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83" r:id="rId2"/>
    <p:sldId id="494" r:id="rId3"/>
    <p:sldId id="530" r:id="rId4"/>
    <p:sldId id="558" r:id="rId5"/>
    <p:sldId id="559" r:id="rId6"/>
    <p:sldId id="560" r:id="rId7"/>
    <p:sldId id="546" r:id="rId8"/>
    <p:sldId id="562" r:id="rId9"/>
    <p:sldId id="563" r:id="rId10"/>
    <p:sldId id="564" r:id="rId11"/>
    <p:sldId id="565" r:id="rId12"/>
    <p:sldId id="547" r:id="rId13"/>
    <p:sldId id="567" r:id="rId14"/>
    <p:sldId id="570" r:id="rId15"/>
    <p:sldId id="569" r:id="rId16"/>
    <p:sldId id="548" r:id="rId17"/>
    <p:sldId id="571" r:id="rId18"/>
    <p:sldId id="572" r:id="rId19"/>
    <p:sldId id="584" r:id="rId20"/>
    <p:sldId id="574" r:id="rId21"/>
    <p:sldId id="573" r:id="rId22"/>
    <p:sldId id="525" r:id="rId23"/>
    <p:sldId id="526" r:id="rId24"/>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72" autoAdjust="0"/>
  </p:normalViewPr>
  <p:slideViewPr>
    <p:cSldViewPr>
      <p:cViewPr varScale="1">
        <p:scale>
          <a:sx n="112" d="100"/>
          <a:sy n="112" d="100"/>
        </p:scale>
        <p:origin x="610" y="8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t>2018/12/5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t>‹#›</a:t>
            </a:fld>
            <a:endParaRPr lang="zh-CN" altLang="en-US"/>
          </a:p>
        </p:txBody>
      </p:sp>
    </p:spTree>
    <p:extLst>
      <p:ext uri="{BB962C8B-B14F-4D97-AF65-F5344CB8AC3E}">
        <p14:creationId xmlns:p14="http://schemas.microsoft.com/office/powerpoint/2010/main" val="12767406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a:t>
            </a:fld>
            <a:endParaRPr lang="zh-CN" altLang="en-US"/>
          </a:p>
        </p:txBody>
      </p:sp>
    </p:spTree>
    <p:extLst>
      <p:ext uri="{BB962C8B-B14F-4D97-AF65-F5344CB8AC3E}">
        <p14:creationId xmlns:p14="http://schemas.microsoft.com/office/powerpoint/2010/main" val="3002282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10</a:t>
            </a:fld>
            <a:endParaRPr lang="zh-CN" altLang="en-US"/>
          </a:p>
        </p:txBody>
      </p:sp>
    </p:spTree>
    <p:extLst>
      <p:ext uri="{BB962C8B-B14F-4D97-AF65-F5344CB8AC3E}">
        <p14:creationId xmlns:p14="http://schemas.microsoft.com/office/powerpoint/2010/main" val="125702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11</a:t>
            </a:fld>
            <a:endParaRPr lang="zh-CN" altLang="en-US"/>
          </a:p>
        </p:txBody>
      </p:sp>
    </p:spTree>
    <p:extLst>
      <p:ext uri="{BB962C8B-B14F-4D97-AF65-F5344CB8AC3E}">
        <p14:creationId xmlns:p14="http://schemas.microsoft.com/office/powerpoint/2010/main" val="534179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A5FFE783-2D6F-4F19-8003-68AE9BF7D53A}" type="slidenum">
              <a:rPr lang="zh-CN" altLang="en-US">
                <a:latin typeface="Calibri" panose="020F0502020204030204" pitchFamily="34" charset="0"/>
                <a:ea typeface="宋体" panose="02010600030101010101" pitchFamily="2" charset="-122"/>
              </a:rPr>
              <a:t>12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87321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13</a:t>
            </a:fld>
            <a:endParaRPr lang="zh-CN" altLang="en-US"/>
          </a:p>
        </p:txBody>
      </p:sp>
    </p:spTree>
    <p:extLst>
      <p:ext uri="{BB962C8B-B14F-4D97-AF65-F5344CB8AC3E}">
        <p14:creationId xmlns:p14="http://schemas.microsoft.com/office/powerpoint/2010/main" val="787337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extLst>
      <p:ext uri="{BB962C8B-B14F-4D97-AF65-F5344CB8AC3E}">
        <p14:creationId xmlns:p14="http://schemas.microsoft.com/office/powerpoint/2010/main" val="3862280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2720835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FDA0F4BA-A7CE-4FB8-A88D-2BFC43B89C4C}" type="slidenum">
              <a:rPr lang="zh-CN" altLang="en-US">
                <a:latin typeface="Calibri" panose="020F0502020204030204" pitchFamily="34" charset="0"/>
                <a:ea typeface="宋体" panose="02010600030101010101" pitchFamily="2" charset="-122"/>
              </a:rPr>
              <a:t>16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8638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17</a:t>
            </a:fld>
            <a:endParaRPr lang="zh-CN" altLang="en-US"/>
          </a:p>
        </p:txBody>
      </p:sp>
    </p:spTree>
    <p:extLst>
      <p:ext uri="{BB962C8B-B14F-4D97-AF65-F5344CB8AC3E}">
        <p14:creationId xmlns:p14="http://schemas.microsoft.com/office/powerpoint/2010/main" val="2383990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18</a:t>
            </a:fld>
            <a:endParaRPr lang="zh-CN" altLang="en-US"/>
          </a:p>
        </p:txBody>
      </p:sp>
    </p:spTree>
    <p:extLst>
      <p:ext uri="{BB962C8B-B14F-4D97-AF65-F5344CB8AC3E}">
        <p14:creationId xmlns:p14="http://schemas.microsoft.com/office/powerpoint/2010/main" val="2893816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19</a:t>
            </a:fld>
            <a:endParaRPr lang="zh-CN" altLang="en-US"/>
          </a:p>
        </p:txBody>
      </p:sp>
    </p:spTree>
    <p:extLst>
      <p:ext uri="{BB962C8B-B14F-4D97-AF65-F5344CB8AC3E}">
        <p14:creationId xmlns:p14="http://schemas.microsoft.com/office/powerpoint/2010/main" val="293259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2</a:t>
            </a:fld>
            <a:endParaRPr lang="zh-CN" altLang="en-US"/>
          </a:p>
        </p:txBody>
      </p:sp>
    </p:spTree>
    <p:extLst>
      <p:ext uri="{BB962C8B-B14F-4D97-AF65-F5344CB8AC3E}">
        <p14:creationId xmlns:p14="http://schemas.microsoft.com/office/powerpoint/2010/main" val="149491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20</a:t>
            </a:fld>
            <a:endParaRPr lang="zh-CN" altLang="en-US"/>
          </a:p>
        </p:txBody>
      </p:sp>
    </p:spTree>
    <p:extLst>
      <p:ext uri="{BB962C8B-B14F-4D97-AF65-F5344CB8AC3E}">
        <p14:creationId xmlns:p14="http://schemas.microsoft.com/office/powerpoint/2010/main" val="4182681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t>21</a:t>
            </a:fld>
            <a:endParaRPr lang="en-US"/>
          </a:p>
        </p:txBody>
      </p:sp>
    </p:spTree>
    <p:extLst>
      <p:ext uri="{BB962C8B-B14F-4D97-AF65-F5344CB8AC3E}">
        <p14:creationId xmlns:p14="http://schemas.microsoft.com/office/powerpoint/2010/main" val="2051003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t>22</a:t>
            </a:fld>
            <a:endParaRPr lang="zh-CN" altLang="en-US"/>
          </a:p>
        </p:txBody>
      </p:sp>
    </p:spTree>
    <p:extLst>
      <p:ext uri="{BB962C8B-B14F-4D97-AF65-F5344CB8AC3E}">
        <p14:creationId xmlns:p14="http://schemas.microsoft.com/office/powerpoint/2010/main" val="4022688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t>23</a:t>
            </a:fld>
            <a:endParaRPr lang="zh-CN" altLang="en-US"/>
          </a:p>
        </p:txBody>
      </p:sp>
    </p:spTree>
    <p:extLst>
      <p:ext uri="{BB962C8B-B14F-4D97-AF65-F5344CB8AC3E}">
        <p14:creationId xmlns:p14="http://schemas.microsoft.com/office/powerpoint/2010/main" val="166370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28220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3128553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187895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6</a:t>
            </a:fld>
            <a:endParaRPr lang="zh-CN" altLang="en-US"/>
          </a:p>
        </p:txBody>
      </p:sp>
    </p:spTree>
    <p:extLst>
      <p:ext uri="{BB962C8B-B14F-4D97-AF65-F5344CB8AC3E}">
        <p14:creationId xmlns:p14="http://schemas.microsoft.com/office/powerpoint/2010/main" val="351202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t>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240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8</a:t>
            </a:fld>
            <a:endParaRPr lang="zh-CN" altLang="en-US"/>
          </a:p>
        </p:txBody>
      </p:sp>
    </p:spTree>
    <p:extLst>
      <p:ext uri="{BB962C8B-B14F-4D97-AF65-F5344CB8AC3E}">
        <p14:creationId xmlns:p14="http://schemas.microsoft.com/office/powerpoint/2010/main" val="315815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9</a:t>
            </a:fld>
            <a:endParaRPr lang="zh-CN" altLang="en-US"/>
          </a:p>
        </p:txBody>
      </p:sp>
    </p:spTree>
    <p:extLst>
      <p:ext uri="{BB962C8B-B14F-4D97-AF65-F5344CB8AC3E}">
        <p14:creationId xmlns:p14="http://schemas.microsoft.com/office/powerpoint/2010/main" val="401379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5" name="图片 4"/>
          <p:cNvPicPr>
            <a:picLocks noChangeAspect="1"/>
          </p:cNvPicPr>
          <p:nvPr userDrawn="1"/>
        </p:nvPicPr>
        <p:blipFill>
          <a:blip r:embed="rId8"/>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963846"/>
            <a:ext cx="40549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4400" dirty="0">
                <a:solidFill>
                  <a:srgbClr val="F2F2F2">
                    <a:alpha val="95000"/>
                  </a:srgbClr>
                </a:solidFill>
                <a:latin typeface="华文细黑" panose="02010600040101010101" pitchFamily="2" charset="-122"/>
                <a:ea typeface="华文细黑"/>
              </a:rPr>
              <a:t> </a:t>
            </a:r>
            <a:r>
              <a:rPr lang="en-US" altLang="zh-CN" sz="3600" dirty="0">
                <a:solidFill>
                  <a:srgbClr val="F2F2F2">
                    <a:alpha val="95000"/>
                  </a:srgbClr>
                </a:solidFill>
                <a:latin typeface="华文细黑" panose="02010600040101010101" pitchFamily="2" charset="-122"/>
                <a:ea typeface="华文细黑"/>
              </a:rPr>
              <a:t>Project Report</a:t>
            </a:r>
            <a:endParaRPr lang="zh-CN" altLang="en-US" sz="3600" dirty="0">
              <a:solidFill>
                <a:srgbClr val="F2F2F2">
                  <a:alpha val="95000"/>
                </a:srgbClr>
              </a:solidFill>
              <a:latin typeface="华文细黑" panose="02010600040101010101" pitchFamily="2" charset="-122"/>
              <a:ea typeface="华文细黑"/>
            </a:endParaRPr>
          </a:p>
        </p:txBody>
      </p:sp>
      <p:sp>
        <p:nvSpPr>
          <p:cNvPr id="7" name="TextBox 111"/>
          <p:cNvSpPr txBox="1">
            <a:spLocks noChangeArrowheads="1"/>
          </p:cNvSpPr>
          <p:nvPr/>
        </p:nvSpPr>
        <p:spPr bwMode="auto">
          <a:xfrm>
            <a:off x="2870147" y="2881669"/>
            <a:ext cx="3460232" cy="105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lnSpc>
                <a:spcPct val="120000"/>
              </a:lnSpc>
            </a:pP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900" dirty="0" err="1">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Yunong</a:t>
            </a: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 Ye</a:t>
            </a:r>
          </a:p>
          <a:p>
            <a:pPr algn="ctr" eaLnBrk="1" hangingPunct="1">
              <a:lnSpc>
                <a:spcPct val="120000"/>
              </a:lnSpc>
            </a:pPr>
            <a:r>
              <a:rPr lang="en-US" altLang="zh-CN" sz="900" dirty="0" err="1">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Xiwei</a:t>
            </a: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 Ma</a:t>
            </a:r>
          </a:p>
          <a:p>
            <a:pPr algn="ctr" eaLnBrk="1" hangingPunct="1">
              <a:lnSpc>
                <a:spcPct val="120000"/>
              </a:lnSpc>
            </a:pPr>
            <a:r>
              <a:rPr lang="en-US" altLang="zh-CN" sz="900" dirty="0" err="1">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Weijia</a:t>
            </a: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 Shi</a:t>
            </a:r>
          </a:p>
          <a:p>
            <a:pPr algn="ctr" eaLnBrk="1" hangingPunct="1">
              <a:lnSpc>
                <a:spcPct val="120000"/>
              </a:lnSpc>
            </a:pPr>
            <a:r>
              <a:rPr lang="en-US" altLang="zh-CN" sz="900" dirty="0" err="1">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Liuyi</a:t>
            </a: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 Shi</a:t>
            </a:r>
          </a:p>
          <a:p>
            <a:pPr algn="ctr" eaLnBrk="1" hangingPunct="1">
              <a:lnSpc>
                <a:spcPct val="120000"/>
              </a:lnSpc>
            </a:pPr>
            <a:r>
              <a:rPr lang="en-US" altLang="zh-CN" sz="900" dirty="0" err="1">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Yucong</a:t>
            </a: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 Wang</a:t>
            </a:r>
          </a:p>
          <a:p>
            <a:pPr algn="ctr" eaLnBrk="1" hangingPunct="1">
              <a:lnSpc>
                <a:spcPct val="120000"/>
              </a:lnSpc>
            </a:pP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12.6.2018</a:t>
            </a:r>
          </a:p>
        </p:txBody>
      </p:sp>
      <p:sp>
        <p:nvSpPr>
          <p:cNvPr id="8" name="文本框 7"/>
          <p:cNvSpPr txBox="1">
            <a:spLocks noChangeArrowheads="1"/>
          </p:cNvSpPr>
          <p:nvPr/>
        </p:nvSpPr>
        <p:spPr bwMode="auto">
          <a:xfrm>
            <a:off x="2997277" y="1078698"/>
            <a:ext cx="31494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000" dirty="0">
                <a:solidFill>
                  <a:srgbClr val="F2F2F2">
                    <a:alpha val="95000"/>
                  </a:srgbClr>
                </a:solidFill>
                <a:latin typeface="微软雅黑 Light" panose="020B0502040204020203" pitchFamily="34" charset="-122"/>
                <a:ea typeface="微软雅黑 Light" panose="020B0502040204020203" pitchFamily="34" charset="-122"/>
              </a:rPr>
              <a:t>CS M117</a:t>
            </a: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25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40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4650"/>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25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40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465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8900" y="1529285"/>
            <a:ext cx="2744261" cy="2744261"/>
          </a:xfrm>
          <a:prstGeom prst="ellipse">
            <a:avLst/>
          </a:prstGeom>
          <a:noFill/>
          <a:ln w="15875" cap="rnd">
            <a:solidFill>
              <a:schemeClr val="bg1">
                <a:alpha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grpSp>
        <p:nvGrpSpPr>
          <p:cNvPr id="3" name="组合 2"/>
          <p:cNvGrpSpPr/>
          <p:nvPr/>
        </p:nvGrpSpPr>
        <p:grpSpPr>
          <a:xfrm>
            <a:off x="3088604" y="1658989"/>
            <a:ext cx="2484854" cy="2484854"/>
            <a:chOff x="3088604" y="1658989"/>
            <a:chExt cx="2484854" cy="2484854"/>
          </a:xfrm>
        </p:grpSpPr>
        <p:grpSp>
          <p:nvGrpSpPr>
            <p:cNvPr id="4" name="组合 3"/>
            <p:cNvGrpSpPr/>
            <p:nvPr/>
          </p:nvGrpSpPr>
          <p:grpSpPr>
            <a:xfrm>
              <a:off x="3448946" y="1658989"/>
              <a:ext cx="1764170" cy="537421"/>
              <a:chOff x="3448946" y="1658989"/>
              <a:chExt cx="1764170" cy="537421"/>
            </a:xfrm>
          </p:grpSpPr>
          <p:sp>
            <p:nvSpPr>
              <p:cNvPr id="14" name="任意多边形 13"/>
              <p:cNvSpPr/>
              <p:nvPr/>
            </p:nvSpPr>
            <p:spPr>
              <a:xfrm>
                <a:off x="3448946" y="1658989"/>
                <a:ext cx="1764170" cy="536235"/>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5" name="文本框 1153"/>
              <p:cNvSpPr txBox="1"/>
              <p:nvPr/>
            </p:nvSpPr>
            <p:spPr>
              <a:xfrm>
                <a:off x="3923928" y="1696273"/>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01</a:t>
                </a:r>
              </a:p>
              <a:p>
                <a:pPr algn="ctr"/>
                <a:r>
                  <a:rPr lang="en-US" altLang="zh-CN" sz="1000" dirty="0">
                    <a:solidFill>
                      <a:schemeClr val="bg1"/>
                    </a:solidFill>
                    <a:ea typeface="微软雅黑 Light" panose="020B0502040204020203" pitchFamily="34" charset="-122"/>
                  </a:rPr>
                  <a:t>Application</a:t>
                </a:r>
                <a:endParaRPr lang="zh-CN" altLang="en-US" sz="1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3121843" y="2026801"/>
              <a:ext cx="2418375" cy="874615"/>
              <a:chOff x="3121843" y="2026801"/>
              <a:chExt cx="2418375" cy="874615"/>
            </a:xfrm>
          </p:grpSpPr>
          <p:sp>
            <p:nvSpPr>
              <p:cNvPr id="12" name="任意多边形 11"/>
              <p:cNvSpPr/>
              <p:nvPr/>
            </p:nvSpPr>
            <p:spPr>
              <a:xfrm>
                <a:off x="3121843" y="2026801"/>
                <a:ext cx="2418375" cy="874615"/>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39"/>
              <p:cNvSpPr txBox="1"/>
              <p:nvPr/>
            </p:nvSpPr>
            <p:spPr>
              <a:xfrm>
                <a:off x="3923928" y="2344669"/>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02</a:t>
                </a:r>
              </a:p>
              <a:p>
                <a:pPr algn="ctr"/>
                <a:r>
                  <a:rPr lang="en-US" altLang="zh-CN" sz="1000" dirty="0">
                    <a:solidFill>
                      <a:schemeClr val="bg1"/>
                    </a:solidFill>
                    <a:ea typeface="微软雅黑 Light" panose="020B0502040204020203" pitchFamily="34" charset="-122"/>
                  </a:rPr>
                  <a:t>Application</a:t>
                </a:r>
                <a:endParaRPr lang="zh-CN" altLang="en-US" sz="1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3088604" y="2619768"/>
              <a:ext cx="2484854" cy="955737"/>
              <a:chOff x="3088604" y="2619768"/>
              <a:chExt cx="2484854" cy="955737"/>
            </a:xfrm>
          </p:grpSpPr>
          <p:sp>
            <p:nvSpPr>
              <p:cNvPr id="10" name="任意多边形 9"/>
              <p:cNvSpPr/>
              <p:nvPr/>
            </p:nvSpPr>
            <p:spPr>
              <a:xfrm>
                <a:off x="3088604" y="2619768"/>
                <a:ext cx="2484854" cy="955737"/>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1" name="文本框 40"/>
              <p:cNvSpPr txBox="1"/>
              <p:nvPr/>
            </p:nvSpPr>
            <p:spPr>
              <a:xfrm>
                <a:off x="3923928" y="2993065"/>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03</a:t>
                </a:r>
              </a:p>
              <a:p>
                <a:pPr algn="ctr"/>
                <a:r>
                  <a:rPr lang="en-US" altLang="zh-CN" sz="1000" dirty="0">
                    <a:solidFill>
                      <a:schemeClr val="bg1"/>
                    </a:solidFill>
                    <a:ea typeface="微软雅黑 Light" panose="020B0502040204020203" pitchFamily="34" charset="-122"/>
                  </a:rPr>
                  <a:t>Application</a:t>
                </a:r>
                <a:endParaRPr lang="zh-CN" altLang="en-US" sz="1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grpSp>
        <p:grpSp>
          <p:nvGrpSpPr>
            <p:cNvPr id="7" name="组合 6"/>
            <p:cNvGrpSpPr/>
            <p:nvPr/>
          </p:nvGrpSpPr>
          <p:grpSpPr>
            <a:xfrm>
              <a:off x="3180304" y="3368806"/>
              <a:ext cx="2301454" cy="775037"/>
              <a:chOff x="3180304" y="3368806"/>
              <a:chExt cx="2301454" cy="775037"/>
            </a:xfrm>
          </p:grpSpPr>
          <p:sp>
            <p:nvSpPr>
              <p:cNvPr id="8" name="任意多边形 7"/>
              <p:cNvSpPr/>
              <p:nvPr/>
            </p:nvSpPr>
            <p:spPr>
              <a:xfrm>
                <a:off x="3180304" y="3368806"/>
                <a:ext cx="2301454" cy="775037"/>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9" name="文本框 41"/>
              <p:cNvSpPr txBox="1"/>
              <p:nvPr/>
            </p:nvSpPr>
            <p:spPr>
              <a:xfrm>
                <a:off x="3923928" y="3641461"/>
                <a:ext cx="839536" cy="484748"/>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04</a:t>
                </a:r>
              </a:p>
              <a:p>
                <a:pPr algn="ctr"/>
                <a:r>
                  <a:rPr lang="en-US" altLang="zh-CN" sz="900" dirty="0">
                    <a:solidFill>
                      <a:schemeClr val="bg1"/>
                    </a:solidFill>
                    <a:ea typeface="微软雅黑 Light" panose="020B0502040204020203" pitchFamily="34" charset="-122"/>
                  </a:rPr>
                  <a:t>Application</a:t>
                </a:r>
                <a:endParaRPr lang="zh-CN" altLang="en-US" sz="9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grpSp>
      </p:grpSp>
      <p:sp>
        <p:nvSpPr>
          <p:cNvPr id="16" name="任意多边形 15"/>
          <p:cNvSpPr/>
          <p:nvPr/>
        </p:nvSpPr>
        <p:spPr>
          <a:xfrm>
            <a:off x="5056990" y="1581973"/>
            <a:ext cx="1109310" cy="100013"/>
          </a:xfrm>
          <a:custGeom>
            <a:avLst/>
            <a:gdLst>
              <a:gd name="connsiteX0" fmla="*/ 0 w 800100"/>
              <a:gd name="connsiteY0" fmla="*/ 152400 h 152400"/>
              <a:gd name="connsiteX1" fmla="*/ 152400 w 800100"/>
              <a:gd name="connsiteY1" fmla="*/ 0 h 152400"/>
              <a:gd name="connsiteX2" fmla="*/ 800100 w 800100"/>
              <a:gd name="connsiteY2" fmla="*/ 0 h 152400"/>
              <a:gd name="connsiteX0-1" fmla="*/ 0 w 776287"/>
              <a:gd name="connsiteY0-2" fmla="*/ 133350 h 133350"/>
              <a:gd name="connsiteX1-3" fmla="*/ 128587 w 776287"/>
              <a:gd name="connsiteY1-4" fmla="*/ 0 h 133350"/>
              <a:gd name="connsiteX2-5" fmla="*/ 776287 w 776287"/>
              <a:gd name="connsiteY2-6" fmla="*/ 0 h 133350"/>
            </a:gdLst>
            <a:ahLst/>
            <a:cxnLst>
              <a:cxn ang="0">
                <a:pos x="connsiteX0-1" y="connsiteY0-2"/>
              </a:cxn>
              <a:cxn ang="0">
                <a:pos x="connsiteX1-3" y="connsiteY1-4"/>
              </a:cxn>
              <a:cxn ang="0">
                <a:pos x="connsiteX2-5" y="connsiteY2-6"/>
              </a:cxn>
            </a:cxnLst>
            <a:rect l="l" t="t" r="r" b="b"/>
            <a:pathLst>
              <a:path w="776287" h="133350">
                <a:moveTo>
                  <a:pt x="0" y="133350"/>
                </a:moveTo>
                <a:lnTo>
                  <a:pt x="128587" y="0"/>
                </a:lnTo>
                <a:lnTo>
                  <a:pt x="776287" y="0"/>
                </a:lnTo>
              </a:path>
            </a:pathLst>
          </a:custGeom>
          <a:noFill/>
          <a:ln w="15875" cap="rnd">
            <a:solidFill>
              <a:schemeClr val="bg1">
                <a:alpha val="60000"/>
              </a:schemeClr>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7" name="任意多边形 16"/>
          <p:cNvSpPr/>
          <p:nvPr/>
        </p:nvSpPr>
        <p:spPr>
          <a:xfrm>
            <a:off x="5735140" y="3080863"/>
            <a:ext cx="1663592" cy="1219079"/>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1" fmla="*/ 0 w 1393825"/>
              <a:gd name="connsiteY0-2" fmla="*/ 0 h 1371600"/>
              <a:gd name="connsiteX1-3" fmla="*/ 225425 w 1393825"/>
              <a:gd name="connsiteY1-4" fmla="*/ 241300 h 1371600"/>
              <a:gd name="connsiteX2-5" fmla="*/ 225425 w 1393825"/>
              <a:gd name="connsiteY2-6" fmla="*/ 1371600 h 1371600"/>
              <a:gd name="connsiteX3-7" fmla="*/ 1393825 w 1393825"/>
              <a:gd name="connsiteY3-8" fmla="*/ 1371600 h 1371600"/>
            </a:gdLst>
            <a:ahLst/>
            <a:cxnLst>
              <a:cxn ang="0">
                <a:pos x="connsiteX0-1" y="connsiteY0-2"/>
              </a:cxn>
              <a:cxn ang="0">
                <a:pos x="connsiteX1-3" y="connsiteY1-4"/>
              </a:cxn>
              <a:cxn ang="0">
                <a:pos x="connsiteX2-5" y="connsiteY2-6"/>
              </a:cxn>
              <a:cxn ang="0">
                <a:pos x="connsiteX3-7" y="connsiteY3-8"/>
              </a:cxn>
            </a:cxnLst>
            <a:rect l="l" t="t" r="r" b="b"/>
            <a:pathLst>
              <a:path w="1393825" h="1371600">
                <a:moveTo>
                  <a:pt x="0" y="0"/>
                </a:moveTo>
                <a:lnTo>
                  <a:pt x="225425" y="241300"/>
                </a:lnTo>
                <a:lnTo>
                  <a:pt x="225425" y="1371600"/>
                </a:lnTo>
                <a:lnTo>
                  <a:pt x="1393825" y="1371600"/>
                </a:lnTo>
              </a:path>
            </a:pathLst>
          </a:custGeom>
          <a:noFill/>
          <a:ln w="15875" cap="rnd">
            <a:solidFill>
              <a:schemeClr val="bg1">
                <a:alpha val="60000"/>
              </a:schemeClr>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8" name="任意多边形 17"/>
          <p:cNvSpPr/>
          <p:nvPr/>
        </p:nvSpPr>
        <p:spPr>
          <a:xfrm>
            <a:off x="1547664" y="3841429"/>
            <a:ext cx="1656477" cy="432116"/>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noFill/>
          <a:ln w="15875" cap="rnd">
            <a:solidFill>
              <a:schemeClr val="bg1">
                <a:alpha val="60000"/>
              </a:schemeClr>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9" name="任意多边形 18"/>
          <p:cNvSpPr/>
          <p:nvPr/>
        </p:nvSpPr>
        <p:spPr>
          <a:xfrm>
            <a:off x="1547664" y="2464107"/>
            <a:ext cx="1383635" cy="190500"/>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noFill/>
          <a:ln w="15875" cap="rnd">
            <a:solidFill>
              <a:schemeClr val="bg1">
                <a:alpha val="60000"/>
              </a:schemeClr>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20" name="Freeform 24"/>
          <p:cNvSpPr>
            <a:spLocks noEditPoints="1"/>
          </p:cNvSpPr>
          <p:nvPr/>
        </p:nvSpPr>
        <p:spPr bwMode="auto">
          <a:xfrm flipH="1">
            <a:off x="2003774" y="2725264"/>
            <a:ext cx="462489" cy="49255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alpha val="60000"/>
            </a:schemeClr>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21" name="Freeform 25"/>
          <p:cNvSpPr>
            <a:spLocks noEditPoints="1"/>
          </p:cNvSpPr>
          <p:nvPr/>
        </p:nvSpPr>
        <p:spPr bwMode="auto">
          <a:xfrm flipH="1">
            <a:off x="1959414" y="1141633"/>
            <a:ext cx="551210" cy="520173"/>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alpha val="60000"/>
            </a:schemeClr>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22" name="Freeform 73"/>
          <p:cNvSpPr>
            <a:spLocks noEditPoints="1"/>
          </p:cNvSpPr>
          <p:nvPr/>
        </p:nvSpPr>
        <p:spPr bwMode="auto">
          <a:xfrm>
            <a:off x="6329530" y="2665382"/>
            <a:ext cx="676963" cy="552437"/>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chemeClr val="bg1">
              <a:alpha val="60000"/>
            </a:schemeClr>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23" name="Freeform 48"/>
          <p:cNvSpPr>
            <a:spLocks noEditPoints="1"/>
          </p:cNvSpPr>
          <p:nvPr/>
        </p:nvSpPr>
        <p:spPr bwMode="auto">
          <a:xfrm>
            <a:off x="6397165" y="1265875"/>
            <a:ext cx="538130" cy="441626"/>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chemeClr val="bg1">
              <a:alpha val="60000"/>
            </a:schemeClr>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24" name="文本框 1167"/>
          <p:cNvSpPr txBox="1"/>
          <p:nvPr/>
        </p:nvSpPr>
        <p:spPr>
          <a:xfrm>
            <a:off x="1691680" y="1802534"/>
            <a:ext cx="1187285" cy="284693"/>
          </a:xfrm>
          <a:prstGeom prst="rect">
            <a:avLst/>
          </a:prstGeom>
          <a:noFill/>
        </p:spPr>
        <p:txBody>
          <a:bodyPr wrap="square" lIns="68580" tIns="34290" rIns="68580" bIns="34290"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添加标题二</a:t>
            </a:r>
          </a:p>
        </p:txBody>
      </p:sp>
      <p:sp>
        <p:nvSpPr>
          <p:cNvPr id="25" name="文本框 60"/>
          <p:cNvSpPr txBox="1"/>
          <p:nvPr/>
        </p:nvSpPr>
        <p:spPr>
          <a:xfrm>
            <a:off x="323528" y="2069978"/>
            <a:ext cx="2598846" cy="504690"/>
          </a:xfrm>
          <a:prstGeom prst="rect">
            <a:avLst/>
          </a:prstGeom>
          <a:noFill/>
        </p:spPr>
        <p:txBody>
          <a:bodyPr wrap="square" lIns="68580" tIns="34290" rIns="68580" bIns="34290" rtlCol="0">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a:t>
            </a:r>
            <a:endParaRPr lang="en-US" altLang="zh-CN" sz="1000" dirty="0">
              <a:solidFill>
                <a:schemeClr val="bg1"/>
              </a:solidFill>
              <a:latin typeface="微软雅黑 Light" panose="020B0502040204020203" pitchFamily="34" charset="-122"/>
              <a:ea typeface="微软雅黑 Light" panose="020B0502040204020203" pitchFamily="34" charset="-122"/>
            </a:endParaRPr>
          </a:p>
        </p:txBody>
      </p:sp>
      <p:sp>
        <p:nvSpPr>
          <p:cNvPr id="26" name="文本框 61"/>
          <p:cNvSpPr txBox="1"/>
          <p:nvPr/>
        </p:nvSpPr>
        <p:spPr>
          <a:xfrm>
            <a:off x="1763688" y="3368805"/>
            <a:ext cx="1411236" cy="284693"/>
          </a:xfrm>
          <a:prstGeom prst="rect">
            <a:avLst/>
          </a:prstGeom>
          <a:noFill/>
        </p:spPr>
        <p:txBody>
          <a:bodyPr wrap="square" lIns="68580" tIns="34290" rIns="68580" bIns="34290"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添加标题四</a:t>
            </a:r>
          </a:p>
        </p:txBody>
      </p:sp>
      <p:sp>
        <p:nvSpPr>
          <p:cNvPr id="27" name="文本框 62"/>
          <p:cNvSpPr txBox="1"/>
          <p:nvPr/>
        </p:nvSpPr>
        <p:spPr>
          <a:xfrm>
            <a:off x="323528" y="3636250"/>
            <a:ext cx="2598846" cy="761747"/>
          </a:xfrm>
          <a:prstGeom prst="rect">
            <a:avLst/>
          </a:prstGeom>
          <a:noFill/>
        </p:spPr>
        <p:txBody>
          <a:bodyPr wrap="square" lIns="68580" tIns="34290" rIns="68580" bIns="34290" rtlCol="0">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endParaRPr lang="en-US" altLang="zh-CN" sz="1000" dirty="0">
              <a:solidFill>
                <a:schemeClr val="bg1"/>
              </a:solidFill>
              <a:latin typeface="微软雅黑 Light" panose="020B0502040204020203" pitchFamily="34" charset="-122"/>
              <a:ea typeface="微软雅黑 Light" panose="020B0502040204020203" pitchFamily="34" charset="-122"/>
            </a:endParaRPr>
          </a:p>
        </p:txBody>
      </p:sp>
      <p:sp>
        <p:nvSpPr>
          <p:cNvPr id="28" name="文本框 63"/>
          <p:cNvSpPr txBox="1"/>
          <p:nvPr/>
        </p:nvSpPr>
        <p:spPr>
          <a:xfrm>
            <a:off x="6168082" y="3368805"/>
            <a:ext cx="1356246" cy="284693"/>
          </a:xfrm>
          <a:prstGeom prst="rect">
            <a:avLst/>
          </a:prstGeom>
          <a:noFill/>
        </p:spPr>
        <p:txBody>
          <a:bodyPr wrap="square" lIns="68580" tIns="34290" rIns="68580" bIns="34290"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添加标题三</a:t>
            </a:r>
          </a:p>
        </p:txBody>
      </p:sp>
      <p:sp>
        <p:nvSpPr>
          <p:cNvPr id="29" name="文本框 64"/>
          <p:cNvSpPr txBox="1"/>
          <p:nvPr/>
        </p:nvSpPr>
        <p:spPr>
          <a:xfrm>
            <a:off x="5980656" y="3660982"/>
            <a:ext cx="2551784" cy="761747"/>
          </a:xfrm>
          <a:prstGeom prst="rect">
            <a:avLst/>
          </a:prstGeom>
          <a:noFill/>
        </p:spPr>
        <p:txBody>
          <a:bodyPr wrap="square" lIns="68580" tIns="34290" rIns="68580" bIns="34290" rtlCol="0">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endParaRPr lang="en-US" altLang="zh-CN" sz="1000" dirty="0">
              <a:solidFill>
                <a:schemeClr val="bg1"/>
              </a:solidFill>
              <a:latin typeface="微软雅黑 Light" panose="020B0502040204020203" pitchFamily="34" charset="-122"/>
              <a:ea typeface="微软雅黑 Light" panose="020B0502040204020203" pitchFamily="34" charset="-122"/>
            </a:endParaRPr>
          </a:p>
        </p:txBody>
      </p:sp>
      <p:sp>
        <p:nvSpPr>
          <p:cNvPr id="30" name="文本框 65"/>
          <p:cNvSpPr txBox="1"/>
          <p:nvPr/>
        </p:nvSpPr>
        <p:spPr>
          <a:xfrm>
            <a:off x="6166301" y="1802534"/>
            <a:ext cx="1358027" cy="284693"/>
          </a:xfrm>
          <a:prstGeom prst="rect">
            <a:avLst/>
          </a:prstGeom>
          <a:noFill/>
        </p:spPr>
        <p:txBody>
          <a:bodyPr wrap="square" lIns="68580" tIns="34290" rIns="68580" bIns="34290"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添加标题一</a:t>
            </a:r>
          </a:p>
        </p:txBody>
      </p:sp>
      <p:sp>
        <p:nvSpPr>
          <p:cNvPr id="31" name="文本框 66"/>
          <p:cNvSpPr txBox="1"/>
          <p:nvPr/>
        </p:nvSpPr>
        <p:spPr>
          <a:xfrm>
            <a:off x="5978874" y="2069978"/>
            <a:ext cx="2697582" cy="503728"/>
          </a:xfrm>
          <a:prstGeom prst="rect">
            <a:avLst/>
          </a:prstGeom>
          <a:noFill/>
        </p:spPr>
        <p:txBody>
          <a:bodyPr wrap="square" lIns="68580" tIns="34290" rIns="68580" bIns="34290" rtlCol="0">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endParaRPr lang="en-US" altLang="zh-CN" sz="1000" dirty="0">
              <a:solidFill>
                <a:schemeClr val="bg1"/>
              </a:solidFill>
              <a:latin typeface="微软雅黑 Light" panose="020B0502040204020203" pitchFamily="34" charset="-122"/>
              <a:ea typeface="微软雅黑 Light" panose="020B0502040204020203" pitchFamily="34" charset="-122"/>
            </a:endParaRPr>
          </a:p>
        </p:txBody>
      </p:sp>
      <p:sp>
        <p:nvSpPr>
          <p:cNvPr id="32" name="文本框 31"/>
          <p:cNvSpPr txBox="1"/>
          <p:nvPr/>
        </p:nvSpPr>
        <p:spPr>
          <a:xfrm>
            <a:off x="846976" y="355471"/>
            <a:ext cx="1882606" cy="400110"/>
          </a:xfrm>
          <a:prstGeom prst="rect">
            <a:avLst/>
          </a:prstGeom>
          <a:noFill/>
        </p:spPr>
        <p:txBody>
          <a:bodyPr wrap="square" rtlCol="0">
            <a:spAutoFit/>
          </a:bodyPr>
          <a:lstStyle/>
          <a:p>
            <a:r>
              <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点击添加标题</a:t>
            </a:r>
          </a:p>
        </p:txBody>
      </p:sp>
      <p:grpSp>
        <p:nvGrpSpPr>
          <p:cNvPr id="33" name="组合 32"/>
          <p:cNvGrpSpPr/>
          <p:nvPr/>
        </p:nvGrpSpPr>
        <p:grpSpPr>
          <a:xfrm>
            <a:off x="414976" y="320637"/>
            <a:ext cx="432000" cy="432000"/>
            <a:chOff x="3242901" y="1851670"/>
            <a:chExt cx="720080" cy="720080"/>
          </a:xfrm>
        </p:grpSpPr>
        <p:sp>
          <p:nvSpPr>
            <p:cNvPr id="34" name="圆角矩形 33"/>
            <p:cNvSpPr/>
            <p:nvPr/>
          </p:nvSpPr>
          <p:spPr>
            <a:xfrm>
              <a:off x="3242901" y="1851670"/>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5" name="组合 34"/>
            <p:cNvGrpSpPr>
              <a:grpSpLocks noChangeAspect="1"/>
            </p:cNvGrpSpPr>
            <p:nvPr/>
          </p:nvGrpSpPr>
          <p:grpSpPr>
            <a:xfrm>
              <a:off x="3352334" y="1980158"/>
              <a:ext cx="540000" cy="463104"/>
              <a:chOff x="5084763" y="971550"/>
              <a:chExt cx="323850" cy="277813"/>
            </a:xfrm>
            <a:solidFill>
              <a:schemeClr val="bg1">
                <a:lumMod val="95000"/>
              </a:schemeClr>
            </a:solidFill>
          </p:grpSpPr>
          <p:sp>
            <p:nvSpPr>
              <p:cNvPr id="3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3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3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360"/>
                                          </p:val>
                                        </p:tav>
                                        <p:tav tm="100000">
                                          <p:val>
                                            <p:fltVal val="0"/>
                                          </p:val>
                                        </p:tav>
                                      </p:tavLst>
                                    </p:anim>
                                    <p:animEffect transition="in" filter="fade">
                                      <p:cBhvr>
                                        <p:cTn id="10" dur="500"/>
                                        <p:tgtEl>
                                          <p:spTgt spid="3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75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childTnLst>
                          </p:cTn>
                        </p:par>
                        <p:par>
                          <p:cTn id="38" fill="hold">
                            <p:stCondLst>
                              <p:cond delay="50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30"/>
                                        </p:tgtEl>
                                        <p:attrNameLst>
                                          <p:attrName>style.visibility</p:attrName>
                                        </p:attrNameLst>
                                      </p:cBhvr>
                                      <p:to>
                                        <p:strVal val="visible"/>
                                      </p:to>
                                    </p:set>
                                    <p:anim calcmode="lin" valueType="num">
                                      <p:cBhvr>
                                        <p:cTn id="41" dur="250" fill="hold"/>
                                        <p:tgtEl>
                                          <p:spTgt spid="30"/>
                                        </p:tgtEl>
                                        <p:attrNameLst>
                                          <p:attrName>ppt_x</p:attrName>
                                        </p:attrNameLst>
                                      </p:cBhvr>
                                      <p:tavLst>
                                        <p:tav tm="0">
                                          <p:val>
                                            <p:strVal val="#ppt_x"/>
                                          </p:val>
                                        </p:tav>
                                        <p:tav tm="100000">
                                          <p:val>
                                            <p:strVal val="#ppt_x"/>
                                          </p:val>
                                        </p:tav>
                                      </p:tavLst>
                                    </p:anim>
                                    <p:anim calcmode="lin" valueType="num">
                                      <p:cBhvr>
                                        <p:cTn id="42" dur="250" fill="hold"/>
                                        <p:tgtEl>
                                          <p:spTgt spid="30"/>
                                        </p:tgtEl>
                                        <p:attrNameLst>
                                          <p:attrName>ppt_y</p:attrName>
                                        </p:attrNameLst>
                                      </p:cBhvr>
                                      <p:tavLst>
                                        <p:tav tm="0">
                                          <p:val>
                                            <p:strVal val="#ppt_y-#ppt_h/2"/>
                                          </p:val>
                                        </p:tav>
                                        <p:tav tm="100000">
                                          <p:val>
                                            <p:strVal val="#ppt_y"/>
                                          </p:val>
                                        </p:tav>
                                      </p:tavLst>
                                    </p:anim>
                                    <p:anim calcmode="lin" valueType="num">
                                      <p:cBhvr>
                                        <p:cTn id="43" dur="250" fill="hold"/>
                                        <p:tgtEl>
                                          <p:spTgt spid="30"/>
                                        </p:tgtEl>
                                        <p:attrNameLst>
                                          <p:attrName>ppt_w</p:attrName>
                                        </p:attrNameLst>
                                      </p:cBhvr>
                                      <p:tavLst>
                                        <p:tav tm="0">
                                          <p:val>
                                            <p:strVal val="#ppt_w"/>
                                          </p:val>
                                        </p:tav>
                                        <p:tav tm="100000">
                                          <p:val>
                                            <p:strVal val="#ppt_w"/>
                                          </p:val>
                                        </p:tav>
                                      </p:tavLst>
                                    </p:anim>
                                    <p:anim calcmode="lin" valueType="num">
                                      <p:cBhvr>
                                        <p:cTn id="44" dur="250" fill="hold"/>
                                        <p:tgtEl>
                                          <p:spTgt spid="30"/>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righ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randombar(horizontal)">
                                      <p:cBhvr>
                                        <p:cTn id="59" dur="500"/>
                                        <p:tgtEl>
                                          <p:spTgt spid="21"/>
                                        </p:tgtEl>
                                      </p:cBhvr>
                                    </p:animEffect>
                                  </p:childTnLst>
                                </p:cTn>
                              </p:par>
                            </p:childTnLst>
                          </p:cTn>
                        </p:par>
                        <p:par>
                          <p:cTn id="60" fill="hold">
                            <p:stCondLst>
                              <p:cond delay="500"/>
                            </p:stCondLst>
                            <p:childTnLst>
                              <p:par>
                                <p:cTn id="61" presetID="17" presetClass="entr" presetSubtype="1" fill="hold" grpId="0" nodeType="afterEffect">
                                  <p:stCondLst>
                                    <p:cond delay="0"/>
                                  </p:stCondLst>
                                  <p:iterate type="lt">
                                    <p:tmPct val="40000"/>
                                  </p:iterate>
                                  <p:childTnLst>
                                    <p:set>
                                      <p:cBhvr>
                                        <p:cTn id="62" dur="1" fill="hold">
                                          <p:stCondLst>
                                            <p:cond delay="0"/>
                                          </p:stCondLst>
                                        </p:cTn>
                                        <p:tgtEl>
                                          <p:spTgt spid="24"/>
                                        </p:tgtEl>
                                        <p:attrNameLst>
                                          <p:attrName>style.visibility</p:attrName>
                                        </p:attrNameLst>
                                      </p:cBhvr>
                                      <p:to>
                                        <p:strVal val="visible"/>
                                      </p:to>
                                    </p:set>
                                    <p:anim calcmode="lin" valueType="num">
                                      <p:cBhvr>
                                        <p:cTn id="63" dur="250" fill="hold"/>
                                        <p:tgtEl>
                                          <p:spTgt spid="24"/>
                                        </p:tgtEl>
                                        <p:attrNameLst>
                                          <p:attrName>ppt_x</p:attrName>
                                        </p:attrNameLst>
                                      </p:cBhvr>
                                      <p:tavLst>
                                        <p:tav tm="0">
                                          <p:val>
                                            <p:strVal val="#ppt_x"/>
                                          </p:val>
                                        </p:tav>
                                        <p:tav tm="100000">
                                          <p:val>
                                            <p:strVal val="#ppt_x"/>
                                          </p:val>
                                        </p:tav>
                                      </p:tavLst>
                                    </p:anim>
                                    <p:anim calcmode="lin" valueType="num">
                                      <p:cBhvr>
                                        <p:cTn id="64" dur="250" fill="hold"/>
                                        <p:tgtEl>
                                          <p:spTgt spid="24"/>
                                        </p:tgtEl>
                                        <p:attrNameLst>
                                          <p:attrName>ppt_y</p:attrName>
                                        </p:attrNameLst>
                                      </p:cBhvr>
                                      <p:tavLst>
                                        <p:tav tm="0">
                                          <p:val>
                                            <p:strVal val="#ppt_y-#ppt_h/2"/>
                                          </p:val>
                                        </p:tav>
                                        <p:tav tm="100000">
                                          <p:val>
                                            <p:strVal val="#ppt_y"/>
                                          </p:val>
                                        </p:tav>
                                      </p:tavLst>
                                    </p:anim>
                                    <p:anim calcmode="lin" valueType="num">
                                      <p:cBhvr>
                                        <p:cTn id="65" dur="250" fill="hold"/>
                                        <p:tgtEl>
                                          <p:spTgt spid="24"/>
                                        </p:tgtEl>
                                        <p:attrNameLst>
                                          <p:attrName>ppt_w</p:attrName>
                                        </p:attrNameLst>
                                      </p:cBhvr>
                                      <p:tavLst>
                                        <p:tav tm="0">
                                          <p:val>
                                            <p:strVal val="#ppt_w"/>
                                          </p:val>
                                        </p:tav>
                                        <p:tav tm="100000">
                                          <p:val>
                                            <p:strVal val="#ppt_w"/>
                                          </p:val>
                                        </p:tav>
                                      </p:tavLst>
                                    </p:anim>
                                    <p:anim calcmode="lin" valueType="num">
                                      <p:cBhvr>
                                        <p:cTn id="66" dur="25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right)">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randombar(horizontal)">
                                      <p:cBhvr>
                                        <p:cTn id="81" dur="500"/>
                                        <p:tgtEl>
                                          <p:spTgt spid="22"/>
                                        </p:tgtEl>
                                      </p:cBhvr>
                                    </p:animEffect>
                                  </p:childTnLst>
                                </p:cTn>
                              </p:par>
                            </p:childTnLst>
                          </p:cTn>
                        </p:par>
                        <p:par>
                          <p:cTn id="82" fill="hold">
                            <p:stCondLst>
                              <p:cond delay="500"/>
                            </p:stCondLst>
                            <p:childTnLst>
                              <p:par>
                                <p:cTn id="83" presetID="17" presetClass="entr" presetSubtype="1" fill="hold" grpId="0" nodeType="afterEffect">
                                  <p:stCondLst>
                                    <p:cond delay="0"/>
                                  </p:stCondLst>
                                  <p:iterate type="lt">
                                    <p:tmPct val="40000"/>
                                  </p:iterate>
                                  <p:childTnLst>
                                    <p:set>
                                      <p:cBhvr>
                                        <p:cTn id="84" dur="1" fill="hold">
                                          <p:stCondLst>
                                            <p:cond delay="0"/>
                                          </p:stCondLst>
                                        </p:cTn>
                                        <p:tgtEl>
                                          <p:spTgt spid="28"/>
                                        </p:tgtEl>
                                        <p:attrNameLst>
                                          <p:attrName>style.visibility</p:attrName>
                                        </p:attrNameLst>
                                      </p:cBhvr>
                                      <p:to>
                                        <p:strVal val="visible"/>
                                      </p:to>
                                    </p:set>
                                    <p:anim calcmode="lin" valueType="num">
                                      <p:cBhvr>
                                        <p:cTn id="85" dur="250" fill="hold"/>
                                        <p:tgtEl>
                                          <p:spTgt spid="28"/>
                                        </p:tgtEl>
                                        <p:attrNameLst>
                                          <p:attrName>ppt_x</p:attrName>
                                        </p:attrNameLst>
                                      </p:cBhvr>
                                      <p:tavLst>
                                        <p:tav tm="0">
                                          <p:val>
                                            <p:strVal val="#ppt_x"/>
                                          </p:val>
                                        </p:tav>
                                        <p:tav tm="100000">
                                          <p:val>
                                            <p:strVal val="#ppt_x"/>
                                          </p:val>
                                        </p:tav>
                                      </p:tavLst>
                                    </p:anim>
                                    <p:anim calcmode="lin" valueType="num">
                                      <p:cBhvr>
                                        <p:cTn id="86" dur="250" fill="hold"/>
                                        <p:tgtEl>
                                          <p:spTgt spid="28"/>
                                        </p:tgtEl>
                                        <p:attrNameLst>
                                          <p:attrName>ppt_y</p:attrName>
                                        </p:attrNameLst>
                                      </p:cBhvr>
                                      <p:tavLst>
                                        <p:tav tm="0">
                                          <p:val>
                                            <p:strVal val="#ppt_y-#ppt_h/2"/>
                                          </p:val>
                                        </p:tav>
                                        <p:tav tm="100000">
                                          <p:val>
                                            <p:strVal val="#ppt_y"/>
                                          </p:val>
                                        </p:tav>
                                      </p:tavLst>
                                    </p:anim>
                                    <p:anim calcmode="lin" valueType="num">
                                      <p:cBhvr>
                                        <p:cTn id="87" dur="250" fill="hold"/>
                                        <p:tgtEl>
                                          <p:spTgt spid="28"/>
                                        </p:tgtEl>
                                        <p:attrNameLst>
                                          <p:attrName>ppt_w</p:attrName>
                                        </p:attrNameLst>
                                      </p:cBhvr>
                                      <p:tavLst>
                                        <p:tav tm="0">
                                          <p:val>
                                            <p:strVal val="#ppt_w"/>
                                          </p:val>
                                        </p:tav>
                                        <p:tav tm="100000">
                                          <p:val>
                                            <p:strVal val="#ppt_w"/>
                                          </p:val>
                                        </p:tav>
                                      </p:tavLst>
                                    </p:anim>
                                    <p:anim calcmode="lin" valueType="num">
                                      <p:cBhvr>
                                        <p:cTn id="88" dur="250" fill="hold"/>
                                        <p:tgtEl>
                                          <p:spTgt spid="28"/>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left)">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wipe(right)">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randombar(horizontal)">
                                      <p:cBhvr>
                                        <p:cTn id="103" dur="500"/>
                                        <p:tgtEl>
                                          <p:spTgt spid="20"/>
                                        </p:tgtEl>
                                      </p:cBhvr>
                                    </p:animEffect>
                                  </p:childTnLst>
                                </p:cTn>
                              </p:par>
                            </p:childTnLst>
                          </p:cTn>
                        </p:par>
                        <p:par>
                          <p:cTn id="104" fill="hold">
                            <p:stCondLst>
                              <p:cond delay="500"/>
                            </p:stCondLst>
                            <p:childTnLst>
                              <p:par>
                                <p:cTn id="105" presetID="17" presetClass="entr" presetSubtype="1" fill="hold" grpId="0" nodeType="afterEffect">
                                  <p:stCondLst>
                                    <p:cond delay="0"/>
                                  </p:stCondLst>
                                  <p:iterate type="lt">
                                    <p:tmPct val="40000"/>
                                  </p:iterate>
                                  <p:childTnLst>
                                    <p:set>
                                      <p:cBhvr>
                                        <p:cTn id="106" dur="1" fill="hold">
                                          <p:stCondLst>
                                            <p:cond delay="0"/>
                                          </p:stCondLst>
                                        </p:cTn>
                                        <p:tgtEl>
                                          <p:spTgt spid="26"/>
                                        </p:tgtEl>
                                        <p:attrNameLst>
                                          <p:attrName>style.visibility</p:attrName>
                                        </p:attrNameLst>
                                      </p:cBhvr>
                                      <p:to>
                                        <p:strVal val="visible"/>
                                      </p:to>
                                    </p:set>
                                    <p:anim calcmode="lin" valueType="num">
                                      <p:cBhvr>
                                        <p:cTn id="107" dur="250" fill="hold"/>
                                        <p:tgtEl>
                                          <p:spTgt spid="26"/>
                                        </p:tgtEl>
                                        <p:attrNameLst>
                                          <p:attrName>ppt_x</p:attrName>
                                        </p:attrNameLst>
                                      </p:cBhvr>
                                      <p:tavLst>
                                        <p:tav tm="0">
                                          <p:val>
                                            <p:strVal val="#ppt_x"/>
                                          </p:val>
                                        </p:tav>
                                        <p:tav tm="100000">
                                          <p:val>
                                            <p:strVal val="#ppt_x"/>
                                          </p:val>
                                        </p:tav>
                                      </p:tavLst>
                                    </p:anim>
                                    <p:anim calcmode="lin" valueType="num">
                                      <p:cBhvr>
                                        <p:cTn id="108" dur="250" fill="hold"/>
                                        <p:tgtEl>
                                          <p:spTgt spid="26"/>
                                        </p:tgtEl>
                                        <p:attrNameLst>
                                          <p:attrName>ppt_y</p:attrName>
                                        </p:attrNameLst>
                                      </p:cBhvr>
                                      <p:tavLst>
                                        <p:tav tm="0">
                                          <p:val>
                                            <p:strVal val="#ppt_y-#ppt_h/2"/>
                                          </p:val>
                                        </p:tav>
                                        <p:tav tm="100000">
                                          <p:val>
                                            <p:strVal val="#ppt_y"/>
                                          </p:val>
                                        </p:tav>
                                      </p:tavLst>
                                    </p:anim>
                                    <p:anim calcmode="lin" valueType="num">
                                      <p:cBhvr>
                                        <p:cTn id="109" dur="250" fill="hold"/>
                                        <p:tgtEl>
                                          <p:spTgt spid="26"/>
                                        </p:tgtEl>
                                        <p:attrNameLst>
                                          <p:attrName>ppt_w</p:attrName>
                                        </p:attrNameLst>
                                      </p:cBhvr>
                                      <p:tavLst>
                                        <p:tav tm="0">
                                          <p:val>
                                            <p:strVal val="#ppt_w"/>
                                          </p:val>
                                        </p:tav>
                                        <p:tav tm="100000">
                                          <p:val>
                                            <p:strVal val="#ppt_w"/>
                                          </p:val>
                                        </p:tav>
                                      </p:tavLst>
                                    </p:anim>
                                    <p:anim calcmode="lin" valueType="num">
                                      <p:cBhvr>
                                        <p:cTn id="110" dur="25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right)">
                                      <p:cBhvr>
                                        <p:cTn id="1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846976" y="355471"/>
            <a:ext cx="1882606" cy="400110"/>
          </a:xfrm>
          <a:prstGeom prst="rect">
            <a:avLst/>
          </a:prstGeom>
          <a:noFill/>
        </p:spPr>
        <p:txBody>
          <a:bodyPr wrap="square" rtlCol="0">
            <a:spAutoFit/>
          </a:bodyPr>
          <a:lstStyle/>
          <a:p>
            <a:r>
              <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点击添加标题</a:t>
            </a:r>
          </a:p>
        </p:txBody>
      </p:sp>
      <p:grpSp>
        <p:nvGrpSpPr>
          <p:cNvPr id="33" name="组合 32"/>
          <p:cNvGrpSpPr/>
          <p:nvPr/>
        </p:nvGrpSpPr>
        <p:grpSpPr>
          <a:xfrm>
            <a:off x="414976" y="320637"/>
            <a:ext cx="432000" cy="432000"/>
            <a:chOff x="3242901" y="1851670"/>
            <a:chExt cx="720080" cy="720080"/>
          </a:xfrm>
        </p:grpSpPr>
        <p:sp>
          <p:nvSpPr>
            <p:cNvPr id="34" name="圆角矩形 33"/>
            <p:cNvSpPr/>
            <p:nvPr/>
          </p:nvSpPr>
          <p:spPr>
            <a:xfrm>
              <a:off x="3242901" y="1851670"/>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5" name="组合 34"/>
            <p:cNvGrpSpPr>
              <a:grpSpLocks noChangeAspect="1"/>
            </p:cNvGrpSpPr>
            <p:nvPr/>
          </p:nvGrpSpPr>
          <p:grpSpPr>
            <a:xfrm>
              <a:off x="3352334" y="1980158"/>
              <a:ext cx="540000" cy="463104"/>
              <a:chOff x="5084763" y="971550"/>
              <a:chExt cx="323850" cy="277813"/>
            </a:xfrm>
            <a:solidFill>
              <a:schemeClr val="bg1">
                <a:lumMod val="95000"/>
              </a:schemeClr>
            </a:solidFill>
          </p:grpSpPr>
          <p:sp>
            <p:nvSpPr>
              <p:cNvPr id="3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3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3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grpSp>
      <p:grpSp>
        <p:nvGrpSpPr>
          <p:cNvPr id="39" name="组合 38"/>
          <p:cNvGrpSpPr/>
          <p:nvPr/>
        </p:nvGrpSpPr>
        <p:grpSpPr>
          <a:xfrm>
            <a:off x="916932" y="1707654"/>
            <a:ext cx="1864633" cy="1864633"/>
            <a:chOff x="916932" y="1867577"/>
            <a:chExt cx="1864633" cy="1864633"/>
          </a:xfrm>
        </p:grpSpPr>
        <p:grpSp>
          <p:nvGrpSpPr>
            <p:cNvPr id="40" name="组合 39"/>
            <p:cNvGrpSpPr/>
            <p:nvPr/>
          </p:nvGrpSpPr>
          <p:grpSpPr>
            <a:xfrm>
              <a:off x="916932" y="1867577"/>
              <a:ext cx="1864633" cy="1864633"/>
              <a:chOff x="916933" y="1568174"/>
              <a:chExt cx="1159002" cy="1159002"/>
            </a:xfrm>
          </p:grpSpPr>
          <p:sp>
            <p:nvSpPr>
              <p:cNvPr id="42" name="Oval 4"/>
              <p:cNvSpPr/>
              <p:nvPr/>
            </p:nvSpPr>
            <p:spPr>
              <a:xfrm>
                <a:off x="916933" y="1568174"/>
                <a:ext cx="1159002" cy="1159002"/>
              </a:xfrm>
              <a:prstGeom prst="ellipse">
                <a:avLst/>
              </a:prstGeom>
              <a:no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sp>
            <p:nvSpPr>
              <p:cNvPr id="43" name="Arc 20"/>
              <p:cNvSpPr/>
              <p:nvPr/>
            </p:nvSpPr>
            <p:spPr>
              <a:xfrm>
                <a:off x="916933" y="1568174"/>
                <a:ext cx="1159002" cy="1159002"/>
              </a:xfrm>
              <a:prstGeom prst="arc">
                <a:avLst>
                  <a:gd name="adj1" fmla="val 20172577"/>
                  <a:gd name="adj2" fmla="val 16297434"/>
                </a:avLst>
              </a:prstGeom>
              <a:ln w="76200">
                <a:solidFill>
                  <a:schemeClr val="bg1">
                    <a:alpha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sp>
            <p:nvSpPr>
              <p:cNvPr id="44" name="TextBox 24"/>
              <p:cNvSpPr txBox="1"/>
              <p:nvPr/>
            </p:nvSpPr>
            <p:spPr>
              <a:xfrm>
                <a:off x="1197645" y="1743630"/>
                <a:ext cx="595039" cy="363479"/>
              </a:xfrm>
              <a:prstGeom prst="rect">
                <a:avLst/>
              </a:prstGeom>
              <a:noFill/>
            </p:spPr>
            <p:txBody>
              <a:bodyPr wrap="none" rtlCol="0">
                <a:spAutoFit/>
              </a:bodyPr>
              <a:lstStyle/>
              <a:p>
                <a:pPr algn="ctr"/>
                <a:r>
                  <a:rPr lang="en-US" sz="3200" dirty="0">
                    <a:solidFill>
                      <a:schemeClr val="bg1"/>
                    </a:solidFill>
                    <a:latin typeface="华文细黑" panose="02010600040101010101" pitchFamily="2" charset="-122"/>
                    <a:ea typeface="微软雅黑 Light" panose="020B0502040204020203" pitchFamily="34" charset="-122"/>
                  </a:rPr>
                  <a:t>80%</a:t>
                </a:r>
              </a:p>
            </p:txBody>
          </p:sp>
          <p:sp>
            <p:nvSpPr>
              <p:cNvPr id="45" name="Arc 37"/>
              <p:cNvSpPr/>
              <p:nvPr/>
            </p:nvSpPr>
            <p:spPr>
              <a:xfrm>
                <a:off x="980815" y="1632677"/>
                <a:ext cx="1028700" cy="1028700"/>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grpSp>
        <p:sp>
          <p:nvSpPr>
            <p:cNvPr id="41" name="Rectangle 37"/>
            <p:cNvSpPr/>
            <p:nvPr/>
          </p:nvSpPr>
          <p:spPr>
            <a:xfrm>
              <a:off x="991393" y="2771376"/>
              <a:ext cx="1685591" cy="646331"/>
            </a:xfrm>
            <a:prstGeom prst="rect">
              <a:avLst/>
            </a:prstGeom>
          </p:spPr>
          <p:txBody>
            <a:bodyPr wrap="square">
              <a:spAutoFit/>
            </a:bodyPr>
            <a:lstStyle/>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您的内容打在这里，或者通过复制您的文本后，在此框中选择粘贴，并选择只保留字您的</a:t>
              </a:r>
              <a:endParaRPr lang="en-US" altLang="zh-CN" sz="800" dirty="0">
                <a:solidFill>
                  <a:schemeClr val="bg1"/>
                </a:solidFill>
                <a:ea typeface="Open Sans Light" pitchFamily="34" charset="0"/>
                <a:cs typeface="Lao UI" panose="020B0502040204020203" pitchFamily="34" charset="0"/>
              </a:endParaRPr>
            </a:p>
          </p:txBody>
        </p:sp>
      </p:grpSp>
      <p:grpSp>
        <p:nvGrpSpPr>
          <p:cNvPr id="46" name="组合 45"/>
          <p:cNvGrpSpPr/>
          <p:nvPr/>
        </p:nvGrpSpPr>
        <p:grpSpPr>
          <a:xfrm>
            <a:off x="3617502" y="1707654"/>
            <a:ext cx="1864633" cy="1864633"/>
            <a:chOff x="916932" y="1867577"/>
            <a:chExt cx="1864633" cy="1864633"/>
          </a:xfrm>
        </p:grpSpPr>
        <p:grpSp>
          <p:nvGrpSpPr>
            <p:cNvPr id="47" name="组合 46"/>
            <p:cNvGrpSpPr/>
            <p:nvPr/>
          </p:nvGrpSpPr>
          <p:grpSpPr>
            <a:xfrm>
              <a:off x="916932" y="1867577"/>
              <a:ext cx="1864633" cy="1864633"/>
              <a:chOff x="916933" y="1568174"/>
              <a:chExt cx="1159002" cy="1159002"/>
            </a:xfrm>
          </p:grpSpPr>
          <p:sp>
            <p:nvSpPr>
              <p:cNvPr id="49" name="Oval 4"/>
              <p:cNvSpPr/>
              <p:nvPr/>
            </p:nvSpPr>
            <p:spPr>
              <a:xfrm>
                <a:off x="916933" y="1568174"/>
                <a:ext cx="1159002" cy="1159002"/>
              </a:xfrm>
              <a:prstGeom prst="ellipse">
                <a:avLst/>
              </a:prstGeom>
              <a:no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sp>
            <p:nvSpPr>
              <p:cNvPr id="50" name="Arc 20"/>
              <p:cNvSpPr/>
              <p:nvPr/>
            </p:nvSpPr>
            <p:spPr>
              <a:xfrm>
                <a:off x="916933" y="1568174"/>
                <a:ext cx="1159002" cy="1159002"/>
              </a:xfrm>
              <a:prstGeom prst="arc">
                <a:avLst>
                  <a:gd name="adj1" fmla="val 18273888"/>
                  <a:gd name="adj2" fmla="val 16297434"/>
                </a:avLst>
              </a:prstGeom>
              <a:ln w="76200">
                <a:solidFill>
                  <a:schemeClr val="bg1">
                    <a:alpha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sp>
            <p:nvSpPr>
              <p:cNvPr id="51" name="TextBox 24"/>
              <p:cNvSpPr txBox="1"/>
              <p:nvPr/>
            </p:nvSpPr>
            <p:spPr>
              <a:xfrm>
                <a:off x="1197644" y="1743630"/>
                <a:ext cx="595039" cy="363479"/>
              </a:xfrm>
              <a:prstGeom prst="rect">
                <a:avLst/>
              </a:prstGeom>
              <a:noFill/>
            </p:spPr>
            <p:txBody>
              <a:bodyPr wrap="none" rtlCol="0">
                <a:spAutoFit/>
              </a:bodyPr>
              <a:lstStyle/>
              <a:p>
                <a:pPr algn="ctr"/>
                <a:r>
                  <a:rPr lang="en-US" sz="3200" dirty="0">
                    <a:solidFill>
                      <a:schemeClr val="bg1">
                        <a:alpha val="94000"/>
                      </a:schemeClr>
                    </a:solidFill>
                    <a:latin typeface="华文细黑" panose="02010600040101010101" pitchFamily="2" charset="-122"/>
                    <a:ea typeface="微软雅黑 Light" panose="020B0502040204020203" pitchFamily="34" charset="-122"/>
                  </a:rPr>
                  <a:t>95%</a:t>
                </a:r>
              </a:p>
            </p:txBody>
          </p:sp>
          <p:sp>
            <p:nvSpPr>
              <p:cNvPr id="52" name="Arc 37"/>
              <p:cNvSpPr/>
              <p:nvPr/>
            </p:nvSpPr>
            <p:spPr>
              <a:xfrm>
                <a:off x="980815" y="1632677"/>
                <a:ext cx="1028700" cy="1028700"/>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grpSp>
        <p:sp>
          <p:nvSpPr>
            <p:cNvPr id="48" name="Rectangle 37"/>
            <p:cNvSpPr/>
            <p:nvPr/>
          </p:nvSpPr>
          <p:spPr>
            <a:xfrm>
              <a:off x="1017430" y="2734630"/>
              <a:ext cx="1685591" cy="624338"/>
            </a:xfrm>
            <a:prstGeom prst="rect">
              <a:avLst/>
            </a:prstGeom>
          </p:spPr>
          <p:txBody>
            <a:bodyPr wrap="square">
              <a:spAutoFit/>
            </a:bodyPr>
            <a:lstStyle/>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您的内容打在这里，或者通过复制您的文本后，在此框中选择粘贴，并选择只保留字您的</a:t>
              </a:r>
              <a:endParaRPr lang="en-US" altLang="zh-CN" sz="800" dirty="0">
                <a:solidFill>
                  <a:schemeClr val="bg1"/>
                </a:solidFill>
                <a:ea typeface="Open Sans Light" pitchFamily="34" charset="0"/>
                <a:cs typeface="Lao UI" panose="020B0502040204020203" pitchFamily="34" charset="0"/>
              </a:endParaRPr>
            </a:p>
          </p:txBody>
        </p:sp>
      </p:grpSp>
      <p:grpSp>
        <p:nvGrpSpPr>
          <p:cNvPr id="53" name="组合 52"/>
          <p:cNvGrpSpPr/>
          <p:nvPr/>
        </p:nvGrpSpPr>
        <p:grpSpPr>
          <a:xfrm>
            <a:off x="6318073" y="1707654"/>
            <a:ext cx="1864633" cy="1864633"/>
            <a:chOff x="916932" y="1867577"/>
            <a:chExt cx="1864633" cy="1864633"/>
          </a:xfrm>
        </p:grpSpPr>
        <p:grpSp>
          <p:nvGrpSpPr>
            <p:cNvPr id="54" name="组合 53"/>
            <p:cNvGrpSpPr/>
            <p:nvPr/>
          </p:nvGrpSpPr>
          <p:grpSpPr>
            <a:xfrm>
              <a:off x="916932" y="1867577"/>
              <a:ext cx="1864633" cy="1864633"/>
              <a:chOff x="916933" y="1568174"/>
              <a:chExt cx="1159002" cy="1159002"/>
            </a:xfrm>
          </p:grpSpPr>
          <p:sp>
            <p:nvSpPr>
              <p:cNvPr id="56" name="Oval 4"/>
              <p:cNvSpPr/>
              <p:nvPr/>
            </p:nvSpPr>
            <p:spPr>
              <a:xfrm>
                <a:off x="916933" y="1568174"/>
                <a:ext cx="1159002" cy="1159002"/>
              </a:xfrm>
              <a:prstGeom prst="ellipse">
                <a:avLst/>
              </a:prstGeom>
              <a:no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sp>
            <p:nvSpPr>
              <p:cNvPr id="57" name="Arc 20"/>
              <p:cNvSpPr/>
              <p:nvPr/>
            </p:nvSpPr>
            <p:spPr>
              <a:xfrm>
                <a:off x="916933" y="1568174"/>
                <a:ext cx="1159002" cy="1159002"/>
              </a:xfrm>
              <a:prstGeom prst="arc">
                <a:avLst>
                  <a:gd name="adj1" fmla="val 28201"/>
                  <a:gd name="adj2" fmla="val 16297434"/>
                </a:avLst>
              </a:prstGeom>
              <a:ln w="76200">
                <a:solidFill>
                  <a:schemeClr val="bg1">
                    <a:alpha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sp>
            <p:nvSpPr>
              <p:cNvPr id="58" name="TextBox 24"/>
              <p:cNvSpPr txBox="1"/>
              <p:nvPr/>
            </p:nvSpPr>
            <p:spPr>
              <a:xfrm>
                <a:off x="1197644" y="1743630"/>
                <a:ext cx="595039" cy="363479"/>
              </a:xfrm>
              <a:prstGeom prst="rect">
                <a:avLst/>
              </a:prstGeom>
              <a:noFill/>
            </p:spPr>
            <p:txBody>
              <a:bodyPr wrap="none" rtlCol="0">
                <a:spAutoFit/>
              </a:bodyPr>
              <a:lstStyle/>
              <a:p>
                <a:pPr algn="ctr"/>
                <a:r>
                  <a:rPr lang="en-US" sz="3200" dirty="0">
                    <a:solidFill>
                      <a:schemeClr val="bg1"/>
                    </a:solidFill>
                    <a:latin typeface="华文细黑" panose="02010600040101010101" pitchFamily="2" charset="-122"/>
                    <a:ea typeface="微软雅黑 Light" panose="020B0502040204020203" pitchFamily="34" charset="-122"/>
                  </a:rPr>
                  <a:t>75%</a:t>
                </a:r>
              </a:p>
            </p:txBody>
          </p:sp>
          <p:sp>
            <p:nvSpPr>
              <p:cNvPr id="59" name="Arc 37"/>
              <p:cNvSpPr/>
              <p:nvPr/>
            </p:nvSpPr>
            <p:spPr>
              <a:xfrm>
                <a:off x="980815" y="1632677"/>
                <a:ext cx="1028700" cy="1028700"/>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dirty="0">
                  <a:solidFill>
                    <a:schemeClr val="bg1"/>
                  </a:solidFill>
                  <a:latin typeface="华文细黑" panose="02010600040101010101" pitchFamily="2" charset="-122"/>
                  <a:ea typeface="微软雅黑 Light" panose="020B0502040204020203" pitchFamily="34" charset="-122"/>
                </a:endParaRPr>
              </a:p>
            </p:txBody>
          </p:sp>
        </p:grpSp>
        <p:sp>
          <p:nvSpPr>
            <p:cNvPr id="55" name="Rectangle 37"/>
            <p:cNvSpPr/>
            <p:nvPr/>
          </p:nvSpPr>
          <p:spPr>
            <a:xfrm>
              <a:off x="1004408" y="2771376"/>
              <a:ext cx="1685591" cy="646331"/>
            </a:xfrm>
            <a:prstGeom prst="rect">
              <a:avLst/>
            </a:prstGeom>
          </p:spPr>
          <p:txBody>
            <a:bodyPr wrap="square">
              <a:spAutoFit/>
            </a:bodyPr>
            <a:lstStyle/>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您的内容打在这里，或者通过复制您的文本后，在此框中选择粘贴，并选择只保留字您的</a:t>
              </a:r>
              <a:endParaRPr lang="en-US" altLang="zh-CN" sz="800" dirty="0">
                <a:solidFill>
                  <a:schemeClr val="bg1"/>
                </a:solidFill>
                <a:ea typeface="Open Sans Light" pitchFamily="34" charset="0"/>
                <a:cs typeface="Lao UI" panose="020B0502040204020203" pitchFamily="34" charset="0"/>
              </a:endParaRPr>
            </a:p>
          </p:txBody>
        </p:sp>
      </p:grpSp>
      <p:sp>
        <p:nvSpPr>
          <p:cNvPr id="60" name="Content Placeholder 2"/>
          <p:cNvSpPr txBox="1"/>
          <p:nvPr/>
        </p:nvSpPr>
        <p:spPr>
          <a:xfrm>
            <a:off x="464532" y="4068129"/>
            <a:ext cx="7899351" cy="574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字您的您的内容打在这里，或者通过复制您的文本后，在此框中选择粘贴，并选择只保留字您的您的内容打在这里，或者通过复制您的文本后，在此框中选择粘贴，并选择只保留字您的</a:t>
            </a:r>
            <a:endParaRPr lang="en-US" altLang="zh-CN" sz="900" dirty="0">
              <a:solidFill>
                <a:schemeClr val="bg1"/>
              </a:solidFill>
              <a:latin typeface="Lao UI" panose="020B0502040204020203" pitchFamily="34" charset="0"/>
              <a:ea typeface="Open Sans Light" pitchFamily="34" charset="0"/>
              <a:cs typeface="Lao UI" panose="020B0502040204020203" pitchFamily="34" charset="0"/>
            </a:endParaRPr>
          </a:p>
          <a:p>
            <a:pPr algn="ctr">
              <a:lnSpc>
                <a:spcPct val="150000"/>
              </a:lnSpc>
            </a:pPr>
            <a:endParaRPr lang="en-US" altLang="zh-CN" sz="900" dirty="0">
              <a:solidFill>
                <a:schemeClr val="bg1"/>
              </a:solidFill>
              <a:latin typeface="Lao UI" panose="020B0502040204020203" pitchFamily="34" charset="0"/>
              <a:ea typeface="Open Sans Light" pitchFamily="34" charset="0"/>
              <a:cs typeface="Lao UI"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360"/>
                                          </p:val>
                                        </p:tav>
                                        <p:tav tm="100000">
                                          <p:val>
                                            <p:fltVal val="0"/>
                                          </p:val>
                                        </p:tav>
                                      </p:tavLst>
                                    </p:anim>
                                    <p:animEffect transition="in" filter="fade">
                                      <p:cBhvr>
                                        <p:cTn id="10" dur="500"/>
                                        <p:tgtEl>
                                          <p:spTgt spid="3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49" presetClass="entr" presetSubtype="0" decel="10000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 calcmode="lin" valueType="num">
                                      <p:cBhvr>
                                        <p:cTn id="19" dur="500" fill="hold"/>
                                        <p:tgtEl>
                                          <p:spTgt spid="39"/>
                                        </p:tgtEl>
                                        <p:attrNameLst>
                                          <p:attrName>style.rotation</p:attrName>
                                        </p:attrNameLst>
                                      </p:cBhvr>
                                      <p:tavLst>
                                        <p:tav tm="0">
                                          <p:val>
                                            <p:fltVal val="360"/>
                                          </p:val>
                                        </p:tav>
                                        <p:tav tm="100000">
                                          <p:val>
                                            <p:fltVal val="0"/>
                                          </p:val>
                                        </p:tav>
                                      </p:tavLst>
                                    </p:anim>
                                    <p:animEffect transition="in" filter="fade">
                                      <p:cBhvr>
                                        <p:cTn id="20" dur="500"/>
                                        <p:tgtEl>
                                          <p:spTgt spid="39"/>
                                        </p:tgtEl>
                                      </p:cBhvr>
                                    </p:animEffect>
                                  </p:childTnLst>
                                </p:cTn>
                              </p:par>
                              <p:par>
                                <p:cTn id="21" presetID="49" presetClass="entr" presetSubtype="0" decel="100000" fill="hold" nodeType="withEffect">
                                  <p:stCondLst>
                                    <p:cond delay="15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 calcmode="lin" valueType="num">
                                      <p:cBhvr>
                                        <p:cTn id="25" dur="500" fill="hold"/>
                                        <p:tgtEl>
                                          <p:spTgt spid="46"/>
                                        </p:tgtEl>
                                        <p:attrNameLst>
                                          <p:attrName>style.rotation</p:attrName>
                                        </p:attrNameLst>
                                      </p:cBhvr>
                                      <p:tavLst>
                                        <p:tav tm="0">
                                          <p:val>
                                            <p:fltVal val="360"/>
                                          </p:val>
                                        </p:tav>
                                        <p:tav tm="100000">
                                          <p:val>
                                            <p:fltVal val="0"/>
                                          </p:val>
                                        </p:tav>
                                      </p:tavLst>
                                    </p:anim>
                                    <p:animEffect transition="in" filter="fade">
                                      <p:cBhvr>
                                        <p:cTn id="26" dur="500"/>
                                        <p:tgtEl>
                                          <p:spTgt spid="46"/>
                                        </p:tgtEl>
                                      </p:cBhvr>
                                    </p:animEffect>
                                  </p:childTnLst>
                                </p:cTn>
                              </p:par>
                              <p:par>
                                <p:cTn id="27" presetID="49" presetClass="entr" presetSubtype="0" decel="100000" fill="hold" nodeType="withEffect">
                                  <p:stCondLst>
                                    <p:cond delay="3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 calcmode="lin" valueType="num">
                                      <p:cBhvr>
                                        <p:cTn id="31" dur="500" fill="hold"/>
                                        <p:tgtEl>
                                          <p:spTgt spid="53"/>
                                        </p:tgtEl>
                                        <p:attrNameLst>
                                          <p:attrName>style.rotation</p:attrName>
                                        </p:attrNameLst>
                                      </p:cBhvr>
                                      <p:tavLst>
                                        <p:tav tm="0">
                                          <p:val>
                                            <p:fltVal val="360"/>
                                          </p:val>
                                        </p:tav>
                                        <p:tav tm="100000">
                                          <p:val>
                                            <p:fltVal val="0"/>
                                          </p:val>
                                        </p:tav>
                                      </p:tavLst>
                                    </p:anim>
                                    <p:animEffect transition="in" filter="fade">
                                      <p:cBhvr>
                                        <p:cTn id="32" dur="500"/>
                                        <p:tgtEl>
                                          <p:spTgt spid="53"/>
                                        </p:tgtEl>
                                      </p:cBhvr>
                                    </p:animEffect>
                                  </p:childTnLst>
                                </p:cTn>
                              </p:par>
                            </p:childTnLst>
                          </p:cTn>
                        </p:par>
                        <p:par>
                          <p:cTn id="33" fill="hold">
                            <p:stCondLst>
                              <p:cond delay="1000"/>
                            </p:stCondLst>
                            <p:childTnLst>
                              <p:par>
                                <p:cTn id="34" presetID="16" presetClass="entr" presetSubtype="37" fill="hold" grpId="0"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barn(outVertical)">
                                      <p:cBhvr>
                                        <p:cTn id="3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347913"/>
            <a:ext cx="3184525" cy="1077912"/>
            <a:chOff x="645885" y="4340760"/>
            <a:chExt cx="4246259" cy="1438342"/>
          </a:xfrm>
        </p:grpSpPr>
        <p:grpSp>
          <p:nvGrpSpPr>
            <p:cNvPr id="51204" name="组合 5"/>
            <p:cNvGrpSpPr/>
            <p:nvPr/>
          </p:nvGrpSpPr>
          <p:grpSpPr bwMode="auto">
            <a:xfrm>
              <a:off x="645885" y="4340760"/>
              <a:ext cx="4246259" cy="1438342"/>
              <a:chOff x="4036590" y="4743047"/>
              <a:chExt cx="4246259" cy="1438342"/>
            </a:xfrm>
          </p:grpSpPr>
          <p:sp>
            <p:nvSpPr>
              <p:cNvPr id="11" name="文本框 10"/>
              <p:cNvSpPr txBox="1"/>
              <p:nvPr/>
            </p:nvSpPr>
            <p:spPr>
              <a:xfrm>
                <a:off x="4036590" y="5626388"/>
                <a:ext cx="4246259" cy="555001"/>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bg1"/>
                    </a:solidFill>
                    <a:latin typeface="+mn-lt"/>
                    <a:ea typeface="微软雅黑 Light" panose="020B0502040204020203" pitchFamily="34" charset="-122"/>
                    <a:cs typeface="Arial" panose="020B0604020202020204" pitchFamily="34" charset="0"/>
                  </a:rPr>
                  <a:t>UI Demo</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7247" y="4743047"/>
                <a:ext cx="3988012" cy="800727"/>
              </a:xfrm>
              <a:prstGeom prst="rect">
                <a:avLst/>
              </a:prstGeom>
              <a:noFill/>
            </p:spPr>
            <p:txBody>
              <a:bodyPr>
                <a:spAutoFit/>
              </a:bodyPr>
              <a:lstStyle/>
              <a:p>
                <a:pPr algn="ctr" eaLnBrk="1" fontAlgn="auto" hangingPunct="1">
                  <a:spcBef>
                    <a:spcPts val="0"/>
                  </a:spcBef>
                  <a:spcAft>
                    <a:spcPts val="0"/>
                  </a:spcAft>
                  <a:defRPr/>
                </a:pPr>
                <a:r>
                  <a:rPr lang="en-US" altLang="zh-CN" sz="33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3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152" y="5147841"/>
              <a:ext cx="2830134" cy="0"/>
            </a:xfrm>
            <a:prstGeom prst="line">
              <a:avLst/>
            </a:prstGeom>
            <a:ln w="12700">
              <a:solidFill>
                <a:srgbClr val="D6D7D8"/>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963840" y="1479466"/>
            <a:ext cx="932029" cy="714352"/>
            <a:chOff x="5611813" y="1835150"/>
            <a:chExt cx="285750" cy="219076"/>
          </a:xfrm>
          <a:solidFill>
            <a:schemeClr val="bg1"/>
          </a:solidFill>
        </p:grpSpPr>
        <p:sp>
          <p:nvSpPr>
            <p:cNvPr id="14"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5" name="Rectangle 58"/>
            <p:cNvSpPr>
              <a:spLocks noChangeArrowheads="1"/>
            </p:cNvSpPr>
            <p:nvPr/>
          </p:nvSpPr>
          <p:spPr bwMode="auto">
            <a:xfrm>
              <a:off x="5648326" y="1884363"/>
              <a:ext cx="41275" cy="139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6" name="Rectangle 59"/>
            <p:cNvSpPr>
              <a:spLocks noChangeArrowheads="1"/>
            </p:cNvSpPr>
            <p:nvPr/>
          </p:nvSpPr>
          <p:spPr bwMode="auto">
            <a:xfrm>
              <a:off x="5708651" y="1835150"/>
              <a:ext cx="41275" cy="1889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7" name="Rectangle 60"/>
            <p:cNvSpPr>
              <a:spLocks noChangeArrowheads="1"/>
            </p:cNvSpPr>
            <p:nvPr/>
          </p:nvSpPr>
          <p:spPr bwMode="auto">
            <a:xfrm>
              <a:off x="5765801" y="1895475"/>
              <a:ext cx="41275" cy="128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8" name="Rectangle 61"/>
            <p:cNvSpPr>
              <a:spLocks noChangeArrowheads="1"/>
            </p:cNvSpPr>
            <p:nvPr/>
          </p:nvSpPr>
          <p:spPr bwMode="auto">
            <a:xfrm>
              <a:off x="5829301" y="1936750"/>
              <a:ext cx="41275" cy="87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4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par>
                                    <p:cTn id="17" presetID="2" presetClass="exit" presetSubtype="1" fill="hold" nodeType="withEffect">
                                      <p:stCondLst>
                                        <p:cond delay="1200"/>
                                      </p:stCondLst>
                                      <p:childTnLst>
                                        <p:anim calcmode="lin" valueType="num">
                                          <p:cBhvr additive="base">
                                            <p:cTn id="18" dur="400"/>
                                            <p:tgtEl>
                                              <p:spTgt spid="13"/>
                                            </p:tgtEl>
                                            <p:attrNameLst>
                                              <p:attrName>ppt_x</p:attrName>
                                            </p:attrNameLst>
                                          </p:cBhvr>
                                          <p:tavLst>
                                            <p:tav tm="0">
                                              <p:val>
                                                <p:strVal val="ppt_x"/>
                                              </p:val>
                                            </p:tav>
                                            <p:tav tm="100000">
                                              <p:val>
                                                <p:strVal val="ppt_x"/>
                                              </p:val>
                                            </p:tav>
                                          </p:tavLst>
                                        </p:anim>
                                        <p:anim calcmode="lin" valueType="num">
                                          <p:cBhvr additive="base">
                                            <p:cTn id="19" dur="400"/>
                                            <p:tgtEl>
                                              <p:spTgt spid="13"/>
                                            </p:tgtEl>
                                            <p:attrNameLst>
                                              <p:attrName>ppt_y</p:attrName>
                                            </p:attrNameLst>
                                          </p:cBhvr>
                                          <p:tavLst>
                                            <p:tav tm="0">
                                              <p:val>
                                                <p:strVal val="ppt_y"/>
                                              </p:val>
                                            </p:tav>
                                            <p:tav tm="100000">
                                              <p:val>
                                                <p:strVal val="0-ppt_h/2"/>
                                              </p:val>
                                            </p:tav>
                                          </p:tavLst>
                                        </p:anim>
                                        <p:set>
                                          <p:cBhvr>
                                            <p:cTn id="20" dur="1" fill="hold">
                                              <p:stCondLst>
                                                <p:cond delay="399"/>
                                              </p:stCondLst>
                                            </p:cTn>
                                            <p:tgtEl>
                                              <p:spTgt spid="13"/>
                                            </p:tgtEl>
                                            <p:attrNameLst>
                                              <p:attrName>style.visibility</p:attrName>
                                            </p:attrNameLst>
                                          </p:cBhvr>
                                          <p:to>
                                            <p:strVal val="hidden"/>
                                          </p:to>
                                        </p:set>
                                      </p:childTnLst>
                                    </p:cTn>
                                  </p:par>
                                  <p:par>
                                    <p:cTn id="21" presetID="2" presetClass="exit" presetSubtype="4" fill="hold" nodeType="withEffect">
                                      <p:stCondLst>
                                        <p:cond delay="1200"/>
                                      </p:stCondLst>
                                      <p:childTnLst>
                                        <p:anim calcmode="lin" valueType="num">
                                          <p:cBhvr additive="base">
                                            <p:cTn id="22" dur="400"/>
                                            <p:tgtEl>
                                              <p:spTgt spid="5"/>
                                            </p:tgtEl>
                                            <p:attrNameLst>
                                              <p:attrName>ppt_x</p:attrName>
                                            </p:attrNameLst>
                                          </p:cBhvr>
                                          <p:tavLst>
                                            <p:tav tm="0">
                                              <p:val>
                                                <p:strVal val="ppt_x"/>
                                              </p:val>
                                            </p:tav>
                                            <p:tav tm="100000">
                                              <p:val>
                                                <p:strVal val="ppt_x"/>
                                              </p:val>
                                            </p:tav>
                                          </p:tavLst>
                                        </p:anim>
                                        <p:anim calcmode="lin" valueType="num">
                                          <p:cBhvr additive="base">
                                            <p:cTn id="23" dur="400"/>
                                            <p:tgtEl>
                                              <p:spTgt spid="5"/>
                                            </p:tgtEl>
                                            <p:attrNameLst>
                                              <p:attrName>ppt_y</p:attrName>
                                            </p:attrNameLst>
                                          </p:cBhvr>
                                          <p:tavLst>
                                            <p:tav tm="0">
                                              <p:val>
                                                <p:strVal val="ppt_y"/>
                                              </p:val>
                                            </p:tav>
                                            <p:tav tm="100000">
                                              <p:val>
                                                <p:strVal val="1+ppt_h/2"/>
                                              </p:val>
                                            </p:tav>
                                          </p:tavLst>
                                        </p:anim>
                                        <p:set>
                                          <p:cBhvr>
                                            <p:cTn id="24" dur="1" fill="hold">
                                              <p:stCondLst>
                                                <p:cond delay="399"/>
                                              </p:stCondLst>
                                            </p:cTn>
                                            <p:tgtEl>
                                              <p:spTgt spid="5"/>
                                            </p:tgtEl>
                                            <p:attrNameLst>
                                              <p:attrName>style.visibility</p:attrName>
                                            </p:attrNameLst>
                                          </p:cBhvr>
                                          <p:to>
                                            <p:strVal val="hidden"/>
                                          </p:to>
                                        </p:set>
                                      </p:childTnLst>
                                    </p:cTn>
                                  </p:par>
                                  <p:par>
                                    <p:cTn id="25" presetID="10" presetClass="exit" presetSubtype="0" fill="hold" nodeType="withEffect">
                                      <p:stCondLst>
                                        <p:cond delay="1100"/>
                                      </p:stCondLst>
                                      <p:childTnLst>
                                        <p:animEffect transition="out" filter="fade">
                                          <p:cBhvr>
                                            <p:cTn id="26" dur="400"/>
                                            <p:tgtEl>
                                              <p:spTgt spid="5"/>
                                            </p:tgtEl>
                                          </p:cBhvr>
                                        </p:animEffect>
                                        <p:set>
                                          <p:cBhvr>
                                            <p:cTn id="27" dur="1" fill="hold">
                                              <p:stCondLst>
                                                <p:cond delay="399"/>
                                              </p:stCondLst>
                                            </p:cTn>
                                            <p:tgtEl>
                                              <p:spTgt spid="5"/>
                                            </p:tgtEl>
                                            <p:attrNameLst>
                                              <p:attrName>style.visibility</p:attrName>
                                            </p:attrNameLst>
                                          </p:cBhvr>
                                          <p:to>
                                            <p:strVal val="hidden"/>
                                          </p:to>
                                        </p:set>
                                      </p:childTnLst>
                                    </p:cTn>
                                  </p:par>
                                  <p:par>
                                    <p:cTn id="28" presetID="10" presetClass="exit" presetSubtype="0" fill="hold" nodeType="withEffect">
                                      <p:stCondLst>
                                        <p:cond delay="1100"/>
                                      </p:stCondLst>
                                      <p:childTnLst>
                                        <p:animEffect transition="out" filter="fade">
                                          <p:cBhvr>
                                            <p:cTn id="29" dur="400"/>
                                            <p:tgtEl>
                                              <p:spTgt spid="13"/>
                                            </p:tgtEl>
                                          </p:cBhvr>
                                        </p:animEffect>
                                        <p:set>
                                          <p:cBhvr>
                                            <p:cTn id="30" dur="1" fill="hold">
                                              <p:stCondLst>
                                                <p:cond delay="399"/>
                                              </p:stCondLst>
                                            </p:cTn>
                                            <p:tgtEl>
                                              <p:spTgt spid="13"/>
                                            </p:tgtEl>
                                            <p:attrNameLst>
                                              <p:attrName>style.visibility</p:attrName>
                                            </p:attrNameLst>
                                          </p:cBhvr>
                                          <p:to>
                                            <p:strVal val="hidden"/>
                                          </p:to>
                                        </p:set>
                                      </p:childTnLst>
                                    </p:cTn>
                                  </p:par>
                                  <p:par>
                                    <p:cTn id="31" presetID="53" presetClass="exit" presetSubtype="32" fill="hold" grpId="1" nodeType="withEffect">
                                      <p:stCondLst>
                                        <p:cond delay="1100"/>
                                      </p:stCondLst>
                                      <p:childTnLst>
                                        <p:anim calcmode="lin" valueType="num">
                                          <p:cBhvr>
                                            <p:cTn id="32" dur="500"/>
                                            <p:tgtEl>
                                              <p:spTgt spid="19"/>
                                            </p:tgtEl>
                                            <p:attrNameLst>
                                              <p:attrName>ppt_w</p:attrName>
                                            </p:attrNameLst>
                                          </p:cBhvr>
                                          <p:tavLst>
                                            <p:tav tm="0">
                                              <p:val>
                                                <p:strVal val="ppt_w"/>
                                              </p:val>
                                            </p:tav>
                                            <p:tav tm="100000">
                                              <p:val>
                                                <p:fltVal val="0"/>
                                              </p:val>
                                            </p:tav>
                                          </p:tavLst>
                                        </p:anim>
                                        <p:anim calcmode="lin" valueType="num">
                                          <p:cBhvr>
                                            <p:cTn id="33" dur="500"/>
                                            <p:tgtEl>
                                              <p:spTgt spid="19"/>
                                            </p:tgtEl>
                                            <p:attrNameLst>
                                              <p:attrName>ppt_h</p:attrName>
                                            </p:attrNameLst>
                                          </p:cBhvr>
                                          <p:tavLst>
                                            <p:tav tm="0">
                                              <p:val>
                                                <p:strVal val="ppt_h"/>
                                              </p:val>
                                            </p:tav>
                                            <p:tav tm="100000">
                                              <p:val>
                                                <p:fltVal val="0"/>
                                              </p:val>
                                            </p:tav>
                                          </p:tavLst>
                                        </p:anim>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par>
                                    <p:cTn id="17" presetID="2" presetClass="exit" presetSubtype="1" fill="hold" nodeType="withEffect">
                                      <p:stCondLst>
                                        <p:cond delay="1200"/>
                                      </p:stCondLst>
                                      <p:childTnLst>
                                        <p:anim calcmode="lin" valueType="num">
                                          <p:cBhvr additive="base">
                                            <p:cTn id="18" dur="400"/>
                                            <p:tgtEl>
                                              <p:spTgt spid="13"/>
                                            </p:tgtEl>
                                            <p:attrNameLst>
                                              <p:attrName>ppt_x</p:attrName>
                                            </p:attrNameLst>
                                          </p:cBhvr>
                                          <p:tavLst>
                                            <p:tav tm="0">
                                              <p:val>
                                                <p:strVal val="ppt_x"/>
                                              </p:val>
                                            </p:tav>
                                            <p:tav tm="100000">
                                              <p:val>
                                                <p:strVal val="ppt_x"/>
                                              </p:val>
                                            </p:tav>
                                          </p:tavLst>
                                        </p:anim>
                                        <p:anim calcmode="lin" valueType="num">
                                          <p:cBhvr additive="base">
                                            <p:cTn id="19" dur="400"/>
                                            <p:tgtEl>
                                              <p:spTgt spid="13"/>
                                            </p:tgtEl>
                                            <p:attrNameLst>
                                              <p:attrName>ppt_y</p:attrName>
                                            </p:attrNameLst>
                                          </p:cBhvr>
                                          <p:tavLst>
                                            <p:tav tm="0">
                                              <p:val>
                                                <p:strVal val="ppt_y"/>
                                              </p:val>
                                            </p:tav>
                                            <p:tav tm="100000">
                                              <p:val>
                                                <p:strVal val="0-ppt_h/2"/>
                                              </p:val>
                                            </p:tav>
                                          </p:tavLst>
                                        </p:anim>
                                        <p:set>
                                          <p:cBhvr>
                                            <p:cTn id="20" dur="1" fill="hold">
                                              <p:stCondLst>
                                                <p:cond delay="399"/>
                                              </p:stCondLst>
                                            </p:cTn>
                                            <p:tgtEl>
                                              <p:spTgt spid="13"/>
                                            </p:tgtEl>
                                            <p:attrNameLst>
                                              <p:attrName>style.visibility</p:attrName>
                                            </p:attrNameLst>
                                          </p:cBhvr>
                                          <p:to>
                                            <p:strVal val="hidden"/>
                                          </p:to>
                                        </p:set>
                                      </p:childTnLst>
                                    </p:cTn>
                                  </p:par>
                                  <p:par>
                                    <p:cTn id="21" presetID="2" presetClass="exit" presetSubtype="4" fill="hold" nodeType="withEffect">
                                      <p:stCondLst>
                                        <p:cond delay="1200"/>
                                      </p:stCondLst>
                                      <p:childTnLst>
                                        <p:anim calcmode="lin" valueType="num">
                                          <p:cBhvr additive="base">
                                            <p:cTn id="22" dur="400"/>
                                            <p:tgtEl>
                                              <p:spTgt spid="5"/>
                                            </p:tgtEl>
                                            <p:attrNameLst>
                                              <p:attrName>ppt_x</p:attrName>
                                            </p:attrNameLst>
                                          </p:cBhvr>
                                          <p:tavLst>
                                            <p:tav tm="0">
                                              <p:val>
                                                <p:strVal val="ppt_x"/>
                                              </p:val>
                                            </p:tav>
                                            <p:tav tm="100000">
                                              <p:val>
                                                <p:strVal val="ppt_x"/>
                                              </p:val>
                                            </p:tav>
                                          </p:tavLst>
                                        </p:anim>
                                        <p:anim calcmode="lin" valueType="num">
                                          <p:cBhvr additive="base">
                                            <p:cTn id="23" dur="400"/>
                                            <p:tgtEl>
                                              <p:spTgt spid="5"/>
                                            </p:tgtEl>
                                            <p:attrNameLst>
                                              <p:attrName>ppt_y</p:attrName>
                                            </p:attrNameLst>
                                          </p:cBhvr>
                                          <p:tavLst>
                                            <p:tav tm="0">
                                              <p:val>
                                                <p:strVal val="ppt_y"/>
                                              </p:val>
                                            </p:tav>
                                            <p:tav tm="100000">
                                              <p:val>
                                                <p:strVal val="1+ppt_h/2"/>
                                              </p:val>
                                            </p:tav>
                                          </p:tavLst>
                                        </p:anim>
                                        <p:set>
                                          <p:cBhvr>
                                            <p:cTn id="24" dur="1" fill="hold">
                                              <p:stCondLst>
                                                <p:cond delay="399"/>
                                              </p:stCondLst>
                                            </p:cTn>
                                            <p:tgtEl>
                                              <p:spTgt spid="5"/>
                                            </p:tgtEl>
                                            <p:attrNameLst>
                                              <p:attrName>style.visibility</p:attrName>
                                            </p:attrNameLst>
                                          </p:cBhvr>
                                          <p:to>
                                            <p:strVal val="hidden"/>
                                          </p:to>
                                        </p:set>
                                      </p:childTnLst>
                                    </p:cTn>
                                  </p:par>
                                  <p:par>
                                    <p:cTn id="25" presetID="10" presetClass="exit" presetSubtype="0" fill="hold" nodeType="withEffect">
                                      <p:stCondLst>
                                        <p:cond delay="1100"/>
                                      </p:stCondLst>
                                      <p:childTnLst>
                                        <p:animEffect transition="out" filter="fade">
                                          <p:cBhvr>
                                            <p:cTn id="26" dur="400"/>
                                            <p:tgtEl>
                                              <p:spTgt spid="5"/>
                                            </p:tgtEl>
                                          </p:cBhvr>
                                        </p:animEffect>
                                        <p:set>
                                          <p:cBhvr>
                                            <p:cTn id="27" dur="1" fill="hold">
                                              <p:stCondLst>
                                                <p:cond delay="399"/>
                                              </p:stCondLst>
                                            </p:cTn>
                                            <p:tgtEl>
                                              <p:spTgt spid="5"/>
                                            </p:tgtEl>
                                            <p:attrNameLst>
                                              <p:attrName>style.visibility</p:attrName>
                                            </p:attrNameLst>
                                          </p:cBhvr>
                                          <p:to>
                                            <p:strVal val="hidden"/>
                                          </p:to>
                                        </p:set>
                                      </p:childTnLst>
                                    </p:cTn>
                                  </p:par>
                                  <p:par>
                                    <p:cTn id="28" presetID="10" presetClass="exit" presetSubtype="0" fill="hold" nodeType="withEffect">
                                      <p:stCondLst>
                                        <p:cond delay="1100"/>
                                      </p:stCondLst>
                                      <p:childTnLst>
                                        <p:animEffect transition="out" filter="fade">
                                          <p:cBhvr>
                                            <p:cTn id="29" dur="400"/>
                                            <p:tgtEl>
                                              <p:spTgt spid="13"/>
                                            </p:tgtEl>
                                          </p:cBhvr>
                                        </p:animEffect>
                                        <p:set>
                                          <p:cBhvr>
                                            <p:cTn id="30" dur="1" fill="hold">
                                              <p:stCondLst>
                                                <p:cond delay="399"/>
                                              </p:stCondLst>
                                            </p:cTn>
                                            <p:tgtEl>
                                              <p:spTgt spid="13"/>
                                            </p:tgtEl>
                                            <p:attrNameLst>
                                              <p:attrName>style.visibility</p:attrName>
                                            </p:attrNameLst>
                                          </p:cBhvr>
                                          <p:to>
                                            <p:strVal val="hidden"/>
                                          </p:to>
                                        </p:set>
                                      </p:childTnLst>
                                    </p:cTn>
                                  </p:par>
                                  <p:par>
                                    <p:cTn id="31" presetID="53" presetClass="exit" presetSubtype="32" fill="hold" grpId="1" nodeType="withEffect">
                                      <p:stCondLst>
                                        <p:cond delay="1100"/>
                                      </p:stCondLst>
                                      <p:childTnLst>
                                        <p:anim calcmode="lin" valueType="num">
                                          <p:cBhvr>
                                            <p:cTn id="32" dur="500"/>
                                            <p:tgtEl>
                                              <p:spTgt spid="19"/>
                                            </p:tgtEl>
                                            <p:attrNameLst>
                                              <p:attrName>ppt_w</p:attrName>
                                            </p:attrNameLst>
                                          </p:cBhvr>
                                          <p:tavLst>
                                            <p:tav tm="0">
                                              <p:val>
                                                <p:strVal val="ppt_w"/>
                                              </p:val>
                                            </p:tav>
                                            <p:tav tm="100000">
                                              <p:val>
                                                <p:fltVal val="0"/>
                                              </p:val>
                                            </p:tav>
                                          </p:tavLst>
                                        </p:anim>
                                        <p:anim calcmode="lin" valueType="num">
                                          <p:cBhvr>
                                            <p:cTn id="33" dur="500"/>
                                            <p:tgtEl>
                                              <p:spTgt spid="19"/>
                                            </p:tgtEl>
                                            <p:attrNameLst>
                                              <p:attrName>ppt_h</p:attrName>
                                            </p:attrNameLst>
                                          </p:cBhvr>
                                          <p:tavLst>
                                            <p:tav tm="0">
                                              <p:val>
                                                <p:strVal val="ppt_h"/>
                                              </p:val>
                                            </p:tav>
                                            <p:tav tm="100000">
                                              <p:val>
                                                <p:fltVal val="0"/>
                                              </p:val>
                                            </p:tav>
                                          </p:tavLst>
                                        </p:anim>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65981" y="1360790"/>
            <a:ext cx="2163290" cy="2158362"/>
          </a:xfrm>
          <a:prstGeom prst="ellipse">
            <a:avLst/>
          </a:prstGeom>
          <a:blipFill>
            <a:blip r:embed="rId4" cstate="screen">
              <a:extLst>
                <a:ext uri="{28A0092B-C50C-407E-A947-70E740481C1C}">
                  <a14:useLocalDpi xmlns:a14="http://schemas.microsoft.com/office/drawing/2010/main"/>
                </a:ext>
              </a:extLst>
            </a:blip>
            <a:stretch>
              <a:fillRect/>
            </a:stretch>
          </a:blipFill>
        </p:spPr>
      </p:pic>
      <p:pic>
        <p:nvPicPr>
          <p:cNvPr id="3" name="图片占位符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14731" y="1374772"/>
            <a:ext cx="2163290" cy="2130397"/>
          </a:xfrm>
          <a:prstGeom prst="ellipse">
            <a:avLst/>
          </a:prstGeom>
          <a:blipFill>
            <a:blip r:embed="rId6" cstate="screen">
              <a:extLst>
                <a:ext uri="{28A0092B-C50C-407E-A947-70E740481C1C}">
                  <a14:useLocalDpi xmlns:a14="http://schemas.microsoft.com/office/drawing/2010/main"/>
                </a:ext>
              </a:extLst>
            </a:blip>
            <a:stretch>
              <a:fillRect/>
            </a:stretch>
          </a:blipFill>
        </p:spPr>
      </p:pic>
      <p:grpSp>
        <p:nvGrpSpPr>
          <p:cNvPr id="16" name="组合 15"/>
          <p:cNvGrpSpPr/>
          <p:nvPr/>
        </p:nvGrpSpPr>
        <p:grpSpPr>
          <a:xfrm>
            <a:off x="1305763" y="3780960"/>
            <a:ext cx="2748394" cy="904746"/>
            <a:chOff x="6190385" y="672761"/>
            <a:chExt cx="2748394" cy="904746"/>
          </a:xfrm>
        </p:grpSpPr>
        <p:sp>
          <p:nvSpPr>
            <p:cNvPr id="17" name="Content Placeholder 2"/>
            <p:cNvSpPr txBox="1"/>
            <p:nvPr/>
          </p:nvSpPr>
          <p:spPr>
            <a:xfrm>
              <a:off x="6190385" y="902756"/>
              <a:ext cx="2748394" cy="6747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087755">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a:t>
              </a:r>
              <a:endParaRPr lang="en-US" altLang="zh-CN" sz="900" dirty="0">
                <a:solidFill>
                  <a:schemeClr val="bg1"/>
                </a:solidFill>
                <a:latin typeface="微软雅黑 Light" panose="020B0502040204020203" pitchFamily="34" charset="-122"/>
                <a:ea typeface="微软雅黑 Light" panose="020B0502040204020203" pitchFamily="34" charset="-122"/>
              </a:endParaRPr>
            </a:p>
            <a:p>
              <a:pPr marL="0" indent="0" algn="ctr" defTabSz="1087755">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打在这里，您的内容打在这里，或者通过</a:t>
              </a:r>
              <a:endParaRPr lang="en-US" altLang="zh-CN" sz="9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18" name="文本框 17"/>
            <p:cNvSpPr txBox="1"/>
            <p:nvPr/>
          </p:nvSpPr>
          <p:spPr>
            <a:xfrm>
              <a:off x="6190385" y="672761"/>
              <a:ext cx="2684346" cy="276999"/>
            </a:xfrm>
            <a:prstGeom prst="rect">
              <a:avLst/>
            </a:prstGeom>
            <a:noFill/>
          </p:spPr>
          <p:txBody>
            <a:bodyPr wrap="square" rtlCol="0">
              <a:spAutoFit/>
            </a:bodyPr>
            <a:lstStyle/>
            <a:p>
              <a:pPr algn="ctr"/>
              <a:r>
                <a:rPr lang="zh-CN" altLang="en-US" sz="1200" dirty="0">
                  <a:solidFill>
                    <a:schemeClr val="bg1"/>
                  </a:solidFill>
                  <a:ea typeface="微软雅黑 Light" panose="020B0502040204020203" pitchFamily="34" charset="-122"/>
                </a:rPr>
                <a:t>示例标题一</a:t>
              </a:r>
            </a:p>
          </p:txBody>
        </p:sp>
      </p:grpSp>
      <p:grpSp>
        <p:nvGrpSpPr>
          <p:cNvPr id="19" name="组合 18"/>
          <p:cNvGrpSpPr/>
          <p:nvPr/>
        </p:nvGrpSpPr>
        <p:grpSpPr>
          <a:xfrm>
            <a:off x="5129618" y="3801741"/>
            <a:ext cx="2748394" cy="883965"/>
            <a:chOff x="6190385" y="693542"/>
            <a:chExt cx="2748394" cy="883965"/>
          </a:xfrm>
        </p:grpSpPr>
        <p:sp>
          <p:nvSpPr>
            <p:cNvPr id="20" name="Content Placeholder 2"/>
            <p:cNvSpPr txBox="1"/>
            <p:nvPr/>
          </p:nvSpPr>
          <p:spPr>
            <a:xfrm>
              <a:off x="6190385" y="902756"/>
              <a:ext cx="2748394" cy="6747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087755">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a:t>
              </a:r>
              <a:endParaRPr lang="en-US" altLang="zh-CN" sz="900" dirty="0">
                <a:solidFill>
                  <a:schemeClr val="bg1"/>
                </a:solidFill>
                <a:latin typeface="微软雅黑 Light" panose="020B0502040204020203" pitchFamily="34" charset="-122"/>
                <a:ea typeface="微软雅黑 Light" panose="020B0502040204020203" pitchFamily="34" charset="-122"/>
              </a:endParaRPr>
            </a:p>
            <a:p>
              <a:pPr marL="0" indent="0" algn="ctr" defTabSz="1087755">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打在这里，您的内容打在这里，或者通过</a:t>
              </a:r>
              <a:endParaRPr lang="en-US" altLang="zh-CN" sz="9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21" name="文本框 20"/>
            <p:cNvSpPr txBox="1"/>
            <p:nvPr/>
          </p:nvSpPr>
          <p:spPr>
            <a:xfrm>
              <a:off x="6190385" y="693542"/>
              <a:ext cx="2684346" cy="276999"/>
            </a:xfrm>
            <a:prstGeom prst="rect">
              <a:avLst/>
            </a:prstGeom>
            <a:noFill/>
          </p:spPr>
          <p:txBody>
            <a:bodyPr wrap="square" rtlCol="0">
              <a:spAutoFit/>
            </a:bodyPr>
            <a:lstStyle/>
            <a:p>
              <a:pPr algn="ctr"/>
              <a:r>
                <a:rPr lang="zh-CN" altLang="en-US" sz="1200" dirty="0">
                  <a:solidFill>
                    <a:schemeClr val="bg1"/>
                  </a:solidFill>
                  <a:ea typeface="微软雅黑 Light" panose="020B0502040204020203" pitchFamily="34" charset="-122"/>
                </a:rPr>
                <a:t>示例标题二</a:t>
              </a:r>
            </a:p>
          </p:txBody>
        </p:sp>
      </p:grpSp>
      <p:grpSp>
        <p:nvGrpSpPr>
          <p:cNvPr id="4" name="组合 3"/>
          <p:cNvGrpSpPr/>
          <p:nvPr/>
        </p:nvGrpSpPr>
        <p:grpSpPr>
          <a:xfrm>
            <a:off x="3490356" y="1358326"/>
            <a:ext cx="2163290" cy="2163290"/>
            <a:chOff x="3490356" y="1358326"/>
            <a:chExt cx="2163290" cy="2163290"/>
          </a:xfrm>
        </p:grpSpPr>
        <p:sp>
          <p:nvSpPr>
            <p:cNvPr id="11" name="Oval 5"/>
            <p:cNvSpPr/>
            <p:nvPr/>
          </p:nvSpPr>
          <p:spPr>
            <a:xfrm>
              <a:off x="3490356" y="1358326"/>
              <a:ext cx="2163290" cy="2163290"/>
            </a:xfrm>
            <a:prstGeom prst="ellipse">
              <a:avLst/>
            </a:prstGeom>
            <a:solidFill>
              <a:schemeClr val="bg1">
                <a:alpha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dirty="0">
                <a:ea typeface="微软雅黑 Light" panose="020B0502040204020203" pitchFamily="34" charset="-122"/>
              </a:endParaRPr>
            </a:p>
          </p:txBody>
        </p:sp>
        <p:sp>
          <p:nvSpPr>
            <p:cNvPr id="13" name="Text Placeholder 32"/>
            <p:cNvSpPr txBox="1"/>
            <p:nvPr/>
          </p:nvSpPr>
          <p:spPr>
            <a:xfrm>
              <a:off x="3678382" y="2265116"/>
              <a:ext cx="1780309" cy="75316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1087755">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a:t>
              </a:r>
              <a:endParaRPr lang="en-US" altLang="zh-CN" sz="900" dirty="0">
                <a:solidFill>
                  <a:schemeClr val="bg1"/>
                </a:solidFill>
                <a:latin typeface="微软雅黑 Light" panose="020B0502040204020203" pitchFamily="34" charset="-122"/>
                <a:ea typeface="微软雅黑 Light" panose="020B0502040204020203" pitchFamily="34" charset="-122"/>
              </a:endParaRPr>
            </a:p>
            <a:p>
              <a:pPr marL="0" indent="0" algn="ctr" defTabSz="1087755">
                <a:lnSpc>
                  <a:spcPct val="150000"/>
                </a:lnSpc>
                <a:spcBef>
                  <a:spcPts val="0"/>
                </a:spcBef>
                <a:buNone/>
              </a:pPr>
              <a:r>
                <a:rPr lang="zh-CN" altLang="en-US" sz="900" dirty="0">
                  <a:solidFill>
                    <a:schemeClr val="bg1"/>
                  </a:solidFill>
                  <a:latin typeface="微软雅黑 Light" panose="020B0502040204020203" pitchFamily="34" charset="-122"/>
                  <a:ea typeface="微软雅黑 Light" panose="020B0502040204020203" pitchFamily="34" charset="-122"/>
                </a:rPr>
                <a:t>打在这里，您的内容打</a:t>
              </a:r>
              <a:endParaRPr lang="en-US" altLang="zh-CN" sz="9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22" name="文本框 21"/>
            <p:cNvSpPr txBox="1"/>
            <p:nvPr/>
          </p:nvSpPr>
          <p:spPr>
            <a:xfrm>
              <a:off x="3833095" y="1978064"/>
              <a:ext cx="1481636" cy="276999"/>
            </a:xfrm>
            <a:prstGeom prst="rect">
              <a:avLst/>
            </a:prstGeom>
            <a:noFill/>
          </p:spPr>
          <p:txBody>
            <a:bodyPr wrap="square" rtlCol="0">
              <a:spAutoFit/>
            </a:bodyPr>
            <a:lstStyle/>
            <a:p>
              <a:pPr algn="ctr"/>
              <a:r>
                <a:rPr lang="zh-CN" altLang="en-US" sz="1200" dirty="0">
                  <a:solidFill>
                    <a:schemeClr val="bg1"/>
                  </a:solidFill>
                  <a:ea typeface="微软雅黑 Light" panose="020B0502040204020203" pitchFamily="34" charset="-122"/>
                </a:rPr>
                <a:t>示例标题三</a:t>
              </a:r>
            </a:p>
          </p:txBody>
        </p:sp>
      </p:grpSp>
      <p:sp>
        <p:nvSpPr>
          <p:cNvPr id="14" name="文本框 13"/>
          <p:cNvSpPr txBox="1"/>
          <p:nvPr/>
        </p:nvSpPr>
        <p:spPr>
          <a:xfrm>
            <a:off x="846976" y="339526"/>
            <a:ext cx="1882606" cy="400110"/>
          </a:xfrm>
          <a:prstGeom prst="rect">
            <a:avLst/>
          </a:prstGeom>
          <a:noFill/>
        </p:spPr>
        <p:txBody>
          <a:bodyPr wrap="square" rtlCol="0">
            <a:spAutoFit/>
          </a:bodyPr>
          <a:lstStyle/>
          <a:p>
            <a:r>
              <a:rPr lang="en-US" altLang="zh-CN"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UI/UX</a:t>
            </a:r>
            <a:endPar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endParaRPr>
          </a:p>
        </p:txBody>
      </p:sp>
      <p:grpSp>
        <p:nvGrpSpPr>
          <p:cNvPr id="15" name="组合 14"/>
          <p:cNvGrpSpPr/>
          <p:nvPr/>
        </p:nvGrpSpPr>
        <p:grpSpPr>
          <a:xfrm>
            <a:off x="395584" y="323581"/>
            <a:ext cx="432000" cy="432000"/>
            <a:chOff x="5290985" y="1828921"/>
            <a:chExt cx="720080" cy="720080"/>
          </a:xfrm>
        </p:grpSpPr>
        <p:sp>
          <p:nvSpPr>
            <p:cNvPr id="23" name="圆角矩形 22"/>
            <p:cNvSpPr/>
            <p:nvPr/>
          </p:nvSpPr>
          <p:spPr>
            <a:xfrm>
              <a:off x="5290985" y="1828921"/>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24" name="组合 23"/>
            <p:cNvGrpSpPr>
              <a:grpSpLocks noChangeAspect="1"/>
            </p:cNvGrpSpPr>
            <p:nvPr/>
          </p:nvGrpSpPr>
          <p:grpSpPr>
            <a:xfrm>
              <a:off x="5382152" y="1946166"/>
              <a:ext cx="558000" cy="427678"/>
              <a:chOff x="5611813" y="1835150"/>
              <a:chExt cx="285750" cy="219076"/>
            </a:xfrm>
            <a:solidFill>
              <a:schemeClr val="bg1"/>
            </a:solidFill>
          </p:grpSpPr>
          <p:sp>
            <p:nvSpPr>
              <p:cNvPr id="25"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6" name="Rectangle 58"/>
              <p:cNvSpPr>
                <a:spLocks noChangeArrowheads="1"/>
              </p:cNvSpPr>
              <p:nvPr/>
            </p:nvSpPr>
            <p:spPr bwMode="auto">
              <a:xfrm>
                <a:off x="5648326" y="1884363"/>
                <a:ext cx="41275" cy="139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7" name="Rectangle 59"/>
              <p:cNvSpPr>
                <a:spLocks noChangeArrowheads="1"/>
              </p:cNvSpPr>
              <p:nvPr/>
            </p:nvSpPr>
            <p:spPr bwMode="auto">
              <a:xfrm>
                <a:off x="5708651" y="1835150"/>
                <a:ext cx="41275" cy="1889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8" name="Rectangle 60"/>
              <p:cNvSpPr>
                <a:spLocks noChangeArrowheads="1"/>
              </p:cNvSpPr>
              <p:nvPr/>
            </p:nvSpPr>
            <p:spPr bwMode="auto">
              <a:xfrm>
                <a:off x="5765801" y="1895475"/>
                <a:ext cx="41275" cy="128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9" name="Rectangle 61"/>
              <p:cNvSpPr>
                <a:spLocks noChangeArrowheads="1"/>
              </p:cNvSpPr>
              <p:nvPr/>
            </p:nvSpPr>
            <p:spPr bwMode="auto">
              <a:xfrm>
                <a:off x="5829301" y="1936750"/>
                <a:ext cx="41275" cy="87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1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down)">
                                      <p:cBhvr>
                                        <p:cTn id="19" dur="500"/>
                                        <p:tgtEl>
                                          <p:spTgt spid="4"/>
                                        </p:tgtEl>
                                      </p:cBhvr>
                                    </p:animEffect>
                                  </p:childTnLst>
                                </p:cTn>
                              </p:par>
                            </p:childTnLst>
                          </p:cTn>
                        </p:par>
                        <p:par>
                          <p:cTn id="20" fill="hold">
                            <p:stCondLst>
                              <p:cond delay="1500"/>
                            </p:stCondLst>
                            <p:childTnLst>
                              <p:par>
                                <p:cTn id="21" presetID="1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ppt_x</p:attrName>
                                        </p:attrNameLst>
                                      </p:cBhvr>
                                      <p:tavLst>
                                        <p:tav tm="0">
                                          <p:val>
                                            <p:strVal val="#ppt_x+#ppt_w*1.125000"/>
                                          </p:val>
                                        </p:tav>
                                        <p:tav tm="100000">
                                          <p:val>
                                            <p:strVal val="#ppt_x"/>
                                          </p:val>
                                        </p:tav>
                                      </p:tavLst>
                                    </p:anim>
                                    <p:animEffect transition="in" filter="wipe(left)">
                                      <p:cBhvr>
                                        <p:cTn id="24" dur="500"/>
                                        <p:tgtEl>
                                          <p:spTgt spid="2"/>
                                        </p:tgtEl>
                                      </p:cBhvr>
                                    </p:animEffect>
                                  </p:childTnLst>
                                </p:cTn>
                              </p:par>
                              <p:par>
                                <p:cTn id="25" presetID="12" presetClass="entr" presetSubtype="8"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ppt_x</p:attrName>
                                        </p:attrNameLst>
                                      </p:cBhvr>
                                      <p:tavLst>
                                        <p:tav tm="0">
                                          <p:val>
                                            <p:strVal val="#ppt_x-#ppt_w*1.125000"/>
                                          </p:val>
                                        </p:tav>
                                        <p:tav tm="100000">
                                          <p:val>
                                            <p:strVal val="#ppt_x"/>
                                          </p:val>
                                        </p:tav>
                                      </p:tavLst>
                                    </p:anim>
                                    <p:animEffect transition="in" filter="wipe(right)">
                                      <p:cBhvr>
                                        <p:cTn id="28" dur="500"/>
                                        <p:tgtEl>
                                          <p:spTgt spid="3"/>
                                        </p:tgtEl>
                                      </p:cBhvr>
                                    </p:animEffect>
                                  </p:childTnLst>
                                </p:cTn>
                              </p:par>
                            </p:childTnLst>
                          </p:cTn>
                        </p:par>
                        <p:par>
                          <p:cTn id="29" fill="hold">
                            <p:stCondLst>
                              <p:cond delay="2000"/>
                            </p:stCondLst>
                            <p:childTnLst>
                              <p:par>
                                <p:cTn id="30" presetID="2" presetClass="entr" presetSubtype="4" decel="10000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3"/>
          <p:cNvSpPr txBox="1"/>
          <p:nvPr/>
        </p:nvSpPr>
        <p:spPr>
          <a:xfrm>
            <a:off x="381405" y="3386892"/>
            <a:ext cx="2355170" cy="46275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华文细黑" panose="02010600040101010101" pitchFamily="2" charset="-122"/>
                <a:ea typeface="+mj-ea"/>
                <a:cs typeface="+mj-cs"/>
              </a:defRPr>
            </a:lvl1pPr>
          </a:lstStyle>
          <a:p>
            <a:r>
              <a:rPr lang="en-US" sz="2400" dirty="0">
                <a:solidFill>
                  <a:schemeClr val="bg1"/>
                </a:solidFill>
                <a:ea typeface="微软雅黑 Light" panose="020B0502040204020203" pitchFamily="34" charset="-122"/>
              </a:rPr>
              <a:t>Clear UI</a:t>
            </a:r>
          </a:p>
        </p:txBody>
      </p:sp>
      <p:sp>
        <p:nvSpPr>
          <p:cNvPr id="26" name="Content Placeholder 2"/>
          <p:cNvSpPr txBox="1"/>
          <p:nvPr/>
        </p:nvSpPr>
        <p:spPr>
          <a:xfrm>
            <a:off x="381404" y="3850973"/>
            <a:ext cx="8492431" cy="7939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spcBef>
                <a:spcPts val="0"/>
              </a:spcBef>
              <a:buNone/>
            </a:pPr>
            <a:r>
              <a:rPr lang="en-US" altLang="zh-CN" sz="1050" dirty="0">
                <a:solidFill>
                  <a:schemeClr val="bg1"/>
                </a:solidFill>
                <a:latin typeface="微软雅黑 Light" panose="020B0502040204020203" pitchFamily="34" charset="-122"/>
                <a:ea typeface="微软雅黑 Light" panose="020B0502040204020203" pitchFamily="34" charset="-122"/>
              </a:rPr>
              <a:t>User can do everything they need for the activities in our APP. They can create an event and invite nearby people to join or they can simply join an activity nearby thanks to our GPS enabled technology.</a:t>
            </a:r>
            <a:endParaRPr lang="en-US" altLang="zh-CN" sz="105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a:p>
            <a:pPr marL="0" indent="0" defTabSz="1087755">
              <a:lnSpc>
                <a:spcPct val="150000"/>
              </a:lnSpc>
              <a:spcBef>
                <a:spcPts val="0"/>
              </a:spcBef>
              <a:buNone/>
            </a:pPr>
            <a:endParaRPr lang="en-US" altLang="zh-CN" sz="105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28" name="Rectangle 1"/>
          <p:cNvSpPr/>
          <p:nvPr/>
        </p:nvSpPr>
        <p:spPr>
          <a:xfrm>
            <a:off x="1" y="-456"/>
            <a:ext cx="1829060" cy="148610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6" name="组合 5"/>
          <p:cNvGrpSpPr/>
          <p:nvPr/>
        </p:nvGrpSpPr>
        <p:grpSpPr>
          <a:xfrm>
            <a:off x="0" y="1485653"/>
            <a:ext cx="1829060" cy="1486109"/>
            <a:chOff x="0" y="1485653"/>
            <a:chExt cx="1829060" cy="1486109"/>
          </a:xfrm>
          <a:solidFill>
            <a:schemeClr val="bg1">
              <a:alpha val="20000"/>
            </a:schemeClr>
          </a:solidFill>
        </p:grpSpPr>
        <p:sp>
          <p:nvSpPr>
            <p:cNvPr id="29" name="Rectangle 24"/>
            <p:cNvSpPr/>
            <p:nvPr/>
          </p:nvSpPr>
          <p:spPr>
            <a:xfrm>
              <a:off x="0" y="1485653"/>
              <a:ext cx="1829060" cy="14861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30" name="Content Placeholder 2"/>
            <p:cNvSpPr txBox="1"/>
            <p:nvPr/>
          </p:nvSpPr>
          <p:spPr>
            <a:xfrm>
              <a:off x="108903" y="1877311"/>
              <a:ext cx="1614581" cy="910691"/>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buNone/>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您的内容打在这里，或者通过复制您的文本后，在此框中选择粘贴，并选择只保留文字。您的内容打在这里您的内容打在这里</a:t>
              </a:r>
              <a:endParaRPr lang="en-US" altLang="zh-CN" sz="8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31" name="Title 13"/>
            <p:cNvSpPr txBox="1"/>
            <p:nvPr/>
          </p:nvSpPr>
          <p:spPr>
            <a:xfrm>
              <a:off x="107504" y="1635646"/>
              <a:ext cx="883343" cy="273146"/>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100" dirty="0">
                  <a:solidFill>
                    <a:schemeClr val="bg1"/>
                  </a:solidFill>
                  <a:latin typeface="微软雅黑 Light" panose="020B0502040204020203" pitchFamily="34" charset="-122"/>
                  <a:ea typeface="微软雅黑 Light" panose="020B0502040204020203" pitchFamily="34" charset="-122"/>
                </a:rPr>
                <a:t>项目三</a:t>
              </a:r>
              <a:endParaRPr lang="en-US" sz="1100" dirty="0">
                <a:solidFill>
                  <a:schemeClr val="bg1"/>
                </a:solidFill>
                <a:latin typeface="微软雅黑 Light" panose="020B0502040204020203" pitchFamily="34" charset="-122"/>
                <a:ea typeface="微软雅黑 Light" panose="020B0502040204020203" pitchFamily="34" charset="-122"/>
              </a:endParaRPr>
            </a:p>
          </p:txBody>
        </p:sp>
      </p:grpSp>
      <p:sp>
        <p:nvSpPr>
          <p:cNvPr id="33" name="Rectangle 6"/>
          <p:cNvSpPr/>
          <p:nvPr/>
        </p:nvSpPr>
        <p:spPr>
          <a:xfrm>
            <a:off x="3656820" y="-456"/>
            <a:ext cx="1829060" cy="148610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5" name="组合 4"/>
          <p:cNvGrpSpPr/>
          <p:nvPr/>
        </p:nvGrpSpPr>
        <p:grpSpPr>
          <a:xfrm>
            <a:off x="3658122" y="1485653"/>
            <a:ext cx="1829060" cy="1486109"/>
            <a:chOff x="3658122" y="1485653"/>
            <a:chExt cx="1829060" cy="1486109"/>
          </a:xfrm>
          <a:solidFill>
            <a:schemeClr val="bg1">
              <a:alpha val="20000"/>
            </a:schemeClr>
          </a:solidFill>
        </p:grpSpPr>
        <p:sp>
          <p:nvSpPr>
            <p:cNvPr id="34" name="Rectangle 26"/>
            <p:cNvSpPr/>
            <p:nvPr/>
          </p:nvSpPr>
          <p:spPr>
            <a:xfrm>
              <a:off x="3658122" y="1485653"/>
              <a:ext cx="1829060" cy="14861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35" name="Content Placeholder 2"/>
            <p:cNvSpPr txBox="1"/>
            <p:nvPr/>
          </p:nvSpPr>
          <p:spPr>
            <a:xfrm>
              <a:off x="3800713" y="1949092"/>
              <a:ext cx="1614581" cy="91069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buNone/>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您的内容打在这里，或者通过复制您的文本后，在此框中选择粘贴，并选择只保留文字。您的内容打在这里您的内容打在这里</a:t>
              </a:r>
              <a:endParaRPr lang="en-US" altLang="zh-CN" sz="8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36" name="Title 13"/>
            <p:cNvSpPr txBox="1"/>
            <p:nvPr/>
          </p:nvSpPr>
          <p:spPr>
            <a:xfrm>
              <a:off x="3799314" y="1707426"/>
              <a:ext cx="883343" cy="273146"/>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100" dirty="0">
                  <a:solidFill>
                    <a:schemeClr val="bg1"/>
                  </a:solidFill>
                  <a:latin typeface="微软雅黑 Light" panose="020B0502040204020203" pitchFamily="34" charset="-122"/>
                  <a:ea typeface="微软雅黑 Light" panose="020B0502040204020203" pitchFamily="34" charset="-122"/>
                </a:rPr>
                <a:t>项目四</a:t>
              </a:r>
              <a:endParaRPr lang="en-US" sz="1100" dirty="0">
                <a:solidFill>
                  <a:schemeClr val="bg1"/>
                </a:solidFill>
                <a:latin typeface="微软雅黑 Light" panose="020B0502040204020203" pitchFamily="34" charset="-122"/>
                <a:ea typeface="微软雅黑 Light" panose="020B0502040204020203" pitchFamily="34" charset="-122"/>
              </a:endParaRPr>
            </a:p>
          </p:txBody>
        </p:sp>
      </p:grpSp>
      <p:sp>
        <p:nvSpPr>
          <p:cNvPr id="39" name="Rectangle 27"/>
          <p:cNvSpPr/>
          <p:nvPr/>
        </p:nvSpPr>
        <p:spPr>
          <a:xfrm>
            <a:off x="5485879" y="1485653"/>
            <a:ext cx="1829060" cy="148610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 name="组合 2"/>
          <p:cNvGrpSpPr/>
          <p:nvPr/>
        </p:nvGrpSpPr>
        <p:grpSpPr>
          <a:xfrm>
            <a:off x="5485880" y="-456"/>
            <a:ext cx="1829060" cy="1486109"/>
            <a:chOff x="5485880" y="-456"/>
            <a:chExt cx="1829060" cy="1486109"/>
          </a:xfrm>
          <a:solidFill>
            <a:schemeClr val="bg1">
              <a:alpha val="20000"/>
            </a:schemeClr>
          </a:solidFill>
        </p:grpSpPr>
        <p:sp>
          <p:nvSpPr>
            <p:cNvPr id="38" name="Rectangle 8"/>
            <p:cNvSpPr/>
            <p:nvPr/>
          </p:nvSpPr>
          <p:spPr>
            <a:xfrm>
              <a:off x="5485880" y="-456"/>
              <a:ext cx="1829060" cy="14861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40" name="Content Placeholder 2"/>
            <p:cNvSpPr txBox="1"/>
            <p:nvPr/>
          </p:nvSpPr>
          <p:spPr>
            <a:xfrm>
              <a:off x="5581511" y="437151"/>
              <a:ext cx="1614581" cy="910691"/>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buNone/>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您的内容打在这里，或者通过复制您的文本后，在此框中选择粘贴，并选择只保留文字。您的内容打在这里您的内容打在这里</a:t>
              </a:r>
              <a:endParaRPr lang="en-US" altLang="zh-CN" sz="8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41" name="Title 13"/>
            <p:cNvSpPr txBox="1"/>
            <p:nvPr/>
          </p:nvSpPr>
          <p:spPr>
            <a:xfrm>
              <a:off x="5580112" y="195486"/>
              <a:ext cx="1615980" cy="273146"/>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100" dirty="0">
                  <a:solidFill>
                    <a:schemeClr val="bg1"/>
                  </a:solidFill>
                  <a:latin typeface="微软雅黑 Light" panose="020B0502040204020203" pitchFamily="34" charset="-122"/>
                  <a:ea typeface="微软雅黑 Light" panose="020B0502040204020203" pitchFamily="34" charset="-122"/>
                </a:rPr>
                <a:t>项目二</a:t>
              </a:r>
              <a:endParaRPr lang="en-US" sz="1100" dirty="0">
                <a:solidFill>
                  <a:schemeClr val="bg1"/>
                </a:solidFill>
                <a:latin typeface="微软雅黑 Light" panose="020B0502040204020203" pitchFamily="34" charset="-122"/>
                <a:ea typeface="微软雅黑 Light" panose="020B0502040204020203" pitchFamily="34" charset="-122"/>
              </a:endParaRPr>
            </a:p>
          </p:txBody>
        </p:sp>
      </p:grpSp>
      <p:sp>
        <p:nvSpPr>
          <p:cNvPr id="43" name="Rectangle 28"/>
          <p:cNvSpPr/>
          <p:nvPr/>
        </p:nvSpPr>
        <p:spPr>
          <a:xfrm>
            <a:off x="7314940" y="-456"/>
            <a:ext cx="1829060" cy="148610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4" name="组合 3"/>
          <p:cNvGrpSpPr/>
          <p:nvPr/>
        </p:nvGrpSpPr>
        <p:grpSpPr>
          <a:xfrm>
            <a:off x="7314939" y="1485653"/>
            <a:ext cx="1829060" cy="1486109"/>
            <a:chOff x="7314939" y="1485653"/>
            <a:chExt cx="1829060" cy="1486109"/>
          </a:xfrm>
          <a:solidFill>
            <a:schemeClr val="bg1">
              <a:alpha val="20000"/>
            </a:schemeClr>
          </a:solidFill>
        </p:grpSpPr>
        <p:sp>
          <p:nvSpPr>
            <p:cNvPr id="44" name="Rectangle 29"/>
            <p:cNvSpPr/>
            <p:nvPr/>
          </p:nvSpPr>
          <p:spPr>
            <a:xfrm>
              <a:off x="7314939" y="1485653"/>
              <a:ext cx="1829060" cy="14861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45" name="Content Placeholder 2"/>
            <p:cNvSpPr txBox="1"/>
            <p:nvPr/>
          </p:nvSpPr>
          <p:spPr>
            <a:xfrm>
              <a:off x="7453719" y="1877312"/>
              <a:ext cx="1614581" cy="91069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buNone/>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您的内容打在这里，或者通过复制您的文本后，在此框中选择粘贴，并选择只保留文字。您的内容打在这里您的内容打在这里</a:t>
              </a:r>
              <a:endParaRPr lang="en-US" altLang="zh-CN" sz="8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46" name="Title 13"/>
            <p:cNvSpPr txBox="1"/>
            <p:nvPr/>
          </p:nvSpPr>
          <p:spPr>
            <a:xfrm>
              <a:off x="7452320" y="1635646"/>
              <a:ext cx="1471701" cy="273146"/>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100" dirty="0">
                  <a:solidFill>
                    <a:schemeClr val="bg1"/>
                  </a:solidFill>
                  <a:latin typeface="微软雅黑 Light" panose="020B0502040204020203" pitchFamily="34" charset="-122"/>
                  <a:ea typeface="微软雅黑 Light" panose="020B0502040204020203" pitchFamily="34" charset="-122"/>
                </a:rPr>
                <a:t>项目五</a:t>
              </a:r>
              <a:endParaRPr lang="en-US" sz="1100" dirty="0">
                <a:solidFill>
                  <a:schemeClr val="bg1"/>
                </a:solidFill>
                <a:latin typeface="微软雅黑 Light" panose="020B0502040204020203" pitchFamily="34" charset="-122"/>
                <a:ea typeface="微软雅黑 Light" panose="020B0502040204020203" pitchFamily="34" charset="-122"/>
              </a:endParaRPr>
            </a:p>
          </p:txBody>
        </p:sp>
      </p:grpSp>
      <p:sp>
        <p:nvSpPr>
          <p:cNvPr id="49" name="Rectangle 42"/>
          <p:cNvSpPr/>
          <p:nvPr/>
        </p:nvSpPr>
        <p:spPr>
          <a:xfrm>
            <a:off x="1825613" y="1485653"/>
            <a:ext cx="1829060" cy="148610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2" name="组合 1"/>
          <p:cNvGrpSpPr/>
          <p:nvPr/>
        </p:nvGrpSpPr>
        <p:grpSpPr>
          <a:xfrm>
            <a:off x="1825614" y="-456"/>
            <a:ext cx="1829060" cy="1486109"/>
            <a:chOff x="1825614" y="-456"/>
            <a:chExt cx="1829060" cy="1486109"/>
          </a:xfrm>
          <a:solidFill>
            <a:schemeClr val="bg1">
              <a:alpha val="20000"/>
            </a:schemeClr>
          </a:solidFill>
        </p:grpSpPr>
        <p:sp>
          <p:nvSpPr>
            <p:cNvPr id="48" name="Rectangle 41"/>
            <p:cNvSpPr/>
            <p:nvPr/>
          </p:nvSpPr>
          <p:spPr>
            <a:xfrm>
              <a:off x="1825614" y="-456"/>
              <a:ext cx="1829060" cy="14861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50" name="Content Placeholder 2"/>
            <p:cNvSpPr txBox="1"/>
            <p:nvPr/>
          </p:nvSpPr>
          <p:spPr>
            <a:xfrm>
              <a:off x="1981111" y="365143"/>
              <a:ext cx="1614581" cy="980989"/>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buNone/>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您的内容打在这里，或者通过复制您的文本后，在此框中选择粘贴，并选择只保留文字。您的内容打在这里您的内容打在这里</a:t>
              </a:r>
              <a:endParaRPr lang="en-US" altLang="zh-CN" sz="8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sp>
          <p:nvSpPr>
            <p:cNvPr id="51" name="Title 13"/>
            <p:cNvSpPr txBox="1"/>
            <p:nvPr/>
          </p:nvSpPr>
          <p:spPr>
            <a:xfrm>
              <a:off x="1979712" y="123478"/>
              <a:ext cx="1615980" cy="273146"/>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100" dirty="0">
                  <a:solidFill>
                    <a:schemeClr val="bg1"/>
                  </a:solidFill>
                  <a:latin typeface="微软雅黑 Light" panose="020B0502040204020203" pitchFamily="34" charset="-122"/>
                  <a:ea typeface="微软雅黑 Light" panose="020B0502040204020203" pitchFamily="34" charset="-122"/>
                </a:rPr>
                <a:t>项目一</a:t>
              </a:r>
              <a:endParaRPr lang="en-US" sz="1100" dirty="0">
                <a:solidFill>
                  <a:schemeClr val="bg1"/>
                </a:solidFill>
                <a:latin typeface="微软雅黑 Light" panose="020B0502040204020203" pitchFamily="34" charset="-122"/>
                <a:ea typeface="微软雅黑 Light" panose="020B0502040204020203" pitchFamily="34" charset="-122"/>
              </a:endParaRPr>
            </a:p>
          </p:txBody>
        </p:sp>
      </p:grpSp>
      <p:pic>
        <p:nvPicPr>
          <p:cNvPr id="8" name="图片 7">
            <a:extLst>
              <a:ext uri="{FF2B5EF4-FFF2-40B4-BE49-F238E27FC236}">
                <a16:creationId xmlns:a16="http://schemas.microsoft.com/office/drawing/2014/main" id="{B2DF5900-E79F-4242-B385-B32477508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82" y="2651"/>
            <a:ext cx="1864045" cy="3009091"/>
          </a:xfrm>
          <a:prstGeom prst="rect">
            <a:avLst/>
          </a:prstGeom>
        </p:spPr>
      </p:pic>
      <p:pic>
        <p:nvPicPr>
          <p:cNvPr id="10" name="图片 9">
            <a:extLst>
              <a:ext uri="{FF2B5EF4-FFF2-40B4-BE49-F238E27FC236}">
                <a16:creationId xmlns:a16="http://schemas.microsoft.com/office/drawing/2014/main" id="{60888BFF-E698-4DA0-8102-6F7FB61D73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4309" y="-456"/>
            <a:ext cx="1830364" cy="3009091"/>
          </a:xfrm>
          <a:prstGeom prst="rect">
            <a:avLst/>
          </a:prstGeom>
        </p:spPr>
      </p:pic>
      <p:pic>
        <p:nvPicPr>
          <p:cNvPr id="12" name="图片 11">
            <a:extLst>
              <a:ext uri="{FF2B5EF4-FFF2-40B4-BE49-F238E27FC236}">
                <a16:creationId xmlns:a16="http://schemas.microsoft.com/office/drawing/2014/main" id="{BF84DE05-F0E2-4016-B0FE-D6FDB62F07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4011" y="-20303"/>
            <a:ext cx="1884339" cy="3061124"/>
          </a:xfrm>
          <a:prstGeom prst="rect">
            <a:avLst/>
          </a:prstGeom>
        </p:spPr>
      </p:pic>
      <p:pic>
        <p:nvPicPr>
          <p:cNvPr id="14" name="图片 13">
            <a:extLst>
              <a:ext uri="{FF2B5EF4-FFF2-40B4-BE49-F238E27FC236}">
                <a16:creationId xmlns:a16="http://schemas.microsoft.com/office/drawing/2014/main" id="{347ACF21-08EF-42CA-ADCE-47E81618D1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0991" y="-31253"/>
            <a:ext cx="1823947" cy="3072073"/>
          </a:xfrm>
          <a:prstGeom prst="rect">
            <a:avLst/>
          </a:prstGeom>
        </p:spPr>
      </p:pic>
      <p:pic>
        <p:nvPicPr>
          <p:cNvPr id="16" name="图片 15">
            <a:extLst>
              <a:ext uri="{FF2B5EF4-FFF2-40B4-BE49-F238E27FC236}">
                <a16:creationId xmlns:a16="http://schemas.microsoft.com/office/drawing/2014/main" id="{ED1C07DB-70B3-4B23-96FF-31AA8D3753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0048" y="-36706"/>
            <a:ext cx="1823951" cy="307207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45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9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105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12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135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33" grpId="0" animBg="1"/>
      <p:bldP spid="39" grpId="0" animBg="1"/>
      <p:bldP spid="43" grpId="0"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0"/>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Light" panose="020B0502040204020203" pitchFamily="34" charset="-122"/>
              </a:rPr>
              <a:t>左边可以放一张</a:t>
            </a:r>
            <a:r>
              <a:rPr lang="en-US" altLang="zh-CN" dirty="0">
                <a:ea typeface="微软雅黑 Light" panose="020B0502040204020203" pitchFamily="34" charset="-122"/>
              </a:rPr>
              <a:t>simulator</a:t>
            </a:r>
            <a:r>
              <a:rPr lang="zh-CN" altLang="en-US" dirty="0">
                <a:ea typeface="微软雅黑 Light" panose="020B0502040204020203" pitchFamily="34" charset="-122"/>
              </a:rPr>
              <a:t>的图片</a:t>
            </a:r>
            <a:endParaRPr lang="en-US" dirty="0">
              <a:ea typeface="微软雅黑 Light" panose="020B0502040204020203" pitchFamily="34" charset="-122"/>
            </a:endParaRPr>
          </a:p>
        </p:txBody>
      </p:sp>
      <p:sp>
        <p:nvSpPr>
          <p:cNvPr id="4" name="Title 13"/>
          <p:cNvSpPr txBox="1"/>
          <p:nvPr/>
        </p:nvSpPr>
        <p:spPr>
          <a:xfrm>
            <a:off x="2921194" y="418357"/>
            <a:ext cx="538301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a:solidFill>
                  <a:schemeClr val="bg1"/>
                </a:solidFill>
                <a:latin typeface="微软雅黑 Light" panose="020B0502040204020203" pitchFamily="34" charset="-122"/>
                <a:ea typeface="微软雅黑 Light" panose="020B0502040204020203" pitchFamily="34" charset="-122"/>
              </a:rPr>
              <a:t>App Project Sample</a:t>
            </a:r>
          </a:p>
        </p:txBody>
      </p:sp>
      <p:sp>
        <p:nvSpPr>
          <p:cNvPr id="5" name="Content Placeholder 2"/>
          <p:cNvSpPr txBox="1"/>
          <p:nvPr/>
        </p:nvSpPr>
        <p:spPr>
          <a:xfrm>
            <a:off x="3026382" y="1243353"/>
            <a:ext cx="4511777" cy="1400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spcBef>
                <a:spcPts val="0"/>
              </a:spcBef>
              <a:buNone/>
            </a:pPr>
            <a:endParaRPr lang="en-US" altLang="zh-CN" sz="1000" dirty="0">
              <a:solidFill>
                <a:schemeClr val="bg1"/>
              </a:solidFill>
              <a:latin typeface="华文细黑" panose="02010600040101010101" pitchFamily="2" charset="-122"/>
              <a:ea typeface="微软雅黑 Light" panose="020B0502040204020203" pitchFamily="34" charset="-122"/>
              <a:cs typeface="Arial" panose="020B0604020202020204" pitchFamily="34" charset="0"/>
            </a:endParaRPr>
          </a:p>
        </p:txBody>
      </p:sp>
      <p:grpSp>
        <p:nvGrpSpPr>
          <p:cNvPr id="36" name="组合 35"/>
          <p:cNvGrpSpPr/>
          <p:nvPr/>
        </p:nvGrpSpPr>
        <p:grpSpPr>
          <a:xfrm>
            <a:off x="5509119" y="3189920"/>
            <a:ext cx="613105" cy="613105"/>
            <a:chOff x="4052453" y="3044495"/>
            <a:chExt cx="613105" cy="613105"/>
          </a:xfrm>
        </p:grpSpPr>
        <p:sp>
          <p:nvSpPr>
            <p:cNvPr id="37" name="椭圆 36"/>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4100945" y="3110346"/>
              <a:ext cx="512619" cy="523220"/>
            </a:xfrm>
            <a:prstGeom prst="rect">
              <a:avLst/>
            </a:prstGeom>
            <a:noFill/>
          </p:spPr>
          <p:txBody>
            <a:bodyPr wrap="square" rtlCol="0">
              <a:spAutoFit/>
            </a:bodyPr>
            <a:lstStyle/>
            <a:p>
              <a:pPr algn="ctr"/>
              <a:r>
                <a:rPr lang="zh-CN" altLang="en-US" sz="2800" dirty="0">
                  <a:solidFill>
                    <a:schemeClr val="bg1">
                      <a:alpha val="60000"/>
                    </a:schemeClr>
                  </a:solidFill>
                  <a:latin typeface="FontAwesome" pitchFamily="2" charset="0"/>
                  <a:ea typeface="微软雅黑 Light" panose="020B0502040204020203" pitchFamily="34" charset="-122"/>
                </a:rPr>
                <a:t></a:t>
              </a:r>
              <a:endParaRPr lang="zh-CN" altLang="en-US"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2787394" y="3931169"/>
            <a:ext cx="1780309" cy="503526"/>
            <a:chOff x="2787394" y="3931169"/>
            <a:chExt cx="1780309" cy="503526"/>
          </a:xfrm>
        </p:grpSpPr>
        <p:sp>
          <p:nvSpPr>
            <p:cNvPr id="40" name="文本框 39"/>
            <p:cNvSpPr txBox="1"/>
            <p:nvPr/>
          </p:nvSpPr>
          <p:spPr>
            <a:xfrm>
              <a:off x="2972745" y="3931169"/>
              <a:ext cx="1460739" cy="261610"/>
            </a:xfrm>
            <a:prstGeom prst="rect">
              <a:avLst/>
            </a:prstGeom>
            <a:noFill/>
          </p:spPr>
          <p:txBody>
            <a:bodyPr wrap="square" rtlCol="0">
              <a:spAutoFit/>
            </a:bodyPr>
            <a:lstStyle/>
            <a:p>
              <a:pPr algn="ctr"/>
              <a:r>
                <a:rPr lang="en-US" altLang="zh-CN" sz="1050" dirty="0">
                  <a:solidFill>
                    <a:schemeClr val="bg1"/>
                  </a:solidFill>
                  <a:latin typeface="微软雅黑 Light" panose="020B0502040204020203" pitchFamily="34" charset="-122"/>
                  <a:ea typeface="微软雅黑 Light" panose="020B0502040204020203" pitchFamily="34" charset="-122"/>
                </a:rPr>
                <a:t>Easy to</a:t>
              </a:r>
              <a:r>
                <a:rPr lang="zh-CN" altLang="en-US" sz="1050" dirty="0">
                  <a:solidFill>
                    <a:schemeClr val="bg1"/>
                  </a:solidFill>
                  <a:latin typeface="微软雅黑 Light" panose="020B0502040204020203" pitchFamily="34" charset="-122"/>
                  <a:ea typeface="微软雅黑 Light" panose="020B0502040204020203" pitchFamily="34" charset="-122"/>
                </a:rPr>
                <a:t> </a:t>
              </a:r>
              <a:r>
                <a:rPr lang="en-US" altLang="zh-CN" sz="1050" dirty="0">
                  <a:solidFill>
                    <a:schemeClr val="bg1"/>
                  </a:solidFill>
                  <a:latin typeface="微软雅黑 Light" panose="020B0502040204020203" pitchFamily="34" charset="-122"/>
                  <a:ea typeface="微软雅黑 Light" panose="020B0502040204020203" pitchFamily="34" charset="-122"/>
                </a:rPr>
                <a:t>use</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787394" y="4158144"/>
              <a:ext cx="1780309" cy="276551"/>
            </a:xfrm>
            <a:prstGeom prst="rect">
              <a:avLst/>
            </a:prstGeom>
            <a:noFill/>
          </p:spPr>
          <p:txBody>
            <a:bodyPr wrap="square" rtlCol="0">
              <a:spAutoFit/>
            </a:bodyPr>
            <a:lstStyle/>
            <a:p>
              <a:pPr algn="ctr">
                <a:lnSpc>
                  <a:spcPct val="150000"/>
                </a:lnSpc>
              </a:pPr>
              <a:r>
                <a:rPr lang="en-US" altLang="zh-CN" sz="900" dirty="0">
                  <a:solidFill>
                    <a:schemeClr val="bg1"/>
                  </a:solidFill>
                  <a:latin typeface="微软雅黑 Light" panose="020B0502040204020203" pitchFamily="34" charset="-122"/>
                  <a:ea typeface="微软雅黑 Light" panose="020B0502040204020203" pitchFamily="34" charset="-122"/>
                </a:rPr>
                <a:t>Clear interface attracts users.</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3360537" y="3213954"/>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3220"/>
            </a:xfrm>
            <a:prstGeom prst="rect">
              <a:avLst/>
            </a:prstGeom>
            <a:noFill/>
          </p:spPr>
          <p:txBody>
            <a:bodyPr wrap="square" rtlCol="0">
              <a:spAutoFit/>
            </a:bodyPr>
            <a:lstStyle/>
            <a:p>
              <a:pPr algn="ctr"/>
              <a:r>
                <a:rPr lang="zh-CN" altLang="en-US" sz="2800" dirty="0">
                  <a:solidFill>
                    <a:schemeClr val="bg1">
                      <a:alpha val="60000"/>
                    </a:schemeClr>
                  </a:solidFill>
                  <a:latin typeface="FontAwesome" pitchFamily="2" charset="0"/>
                  <a:ea typeface="微软雅黑 Light" panose="020B0502040204020203" pitchFamily="34" charset="-122"/>
                </a:rPr>
                <a:t></a:t>
              </a:r>
              <a:endParaRPr lang="zh-CN" altLang="en-US"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7714348" y="3209119"/>
            <a:ext cx="613105" cy="613105"/>
            <a:chOff x="4052453" y="3044495"/>
            <a:chExt cx="613105" cy="613105"/>
          </a:xfrm>
        </p:grpSpPr>
        <p:sp>
          <p:nvSpPr>
            <p:cNvPr id="49" name="椭圆 48"/>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4100945" y="3110346"/>
              <a:ext cx="512619" cy="523220"/>
            </a:xfrm>
            <a:prstGeom prst="rect">
              <a:avLst/>
            </a:prstGeom>
            <a:noFill/>
          </p:spPr>
          <p:txBody>
            <a:bodyPr wrap="square" rtlCol="0">
              <a:spAutoFit/>
            </a:bodyPr>
            <a:lstStyle/>
            <a:p>
              <a:pPr algn="ctr"/>
              <a:r>
                <a:rPr lang="zh-CN" altLang="en-US" sz="2800" dirty="0">
                  <a:solidFill>
                    <a:schemeClr val="bg1">
                      <a:alpha val="60000"/>
                    </a:schemeClr>
                  </a:solidFill>
                  <a:latin typeface="FontAwesome" pitchFamily="2" charset="0"/>
                  <a:ea typeface="微软雅黑 Light" panose="020B0502040204020203" pitchFamily="34" charset="-122"/>
                </a:rPr>
                <a:t></a:t>
              </a:r>
              <a:endParaRPr lang="zh-CN" altLang="en-US"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4935245" y="3931169"/>
            <a:ext cx="1780309" cy="503526"/>
            <a:chOff x="4935245" y="3931169"/>
            <a:chExt cx="1780309" cy="503526"/>
          </a:xfrm>
        </p:grpSpPr>
        <p:sp>
          <p:nvSpPr>
            <p:cNvPr id="51" name="文本框 50"/>
            <p:cNvSpPr txBox="1"/>
            <p:nvPr/>
          </p:nvSpPr>
          <p:spPr>
            <a:xfrm>
              <a:off x="5120596" y="3931169"/>
              <a:ext cx="1460739" cy="261610"/>
            </a:xfrm>
            <a:prstGeom prst="rect">
              <a:avLst/>
            </a:prstGeom>
            <a:noFill/>
          </p:spPr>
          <p:txBody>
            <a:bodyPr wrap="square" rtlCol="0">
              <a:spAutoFit/>
            </a:bodyPr>
            <a:lstStyle/>
            <a:p>
              <a:pPr algn="ctr"/>
              <a:r>
                <a:rPr lang="en-US" altLang="zh-CN" sz="1050" dirty="0">
                  <a:solidFill>
                    <a:schemeClr val="bg1"/>
                  </a:solidFill>
                  <a:latin typeface="微软雅黑 Light" panose="020B0502040204020203" pitchFamily="34" charset="-122"/>
                  <a:ea typeface="微软雅黑 Light" panose="020B0502040204020203" pitchFamily="34" charset="-122"/>
                </a:rPr>
                <a:t>Fast launching</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4935245" y="4158144"/>
              <a:ext cx="1780309" cy="276551"/>
            </a:xfrm>
            <a:prstGeom prst="rect">
              <a:avLst/>
            </a:prstGeom>
            <a:noFill/>
          </p:spPr>
          <p:txBody>
            <a:bodyPr wrap="square" rtlCol="0">
              <a:spAutoFit/>
            </a:bodyPr>
            <a:lstStyle/>
            <a:p>
              <a:pPr algn="ctr">
                <a:lnSpc>
                  <a:spcPct val="150000"/>
                </a:lnSpc>
              </a:pPr>
              <a:r>
                <a:rPr lang="en-US" altLang="zh-CN" sz="900" dirty="0">
                  <a:solidFill>
                    <a:schemeClr val="bg1"/>
                  </a:solidFill>
                  <a:latin typeface="微软雅黑 Light" panose="020B0502040204020203" pitchFamily="34" charset="-122"/>
                  <a:ea typeface="微软雅黑 Light" panose="020B0502040204020203" pitchFamily="34" charset="-122"/>
                </a:rPr>
                <a:t>Simplicity makes proficiency</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7120362" y="3931169"/>
            <a:ext cx="1780309" cy="503526"/>
            <a:chOff x="7120362" y="3931169"/>
            <a:chExt cx="1780309" cy="503526"/>
          </a:xfrm>
        </p:grpSpPr>
        <p:sp>
          <p:nvSpPr>
            <p:cNvPr id="53" name="文本框 52"/>
            <p:cNvSpPr txBox="1"/>
            <p:nvPr/>
          </p:nvSpPr>
          <p:spPr>
            <a:xfrm>
              <a:off x="7305713" y="3931169"/>
              <a:ext cx="1460739" cy="261610"/>
            </a:xfrm>
            <a:prstGeom prst="rect">
              <a:avLst/>
            </a:prstGeom>
            <a:noFill/>
          </p:spPr>
          <p:txBody>
            <a:bodyPr wrap="square" rtlCol="0">
              <a:spAutoFit/>
            </a:bodyPr>
            <a:lstStyle/>
            <a:p>
              <a:pPr algn="ctr"/>
              <a:r>
                <a:rPr lang="en-US" altLang="zh-CN" sz="1050" dirty="0">
                  <a:solidFill>
                    <a:schemeClr val="bg1"/>
                  </a:solidFill>
                  <a:latin typeface="微软雅黑 Light" panose="020B0502040204020203" pitchFamily="34" charset="-122"/>
                  <a:ea typeface="微软雅黑 Light" panose="020B0502040204020203" pitchFamily="34" charset="-122"/>
                </a:rPr>
                <a:t>Problem solver</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7120362" y="4158144"/>
              <a:ext cx="1780309" cy="276551"/>
            </a:xfrm>
            <a:prstGeom prst="rect">
              <a:avLst/>
            </a:prstGeom>
            <a:noFill/>
          </p:spPr>
          <p:txBody>
            <a:bodyPr wrap="square" rtlCol="0">
              <a:spAutoFit/>
            </a:bodyPr>
            <a:lstStyle/>
            <a:p>
              <a:pPr algn="ctr">
                <a:lnSpc>
                  <a:spcPct val="150000"/>
                </a:lnSpc>
              </a:pPr>
              <a:r>
                <a:rPr lang="en-US" altLang="zh-CN" sz="900" dirty="0">
                  <a:solidFill>
                    <a:schemeClr val="bg1"/>
                  </a:solidFill>
                  <a:latin typeface="微软雅黑 Light" panose="020B0502040204020203" pitchFamily="34" charset="-122"/>
                  <a:ea typeface="微软雅黑 Light" panose="020B0502040204020203" pitchFamily="34" charset="-122"/>
                </a:rPr>
                <a:t>One APP does it all</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6" name="Group 2"/>
          <p:cNvGrpSpPr/>
          <p:nvPr/>
        </p:nvGrpSpPr>
        <p:grpSpPr>
          <a:xfrm>
            <a:off x="182167" y="469198"/>
            <a:ext cx="2554774" cy="4748718"/>
            <a:chOff x="1125293" y="1739462"/>
            <a:chExt cx="2444532" cy="4780420"/>
          </a:xfrm>
        </p:grpSpPr>
        <p:pic>
          <p:nvPicPr>
            <p:cNvPr id="27"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5293" y="1739462"/>
              <a:ext cx="2444532" cy="4780420"/>
            </a:xfrm>
            <a:prstGeom prst="rect">
              <a:avLst/>
            </a:prstGeom>
          </p:spPr>
        </p:pic>
        <p:sp>
          <p:nvSpPr>
            <p:cNvPr id="28" name="Rectangle 17"/>
            <p:cNvSpPr/>
            <p:nvPr/>
          </p:nvSpPr>
          <p:spPr>
            <a:xfrm>
              <a:off x="1669774" y="2389868"/>
              <a:ext cx="1544655" cy="2817740"/>
            </a:xfrm>
            <a:custGeom>
              <a:avLst/>
              <a:gdLst>
                <a:gd name="connsiteX0" fmla="*/ 0 w 1470206"/>
                <a:gd name="connsiteY0" fmla="*/ 0 h 2784028"/>
                <a:gd name="connsiteX1" fmla="*/ 1470206 w 1470206"/>
                <a:gd name="connsiteY1" fmla="*/ 0 h 2784028"/>
                <a:gd name="connsiteX2" fmla="*/ 1470206 w 1470206"/>
                <a:gd name="connsiteY2" fmla="*/ 2784028 h 2784028"/>
                <a:gd name="connsiteX3" fmla="*/ 0 w 1470206"/>
                <a:gd name="connsiteY3" fmla="*/ 2784028 h 2784028"/>
                <a:gd name="connsiteX4" fmla="*/ 0 w 1470206"/>
                <a:gd name="connsiteY4" fmla="*/ 0 h 2784028"/>
                <a:gd name="connsiteX0-1" fmla="*/ 0 w 1470206"/>
                <a:gd name="connsiteY0-2" fmla="*/ 0 h 2784028"/>
                <a:gd name="connsiteX1-3" fmla="*/ 1470206 w 1470206"/>
                <a:gd name="connsiteY1-4" fmla="*/ 198783 h 2784028"/>
                <a:gd name="connsiteX2-5" fmla="*/ 1470206 w 1470206"/>
                <a:gd name="connsiteY2-6" fmla="*/ 2784028 h 2784028"/>
                <a:gd name="connsiteX3-7" fmla="*/ 0 w 1470206"/>
                <a:gd name="connsiteY3-8" fmla="*/ 2784028 h 2784028"/>
                <a:gd name="connsiteX4-9" fmla="*/ 0 w 1470206"/>
                <a:gd name="connsiteY4-10" fmla="*/ 0 h 2784028"/>
                <a:gd name="connsiteX0-11" fmla="*/ 0 w 1470206"/>
                <a:gd name="connsiteY0-12" fmla="*/ 0 h 2784028"/>
                <a:gd name="connsiteX1-13" fmla="*/ 1470206 w 1470206"/>
                <a:gd name="connsiteY1-14" fmla="*/ 198783 h 2784028"/>
                <a:gd name="connsiteX2-15" fmla="*/ 1470206 w 1470206"/>
                <a:gd name="connsiteY2-16" fmla="*/ 2784028 h 2784028"/>
                <a:gd name="connsiteX3-17" fmla="*/ 0 w 1470206"/>
                <a:gd name="connsiteY3-18" fmla="*/ 2784028 h 2784028"/>
                <a:gd name="connsiteX4-19" fmla="*/ 0 w 1470206"/>
                <a:gd name="connsiteY4-20" fmla="*/ 0 h 2784028"/>
                <a:gd name="connsiteX0-21" fmla="*/ 9939 w 1480145"/>
                <a:gd name="connsiteY0-22" fmla="*/ 0 h 2784028"/>
                <a:gd name="connsiteX1-23" fmla="*/ 1480145 w 1480145"/>
                <a:gd name="connsiteY1-24" fmla="*/ 198783 h 2784028"/>
                <a:gd name="connsiteX2-25" fmla="*/ 1480145 w 1480145"/>
                <a:gd name="connsiteY2-26" fmla="*/ 2784028 h 2784028"/>
                <a:gd name="connsiteX3-27" fmla="*/ 0 w 1480145"/>
                <a:gd name="connsiteY3-28" fmla="*/ 2704515 h 2784028"/>
                <a:gd name="connsiteX4-29" fmla="*/ 9939 w 1480145"/>
                <a:gd name="connsiteY4-30" fmla="*/ 0 h 2784028"/>
                <a:gd name="connsiteX0-31" fmla="*/ 9939 w 1480145"/>
                <a:gd name="connsiteY0-32" fmla="*/ 0 h 2784028"/>
                <a:gd name="connsiteX1-33" fmla="*/ 1480145 w 1480145"/>
                <a:gd name="connsiteY1-34" fmla="*/ 198783 h 2784028"/>
                <a:gd name="connsiteX2-35" fmla="*/ 1480145 w 1480145"/>
                <a:gd name="connsiteY2-36" fmla="*/ 2784028 h 2784028"/>
                <a:gd name="connsiteX3-37" fmla="*/ 0 w 1480145"/>
                <a:gd name="connsiteY3-38" fmla="*/ 2744272 h 2784028"/>
                <a:gd name="connsiteX4-39" fmla="*/ 9939 w 1480145"/>
                <a:gd name="connsiteY4-40" fmla="*/ 0 h 2784028"/>
                <a:gd name="connsiteX0-41" fmla="*/ 19878 w 1480145"/>
                <a:gd name="connsiteY0-42" fmla="*/ 0 h 2793971"/>
                <a:gd name="connsiteX1-43" fmla="*/ 1480145 w 1480145"/>
                <a:gd name="connsiteY1-44" fmla="*/ 208726 h 2793971"/>
                <a:gd name="connsiteX2-45" fmla="*/ 1480145 w 1480145"/>
                <a:gd name="connsiteY2-46" fmla="*/ 2793971 h 2793971"/>
                <a:gd name="connsiteX3-47" fmla="*/ 0 w 1480145"/>
                <a:gd name="connsiteY3-48" fmla="*/ 2754215 h 2793971"/>
                <a:gd name="connsiteX4-49" fmla="*/ 19878 w 1480145"/>
                <a:gd name="connsiteY4-50" fmla="*/ 0 h 27939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0145" h="2793971">
                  <a:moveTo>
                    <a:pt x="19878" y="0"/>
                  </a:moveTo>
                  <a:lnTo>
                    <a:pt x="1480145" y="208726"/>
                  </a:lnTo>
                  <a:lnTo>
                    <a:pt x="1480145" y="2793971"/>
                  </a:lnTo>
                  <a:lnTo>
                    <a:pt x="0" y="2754215"/>
                  </a:lnTo>
                  <a:lnTo>
                    <a:pt x="19878" y="0"/>
                  </a:lnTo>
                  <a:close/>
                </a:path>
              </a:pathLst>
            </a:cu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ea typeface="微软雅黑 Light" panose="020B0502040204020203"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000"/>
                            </p:stCondLst>
                            <p:childTnLst>
                              <p:par>
                                <p:cTn id="19" presetID="10" presetClass="entr" presetSubtype="0" fill="hold" nodeType="afterEffect" nodePh="1">
                                  <p:stCondLst>
                                    <p:cond delay="0"/>
                                  </p:stCondLst>
                                  <p:endCondLst>
                                    <p:cond evt="begin" delay="0">
                                      <p:tn val="19"/>
                                    </p:cond>
                                  </p:end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250" fill="hold"/>
                                        <p:tgtEl>
                                          <p:spTgt spid="42"/>
                                        </p:tgtEl>
                                        <p:attrNameLst>
                                          <p:attrName>ppt_w</p:attrName>
                                        </p:attrNameLst>
                                      </p:cBhvr>
                                      <p:tavLst>
                                        <p:tav tm="0">
                                          <p:val>
                                            <p:fltVal val="0"/>
                                          </p:val>
                                        </p:tav>
                                        <p:tav tm="100000">
                                          <p:val>
                                            <p:strVal val="#ppt_w"/>
                                          </p:val>
                                        </p:tav>
                                      </p:tavLst>
                                    </p:anim>
                                    <p:anim calcmode="lin" valueType="num">
                                      <p:cBhvr>
                                        <p:cTn id="26" dur="250" fill="hold"/>
                                        <p:tgtEl>
                                          <p:spTgt spid="42"/>
                                        </p:tgtEl>
                                        <p:attrNameLst>
                                          <p:attrName>ppt_h</p:attrName>
                                        </p:attrNameLst>
                                      </p:cBhvr>
                                      <p:tavLst>
                                        <p:tav tm="0">
                                          <p:val>
                                            <p:fltVal val="0"/>
                                          </p:val>
                                        </p:tav>
                                        <p:tav tm="100000">
                                          <p:val>
                                            <p:strVal val="#ppt_h"/>
                                          </p:val>
                                        </p:tav>
                                      </p:tavLst>
                                    </p:anim>
                                    <p:animEffect transition="in" filter="fade">
                                      <p:cBhvr>
                                        <p:cTn id="27" dur="250"/>
                                        <p:tgtEl>
                                          <p:spTgt spid="42"/>
                                        </p:tgtEl>
                                      </p:cBhvr>
                                    </p:animEffect>
                                  </p:childTnLst>
                                </p:cTn>
                              </p:par>
                              <p:par>
                                <p:cTn id="28" presetID="6" presetClass="emph" presetSubtype="0" decel="100000" fill="hold" nodeType="withEffect">
                                  <p:stCondLst>
                                    <p:cond delay="200"/>
                                  </p:stCondLst>
                                  <p:childTnLst>
                                    <p:animScale>
                                      <p:cBhvr>
                                        <p:cTn id="29" dur="250" fill="hold"/>
                                        <p:tgtEl>
                                          <p:spTgt spid="42"/>
                                        </p:tgtEl>
                                      </p:cBhvr>
                                      <p:by x="110000" y="110000"/>
                                    </p:animScale>
                                  </p:childTnLst>
                                </p:cTn>
                              </p:par>
                              <p:par>
                                <p:cTn id="30" presetID="6" presetClass="emph" presetSubtype="0" decel="100000" fill="hold" nodeType="withEffect">
                                  <p:stCondLst>
                                    <p:cond delay="300"/>
                                  </p:stCondLst>
                                  <p:childTnLst>
                                    <p:animScale>
                                      <p:cBhvr>
                                        <p:cTn id="31" dur="250" fill="hold"/>
                                        <p:tgtEl>
                                          <p:spTgt spid="42"/>
                                        </p:tgtEl>
                                      </p:cBhvr>
                                      <p:by x="91000" y="91000"/>
                                    </p:animScale>
                                  </p:childTnLst>
                                </p:cTn>
                              </p:par>
                            </p:childTnLst>
                          </p:cTn>
                        </p:par>
                        <p:par>
                          <p:cTn id="32" fill="hold">
                            <p:stCondLst>
                              <p:cond delay="3050"/>
                            </p:stCondLst>
                            <p:childTnLst>
                              <p:par>
                                <p:cTn id="33" presetID="2" presetClass="entr" presetSubtype="4" decel="10000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par>
                          <p:cTn id="37" fill="hold">
                            <p:stCondLst>
                              <p:cond delay="3550"/>
                            </p:stCondLst>
                            <p:childTnLst>
                              <p:par>
                                <p:cTn id="38" presetID="53" presetClass="entr" presetSubtype="16"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250" fill="hold"/>
                                        <p:tgtEl>
                                          <p:spTgt spid="36"/>
                                        </p:tgtEl>
                                        <p:attrNameLst>
                                          <p:attrName>ppt_w</p:attrName>
                                        </p:attrNameLst>
                                      </p:cBhvr>
                                      <p:tavLst>
                                        <p:tav tm="0">
                                          <p:val>
                                            <p:fltVal val="0"/>
                                          </p:val>
                                        </p:tav>
                                        <p:tav tm="100000">
                                          <p:val>
                                            <p:strVal val="#ppt_w"/>
                                          </p:val>
                                        </p:tav>
                                      </p:tavLst>
                                    </p:anim>
                                    <p:anim calcmode="lin" valueType="num">
                                      <p:cBhvr>
                                        <p:cTn id="41" dur="250" fill="hold"/>
                                        <p:tgtEl>
                                          <p:spTgt spid="36"/>
                                        </p:tgtEl>
                                        <p:attrNameLst>
                                          <p:attrName>ppt_h</p:attrName>
                                        </p:attrNameLst>
                                      </p:cBhvr>
                                      <p:tavLst>
                                        <p:tav tm="0">
                                          <p:val>
                                            <p:fltVal val="0"/>
                                          </p:val>
                                        </p:tav>
                                        <p:tav tm="100000">
                                          <p:val>
                                            <p:strVal val="#ppt_h"/>
                                          </p:val>
                                        </p:tav>
                                      </p:tavLst>
                                    </p:anim>
                                    <p:animEffect transition="in" filter="fade">
                                      <p:cBhvr>
                                        <p:cTn id="42" dur="250"/>
                                        <p:tgtEl>
                                          <p:spTgt spid="36"/>
                                        </p:tgtEl>
                                      </p:cBhvr>
                                    </p:animEffect>
                                  </p:childTnLst>
                                </p:cTn>
                              </p:par>
                              <p:par>
                                <p:cTn id="43" presetID="6" presetClass="emph" presetSubtype="0" decel="100000" fill="hold" nodeType="withEffect">
                                  <p:stCondLst>
                                    <p:cond delay="200"/>
                                  </p:stCondLst>
                                  <p:childTnLst>
                                    <p:animScale>
                                      <p:cBhvr>
                                        <p:cTn id="44" dur="250" fill="hold"/>
                                        <p:tgtEl>
                                          <p:spTgt spid="36"/>
                                        </p:tgtEl>
                                      </p:cBhvr>
                                      <p:by x="110000" y="110000"/>
                                    </p:animScale>
                                  </p:childTnLst>
                                </p:cTn>
                              </p:par>
                              <p:par>
                                <p:cTn id="45" presetID="6" presetClass="emph" presetSubtype="0" decel="100000" fill="hold" nodeType="withEffect">
                                  <p:stCondLst>
                                    <p:cond delay="300"/>
                                  </p:stCondLst>
                                  <p:childTnLst>
                                    <p:animScale>
                                      <p:cBhvr>
                                        <p:cTn id="46" dur="250" fill="hold"/>
                                        <p:tgtEl>
                                          <p:spTgt spid="36"/>
                                        </p:tgtEl>
                                      </p:cBhvr>
                                      <p:by x="91000" y="91000"/>
                                    </p:animScale>
                                  </p:childTnLst>
                                </p:cTn>
                              </p:par>
                            </p:childTnLst>
                          </p:cTn>
                        </p:par>
                        <p:par>
                          <p:cTn id="47" fill="hold">
                            <p:stCondLst>
                              <p:cond delay="4100"/>
                            </p:stCondLst>
                            <p:childTnLst>
                              <p:par>
                                <p:cTn id="48" presetID="2" presetClass="entr" presetSubtype="4" decel="10000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par>
                          <p:cTn id="52" fill="hold">
                            <p:stCondLst>
                              <p:cond delay="4600"/>
                            </p:stCondLst>
                            <p:childTnLst>
                              <p:par>
                                <p:cTn id="53" presetID="53" presetClass="entr" presetSubtype="16"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250" fill="hold"/>
                                        <p:tgtEl>
                                          <p:spTgt spid="48"/>
                                        </p:tgtEl>
                                        <p:attrNameLst>
                                          <p:attrName>ppt_w</p:attrName>
                                        </p:attrNameLst>
                                      </p:cBhvr>
                                      <p:tavLst>
                                        <p:tav tm="0">
                                          <p:val>
                                            <p:fltVal val="0"/>
                                          </p:val>
                                        </p:tav>
                                        <p:tav tm="100000">
                                          <p:val>
                                            <p:strVal val="#ppt_w"/>
                                          </p:val>
                                        </p:tav>
                                      </p:tavLst>
                                    </p:anim>
                                    <p:anim calcmode="lin" valueType="num">
                                      <p:cBhvr>
                                        <p:cTn id="56" dur="250" fill="hold"/>
                                        <p:tgtEl>
                                          <p:spTgt spid="48"/>
                                        </p:tgtEl>
                                        <p:attrNameLst>
                                          <p:attrName>ppt_h</p:attrName>
                                        </p:attrNameLst>
                                      </p:cBhvr>
                                      <p:tavLst>
                                        <p:tav tm="0">
                                          <p:val>
                                            <p:fltVal val="0"/>
                                          </p:val>
                                        </p:tav>
                                        <p:tav tm="100000">
                                          <p:val>
                                            <p:strVal val="#ppt_h"/>
                                          </p:val>
                                        </p:tav>
                                      </p:tavLst>
                                    </p:anim>
                                    <p:animEffect transition="in" filter="fade">
                                      <p:cBhvr>
                                        <p:cTn id="57" dur="250"/>
                                        <p:tgtEl>
                                          <p:spTgt spid="48"/>
                                        </p:tgtEl>
                                      </p:cBhvr>
                                    </p:animEffect>
                                  </p:childTnLst>
                                </p:cTn>
                              </p:par>
                              <p:par>
                                <p:cTn id="58" presetID="6" presetClass="emph" presetSubtype="0" decel="100000" fill="hold" nodeType="withEffect">
                                  <p:stCondLst>
                                    <p:cond delay="200"/>
                                  </p:stCondLst>
                                  <p:childTnLst>
                                    <p:animScale>
                                      <p:cBhvr>
                                        <p:cTn id="59" dur="250" fill="hold"/>
                                        <p:tgtEl>
                                          <p:spTgt spid="48"/>
                                        </p:tgtEl>
                                      </p:cBhvr>
                                      <p:by x="110000" y="110000"/>
                                    </p:animScale>
                                  </p:childTnLst>
                                </p:cTn>
                              </p:par>
                              <p:par>
                                <p:cTn id="60" presetID="6" presetClass="emph" presetSubtype="0" decel="100000" fill="hold" nodeType="withEffect">
                                  <p:stCondLst>
                                    <p:cond delay="300"/>
                                  </p:stCondLst>
                                  <p:childTnLst>
                                    <p:animScale>
                                      <p:cBhvr>
                                        <p:cTn id="61" dur="250" fill="hold"/>
                                        <p:tgtEl>
                                          <p:spTgt spid="48"/>
                                        </p:tgtEl>
                                      </p:cBhvr>
                                      <p:by x="91000" y="91000"/>
                                    </p:animScale>
                                  </p:childTnLst>
                                </p:cTn>
                              </p:par>
                            </p:childTnLst>
                          </p:cTn>
                        </p:par>
                        <p:par>
                          <p:cTn id="62" fill="hold">
                            <p:stCondLst>
                              <p:cond delay="5150"/>
                            </p:stCondLst>
                            <p:childTnLst>
                              <p:par>
                                <p:cTn id="63" presetID="2" presetClass="entr" presetSubtype="4" decel="100000"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360616"/>
            <a:ext cx="3076575" cy="1104900"/>
            <a:chOff x="634462" y="4306893"/>
            <a:chExt cx="4102320" cy="1472208"/>
          </a:xfrm>
        </p:grpSpPr>
        <p:grpSp>
          <p:nvGrpSpPr>
            <p:cNvPr id="61444" name="组合 5"/>
            <p:cNvGrpSpPr/>
            <p:nvPr/>
          </p:nvGrpSpPr>
          <p:grpSpPr bwMode="auto">
            <a:xfrm>
              <a:off x="634462" y="4306893"/>
              <a:ext cx="4102320" cy="1472208"/>
              <a:chOff x="4025167" y="4709180"/>
              <a:chExt cx="4102320" cy="1472208"/>
            </a:xfrm>
          </p:grpSpPr>
          <p:sp>
            <p:nvSpPr>
              <p:cNvPr id="11" name="文本框 10"/>
              <p:cNvSpPr txBox="1"/>
              <p:nvPr/>
            </p:nvSpPr>
            <p:spPr>
              <a:xfrm>
                <a:off x="4025167" y="5627195"/>
                <a:ext cx="4102320" cy="554193"/>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bg1"/>
                    </a:solidFill>
                    <a:latin typeface="+mn-lt"/>
                    <a:ea typeface="微软雅黑 Light" panose="020B0502040204020203" pitchFamily="34" charset="-122"/>
                    <a:cs typeface="Arial" panose="020B0604020202020204" pitchFamily="34" charset="0"/>
                  </a:rPr>
                  <a:t>Discussion</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525" y="4709180"/>
                <a:ext cx="3875824" cy="86090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6430" y="5146644"/>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4003366" y="1515310"/>
            <a:ext cx="838525" cy="809766"/>
            <a:chOff x="7493000" y="1820863"/>
            <a:chExt cx="233363" cy="225425"/>
          </a:xfrm>
          <a:solidFill>
            <a:schemeClr val="bg1">
              <a:lumMod val="95000"/>
            </a:schemeClr>
          </a:solidFill>
        </p:grpSpPr>
        <p:sp>
          <p:nvSpPr>
            <p:cNvPr id="14"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5"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6"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7"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8"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9"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0000">
                                          <p:cBhvr additive="base">
                                            <p:cTn id="7" dur="75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par>
                                    <p:cTn id="17" presetID="2" presetClass="exit" presetSubtype="4" fill="hold" nodeType="withEffect">
                                      <p:stCondLst>
                                        <p:cond delay="1200"/>
                                      </p:stCondLst>
                                      <p:childTnLst>
                                        <p:anim calcmode="lin" valueType="num">
                                          <p:cBhvr additive="base">
                                            <p:cTn id="18" dur="400"/>
                                            <p:tgtEl>
                                              <p:spTgt spid="5"/>
                                            </p:tgtEl>
                                            <p:attrNameLst>
                                              <p:attrName>ppt_x</p:attrName>
                                            </p:attrNameLst>
                                          </p:cBhvr>
                                          <p:tavLst>
                                            <p:tav tm="0">
                                              <p:val>
                                                <p:strVal val="ppt_x"/>
                                              </p:val>
                                            </p:tav>
                                            <p:tav tm="100000">
                                              <p:val>
                                                <p:strVal val="ppt_x"/>
                                              </p:val>
                                            </p:tav>
                                          </p:tavLst>
                                        </p:anim>
                                        <p:anim calcmode="lin" valueType="num">
                                          <p:cBhvr additive="base">
                                            <p:cTn id="19" dur="400"/>
                                            <p:tgtEl>
                                              <p:spTgt spid="5"/>
                                            </p:tgtEl>
                                            <p:attrNameLst>
                                              <p:attrName>ppt_y</p:attrName>
                                            </p:attrNameLst>
                                          </p:cBhvr>
                                          <p:tavLst>
                                            <p:tav tm="0">
                                              <p:val>
                                                <p:strVal val="ppt_y"/>
                                              </p:val>
                                            </p:tav>
                                            <p:tav tm="100000">
                                              <p:val>
                                                <p:strVal val="1+ppt_h/2"/>
                                              </p:val>
                                            </p:tav>
                                          </p:tavLst>
                                        </p:anim>
                                        <p:set>
                                          <p:cBhvr>
                                            <p:cTn id="20" dur="1" fill="hold">
                                              <p:stCondLst>
                                                <p:cond delay="399"/>
                                              </p:stCondLst>
                                            </p:cTn>
                                            <p:tgtEl>
                                              <p:spTgt spid="5"/>
                                            </p:tgtEl>
                                            <p:attrNameLst>
                                              <p:attrName>style.visibility</p:attrName>
                                            </p:attrNameLst>
                                          </p:cBhvr>
                                          <p:to>
                                            <p:strVal val="hidden"/>
                                          </p:to>
                                        </p:set>
                                      </p:childTnLst>
                                    </p:cTn>
                                  </p:par>
                                  <p:par>
                                    <p:cTn id="21" presetID="2" presetClass="exit" presetSubtype="1" fill="hold" nodeType="withEffect">
                                      <p:stCondLst>
                                        <p:cond delay="1200"/>
                                      </p:stCondLst>
                                      <p:childTnLst>
                                        <p:anim calcmode="lin" valueType="num">
                                          <p:cBhvr additive="base">
                                            <p:cTn id="22" dur="400"/>
                                            <p:tgtEl>
                                              <p:spTgt spid="13"/>
                                            </p:tgtEl>
                                            <p:attrNameLst>
                                              <p:attrName>ppt_x</p:attrName>
                                            </p:attrNameLst>
                                          </p:cBhvr>
                                          <p:tavLst>
                                            <p:tav tm="0">
                                              <p:val>
                                                <p:strVal val="ppt_x"/>
                                              </p:val>
                                            </p:tav>
                                            <p:tav tm="100000">
                                              <p:val>
                                                <p:strVal val="ppt_x"/>
                                              </p:val>
                                            </p:tav>
                                          </p:tavLst>
                                        </p:anim>
                                        <p:anim calcmode="lin" valueType="num">
                                          <p:cBhvr additive="base">
                                            <p:cTn id="23" dur="400"/>
                                            <p:tgtEl>
                                              <p:spTgt spid="13"/>
                                            </p:tgtEl>
                                            <p:attrNameLst>
                                              <p:attrName>ppt_y</p:attrName>
                                            </p:attrNameLst>
                                          </p:cBhvr>
                                          <p:tavLst>
                                            <p:tav tm="0">
                                              <p:val>
                                                <p:strVal val="ppt_y"/>
                                              </p:val>
                                            </p:tav>
                                            <p:tav tm="100000">
                                              <p:val>
                                                <p:strVal val="0-ppt_h/2"/>
                                              </p:val>
                                            </p:tav>
                                          </p:tavLst>
                                        </p:anim>
                                        <p:set>
                                          <p:cBhvr>
                                            <p:cTn id="24" dur="1" fill="hold">
                                              <p:stCondLst>
                                                <p:cond delay="399"/>
                                              </p:stCondLst>
                                            </p:cTn>
                                            <p:tgtEl>
                                              <p:spTgt spid="13"/>
                                            </p:tgtEl>
                                            <p:attrNameLst>
                                              <p:attrName>style.visibility</p:attrName>
                                            </p:attrNameLst>
                                          </p:cBhvr>
                                          <p:to>
                                            <p:strVal val="hidden"/>
                                          </p:to>
                                        </p:set>
                                      </p:childTnLst>
                                    </p:cTn>
                                  </p:par>
                                  <p:par>
                                    <p:cTn id="25" presetID="10" presetClass="exit" presetSubtype="0" fill="hold" nodeType="withEffect">
                                      <p:stCondLst>
                                        <p:cond delay="1100"/>
                                      </p:stCondLst>
                                      <p:childTnLst>
                                        <p:animEffect transition="out" filter="fade">
                                          <p:cBhvr>
                                            <p:cTn id="26" dur="400"/>
                                            <p:tgtEl>
                                              <p:spTgt spid="5"/>
                                            </p:tgtEl>
                                          </p:cBhvr>
                                        </p:animEffect>
                                        <p:set>
                                          <p:cBhvr>
                                            <p:cTn id="27" dur="1" fill="hold">
                                              <p:stCondLst>
                                                <p:cond delay="399"/>
                                              </p:stCondLst>
                                            </p:cTn>
                                            <p:tgtEl>
                                              <p:spTgt spid="5"/>
                                            </p:tgtEl>
                                            <p:attrNameLst>
                                              <p:attrName>style.visibility</p:attrName>
                                            </p:attrNameLst>
                                          </p:cBhvr>
                                          <p:to>
                                            <p:strVal val="hidden"/>
                                          </p:to>
                                        </p:set>
                                      </p:childTnLst>
                                    </p:cTn>
                                  </p:par>
                                  <p:par>
                                    <p:cTn id="28" presetID="10" presetClass="exit" presetSubtype="0" fill="hold" nodeType="withEffect">
                                      <p:stCondLst>
                                        <p:cond delay="1100"/>
                                      </p:stCondLst>
                                      <p:childTnLst>
                                        <p:animEffect transition="out" filter="fade">
                                          <p:cBhvr>
                                            <p:cTn id="29" dur="400"/>
                                            <p:tgtEl>
                                              <p:spTgt spid="13"/>
                                            </p:tgtEl>
                                          </p:cBhvr>
                                        </p:animEffect>
                                        <p:set>
                                          <p:cBhvr>
                                            <p:cTn id="30" dur="1" fill="hold">
                                              <p:stCondLst>
                                                <p:cond delay="399"/>
                                              </p:stCondLst>
                                            </p:cTn>
                                            <p:tgtEl>
                                              <p:spTgt spid="13"/>
                                            </p:tgtEl>
                                            <p:attrNameLst>
                                              <p:attrName>style.visibility</p:attrName>
                                            </p:attrNameLst>
                                          </p:cBhvr>
                                          <p:to>
                                            <p:strVal val="hidden"/>
                                          </p:to>
                                        </p:set>
                                      </p:childTnLst>
                                    </p:cTn>
                                  </p:par>
                                  <p:par>
                                    <p:cTn id="31" presetID="53" presetClass="exit" presetSubtype="32" fill="hold" grpId="1" nodeType="withEffect">
                                      <p:stCondLst>
                                        <p:cond delay="1100"/>
                                      </p:stCondLst>
                                      <p:childTnLst>
                                        <p:anim calcmode="lin" valueType="num">
                                          <p:cBhvr>
                                            <p:cTn id="32" dur="500"/>
                                            <p:tgtEl>
                                              <p:spTgt spid="20"/>
                                            </p:tgtEl>
                                            <p:attrNameLst>
                                              <p:attrName>ppt_w</p:attrName>
                                            </p:attrNameLst>
                                          </p:cBhvr>
                                          <p:tavLst>
                                            <p:tav tm="0">
                                              <p:val>
                                                <p:strVal val="ppt_w"/>
                                              </p:val>
                                            </p:tav>
                                            <p:tav tm="100000">
                                              <p:val>
                                                <p:fltVal val="0"/>
                                              </p:val>
                                            </p:tav>
                                          </p:tavLst>
                                        </p:anim>
                                        <p:anim calcmode="lin" valueType="num">
                                          <p:cBhvr>
                                            <p:cTn id="33" dur="500"/>
                                            <p:tgtEl>
                                              <p:spTgt spid="20"/>
                                            </p:tgtEl>
                                            <p:attrNameLst>
                                              <p:attrName>ppt_h</p:attrName>
                                            </p:attrNameLst>
                                          </p:cBhvr>
                                          <p:tavLst>
                                            <p:tav tm="0">
                                              <p:val>
                                                <p:strVal val="ppt_h"/>
                                              </p:val>
                                            </p:tav>
                                            <p:tav tm="100000">
                                              <p:val>
                                                <p:fltVal val="0"/>
                                              </p:val>
                                            </p:tav>
                                          </p:tavLst>
                                        </p:anim>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ppt_x"/>
                                              </p:val>
                                            </p:tav>
                                            <p:tav tm="100000">
                                              <p:val>
                                                <p:strVal val="#ppt_x"/>
                                              </p:val>
                                            </p:tav>
                                          </p:tavLst>
                                        </p:anim>
                                        <p:anim calcmode="lin" valueType="num">
                                          <p:cBhvr additive="base">
                                            <p:cTn id="8" dur="750" fill="hold"/>
                                            <p:tgtEl>
                                              <p:spTgt spid="2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par>
                                    <p:cTn id="17" presetID="2" presetClass="exit" presetSubtype="4" fill="hold" nodeType="withEffect">
                                      <p:stCondLst>
                                        <p:cond delay="1200"/>
                                      </p:stCondLst>
                                      <p:childTnLst>
                                        <p:anim calcmode="lin" valueType="num">
                                          <p:cBhvr additive="base">
                                            <p:cTn id="18" dur="400"/>
                                            <p:tgtEl>
                                              <p:spTgt spid="5"/>
                                            </p:tgtEl>
                                            <p:attrNameLst>
                                              <p:attrName>ppt_x</p:attrName>
                                            </p:attrNameLst>
                                          </p:cBhvr>
                                          <p:tavLst>
                                            <p:tav tm="0">
                                              <p:val>
                                                <p:strVal val="ppt_x"/>
                                              </p:val>
                                            </p:tav>
                                            <p:tav tm="100000">
                                              <p:val>
                                                <p:strVal val="ppt_x"/>
                                              </p:val>
                                            </p:tav>
                                          </p:tavLst>
                                        </p:anim>
                                        <p:anim calcmode="lin" valueType="num">
                                          <p:cBhvr additive="base">
                                            <p:cTn id="19" dur="400"/>
                                            <p:tgtEl>
                                              <p:spTgt spid="5"/>
                                            </p:tgtEl>
                                            <p:attrNameLst>
                                              <p:attrName>ppt_y</p:attrName>
                                            </p:attrNameLst>
                                          </p:cBhvr>
                                          <p:tavLst>
                                            <p:tav tm="0">
                                              <p:val>
                                                <p:strVal val="ppt_y"/>
                                              </p:val>
                                            </p:tav>
                                            <p:tav tm="100000">
                                              <p:val>
                                                <p:strVal val="1+ppt_h/2"/>
                                              </p:val>
                                            </p:tav>
                                          </p:tavLst>
                                        </p:anim>
                                        <p:set>
                                          <p:cBhvr>
                                            <p:cTn id="20" dur="1" fill="hold">
                                              <p:stCondLst>
                                                <p:cond delay="399"/>
                                              </p:stCondLst>
                                            </p:cTn>
                                            <p:tgtEl>
                                              <p:spTgt spid="5"/>
                                            </p:tgtEl>
                                            <p:attrNameLst>
                                              <p:attrName>style.visibility</p:attrName>
                                            </p:attrNameLst>
                                          </p:cBhvr>
                                          <p:to>
                                            <p:strVal val="hidden"/>
                                          </p:to>
                                        </p:set>
                                      </p:childTnLst>
                                    </p:cTn>
                                  </p:par>
                                  <p:par>
                                    <p:cTn id="21" presetID="2" presetClass="exit" presetSubtype="1" fill="hold" nodeType="withEffect">
                                      <p:stCondLst>
                                        <p:cond delay="1200"/>
                                      </p:stCondLst>
                                      <p:childTnLst>
                                        <p:anim calcmode="lin" valueType="num">
                                          <p:cBhvr additive="base">
                                            <p:cTn id="22" dur="400"/>
                                            <p:tgtEl>
                                              <p:spTgt spid="13"/>
                                            </p:tgtEl>
                                            <p:attrNameLst>
                                              <p:attrName>ppt_x</p:attrName>
                                            </p:attrNameLst>
                                          </p:cBhvr>
                                          <p:tavLst>
                                            <p:tav tm="0">
                                              <p:val>
                                                <p:strVal val="ppt_x"/>
                                              </p:val>
                                            </p:tav>
                                            <p:tav tm="100000">
                                              <p:val>
                                                <p:strVal val="ppt_x"/>
                                              </p:val>
                                            </p:tav>
                                          </p:tavLst>
                                        </p:anim>
                                        <p:anim calcmode="lin" valueType="num">
                                          <p:cBhvr additive="base">
                                            <p:cTn id="23" dur="400"/>
                                            <p:tgtEl>
                                              <p:spTgt spid="13"/>
                                            </p:tgtEl>
                                            <p:attrNameLst>
                                              <p:attrName>ppt_y</p:attrName>
                                            </p:attrNameLst>
                                          </p:cBhvr>
                                          <p:tavLst>
                                            <p:tav tm="0">
                                              <p:val>
                                                <p:strVal val="ppt_y"/>
                                              </p:val>
                                            </p:tav>
                                            <p:tav tm="100000">
                                              <p:val>
                                                <p:strVal val="0-ppt_h/2"/>
                                              </p:val>
                                            </p:tav>
                                          </p:tavLst>
                                        </p:anim>
                                        <p:set>
                                          <p:cBhvr>
                                            <p:cTn id="24" dur="1" fill="hold">
                                              <p:stCondLst>
                                                <p:cond delay="399"/>
                                              </p:stCondLst>
                                            </p:cTn>
                                            <p:tgtEl>
                                              <p:spTgt spid="13"/>
                                            </p:tgtEl>
                                            <p:attrNameLst>
                                              <p:attrName>style.visibility</p:attrName>
                                            </p:attrNameLst>
                                          </p:cBhvr>
                                          <p:to>
                                            <p:strVal val="hidden"/>
                                          </p:to>
                                        </p:set>
                                      </p:childTnLst>
                                    </p:cTn>
                                  </p:par>
                                  <p:par>
                                    <p:cTn id="25" presetID="10" presetClass="exit" presetSubtype="0" fill="hold" nodeType="withEffect">
                                      <p:stCondLst>
                                        <p:cond delay="1100"/>
                                      </p:stCondLst>
                                      <p:childTnLst>
                                        <p:animEffect transition="out" filter="fade">
                                          <p:cBhvr>
                                            <p:cTn id="26" dur="400"/>
                                            <p:tgtEl>
                                              <p:spTgt spid="5"/>
                                            </p:tgtEl>
                                          </p:cBhvr>
                                        </p:animEffect>
                                        <p:set>
                                          <p:cBhvr>
                                            <p:cTn id="27" dur="1" fill="hold">
                                              <p:stCondLst>
                                                <p:cond delay="399"/>
                                              </p:stCondLst>
                                            </p:cTn>
                                            <p:tgtEl>
                                              <p:spTgt spid="5"/>
                                            </p:tgtEl>
                                            <p:attrNameLst>
                                              <p:attrName>style.visibility</p:attrName>
                                            </p:attrNameLst>
                                          </p:cBhvr>
                                          <p:to>
                                            <p:strVal val="hidden"/>
                                          </p:to>
                                        </p:set>
                                      </p:childTnLst>
                                    </p:cTn>
                                  </p:par>
                                  <p:par>
                                    <p:cTn id="28" presetID="10" presetClass="exit" presetSubtype="0" fill="hold" nodeType="withEffect">
                                      <p:stCondLst>
                                        <p:cond delay="1100"/>
                                      </p:stCondLst>
                                      <p:childTnLst>
                                        <p:animEffect transition="out" filter="fade">
                                          <p:cBhvr>
                                            <p:cTn id="29" dur="400"/>
                                            <p:tgtEl>
                                              <p:spTgt spid="13"/>
                                            </p:tgtEl>
                                          </p:cBhvr>
                                        </p:animEffect>
                                        <p:set>
                                          <p:cBhvr>
                                            <p:cTn id="30" dur="1" fill="hold">
                                              <p:stCondLst>
                                                <p:cond delay="399"/>
                                              </p:stCondLst>
                                            </p:cTn>
                                            <p:tgtEl>
                                              <p:spTgt spid="13"/>
                                            </p:tgtEl>
                                            <p:attrNameLst>
                                              <p:attrName>style.visibility</p:attrName>
                                            </p:attrNameLst>
                                          </p:cBhvr>
                                          <p:to>
                                            <p:strVal val="hidden"/>
                                          </p:to>
                                        </p:set>
                                      </p:childTnLst>
                                    </p:cTn>
                                  </p:par>
                                  <p:par>
                                    <p:cTn id="31" presetID="53" presetClass="exit" presetSubtype="32" fill="hold" grpId="1" nodeType="withEffect">
                                      <p:stCondLst>
                                        <p:cond delay="1100"/>
                                      </p:stCondLst>
                                      <p:childTnLst>
                                        <p:anim calcmode="lin" valueType="num">
                                          <p:cBhvr>
                                            <p:cTn id="32" dur="500"/>
                                            <p:tgtEl>
                                              <p:spTgt spid="20"/>
                                            </p:tgtEl>
                                            <p:attrNameLst>
                                              <p:attrName>ppt_w</p:attrName>
                                            </p:attrNameLst>
                                          </p:cBhvr>
                                          <p:tavLst>
                                            <p:tav tm="0">
                                              <p:val>
                                                <p:strVal val="ppt_w"/>
                                              </p:val>
                                            </p:tav>
                                            <p:tav tm="100000">
                                              <p:val>
                                                <p:fltVal val="0"/>
                                              </p:val>
                                            </p:tav>
                                          </p:tavLst>
                                        </p:anim>
                                        <p:anim calcmode="lin" valueType="num">
                                          <p:cBhvr>
                                            <p:cTn id="33" dur="500"/>
                                            <p:tgtEl>
                                              <p:spTgt spid="20"/>
                                            </p:tgtEl>
                                            <p:attrNameLst>
                                              <p:attrName>ppt_h</p:attrName>
                                            </p:attrNameLst>
                                          </p:cBhvr>
                                          <p:tavLst>
                                            <p:tav tm="0">
                                              <p:val>
                                                <p:strVal val="ppt_h"/>
                                              </p:val>
                                            </p:tav>
                                            <p:tav tm="100000">
                                              <p:val>
                                                <p:fltVal val="0"/>
                                              </p:val>
                                            </p:tav>
                                          </p:tavLst>
                                        </p:anim>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Other_1"/>
          <p:cNvSpPr/>
          <p:nvPr>
            <p:custDataLst>
              <p:tags r:id="rId2"/>
            </p:custDataLst>
          </p:nvPr>
        </p:nvSpPr>
        <p:spPr bwMode="auto">
          <a:xfrm rot="18849647">
            <a:off x="6726247" y="3492758"/>
            <a:ext cx="1111039" cy="609756"/>
          </a:xfrm>
          <a:custGeom>
            <a:avLst/>
            <a:gdLst>
              <a:gd name="T0" fmla="*/ 2708960 w 955844"/>
              <a:gd name="T1" fmla="*/ 0 h 524933"/>
              <a:gd name="T2" fmla="*/ 0 w 955844"/>
              <a:gd name="T3" fmla="*/ 0 h 524933"/>
              <a:gd name="T4" fmla="*/ 1444755 w 955844"/>
              <a:gd name="T5" fmla="*/ 1479806 h 524933"/>
              <a:gd name="T6" fmla="*/ 2708960 w 955844"/>
              <a:gd name="T7" fmla="*/ 1479806 h 5249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5844" h="524933">
                <a:moveTo>
                  <a:pt x="955844" y="0"/>
                </a:moveTo>
                <a:lnTo>
                  <a:pt x="0" y="0"/>
                </a:lnTo>
                <a:lnTo>
                  <a:pt x="509776" y="524933"/>
                </a:lnTo>
                <a:lnTo>
                  <a:pt x="955844" y="524933"/>
                </a:lnTo>
                <a:lnTo>
                  <a:pt x="955844" y="0"/>
                </a:lnTo>
                <a:close/>
              </a:path>
            </a:pathLst>
          </a:custGeom>
          <a:solidFill>
            <a:schemeClr val="bg1">
              <a:alpha val="40000"/>
            </a:schemeClr>
          </a:solidFill>
          <a:ln>
            <a:noFill/>
          </a:ln>
        </p:spPr>
        <p:txBody>
          <a:bodyPr anchor="ctr"/>
          <a:lstStyle/>
          <a:p>
            <a:endParaRPr lang="zh-CN" altLang="en-US" sz="1015" dirty="0">
              <a:solidFill>
                <a:schemeClr val="bg1"/>
              </a:solidFill>
              <a:ea typeface="微软雅黑 Light" panose="020B0502040204020203" pitchFamily="34" charset="-122"/>
            </a:endParaRPr>
          </a:p>
        </p:txBody>
      </p:sp>
      <p:sp>
        <p:nvSpPr>
          <p:cNvPr id="2051" name="MH_Other_2"/>
          <p:cNvSpPr/>
          <p:nvPr>
            <p:custDataLst>
              <p:tags r:id="rId3"/>
            </p:custDataLst>
          </p:nvPr>
        </p:nvSpPr>
        <p:spPr bwMode="auto">
          <a:xfrm rot="2750353" flipH="1">
            <a:off x="811119" y="3492758"/>
            <a:ext cx="1111039" cy="609756"/>
          </a:xfrm>
          <a:custGeom>
            <a:avLst/>
            <a:gdLst>
              <a:gd name="T0" fmla="*/ 2708960 w 955844"/>
              <a:gd name="T1" fmla="*/ 0 h 524933"/>
              <a:gd name="T2" fmla="*/ 0 w 955844"/>
              <a:gd name="T3" fmla="*/ 0 h 524933"/>
              <a:gd name="T4" fmla="*/ 1444755 w 955844"/>
              <a:gd name="T5" fmla="*/ 1479786 h 524933"/>
              <a:gd name="T6" fmla="*/ 2708960 w 955844"/>
              <a:gd name="T7" fmla="*/ 1479786 h 5249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5844" h="524933">
                <a:moveTo>
                  <a:pt x="955844" y="0"/>
                </a:moveTo>
                <a:lnTo>
                  <a:pt x="0" y="0"/>
                </a:lnTo>
                <a:lnTo>
                  <a:pt x="509776" y="524933"/>
                </a:lnTo>
                <a:lnTo>
                  <a:pt x="955844" y="524933"/>
                </a:lnTo>
                <a:lnTo>
                  <a:pt x="955844" y="0"/>
                </a:lnTo>
                <a:close/>
              </a:path>
            </a:pathLst>
          </a:custGeom>
          <a:solidFill>
            <a:schemeClr val="bg1">
              <a:alpha val="40000"/>
            </a:schemeClr>
          </a:solidFill>
          <a:ln>
            <a:noFill/>
          </a:ln>
        </p:spPr>
        <p:txBody>
          <a:bodyPr anchor="ctr"/>
          <a:lstStyle/>
          <a:p>
            <a:endParaRPr lang="zh-CN" altLang="en-US" sz="1015" dirty="0">
              <a:solidFill>
                <a:schemeClr val="bg1"/>
              </a:solidFill>
              <a:ea typeface="微软雅黑 Light" panose="020B0502040204020203" pitchFamily="34" charset="-122"/>
            </a:endParaRPr>
          </a:p>
        </p:txBody>
      </p:sp>
      <p:sp>
        <p:nvSpPr>
          <p:cNvPr id="19" name="MH_SubTitle_2"/>
          <p:cNvSpPr/>
          <p:nvPr>
            <p:custDataLst>
              <p:tags r:id="rId4"/>
            </p:custDataLst>
          </p:nvPr>
        </p:nvSpPr>
        <p:spPr>
          <a:xfrm rot="2750353" flipH="1">
            <a:off x="2333867" y="2961070"/>
            <a:ext cx="2591873" cy="609756"/>
          </a:xfrm>
          <a:custGeom>
            <a:avLst/>
            <a:gdLst>
              <a:gd name="connsiteX0" fmla="*/ 2229641 w 2229641"/>
              <a:gd name="connsiteY0" fmla="*/ 524933 h 524933"/>
              <a:gd name="connsiteX1" fmla="*/ 1719864 w 2229641"/>
              <a:gd name="connsiteY1" fmla="*/ 0 h 524933"/>
              <a:gd name="connsiteX2" fmla="*/ 0 w 2229641"/>
              <a:gd name="connsiteY2" fmla="*/ 0 h 524933"/>
              <a:gd name="connsiteX3" fmla="*/ 509776 w 2229641"/>
              <a:gd name="connsiteY3" fmla="*/ 524933 h 524933"/>
            </a:gdLst>
            <a:ahLst/>
            <a:cxnLst>
              <a:cxn ang="0">
                <a:pos x="connsiteX0" y="connsiteY0"/>
              </a:cxn>
              <a:cxn ang="0">
                <a:pos x="connsiteX1" y="connsiteY1"/>
              </a:cxn>
              <a:cxn ang="0">
                <a:pos x="connsiteX2" y="connsiteY2"/>
              </a:cxn>
              <a:cxn ang="0">
                <a:pos x="connsiteX3" y="connsiteY3"/>
              </a:cxn>
            </a:cxnLst>
            <a:rect l="l" t="t" r="r" b="b"/>
            <a:pathLst>
              <a:path w="2229641" h="524933">
                <a:moveTo>
                  <a:pt x="2229641" y="524933"/>
                </a:moveTo>
                <a:lnTo>
                  <a:pt x="1719864" y="0"/>
                </a:lnTo>
                <a:lnTo>
                  <a:pt x="0" y="0"/>
                </a:lnTo>
                <a:lnTo>
                  <a:pt x="509776" y="524933"/>
                </a:lnTo>
                <a:close/>
              </a:path>
            </a:pathLst>
          </a:custGeom>
          <a:solidFill>
            <a:schemeClr val="bg1">
              <a:alpha val="40000"/>
            </a:schemeClr>
          </a:solidFill>
        </p:spPr>
        <p:txBody>
          <a:bodyPr lIns="216000" rIns="216000" anchor="ctr">
            <a:normAutofit/>
          </a:bodyPr>
          <a:lstStyle/>
          <a:p>
            <a:pPr algn="ctr">
              <a:lnSpc>
                <a:spcPct val="130000"/>
              </a:lnSpc>
              <a:defRPr/>
            </a:pPr>
            <a:r>
              <a:rPr lang="en-US" altLang="zh-CN" sz="1100" dirty="0">
                <a:solidFill>
                  <a:schemeClr val="bg1"/>
                </a:solidFill>
                <a:ea typeface="微软雅黑 Light" panose="020B0502040204020203" pitchFamily="34" charset="-122"/>
              </a:rPr>
              <a:t>Week 6</a:t>
            </a:r>
            <a:endParaRPr lang="zh-CN" altLang="en-US" sz="1100" dirty="0">
              <a:solidFill>
                <a:schemeClr val="bg1"/>
              </a:solidFill>
              <a:ea typeface="微软雅黑 Light" panose="020B0502040204020203" pitchFamily="34" charset="-122"/>
            </a:endParaRPr>
          </a:p>
        </p:txBody>
      </p:sp>
      <p:sp>
        <p:nvSpPr>
          <p:cNvPr id="18" name="MH_SubTitle_1"/>
          <p:cNvSpPr/>
          <p:nvPr>
            <p:custDataLst>
              <p:tags r:id="rId5"/>
            </p:custDataLst>
          </p:nvPr>
        </p:nvSpPr>
        <p:spPr>
          <a:xfrm rot="18849647">
            <a:off x="943427" y="2961070"/>
            <a:ext cx="2591873" cy="609756"/>
          </a:xfrm>
          <a:custGeom>
            <a:avLst/>
            <a:gdLst>
              <a:gd name="connsiteX0" fmla="*/ 1719864 w 2229641"/>
              <a:gd name="connsiteY0" fmla="*/ 0 h 524934"/>
              <a:gd name="connsiteX1" fmla="*/ 2229641 w 2229641"/>
              <a:gd name="connsiteY1" fmla="*/ 524934 h 524934"/>
              <a:gd name="connsiteX2" fmla="*/ 509777 w 2229641"/>
              <a:gd name="connsiteY2" fmla="*/ 524933 h 524934"/>
              <a:gd name="connsiteX3" fmla="*/ 0 w 2229641"/>
              <a:gd name="connsiteY3" fmla="*/ 0 h 524934"/>
            </a:gdLst>
            <a:ahLst/>
            <a:cxnLst>
              <a:cxn ang="0">
                <a:pos x="connsiteX0" y="connsiteY0"/>
              </a:cxn>
              <a:cxn ang="0">
                <a:pos x="connsiteX1" y="connsiteY1"/>
              </a:cxn>
              <a:cxn ang="0">
                <a:pos x="connsiteX2" y="connsiteY2"/>
              </a:cxn>
              <a:cxn ang="0">
                <a:pos x="connsiteX3" y="connsiteY3"/>
              </a:cxn>
            </a:cxnLst>
            <a:rect l="l" t="t" r="r" b="b"/>
            <a:pathLst>
              <a:path w="2229641" h="524934">
                <a:moveTo>
                  <a:pt x="1719864" y="0"/>
                </a:moveTo>
                <a:lnTo>
                  <a:pt x="2229641" y="524934"/>
                </a:lnTo>
                <a:lnTo>
                  <a:pt x="509777" y="524933"/>
                </a:lnTo>
                <a:lnTo>
                  <a:pt x="0" y="0"/>
                </a:lnTo>
                <a:close/>
              </a:path>
            </a:pathLst>
          </a:custGeom>
          <a:solidFill>
            <a:schemeClr val="bg1">
              <a:alpha val="40000"/>
            </a:schemeClr>
          </a:solidFill>
        </p:spPr>
        <p:txBody>
          <a:bodyPr lIns="216000" rIns="216000" anchor="ctr">
            <a:normAutofit/>
          </a:bodyPr>
          <a:lstStyle/>
          <a:p>
            <a:pPr algn="ctr">
              <a:lnSpc>
                <a:spcPct val="130000"/>
              </a:lnSpc>
              <a:defRPr/>
            </a:pPr>
            <a:r>
              <a:rPr lang="en-US" altLang="zh-CN" sz="1100" dirty="0">
                <a:solidFill>
                  <a:schemeClr val="bg1"/>
                </a:solidFill>
                <a:ea typeface="微软雅黑 Light" panose="020B0502040204020203" pitchFamily="34" charset="-122"/>
              </a:rPr>
              <a:t>Weed4</a:t>
            </a:r>
            <a:endParaRPr lang="zh-CN" altLang="en-US" sz="1100" dirty="0">
              <a:solidFill>
                <a:schemeClr val="bg1"/>
              </a:solidFill>
              <a:ea typeface="微软雅黑 Light" panose="020B0502040204020203" pitchFamily="34" charset="-122"/>
            </a:endParaRPr>
          </a:p>
        </p:txBody>
      </p:sp>
      <p:sp>
        <p:nvSpPr>
          <p:cNvPr id="2054" name="MH_SubTitle_4"/>
          <p:cNvSpPr/>
          <p:nvPr>
            <p:custDataLst>
              <p:tags r:id="rId6"/>
            </p:custDataLst>
          </p:nvPr>
        </p:nvSpPr>
        <p:spPr bwMode="auto">
          <a:xfrm rot="2750353" flipH="1">
            <a:off x="5111463" y="2961070"/>
            <a:ext cx="2591873" cy="609756"/>
          </a:xfrm>
          <a:custGeom>
            <a:avLst/>
            <a:gdLst>
              <a:gd name="T0" fmla="*/ 4466993 w 2229641"/>
              <a:gd name="T1" fmla="*/ 1047738 h 524933"/>
              <a:gd name="T2" fmla="*/ 3445675 w 2229641"/>
              <a:gd name="T3" fmla="*/ 0 h 524933"/>
              <a:gd name="T4" fmla="*/ 0 w 2229641"/>
              <a:gd name="T5" fmla="*/ 0 h 524933"/>
              <a:gd name="T6" fmla="*/ 1021317 w 2229641"/>
              <a:gd name="T7" fmla="*/ 1047738 h 524933"/>
              <a:gd name="T8" fmla="*/ 0 60000 65536"/>
              <a:gd name="T9" fmla="*/ 0 60000 65536"/>
              <a:gd name="T10" fmla="*/ 0 60000 65536"/>
              <a:gd name="T11" fmla="*/ 0 60000 65536"/>
              <a:gd name="T12" fmla="*/ 0 w 2229641"/>
              <a:gd name="T13" fmla="*/ 0 h 524933"/>
              <a:gd name="T14" fmla="*/ 2229641 w 2229641"/>
              <a:gd name="T15" fmla="*/ 524933 h 524933"/>
            </a:gdLst>
            <a:ahLst/>
            <a:cxnLst>
              <a:cxn ang="T8">
                <a:pos x="T0" y="T1"/>
              </a:cxn>
              <a:cxn ang="T9">
                <a:pos x="T2" y="T3"/>
              </a:cxn>
              <a:cxn ang="T10">
                <a:pos x="T4" y="T5"/>
              </a:cxn>
              <a:cxn ang="T11">
                <a:pos x="T6" y="T7"/>
              </a:cxn>
            </a:cxnLst>
            <a:rect l="T12" t="T13" r="T14" b="T15"/>
            <a:pathLst>
              <a:path w="2229641" h="524933">
                <a:moveTo>
                  <a:pt x="2229641" y="524933"/>
                </a:moveTo>
                <a:lnTo>
                  <a:pt x="1719864" y="0"/>
                </a:lnTo>
                <a:lnTo>
                  <a:pt x="0" y="0"/>
                </a:lnTo>
                <a:lnTo>
                  <a:pt x="509776" y="524933"/>
                </a:lnTo>
                <a:lnTo>
                  <a:pt x="2229641" y="524933"/>
                </a:lnTo>
                <a:close/>
              </a:path>
            </a:pathLst>
          </a:custGeom>
          <a:solidFill>
            <a:schemeClr val="bg1">
              <a:alpha val="40000"/>
            </a:schemeClr>
          </a:solidFill>
          <a:ln>
            <a:noFill/>
          </a:ln>
        </p:spPr>
        <p:txBody>
          <a:bodyPr lIns="216000" rIns="216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defRPr/>
            </a:pPr>
            <a:r>
              <a:rPr lang="en-US" altLang="zh-CN" sz="1100" dirty="0">
                <a:solidFill>
                  <a:schemeClr val="bg1"/>
                </a:solidFill>
                <a:latin typeface="+mn-lt"/>
                <a:ea typeface="微软雅黑 Light" panose="020B0502040204020203" pitchFamily="34" charset="-122"/>
              </a:rPr>
              <a:t>Week 9</a:t>
            </a:r>
          </a:p>
        </p:txBody>
      </p:sp>
      <p:sp>
        <p:nvSpPr>
          <p:cNvPr id="13" name="MH_SubTitle_3"/>
          <p:cNvSpPr/>
          <p:nvPr>
            <p:custDataLst>
              <p:tags r:id="rId7"/>
            </p:custDataLst>
          </p:nvPr>
        </p:nvSpPr>
        <p:spPr>
          <a:xfrm rot="18849647">
            <a:off x="3721022" y="2961070"/>
            <a:ext cx="2591873" cy="609756"/>
          </a:xfrm>
          <a:custGeom>
            <a:avLst/>
            <a:gdLst>
              <a:gd name="connsiteX0" fmla="*/ 1719864 w 2229641"/>
              <a:gd name="connsiteY0" fmla="*/ 0 h 524934"/>
              <a:gd name="connsiteX1" fmla="*/ 2229641 w 2229641"/>
              <a:gd name="connsiteY1" fmla="*/ 524934 h 524934"/>
              <a:gd name="connsiteX2" fmla="*/ 509777 w 2229641"/>
              <a:gd name="connsiteY2" fmla="*/ 524933 h 524934"/>
              <a:gd name="connsiteX3" fmla="*/ 0 w 2229641"/>
              <a:gd name="connsiteY3" fmla="*/ 0 h 524934"/>
            </a:gdLst>
            <a:ahLst/>
            <a:cxnLst>
              <a:cxn ang="0">
                <a:pos x="connsiteX0" y="connsiteY0"/>
              </a:cxn>
              <a:cxn ang="0">
                <a:pos x="connsiteX1" y="connsiteY1"/>
              </a:cxn>
              <a:cxn ang="0">
                <a:pos x="connsiteX2" y="connsiteY2"/>
              </a:cxn>
              <a:cxn ang="0">
                <a:pos x="connsiteX3" y="connsiteY3"/>
              </a:cxn>
            </a:cxnLst>
            <a:rect l="l" t="t" r="r" b="b"/>
            <a:pathLst>
              <a:path w="2229641" h="524934">
                <a:moveTo>
                  <a:pt x="1719864" y="0"/>
                </a:moveTo>
                <a:lnTo>
                  <a:pt x="2229641" y="524934"/>
                </a:lnTo>
                <a:lnTo>
                  <a:pt x="509777" y="524933"/>
                </a:lnTo>
                <a:lnTo>
                  <a:pt x="0" y="0"/>
                </a:lnTo>
                <a:close/>
              </a:path>
            </a:pathLst>
          </a:custGeom>
          <a:solidFill>
            <a:schemeClr val="bg1">
              <a:alpha val="40000"/>
            </a:schemeClr>
          </a:solidFill>
        </p:spPr>
        <p:txBody>
          <a:bodyPr lIns="216000" rIns="216000" anchor="ctr">
            <a:normAutofit/>
          </a:bodyPr>
          <a:lstStyle/>
          <a:p>
            <a:pPr algn="ctr">
              <a:lnSpc>
                <a:spcPct val="130000"/>
              </a:lnSpc>
              <a:defRPr/>
            </a:pPr>
            <a:r>
              <a:rPr lang="en-US" altLang="zh-CN" sz="1100" dirty="0">
                <a:solidFill>
                  <a:schemeClr val="bg1"/>
                </a:solidFill>
                <a:ea typeface="微软雅黑 Light" panose="020B0502040204020203" pitchFamily="34" charset="-122"/>
              </a:rPr>
              <a:t>Week 8</a:t>
            </a:r>
          </a:p>
        </p:txBody>
      </p:sp>
      <p:sp>
        <p:nvSpPr>
          <p:cNvPr id="20" name="Text Box 10"/>
          <p:cNvSpPr txBox="1">
            <a:spLocks noChangeArrowheads="1"/>
          </p:cNvSpPr>
          <p:nvPr/>
        </p:nvSpPr>
        <p:spPr bwMode="auto">
          <a:xfrm>
            <a:off x="1059454" y="4200603"/>
            <a:ext cx="2477405" cy="209929"/>
          </a:xfrm>
          <a:prstGeom prst="rect">
            <a:avLst/>
          </a:prstGeom>
          <a:noFill/>
          <a:ln w="9525">
            <a:noFill/>
            <a:miter lim="800000"/>
          </a:ln>
        </p:spPr>
        <p:txBody>
          <a:bodyPr wrap="square" lIns="45720" tIns="22860" rIns="45720" bIns="22860">
            <a:spAutoFit/>
          </a:bodyPr>
          <a:lstStyle/>
          <a:p>
            <a:pPr>
              <a:lnSpc>
                <a:spcPct val="150000"/>
              </a:lnSpc>
              <a:defRPr/>
            </a:pPr>
            <a:r>
              <a:rPr lang="en-US" altLang="zh-CN" sz="800" dirty="0" err="1">
                <a:solidFill>
                  <a:schemeClr val="bg1"/>
                </a:solidFill>
                <a:latin typeface="微软雅黑 Light" panose="020B0502040204020203" pitchFamily="34" charset="-122"/>
                <a:ea typeface="微软雅黑 Light" panose="020B0502040204020203" pitchFamily="34" charset="-122"/>
              </a:rPr>
              <a:t>blabla</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sp>
        <p:nvSpPr>
          <p:cNvPr id="21" name="Text Box 10"/>
          <p:cNvSpPr txBox="1">
            <a:spLocks noChangeArrowheads="1"/>
          </p:cNvSpPr>
          <p:nvPr/>
        </p:nvSpPr>
        <p:spPr bwMode="auto">
          <a:xfrm>
            <a:off x="3835407" y="4200603"/>
            <a:ext cx="2477405" cy="209929"/>
          </a:xfrm>
          <a:prstGeom prst="rect">
            <a:avLst/>
          </a:prstGeom>
          <a:noFill/>
          <a:ln w="9525">
            <a:noFill/>
            <a:miter lim="800000"/>
          </a:ln>
        </p:spPr>
        <p:txBody>
          <a:bodyPr wrap="square" lIns="45720" tIns="22860" rIns="45720" bIns="22860">
            <a:spAutoFit/>
          </a:bodyPr>
          <a:lstStyle/>
          <a:p>
            <a:pPr>
              <a:lnSpc>
                <a:spcPct val="150000"/>
              </a:lnSpc>
              <a:defRPr/>
            </a:pPr>
            <a:r>
              <a:rPr lang="en-US" altLang="zh-CN" sz="800" dirty="0" err="1">
                <a:solidFill>
                  <a:schemeClr val="bg1"/>
                </a:solidFill>
                <a:latin typeface="微软雅黑 Light" panose="020B0502040204020203" pitchFamily="34" charset="-122"/>
                <a:ea typeface="微软雅黑 Light" panose="020B0502040204020203" pitchFamily="34" charset="-122"/>
              </a:rPr>
              <a:t>blabla</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sp>
        <p:nvSpPr>
          <p:cNvPr id="22" name="Text Box 10"/>
          <p:cNvSpPr txBox="1">
            <a:spLocks noChangeArrowheads="1"/>
          </p:cNvSpPr>
          <p:nvPr/>
        </p:nvSpPr>
        <p:spPr bwMode="auto">
          <a:xfrm>
            <a:off x="2520950" y="1888087"/>
            <a:ext cx="2477405" cy="209929"/>
          </a:xfrm>
          <a:prstGeom prst="rect">
            <a:avLst/>
          </a:prstGeom>
          <a:noFill/>
          <a:ln w="9525">
            <a:noFill/>
            <a:miter lim="800000"/>
          </a:ln>
        </p:spPr>
        <p:txBody>
          <a:bodyPr wrap="square" lIns="45720" tIns="22860" rIns="45720" bIns="22860">
            <a:spAutoFit/>
          </a:bodyPr>
          <a:lstStyle/>
          <a:p>
            <a:pPr>
              <a:lnSpc>
                <a:spcPct val="150000"/>
              </a:lnSpc>
              <a:defRPr/>
            </a:pPr>
            <a:r>
              <a:rPr lang="en-US" altLang="zh-CN" sz="800" dirty="0" err="1">
                <a:solidFill>
                  <a:schemeClr val="bg1"/>
                </a:solidFill>
                <a:latin typeface="微软雅黑 Light" panose="020B0502040204020203" pitchFamily="34" charset="-122"/>
                <a:ea typeface="微软雅黑 Light" panose="020B0502040204020203" pitchFamily="34" charset="-122"/>
              </a:rPr>
              <a:t>blabla</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sp>
        <p:nvSpPr>
          <p:cNvPr id="23" name="Text Box 10"/>
          <p:cNvSpPr txBox="1">
            <a:spLocks noChangeArrowheads="1"/>
          </p:cNvSpPr>
          <p:nvPr/>
        </p:nvSpPr>
        <p:spPr bwMode="auto">
          <a:xfrm>
            <a:off x="5296903" y="1888087"/>
            <a:ext cx="2477405" cy="209929"/>
          </a:xfrm>
          <a:prstGeom prst="rect">
            <a:avLst/>
          </a:prstGeom>
          <a:noFill/>
          <a:ln w="9525">
            <a:noFill/>
            <a:miter lim="800000"/>
          </a:ln>
        </p:spPr>
        <p:txBody>
          <a:bodyPr wrap="square" lIns="45720" tIns="22860" rIns="45720" bIns="22860">
            <a:spAutoFit/>
          </a:bodyPr>
          <a:lstStyle/>
          <a:p>
            <a:pPr>
              <a:lnSpc>
                <a:spcPct val="150000"/>
              </a:lnSpc>
              <a:defRPr/>
            </a:pPr>
            <a:r>
              <a:rPr lang="en-US" altLang="zh-CN" sz="800" dirty="0" err="1">
                <a:solidFill>
                  <a:schemeClr val="bg1"/>
                </a:solidFill>
                <a:latin typeface="微软雅黑 Light" panose="020B0502040204020203" pitchFamily="34" charset="-122"/>
                <a:ea typeface="微软雅黑 Light" panose="020B0502040204020203" pitchFamily="34" charset="-122"/>
              </a:rPr>
              <a:t>blabla</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846976" y="355004"/>
            <a:ext cx="1882606" cy="400110"/>
          </a:xfrm>
          <a:prstGeom prst="rect">
            <a:avLst/>
          </a:prstGeom>
          <a:noFill/>
        </p:spPr>
        <p:txBody>
          <a:bodyPr wrap="square" rtlCol="0">
            <a:spAutoFit/>
          </a:bodyPr>
          <a:lstStyle/>
          <a:p>
            <a:r>
              <a:rPr lang="en-US" altLang="zh-CN"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Our Timeline</a:t>
            </a:r>
            <a:endPar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endParaRPr>
          </a:p>
        </p:txBody>
      </p:sp>
      <p:grpSp>
        <p:nvGrpSpPr>
          <p:cNvPr id="14" name="组合 13"/>
          <p:cNvGrpSpPr/>
          <p:nvPr/>
        </p:nvGrpSpPr>
        <p:grpSpPr>
          <a:xfrm>
            <a:off x="414976" y="355004"/>
            <a:ext cx="432000" cy="432000"/>
            <a:chOff x="7345474" y="1840494"/>
            <a:chExt cx="720080" cy="720080"/>
          </a:xfrm>
        </p:grpSpPr>
        <p:sp>
          <p:nvSpPr>
            <p:cNvPr id="15" name="圆角矩形 14"/>
            <p:cNvSpPr/>
            <p:nvPr/>
          </p:nvSpPr>
          <p:spPr>
            <a:xfrm>
              <a:off x="7345474" y="1840494"/>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16" name="组合 15"/>
            <p:cNvGrpSpPr>
              <a:grpSpLocks noChangeAspect="1"/>
            </p:cNvGrpSpPr>
            <p:nvPr/>
          </p:nvGrpSpPr>
          <p:grpSpPr>
            <a:xfrm>
              <a:off x="7417514" y="1933657"/>
              <a:ext cx="576000" cy="556245"/>
              <a:chOff x="7493000" y="1820863"/>
              <a:chExt cx="233363" cy="225425"/>
            </a:xfrm>
            <a:solidFill>
              <a:schemeClr val="bg1">
                <a:lumMod val="95000"/>
              </a:schemeClr>
            </a:solidFill>
          </p:grpSpPr>
          <p:sp>
            <p:nvSpPr>
              <p:cNvPr id="17"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4"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5"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6"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7"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8"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2051"/>
                                        </p:tgtEl>
                                        <p:attrNameLst>
                                          <p:attrName>style.visibility</p:attrName>
                                        </p:attrNameLst>
                                      </p:cBhvr>
                                      <p:to>
                                        <p:strVal val="visible"/>
                                      </p:to>
                                    </p:set>
                                    <p:anim calcmode="lin" valueType="num">
                                      <p:cBhvr>
                                        <p:cTn id="18" dur="500" fill="hold"/>
                                        <p:tgtEl>
                                          <p:spTgt spid="2051"/>
                                        </p:tgtEl>
                                        <p:attrNameLst>
                                          <p:attrName>ppt_w</p:attrName>
                                        </p:attrNameLst>
                                      </p:cBhvr>
                                      <p:tavLst>
                                        <p:tav tm="0">
                                          <p:val>
                                            <p:fltVal val="0"/>
                                          </p:val>
                                        </p:tav>
                                        <p:tav tm="100000">
                                          <p:val>
                                            <p:strVal val="#ppt_w"/>
                                          </p:val>
                                        </p:tav>
                                      </p:tavLst>
                                    </p:anim>
                                    <p:anim calcmode="lin" valueType="num">
                                      <p:cBhvr>
                                        <p:cTn id="19" dur="500" fill="hold"/>
                                        <p:tgtEl>
                                          <p:spTgt spid="2051"/>
                                        </p:tgtEl>
                                        <p:attrNameLst>
                                          <p:attrName>ppt_h</p:attrName>
                                        </p:attrNameLst>
                                      </p:cBhvr>
                                      <p:tavLst>
                                        <p:tav tm="0">
                                          <p:val>
                                            <p:fltVal val="0"/>
                                          </p:val>
                                        </p:tav>
                                        <p:tav tm="100000">
                                          <p:val>
                                            <p:strVal val="#ppt_h"/>
                                          </p:val>
                                        </p:tav>
                                      </p:tavLst>
                                    </p:anim>
                                    <p:anim calcmode="lin" valueType="num">
                                      <p:cBhvr>
                                        <p:cTn id="20" dur="500" fill="hold"/>
                                        <p:tgtEl>
                                          <p:spTgt spid="2051"/>
                                        </p:tgtEl>
                                        <p:attrNameLst>
                                          <p:attrName>style.rotation</p:attrName>
                                        </p:attrNameLst>
                                      </p:cBhvr>
                                      <p:tavLst>
                                        <p:tav tm="0">
                                          <p:val>
                                            <p:fltVal val="360"/>
                                          </p:val>
                                        </p:tav>
                                        <p:tav tm="100000">
                                          <p:val>
                                            <p:fltVal val="0"/>
                                          </p:val>
                                        </p:tav>
                                      </p:tavLst>
                                    </p:anim>
                                    <p:animEffect transition="in" filter="fade">
                                      <p:cBhvr>
                                        <p:cTn id="21" dur="500"/>
                                        <p:tgtEl>
                                          <p:spTgt spid="2051"/>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 calcmode="lin" valueType="num">
                                      <p:cBhvr>
                                        <p:cTn id="26" dur="500" fill="hold"/>
                                        <p:tgtEl>
                                          <p:spTgt spid="18"/>
                                        </p:tgtEl>
                                        <p:attrNameLst>
                                          <p:attrName>style.rotation</p:attrName>
                                        </p:attrNameLst>
                                      </p:cBhvr>
                                      <p:tavLst>
                                        <p:tav tm="0">
                                          <p:val>
                                            <p:fltVal val="360"/>
                                          </p:val>
                                        </p:tav>
                                        <p:tav tm="100000">
                                          <p:val>
                                            <p:fltVal val="0"/>
                                          </p:val>
                                        </p:tav>
                                      </p:tavLst>
                                    </p:anim>
                                    <p:animEffect transition="in" filter="fade">
                                      <p:cBhvr>
                                        <p:cTn id="27" dur="500"/>
                                        <p:tgtEl>
                                          <p:spTgt spid="1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 calcmode="lin" valueType="num">
                                      <p:cBhvr>
                                        <p:cTn id="32" dur="500" fill="hold"/>
                                        <p:tgtEl>
                                          <p:spTgt spid="19"/>
                                        </p:tgtEl>
                                        <p:attrNameLst>
                                          <p:attrName>style.rotation</p:attrName>
                                        </p:attrNameLst>
                                      </p:cBhvr>
                                      <p:tavLst>
                                        <p:tav tm="0">
                                          <p:val>
                                            <p:fltVal val="360"/>
                                          </p:val>
                                        </p:tav>
                                        <p:tav tm="100000">
                                          <p:val>
                                            <p:fltVal val="0"/>
                                          </p:val>
                                        </p:tav>
                                      </p:tavLst>
                                    </p:anim>
                                    <p:animEffect transition="in" filter="fade">
                                      <p:cBhvr>
                                        <p:cTn id="33" dur="500"/>
                                        <p:tgtEl>
                                          <p:spTgt spid="19"/>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 calcmode="lin" valueType="num">
                                      <p:cBhvr>
                                        <p:cTn id="38" dur="500" fill="hold"/>
                                        <p:tgtEl>
                                          <p:spTgt spid="13"/>
                                        </p:tgtEl>
                                        <p:attrNameLst>
                                          <p:attrName>style.rotation</p:attrName>
                                        </p:attrNameLst>
                                      </p:cBhvr>
                                      <p:tavLst>
                                        <p:tav tm="0">
                                          <p:val>
                                            <p:fltVal val="360"/>
                                          </p:val>
                                        </p:tav>
                                        <p:tav tm="100000">
                                          <p:val>
                                            <p:fltVal val="0"/>
                                          </p:val>
                                        </p:tav>
                                      </p:tavLst>
                                    </p:anim>
                                    <p:animEffect transition="in" filter="fade">
                                      <p:cBhvr>
                                        <p:cTn id="39" dur="500"/>
                                        <p:tgtEl>
                                          <p:spTgt spid="13"/>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2054"/>
                                        </p:tgtEl>
                                        <p:attrNameLst>
                                          <p:attrName>style.visibility</p:attrName>
                                        </p:attrNameLst>
                                      </p:cBhvr>
                                      <p:to>
                                        <p:strVal val="visible"/>
                                      </p:to>
                                    </p:set>
                                    <p:anim calcmode="lin" valueType="num">
                                      <p:cBhvr>
                                        <p:cTn id="42" dur="500" fill="hold"/>
                                        <p:tgtEl>
                                          <p:spTgt spid="2054"/>
                                        </p:tgtEl>
                                        <p:attrNameLst>
                                          <p:attrName>ppt_w</p:attrName>
                                        </p:attrNameLst>
                                      </p:cBhvr>
                                      <p:tavLst>
                                        <p:tav tm="0">
                                          <p:val>
                                            <p:fltVal val="0"/>
                                          </p:val>
                                        </p:tav>
                                        <p:tav tm="100000">
                                          <p:val>
                                            <p:strVal val="#ppt_w"/>
                                          </p:val>
                                        </p:tav>
                                      </p:tavLst>
                                    </p:anim>
                                    <p:anim calcmode="lin" valueType="num">
                                      <p:cBhvr>
                                        <p:cTn id="43" dur="500" fill="hold"/>
                                        <p:tgtEl>
                                          <p:spTgt spid="2054"/>
                                        </p:tgtEl>
                                        <p:attrNameLst>
                                          <p:attrName>ppt_h</p:attrName>
                                        </p:attrNameLst>
                                      </p:cBhvr>
                                      <p:tavLst>
                                        <p:tav tm="0">
                                          <p:val>
                                            <p:fltVal val="0"/>
                                          </p:val>
                                        </p:tav>
                                        <p:tav tm="100000">
                                          <p:val>
                                            <p:strVal val="#ppt_h"/>
                                          </p:val>
                                        </p:tav>
                                      </p:tavLst>
                                    </p:anim>
                                    <p:anim calcmode="lin" valueType="num">
                                      <p:cBhvr>
                                        <p:cTn id="44" dur="500" fill="hold"/>
                                        <p:tgtEl>
                                          <p:spTgt spid="2054"/>
                                        </p:tgtEl>
                                        <p:attrNameLst>
                                          <p:attrName>style.rotation</p:attrName>
                                        </p:attrNameLst>
                                      </p:cBhvr>
                                      <p:tavLst>
                                        <p:tav tm="0">
                                          <p:val>
                                            <p:fltVal val="360"/>
                                          </p:val>
                                        </p:tav>
                                        <p:tav tm="100000">
                                          <p:val>
                                            <p:fltVal val="0"/>
                                          </p:val>
                                        </p:tav>
                                      </p:tavLst>
                                    </p:anim>
                                    <p:animEffect transition="in" filter="fade">
                                      <p:cBhvr>
                                        <p:cTn id="45" dur="500"/>
                                        <p:tgtEl>
                                          <p:spTgt spid="2054"/>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2050"/>
                                        </p:tgtEl>
                                        <p:attrNameLst>
                                          <p:attrName>style.visibility</p:attrName>
                                        </p:attrNameLst>
                                      </p:cBhvr>
                                      <p:to>
                                        <p:strVal val="visible"/>
                                      </p:to>
                                    </p:set>
                                    <p:anim calcmode="lin" valueType="num">
                                      <p:cBhvr>
                                        <p:cTn id="48" dur="500" fill="hold"/>
                                        <p:tgtEl>
                                          <p:spTgt spid="2050"/>
                                        </p:tgtEl>
                                        <p:attrNameLst>
                                          <p:attrName>ppt_w</p:attrName>
                                        </p:attrNameLst>
                                      </p:cBhvr>
                                      <p:tavLst>
                                        <p:tav tm="0">
                                          <p:val>
                                            <p:fltVal val="0"/>
                                          </p:val>
                                        </p:tav>
                                        <p:tav tm="100000">
                                          <p:val>
                                            <p:strVal val="#ppt_w"/>
                                          </p:val>
                                        </p:tav>
                                      </p:tavLst>
                                    </p:anim>
                                    <p:anim calcmode="lin" valueType="num">
                                      <p:cBhvr>
                                        <p:cTn id="49" dur="500" fill="hold"/>
                                        <p:tgtEl>
                                          <p:spTgt spid="2050"/>
                                        </p:tgtEl>
                                        <p:attrNameLst>
                                          <p:attrName>ppt_h</p:attrName>
                                        </p:attrNameLst>
                                      </p:cBhvr>
                                      <p:tavLst>
                                        <p:tav tm="0">
                                          <p:val>
                                            <p:fltVal val="0"/>
                                          </p:val>
                                        </p:tav>
                                        <p:tav tm="100000">
                                          <p:val>
                                            <p:strVal val="#ppt_h"/>
                                          </p:val>
                                        </p:tav>
                                      </p:tavLst>
                                    </p:anim>
                                    <p:anim calcmode="lin" valueType="num">
                                      <p:cBhvr>
                                        <p:cTn id="50" dur="500" fill="hold"/>
                                        <p:tgtEl>
                                          <p:spTgt spid="2050"/>
                                        </p:tgtEl>
                                        <p:attrNameLst>
                                          <p:attrName>style.rotation</p:attrName>
                                        </p:attrNameLst>
                                      </p:cBhvr>
                                      <p:tavLst>
                                        <p:tav tm="0">
                                          <p:val>
                                            <p:fltVal val="360"/>
                                          </p:val>
                                        </p:tav>
                                        <p:tav tm="100000">
                                          <p:val>
                                            <p:fltVal val="0"/>
                                          </p:val>
                                        </p:tav>
                                      </p:tavLst>
                                    </p:anim>
                                    <p:animEffect transition="in" filter="fade">
                                      <p:cBhvr>
                                        <p:cTn id="51" dur="500"/>
                                        <p:tgtEl>
                                          <p:spTgt spid="2050"/>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2051" grpId="0" animBg="1"/>
      <p:bldP spid="19" grpId="0" animBg="1"/>
      <p:bldP spid="18" grpId="0" animBg="1"/>
      <p:bldP spid="2054" grpId="0" animBg="1"/>
      <p:bldP spid="13" grpId="0" animBg="1"/>
      <p:bldP spid="20" grpId="0"/>
      <p:bldP spid="21" grpId="0"/>
      <p:bldP spid="22" grpId="0"/>
      <p:bldP spid="23"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184233" y="3601453"/>
            <a:ext cx="513748" cy="184484"/>
            <a:chOff x="6184232" y="3601453"/>
            <a:chExt cx="747341" cy="184484"/>
          </a:xfrm>
        </p:grpSpPr>
        <p:cxnSp>
          <p:nvCxnSpPr>
            <p:cNvPr id="10" name="直接连接符 9"/>
            <p:cNvCxnSpPr/>
            <p:nvPr/>
          </p:nvCxnSpPr>
          <p:spPr>
            <a:xfrm>
              <a:off x="6184232" y="3601453"/>
              <a:ext cx="176463" cy="184484"/>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60695" y="3785937"/>
              <a:ext cx="570878"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V="1">
            <a:off x="5310487" y="2058315"/>
            <a:ext cx="667499" cy="554724"/>
            <a:chOff x="6184232" y="3601453"/>
            <a:chExt cx="747341" cy="184484"/>
          </a:xfrm>
        </p:grpSpPr>
        <p:cxnSp>
          <p:nvCxnSpPr>
            <p:cNvPr id="22" name="直接连接符 21"/>
            <p:cNvCxnSpPr/>
            <p:nvPr/>
          </p:nvCxnSpPr>
          <p:spPr>
            <a:xfrm>
              <a:off x="6184232" y="3601453"/>
              <a:ext cx="176463" cy="184484"/>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60695" y="3785937"/>
              <a:ext cx="570878"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flipH="1">
            <a:off x="2549293" y="3677449"/>
            <a:ext cx="513748" cy="184484"/>
            <a:chOff x="6184232" y="3601453"/>
            <a:chExt cx="747341" cy="184484"/>
          </a:xfrm>
        </p:grpSpPr>
        <p:cxnSp>
          <p:nvCxnSpPr>
            <p:cNvPr id="29" name="直接连接符 28"/>
            <p:cNvCxnSpPr/>
            <p:nvPr/>
          </p:nvCxnSpPr>
          <p:spPr>
            <a:xfrm>
              <a:off x="6184232" y="3601453"/>
              <a:ext cx="176463" cy="184484"/>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360695" y="3785937"/>
              <a:ext cx="570878"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flipH="1" flipV="1">
            <a:off x="2941734" y="2045838"/>
            <a:ext cx="667499" cy="554724"/>
            <a:chOff x="6184232" y="3601453"/>
            <a:chExt cx="747341" cy="184484"/>
          </a:xfrm>
        </p:grpSpPr>
        <p:cxnSp>
          <p:nvCxnSpPr>
            <p:cNvPr id="32" name="直接连接符 31"/>
            <p:cNvCxnSpPr/>
            <p:nvPr/>
          </p:nvCxnSpPr>
          <p:spPr>
            <a:xfrm>
              <a:off x="6184232" y="3601453"/>
              <a:ext cx="176463" cy="184484"/>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360695" y="3785937"/>
              <a:ext cx="570878"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grpSp>
      <p:sp>
        <p:nvSpPr>
          <p:cNvPr id="4" name="Freeform 4"/>
          <p:cNvSpPr/>
          <p:nvPr/>
        </p:nvSpPr>
        <p:spPr bwMode="auto">
          <a:xfrm>
            <a:off x="4086951" y="3508231"/>
            <a:ext cx="964636" cy="1816069"/>
          </a:xfrm>
          <a:custGeom>
            <a:avLst/>
            <a:gdLst>
              <a:gd name="T0" fmla="*/ 558 w 679"/>
              <a:gd name="T1" fmla="*/ 1235 h 1235"/>
              <a:gd name="T2" fmla="*/ 517 w 679"/>
              <a:gd name="T3" fmla="*/ 546 h 1235"/>
              <a:gd name="T4" fmla="*/ 669 w 679"/>
              <a:gd name="T5" fmla="*/ 191 h 1235"/>
              <a:gd name="T6" fmla="*/ 593 w 679"/>
              <a:gd name="T7" fmla="*/ 207 h 1235"/>
              <a:gd name="T8" fmla="*/ 451 w 679"/>
              <a:gd name="T9" fmla="*/ 310 h 1235"/>
              <a:gd name="T10" fmla="*/ 331 w 679"/>
              <a:gd name="T11" fmla="*/ 25 h 1235"/>
              <a:gd name="T12" fmla="*/ 319 w 679"/>
              <a:gd name="T13" fmla="*/ 214 h 1235"/>
              <a:gd name="T14" fmla="*/ 199 w 679"/>
              <a:gd name="T15" fmla="*/ 139 h 1235"/>
              <a:gd name="T16" fmla="*/ 110 w 679"/>
              <a:gd name="T17" fmla="*/ 71 h 1235"/>
              <a:gd name="T18" fmla="*/ 216 w 679"/>
              <a:gd name="T19" fmla="*/ 311 h 1235"/>
              <a:gd name="T20" fmla="*/ 40 w 679"/>
              <a:gd name="T21" fmla="*/ 150 h 1235"/>
              <a:gd name="T22" fmla="*/ 37 w 679"/>
              <a:gd name="T23" fmla="*/ 224 h 1235"/>
              <a:gd name="T24" fmla="*/ 180 w 679"/>
              <a:gd name="T25" fmla="*/ 388 h 1235"/>
              <a:gd name="T26" fmla="*/ 44 w 679"/>
              <a:gd name="T27" fmla="*/ 317 h 1235"/>
              <a:gd name="T28" fmla="*/ 85 w 679"/>
              <a:gd name="T29" fmla="*/ 408 h 1235"/>
              <a:gd name="T30" fmla="*/ 303 w 679"/>
              <a:gd name="T31" fmla="*/ 668 h 1235"/>
              <a:gd name="T32" fmla="*/ 275 w 679"/>
              <a:gd name="T33" fmla="*/ 113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9" h="1235">
                <a:moveTo>
                  <a:pt x="558" y="1235"/>
                </a:moveTo>
                <a:cubicBezTo>
                  <a:pt x="558" y="1235"/>
                  <a:pt x="455" y="806"/>
                  <a:pt x="517" y="546"/>
                </a:cubicBezTo>
                <a:cubicBezTo>
                  <a:pt x="580" y="285"/>
                  <a:pt x="679" y="231"/>
                  <a:pt x="669" y="191"/>
                </a:cubicBezTo>
                <a:cubicBezTo>
                  <a:pt x="660" y="151"/>
                  <a:pt x="609" y="170"/>
                  <a:pt x="593" y="207"/>
                </a:cubicBezTo>
                <a:cubicBezTo>
                  <a:pt x="577" y="243"/>
                  <a:pt x="512" y="323"/>
                  <a:pt x="451" y="310"/>
                </a:cubicBezTo>
                <a:cubicBezTo>
                  <a:pt x="391" y="297"/>
                  <a:pt x="375" y="49"/>
                  <a:pt x="331" y="25"/>
                </a:cubicBezTo>
                <a:cubicBezTo>
                  <a:pt x="287" y="0"/>
                  <a:pt x="302" y="114"/>
                  <a:pt x="319" y="214"/>
                </a:cubicBezTo>
                <a:cubicBezTo>
                  <a:pt x="336" y="313"/>
                  <a:pt x="252" y="258"/>
                  <a:pt x="199" y="139"/>
                </a:cubicBezTo>
                <a:cubicBezTo>
                  <a:pt x="146" y="20"/>
                  <a:pt x="115" y="54"/>
                  <a:pt x="110" y="71"/>
                </a:cubicBezTo>
                <a:cubicBezTo>
                  <a:pt x="104" y="88"/>
                  <a:pt x="225" y="300"/>
                  <a:pt x="216" y="311"/>
                </a:cubicBezTo>
                <a:cubicBezTo>
                  <a:pt x="208" y="321"/>
                  <a:pt x="55" y="145"/>
                  <a:pt x="40" y="150"/>
                </a:cubicBezTo>
                <a:cubicBezTo>
                  <a:pt x="26" y="155"/>
                  <a:pt x="0" y="169"/>
                  <a:pt x="37" y="224"/>
                </a:cubicBezTo>
                <a:cubicBezTo>
                  <a:pt x="73" y="280"/>
                  <a:pt x="187" y="373"/>
                  <a:pt x="180" y="388"/>
                </a:cubicBezTo>
                <a:cubicBezTo>
                  <a:pt x="173" y="404"/>
                  <a:pt x="78" y="319"/>
                  <a:pt x="44" y="317"/>
                </a:cubicBezTo>
                <a:cubicBezTo>
                  <a:pt x="9" y="315"/>
                  <a:pt x="23" y="364"/>
                  <a:pt x="85" y="408"/>
                </a:cubicBezTo>
                <a:cubicBezTo>
                  <a:pt x="147" y="452"/>
                  <a:pt x="298" y="501"/>
                  <a:pt x="303" y="668"/>
                </a:cubicBezTo>
                <a:cubicBezTo>
                  <a:pt x="308" y="835"/>
                  <a:pt x="275" y="1139"/>
                  <a:pt x="275" y="1139"/>
                </a:cubicBezTo>
              </a:path>
            </a:pathLst>
          </a:custGeom>
          <a:solidFill>
            <a:schemeClr val="bg1">
              <a:alpha val="40000"/>
            </a:schemeClr>
          </a:solidFill>
          <a:ln>
            <a:noFill/>
          </a:ln>
        </p:spPr>
        <p:txBody>
          <a:bodyPr vert="horz" wrap="square" lIns="91440" tIns="45720" rIns="91440" bIns="45720" numCol="1" anchor="t" anchorCtr="0" compatLnSpc="1"/>
          <a:lstStyle/>
          <a:p>
            <a:endParaRPr lang="en-US" sz="2400" dirty="0">
              <a:solidFill>
                <a:schemeClr val="bg1"/>
              </a:solidFill>
              <a:ea typeface="微软雅黑 Light" panose="020B0502040204020203" pitchFamily="34" charset="-122"/>
            </a:endParaRPr>
          </a:p>
        </p:txBody>
      </p:sp>
      <p:sp>
        <p:nvSpPr>
          <p:cNvPr id="5" name="Freeform 5"/>
          <p:cNvSpPr/>
          <p:nvPr/>
        </p:nvSpPr>
        <p:spPr bwMode="auto">
          <a:xfrm>
            <a:off x="4186364" y="1926093"/>
            <a:ext cx="1791622" cy="1752784"/>
          </a:xfrm>
          <a:custGeom>
            <a:avLst/>
            <a:gdLst>
              <a:gd name="T0" fmla="*/ 388 w 1261"/>
              <a:gd name="T1" fmla="*/ 1185 h 1192"/>
              <a:gd name="T2" fmla="*/ 659 w 1261"/>
              <a:gd name="T3" fmla="*/ 0 h 1192"/>
              <a:gd name="T4" fmla="*/ 490 w 1261"/>
              <a:gd name="T5" fmla="*/ 1192 h 1192"/>
              <a:gd name="T6" fmla="*/ 595 w 1261"/>
              <a:gd name="T7" fmla="*/ 548 h 1192"/>
              <a:gd name="T8" fmla="*/ 388 w 1261"/>
              <a:gd name="T9" fmla="*/ 1185 h 1192"/>
            </a:gdLst>
            <a:ahLst/>
            <a:cxnLst>
              <a:cxn ang="0">
                <a:pos x="T0" y="T1"/>
              </a:cxn>
              <a:cxn ang="0">
                <a:pos x="T2" y="T3"/>
              </a:cxn>
              <a:cxn ang="0">
                <a:pos x="T4" y="T5"/>
              </a:cxn>
              <a:cxn ang="0">
                <a:pos x="T6" y="T7"/>
              </a:cxn>
              <a:cxn ang="0">
                <a:pos x="T8" y="T9"/>
              </a:cxn>
            </a:cxnLst>
            <a:rect l="0" t="0" r="r" b="b"/>
            <a:pathLst>
              <a:path w="1261" h="1192">
                <a:moveTo>
                  <a:pt x="388" y="1185"/>
                </a:moveTo>
                <a:cubicBezTo>
                  <a:pt x="388" y="1185"/>
                  <a:pt x="0" y="615"/>
                  <a:pt x="659" y="0"/>
                </a:cubicBezTo>
                <a:cubicBezTo>
                  <a:pt x="659" y="0"/>
                  <a:pt x="1261" y="710"/>
                  <a:pt x="490" y="1192"/>
                </a:cubicBezTo>
                <a:cubicBezTo>
                  <a:pt x="490" y="1192"/>
                  <a:pt x="508" y="734"/>
                  <a:pt x="595" y="548"/>
                </a:cubicBezTo>
                <a:cubicBezTo>
                  <a:pt x="595" y="548"/>
                  <a:pt x="363" y="953"/>
                  <a:pt x="388" y="1185"/>
                </a:cubicBezTo>
                <a:close/>
              </a:path>
            </a:pathLst>
          </a:custGeom>
          <a:solidFill>
            <a:schemeClr val="bg1">
              <a:alpha val="40000"/>
            </a:schemeClr>
          </a:solidFill>
          <a:ln>
            <a:noFill/>
          </a:ln>
        </p:spPr>
        <p:txBody>
          <a:bodyPr vert="horz" wrap="square" lIns="91440" tIns="45720" rIns="91440" bIns="45720" numCol="1" anchor="t" anchorCtr="0" compatLnSpc="1"/>
          <a:lstStyle/>
          <a:p>
            <a:endParaRPr lang="en-US" sz="2400" dirty="0">
              <a:solidFill>
                <a:schemeClr val="bg1"/>
              </a:solidFill>
              <a:ea typeface="微软雅黑 Light" panose="020B0502040204020203" pitchFamily="34" charset="-122"/>
            </a:endParaRPr>
          </a:p>
        </p:txBody>
      </p:sp>
      <p:sp>
        <p:nvSpPr>
          <p:cNvPr id="6" name="Freeform 6"/>
          <p:cNvSpPr/>
          <p:nvPr/>
        </p:nvSpPr>
        <p:spPr bwMode="auto">
          <a:xfrm>
            <a:off x="5109487" y="3012119"/>
            <a:ext cx="1326237" cy="1344817"/>
          </a:xfrm>
          <a:custGeom>
            <a:avLst/>
            <a:gdLst>
              <a:gd name="T0" fmla="*/ 0 w 933"/>
              <a:gd name="T1" fmla="*/ 502 h 915"/>
              <a:gd name="T2" fmla="*/ 933 w 933"/>
              <a:gd name="T3" fmla="*/ 207 h 915"/>
              <a:gd name="T4" fmla="*/ 37 w 933"/>
              <a:gd name="T5" fmla="*/ 576 h 915"/>
              <a:gd name="T6" fmla="*/ 527 w 933"/>
              <a:gd name="T7" fmla="*/ 386 h 915"/>
              <a:gd name="T8" fmla="*/ 0 w 933"/>
              <a:gd name="T9" fmla="*/ 502 h 915"/>
            </a:gdLst>
            <a:ahLst/>
            <a:cxnLst>
              <a:cxn ang="0">
                <a:pos x="T0" y="T1"/>
              </a:cxn>
              <a:cxn ang="0">
                <a:pos x="T2" y="T3"/>
              </a:cxn>
              <a:cxn ang="0">
                <a:pos x="T4" y="T5"/>
              </a:cxn>
              <a:cxn ang="0">
                <a:pos x="T6" y="T7"/>
              </a:cxn>
              <a:cxn ang="0">
                <a:pos x="T8" y="T9"/>
              </a:cxn>
            </a:cxnLst>
            <a:rect l="0" t="0" r="r" b="b"/>
            <a:pathLst>
              <a:path w="933" h="915">
                <a:moveTo>
                  <a:pt x="0" y="502"/>
                </a:moveTo>
                <a:cubicBezTo>
                  <a:pt x="0" y="502"/>
                  <a:pt x="238" y="0"/>
                  <a:pt x="933" y="207"/>
                </a:cubicBezTo>
                <a:cubicBezTo>
                  <a:pt x="933" y="207"/>
                  <a:pt x="686" y="915"/>
                  <a:pt x="37" y="576"/>
                </a:cubicBezTo>
                <a:cubicBezTo>
                  <a:pt x="37" y="576"/>
                  <a:pt x="362" y="402"/>
                  <a:pt x="527" y="386"/>
                </a:cubicBezTo>
                <a:cubicBezTo>
                  <a:pt x="527" y="386"/>
                  <a:pt x="151" y="390"/>
                  <a:pt x="0" y="502"/>
                </a:cubicBezTo>
                <a:close/>
              </a:path>
            </a:pathLst>
          </a:custGeom>
          <a:solidFill>
            <a:schemeClr val="bg1">
              <a:alpha val="40000"/>
            </a:schemeClr>
          </a:solidFill>
          <a:ln>
            <a:noFill/>
          </a:ln>
        </p:spPr>
        <p:txBody>
          <a:bodyPr vert="horz" wrap="square" lIns="91440" tIns="45720" rIns="91440" bIns="45720" numCol="1" anchor="t" anchorCtr="0" compatLnSpc="1"/>
          <a:lstStyle/>
          <a:p>
            <a:endParaRPr lang="en-US" sz="2400" dirty="0">
              <a:solidFill>
                <a:schemeClr val="bg1"/>
              </a:solidFill>
              <a:ea typeface="微软雅黑 Light" panose="020B0502040204020203" pitchFamily="34" charset="-122"/>
            </a:endParaRPr>
          </a:p>
        </p:txBody>
      </p:sp>
      <p:sp>
        <p:nvSpPr>
          <p:cNvPr id="7" name="Freeform 7"/>
          <p:cNvSpPr/>
          <p:nvPr/>
        </p:nvSpPr>
        <p:spPr bwMode="auto">
          <a:xfrm>
            <a:off x="2708276" y="2730723"/>
            <a:ext cx="1378675" cy="1507552"/>
          </a:xfrm>
          <a:custGeom>
            <a:avLst/>
            <a:gdLst>
              <a:gd name="T0" fmla="*/ 966 w 970"/>
              <a:gd name="T1" fmla="*/ 703 h 1025"/>
              <a:gd name="T2" fmla="*/ 0 w 970"/>
              <a:gd name="T3" fmla="*/ 498 h 1025"/>
              <a:gd name="T4" fmla="*/ 970 w 970"/>
              <a:gd name="T5" fmla="*/ 620 h 1025"/>
              <a:gd name="T6" fmla="*/ 445 w 970"/>
              <a:gd name="T7" fmla="*/ 543 h 1025"/>
              <a:gd name="T8" fmla="*/ 966 w 970"/>
              <a:gd name="T9" fmla="*/ 703 h 1025"/>
            </a:gdLst>
            <a:ahLst/>
            <a:cxnLst>
              <a:cxn ang="0">
                <a:pos x="T0" y="T1"/>
              </a:cxn>
              <a:cxn ang="0">
                <a:pos x="T2" y="T3"/>
              </a:cxn>
              <a:cxn ang="0">
                <a:pos x="T4" y="T5"/>
              </a:cxn>
              <a:cxn ang="0">
                <a:pos x="T6" y="T7"/>
              </a:cxn>
              <a:cxn ang="0">
                <a:pos x="T8" y="T9"/>
              </a:cxn>
            </a:cxnLst>
            <a:rect l="0" t="0" r="r" b="b"/>
            <a:pathLst>
              <a:path w="970" h="1025">
                <a:moveTo>
                  <a:pt x="966" y="703"/>
                </a:moveTo>
                <a:cubicBezTo>
                  <a:pt x="966" y="703"/>
                  <a:pt x="507" y="1025"/>
                  <a:pt x="0" y="498"/>
                </a:cubicBezTo>
                <a:cubicBezTo>
                  <a:pt x="0" y="498"/>
                  <a:pt x="568" y="0"/>
                  <a:pt x="970" y="620"/>
                </a:cubicBezTo>
                <a:cubicBezTo>
                  <a:pt x="970" y="620"/>
                  <a:pt x="598" y="611"/>
                  <a:pt x="445" y="543"/>
                </a:cubicBezTo>
                <a:cubicBezTo>
                  <a:pt x="445" y="543"/>
                  <a:pt x="778" y="726"/>
                  <a:pt x="966" y="703"/>
                </a:cubicBezTo>
                <a:close/>
              </a:path>
            </a:pathLst>
          </a:custGeom>
          <a:solidFill>
            <a:schemeClr val="bg1">
              <a:alpha val="40000"/>
            </a:schemeClr>
          </a:solidFill>
          <a:ln>
            <a:noFill/>
          </a:ln>
        </p:spPr>
        <p:txBody>
          <a:bodyPr vert="horz" wrap="square" lIns="91440" tIns="45720" rIns="91440" bIns="45720" numCol="1" anchor="t" anchorCtr="0" compatLnSpc="1"/>
          <a:lstStyle/>
          <a:p>
            <a:endParaRPr lang="en-US" sz="2400" dirty="0">
              <a:solidFill>
                <a:schemeClr val="bg1"/>
              </a:solidFill>
              <a:ea typeface="微软雅黑 Light" panose="020B0502040204020203" pitchFamily="34" charset="-122"/>
            </a:endParaRPr>
          </a:p>
        </p:txBody>
      </p:sp>
      <p:sp>
        <p:nvSpPr>
          <p:cNvPr id="8" name="Freeform 8"/>
          <p:cNvSpPr/>
          <p:nvPr/>
        </p:nvSpPr>
        <p:spPr bwMode="auto">
          <a:xfrm>
            <a:off x="3399798" y="2058315"/>
            <a:ext cx="1376490" cy="1483820"/>
          </a:xfrm>
          <a:custGeom>
            <a:avLst/>
            <a:gdLst>
              <a:gd name="T0" fmla="*/ 594 w 968"/>
              <a:gd name="T1" fmla="*/ 1009 h 1009"/>
              <a:gd name="T2" fmla="*/ 142 w 968"/>
              <a:gd name="T3" fmla="*/ 0 h 1009"/>
              <a:gd name="T4" fmla="*/ 671 w 968"/>
              <a:gd name="T5" fmla="*/ 958 h 1009"/>
              <a:gd name="T6" fmla="*/ 395 w 968"/>
              <a:gd name="T7" fmla="*/ 433 h 1009"/>
              <a:gd name="T8" fmla="*/ 594 w 968"/>
              <a:gd name="T9" fmla="*/ 1009 h 1009"/>
            </a:gdLst>
            <a:ahLst/>
            <a:cxnLst>
              <a:cxn ang="0">
                <a:pos x="T0" y="T1"/>
              </a:cxn>
              <a:cxn ang="0">
                <a:pos x="T2" y="T3"/>
              </a:cxn>
              <a:cxn ang="0">
                <a:pos x="T4" y="T5"/>
              </a:cxn>
              <a:cxn ang="0">
                <a:pos x="T6" y="T7"/>
              </a:cxn>
              <a:cxn ang="0">
                <a:pos x="T8" y="T9"/>
              </a:cxn>
            </a:cxnLst>
            <a:rect l="0" t="0" r="r" b="b"/>
            <a:pathLst>
              <a:path w="968" h="1009">
                <a:moveTo>
                  <a:pt x="594" y="1009"/>
                </a:moveTo>
                <a:cubicBezTo>
                  <a:pt x="594" y="1009"/>
                  <a:pt x="0" y="806"/>
                  <a:pt x="142" y="0"/>
                </a:cubicBezTo>
                <a:cubicBezTo>
                  <a:pt x="142" y="0"/>
                  <a:pt x="968" y="186"/>
                  <a:pt x="671" y="958"/>
                </a:cubicBezTo>
                <a:cubicBezTo>
                  <a:pt x="671" y="958"/>
                  <a:pt x="435" y="615"/>
                  <a:pt x="395" y="433"/>
                </a:cubicBezTo>
                <a:cubicBezTo>
                  <a:pt x="395" y="433"/>
                  <a:pt x="449" y="854"/>
                  <a:pt x="594" y="1009"/>
                </a:cubicBezTo>
                <a:close/>
              </a:path>
            </a:pathLst>
          </a:custGeom>
          <a:solidFill>
            <a:schemeClr val="bg1">
              <a:alpha val="40000"/>
            </a:schemeClr>
          </a:solidFill>
          <a:ln>
            <a:noFill/>
          </a:ln>
        </p:spPr>
        <p:txBody>
          <a:bodyPr vert="horz" wrap="square" lIns="91440" tIns="45720" rIns="91440" bIns="45720" numCol="1" anchor="t" anchorCtr="0" compatLnSpc="1"/>
          <a:lstStyle/>
          <a:p>
            <a:endParaRPr lang="en-US" sz="2400" dirty="0">
              <a:solidFill>
                <a:schemeClr val="bg1"/>
              </a:solidFill>
              <a:ea typeface="微软雅黑 Light" panose="020B0502040204020203" pitchFamily="34" charset="-122"/>
            </a:endParaRPr>
          </a:p>
        </p:txBody>
      </p:sp>
      <p:grpSp>
        <p:nvGrpSpPr>
          <p:cNvPr id="9" name="组合 8"/>
          <p:cNvGrpSpPr/>
          <p:nvPr/>
        </p:nvGrpSpPr>
        <p:grpSpPr>
          <a:xfrm>
            <a:off x="6835330" y="3586191"/>
            <a:ext cx="2129953" cy="1076193"/>
            <a:chOff x="6835330" y="3586191"/>
            <a:chExt cx="2129953" cy="1076193"/>
          </a:xfrm>
        </p:grpSpPr>
        <p:grpSp>
          <p:nvGrpSpPr>
            <p:cNvPr id="14" name="Group 92"/>
            <p:cNvGrpSpPr>
              <a:grpSpLocks noChangeAspect="1"/>
            </p:cNvGrpSpPr>
            <p:nvPr/>
          </p:nvGrpSpPr>
          <p:grpSpPr>
            <a:xfrm>
              <a:off x="6835330" y="3586191"/>
              <a:ext cx="396000" cy="396764"/>
              <a:chOff x="4427538" y="3192463"/>
              <a:chExt cx="823913" cy="825500"/>
            </a:xfrm>
            <a:solidFill>
              <a:schemeClr val="accent5"/>
            </a:solidFill>
          </p:grpSpPr>
          <p:sp>
            <p:nvSpPr>
              <p:cNvPr id="15" name="Oval 23"/>
              <p:cNvSpPr>
                <a:spLocks noChangeArrowheads="1"/>
              </p:cNvSpPr>
              <p:nvPr/>
            </p:nvSpPr>
            <p:spPr bwMode="auto">
              <a:xfrm>
                <a:off x="4813301" y="3825875"/>
                <a:ext cx="57150" cy="57150"/>
              </a:xfrm>
              <a:prstGeom prst="ellipse">
                <a:avLst/>
              </a:prstGeom>
              <a:solidFill>
                <a:schemeClr val="bg1">
                  <a:alpha val="7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sp>
            <p:nvSpPr>
              <p:cNvPr id="16"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sp>
            <p:nvSpPr>
              <p:cNvPr id="17"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sp>
            <p:nvSpPr>
              <p:cNvPr id="18"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sp>
            <p:nvSpPr>
              <p:cNvPr id="19" name="Rectangle 27"/>
              <p:cNvSpPr>
                <a:spLocks noChangeArrowheads="1"/>
              </p:cNvSpPr>
              <p:nvPr/>
            </p:nvSpPr>
            <p:spPr bwMode="auto">
              <a:xfrm>
                <a:off x="4710113" y="3397250"/>
                <a:ext cx="265113" cy="400050"/>
              </a:xfrm>
              <a:prstGeom prst="rect">
                <a:avLst/>
              </a:prstGeom>
              <a:solidFill>
                <a:schemeClr val="bg1">
                  <a:alpha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grpSp>
        <p:sp>
          <p:nvSpPr>
            <p:cNvPr id="20" name="Text Box 10"/>
            <p:cNvSpPr txBox="1">
              <a:spLocks noChangeArrowheads="1"/>
            </p:cNvSpPr>
            <p:nvPr/>
          </p:nvSpPr>
          <p:spPr bwMode="auto">
            <a:xfrm>
              <a:off x="7359474" y="3601453"/>
              <a:ext cx="1605809" cy="1060931"/>
            </a:xfrm>
            <a:prstGeom prst="rect">
              <a:avLst/>
            </a:prstGeom>
            <a:noFill/>
            <a:ln w="9525">
              <a:noFill/>
              <a:miter lim="800000"/>
            </a:ln>
          </p:spPr>
          <p:txBody>
            <a:bodyPr wrap="square" lIns="45720" tIns="22860" rIns="45720" bIns="22860">
              <a:spAutoFit/>
            </a:bodyPr>
            <a:lstStyle/>
            <a:p>
              <a:pPr>
                <a:lnSpc>
                  <a:spcPct val="150000"/>
                </a:lnSpc>
                <a:defRPr/>
              </a:pPr>
              <a:r>
                <a:rPr lang="en-US" altLang="zh-CN"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Our APP is not simply a practice of the knowledge we learned from the course. But most importantly it helps our community </a:t>
              </a:r>
              <a:endParaRPr lang="en-US" altLang="zh-CN" sz="600" dirty="0">
                <a:solidFill>
                  <a:schemeClr val="bg1"/>
                </a:solidFill>
                <a:ea typeface="Open Sans" panose="020B0606030504020204" pitchFamily="34" charset="0"/>
                <a:cs typeface="Open Sans" panose="020B0606030504020204" pitchFamily="34" charset="0"/>
              </a:endParaRPr>
            </a:p>
          </p:txBody>
        </p:sp>
      </p:grpSp>
      <p:grpSp>
        <p:nvGrpSpPr>
          <p:cNvPr id="2" name="组合 1"/>
          <p:cNvGrpSpPr/>
          <p:nvPr/>
        </p:nvGrpSpPr>
        <p:grpSpPr>
          <a:xfrm>
            <a:off x="6186752" y="1918190"/>
            <a:ext cx="2778531" cy="612027"/>
            <a:chOff x="6186752" y="1918190"/>
            <a:chExt cx="2778531" cy="612027"/>
          </a:xfrm>
        </p:grpSpPr>
        <p:grpSp>
          <p:nvGrpSpPr>
            <p:cNvPr id="24" name="Group 84"/>
            <p:cNvGrpSpPr>
              <a:grpSpLocks noChangeAspect="1"/>
            </p:cNvGrpSpPr>
            <p:nvPr/>
          </p:nvGrpSpPr>
          <p:grpSpPr>
            <a:xfrm>
              <a:off x="6186752" y="1929250"/>
              <a:ext cx="396000" cy="396000"/>
              <a:chOff x="7275513" y="5302250"/>
              <a:chExt cx="1012825" cy="1012825"/>
            </a:xfrm>
            <a:solidFill>
              <a:schemeClr val="accent3"/>
            </a:solidFill>
          </p:grpSpPr>
          <p:sp>
            <p:nvSpPr>
              <p:cNvPr id="25" name="Freeform 34"/>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dirty="0">
                  <a:solidFill>
                    <a:schemeClr val="bg1"/>
                  </a:solidFill>
                  <a:ea typeface="微软雅黑 Light" panose="020B0502040204020203" pitchFamily="34" charset="-122"/>
                </a:endParaRPr>
              </a:p>
            </p:txBody>
          </p:sp>
          <p:sp>
            <p:nvSpPr>
              <p:cNvPr id="26"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dirty="0">
                  <a:solidFill>
                    <a:schemeClr val="bg1"/>
                  </a:solidFill>
                  <a:ea typeface="微软雅黑 Light" panose="020B0502040204020203" pitchFamily="34" charset="-122"/>
                </a:endParaRPr>
              </a:p>
            </p:txBody>
          </p:sp>
        </p:grpSp>
        <p:sp>
          <p:nvSpPr>
            <p:cNvPr id="27" name="Text Box 10"/>
            <p:cNvSpPr txBox="1">
              <a:spLocks noChangeArrowheads="1"/>
            </p:cNvSpPr>
            <p:nvPr/>
          </p:nvSpPr>
          <p:spPr bwMode="auto">
            <a:xfrm>
              <a:off x="6697981" y="1918190"/>
              <a:ext cx="2267302" cy="612027"/>
            </a:xfrm>
            <a:prstGeom prst="rect">
              <a:avLst/>
            </a:prstGeom>
            <a:noFill/>
            <a:ln w="9525">
              <a:noFill/>
              <a:miter lim="800000"/>
            </a:ln>
          </p:spPr>
          <p:txBody>
            <a:bodyPr wrap="square" lIns="45720" tIns="22860" rIns="45720" bIns="22860">
              <a:spAutoFit/>
            </a:bodyPr>
            <a:lstStyle/>
            <a:p>
              <a:pPr defTabSz="1087755">
                <a:lnSpc>
                  <a:spcPct val="120000"/>
                </a:lnSpc>
              </a:pPr>
              <a:r>
                <a:rPr lang="en-US" altLang="zh-CN" sz="105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Throughout the course we had a better understanding of computer networks and communications</a:t>
              </a:r>
              <a:endParaRPr lang="en-US" sz="600" dirty="0">
                <a:solidFill>
                  <a:schemeClr val="bg1"/>
                </a:solidFill>
                <a:ea typeface="Open Sans" panose="020B0606030504020204" pitchFamily="34" charset="0"/>
                <a:cs typeface="Open Sans" panose="020B0606030504020204" pitchFamily="34" charset="0"/>
              </a:endParaRPr>
            </a:p>
          </p:txBody>
        </p:sp>
      </p:grpSp>
      <p:grpSp>
        <p:nvGrpSpPr>
          <p:cNvPr id="11" name="组合 10"/>
          <p:cNvGrpSpPr/>
          <p:nvPr/>
        </p:nvGrpSpPr>
        <p:grpSpPr>
          <a:xfrm>
            <a:off x="121007" y="1901390"/>
            <a:ext cx="2674310" cy="657771"/>
            <a:chOff x="121007" y="1901390"/>
            <a:chExt cx="2674310" cy="657771"/>
          </a:xfrm>
        </p:grpSpPr>
        <p:sp>
          <p:nvSpPr>
            <p:cNvPr id="34" name="Freeform 31"/>
            <p:cNvSpPr>
              <a:spLocks noChangeAspect="1" noEditPoints="1"/>
            </p:cNvSpPr>
            <p:nvPr/>
          </p:nvSpPr>
          <p:spPr bwMode="auto">
            <a:xfrm>
              <a:off x="2399317" y="1901390"/>
              <a:ext cx="396000" cy="39678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bg1">
                <a:alpha val="40000"/>
              </a:schemeClr>
            </a:solidFill>
            <a:ln>
              <a:noFill/>
            </a:ln>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sp>
          <p:nvSpPr>
            <p:cNvPr id="35" name="Text Box 10"/>
            <p:cNvSpPr txBox="1">
              <a:spLocks noChangeArrowheads="1"/>
            </p:cNvSpPr>
            <p:nvPr/>
          </p:nvSpPr>
          <p:spPr bwMode="auto">
            <a:xfrm>
              <a:off x="121007" y="1913728"/>
              <a:ext cx="2108607" cy="645433"/>
            </a:xfrm>
            <a:prstGeom prst="rect">
              <a:avLst/>
            </a:prstGeom>
            <a:noFill/>
            <a:ln w="9525">
              <a:noFill/>
              <a:miter lim="800000"/>
            </a:ln>
          </p:spPr>
          <p:txBody>
            <a:bodyPr wrap="square" lIns="45720" tIns="22860" rIns="45720" bIns="22860">
              <a:spAutoFit/>
            </a:bodyPr>
            <a:lstStyle/>
            <a:p>
              <a:pPr>
                <a:lnSpc>
                  <a:spcPct val="150000"/>
                </a:lnSpc>
                <a:defRPr/>
              </a:pPr>
              <a:r>
                <a:rPr lang="en-US" altLang="zh-CN" sz="900" dirty="0">
                  <a:solidFill>
                    <a:schemeClr val="bg1"/>
                  </a:solidFill>
                  <a:latin typeface="微软雅黑 Light" panose="020B0502040204020203" pitchFamily="34" charset="-122"/>
                  <a:ea typeface="微软雅黑 Light" panose="020B0502040204020203" pitchFamily="34" charset="-122"/>
                </a:rPr>
                <a:t>We start the project from a fun and interactive perspective aiming to solve our problem</a:t>
              </a:r>
              <a:endParaRPr lang="en-US" altLang="zh-CN" sz="600" dirty="0">
                <a:solidFill>
                  <a:schemeClr val="bg1"/>
                </a:solidFill>
                <a:ea typeface="Open Sans" panose="020B0606030504020204" pitchFamily="34" charset="0"/>
                <a:cs typeface="Open Sans" panose="020B0606030504020204" pitchFamily="34" charset="0"/>
              </a:endParaRPr>
            </a:p>
          </p:txBody>
        </p:sp>
      </p:grpSp>
      <p:grpSp>
        <p:nvGrpSpPr>
          <p:cNvPr id="50" name="组合 49"/>
          <p:cNvGrpSpPr/>
          <p:nvPr/>
        </p:nvGrpSpPr>
        <p:grpSpPr>
          <a:xfrm>
            <a:off x="264829" y="3642875"/>
            <a:ext cx="2168409" cy="999825"/>
            <a:chOff x="264829" y="3642875"/>
            <a:chExt cx="2168409" cy="999825"/>
          </a:xfrm>
        </p:grpSpPr>
        <p:sp>
          <p:nvSpPr>
            <p:cNvPr id="36" name="Freeform 45"/>
            <p:cNvSpPr>
              <a:spLocks noChangeAspect="1" noEditPoints="1"/>
            </p:cNvSpPr>
            <p:nvPr/>
          </p:nvSpPr>
          <p:spPr bwMode="auto">
            <a:xfrm>
              <a:off x="2037238" y="3669428"/>
              <a:ext cx="396000" cy="396640"/>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bg1">
                <a:alpha val="40000"/>
              </a:schemeClr>
            </a:solidFill>
            <a:ln>
              <a:noFill/>
            </a:ln>
          </p:spPr>
          <p:txBody>
            <a:bodyPr vert="horz" wrap="square" lIns="68580" tIns="34290" rIns="68580" bIns="34290" numCol="1" anchor="t" anchorCtr="0" compatLnSpc="1"/>
            <a:lstStyle/>
            <a:p>
              <a:endParaRPr lang="id-ID" sz="900" dirty="0">
                <a:solidFill>
                  <a:schemeClr val="bg1"/>
                </a:solidFill>
                <a:ea typeface="微软雅黑 Light" panose="020B0502040204020203" pitchFamily="34" charset="-122"/>
              </a:endParaRPr>
            </a:p>
          </p:txBody>
        </p:sp>
        <p:sp>
          <p:nvSpPr>
            <p:cNvPr id="37" name="Text Box 10"/>
            <p:cNvSpPr txBox="1">
              <a:spLocks noChangeArrowheads="1"/>
            </p:cNvSpPr>
            <p:nvPr/>
          </p:nvSpPr>
          <p:spPr bwMode="auto">
            <a:xfrm>
              <a:off x="264829" y="3642875"/>
              <a:ext cx="1605809" cy="999825"/>
            </a:xfrm>
            <a:prstGeom prst="rect">
              <a:avLst/>
            </a:prstGeom>
            <a:noFill/>
            <a:ln w="9525">
              <a:noFill/>
              <a:miter lim="800000"/>
            </a:ln>
          </p:spPr>
          <p:txBody>
            <a:bodyPr wrap="square" lIns="45720" tIns="22860" rIns="45720" bIns="22860">
              <a:spAutoFit/>
            </a:bodyPr>
            <a:lstStyle/>
            <a:p>
              <a:pPr algn="r" defTabSz="1087755">
                <a:lnSpc>
                  <a:spcPct val="120000"/>
                </a:lnSpc>
              </a:pPr>
              <a:r>
                <a:rPr lang="en-US" altLang="zh-CN" sz="105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We used the knowledge that we learned from the lectures and labs then integrate them into our APP</a:t>
              </a:r>
              <a:endParaRPr lang="en-US" altLang="zh-CN" sz="600" dirty="0">
                <a:solidFill>
                  <a:schemeClr val="bg1"/>
                </a:solidFill>
                <a:ea typeface="Open Sans" panose="020B0606030504020204" pitchFamily="34" charset="0"/>
                <a:cs typeface="Open Sans" panose="020B0606030504020204" pitchFamily="34" charset="0"/>
              </a:endParaRPr>
            </a:p>
          </p:txBody>
        </p:sp>
      </p:grpSp>
      <p:sp>
        <p:nvSpPr>
          <p:cNvPr id="38" name="文本框 37"/>
          <p:cNvSpPr txBox="1"/>
          <p:nvPr/>
        </p:nvSpPr>
        <p:spPr>
          <a:xfrm>
            <a:off x="846976" y="355004"/>
            <a:ext cx="1882606" cy="400110"/>
          </a:xfrm>
          <a:prstGeom prst="rect">
            <a:avLst/>
          </a:prstGeom>
          <a:noFill/>
        </p:spPr>
        <p:txBody>
          <a:bodyPr wrap="square" rtlCol="0">
            <a:spAutoFit/>
          </a:bodyPr>
          <a:lstStyle/>
          <a:p>
            <a:r>
              <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点击添加标题</a:t>
            </a:r>
          </a:p>
        </p:txBody>
      </p:sp>
      <p:grpSp>
        <p:nvGrpSpPr>
          <p:cNvPr id="39" name="组合 38"/>
          <p:cNvGrpSpPr/>
          <p:nvPr/>
        </p:nvGrpSpPr>
        <p:grpSpPr>
          <a:xfrm>
            <a:off x="414976" y="355004"/>
            <a:ext cx="432000" cy="432000"/>
            <a:chOff x="7345474" y="1840494"/>
            <a:chExt cx="720080" cy="720080"/>
          </a:xfrm>
        </p:grpSpPr>
        <p:sp>
          <p:nvSpPr>
            <p:cNvPr id="40" name="圆角矩形 39"/>
            <p:cNvSpPr/>
            <p:nvPr/>
          </p:nvSpPr>
          <p:spPr>
            <a:xfrm>
              <a:off x="7345474" y="1840494"/>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41" name="组合 40"/>
            <p:cNvGrpSpPr>
              <a:grpSpLocks noChangeAspect="1"/>
            </p:cNvGrpSpPr>
            <p:nvPr/>
          </p:nvGrpSpPr>
          <p:grpSpPr>
            <a:xfrm>
              <a:off x="7417514" y="1933657"/>
              <a:ext cx="576000" cy="556245"/>
              <a:chOff x="7493000" y="1820863"/>
              <a:chExt cx="233363" cy="225425"/>
            </a:xfrm>
            <a:solidFill>
              <a:schemeClr val="bg1">
                <a:lumMod val="95000"/>
              </a:schemeClr>
            </a:solidFill>
          </p:grpSpPr>
          <p:sp>
            <p:nvSpPr>
              <p:cNvPr id="42"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3"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4"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5"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6"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7"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 calcmode="lin" valueType="num">
                                      <p:cBhvr>
                                        <p:cTn id="9" dur="500" fill="hold"/>
                                        <p:tgtEl>
                                          <p:spTgt spid="39"/>
                                        </p:tgtEl>
                                        <p:attrNameLst>
                                          <p:attrName>style.rotation</p:attrName>
                                        </p:attrNameLst>
                                      </p:cBhvr>
                                      <p:tavLst>
                                        <p:tav tm="0">
                                          <p:val>
                                            <p:fltVal val="360"/>
                                          </p:val>
                                        </p:tav>
                                        <p:tav tm="100000">
                                          <p:val>
                                            <p:fltVal val="0"/>
                                          </p:val>
                                        </p:tav>
                                      </p:tavLst>
                                    </p:anim>
                                    <p:animEffect transition="in" filter="fade">
                                      <p:cBhvr>
                                        <p:cTn id="10" dur="500"/>
                                        <p:tgtEl>
                                          <p:spTgt spid="3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400"/>
                                        <p:tgtEl>
                                          <p:spTgt spid="7"/>
                                        </p:tgtEl>
                                      </p:cBhvr>
                                    </p:animEffect>
                                  </p:childTnLst>
                                </p:cTn>
                              </p:par>
                              <p:par>
                                <p:cTn id="23" presetID="22" presetClass="entr" presetSubtype="4" fill="hold" grpId="0" nodeType="withEffect">
                                  <p:stCondLst>
                                    <p:cond delay="25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400"/>
                                        <p:tgtEl>
                                          <p:spTgt spid="8"/>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400"/>
                                        <p:tgtEl>
                                          <p:spTgt spid="5"/>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400"/>
                                        <p:tgtEl>
                                          <p:spTgt spid="6"/>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2500"/>
                            </p:stCondLst>
                            <p:childTnLst>
                              <p:par>
                                <p:cTn id="37" presetID="2" presetClass="entr" presetSubtype="2" decel="10000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3500"/>
                            </p:stCondLst>
                            <p:childTnLst>
                              <p:par>
                                <p:cTn id="46" presetID="2" presetClass="entr" presetSubtype="2" decel="10000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1+#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2"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right)">
                                      <p:cBhvr>
                                        <p:cTn id="53" dur="500"/>
                                        <p:tgtEl>
                                          <p:spTgt spid="31"/>
                                        </p:tgtEl>
                                      </p:cBhvr>
                                    </p:animEffect>
                                  </p:childTnLst>
                                </p:cTn>
                              </p:par>
                            </p:childTnLst>
                          </p:cTn>
                        </p:par>
                        <p:par>
                          <p:cTn id="54" fill="hold">
                            <p:stCondLst>
                              <p:cond delay="4500"/>
                            </p:stCondLst>
                            <p:childTnLst>
                              <p:par>
                                <p:cTn id="55" presetID="2" presetClass="entr" presetSubtype="8" decel="100000"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0-#ppt_w/2"/>
                                          </p:val>
                                        </p:tav>
                                        <p:tav tm="100000">
                                          <p:val>
                                            <p:strVal val="#ppt_x"/>
                                          </p:val>
                                        </p:tav>
                                      </p:tavLst>
                                    </p:anim>
                                    <p:anim calcmode="lin" valueType="num">
                                      <p:cBhvr additive="base">
                                        <p:cTn id="58" dur="500" fill="hold"/>
                                        <p:tgtEl>
                                          <p:spTgt spid="11"/>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22" presetClass="entr" presetSubtype="2" fill="hold"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right)">
                                      <p:cBhvr>
                                        <p:cTn id="62" dur="500"/>
                                        <p:tgtEl>
                                          <p:spTgt spid="28"/>
                                        </p:tgtEl>
                                      </p:cBhvr>
                                    </p:animEffect>
                                  </p:childTnLst>
                                </p:cTn>
                              </p:par>
                            </p:childTnLst>
                          </p:cTn>
                        </p:par>
                        <p:par>
                          <p:cTn id="63" fill="hold">
                            <p:stCondLst>
                              <p:cond delay="5500"/>
                            </p:stCondLst>
                            <p:childTnLst>
                              <p:par>
                                <p:cTn id="64" presetID="2" presetClass="entr" presetSubtype="8" decel="100000" fill="hold" nodeType="after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fill="hold"/>
                                        <p:tgtEl>
                                          <p:spTgt spid="50"/>
                                        </p:tgtEl>
                                        <p:attrNameLst>
                                          <p:attrName>ppt_x</p:attrName>
                                        </p:attrNameLst>
                                      </p:cBhvr>
                                      <p:tavLst>
                                        <p:tav tm="0">
                                          <p:val>
                                            <p:strVal val="0-#ppt_w/2"/>
                                          </p:val>
                                        </p:tav>
                                        <p:tav tm="100000">
                                          <p:val>
                                            <p:strVal val="#ppt_x"/>
                                          </p:val>
                                        </p:tav>
                                      </p:tavLst>
                                    </p:anim>
                                    <p:anim calcmode="lin" valueType="num">
                                      <p:cBhvr additive="base">
                                        <p:cTn id="6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870147" y="2881669"/>
            <a:ext cx="3460232" cy="56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lnSpc>
                <a:spcPct val="120000"/>
              </a:lnSpc>
            </a:pPr>
            <a:r>
              <a:rPr lang="en-US" altLang="zh-CN" sz="900" dirty="0">
                <a:solidFill>
                  <a:srgbClr val="F2F2F2">
                    <a:alpha val="95000"/>
                  </a:srgbClr>
                </a:solidFill>
                <a:latin typeface="华文细黑" panose="02010600040101010101" pitchFamily="2" charset="-122"/>
                <a:ea typeface="华文细黑" panose="02010600040101010101" pitchFamily="2" charset="-122"/>
                <a:cs typeface="Arial" panose="020B0604020202020204" pitchFamily="34" charset="0"/>
              </a:rPr>
              <a:t>Click here to modify the text , you may post text here . Click here to modify the text . Click here to modify the text , you may post text here </a:t>
            </a: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2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childTnLst>
                                    </p:cTn>
                                  </p:par>
                                </p:childTnLst>
                              </p:cTn>
                            </p:par>
                            <p:par>
                              <p:cTn id="20" fill="hold">
                                <p:stCondLst>
                                  <p:cond delay="4010"/>
                                </p:stCondLst>
                                <p:childTnLst>
                                  <p:par>
                                    <p:cTn id="21" presetID="2" presetClass="entr" presetSubtype="4" fill="hold" grpId="0" nodeType="afterEffect" p14:presetBounceEnd="46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6000">
                                          <p:cBhvr additive="base">
                                            <p:cTn id="23"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100"/>
                                      </p:stCondLst>
                                      <p:childTnLst>
                                        <p:set>
                                          <p:cBhvr>
                                            <p:cTn id="26" dur="1" fill="hold">
                                              <p:stCondLst>
                                                <p:cond delay="0"/>
                                              </p:stCondLst>
                                            </p:cTn>
                                            <p:tgtEl>
                                              <p:spTgt spid="10"/>
                                            </p:tgtEl>
                                            <p:attrNameLst>
                                              <p:attrName>style.visibility</p:attrName>
                                            </p:attrNameLst>
                                          </p:cBhvr>
                                          <p:to>
                                            <p:strVal val="visible"/>
                                          </p:to>
                                        </p:set>
                                        <p:anim calcmode="lin" valueType="num" p14:bounceEnd="46000">
                                          <p:cBhvr additive="base">
                                            <p:cTn id="27"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14:bounceEnd="46000">
                                          <p:cBhvr additive="base">
                                            <p:cTn id="31"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300"/>
                                      </p:stCondLst>
                                      <p:childTnLst>
                                        <p:set>
                                          <p:cBhvr>
                                            <p:cTn id="34" dur="1" fill="hold">
                                              <p:stCondLst>
                                                <p:cond delay="0"/>
                                              </p:stCondLst>
                                            </p:cTn>
                                            <p:tgtEl>
                                              <p:spTgt spid="12"/>
                                            </p:tgtEl>
                                            <p:attrNameLst>
                                              <p:attrName>style.visibility</p:attrName>
                                            </p:attrNameLst>
                                          </p:cBhvr>
                                          <p:to>
                                            <p:strVal val="visible"/>
                                          </p:to>
                                        </p:set>
                                        <p:anim calcmode="lin" valueType="num" p14:bounceEnd="46000">
                                          <p:cBhvr additive="base">
                                            <p:cTn id="35"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46000">
                                      <p:stCondLst>
                                        <p:cond delay="400"/>
                                      </p:stCondLst>
                                      <p:childTnLst>
                                        <p:set>
                                          <p:cBhvr>
                                            <p:cTn id="38" dur="1" fill="hold">
                                              <p:stCondLst>
                                                <p:cond delay="0"/>
                                              </p:stCondLst>
                                            </p:cTn>
                                            <p:tgtEl>
                                              <p:spTgt spid="13"/>
                                            </p:tgtEl>
                                            <p:attrNameLst>
                                              <p:attrName>style.visibility</p:attrName>
                                            </p:attrNameLst>
                                          </p:cBhvr>
                                          <p:to>
                                            <p:strVal val="visible"/>
                                          </p:to>
                                        </p:set>
                                        <p:anim calcmode="lin" valueType="num" p14:bounceEnd="46000">
                                          <p:cBhvr additive="base">
                                            <p:cTn id="39"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2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childTnLst>
                                    </p:cTn>
                                  </p:par>
                                </p:childTnLst>
                              </p:cTn>
                            </p:par>
                            <p:par>
                              <p:cTn id="20" fill="hold">
                                <p:stCondLst>
                                  <p:cond delay="401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3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animBg="1"/>
          <p:bldP spid="11" grpId="0" animBg="1"/>
          <p:bldP spid="12" grpId="0" animBg="1"/>
          <p:bldP spid="1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35143" y="1851670"/>
            <a:ext cx="720080" cy="720080"/>
            <a:chOff x="1236491" y="1745077"/>
            <a:chExt cx="720080" cy="720080"/>
          </a:xfrm>
        </p:grpSpPr>
        <p:sp>
          <p:nvSpPr>
            <p:cNvPr id="10" name="圆角矩形 9"/>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4" name="组合 3"/>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5"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6"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12" name="文本框 45"/>
          <p:cNvSpPr>
            <a:spLocks noChangeArrowheads="1"/>
          </p:cNvSpPr>
          <p:nvPr/>
        </p:nvSpPr>
        <p:spPr bwMode="auto">
          <a:xfrm>
            <a:off x="485800" y="487512"/>
            <a:ext cx="22860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1" tIns="34270" rIns="68541" bIns="34270">
            <a:spAutoFit/>
          </a:bodyPr>
          <a:lstStyle/>
          <a:p>
            <a:pPr algn="ctr" eaLnBrk="1" fontAlgn="auto" hangingPunct="1">
              <a:spcBef>
                <a:spcPts val="0"/>
              </a:spcBef>
              <a:spcAft>
                <a:spcPts val="0"/>
              </a:spcAft>
              <a:defRPr/>
            </a:pPr>
            <a:r>
              <a:rPr lang="en-US" altLang="zh-CN" sz="2800" dirty="0">
                <a:solidFill>
                  <a:schemeClr val="bg1"/>
                </a:solidFill>
                <a:latin typeface="+mn-lt"/>
                <a:ea typeface="微软雅黑 Light" panose="020B0502040204020203" pitchFamily="34" charset="-122"/>
                <a:cs typeface="Arial Unicode MS" panose="020B0604020202020204" pitchFamily="34" charset="-122"/>
                <a:sym typeface="微软雅黑" panose="020B0503020204020204" pitchFamily="34" charset="-122"/>
              </a:rPr>
              <a:t>CONTENTS</a:t>
            </a:r>
            <a:endParaRPr lang="zh-CN" altLang="en-US" sz="2800" dirty="0">
              <a:solidFill>
                <a:schemeClr val="bg1"/>
              </a:solidFill>
              <a:latin typeface="+mn-lt"/>
              <a:ea typeface="微软雅黑 Light" panose="020B0502040204020203" pitchFamily="34" charset="-122"/>
              <a:cs typeface="Arial Unicode MS" panose="020B0604020202020204" pitchFamily="34" charset="-122"/>
              <a:sym typeface="微软雅黑" panose="020B0503020204020204" pitchFamily="34" charset="-122"/>
            </a:endParaRPr>
          </a:p>
        </p:txBody>
      </p:sp>
      <p:cxnSp>
        <p:nvCxnSpPr>
          <p:cNvPr id="13" name="直接连接符 12"/>
          <p:cNvCxnSpPr/>
          <p:nvPr/>
        </p:nvCxnSpPr>
        <p:spPr>
          <a:xfrm>
            <a:off x="558800" y="1006475"/>
            <a:ext cx="2178050" cy="0"/>
          </a:xfrm>
          <a:prstGeom prst="line">
            <a:avLst/>
          </a:prstGeom>
          <a:ln w="19050">
            <a:gradFill>
              <a:gsLst>
                <a:gs pos="0">
                  <a:schemeClr val="accent1"/>
                </a:gs>
                <a:gs pos="100000">
                  <a:schemeClr val="accent1">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683568" y="2787774"/>
            <a:ext cx="1623227" cy="435134"/>
            <a:chOff x="6024953" y="2257364"/>
            <a:chExt cx="2109069" cy="435134"/>
          </a:xfrm>
        </p:grpSpPr>
        <p:sp>
          <p:nvSpPr>
            <p:cNvPr id="23" name="Text Box 10"/>
            <p:cNvSpPr txBox="1">
              <a:spLocks noChangeArrowheads="1"/>
            </p:cNvSpPr>
            <p:nvPr/>
          </p:nvSpPr>
          <p:spPr bwMode="auto">
            <a:xfrm>
              <a:off x="6024953" y="2257364"/>
              <a:ext cx="2109069" cy="215444"/>
            </a:xfrm>
            <a:prstGeom prst="rect">
              <a:avLst/>
            </a:prstGeom>
            <a:noFill/>
            <a:ln w="9525">
              <a:noFill/>
              <a:miter lim="800000"/>
            </a:ln>
          </p:spPr>
          <p:txBody>
            <a:bodyPr wrap="square" lIns="45720" tIns="22860" rIns="45720" bIns="22860">
              <a:spAutoFit/>
            </a:bodyPr>
            <a:lstStyle/>
            <a:p>
              <a:pPr algn="ctr" defTabSz="1087755"/>
              <a:r>
                <a:rPr 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Abstract</a:t>
              </a:r>
            </a:p>
          </p:txBody>
        </p:sp>
        <p:sp>
          <p:nvSpPr>
            <p:cNvPr id="24" name="Rectangle 380"/>
            <p:cNvSpPr/>
            <p:nvPr/>
          </p:nvSpPr>
          <p:spPr>
            <a:xfrm>
              <a:off x="6046874" y="2456921"/>
              <a:ext cx="2065229" cy="235577"/>
            </a:xfrm>
            <a:prstGeom prst="rect">
              <a:avLst/>
            </a:prstGeom>
          </p:spPr>
          <p:txBody>
            <a:bodyPr wrap="square">
              <a:spAutoFit/>
            </a:bodyPr>
            <a:lstStyle/>
            <a:p>
              <a:pPr algn="ctr" defTabSz="1087755">
                <a:lnSpc>
                  <a:spcPct val="150000"/>
                </a:lnSpc>
              </a:pPr>
              <a:r>
                <a:rPr lang="en-US" altLang="zh-CN" sz="700" dirty="0">
                  <a:solidFill>
                    <a:schemeClr val="bg1"/>
                  </a:solidFill>
                  <a:latin typeface="微软雅黑 Light" panose="020B0502040204020203" pitchFamily="34" charset="-122"/>
                  <a:ea typeface="微软雅黑 Light" panose="020B0502040204020203" pitchFamily="34" charset="-122"/>
                </a:rPr>
                <a:t>The motivation and the goal</a:t>
              </a:r>
              <a:endParaRPr lang="en-US" altLang="zh-CN" sz="7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28" name="组合 27"/>
          <p:cNvGrpSpPr/>
          <p:nvPr/>
        </p:nvGrpSpPr>
        <p:grpSpPr>
          <a:xfrm>
            <a:off x="2791327" y="2787774"/>
            <a:ext cx="1623227" cy="435134"/>
            <a:chOff x="6024953" y="2257364"/>
            <a:chExt cx="2109069" cy="435134"/>
          </a:xfrm>
        </p:grpSpPr>
        <p:sp>
          <p:nvSpPr>
            <p:cNvPr id="29" name="Text Box 10"/>
            <p:cNvSpPr txBox="1">
              <a:spLocks noChangeArrowheads="1"/>
            </p:cNvSpPr>
            <p:nvPr/>
          </p:nvSpPr>
          <p:spPr bwMode="auto">
            <a:xfrm>
              <a:off x="6024953" y="2257364"/>
              <a:ext cx="2109069" cy="215444"/>
            </a:xfrm>
            <a:prstGeom prst="rect">
              <a:avLst/>
            </a:prstGeom>
            <a:noFill/>
            <a:ln w="9525">
              <a:noFill/>
              <a:miter lim="800000"/>
            </a:ln>
          </p:spPr>
          <p:txBody>
            <a:bodyPr wrap="square" lIns="45720" tIns="22860" rIns="45720" bIns="22860">
              <a:spAutoFit/>
            </a:bodyPr>
            <a:lstStyle/>
            <a:p>
              <a:pPr algn="ctr" defTabSz="1087755"/>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Theory</a:t>
              </a:r>
              <a:endParaRPr 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30" name="Rectangle 380"/>
            <p:cNvSpPr/>
            <p:nvPr/>
          </p:nvSpPr>
          <p:spPr>
            <a:xfrm>
              <a:off x="6046874" y="2456921"/>
              <a:ext cx="2065229" cy="235577"/>
            </a:xfrm>
            <a:prstGeom prst="rect">
              <a:avLst/>
            </a:prstGeom>
          </p:spPr>
          <p:txBody>
            <a:bodyPr wrap="square">
              <a:spAutoFit/>
            </a:bodyPr>
            <a:lstStyle/>
            <a:p>
              <a:pPr algn="ctr" defTabSz="1087755">
                <a:lnSpc>
                  <a:spcPct val="150000"/>
                </a:lnSpc>
              </a:pPr>
              <a:r>
                <a:rPr lang="en-US" altLang="zh-CN" sz="700" dirty="0">
                  <a:solidFill>
                    <a:schemeClr val="bg1"/>
                  </a:solidFill>
                  <a:latin typeface="微软雅黑 Light" panose="020B0502040204020203" pitchFamily="34" charset="-122"/>
                  <a:ea typeface="微软雅黑 Light" panose="020B0502040204020203" pitchFamily="34" charset="-122"/>
                </a:rPr>
                <a:t>Techniques we used in the project</a:t>
              </a:r>
              <a:endParaRPr lang="en-US" altLang="zh-CN" sz="7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31" name="组合 30"/>
          <p:cNvGrpSpPr/>
          <p:nvPr/>
        </p:nvGrpSpPr>
        <p:grpSpPr>
          <a:xfrm>
            <a:off x="4840508" y="2799912"/>
            <a:ext cx="1623227" cy="435134"/>
            <a:chOff x="6024953" y="2257364"/>
            <a:chExt cx="2109069" cy="435134"/>
          </a:xfrm>
        </p:grpSpPr>
        <p:sp>
          <p:nvSpPr>
            <p:cNvPr id="32" name="Text Box 10"/>
            <p:cNvSpPr txBox="1">
              <a:spLocks noChangeArrowheads="1"/>
            </p:cNvSpPr>
            <p:nvPr/>
          </p:nvSpPr>
          <p:spPr bwMode="auto">
            <a:xfrm>
              <a:off x="6024953" y="2257364"/>
              <a:ext cx="2109069" cy="215444"/>
            </a:xfrm>
            <a:prstGeom prst="rect">
              <a:avLst/>
            </a:prstGeom>
            <a:noFill/>
            <a:ln w="9525">
              <a:noFill/>
              <a:miter lim="800000"/>
            </a:ln>
          </p:spPr>
          <p:txBody>
            <a:bodyPr wrap="square" lIns="45720" tIns="22860" rIns="45720" bIns="22860">
              <a:spAutoFit/>
            </a:bodyPr>
            <a:lstStyle/>
            <a:p>
              <a:pPr algn="ctr" defTabSz="1087755"/>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Project Demo</a:t>
              </a:r>
              <a:endParaRPr 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33" name="Rectangle 380"/>
            <p:cNvSpPr/>
            <p:nvPr/>
          </p:nvSpPr>
          <p:spPr>
            <a:xfrm>
              <a:off x="6046874" y="2456921"/>
              <a:ext cx="2065229" cy="235577"/>
            </a:xfrm>
            <a:prstGeom prst="rect">
              <a:avLst/>
            </a:prstGeom>
          </p:spPr>
          <p:txBody>
            <a:bodyPr wrap="square">
              <a:spAutoFit/>
            </a:bodyPr>
            <a:lstStyle/>
            <a:p>
              <a:pPr algn="ctr" defTabSz="1087755">
                <a:lnSpc>
                  <a:spcPct val="150000"/>
                </a:lnSpc>
              </a:pPr>
              <a:r>
                <a:rPr lang="en-US" altLang="zh-CN" sz="700" dirty="0">
                  <a:solidFill>
                    <a:schemeClr val="bg1"/>
                  </a:solidFill>
                  <a:latin typeface="微软雅黑 Light" panose="020B0502040204020203" pitchFamily="34" charset="-122"/>
                  <a:ea typeface="微软雅黑 Light" panose="020B0502040204020203" pitchFamily="34" charset="-122"/>
                </a:rPr>
                <a:t>Use our app to do the desire tasks</a:t>
              </a:r>
              <a:endParaRPr lang="en-US" altLang="zh-CN" sz="7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34" name="组合 33"/>
          <p:cNvGrpSpPr/>
          <p:nvPr/>
        </p:nvGrpSpPr>
        <p:grpSpPr>
          <a:xfrm>
            <a:off x="6928740" y="2805123"/>
            <a:ext cx="1623227" cy="435134"/>
            <a:chOff x="6024953" y="2257364"/>
            <a:chExt cx="2109069" cy="435134"/>
          </a:xfrm>
        </p:grpSpPr>
        <p:sp>
          <p:nvSpPr>
            <p:cNvPr id="35" name="Text Box 10"/>
            <p:cNvSpPr txBox="1">
              <a:spLocks noChangeArrowheads="1"/>
            </p:cNvSpPr>
            <p:nvPr/>
          </p:nvSpPr>
          <p:spPr bwMode="auto">
            <a:xfrm>
              <a:off x="6024953" y="2257364"/>
              <a:ext cx="2109069" cy="215444"/>
            </a:xfrm>
            <a:prstGeom prst="rect">
              <a:avLst/>
            </a:prstGeom>
            <a:noFill/>
            <a:ln w="9525">
              <a:noFill/>
              <a:miter lim="800000"/>
            </a:ln>
          </p:spPr>
          <p:txBody>
            <a:bodyPr wrap="square" lIns="45720" tIns="22860" rIns="45720" bIns="22860">
              <a:spAutoFit/>
            </a:bodyPr>
            <a:lstStyle/>
            <a:p>
              <a:pPr algn="ctr" defTabSz="1087755"/>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Discussion</a:t>
              </a:r>
              <a:endParaRPr 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36" name="Rectangle 380"/>
            <p:cNvSpPr/>
            <p:nvPr/>
          </p:nvSpPr>
          <p:spPr>
            <a:xfrm>
              <a:off x="6046874" y="2456921"/>
              <a:ext cx="2065229" cy="235577"/>
            </a:xfrm>
            <a:prstGeom prst="rect">
              <a:avLst/>
            </a:prstGeom>
          </p:spPr>
          <p:txBody>
            <a:bodyPr wrap="square">
              <a:spAutoFit/>
            </a:bodyPr>
            <a:lstStyle/>
            <a:p>
              <a:pPr algn="ctr" defTabSz="1087755">
                <a:lnSpc>
                  <a:spcPct val="150000"/>
                </a:lnSpc>
              </a:pPr>
              <a:r>
                <a:rPr lang="en-US" altLang="zh-CN" sz="700" dirty="0">
                  <a:solidFill>
                    <a:schemeClr val="bg1"/>
                  </a:solidFill>
                  <a:latin typeface="微软雅黑 Light" panose="020B0502040204020203" pitchFamily="34" charset="-122"/>
                  <a:ea typeface="微软雅黑 Light" panose="020B0502040204020203" pitchFamily="34" charset="-122"/>
                </a:rPr>
                <a:t>Looking forward</a:t>
              </a:r>
              <a:endParaRPr lang="en-US" altLang="zh-CN" sz="7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54" name="组合 53"/>
          <p:cNvGrpSpPr/>
          <p:nvPr/>
        </p:nvGrpSpPr>
        <p:grpSpPr>
          <a:xfrm>
            <a:off x="3242901" y="1851670"/>
            <a:ext cx="720080" cy="720080"/>
            <a:chOff x="3242901" y="1851670"/>
            <a:chExt cx="720080" cy="720080"/>
          </a:xfrm>
        </p:grpSpPr>
        <p:sp>
          <p:nvSpPr>
            <p:cNvPr id="14" name="圆角矩形 13"/>
            <p:cNvSpPr/>
            <p:nvPr/>
          </p:nvSpPr>
          <p:spPr>
            <a:xfrm>
              <a:off x="3242901" y="1851670"/>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7" name="组合 36"/>
            <p:cNvGrpSpPr>
              <a:grpSpLocks noChangeAspect="1"/>
            </p:cNvGrpSpPr>
            <p:nvPr/>
          </p:nvGrpSpPr>
          <p:grpSpPr>
            <a:xfrm>
              <a:off x="3352334" y="1980158"/>
              <a:ext cx="540000" cy="463104"/>
              <a:chOff x="5084763" y="971550"/>
              <a:chExt cx="323850" cy="277813"/>
            </a:xfrm>
            <a:solidFill>
              <a:schemeClr val="bg1">
                <a:lumMod val="95000"/>
              </a:schemeClr>
            </a:solidFill>
          </p:grpSpPr>
          <p:sp>
            <p:nvSpPr>
              <p:cNvPr id="3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3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4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grpSp>
      <p:grpSp>
        <p:nvGrpSpPr>
          <p:cNvPr id="55" name="组合 54"/>
          <p:cNvGrpSpPr/>
          <p:nvPr/>
        </p:nvGrpSpPr>
        <p:grpSpPr>
          <a:xfrm>
            <a:off x="5290985" y="1828921"/>
            <a:ext cx="720080" cy="720080"/>
            <a:chOff x="5290985" y="1828921"/>
            <a:chExt cx="720080" cy="720080"/>
          </a:xfrm>
        </p:grpSpPr>
        <p:sp>
          <p:nvSpPr>
            <p:cNvPr id="15" name="圆角矩形 14"/>
            <p:cNvSpPr/>
            <p:nvPr/>
          </p:nvSpPr>
          <p:spPr>
            <a:xfrm>
              <a:off x="5290985" y="1828921"/>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41" name="组合 40"/>
            <p:cNvGrpSpPr>
              <a:grpSpLocks noChangeAspect="1"/>
            </p:cNvGrpSpPr>
            <p:nvPr/>
          </p:nvGrpSpPr>
          <p:grpSpPr>
            <a:xfrm>
              <a:off x="5382152" y="1946166"/>
              <a:ext cx="558000" cy="427678"/>
              <a:chOff x="5611813" y="1835150"/>
              <a:chExt cx="285750" cy="219076"/>
            </a:xfrm>
            <a:solidFill>
              <a:schemeClr val="bg1"/>
            </a:solidFill>
          </p:grpSpPr>
          <p:sp>
            <p:nvSpPr>
              <p:cNvPr id="42"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3" name="Rectangle 58"/>
              <p:cNvSpPr>
                <a:spLocks noChangeArrowheads="1"/>
              </p:cNvSpPr>
              <p:nvPr/>
            </p:nvSpPr>
            <p:spPr bwMode="auto">
              <a:xfrm>
                <a:off x="5648326" y="1884363"/>
                <a:ext cx="41275" cy="139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4" name="Rectangle 59"/>
              <p:cNvSpPr>
                <a:spLocks noChangeArrowheads="1"/>
              </p:cNvSpPr>
              <p:nvPr/>
            </p:nvSpPr>
            <p:spPr bwMode="auto">
              <a:xfrm>
                <a:off x="5708651" y="1835150"/>
                <a:ext cx="41275" cy="1889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5" name="Rectangle 60"/>
              <p:cNvSpPr>
                <a:spLocks noChangeArrowheads="1"/>
              </p:cNvSpPr>
              <p:nvPr/>
            </p:nvSpPr>
            <p:spPr bwMode="auto">
              <a:xfrm>
                <a:off x="5765801" y="1895475"/>
                <a:ext cx="41275" cy="128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6" name="Rectangle 61"/>
              <p:cNvSpPr>
                <a:spLocks noChangeArrowheads="1"/>
              </p:cNvSpPr>
              <p:nvPr/>
            </p:nvSpPr>
            <p:spPr bwMode="auto">
              <a:xfrm>
                <a:off x="5829301" y="1936750"/>
                <a:ext cx="41275" cy="87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grpSp>
        <p:nvGrpSpPr>
          <p:cNvPr id="56" name="组合 55"/>
          <p:cNvGrpSpPr/>
          <p:nvPr/>
        </p:nvGrpSpPr>
        <p:grpSpPr>
          <a:xfrm>
            <a:off x="7345474" y="1840494"/>
            <a:ext cx="720080" cy="720080"/>
            <a:chOff x="7345474" y="1840494"/>
            <a:chExt cx="720080" cy="720080"/>
          </a:xfrm>
        </p:grpSpPr>
        <p:sp>
          <p:nvSpPr>
            <p:cNvPr id="16" name="圆角矩形 15"/>
            <p:cNvSpPr/>
            <p:nvPr/>
          </p:nvSpPr>
          <p:spPr>
            <a:xfrm>
              <a:off x="7345474" y="1840494"/>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47" name="组合 46"/>
            <p:cNvGrpSpPr>
              <a:grpSpLocks noChangeAspect="1"/>
            </p:cNvGrpSpPr>
            <p:nvPr/>
          </p:nvGrpSpPr>
          <p:grpSpPr>
            <a:xfrm>
              <a:off x="7417514" y="1933657"/>
              <a:ext cx="576000" cy="556245"/>
              <a:chOff x="7493000" y="1820863"/>
              <a:chExt cx="233363" cy="225425"/>
            </a:xfrm>
            <a:solidFill>
              <a:schemeClr val="bg1">
                <a:lumMod val="95000"/>
              </a:schemeClr>
            </a:solidFill>
          </p:grpSpPr>
          <p:sp>
            <p:nvSpPr>
              <p:cNvPr id="48"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49"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50"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51"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52"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53"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9" presetClass="entr" presetSubtype="0" decel="10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 calcmode="lin" valueType="num">
                                      <p:cBhvr>
                                        <p:cTn id="18" dur="500" fill="hold"/>
                                        <p:tgtEl>
                                          <p:spTgt spid="17"/>
                                        </p:tgtEl>
                                        <p:attrNameLst>
                                          <p:attrName>style.rotation</p:attrName>
                                        </p:attrNameLst>
                                      </p:cBhvr>
                                      <p:tavLst>
                                        <p:tav tm="0">
                                          <p:val>
                                            <p:fltVal val="360"/>
                                          </p:val>
                                        </p:tav>
                                        <p:tav tm="100000">
                                          <p:val>
                                            <p:fltVal val="0"/>
                                          </p:val>
                                        </p:tav>
                                      </p:tavLst>
                                    </p:anim>
                                    <p:animEffect transition="in" filter="fade">
                                      <p:cBhvr>
                                        <p:cTn id="19" dur="500"/>
                                        <p:tgtEl>
                                          <p:spTgt spid="17"/>
                                        </p:tgtEl>
                                      </p:cBhvr>
                                    </p:animEffect>
                                  </p:childTnLst>
                                </p:cTn>
                              </p:par>
                            </p:childTnLst>
                          </p:cTn>
                        </p:par>
                        <p:par>
                          <p:cTn id="20" fill="hold">
                            <p:stCondLst>
                              <p:cond delay="1000"/>
                            </p:stCondLst>
                            <p:childTnLst>
                              <p:par>
                                <p:cTn id="21" presetID="2" presetClass="entr" presetSubtype="4" decel="10000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49" presetClass="entr" presetSubtype="0" decel="100000"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500" fill="hold"/>
                                        <p:tgtEl>
                                          <p:spTgt spid="54"/>
                                        </p:tgtEl>
                                        <p:attrNameLst>
                                          <p:attrName>ppt_w</p:attrName>
                                        </p:attrNameLst>
                                      </p:cBhvr>
                                      <p:tavLst>
                                        <p:tav tm="0">
                                          <p:val>
                                            <p:fltVal val="0"/>
                                          </p:val>
                                        </p:tav>
                                        <p:tav tm="100000">
                                          <p:val>
                                            <p:strVal val="#ppt_w"/>
                                          </p:val>
                                        </p:tav>
                                      </p:tavLst>
                                    </p:anim>
                                    <p:anim calcmode="lin" valueType="num">
                                      <p:cBhvr>
                                        <p:cTn id="29" dur="500" fill="hold"/>
                                        <p:tgtEl>
                                          <p:spTgt spid="54"/>
                                        </p:tgtEl>
                                        <p:attrNameLst>
                                          <p:attrName>ppt_h</p:attrName>
                                        </p:attrNameLst>
                                      </p:cBhvr>
                                      <p:tavLst>
                                        <p:tav tm="0">
                                          <p:val>
                                            <p:fltVal val="0"/>
                                          </p:val>
                                        </p:tav>
                                        <p:tav tm="100000">
                                          <p:val>
                                            <p:strVal val="#ppt_h"/>
                                          </p:val>
                                        </p:tav>
                                      </p:tavLst>
                                    </p:anim>
                                    <p:anim calcmode="lin" valueType="num">
                                      <p:cBhvr>
                                        <p:cTn id="30" dur="500" fill="hold"/>
                                        <p:tgtEl>
                                          <p:spTgt spid="54"/>
                                        </p:tgtEl>
                                        <p:attrNameLst>
                                          <p:attrName>style.rotation</p:attrName>
                                        </p:attrNameLst>
                                      </p:cBhvr>
                                      <p:tavLst>
                                        <p:tav tm="0">
                                          <p:val>
                                            <p:fltVal val="360"/>
                                          </p:val>
                                        </p:tav>
                                        <p:tav tm="100000">
                                          <p:val>
                                            <p:fltVal val="0"/>
                                          </p:val>
                                        </p:tav>
                                      </p:tavLst>
                                    </p:anim>
                                    <p:animEffect transition="in" filter="fade">
                                      <p:cBhvr>
                                        <p:cTn id="31" dur="500"/>
                                        <p:tgtEl>
                                          <p:spTgt spid="54"/>
                                        </p:tgtEl>
                                      </p:cBhvr>
                                    </p:animEffect>
                                  </p:childTnLst>
                                </p:cTn>
                              </p:par>
                            </p:childTnLst>
                          </p:cTn>
                        </p:par>
                        <p:par>
                          <p:cTn id="32" fill="hold">
                            <p:stCondLst>
                              <p:cond delay="2000"/>
                            </p:stCondLst>
                            <p:childTnLst>
                              <p:par>
                                <p:cTn id="33" presetID="2" presetClass="entr" presetSubtype="4" decel="10000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49" presetClass="entr" presetSubtype="0" decel="10000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 calcmode="lin" valueType="num">
                                      <p:cBhvr>
                                        <p:cTn id="42" dur="500" fill="hold"/>
                                        <p:tgtEl>
                                          <p:spTgt spid="55"/>
                                        </p:tgtEl>
                                        <p:attrNameLst>
                                          <p:attrName>style.rotation</p:attrName>
                                        </p:attrNameLst>
                                      </p:cBhvr>
                                      <p:tavLst>
                                        <p:tav tm="0">
                                          <p:val>
                                            <p:fltVal val="360"/>
                                          </p:val>
                                        </p:tav>
                                        <p:tav tm="100000">
                                          <p:val>
                                            <p:fltVal val="0"/>
                                          </p:val>
                                        </p:tav>
                                      </p:tavLst>
                                    </p:anim>
                                    <p:animEffect transition="in" filter="fade">
                                      <p:cBhvr>
                                        <p:cTn id="43" dur="500"/>
                                        <p:tgtEl>
                                          <p:spTgt spid="55"/>
                                        </p:tgtEl>
                                      </p:cBhvr>
                                    </p:animEffect>
                                  </p:childTnLst>
                                </p:cTn>
                              </p:par>
                            </p:childTnLst>
                          </p:cTn>
                        </p:par>
                        <p:par>
                          <p:cTn id="44" fill="hold">
                            <p:stCondLst>
                              <p:cond delay="3000"/>
                            </p:stCondLst>
                            <p:childTnLst>
                              <p:par>
                                <p:cTn id="45" presetID="2" presetClass="entr" presetSubtype="4" decel="10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49" presetClass="entr" presetSubtype="0" decel="100000" fill="hold" nodeType="after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p:cTn id="52" dur="500" fill="hold"/>
                                        <p:tgtEl>
                                          <p:spTgt spid="56"/>
                                        </p:tgtEl>
                                        <p:attrNameLst>
                                          <p:attrName>ppt_w</p:attrName>
                                        </p:attrNameLst>
                                      </p:cBhvr>
                                      <p:tavLst>
                                        <p:tav tm="0">
                                          <p:val>
                                            <p:fltVal val="0"/>
                                          </p:val>
                                        </p:tav>
                                        <p:tav tm="100000">
                                          <p:val>
                                            <p:strVal val="#ppt_w"/>
                                          </p:val>
                                        </p:tav>
                                      </p:tavLst>
                                    </p:anim>
                                    <p:anim calcmode="lin" valueType="num">
                                      <p:cBhvr>
                                        <p:cTn id="53" dur="500" fill="hold"/>
                                        <p:tgtEl>
                                          <p:spTgt spid="56"/>
                                        </p:tgtEl>
                                        <p:attrNameLst>
                                          <p:attrName>ppt_h</p:attrName>
                                        </p:attrNameLst>
                                      </p:cBhvr>
                                      <p:tavLst>
                                        <p:tav tm="0">
                                          <p:val>
                                            <p:fltVal val="0"/>
                                          </p:val>
                                        </p:tav>
                                        <p:tav tm="100000">
                                          <p:val>
                                            <p:strVal val="#ppt_h"/>
                                          </p:val>
                                        </p:tav>
                                      </p:tavLst>
                                    </p:anim>
                                    <p:anim calcmode="lin" valueType="num">
                                      <p:cBhvr>
                                        <p:cTn id="54" dur="500" fill="hold"/>
                                        <p:tgtEl>
                                          <p:spTgt spid="56"/>
                                        </p:tgtEl>
                                        <p:attrNameLst>
                                          <p:attrName>style.rotation</p:attrName>
                                        </p:attrNameLst>
                                      </p:cBhvr>
                                      <p:tavLst>
                                        <p:tav tm="0">
                                          <p:val>
                                            <p:fltVal val="360"/>
                                          </p:val>
                                        </p:tav>
                                        <p:tav tm="100000">
                                          <p:val>
                                            <p:fltVal val="0"/>
                                          </p:val>
                                        </p:tav>
                                      </p:tavLst>
                                    </p:anim>
                                    <p:animEffect transition="in" filter="fade">
                                      <p:cBhvr>
                                        <p:cTn id="55" dur="500"/>
                                        <p:tgtEl>
                                          <p:spTgt spid="56"/>
                                        </p:tgtEl>
                                      </p:cBhvr>
                                    </p:animEffect>
                                  </p:childTnLst>
                                </p:cTn>
                              </p:par>
                            </p:childTnLst>
                          </p:cTn>
                        </p:par>
                        <p:par>
                          <p:cTn id="56" fill="hold">
                            <p:stCondLst>
                              <p:cond delay="4000"/>
                            </p:stCondLst>
                            <p:childTnLst>
                              <p:par>
                                <p:cTn id="57" presetID="2" presetClass="entr" presetSubtype="4" decel="100000"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72660" y="1801186"/>
            <a:ext cx="1336965" cy="1336965"/>
            <a:chOff x="3172660" y="1801186"/>
            <a:chExt cx="1336965" cy="1336965"/>
          </a:xfrm>
        </p:grpSpPr>
        <p:sp>
          <p:nvSpPr>
            <p:cNvPr id="5" name="矩形 4"/>
            <p:cNvSpPr/>
            <p:nvPr/>
          </p:nvSpPr>
          <p:spPr>
            <a:xfrm>
              <a:off x="3172660" y="1801186"/>
              <a:ext cx="1336965" cy="133696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a typeface="微软雅黑 Light" panose="020B0502040204020203" pitchFamily="34" charset="-122"/>
              </a:endParaRPr>
            </a:p>
          </p:txBody>
        </p:sp>
        <p:sp>
          <p:nvSpPr>
            <p:cNvPr id="6" name="矩形 5"/>
            <p:cNvSpPr/>
            <p:nvPr/>
          </p:nvSpPr>
          <p:spPr>
            <a:xfrm>
              <a:off x="4149586" y="2778112"/>
              <a:ext cx="360039" cy="36003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Century Gothic" panose="020B0502020202020204" pitchFamily="34" charset="0"/>
                  <a:ea typeface="微软雅黑 Light" panose="020B0502040204020203" pitchFamily="34" charset="-122"/>
                </a:rPr>
                <a:t>S</a:t>
              </a:r>
              <a:endParaRPr lang="zh-CN" altLang="en-US" sz="1600" dirty="0">
                <a:solidFill>
                  <a:schemeClr val="bg1"/>
                </a:solidFill>
                <a:latin typeface="Century Gothic" panose="020B0502020202020204" pitchFamily="34" charset="0"/>
                <a:ea typeface="微软雅黑 Light" panose="020B0502040204020203" pitchFamily="34" charset="-122"/>
              </a:endParaRPr>
            </a:p>
          </p:txBody>
        </p:sp>
        <p:sp>
          <p:nvSpPr>
            <p:cNvPr id="4" name="矩形 3"/>
            <p:cNvSpPr/>
            <p:nvPr/>
          </p:nvSpPr>
          <p:spPr>
            <a:xfrm>
              <a:off x="3577288" y="2338863"/>
              <a:ext cx="543739" cy="307777"/>
            </a:xfrm>
            <a:prstGeom prst="rect">
              <a:avLst/>
            </a:prstGeom>
          </p:spPr>
          <p:txBody>
            <a:bodyPr wrap="none">
              <a:spAutoFit/>
            </a:bodyPr>
            <a:lstStyle/>
            <a:p>
              <a:pPr algn="ctr"/>
              <a:r>
                <a:rPr lang="zh-CN" altLang="en-US"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rPr>
                <a:t>优势</a:t>
              </a:r>
              <a:endParaRPr lang="en-US" altLang="zh-CN"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endParaRPr>
            </a:p>
          </p:txBody>
        </p:sp>
      </p:grpSp>
      <p:grpSp>
        <p:nvGrpSpPr>
          <p:cNvPr id="3" name="组合 2"/>
          <p:cNvGrpSpPr/>
          <p:nvPr/>
        </p:nvGrpSpPr>
        <p:grpSpPr>
          <a:xfrm>
            <a:off x="4725650" y="1801186"/>
            <a:ext cx="1336965" cy="1336965"/>
            <a:chOff x="4725650" y="1801186"/>
            <a:chExt cx="1336965" cy="1336965"/>
          </a:xfrm>
        </p:grpSpPr>
        <p:sp>
          <p:nvSpPr>
            <p:cNvPr id="10" name="矩形 9"/>
            <p:cNvSpPr/>
            <p:nvPr/>
          </p:nvSpPr>
          <p:spPr>
            <a:xfrm>
              <a:off x="4725650" y="1801186"/>
              <a:ext cx="1336965" cy="1336965"/>
            </a:xfrm>
            <a:prstGeom prst="rect">
              <a:avLst/>
            </a:prstGeom>
            <a:solidFill>
              <a:schemeClr val="bg1">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a typeface="微软雅黑 Light" panose="020B0502040204020203" pitchFamily="34" charset="-122"/>
              </a:endParaRPr>
            </a:p>
          </p:txBody>
        </p:sp>
        <p:sp>
          <p:nvSpPr>
            <p:cNvPr id="11" name="矩形 10"/>
            <p:cNvSpPr/>
            <p:nvPr/>
          </p:nvSpPr>
          <p:spPr>
            <a:xfrm>
              <a:off x="4725650" y="2778112"/>
              <a:ext cx="360039" cy="36003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Century Gothic" panose="020B0502020202020204" pitchFamily="34" charset="0"/>
                  <a:ea typeface="微软雅黑 Light" panose="020B0502040204020203" pitchFamily="34" charset="-122"/>
                </a:rPr>
                <a:t>W</a:t>
              </a:r>
              <a:endParaRPr lang="zh-CN" altLang="en-US" sz="1600" dirty="0">
                <a:solidFill>
                  <a:schemeClr val="bg1"/>
                </a:solidFill>
                <a:latin typeface="Century Gothic" panose="020B0502020202020204" pitchFamily="34" charset="0"/>
                <a:ea typeface="微软雅黑 Light" panose="020B0502040204020203" pitchFamily="34" charset="-122"/>
              </a:endParaRPr>
            </a:p>
          </p:txBody>
        </p:sp>
        <p:sp>
          <p:nvSpPr>
            <p:cNvPr id="9" name="矩形 8"/>
            <p:cNvSpPr/>
            <p:nvPr/>
          </p:nvSpPr>
          <p:spPr>
            <a:xfrm>
              <a:off x="5131081" y="2338863"/>
              <a:ext cx="543739" cy="307777"/>
            </a:xfrm>
            <a:prstGeom prst="rect">
              <a:avLst/>
            </a:prstGeom>
          </p:spPr>
          <p:txBody>
            <a:bodyPr wrap="none">
              <a:spAutoFit/>
            </a:bodyPr>
            <a:lstStyle/>
            <a:p>
              <a:pPr algn="ctr"/>
              <a:r>
                <a:rPr lang="zh-CN" altLang="en-US"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rPr>
                <a:t>劣势</a:t>
              </a:r>
              <a:endParaRPr lang="en-US" altLang="zh-CN"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endParaRPr>
            </a:p>
          </p:txBody>
        </p:sp>
      </p:grpSp>
      <p:grpSp>
        <p:nvGrpSpPr>
          <p:cNvPr id="8" name="组合 7"/>
          <p:cNvGrpSpPr/>
          <p:nvPr/>
        </p:nvGrpSpPr>
        <p:grpSpPr>
          <a:xfrm>
            <a:off x="3172660" y="3246164"/>
            <a:ext cx="1336965" cy="1336965"/>
            <a:chOff x="3172660" y="3246164"/>
            <a:chExt cx="1336965" cy="1336965"/>
          </a:xfrm>
        </p:grpSpPr>
        <p:sp>
          <p:nvSpPr>
            <p:cNvPr id="15" name="矩形 14"/>
            <p:cNvSpPr/>
            <p:nvPr/>
          </p:nvSpPr>
          <p:spPr>
            <a:xfrm>
              <a:off x="3172660" y="3246164"/>
              <a:ext cx="1336965" cy="1336965"/>
            </a:xfrm>
            <a:prstGeom prst="rect">
              <a:avLst/>
            </a:prstGeom>
            <a:solidFill>
              <a:schemeClr val="bg1">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a typeface="微软雅黑 Light" panose="020B0502040204020203" pitchFamily="34" charset="-122"/>
              </a:endParaRPr>
            </a:p>
          </p:txBody>
        </p:sp>
        <p:sp>
          <p:nvSpPr>
            <p:cNvPr id="16" name="矩形 15"/>
            <p:cNvSpPr/>
            <p:nvPr/>
          </p:nvSpPr>
          <p:spPr>
            <a:xfrm>
              <a:off x="4149586" y="3246164"/>
              <a:ext cx="360039" cy="36003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Century Gothic" panose="020B0502020202020204" pitchFamily="34" charset="0"/>
                  <a:ea typeface="微软雅黑 Light" panose="020B0502040204020203" pitchFamily="34" charset="-122"/>
                </a:rPr>
                <a:t>O</a:t>
              </a:r>
              <a:endParaRPr lang="zh-CN" altLang="en-US" sz="1600" dirty="0">
                <a:solidFill>
                  <a:schemeClr val="bg1"/>
                </a:solidFill>
                <a:latin typeface="Century Gothic" panose="020B0502020202020204" pitchFamily="34" charset="0"/>
                <a:ea typeface="微软雅黑 Light" panose="020B0502040204020203" pitchFamily="34" charset="-122"/>
              </a:endParaRPr>
            </a:p>
          </p:txBody>
        </p:sp>
        <p:sp>
          <p:nvSpPr>
            <p:cNvPr id="14" name="矩形 13"/>
            <p:cNvSpPr/>
            <p:nvPr/>
          </p:nvSpPr>
          <p:spPr>
            <a:xfrm>
              <a:off x="3569274" y="3783841"/>
              <a:ext cx="543739" cy="307777"/>
            </a:xfrm>
            <a:prstGeom prst="rect">
              <a:avLst/>
            </a:prstGeom>
          </p:spPr>
          <p:txBody>
            <a:bodyPr wrap="none">
              <a:spAutoFit/>
            </a:bodyPr>
            <a:lstStyle/>
            <a:p>
              <a:pPr algn="ctr"/>
              <a:r>
                <a:rPr lang="zh-CN" altLang="en-US"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rPr>
                <a:t>机会</a:t>
              </a:r>
              <a:endParaRPr lang="en-US" altLang="zh-CN"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endParaRPr>
            </a:p>
          </p:txBody>
        </p:sp>
      </p:grpSp>
      <p:grpSp>
        <p:nvGrpSpPr>
          <p:cNvPr id="7" name="组合 6"/>
          <p:cNvGrpSpPr/>
          <p:nvPr/>
        </p:nvGrpSpPr>
        <p:grpSpPr>
          <a:xfrm>
            <a:off x="4725650" y="3246164"/>
            <a:ext cx="1336965" cy="1336965"/>
            <a:chOff x="4725650" y="3246164"/>
            <a:chExt cx="1336965" cy="1336965"/>
          </a:xfrm>
        </p:grpSpPr>
        <p:sp>
          <p:nvSpPr>
            <p:cNvPr id="20" name="矩形 19"/>
            <p:cNvSpPr/>
            <p:nvPr/>
          </p:nvSpPr>
          <p:spPr>
            <a:xfrm>
              <a:off x="4725650" y="3246164"/>
              <a:ext cx="1336965" cy="1336965"/>
            </a:xfrm>
            <a:prstGeom prst="rect">
              <a:avLst/>
            </a:prstGeom>
            <a:solidFill>
              <a:schemeClr val="bg1">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a typeface="微软雅黑 Light" panose="020B0502040204020203" pitchFamily="34" charset="-122"/>
              </a:endParaRPr>
            </a:p>
          </p:txBody>
        </p:sp>
        <p:sp>
          <p:nvSpPr>
            <p:cNvPr id="21" name="矩形 20"/>
            <p:cNvSpPr/>
            <p:nvPr/>
          </p:nvSpPr>
          <p:spPr>
            <a:xfrm>
              <a:off x="4725650" y="3246164"/>
              <a:ext cx="360039" cy="36003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Century Gothic" panose="020B0502020202020204" pitchFamily="34" charset="0"/>
                  <a:ea typeface="微软雅黑 Light" panose="020B0502040204020203" pitchFamily="34" charset="-122"/>
                </a:rPr>
                <a:t>T</a:t>
              </a:r>
              <a:endParaRPr lang="zh-CN" altLang="en-US" sz="1600" dirty="0">
                <a:solidFill>
                  <a:schemeClr val="bg1"/>
                </a:solidFill>
                <a:latin typeface="Century Gothic" panose="020B0502020202020204" pitchFamily="34" charset="0"/>
                <a:ea typeface="微软雅黑 Light" panose="020B0502040204020203" pitchFamily="34" charset="-122"/>
              </a:endParaRPr>
            </a:p>
          </p:txBody>
        </p:sp>
        <p:sp>
          <p:nvSpPr>
            <p:cNvPr id="19" name="矩形 18"/>
            <p:cNvSpPr/>
            <p:nvPr/>
          </p:nvSpPr>
          <p:spPr>
            <a:xfrm>
              <a:off x="5122264" y="3783841"/>
              <a:ext cx="543739" cy="307777"/>
            </a:xfrm>
            <a:prstGeom prst="rect">
              <a:avLst/>
            </a:prstGeom>
          </p:spPr>
          <p:txBody>
            <a:bodyPr wrap="none">
              <a:spAutoFit/>
            </a:bodyPr>
            <a:lstStyle/>
            <a:p>
              <a:pPr algn="ctr"/>
              <a:r>
                <a:rPr lang="zh-CN" altLang="en-US"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rPr>
                <a:t>威胁</a:t>
              </a:r>
              <a:endParaRPr lang="en-US" altLang="zh-CN" sz="1400" dirty="0">
                <a:solidFill>
                  <a:schemeClr val="bg1"/>
                </a:solidFill>
                <a:latin typeface="Century Gothic" panose="020B0502020202020204" pitchFamily="34" charset="0"/>
                <a:ea typeface="微软雅黑 Light" panose="020B0502040204020203" pitchFamily="34" charset="-122"/>
                <a:cs typeface="Arial" panose="020B0604020202020204" pitchFamily="34" charset="0"/>
              </a:endParaRPr>
            </a:p>
          </p:txBody>
        </p:sp>
      </p:grpSp>
      <p:sp>
        <p:nvSpPr>
          <p:cNvPr id="38" name="Text Box 10"/>
          <p:cNvSpPr txBox="1">
            <a:spLocks noChangeArrowheads="1"/>
          </p:cNvSpPr>
          <p:nvPr/>
        </p:nvSpPr>
        <p:spPr bwMode="auto">
          <a:xfrm>
            <a:off x="6405527" y="1990690"/>
            <a:ext cx="2466109" cy="646331"/>
          </a:xfrm>
          <a:prstGeom prst="rect">
            <a:avLst/>
          </a:prstGeom>
          <a:noFill/>
          <a:ln w="9525">
            <a:noFill/>
            <a:miter lim="800000"/>
          </a:ln>
        </p:spPr>
        <p:txBody>
          <a:bodyPr wrap="square" lIns="45720" tIns="22860" rIns="45720" bIns="22860">
            <a:spAutoFit/>
          </a:bodyPr>
          <a:lstStyle/>
          <a:p>
            <a:pPr defTabSz="1087755">
              <a:lnSpc>
                <a:spcPct val="120000"/>
              </a:lnSpc>
            </a:pPr>
            <a:r>
              <a:rPr lang="zh-CN" altLang="en-US"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lnSpc>
                <a:spcPct val="150000"/>
              </a:lnSpc>
              <a:defRPr/>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p>
        </p:txBody>
      </p:sp>
      <p:sp>
        <p:nvSpPr>
          <p:cNvPr id="40" name="Text Box 10"/>
          <p:cNvSpPr txBox="1">
            <a:spLocks noChangeArrowheads="1"/>
          </p:cNvSpPr>
          <p:nvPr/>
        </p:nvSpPr>
        <p:spPr bwMode="auto">
          <a:xfrm>
            <a:off x="6405527" y="3435668"/>
            <a:ext cx="2466109" cy="646331"/>
          </a:xfrm>
          <a:prstGeom prst="rect">
            <a:avLst/>
          </a:prstGeom>
          <a:noFill/>
          <a:ln w="9525">
            <a:noFill/>
            <a:miter lim="800000"/>
          </a:ln>
        </p:spPr>
        <p:txBody>
          <a:bodyPr wrap="square" lIns="45720" tIns="22860" rIns="45720" bIns="22860">
            <a:spAutoFit/>
          </a:bodyPr>
          <a:lstStyle/>
          <a:p>
            <a:pPr defTabSz="1087755">
              <a:lnSpc>
                <a:spcPct val="120000"/>
              </a:lnSpc>
            </a:pPr>
            <a:r>
              <a:rPr lang="zh-CN" altLang="en-US"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lnSpc>
                <a:spcPct val="150000"/>
              </a:lnSpc>
              <a:defRPr/>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p>
        </p:txBody>
      </p:sp>
      <p:sp>
        <p:nvSpPr>
          <p:cNvPr id="41" name="Text Box 10"/>
          <p:cNvSpPr txBox="1">
            <a:spLocks noChangeArrowheads="1"/>
          </p:cNvSpPr>
          <p:nvPr/>
        </p:nvSpPr>
        <p:spPr bwMode="auto">
          <a:xfrm>
            <a:off x="387361" y="1942199"/>
            <a:ext cx="2466109" cy="646331"/>
          </a:xfrm>
          <a:prstGeom prst="rect">
            <a:avLst/>
          </a:prstGeom>
          <a:noFill/>
          <a:ln w="9525">
            <a:noFill/>
            <a:miter lim="800000"/>
          </a:ln>
        </p:spPr>
        <p:txBody>
          <a:bodyPr wrap="square" lIns="45720" tIns="22860" rIns="45720" bIns="22860">
            <a:spAutoFit/>
          </a:bodyPr>
          <a:lstStyle/>
          <a:p>
            <a:pPr algn="r" defTabSz="1087755">
              <a:lnSpc>
                <a:spcPct val="120000"/>
              </a:lnSpc>
            </a:pPr>
            <a:r>
              <a:rPr lang="zh-CN" altLang="en-US"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r">
              <a:lnSpc>
                <a:spcPct val="150000"/>
              </a:lnSpc>
              <a:defRPr/>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p>
        </p:txBody>
      </p:sp>
      <p:sp>
        <p:nvSpPr>
          <p:cNvPr id="42" name="Text Box 10"/>
          <p:cNvSpPr txBox="1">
            <a:spLocks noChangeArrowheads="1"/>
          </p:cNvSpPr>
          <p:nvPr/>
        </p:nvSpPr>
        <p:spPr bwMode="auto">
          <a:xfrm>
            <a:off x="387361" y="3387177"/>
            <a:ext cx="2466109" cy="646331"/>
          </a:xfrm>
          <a:prstGeom prst="rect">
            <a:avLst/>
          </a:prstGeom>
          <a:noFill/>
          <a:ln w="9525">
            <a:noFill/>
            <a:miter lim="800000"/>
          </a:ln>
        </p:spPr>
        <p:txBody>
          <a:bodyPr wrap="square" lIns="45720" tIns="22860" rIns="45720" bIns="22860">
            <a:spAutoFit/>
          </a:bodyPr>
          <a:lstStyle/>
          <a:p>
            <a:pPr algn="r" defTabSz="1087755">
              <a:lnSpc>
                <a:spcPct val="120000"/>
              </a:lnSpc>
            </a:pPr>
            <a:r>
              <a:rPr lang="zh-CN" altLang="en-US"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0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r">
              <a:lnSpc>
                <a:spcPct val="150000"/>
              </a:lnSpc>
              <a:defRPr/>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a:t>
            </a:r>
          </a:p>
        </p:txBody>
      </p:sp>
      <p:sp>
        <p:nvSpPr>
          <p:cNvPr id="22" name="文本框 21"/>
          <p:cNvSpPr txBox="1"/>
          <p:nvPr/>
        </p:nvSpPr>
        <p:spPr>
          <a:xfrm>
            <a:off x="846976" y="355004"/>
            <a:ext cx="1882606" cy="400110"/>
          </a:xfrm>
          <a:prstGeom prst="rect">
            <a:avLst/>
          </a:prstGeom>
          <a:noFill/>
        </p:spPr>
        <p:txBody>
          <a:bodyPr wrap="square" rtlCol="0">
            <a:spAutoFit/>
          </a:bodyPr>
          <a:lstStyle/>
          <a:p>
            <a:r>
              <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点击添加标题</a:t>
            </a:r>
          </a:p>
        </p:txBody>
      </p:sp>
      <p:grpSp>
        <p:nvGrpSpPr>
          <p:cNvPr id="23" name="组合 22"/>
          <p:cNvGrpSpPr/>
          <p:nvPr/>
        </p:nvGrpSpPr>
        <p:grpSpPr>
          <a:xfrm>
            <a:off x="414976" y="355004"/>
            <a:ext cx="432000" cy="432000"/>
            <a:chOff x="7345474" y="1840494"/>
            <a:chExt cx="720080" cy="720080"/>
          </a:xfrm>
        </p:grpSpPr>
        <p:sp>
          <p:nvSpPr>
            <p:cNvPr id="24" name="圆角矩形 23"/>
            <p:cNvSpPr/>
            <p:nvPr/>
          </p:nvSpPr>
          <p:spPr>
            <a:xfrm>
              <a:off x="7345474" y="1840494"/>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25" name="组合 24"/>
            <p:cNvGrpSpPr>
              <a:grpSpLocks noChangeAspect="1"/>
            </p:cNvGrpSpPr>
            <p:nvPr/>
          </p:nvGrpSpPr>
          <p:grpSpPr>
            <a:xfrm>
              <a:off x="7417514" y="1933657"/>
              <a:ext cx="576000" cy="556245"/>
              <a:chOff x="7493000" y="1820863"/>
              <a:chExt cx="233363" cy="225425"/>
            </a:xfrm>
            <a:solidFill>
              <a:schemeClr val="bg1">
                <a:lumMod val="95000"/>
              </a:schemeClr>
            </a:solidFill>
          </p:grpSpPr>
          <p:sp>
            <p:nvSpPr>
              <p:cNvPr id="26"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7"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8"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29"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30"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31"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par>
                          <p:cTn id="15" fill="hold">
                            <p:stCondLst>
                              <p:cond delay="1000"/>
                            </p:stCondLst>
                            <p:childTnLst>
                              <p:par>
                                <p:cTn id="16" presetID="2" presetClass="entr" presetSubtype="9"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2" presetClass="entr" presetSubtype="3" decel="100000" fill="hold" nodeType="withEffect">
                                  <p:stCondLst>
                                    <p:cond delay="10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par>
                                <p:cTn id="24" presetID="2" presetClass="entr" presetSubtype="6" decel="100000" fill="hold" nodeType="withEffect">
                                  <p:stCondLst>
                                    <p:cond delay="2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12" decel="100000" fill="hold" nodeType="withEffect">
                                  <p:stCondLst>
                                    <p:cond delay="3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right)">
                                      <p:cBhvr>
                                        <p:cTn id="41" dur="500"/>
                                        <p:tgtEl>
                                          <p:spTgt spid="41"/>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right)">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2"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ight Arrow 34"/>
          <p:cNvSpPr/>
          <p:nvPr/>
        </p:nvSpPr>
        <p:spPr>
          <a:xfrm>
            <a:off x="4286248" y="2500312"/>
            <a:ext cx="571504" cy="205662"/>
          </a:xfrm>
          <a:prstGeom prst="rightArrow">
            <a:avLst>
              <a:gd name="adj1" fmla="val 19124"/>
              <a:gd name="adj2"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36" name="Right Arrow 35"/>
          <p:cNvSpPr/>
          <p:nvPr/>
        </p:nvSpPr>
        <p:spPr>
          <a:xfrm flipH="1">
            <a:off x="4286248" y="2285998"/>
            <a:ext cx="571504" cy="205662"/>
          </a:xfrm>
          <a:prstGeom prst="rightArrow">
            <a:avLst>
              <a:gd name="adj1" fmla="val 19124"/>
              <a:gd name="adj2" fmla="val 5000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sp>
        <p:nvSpPr>
          <p:cNvPr id="37" name="Rectangle 36"/>
          <p:cNvSpPr/>
          <p:nvPr/>
        </p:nvSpPr>
        <p:spPr>
          <a:xfrm>
            <a:off x="649133" y="4419278"/>
            <a:ext cx="3214710" cy="646331"/>
          </a:xfrm>
          <a:prstGeom prst="rect">
            <a:avLst/>
          </a:prstGeom>
        </p:spPr>
        <p:txBody>
          <a:bodyPr wrap="square">
            <a:spAutoFit/>
          </a:bodyPr>
          <a:lstStyle/>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a:t>
            </a:r>
            <a:endParaRPr lang="en-US" altLang="zh-CN" sz="800"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文本后，在此框中选择粘贴，并选择只保留文字；</a:t>
            </a:r>
            <a:endParaRPr lang="ms-MY" sz="800" dirty="0">
              <a:solidFill>
                <a:schemeClr val="bg1"/>
              </a:solidFill>
              <a:ea typeface="Open Sans Light" pitchFamily="34" charset="0"/>
              <a:cs typeface="Open Sans Light" pitchFamily="34" charset="0"/>
            </a:endParaRPr>
          </a:p>
        </p:txBody>
      </p:sp>
      <p:grpSp>
        <p:nvGrpSpPr>
          <p:cNvPr id="2" name="组合 1"/>
          <p:cNvGrpSpPr/>
          <p:nvPr/>
        </p:nvGrpSpPr>
        <p:grpSpPr>
          <a:xfrm>
            <a:off x="928662" y="1571618"/>
            <a:ext cx="2714644" cy="2189010"/>
            <a:chOff x="928662" y="1571618"/>
            <a:chExt cx="2714644" cy="2189010"/>
          </a:xfrm>
        </p:grpSpPr>
        <p:sp>
          <p:nvSpPr>
            <p:cNvPr id="20" name="Isosceles Triangle 2"/>
            <p:cNvSpPr/>
            <p:nvPr/>
          </p:nvSpPr>
          <p:spPr>
            <a:xfrm>
              <a:off x="928662" y="1571618"/>
              <a:ext cx="1103218" cy="181116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42" name="Rectangle 41"/>
            <p:cNvSpPr/>
            <p:nvPr/>
          </p:nvSpPr>
          <p:spPr>
            <a:xfrm>
              <a:off x="1162076"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90%</a:t>
              </a:r>
            </a:p>
          </p:txBody>
        </p:sp>
        <p:sp>
          <p:nvSpPr>
            <p:cNvPr id="21" name="Isosceles Triangle 2"/>
            <p:cNvSpPr/>
            <p:nvPr/>
          </p:nvSpPr>
          <p:spPr>
            <a:xfrm>
              <a:off x="1509738" y="2228414"/>
              <a:ext cx="1028743" cy="115437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43" name="Rectangle 42"/>
            <p:cNvSpPr/>
            <p:nvPr/>
          </p:nvSpPr>
          <p:spPr>
            <a:xfrm>
              <a:off x="1733580"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50%</a:t>
              </a:r>
            </a:p>
          </p:txBody>
        </p:sp>
        <p:sp>
          <p:nvSpPr>
            <p:cNvPr id="22" name="Isosceles Triangle 2"/>
            <p:cNvSpPr/>
            <p:nvPr/>
          </p:nvSpPr>
          <p:spPr>
            <a:xfrm>
              <a:off x="2014828" y="2071684"/>
              <a:ext cx="1199470" cy="131110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44" name="Rectangle 43"/>
            <p:cNvSpPr/>
            <p:nvPr/>
          </p:nvSpPr>
          <p:spPr>
            <a:xfrm>
              <a:off x="2305084"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65%</a:t>
              </a:r>
            </a:p>
          </p:txBody>
        </p:sp>
        <p:sp>
          <p:nvSpPr>
            <p:cNvPr id="23" name="Isosceles Triangle 2"/>
            <p:cNvSpPr/>
            <p:nvPr/>
          </p:nvSpPr>
          <p:spPr>
            <a:xfrm>
              <a:off x="2614563" y="2357436"/>
              <a:ext cx="1028743" cy="102535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45" name="Rectangle 44"/>
            <p:cNvSpPr/>
            <p:nvPr/>
          </p:nvSpPr>
          <p:spPr>
            <a:xfrm>
              <a:off x="2876588"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40%</a:t>
              </a:r>
            </a:p>
          </p:txBody>
        </p:sp>
      </p:grpSp>
      <p:grpSp>
        <p:nvGrpSpPr>
          <p:cNvPr id="3" name="组合 2"/>
          <p:cNvGrpSpPr/>
          <p:nvPr/>
        </p:nvGrpSpPr>
        <p:grpSpPr>
          <a:xfrm>
            <a:off x="5572132" y="1571618"/>
            <a:ext cx="2714644" cy="2189010"/>
            <a:chOff x="5572132" y="1571618"/>
            <a:chExt cx="2714644" cy="2189010"/>
          </a:xfrm>
        </p:grpSpPr>
        <p:sp>
          <p:nvSpPr>
            <p:cNvPr id="25" name="Isosceles Triangle 2"/>
            <p:cNvSpPr/>
            <p:nvPr/>
          </p:nvSpPr>
          <p:spPr>
            <a:xfrm>
              <a:off x="5572132" y="1571618"/>
              <a:ext cx="1103218" cy="181116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65" name="Rectangle 64"/>
            <p:cNvSpPr/>
            <p:nvPr/>
          </p:nvSpPr>
          <p:spPr>
            <a:xfrm>
              <a:off x="5734108"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90%</a:t>
              </a:r>
            </a:p>
          </p:txBody>
        </p:sp>
        <p:sp>
          <p:nvSpPr>
            <p:cNvPr id="26" name="Isosceles Triangle 2"/>
            <p:cNvSpPr/>
            <p:nvPr/>
          </p:nvSpPr>
          <p:spPr>
            <a:xfrm>
              <a:off x="6153208" y="2214560"/>
              <a:ext cx="1028743" cy="11682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66" name="Rectangle 65"/>
            <p:cNvSpPr/>
            <p:nvPr/>
          </p:nvSpPr>
          <p:spPr>
            <a:xfrm>
              <a:off x="6305612"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50%</a:t>
              </a:r>
            </a:p>
          </p:txBody>
        </p:sp>
        <p:sp>
          <p:nvSpPr>
            <p:cNvPr id="27" name="Isosceles Triangle 2"/>
            <p:cNvSpPr/>
            <p:nvPr/>
          </p:nvSpPr>
          <p:spPr>
            <a:xfrm>
              <a:off x="6658298" y="2071684"/>
              <a:ext cx="1199470" cy="131110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67" name="Rectangle 66"/>
            <p:cNvSpPr/>
            <p:nvPr/>
          </p:nvSpPr>
          <p:spPr>
            <a:xfrm>
              <a:off x="6877116"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65%</a:t>
              </a:r>
            </a:p>
          </p:txBody>
        </p:sp>
        <p:sp>
          <p:nvSpPr>
            <p:cNvPr id="28" name="Isosceles Triangle 2"/>
            <p:cNvSpPr/>
            <p:nvPr/>
          </p:nvSpPr>
          <p:spPr>
            <a:xfrm>
              <a:off x="7258033" y="1714494"/>
              <a:ext cx="1028743" cy="166829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a typeface="微软雅黑 Light" panose="020B0502040204020203" pitchFamily="34" charset="-122"/>
              </a:endParaRPr>
            </a:p>
          </p:txBody>
        </p:sp>
        <p:sp>
          <p:nvSpPr>
            <p:cNvPr id="68" name="Rectangle 67"/>
            <p:cNvSpPr/>
            <p:nvPr/>
          </p:nvSpPr>
          <p:spPr>
            <a:xfrm>
              <a:off x="7448620" y="3499018"/>
              <a:ext cx="466794" cy="261610"/>
            </a:xfrm>
            <a:prstGeom prst="rect">
              <a:avLst/>
            </a:prstGeom>
          </p:spPr>
          <p:txBody>
            <a:bodyPr wrap="none">
              <a:spAutoFit/>
            </a:bodyPr>
            <a:lstStyle/>
            <a:p>
              <a:r>
                <a:rPr lang="en-US" sz="1100" dirty="0">
                  <a:solidFill>
                    <a:schemeClr val="bg1"/>
                  </a:solidFill>
                  <a:ea typeface="Open Sans" panose="020B0606030504020204" pitchFamily="34" charset="0"/>
                  <a:cs typeface="Open Sans" panose="020B0606030504020204" pitchFamily="34" charset="0"/>
                </a:rPr>
                <a:t>40%</a:t>
              </a:r>
            </a:p>
          </p:txBody>
        </p:sp>
      </p:grpSp>
      <p:sp>
        <p:nvSpPr>
          <p:cNvPr id="56" name="Rectangle 64"/>
          <p:cNvSpPr/>
          <p:nvPr/>
        </p:nvSpPr>
        <p:spPr>
          <a:xfrm>
            <a:off x="4296078" y="1920637"/>
            <a:ext cx="582211" cy="307777"/>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2014</a:t>
            </a:r>
          </a:p>
        </p:txBody>
      </p:sp>
      <p:sp>
        <p:nvSpPr>
          <p:cNvPr id="57" name="Rectangle 64"/>
          <p:cNvSpPr/>
          <p:nvPr/>
        </p:nvSpPr>
        <p:spPr>
          <a:xfrm>
            <a:off x="4296078" y="2705974"/>
            <a:ext cx="582211" cy="307777"/>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2015</a:t>
            </a:r>
          </a:p>
        </p:txBody>
      </p:sp>
      <p:grpSp>
        <p:nvGrpSpPr>
          <p:cNvPr id="32" name="组合 31"/>
          <p:cNvGrpSpPr/>
          <p:nvPr/>
        </p:nvGrpSpPr>
        <p:grpSpPr>
          <a:xfrm>
            <a:off x="928662" y="3910468"/>
            <a:ext cx="2028878" cy="377842"/>
            <a:chOff x="928662" y="3910468"/>
            <a:chExt cx="2028878" cy="377842"/>
          </a:xfrm>
          <a:solidFill>
            <a:schemeClr val="bg1">
              <a:alpha val="40000"/>
            </a:schemeClr>
          </a:solidFill>
        </p:grpSpPr>
        <p:grpSp>
          <p:nvGrpSpPr>
            <p:cNvPr id="59" name="Group 299"/>
            <p:cNvGrpSpPr/>
            <p:nvPr/>
          </p:nvGrpSpPr>
          <p:grpSpPr>
            <a:xfrm>
              <a:off x="928662" y="3910468"/>
              <a:ext cx="148552" cy="377842"/>
              <a:chOff x="6141009" y="3540977"/>
              <a:chExt cx="85046" cy="216315"/>
            </a:xfrm>
            <a:grpFill/>
          </p:grpSpPr>
          <p:sp>
            <p:nvSpPr>
              <p:cNvPr id="85"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61" name="Group 299"/>
            <p:cNvGrpSpPr/>
            <p:nvPr/>
          </p:nvGrpSpPr>
          <p:grpSpPr>
            <a:xfrm>
              <a:off x="1137587" y="3910468"/>
              <a:ext cx="148552" cy="377842"/>
              <a:chOff x="6141009" y="3540977"/>
              <a:chExt cx="85046" cy="216315"/>
            </a:xfrm>
            <a:grpFill/>
          </p:grpSpPr>
          <p:sp>
            <p:nvSpPr>
              <p:cNvPr id="83"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73" name="Group 299"/>
            <p:cNvGrpSpPr/>
            <p:nvPr/>
          </p:nvGrpSpPr>
          <p:grpSpPr>
            <a:xfrm>
              <a:off x="1346512" y="3910468"/>
              <a:ext cx="148552" cy="377842"/>
              <a:chOff x="6141009" y="3540977"/>
              <a:chExt cx="85046" cy="216315"/>
            </a:xfrm>
            <a:grpFill/>
          </p:grpSpPr>
          <p:sp>
            <p:nvSpPr>
              <p:cNvPr id="81"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74" name="Group 299"/>
            <p:cNvGrpSpPr/>
            <p:nvPr/>
          </p:nvGrpSpPr>
          <p:grpSpPr>
            <a:xfrm>
              <a:off x="1555437" y="3910468"/>
              <a:ext cx="148552" cy="377842"/>
              <a:chOff x="6141009" y="3540977"/>
              <a:chExt cx="85046" cy="216315"/>
            </a:xfrm>
            <a:grpFill/>
          </p:grpSpPr>
          <p:sp>
            <p:nvSpPr>
              <p:cNvPr id="79"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75" name="Group 299"/>
            <p:cNvGrpSpPr/>
            <p:nvPr/>
          </p:nvGrpSpPr>
          <p:grpSpPr>
            <a:xfrm>
              <a:off x="1764362" y="3910468"/>
              <a:ext cx="148552" cy="377842"/>
              <a:chOff x="6141009" y="3540977"/>
              <a:chExt cx="85046" cy="216315"/>
            </a:xfrm>
            <a:grpFill/>
          </p:grpSpPr>
          <p:sp>
            <p:nvSpPr>
              <p:cNvPr id="77"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7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87" name="Group 299"/>
            <p:cNvGrpSpPr/>
            <p:nvPr/>
          </p:nvGrpSpPr>
          <p:grpSpPr>
            <a:xfrm>
              <a:off x="1973287" y="3910468"/>
              <a:ext cx="148552" cy="377842"/>
              <a:chOff x="6141009" y="3540977"/>
              <a:chExt cx="85046" cy="216315"/>
            </a:xfrm>
            <a:grpFill/>
          </p:grpSpPr>
          <p:sp>
            <p:nvSpPr>
              <p:cNvPr id="88"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89"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90" name="Group 299"/>
            <p:cNvGrpSpPr/>
            <p:nvPr/>
          </p:nvGrpSpPr>
          <p:grpSpPr>
            <a:xfrm>
              <a:off x="2182212" y="3910468"/>
              <a:ext cx="148552" cy="377842"/>
              <a:chOff x="6141009" y="3540977"/>
              <a:chExt cx="85046" cy="216315"/>
            </a:xfrm>
            <a:grpFill/>
          </p:grpSpPr>
          <p:sp>
            <p:nvSpPr>
              <p:cNvPr id="91"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93" name="Group 299"/>
            <p:cNvGrpSpPr/>
            <p:nvPr/>
          </p:nvGrpSpPr>
          <p:grpSpPr>
            <a:xfrm>
              <a:off x="2391137" y="3910468"/>
              <a:ext cx="148552" cy="377842"/>
              <a:chOff x="6141009" y="3540977"/>
              <a:chExt cx="85046" cy="216315"/>
            </a:xfrm>
            <a:grpFill/>
          </p:grpSpPr>
          <p:sp>
            <p:nvSpPr>
              <p:cNvPr id="94"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95"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96" name="Group 299"/>
            <p:cNvGrpSpPr/>
            <p:nvPr/>
          </p:nvGrpSpPr>
          <p:grpSpPr>
            <a:xfrm>
              <a:off x="2600062" y="3910468"/>
              <a:ext cx="148552" cy="377842"/>
              <a:chOff x="6141009" y="3540977"/>
              <a:chExt cx="85046" cy="216315"/>
            </a:xfrm>
            <a:grpFill/>
          </p:grpSpPr>
          <p:sp>
            <p:nvSpPr>
              <p:cNvPr id="97"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9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99" name="Group 299"/>
            <p:cNvGrpSpPr/>
            <p:nvPr/>
          </p:nvGrpSpPr>
          <p:grpSpPr>
            <a:xfrm>
              <a:off x="2808988" y="3910468"/>
              <a:ext cx="148552" cy="377842"/>
              <a:chOff x="6141009" y="3540977"/>
              <a:chExt cx="85046" cy="216315"/>
            </a:xfrm>
            <a:grpFill/>
          </p:grpSpPr>
          <p:sp>
            <p:nvSpPr>
              <p:cNvPr id="100"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01"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sp>
        <p:nvSpPr>
          <p:cNvPr id="102" name="Rectangle 41"/>
          <p:cNvSpPr/>
          <p:nvPr/>
        </p:nvSpPr>
        <p:spPr>
          <a:xfrm>
            <a:off x="3131676" y="3930267"/>
            <a:ext cx="570990" cy="338554"/>
          </a:xfrm>
          <a:prstGeom prst="rect">
            <a:avLst/>
          </a:prstGeom>
        </p:spPr>
        <p:txBody>
          <a:bodyPr wrap="none">
            <a:spAutoFit/>
          </a:bodyPr>
          <a:lstStyle/>
          <a:p>
            <a:r>
              <a:rPr lang="en-US" sz="1600" dirty="0">
                <a:solidFill>
                  <a:schemeClr val="bg1"/>
                </a:solidFill>
                <a:ea typeface="Open Sans" panose="020B0606030504020204" pitchFamily="34" charset="0"/>
                <a:cs typeface="Open Sans" panose="020B0606030504020204" pitchFamily="34" charset="0"/>
              </a:rPr>
              <a:t>90%</a:t>
            </a:r>
          </a:p>
        </p:txBody>
      </p:sp>
      <p:grpSp>
        <p:nvGrpSpPr>
          <p:cNvPr id="4" name="组合 3"/>
          <p:cNvGrpSpPr/>
          <p:nvPr/>
        </p:nvGrpSpPr>
        <p:grpSpPr>
          <a:xfrm>
            <a:off x="5703446" y="3914891"/>
            <a:ext cx="1944572" cy="378000"/>
            <a:chOff x="5703446" y="3914891"/>
            <a:chExt cx="1944572" cy="378000"/>
          </a:xfrm>
          <a:solidFill>
            <a:schemeClr val="bg1">
              <a:alpha val="30000"/>
            </a:schemeClr>
          </a:solidFill>
        </p:grpSpPr>
        <p:grpSp>
          <p:nvGrpSpPr>
            <p:cNvPr id="104" name="Group 302"/>
            <p:cNvGrpSpPr>
              <a:grpSpLocks noChangeAspect="1"/>
            </p:cNvGrpSpPr>
            <p:nvPr/>
          </p:nvGrpSpPr>
          <p:grpSpPr>
            <a:xfrm>
              <a:off x="5703446" y="3914891"/>
              <a:ext cx="175272" cy="378000"/>
              <a:chOff x="6138760" y="4271257"/>
              <a:chExt cx="97227" cy="209688"/>
            </a:xfrm>
            <a:grpFill/>
          </p:grpSpPr>
          <p:sp>
            <p:nvSpPr>
              <p:cNvPr id="118" name="Oval 58"/>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19"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05" name="Group 302"/>
            <p:cNvGrpSpPr>
              <a:grpSpLocks noChangeAspect="1"/>
            </p:cNvGrpSpPr>
            <p:nvPr/>
          </p:nvGrpSpPr>
          <p:grpSpPr>
            <a:xfrm>
              <a:off x="5900035" y="3914891"/>
              <a:ext cx="175272" cy="378000"/>
              <a:chOff x="6138760" y="4271257"/>
              <a:chExt cx="97227" cy="209688"/>
            </a:xfrm>
            <a:grpFill/>
          </p:grpSpPr>
          <p:sp>
            <p:nvSpPr>
              <p:cNvPr id="116" name="Oval 73"/>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17"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06" name="Group 302"/>
            <p:cNvGrpSpPr>
              <a:grpSpLocks noChangeAspect="1"/>
            </p:cNvGrpSpPr>
            <p:nvPr/>
          </p:nvGrpSpPr>
          <p:grpSpPr>
            <a:xfrm>
              <a:off x="6096624" y="3914891"/>
              <a:ext cx="175272" cy="378000"/>
              <a:chOff x="6138760" y="4271257"/>
              <a:chExt cx="97227" cy="209688"/>
            </a:xfrm>
            <a:grpFill/>
          </p:grpSpPr>
          <p:sp>
            <p:nvSpPr>
              <p:cNvPr id="114" name="Oval 76"/>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15"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07" name="Group 302"/>
            <p:cNvGrpSpPr>
              <a:grpSpLocks noChangeAspect="1"/>
            </p:cNvGrpSpPr>
            <p:nvPr/>
          </p:nvGrpSpPr>
          <p:grpSpPr>
            <a:xfrm>
              <a:off x="6293213" y="3914891"/>
              <a:ext cx="175272" cy="378000"/>
              <a:chOff x="6138760" y="4271257"/>
              <a:chExt cx="97227" cy="209688"/>
            </a:xfrm>
            <a:grpFill/>
          </p:grpSpPr>
          <p:sp>
            <p:nvSpPr>
              <p:cNvPr id="112" name="Oval 79"/>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13"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08" name="Group 302"/>
            <p:cNvGrpSpPr>
              <a:grpSpLocks noChangeAspect="1"/>
            </p:cNvGrpSpPr>
            <p:nvPr/>
          </p:nvGrpSpPr>
          <p:grpSpPr>
            <a:xfrm>
              <a:off x="6489802" y="3914891"/>
              <a:ext cx="175272" cy="378000"/>
              <a:chOff x="6138760" y="4271257"/>
              <a:chExt cx="97227" cy="209688"/>
            </a:xfrm>
            <a:grpFill/>
          </p:grpSpPr>
          <p:sp>
            <p:nvSpPr>
              <p:cNvPr id="110" name="Oval 8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11"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20" name="Group 302"/>
            <p:cNvGrpSpPr>
              <a:grpSpLocks noChangeAspect="1"/>
            </p:cNvGrpSpPr>
            <p:nvPr/>
          </p:nvGrpSpPr>
          <p:grpSpPr>
            <a:xfrm>
              <a:off x="6686391" y="3914891"/>
              <a:ext cx="175272" cy="378000"/>
              <a:chOff x="6138760" y="4271257"/>
              <a:chExt cx="97227" cy="209688"/>
            </a:xfrm>
            <a:grpFill/>
          </p:grpSpPr>
          <p:sp>
            <p:nvSpPr>
              <p:cNvPr id="121" name="Oval 58"/>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22"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23" name="Group 302"/>
            <p:cNvGrpSpPr>
              <a:grpSpLocks noChangeAspect="1"/>
            </p:cNvGrpSpPr>
            <p:nvPr/>
          </p:nvGrpSpPr>
          <p:grpSpPr>
            <a:xfrm>
              <a:off x="6882980" y="3914891"/>
              <a:ext cx="175272" cy="378000"/>
              <a:chOff x="6138760" y="4271257"/>
              <a:chExt cx="97227" cy="209688"/>
            </a:xfrm>
            <a:grpFill/>
          </p:grpSpPr>
          <p:sp>
            <p:nvSpPr>
              <p:cNvPr id="124" name="Oval 73"/>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25"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26" name="Group 302"/>
            <p:cNvGrpSpPr>
              <a:grpSpLocks noChangeAspect="1"/>
            </p:cNvGrpSpPr>
            <p:nvPr/>
          </p:nvGrpSpPr>
          <p:grpSpPr>
            <a:xfrm>
              <a:off x="7079569" y="3914891"/>
              <a:ext cx="175272" cy="378000"/>
              <a:chOff x="6138760" y="4271257"/>
              <a:chExt cx="97227" cy="209688"/>
            </a:xfrm>
            <a:grpFill/>
          </p:grpSpPr>
          <p:sp>
            <p:nvSpPr>
              <p:cNvPr id="127" name="Oval 76"/>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28"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29" name="Group 302"/>
            <p:cNvGrpSpPr>
              <a:grpSpLocks noChangeAspect="1"/>
            </p:cNvGrpSpPr>
            <p:nvPr/>
          </p:nvGrpSpPr>
          <p:grpSpPr>
            <a:xfrm>
              <a:off x="7276158" y="3914891"/>
              <a:ext cx="175272" cy="378000"/>
              <a:chOff x="6138760" y="4271257"/>
              <a:chExt cx="97227" cy="209688"/>
            </a:xfrm>
            <a:grpFill/>
          </p:grpSpPr>
          <p:sp>
            <p:nvSpPr>
              <p:cNvPr id="130" name="Oval 79"/>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31"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nvGrpSpPr>
            <p:cNvPr id="132" name="Group 302"/>
            <p:cNvGrpSpPr>
              <a:grpSpLocks noChangeAspect="1"/>
            </p:cNvGrpSpPr>
            <p:nvPr/>
          </p:nvGrpSpPr>
          <p:grpSpPr>
            <a:xfrm>
              <a:off x="7472746" y="3914891"/>
              <a:ext cx="175272" cy="378000"/>
              <a:chOff x="6138760" y="4271257"/>
              <a:chExt cx="97227" cy="209688"/>
            </a:xfrm>
            <a:grpFill/>
          </p:grpSpPr>
          <p:sp>
            <p:nvSpPr>
              <p:cNvPr id="133" name="Oval 8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sp>
            <p:nvSpPr>
              <p:cNvPr id="134"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ea typeface="微软雅黑 Light" panose="020B0502040204020203" pitchFamily="34" charset="-122"/>
                </a:endParaRPr>
              </a:p>
            </p:txBody>
          </p:sp>
        </p:grpSp>
      </p:grpSp>
      <p:sp>
        <p:nvSpPr>
          <p:cNvPr id="135" name="Rectangle 36"/>
          <p:cNvSpPr/>
          <p:nvPr/>
        </p:nvSpPr>
        <p:spPr>
          <a:xfrm>
            <a:off x="5291530" y="4419278"/>
            <a:ext cx="3214710" cy="646331"/>
          </a:xfrm>
          <a:prstGeom prst="rect">
            <a:avLst/>
          </a:prstGeom>
        </p:spPr>
        <p:txBody>
          <a:bodyPr wrap="square">
            <a:spAutoFit/>
          </a:bodyPr>
          <a:lstStyle/>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a:t>
            </a:r>
            <a:endParaRPr lang="en-US" altLang="zh-CN" sz="800"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文本后，在此框中选择粘贴，并选择只保留文字；</a:t>
            </a:r>
            <a:endParaRPr lang="ms-MY" sz="800" dirty="0">
              <a:solidFill>
                <a:schemeClr val="bg1"/>
              </a:solidFill>
              <a:ea typeface="Open Sans Light" pitchFamily="34" charset="0"/>
              <a:cs typeface="Open Sans Light" pitchFamily="34" charset="0"/>
            </a:endParaRPr>
          </a:p>
        </p:txBody>
      </p:sp>
      <p:sp>
        <p:nvSpPr>
          <p:cNvPr id="136" name="Rectangle 41"/>
          <p:cNvSpPr/>
          <p:nvPr/>
        </p:nvSpPr>
        <p:spPr>
          <a:xfrm>
            <a:off x="7774073" y="3930267"/>
            <a:ext cx="570990" cy="338554"/>
          </a:xfrm>
          <a:prstGeom prst="rect">
            <a:avLst/>
          </a:prstGeom>
        </p:spPr>
        <p:txBody>
          <a:bodyPr wrap="none">
            <a:spAutoFit/>
          </a:bodyPr>
          <a:lstStyle/>
          <a:p>
            <a:r>
              <a:rPr lang="en-US" sz="1600" dirty="0">
                <a:solidFill>
                  <a:schemeClr val="bg1"/>
                </a:solidFill>
                <a:ea typeface="Open Sans" panose="020B0606030504020204" pitchFamily="34" charset="0"/>
                <a:cs typeface="Open Sans" panose="020B0606030504020204" pitchFamily="34" charset="0"/>
              </a:rPr>
              <a:t>70%</a:t>
            </a:r>
          </a:p>
        </p:txBody>
      </p:sp>
      <p:sp>
        <p:nvSpPr>
          <p:cNvPr id="103" name="文本框 102"/>
          <p:cNvSpPr txBox="1"/>
          <p:nvPr/>
        </p:nvSpPr>
        <p:spPr>
          <a:xfrm>
            <a:off x="846976" y="355004"/>
            <a:ext cx="1882606" cy="400110"/>
          </a:xfrm>
          <a:prstGeom prst="rect">
            <a:avLst/>
          </a:prstGeom>
          <a:noFill/>
        </p:spPr>
        <p:txBody>
          <a:bodyPr wrap="square" rtlCol="0">
            <a:spAutoFit/>
          </a:bodyPr>
          <a:lstStyle/>
          <a:p>
            <a:r>
              <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点击添加标题</a:t>
            </a:r>
          </a:p>
        </p:txBody>
      </p:sp>
      <p:grpSp>
        <p:nvGrpSpPr>
          <p:cNvPr id="109" name="组合 108"/>
          <p:cNvGrpSpPr/>
          <p:nvPr/>
        </p:nvGrpSpPr>
        <p:grpSpPr>
          <a:xfrm>
            <a:off x="414976" y="355004"/>
            <a:ext cx="432000" cy="432000"/>
            <a:chOff x="7345474" y="1840494"/>
            <a:chExt cx="720080" cy="720080"/>
          </a:xfrm>
        </p:grpSpPr>
        <p:sp>
          <p:nvSpPr>
            <p:cNvPr id="137" name="圆角矩形 136"/>
            <p:cNvSpPr/>
            <p:nvPr/>
          </p:nvSpPr>
          <p:spPr>
            <a:xfrm>
              <a:off x="7345474" y="1840494"/>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138" name="组合 137"/>
            <p:cNvGrpSpPr>
              <a:grpSpLocks noChangeAspect="1"/>
            </p:cNvGrpSpPr>
            <p:nvPr/>
          </p:nvGrpSpPr>
          <p:grpSpPr>
            <a:xfrm>
              <a:off x="7417514" y="1933657"/>
              <a:ext cx="576000" cy="556245"/>
              <a:chOff x="7493000" y="1820863"/>
              <a:chExt cx="233363" cy="225425"/>
            </a:xfrm>
            <a:solidFill>
              <a:schemeClr val="bg1">
                <a:lumMod val="95000"/>
              </a:schemeClr>
            </a:solidFill>
          </p:grpSpPr>
          <p:sp>
            <p:nvSpPr>
              <p:cNvPr id="139"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40"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41"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42"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43"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sp>
            <p:nvSpPr>
              <p:cNvPr id="144"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 calcmode="lin" valueType="num">
                                      <p:cBhvr>
                                        <p:cTn id="9" dur="500" fill="hold"/>
                                        <p:tgtEl>
                                          <p:spTgt spid="109"/>
                                        </p:tgtEl>
                                        <p:attrNameLst>
                                          <p:attrName>style.rotation</p:attrName>
                                        </p:attrNameLst>
                                      </p:cBhvr>
                                      <p:tavLst>
                                        <p:tav tm="0">
                                          <p:val>
                                            <p:fltVal val="360"/>
                                          </p:val>
                                        </p:tav>
                                        <p:tav tm="100000">
                                          <p:val>
                                            <p:fltVal val="0"/>
                                          </p:val>
                                        </p:tav>
                                      </p:tavLst>
                                    </p:anim>
                                    <p:animEffect transition="in" filter="fade">
                                      <p:cBhvr>
                                        <p:cTn id="10" dur="500"/>
                                        <p:tgtEl>
                                          <p:spTgt spid="10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3"/>
                                        </p:tgtEl>
                                        <p:attrNameLst>
                                          <p:attrName>style.visibility</p:attrName>
                                        </p:attrNameLst>
                                      </p:cBhvr>
                                      <p:to>
                                        <p:strVal val="visible"/>
                                      </p:to>
                                    </p:set>
                                    <p:animEffect transition="in" filter="wipe(left)">
                                      <p:cBhvr>
                                        <p:cTn id="14" dur="500"/>
                                        <p:tgtEl>
                                          <p:spTgt spid="103"/>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right)">
                                      <p:cBhvr>
                                        <p:cTn id="18" dur="250"/>
                                        <p:tgtEl>
                                          <p:spTgt spid="3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250"/>
                                        <p:tgtEl>
                                          <p:spTgt spid="35"/>
                                        </p:tgtEl>
                                      </p:cBhvr>
                                    </p:animEffect>
                                  </p:childTnLst>
                                </p:cTn>
                              </p:par>
                            </p:childTnLst>
                          </p:cTn>
                        </p:par>
                        <p:par>
                          <p:cTn id="22" fill="hold">
                            <p:stCondLst>
                              <p:cond delay="1500"/>
                            </p:stCondLst>
                            <p:childTnLst>
                              <p:par>
                                <p:cTn id="23" presetID="12" presetClass="entr" presetSubtype="1"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p:tgtEl>
                                          <p:spTgt spid="56"/>
                                        </p:tgtEl>
                                        <p:attrNameLst>
                                          <p:attrName>ppt_y</p:attrName>
                                        </p:attrNameLst>
                                      </p:cBhvr>
                                      <p:tavLst>
                                        <p:tav tm="0">
                                          <p:val>
                                            <p:strVal val="#ppt_y-#ppt_h*1.125000"/>
                                          </p:val>
                                        </p:tav>
                                        <p:tav tm="100000">
                                          <p:val>
                                            <p:strVal val="#ppt_y"/>
                                          </p:val>
                                        </p:tav>
                                      </p:tavLst>
                                    </p:anim>
                                    <p:animEffect transition="in" filter="wipe(down)">
                                      <p:cBhvr>
                                        <p:cTn id="26" dur="500"/>
                                        <p:tgtEl>
                                          <p:spTgt spid="5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ppt_y</p:attrName>
                                        </p:attrNameLst>
                                      </p:cBhvr>
                                      <p:tavLst>
                                        <p:tav tm="0">
                                          <p:val>
                                            <p:strVal val="#ppt_y+#ppt_h*1.125000"/>
                                          </p:val>
                                        </p:tav>
                                        <p:tav tm="100000">
                                          <p:val>
                                            <p:strVal val="#ppt_y"/>
                                          </p:val>
                                        </p:tav>
                                      </p:tavLst>
                                    </p:anim>
                                    <p:animEffect transition="in" filter="wipe(up)">
                                      <p:cBhvr>
                                        <p:cTn id="30" dur="500"/>
                                        <p:tgtEl>
                                          <p:spTgt spid="57"/>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par>
                                <p:cTn id="35" presetID="22" presetClass="entr" presetSubtype="4"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par>
                                <p:cTn id="42" presetID="22" presetClass="entr" presetSubtype="8"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75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6"/>
                                        </p:tgtEl>
                                        <p:attrNameLst>
                                          <p:attrName>style.visibility</p:attrName>
                                        </p:attrNameLst>
                                      </p:cBhvr>
                                      <p:to>
                                        <p:strVal val="visible"/>
                                      </p:to>
                                    </p:set>
                                    <p:animEffect transition="in" filter="fade">
                                      <p:cBhvr>
                                        <p:cTn id="51" dur="750"/>
                                        <p:tgtEl>
                                          <p:spTgt spid="136"/>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35"/>
                                        </p:tgtEl>
                                        <p:attrNameLst>
                                          <p:attrName>style.visibility</p:attrName>
                                        </p:attrNameLst>
                                      </p:cBhvr>
                                      <p:to>
                                        <p:strVal val="visible"/>
                                      </p:to>
                                    </p:set>
                                    <p:anim calcmode="lin" valueType="num">
                                      <p:cBhvr additive="base">
                                        <p:cTn id="59" dur="500" fill="hold"/>
                                        <p:tgtEl>
                                          <p:spTgt spid="135"/>
                                        </p:tgtEl>
                                        <p:attrNameLst>
                                          <p:attrName>ppt_x</p:attrName>
                                        </p:attrNameLst>
                                      </p:cBhvr>
                                      <p:tavLst>
                                        <p:tav tm="0">
                                          <p:val>
                                            <p:strVal val="#ppt_x"/>
                                          </p:val>
                                        </p:tav>
                                        <p:tav tm="100000">
                                          <p:val>
                                            <p:strVal val="#ppt_x"/>
                                          </p:val>
                                        </p:tav>
                                      </p:tavLst>
                                    </p:anim>
                                    <p:anim calcmode="lin" valueType="num">
                                      <p:cBhvr additive="base">
                                        <p:cTn id="60"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P spid="56" grpId="0"/>
      <p:bldP spid="57" grpId="0"/>
      <p:bldP spid="102" grpId="0"/>
      <p:bldP spid="135" grpId="0"/>
      <p:bldP spid="136" grpId="0"/>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8590" y="268377"/>
            <a:ext cx="4548729" cy="769441"/>
          </a:xfrm>
          <a:prstGeom prst="rect">
            <a:avLst/>
          </a:prstGeom>
          <a:noFill/>
        </p:spPr>
        <p:txBody>
          <a:bodyPr wrap="square" rtlCol="0">
            <a:spAutoFit/>
          </a:bodyPr>
          <a:lstStyle/>
          <a:p>
            <a:pPr algn="ctr"/>
            <a:r>
              <a:rPr lang="zh-CN" altLang="en-US" sz="4400" b="1" dirty="0">
                <a:solidFill>
                  <a:schemeClr val="accent1">
                    <a:alpha val="70000"/>
                  </a:schemeClr>
                </a:solidFill>
                <a:latin typeface="微软雅黑 Light" panose="020B0502040204020203" pitchFamily="34" charset="-122"/>
                <a:ea typeface="微软雅黑 Light" panose="020B0502040204020203" pitchFamily="34" charset="-122"/>
              </a:rPr>
              <a:t>矢量小图标</a:t>
            </a:r>
          </a:p>
        </p:txBody>
      </p:sp>
      <p:sp>
        <p:nvSpPr>
          <p:cNvPr id="352" name="Freeform 5"/>
          <p:cNvSpPr/>
          <p:nvPr/>
        </p:nvSpPr>
        <p:spPr bwMode="auto">
          <a:xfrm>
            <a:off x="922721" y="1315412"/>
            <a:ext cx="300674" cy="300667"/>
          </a:xfrm>
          <a:custGeom>
            <a:avLst/>
            <a:gdLst>
              <a:gd name="T0" fmla="*/ 101 w 117"/>
              <a:gd name="T1" fmla="*/ 42 h 117"/>
              <a:gd name="T2" fmla="*/ 101 w 117"/>
              <a:gd name="T3" fmla="*/ 5 h 117"/>
              <a:gd name="T4" fmla="*/ 80 w 117"/>
              <a:gd name="T5" fmla="*/ 5 h 117"/>
              <a:gd name="T6" fmla="*/ 80 w 117"/>
              <a:gd name="T7" fmla="*/ 21 h 117"/>
              <a:gd name="T8" fmla="*/ 58 w 117"/>
              <a:gd name="T9" fmla="*/ 0 h 117"/>
              <a:gd name="T10" fmla="*/ 0 w 117"/>
              <a:gd name="T11" fmla="*/ 58 h 117"/>
              <a:gd name="T12" fmla="*/ 10 w 117"/>
              <a:gd name="T13" fmla="*/ 58 h 117"/>
              <a:gd name="T14" fmla="*/ 10 w 117"/>
              <a:gd name="T15" fmla="*/ 117 h 117"/>
              <a:gd name="T16" fmla="*/ 42 w 117"/>
              <a:gd name="T17" fmla="*/ 117 h 117"/>
              <a:gd name="T18" fmla="*/ 42 w 117"/>
              <a:gd name="T19" fmla="*/ 69 h 117"/>
              <a:gd name="T20" fmla="*/ 74 w 117"/>
              <a:gd name="T21" fmla="*/ 69 h 117"/>
              <a:gd name="T22" fmla="*/ 74 w 117"/>
              <a:gd name="T23" fmla="*/ 117 h 117"/>
              <a:gd name="T24" fmla="*/ 106 w 117"/>
              <a:gd name="T25" fmla="*/ 117 h 117"/>
              <a:gd name="T26" fmla="*/ 106 w 117"/>
              <a:gd name="T27" fmla="*/ 58 h 117"/>
              <a:gd name="T28" fmla="*/ 117 w 117"/>
              <a:gd name="T29" fmla="*/ 58 h 117"/>
              <a:gd name="T30" fmla="*/ 101 w 117"/>
              <a:gd name="T3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3" name="Rectangle 6"/>
          <p:cNvSpPr>
            <a:spLocks noChangeArrowheads="1"/>
          </p:cNvSpPr>
          <p:nvPr/>
        </p:nvSpPr>
        <p:spPr bwMode="auto">
          <a:xfrm>
            <a:off x="1046074" y="1505577"/>
            <a:ext cx="53967" cy="11050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4" name="Rectangle 7"/>
          <p:cNvSpPr>
            <a:spLocks noChangeArrowheads="1"/>
          </p:cNvSpPr>
          <p:nvPr/>
        </p:nvSpPr>
        <p:spPr bwMode="auto">
          <a:xfrm>
            <a:off x="1046074" y="1505577"/>
            <a:ext cx="53967" cy="11050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5" name="Rectangle 8"/>
          <p:cNvSpPr>
            <a:spLocks noChangeArrowheads="1"/>
          </p:cNvSpPr>
          <p:nvPr/>
        </p:nvSpPr>
        <p:spPr bwMode="auto">
          <a:xfrm>
            <a:off x="1046074" y="1505577"/>
            <a:ext cx="53967" cy="11050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6" name="Rectangle 9"/>
          <p:cNvSpPr>
            <a:spLocks noChangeArrowheads="1"/>
          </p:cNvSpPr>
          <p:nvPr/>
        </p:nvSpPr>
        <p:spPr bwMode="auto">
          <a:xfrm>
            <a:off x="1046074" y="1505577"/>
            <a:ext cx="53967" cy="11050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7" name="Freeform 10"/>
          <p:cNvSpPr/>
          <p:nvPr/>
        </p:nvSpPr>
        <p:spPr bwMode="auto">
          <a:xfrm>
            <a:off x="1583175" y="4351000"/>
            <a:ext cx="336651" cy="336644"/>
          </a:xfrm>
          <a:custGeom>
            <a:avLst/>
            <a:gdLst>
              <a:gd name="T0" fmla="*/ 114 w 131"/>
              <a:gd name="T1" fmla="*/ 48 h 131"/>
              <a:gd name="T2" fmla="*/ 114 w 131"/>
              <a:gd name="T3" fmla="*/ 6 h 131"/>
              <a:gd name="T4" fmla="*/ 90 w 131"/>
              <a:gd name="T5" fmla="*/ 6 h 131"/>
              <a:gd name="T6" fmla="*/ 90 w 131"/>
              <a:gd name="T7" fmla="*/ 24 h 131"/>
              <a:gd name="T8" fmla="*/ 66 w 131"/>
              <a:gd name="T9" fmla="*/ 0 h 131"/>
              <a:gd name="T10" fmla="*/ 0 w 131"/>
              <a:gd name="T11" fmla="*/ 66 h 131"/>
              <a:gd name="T12" fmla="*/ 12 w 131"/>
              <a:gd name="T13" fmla="*/ 66 h 131"/>
              <a:gd name="T14" fmla="*/ 12 w 131"/>
              <a:gd name="T15" fmla="*/ 131 h 131"/>
              <a:gd name="T16" fmla="*/ 48 w 131"/>
              <a:gd name="T17" fmla="*/ 131 h 131"/>
              <a:gd name="T18" fmla="*/ 48 w 131"/>
              <a:gd name="T19" fmla="*/ 78 h 131"/>
              <a:gd name="T20" fmla="*/ 83 w 131"/>
              <a:gd name="T21" fmla="*/ 78 h 131"/>
              <a:gd name="T22" fmla="*/ 83 w 131"/>
              <a:gd name="T23" fmla="*/ 131 h 131"/>
              <a:gd name="T24" fmla="*/ 120 w 131"/>
              <a:gd name="T25" fmla="*/ 131 h 131"/>
              <a:gd name="T26" fmla="*/ 120 w 131"/>
              <a:gd name="T27" fmla="*/ 66 h 131"/>
              <a:gd name="T28" fmla="*/ 131 w 131"/>
              <a:gd name="T29" fmla="*/ 66 h 131"/>
              <a:gd name="T30" fmla="*/ 114 w 131"/>
              <a:gd name="T31"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31">
                <a:moveTo>
                  <a:pt x="114" y="48"/>
                </a:moveTo>
                <a:lnTo>
                  <a:pt x="114" y="6"/>
                </a:lnTo>
                <a:lnTo>
                  <a:pt x="90" y="6"/>
                </a:lnTo>
                <a:lnTo>
                  <a:pt x="90" y="24"/>
                </a:lnTo>
                <a:lnTo>
                  <a:pt x="66" y="0"/>
                </a:lnTo>
                <a:lnTo>
                  <a:pt x="0" y="66"/>
                </a:lnTo>
                <a:lnTo>
                  <a:pt x="12" y="66"/>
                </a:lnTo>
                <a:lnTo>
                  <a:pt x="12" y="131"/>
                </a:lnTo>
                <a:lnTo>
                  <a:pt x="48" y="131"/>
                </a:lnTo>
                <a:lnTo>
                  <a:pt x="48" y="78"/>
                </a:lnTo>
                <a:lnTo>
                  <a:pt x="83" y="78"/>
                </a:lnTo>
                <a:lnTo>
                  <a:pt x="83" y="131"/>
                </a:lnTo>
                <a:lnTo>
                  <a:pt x="120" y="131"/>
                </a:lnTo>
                <a:lnTo>
                  <a:pt x="120" y="66"/>
                </a:lnTo>
                <a:lnTo>
                  <a:pt x="131" y="66"/>
                </a:lnTo>
                <a:lnTo>
                  <a:pt x="114" y="4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8" name="Rectangle 11"/>
          <p:cNvSpPr>
            <a:spLocks noChangeArrowheads="1"/>
          </p:cNvSpPr>
          <p:nvPr/>
        </p:nvSpPr>
        <p:spPr bwMode="auto">
          <a:xfrm>
            <a:off x="1719379" y="4566864"/>
            <a:ext cx="61676" cy="12078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9" name="Rectangle 12"/>
          <p:cNvSpPr>
            <a:spLocks noChangeArrowheads="1"/>
          </p:cNvSpPr>
          <p:nvPr/>
        </p:nvSpPr>
        <p:spPr bwMode="auto">
          <a:xfrm>
            <a:off x="1719379" y="4566864"/>
            <a:ext cx="61676" cy="12078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0" name="Rectangle 13"/>
          <p:cNvSpPr>
            <a:spLocks noChangeArrowheads="1"/>
          </p:cNvSpPr>
          <p:nvPr/>
        </p:nvSpPr>
        <p:spPr bwMode="auto">
          <a:xfrm>
            <a:off x="1719379" y="4566864"/>
            <a:ext cx="61676" cy="12078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1" name="Rectangle 14"/>
          <p:cNvSpPr>
            <a:spLocks noChangeArrowheads="1"/>
          </p:cNvSpPr>
          <p:nvPr/>
        </p:nvSpPr>
        <p:spPr bwMode="auto">
          <a:xfrm>
            <a:off x="1719379" y="4566864"/>
            <a:ext cx="61676" cy="12078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2" name="Freeform 15"/>
          <p:cNvSpPr>
            <a:spLocks noEditPoints="1"/>
          </p:cNvSpPr>
          <p:nvPr/>
        </p:nvSpPr>
        <p:spPr bwMode="auto">
          <a:xfrm>
            <a:off x="1585746" y="1323120"/>
            <a:ext cx="300674" cy="300667"/>
          </a:xfrm>
          <a:custGeom>
            <a:avLst/>
            <a:gdLst>
              <a:gd name="T0" fmla="*/ 108 w 132"/>
              <a:gd name="T1" fmla="*/ 0 h 132"/>
              <a:gd name="T2" fmla="*/ 24 w 132"/>
              <a:gd name="T3" fmla="*/ 0 h 132"/>
              <a:gd name="T4" fmla="*/ 0 w 132"/>
              <a:gd name="T5" fmla="*/ 24 h 132"/>
              <a:gd name="T6" fmla="*/ 0 w 132"/>
              <a:gd name="T7" fmla="*/ 108 h 132"/>
              <a:gd name="T8" fmla="*/ 24 w 132"/>
              <a:gd name="T9" fmla="*/ 132 h 132"/>
              <a:gd name="T10" fmla="*/ 108 w 132"/>
              <a:gd name="T11" fmla="*/ 132 h 132"/>
              <a:gd name="T12" fmla="*/ 132 w 132"/>
              <a:gd name="T13" fmla="*/ 108 h 132"/>
              <a:gd name="T14" fmla="*/ 132 w 132"/>
              <a:gd name="T15" fmla="*/ 24 h 132"/>
              <a:gd name="T16" fmla="*/ 108 w 132"/>
              <a:gd name="T17" fmla="*/ 0 h 132"/>
              <a:gd name="T18" fmla="*/ 108 w 132"/>
              <a:gd name="T19" fmla="*/ 78 h 132"/>
              <a:gd name="T20" fmla="*/ 78 w 132"/>
              <a:gd name="T21" fmla="*/ 78 h 132"/>
              <a:gd name="T22" fmla="*/ 78 w 132"/>
              <a:gd name="T23" fmla="*/ 108 h 132"/>
              <a:gd name="T24" fmla="*/ 54 w 132"/>
              <a:gd name="T25" fmla="*/ 108 h 132"/>
              <a:gd name="T26" fmla="*/ 54 w 132"/>
              <a:gd name="T27" fmla="*/ 78 h 132"/>
              <a:gd name="T28" fmla="*/ 24 w 132"/>
              <a:gd name="T29" fmla="*/ 78 h 132"/>
              <a:gd name="T30" fmla="*/ 24 w 132"/>
              <a:gd name="T31" fmla="*/ 54 h 132"/>
              <a:gd name="T32" fmla="*/ 54 w 132"/>
              <a:gd name="T33" fmla="*/ 54 h 132"/>
              <a:gd name="T34" fmla="*/ 54 w 132"/>
              <a:gd name="T35" fmla="*/ 24 h 132"/>
              <a:gd name="T36" fmla="*/ 78 w 132"/>
              <a:gd name="T37" fmla="*/ 24 h 132"/>
              <a:gd name="T38" fmla="*/ 78 w 132"/>
              <a:gd name="T39" fmla="*/ 54 h 132"/>
              <a:gd name="T40" fmla="*/ 108 w 132"/>
              <a:gd name="T41" fmla="*/ 54 h 132"/>
              <a:gd name="T42" fmla="*/ 108 w 132"/>
              <a:gd name="T43" fmla="*/ 7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3" name="Freeform 16"/>
          <p:cNvSpPr>
            <a:spLocks noEditPoints="1"/>
          </p:cNvSpPr>
          <p:nvPr/>
        </p:nvSpPr>
        <p:spPr bwMode="auto">
          <a:xfrm>
            <a:off x="2246200" y="1328259"/>
            <a:ext cx="328943" cy="326365"/>
          </a:xfrm>
          <a:custGeom>
            <a:avLst/>
            <a:gdLst>
              <a:gd name="T0" fmla="*/ 140 w 145"/>
              <a:gd name="T1" fmla="*/ 124 h 144"/>
              <a:gd name="T2" fmla="*/ 106 w 145"/>
              <a:gd name="T3" fmla="*/ 89 h 144"/>
              <a:gd name="T4" fmla="*/ 105 w 145"/>
              <a:gd name="T5" fmla="*/ 88 h 144"/>
              <a:gd name="T6" fmla="*/ 114 w 145"/>
              <a:gd name="T7" fmla="*/ 57 h 144"/>
              <a:gd name="T8" fmla="*/ 57 w 145"/>
              <a:gd name="T9" fmla="*/ 0 h 144"/>
              <a:gd name="T10" fmla="*/ 0 w 145"/>
              <a:gd name="T11" fmla="*/ 57 h 144"/>
              <a:gd name="T12" fmla="*/ 57 w 145"/>
              <a:gd name="T13" fmla="*/ 114 h 144"/>
              <a:gd name="T14" fmla="*/ 88 w 145"/>
              <a:gd name="T15" fmla="*/ 105 h 144"/>
              <a:gd name="T16" fmla="*/ 89 w 145"/>
              <a:gd name="T17" fmla="*/ 106 h 144"/>
              <a:gd name="T18" fmla="*/ 124 w 145"/>
              <a:gd name="T19" fmla="*/ 140 h 144"/>
              <a:gd name="T20" fmla="*/ 132 w 145"/>
              <a:gd name="T21" fmla="*/ 144 h 144"/>
              <a:gd name="T22" fmla="*/ 140 w 145"/>
              <a:gd name="T23" fmla="*/ 140 h 144"/>
              <a:gd name="T24" fmla="*/ 140 w 145"/>
              <a:gd name="T25" fmla="*/ 124 h 144"/>
              <a:gd name="T26" fmla="*/ 57 w 145"/>
              <a:gd name="T27" fmla="*/ 96 h 144"/>
              <a:gd name="T28" fmla="*/ 18 w 145"/>
              <a:gd name="T29" fmla="*/ 57 h 144"/>
              <a:gd name="T30" fmla="*/ 57 w 145"/>
              <a:gd name="T31" fmla="*/ 18 h 144"/>
              <a:gd name="T32" fmla="*/ 96 w 145"/>
              <a:gd name="T33" fmla="*/ 57 h 144"/>
              <a:gd name="T34" fmla="*/ 57 w 145"/>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4" name="Freeform 17"/>
          <p:cNvSpPr>
            <a:spLocks noEditPoints="1"/>
          </p:cNvSpPr>
          <p:nvPr/>
        </p:nvSpPr>
        <p:spPr bwMode="auto">
          <a:xfrm>
            <a:off x="2937493" y="1297421"/>
            <a:ext cx="218439" cy="354633"/>
          </a:xfrm>
          <a:custGeom>
            <a:avLst/>
            <a:gdLst>
              <a:gd name="T0" fmla="*/ 96 w 96"/>
              <a:gd name="T1" fmla="*/ 48 h 156"/>
              <a:gd name="T2" fmla="*/ 48 w 96"/>
              <a:gd name="T3" fmla="*/ 0 h 156"/>
              <a:gd name="T4" fmla="*/ 0 w 96"/>
              <a:gd name="T5" fmla="*/ 48 h 156"/>
              <a:gd name="T6" fmla="*/ 6 w 96"/>
              <a:gd name="T7" fmla="*/ 72 h 156"/>
              <a:gd name="T8" fmla="*/ 6 w 96"/>
              <a:gd name="T9" fmla="*/ 72 h 156"/>
              <a:gd name="T10" fmla="*/ 48 w 96"/>
              <a:gd name="T11" fmla="*/ 156 h 156"/>
              <a:gd name="T12" fmla="*/ 90 w 96"/>
              <a:gd name="T13" fmla="*/ 72 h 156"/>
              <a:gd name="T14" fmla="*/ 90 w 96"/>
              <a:gd name="T15" fmla="*/ 72 h 156"/>
              <a:gd name="T16" fmla="*/ 96 w 96"/>
              <a:gd name="T17" fmla="*/ 48 h 156"/>
              <a:gd name="T18" fmla="*/ 48 w 96"/>
              <a:gd name="T19" fmla="*/ 72 h 156"/>
              <a:gd name="T20" fmla="*/ 24 w 96"/>
              <a:gd name="T21" fmla="*/ 48 h 156"/>
              <a:gd name="T22" fmla="*/ 48 w 96"/>
              <a:gd name="T23" fmla="*/ 24 h 156"/>
              <a:gd name="T24" fmla="*/ 72 w 96"/>
              <a:gd name="T25" fmla="*/ 48 h 156"/>
              <a:gd name="T26" fmla="*/ 48 w 96"/>
              <a:gd name="T27"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56">
                <a:moveTo>
                  <a:pt x="96" y="48"/>
                </a:moveTo>
                <a:cubicBezTo>
                  <a:pt x="96" y="21"/>
                  <a:pt x="75" y="0"/>
                  <a:pt x="48" y="0"/>
                </a:cubicBezTo>
                <a:cubicBezTo>
                  <a:pt x="21" y="0"/>
                  <a:pt x="0" y="21"/>
                  <a:pt x="0" y="48"/>
                </a:cubicBezTo>
                <a:cubicBezTo>
                  <a:pt x="0" y="57"/>
                  <a:pt x="2" y="65"/>
                  <a:pt x="6" y="72"/>
                </a:cubicBezTo>
                <a:cubicBezTo>
                  <a:pt x="6" y="72"/>
                  <a:pt x="6" y="72"/>
                  <a:pt x="6" y="72"/>
                </a:cubicBezTo>
                <a:cubicBezTo>
                  <a:pt x="48" y="156"/>
                  <a:pt x="48" y="156"/>
                  <a:pt x="48" y="156"/>
                </a:cubicBezTo>
                <a:cubicBezTo>
                  <a:pt x="90" y="72"/>
                  <a:pt x="90" y="72"/>
                  <a:pt x="90" y="72"/>
                </a:cubicBezTo>
                <a:cubicBezTo>
                  <a:pt x="90" y="72"/>
                  <a:pt x="90" y="72"/>
                  <a:pt x="90" y="72"/>
                </a:cubicBezTo>
                <a:cubicBezTo>
                  <a:pt x="94" y="65"/>
                  <a:pt x="96" y="57"/>
                  <a:pt x="96" y="48"/>
                </a:cubicBezTo>
                <a:moveTo>
                  <a:pt x="48" y="72"/>
                </a:moveTo>
                <a:cubicBezTo>
                  <a:pt x="35" y="72"/>
                  <a:pt x="24" y="61"/>
                  <a:pt x="24" y="48"/>
                </a:cubicBezTo>
                <a:cubicBezTo>
                  <a:pt x="24" y="35"/>
                  <a:pt x="35" y="24"/>
                  <a:pt x="48" y="24"/>
                </a:cubicBezTo>
                <a:cubicBezTo>
                  <a:pt x="61" y="24"/>
                  <a:pt x="72" y="35"/>
                  <a:pt x="72" y="48"/>
                </a:cubicBezTo>
                <a:cubicBezTo>
                  <a:pt x="72" y="61"/>
                  <a:pt x="61" y="72"/>
                  <a:pt x="48" y="7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5" name="Freeform 18"/>
          <p:cNvSpPr/>
          <p:nvPr/>
        </p:nvSpPr>
        <p:spPr bwMode="auto">
          <a:xfrm>
            <a:off x="3502863" y="1351388"/>
            <a:ext cx="326372" cy="300667"/>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6" name="Freeform 19"/>
          <p:cNvSpPr>
            <a:spLocks noEditPoints="1"/>
          </p:cNvSpPr>
          <p:nvPr/>
        </p:nvSpPr>
        <p:spPr bwMode="auto">
          <a:xfrm>
            <a:off x="4122200" y="1351388"/>
            <a:ext cx="326372" cy="300667"/>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 name="T24" fmla="*/ 36 w 144"/>
              <a:gd name="T25" fmla="*/ 60 h 132"/>
              <a:gd name="T26" fmla="*/ 24 w 144"/>
              <a:gd name="T27" fmla="*/ 48 h 132"/>
              <a:gd name="T28" fmla="*/ 36 w 144"/>
              <a:gd name="T29" fmla="*/ 36 h 132"/>
              <a:gd name="T30" fmla="*/ 48 w 144"/>
              <a:gd name="T31" fmla="*/ 48 h 132"/>
              <a:gd name="T32" fmla="*/ 36 w 144"/>
              <a:gd name="T33" fmla="*/ 60 h 132"/>
              <a:gd name="T34" fmla="*/ 72 w 144"/>
              <a:gd name="T35" fmla="*/ 60 h 132"/>
              <a:gd name="T36" fmla="*/ 60 w 144"/>
              <a:gd name="T37" fmla="*/ 48 h 132"/>
              <a:gd name="T38" fmla="*/ 72 w 144"/>
              <a:gd name="T39" fmla="*/ 36 h 132"/>
              <a:gd name="T40" fmla="*/ 84 w 144"/>
              <a:gd name="T41" fmla="*/ 48 h 132"/>
              <a:gd name="T42" fmla="*/ 72 w 144"/>
              <a:gd name="T43" fmla="*/ 60 h 132"/>
              <a:gd name="T44" fmla="*/ 108 w 144"/>
              <a:gd name="T45" fmla="*/ 60 h 132"/>
              <a:gd name="T46" fmla="*/ 96 w 144"/>
              <a:gd name="T47" fmla="*/ 48 h 132"/>
              <a:gd name="T48" fmla="*/ 108 w 144"/>
              <a:gd name="T49" fmla="*/ 36 h 132"/>
              <a:gd name="T50" fmla="*/ 120 w 144"/>
              <a:gd name="T51" fmla="*/ 48 h 132"/>
              <a:gd name="T52" fmla="*/ 108 w 144"/>
              <a:gd name="T53"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7" name="Freeform 20"/>
          <p:cNvSpPr>
            <a:spLocks noEditPoints="1"/>
          </p:cNvSpPr>
          <p:nvPr/>
        </p:nvSpPr>
        <p:spPr bwMode="auto">
          <a:xfrm>
            <a:off x="4903437" y="1269154"/>
            <a:ext cx="141342" cy="113072"/>
          </a:xfrm>
          <a:custGeom>
            <a:avLst/>
            <a:gdLst>
              <a:gd name="T0" fmla="*/ 39 w 62"/>
              <a:gd name="T1" fmla="*/ 12 h 50"/>
              <a:gd name="T2" fmla="*/ 39 w 62"/>
              <a:gd name="T3" fmla="*/ 12 h 50"/>
              <a:gd name="T4" fmla="*/ 45 w 62"/>
              <a:gd name="T5" fmla="*/ 14 h 50"/>
              <a:gd name="T6" fmla="*/ 46 w 62"/>
              <a:gd name="T7" fmla="*/ 18 h 50"/>
              <a:gd name="T8" fmla="*/ 40 w 62"/>
              <a:gd name="T9" fmla="*/ 29 h 50"/>
              <a:gd name="T10" fmla="*/ 20 w 62"/>
              <a:gd name="T11" fmla="*/ 38 h 50"/>
              <a:gd name="T12" fmla="*/ 17 w 62"/>
              <a:gd name="T13" fmla="*/ 38 h 50"/>
              <a:gd name="T14" fmla="*/ 17 w 62"/>
              <a:gd name="T15" fmla="*/ 38 h 50"/>
              <a:gd name="T16" fmla="*/ 26 w 62"/>
              <a:gd name="T17" fmla="*/ 18 h 50"/>
              <a:gd name="T18" fmla="*/ 39 w 62"/>
              <a:gd name="T19" fmla="*/ 12 h 50"/>
              <a:gd name="T20" fmla="*/ 39 w 62"/>
              <a:gd name="T21" fmla="*/ 0 h 50"/>
              <a:gd name="T22" fmla="*/ 17 w 62"/>
              <a:gd name="T23" fmla="*/ 9 h 50"/>
              <a:gd name="T24" fmla="*/ 8 w 62"/>
              <a:gd name="T25" fmla="*/ 47 h 50"/>
              <a:gd name="T26" fmla="*/ 20 w 62"/>
              <a:gd name="T27" fmla="*/ 50 h 50"/>
              <a:gd name="T28" fmla="*/ 49 w 62"/>
              <a:gd name="T29" fmla="*/ 38 h 50"/>
              <a:gd name="T30" fmla="*/ 53 w 62"/>
              <a:gd name="T31" fmla="*/ 5 h 50"/>
              <a:gd name="T32" fmla="*/ 39 w 6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50">
                <a:moveTo>
                  <a:pt x="39" y="12"/>
                </a:moveTo>
                <a:cubicBezTo>
                  <a:pt x="39" y="12"/>
                  <a:pt x="39" y="12"/>
                  <a:pt x="39" y="12"/>
                </a:cubicBezTo>
                <a:cubicBezTo>
                  <a:pt x="41" y="12"/>
                  <a:pt x="43" y="12"/>
                  <a:pt x="45" y="14"/>
                </a:cubicBezTo>
                <a:cubicBezTo>
                  <a:pt x="45" y="14"/>
                  <a:pt x="46" y="15"/>
                  <a:pt x="46" y="18"/>
                </a:cubicBezTo>
                <a:cubicBezTo>
                  <a:pt x="46" y="21"/>
                  <a:pt x="45" y="25"/>
                  <a:pt x="40" y="29"/>
                </a:cubicBezTo>
                <a:cubicBezTo>
                  <a:pt x="35" y="34"/>
                  <a:pt x="26" y="38"/>
                  <a:pt x="20" y="38"/>
                </a:cubicBezTo>
                <a:cubicBezTo>
                  <a:pt x="18" y="38"/>
                  <a:pt x="17" y="38"/>
                  <a:pt x="17" y="38"/>
                </a:cubicBezTo>
                <a:cubicBezTo>
                  <a:pt x="17" y="38"/>
                  <a:pt x="17" y="38"/>
                  <a:pt x="17" y="38"/>
                </a:cubicBezTo>
                <a:cubicBezTo>
                  <a:pt x="16" y="35"/>
                  <a:pt x="18" y="25"/>
                  <a:pt x="26" y="18"/>
                </a:cubicBezTo>
                <a:cubicBezTo>
                  <a:pt x="30" y="14"/>
                  <a:pt x="35" y="12"/>
                  <a:pt x="39" y="12"/>
                </a:cubicBezTo>
                <a:moveTo>
                  <a:pt x="39" y="0"/>
                </a:moveTo>
                <a:cubicBezTo>
                  <a:pt x="32" y="0"/>
                  <a:pt x="24" y="3"/>
                  <a:pt x="17" y="9"/>
                </a:cubicBezTo>
                <a:cubicBezTo>
                  <a:pt x="6" y="19"/>
                  <a:pt x="0" y="38"/>
                  <a:pt x="8" y="47"/>
                </a:cubicBezTo>
                <a:cubicBezTo>
                  <a:pt x="11" y="49"/>
                  <a:pt x="15" y="50"/>
                  <a:pt x="20" y="50"/>
                </a:cubicBezTo>
                <a:cubicBezTo>
                  <a:pt x="29" y="50"/>
                  <a:pt x="41" y="45"/>
                  <a:pt x="49" y="38"/>
                </a:cubicBezTo>
                <a:cubicBezTo>
                  <a:pt x="60" y="28"/>
                  <a:pt x="62" y="13"/>
                  <a:pt x="53" y="5"/>
                </a:cubicBezTo>
                <a:cubicBezTo>
                  <a:pt x="50" y="1"/>
                  <a:pt x="45" y="0"/>
                  <a:pt x="39"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8" name="Freeform 21"/>
          <p:cNvSpPr>
            <a:spLocks noEditPoints="1"/>
          </p:cNvSpPr>
          <p:nvPr/>
        </p:nvSpPr>
        <p:spPr bwMode="auto">
          <a:xfrm>
            <a:off x="4798073" y="1269154"/>
            <a:ext cx="141342" cy="113072"/>
          </a:xfrm>
          <a:custGeom>
            <a:avLst/>
            <a:gdLst>
              <a:gd name="T0" fmla="*/ 23 w 62"/>
              <a:gd name="T1" fmla="*/ 12 h 50"/>
              <a:gd name="T2" fmla="*/ 36 w 62"/>
              <a:gd name="T3" fmla="*/ 18 h 50"/>
              <a:gd name="T4" fmla="*/ 45 w 62"/>
              <a:gd name="T5" fmla="*/ 38 h 50"/>
              <a:gd name="T6" fmla="*/ 42 w 62"/>
              <a:gd name="T7" fmla="*/ 38 h 50"/>
              <a:gd name="T8" fmla="*/ 22 w 62"/>
              <a:gd name="T9" fmla="*/ 29 h 50"/>
              <a:gd name="T10" fmla="*/ 16 w 62"/>
              <a:gd name="T11" fmla="*/ 18 h 50"/>
              <a:gd name="T12" fmla="*/ 17 w 62"/>
              <a:gd name="T13" fmla="*/ 14 h 50"/>
              <a:gd name="T14" fmla="*/ 23 w 62"/>
              <a:gd name="T15" fmla="*/ 12 h 50"/>
              <a:gd name="T16" fmla="*/ 23 w 62"/>
              <a:gd name="T17" fmla="*/ 0 h 50"/>
              <a:gd name="T18" fmla="*/ 9 w 62"/>
              <a:gd name="T19" fmla="*/ 5 h 50"/>
              <a:gd name="T20" fmla="*/ 13 w 62"/>
              <a:gd name="T21" fmla="*/ 38 h 50"/>
              <a:gd name="T22" fmla="*/ 42 w 62"/>
              <a:gd name="T23" fmla="*/ 50 h 50"/>
              <a:gd name="T24" fmla="*/ 54 w 62"/>
              <a:gd name="T25" fmla="*/ 47 h 50"/>
              <a:gd name="T26" fmla="*/ 45 w 62"/>
              <a:gd name="T27" fmla="*/ 9 h 50"/>
              <a:gd name="T28" fmla="*/ 23 w 62"/>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50">
                <a:moveTo>
                  <a:pt x="23" y="12"/>
                </a:moveTo>
                <a:cubicBezTo>
                  <a:pt x="27" y="12"/>
                  <a:pt x="32" y="14"/>
                  <a:pt x="36" y="18"/>
                </a:cubicBezTo>
                <a:cubicBezTo>
                  <a:pt x="44" y="25"/>
                  <a:pt x="46" y="35"/>
                  <a:pt x="45" y="38"/>
                </a:cubicBezTo>
                <a:cubicBezTo>
                  <a:pt x="45" y="38"/>
                  <a:pt x="45" y="38"/>
                  <a:pt x="42" y="38"/>
                </a:cubicBezTo>
                <a:cubicBezTo>
                  <a:pt x="36" y="38"/>
                  <a:pt x="27" y="34"/>
                  <a:pt x="22" y="29"/>
                </a:cubicBezTo>
                <a:cubicBezTo>
                  <a:pt x="17" y="25"/>
                  <a:pt x="16" y="21"/>
                  <a:pt x="16" y="18"/>
                </a:cubicBezTo>
                <a:cubicBezTo>
                  <a:pt x="16" y="15"/>
                  <a:pt x="17" y="14"/>
                  <a:pt x="17" y="14"/>
                </a:cubicBezTo>
                <a:cubicBezTo>
                  <a:pt x="19" y="12"/>
                  <a:pt x="21" y="12"/>
                  <a:pt x="23" y="12"/>
                </a:cubicBezTo>
                <a:moveTo>
                  <a:pt x="23" y="0"/>
                </a:moveTo>
                <a:cubicBezTo>
                  <a:pt x="17" y="0"/>
                  <a:pt x="12" y="1"/>
                  <a:pt x="9" y="5"/>
                </a:cubicBezTo>
                <a:cubicBezTo>
                  <a:pt x="0" y="13"/>
                  <a:pt x="2" y="28"/>
                  <a:pt x="13" y="38"/>
                </a:cubicBezTo>
                <a:cubicBezTo>
                  <a:pt x="21" y="45"/>
                  <a:pt x="33" y="50"/>
                  <a:pt x="42" y="50"/>
                </a:cubicBezTo>
                <a:cubicBezTo>
                  <a:pt x="47" y="50"/>
                  <a:pt x="51" y="49"/>
                  <a:pt x="54" y="47"/>
                </a:cubicBezTo>
                <a:cubicBezTo>
                  <a:pt x="62" y="38"/>
                  <a:pt x="56" y="19"/>
                  <a:pt x="45" y="9"/>
                </a:cubicBezTo>
                <a:cubicBezTo>
                  <a:pt x="38" y="3"/>
                  <a:pt x="30" y="0"/>
                  <a:pt x="23"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9" name="Freeform 22"/>
          <p:cNvSpPr/>
          <p:nvPr/>
        </p:nvSpPr>
        <p:spPr bwMode="auto">
          <a:xfrm>
            <a:off x="4936845" y="1369377"/>
            <a:ext cx="149052" cy="123351"/>
          </a:xfrm>
          <a:custGeom>
            <a:avLst/>
            <a:gdLst>
              <a:gd name="T0" fmla="*/ 66 w 66"/>
              <a:gd name="T1" fmla="*/ 54 h 54"/>
              <a:gd name="T2" fmla="*/ 66 w 66"/>
              <a:gd name="T3" fmla="*/ 12 h 54"/>
              <a:gd name="T4" fmla="*/ 54 w 66"/>
              <a:gd name="T5" fmla="*/ 0 h 54"/>
              <a:gd name="T6" fmla="*/ 0 w 66"/>
              <a:gd name="T7" fmla="*/ 0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12"/>
                  <a:pt x="66" y="12"/>
                  <a:pt x="66" y="12"/>
                </a:cubicBezTo>
                <a:cubicBezTo>
                  <a:pt x="66" y="6"/>
                  <a:pt x="61" y="0"/>
                  <a:pt x="54" y="0"/>
                </a:cubicBezTo>
                <a:cubicBezTo>
                  <a:pt x="0" y="0"/>
                  <a:pt x="0" y="0"/>
                  <a:pt x="0" y="0"/>
                </a:cubicBezTo>
                <a:cubicBezTo>
                  <a:pt x="0" y="54"/>
                  <a:pt x="0" y="54"/>
                  <a:pt x="0" y="54"/>
                </a:cubicBezTo>
                <a:lnTo>
                  <a:pt x="66" y="5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0" name="Freeform 23"/>
          <p:cNvSpPr/>
          <p:nvPr/>
        </p:nvSpPr>
        <p:spPr bwMode="auto">
          <a:xfrm>
            <a:off x="4936845" y="1518424"/>
            <a:ext cx="149052" cy="123351"/>
          </a:xfrm>
          <a:custGeom>
            <a:avLst/>
            <a:gdLst>
              <a:gd name="T0" fmla="*/ 0 w 66"/>
              <a:gd name="T1" fmla="*/ 0 h 54"/>
              <a:gd name="T2" fmla="*/ 0 w 66"/>
              <a:gd name="T3" fmla="*/ 54 h 54"/>
              <a:gd name="T4" fmla="*/ 54 w 66"/>
              <a:gd name="T5" fmla="*/ 54 h 54"/>
              <a:gd name="T6" fmla="*/ 66 w 66"/>
              <a:gd name="T7" fmla="*/ 42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54"/>
                  <a:pt x="0" y="54"/>
                  <a:pt x="0" y="54"/>
                </a:cubicBezTo>
                <a:cubicBezTo>
                  <a:pt x="54" y="54"/>
                  <a:pt x="54" y="54"/>
                  <a:pt x="54" y="54"/>
                </a:cubicBezTo>
                <a:cubicBezTo>
                  <a:pt x="61" y="54"/>
                  <a:pt x="66" y="49"/>
                  <a:pt x="66" y="42"/>
                </a:cubicBezTo>
                <a:cubicBezTo>
                  <a:pt x="66" y="0"/>
                  <a:pt x="66" y="0"/>
                  <a:pt x="66" y="0"/>
                </a:cubicBezTo>
                <a:lnTo>
                  <a:pt x="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1" name="Freeform 24"/>
          <p:cNvSpPr/>
          <p:nvPr/>
        </p:nvSpPr>
        <p:spPr bwMode="auto">
          <a:xfrm>
            <a:off x="4759525" y="1369377"/>
            <a:ext cx="149052" cy="123351"/>
          </a:xfrm>
          <a:custGeom>
            <a:avLst/>
            <a:gdLst>
              <a:gd name="T0" fmla="*/ 66 w 66"/>
              <a:gd name="T1" fmla="*/ 54 h 54"/>
              <a:gd name="T2" fmla="*/ 66 w 66"/>
              <a:gd name="T3" fmla="*/ 0 h 54"/>
              <a:gd name="T4" fmla="*/ 12 w 66"/>
              <a:gd name="T5" fmla="*/ 0 h 54"/>
              <a:gd name="T6" fmla="*/ 0 w 66"/>
              <a:gd name="T7" fmla="*/ 12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0"/>
                  <a:pt x="66" y="0"/>
                  <a:pt x="66" y="0"/>
                </a:cubicBezTo>
                <a:cubicBezTo>
                  <a:pt x="12" y="0"/>
                  <a:pt x="12" y="0"/>
                  <a:pt x="12" y="0"/>
                </a:cubicBezTo>
                <a:cubicBezTo>
                  <a:pt x="5" y="0"/>
                  <a:pt x="0" y="6"/>
                  <a:pt x="0" y="12"/>
                </a:cubicBezTo>
                <a:cubicBezTo>
                  <a:pt x="0" y="54"/>
                  <a:pt x="0" y="54"/>
                  <a:pt x="0" y="54"/>
                </a:cubicBezTo>
                <a:lnTo>
                  <a:pt x="66" y="5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2" name="Freeform 25"/>
          <p:cNvSpPr/>
          <p:nvPr/>
        </p:nvSpPr>
        <p:spPr bwMode="auto">
          <a:xfrm>
            <a:off x="4759525" y="1518424"/>
            <a:ext cx="149052" cy="123351"/>
          </a:xfrm>
          <a:custGeom>
            <a:avLst/>
            <a:gdLst>
              <a:gd name="T0" fmla="*/ 0 w 66"/>
              <a:gd name="T1" fmla="*/ 0 h 54"/>
              <a:gd name="T2" fmla="*/ 0 w 66"/>
              <a:gd name="T3" fmla="*/ 42 h 54"/>
              <a:gd name="T4" fmla="*/ 12 w 66"/>
              <a:gd name="T5" fmla="*/ 54 h 54"/>
              <a:gd name="T6" fmla="*/ 66 w 66"/>
              <a:gd name="T7" fmla="*/ 54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42"/>
                  <a:pt x="0" y="42"/>
                  <a:pt x="0" y="42"/>
                </a:cubicBezTo>
                <a:cubicBezTo>
                  <a:pt x="0" y="49"/>
                  <a:pt x="5" y="54"/>
                  <a:pt x="12" y="54"/>
                </a:cubicBezTo>
                <a:cubicBezTo>
                  <a:pt x="66" y="54"/>
                  <a:pt x="66" y="54"/>
                  <a:pt x="66" y="54"/>
                </a:cubicBezTo>
                <a:cubicBezTo>
                  <a:pt x="66" y="0"/>
                  <a:pt x="66" y="0"/>
                  <a:pt x="66" y="0"/>
                </a:cubicBezTo>
                <a:lnTo>
                  <a:pt x="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3" name="Freeform 26"/>
          <p:cNvSpPr/>
          <p:nvPr/>
        </p:nvSpPr>
        <p:spPr bwMode="auto">
          <a:xfrm>
            <a:off x="5491936" y="1495297"/>
            <a:ext cx="141342" cy="174745"/>
          </a:xfrm>
          <a:custGeom>
            <a:avLst/>
            <a:gdLst>
              <a:gd name="T0" fmla="*/ 0 w 55"/>
              <a:gd name="T1" fmla="*/ 68 h 68"/>
              <a:gd name="T2" fmla="*/ 24 w 55"/>
              <a:gd name="T3" fmla="*/ 33 h 68"/>
              <a:gd name="T4" fmla="*/ 1 w 55"/>
              <a:gd name="T5" fmla="*/ 20 h 68"/>
              <a:gd name="T6" fmla="*/ 28 w 55"/>
              <a:gd name="T7" fmla="*/ 0 h 68"/>
              <a:gd name="T8" fmla="*/ 28 w 55"/>
              <a:gd name="T9" fmla="*/ 0 h 68"/>
              <a:gd name="T10" fmla="*/ 44 w 55"/>
              <a:gd name="T11" fmla="*/ 15 h 68"/>
              <a:gd name="T12" fmla="*/ 32 w 55"/>
              <a:gd name="T13" fmla="*/ 20 h 68"/>
              <a:gd name="T14" fmla="*/ 55 w 55"/>
              <a:gd name="T15" fmla="*/ 33 h 68"/>
              <a:gd name="T16" fmla="*/ 0 w 55"/>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0" y="68"/>
                </a:moveTo>
                <a:lnTo>
                  <a:pt x="24" y="33"/>
                </a:lnTo>
                <a:lnTo>
                  <a:pt x="1" y="20"/>
                </a:lnTo>
                <a:lnTo>
                  <a:pt x="28" y="0"/>
                </a:lnTo>
                <a:lnTo>
                  <a:pt x="28" y="0"/>
                </a:lnTo>
                <a:lnTo>
                  <a:pt x="44" y="15"/>
                </a:lnTo>
                <a:lnTo>
                  <a:pt x="32" y="20"/>
                </a:lnTo>
                <a:lnTo>
                  <a:pt x="55" y="33"/>
                </a:lnTo>
                <a:lnTo>
                  <a:pt x="0" y="6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4" name="Freeform 27"/>
          <p:cNvSpPr/>
          <p:nvPr/>
        </p:nvSpPr>
        <p:spPr bwMode="auto">
          <a:xfrm>
            <a:off x="5404561" y="1315412"/>
            <a:ext cx="326372" cy="213293"/>
          </a:xfrm>
          <a:custGeom>
            <a:avLst/>
            <a:gdLst>
              <a:gd name="T0" fmla="*/ 119 w 144"/>
              <a:gd name="T1" fmla="*/ 44 h 94"/>
              <a:gd name="T2" fmla="*/ 118 w 144"/>
              <a:gd name="T3" fmla="*/ 44 h 94"/>
              <a:gd name="T4" fmla="*/ 119 w 144"/>
              <a:gd name="T5" fmla="*/ 37 h 94"/>
              <a:gd name="T6" fmla="*/ 81 w 144"/>
              <a:gd name="T7" fmla="*/ 0 h 94"/>
              <a:gd name="T8" fmla="*/ 45 w 144"/>
              <a:gd name="T9" fmla="*/ 27 h 94"/>
              <a:gd name="T10" fmla="*/ 34 w 144"/>
              <a:gd name="T11" fmla="*/ 25 h 94"/>
              <a:gd name="T12" fmla="*/ 0 w 144"/>
              <a:gd name="T13" fmla="*/ 59 h 94"/>
              <a:gd name="T14" fmla="*/ 0 w 144"/>
              <a:gd name="T15" fmla="*/ 69 h 94"/>
              <a:gd name="T16" fmla="*/ 25 w 144"/>
              <a:gd name="T17" fmla="*/ 94 h 94"/>
              <a:gd name="T18" fmla="*/ 34 w 144"/>
              <a:gd name="T19" fmla="*/ 94 h 94"/>
              <a:gd name="T20" fmla="*/ 34 w 144"/>
              <a:gd name="T21" fmla="*/ 94 h 94"/>
              <a:gd name="T22" fmla="*/ 35 w 144"/>
              <a:gd name="T23" fmla="*/ 94 h 94"/>
              <a:gd name="T24" fmla="*/ 38 w 144"/>
              <a:gd name="T25" fmla="*/ 94 h 94"/>
              <a:gd name="T26" fmla="*/ 64 w 144"/>
              <a:gd name="T27" fmla="*/ 74 h 94"/>
              <a:gd name="T28" fmla="*/ 76 w 144"/>
              <a:gd name="T29" fmla="*/ 75 h 94"/>
              <a:gd name="T30" fmla="*/ 94 w 144"/>
              <a:gd name="T31" fmla="*/ 93 h 94"/>
              <a:gd name="T32" fmla="*/ 94 w 144"/>
              <a:gd name="T33" fmla="*/ 94 h 94"/>
              <a:gd name="T34" fmla="*/ 119 w 144"/>
              <a:gd name="T35" fmla="*/ 94 h 94"/>
              <a:gd name="T36" fmla="*/ 144 w 144"/>
              <a:gd name="T37" fmla="*/ 69 h 94"/>
              <a:gd name="T38" fmla="*/ 119 w 144"/>
              <a:gd name="T39" fmla="*/ 4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4">
                <a:moveTo>
                  <a:pt x="119" y="44"/>
                </a:moveTo>
                <a:cubicBezTo>
                  <a:pt x="118" y="44"/>
                  <a:pt x="118" y="44"/>
                  <a:pt x="118" y="44"/>
                </a:cubicBezTo>
                <a:cubicBezTo>
                  <a:pt x="119" y="42"/>
                  <a:pt x="119" y="40"/>
                  <a:pt x="119" y="37"/>
                </a:cubicBezTo>
                <a:cubicBezTo>
                  <a:pt x="119" y="17"/>
                  <a:pt x="102" y="0"/>
                  <a:pt x="81" y="0"/>
                </a:cubicBezTo>
                <a:cubicBezTo>
                  <a:pt x="64" y="0"/>
                  <a:pt x="50" y="11"/>
                  <a:pt x="45" y="27"/>
                </a:cubicBezTo>
                <a:cubicBezTo>
                  <a:pt x="42" y="26"/>
                  <a:pt x="38" y="25"/>
                  <a:pt x="34" y="25"/>
                </a:cubicBezTo>
                <a:cubicBezTo>
                  <a:pt x="15" y="25"/>
                  <a:pt x="0" y="40"/>
                  <a:pt x="0" y="59"/>
                </a:cubicBezTo>
                <a:cubicBezTo>
                  <a:pt x="0" y="69"/>
                  <a:pt x="0" y="69"/>
                  <a:pt x="0" y="69"/>
                </a:cubicBezTo>
                <a:cubicBezTo>
                  <a:pt x="0" y="82"/>
                  <a:pt x="11" y="94"/>
                  <a:pt x="25" y="94"/>
                </a:cubicBezTo>
                <a:cubicBezTo>
                  <a:pt x="34" y="94"/>
                  <a:pt x="34" y="94"/>
                  <a:pt x="34" y="94"/>
                </a:cubicBezTo>
                <a:cubicBezTo>
                  <a:pt x="34" y="94"/>
                  <a:pt x="34" y="94"/>
                  <a:pt x="34" y="94"/>
                </a:cubicBezTo>
                <a:cubicBezTo>
                  <a:pt x="34" y="94"/>
                  <a:pt x="35" y="94"/>
                  <a:pt x="35" y="94"/>
                </a:cubicBezTo>
                <a:cubicBezTo>
                  <a:pt x="38" y="94"/>
                  <a:pt x="38" y="94"/>
                  <a:pt x="38" y="94"/>
                </a:cubicBezTo>
                <a:cubicBezTo>
                  <a:pt x="64" y="74"/>
                  <a:pt x="64" y="74"/>
                  <a:pt x="64" y="74"/>
                </a:cubicBezTo>
                <a:cubicBezTo>
                  <a:pt x="67" y="71"/>
                  <a:pt x="73" y="72"/>
                  <a:pt x="76" y="75"/>
                </a:cubicBezTo>
                <a:cubicBezTo>
                  <a:pt x="94" y="93"/>
                  <a:pt x="94" y="93"/>
                  <a:pt x="94" y="93"/>
                </a:cubicBezTo>
                <a:cubicBezTo>
                  <a:pt x="94" y="93"/>
                  <a:pt x="94" y="93"/>
                  <a:pt x="94" y="94"/>
                </a:cubicBezTo>
                <a:cubicBezTo>
                  <a:pt x="119" y="94"/>
                  <a:pt x="119" y="94"/>
                  <a:pt x="119" y="94"/>
                </a:cubicBezTo>
                <a:cubicBezTo>
                  <a:pt x="133" y="94"/>
                  <a:pt x="144" y="82"/>
                  <a:pt x="144" y="69"/>
                </a:cubicBezTo>
                <a:cubicBezTo>
                  <a:pt x="144" y="55"/>
                  <a:pt x="133" y="44"/>
                  <a:pt x="119" y="4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5" name="Freeform 28"/>
          <p:cNvSpPr>
            <a:spLocks noEditPoints="1"/>
          </p:cNvSpPr>
          <p:nvPr/>
        </p:nvSpPr>
        <p:spPr bwMode="auto">
          <a:xfrm>
            <a:off x="6049596" y="1310271"/>
            <a:ext cx="328943" cy="326365"/>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6" name="Freeform 29"/>
          <p:cNvSpPr>
            <a:spLocks noEditPoints="1"/>
          </p:cNvSpPr>
          <p:nvPr/>
        </p:nvSpPr>
        <p:spPr bwMode="auto">
          <a:xfrm>
            <a:off x="6702340" y="1292282"/>
            <a:ext cx="272405" cy="272399"/>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7" name="Freeform 30"/>
          <p:cNvSpPr>
            <a:spLocks noEditPoints="1"/>
          </p:cNvSpPr>
          <p:nvPr/>
        </p:nvSpPr>
        <p:spPr bwMode="auto">
          <a:xfrm>
            <a:off x="6920780" y="1536412"/>
            <a:ext cx="136202" cy="138771"/>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8" name="Freeform 31"/>
          <p:cNvSpPr/>
          <p:nvPr/>
        </p:nvSpPr>
        <p:spPr bwMode="auto">
          <a:xfrm>
            <a:off x="7378215" y="1307701"/>
            <a:ext cx="328943" cy="326365"/>
          </a:xfrm>
          <a:custGeom>
            <a:avLst/>
            <a:gdLst>
              <a:gd name="T0" fmla="*/ 72 w 144"/>
              <a:gd name="T1" fmla="*/ 36 h 144"/>
              <a:gd name="T2" fmla="*/ 0 w 144"/>
              <a:gd name="T3" fmla="*/ 61 h 144"/>
              <a:gd name="T4" fmla="*/ 42 w 144"/>
              <a:gd name="T5" fmla="*/ 120 h 144"/>
              <a:gd name="T6" fmla="*/ 72 w 144"/>
              <a:gd name="T7" fmla="*/ 144 h 144"/>
              <a:gd name="T8" fmla="*/ 102 w 144"/>
              <a:gd name="T9" fmla="*/ 120 h 144"/>
              <a:gd name="T10" fmla="*/ 144 w 144"/>
              <a:gd name="T11" fmla="*/ 60 h 144"/>
              <a:gd name="T12" fmla="*/ 72 w 144"/>
              <a:gd name="T13" fmla="*/ 36 h 144"/>
            </a:gdLst>
            <a:ahLst/>
            <a:cxnLst>
              <a:cxn ang="0">
                <a:pos x="T0" y="T1"/>
              </a:cxn>
              <a:cxn ang="0">
                <a:pos x="T2" y="T3"/>
              </a:cxn>
              <a:cxn ang="0">
                <a:pos x="T4" y="T5"/>
              </a:cxn>
              <a:cxn ang="0">
                <a:pos x="T6" y="T7"/>
              </a:cxn>
              <a:cxn ang="0">
                <a:pos x="T8" y="T9"/>
              </a:cxn>
              <a:cxn ang="0">
                <a:pos x="T10" y="T11"/>
              </a:cxn>
              <a:cxn ang="0">
                <a:pos x="T12" y="T13"/>
              </a:cxn>
            </a:cxnLst>
            <a:rect l="0" t="0" r="r" b="b"/>
            <a:pathLst>
              <a:path w="144" h="144">
                <a:moveTo>
                  <a:pt x="72" y="36"/>
                </a:moveTo>
                <a:cubicBezTo>
                  <a:pt x="48" y="0"/>
                  <a:pt x="0" y="21"/>
                  <a:pt x="0" y="61"/>
                </a:cubicBezTo>
                <a:cubicBezTo>
                  <a:pt x="0" y="87"/>
                  <a:pt x="24" y="106"/>
                  <a:pt x="42" y="120"/>
                </a:cubicBezTo>
                <a:cubicBezTo>
                  <a:pt x="61" y="135"/>
                  <a:pt x="66" y="138"/>
                  <a:pt x="72" y="144"/>
                </a:cubicBezTo>
                <a:cubicBezTo>
                  <a:pt x="78" y="138"/>
                  <a:pt x="83" y="135"/>
                  <a:pt x="102" y="120"/>
                </a:cubicBezTo>
                <a:cubicBezTo>
                  <a:pt x="120" y="106"/>
                  <a:pt x="144" y="87"/>
                  <a:pt x="144" y="60"/>
                </a:cubicBezTo>
                <a:cubicBezTo>
                  <a:pt x="144" y="21"/>
                  <a:pt x="96" y="0"/>
                  <a:pt x="72" y="36"/>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9" name="Freeform 32"/>
          <p:cNvSpPr>
            <a:spLocks noEditPoints="1"/>
          </p:cNvSpPr>
          <p:nvPr/>
        </p:nvSpPr>
        <p:spPr bwMode="auto">
          <a:xfrm>
            <a:off x="8079787" y="1297421"/>
            <a:ext cx="164472" cy="354633"/>
          </a:xfrm>
          <a:custGeom>
            <a:avLst/>
            <a:gdLst>
              <a:gd name="T0" fmla="*/ 72 w 72"/>
              <a:gd name="T1" fmla="*/ 108 h 156"/>
              <a:gd name="T2" fmla="*/ 72 w 72"/>
              <a:gd name="T3" fmla="*/ 96 h 156"/>
              <a:gd name="T4" fmla="*/ 54 w 72"/>
              <a:gd name="T5" fmla="*/ 96 h 156"/>
              <a:gd name="T6" fmla="*/ 48 w 72"/>
              <a:gd name="T7" fmla="*/ 102 h 156"/>
              <a:gd name="T8" fmla="*/ 36 w 72"/>
              <a:gd name="T9" fmla="*/ 102 h 156"/>
              <a:gd name="T10" fmla="*/ 36 w 72"/>
              <a:gd name="T11" fmla="*/ 52 h 156"/>
              <a:gd name="T12" fmla="*/ 54 w 72"/>
              <a:gd name="T13" fmla="*/ 27 h 156"/>
              <a:gd name="T14" fmla="*/ 27 w 72"/>
              <a:gd name="T15" fmla="*/ 0 h 156"/>
              <a:gd name="T16" fmla="*/ 0 w 72"/>
              <a:gd name="T17" fmla="*/ 27 h 156"/>
              <a:gd name="T18" fmla="*/ 18 w 72"/>
              <a:gd name="T19" fmla="*/ 52 h 156"/>
              <a:gd name="T20" fmla="*/ 18 w 72"/>
              <a:gd name="T21" fmla="*/ 147 h 156"/>
              <a:gd name="T22" fmla="*/ 27 w 72"/>
              <a:gd name="T23" fmla="*/ 156 h 156"/>
              <a:gd name="T24" fmla="*/ 36 w 72"/>
              <a:gd name="T25" fmla="*/ 147 h 156"/>
              <a:gd name="T26" fmla="*/ 36 w 72"/>
              <a:gd name="T27" fmla="*/ 132 h 156"/>
              <a:gd name="T28" fmla="*/ 48 w 72"/>
              <a:gd name="T29" fmla="*/ 132 h 156"/>
              <a:gd name="T30" fmla="*/ 54 w 72"/>
              <a:gd name="T31" fmla="*/ 138 h 156"/>
              <a:gd name="T32" fmla="*/ 72 w 72"/>
              <a:gd name="T33" fmla="*/ 138 h 156"/>
              <a:gd name="T34" fmla="*/ 72 w 72"/>
              <a:gd name="T35" fmla="*/ 126 h 156"/>
              <a:gd name="T36" fmla="*/ 60 w 72"/>
              <a:gd name="T37" fmla="*/ 126 h 156"/>
              <a:gd name="T38" fmla="*/ 60 w 72"/>
              <a:gd name="T39" fmla="*/ 108 h 156"/>
              <a:gd name="T40" fmla="*/ 72 w 72"/>
              <a:gd name="T41" fmla="*/ 108 h 156"/>
              <a:gd name="T42" fmla="*/ 27 w 72"/>
              <a:gd name="T43" fmla="*/ 18 h 156"/>
              <a:gd name="T44" fmla="*/ 36 w 72"/>
              <a:gd name="T45" fmla="*/ 27 h 156"/>
              <a:gd name="T46" fmla="*/ 27 w 72"/>
              <a:gd name="T47" fmla="*/ 36 h 156"/>
              <a:gd name="T48" fmla="*/ 18 w 72"/>
              <a:gd name="T49" fmla="*/ 27 h 156"/>
              <a:gd name="T50" fmla="*/ 27 w 72"/>
              <a:gd name="T51"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56">
                <a:moveTo>
                  <a:pt x="72" y="108"/>
                </a:moveTo>
                <a:cubicBezTo>
                  <a:pt x="72" y="96"/>
                  <a:pt x="72" y="96"/>
                  <a:pt x="72" y="96"/>
                </a:cubicBezTo>
                <a:cubicBezTo>
                  <a:pt x="54" y="96"/>
                  <a:pt x="54" y="96"/>
                  <a:pt x="54" y="96"/>
                </a:cubicBezTo>
                <a:cubicBezTo>
                  <a:pt x="48" y="96"/>
                  <a:pt x="48" y="102"/>
                  <a:pt x="48" y="102"/>
                </a:cubicBezTo>
                <a:cubicBezTo>
                  <a:pt x="36" y="102"/>
                  <a:pt x="36" y="102"/>
                  <a:pt x="36" y="102"/>
                </a:cubicBezTo>
                <a:cubicBezTo>
                  <a:pt x="36" y="52"/>
                  <a:pt x="36" y="52"/>
                  <a:pt x="36" y="52"/>
                </a:cubicBezTo>
                <a:cubicBezTo>
                  <a:pt x="46" y="49"/>
                  <a:pt x="54" y="39"/>
                  <a:pt x="54" y="27"/>
                </a:cubicBezTo>
                <a:cubicBezTo>
                  <a:pt x="54" y="12"/>
                  <a:pt x="42" y="0"/>
                  <a:pt x="27" y="0"/>
                </a:cubicBezTo>
                <a:cubicBezTo>
                  <a:pt x="12" y="0"/>
                  <a:pt x="0" y="12"/>
                  <a:pt x="0" y="27"/>
                </a:cubicBezTo>
                <a:cubicBezTo>
                  <a:pt x="0" y="39"/>
                  <a:pt x="8" y="49"/>
                  <a:pt x="18" y="52"/>
                </a:cubicBezTo>
                <a:cubicBezTo>
                  <a:pt x="18" y="147"/>
                  <a:pt x="18" y="147"/>
                  <a:pt x="18" y="147"/>
                </a:cubicBezTo>
                <a:cubicBezTo>
                  <a:pt x="18" y="152"/>
                  <a:pt x="22" y="156"/>
                  <a:pt x="27" y="156"/>
                </a:cubicBezTo>
                <a:cubicBezTo>
                  <a:pt x="32" y="156"/>
                  <a:pt x="36" y="152"/>
                  <a:pt x="36" y="147"/>
                </a:cubicBezTo>
                <a:cubicBezTo>
                  <a:pt x="36" y="132"/>
                  <a:pt x="36" y="132"/>
                  <a:pt x="36" y="132"/>
                </a:cubicBezTo>
                <a:cubicBezTo>
                  <a:pt x="48" y="132"/>
                  <a:pt x="48" y="132"/>
                  <a:pt x="48" y="132"/>
                </a:cubicBezTo>
                <a:cubicBezTo>
                  <a:pt x="48" y="132"/>
                  <a:pt x="48" y="138"/>
                  <a:pt x="54" y="138"/>
                </a:cubicBezTo>
                <a:cubicBezTo>
                  <a:pt x="72" y="138"/>
                  <a:pt x="72" y="138"/>
                  <a:pt x="72" y="138"/>
                </a:cubicBezTo>
                <a:cubicBezTo>
                  <a:pt x="72" y="126"/>
                  <a:pt x="72" y="126"/>
                  <a:pt x="72" y="126"/>
                </a:cubicBezTo>
                <a:cubicBezTo>
                  <a:pt x="60" y="126"/>
                  <a:pt x="60" y="126"/>
                  <a:pt x="60" y="126"/>
                </a:cubicBezTo>
                <a:cubicBezTo>
                  <a:pt x="60" y="108"/>
                  <a:pt x="60" y="108"/>
                  <a:pt x="60" y="108"/>
                </a:cubicBezTo>
                <a:lnTo>
                  <a:pt x="72" y="108"/>
                </a:lnTo>
                <a:close/>
                <a:moveTo>
                  <a:pt x="27" y="18"/>
                </a:moveTo>
                <a:cubicBezTo>
                  <a:pt x="32" y="18"/>
                  <a:pt x="36" y="22"/>
                  <a:pt x="36" y="27"/>
                </a:cubicBezTo>
                <a:cubicBezTo>
                  <a:pt x="36" y="32"/>
                  <a:pt x="32" y="36"/>
                  <a:pt x="27" y="36"/>
                </a:cubicBezTo>
                <a:cubicBezTo>
                  <a:pt x="22" y="36"/>
                  <a:pt x="18" y="32"/>
                  <a:pt x="18" y="27"/>
                </a:cubicBezTo>
                <a:cubicBezTo>
                  <a:pt x="18" y="22"/>
                  <a:pt x="22" y="18"/>
                  <a:pt x="27" y="1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0" name="Freeform 33"/>
          <p:cNvSpPr>
            <a:spLocks noEditPoints="1"/>
          </p:cNvSpPr>
          <p:nvPr/>
        </p:nvSpPr>
        <p:spPr bwMode="auto">
          <a:xfrm>
            <a:off x="927862" y="1911604"/>
            <a:ext cx="272405" cy="326365"/>
          </a:xfrm>
          <a:custGeom>
            <a:avLst/>
            <a:gdLst>
              <a:gd name="T0" fmla="*/ 102 w 120"/>
              <a:gd name="T1" fmla="*/ 60 h 144"/>
              <a:gd name="T2" fmla="*/ 102 w 120"/>
              <a:gd name="T3" fmla="*/ 42 h 144"/>
              <a:gd name="T4" fmla="*/ 60 w 120"/>
              <a:gd name="T5" fmla="*/ 0 h 144"/>
              <a:gd name="T6" fmla="*/ 18 w 120"/>
              <a:gd name="T7" fmla="*/ 42 h 144"/>
              <a:gd name="T8" fmla="*/ 18 w 120"/>
              <a:gd name="T9" fmla="*/ 60 h 144"/>
              <a:gd name="T10" fmla="*/ 0 w 120"/>
              <a:gd name="T11" fmla="*/ 60 h 144"/>
              <a:gd name="T12" fmla="*/ 0 w 120"/>
              <a:gd name="T13" fmla="*/ 144 h 144"/>
              <a:gd name="T14" fmla="*/ 120 w 120"/>
              <a:gd name="T15" fmla="*/ 144 h 144"/>
              <a:gd name="T16" fmla="*/ 120 w 120"/>
              <a:gd name="T17" fmla="*/ 60 h 144"/>
              <a:gd name="T18" fmla="*/ 102 w 120"/>
              <a:gd name="T19" fmla="*/ 60 h 144"/>
              <a:gd name="T20" fmla="*/ 66 w 120"/>
              <a:gd name="T21" fmla="*/ 106 h 144"/>
              <a:gd name="T22" fmla="*/ 66 w 120"/>
              <a:gd name="T23" fmla="*/ 126 h 144"/>
              <a:gd name="T24" fmla="*/ 54 w 120"/>
              <a:gd name="T25" fmla="*/ 126 h 144"/>
              <a:gd name="T26" fmla="*/ 54 w 120"/>
              <a:gd name="T27" fmla="*/ 106 h 144"/>
              <a:gd name="T28" fmla="*/ 48 w 120"/>
              <a:gd name="T29" fmla="*/ 96 h 144"/>
              <a:gd name="T30" fmla="*/ 60 w 120"/>
              <a:gd name="T31" fmla="*/ 84 h 144"/>
              <a:gd name="T32" fmla="*/ 72 w 120"/>
              <a:gd name="T33" fmla="*/ 96 h 144"/>
              <a:gd name="T34" fmla="*/ 66 w 120"/>
              <a:gd name="T35" fmla="*/ 106 h 144"/>
              <a:gd name="T36" fmla="*/ 90 w 120"/>
              <a:gd name="T37" fmla="*/ 60 h 144"/>
              <a:gd name="T38" fmla="*/ 30 w 120"/>
              <a:gd name="T39" fmla="*/ 60 h 144"/>
              <a:gd name="T40" fmla="*/ 30 w 120"/>
              <a:gd name="T41" fmla="*/ 42 h 144"/>
              <a:gd name="T42" fmla="*/ 60 w 120"/>
              <a:gd name="T43" fmla="*/ 12 h 144"/>
              <a:gd name="T44" fmla="*/ 90 w 120"/>
              <a:gd name="T45" fmla="*/ 42 h 144"/>
              <a:gd name="T46" fmla="*/ 90 w 120"/>
              <a:gd name="T47" fmla="*/ 6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1" name="Freeform 34"/>
          <p:cNvSpPr/>
          <p:nvPr/>
        </p:nvSpPr>
        <p:spPr bwMode="auto">
          <a:xfrm>
            <a:off x="1598594" y="1903895"/>
            <a:ext cx="313522" cy="349494"/>
          </a:xfrm>
          <a:custGeom>
            <a:avLst/>
            <a:gdLst>
              <a:gd name="T0" fmla="*/ 129 w 138"/>
              <a:gd name="T1" fmla="*/ 75 h 153"/>
              <a:gd name="T2" fmla="*/ 120 w 138"/>
              <a:gd name="T3" fmla="*/ 84 h 153"/>
              <a:gd name="T4" fmla="*/ 69 w 138"/>
              <a:gd name="T5" fmla="*/ 135 h 153"/>
              <a:gd name="T6" fmla="*/ 18 w 138"/>
              <a:gd name="T7" fmla="*/ 84 h 153"/>
              <a:gd name="T8" fmla="*/ 69 w 138"/>
              <a:gd name="T9" fmla="*/ 33 h 153"/>
              <a:gd name="T10" fmla="*/ 69 w 138"/>
              <a:gd name="T11" fmla="*/ 33 h 153"/>
              <a:gd name="T12" fmla="*/ 69 w 138"/>
              <a:gd name="T13" fmla="*/ 48 h 153"/>
              <a:gd name="T14" fmla="*/ 105 w 138"/>
              <a:gd name="T15" fmla="*/ 24 h 153"/>
              <a:gd name="T16" fmla="*/ 69 w 138"/>
              <a:gd name="T17" fmla="*/ 0 h 153"/>
              <a:gd name="T18" fmla="*/ 69 w 138"/>
              <a:gd name="T19" fmla="*/ 15 h 153"/>
              <a:gd name="T20" fmla="*/ 69 w 138"/>
              <a:gd name="T21" fmla="*/ 15 h 153"/>
              <a:gd name="T22" fmla="*/ 0 w 138"/>
              <a:gd name="T23" fmla="*/ 84 h 153"/>
              <a:gd name="T24" fmla="*/ 69 w 138"/>
              <a:gd name="T25" fmla="*/ 153 h 153"/>
              <a:gd name="T26" fmla="*/ 138 w 138"/>
              <a:gd name="T27" fmla="*/ 84 h 153"/>
              <a:gd name="T28" fmla="*/ 129 w 138"/>
              <a:gd name="T29" fmla="*/ 7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53">
                <a:moveTo>
                  <a:pt x="129" y="75"/>
                </a:moveTo>
                <a:cubicBezTo>
                  <a:pt x="124" y="75"/>
                  <a:pt x="120" y="80"/>
                  <a:pt x="120" y="84"/>
                </a:cubicBezTo>
                <a:cubicBezTo>
                  <a:pt x="120" y="113"/>
                  <a:pt x="97" y="135"/>
                  <a:pt x="69" y="135"/>
                </a:cubicBezTo>
                <a:cubicBezTo>
                  <a:pt x="41" y="135"/>
                  <a:pt x="18" y="113"/>
                  <a:pt x="18" y="84"/>
                </a:cubicBezTo>
                <a:cubicBezTo>
                  <a:pt x="18" y="56"/>
                  <a:pt x="41" y="33"/>
                  <a:pt x="69" y="33"/>
                </a:cubicBezTo>
                <a:cubicBezTo>
                  <a:pt x="69" y="33"/>
                  <a:pt x="69" y="33"/>
                  <a:pt x="69" y="33"/>
                </a:cubicBezTo>
                <a:cubicBezTo>
                  <a:pt x="69" y="48"/>
                  <a:pt x="69" y="48"/>
                  <a:pt x="69" y="48"/>
                </a:cubicBezTo>
                <a:cubicBezTo>
                  <a:pt x="105" y="24"/>
                  <a:pt x="105" y="24"/>
                  <a:pt x="105" y="24"/>
                </a:cubicBezTo>
                <a:cubicBezTo>
                  <a:pt x="69" y="0"/>
                  <a:pt x="69" y="0"/>
                  <a:pt x="69" y="0"/>
                </a:cubicBezTo>
                <a:cubicBezTo>
                  <a:pt x="69" y="15"/>
                  <a:pt x="69" y="15"/>
                  <a:pt x="69" y="15"/>
                </a:cubicBezTo>
                <a:cubicBezTo>
                  <a:pt x="69" y="15"/>
                  <a:pt x="69" y="15"/>
                  <a:pt x="69" y="15"/>
                </a:cubicBezTo>
                <a:cubicBezTo>
                  <a:pt x="31" y="15"/>
                  <a:pt x="0" y="46"/>
                  <a:pt x="0" y="84"/>
                </a:cubicBezTo>
                <a:cubicBezTo>
                  <a:pt x="0" y="123"/>
                  <a:pt x="31" y="153"/>
                  <a:pt x="69" y="153"/>
                </a:cubicBezTo>
                <a:cubicBezTo>
                  <a:pt x="107" y="153"/>
                  <a:pt x="138" y="123"/>
                  <a:pt x="138" y="84"/>
                </a:cubicBezTo>
                <a:cubicBezTo>
                  <a:pt x="138" y="80"/>
                  <a:pt x="134" y="75"/>
                  <a:pt x="129" y="75"/>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2" name="Freeform 35"/>
          <p:cNvSpPr/>
          <p:nvPr/>
        </p:nvSpPr>
        <p:spPr bwMode="auto">
          <a:xfrm>
            <a:off x="2197373" y="2006687"/>
            <a:ext cx="313522" cy="251841"/>
          </a:xfrm>
          <a:custGeom>
            <a:avLst/>
            <a:gdLst>
              <a:gd name="T0" fmla="*/ 123 w 138"/>
              <a:gd name="T1" fmla="*/ 83 h 111"/>
              <a:gd name="T2" fmla="*/ 89 w 138"/>
              <a:gd name="T3" fmla="*/ 93 h 111"/>
              <a:gd name="T4" fmla="*/ 85 w 138"/>
              <a:gd name="T5" fmla="*/ 93 h 111"/>
              <a:gd name="T6" fmla="*/ 83 w 138"/>
              <a:gd name="T7" fmla="*/ 92 h 111"/>
              <a:gd name="T8" fmla="*/ 79 w 138"/>
              <a:gd name="T9" fmla="*/ 92 h 111"/>
              <a:gd name="T10" fmla="*/ 77 w 138"/>
              <a:gd name="T11" fmla="*/ 91 h 111"/>
              <a:gd name="T12" fmla="*/ 74 w 138"/>
              <a:gd name="T13" fmla="*/ 91 h 111"/>
              <a:gd name="T14" fmla="*/ 72 w 138"/>
              <a:gd name="T15" fmla="*/ 90 h 111"/>
              <a:gd name="T16" fmla="*/ 68 w 138"/>
              <a:gd name="T17" fmla="*/ 89 h 111"/>
              <a:gd name="T18" fmla="*/ 67 w 138"/>
              <a:gd name="T19" fmla="*/ 88 h 111"/>
              <a:gd name="T20" fmla="*/ 63 w 138"/>
              <a:gd name="T21" fmla="*/ 86 h 111"/>
              <a:gd name="T22" fmla="*/ 63 w 138"/>
              <a:gd name="T23" fmla="*/ 86 h 111"/>
              <a:gd name="T24" fmla="*/ 50 w 138"/>
              <a:gd name="T25" fmla="*/ 76 h 111"/>
              <a:gd name="T26" fmla="*/ 50 w 138"/>
              <a:gd name="T27" fmla="*/ 76 h 111"/>
              <a:gd name="T28" fmla="*/ 46 w 138"/>
              <a:gd name="T29" fmla="*/ 72 h 111"/>
              <a:gd name="T30" fmla="*/ 45 w 138"/>
              <a:gd name="T31" fmla="*/ 71 h 111"/>
              <a:gd name="T32" fmla="*/ 33 w 138"/>
              <a:gd name="T33" fmla="*/ 36 h 111"/>
              <a:gd name="T34" fmla="*/ 48 w 138"/>
              <a:gd name="T35" fmla="*/ 36 h 111"/>
              <a:gd name="T36" fmla="*/ 24 w 138"/>
              <a:gd name="T37" fmla="*/ 0 h 111"/>
              <a:gd name="T38" fmla="*/ 0 w 138"/>
              <a:gd name="T39" fmla="*/ 36 h 111"/>
              <a:gd name="T40" fmla="*/ 15 w 138"/>
              <a:gd name="T41" fmla="*/ 36 h 111"/>
              <a:gd name="T42" fmla="*/ 28 w 138"/>
              <a:gd name="T43" fmla="*/ 78 h 111"/>
              <a:gd name="T44" fmla="*/ 29 w 138"/>
              <a:gd name="T45" fmla="*/ 79 h 111"/>
              <a:gd name="T46" fmla="*/ 31 w 138"/>
              <a:gd name="T47" fmla="*/ 83 h 111"/>
              <a:gd name="T48" fmla="*/ 32 w 138"/>
              <a:gd name="T49" fmla="*/ 84 h 111"/>
              <a:gd name="T50" fmla="*/ 37 w 138"/>
              <a:gd name="T51" fmla="*/ 89 h 111"/>
              <a:gd name="T52" fmla="*/ 37 w 138"/>
              <a:gd name="T53" fmla="*/ 89 h 111"/>
              <a:gd name="T54" fmla="*/ 54 w 138"/>
              <a:gd name="T55" fmla="*/ 102 h 111"/>
              <a:gd name="T56" fmla="*/ 54 w 138"/>
              <a:gd name="T57" fmla="*/ 102 h 111"/>
              <a:gd name="T58" fmla="*/ 60 w 138"/>
              <a:gd name="T59" fmla="*/ 105 h 111"/>
              <a:gd name="T60" fmla="*/ 61 w 138"/>
              <a:gd name="T61" fmla="*/ 105 h 111"/>
              <a:gd name="T62" fmla="*/ 66 w 138"/>
              <a:gd name="T63" fmla="*/ 107 h 111"/>
              <a:gd name="T64" fmla="*/ 68 w 138"/>
              <a:gd name="T65" fmla="*/ 108 h 111"/>
              <a:gd name="T66" fmla="*/ 73 w 138"/>
              <a:gd name="T67" fmla="*/ 109 h 111"/>
              <a:gd name="T68" fmla="*/ 76 w 138"/>
              <a:gd name="T69" fmla="*/ 110 h 111"/>
              <a:gd name="T70" fmla="*/ 77 w 138"/>
              <a:gd name="T71" fmla="*/ 110 h 111"/>
              <a:gd name="T72" fmla="*/ 81 w 138"/>
              <a:gd name="T73" fmla="*/ 110 h 111"/>
              <a:gd name="T74" fmla="*/ 83 w 138"/>
              <a:gd name="T75" fmla="*/ 111 h 111"/>
              <a:gd name="T76" fmla="*/ 90 w 138"/>
              <a:gd name="T77" fmla="*/ 111 h 111"/>
              <a:gd name="T78" fmla="*/ 133 w 138"/>
              <a:gd name="T79" fmla="*/ 97 h 111"/>
              <a:gd name="T80" fmla="*/ 135 w 138"/>
              <a:gd name="T81" fmla="*/ 85 h 111"/>
              <a:gd name="T82" fmla="*/ 123 w 138"/>
              <a:gd name="T8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3" name="Freeform 36"/>
          <p:cNvSpPr/>
          <p:nvPr/>
        </p:nvSpPr>
        <p:spPr bwMode="auto">
          <a:xfrm>
            <a:off x="2292459" y="1916745"/>
            <a:ext cx="313522" cy="254411"/>
          </a:xfrm>
          <a:custGeom>
            <a:avLst/>
            <a:gdLst>
              <a:gd name="T0" fmla="*/ 123 w 138"/>
              <a:gd name="T1" fmla="*/ 75 h 111"/>
              <a:gd name="T2" fmla="*/ 110 w 138"/>
              <a:gd name="T3" fmla="*/ 33 h 111"/>
              <a:gd name="T4" fmla="*/ 109 w 138"/>
              <a:gd name="T5" fmla="*/ 32 h 111"/>
              <a:gd name="T6" fmla="*/ 106 w 138"/>
              <a:gd name="T7" fmla="*/ 28 h 111"/>
              <a:gd name="T8" fmla="*/ 106 w 138"/>
              <a:gd name="T9" fmla="*/ 27 h 111"/>
              <a:gd name="T10" fmla="*/ 78 w 138"/>
              <a:gd name="T11" fmla="*/ 6 h 111"/>
              <a:gd name="T12" fmla="*/ 77 w 138"/>
              <a:gd name="T13" fmla="*/ 6 h 111"/>
              <a:gd name="T14" fmla="*/ 72 w 138"/>
              <a:gd name="T15" fmla="*/ 4 h 111"/>
              <a:gd name="T16" fmla="*/ 70 w 138"/>
              <a:gd name="T17" fmla="*/ 3 h 111"/>
              <a:gd name="T18" fmla="*/ 65 w 138"/>
              <a:gd name="T19" fmla="*/ 2 h 111"/>
              <a:gd name="T20" fmla="*/ 62 w 138"/>
              <a:gd name="T21" fmla="*/ 1 h 111"/>
              <a:gd name="T22" fmla="*/ 61 w 138"/>
              <a:gd name="T23" fmla="*/ 1 h 111"/>
              <a:gd name="T24" fmla="*/ 57 w 138"/>
              <a:gd name="T25" fmla="*/ 1 h 111"/>
              <a:gd name="T26" fmla="*/ 55 w 138"/>
              <a:gd name="T27" fmla="*/ 0 h 111"/>
              <a:gd name="T28" fmla="*/ 49 w 138"/>
              <a:gd name="T29" fmla="*/ 0 h 111"/>
              <a:gd name="T30" fmla="*/ 48 w 138"/>
              <a:gd name="T31" fmla="*/ 0 h 111"/>
              <a:gd name="T32" fmla="*/ 48 w 138"/>
              <a:gd name="T33" fmla="*/ 0 h 111"/>
              <a:gd name="T34" fmla="*/ 5 w 138"/>
              <a:gd name="T35" fmla="*/ 14 h 111"/>
              <a:gd name="T36" fmla="*/ 3 w 138"/>
              <a:gd name="T37" fmla="*/ 26 h 111"/>
              <a:gd name="T38" fmla="*/ 15 w 138"/>
              <a:gd name="T39" fmla="*/ 28 h 111"/>
              <a:gd name="T40" fmla="*/ 48 w 138"/>
              <a:gd name="T41" fmla="*/ 18 h 111"/>
              <a:gd name="T42" fmla="*/ 53 w 138"/>
              <a:gd name="T43" fmla="*/ 18 h 111"/>
              <a:gd name="T44" fmla="*/ 55 w 138"/>
              <a:gd name="T45" fmla="*/ 18 h 111"/>
              <a:gd name="T46" fmla="*/ 59 w 138"/>
              <a:gd name="T47" fmla="*/ 19 h 111"/>
              <a:gd name="T48" fmla="*/ 61 w 138"/>
              <a:gd name="T49" fmla="*/ 19 h 111"/>
              <a:gd name="T50" fmla="*/ 65 w 138"/>
              <a:gd name="T51" fmla="*/ 20 h 111"/>
              <a:gd name="T52" fmla="*/ 66 w 138"/>
              <a:gd name="T53" fmla="*/ 21 h 111"/>
              <a:gd name="T54" fmla="*/ 70 w 138"/>
              <a:gd name="T55" fmla="*/ 22 h 111"/>
              <a:gd name="T56" fmla="*/ 70 w 138"/>
              <a:gd name="T57" fmla="*/ 23 h 111"/>
              <a:gd name="T58" fmla="*/ 92 w 138"/>
              <a:gd name="T59" fmla="*/ 39 h 111"/>
              <a:gd name="T60" fmla="*/ 92 w 138"/>
              <a:gd name="T61" fmla="*/ 39 h 111"/>
              <a:gd name="T62" fmla="*/ 105 w 138"/>
              <a:gd name="T63" fmla="*/ 75 h 111"/>
              <a:gd name="T64" fmla="*/ 90 w 138"/>
              <a:gd name="T65" fmla="*/ 75 h 111"/>
              <a:gd name="T66" fmla="*/ 114 w 138"/>
              <a:gd name="T67" fmla="*/ 111 h 111"/>
              <a:gd name="T68" fmla="*/ 138 w 138"/>
              <a:gd name="T69" fmla="*/ 75 h 111"/>
              <a:gd name="T70" fmla="*/ 123 w 138"/>
              <a:gd name="T71"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4" name="Freeform 37"/>
          <p:cNvSpPr/>
          <p:nvPr/>
        </p:nvSpPr>
        <p:spPr bwMode="auto">
          <a:xfrm>
            <a:off x="2834698" y="1945012"/>
            <a:ext cx="424026" cy="287817"/>
          </a:xfrm>
          <a:custGeom>
            <a:avLst/>
            <a:gdLst>
              <a:gd name="T0" fmla="*/ 135 w 186"/>
              <a:gd name="T1" fmla="*/ 9 h 126"/>
              <a:gd name="T2" fmla="*/ 84 w 186"/>
              <a:gd name="T3" fmla="*/ 57 h 126"/>
              <a:gd name="T4" fmla="*/ 84 w 186"/>
              <a:gd name="T5" fmla="*/ 57 h 126"/>
              <a:gd name="T6" fmla="*/ 84 w 186"/>
              <a:gd name="T7" fmla="*/ 60 h 126"/>
              <a:gd name="T8" fmla="*/ 84 w 186"/>
              <a:gd name="T9" fmla="*/ 66 h 126"/>
              <a:gd name="T10" fmla="*/ 51 w 186"/>
              <a:gd name="T11" fmla="*/ 99 h 126"/>
              <a:gd name="T12" fmla="*/ 18 w 186"/>
              <a:gd name="T13" fmla="*/ 66 h 126"/>
              <a:gd name="T14" fmla="*/ 51 w 186"/>
              <a:gd name="T15" fmla="*/ 33 h 126"/>
              <a:gd name="T16" fmla="*/ 51 w 186"/>
              <a:gd name="T17" fmla="*/ 48 h 126"/>
              <a:gd name="T18" fmla="*/ 87 w 186"/>
              <a:gd name="T19" fmla="*/ 24 h 126"/>
              <a:gd name="T20" fmla="*/ 51 w 186"/>
              <a:gd name="T21" fmla="*/ 0 h 126"/>
              <a:gd name="T22" fmla="*/ 51 w 186"/>
              <a:gd name="T23" fmla="*/ 15 h 126"/>
              <a:gd name="T24" fmla="*/ 0 w 186"/>
              <a:gd name="T25" fmla="*/ 66 h 126"/>
              <a:gd name="T26" fmla="*/ 51 w 186"/>
              <a:gd name="T27" fmla="*/ 117 h 126"/>
              <a:gd name="T28" fmla="*/ 102 w 186"/>
              <a:gd name="T29" fmla="*/ 69 h 126"/>
              <a:gd name="T30" fmla="*/ 102 w 186"/>
              <a:gd name="T31" fmla="*/ 69 h 126"/>
              <a:gd name="T32" fmla="*/ 102 w 186"/>
              <a:gd name="T33" fmla="*/ 66 h 126"/>
              <a:gd name="T34" fmla="*/ 102 w 186"/>
              <a:gd name="T35" fmla="*/ 60 h 126"/>
              <a:gd name="T36" fmla="*/ 135 w 186"/>
              <a:gd name="T37" fmla="*/ 27 h 126"/>
              <a:gd name="T38" fmla="*/ 168 w 186"/>
              <a:gd name="T39" fmla="*/ 60 h 126"/>
              <a:gd name="T40" fmla="*/ 135 w 186"/>
              <a:gd name="T41" fmla="*/ 93 h 126"/>
              <a:gd name="T42" fmla="*/ 135 w 186"/>
              <a:gd name="T43" fmla="*/ 78 h 126"/>
              <a:gd name="T44" fmla="*/ 99 w 186"/>
              <a:gd name="T45" fmla="*/ 102 h 126"/>
              <a:gd name="T46" fmla="*/ 135 w 186"/>
              <a:gd name="T47" fmla="*/ 126 h 126"/>
              <a:gd name="T48" fmla="*/ 135 w 186"/>
              <a:gd name="T49" fmla="*/ 111 h 126"/>
              <a:gd name="T50" fmla="*/ 186 w 186"/>
              <a:gd name="T51" fmla="*/ 60 h 126"/>
              <a:gd name="T52" fmla="*/ 135 w 186"/>
              <a:gd name="T53" fmla="*/ 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26">
                <a:moveTo>
                  <a:pt x="135" y="9"/>
                </a:moveTo>
                <a:cubicBezTo>
                  <a:pt x="108" y="9"/>
                  <a:pt x="86" y="30"/>
                  <a:pt x="84" y="57"/>
                </a:cubicBezTo>
                <a:cubicBezTo>
                  <a:pt x="84" y="57"/>
                  <a:pt x="84" y="57"/>
                  <a:pt x="84" y="57"/>
                </a:cubicBezTo>
                <a:cubicBezTo>
                  <a:pt x="84" y="60"/>
                  <a:pt x="84" y="60"/>
                  <a:pt x="84" y="60"/>
                </a:cubicBezTo>
                <a:cubicBezTo>
                  <a:pt x="84" y="66"/>
                  <a:pt x="84" y="66"/>
                  <a:pt x="84" y="66"/>
                </a:cubicBezTo>
                <a:cubicBezTo>
                  <a:pt x="84" y="84"/>
                  <a:pt x="69" y="99"/>
                  <a:pt x="51" y="99"/>
                </a:cubicBezTo>
                <a:cubicBezTo>
                  <a:pt x="33" y="99"/>
                  <a:pt x="18" y="84"/>
                  <a:pt x="18" y="66"/>
                </a:cubicBezTo>
                <a:cubicBezTo>
                  <a:pt x="18" y="48"/>
                  <a:pt x="33" y="33"/>
                  <a:pt x="51" y="33"/>
                </a:cubicBezTo>
                <a:cubicBezTo>
                  <a:pt x="51" y="48"/>
                  <a:pt x="51" y="48"/>
                  <a:pt x="51" y="48"/>
                </a:cubicBezTo>
                <a:cubicBezTo>
                  <a:pt x="87" y="24"/>
                  <a:pt x="87" y="24"/>
                  <a:pt x="87" y="24"/>
                </a:cubicBezTo>
                <a:cubicBezTo>
                  <a:pt x="51" y="0"/>
                  <a:pt x="51" y="0"/>
                  <a:pt x="51" y="0"/>
                </a:cubicBezTo>
                <a:cubicBezTo>
                  <a:pt x="51" y="15"/>
                  <a:pt x="51" y="15"/>
                  <a:pt x="51" y="15"/>
                </a:cubicBezTo>
                <a:cubicBezTo>
                  <a:pt x="23" y="15"/>
                  <a:pt x="0" y="38"/>
                  <a:pt x="0" y="66"/>
                </a:cubicBezTo>
                <a:cubicBezTo>
                  <a:pt x="0" y="94"/>
                  <a:pt x="23" y="117"/>
                  <a:pt x="51" y="117"/>
                </a:cubicBezTo>
                <a:cubicBezTo>
                  <a:pt x="78" y="117"/>
                  <a:pt x="100" y="96"/>
                  <a:pt x="102" y="69"/>
                </a:cubicBezTo>
                <a:cubicBezTo>
                  <a:pt x="102" y="69"/>
                  <a:pt x="102" y="69"/>
                  <a:pt x="102" y="69"/>
                </a:cubicBezTo>
                <a:cubicBezTo>
                  <a:pt x="102" y="66"/>
                  <a:pt x="102" y="66"/>
                  <a:pt x="102" y="66"/>
                </a:cubicBezTo>
                <a:cubicBezTo>
                  <a:pt x="102" y="60"/>
                  <a:pt x="102" y="60"/>
                  <a:pt x="102" y="60"/>
                </a:cubicBezTo>
                <a:cubicBezTo>
                  <a:pt x="102" y="42"/>
                  <a:pt x="117" y="27"/>
                  <a:pt x="135" y="27"/>
                </a:cubicBezTo>
                <a:cubicBezTo>
                  <a:pt x="153" y="27"/>
                  <a:pt x="168" y="42"/>
                  <a:pt x="168" y="60"/>
                </a:cubicBezTo>
                <a:cubicBezTo>
                  <a:pt x="168" y="78"/>
                  <a:pt x="153" y="93"/>
                  <a:pt x="135" y="93"/>
                </a:cubicBezTo>
                <a:cubicBezTo>
                  <a:pt x="135" y="78"/>
                  <a:pt x="135" y="78"/>
                  <a:pt x="135" y="78"/>
                </a:cubicBezTo>
                <a:cubicBezTo>
                  <a:pt x="99" y="102"/>
                  <a:pt x="99" y="102"/>
                  <a:pt x="99" y="102"/>
                </a:cubicBezTo>
                <a:cubicBezTo>
                  <a:pt x="135" y="126"/>
                  <a:pt x="135" y="126"/>
                  <a:pt x="135" y="126"/>
                </a:cubicBezTo>
                <a:cubicBezTo>
                  <a:pt x="135" y="111"/>
                  <a:pt x="135" y="111"/>
                  <a:pt x="135" y="111"/>
                </a:cubicBezTo>
                <a:cubicBezTo>
                  <a:pt x="163" y="111"/>
                  <a:pt x="186" y="88"/>
                  <a:pt x="186" y="60"/>
                </a:cubicBezTo>
                <a:cubicBezTo>
                  <a:pt x="186" y="32"/>
                  <a:pt x="163" y="9"/>
                  <a:pt x="135" y="9"/>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5" name="Freeform 38"/>
          <p:cNvSpPr/>
          <p:nvPr/>
        </p:nvSpPr>
        <p:spPr bwMode="auto">
          <a:xfrm>
            <a:off x="3461746" y="1978420"/>
            <a:ext cx="429168" cy="218432"/>
          </a:xfrm>
          <a:custGeom>
            <a:avLst/>
            <a:gdLst>
              <a:gd name="T0" fmla="*/ 189 w 189"/>
              <a:gd name="T1" fmla="*/ 57 h 96"/>
              <a:gd name="T2" fmla="*/ 153 w 189"/>
              <a:gd name="T3" fmla="*/ 33 h 96"/>
              <a:gd name="T4" fmla="*/ 153 w 189"/>
              <a:gd name="T5" fmla="*/ 48 h 96"/>
              <a:gd name="T6" fmla="*/ 152 w 189"/>
              <a:gd name="T7" fmla="*/ 48 h 96"/>
              <a:gd name="T8" fmla="*/ 140 w 189"/>
              <a:gd name="T9" fmla="*/ 48 h 96"/>
              <a:gd name="T10" fmla="*/ 137 w 189"/>
              <a:gd name="T11" fmla="*/ 45 h 96"/>
              <a:gd name="T12" fmla="*/ 137 w 189"/>
              <a:gd name="T13" fmla="*/ 21 h 96"/>
              <a:gd name="T14" fmla="*/ 116 w 189"/>
              <a:gd name="T15" fmla="*/ 0 h 96"/>
              <a:gd name="T16" fmla="*/ 95 w 189"/>
              <a:gd name="T17" fmla="*/ 21 h 96"/>
              <a:gd name="T18" fmla="*/ 95 w 189"/>
              <a:gd name="T19" fmla="*/ 75 h 96"/>
              <a:gd name="T20" fmla="*/ 92 w 189"/>
              <a:gd name="T21" fmla="*/ 78 h 96"/>
              <a:gd name="T22" fmla="*/ 89 w 189"/>
              <a:gd name="T23" fmla="*/ 75 h 96"/>
              <a:gd name="T24" fmla="*/ 89 w 189"/>
              <a:gd name="T25" fmla="*/ 21 h 96"/>
              <a:gd name="T26" fmla="*/ 69 w 189"/>
              <a:gd name="T27" fmla="*/ 0 h 96"/>
              <a:gd name="T28" fmla="*/ 48 w 189"/>
              <a:gd name="T29" fmla="*/ 21 h 96"/>
              <a:gd name="T30" fmla="*/ 48 w 189"/>
              <a:gd name="T31" fmla="*/ 75 h 96"/>
              <a:gd name="T32" fmla="*/ 45 w 189"/>
              <a:gd name="T33" fmla="*/ 78 h 96"/>
              <a:gd name="T34" fmla="*/ 42 w 189"/>
              <a:gd name="T35" fmla="*/ 75 h 96"/>
              <a:gd name="T36" fmla="*/ 42 w 189"/>
              <a:gd name="T37" fmla="*/ 45 h 96"/>
              <a:gd name="T38" fmla="*/ 20 w 189"/>
              <a:gd name="T39" fmla="*/ 24 h 96"/>
              <a:gd name="T40" fmla="*/ 9 w 189"/>
              <a:gd name="T41" fmla="*/ 24 h 96"/>
              <a:gd name="T42" fmla="*/ 0 w 189"/>
              <a:gd name="T43" fmla="*/ 33 h 96"/>
              <a:gd name="T44" fmla="*/ 9 w 189"/>
              <a:gd name="T45" fmla="*/ 42 h 96"/>
              <a:gd name="T46" fmla="*/ 20 w 189"/>
              <a:gd name="T47" fmla="*/ 42 h 96"/>
              <a:gd name="T48" fmla="*/ 24 w 189"/>
              <a:gd name="T49" fmla="*/ 45 h 96"/>
              <a:gd name="T50" fmla="*/ 24 w 189"/>
              <a:gd name="T51" fmla="*/ 75 h 96"/>
              <a:gd name="T52" fmla="*/ 45 w 189"/>
              <a:gd name="T53" fmla="*/ 96 h 96"/>
              <a:gd name="T54" fmla="*/ 66 w 189"/>
              <a:gd name="T55" fmla="*/ 75 h 96"/>
              <a:gd name="T56" fmla="*/ 65 w 189"/>
              <a:gd name="T57" fmla="*/ 21 h 96"/>
              <a:gd name="T58" fmla="*/ 69 w 189"/>
              <a:gd name="T59" fmla="*/ 18 h 96"/>
              <a:gd name="T60" fmla="*/ 72 w 189"/>
              <a:gd name="T61" fmla="*/ 21 h 96"/>
              <a:gd name="T62" fmla="*/ 72 w 189"/>
              <a:gd name="T63" fmla="*/ 75 h 96"/>
              <a:gd name="T64" fmla="*/ 92 w 189"/>
              <a:gd name="T65" fmla="*/ 96 h 96"/>
              <a:gd name="T66" fmla="*/ 113 w 189"/>
              <a:gd name="T67" fmla="*/ 75 h 96"/>
              <a:gd name="T68" fmla="*/ 113 w 189"/>
              <a:gd name="T69" fmla="*/ 21 h 96"/>
              <a:gd name="T70" fmla="*/ 116 w 189"/>
              <a:gd name="T71" fmla="*/ 18 h 96"/>
              <a:gd name="T72" fmla="*/ 119 w 189"/>
              <a:gd name="T73" fmla="*/ 21 h 96"/>
              <a:gd name="T74" fmla="*/ 119 w 189"/>
              <a:gd name="T75" fmla="*/ 45 h 96"/>
              <a:gd name="T76" fmla="*/ 140 w 189"/>
              <a:gd name="T77" fmla="*/ 66 h 96"/>
              <a:gd name="T78" fmla="*/ 152 w 189"/>
              <a:gd name="T79" fmla="*/ 66 h 96"/>
              <a:gd name="T80" fmla="*/ 153 w 189"/>
              <a:gd name="T81" fmla="*/ 66 h 96"/>
              <a:gd name="T82" fmla="*/ 153 w 189"/>
              <a:gd name="T83" fmla="*/ 81 h 96"/>
              <a:gd name="T84" fmla="*/ 189 w 189"/>
              <a:gd name="T85"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9" h="96">
                <a:moveTo>
                  <a:pt x="189" y="57"/>
                </a:moveTo>
                <a:cubicBezTo>
                  <a:pt x="153" y="33"/>
                  <a:pt x="153" y="33"/>
                  <a:pt x="153" y="33"/>
                </a:cubicBezTo>
                <a:cubicBezTo>
                  <a:pt x="153" y="48"/>
                  <a:pt x="153" y="48"/>
                  <a:pt x="153" y="48"/>
                </a:cubicBezTo>
                <a:cubicBezTo>
                  <a:pt x="152" y="48"/>
                  <a:pt x="152" y="48"/>
                  <a:pt x="152" y="48"/>
                </a:cubicBezTo>
                <a:cubicBezTo>
                  <a:pt x="140" y="48"/>
                  <a:pt x="140" y="48"/>
                  <a:pt x="140" y="48"/>
                </a:cubicBezTo>
                <a:cubicBezTo>
                  <a:pt x="139" y="48"/>
                  <a:pt x="138" y="48"/>
                  <a:pt x="137" y="45"/>
                </a:cubicBezTo>
                <a:cubicBezTo>
                  <a:pt x="137" y="21"/>
                  <a:pt x="137" y="21"/>
                  <a:pt x="137" y="21"/>
                </a:cubicBezTo>
                <a:cubicBezTo>
                  <a:pt x="137" y="13"/>
                  <a:pt x="132" y="0"/>
                  <a:pt x="116" y="0"/>
                </a:cubicBezTo>
                <a:cubicBezTo>
                  <a:pt x="101" y="0"/>
                  <a:pt x="95" y="13"/>
                  <a:pt x="95" y="21"/>
                </a:cubicBezTo>
                <a:cubicBezTo>
                  <a:pt x="95" y="75"/>
                  <a:pt x="95" y="75"/>
                  <a:pt x="95" y="75"/>
                </a:cubicBezTo>
                <a:cubicBezTo>
                  <a:pt x="95" y="78"/>
                  <a:pt x="94" y="78"/>
                  <a:pt x="92" y="78"/>
                </a:cubicBezTo>
                <a:cubicBezTo>
                  <a:pt x="91" y="78"/>
                  <a:pt x="90" y="78"/>
                  <a:pt x="89" y="75"/>
                </a:cubicBezTo>
                <a:cubicBezTo>
                  <a:pt x="89" y="21"/>
                  <a:pt x="89" y="21"/>
                  <a:pt x="89" y="21"/>
                </a:cubicBezTo>
                <a:cubicBezTo>
                  <a:pt x="89" y="13"/>
                  <a:pt x="84" y="0"/>
                  <a:pt x="69" y="0"/>
                </a:cubicBezTo>
                <a:cubicBezTo>
                  <a:pt x="53" y="0"/>
                  <a:pt x="48" y="13"/>
                  <a:pt x="48" y="21"/>
                </a:cubicBezTo>
                <a:cubicBezTo>
                  <a:pt x="48" y="75"/>
                  <a:pt x="48" y="75"/>
                  <a:pt x="48" y="75"/>
                </a:cubicBezTo>
                <a:cubicBezTo>
                  <a:pt x="47" y="78"/>
                  <a:pt x="46" y="78"/>
                  <a:pt x="45" y="78"/>
                </a:cubicBezTo>
                <a:cubicBezTo>
                  <a:pt x="43" y="78"/>
                  <a:pt x="42" y="78"/>
                  <a:pt x="42" y="75"/>
                </a:cubicBezTo>
                <a:cubicBezTo>
                  <a:pt x="42" y="45"/>
                  <a:pt x="42" y="45"/>
                  <a:pt x="42" y="45"/>
                </a:cubicBezTo>
                <a:cubicBezTo>
                  <a:pt x="42" y="30"/>
                  <a:pt x="29" y="24"/>
                  <a:pt x="20" y="24"/>
                </a:cubicBezTo>
                <a:cubicBezTo>
                  <a:pt x="9" y="24"/>
                  <a:pt x="9" y="24"/>
                  <a:pt x="9" y="24"/>
                </a:cubicBezTo>
                <a:cubicBezTo>
                  <a:pt x="4" y="24"/>
                  <a:pt x="0" y="28"/>
                  <a:pt x="0" y="33"/>
                </a:cubicBezTo>
                <a:cubicBezTo>
                  <a:pt x="0" y="38"/>
                  <a:pt x="4" y="42"/>
                  <a:pt x="9" y="42"/>
                </a:cubicBezTo>
                <a:cubicBezTo>
                  <a:pt x="20" y="42"/>
                  <a:pt x="20" y="42"/>
                  <a:pt x="20" y="42"/>
                </a:cubicBezTo>
                <a:cubicBezTo>
                  <a:pt x="24" y="42"/>
                  <a:pt x="24" y="44"/>
                  <a:pt x="24" y="45"/>
                </a:cubicBezTo>
                <a:cubicBezTo>
                  <a:pt x="24" y="75"/>
                  <a:pt x="24" y="75"/>
                  <a:pt x="24" y="75"/>
                </a:cubicBezTo>
                <a:cubicBezTo>
                  <a:pt x="24" y="83"/>
                  <a:pt x="29" y="96"/>
                  <a:pt x="45" y="96"/>
                </a:cubicBezTo>
                <a:cubicBezTo>
                  <a:pt x="60" y="96"/>
                  <a:pt x="66" y="83"/>
                  <a:pt x="66" y="75"/>
                </a:cubicBezTo>
                <a:cubicBezTo>
                  <a:pt x="65" y="21"/>
                  <a:pt x="65" y="21"/>
                  <a:pt x="65" y="21"/>
                </a:cubicBezTo>
                <a:cubicBezTo>
                  <a:pt x="66" y="18"/>
                  <a:pt x="67" y="18"/>
                  <a:pt x="69" y="18"/>
                </a:cubicBezTo>
                <a:cubicBezTo>
                  <a:pt x="70" y="18"/>
                  <a:pt x="71" y="18"/>
                  <a:pt x="72" y="21"/>
                </a:cubicBezTo>
                <a:cubicBezTo>
                  <a:pt x="72" y="75"/>
                  <a:pt x="72" y="75"/>
                  <a:pt x="72" y="75"/>
                </a:cubicBezTo>
                <a:cubicBezTo>
                  <a:pt x="72" y="83"/>
                  <a:pt x="77" y="96"/>
                  <a:pt x="92" y="96"/>
                </a:cubicBezTo>
                <a:cubicBezTo>
                  <a:pt x="108" y="96"/>
                  <a:pt x="113" y="83"/>
                  <a:pt x="113" y="75"/>
                </a:cubicBezTo>
                <a:cubicBezTo>
                  <a:pt x="113" y="21"/>
                  <a:pt x="113" y="21"/>
                  <a:pt x="113" y="21"/>
                </a:cubicBezTo>
                <a:cubicBezTo>
                  <a:pt x="114" y="18"/>
                  <a:pt x="115" y="18"/>
                  <a:pt x="116" y="18"/>
                </a:cubicBezTo>
                <a:cubicBezTo>
                  <a:pt x="118" y="18"/>
                  <a:pt x="119" y="18"/>
                  <a:pt x="119" y="21"/>
                </a:cubicBezTo>
                <a:cubicBezTo>
                  <a:pt x="119" y="45"/>
                  <a:pt x="119" y="45"/>
                  <a:pt x="119" y="45"/>
                </a:cubicBezTo>
                <a:cubicBezTo>
                  <a:pt x="119" y="53"/>
                  <a:pt x="125" y="66"/>
                  <a:pt x="140" y="66"/>
                </a:cubicBezTo>
                <a:cubicBezTo>
                  <a:pt x="152" y="66"/>
                  <a:pt x="152" y="66"/>
                  <a:pt x="152" y="66"/>
                </a:cubicBezTo>
                <a:cubicBezTo>
                  <a:pt x="152" y="66"/>
                  <a:pt x="152" y="66"/>
                  <a:pt x="153" y="66"/>
                </a:cubicBezTo>
                <a:cubicBezTo>
                  <a:pt x="153" y="81"/>
                  <a:pt x="153" y="81"/>
                  <a:pt x="153" y="81"/>
                </a:cubicBezTo>
                <a:lnTo>
                  <a:pt x="189" y="5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6" name="Freeform 39"/>
          <p:cNvSpPr/>
          <p:nvPr/>
        </p:nvSpPr>
        <p:spPr bwMode="auto">
          <a:xfrm>
            <a:off x="4281531" y="2109479"/>
            <a:ext cx="203019" cy="118211"/>
          </a:xfrm>
          <a:custGeom>
            <a:avLst/>
            <a:gdLst>
              <a:gd name="T0" fmla="*/ 90 w 90"/>
              <a:gd name="T1" fmla="*/ 28 h 52"/>
              <a:gd name="T2" fmla="*/ 54 w 90"/>
              <a:gd name="T3" fmla="*/ 4 h 52"/>
              <a:gd name="T4" fmla="*/ 54 w 90"/>
              <a:gd name="T5" fmla="*/ 19 h 52"/>
              <a:gd name="T6" fmla="*/ 53 w 90"/>
              <a:gd name="T7" fmla="*/ 19 h 52"/>
              <a:gd name="T8" fmla="*/ 28 w 90"/>
              <a:gd name="T9" fmla="*/ 19 h 52"/>
              <a:gd name="T10" fmla="*/ 12 w 90"/>
              <a:gd name="T11" fmla="*/ 0 h 52"/>
              <a:gd name="T12" fmla="*/ 0 w 90"/>
              <a:gd name="T13" fmla="*/ 14 h 52"/>
              <a:gd name="T14" fmla="*/ 17 w 90"/>
              <a:gd name="T15" fmla="*/ 34 h 52"/>
              <a:gd name="T16" fmla="*/ 24 w 90"/>
              <a:gd name="T17" fmla="*/ 37 h 52"/>
              <a:gd name="T18" fmla="*/ 53 w 90"/>
              <a:gd name="T19" fmla="*/ 37 h 52"/>
              <a:gd name="T20" fmla="*/ 54 w 90"/>
              <a:gd name="T21" fmla="*/ 37 h 52"/>
              <a:gd name="T22" fmla="*/ 54 w 90"/>
              <a:gd name="T23" fmla="*/ 52 h 52"/>
              <a:gd name="T24" fmla="*/ 90 w 90"/>
              <a:gd name="T25"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7" name="Freeform 40"/>
          <p:cNvSpPr/>
          <p:nvPr/>
        </p:nvSpPr>
        <p:spPr bwMode="auto">
          <a:xfrm>
            <a:off x="4124769" y="2001549"/>
            <a:ext cx="138773" cy="84804"/>
          </a:xfrm>
          <a:custGeom>
            <a:avLst/>
            <a:gdLst>
              <a:gd name="T0" fmla="*/ 39 w 62"/>
              <a:gd name="T1" fmla="*/ 0 h 37"/>
              <a:gd name="T2" fmla="*/ 9 w 62"/>
              <a:gd name="T3" fmla="*/ 0 h 37"/>
              <a:gd name="T4" fmla="*/ 0 w 62"/>
              <a:gd name="T5" fmla="*/ 9 h 37"/>
              <a:gd name="T6" fmla="*/ 9 w 62"/>
              <a:gd name="T7" fmla="*/ 18 h 37"/>
              <a:gd name="T8" fmla="*/ 34 w 62"/>
              <a:gd name="T9" fmla="*/ 18 h 37"/>
              <a:gd name="T10" fmla="*/ 50 w 62"/>
              <a:gd name="T11" fmla="*/ 37 h 37"/>
              <a:gd name="T12" fmla="*/ 62 w 62"/>
              <a:gd name="T13" fmla="*/ 23 h 37"/>
              <a:gd name="T14" fmla="*/ 45 w 62"/>
              <a:gd name="T15" fmla="*/ 3 h 37"/>
              <a:gd name="T16" fmla="*/ 39 w 6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8" name="Freeform 41"/>
          <p:cNvSpPr/>
          <p:nvPr/>
        </p:nvSpPr>
        <p:spPr bwMode="auto">
          <a:xfrm>
            <a:off x="4122200" y="1968140"/>
            <a:ext cx="362350" cy="226143"/>
          </a:xfrm>
          <a:custGeom>
            <a:avLst/>
            <a:gdLst>
              <a:gd name="T0" fmla="*/ 160 w 160"/>
              <a:gd name="T1" fmla="*/ 24 h 99"/>
              <a:gd name="T2" fmla="*/ 124 w 160"/>
              <a:gd name="T3" fmla="*/ 0 h 99"/>
              <a:gd name="T4" fmla="*/ 124 w 160"/>
              <a:gd name="T5" fmla="*/ 15 h 99"/>
              <a:gd name="T6" fmla="*/ 123 w 160"/>
              <a:gd name="T7" fmla="*/ 15 h 99"/>
              <a:gd name="T8" fmla="*/ 94 w 160"/>
              <a:gd name="T9" fmla="*/ 15 h 99"/>
              <a:gd name="T10" fmla="*/ 87 w 160"/>
              <a:gd name="T11" fmla="*/ 18 h 99"/>
              <a:gd name="T12" fmla="*/ 35 w 160"/>
              <a:gd name="T13" fmla="*/ 81 h 99"/>
              <a:gd name="T14" fmla="*/ 9 w 160"/>
              <a:gd name="T15" fmla="*/ 81 h 99"/>
              <a:gd name="T16" fmla="*/ 0 w 160"/>
              <a:gd name="T17" fmla="*/ 90 h 99"/>
              <a:gd name="T18" fmla="*/ 9 w 160"/>
              <a:gd name="T19" fmla="*/ 99 h 99"/>
              <a:gd name="T20" fmla="*/ 40 w 160"/>
              <a:gd name="T21" fmla="*/ 99 h 99"/>
              <a:gd name="T22" fmla="*/ 46 w 160"/>
              <a:gd name="T23" fmla="*/ 96 h 99"/>
              <a:gd name="T24" fmla="*/ 98 w 160"/>
              <a:gd name="T25" fmla="*/ 33 h 99"/>
              <a:gd name="T26" fmla="*/ 123 w 160"/>
              <a:gd name="T27" fmla="*/ 33 h 99"/>
              <a:gd name="T28" fmla="*/ 124 w 160"/>
              <a:gd name="T29" fmla="*/ 33 h 99"/>
              <a:gd name="T30" fmla="*/ 124 w 160"/>
              <a:gd name="T31" fmla="*/ 48 h 99"/>
              <a:gd name="T32" fmla="*/ 160 w 160"/>
              <a:gd name="T3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9" name="Freeform 42"/>
          <p:cNvSpPr>
            <a:spLocks noEditPoints="1"/>
          </p:cNvSpPr>
          <p:nvPr/>
        </p:nvSpPr>
        <p:spPr bwMode="auto">
          <a:xfrm>
            <a:off x="4726116" y="1906465"/>
            <a:ext cx="390619" cy="390609"/>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0" name="Freeform 43"/>
          <p:cNvSpPr/>
          <p:nvPr/>
        </p:nvSpPr>
        <p:spPr bwMode="auto">
          <a:xfrm>
            <a:off x="4898298" y="1978420"/>
            <a:ext cx="97654" cy="195305"/>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1" name="Freeform 44"/>
          <p:cNvSpPr>
            <a:spLocks noEditPoints="1"/>
          </p:cNvSpPr>
          <p:nvPr/>
        </p:nvSpPr>
        <p:spPr bwMode="auto">
          <a:xfrm>
            <a:off x="5368581" y="1901325"/>
            <a:ext cx="382909" cy="382901"/>
          </a:xfrm>
          <a:custGeom>
            <a:avLst/>
            <a:gdLst>
              <a:gd name="T0" fmla="*/ 84 w 168"/>
              <a:gd name="T1" fmla="*/ 0 h 168"/>
              <a:gd name="T2" fmla="*/ 0 w 168"/>
              <a:gd name="T3" fmla="*/ 84 h 168"/>
              <a:gd name="T4" fmla="*/ 6 w 168"/>
              <a:gd name="T5" fmla="*/ 114 h 168"/>
              <a:gd name="T6" fmla="*/ 9 w 168"/>
              <a:gd name="T7" fmla="*/ 121 h 168"/>
              <a:gd name="T8" fmla="*/ 38 w 168"/>
              <a:gd name="T9" fmla="*/ 154 h 168"/>
              <a:gd name="T10" fmla="*/ 44 w 168"/>
              <a:gd name="T11" fmla="*/ 158 h 168"/>
              <a:gd name="T12" fmla="*/ 84 w 168"/>
              <a:gd name="T13" fmla="*/ 168 h 168"/>
              <a:gd name="T14" fmla="*/ 124 w 168"/>
              <a:gd name="T15" fmla="*/ 158 h 168"/>
              <a:gd name="T16" fmla="*/ 130 w 168"/>
              <a:gd name="T17" fmla="*/ 154 h 168"/>
              <a:gd name="T18" fmla="*/ 159 w 168"/>
              <a:gd name="T19" fmla="*/ 121 h 168"/>
              <a:gd name="T20" fmla="*/ 162 w 168"/>
              <a:gd name="T21" fmla="*/ 114 h 168"/>
              <a:gd name="T22" fmla="*/ 168 w 168"/>
              <a:gd name="T23" fmla="*/ 84 h 168"/>
              <a:gd name="T24" fmla="*/ 84 w 168"/>
              <a:gd name="T25" fmla="*/ 0 h 168"/>
              <a:gd name="T26" fmla="*/ 49 w 168"/>
              <a:gd name="T27" fmla="*/ 147 h 168"/>
              <a:gd name="T28" fmla="*/ 18 w 168"/>
              <a:gd name="T29" fmla="*/ 112 h 168"/>
              <a:gd name="T30" fmla="*/ 30 w 168"/>
              <a:gd name="T31" fmla="*/ 108 h 168"/>
              <a:gd name="T32" fmla="*/ 54 w 168"/>
              <a:gd name="T33" fmla="*/ 132 h 168"/>
              <a:gd name="T34" fmla="*/ 49 w 168"/>
              <a:gd name="T35" fmla="*/ 147 h 168"/>
              <a:gd name="T36" fmla="*/ 119 w 168"/>
              <a:gd name="T37" fmla="*/ 147 h 168"/>
              <a:gd name="T38" fmla="*/ 114 w 168"/>
              <a:gd name="T39" fmla="*/ 132 h 168"/>
              <a:gd name="T40" fmla="*/ 138 w 168"/>
              <a:gd name="T41" fmla="*/ 108 h 168"/>
              <a:gd name="T42" fmla="*/ 150 w 168"/>
              <a:gd name="T43" fmla="*/ 112 h 168"/>
              <a:gd name="T44" fmla="*/ 119 w 168"/>
              <a:gd name="T45" fmla="*/ 147 h 168"/>
              <a:gd name="T46" fmla="*/ 153 w 168"/>
              <a:gd name="T47" fmla="*/ 106 h 168"/>
              <a:gd name="T48" fmla="*/ 138 w 168"/>
              <a:gd name="T49" fmla="*/ 102 h 168"/>
              <a:gd name="T50" fmla="*/ 108 w 168"/>
              <a:gd name="T51" fmla="*/ 132 h 168"/>
              <a:gd name="T52" fmla="*/ 114 w 168"/>
              <a:gd name="T53" fmla="*/ 149 h 168"/>
              <a:gd name="T54" fmla="*/ 84 w 168"/>
              <a:gd name="T55" fmla="*/ 156 h 168"/>
              <a:gd name="T56" fmla="*/ 54 w 168"/>
              <a:gd name="T57" fmla="*/ 149 h 168"/>
              <a:gd name="T58" fmla="*/ 60 w 168"/>
              <a:gd name="T59" fmla="*/ 132 h 168"/>
              <a:gd name="T60" fmla="*/ 30 w 168"/>
              <a:gd name="T61" fmla="*/ 102 h 168"/>
              <a:gd name="T62" fmla="*/ 15 w 168"/>
              <a:gd name="T63" fmla="*/ 106 h 168"/>
              <a:gd name="T64" fmla="*/ 12 w 168"/>
              <a:gd name="T65" fmla="*/ 84 h 168"/>
              <a:gd name="T66" fmla="*/ 84 w 168"/>
              <a:gd name="T67" fmla="*/ 12 h 168"/>
              <a:gd name="T68" fmla="*/ 156 w 168"/>
              <a:gd name="T69" fmla="*/ 84 h 168"/>
              <a:gd name="T70" fmla="*/ 153 w 168"/>
              <a:gd name="T71" fmla="*/ 10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68">
                <a:moveTo>
                  <a:pt x="84" y="0"/>
                </a:moveTo>
                <a:cubicBezTo>
                  <a:pt x="38" y="0"/>
                  <a:pt x="0" y="38"/>
                  <a:pt x="0" y="84"/>
                </a:cubicBezTo>
                <a:cubicBezTo>
                  <a:pt x="0" y="95"/>
                  <a:pt x="2" y="105"/>
                  <a:pt x="6" y="114"/>
                </a:cubicBezTo>
                <a:cubicBezTo>
                  <a:pt x="7" y="117"/>
                  <a:pt x="8" y="119"/>
                  <a:pt x="9" y="121"/>
                </a:cubicBezTo>
                <a:cubicBezTo>
                  <a:pt x="15" y="135"/>
                  <a:pt x="26" y="146"/>
                  <a:pt x="38" y="154"/>
                </a:cubicBezTo>
                <a:cubicBezTo>
                  <a:pt x="40" y="156"/>
                  <a:pt x="42" y="157"/>
                  <a:pt x="44" y="158"/>
                </a:cubicBezTo>
                <a:cubicBezTo>
                  <a:pt x="56" y="164"/>
                  <a:pt x="70" y="168"/>
                  <a:pt x="84" y="168"/>
                </a:cubicBezTo>
                <a:cubicBezTo>
                  <a:pt x="98" y="168"/>
                  <a:pt x="112" y="164"/>
                  <a:pt x="124" y="158"/>
                </a:cubicBezTo>
                <a:cubicBezTo>
                  <a:pt x="126" y="157"/>
                  <a:pt x="128" y="156"/>
                  <a:pt x="130" y="154"/>
                </a:cubicBezTo>
                <a:cubicBezTo>
                  <a:pt x="142" y="146"/>
                  <a:pt x="153" y="135"/>
                  <a:pt x="159" y="121"/>
                </a:cubicBezTo>
                <a:cubicBezTo>
                  <a:pt x="160" y="119"/>
                  <a:pt x="161" y="117"/>
                  <a:pt x="162" y="114"/>
                </a:cubicBezTo>
                <a:cubicBezTo>
                  <a:pt x="166" y="105"/>
                  <a:pt x="168" y="95"/>
                  <a:pt x="168" y="84"/>
                </a:cubicBezTo>
                <a:cubicBezTo>
                  <a:pt x="168" y="38"/>
                  <a:pt x="130" y="0"/>
                  <a:pt x="84" y="0"/>
                </a:cubicBezTo>
                <a:moveTo>
                  <a:pt x="49" y="147"/>
                </a:moveTo>
                <a:cubicBezTo>
                  <a:pt x="35" y="139"/>
                  <a:pt x="24" y="127"/>
                  <a:pt x="18" y="112"/>
                </a:cubicBezTo>
                <a:cubicBezTo>
                  <a:pt x="21" y="109"/>
                  <a:pt x="25" y="108"/>
                  <a:pt x="30" y="108"/>
                </a:cubicBezTo>
                <a:cubicBezTo>
                  <a:pt x="43" y="108"/>
                  <a:pt x="54" y="119"/>
                  <a:pt x="54" y="132"/>
                </a:cubicBezTo>
                <a:cubicBezTo>
                  <a:pt x="54" y="138"/>
                  <a:pt x="52" y="143"/>
                  <a:pt x="49" y="147"/>
                </a:cubicBezTo>
                <a:moveTo>
                  <a:pt x="119" y="147"/>
                </a:moveTo>
                <a:cubicBezTo>
                  <a:pt x="116" y="143"/>
                  <a:pt x="114" y="138"/>
                  <a:pt x="114" y="132"/>
                </a:cubicBezTo>
                <a:cubicBezTo>
                  <a:pt x="114" y="119"/>
                  <a:pt x="125" y="108"/>
                  <a:pt x="138" y="108"/>
                </a:cubicBezTo>
                <a:cubicBezTo>
                  <a:pt x="143" y="108"/>
                  <a:pt x="147" y="109"/>
                  <a:pt x="150" y="112"/>
                </a:cubicBezTo>
                <a:cubicBezTo>
                  <a:pt x="144" y="127"/>
                  <a:pt x="133" y="139"/>
                  <a:pt x="119" y="147"/>
                </a:cubicBezTo>
                <a:moveTo>
                  <a:pt x="153" y="106"/>
                </a:moveTo>
                <a:cubicBezTo>
                  <a:pt x="148" y="103"/>
                  <a:pt x="143" y="102"/>
                  <a:pt x="138" y="102"/>
                </a:cubicBezTo>
                <a:cubicBezTo>
                  <a:pt x="121" y="102"/>
                  <a:pt x="108" y="115"/>
                  <a:pt x="108" y="132"/>
                </a:cubicBezTo>
                <a:cubicBezTo>
                  <a:pt x="108" y="139"/>
                  <a:pt x="110" y="145"/>
                  <a:pt x="114" y="149"/>
                </a:cubicBezTo>
                <a:cubicBezTo>
                  <a:pt x="105" y="154"/>
                  <a:pt x="95" y="156"/>
                  <a:pt x="84" y="156"/>
                </a:cubicBezTo>
                <a:cubicBezTo>
                  <a:pt x="73" y="156"/>
                  <a:pt x="63" y="154"/>
                  <a:pt x="54" y="149"/>
                </a:cubicBezTo>
                <a:cubicBezTo>
                  <a:pt x="58" y="145"/>
                  <a:pt x="60" y="139"/>
                  <a:pt x="60" y="132"/>
                </a:cubicBezTo>
                <a:cubicBezTo>
                  <a:pt x="60" y="115"/>
                  <a:pt x="47" y="102"/>
                  <a:pt x="30" y="102"/>
                </a:cubicBezTo>
                <a:cubicBezTo>
                  <a:pt x="25" y="102"/>
                  <a:pt x="20" y="103"/>
                  <a:pt x="15" y="106"/>
                </a:cubicBezTo>
                <a:cubicBezTo>
                  <a:pt x="13" y="99"/>
                  <a:pt x="12" y="92"/>
                  <a:pt x="12" y="84"/>
                </a:cubicBezTo>
                <a:cubicBezTo>
                  <a:pt x="12" y="44"/>
                  <a:pt x="44" y="12"/>
                  <a:pt x="84" y="12"/>
                </a:cubicBezTo>
                <a:cubicBezTo>
                  <a:pt x="124" y="12"/>
                  <a:pt x="156" y="44"/>
                  <a:pt x="156" y="84"/>
                </a:cubicBezTo>
                <a:cubicBezTo>
                  <a:pt x="156" y="92"/>
                  <a:pt x="155" y="99"/>
                  <a:pt x="153" y="106"/>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2" name="Oval 45"/>
          <p:cNvSpPr>
            <a:spLocks noChangeArrowheads="1"/>
          </p:cNvSpPr>
          <p:nvPr/>
        </p:nvSpPr>
        <p:spPr bwMode="auto">
          <a:xfrm>
            <a:off x="5545903" y="1955291"/>
            <a:ext cx="25699" cy="28267"/>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3" name="Freeform 46"/>
          <p:cNvSpPr/>
          <p:nvPr/>
        </p:nvSpPr>
        <p:spPr bwMode="auto">
          <a:xfrm>
            <a:off x="5605011" y="1970711"/>
            <a:ext cx="30838" cy="30838"/>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3" y="1"/>
                  <a:pt x="2" y="4"/>
                </a:cubicBezTo>
                <a:cubicBezTo>
                  <a:pt x="0" y="7"/>
                  <a:pt x="1" y="11"/>
                  <a:pt x="4" y="12"/>
                </a:cubicBezTo>
                <a:cubicBezTo>
                  <a:pt x="7" y="14"/>
                  <a:pt x="11" y="13"/>
                  <a:pt x="12" y="10"/>
                </a:cubicBezTo>
                <a:cubicBezTo>
                  <a:pt x="14" y="7"/>
                  <a:pt x="13" y="4"/>
                  <a:pt x="10" y="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4" name="Freeform 47"/>
          <p:cNvSpPr/>
          <p:nvPr/>
        </p:nvSpPr>
        <p:spPr bwMode="auto">
          <a:xfrm>
            <a:off x="5651267" y="2014397"/>
            <a:ext cx="30838" cy="33408"/>
          </a:xfrm>
          <a:custGeom>
            <a:avLst/>
            <a:gdLst>
              <a:gd name="T0" fmla="*/ 4 w 14"/>
              <a:gd name="T1" fmla="*/ 2 h 14"/>
              <a:gd name="T2" fmla="*/ 2 w 14"/>
              <a:gd name="T3" fmla="*/ 10 h 14"/>
              <a:gd name="T4" fmla="*/ 10 w 14"/>
              <a:gd name="T5" fmla="*/ 12 h 14"/>
              <a:gd name="T6" fmla="*/ 12 w 14"/>
              <a:gd name="T7" fmla="*/ 4 h 14"/>
              <a:gd name="T8" fmla="*/ 4 w 14"/>
              <a:gd name="T9" fmla="*/ 2 h 14"/>
            </a:gdLst>
            <a:ahLst/>
            <a:cxnLst>
              <a:cxn ang="0">
                <a:pos x="T0" y="T1"/>
              </a:cxn>
              <a:cxn ang="0">
                <a:pos x="T2" y="T3"/>
              </a:cxn>
              <a:cxn ang="0">
                <a:pos x="T4" y="T5"/>
              </a:cxn>
              <a:cxn ang="0">
                <a:pos x="T6" y="T7"/>
              </a:cxn>
              <a:cxn ang="0">
                <a:pos x="T8" y="T9"/>
              </a:cxn>
            </a:cxnLst>
            <a:rect l="0" t="0" r="r" b="b"/>
            <a:pathLst>
              <a:path w="14" h="14">
                <a:moveTo>
                  <a:pt x="4" y="2"/>
                </a:moveTo>
                <a:cubicBezTo>
                  <a:pt x="1" y="3"/>
                  <a:pt x="0" y="7"/>
                  <a:pt x="2" y="10"/>
                </a:cubicBezTo>
                <a:cubicBezTo>
                  <a:pt x="3" y="13"/>
                  <a:pt x="7" y="14"/>
                  <a:pt x="10" y="12"/>
                </a:cubicBezTo>
                <a:cubicBezTo>
                  <a:pt x="13" y="11"/>
                  <a:pt x="14" y="7"/>
                  <a:pt x="12" y="4"/>
                </a:cubicBezTo>
                <a:cubicBezTo>
                  <a:pt x="10" y="1"/>
                  <a:pt x="7" y="0"/>
                  <a:pt x="4" y="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5" name="Oval 48"/>
          <p:cNvSpPr>
            <a:spLocks noChangeArrowheads="1"/>
          </p:cNvSpPr>
          <p:nvPr/>
        </p:nvSpPr>
        <p:spPr bwMode="auto">
          <a:xfrm>
            <a:off x="5669255" y="2078642"/>
            <a:ext cx="25699" cy="28267"/>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6" name="Freeform 49"/>
          <p:cNvSpPr/>
          <p:nvPr/>
        </p:nvSpPr>
        <p:spPr bwMode="auto">
          <a:xfrm>
            <a:off x="5481656" y="1970711"/>
            <a:ext cx="30838" cy="30838"/>
          </a:xfrm>
          <a:custGeom>
            <a:avLst/>
            <a:gdLst>
              <a:gd name="T0" fmla="*/ 12 w 14"/>
              <a:gd name="T1" fmla="*/ 4 h 14"/>
              <a:gd name="T2" fmla="*/ 4 w 14"/>
              <a:gd name="T3" fmla="*/ 2 h 14"/>
              <a:gd name="T4" fmla="*/ 2 w 14"/>
              <a:gd name="T5" fmla="*/ 10 h 14"/>
              <a:gd name="T6" fmla="*/ 10 w 14"/>
              <a:gd name="T7" fmla="*/ 12 h 14"/>
              <a:gd name="T8" fmla="*/ 12 w 14"/>
              <a:gd name="T9" fmla="*/ 4 h 14"/>
            </a:gdLst>
            <a:ahLst/>
            <a:cxnLst>
              <a:cxn ang="0">
                <a:pos x="T0" y="T1"/>
              </a:cxn>
              <a:cxn ang="0">
                <a:pos x="T2" y="T3"/>
              </a:cxn>
              <a:cxn ang="0">
                <a:pos x="T4" y="T5"/>
              </a:cxn>
              <a:cxn ang="0">
                <a:pos x="T6" y="T7"/>
              </a:cxn>
              <a:cxn ang="0">
                <a:pos x="T8" y="T9"/>
              </a:cxn>
            </a:cxnLst>
            <a:rect l="0" t="0" r="r" b="b"/>
            <a:pathLst>
              <a:path w="14" h="14">
                <a:moveTo>
                  <a:pt x="12" y="4"/>
                </a:moveTo>
                <a:cubicBezTo>
                  <a:pt x="11" y="1"/>
                  <a:pt x="7" y="0"/>
                  <a:pt x="4" y="2"/>
                </a:cubicBezTo>
                <a:cubicBezTo>
                  <a:pt x="1" y="4"/>
                  <a:pt x="0" y="7"/>
                  <a:pt x="2" y="10"/>
                </a:cubicBezTo>
                <a:cubicBezTo>
                  <a:pt x="3" y="13"/>
                  <a:pt x="7" y="14"/>
                  <a:pt x="10" y="12"/>
                </a:cubicBezTo>
                <a:cubicBezTo>
                  <a:pt x="13" y="11"/>
                  <a:pt x="14" y="7"/>
                  <a:pt x="12" y="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7" name="Freeform 50"/>
          <p:cNvSpPr/>
          <p:nvPr/>
        </p:nvSpPr>
        <p:spPr bwMode="auto">
          <a:xfrm>
            <a:off x="5435399" y="2014397"/>
            <a:ext cx="33409" cy="33408"/>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4" y="1"/>
                  <a:pt x="2" y="4"/>
                </a:cubicBezTo>
                <a:cubicBezTo>
                  <a:pt x="0" y="7"/>
                  <a:pt x="1" y="11"/>
                  <a:pt x="4" y="12"/>
                </a:cubicBezTo>
                <a:cubicBezTo>
                  <a:pt x="7" y="14"/>
                  <a:pt x="11" y="13"/>
                  <a:pt x="12" y="10"/>
                </a:cubicBezTo>
                <a:cubicBezTo>
                  <a:pt x="14" y="7"/>
                  <a:pt x="13" y="3"/>
                  <a:pt x="10" y="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8" name="Oval 51"/>
          <p:cNvSpPr>
            <a:spLocks noChangeArrowheads="1"/>
          </p:cNvSpPr>
          <p:nvPr/>
        </p:nvSpPr>
        <p:spPr bwMode="auto">
          <a:xfrm>
            <a:off x="5422549" y="2078642"/>
            <a:ext cx="28270" cy="28267"/>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9" name="Freeform 52"/>
          <p:cNvSpPr/>
          <p:nvPr/>
        </p:nvSpPr>
        <p:spPr bwMode="auto">
          <a:xfrm>
            <a:off x="5507354" y="2027246"/>
            <a:ext cx="79665" cy="105361"/>
          </a:xfrm>
          <a:custGeom>
            <a:avLst/>
            <a:gdLst>
              <a:gd name="T0" fmla="*/ 24 w 35"/>
              <a:gd name="T1" fmla="*/ 23 h 47"/>
              <a:gd name="T2" fmla="*/ 0 w 35"/>
              <a:gd name="T3" fmla="*/ 0 h 47"/>
              <a:gd name="T4" fmla="*/ 12 w 35"/>
              <a:gd name="T5" fmla="*/ 31 h 47"/>
              <a:gd name="T6" fmla="*/ 11 w 35"/>
              <a:gd name="T7" fmla="*/ 35 h 47"/>
              <a:gd name="T8" fmla="*/ 23 w 35"/>
              <a:gd name="T9" fmla="*/ 47 h 47"/>
              <a:gd name="T10" fmla="*/ 29 w 35"/>
              <a:gd name="T11" fmla="*/ 45 h 47"/>
              <a:gd name="T12" fmla="*/ 30 w 35"/>
              <a:gd name="T13" fmla="*/ 45 h 47"/>
              <a:gd name="T14" fmla="*/ 30 w 35"/>
              <a:gd name="T15" fmla="*/ 45 h 47"/>
              <a:gd name="T16" fmla="*/ 35 w 35"/>
              <a:gd name="T17" fmla="*/ 35 h 47"/>
              <a:gd name="T18" fmla="*/ 24 w 35"/>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7">
                <a:moveTo>
                  <a:pt x="24" y="23"/>
                </a:moveTo>
                <a:cubicBezTo>
                  <a:pt x="14" y="11"/>
                  <a:pt x="0" y="0"/>
                  <a:pt x="0" y="0"/>
                </a:cubicBezTo>
                <a:cubicBezTo>
                  <a:pt x="0" y="0"/>
                  <a:pt x="5" y="18"/>
                  <a:pt x="12" y="31"/>
                </a:cubicBezTo>
                <a:cubicBezTo>
                  <a:pt x="11" y="33"/>
                  <a:pt x="11" y="34"/>
                  <a:pt x="11" y="35"/>
                </a:cubicBezTo>
                <a:cubicBezTo>
                  <a:pt x="11" y="42"/>
                  <a:pt x="16" y="47"/>
                  <a:pt x="23" y="47"/>
                </a:cubicBezTo>
                <a:cubicBezTo>
                  <a:pt x="25" y="47"/>
                  <a:pt x="27" y="46"/>
                  <a:pt x="29" y="45"/>
                </a:cubicBezTo>
                <a:cubicBezTo>
                  <a:pt x="29" y="45"/>
                  <a:pt x="30" y="45"/>
                  <a:pt x="30" y="45"/>
                </a:cubicBezTo>
                <a:cubicBezTo>
                  <a:pt x="30" y="45"/>
                  <a:pt x="30" y="45"/>
                  <a:pt x="30" y="45"/>
                </a:cubicBezTo>
                <a:cubicBezTo>
                  <a:pt x="33" y="43"/>
                  <a:pt x="35" y="39"/>
                  <a:pt x="35" y="35"/>
                </a:cubicBezTo>
                <a:cubicBezTo>
                  <a:pt x="35" y="29"/>
                  <a:pt x="30" y="24"/>
                  <a:pt x="24" y="23"/>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0" name="Freeform 53"/>
          <p:cNvSpPr>
            <a:spLocks noEditPoints="1"/>
          </p:cNvSpPr>
          <p:nvPr/>
        </p:nvSpPr>
        <p:spPr bwMode="auto">
          <a:xfrm>
            <a:off x="6008479" y="1885907"/>
            <a:ext cx="413747" cy="413739"/>
          </a:xfrm>
          <a:custGeom>
            <a:avLst/>
            <a:gdLst>
              <a:gd name="T0" fmla="*/ 91 w 182"/>
              <a:gd name="T1" fmla="*/ 0 h 182"/>
              <a:gd name="T2" fmla="*/ 0 w 182"/>
              <a:gd name="T3" fmla="*/ 91 h 182"/>
              <a:gd name="T4" fmla="*/ 91 w 182"/>
              <a:gd name="T5" fmla="*/ 182 h 182"/>
              <a:gd name="T6" fmla="*/ 182 w 182"/>
              <a:gd name="T7" fmla="*/ 91 h 182"/>
              <a:gd name="T8" fmla="*/ 91 w 182"/>
              <a:gd name="T9" fmla="*/ 0 h 182"/>
              <a:gd name="T10" fmla="*/ 91 w 182"/>
              <a:gd name="T11" fmla="*/ 161 h 182"/>
              <a:gd name="T12" fmla="*/ 21 w 182"/>
              <a:gd name="T13" fmla="*/ 91 h 182"/>
              <a:gd name="T14" fmla="*/ 91 w 182"/>
              <a:gd name="T15" fmla="*/ 21 h 182"/>
              <a:gd name="T16" fmla="*/ 161 w 182"/>
              <a:gd name="T17" fmla="*/ 91 h 182"/>
              <a:gd name="T18" fmla="*/ 91 w 182"/>
              <a:gd name="T19" fmla="*/ 16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182">
                <a:moveTo>
                  <a:pt x="91" y="0"/>
                </a:moveTo>
                <a:cubicBezTo>
                  <a:pt x="41" y="0"/>
                  <a:pt x="0" y="41"/>
                  <a:pt x="0" y="91"/>
                </a:cubicBezTo>
                <a:cubicBezTo>
                  <a:pt x="0" y="141"/>
                  <a:pt x="41" y="182"/>
                  <a:pt x="91" y="182"/>
                </a:cubicBezTo>
                <a:cubicBezTo>
                  <a:pt x="141" y="182"/>
                  <a:pt x="182" y="141"/>
                  <a:pt x="182" y="91"/>
                </a:cubicBezTo>
                <a:cubicBezTo>
                  <a:pt x="182" y="41"/>
                  <a:pt x="141" y="0"/>
                  <a:pt x="91" y="0"/>
                </a:cubicBezTo>
                <a:moveTo>
                  <a:pt x="91" y="161"/>
                </a:moveTo>
                <a:cubicBezTo>
                  <a:pt x="52" y="161"/>
                  <a:pt x="21" y="130"/>
                  <a:pt x="21" y="91"/>
                </a:cubicBezTo>
                <a:cubicBezTo>
                  <a:pt x="21" y="52"/>
                  <a:pt x="52" y="21"/>
                  <a:pt x="91" y="21"/>
                </a:cubicBezTo>
                <a:cubicBezTo>
                  <a:pt x="130" y="21"/>
                  <a:pt x="161" y="52"/>
                  <a:pt x="161" y="91"/>
                </a:cubicBezTo>
                <a:cubicBezTo>
                  <a:pt x="161" y="130"/>
                  <a:pt x="130" y="161"/>
                  <a:pt x="91" y="161"/>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1" name="Freeform 54"/>
          <p:cNvSpPr>
            <a:spLocks noEditPoints="1"/>
          </p:cNvSpPr>
          <p:nvPr/>
        </p:nvSpPr>
        <p:spPr bwMode="auto">
          <a:xfrm>
            <a:off x="6124122" y="2001549"/>
            <a:ext cx="182460" cy="182456"/>
          </a:xfrm>
          <a:custGeom>
            <a:avLst/>
            <a:gdLst>
              <a:gd name="T0" fmla="*/ 0 w 71"/>
              <a:gd name="T1" fmla="*/ 71 h 71"/>
              <a:gd name="T2" fmla="*/ 48 w 71"/>
              <a:gd name="T3" fmla="*/ 49 h 71"/>
              <a:gd name="T4" fmla="*/ 71 w 71"/>
              <a:gd name="T5" fmla="*/ 0 h 71"/>
              <a:gd name="T6" fmla="*/ 22 w 71"/>
              <a:gd name="T7" fmla="*/ 22 h 71"/>
              <a:gd name="T8" fmla="*/ 0 w 71"/>
              <a:gd name="T9" fmla="*/ 71 h 71"/>
              <a:gd name="T10" fmla="*/ 44 w 71"/>
              <a:gd name="T11" fmla="*/ 44 h 71"/>
              <a:gd name="T12" fmla="*/ 9 w 71"/>
              <a:gd name="T13" fmla="*/ 62 h 71"/>
              <a:gd name="T14" fmla="*/ 26 w 71"/>
              <a:gd name="T15" fmla="*/ 27 h 71"/>
              <a:gd name="T16" fmla="*/ 44 w 71"/>
              <a:gd name="T17"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0" y="71"/>
                </a:moveTo>
                <a:lnTo>
                  <a:pt x="48" y="49"/>
                </a:lnTo>
                <a:lnTo>
                  <a:pt x="71" y="0"/>
                </a:lnTo>
                <a:lnTo>
                  <a:pt x="22" y="22"/>
                </a:lnTo>
                <a:lnTo>
                  <a:pt x="0" y="71"/>
                </a:lnTo>
                <a:close/>
                <a:moveTo>
                  <a:pt x="44" y="44"/>
                </a:moveTo>
                <a:lnTo>
                  <a:pt x="9" y="62"/>
                </a:lnTo>
                <a:lnTo>
                  <a:pt x="26" y="27"/>
                </a:lnTo>
                <a:lnTo>
                  <a:pt x="44" y="4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2" name="Freeform 55"/>
          <p:cNvSpPr>
            <a:spLocks noEditPoints="1"/>
          </p:cNvSpPr>
          <p:nvPr/>
        </p:nvSpPr>
        <p:spPr bwMode="auto">
          <a:xfrm>
            <a:off x="6688511" y="1937303"/>
            <a:ext cx="326372" cy="328936"/>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79 w 144"/>
              <a:gd name="T11" fmla="*/ 129 h 144"/>
              <a:gd name="T12" fmla="*/ 79 w 144"/>
              <a:gd name="T13" fmla="*/ 108 h 144"/>
              <a:gd name="T14" fmla="*/ 65 w 144"/>
              <a:gd name="T15" fmla="*/ 108 h 144"/>
              <a:gd name="T16" fmla="*/ 65 w 144"/>
              <a:gd name="T17" fmla="*/ 129 h 144"/>
              <a:gd name="T18" fmla="*/ 15 w 144"/>
              <a:gd name="T19" fmla="*/ 79 h 144"/>
              <a:gd name="T20" fmla="*/ 36 w 144"/>
              <a:gd name="T21" fmla="*/ 79 h 144"/>
              <a:gd name="T22" fmla="*/ 36 w 144"/>
              <a:gd name="T23" fmla="*/ 65 h 144"/>
              <a:gd name="T24" fmla="*/ 15 w 144"/>
              <a:gd name="T25" fmla="*/ 65 h 144"/>
              <a:gd name="T26" fmla="*/ 65 w 144"/>
              <a:gd name="T27" fmla="*/ 15 h 144"/>
              <a:gd name="T28" fmla="*/ 65 w 144"/>
              <a:gd name="T29" fmla="*/ 36 h 144"/>
              <a:gd name="T30" fmla="*/ 79 w 144"/>
              <a:gd name="T31" fmla="*/ 36 h 144"/>
              <a:gd name="T32" fmla="*/ 79 w 144"/>
              <a:gd name="T33" fmla="*/ 15 h 144"/>
              <a:gd name="T34" fmla="*/ 129 w 144"/>
              <a:gd name="T35" fmla="*/ 65 h 144"/>
              <a:gd name="T36" fmla="*/ 108 w 144"/>
              <a:gd name="T37" fmla="*/ 65 h 144"/>
              <a:gd name="T38" fmla="*/ 108 w 144"/>
              <a:gd name="T39" fmla="*/ 79 h 144"/>
              <a:gd name="T40" fmla="*/ 129 w 144"/>
              <a:gd name="T41" fmla="*/ 79 h 144"/>
              <a:gd name="T42" fmla="*/ 79 w 144"/>
              <a:gd name="T43" fmla="*/ 1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moveTo>
                  <a:pt x="79" y="129"/>
                </a:moveTo>
                <a:cubicBezTo>
                  <a:pt x="79" y="108"/>
                  <a:pt x="79" y="108"/>
                  <a:pt x="79" y="108"/>
                </a:cubicBezTo>
                <a:cubicBezTo>
                  <a:pt x="65" y="108"/>
                  <a:pt x="65" y="108"/>
                  <a:pt x="65" y="108"/>
                </a:cubicBezTo>
                <a:cubicBezTo>
                  <a:pt x="65" y="129"/>
                  <a:pt x="65" y="129"/>
                  <a:pt x="65" y="129"/>
                </a:cubicBezTo>
                <a:cubicBezTo>
                  <a:pt x="39" y="126"/>
                  <a:pt x="18" y="105"/>
                  <a:pt x="15" y="79"/>
                </a:cubicBezTo>
                <a:cubicBezTo>
                  <a:pt x="36" y="79"/>
                  <a:pt x="36" y="79"/>
                  <a:pt x="36" y="79"/>
                </a:cubicBezTo>
                <a:cubicBezTo>
                  <a:pt x="36" y="65"/>
                  <a:pt x="36" y="65"/>
                  <a:pt x="36" y="65"/>
                </a:cubicBezTo>
                <a:cubicBezTo>
                  <a:pt x="15" y="65"/>
                  <a:pt x="15" y="65"/>
                  <a:pt x="15" y="65"/>
                </a:cubicBezTo>
                <a:cubicBezTo>
                  <a:pt x="18" y="39"/>
                  <a:pt x="39" y="18"/>
                  <a:pt x="65" y="15"/>
                </a:cubicBezTo>
                <a:cubicBezTo>
                  <a:pt x="65" y="36"/>
                  <a:pt x="65" y="36"/>
                  <a:pt x="65" y="36"/>
                </a:cubicBezTo>
                <a:cubicBezTo>
                  <a:pt x="79" y="36"/>
                  <a:pt x="79" y="36"/>
                  <a:pt x="79" y="36"/>
                </a:cubicBezTo>
                <a:cubicBezTo>
                  <a:pt x="79" y="15"/>
                  <a:pt x="79" y="15"/>
                  <a:pt x="79" y="15"/>
                </a:cubicBezTo>
                <a:cubicBezTo>
                  <a:pt x="105" y="18"/>
                  <a:pt x="126" y="39"/>
                  <a:pt x="129" y="65"/>
                </a:cubicBezTo>
                <a:cubicBezTo>
                  <a:pt x="108" y="65"/>
                  <a:pt x="108" y="65"/>
                  <a:pt x="108" y="65"/>
                </a:cubicBezTo>
                <a:cubicBezTo>
                  <a:pt x="108" y="79"/>
                  <a:pt x="108" y="79"/>
                  <a:pt x="108" y="79"/>
                </a:cubicBezTo>
                <a:cubicBezTo>
                  <a:pt x="129" y="79"/>
                  <a:pt x="129" y="79"/>
                  <a:pt x="129" y="79"/>
                </a:cubicBezTo>
                <a:cubicBezTo>
                  <a:pt x="126" y="105"/>
                  <a:pt x="105" y="126"/>
                  <a:pt x="79" y="129"/>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3" name="Freeform 56"/>
          <p:cNvSpPr/>
          <p:nvPr/>
        </p:nvSpPr>
        <p:spPr bwMode="auto">
          <a:xfrm>
            <a:off x="7449191" y="2027246"/>
            <a:ext cx="61676" cy="146478"/>
          </a:xfrm>
          <a:custGeom>
            <a:avLst/>
            <a:gdLst>
              <a:gd name="T0" fmla="*/ 21 w 28"/>
              <a:gd name="T1" fmla="*/ 31 h 65"/>
              <a:gd name="T2" fmla="*/ 21 w 28"/>
              <a:gd name="T3" fmla="*/ 0 h 65"/>
              <a:gd name="T4" fmla="*/ 7 w 28"/>
              <a:gd name="T5" fmla="*/ 0 h 65"/>
              <a:gd name="T6" fmla="*/ 7 w 28"/>
              <a:gd name="T7" fmla="*/ 31 h 65"/>
              <a:gd name="T8" fmla="*/ 0 w 28"/>
              <a:gd name="T9" fmla="*/ 43 h 65"/>
              <a:gd name="T10" fmla="*/ 7 w 28"/>
              <a:gd name="T11" fmla="*/ 56 h 65"/>
              <a:gd name="T12" fmla="*/ 7 w 28"/>
              <a:gd name="T13" fmla="*/ 65 h 65"/>
              <a:gd name="T14" fmla="*/ 21 w 28"/>
              <a:gd name="T15" fmla="*/ 65 h 65"/>
              <a:gd name="T16" fmla="*/ 21 w 28"/>
              <a:gd name="T17" fmla="*/ 56 h 65"/>
              <a:gd name="T18" fmla="*/ 28 w 28"/>
              <a:gd name="T19" fmla="*/ 43 h 65"/>
              <a:gd name="T20" fmla="*/ 21 w 28"/>
              <a:gd name="T21" fmla="*/ 3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65">
                <a:moveTo>
                  <a:pt x="21" y="31"/>
                </a:moveTo>
                <a:cubicBezTo>
                  <a:pt x="21" y="0"/>
                  <a:pt x="21" y="0"/>
                  <a:pt x="21" y="0"/>
                </a:cubicBezTo>
                <a:cubicBezTo>
                  <a:pt x="7" y="0"/>
                  <a:pt x="7" y="0"/>
                  <a:pt x="7" y="0"/>
                </a:cubicBezTo>
                <a:cubicBezTo>
                  <a:pt x="7" y="31"/>
                  <a:pt x="7" y="31"/>
                  <a:pt x="7" y="31"/>
                </a:cubicBezTo>
                <a:cubicBezTo>
                  <a:pt x="3" y="33"/>
                  <a:pt x="0" y="38"/>
                  <a:pt x="0" y="43"/>
                </a:cubicBezTo>
                <a:cubicBezTo>
                  <a:pt x="0" y="49"/>
                  <a:pt x="3" y="53"/>
                  <a:pt x="7" y="56"/>
                </a:cubicBezTo>
                <a:cubicBezTo>
                  <a:pt x="7" y="65"/>
                  <a:pt x="7" y="65"/>
                  <a:pt x="7" y="65"/>
                </a:cubicBezTo>
                <a:cubicBezTo>
                  <a:pt x="21" y="65"/>
                  <a:pt x="21" y="65"/>
                  <a:pt x="21" y="65"/>
                </a:cubicBezTo>
                <a:cubicBezTo>
                  <a:pt x="21" y="56"/>
                  <a:pt x="21" y="56"/>
                  <a:pt x="21" y="56"/>
                </a:cubicBezTo>
                <a:cubicBezTo>
                  <a:pt x="25" y="53"/>
                  <a:pt x="28" y="49"/>
                  <a:pt x="28" y="43"/>
                </a:cubicBezTo>
                <a:cubicBezTo>
                  <a:pt x="28" y="38"/>
                  <a:pt x="25" y="33"/>
                  <a:pt x="21" y="31"/>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4" name="Freeform 57"/>
          <p:cNvSpPr>
            <a:spLocks noEditPoints="1"/>
          </p:cNvSpPr>
          <p:nvPr/>
        </p:nvSpPr>
        <p:spPr bwMode="auto">
          <a:xfrm>
            <a:off x="7300138" y="1878198"/>
            <a:ext cx="359781" cy="429156"/>
          </a:xfrm>
          <a:custGeom>
            <a:avLst/>
            <a:gdLst>
              <a:gd name="T0" fmla="*/ 142 w 158"/>
              <a:gd name="T1" fmla="*/ 61 h 188"/>
              <a:gd name="T2" fmla="*/ 158 w 158"/>
              <a:gd name="T3" fmla="*/ 45 h 188"/>
              <a:gd name="T4" fmla="*/ 143 w 158"/>
              <a:gd name="T5" fmla="*/ 30 h 188"/>
              <a:gd name="T6" fmla="*/ 127 w 158"/>
              <a:gd name="T7" fmla="*/ 45 h 188"/>
              <a:gd name="T8" fmla="*/ 86 w 158"/>
              <a:gd name="T9" fmla="*/ 30 h 188"/>
              <a:gd name="T10" fmla="*/ 86 w 158"/>
              <a:gd name="T11" fmla="*/ 15 h 188"/>
              <a:gd name="T12" fmla="*/ 93 w 158"/>
              <a:gd name="T13" fmla="*/ 15 h 188"/>
              <a:gd name="T14" fmla="*/ 93 w 158"/>
              <a:gd name="T15" fmla="*/ 0 h 188"/>
              <a:gd name="T16" fmla="*/ 65 w 158"/>
              <a:gd name="T17" fmla="*/ 0 h 188"/>
              <a:gd name="T18" fmla="*/ 65 w 158"/>
              <a:gd name="T19" fmla="*/ 15 h 188"/>
              <a:gd name="T20" fmla="*/ 72 w 158"/>
              <a:gd name="T21" fmla="*/ 15 h 188"/>
              <a:gd name="T22" fmla="*/ 72 w 158"/>
              <a:gd name="T23" fmla="*/ 30 h 188"/>
              <a:gd name="T24" fmla="*/ 0 w 158"/>
              <a:gd name="T25" fmla="*/ 108 h 188"/>
              <a:gd name="T26" fmla="*/ 79 w 158"/>
              <a:gd name="T27" fmla="*/ 188 h 188"/>
              <a:gd name="T28" fmla="*/ 158 w 158"/>
              <a:gd name="T29" fmla="*/ 108 h 188"/>
              <a:gd name="T30" fmla="*/ 142 w 158"/>
              <a:gd name="T31" fmla="*/ 61 h 188"/>
              <a:gd name="T32" fmla="*/ 79 w 158"/>
              <a:gd name="T33" fmla="*/ 173 h 188"/>
              <a:gd name="T34" fmla="*/ 14 w 158"/>
              <a:gd name="T35" fmla="*/ 108 h 188"/>
              <a:gd name="T36" fmla="*/ 79 w 158"/>
              <a:gd name="T37" fmla="*/ 44 h 188"/>
              <a:gd name="T38" fmla="*/ 144 w 158"/>
              <a:gd name="T39" fmla="*/ 108 h 188"/>
              <a:gd name="T40" fmla="*/ 79 w 158"/>
              <a:gd name="T4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 h="188">
                <a:moveTo>
                  <a:pt x="142" y="61"/>
                </a:moveTo>
                <a:cubicBezTo>
                  <a:pt x="158" y="45"/>
                  <a:pt x="158" y="45"/>
                  <a:pt x="158" y="45"/>
                </a:cubicBezTo>
                <a:cubicBezTo>
                  <a:pt x="143" y="30"/>
                  <a:pt x="143" y="30"/>
                  <a:pt x="143" y="30"/>
                </a:cubicBezTo>
                <a:cubicBezTo>
                  <a:pt x="127" y="45"/>
                  <a:pt x="127" y="45"/>
                  <a:pt x="127" y="45"/>
                </a:cubicBezTo>
                <a:cubicBezTo>
                  <a:pt x="115" y="37"/>
                  <a:pt x="101" y="31"/>
                  <a:pt x="86" y="30"/>
                </a:cubicBezTo>
                <a:cubicBezTo>
                  <a:pt x="86" y="15"/>
                  <a:pt x="86" y="15"/>
                  <a:pt x="86" y="15"/>
                </a:cubicBezTo>
                <a:cubicBezTo>
                  <a:pt x="93" y="15"/>
                  <a:pt x="93" y="15"/>
                  <a:pt x="93" y="15"/>
                </a:cubicBezTo>
                <a:cubicBezTo>
                  <a:pt x="93" y="0"/>
                  <a:pt x="93" y="0"/>
                  <a:pt x="93" y="0"/>
                </a:cubicBezTo>
                <a:cubicBezTo>
                  <a:pt x="65" y="0"/>
                  <a:pt x="65" y="0"/>
                  <a:pt x="65" y="0"/>
                </a:cubicBezTo>
                <a:cubicBezTo>
                  <a:pt x="65" y="15"/>
                  <a:pt x="65" y="15"/>
                  <a:pt x="65" y="15"/>
                </a:cubicBezTo>
                <a:cubicBezTo>
                  <a:pt x="72" y="15"/>
                  <a:pt x="72" y="15"/>
                  <a:pt x="72" y="15"/>
                </a:cubicBezTo>
                <a:cubicBezTo>
                  <a:pt x="72" y="30"/>
                  <a:pt x="72" y="30"/>
                  <a:pt x="72" y="30"/>
                </a:cubicBezTo>
                <a:cubicBezTo>
                  <a:pt x="31" y="33"/>
                  <a:pt x="0" y="67"/>
                  <a:pt x="0" y="108"/>
                </a:cubicBezTo>
                <a:cubicBezTo>
                  <a:pt x="0" y="152"/>
                  <a:pt x="35" y="188"/>
                  <a:pt x="79" y="188"/>
                </a:cubicBezTo>
                <a:cubicBezTo>
                  <a:pt x="123" y="188"/>
                  <a:pt x="158" y="152"/>
                  <a:pt x="158" y="108"/>
                </a:cubicBezTo>
                <a:cubicBezTo>
                  <a:pt x="158" y="90"/>
                  <a:pt x="152" y="74"/>
                  <a:pt x="142" y="61"/>
                </a:cubicBezTo>
                <a:moveTo>
                  <a:pt x="79" y="173"/>
                </a:moveTo>
                <a:cubicBezTo>
                  <a:pt x="43" y="173"/>
                  <a:pt x="14" y="144"/>
                  <a:pt x="14" y="108"/>
                </a:cubicBezTo>
                <a:cubicBezTo>
                  <a:pt x="14" y="73"/>
                  <a:pt x="43" y="44"/>
                  <a:pt x="79" y="44"/>
                </a:cubicBezTo>
                <a:cubicBezTo>
                  <a:pt x="115" y="44"/>
                  <a:pt x="144" y="73"/>
                  <a:pt x="144" y="108"/>
                </a:cubicBezTo>
                <a:cubicBezTo>
                  <a:pt x="144" y="144"/>
                  <a:pt x="115" y="173"/>
                  <a:pt x="79" y="173"/>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5" name="Freeform 58"/>
          <p:cNvSpPr/>
          <p:nvPr/>
        </p:nvSpPr>
        <p:spPr bwMode="auto">
          <a:xfrm>
            <a:off x="994677" y="2520648"/>
            <a:ext cx="136202" cy="205585"/>
          </a:xfrm>
          <a:custGeom>
            <a:avLst/>
            <a:gdLst>
              <a:gd name="T0" fmla="*/ 37 w 53"/>
              <a:gd name="T1" fmla="*/ 48 h 80"/>
              <a:gd name="T2" fmla="*/ 37 w 53"/>
              <a:gd name="T3" fmla="*/ 0 h 80"/>
              <a:gd name="T4" fmla="*/ 16 w 53"/>
              <a:gd name="T5" fmla="*/ 0 h 80"/>
              <a:gd name="T6" fmla="*/ 16 w 53"/>
              <a:gd name="T7" fmla="*/ 48 h 80"/>
              <a:gd name="T8" fmla="*/ 0 w 53"/>
              <a:gd name="T9" fmla="*/ 48 h 80"/>
              <a:gd name="T10" fmla="*/ 27 w 53"/>
              <a:gd name="T11" fmla="*/ 80 h 80"/>
              <a:gd name="T12" fmla="*/ 53 w 53"/>
              <a:gd name="T13" fmla="*/ 48 h 80"/>
              <a:gd name="T14" fmla="*/ 37 w 53"/>
              <a:gd name="T15" fmla="*/ 4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80">
                <a:moveTo>
                  <a:pt x="37" y="48"/>
                </a:moveTo>
                <a:lnTo>
                  <a:pt x="37" y="0"/>
                </a:lnTo>
                <a:lnTo>
                  <a:pt x="16" y="0"/>
                </a:lnTo>
                <a:lnTo>
                  <a:pt x="16" y="48"/>
                </a:lnTo>
                <a:lnTo>
                  <a:pt x="0" y="48"/>
                </a:lnTo>
                <a:lnTo>
                  <a:pt x="27" y="80"/>
                </a:lnTo>
                <a:lnTo>
                  <a:pt x="53" y="48"/>
                </a:lnTo>
                <a:lnTo>
                  <a:pt x="37" y="4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6" name="Freeform 59"/>
          <p:cNvSpPr/>
          <p:nvPr/>
        </p:nvSpPr>
        <p:spPr bwMode="auto">
          <a:xfrm>
            <a:off x="899592" y="2548917"/>
            <a:ext cx="326372" cy="300667"/>
          </a:xfrm>
          <a:custGeom>
            <a:avLst/>
            <a:gdLst>
              <a:gd name="T0" fmla="*/ 99 w 127"/>
              <a:gd name="T1" fmla="*/ 0 h 117"/>
              <a:gd name="T2" fmla="*/ 85 w 127"/>
              <a:gd name="T3" fmla="*/ 0 h 117"/>
              <a:gd name="T4" fmla="*/ 85 w 127"/>
              <a:gd name="T5" fmla="*/ 10 h 117"/>
              <a:gd name="T6" fmla="*/ 92 w 127"/>
              <a:gd name="T7" fmla="*/ 10 h 117"/>
              <a:gd name="T8" fmla="*/ 116 w 127"/>
              <a:gd name="T9" fmla="*/ 63 h 117"/>
              <a:gd name="T10" fmla="*/ 88 w 127"/>
              <a:gd name="T11" fmla="*/ 63 h 117"/>
              <a:gd name="T12" fmla="*/ 77 w 127"/>
              <a:gd name="T13" fmla="*/ 79 h 117"/>
              <a:gd name="T14" fmla="*/ 50 w 127"/>
              <a:gd name="T15" fmla="*/ 79 h 117"/>
              <a:gd name="T16" fmla="*/ 40 w 127"/>
              <a:gd name="T17" fmla="*/ 63 h 117"/>
              <a:gd name="T18" fmla="*/ 12 w 127"/>
              <a:gd name="T19" fmla="*/ 63 h 117"/>
              <a:gd name="T20" fmla="*/ 35 w 127"/>
              <a:gd name="T21" fmla="*/ 10 h 117"/>
              <a:gd name="T22" fmla="*/ 43 w 127"/>
              <a:gd name="T23" fmla="*/ 10 h 117"/>
              <a:gd name="T24" fmla="*/ 43 w 127"/>
              <a:gd name="T25" fmla="*/ 0 h 117"/>
              <a:gd name="T26" fmla="*/ 28 w 127"/>
              <a:gd name="T27" fmla="*/ 0 h 117"/>
              <a:gd name="T28" fmla="*/ 0 w 127"/>
              <a:gd name="T29" fmla="*/ 63 h 117"/>
              <a:gd name="T30" fmla="*/ 0 w 127"/>
              <a:gd name="T31" fmla="*/ 117 h 117"/>
              <a:gd name="T32" fmla="*/ 127 w 127"/>
              <a:gd name="T33" fmla="*/ 117 h 117"/>
              <a:gd name="T34" fmla="*/ 127 w 127"/>
              <a:gd name="T35" fmla="*/ 63 h 117"/>
              <a:gd name="T36" fmla="*/ 99 w 127"/>
              <a:gd name="T3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7">
                <a:moveTo>
                  <a:pt x="99" y="0"/>
                </a:moveTo>
                <a:lnTo>
                  <a:pt x="85" y="0"/>
                </a:lnTo>
                <a:lnTo>
                  <a:pt x="85" y="10"/>
                </a:lnTo>
                <a:lnTo>
                  <a:pt x="92" y="10"/>
                </a:lnTo>
                <a:lnTo>
                  <a:pt x="116" y="63"/>
                </a:lnTo>
                <a:lnTo>
                  <a:pt x="88" y="63"/>
                </a:lnTo>
                <a:lnTo>
                  <a:pt x="77" y="79"/>
                </a:lnTo>
                <a:lnTo>
                  <a:pt x="50" y="79"/>
                </a:lnTo>
                <a:lnTo>
                  <a:pt x="40" y="63"/>
                </a:lnTo>
                <a:lnTo>
                  <a:pt x="12" y="63"/>
                </a:lnTo>
                <a:lnTo>
                  <a:pt x="35" y="10"/>
                </a:lnTo>
                <a:lnTo>
                  <a:pt x="43" y="10"/>
                </a:lnTo>
                <a:lnTo>
                  <a:pt x="43" y="0"/>
                </a:lnTo>
                <a:lnTo>
                  <a:pt x="28" y="0"/>
                </a:lnTo>
                <a:lnTo>
                  <a:pt x="0" y="63"/>
                </a:lnTo>
                <a:lnTo>
                  <a:pt x="0" y="117"/>
                </a:lnTo>
                <a:lnTo>
                  <a:pt x="127" y="117"/>
                </a:lnTo>
                <a:lnTo>
                  <a:pt x="127" y="63"/>
                </a:lnTo>
                <a:lnTo>
                  <a:pt x="99"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7" name="Freeform 60"/>
          <p:cNvSpPr/>
          <p:nvPr/>
        </p:nvSpPr>
        <p:spPr bwMode="auto">
          <a:xfrm>
            <a:off x="1593455" y="2584893"/>
            <a:ext cx="305813" cy="125919"/>
          </a:xfrm>
          <a:custGeom>
            <a:avLst/>
            <a:gdLst>
              <a:gd name="T0" fmla="*/ 67 w 134"/>
              <a:gd name="T1" fmla="*/ 56 h 56"/>
              <a:gd name="T2" fmla="*/ 134 w 134"/>
              <a:gd name="T3" fmla="*/ 0 h 56"/>
              <a:gd name="T4" fmla="*/ 133 w 134"/>
              <a:gd name="T5" fmla="*/ 0 h 56"/>
              <a:gd name="T6" fmla="*/ 1 w 134"/>
              <a:gd name="T7" fmla="*/ 0 h 56"/>
              <a:gd name="T8" fmla="*/ 0 w 134"/>
              <a:gd name="T9" fmla="*/ 0 h 56"/>
              <a:gd name="T10" fmla="*/ 67 w 134"/>
              <a:gd name="T11" fmla="*/ 56 h 56"/>
            </a:gdLst>
            <a:ahLst/>
            <a:cxnLst>
              <a:cxn ang="0">
                <a:pos x="T0" y="T1"/>
              </a:cxn>
              <a:cxn ang="0">
                <a:pos x="T2" y="T3"/>
              </a:cxn>
              <a:cxn ang="0">
                <a:pos x="T4" y="T5"/>
              </a:cxn>
              <a:cxn ang="0">
                <a:pos x="T6" y="T7"/>
              </a:cxn>
              <a:cxn ang="0">
                <a:pos x="T8" y="T9"/>
              </a:cxn>
              <a:cxn ang="0">
                <a:pos x="T10" y="T11"/>
              </a:cxn>
            </a:cxnLst>
            <a:rect l="0" t="0" r="r" b="b"/>
            <a:pathLst>
              <a:path w="134" h="56">
                <a:moveTo>
                  <a:pt x="67" y="56"/>
                </a:moveTo>
                <a:cubicBezTo>
                  <a:pt x="134" y="0"/>
                  <a:pt x="134" y="0"/>
                  <a:pt x="134" y="0"/>
                </a:cubicBezTo>
                <a:cubicBezTo>
                  <a:pt x="134" y="0"/>
                  <a:pt x="133" y="0"/>
                  <a:pt x="133" y="0"/>
                </a:cubicBezTo>
                <a:cubicBezTo>
                  <a:pt x="1" y="0"/>
                  <a:pt x="1" y="0"/>
                  <a:pt x="1" y="0"/>
                </a:cubicBezTo>
                <a:cubicBezTo>
                  <a:pt x="1" y="0"/>
                  <a:pt x="0" y="0"/>
                  <a:pt x="0" y="0"/>
                </a:cubicBezTo>
                <a:lnTo>
                  <a:pt x="67" y="5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8" name="Freeform 61"/>
          <p:cNvSpPr/>
          <p:nvPr/>
        </p:nvSpPr>
        <p:spPr bwMode="auto">
          <a:xfrm>
            <a:off x="1801615" y="2592603"/>
            <a:ext cx="107935" cy="197876"/>
          </a:xfrm>
          <a:custGeom>
            <a:avLst/>
            <a:gdLst>
              <a:gd name="T0" fmla="*/ 48 w 48"/>
              <a:gd name="T1" fmla="*/ 2 h 87"/>
              <a:gd name="T2" fmla="*/ 48 w 48"/>
              <a:gd name="T3" fmla="*/ 0 h 87"/>
              <a:gd name="T4" fmla="*/ 0 w 48"/>
              <a:gd name="T5" fmla="*/ 40 h 87"/>
              <a:gd name="T6" fmla="*/ 48 w 48"/>
              <a:gd name="T7" fmla="*/ 87 h 87"/>
              <a:gd name="T8" fmla="*/ 48 w 48"/>
              <a:gd name="T9" fmla="*/ 86 h 87"/>
              <a:gd name="T10" fmla="*/ 48 w 48"/>
              <a:gd name="T11" fmla="*/ 2 h 87"/>
            </a:gdLst>
            <a:ahLst/>
            <a:cxnLst>
              <a:cxn ang="0">
                <a:pos x="T0" y="T1"/>
              </a:cxn>
              <a:cxn ang="0">
                <a:pos x="T2" y="T3"/>
              </a:cxn>
              <a:cxn ang="0">
                <a:pos x="T4" y="T5"/>
              </a:cxn>
              <a:cxn ang="0">
                <a:pos x="T6" y="T7"/>
              </a:cxn>
              <a:cxn ang="0">
                <a:pos x="T8" y="T9"/>
              </a:cxn>
              <a:cxn ang="0">
                <a:pos x="T10" y="T11"/>
              </a:cxn>
            </a:cxnLst>
            <a:rect l="0" t="0" r="r" b="b"/>
            <a:pathLst>
              <a:path w="48" h="87">
                <a:moveTo>
                  <a:pt x="48" y="2"/>
                </a:moveTo>
                <a:cubicBezTo>
                  <a:pt x="48" y="1"/>
                  <a:pt x="48" y="1"/>
                  <a:pt x="48" y="0"/>
                </a:cubicBezTo>
                <a:cubicBezTo>
                  <a:pt x="0" y="40"/>
                  <a:pt x="0" y="40"/>
                  <a:pt x="0" y="40"/>
                </a:cubicBezTo>
                <a:cubicBezTo>
                  <a:pt x="48" y="87"/>
                  <a:pt x="48" y="87"/>
                  <a:pt x="48" y="87"/>
                </a:cubicBezTo>
                <a:cubicBezTo>
                  <a:pt x="48" y="87"/>
                  <a:pt x="48" y="87"/>
                  <a:pt x="48" y="86"/>
                </a:cubicBezTo>
                <a:lnTo>
                  <a:pt x="48" y="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9" name="Freeform 62"/>
          <p:cNvSpPr/>
          <p:nvPr/>
        </p:nvSpPr>
        <p:spPr bwMode="auto">
          <a:xfrm>
            <a:off x="1583175" y="2592603"/>
            <a:ext cx="107935" cy="197876"/>
          </a:xfrm>
          <a:custGeom>
            <a:avLst/>
            <a:gdLst>
              <a:gd name="T0" fmla="*/ 0 w 48"/>
              <a:gd name="T1" fmla="*/ 0 h 87"/>
              <a:gd name="T2" fmla="*/ 0 w 48"/>
              <a:gd name="T3" fmla="*/ 2 h 87"/>
              <a:gd name="T4" fmla="*/ 0 w 48"/>
              <a:gd name="T5" fmla="*/ 86 h 87"/>
              <a:gd name="T6" fmla="*/ 0 w 48"/>
              <a:gd name="T7" fmla="*/ 87 h 87"/>
              <a:gd name="T8" fmla="*/ 48 w 48"/>
              <a:gd name="T9" fmla="*/ 40 h 87"/>
              <a:gd name="T10" fmla="*/ 0 w 48"/>
              <a:gd name="T11" fmla="*/ 0 h 87"/>
            </a:gdLst>
            <a:ahLst/>
            <a:cxnLst>
              <a:cxn ang="0">
                <a:pos x="T0" y="T1"/>
              </a:cxn>
              <a:cxn ang="0">
                <a:pos x="T2" y="T3"/>
              </a:cxn>
              <a:cxn ang="0">
                <a:pos x="T4" y="T5"/>
              </a:cxn>
              <a:cxn ang="0">
                <a:pos x="T6" y="T7"/>
              </a:cxn>
              <a:cxn ang="0">
                <a:pos x="T8" y="T9"/>
              </a:cxn>
              <a:cxn ang="0">
                <a:pos x="T10" y="T11"/>
              </a:cxn>
            </a:cxnLst>
            <a:rect l="0" t="0" r="r" b="b"/>
            <a:pathLst>
              <a:path w="48" h="87">
                <a:moveTo>
                  <a:pt x="0" y="0"/>
                </a:moveTo>
                <a:cubicBezTo>
                  <a:pt x="0" y="1"/>
                  <a:pt x="0" y="1"/>
                  <a:pt x="0" y="2"/>
                </a:cubicBezTo>
                <a:cubicBezTo>
                  <a:pt x="0" y="86"/>
                  <a:pt x="0" y="86"/>
                  <a:pt x="0" y="86"/>
                </a:cubicBezTo>
                <a:cubicBezTo>
                  <a:pt x="0" y="87"/>
                  <a:pt x="0" y="87"/>
                  <a:pt x="0" y="87"/>
                </a:cubicBezTo>
                <a:cubicBezTo>
                  <a:pt x="48" y="40"/>
                  <a:pt x="48" y="40"/>
                  <a:pt x="48" y="40"/>
                </a:cubicBezTo>
                <a:lnTo>
                  <a:pt x="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0" name="Freeform 63"/>
          <p:cNvSpPr/>
          <p:nvPr/>
        </p:nvSpPr>
        <p:spPr bwMode="auto">
          <a:xfrm>
            <a:off x="1593455" y="2692824"/>
            <a:ext cx="305813" cy="110501"/>
          </a:xfrm>
          <a:custGeom>
            <a:avLst/>
            <a:gdLst>
              <a:gd name="T0" fmla="*/ 86 w 134"/>
              <a:gd name="T1" fmla="*/ 0 h 48"/>
              <a:gd name="T2" fmla="*/ 69 w 134"/>
              <a:gd name="T3" fmla="*/ 14 h 48"/>
              <a:gd name="T4" fmla="*/ 67 w 134"/>
              <a:gd name="T5" fmla="*/ 15 h 48"/>
              <a:gd name="T6" fmla="*/ 65 w 134"/>
              <a:gd name="T7" fmla="*/ 14 h 48"/>
              <a:gd name="T8" fmla="*/ 48 w 134"/>
              <a:gd name="T9" fmla="*/ 0 h 48"/>
              <a:gd name="T10" fmla="*/ 0 w 134"/>
              <a:gd name="T11" fmla="*/ 48 h 48"/>
              <a:gd name="T12" fmla="*/ 1 w 134"/>
              <a:gd name="T13" fmla="*/ 48 h 48"/>
              <a:gd name="T14" fmla="*/ 133 w 134"/>
              <a:gd name="T15" fmla="*/ 48 h 48"/>
              <a:gd name="T16" fmla="*/ 134 w 134"/>
              <a:gd name="T17" fmla="*/ 48 h 48"/>
              <a:gd name="T18" fmla="*/ 86 w 134"/>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48">
                <a:moveTo>
                  <a:pt x="86" y="0"/>
                </a:moveTo>
                <a:cubicBezTo>
                  <a:pt x="69" y="14"/>
                  <a:pt x="69" y="14"/>
                  <a:pt x="69" y="14"/>
                </a:cubicBezTo>
                <a:cubicBezTo>
                  <a:pt x="68" y="15"/>
                  <a:pt x="68" y="15"/>
                  <a:pt x="67" y="15"/>
                </a:cubicBezTo>
                <a:cubicBezTo>
                  <a:pt x="66" y="15"/>
                  <a:pt x="66" y="15"/>
                  <a:pt x="65" y="14"/>
                </a:cubicBezTo>
                <a:cubicBezTo>
                  <a:pt x="48" y="0"/>
                  <a:pt x="48" y="0"/>
                  <a:pt x="48" y="0"/>
                </a:cubicBezTo>
                <a:cubicBezTo>
                  <a:pt x="0" y="48"/>
                  <a:pt x="0" y="48"/>
                  <a:pt x="0" y="48"/>
                </a:cubicBezTo>
                <a:cubicBezTo>
                  <a:pt x="0" y="48"/>
                  <a:pt x="0" y="48"/>
                  <a:pt x="1" y="48"/>
                </a:cubicBezTo>
                <a:cubicBezTo>
                  <a:pt x="133" y="48"/>
                  <a:pt x="133" y="48"/>
                  <a:pt x="133" y="48"/>
                </a:cubicBezTo>
                <a:cubicBezTo>
                  <a:pt x="134" y="48"/>
                  <a:pt x="134" y="48"/>
                  <a:pt x="134" y="48"/>
                </a:cubicBezTo>
                <a:lnTo>
                  <a:pt x="86"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1" name="Freeform 64"/>
          <p:cNvSpPr>
            <a:spLocks noEditPoints="1"/>
          </p:cNvSpPr>
          <p:nvPr/>
        </p:nvSpPr>
        <p:spPr bwMode="auto">
          <a:xfrm>
            <a:off x="2297863" y="2546346"/>
            <a:ext cx="298103" cy="298096"/>
          </a:xfrm>
          <a:custGeom>
            <a:avLst/>
            <a:gdLst>
              <a:gd name="T0" fmla="*/ 123 w 131"/>
              <a:gd name="T1" fmla="*/ 72 h 131"/>
              <a:gd name="T2" fmla="*/ 51 w 131"/>
              <a:gd name="T3" fmla="*/ 0 h 131"/>
              <a:gd name="T4" fmla="*/ 0 w 131"/>
              <a:gd name="T5" fmla="*/ 0 h 131"/>
              <a:gd name="T6" fmla="*/ 0 w 131"/>
              <a:gd name="T7" fmla="*/ 51 h 131"/>
              <a:gd name="T8" fmla="*/ 72 w 131"/>
              <a:gd name="T9" fmla="*/ 123 h 131"/>
              <a:gd name="T10" fmla="*/ 89 w 131"/>
              <a:gd name="T11" fmla="*/ 123 h 131"/>
              <a:gd name="T12" fmla="*/ 123 w 131"/>
              <a:gd name="T13" fmla="*/ 89 h 131"/>
              <a:gd name="T14" fmla="*/ 123 w 131"/>
              <a:gd name="T15" fmla="*/ 72 h 131"/>
              <a:gd name="T16" fmla="*/ 34 w 131"/>
              <a:gd name="T17" fmla="*/ 34 h 131"/>
              <a:gd name="T18" fmla="*/ 17 w 131"/>
              <a:gd name="T19" fmla="*/ 34 h 131"/>
              <a:gd name="T20" fmla="*/ 17 w 131"/>
              <a:gd name="T21" fmla="*/ 17 h 131"/>
              <a:gd name="T22" fmla="*/ 34 w 131"/>
              <a:gd name="T23" fmla="*/ 17 h 131"/>
              <a:gd name="T24" fmla="*/ 34 w 131"/>
              <a:gd name="T25" fmla="*/ 3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31">
                <a:moveTo>
                  <a:pt x="123" y="72"/>
                </a:moveTo>
                <a:cubicBezTo>
                  <a:pt x="114" y="63"/>
                  <a:pt x="51" y="0"/>
                  <a:pt x="51" y="0"/>
                </a:cubicBezTo>
                <a:cubicBezTo>
                  <a:pt x="0" y="0"/>
                  <a:pt x="0" y="0"/>
                  <a:pt x="0" y="0"/>
                </a:cubicBezTo>
                <a:cubicBezTo>
                  <a:pt x="0" y="51"/>
                  <a:pt x="0" y="51"/>
                  <a:pt x="0" y="51"/>
                </a:cubicBezTo>
                <a:cubicBezTo>
                  <a:pt x="72" y="123"/>
                  <a:pt x="72" y="123"/>
                  <a:pt x="72" y="123"/>
                </a:cubicBezTo>
                <a:cubicBezTo>
                  <a:pt x="72" y="123"/>
                  <a:pt x="80" y="131"/>
                  <a:pt x="89" y="123"/>
                </a:cubicBezTo>
                <a:cubicBezTo>
                  <a:pt x="123" y="89"/>
                  <a:pt x="123" y="89"/>
                  <a:pt x="123" y="89"/>
                </a:cubicBezTo>
                <a:cubicBezTo>
                  <a:pt x="123" y="89"/>
                  <a:pt x="131" y="80"/>
                  <a:pt x="123" y="72"/>
                </a:cubicBezTo>
                <a:moveTo>
                  <a:pt x="34" y="34"/>
                </a:moveTo>
                <a:cubicBezTo>
                  <a:pt x="29" y="38"/>
                  <a:pt x="21" y="38"/>
                  <a:pt x="17" y="34"/>
                </a:cubicBezTo>
                <a:cubicBezTo>
                  <a:pt x="12" y="29"/>
                  <a:pt x="12" y="21"/>
                  <a:pt x="17" y="17"/>
                </a:cubicBezTo>
                <a:cubicBezTo>
                  <a:pt x="21" y="12"/>
                  <a:pt x="29" y="12"/>
                  <a:pt x="34" y="17"/>
                </a:cubicBezTo>
                <a:cubicBezTo>
                  <a:pt x="38" y="21"/>
                  <a:pt x="38" y="29"/>
                  <a:pt x="34" y="3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2" name="Oval 65"/>
          <p:cNvSpPr>
            <a:spLocks noChangeArrowheads="1"/>
          </p:cNvSpPr>
          <p:nvPr/>
        </p:nvSpPr>
        <p:spPr bwMode="auto">
          <a:xfrm>
            <a:off x="3032844" y="2661987"/>
            <a:ext cx="53967" cy="53966"/>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3" name="Freeform 66"/>
          <p:cNvSpPr>
            <a:spLocks noEditPoints="1"/>
          </p:cNvSpPr>
          <p:nvPr/>
        </p:nvSpPr>
        <p:spPr bwMode="auto">
          <a:xfrm>
            <a:off x="2896642" y="2579753"/>
            <a:ext cx="326372" cy="218432"/>
          </a:xfrm>
          <a:custGeom>
            <a:avLst/>
            <a:gdLst>
              <a:gd name="T0" fmla="*/ 72 w 144"/>
              <a:gd name="T1" fmla="*/ 0 h 96"/>
              <a:gd name="T2" fmla="*/ 0 w 144"/>
              <a:gd name="T3" fmla="*/ 48 h 96"/>
              <a:gd name="T4" fmla="*/ 72 w 144"/>
              <a:gd name="T5" fmla="*/ 96 h 96"/>
              <a:gd name="T6" fmla="*/ 144 w 144"/>
              <a:gd name="T7" fmla="*/ 48 h 96"/>
              <a:gd name="T8" fmla="*/ 72 w 144"/>
              <a:gd name="T9" fmla="*/ 0 h 96"/>
              <a:gd name="T10" fmla="*/ 72 w 144"/>
              <a:gd name="T11" fmla="*/ 78 h 96"/>
              <a:gd name="T12" fmla="*/ 42 w 144"/>
              <a:gd name="T13" fmla="*/ 48 h 96"/>
              <a:gd name="T14" fmla="*/ 72 w 144"/>
              <a:gd name="T15" fmla="*/ 18 h 96"/>
              <a:gd name="T16" fmla="*/ 102 w 144"/>
              <a:gd name="T17" fmla="*/ 48 h 96"/>
              <a:gd name="T18" fmla="*/ 72 w 144"/>
              <a:gd name="T19"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96">
                <a:moveTo>
                  <a:pt x="72" y="0"/>
                </a:moveTo>
                <a:cubicBezTo>
                  <a:pt x="32" y="0"/>
                  <a:pt x="0" y="48"/>
                  <a:pt x="0" y="48"/>
                </a:cubicBezTo>
                <a:cubicBezTo>
                  <a:pt x="0" y="48"/>
                  <a:pt x="32" y="96"/>
                  <a:pt x="72" y="96"/>
                </a:cubicBezTo>
                <a:cubicBezTo>
                  <a:pt x="112" y="96"/>
                  <a:pt x="144" y="48"/>
                  <a:pt x="144" y="48"/>
                </a:cubicBezTo>
                <a:cubicBezTo>
                  <a:pt x="144" y="48"/>
                  <a:pt x="112" y="0"/>
                  <a:pt x="72" y="0"/>
                </a:cubicBezTo>
                <a:moveTo>
                  <a:pt x="72" y="78"/>
                </a:moveTo>
                <a:cubicBezTo>
                  <a:pt x="55" y="78"/>
                  <a:pt x="42" y="65"/>
                  <a:pt x="42" y="48"/>
                </a:cubicBezTo>
                <a:cubicBezTo>
                  <a:pt x="42" y="31"/>
                  <a:pt x="55" y="18"/>
                  <a:pt x="72" y="18"/>
                </a:cubicBezTo>
                <a:cubicBezTo>
                  <a:pt x="89" y="18"/>
                  <a:pt x="102" y="31"/>
                  <a:pt x="102" y="48"/>
                </a:cubicBezTo>
                <a:cubicBezTo>
                  <a:pt x="102" y="65"/>
                  <a:pt x="89" y="78"/>
                  <a:pt x="72" y="7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4" name="Oval 67"/>
          <p:cNvSpPr>
            <a:spLocks noChangeArrowheads="1"/>
          </p:cNvSpPr>
          <p:nvPr/>
        </p:nvSpPr>
        <p:spPr bwMode="auto">
          <a:xfrm>
            <a:off x="3607117" y="2651708"/>
            <a:ext cx="53967" cy="56535"/>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5" name="Freeform 68"/>
          <p:cNvSpPr>
            <a:spLocks noEditPoints="1"/>
          </p:cNvSpPr>
          <p:nvPr/>
        </p:nvSpPr>
        <p:spPr bwMode="auto">
          <a:xfrm>
            <a:off x="3524881" y="2572044"/>
            <a:ext cx="218439" cy="218432"/>
          </a:xfrm>
          <a:custGeom>
            <a:avLst/>
            <a:gdLst>
              <a:gd name="T0" fmla="*/ 48 w 96"/>
              <a:gd name="T1" fmla="*/ 18 h 96"/>
              <a:gd name="T2" fmla="*/ 78 w 96"/>
              <a:gd name="T3" fmla="*/ 48 h 96"/>
              <a:gd name="T4" fmla="*/ 48 w 96"/>
              <a:gd name="T5" fmla="*/ 78 h 96"/>
              <a:gd name="T6" fmla="*/ 18 w 96"/>
              <a:gd name="T7" fmla="*/ 48 h 96"/>
              <a:gd name="T8" fmla="*/ 48 w 96"/>
              <a:gd name="T9" fmla="*/ 18 h 96"/>
              <a:gd name="T10" fmla="*/ 48 w 96"/>
              <a:gd name="T11" fmla="*/ 0 h 96"/>
              <a:gd name="T12" fmla="*/ 0 w 96"/>
              <a:gd name="T13" fmla="*/ 48 h 96"/>
              <a:gd name="T14" fmla="*/ 48 w 96"/>
              <a:gd name="T15" fmla="*/ 96 h 96"/>
              <a:gd name="T16" fmla="*/ 96 w 96"/>
              <a:gd name="T17" fmla="*/ 48 h 96"/>
              <a:gd name="T18" fmla="*/ 48 w 96"/>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18"/>
                </a:moveTo>
                <a:cubicBezTo>
                  <a:pt x="65" y="18"/>
                  <a:pt x="78" y="31"/>
                  <a:pt x="78" y="48"/>
                </a:cubicBezTo>
                <a:cubicBezTo>
                  <a:pt x="78" y="65"/>
                  <a:pt x="65" y="78"/>
                  <a:pt x="48" y="78"/>
                </a:cubicBezTo>
                <a:cubicBezTo>
                  <a:pt x="31" y="78"/>
                  <a:pt x="18" y="65"/>
                  <a:pt x="18" y="48"/>
                </a:cubicBezTo>
                <a:cubicBezTo>
                  <a:pt x="18" y="31"/>
                  <a:pt x="31" y="18"/>
                  <a:pt x="48" y="18"/>
                </a:cubicBezTo>
                <a:moveTo>
                  <a:pt x="48" y="0"/>
                </a:moveTo>
                <a:cubicBezTo>
                  <a:pt x="21" y="0"/>
                  <a:pt x="0" y="21"/>
                  <a:pt x="0" y="48"/>
                </a:cubicBezTo>
                <a:cubicBezTo>
                  <a:pt x="0" y="75"/>
                  <a:pt x="21" y="96"/>
                  <a:pt x="48" y="96"/>
                </a:cubicBezTo>
                <a:cubicBezTo>
                  <a:pt x="75" y="96"/>
                  <a:pt x="96" y="75"/>
                  <a:pt x="96" y="48"/>
                </a:cubicBezTo>
                <a:cubicBezTo>
                  <a:pt x="96" y="21"/>
                  <a:pt x="75" y="0"/>
                  <a:pt x="48"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6" name="Freeform 69"/>
          <p:cNvSpPr>
            <a:spLocks noEditPoints="1"/>
          </p:cNvSpPr>
          <p:nvPr/>
        </p:nvSpPr>
        <p:spPr bwMode="auto">
          <a:xfrm>
            <a:off x="3442645" y="2489810"/>
            <a:ext cx="382909" cy="380330"/>
          </a:xfrm>
          <a:custGeom>
            <a:avLst/>
            <a:gdLst>
              <a:gd name="T0" fmla="*/ 84 w 168"/>
              <a:gd name="T1" fmla="*/ 18 h 168"/>
              <a:gd name="T2" fmla="*/ 150 w 168"/>
              <a:gd name="T3" fmla="*/ 84 h 168"/>
              <a:gd name="T4" fmla="*/ 84 w 168"/>
              <a:gd name="T5" fmla="*/ 150 h 168"/>
              <a:gd name="T6" fmla="*/ 18 w 168"/>
              <a:gd name="T7" fmla="*/ 84 h 168"/>
              <a:gd name="T8" fmla="*/ 84 w 168"/>
              <a:gd name="T9" fmla="*/ 18 h 168"/>
              <a:gd name="T10" fmla="*/ 84 w 168"/>
              <a:gd name="T11" fmla="*/ 0 h 168"/>
              <a:gd name="T12" fmla="*/ 0 w 168"/>
              <a:gd name="T13" fmla="*/ 84 h 168"/>
              <a:gd name="T14" fmla="*/ 84 w 168"/>
              <a:gd name="T15" fmla="*/ 168 h 168"/>
              <a:gd name="T16" fmla="*/ 168 w 168"/>
              <a:gd name="T17" fmla="*/ 84 h 168"/>
              <a:gd name="T18" fmla="*/ 84 w 168"/>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8"/>
                </a:moveTo>
                <a:cubicBezTo>
                  <a:pt x="120" y="18"/>
                  <a:pt x="150" y="48"/>
                  <a:pt x="150" y="84"/>
                </a:cubicBezTo>
                <a:cubicBezTo>
                  <a:pt x="150" y="120"/>
                  <a:pt x="120" y="150"/>
                  <a:pt x="84" y="150"/>
                </a:cubicBezTo>
                <a:cubicBezTo>
                  <a:pt x="48" y="150"/>
                  <a:pt x="18" y="120"/>
                  <a:pt x="18" y="84"/>
                </a:cubicBezTo>
                <a:cubicBezTo>
                  <a:pt x="18" y="48"/>
                  <a:pt x="48" y="18"/>
                  <a:pt x="84" y="18"/>
                </a:cubicBezTo>
                <a:moveTo>
                  <a:pt x="84" y="0"/>
                </a:moveTo>
                <a:cubicBezTo>
                  <a:pt x="38" y="0"/>
                  <a:pt x="0" y="38"/>
                  <a:pt x="0" y="84"/>
                </a:cubicBezTo>
                <a:cubicBezTo>
                  <a:pt x="0" y="130"/>
                  <a:pt x="38" y="168"/>
                  <a:pt x="84" y="168"/>
                </a:cubicBezTo>
                <a:cubicBezTo>
                  <a:pt x="130" y="168"/>
                  <a:pt x="168" y="130"/>
                  <a:pt x="168" y="84"/>
                </a:cubicBezTo>
                <a:cubicBezTo>
                  <a:pt x="168" y="38"/>
                  <a:pt x="130" y="0"/>
                  <a:pt x="84"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7" name="Freeform 70"/>
          <p:cNvSpPr/>
          <p:nvPr/>
        </p:nvSpPr>
        <p:spPr bwMode="auto">
          <a:xfrm>
            <a:off x="4121090" y="2512939"/>
            <a:ext cx="354642" cy="336644"/>
          </a:xfrm>
          <a:custGeom>
            <a:avLst/>
            <a:gdLst>
              <a:gd name="T0" fmla="*/ 69 w 138"/>
              <a:gd name="T1" fmla="*/ 0 h 131"/>
              <a:gd name="T2" fmla="*/ 86 w 138"/>
              <a:gd name="T3" fmla="*/ 48 h 131"/>
              <a:gd name="T4" fmla="*/ 138 w 138"/>
              <a:gd name="T5" fmla="*/ 49 h 131"/>
              <a:gd name="T6" fmla="*/ 96 w 138"/>
              <a:gd name="T7" fmla="*/ 81 h 131"/>
              <a:gd name="T8" fmla="*/ 111 w 138"/>
              <a:gd name="T9" fmla="*/ 131 h 131"/>
              <a:gd name="T10" fmla="*/ 69 w 138"/>
              <a:gd name="T11" fmla="*/ 101 h 131"/>
              <a:gd name="T12" fmla="*/ 26 w 138"/>
              <a:gd name="T13" fmla="*/ 131 h 131"/>
              <a:gd name="T14" fmla="*/ 41 w 138"/>
              <a:gd name="T15" fmla="*/ 81 h 131"/>
              <a:gd name="T16" fmla="*/ 0 w 138"/>
              <a:gd name="T17" fmla="*/ 49 h 131"/>
              <a:gd name="T18" fmla="*/ 52 w 138"/>
              <a:gd name="T19" fmla="*/ 48 h 131"/>
              <a:gd name="T20" fmla="*/ 69 w 13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131">
                <a:moveTo>
                  <a:pt x="69" y="0"/>
                </a:moveTo>
                <a:lnTo>
                  <a:pt x="86" y="48"/>
                </a:lnTo>
                <a:lnTo>
                  <a:pt x="138" y="49"/>
                </a:lnTo>
                <a:lnTo>
                  <a:pt x="96" y="81"/>
                </a:lnTo>
                <a:lnTo>
                  <a:pt x="111" y="131"/>
                </a:lnTo>
                <a:lnTo>
                  <a:pt x="69" y="101"/>
                </a:lnTo>
                <a:lnTo>
                  <a:pt x="26" y="131"/>
                </a:lnTo>
                <a:lnTo>
                  <a:pt x="41" y="81"/>
                </a:lnTo>
                <a:lnTo>
                  <a:pt x="0" y="49"/>
                </a:lnTo>
                <a:lnTo>
                  <a:pt x="52" y="48"/>
                </a:lnTo>
                <a:lnTo>
                  <a:pt x="69"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8" name="Oval 71"/>
          <p:cNvSpPr>
            <a:spLocks noChangeArrowheads="1"/>
          </p:cNvSpPr>
          <p:nvPr/>
        </p:nvSpPr>
        <p:spPr bwMode="auto">
          <a:xfrm>
            <a:off x="4899620" y="2739082"/>
            <a:ext cx="64247" cy="64246"/>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9" name="Freeform 72"/>
          <p:cNvSpPr>
            <a:spLocks noEditPoints="1"/>
          </p:cNvSpPr>
          <p:nvPr/>
        </p:nvSpPr>
        <p:spPr bwMode="auto">
          <a:xfrm>
            <a:off x="4822525" y="2497519"/>
            <a:ext cx="218439" cy="382901"/>
          </a:xfrm>
          <a:custGeom>
            <a:avLst/>
            <a:gdLst>
              <a:gd name="T0" fmla="*/ 84 w 96"/>
              <a:gd name="T1" fmla="*/ 0 h 168"/>
              <a:gd name="T2" fmla="*/ 12 w 96"/>
              <a:gd name="T3" fmla="*/ 0 h 168"/>
              <a:gd name="T4" fmla="*/ 0 w 96"/>
              <a:gd name="T5" fmla="*/ 12 h 168"/>
              <a:gd name="T6" fmla="*/ 0 w 96"/>
              <a:gd name="T7" fmla="*/ 156 h 168"/>
              <a:gd name="T8" fmla="*/ 12 w 96"/>
              <a:gd name="T9" fmla="*/ 168 h 168"/>
              <a:gd name="T10" fmla="*/ 84 w 96"/>
              <a:gd name="T11" fmla="*/ 168 h 168"/>
              <a:gd name="T12" fmla="*/ 96 w 96"/>
              <a:gd name="T13" fmla="*/ 156 h 168"/>
              <a:gd name="T14" fmla="*/ 96 w 96"/>
              <a:gd name="T15" fmla="*/ 12 h 168"/>
              <a:gd name="T16" fmla="*/ 84 w 96"/>
              <a:gd name="T17" fmla="*/ 0 h 168"/>
              <a:gd name="T18" fmla="*/ 48 w 96"/>
              <a:gd name="T19" fmla="*/ 156 h 168"/>
              <a:gd name="T20" fmla="*/ 12 w 96"/>
              <a:gd name="T21" fmla="*/ 120 h 168"/>
              <a:gd name="T22" fmla="*/ 48 w 96"/>
              <a:gd name="T23" fmla="*/ 84 h 168"/>
              <a:gd name="T24" fmla="*/ 84 w 96"/>
              <a:gd name="T25" fmla="*/ 120 h 168"/>
              <a:gd name="T26" fmla="*/ 48 w 96"/>
              <a:gd name="T27" fmla="*/ 156 h 168"/>
              <a:gd name="T28" fmla="*/ 84 w 96"/>
              <a:gd name="T29" fmla="*/ 64 h 168"/>
              <a:gd name="T30" fmla="*/ 76 w 96"/>
              <a:gd name="T31" fmla="*/ 72 h 168"/>
              <a:gd name="T32" fmla="*/ 20 w 96"/>
              <a:gd name="T33" fmla="*/ 72 h 168"/>
              <a:gd name="T34" fmla="*/ 12 w 96"/>
              <a:gd name="T35" fmla="*/ 64 h 168"/>
              <a:gd name="T36" fmla="*/ 12 w 96"/>
              <a:gd name="T37" fmla="*/ 20 h 168"/>
              <a:gd name="T38" fmla="*/ 20 w 96"/>
              <a:gd name="T39" fmla="*/ 12 h 168"/>
              <a:gd name="T40" fmla="*/ 76 w 96"/>
              <a:gd name="T41" fmla="*/ 12 h 168"/>
              <a:gd name="T42" fmla="*/ 84 w 96"/>
              <a:gd name="T43" fmla="*/ 20 h 168"/>
              <a:gd name="T44" fmla="*/ 84 w 96"/>
              <a:gd name="T45" fmla="*/ 6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68">
                <a:moveTo>
                  <a:pt x="84" y="0"/>
                </a:moveTo>
                <a:cubicBezTo>
                  <a:pt x="12" y="0"/>
                  <a:pt x="12" y="0"/>
                  <a:pt x="12" y="0"/>
                </a:cubicBezTo>
                <a:cubicBezTo>
                  <a:pt x="5" y="0"/>
                  <a:pt x="0" y="5"/>
                  <a:pt x="0" y="12"/>
                </a:cubicBezTo>
                <a:cubicBezTo>
                  <a:pt x="0" y="156"/>
                  <a:pt x="0" y="156"/>
                  <a:pt x="0" y="156"/>
                </a:cubicBezTo>
                <a:cubicBezTo>
                  <a:pt x="0" y="163"/>
                  <a:pt x="5" y="168"/>
                  <a:pt x="12" y="168"/>
                </a:cubicBezTo>
                <a:cubicBezTo>
                  <a:pt x="84" y="168"/>
                  <a:pt x="84" y="168"/>
                  <a:pt x="84" y="168"/>
                </a:cubicBezTo>
                <a:cubicBezTo>
                  <a:pt x="91" y="168"/>
                  <a:pt x="96" y="163"/>
                  <a:pt x="96" y="156"/>
                </a:cubicBezTo>
                <a:cubicBezTo>
                  <a:pt x="96" y="12"/>
                  <a:pt x="96" y="12"/>
                  <a:pt x="96" y="12"/>
                </a:cubicBezTo>
                <a:cubicBezTo>
                  <a:pt x="96" y="5"/>
                  <a:pt x="91" y="0"/>
                  <a:pt x="84" y="0"/>
                </a:cubicBezTo>
                <a:moveTo>
                  <a:pt x="48" y="156"/>
                </a:moveTo>
                <a:cubicBezTo>
                  <a:pt x="28" y="156"/>
                  <a:pt x="12" y="140"/>
                  <a:pt x="12" y="120"/>
                </a:cubicBezTo>
                <a:cubicBezTo>
                  <a:pt x="12" y="100"/>
                  <a:pt x="28" y="84"/>
                  <a:pt x="48" y="84"/>
                </a:cubicBezTo>
                <a:cubicBezTo>
                  <a:pt x="68" y="84"/>
                  <a:pt x="84" y="100"/>
                  <a:pt x="84" y="120"/>
                </a:cubicBezTo>
                <a:cubicBezTo>
                  <a:pt x="84" y="140"/>
                  <a:pt x="68" y="156"/>
                  <a:pt x="48" y="156"/>
                </a:cubicBezTo>
                <a:moveTo>
                  <a:pt x="84" y="64"/>
                </a:moveTo>
                <a:cubicBezTo>
                  <a:pt x="84" y="68"/>
                  <a:pt x="80" y="72"/>
                  <a:pt x="76" y="72"/>
                </a:cubicBezTo>
                <a:cubicBezTo>
                  <a:pt x="20" y="72"/>
                  <a:pt x="20" y="72"/>
                  <a:pt x="20" y="72"/>
                </a:cubicBezTo>
                <a:cubicBezTo>
                  <a:pt x="16" y="72"/>
                  <a:pt x="12" y="68"/>
                  <a:pt x="12" y="64"/>
                </a:cubicBezTo>
                <a:cubicBezTo>
                  <a:pt x="12" y="20"/>
                  <a:pt x="12" y="20"/>
                  <a:pt x="12" y="20"/>
                </a:cubicBezTo>
                <a:cubicBezTo>
                  <a:pt x="12" y="16"/>
                  <a:pt x="16" y="12"/>
                  <a:pt x="20" y="12"/>
                </a:cubicBezTo>
                <a:cubicBezTo>
                  <a:pt x="76" y="12"/>
                  <a:pt x="76" y="12"/>
                  <a:pt x="76" y="12"/>
                </a:cubicBezTo>
                <a:cubicBezTo>
                  <a:pt x="80" y="12"/>
                  <a:pt x="84" y="16"/>
                  <a:pt x="84" y="20"/>
                </a:cubicBezTo>
                <a:lnTo>
                  <a:pt x="84" y="6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0" name="Freeform 73"/>
          <p:cNvSpPr>
            <a:spLocks noEditPoints="1"/>
          </p:cNvSpPr>
          <p:nvPr/>
        </p:nvSpPr>
        <p:spPr bwMode="auto">
          <a:xfrm>
            <a:off x="5459851" y="2484671"/>
            <a:ext cx="218439" cy="408600"/>
          </a:xfrm>
          <a:custGeom>
            <a:avLst/>
            <a:gdLst>
              <a:gd name="T0" fmla="*/ 81 w 96"/>
              <a:gd name="T1" fmla="*/ 0 h 180"/>
              <a:gd name="T2" fmla="*/ 15 w 96"/>
              <a:gd name="T3" fmla="*/ 0 h 180"/>
              <a:gd name="T4" fmla="*/ 0 w 96"/>
              <a:gd name="T5" fmla="*/ 15 h 180"/>
              <a:gd name="T6" fmla="*/ 0 w 96"/>
              <a:gd name="T7" fmla="*/ 165 h 180"/>
              <a:gd name="T8" fmla="*/ 15 w 96"/>
              <a:gd name="T9" fmla="*/ 180 h 180"/>
              <a:gd name="T10" fmla="*/ 81 w 96"/>
              <a:gd name="T11" fmla="*/ 180 h 180"/>
              <a:gd name="T12" fmla="*/ 96 w 96"/>
              <a:gd name="T13" fmla="*/ 165 h 180"/>
              <a:gd name="T14" fmla="*/ 96 w 96"/>
              <a:gd name="T15" fmla="*/ 15 h 180"/>
              <a:gd name="T16" fmla="*/ 81 w 96"/>
              <a:gd name="T17" fmla="*/ 0 h 180"/>
              <a:gd name="T18" fmla="*/ 39 w 96"/>
              <a:gd name="T19" fmla="*/ 12 h 180"/>
              <a:gd name="T20" fmla="*/ 57 w 96"/>
              <a:gd name="T21" fmla="*/ 12 h 180"/>
              <a:gd name="T22" fmla="*/ 60 w 96"/>
              <a:gd name="T23" fmla="*/ 15 h 180"/>
              <a:gd name="T24" fmla="*/ 57 w 96"/>
              <a:gd name="T25" fmla="*/ 18 h 180"/>
              <a:gd name="T26" fmla="*/ 39 w 96"/>
              <a:gd name="T27" fmla="*/ 18 h 180"/>
              <a:gd name="T28" fmla="*/ 36 w 96"/>
              <a:gd name="T29" fmla="*/ 15 h 180"/>
              <a:gd name="T30" fmla="*/ 39 w 96"/>
              <a:gd name="T31" fmla="*/ 12 h 180"/>
              <a:gd name="T32" fmla="*/ 48 w 96"/>
              <a:gd name="T33" fmla="*/ 174 h 180"/>
              <a:gd name="T34" fmla="*/ 39 w 96"/>
              <a:gd name="T35" fmla="*/ 165 h 180"/>
              <a:gd name="T36" fmla="*/ 48 w 96"/>
              <a:gd name="T37" fmla="*/ 156 h 180"/>
              <a:gd name="T38" fmla="*/ 57 w 96"/>
              <a:gd name="T39" fmla="*/ 165 h 180"/>
              <a:gd name="T40" fmla="*/ 48 w 96"/>
              <a:gd name="T41" fmla="*/ 174 h 180"/>
              <a:gd name="T42" fmla="*/ 90 w 96"/>
              <a:gd name="T43" fmla="*/ 150 h 180"/>
              <a:gd name="T44" fmla="*/ 6 w 96"/>
              <a:gd name="T45" fmla="*/ 150 h 180"/>
              <a:gd name="T46" fmla="*/ 6 w 96"/>
              <a:gd name="T47" fmla="*/ 30 h 180"/>
              <a:gd name="T48" fmla="*/ 90 w 96"/>
              <a:gd name="T49" fmla="*/ 30 h 180"/>
              <a:gd name="T50" fmla="*/ 90 w 96"/>
              <a:gd name="T51" fmla="*/ 15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80">
                <a:moveTo>
                  <a:pt x="81" y="0"/>
                </a:moveTo>
                <a:cubicBezTo>
                  <a:pt x="15" y="0"/>
                  <a:pt x="15" y="0"/>
                  <a:pt x="15" y="0"/>
                </a:cubicBezTo>
                <a:cubicBezTo>
                  <a:pt x="7" y="0"/>
                  <a:pt x="0" y="7"/>
                  <a:pt x="0" y="15"/>
                </a:cubicBezTo>
                <a:cubicBezTo>
                  <a:pt x="0" y="165"/>
                  <a:pt x="0" y="165"/>
                  <a:pt x="0" y="165"/>
                </a:cubicBezTo>
                <a:cubicBezTo>
                  <a:pt x="0" y="173"/>
                  <a:pt x="7" y="180"/>
                  <a:pt x="15" y="180"/>
                </a:cubicBezTo>
                <a:cubicBezTo>
                  <a:pt x="81" y="180"/>
                  <a:pt x="81" y="180"/>
                  <a:pt x="81" y="180"/>
                </a:cubicBezTo>
                <a:cubicBezTo>
                  <a:pt x="89" y="180"/>
                  <a:pt x="96" y="173"/>
                  <a:pt x="96" y="165"/>
                </a:cubicBezTo>
                <a:cubicBezTo>
                  <a:pt x="96" y="15"/>
                  <a:pt x="96" y="15"/>
                  <a:pt x="96" y="15"/>
                </a:cubicBezTo>
                <a:cubicBezTo>
                  <a:pt x="96" y="7"/>
                  <a:pt x="89" y="0"/>
                  <a:pt x="81" y="0"/>
                </a:cubicBezTo>
                <a:moveTo>
                  <a:pt x="39" y="12"/>
                </a:moveTo>
                <a:cubicBezTo>
                  <a:pt x="57" y="12"/>
                  <a:pt x="57" y="12"/>
                  <a:pt x="57" y="12"/>
                </a:cubicBezTo>
                <a:cubicBezTo>
                  <a:pt x="59" y="12"/>
                  <a:pt x="60" y="13"/>
                  <a:pt x="60" y="15"/>
                </a:cubicBezTo>
                <a:cubicBezTo>
                  <a:pt x="60" y="17"/>
                  <a:pt x="59" y="18"/>
                  <a:pt x="57" y="18"/>
                </a:cubicBezTo>
                <a:cubicBezTo>
                  <a:pt x="39" y="18"/>
                  <a:pt x="39" y="18"/>
                  <a:pt x="39" y="18"/>
                </a:cubicBezTo>
                <a:cubicBezTo>
                  <a:pt x="37" y="18"/>
                  <a:pt x="36" y="17"/>
                  <a:pt x="36" y="15"/>
                </a:cubicBezTo>
                <a:cubicBezTo>
                  <a:pt x="36" y="13"/>
                  <a:pt x="37" y="12"/>
                  <a:pt x="39" y="12"/>
                </a:cubicBezTo>
                <a:moveTo>
                  <a:pt x="48" y="174"/>
                </a:moveTo>
                <a:cubicBezTo>
                  <a:pt x="43" y="174"/>
                  <a:pt x="39" y="170"/>
                  <a:pt x="39" y="165"/>
                </a:cubicBezTo>
                <a:cubicBezTo>
                  <a:pt x="39" y="160"/>
                  <a:pt x="43" y="156"/>
                  <a:pt x="48" y="156"/>
                </a:cubicBezTo>
                <a:cubicBezTo>
                  <a:pt x="53" y="156"/>
                  <a:pt x="57" y="160"/>
                  <a:pt x="57" y="165"/>
                </a:cubicBezTo>
                <a:cubicBezTo>
                  <a:pt x="57" y="170"/>
                  <a:pt x="53" y="174"/>
                  <a:pt x="48" y="174"/>
                </a:cubicBezTo>
                <a:moveTo>
                  <a:pt x="90" y="150"/>
                </a:moveTo>
                <a:cubicBezTo>
                  <a:pt x="6" y="150"/>
                  <a:pt x="6" y="150"/>
                  <a:pt x="6" y="150"/>
                </a:cubicBezTo>
                <a:cubicBezTo>
                  <a:pt x="6" y="30"/>
                  <a:pt x="6" y="30"/>
                  <a:pt x="6" y="30"/>
                </a:cubicBezTo>
                <a:cubicBezTo>
                  <a:pt x="90" y="30"/>
                  <a:pt x="90" y="30"/>
                  <a:pt x="90" y="30"/>
                </a:cubicBezTo>
                <a:lnTo>
                  <a:pt x="90" y="15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1" name="Rectangle 74"/>
          <p:cNvSpPr>
            <a:spLocks noChangeArrowheads="1"/>
          </p:cNvSpPr>
          <p:nvPr/>
        </p:nvSpPr>
        <p:spPr bwMode="auto">
          <a:xfrm>
            <a:off x="948419" y="3222204"/>
            <a:ext cx="246707" cy="12335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2" name="Rectangle 75"/>
          <p:cNvSpPr>
            <a:spLocks noChangeArrowheads="1"/>
          </p:cNvSpPr>
          <p:nvPr/>
        </p:nvSpPr>
        <p:spPr bwMode="auto">
          <a:xfrm>
            <a:off x="948419" y="3222204"/>
            <a:ext cx="246707" cy="12335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3" name="Rectangle 76"/>
          <p:cNvSpPr>
            <a:spLocks noChangeArrowheads="1"/>
          </p:cNvSpPr>
          <p:nvPr/>
        </p:nvSpPr>
        <p:spPr bwMode="auto">
          <a:xfrm>
            <a:off x="948419" y="3222204"/>
            <a:ext cx="246707" cy="12335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4" name="Rectangle 77"/>
          <p:cNvSpPr>
            <a:spLocks noChangeArrowheads="1"/>
          </p:cNvSpPr>
          <p:nvPr/>
        </p:nvSpPr>
        <p:spPr bwMode="auto">
          <a:xfrm>
            <a:off x="948419" y="3222204"/>
            <a:ext cx="246707" cy="12335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5" name="Freeform 78"/>
          <p:cNvSpPr>
            <a:spLocks noEditPoints="1"/>
          </p:cNvSpPr>
          <p:nvPr/>
        </p:nvSpPr>
        <p:spPr bwMode="auto">
          <a:xfrm>
            <a:off x="909871" y="3181088"/>
            <a:ext cx="326372" cy="272399"/>
          </a:xfrm>
          <a:custGeom>
            <a:avLst/>
            <a:gdLst>
              <a:gd name="T0" fmla="*/ 132 w 144"/>
              <a:gd name="T1" fmla="*/ 0 h 120"/>
              <a:gd name="T2" fmla="*/ 12 w 144"/>
              <a:gd name="T3" fmla="*/ 0 h 120"/>
              <a:gd name="T4" fmla="*/ 0 w 144"/>
              <a:gd name="T5" fmla="*/ 12 h 120"/>
              <a:gd name="T6" fmla="*/ 0 w 144"/>
              <a:gd name="T7" fmla="*/ 78 h 120"/>
              <a:gd name="T8" fmla="*/ 12 w 144"/>
              <a:gd name="T9" fmla="*/ 90 h 120"/>
              <a:gd name="T10" fmla="*/ 60 w 144"/>
              <a:gd name="T11" fmla="*/ 90 h 120"/>
              <a:gd name="T12" fmla="*/ 60 w 144"/>
              <a:gd name="T13" fmla="*/ 114 h 120"/>
              <a:gd name="T14" fmla="*/ 54 w 144"/>
              <a:gd name="T15" fmla="*/ 114 h 120"/>
              <a:gd name="T16" fmla="*/ 48 w 144"/>
              <a:gd name="T17" fmla="*/ 120 h 120"/>
              <a:gd name="T18" fmla="*/ 96 w 144"/>
              <a:gd name="T19" fmla="*/ 120 h 120"/>
              <a:gd name="T20" fmla="*/ 90 w 144"/>
              <a:gd name="T21" fmla="*/ 114 h 120"/>
              <a:gd name="T22" fmla="*/ 84 w 144"/>
              <a:gd name="T23" fmla="*/ 114 h 120"/>
              <a:gd name="T24" fmla="*/ 84 w 144"/>
              <a:gd name="T25" fmla="*/ 90 h 120"/>
              <a:gd name="T26" fmla="*/ 132 w 144"/>
              <a:gd name="T27" fmla="*/ 90 h 120"/>
              <a:gd name="T28" fmla="*/ 144 w 144"/>
              <a:gd name="T29" fmla="*/ 78 h 120"/>
              <a:gd name="T30" fmla="*/ 144 w 144"/>
              <a:gd name="T31" fmla="*/ 12 h 120"/>
              <a:gd name="T32" fmla="*/ 132 w 144"/>
              <a:gd name="T33" fmla="*/ 0 h 120"/>
              <a:gd name="T34" fmla="*/ 132 w 144"/>
              <a:gd name="T35" fmla="*/ 78 h 120"/>
              <a:gd name="T36" fmla="*/ 12 w 144"/>
              <a:gd name="T37" fmla="*/ 78 h 120"/>
              <a:gd name="T38" fmla="*/ 12 w 144"/>
              <a:gd name="T39" fmla="*/ 12 h 120"/>
              <a:gd name="T40" fmla="*/ 132 w 144"/>
              <a:gd name="T41" fmla="*/ 12 h 120"/>
              <a:gd name="T42" fmla="*/ 132 w 144"/>
              <a:gd name="T43" fmla="*/ 7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20">
                <a:moveTo>
                  <a:pt x="132" y="0"/>
                </a:moveTo>
                <a:cubicBezTo>
                  <a:pt x="12" y="0"/>
                  <a:pt x="12" y="0"/>
                  <a:pt x="12" y="0"/>
                </a:cubicBezTo>
                <a:cubicBezTo>
                  <a:pt x="5" y="0"/>
                  <a:pt x="0" y="5"/>
                  <a:pt x="0" y="12"/>
                </a:cubicBezTo>
                <a:cubicBezTo>
                  <a:pt x="0" y="78"/>
                  <a:pt x="0" y="78"/>
                  <a:pt x="0" y="78"/>
                </a:cubicBezTo>
                <a:cubicBezTo>
                  <a:pt x="0" y="85"/>
                  <a:pt x="5" y="90"/>
                  <a:pt x="12" y="90"/>
                </a:cubicBezTo>
                <a:cubicBezTo>
                  <a:pt x="60" y="90"/>
                  <a:pt x="60" y="90"/>
                  <a:pt x="60" y="90"/>
                </a:cubicBezTo>
                <a:cubicBezTo>
                  <a:pt x="60" y="114"/>
                  <a:pt x="60" y="114"/>
                  <a:pt x="60" y="114"/>
                </a:cubicBezTo>
                <a:cubicBezTo>
                  <a:pt x="54" y="114"/>
                  <a:pt x="54" y="114"/>
                  <a:pt x="54" y="114"/>
                </a:cubicBezTo>
                <a:cubicBezTo>
                  <a:pt x="48" y="114"/>
                  <a:pt x="48" y="120"/>
                  <a:pt x="48" y="120"/>
                </a:cubicBezTo>
                <a:cubicBezTo>
                  <a:pt x="96" y="120"/>
                  <a:pt x="96" y="120"/>
                  <a:pt x="96" y="120"/>
                </a:cubicBezTo>
                <a:cubicBezTo>
                  <a:pt x="96" y="114"/>
                  <a:pt x="90" y="114"/>
                  <a:pt x="90" y="114"/>
                </a:cubicBezTo>
                <a:cubicBezTo>
                  <a:pt x="84" y="114"/>
                  <a:pt x="84" y="114"/>
                  <a:pt x="84" y="114"/>
                </a:cubicBezTo>
                <a:cubicBezTo>
                  <a:pt x="84" y="90"/>
                  <a:pt x="84" y="90"/>
                  <a:pt x="84" y="90"/>
                </a:cubicBezTo>
                <a:cubicBezTo>
                  <a:pt x="132" y="90"/>
                  <a:pt x="132" y="90"/>
                  <a:pt x="132" y="90"/>
                </a:cubicBezTo>
                <a:cubicBezTo>
                  <a:pt x="139" y="90"/>
                  <a:pt x="144" y="85"/>
                  <a:pt x="144" y="78"/>
                </a:cubicBezTo>
                <a:cubicBezTo>
                  <a:pt x="144" y="12"/>
                  <a:pt x="144" y="12"/>
                  <a:pt x="144" y="12"/>
                </a:cubicBezTo>
                <a:cubicBezTo>
                  <a:pt x="144" y="5"/>
                  <a:pt x="139" y="0"/>
                  <a:pt x="132" y="0"/>
                </a:cubicBezTo>
                <a:moveTo>
                  <a:pt x="132" y="78"/>
                </a:moveTo>
                <a:cubicBezTo>
                  <a:pt x="12" y="78"/>
                  <a:pt x="12" y="78"/>
                  <a:pt x="12" y="78"/>
                </a:cubicBezTo>
                <a:cubicBezTo>
                  <a:pt x="12" y="12"/>
                  <a:pt x="12" y="12"/>
                  <a:pt x="12" y="12"/>
                </a:cubicBezTo>
                <a:cubicBezTo>
                  <a:pt x="132" y="12"/>
                  <a:pt x="132" y="12"/>
                  <a:pt x="132" y="12"/>
                </a:cubicBezTo>
                <a:lnTo>
                  <a:pt x="132" y="7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6" name="Freeform 79"/>
          <p:cNvSpPr>
            <a:spLocks noEditPoints="1"/>
          </p:cNvSpPr>
          <p:nvPr/>
        </p:nvSpPr>
        <p:spPr bwMode="auto">
          <a:xfrm>
            <a:off x="1542058" y="3206785"/>
            <a:ext cx="408608" cy="259550"/>
          </a:xfrm>
          <a:custGeom>
            <a:avLst/>
            <a:gdLst>
              <a:gd name="T0" fmla="*/ 168 w 180"/>
              <a:gd name="T1" fmla="*/ 0 h 114"/>
              <a:gd name="T2" fmla="*/ 12 w 180"/>
              <a:gd name="T3" fmla="*/ 0 h 114"/>
              <a:gd name="T4" fmla="*/ 0 w 180"/>
              <a:gd name="T5" fmla="*/ 12 h 114"/>
              <a:gd name="T6" fmla="*/ 0 w 180"/>
              <a:gd name="T7" fmla="*/ 90 h 114"/>
              <a:gd name="T8" fmla="*/ 12 w 180"/>
              <a:gd name="T9" fmla="*/ 102 h 114"/>
              <a:gd name="T10" fmla="*/ 78 w 180"/>
              <a:gd name="T11" fmla="*/ 102 h 114"/>
              <a:gd name="T12" fmla="*/ 78 w 180"/>
              <a:gd name="T13" fmla="*/ 108 h 114"/>
              <a:gd name="T14" fmla="*/ 66 w 180"/>
              <a:gd name="T15" fmla="*/ 108 h 114"/>
              <a:gd name="T16" fmla="*/ 60 w 180"/>
              <a:gd name="T17" fmla="*/ 114 h 114"/>
              <a:gd name="T18" fmla="*/ 120 w 180"/>
              <a:gd name="T19" fmla="*/ 114 h 114"/>
              <a:gd name="T20" fmla="*/ 114 w 180"/>
              <a:gd name="T21" fmla="*/ 108 h 114"/>
              <a:gd name="T22" fmla="*/ 102 w 180"/>
              <a:gd name="T23" fmla="*/ 108 h 114"/>
              <a:gd name="T24" fmla="*/ 102 w 180"/>
              <a:gd name="T25" fmla="*/ 102 h 114"/>
              <a:gd name="T26" fmla="*/ 168 w 180"/>
              <a:gd name="T27" fmla="*/ 102 h 114"/>
              <a:gd name="T28" fmla="*/ 180 w 180"/>
              <a:gd name="T29" fmla="*/ 90 h 114"/>
              <a:gd name="T30" fmla="*/ 180 w 180"/>
              <a:gd name="T31" fmla="*/ 12 h 114"/>
              <a:gd name="T32" fmla="*/ 168 w 180"/>
              <a:gd name="T33" fmla="*/ 0 h 114"/>
              <a:gd name="T34" fmla="*/ 174 w 180"/>
              <a:gd name="T35" fmla="*/ 90 h 114"/>
              <a:gd name="T36" fmla="*/ 168 w 180"/>
              <a:gd name="T37" fmla="*/ 96 h 114"/>
              <a:gd name="T38" fmla="*/ 12 w 180"/>
              <a:gd name="T39" fmla="*/ 96 h 114"/>
              <a:gd name="T40" fmla="*/ 6 w 180"/>
              <a:gd name="T41" fmla="*/ 90 h 114"/>
              <a:gd name="T42" fmla="*/ 6 w 180"/>
              <a:gd name="T43" fmla="*/ 12 h 114"/>
              <a:gd name="T44" fmla="*/ 12 w 180"/>
              <a:gd name="T45" fmla="*/ 6 h 114"/>
              <a:gd name="T46" fmla="*/ 168 w 180"/>
              <a:gd name="T47" fmla="*/ 6 h 114"/>
              <a:gd name="T48" fmla="*/ 174 w 180"/>
              <a:gd name="T49" fmla="*/ 12 h 114"/>
              <a:gd name="T50" fmla="*/ 174 w 180"/>
              <a:gd name="T51" fmla="*/ 9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14">
                <a:moveTo>
                  <a:pt x="168" y="0"/>
                </a:moveTo>
                <a:cubicBezTo>
                  <a:pt x="12" y="0"/>
                  <a:pt x="12" y="0"/>
                  <a:pt x="12" y="0"/>
                </a:cubicBezTo>
                <a:cubicBezTo>
                  <a:pt x="5" y="0"/>
                  <a:pt x="0" y="5"/>
                  <a:pt x="0" y="12"/>
                </a:cubicBezTo>
                <a:cubicBezTo>
                  <a:pt x="0" y="90"/>
                  <a:pt x="0" y="90"/>
                  <a:pt x="0" y="90"/>
                </a:cubicBezTo>
                <a:cubicBezTo>
                  <a:pt x="0" y="97"/>
                  <a:pt x="5" y="102"/>
                  <a:pt x="12" y="102"/>
                </a:cubicBezTo>
                <a:cubicBezTo>
                  <a:pt x="78" y="102"/>
                  <a:pt x="78" y="102"/>
                  <a:pt x="78" y="102"/>
                </a:cubicBezTo>
                <a:cubicBezTo>
                  <a:pt x="78" y="108"/>
                  <a:pt x="78" y="108"/>
                  <a:pt x="78" y="108"/>
                </a:cubicBezTo>
                <a:cubicBezTo>
                  <a:pt x="66" y="108"/>
                  <a:pt x="66" y="108"/>
                  <a:pt x="66" y="108"/>
                </a:cubicBezTo>
                <a:cubicBezTo>
                  <a:pt x="60" y="108"/>
                  <a:pt x="60" y="114"/>
                  <a:pt x="60" y="114"/>
                </a:cubicBezTo>
                <a:cubicBezTo>
                  <a:pt x="120" y="114"/>
                  <a:pt x="120" y="114"/>
                  <a:pt x="120" y="114"/>
                </a:cubicBezTo>
                <a:cubicBezTo>
                  <a:pt x="120" y="108"/>
                  <a:pt x="114" y="108"/>
                  <a:pt x="114" y="108"/>
                </a:cubicBezTo>
                <a:cubicBezTo>
                  <a:pt x="102" y="108"/>
                  <a:pt x="102" y="108"/>
                  <a:pt x="102" y="108"/>
                </a:cubicBezTo>
                <a:cubicBezTo>
                  <a:pt x="102" y="102"/>
                  <a:pt x="102" y="102"/>
                  <a:pt x="102" y="102"/>
                </a:cubicBezTo>
                <a:cubicBezTo>
                  <a:pt x="168" y="102"/>
                  <a:pt x="168" y="102"/>
                  <a:pt x="168" y="102"/>
                </a:cubicBezTo>
                <a:cubicBezTo>
                  <a:pt x="175" y="102"/>
                  <a:pt x="180" y="97"/>
                  <a:pt x="180" y="90"/>
                </a:cubicBezTo>
                <a:cubicBezTo>
                  <a:pt x="180" y="12"/>
                  <a:pt x="180" y="12"/>
                  <a:pt x="180" y="12"/>
                </a:cubicBezTo>
                <a:cubicBezTo>
                  <a:pt x="180" y="5"/>
                  <a:pt x="175" y="0"/>
                  <a:pt x="168" y="0"/>
                </a:cubicBezTo>
                <a:moveTo>
                  <a:pt x="174" y="90"/>
                </a:moveTo>
                <a:cubicBezTo>
                  <a:pt x="174" y="93"/>
                  <a:pt x="171" y="96"/>
                  <a:pt x="168" y="96"/>
                </a:cubicBezTo>
                <a:cubicBezTo>
                  <a:pt x="12" y="96"/>
                  <a:pt x="12" y="96"/>
                  <a:pt x="12" y="96"/>
                </a:cubicBezTo>
                <a:cubicBezTo>
                  <a:pt x="9" y="96"/>
                  <a:pt x="6" y="93"/>
                  <a:pt x="6" y="90"/>
                </a:cubicBezTo>
                <a:cubicBezTo>
                  <a:pt x="6" y="12"/>
                  <a:pt x="6" y="12"/>
                  <a:pt x="6" y="12"/>
                </a:cubicBezTo>
                <a:cubicBezTo>
                  <a:pt x="6" y="9"/>
                  <a:pt x="9" y="6"/>
                  <a:pt x="12" y="6"/>
                </a:cubicBezTo>
                <a:cubicBezTo>
                  <a:pt x="168" y="6"/>
                  <a:pt x="168" y="6"/>
                  <a:pt x="168" y="6"/>
                </a:cubicBezTo>
                <a:cubicBezTo>
                  <a:pt x="171" y="6"/>
                  <a:pt x="174" y="9"/>
                  <a:pt x="174" y="12"/>
                </a:cubicBezTo>
                <a:lnTo>
                  <a:pt x="174" y="9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7" name="Freeform 80"/>
          <p:cNvSpPr>
            <a:spLocks noEditPoints="1"/>
          </p:cNvSpPr>
          <p:nvPr/>
        </p:nvSpPr>
        <p:spPr bwMode="auto">
          <a:xfrm>
            <a:off x="2238490" y="3127122"/>
            <a:ext cx="326372" cy="326365"/>
          </a:xfrm>
          <a:custGeom>
            <a:avLst/>
            <a:gdLst>
              <a:gd name="T0" fmla="*/ 132 w 144"/>
              <a:gd name="T1" fmla="*/ 36 h 144"/>
              <a:gd name="T2" fmla="*/ 81 w 144"/>
              <a:gd name="T3" fmla="*/ 36 h 144"/>
              <a:gd name="T4" fmla="*/ 101 w 144"/>
              <a:gd name="T5" fmla="*/ 12 h 144"/>
              <a:gd name="T6" fmla="*/ 102 w 144"/>
              <a:gd name="T7" fmla="*/ 12 h 144"/>
              <a:gd name="T8" fmla="*/ 108 w 144"/>
              <a:gd name="T9" fmla="*/ 6 h 144"/>
              <a:gd name="T10" fmla="*/ 102 w 144"/>
              <a:gd name="T11" fmla="*/ 0 h 144"/>
              <a:gd name="T12" fmla="*/ 96 w 144"/>
              <a:gd name="T13" fmla="*/ 6 h 144"/>
              <a:gd name="T14" fmla="*/ 96 w 144"/>
              <a:gd name="T15" fmla="*/ 8 h 144"/>
              <a:gd name="T16" fmla="*/ 73 w 144"/>
              <a:gd name="T17" fmla="*/ 36 h 144"/>
              <a:gd name="T18" fmla="*/ 71 w 144"/>
              <a:gd name="T19" fmla="*/ 36 h 144"/>
              <a:gd name="T20" fmla="*/ 48 w 144"/>
              <a:gd name="T21" fmla="*/ 8 h 144"/>
              <a:gd name="T22" fmla="*/ 48 w 144"/>
              <a:gd name="T23" fmla="*/ 6 h 144"/>
              <a:gd name="T24" fmla="*/ 42 w 144"/>
              <a:gd name="T25" fmla="*/ 0 h 144"/>
              <a:gd name="T26" fmla="*/ 36 w 144"/>
              <a:gd name="T27" fmla="*/ 6 h 144"/>
              <a:gd name="T28" fmla="*/ 42 w 144"/>
              <a:gd name="T29" fmla="*/ 12 h 144"/>
              <a:gd name="T30" fmla="*/ 43 w 144"/>
              <a:gd name="T31" fmla="*/ 12 h 144"/>
              <a:gd name="T32" fmla="*/ 63 w 144"/>
              <a:gd name="T33" fmla="*/ 36 h 144"/>
              <a:gd name="T34" fmla="*/ 12 w 144"/>
              <a:gd name="T35" fmla="*/ 36 h 144"/>
              <a:gd name="T36" fmla="*/ 0 w 144"/>
              <a:gd name="T37" fmla="*/ 48 h 144"/>
              <a:gd name="T38" fmla="*/ 0 w 144"/>
              <a:gd name="T39" fmla="*/ 132 h 144"/>
              <a:gd name="T40" fmla="*/ 12 w 144"/>
              <a:gd name="T41" fmla="*/ 144 h 144"/>
              <a:gd name="T42" fmla="*/ 132 w 144"/>
              <a:gd name="T43" fmla="*/ 144 h 144"/>
              <a:gd name="T44" fmla="*/ 144 w 144"/>
              <a:gd name="T45" fmla="*/ 132 h 144"/>
              <a:gd name="T46" fmla="*/ 144 w 144"/>
              <a:gd name="T47" fmla="*/ 48 h 144"/>
              <a:gd name="T48" fmla="*/ 132 w 144"/>
              <a:gd name="T49" fmla="*/ 36 h 144"/>
              <a:gd name="T50" fmla="*/ 108 w 144"/>
              <a:gd name="T51" fmla="*/ 120 h 144"/>
              <a:gd name="T52" fmla="*/ 96 w 144"/>
              <a:gd name="T53" fmla="*/ 132 h 144"/>
              <a:gd name="T54" fmla="*/ 24 w 144"/>
              <a:gd name="T55" fmla="*/ 132 h 144"/>
              <a:gd name="T56" fmla="*/ 12 w 144"/>
              <a:gd name="T57" fmla="*/ 120 h 144"/>
              <a:gd name="T58" fmla="*/ 12 w 144"/>
              <a:gd name="T59" fmla="*/ 60 h 144"/>
              <a:gd name="T60" fmla="*/ 24 w 144"/>
              <a:gd name="T61" fmla="*/ 48 h 144"/>
              <a:gd name="T62" fmla="*/ 96 w 144"/>
              <a:gd name="T63" fmla="*/ 48 h 144"/>
              <a:gd name="T64" fmla="*/ 108 w 144"/>
              <a:gd name="T65" fmla="*/ 60 h 144"/>
              <a:gd name="T66" fmla="*/ 108 w 144"/>
              <a:gd name="T67" fmla="*/ 120 h 144"/>
              <a:gd name="T68" fmla="*/ 126 w 144"/>
              <a:gd name="T69" fmla="*/ 102 h 144"/>
              <a:gd name="T70" fmla="*/ 114 w 144"/>
              <a:gd name="T71" fmla="*/ 90 h 144"/>
              <a:gd name="T72" fmla="*/ 126 w 144"/>
              <a:gd name="T73" fmla="*/ 78 h 144"/>
              <a:gd name="T74" fmla="*/ 138 w 144"/>
              <a:gd name="T75" fmla="*/ 90 h 144"/>
              <a:gd name="T76" fmla="*/ 126 w 144"/>
              <a:gd name="T77" fmla="*/ 102 h 144"/>
              <a:gd name="T78" fmla="*/ 126 w 144"/>
              <a:gd name="T79" fmla="*/ 72 h 144"/>
              <a:gd name="T80" fmla="*/ 114 w 144"/>
              <a:gd name="T81" fmla="*/ 60 h 144"/>
              <a:gd name="T82" fmla="*/ 126 w 144"/>
              <a:gd name="T83" fmla="*/ 48 h 144"/>
              <a:gd name="T84" fmla="*/ 138 w 144"/>
              <a:gd name="T85" fmla="*/ 60 h 144"/>
              <a:gd name="T86" fmla="*/ 126 w 144"/>
              <a:gd name="T87"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144">
                <a:moveTo>
                  <a:pt x="132" y="36"/>
                </a:moveTo>
                <a:cubicBezTo>
                  <a:pt x="81" y="36"/>
                  <a:pt x="81" y="36"/>
                  <a:pt x="81" y="36"/>
                </a:cubicBezTo>
                <a:cubicBezTo>
                  <a:pt x="101" y="12"/>
                  <a:pt x="101" y="12"/>
                  <a:pt x="101" y="12"/>
                </a:cubicBezTo>
                <a:cubicBezTo>
                  <a:pt x="101" y="12"/>
                  <a:pt x="102" y="12"/>
                  <a:pt x="102" y="12"/>
                </a:cubicBezTo>
                <a:cubicBezTo>
                  <a:pt x="105" y="12"/>
                  <a:pt x="108" y="9"/>
                  <a:pt x="108" y="6"/>
                </a:cubicBezTo>
                <a:cubicBezTo>
                  <a:pt x="108" y="3"/>
                  <a:pt x="105" y="0"/>
                  <a:pt x="102" y="0"/>
                </a:cubicBezTo>
                <a:cubicBezTo>
                  <a:pt x="99" y="0"/>
                  <a:pt x="96" y="3"/>
                  <a:pt x="96" y="6"/>
                </a:cubicBezTo>
                <a:cubicBezTo>
                  <a:pt x="96" y="7"/>
                  <a:pt x="96" y="7"/>
                  <a:pt x="96" y="8"/>
                </a:cubicBezTo>
                <a:cubicBezTo>
                  <a:pt x="73" y="36"/>
                  <a:pt x="73" y="36"/>
                  <a:pt x="73" y="36"/>
                </a:cubicBezTo>
                <a:cubicBezTo>
                  <a:pt x="71" y="36"/>
                  <a:pt x="71" y="36"/>
                  <a:pt x="71" y="36"/>
                </a:cubicBezTo>
                <a:cubicBezTo>
                  <a:pt x="48" y="8"/>
                  <a:pt x="48" y="8"/>
                  <a:pt x="48" y="8"/>
                </a:cubicBezTo>
                <a:cubicBezTo>
                  <a:pt x="48" y="7"/>
                  <a:pt x="48" y="7"/>
                  <a:pt x="48" y="6"/>
                </a:cubicBezTo>
                <a:cubicBezTo>
                  <a:pt x="48" y="3"/>
                  <a:pt x="45" y="0"/>
                  <a:pt x="42" y="0"/>
                </a:cubicBezTo>
                <a:cubicBezTo>
                  <a:pt x="39" y="0"/>
                  <a:pt x="36" y="3"/>
                  <a:pt x="36" y="6"/>
                </a:cubicBezTo>
                <a:cubicBezTo>
                  <a:pt x="36" y="9"/>
                  <a:pt x="39" y="12"/>
                  <a:pt x="42" y="12"/>
                </a:cubicBezTo>
                <a:cubicBezTo>
                  <a:pt x="42" y="12"/>
                  <a:pt x="43" y="12"/>
                  <a:pt x="43" y="12"/>
                </a:cubicBezTo>
                <a:cubicBezTo>
                  <a:pt x="63" y="36"/>
                  <a:pt x="63" y="36"/>
                  <a:pt x="63" y="36"/>
                </a:cubicBezTo>
                <a:cubicBezTo>
                  <a:pt x="12" y="36"/>
                  <a:pt x="12" y="36"/>
                  <a:pt x="12" y="36"/>
                </a:cubicBezTo>
                <a:cubicBezTo>
                  <a:pt x="5" y="36"/>
                  <a:pt x="0" y="41"/>
                  <a:pt x="0" y="48"/>
                </a:cubicBezTo>
                <a:cubicBezTo>
                  <a:pt x="0" y="132"/>
                  <a:pt x="0" y="132"/>
                  <a:pt x="0" y="132"/>
                </a:cubicBezTo>
                <a:cubicBezTo>
                  <a:pt x="0" y="139"/>
                  <a:pt x="5" y="144"/>
                  <a:pt x="12" y="144"/>
                </a:cubicBezTo>
                <a:cubicBezTo>
                  <a:pt x="132" y="144"/>
                  <a:pt x="132" y="144"/>
                  <a:pt x="132" y="144"/>
                </a:cubicBezTo>
                <a:cubicBezTo>
                  <a:pt x="139" y="144"/>
                  <a:pt x="144" y="139"/>
                  <a:pt x="144" y="132"/>
                </a:cubicBezTo>
                <a:cubicBezTo>
                  <a:pt x="144" y="48"/>
                  <a:pt x="144" y="48"/>
                  <a:pt x="144" y="48"/>
                </a:cubicBezTo>
                <a:cubicBezTo>
                  <a:pt x="144" y="41"/>
                  <a:pt x="139" y="36"/>
                  <a:pt x="132" y="36"/>
                </a:cubicBezTo>
                <a:moveTo>
                  <a:pt x="108" y="120"/>
                </a:moveTo>
                <a:cubicBezTo>
                  <a:pt x="108" y="127"/>
                  <a:pt x="103" y="132"/>
                  <a:pt x="96" y="132"/>
                </a:cubicBezTo>
                <a:cubicBezTo>
                  <a:pt x="24" y="132"/>
                  <a:pt x="24" y="132"/>
                  <a:pt x="24" y="132"/>
                </a:cubicBezTo>
                <a:cubicBezTo>
                  <a:pt x="17" y="132"/>
                  <a:pt x="12" y="127"/>
                  <a:pt x="12" y="120"/>
                </a:cubicBezTo>
                <a:cubicBezTo>
                  <a:pt x="12" y="60"/>
                  <a:pt x="12" y="60"/>
                  <a:pt x="12" y="60"/>
                </a:cubicBezTo>
                <a:cubicBezTo>
                  <a:pt x="12" y="53"/>
                  <a:pt x="17" y="48"/>
                  <a:pt x="24" y="48"/>
                </a:cubicBezTo>
                <a:cubicBezTo>
                  <a:pt x="96" y="48"/>
                  <a:pt x="96" y="48"/>
                  <a:pt x="96" y="48"/>
                </a:cubicBezTo>
                <a:cubicBezTo>
                  <a:pt x="103" y="48"/>
                  <a:pt x="108" y="53"/>
                  <a:pt x="108" y="60"/>
                </a:cubicBezTo>
                <a:lnTo>
                  <a:pt x="108" y="120"/>
                </a:lnTo>
                <a:close/>
                <a:moveTo>
                  <a:pt x="126" y="102"/>
                </a:moveTo>
                <a:cubicBezTo>
                  <a:pt x="119" y="102"/>
                  <a:pt x="114" y="97"/>
                  <a:pt x="114" y="90"/>
                </a:cubicBezTo>
                <a:cubicBezTo>
                  <a:pt x="114" y="83"/>
                  <a:pt x="119" y="78"/>
                  <a:pt x="126" y="78"/>
                </a:cubicBezTo>
                <a:cubicBezTo>
                  <a:pt x="133" y="78"/>
                  <a:pt x="138" y="83"/>
                  <a:pt x="138" y="90"/>
                </a:cubicBezTo>
                <a:cubicBezTo>
                  <a:pt x="138" y="97"/>
                  <a:pt x="133" y="102"/>
                  <a:pt x="126" y="102"/>
                </a:cubicBezTo>
                <a:moveTo>
                  <a:pt x="126" y="72"/>
                </a:moveTo>
                <a:cubicBezTo>
                  <a:pt x="119" y="72"/>
                  <a:pt x="114" y="67"/>
                  <a:pt x="114" y="60"/>
                </a:cubicBezTo>
                <a:cubicBezTo>
                  <a:pt x="114" y="53"/>
                  <a:pt x="119" y="48"/>
                  <a:pt x="126" y="48"/>
                </a:cubicBezTo>
                <a:cubicBezTo>
                  <a:pt x="133" y="48"/>
                  <a:pt x="138" y="53"/>
                  <a:pt x="138" y="60"/>
                </a:cubicBezTo>
                <a:cubicBezTo>
                  <a:pt x="138" y="67"/>
                  <a:pt x="133" y="72"/>
                  <a:pt x="126" y="7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8" name="Freeform 81"/>
          <p:cNvSpPr/>
          <p:nvPr/>
        </p:nvSpPr>
        <p:spPr bwMode="auto">
          <a:xfrm>
            <a:off x="2965762" y="3235054"/>
            <a:ext cx="164472" cy="218432"/>
          </a:xfrm>
          <a:custGeom>
            <a:avLst/>
            <a:gdLst>
              <a:gd name="T0" fmla="*/ 72 w 72"/>
              <a:gd name="T1" fmla="*/ 30 h 96"/>
              <a:gd name="T2" fmla="*/ 72 w 72"/>
              <a:gd name="T3" fmla="*/ 6 h 96"/>
              <a:gd name="T4" fmla="*/ 66 w 72"/>
              <a:gd name="T5" fmla="*/ 0 h 96"/>
              <a:gd name="T6" fmla="*/ 60 w 72"/>
              <a:gd name="T7" fmla="*/ 6 h 96"/>
              <a:gd name="T8" fmla="*/ 60 w 72"/>
              <a:gd name="T9" fmla="*/ 30 h 96"/>
              <a:gd name="T10" fmla="*/ 36 w 72"/>
              <a:gd name="T11" fmla="*/ 54 h 96"/>
              <a:gd name="T12" fmla="*/ 12 w 72"/>
              <a:gd name="T13" fmla="*/ 30 h 96"/>
              <a:gd name="T14" fmla="*/ 12 w 72"/>
              <a:gd name="T15" fmla="*/ 6 h 96"/>
              <a:gd name="T16" fmla="*/ 6 w 72"/>
              <a:gd name="T17" fmla="*/ 0 h 96"/>
              <a:gd name="T18" fmla="*/ 0 w 72"/>
              <a:gd name="T19" fmla="*/ 6 h 96"/>
              <a:gd name="T20" fmla="*/ 0 w 72"/>
              <a:gd name="T21" fmla="*/ 30 h 96"/>
              <a:gd name="T22" fmla="*/ 30 w 72"/>
              <a:gd name="T23" fmla="*/ 66 h 96"/>
              <a:gd name="T24" fmla="*/ 30 w 72"/>
              <a:gd name="T25" fmla="*/ 84 h 96"/>
              <a:gd name="T26" fmla="*/ 6 w 72"/>
              <a:gd name="T27" fmla="*/ 84 h 96"/>
              <a:gd name="T28" fmla="*/ 0 w 72"/>
              <a:gd name="T29" fmla="*/ 90 h 96"/>
              <a:gd name="T30" fmla="*/ 6 w 72"/>
              <a:gd name="T31" fmla="*/ 96 h 96"/>
              <a:gd name="T32" fmla="*/ 66 w 72"/>
              <a:gd name="T33" fmla="*/ 96 h 96"/>
              <a:gd name="T34" fmla="*/ 72 w 72"/>
              <a:gd name="T35" fmla="*/ 90 h 96"/>
              <a:gd name="T36" fmla="*/ 66 w 72"/>
              <a:gd name="T37" fmla="*/ 84 h 96"/>
              <a:gd name="T38" fmla="*/ 42 w 72"/>
              <a:gd name="T39" fmla="*/ 84 h 96"/>
              <a:gd name="T40" fmla="*/ 42 w 72"/>
              <a:gd name="T41" fmla="*/ 66 h 96"/>
              <a:gd name="T42" fmla="*/ 72 w 72"/>
              <a:gd name="T43"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96">
                <a:moveTo>
                  <a:pt x="72" y="30"/>
                </a:moveTo>
                <a:cubicBezTo>
                  <a:pt x="72" y="6"/>
                  <a:pt x="72" y="6"/>
                  <a:pt x="72" y="6"/>
                </a:cubicBezTo>
                <a:cubicBezTo>
                  <a:pt x="72" y="3"/>
                  <a:pt x="69" y="0"/>
                  <a:pt x="66" y="0"/>
                </a:cubicBezTo>
                <a:cubicBezTo>
                  <a:pt x="63" y="0"/>
                  <a:pt x="60" y="3"/>
                  <a:pt x="60" y="6"/>
                </a:cubicBezTo>
                <a:cubicBezTo>
                  <a:pt x="60" y="30"/>
                  <a:pt x="60" y="30"/>
                  <a:pt x="60" y="30"/>
                </a:cubicBezTo>
                <a:cubicBezTo>
                  <a:pt x="60" y="31"/>
                  <a:pt x="60" y="54"/>
                  <a:pt x="36" y="54"/>
                </a:cubicBezTo>
                <a:cubicBezTo>
                  <a:pt x="13" y="54"/>
                  <a:pt x="12" y="32"/>
                  <a:pt x="12" y="30"/>
                </a:cubicBezTo>
                <a:cubicBezTo>
                  <a:pt x="12" y="6"/>
                  <a:pt x="12" y="6"/>
                  <a:pt x="12" y="6"/>
                </a:cubicBezTo>
                <a:cubicBezTo>
                  <a:pt x="12" y="3"/>
                  <a:pt x="9" y="0"/>
                  <a:pt x="6" y="0"/>
                </a:cubicBezTo>
                <a:cubicBezTo>
                  <a:pt x="3" y="0"/>
                  <a:pt x="0" y="3"/>
                  <a:pt x="0" y="6"/>
                </a:cubicBezTo>
                <a:cubicBezTo>
                  <a:pt x="0" y="30"/>
                  <a:pt x="0" y="30"/>
                  <a:pt x="0" y="30"/>
                </a:cubicBezTo>
                <a:cubicBezTo>
                  <a:pt x="0" y="42"/>
                  <a:pt x="6" y="63"/>
                  <a:pt x="30" y="66"/>
                </a:cubicBezTo>
                <a:cubicBezTo>
                  <a:pt x="30" y="84"/>
                  <a:pt x="30" y="84"/>
                  <a:pt x="30" y="84"/>
                </a:cubicBezTo>
                <a:cubicBezTo>
                  <a:pt x="6" y="84"/>
                  <a:pt x="6" y="84"/>
                  <a:pt x="6" y="84"/>
                </a:cubicBezTo>
                <a:cubicBezTo>
                  <a:pt x="3" y="84"/>
                  <a:pt x="0" y="87"/>
                  <a:pt x="0" y="90"/>
                </a:cubicBezTo>
                <a:cubicBezTo>
                  <a:pt x="0" y="93"/>
                  <a:pt x="3" y="96"/>
                  <a:pt x="6" y="96"/>
                </a:cubicBezTo>
                <a:cubicBezTo>
                  <a:pt x="66" y="96"/>
                  <a:pt x="66" y="96"/>
                  <a:pt x="66" y="96"/>
                </a:cubicBezTo>
                <a:cubicBezTo>
                  <a:pt x="69" y="96"/>
                  <a:pt x="72" y="93"/>
                  <a:pt x="72" y="90"/>
                </a:cubicBezTo>
                <a:cubicBezTo>
                  <a:pt x="72" y="87"/>
                  <a:pt x="69" y="84"/>
                  <a:pt x="66" y="84"/>
                </a:cubicBezTo>
                <a:cubicBezTo>
                  <a:pt x="42" y="84"/>
                  <a:pt x="42" y="84"/>
                  <a:pt x="42" y="84"/>
                </a:cubicBezTo>
                <a:cubicBezTo>
                  <a:pt x="42" y="66"/>
                  <a:pt x="42" y="66"/>
                  <a:pt x="42" y="66"/>
                </a:cubicBezTo>
                <a:cubicBezTo>
                  <a:pt x="66" y="63"/>
                  <a:pt x="72" y="42"/>
                  <a:pt x="72" y="3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9" name="Freeform 82"/>
          <p:cNvSpPr/>
          <p:nvPr/>
        </p:nvSpPr>
        <p:spPr bwMode="auto">
          <a:xfrm>
            <a:off x="3006879" y="3127122"/>
            <a:ext cx="82235" cy="218432"/>
          </a:xfrm>
          <a:custGeom>
            <a:avLst/>
            <a:gdLst>
              <a:gd name="T0" fmla="*/ 18 w 36"/>
              <a:gd name="T1" fmla="*/ 96 h 96"/>
              <a:gd name="T2" fmla="*/ 36 w 36"/>
              <a:gd name="T3" fmla="*/ 78 h 96"/>
              <a:gd name="T4" fmla="*/ 36 w 36"/>
              <a:gd name="T5" fmla="*/ 54 h 96"/>
              <a:gd name="T6" fmla="*/ 0 w 36"/>
              <a:gd name="T7" fmla="*/ 54 h 96"/>
              <a:gd name="T8" fmla="*/ 0 w 36"/>
              <a:gd name="T9" fmla="*/ 48 h 96"/>
              <a:gd name="T10" fmla="*/ 36 w 36"/>
              <a:gd name="T11" fmla="*/ 48 h 96"/>
              <a:gd name="T12" fmla="*/ 36 w 36"/>
              <a:gd name="T13" fmla="*/ 18 h 96"/>
              <a:gd name="T14" fmla="*/ 18 w 36"/>
              <a:gd name="T15" fmla="*/ 0 h 96"/>
              <a:gd name="T16" fmla="*/ 0 w 36"/>
              <a:gd name="T17" fmla="*/ 18 h 96"/>
              <a:gd name="T18" fmla="*/ 0 w 36"/>
              <a:gd name="T19" fmla="*/ 78 h 96"/>
              <a:gd name="T20" fmla="*/ 18 w 3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18" y="96"/>
                </a:moveTo>
                <a:cubicBezTo>
                  <a:pt x="28" y="96"/>
                  <a:pt x="36" y="88"/>
                  <a:pt x="36" y="78"/>
                </a:cubicBezTo>
                <a:cubicBezTo>
                  <a:pt x="36" y="54"/>
                  <a:pt x="36" y="54"/>
                  <a:pt x="36" y="54"/>
                </a:cubicBezTo>
                <a:cubicBezTo>
                  <a:pt x="0" y="54"/>
                  <a:pt x="0" y="54"/>
                  <a:pt x="0" y="54"/>
                </a:cubicBezTo>
                <a:cubicBezTo>
                  <a:pt x="0" y="48"/>
                  <a:pt x="0" y="48"/>
                  <a:pt x="0" y="48"/>
                </a:cubicBezTo>
                <a:cubicBezTo>
                  <a:pt x="36" y="48"/>
                  <a:pt x="36" y="48"/>
                  <a:pt x="36" y="48"/>
                </a:cubicBezTo>
                <a:cubicBezTo>
                  <a:pt x="36" y="18"/>
                  <a:pt x="36" y="18"/>
                  <a:pt x="36" y="18"/>
                </a:cubicBezTo>
                <a:cubicBezTo>
                  <a:pt x="36" y="8"/>
                  <a:pt x="28" y="0"/>
                  <a:pt x="18" y="0"/>
                </a:cubicBezTo>
                <a:cubicBezTo>
                  <a:pt x="8" y="0"/>
                  <a:pt x="0" y="8"/>
                  <a:pt x="0" y="18"/>
                </a:cubicBezTo>
                <a:cubicBezTo>
                  <a:pt x="0" y="78"/>
                  <a:pt x="0" y="78"/>
                  <a:pt x="0" y="78"/>
                </a:cubicBezTo>
                <a:cubicBezTo>
                  <a:pt x="0" y="88"/>
                  <a:pt x="8" y="96"/>
                  <a:pt x="18" y="96"/>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0" name="Freeform 83"/>
          <p:cNvSpPr/>
          <p:nvPr/>
        </p:nvSpPr>
        <p:spPr bwMode="auto">
          <a:xfrm>
            <a:off x="3559399" y="3134830"/>
            <a:ext cx="226148" cy="344354"/>
          </a:xfrm>
          <a:custGeom>
            <a:avLst/>
            <a:gdLst>
              <a:gd name="T0" fmla="*/ 57 w 99"/>
              <a:gd name="T1" fmla="*/ 0 h 151"/>
              <a:gd name="T2" fmla="*/ 45 w 99"/>
              <a:gd name="T3" fmla="*/ 0 h 151"/>
              <a:gd name="T4" fmla="*/ 45 w 99"/>
              <a:gd name="T5" fmla="*/ 102 h 151"/>
              <a:gd name="T6" fmla="*/ 1 w 99"/>
              <a:gd name="T7" fmla="*/ 122 h 151"/>
              <a:gd name="T8" fmla="*/ 5 w 99"/>
              <a:gd name="T9" fmla="*/ 136 h 151"/>
              <a:gd name="T10" fmla="*/ 58 w 99"/>
              <a:gd name="T11" fmla="*/ 128 h 151"/>
              <a:gd name="T12" fmla="*/ 63 w 99"/>
              <a:gd name="T13" fmla="*/ 98 h 151"/>
              <a:gd name="T14" fmla="*/ 63 w 99"/>
              <a:gd name="T15" fmla="*/ 36 h 151"/>
              <a:gd name="T16" fmla="*/ 83 w 99"/>
              <a:gd name="T17" fmla="*/ 58 h 151"/>
              <a:gd name="T18" fmla="*/ 80 w 99"/>
              <a:gd name="T19" fmla="*/ 80 h 151"/>
              <a:gd name="T20" fmla="*/ 79 w 99"/>
              <a:gd name="T21" fmla="*/ 85 h 151"/>
              <a:gd name="T22" fmla="*/ 89 w 99"/>
              <a:gd name="T23" fmla="*/ 77 h 151"/>
              <a:gd name="T24" fmla="*/ 93 w 99"/>
              <a:gd name="T25" fmla="*/ 65 h 151"/>
              <a:gd name="T26" fmla="*/ 57 w 9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51">
                <a:moveTo>
                  <a:pt x="57" y="0"/>
                </a:moveTo>
                <a:cubicBezTo>
                  <a:pt x="45" y="0"/>
                  <a:pt x="45" y="0"/>
                  <a:pt x="45" y="0"/>
                </a:cubicBezTo>
                <a:cubicBezTo>
                  <a:pt x="45" y="102"/>
                  <a:pt x="45" y="102"/>
                  <a:pt x="45" y="102"/>
                </a:cubicBezTo>
                <a:cubicBezTo>
                  <a:pt x="27" y="93"/>
                  <a:pt x="5" y="105"/>
                  <a:pt x="1" y="122"/>
                </a:cubicBezTo>
                <a:cubicBezTo>
                  <a:pt x="0" y="127"/>
                  <a:pt x="2" y="133"/>
                  <a:pt x="5" y="136"/>
                </a:cubicBezTo>
                <a:cubicBezTo>
                  <a:pt x="17" y="151"/>
                  <a:pt x="45" y="144"/>
                  <a:pt x="58" y="128"/>
                </a:cubicBezTo>
                <a:cubicBezTo>
                  <a:pt x="64" y="120"/>
                  <a:pt x="63" y="114"/>
                  <a:pt x="63" y="98"/>
                </a:cubicBezTo>
                <a:cubicBezTo>
                  <a:pt x="63" y="36"/>
                  <a:pt x="63" y="36"/>
                  <a:pt x="63" y="36"/>
                </a:cubicBezTo>
                <a:cubicBezTo>
                  <a:pt x="71" y="42"/>
                  <a:pt x="80" y="47"/>
                  <a:pt x="83" y="58"/>
                </a:cubicBezTo>
                <a:cubicBezTo>
                  <a:pt x="85" y="64"/>
                  <a:pt x="83" y="75"/>
                  <a:pt x="80" y="80"/>
                </a:cubicBezTo>
                <a:cubicBezTo>
                  <a:pt x="80" y="82"/>
                  <a:pt x="78" y="83"/>
                  <a:pt x="79" y="85"/>
                </a:cubicBezTo>
                <a:cubicBezTo>
                  <a:pt x="84" y="89"/>
                  <a:pt x="87" y="81"/>
                  <a:pt x="89" y="77"/>
                </a:cubicBezTo>
                <a:cubicBezTo>
                  <a:pt x="90" y="73"/>
                  <a:pt x="92" y="68"/>
                  <a:pt x="93" y="65"/>
                </a:cubicBezTo>
                <a:cubicBezTo>
                  <a:pt x="99" y="29"/>
                  <a:pt x="60" y="27"/>
                  <a:pt x="57"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1" name="Freeform 84"/>
          <p:cNvSpPr>
            <a:spLocks noEditPoints="1"/>
          </p:cNvSpPr>
          <p:nvPr/>
        </p:nvSpPr>
        <p:spPr bwMode="auto">
          <a:xfrm>
            <a:off x="4119630" y="3152821"/>
            <a:ext cx="349502" cy="328936"/>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2" name="Oval 85"/>
          <p:cNvSpPr>
            <a:spLocks noChangeArrowheads="1"/>
          </p:cNvSpPr>
          <p:nvPr/>
        </p:nvSpPr>
        <p:spPr bwMode="auto">
          <a:xfrm>
            <a:off x="4885448" y="3263321"/>
            <a:ext cx="82235" cy="82234"/>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3" name="Freeform 86"/>
          <p:cNvSpPr>
            <a:spLocks noEditPoints="1"/>
          </p:cNvSpPr>
          <p:nvPr/>
        </p:nvSpPr>
        <p:spPr bwMode="auto">
          <a:xfrm>
            <a:off x="4749246" y="3168238"/>
            <a:ext cx="326372" cy="244131"/>
          </a:xfrm>
          <a:custGeom>
            <a:avLst/>
            <a:gdLst>
              <a:gd name="T0" fmla="*/ 132 w 144"/>
              <a:gd name="T1" fmla="*/ 12 h 108"/>
              <a:gd name="T2" fmla="*/ 60 w 144"/>
              <a:gd name="T3" fmla="*/ 12 h 108"/>
              <a:gd name="T4" fmla="*/ 48 w 144"/>
              <a:gd name="T5" fmla="*/ 0 h 108"/>
              <a:gd name="T6" fmla="*/ 36 w 144"/>
              <a:gd name="T7" fmla="*/ 0 h 108"/>
              <a:gd name="T8" fmla="*/ 24 w 144"/>
              <a:gd name="T9" fmla="*/ 12 h 108"/>
              <a:gd name="T10" fmla="*/ 12 w 144"/>
              <a:gd name="T11" fmla="*/ 12 h 108"/>
              <a:gd name="T12" fmla="*/ 0 w 144"/>
              <a:gd name="T13" fmla="*/ 24 h 108"/>
              <a:gd name="T14" fmla="*/ 12 w 144"/>
              <a:gd name="T15" fmla="*/ 24 h 108"/>
              <a:gd name="T16" fmla="*/ 24 w 144"/>
              <a:gd name="T17" fmla="*/ 36 h 108"/>
              <a:gd name="T18" fmla="*/ 24 w 144"/>
              <a:gd name="T19" fmla="*/ 84 h 108"/>
              <a:gd name="T20" fmla="*/ 12 w 144"/>
              <a:gd name="T21" fmla="*/ 96 h 108"/>
              <a:gd name="T22" fmla="*/ 0 w 144"/>
              <a:gd name="T23" fmla="*/ 96 h 108"/>
              <a:gd name="T24" fmla="*/ 12 w 144"/>
              <a:gd name="T25" fmla="*/ 108 h 108"/>
              <a:gd name="T26" fmla="*/ 132 w 144"/>
              <a:gd name="T27" fmla="*/ 108 h 108"/>
              <a:gd name="T28" fmla="*/ 144 w 144"/>
              <a:gd name="T29" fmla="*/ 96 h 108"/>
              <a:gd name="T30" fmla="*/ 144 w 144"/>
              <a:gd name="T31" fmla="*/ 24 h 108"/>
              <a:gd name="T32" fmla="*/ 132 w 144"/>
              <a:gd name="T33" fmla="*/ 12 h 108"/>
              <a:gd name="T34" fmla="*/ 78 w 144"/>
              <a:gd name="T35" fmla="*/ 90 h 108"/>
              <a:gd name="T36" fmla="*/ 48 w 144"/>
              <a:gd name="T37" fmla="*/ 60 h 108"/>
              <a:gd name="T38" fmla="*/ 78 w 144"/>
              <a:gd name="T39" fmla="*/ 30 h 108"/>
              <a:gd name="T40" fmla="*/ 108 w 144"/>
              <a:gd name="T41" fmla="*/ 60 h 108"/>
              <a:gd name="T42" fmla="*/ 78 w 144"/>
              <a:gd name="T43" fmla="*/ 90 h 108"/>
              <a:gd name="T44" fmla="*/ 123 w 144"/>
              <a:gd name="T45" fmla="*/ 48 h 108"/>
              <a:gd name="T46" fmla="*/ 114 w 144"/>
              <a:gd name="T47" fmla="*/ 39 h 108"/>
              <a:gd name="T48" fmla="*/ 123 w 144"/>
              <a:gd name="T49" fmla="*/ 30 h 108"/>
              <a:gd name="T50" fmla="*/ 132 w 144"/>
              <a:gd name="T51" fmla="*/ 39 h 108"/>
              <a:gd name="T52" fmla="*/ 123 w 144"/>
              <a:gd name="T53"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08">
                <a:moveTo>
                  <a:pt x="132" y="12"/>
                </a:moveTo>
                <a:cubicBezTo>
                  <a:pt x="60" y="12"/>
                  <a:pt x="60" y="12"/>
                  <a:pt x="60" y="12"/>
                </a:cubicBezTo>
                <a:cubicBezTo>
                  <a:pt x="60" y="5"/>
                  <a:pt x="55" y="0"/>
                  <a:pt x="48" y="0"/>
                </a:cubicBezTo>
                <a:cubicBezTo>
                  <a:pt x="36" y="0"/>
                  <a:pt x="36" y="0"/>
                  <a:pt x="36" y="0"/>
                </a:cubicBezTo>
                <a:cubicBezTo>
                  <a:pt x="29" y="0"/>
                  <a:pt x="24" y="5"/>
                  <a:pt x="24" y="12"/>
                </a:cubicBezTo>
                <a:cubicBezTo>
                  <a:pt x="12" y="12"/>
                  <a:pt x="12" y="12"/>
                  <a:pt x="12" y="12"/>
                </a:cubicBezTo>
                <a:cubicBezTo>
                  <a:pt x="5" y="12"/>
                  <a:pt x="0" y="17"/>
                  <a:pt x="0" y="24"/>
                </a:cubicBezTo>
                <a:cubicBezTo>
                  <a:pt x="12" y="24"/>
                  <a:pt x="12" y="24"/>
                  <a:pt x="12" y="24"/>
                </a:cubicBezTo>
                <a:cubicBezTo>
                  <a:pt x="19" y="24"/>
                  <a:pt x="24" y="29"/>
                  <a:pt x="24" y="36"/>
                </a:cubicBezTo>
                <a:cubicBezTo>
                  <a:pt x="24" y="84"/>
                  <a:pt x="24" y="84"/>
                  <a:pt x="24" y="84"/>
                </a:cubicBezTo>
                <a:cubicBezTo>
                  <a:pt x="24" y="91"/>
                  <a:pt x="19" y="96"/>
                  <a:pt x="12" y="96"/>
                </a:cubicBezTo>
                <a:cubicBezTo>
                  <a:pt x="0" y="96"/>
                  <a:pt x="0" y="96"/>
                  <a:pt x="0" y="96"/>
                </a:cubicBezTo>
                <a:cubicBezTo>
                  <a:pt x="0" y="103"/>
                  <a:pt x="5" y="108"/>
                  <a:pt x="12" y="108"/>
                </a:cubicBezTo>
                <a:cubicBezTo>
                  <a:pt x="132" y="108"/>
                  <a:pt x="132" y="108"/>
                  <a:pt x="132" y="108"/>
                </a:cubicBezTo>
                <a:cubicBezTo>
                  <a:pt x="139" y="108"/>
                  <a:pt x="144" y="103"/>
                  <a:pt x="144" y="96"/>
                </a:cubicBezTo>
                <a:cubicBezTo>
                  <a:pt x="144" y="24"/>
                  <a:pt x="144" y="24"/>
                  <a:pt x="144" y="24"/>
                </a:cubicBezTo>
                <a:cubicBezTo>
                  <a:pt x="144" y="17"/>
                  <a:pt x="139" y="12"/>
                  <a:pt x="132" y="12"/>
                </a:cubicBezTo>
                <a:moveTo>
                  <a:pt x="78" y="90"/>
                </a:moveTo>
                <a:cubicBezTo>
                  <a:pt x="61" y="90"/>
                  <a:pt x="48" y="77"/>
                  <a:pt x="48" y="60"/>
                </a:cubicBezTo>
                <a:cubicBezTo>
                  <a:pt x="48" y="43"/>
                  <a:pt x="61" y="30"/>
                  <a:pt x="78" y="30"/>
                </a:cubicBezTo>
                <a:cubicBezTo>
                  <a:pt x="95" y="30"/>
                  <a:pt x="108" y="43"/>
                  <a:pt x="108" y="60"/>
                </a:cubicBezTo>
                <a:cubicBezTo>
                  <a:pt x="108" y="77"/>
                  <a:pt x="95" y="90"/>
                  <a:pt x="78" y="90"/>
                </a:cubicBezTo>
                <a:moveTo>
                  <a:pt x="123" y="48"/>
                </a:moveTo>
                <a:cubicBezTo>
                  <a:pt x="118" y="48"/>
                  <a:pt x="114" y="44"/>
                  <a:pt x="114" y="39"/>
                </a:cubicBezTo>
                <a:cubicBezTo>
                  <a:pt x="114" y="34"/>
                  <a:pt x="118" y="30"/>
                  <a:pt x="123" y="30"/>
                </a:cubicBezTo>
                <a:cubicBezTo>
                  <a:pt x="128" y="30"/>
                  <a:pt x="132" y="34"/>
                  <a:pt x="132" y="39"/>
                </a:cubicBezTo>
                <a:cubicBezTo>
                  <a:pt x="132" y="44"/>
                  <a:pt x="128" y="48"/>
                  <a:pt x="123" y="4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4" name="Rectangle 87"/>
          <p:cNvSpPr>
            <a:spLocks noChangeArrowheads="1"/>
          </p:cNvSpPr>
          <p:nvPr/>
        </p:nvSpPr>
        <p:spPr bwMode="auto">
          <a:xfrm>
            <a:off x="5008802" y="3235054"/>
            <a:ext cx="41117" cy="41117"/>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5" name="Rectangle 88"/>
          <p:cNvSpPr>
            <a:spLocks noChangeArrowheads="1"/>
          </p:cNvSpPr>
          <p:nvPr/>
        </p:nvSpPr>
        <p:spPr bwMode="auto">
          <a:xfrm>
            <a:off x="5008802" y="3235054"/>
            <a:ext cx="41117" cy="41117"/>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6" name="Oval 89"/>
          <p:cNvSpPr>
            <a:spLocks noChangeArrowheads="1"/>
          </p:cNvSpPr>
          <p:nvPr/>
        </p:nvSpPr>
        <p:spPr bwMode="auto">
          <a:xfrm>
            <a:off x="5008802" y="3235054"/>
            <a:ext cx="41117" cy="41117"/>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7" name="Freeform 90"/>
          <p:cNvSpPr/>
          <p:nvPr/>
        </p:nvSpPr>
        <p:spPr bwMode="auto">
          <a:xfrm>
            <a:off x="4749246" y="3222204"/>
            <a:ext cx="0" cy="164467"/>
          </a:xfrm>
          <a:custGeom>
            <a:avLst/>
            <a:gdLst>
              <a:gd name="T0" fmla="*/ 64 h 64"/>
              <a:gd name="T1" fmla="*/ 64 h 64"/>
              <a:gd name="T2" fmla="*/ 0 h 64"/>
              <a:gd name="T3" fmla="*/ 64 h 64"/>
            </a:gdLst>
            <a:ahLst/>
            <a:cxnLst>
              <a:cxn ang="0">
                <a:pos x="0" y="T0"/>
              </a:cxn>
              <a:cxn ang="0">
                <a:pos x="0" y="T1"/>
              </a:cxn>
              <a:cxn ang="0">
                <a:pos x="0" y="T2"/>
              </a:cxn>
              <a:cxn ang="0">
                <a:pos x="0" y="T3"/>
              </a:cxn>
            </a:cxnLst>
            <a:rect l="0" t="0" r="r" b="b"/>
            <a:pathLst>
              <a:path h="64">
                <a:moveTo>
                  <a:pt x="0" y="64"/>
                </a:moveTo>
                <a:lnTo>
                  <a:pt x="0" y="64"/>
                </a:lnTo>
                <a:lnTo>
                  <a:pt x="0" y="0"/>
                </a:lnTo>
                <a:lnTo>
                  <a:pt x="0" y="6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8" name="Rectangle 91"/>
          <p:cNvSpPr>
            <a:spLocks noChangeArrowheads="1"/>
          </p:cNvSpPr>
          <p:nvPr/>
        </p:nvSpPr>
        <p:spPr bwMode="auto">
          <a:xfrm>
            <a:off x="4749246" y="3222204"/>
            <a:ext cx="53967" cy="164467"/>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9" name="Rectangle 92"/>
          <p:cNvSpPr>
            <a:spLocks noChangeArrowheads="1"/>
          </p:cNvSpPr>
          <p:nvPr/>
        </p:nvSpPr>
        <p:spPr bwMode="auto">
          <a:xfrm>
            <a:off x="4749246" y="3222204"/>
            <a:ext cx="53967" cy="164467"/>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0" name="Freeform 93"/>
          <p:cNvSpPr/>
          <p:nvPr/>
        </p:nvSpPr>
        <p:spPr bwMode="auto">
          <a:xfrm>
            <a:off x="4749246" y="3222204"/>
            <a:ext cx="53967" cy="164467"/>
          </a:xfrm>
          <a:custGeom>
            <a:avLst/>
            <a:gdLst>
              <a:gd name="T0" fmla="*/ 12 w 24"/>
              <a:gd name="T1" fmla="*/ 0 h 72"/>
              <a:gd name="T2" fmla="*/ 0 w 24"/>
              <a:gd name="T3" fmla="*/ 0 h 72"/>
              <a:gd name="T4" fmla="*/ 0 w 24"/>
              <a:gd name="T5" fmla="*/ 0 h 72"/>
              <a:gd name="T6" fmla="*/ 0 w 24"/>
              <a:gd name="T7" fmla="*/ 72 h 72"/>
              <a:gd name="T8" fmla="*/ 12 w 24"/>
              <a:gd name="T9" fmla="*/ 72 h 72"/>
              <a:gd name="T10" fmla="*/ 24 w 24"/>
              <a:gd name="T11" fmla="*/ 60 h 72"/>
              <a:gd name="T12" fmla="*/ 24 w 24"/>
              <a:gd name="T13" fmla="*/ 12 h 72"/>
              <a:gd name="T14" fmla="*/ 12 w 24"/>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2">
                <a:moveTo>
                  <a:pt x="12" y="0"/>
                </a:moveTo>
                <a:cubicBezTo>
                  <a:pt x="0" y="0"/>
                  <a:pt x="0" y="0"/>
                  <a:pt x="0" y="0"/>
                </a:cubicBezTo>
                <a:cubicBezTo>
                  <a:pt x="0" y="0"/>
                  <a:pt x="0" y="0"/>
                  <a:pt x="0" y="0"/>
                </a:cubicBezTo>
                <a:cubicBezTo>
                  <a:pt x="0" y="72"/>
                  <a:pt x="0" y="72"/>
                  <a:pt x="0" y="72"/>
                </a:cubicBezTo>
                <a:cubicBezTo>
                  <a:pt x="12" y="72"/>
                  <a:pt x="12" y="72"/>
                  <a:pt x="12" y="72"/>
                </a:cubicBezTo>
                <a:cubicBezTo>
                  <a:pt x="19" y="72"/>
                  <a:pt x="24" y="67"/>
                  <a:pt x="24" y="60"/>
                </a:cubicBezTo>
                <a:cubicBezTo>
                  <a:pt x="24" y="12"/>
                  <a:pt x="24" y="12"/>
                  <a:pt x="24" y="12"/>
                </a:cubicBezTo>
                <a:cubicBezTo>
                  <a:pt x="24" y="5"/>
                  <a:pt x="19" y="0"/>
                  <a:pt x="12"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1" name="Rectangle 94"/>
          <p:cNvSpPr>
            <a:spLocks noChangeArrowheads="1"/>
          </p:cNvSpPr>
          <p:nvPr/>
        </p:nvSpPr>
        <p:spPr bwMode="auto">
          <a:xfrm>
            <a:off x="5622999"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2" name="Rectangle 95"/>
          <p:cNvSpPr>
            <a:spLocks noChangeArrowheads="1"/>
          </p:cNvSpPr>
          <p:nvPr/>
        </p:nvSpPr>
        <p:spPr bwMode="auto">
          <a:xfrm>
            <a:off x="5622999"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3" name="Rectangle 96"/>
          <p:cNvSpPr>
            <a:spLocks noChangeArrowheads="1"/>
          </p:cNvSpPr>
          <p:nvPr/>
        </p:nvSpPr>
        <p:spPr bwMode="auto">
          <a:xfrm>
            <a:off x="5622999"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4" name="Rectangle 97"/>
          <p:cNvSpPr>
            <a:spLocks noChangeArrowheads="1"/>
          </p:cNvSpPr>
          <p:nvPr/>
        </p:nvSpPr>
        <p:spPr bwMode="auto">
          <a:xfrm>
            <a:off x="5622999"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5" name="Rectangle 98"/>
          <p:cNvSpPr>
            <a:spLocks noChangeArrowheads="1"/>
          </p:cNvSpPr>
          <p:nvPr/>
        </p:nvSpPr>
        <p:spPr bwMode="auto">
          <a:xfrm>
            <a:off x="5458527"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6" name="Rectangle 99"/>
          <p:cNvSpPr>
            <a:spLocks noChangeArrowheads="1"/>
          </p:cNvSpPr>
          <p:nvPr/>
        </p:nvSpPr>
        <p:spPr bwMode="auto">
          <a:xfrm>
            <a:off x="5458527"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7" name="Rectangle 100"/>
          <p:cNvSpPr>
            <a:spLocks noChangeArrowheads="1"/>
          </p:cNvSpPr>
          <p:nvPr/>
        </p:nvSpPr>
        <p:spPr bwMode="auto">
          <a:xfrm>
            <a:off x="5458527"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8" name="Rectangle 101"/>
          <p:cNvSpPr>
            <a:spLocks noChangeArrowheads="1"/>
          </p:cNvSpPr>
          <p:nvPr/>
        </p:nvSpPr>
        <p:spPr bwMode="auto">
          <a:xfrm>
            <a:off x="5458527" y="3150250"/>
            <a:ext cx="53967" cy="16189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9" name="Freeform 102"/>
          <p:cNvSpPr/>
          <p:nvPr/>
        </p:nvSpPr>
        <p:spPr bwMode="auto">
          <a:xfrm>
            <a:off x="5432828" y="3227343"/>
            <a:ext cx="272405" cy="259550"/>
          </a:xfrm>
          <a:custGeom>
            <a:avLst/>
            <a:gdLst>
              <a:gd name="T0" fmla="*/ 53 w 106"/>
              <a:gd name="T1" fmla="*/ 0 h 101"/>
              <a:gd name="T2" fmla="*/ 66 w 106"/>
              <a:gd name="T3" fmla="*/ 38 h 101"/>
              <a:gd name="T4" fmla="*/ 106 w 106"/>
              <a:gd name="T5" fmla="*/ 39 h 101"/>
              <a:gd name="T6" fmla="*/ 74 w 106"/>
              <a:gd name="T7" fmla="*/ 63 h 101"/>
              <a:gd name="T8" fmla="*/ 85 w 106"/>
              <a:gd name="T9" fmla="*/ 101 h 101"/>
              <a:gd name="T10" fmla="*/ 53 w 106"/>
              <a:gd name="T11" fmla="*/ 78 h 101"/>
              <a:gd name="T12" fmla="*/ 20 w 106"/>
              <a:gd name="T13" fmla="*/ 101 h 101"/>
              <a:gd name="T14" fmla="*/ 31 w 106"/>
              <a:gd name="T15" fmla="*/ 63 h 101"/>
              <a:gd name="T16" fmla="*/ 0 w 106"/>
              <a:gd name="T17" fmla="*/ 39 h 101"/>
              <a:gd name="T18" fmla="*/ 39 w 106"/>
              <a:gd name="T19" fmla="*/ 38 h 101"/>
              <a:gd name="T20" fmla="*/ 53 w 106"/>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1">
                <a:moveTo>
                  <a:pt x="53" y="0"/>
                </a:moveTo>
                <a:lnTo>
                  <a:pt x="66" y="38"/>
                </a:lnTo>
                <a:lnTo>
                  <a:pt x="106" y="39"/>
                </a:lnTo>
                <a:lnTo>
                  <a:pt x="74" y="63"/>
                </a:lnTo>
                <a:lnTo>
                  <a:pt x="85" y="101"/>
                </a:lnTo>
                <a:lnTo>
                  <a:pt x="53" y="78"/>
                </a:lnTo>
                <a:lnTo>
                  <a:pt x="20" y="101"/>
                </a:lnTo>
                <a:lnTo>
                  <a:pt x="31" y="63"/>
                </a:lnTo>
                <a:lnTo>
                  <a:pt x="0" y="39"/>
                </a:lnTo>
                <a:lnTo>
                  <a:pt x="39" y="38"/>
                </a:lnTo>
                <a:lnTo>
                  <a:pt x="53"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0" name="Freeform 103"/>
          <p:cNvSpPr/>
          <p:nvPr/>
        </p:nvSpPr>
        <p:spPr bwMode="auto">
          <a:xfrm>
            <a:off x="5432828" y="3227343"/>
            <a:ext cx="272405" cy="259550"/>
          </a:xfrm>
          <a:custGeom>
            <a:avLst/>
            <a:gdLst>
              <a:gd name="T0" fmla="*/ 53 w 106"/>
              <a:gd name="T1" fmla="*/ 0 h 101"/>
              <a:gd name="T2" fmla="*/ 66 w 106"/>
              <a:gd name="T3" fmla="*/ 38 h 101"/>
              <a:gd name="T4" fmla="*/ 106 w 106"/>
              <a:gd name="T5" fmla="*/ 39 h 101"/>
              <a:gd name="T6" fmla="*/ 74 w 106"/>
              <a:gd name="T7" fmla="*/ 63 h 101"/>
              <a:gd name="T8" fmla="*/ 85 w 106"/>
              <a:gd name="T9" fmla="*/ 101 h 101"/>
              <a:gd name="T10" fmla="*/ 53 w 106"/>
              <a:gd name="T11" fmla="*/ 78 h 101"/>
              <a:gd name="T12" fmla="*/ 20 w 106"/>
              <a:gd name="T13" fmla="*/ 101 h 101"/>
              <a:gd name="T14" fmla="*/ 31 w 106"/>
              <a:gd name="T15" fmla="*/ 63 h 101"/>
              <a:gd name="T16" fmla="*/ 0 w 106"/>
              <a:gd name="T17" fmla="*/ 39 h 101"/>
              <a:gd name="T18" fmla="*/ 39 w 106"/>
              <a:gd name="T19" fmla="*/ 38 h 101"/>
              <a:gd name="T20" fmla="*/ 53 w 106"/>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1">
                <a:moveTo>
                  <a:pt x="53" y="0"/>
                </a:moveTo>
                <a:lnTo>
                  <a:pt x="66" y="38"/>
                </a:lnTo>
                <a:lnTo>
                  <a:pt x="106" y="39"/>
                </a:lnTo>
                <a:lnTo>
                  <a:pt x="74" y="63"/>
                </a:lnTo>
                <a:lnTo>
                  <a:pt x="85" y="101"/>
                </a:lnTo>
                <a:lnTo>
                  <a:pt x="53" y="78"/>
                </a:lnTo>
                <a:lnTo>
                  <a:pt x="20" y="101"/>
                </a:lnTo>
                <a:lnTo>
                  <a:pt x="31" y="63"/>
                </a:lnTo>
                <a:lnTo>
                  <a:pt x="0" y="39"/>
                </a:lnTo>
                <a:lnTo>
                  <a:pt x="39" y="38"/>
                </a:lnTo>
                <a:lnTo>
                  <a:pt x="53" y="0"/>
                </a:ln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1" name="Rectangle 104"/>
          <p:cNvSpPr>
            <a:spLocks noChangeArrowheads="1"/>
          </p:cNvSpPr>
          <p:nvPr/>
        </p:nvSpPr>
        <p:spPr bwMode="auto">
          <a:xfrm>
            <a:off x="5540763" y="3150250"/>
            <a:ext cx="53967" cy="12078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2" name="Rectangle 105"/>
          <p:cNvSpPr>
            <a:spLocks noChangeArrowheads="1"/>
          </p:cNvSpPr>
          <p:nvPr/>
        </p:nvSpPr>
        <p:spPr bwMode="auto">
          <a:xfrm>
            <a:off x="5540763" y="3150250"/>
            <a:ext cx="53967" cy="12078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3" name="Freeform 106"/>
          <p:cNvSpPr/>
          <p:nvPr/>
        </p:nvSpPr>
        <p:spPr bwMode="auto">
          <a:xfrm>
            <a:off x="5540763" y="3150250"/>
            <a:ext cx="53967" cy="120780"/>
          </a:xfrm>
          <a:custGeom>
            <a:avLst/>
            <a:gdLst>
              <a:gd name="T0" fmla="*/ 21 w 21"/>
              <a:gd name="T1" fmla="*/ 0 h 47"/>
              <a:gd name="T2" fmla="*/ 0 w 21"/>
              <a:gd name="T3" fmla="*/ 0 h 47"/>
              <a:gd name="T4" fmla="*/ 0 w 21"/>
              <a:gd name="T5" fmla="*/ 47 h 47"/>
              <a:gd name="T6" fmla="*/ 11 w 21"/>
              <a:gd name="T7" fmla="*/ 16 h 47"/>
              <a:gd name="T8" fmla="*/ 21 w 21"/>
              <a:gd name="T9" fmla="*/ 47 h 47"/>
              <a:gd name="T10" fmla="*/ 21 w 21"/>
              <a:gd name="T11" fmla="*/ 0 h 47"/>
            </a:gdLst>
            <a:ahLst/>
            <a:cxnLst>
              <a:cxn ang="0">
                <a:pos x="T0" y="T1"/>
              </a:cxn>
              <a:cxn ang="0">
                <a:pos x="T2" y="T3"/>
              </a:cxn>
              <a:cxn ang="0">
                <a:pos x="T4" y="T5"/>
              </a:cxn>
              <a:cxn ang="0">
                <a:pos x="T6" y="T7"/>
              </a:cxn>
              <a:cxn ang="0">
                <a:pos x="T8" y="T9"/>
              </a:cxn>
              <a:cxn ang="0">
                <a:pos x="T10" y="T11"/>
              </a:cxn>
            </a:cxnLst>
            <a:rect l="0" t="0" r="r" b="b"/>
            <a:pathLst>
              <a:path w="21" h="47">
                <a:moveTo>
                  <a:pt x="21" y="0"/>
                </a:moveTo>
                <a:lnTo>
                  <a:pt x="0" y="0"/>
                </a:lnTo>
                <a:lnTo>
                  <a:pt x="0" y="47"/>
                </a:lnTo>
                <a:lnTo>
                  <a:pt x="11" y="16"/>
                </a:lnTo>
                <a:lnTo>
                  <a:pt x="21" y="47"/>
                </a:lnTo>
                <a:lnTo>
                  <a:pt x="21"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4" name="Freeform 107"/>
          <p:cNvSpPr/>
          <p:nvPr/>
        </p:nvSpPr>
        <p:spPr bwMode="auto">
          <a:xfrm>
            <a:off x="5540763" y="3150250"/>
            <a:ext cx="53967" cy="120780"/>
          </a:xfrm>
          <a:custGeom>
            <a:avLst/>
            <a:gdLst>
              <a:gd name="T0" fmla="*/ 21 w 21"/>
              <a:gd name="T1" fmla="*/ 0 h 47"/>
              <a:gd name="T2" fmla="*/ 0 w 21"/>
              <a:gd name="T3" fmla="*/ 0 h 47"/>
              <a:gd name="T4" fmla="*/ 0 w 21"/>
              <a:gd name="T5" fmla="*/ 47 h 47"/>
              <a:gd name="T6" fmla="*/ 11 w 21"/>
              <a:gd name="T7" fmla="*/ 16 h 47"/>
              <a:gd name="T8" fmla="*/ 21 w 21"/>
              <a:gd name="T9" fmla="*/ 47 h 47"/>
              <a:gd name="T10" fmla="*/ 21 w 21"/>
              <a:gd name="T11" fmla="*/ 0 h 47"/>
            </a:gdLst>
            <a:ahLst/>
            <a:cxnLst>
              <a:cxn ang="0">
                <a:pos x="T0" y="T1"/>
              </a:cxn>
              <a:cxn ang="0">
                <a:pos x="T2" y="T3"/>
              </a:cxn>
              <a:cxn ang="0">
                <a:pos x="T4" y="T5"/>
              </a:cxn>
              <a:cxn ang="0">
                <a:pos x="T6" y="T7"/>
              </a:cxn>
              <a:cxn ang="0">
                <a:pos x="T8" y="T9"/>
              </a:cxn>
              <a:cxn ang="0">
                <a:pos x="T10" y="T11"/>
              </a:cxn>
            </a:cxnLst>
            <a:rect l="0" t="0" r="r" b="b"/>
            <a:pathLst>
              <a:path w="21" h="47">
                <a:moveTo>
                  <a:pt x="21" y="0"/>
                </a:moveTo>
                <a:lnTo>
                  <a:pt x="0" y="0"/>
                </a:lnTo>
                <a:lnTo>
                  <a:pt x="0" y="47"/>
                </a:lnTo>
                <a:lnTo>
                  <a:pt x="11" y="16"/>
                </a:lnTo>
                <a:lnTo>
                  <a:pt x="21" y="47"/>
                </a:lnTo>
                <a:lnTo>
                  <a:pt x="21" y="0"/>
                </a:ln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5" name="Freeform 108"/>
          <p:cNvSpPr/>
          <p:nvPr/>
        </p:nvSpPr>
        <p:spPr bwMode="auto">
          <a:xfrm>
            <a:off x="6314292" y="3217064"/>
            <a:ext cx="69387" cy="218432"/>
          </a:xfrm>
          <a:custGeom>
            <a:avLst/>
            <a:gdLst>
              <a:gd name="T0" fmla="*/ 24 w 30"/>
              <a:gd name="T1" fmla="*/ 0 h 96"/>
              <a:gd name="T2" fmla="*/ 0 w 30"/>
              <a:gd name="T3" fmla="*/ 0 h 96"/>
              <a:gd name="T4" fmla="*/ 0 w 30"/>
              <a:gd name="T5" fmla="*/ 96 h 96"/>
              <a:gd name="T6" fmla="*/ 24 w 30"/>
              <a:gd name="T7" fmla="*/ 96 h 96"/>
              <a:gd name="T8" fmla="*/ 30 w 30"/>
              <a:gd name="T9" fmla="*/ 90 h 96"/>
              <a:gd name="T10" fmla="*/ 30 w 30"/>
              <a:gd name="T11" fmla="*/ 6 h 96"/>
              <a:gd name="T12" fmla="*/ 24 w 30"/>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30" h="96">
                <a:moveTo>
                  <a:pt x="24" y="0"/>
                </a:moveTo>
                <a:cubicBezTo>
                  <a:pt x="0" y="0"/>
                  <a:pt x="0" y="0"/>
                  <a:pt x="0" y="0"/>
                </a:cubicBezTo>
                <a:cubicBezTo>
                  <a:pt x="0" y="96"/>
                  <a:pt x="0" y="96"/>
                  <a:pt x="0" y="96"/>
                </a:cubicBezTo>
                <a:cubicBezTo>
                  <a:pt x="24" y="96"/>
                  <a:pt x="24" y="96"/>
                  <a:pt x="24" y="96"/>
                </a:cubicBezTo>
                <a:cubicBezTo>
                  <a:pt x="27" y="96"/>
                  <a:pt x="30" y="93"/>
                  <a:pt x="30" y="90"/>
                </a:cubicBezTo>
                <a:cubicBezTo>
                  <a:pt x="30" y="6"/>
                  <a:pt x="30" y="6"/>
                  <a:pt x="30" y="6"/>
                </a:cubicBezTo>
                <a:cubicBezTo>
                  <a:pt x="30" y="3"/>
                  <a:pt x="27" y="0"/>
                  <a:pt x="24"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6" name="Freeform 109"/>
          <p:cNvSpPr>
            <a:spLocks noEditPoints="1"/>
          </p:cNvSpPr>
          <p:nvPr/>
        </p:nvSpPr>
        <p:spPr bwMode="auto">
          <a:xfrm>
            <a:off x="6095853" y="3163099"/>
            <a:ext cx="205589" cy="272399"/>
          </a:xfrm>
          <a:custGeom>
            <a:avLst/>
            <a:gdLst>
              <a:gd name="T0" fmla="*/ 84 w 90"/>
              <a:gd name="T1" fmla="*/ 24 h 120"/>
              <a:gd name="T2" fmla="*/ 84 w 90"/>
              <a:gd name="T3" fmla="*/ 24 h 120"/>
              <a:gd name="T4" fmla="*/ 84 w 90"/>
              <a:gd name="T5" fmla="*/ 23 h 120"/>
              <a:gd name="T6" fmla="*/ 84 w 90"/>
              <a:gd name="T7" fmla="*/ 18 h 120"/>
              <a:gd name="T8" fmla="*/ 66 w 90"/>
              <a:gd name="T9" fmla="*/ 0 h 120"/>
              <a:gd name="T10" fmla="*/ 30 w 90"/>
              <a:gd name="T11" fmla="*/ 0 h 120"/>
              <a:gd name="T12" fmla="*/ 12 w 90"/>
              <a:gd name="T13" fmla="*/ 18 h 120"/>
              <a:gd name="T14" fmla="*/ 12 w 90"/>
              <a:gd name="T15" fmla="*/ 24 h 120"/>
              <a:gd name="T16" fmla="*/ 0 w 90"/>
              <a:gd name="T17" fmla="*/ 24 h 120"/>
              <a:gd name="T18" fmla="*/ 0 w 90"/>
              <a:gd name="T19" fmla="*/ 120 h 120"/>
              <a:gd name="T20" fmla="*/ 90 w 90"/>
              <a:gd name="T21" fmla="*/ 120 h 120"/>
              <a:gd name="T22" fmla="*/ 90 w 90"/>
              <a:gd name="T23" fmla="*/ 24 h 120"/>
              <a:gd name="T24" fmla="*/ 84 w 90"/>
              <a:gd name="T25" fmla="*/ 24 h 120"/>
              <a:gd name="T26" fmla="*/ 72 w 90"/>
              <a:gd name="T27" fmla="*/ 24 h 120"/>
              <a:gd name="T28" fmla="*/ 72 w 90"/>
              <a:gd name="T29" fmla="*/ 24 h 120"/>
              <a:gd name="T30" fmla="*/ 24 w 90"/>
              <a:gd name="T31" fmla="*/ 24 h 120"/>
              <a:gd name="T32" fmla="*/ 24 w 90"/>
              <a:gd name="T33" fmla="*/ 18 h 120"/>
              <a:gd name="T34" fmla="*/ 30 w 90"/>
              <a:gd name="T35" fmla="*/ 12 h 120"/>
              <a:gd name="T36" fmla="*/ 66 w 90"/>
              <a:gd name="T37" fmla="*/ 12 h 120"/>
              <a:gd name="T38" fmla="*/ 72 w 90"/>
              <a:gd name="T39" fmla="*/ 18 h 120"/>
              <a:gd name="T40" fmla="*/ 72 w 90"/>
              <a:gd name="T41"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20">
                <a:moveTo>
                  <a:pt x="84" y="24"/>
                </a:moveTo>
                <a:cubicBezTo>
                  <a:pt x="84" y="24"/>
                  <a:pt x="84" y="24"/>
                  <a:pt x="84" y="24"/>
                </a:cubicBezTo>
                <a:cubicBezTo>
                  <a:pt x="84" y="23"/>
                  <a:pt x="84" y="23"/>
                  <a:pt x="84" y="23"/>
                </a:cubicBezTo>
                <a:cubicBezTo>
                  <a:pt x="84" y="18"/>
                  <a:pt x="84" y="18"/>
                  <a:pt x="84" y="18"/>
                </a:cubicBezTo>
                <a:cubicBezTo>
                  <a:pt x="84" y="6"/>
                  <a:pt x="75" y="0"/>
                  <a:pt x="66" y="0"/>
                </a:cubicBezTo>
                <a:cubicBezTo>
                  <a:pt x="30" y="0"/>
                  <a:pt x="30" y="0"/>
                  <a:pt x="30" y="0"/>
                </a:cubicBezTo>
                <a:cubicBezTo>
                  <a:pt x="18" y="0"/>
                  <a:pt x="12" y="9"/>
                  <a:pt x="12" y="18"/>
                </a:cubicBezTo>
                <a:cubicBezTo>
                  <a:pt x="12" y="24"/>
                  <a:pt x="12" y="24"/>
                  <a:pt x="12" y="24"/>
                </a:cubicBezTo>
                <a:cubicBezTo>
                  <a:pt x="0" y="24"/>
                  <a:pt x="0" y="24"/>
                  <a:pt x="0" y="24"/>
                </a:cubicBezTo>
                <a:cubicBezTo>
                  <a:pt x="0" y="120"/>
                  <a:pt x="0" y="120"/>
                  <a:pt x="0" y="120"/>
                </a:cubicBezTo>
                <a:cubicBezTo>
                  <a:pt x="90" y="120"/>
                  <a:pt x="90" y="120"/>
                  <a:pt x="90" y="120"/>
                </a:cubicBezTo>
                <a:cubicBezTo>
                  <a:pt x="90" y="24"/>
                  <a:pt x="90" y="24"/>
                  <a:pt x="90" y="24"/>
                </a:cubicBezTo>
                <a:lnTo>
                  <a:pt x="84" y="24"/>
                </a:lnTo>
                <a:close/>
                <a:moveTo>
                  <a:pt x="72" y="24"/>
                </a:moveTo>
                <a:cubicBezTo>
                  <a:pt x="72" y="24"/>
                  <a:pt x="72" y="24"/>
                  <a:pt x="72" y="24"/>
                </a:cubicBezTo>
                <a:cubicBezTo>
                  <a:pt x="24" y="24"/>
                  <a:pt x="24" y="24"/>
                  <a:pt x="24" y="24"/>
                </a:cubicBezTo>
                <a:cubicBezTo>
                  <a:pt x="24" y="18"/>
                  <a:pt x="24" y="18"/>
                  <a:pt x="24" y="18"/>
                </a:cubicBezTo>
                <a:cubicBezTo>
                  <a:pt x="24" y="18"/>
                  <a:pt x="24" y="12"/>
                  <a:pt x="30" y="12"/>
                </a:cubicBezTo>
                <a:cubicBezTo>
                  <a:pt x="66" y="12"/>
                  <a:pt x="66" y="12"/>
                  <a:pt x="66" y="12"/>
                </a:cubicBezTo>
                <a:cubicBezTo>
                  <a:pt x="66" y="12"/>
                  <a:pt x="72" y="12"/>
                  <a:pt x="72" y="18"/>
                </a:cubicBezTo>
                <a:lnTo>
                  <a:pt x="72" y="2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7" name="Freeform 110"/>
          <p:cNvSpPr/>
          <p:nvPr/>
        </p:nvSpPr>
        <p:spPr bwMode="auto">
          <a:xfrm>
            <a:off x="6029036" y="3217064"/>
            <a:ext cx="53967" cy="218432"/>
          </a:xfrm>
          <a:custGeom>
            <a:avLst/>
            <a:gdLst>
              <a:gd name="T0" fmla="*/ 24 w 24"/>
              <a:gd name="T1" fmla="*/ 0 h 96"/>
              <a:gd name="T2" fmla="*/ 6 w 24"/>
              <a:gd name="T3" fmla="*/ 0 h 96"/>
              <a:gd name="T4" fmla="*/ 0 w 24"/>
              <a:gd name="T5" fmla="*/ 6 h 96"/>
              <a:gd name="T6" fmla="*/ 0 w 24"/>
              <a:gd name="T7" fmla="*/ 90 h 96"/>
              <a:gd name="T8" fmla="*/ 6 w 24"/>
              <a:gd name="T9" fmla="*/ 96 h 96"/>
              <a:gd name="T10" fmla="*/ 24 w 24"/>
              <a:gd name="T11" fmla="*/ 96 h 96"/>
              <a:gd name="T12" fmla="*/ 24 w 24"/>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4" h="96">
                <a:moveTo>
                  <a:pt x="24" y="0"/>
                </a:moveTo>
                <a:cubicBezTo>
                  <a:pt x="6" y="0"/>
                  <a:pt x="6" y="0"/>
                  <a:pt x="6" y="0"/>
                </a:cubicBezTo>
                <a:cubicBezTo>
                  <a:pt x="3" y="0"/>
                  <a:pt x="0" y="3"/>
                  <a:pt x="0" y="6"/>
                </a:cubicBezTo>
                <a:cubicBezTo>
                  <a:pt x="0" y="90"/>
                  <a:pt x="0" y="90"/>
                  <a:pt x="0" y="90"/>
                </a:cubicBezTo>
                <a:cubicBezTo>
                  <a:pt x="0" y="93"/>
                  <a:pt x="3" y="96"/>
                  <a:pt x="6" y="96"/>
                </a:cubicBezTo>
                <a:cubicBezTo>
                  <a:pt x="24" y="96"/>
                  <a:pt x="24" y="96"/>
                  <a:pt x="24" y="96"/>
                </a:cubicBezTo>
                <a:lnTo>
                  <a:pt x="24"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8" name="Rectangle 111"/>
          <p:cNvSpPr>
            <a:spLocks noChangeArrowheads="1"/>
          </p:cNvSpPr>
          <p:nvPr/>
        </p:nvSpPr>
        <p:spPr bwMode="auto">
          <a:xfrm>
            <a:off x="6761448" y="3268461"/>
            <a:ext cx="25699" cy="53966"/>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9" name="Freeform 112"/>
          <p:cNvSpPr>
            <a:spLocks noEditPoints="1"/>
          </p:cNvSpPr>
          <p:nvPr/>
        </p:nvSpPr>
        <p:spPr bwMode="auto">
          <a:xfrm>
            <a:off x="6692061" y="3129691"/>
            <a:ext cx="354642" cy="151618"/>
          </a:xfrm>
          <a:custGeom>
            <a:avLst/>
            <a:gdLst>
              <a:gd name="T0" fmla="*/ 114 w 156"/>
              <a:gd name="T1" fmla="*/ 24 h 66"/>
              <a:gd name="T2" fmla="*/ 114 w 156"/>
              <a:gd name="T3" fmla="*/ 23 h 66"/>
              <a:gd name="T4" fmla="*/ 114 w 156"/>
              <a:gd name="T5" fmla="*/ 18 h 66"/>
              <a:gd name="T6" fmla="*/ 96 w 156"/>
              <a:gd name="T7" fmla="*/ 0 h 66"/>
              <a:gd name="T8" fmla="*/ 60 w 156"/>
              <a:gd name="T9" fmla="*/ 0 h 66"/>
              <a:gd name="T10" fmla="*/ 42 w 156"/>
              <a:gd name="T11" fmla="*/ 18 h 66"/>
              <a:gd name="T12" fmla="*/ 42 w 156"/>
              <a:gd name="T13" fmla="*/ 24 h 66"/>
              <a:gd name="T14" fmla="*/ 0 w 156"/>
              <a:gd name="T15" fmla="*/ 24 h 66"/>
              <a:gd name="T16" fmla="*/ 0 w 156"/>
              <a:gd name="T17" fmla="*/ 66 h 66"/>
              <a:gd name="T18" fmla="*/ 24 w 156"/>
              <a:gd name="T19" fmla="*/ 66 h 66"/>
              <a:gd name="T20" fmla="*/ 24 w 156"/>
              <a:gd name="T21" fmla="*/ 54 h 66"/>
              <a:gd name="T22" fmla="*/ 48 w 156"/>
              <a:gd name="T23" fmla="*/ 54 h 66"/>
              <a:gd name="T24" fmla="*/ 48 w 156"/>
              <a:gd name="T25" fmla="*/ 66 h 66"/>
              <a:gd name="T26" fmla="*/ 108 w 156"/>
              <a:gd name="T27" fmla="*/ 66 h 66"/>
              <a:gd name="T28" fmla="*/ 108 w 156"/>
              <a:gd name="T29" fmla="*/ 54 h 66"/>
              <a:gd name="T30" fmla="*/ 132 w 156"/>
              <a:gd name="T31" fmla="*/ 54 h 66"/>
              <a:gd name="T32" fmla="*/ 132 w 156"/>
              <a:gd name="T33" fmla="*/ 66 h 66"/>
              <a:gd name="T34" fmla="*/ 156 w 156"/>
              <a:gd name="T35" fmla="*/ 66 h 66"/>
              <a:gd name="T36" fmla="*/ 156 w 156"/>
              <a:gd name="T37" fmla="*/ 24 h 66"/>
              <a:gd name="T38" fmla="*/ 114 w 156"/>
              <a:gd name="T39" fmla="*/ 24 h 66"/>
              <a:gd name="T40" fmla="*/ 54 w 156"/>
              <a:gd name="T41" fmla="*/ 18 h 66"/>
              <a:gd name="T42" fmla="*/ 60 w 156"/>
              <a:gd name="T43" fmla="*/ 12 h 66"/>
              <a:gd name="T44" fmla="*/ 96 w 156"/>
              <a:gd name="T45" fmla="*/ 12 h 66"/>
              <a:gd name="T46" fmla="*/ 102 w 156"/>
              <a:gd name="T47" fmla="*/ 18 h 66"/>
              <a:gd name="T48" fmla="*/ 102 w 156"/>
              <a:gd name="T49" fmla="*/ 24 h 66"/>
              <a:gd name="T50" fmla="*/ 54 w 156"/>
              <a:gd name="T51" fmla="*/ 24 h 66"/>
              <a:gd name="T52" fmla="*/ 54 w 156"/>
              <a:gd name="T5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66">
                <a:moveTo>
                  <a:pt x="114" y="24"/>
                </a:moveTo>
                <a:cubicBezTo>
                  <a:pt x="114" y="23"/>
                  <a:pt x="114" y="23"/>
                  <a:pt x="114" y="23"/>
                </a:cubicBezTo>
                <a:cubicBezTo>
                  <a:pt x="114" y="18"/>
                  <a:pt x="114" y="18"/>
                  <a:pt x="114" y="18"/>
                </a:cubicBezTo>
                <a:cubicBezTo>
                  <a:pt x="114" y="6"/>
                  <a:pt x="105" y="0"/>
                  <a:pt x="96" y="0"/>
                </a:cubicBezTo>
                <a:cubicBezTo>
                  <a:pt x="60" y="0"/>
                  <a:pt x="60" y="0"/>
                  <a:pt x="60" y="0"/>
                </a:cubicBezTo>
                <a:cubicBezTo>
                  <a:pt x="48" y="0"/>
                  <a:pt x="42" y="9"/>
                  <a:pt x="42" y="18"/>
                </a:cubicBezTo>
                <a:cubicBezTo>
                  <a:pt x="42" y="24"/>
                  <a:pt x="42" y="24"/>
                  <a:pt x="42" y="24"/>
                </a:cubicBezTo>
                <a:cubicBezTo>
                  <a:pt x="0" y="24"/>
                  <a:pt x="0" y="24"/>
                  <a:pt x="0" y="24"/>
                </a:cubicBezTo>
                <a:cubicBezTo>
                  <a:pt x="0" y="66"/>
                  <a:pt x="0" y="66"/>
                  <a:pt x="0" y="66"/>
                </a:cubicBezTo>
                <a:cubicBezTo>
                  <a:pt x="24" y="66"/>
                  <a:pt x="24" y="66"/>
                  <a:pt x="24" y="66"/>
                </a:cubicBezTo>
                <a:cubicBezTo>
                  <a:pt x="24" y="54"/>
                  <a:pt x="24" y="54"/>
                  <a:pt x="24" y="54"/>
                </a:cubicBezTo>
                <a:cubicBezTo>
                  <a:pt x="48" y="54"/>
                  <a:pt x="48" y="54"/>
                  <a:pt x="48" y="54"/>
                </a:cubicBezTo>
                <a:cubicBezTo>
                  <a:pt x="48" y="66"/>
                  <a:pt x="48" y="66"/>
                  <a:pt x="48" y="66"/>
                </a:cubicBezTo>
                <a:cubicBezTo>
                  <a:pt x="108" y="66"/>
                  <a:pt x="108" y="66"/>
                  <a:pt x="108" y="66"/>
                </a:cubicBezTo>
                <a:cubicBezTo>
                  <a:pt x="108" y="54"/>
                  <a:pt x="108" y="54"/>
                  <a:pt x="108" y="54"/>
                </a:cubicBezTo>
                <a:cubicBezTo>
                  <a:pt x="132" y="54"/>
                  <a:pt x="132" y="54"/>
                  <a:pt x="132" y="54"/>
                </a:cubicBezTo>
                <a:cubicBezTo>
                  <a:pt x="132" y="66"/>
                  <a:pt x="132" y="66"/>
                  <a:pt x="132" y="66"/>
                </a:cubicBezTo>
                <a:cubicBezTo>
                  <a:pt x="156" y="66"/>
                  <a:pt x="156" y="66"/>
                  <a:pt x="156" y="66"/>
                </a:cubicBezTo>
                <a:cubicBezTo>
                  <a:pt x="156" y="24"/>
                  <a:pt x="156" y="24"/>
                  <a:pt x="156" y="24"/>
                </a:cubicBezTo>
                <a:lnTo>
                  <a:pt x="114" y="24"/>
                </a:lnTo>
                <a:close/>
                <a:moveTo>
                  <a:pt x="54" y="18"/>
                </a:moveTo>
                <a:cubicBezTo>
                  <a:pt x="54" y="18"/>
                  <a:pt x="54" y="12"/>
                  <a:pt x="60" y="12"/>
                </a:cubicBezTo>
                <a:cubicBezTo>
                  <a:pt x="96" y="12"/>
                  <a:pt x="96" y="12"/>
                  <a:pt x="96" y="12"/>
                </a:cubicBezTo>
                <a:cubicBezTo>
                  <a:pt x="96" y="12"/>
                  <a:pt x="102" y="12"/>
                  <a:pt x="102" y="18"/>
                </a:cubicBezTo>
                <a:cubicBezTo>
                  <a:pt x="102" y="24"/>
                  <a:pt x="102" y="24"/>
                  <a:pt x="102" y="24"/>
                </a:cubicBezTo>
                <a:cubicBezTo>
                  <a:pt x="54" y="24"/>
                  <a:pt x="54" y="24"/>
                  <a:pt x="54" y="24"/>
                </a:cubicBezTo>
                <a:lnTo>
                  <a:pt x="54" y="1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0" name="Freeform 113"/>
          <p:cNvSpPr/>
          <p:nvPr/>
        </p:nvSpPr>
        <p:spPr bwMode="auto">
          <a:xfrm>
            <a:off x="6704911" y="3294160"/>
            <a:ext cx="328943" cy="136200"/>
          </a:xfrm>
          <a:custGeom>
            <a:avLst/>
            <a:gdLst>
              <a:gd name="T0" fmla="*/ 112 w 128"/>
              <a:gd name="T1" fmla="*/ 16 h 53"/>
              <a:gd name="T2" fmla="*/ 91 w 128"/>
              <a:gd name="T3" fmla="*/ 16 h 53"/>
              <a:gd name="T4" fmla="*/ 91 w 128"/>
              <a:gd name="T5" fmla="*/ 0 h 53"/>
              <a:gd name="T6" fmla="*/ 38 w 128"/>
              <a:gd name="T7" fmla="*/ 0 h 53"/>
              <a:gd name="T8" fmla="*/ 38 w 128"/>
              <a:gd name="T9" fmla="*/ 16 h 53"/>
              <a:gd name="T10" fmla="*/ 16 w 128"/>
              <a:gd name="T11" fmla="*/ 16 h 53"/>
              <a:gd name="T12" fmla="*/ 16 w 128"/>
              <a:gd name="T13" fmla="*/ 0 h 53"/>
              <a:gd name="T14" fmla="*/ 0 w 128"/>
              <a:gd name="T15" fmla="*/ 0 h 53"/>
              <a:gd name="T16" fmla="*/ 0 w 128"/>
              <a:gd name="T17" fmla="*/ 53 h 53"/>
              <a:gd name="T18" fmla="*/ 128 w 128"/>
              <a:gd name="T19" fmla="*/ 53 h 53"/>
              <a:gd name="T20" fmla="*/ 128 w 128"/>
              <a:gd name="T21" fmla="*/ 0 h 53"/>
              <a:gd name="T22" fmla="*/ 112 w 128"/>
              <a:gd name="T23" fmla="*/ 0 h 53"/>
              <a:gd name="T24" fmla="*/ 112 w 128"/>
              <a:gd name="T25"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53">
                <a:moveTo>
                  <a:pt x="112" y="16"/>
                </a:moveTo>
                <a:lnTo>
                  <a:pt x="91" y="16"/>
                </a:lnTo>
                <a:lnTo>
                  <a:pt x="91" y="0"/>
                </a:lnTo>
                <a:lnTo>
                  <a:pt x="38" y="0"/>
                </a:lnTo>
                <a:lnTo>
                  <a:pt x="38" y="16"/>
                </a:lnTo>
                <a:lnTo>
                  <a:pt x="16" y="16"/>
                </a:lnTo>
                <a:lnTo>
                  <a:pt x="16" y="0"/>
                </a:lnTo>
                <a:lnTo>
                  <a:pt x="0" y="0"/>
                </a:lnTo>
                <a:lnTo>
                  <a:pt x="0" y="53"/>
                </a:lnTo>
                <a:lnTo>
                  <a:pt x="128" y="53"/>
                </a:lnTo>
                <a:lnTo>
                  <a:pt x="128" y="0"/>
                </a:lnTo>
                <a:lnTo>
                  <a:pt x="112" y="0"/>
                </a:lnTo>
                <a:lnTo>
                  <a:pt x="112" y="1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1" name="Rectangle 114"/>
          <p:cNvSpPr>
            <a:spLocks noChangeArrowheads="1"/>
          </p:cNvSpPr>
          <p:nvPr/>
        </p:nvSpPr>
        <p:spPr bwMode="auto">
          <a:xfrm>
            <a:off x="6951618" y="3268461"/>
            <a:ext cx="28270" cy="53966"/>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2" name="Freeform 115"/>
          <p:cNvSpPr>
            <a:spLocks noEditPoints="1"/>
          </p:cNvSpPr>
          <p:nvPr/>
        </p:nvSpPr>
        <p:spPr bwMode="auto">
          <a:xfrm>
            <a:off x="7370505" y="3127122"/>
            <a:ext cx="326372" cy="326365"/>
          </a:xfrm>
          <a:custGeom>
            <a:avLst/>
            <a:gdLst>
              <a:gd name="T0" fmla="*/ 132 w 144"/>
              <a:gd name="T1" fmla="*/ 36 h 144"/>
              <a:gd name="T2" fmla="*/ 108 w 144"/>
              <a:gd name="T3" fmla="*/ 36 h 144"/>
              <a:gd name="T4" fmla="*/ 108 w 144"/>
              <a:gd name="T5" fmla="*/ 36 h 144"/>
              <a:gd name="T6" fmla="*/ 72 w 144"/>
              <a:gd name="T7" fmla="*/ 0 h 144"/>
              <a:gd name="T8" fmla="*/ 36 w 144"/>
              <a:gd name="T9" fmla="*/ 36 h 144"/>
              <a:gd name="T10" fmla="*/ 36 w 144"/>
              <a:gd name="T11" fmla="*/ 36 h 144"/>
              <a:gd name="T12" fmla="*/ 12 w 144"/>
              <a:gd name="T13" fmla="*/ 36 h 144"/>
              <a:gd name="T14" fmla="*/ 0 w 144"/>
              <a:gd name="T15" fmla="*/ 36 h 144"/>
              <a:gd name="T16" fmla="*/ 0 w 144"/>
              <a:gd name="T17" fmla="*/ 48 h 144"/>
              <a:gd name="T18" fmla="*/ 0 w 144"/>
              <a:gd name="T19" fmla="*/ 48 h 144"/>
              <a:gd name="T20" fmla="*/ 0 w 144"/>
              <a:gd name="T21" fmla="*/ 132 h 144"/>
              <a:gd name="T22" fmla="*/ 12 w 144"/>
              <a:gd name="T23" fmla="*/ 144 h 144"/>
              <a:gd name="T24" fmla="*/ 132 w 144"/>
              <a:gd name="T25" fmla="*/ 144 h 144"/>
              <a:gd name="T26" fmla="*/ 144 w 144"/>
              <a:gd name="T27" fmla="*/ 132 h 144"/>
              <a:gd name="T28" fmla="*/ 144 w 144"/>
              <a:gd name="T29" fmla="*/ 120 h 144"/>
              <a:gd name="T30" fmla="*/ 0 w 144"/>
              <a:gd name="T31" fmla="*/ 120 h 144"/>
              <a:gd name="T32" fmla="*/ 0 w 144"/>
              <a:gd name="T33" fmla="*/ 114 h 144"/>
              <a:gd name="T34" fmla="*/ 144 w 144"/>
              <a:gd name="T35" fmla="*/ 114 h 144"/>
              <a:gd name="T36" fmla="*/ 144 w 144"/>
              <a:gd name="T37" fmla="*/ 54 h 144"/>
              <a:gd name="T38" fmla="*/ 144 w 144"/>
              <a:gd name="T39" fmla="*/ 48 h 144"/>
              <a:gd name="T40" fmla="*/ 144 w 144"/>
              <a:gd name="T41" fmla="*/ 36 h 144"/>
              <a:gd name="T42" fmla="*/ 132 w 144"/>
              <a:gd name="T43" fmla="*/ 36 h 144"/>
              <a:gd name="T44" fmla="*/ 96 w 144"/>
              <a:gd name="T45" fmla="*/ 36 h 144"/>
              <a:gd name="T46" fmla="*/ 48 w 144"/>
              <a:gd name="T47" fmla="*/ 36 h 144"/>
              <a:gd name="T48" fmla="*/ 48 w 144"/>
              <a:gd name="T49" fmla="*/ 36 h 144"/>
              <a:gd name="T50" fmla="*/ 72 w 144"/>
              <a:gd name="T51" fmla="*/ 12 h 144"/>
              <a:gd name="T52" fmla="*/ 96 w 144"/>
              <a:gd name="T53" fmla="*/ 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44">
                <a:moveTo>
                  <a:pt x="132" y="36"/>
                </a:moveTo>
                <a:cubicBezTo>
                  <a:pt x="108" y="36"/>
                  <a:pt x="108" y="36"/>
                  <a:pt x="108" y="36"/>
                </a:cubicBezTo>
                <a:cubicBezTo>
                  <a:pt x="108" y="36"/>
                  <a:pt x="108" y="36"/>
                  <a:pt x="108" y="36"/>
                </a:cubicBezTo>
                <a:cubicBezTo>
                  <a:pt x="108" y="16"/>
                  <a:pt x="92" y="0"/>
                  <a:pt x="72" y="0"/>
                </a:cubicBezTo>
                <a:cubicBezTo>
                  <a:pt x="52" y="0"/>
                  <a:pt x="36" y="16"/>
                  <a:pt x="36" y="36"/>
                </a:cubicBezTo>
                <a:cubicBezTo>
                  <a:pt x="36" y="36"/>
                  <a:pt x="36" y="36"/>
                  <a:pt x="36" y="36"/>
                </a:cubicBezTo>
                <a:cubicBezTo>
                  <a:pt x="12" y="36"/>
                  <a:pt x="12" y="36"/>
                  <a:pt x="12" y="36"/>
                </a:cubicBezTo>
                <a:cubicBezTo>
                  <a:pt x="0" y="36"/>
                  <a:pt x="0" y="36"/>
                  <a:pt x="0" y="36"/>
                </a:cubicBezTo>
                <a:cubicBezTo>
                  <a:pt x="0" y="48"/>
                  <a:pt x="0" y="48"/>
                  <a:pt x="0" y="48"/>
                </a:cubicBezTo>
                <a:cubicBezTo>
                  <a:pt x="0" y="48"/>
                  <a:pt x="0" y="48"/>
                  <a:pt x="0" y="48"/>
                </a:cubicBezTo>
                <a:cubicBezTo>
                  <a:pt x="0" y="132"/>
                  <a:pt x="0" y="132"/>
                  <a:pt x="0" y="132"/>
                </a:cubicBezTo>
                <a:cubicBezTo>
                  <a:pt x="0" y="139"/>
                  <a:pt x="5" y="144"/>
                  <a:pt x="12" y="144"/>
                </a:cubicBezTo>
                <a:cubicBezTo>
                  <a:pt x="132" y="144"/>
                  <a:pt x="132" y="144"/>
                  <a:pt x="132" y="144"/>
                </a:cubicBezTo>
                <a:cubicBezTo>
                  <a:pt x="139" y="144"/>
                  <a:pt x="144" y="139"/>
                  <a:pt x="144" y="132"/>
                </a:cubicBezTo>
                <a:cubicBezTo>
                  <a:pt x="144" y="120"/>
                  <a:pt x="144" y="120"/>
                  <a:pt x="144" y="120"/>
                </a:cubicBezTo>
                <a:cubicBezTo>
                  <a:pt x="0" y="120"/>
                  <a:pt x="0" y="120"/>
                  <a:pt x="0" y="120"/>
                </a:cubicBezTo>
                <a:cubicBezTo>
                  <a:pt x="0" y="114"/>
                  <a:pt x="0" y="114"/>
                  <a:pt x="0" y="114"/>
                </a:cubicBezTo>
                <a:cubicBezTo>
                  <a:pt x="144" y="114"/>
                  <a:pt x="144" y="114"/>
                  <a:pt x="144" y="114"/>
                </a:cubicBezTo>
                <a:cubicBezTo>
                  <a:pt x="144" y="54"/>
                  <a:pt x="144" y="54"/>
                  <a:pt x="144" y="54"/>
                </a:cubicBezTo>
                <a:cubicBezTo>
                  <a:pt x="144" y="48"/>
                  <a:pt x="144" y="48"/>
                  <a:pt x="144" y="48"/>
                </a:cubicBezTo>
                <a:cubicBezTo>
                  <a:pt x="144" y="36"/>
                  <a:pt x="144" y="36"/>
                  <a:pt x="144" y="36"/>
                </a:cubicBezTo>
                <a:lnTo>
                  <a:pt x="132" y="36"/>
                </a:lnTo>
                <a:close/>
                <a:moveTo>
                  <a:pt x="96" y="36"/>
                </a:moveTo>
                <a:cubicBezTo>
                  <a:pt x="48" y="36"/>
                  <a:pt x="48" y="36"/>
                  <a:pt x="48" y="36"/>
                </a:cubicBezTo>
                <a:cubicBezTo>
                  <a:pt x="48" y="36"/>
                  <a:pt x="48" y="36"/>
                  <a:pt x="48" y="36"/>
                </a:cubicBezTo>
                <a:cubicBezTo>
                  <a:pt x="48" y="23"/>
                  <a:pt x="59" y="12"/>
                  <a:pt x="72" y="12"/>
                </a:cubicBezTo>
                <a:cubicBezTo>
                  <a:pt x="85" y="12"/>
                  <a:pt x="96" y="23"/>
                  <a:pt x="96" y="3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3" name="Freeform 116"/>
          <p:cNvSpPr/>
          <p:nvPr/>
        </p:nvSpPr>
        <p:spPr bwMode="auto">
          <a:xfrm>
            <a:off x="8048949" y="3116842"/>
            <a:ext cx="244137" cy="28267"/>
          </a:xfrm>
          <a:custGeom>
            <a:avLst/>
            <a:gdLst>
              <a:gd name="T0" fmla="*/ 0 w 95"/>
              <a:gd name="T1" fmla="*/ 11 h 11"/>
              <a:gd name="T2" fmla="*/ 10 w 95"/>
              <a:gd name="T3" fmla="*/ 0 h 11"/>
              <a:gd name="T4" fmla="*/ 85 w 95"/>
              <a:gd name="T5" fmla="*/ 0 h 11"/>
              <a:gd name="T6" fmla="*/ 95 w 95"/>
              <a:gd name="T7" fmla="*/ 11 h 11"/>
              <a:gd name="T8" fmla="*/ 0 w 95"/>
              <a:gd name="T9" fmla="*/ 11 h 11"/>
            </a:gdLst>
            <a:ahLst/>
            <a:cxnLst>
              <a:cxn ang="0">
                <a:pos x="T0" y="T1"/>
              </a:cxn>
              <a:cxn ang="0">
                <a:pos x="T2" y="T3"/>
              </a:cxn>
              <a:cxn ang="0">
                <a:pos x="T4" y="T5"/>
              </a:cxn>
              <a:cxn ang="0">
                <a:pos x="T6" y="T7"/>
              </a:cxn>
              <a:cxn ang="0">
                <a:pos x="T8" y="T9"/>
              </a:cxn>
            </a:cxnLst>
            <a:rect l="0" t="0" r="r" b="b"/>
            <a:pathLst>
              <a:path w="95" h="11">
                <a:moveTo>
                  <a:pt x="0" y="11"/>
                </a:moveTo>
                <a:lnTo>
                  <a:pt x="10" y="0"/>
                </a:lnTo>
                <a:lnTo>
                  <a:pt x="85" y="0"/>
                </a:lnTo>
                <a:lnTo>
                  <a:pt x="95" y="11"/>
                </a:lnTo>
                <a:lnTo>
                  <a:pt x="0" y="1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4" name="Freeform 117"/>
          <p:cNvSpPr>
            <a:spLocks noEditPoints="1"/>
          </p:cNvSpPr>
          <p:nvPr/>
        </p:nvSpPr>
        <p:spPr bwMode="auto">
          <a:xfrm>
            <a:off x="8033528" y="3157959"/>
            <a:ext cx="274975" cy="95084"/>
          </a:xfrm>
          <a:custGeom>
            <a:avLst/>
            <a:gdLst>
              <a:gd name="T0" fmla="*/ 0 w 107"/>
              <a:gd name="T1" fmla="*/ 37 h 37"/>
              <a:gd name="T2" fmla="*/ 107 w 107"/>
              <a:gd name="T3" fmla="*/ 37 h 37"/>
              <a:gd name="T4" fmla="*/ 107 w 107"/>
              <a:gd name="T5" fmla="*/ 0 h 37"/>
              <a:gd name="T6" fmla="*/ 0 w 107"/>
              <a:gd name="T7" fmla="*/ 0 h 37"/>
              <a:gd name="T8" fmla="*/ 0 w 107"/>
              <a:gd name="T9" fmla="*/ 37 h 37"/>
              <a:gd name="T10" fmla="*/ 75 w 107"/>
              <a:gd name="T11" fmla="*/ 21 h 37"/>
              <a:gd name="T12" fmla="*/ 75 w 107"/>
              <a:gd name="T13" fmla="*/ 27 h 37"/>
              <a:gd name="T14" fmla="*/ 69 w 107"/>
              <a:gd name="T15" fmla="*/ 27 h 37"/>
              <a:gd name="T16" fmla="*/ 69 w 107"/>
              <a:gd name="T17" fmla="*/ 21 h 37"/>
              <a:gd name="T18" fmla="*/ 38 w 107"/>
              <a:gd name="T19" fmla="*/ 21 h 37"/>
              <a:gd name="T20" fmla="*/ 38 w 107"/>
              <a:gd name="T21" fmla="*/ 27 h 37"/>
              <a:gd name="T22" fmla="*/ 32 w 107"/>
              <a:gd name="T23" fmla="*/ 27 h 37"/>
              <a:gd name="T24" fmla="*/ 32 w 107"/>
              <a:gd name="T25" fmla="*/ 21 h 37"/>
              <a:gd name="T26" fmla="*/ 32 w 107"/>
              <a:gd name="T27" fmla="*/ 16 h 37"/>
              <a:gd name="T28" fmla="*/ 75 w 107"/>
              <a:gd name="T29" fmla="*/ 16 h 37"/>
              <a:gd name="T30" fmla="*/ 75 w 107"/>
              <a:gd name="T3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37">
                <a:moveTo>
                  <a:pt x="0" y="37"/>
                </a:moveTo>
                <a:lnTo>
                  <a:pt x="107" y="37"/>
                </a:lnTo>
                <a:lnTo>
                  <a:pt x="107" y="0"/>
                </a:lnTo>
                <a:lnTo>
                  <a:pt x="0" y="0"/>
                </a:lnTo>
                <a:lnTo>
                  <a:pt x="0" y="37"/>
                </a:lnTo>
                <a:close/>
                <a:moveTo>
                  <a:pt x="75" y="21"/>
                </a:moveTo>
                <a:lnTo>
                  <a:pt x="75" y="27"/>
                </a:lnTo>
                <a:lnTo>
                  <a:pt x="69" y="27"/>
                </a:lnTo>
                <a:lnTo>
                  <a:pt x="69" y="21"/>
                </a:lnTo>
                <a:lnTo>
                  <a:pt x="38" y="21"/>
                </a:lnTo>
                <a:lnTo>
                  <a:pt x="38" y="27"/>
                </a:lnTo>
                <a:lnTo>
                  <a:pt x="32" y="27"/>
                </a:lnTo>
                <a:lnTo>
                  <a:pt x="32" y="21"/>
                </a:lnTo>
                <a:lnTo>
                  <a:pt x="32" y="16"/>
                </a:lnTo>
                <a:lnTo>
                  <a:pt x="75" y="16"/>
                </a:lnTo>
                <a:lnTo>
                  <a:pt x="75" y="2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5" name="Freeform 118"/>
          <p:cNvSpPr>
            <a:spLocks noEditPoints="1"/>
          </p:cNvSpPr>
          <p:nvPr/>
        </p:nvSpPr>
        <p:spPr bwMode="auto">
          <a:xfrm>
            <a:off x="8033528" y="3268461"/>
            <a:ext cx="274975" cy="95084"/>
          </a:xfrm>
          <a:custGeom>
            <a:avLst/>
            <a:gdLst>
              <a:gd name="T0" fmla="*/ 0 w 107"/>
              <a:gd name="T1" fmla="*/ 37 h 37"/>
              <a:gd name="T2" fmla="*/ 107 w 107"/>
              <a:gd name="T3" fmla="*/ 37 h 37"/>
              <a:gd name="T4" fmla="*/ 107 w 107"/>
              <a:gd name="T5" fmla="*/ 0 h 37"/>
              <a:gd name="T6" fmla="*/ 0 w 107"/>
              <a:gd name="T7" fmla="*/ 0 h 37"/>
              <a:gd name="T8" fmla="*/ 0 w 107"/>
              <a:gd name="T9" fmla="*/ 37 h 37"/>
              <a:gd name="T10" fmla="*/ 75 w 107"/>
              <a:gd name="T11" fmla="*/ 21 h 37"/>
              <a:gd name="T12" fmla="*/ 75 w 107"/>
              <a:gd name="T13" fmla="*/ 26 h 37"/>
              <a:gd name="T14" fmla="*/ 69 w 107"/>
              <a:gd name="T15" fmla="*/ 26 h 37"/>
              <a:gd name="T16" fmla="*/ 69 w 107"/>
              <a:gd name="T17" fmla="*/ 21 h 37"/>
              <a:gd name="T18" fmla="*/ 38 w 107"/>
              <a:gd name="T19" fmla="*/ 21 h 37"/>
              <a:gd name="T20" fmla="*/ 38 w 107"/>
              <a:gd name="T21" fmla="*/ 26 h 37"/>
              <a:gd name="T22" fmla="*/ 32 w 107"/>
              <a:gd name="T23" fmla="*/ 26 h 37"/>
              <a:gd name="T24" fmla="*/ 32 w 107"/>
              <a:gd name="T25" fmla="*/ 21 h 37"/>
              <a:gd name="T26" fmla="*/ 32 w 107"/>
              <a:gd name="T27" fmla="*/ 16 h 37"/>
              <a:gd name="T28" fmla="*/ 75 w 107"/>
              <a:gd name="T29" fmla="*/ 16 h 37"/>
              <a:gd name="T30" fmla="*/ 75 w 107"/>
              <a:gd name="T3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37">
                <a:moveTo>
                  <a:pt x="0" y="37"/>
                </a:moveTo>
                <a:lnTo>
                  <a:pt x="107" y="37"/>
                </a:lnTo>
                <a:lnTo>
                  <a:pt x="107" y="0"/>
                </a:lnTo>
                <a:lnTo>
                  <a:pt x="0" y="0"/>
                </a:lnTo>
                <a:lnTo>
                  <a:pt x="0" y="37"/>
                </a:lnTo>
                <a:close/>
                <a:moveTo>
                  <a:pt x="75" y="21"/>
                </a:moveTo>
                <a:lnTo>
                  <a:pt x="75" y="26"/>
                </a:lnTo>
                <a:lnTo>
                  <a:pt x="69" y="26"/>
                </a:lnTo>
                <a:lnTo>
                  <a:pt x="69" y="21"/>
                </a:lnTo>
                <a:lnTo>
                  <a:pt x="38" y="21"/>
                </a:lnTo>
                <a:lnTo>
                  <a:pt x="38" y="26"/>
                </a:lnTo>
                <a:lnTo>
                  <a:pt x="32" y="26"/>
                </a:lnTo>
                <a:lnTo>
                  <a:pt x="32" y="21"/>
                </a:lnTo>
                <a:lnTo>
                  <a:pt x="32" y="16"/>
                </a:lnTo>
                <a:lnTo>
                  <a:pt x="75" y="16"/>
                </a:lnTo>
                <a:lnTo>
                  <a:pt x="75" y="2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6" name="Freeform 119"/>
          <p:cNvSpPr>
            <a:spLocks noEditPoints="1"/>
          </p:cNvSpPr>
          <p:nvPr/>
        </p:nvSpPr>
        <p:spPr bwMode="auto">
          <a:xfrm>
            <a:off x="8033528" y="3376393"/>
            <a:ext cx="274975" cy="95084"/>
          </a:xfrm>
          <a:custGeom>
            <a:avLst/>
            <a:gdLst>
              <a:gd name="T0" fmla="*/ 0 w 107"/>
              <a:gd name="T1" fmla="*/ 37 h 37"/>
              <a:gd name="T2" fmla="*/ 107 w 107"/>
              <a:gd name="T3" fmla="*/ 37 h 37"/>
              <a:gd name="T4" fmla="*/ 107 w 107"/>
              <a:gd name="T5" fmla="*/ 0 h 37"/>
              <a:gd name="T6" fmla="*/ 0 w 107"/>
              <a:gd name="T7" fmla="*/ 0 h 37"/>
              <a:gd name="T8" fmla="*/ 0 w 107"/>
              <a:gd name="T9" fmla="*/ 37 h 37"/>
              <a:gd name="T10" fmla="*/ 75 w 107"/>
              <a:gd name="T11" fmla="*/ 21 h 37"/>
              <a:gd name="T12" fmla="*/ 75 w 107"/>
              <a:gd name="T13" fmla="*/ 27 h 37"/>
              <a:gd name="T14" fmla="*/ 69 w 107"/>
              <a:gd name="T15" fmla="*/ 27 h 37"/>
              <a:gd name="T16" fmla="*/ 69 w 107"/>
              <a:gd name="T17" fmla="*/ 21 h 37"/>
              <a:gd name="T18" fmla="*/ 38 w 107"/>
              <a:gd name="T19" fmla="*/ 21 h 37"/>
              <a:gd name="T20" fmla="*/ 38 w 107"/>
              <a:gd name="T21" fmla="*/ 27 h 37"/>
              <a:gd name="T22" fmla="*/ 32 w 107"/>
              <a:gd name="T23" fmla="*/ 27 h 37"/>
              <a:gd name="T24" fmla="*/ 32 w 107"/>
              <a:gd name="T25" fmla="*/ 21 h 37"/>
              <a:gd name="T26" fmla="*/ 32 w 107"/>
              <a:gd name="T27" fmla="*/ 16 h 37"/>
              <a:gd name="T28" fmla="*/ 75 w 107"/>
              <a:gd name="T29" fmla="*/ 16 h 37"/>
              <a:gd name="T30" fmla="*/ 75 w 107"/>
              <a:gd name="T3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37">
                <a:moveTo>
                  <a:pt x="0" y="37"/>
                </a:moveTo>
                <a:lnTo>
                  <a:pt x="107" y="37"/>
                </a:lnTo>
                <a:lnTo>
                  <a:pt x="107" y="0"/>
                </a:lnTo>
                <a:lnTo>
                  <a:pt x="0" y="0"/>
                </a:lnTo>
                <a:lnTo>
                  <a:pt x="0" y="37"/>
                </a:lnTo>
                <a:close/>
                <a:moveTo>
                  <a:pt x="75" y="21"/>
                </a:moveTo>
                <a:lnTo>
                  <a:pt x="75" y="27"/>
                </a:lnTo>
                <a:lnTo>
                  <a:pt x="69" y="27"/>
                </a:lnTo>
                <a:lnTo>
                  <a:pt x="69" y="21"/>
                </a:lnTo>
                <a:lnTo>
                  <a:pt x="38" y="21"/>
                </a:lnTo>
                <a:lnTo>
                  <a:pt x="38" y="27"/>
                </a:lnTo>
                <a:lnTo>
                  <a:pt x="32" y="27"/>
                </a:lnTo>
                <a:lnTo>
                  <a:pt x="32" y="21"/>
                </a:lnTo>
                <a:lnTo>
                  <a:pt x="32" y="16"/>
                </a:lnTo>
                <a:lnTo>
                  <a:pt x="75" y="16"/>
                </a:lnTo>
                <a:lnTo>
                  <a:pt x="75" y="2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7" name="Freeform 120"/>
          <p:cNvSpPr>
            <a:spLocks noEditPoints="1"/>
          </p:cNvSpPr>
          <p:nvPr/>
        </p:nvSpPr>
        <p:spPr bwMode="auto">
          <a:xfrm>
            <a:off x="909871" y="3772143"/>
            <a:ext cx="326372" cy="300667"/>
          </a:xfrm>
          <a:custGeom>
            <a:avLst/>
            <a:gdLst>
              <a:gd name="T0" fmla="*/ 110 w 127"/>
              <a:gd name="T1" fmla="*/ 0 h 117"/>
              <a:gd name="T2" fmla="*/ 100 w 127"/>
              <a:gd name="T3" fmla="*/ 0 h 117"/>
              <a:gd name="T4" fmla="*/ 95 w 127"/>
              <a:gd name="T5" fmla="*/ 0 h 117"/>
              <a:gd name="T6" fmla="*/ 31 w 127"/>
              <a:gd name="T7" fmla="*/ 0 h 117"/>
              <a:gd name="T8" fmla="*/ 26 w 127"/>
              <a:gd name="T9" fmla="*/ 0 h 117"/>
              <a:gd name="T10" fmla="*/ 16 w 127"/>
              <a:gd name="T11" fmla="*/ 0 h 117"/>
              <a:gd name="T12" fmla="*/ 0 w 127"/>
              <a:gd name="T13" fmla="*/ 62 h 117"/>
              <a:gd name="T14" fmla="*/ 0 w 127"/>
              <a:gd name="T15" fmla="*/ 117 h 117"/>
              <a:gd name="T16" fmla="*/ 127 w 127"/>
              <a:gd name="T17" fmla="*/ 117 h 117"/>
              <a:gd name="T18" fmla="*/ 127 w 127"/>
              <a:gd name="T19" fmla="*/ 64 h 117"/>
              <a:gd name="T20" fmla="*/ 110 w 127"/>
              <a:gd name="T21" fmla="*/ 0 h 117"/>
              <a:gd name="T22" fmla="*/ 25 w 127"/>
              <a:gd name="T23" fmla="*/ 11 h 117"/>
              <a:gd name="T24" fmla="*/ 26 w 127"/>
              <a:gd name="T25" fmla="*/ 11 h 117"/>
              <a:gd name="T26" fmla="*/ 31 w 127"/>
              <a:gd name="T27" fmla="*/ 11 h 117"/>
              <a:gd name="T28" fmla="*/ 95 w 127"/>
              <a:gd name="T29" fmla="*/ 11 h 117"/>
              <a:gd name="T30" fmla="*/ 100 w 127"/>
              <a:gd name="T31" fmla="*/ 11 h 117"/>
              <a:gd name="T32" fmla="*/ 101 w 127"/>
              <a:gd name="T33" fmla="*/ 11 h 117"/>
              <a:gd name="T34" fmla="*/ 116 w 127"/>
              <a:gd name="T35" fmla="*/ 64 h 117"/>
              <a:gd name="T36" fmla="*/ 87 w 127"/>
              <a:gd name="T37" fmla="*/ 64 h 117"/>
              <a:gd name="T38" fmla="*/ 77 w 127"/>
              <a:gd name="T39" fmla="*/ 80 h 117"/>
              <a:gd name="T40" fmla="*/ 50 w 127"/>
              <a:gd name="T41" fmla="*/ 80 h 117"/>
              <a:gd name="T42" fmla="*/ 39 w 127"/>
              <a:gd name="T43" fmla="*/ 64 h 117"/>
              <a:gd name="T44" fmla="*/ 10 w 127"/>
              <a:gd name="T45" fmla="*/ 64 h 117"/>
              <a:gd name="T46" fmla="*/ 25 w 127"/>
              <a:gd name="T47" fmla="*/ 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117">
                <a:moveTo>
                  <a:pt x="110" y="0"/>
                </a:moveTo>
                <a:lnTo>
                  <a:pt x="100" y="0"/>
                </a:lnTo>
                <a:lnTo>
                  <a:pt x="95" y="0"/>
                </a:lnTo>
                <a:lnTo>
                  <a:pt x="31" y="0"/>
                </a:lnTo>
                <a:lnTo>
                  <a:pt x="26" y="0"/>
                </a:lnTo>
                <a:lnTo>
                  <a:pt x="16" y="0"/>
                </a:lnTo>
                <a:lnTo>
                  <a:pt x="0" y="62"/>
                </a:lnTo>
                <a:lnTo>
                  <a:pt x="0" y="117"/>
                </a:lnTo>
                <a:lnTo>
                  <a:pt x="127" y="117"/>
                </a:lnTo>
                <a:lnTo>
                  <a:pt x="127" y="64"/>
                </a:lnTo>
                <a:lnTo>
                  <a:pt x="110" y="0"/>
                </a:lnTo>
                <a:close/>
                <a:moveTo>
                  <a:pt x="25" y="11"/>
                </a:moveTo>
                <a:lnTo>
                  <a:pt x="26" y="11"/>
                </a:lnTo>
                <a:lnTo>
                  <a:pt x="31" y="11"/>
                </a:lnTo>
                <a:lnTo>
                  <a:pt x="95" y="11"/>
                </a:lnTo>
                <a:lnTo>
                  <a:pt x="100" y="11"/>
                </a:lnTo>
                <a:lnTo>
                  <a:pt x="101" y="11"/>
                </a:lnTo>
                <a:lnTo>
                  <a:pt x="116" y="64"/>
                </a:lnTo>
                <a:lnTo>
                  <a:pt x="87" y="64"/>
                </a:lnTo>
                <a:lnTo>
                  <a:pt x="77" y="80"/>
                </a:lnTo>
                <a:lnTo>
                  <a:pt x="50" y="80"/>
                </a:lnTo>
                <a:lnTo>
                  <a:pt x="39" y="64"/>
                </a:lnTo>
                <a:lnTo>
                  <a:pt x="10" y="64"/>
                </a:lnTo>
                <a:lnTo>
                  <a:pt x="25" y="1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8" name="Rectangle 121"/>
          <p:cNvSpPr>
            <a:spLocks noChangeArrowheads="1"/>
          </p:cNvSpPr>
          <p:nvPr/>
        </p:nvSpPr>
        <p:spPr bwMode="auto">
          <a:xfrm>
            <a:off x="1608873" y="3877505"/>
            <a:ext cx="246707" cy="10793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9" name="Rectangle 122"/>
          <p:cNvSpPr>
            <a:spLocks noChangeArrowheads="1"/>
          </p:cNvSpPr>
          <p:nvPr/>
        </p:nvSpPr>
        <p:spPr bwMode="auto">
          <a:xfrm>
            <a:off x="1608873" y="3877505"/>
            <a:ext cx="246707" cy="10793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0" name="Rectangle 123"/>
          <p:cNvSpPr>
            <a:spLocks noChangeArrowheads="1"/>
          </p:cNvSpPr>
          <p:nvPr/>
        </p:nvSpPr>
        <p:spPr bwMode="auto">
          <a:xfrm>
            <a:off x="1608873" y="3877505"/>
            <a:ext cx="246707" cy="10793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1" name="Rectangle 124"/>
          <p:cNvSpPr>
            <a:spLocks noChangeArrowheads="1"/>
          </p:cNvSpPr>
          <p:nvPr/>
        </p:nvSpPr>
        <p:spPr bwMode="auto">
          <a:xfrm>
            <a:off x="1608873" y="3877505"/>
            <a:ext cx="246707" cy="10793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2" name="Freeform 125"/>
          <p:cNvSpPr>
            <a:spLocks noEditPoints="1"/>
          </p:cNvSpPr>
          <p:nvPr/>
        </p:nvSpPr>
        <p:spPr bwMode="auto">
          <a:xfrm>
            <a:off x="1567756" y="3836387"/>
            <a:ext cx="354642" cy="190165"/>
          </a:xfrm>
          <a:custGeom>
            <a:avLst/>
            <a:gdLst>
              <a:gd name="T0" fmla="*/ 151 w 156"/>
              <a:gd name="T1" fmla="*/ 24 h 84"/>
              <a:gd name="T2" fmla="*/ 144 w 156"/>
              <a:gd name="T3" fmla="*/ 24 h 84"/>
              <a:gd name="T4" fmla="*/ 144 w 156"/>
              <a:gd name="T5" fmla="*/ 6 h 84"/>
              <a:gd name="T6" fmla="*/ 138 w 156"/>
              <a:gd name="T7" fmla="*/ 0 h 84"/>
              <a:gd name="T8" fmla="*/ 6 w 156"/>
              <a:gd name="T9" fmla="*/ 0 h 84"/>
              <a:gd name="T10" fmla="*/ 0 w 156"/>
              <a:gd name="T11" fmla="*/ 6 h 84"/>
              <a:gd name="T12" fmla="*/ 0 w 156"/>
              <a:gd name="T13" fmla="*/ 78 h 84"/>
              <a:gd name="T14" fmla="*/ 6 w 156"/>
              <a:gd name="T15" fmla="*/ 84 h 84"/>
              <a:gd name="T16" fmla="*/ 138 w 156"/>
              <a:gd name="T17" fmla="*/ 84 h 84"/>
              <a:gd name="T18" fmla="*/ 144 w 156"/>
              <a:gd name="T19" fmla="*/ 78 h 84"/>
              <a:gd name="T20" fmla="*/ 144 w 156"/>
              <a:gd name="T21" fmla="*/ 60 h 84"/>
              <a:gd name="T22" fmla="*/ 151 w 156"/>
              <a:gd name="T23" fmla="*/ 60 h 84"/>
              <a:gd name="T24" fmla="*/ 156 w 156"/>
              <a:gd name="T25" fmla="*/ 55 h 84"/>
              <a:gd name="T26" fmla="*/ 156 w 156"/>
              <a:gd name="T27" fmla="*/ 29 h 84"/>
              <a:gd name="T28" fmla="*/ 151 w 156"/>
              <a:gd name="T29" fmla="*/ 24 h 84"/>
              <a:gd name="T30" fmla="*/ 132 w 156"/>
              <a:gd name="T31" fmla="*/ 72 h 84"/>
              <a:gd name="T32" fmla="*/ 12 w 156"/>
              <a:gd name="T33" fmla="*/ 72 h 84"/>
              <a:gd name="T34" fmla="*/ 12 w 156"/>
              <a:gd name="T35" fmla="*/ 12 h 84"/>
              <a:gd name="T36" fmla="*/ 132 w 156"/>
              <a:gd name="T37" fmla="*/ 12 h 84"/>
              <a:gd name="T38" fmla="*/ 132 w 156"/>
              <a:gd name="T39"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84">
                <a:moveTo>
                  <a:pt x="151" y="24"/>
                </a:moveTo>
                <a:cubicBezTo>
                  <a:pt x="144" y="24"/>
                  <a:pt x="144" y="24"/>
                  <a:pt x="144" y="24"/>
                </a:cubicBezTo>
                <a:cubicBezTo>
                  <a:pt x="144" y="6"/>
                  <a:pt x="144" y="6"/>
                  <a:pt x="144" y="6"/>
                </a:cubicBezTo>
                <a:cubicBezTo>
                  <a:pt x="144" y="3"/>
                  <a:pt x="141" y="0"/>
                  <a:pt x="138" y="0"/>
                </a:cubicBezTo>
                <a:cubicBezTo>
                  <a:pt x="6" y="0"/>
                  <a:pt x="6" y="0"/>
                  <a:pt x="6" y="0"/>
                </a:cubicBezTo>
                <a:cubicBezTo>
                  <a:pt x="3" y="0"/>
                  <a:pt x="0" y="3"/>
                  <a:pt x="0" y="6"/>
                </a:cubicBezTo>
                <a:cubicBezTo>
                  <a:pt x="0" y="78"/>
                  <a:pt x="0" y="78"/>
                  <a:pt x="0" y="78"/>
                </a:cubicBezTo>
                <a:cubicBezTo>
                  <a:pt x="0" y="81"/>
                  <a:pt x="3" y="84"/>
                  <a:pt x="6" y="84"/>
                </a:cubicBezTo>
                <a:cubicBezTo>
                  <a:pt x="138" y="84"/>
                  <a:pt x="138" y="84"/>
                  <a:pt x="138" y="84"/>
                </a:cubicBezTo>
                <a:cubicBezTo>
                  <a:pt x="141" y="84"/>
                  <a:pt x="144" y="81"/>
                  <a:pt x="144" y="78"/>
                </a:cubicBezTo>
                <a:cubicBezTo>
                  <a:pt x="144" y="60"/>
                  <a:pt x="144" y="60"/>
                  <a:pt x="144" y="60"/>
                </a:cubicBezTo>
                <a:cubicBezTo>
                  <a:pt x="151" y="60"/>
                  <a:pt x="151" y="60"/>
                  <a:pt x="151" y="60"/>
                </a:cubicBezTo>
                <a:cubicBezTo>
                  <a:pt x="154" y="60"/>
                  <a:pt x="156" y="58"/>
                  <a:pt x="156" y="55"/>
                </a:cubicBezTo>
                <a:cubicBezTo>
                  <a:pt x="156" y="29"/>
                  <a:pt x="156" y="29"/>
                  <a:pt x="156" y="29"/>
                </a:cubicBezTo>
                <a:cubicBezTo>
                  <a:pt x="156" y="26"/>
                  <a:pt x="154" y="24"/>
                  <a:pt x="151" y="24"/>
                </a:cubicBezTo>
                <a:moveTo>
                  <a:pt x="132" y="72"/>
                </a:moveTo>
                <a:cubicBezTo>
                  <a:pt x="12" y="72"/>
                  <a:pt x="12" y="72"/>
                  <a:pt x="12" y="72"/>
                </a:cubicBezTo>
                <a:cubicBezTo>
                  <a:pt x="12" y="12"/>
                  <a:pt x="12" y="12"/>
                  <a:pt x="12" y="12"/>
                </a:cubicBezTo>
                <a:cubicBezTo>
                  <a:pt x="132" y="12"/>
                  <a:pt x="132" y="12"/>
                  <a:pt x="132" y="12"/>
                </a:cubicBezTo>
                <a:lnTo>
                  <a:pt x="132" y="7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3" name="Freeform 126"/>
          <p:cNvSpPr>
            <a:spLocks noEditPoints="1"/>
          </p:cNvSpPr>
          <p:nvPr/>
        </p:nvSpPr>
        <p:spPr bwMode="auto">
          <a:xfrm>
            <a:off x="2852687" y="3795270"/>
            <a:ext cx="372630" cy="272399"/>
          </a:xfrm>
          <a:custGeom>
            <a:avLst/>
            <a:gdLst>
              <a:gd name="T0" fmla="*/ 124 w 164"/>
              <a:gd name="T1" fmla="*/ 0 h 120"/>
              <a:gd name="T2" fmla="*/ 41 w 164"/>
              <a:gd name="T3" fmla="*/ 0 h 120"/>
              <a:gd name="T4" fmla="*/ 41 w 164"/>
              <a:gd name="T5" fmla="*/ 120 h 120"/>
              <a:gd name="T6" fmla="*/ 124 w 164"/>
              <a:gd name="T7" fmla="*/ 120 h 120"/>
              <a:gd name="T8" fmla="*/ 124 w 164"/>
              <a:gd name="T9" fmla="*/ 0 h 120"/>
              <a:gd name="T10" fmla="*/ 64 w 164"/>
              <a:gd name="T11" fmla="*/ 60 h 120"/>
              <a:gd name="T12" fmla="*/ 58 w 164"/>
              <a:gd name="T13" fmla="*/ 66 h 120"/>
              <a:gd name="T14" fmla="*/ 52 w 164"/>
              <a:gd name="T15" fmla="*/ 60 h 120"/>
              <a:gd name="T16" fmla="*/ 52 w 164"/>
              <a:gd name="T17" fmla="*/ 36 h 120"/>
              <a:gd name="T18" fmla="*/ 58 w 164"/>
              <a:gd name="T19" fmla="*/ 30 h 120"/>
              <a:gd name="T20" fmla="*/ 64 w 164"/>
              <a:gd name="T21" fmla="*/ 36 h 120"/>
              <a:gd name="T22" fmla="*/ 64 w 164"/>
              <a:gd name="T23" fmla="*/ 60 h 120"/>
              <a:gd name="T24" fmla="*/ 94 w 164"/>
              <a:gd name="T25" fmla="*/ 102 h 120"/>
              <a:gd name="T26" fmla="*/ 70 w 164"/>
              <a:gd name="T27" fmla="*/ 102 h 120"/>
              <a:gd name="T28" fmla="*/ 70 w 164"/>
              <a:gd name="T29" fmla="*/ 96 h 120"/>
              <a:gd name="T30" fmla="*/ 82 w 164"/>
              <a:gd name="T31" fmla="*/ 84 h 120"/>
              <a:gd name="T32" fmla="*/ 94 w 164"/>
              <a:gd name="T33" fmla="*/ 96 h 120"/>
              <a:gd name="T34" fmla="*/ 94 w 164"/>
              <a:gd name="T35" fmla="*/ 102 h 120"/>
              <a:gd name="T36" fmla="*/ 112 w 164"/>
              <a:gd name="T37" fmla="*/ 60 h 120"/>
              <a:gd name="T38" fmla="*/ 106 w 164"/>
              <a:gd name="T39" fmla="*/ 66 h 120"/>
              <a:gd name="T40" fmla="*/ 100 w 164"/>
              <a:gd name="T41" fmla="*/ 60 h 120"/>
              <a:gd name="T42" fmla="*/ 100 w 164"/>
              <a:gd name="T43" fmla="*/ 36 h 120"/>
              <a:gd name="T44" fmla="*/ 106 w 164"/>
              <a:gd name="T45" fmla="*/ 30 h 120"/>
              <a:gd name="T46" fmla="*/ 112 w 164"/>
              <a:gd name="T47" fmla="*/ 36 h 120"/>
              <a:gd name="T48" fmla="*/ 112 w 164"/>
              <a:gd name="T49"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120">
                <a:moveTo>
                  <a:pt x="124" y="0"/>
                </a:moveTo>
                <a:cubicBezTo>
                  <a:pt x="41" y="0"/>
                  <a:pt x="41" y="0"/>
                  <a:pt x="41" y="0"/>
                </a:cubicBezTo>
                <a:cubicBezTo>
                  <a:pt x="0" y="0"/>
                  <a:pt x="0" y="120"/>
                  <a:pt x="41" y="120"/>
                </a:cubicBezTo>
                <a:cubicBezTo>
                  <a:pt x="124" y="120"/>
                  <a:pt x="124" y="120"/>
                  <a:pt x="124" y="120"/>
                </a:cubicBezTo>
                <a:cubicBezTo>
                  <a:pt x="164" y="120"/>
                  <a:pt x="164" y="0"/>
                  <a:pt x="124" y="0"/>
                </a:cubicBezTo>
                <a:moveTo>
                  <a:pt x="64" y="60"/>
                </a:moveTo>
                <a:cubicBezTo>
                  <a:pt x="64" y="63"/>
                  <a:pt x="61" y="66"/>
                  <a:pt x="58" y="66"/>
                </a:cubicBezTo>
                <a:cubicBezTo>
                  <a:pt x="55" y="66"/>
                  <a:pt x="52" y="63"/>
                  <a:pt x="52" y="60"/>
                </a:cubicBezTo>
                <a:cubicBezTo>
                  <a:pt x="52" y="36"/>
                  <a:pt x="52" y="36"/>
                  <a:pt x="52" y="36"/>
                </a:cubicBezTo>
                <a:cubicBezTo>
                  <a:pt x="52" y="33"/>
                  <a:pt x="55" y="30"/>
                  <a:pt x="58" y="30"/>
                </a:cubicBezTo>
                <a:cubicBezTo>
                  <a:pt x="61" y="30"/>
                  <a:pt x="64" y="33"/>
                  <a:pt x="64" y="36"/>
                </a:cubicBezTo>
                <a:lnTo>
                  <a:pt x="64" y="60"/>
                </a:lnTo>
                <a:close/>
                <a:moveTo>
                  <a:pt x="94" y="102"/>
                </a:moveTo>
                <a:cubicBezTo>
                  <a:pt x="70" y="102"/>
                  <a:pt x="70" y="102"/>
                  <a:pt x="70" y="102"/>
                </a:cubicBezTo>
                <a:cubicBezTo>
                  <a:pt x="70" y="96"/>
                  <a:pt x="70" y="96"/>
                  <a:pt x="70" y="96"/>
                </a:cubicBezTo>
                <a:cubicBezTo>
                  <a:pt x="70" y="89"/>
                  <a:pt x="75" y="84"/>
                  <a:pt x="82" y="84"/>
                </a:cubicBezTo>
                <a:cubicBezTo>
                  <a:pt x="89" y="84"/>
                  <a:pt x="94" y="89"/>
                  <a:pt x="94" y="96"/>
                </a:cubicBezTo>
                <a:lnTo>
                  <a:pt x="94" y="102"/>
                </a:lnTo>
                <a:close/>
                <a:moveTo>
                  <a:pt x="112" y="60"/>
                </a:moveTo>
                <a:cubicBezTo>
                  <a:pt x="112" y="63"/>
                  <a:pt x="109" y="66"/>
                  <a:pt x="106" y="66"/>
                </a:cubicBezTo>
                <a:cubicBezTo>
                  <a:pt x="103" y="66"/>
                  <a:pt x="100" y="63"/>
                  <a:pt x="100" y="60"/>
                </a:cubicBezTo>
                <a:cubicBezTo>
                  <a:pt x="100" y="36"/>
                  <a:pt x="100" y="36"/>
                  <a:pt x="100" y="36"/>
                </a:cubicBezTo>
                <a:cubicBezTo>
                  <a:pt x="100" y="33"/>
                  <a:pt x="103" y="30"/>
                  <a:pt x="106" y="30"/>
                </a:cubicBezTo>
                <a:cubicBezTo>
                  <a:pt x="109" y="30"/>
                  <a:pt x="112" y="33"/>
                  <a:pt x="112" y="36"/>
                </a:cubicBezTo>
                <a:lnTo>
                  <a:pt x="112" y="6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4" name="Freeform 127"/>
          <p:cNvSpPr/>
          <p:nvPr/>
        </p:nvSpPr>
        <p:spPr bwMode="auto">
          <a:xfrm>
            <a:off x="3543981" y="3764433"/>
            <a:ext cx="244137" cy="326365"/>
          </a:xfrm>
          <a:custGeom>
            <a:avLst/>
            <a:gdLst>
              <a:gd name="T0" fmla="*/ 70 w 95"/>
              <a:gd name="T1" fmla="*/ 76 h 127"/>
              <a:gd name="T2" fmla="*/ 90 w 95"/>
              <a:gd name="T3" fmla="*/ 76 h 127"/>
              <a:gd name="T4" fmla="*/ 66 w 95"/>
              <a:gd name="T5" fmla="*/ 47 h 127"/>
              <a:gd name="T6" fmla="*/ 79 w 95"/>
              <a:gd name="T7" fmla="*/ 47 h 127"/>
              <a:gd name="T8" fmla="*/ 56 w 95"/>
              <a:gd name="T9" fmla="*/ 21 h 127"/>
              <a:gd name="T10" fmla="*/ 64 w 95"/>
              <a:gd name="T11" fmla="*/ 21 h 127"/>
              <a:gd name="T12" fmla="*/ 48 w 95"/>
              <a:gd name="T13" fmla="*/ 0 h 127"/>
              <a:gd name="T14" fmla="*/ 32 w 95"/>
              <a:gd name="T15" fmla="*/ 21 h 127"/>
              <a:gd name="T16" fmla="*/ 40 w 95"/>
              <a:gd name="T17" fmla="*/ 21 h 127"/>
              <a:gd name="T18" fmla="*/ 16 w 95"/>
              <a:gd name="T19" fmla="*/ 47 h 127"/>
              <a:gd name="T20" fmla="*/ 29 w 95"/>
              <a:gd name="T21" fmla="*/ 47 h 127"/>
              <a:gd name="T22" fmla="*/ 5 w 95"/>
              <a:gd name="T23" fmla="*/ 76 h 127"/>
              <a:gd name="T24" fmla="*/ 25 w 95"/>
              <a:gd name="T25" fmla="*/ 76 h 127"/>
              <a:gd name="T26" fmla="*/ 0 w 95"/>
              <a:gd name="T27" fmla="*/ 108 h 127"/>
              <a:gd name="T28" fmla="*/ 37 w 95"/>
              <a:gd name="T29" fmla="*/ 108 h 127"/>
              <a:gd name="T30" fmla="*/ 37 w 95"/>
              <a:gd name="T31" fmla="*/ 127 h 127"/>
              <a:gd name="T32" fmla="*/ 58 w 95"/>
              <a:gd name="T33" fmla="*/ 127 h 127"/>
              <a:gd name="T34" fmla="*/ 58 w 95"/>
              <a:gd name="T35" fmla="*/ 108 h 127"/>
              <a:gd name="T36" fmla="*/ 95 w 95"/>
              <a:gd name="T37" fmla="*/ 108 h 127"/>
              <a:gd name="T38" fmla="*/ 70 w 95"/>
              <a:gd name="T3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127">
                <a:moveTo>
                  <a:pt x="70" y="76"/>
                </a:moveTo>
                <a:lnTo>
                  <a:pt x="90" y="76"/>
                </a:lnTo>
                <a:lnTo>
                  <a:pt x="66" y="47"/>
                </a:lnTo>
                <a:lnTo>
                  <a:pt x="79" y="47"/>
                </a:lnTo>
                <a:lnTo>
                  <a:pt x="56" y="21"/>
                </a:lnTo>
                <a:lnTo>
                  <a:pt x="64" y="21"/>
                </a:lnTo>
                <a:lnTo>
                  <a:pt x="48" y="0"/>
                </a:lnTo>
                <a:lnTo>
                  <a:pt x="32" y="21"/>
                </a:lnTo>
                <a:lnTo>
                  <a:pt x="40" y="21"/>
                </a:lnTo>
                <a:lnTo>
                  <a:pt x="16" y="47"/>
                </a:lnTo>
                <a:lnTo>
                  <a:pt x="29" y="47"/>
                </a:lnTo>
                <a:lnTo>
                  <a:pt x="5" y="76"/>
                </a:lnTo>
                <a:lnTo>
                  <a:pt x="25" y="76"/>
                </a:lnTo>
                <a:lnTo>
                  <a:pt x="0" y="108"/>
                </a:lnTo>
                <a:lnTo>
                  <a:pt x="37" y="108"/>
                </a:lnTo>
                <a:lnTo>
                  <a:pt x="37" y="127"/>
                </a:lnTo>
                <a:lnTo>
                  <a:pt x="58" y="127"/>
                </a:lnTo>
                <a:lnTo>
                  <a:pt x="58" y="108"/>
                </a:lnTo>
                <a:lnTo>
                  <a:pt x="95" y="108"/>
                </a:lnTo>
                <a:lnTo>
                  <a:pt x="70" y="7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5" name="Freeform 128"/>
          <p:cNvSpPr/>
          <p:nvPr/>
        </p:nvSpPr>
        <p:spPr bwMode="auto">
          <a:xfrm>
            <a:off x="4129909" y="3746444"/>
            <a:ext cx="328943" cy="354633"/>
          </a:xfrm>
          <a:custGeom>
            <a:avLst/>
            <a:gdLst>
              <a:gd name="T0" fmla="*/ 78 w 144"/>
              <a:gd name="T1" fmla="*/ 12 h 156"/>
              <a:gd name="T2" fmla="*/ 78 w 144"/>
              <a:gd name="T3" fmla="*/ 6 h 156"/>
              <a:gd name="T4" fmla="*/ 72 w 144"/>
              <a:gd name="T5" fmla="*/ 0 h 156"/>
              <a:gd name="T6" fmla="*/ 66 w 144"/>
              <a:gd name="T7" fmla="*/ 6 h 156"/>
              <a:gd name="T8" fmla="*/ 66 w 144"/>
              <a:gd name="T9" fmla="*/ 12 h 156"/>
              <a:gd name="T10" fmla="*/ 0 w 144"/>
              <a:gd name="T11" fmla="*/ 84 h 156"/>
              <a:gd name="T12" fmla="*/ 1 w 144"/>
              <a:gd name="T13" fmla="*/ 84 h 156"/>
              <a:gd name="T14" fmla="*/ 24 w 144"/>
              <a:gd name="T15" fmla="*/ 66 h 156"/>
              <a:gd name="T16" fmla="*/ 47 w 144"/>
              <a:gd name="T17" fmla="*/ 84 h 156"/>
              <a:gd name="T18" fmla="*/ 49 w 144"/>
              <a:gd name="T19" fmla="*/ 84 h 156"/>
              <a:gd name="T20" fmla="*/ 66 w 144"/>
              <a:gd name="T21" fmla="*/ 67 h 156"/>
              <a:gd name="T22" fmla="*/ 66 w 144"/>
              <a:gd name="T23" fmla="*/ 132 h 156"/>
              <a:gd name="T24" fmla="*/ 54 w 144"/>
              <a:gd name="T25" fmla="*/ 144 h 156"/>
              <a:gd name="T26" fmla="*/ 42 w 144"/>
              <a:gd name="T27" fmla="*/ 132 h 156"/>
              <a:gd name="T28" fmla="*/ 36 w 144"/>
              <a:gd name="T29" fmla="*/ 126 h 156"/>
              <a:gd name="T30" fmla="*/ 30 w 144"/>
              <a:gd name="T31" fmla="*/ 132 h 156"/>
              <a:gd name="T32" fmla="*/ 54 w 144"/>
              <a:gd name="T33" fmla="*/ 156 h 156"/>
              <a:gd name="T34" fmla="*/ 78 w 144"/>
              <a:gd name="T35" fmla="*/ 132 h 156"/>
              <a:gd name="T36" fmla="*/ 78 w 144"/>
              <a:gd name="T37" fmla="*/ 67 h 156"/>
              <a:gd name="T38" fmla="*/ 95 w 144"/>
              <a:gd name="T39" fmla="*/ 84 h 156"/>
              <a:gd name="T40" fmla="*/ 97 w 144"/>
              <a:gd name="T41" fmla="*/ 84 h 156"/>
              <a:gd name="T42" fmla="*/ 120 w 144"/>
              <a:gd name="T43" fmla="*/ 66 h 156"/>
              <a:gd name="T44" fmla="*/ 143 w 144"/>
              <a:gd name="T45" fmla="*/ 84 h 156"/>
              <a:gd name="T46" fmla="*/ 144 w 144"/>
              <a:gd name="T47" fmla="*/ 84 h 156"/>
              <a:gd name="T48" fmla="*/ 78 w 144"/>
              <a:gd name="T49"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56">
                <a:moveTo>
                  <a:pt x="78" y="12"/>
                </a:moveTo>
                <a:cubicBezTo>
                  <a:pt x="78" y="6"/>
                  <a:pt x="78" y="6"/>
                  <a:pt x="78" y="6"/>
                </a:cubicBezTo>
                <a:cubicBezTo>
                  <a:pt x="78" y="3"/>
                  <a:pt x="75" y="0"/>
                  <a:pt x="72" y="0"/>
                </a:cubicBezTo>
                <a:cubicBezTo>
                  <a:pt x="69" y="0"/>
                  <a:pt x="66" y="3"/>
                  <a:pt x="66" y="6"/>
                </a:cubicBezTo>
                <a:cubicBezTo>
                  <a:pt x="66" y="12"/>
                  <a:pt x="66" y="12"/>
                  <a:pt x="66" y="12"/>
                </a:cubicBezTo>
                <a:cubicBezTo>
                  <a:pt x="29" y="15"/>
                  <a:pt x="0" y="46"/>
                  <a:pt x="0" y="84"/>
                </a:cubicBezTo>
                <a:cubicBezTo>
                  <a:pt x="1" y="84"/>
                  <a:pt x="1" y="84"/>
                  <a:pt x="1" y="84"/>
                </a:cubicBezTo>
                <a:cubicBezTo>
                  <a:pt x="4" y="74"/>
                  <a:pt x="13" y="66"/>
                  <a:pt x="24" y="66"/>
                </a:cubicBezTo>
                <a:cubicBezTo>
                  <a:pt x="35" y="66"/>
                  <a:pt x="44" y="74"/>
                  <a:pt x="47" y="84"/>
                </a:cubicBezTo>
                <a:cubicBezTo>
                  <a:pt x="49" y="84"/>
                  <a:pt x="49" y="84"/>
                  <a:pt x="49" y="84"/>
                </a:cubicBezTo>
                <a:cubicBezTo>
                  <a:pt x="51" y="76"/>
                  <a:pt x="58" y="69"/>
                  <a:pt x="66" y="67"/>
                </a:cubicBezTo>
                <a:cubicBezTo>
                  <a:pt x="66" y="132"/>
                  <a:pt x="66" y="132"/>
                  <a:pt x="66" y="132"/>
                </a:cubicBezTo>
                <a:cubicBezTo>
                  <a:pt x="66" y="134"/>
                  <a:pt x="65" y="144"/>
                  <a:pt x="54" y="144"/>
                </a:cubicBezTo>
                <a:cubicBezTo>
                  <a:pt x="43" y="144"/>
                  <a:pt x="42" y="135"/>
                  <a:pt x="42" y="132"/>
                </a:cubicBezTo>
                <a:cubicBezTo>
                  <a:pt x="42" y="129"/>
                  <a:pt x="39" y="126"/>
                  <a:pt x="36" y="126"/>
                </a:cubicBezTo>
                <a:cubicBezTo>
                  <a:pt x="33" y="126"/>
                  <a:pt x="30" y="129"/>
                  <a:pt x="30" y="132"/>
                </a:cubicBezTo>
                <a:cubicBezTo>
                  <a:pt x="30" y="142"/>
                  <a:pt x="36" y="156"/>
                  <a:pt x="54" y="156"/>
                </a:cubicBezTo>
                <a:cubicBezTo>
                  <a:pt x="72" y="156"/>
                  <a:pt x="78" y="142"/>
                  <a:pt x="78" y="132"/>
                </a:cubicBezTo>
                <a:cubicBezTo>
                  <a:pt x="78" y="67"/>
                  <a:pt x="78" y="67"/>
                  <a:pt x="78" y="67"/>
                </a:cubicBezTo>
                <a:cubicBezTo>
                  <a:pt x="86" y="69"/>
                  <a:pt x="93" y="76"/>
                  <a:pt x="95" y="84"/>
                </a:cubicBezTo>
                <a:cubicBezTo>
                  <a:pt x="97" y="84"/>
                  <a:pt x="97" y="84"/>
                  <a:pt x="97" y="84"/>
                </a:cubicBezTo>
                <a:cubicBezTo>
                  <a:pt x="100" y="74"/>
                  <a:pt x="109" y="66"/>
                  <a:pt x="120" y="66"/>
                </a:cubicBezTo>
                <a:cubicBezTo>
                  <a:pt x="131" y="66"/>
                  <a:pt x="140" y="74"/>
                  <a:pt x="143" y="84"/>
                </a:cubicBezTo>
                <a:cubicBezTo>
                  <a:pt x="144" y="84"/>
                  <a:pt x="144" y="84"/>
                  <a:pt x="144" y="84"/>
                </a:cubicBezTo>
                <a:cubicBezTo>
                  <a:pt x="144" y="46"/>
                  <a:pt x="115" y="15"/>
                  <a:pt x="78" y="1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6" name="Oval 129"/>
          <p:cNvSpPr>
            <a:spLocks noChangeArrowheads="1"/>
          </p:cNvSpPr>
          <p:nvPr/>
        </p:nvSpPr>
        <p:spPr bwMode="auto">
          <a:xfrm>
            <a:off x="6124122" y="4011134"/>
            <a:ext cx="53967" cy="53966"/>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7" name="Oval 130"/>
          <p:cNvSpPr>
            <a:spLocks noChangeArrowheads="1"/>
          </p:cNvSpPr>
          <p:nvPr/>
        </p:nvSpPr>
        <p:spPr bwMode="auto">
          <a:xfrm>
            <a:off x="6273175" y="4011134"/>
            <a:ext cx="53967" cy="53966"/>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8" name="Freeform 131"/>
          <p:cNvSpPr>
            <a:spLocks noEditPoints="1"/>
          </p:cNvSpPr>
          <p:nvPr/>
        </p:nvSpPr>
        <p:spPr bwMode="auto">
          <a:xfrm>
            <a:off x="6013618" y="3805549"/>
            <a:ext cx="382909" cy="179886"/>
          </a:xfrm>
          <a:custGeom>
            <a:avLst/>
            <a:gdLst>
              <a:gd name="T0" fmla="*/ 9 w 168"/>
              <a:gd name="T1" fmla="*/ 0 h 78"/>
              <a:gd name="T2" fmla="*/ 14 w 168"/>
              <a:gd name="T3" fmla="*/ 18 h 78"/>
              <a:gd name="T4" fmla="*/ 168 w 168"/>
              <a:gd name="T5" fmla="*/ 18 h 78"/>
              <a:gd name="T6" fmla="*/ 39 w 168"/>
              <a:gd name="T7" fmla="*/ 30 h 78"/>
              <a:gd name="T8" fmla="*/ 42 w 168"/>
              <a:gd name="T9" fmla="*/ 33 h 78"/>
              <a:gd name="T10" fmla="*/ 108 w 168"/>
              <a:gd name="T11" fmla="*/ 45 h 78"/>
              <a:gd name="T12" fmla="*/ 102 w 168"/>
              <a:gd name="T13" fmla="*/ 27 h 78"/>
              <a:gd name="T14" fmla="*/ 99 w 168"/>
              <a:gd name="T15" fmla="*/ 30 h 78"/>
              <a:gd name="T16" fmla="*/ 99 w 168"/>
              <a:gd name="T17" fmla="*/ 42 h 78"/>
              <a:gd name="T18" fmla="*/ 96 w 168"/>
              <a:gd name="T19" fmla="*/ 39 h 78"/>
              <a:gd name="T20" fmla="*/ 78 w 168"/>
              <a:gd name="T21" fmla="*/ 33 h 78"/>
              <a:gd name="T22" fmla="*/ 66 w 168"/>
              <a:gd name="T23" fmla="*/ 27 h 78"/>
              <a:gd name="T24" fmla="*/ 63 w 168"/>
              <a:gd name="T25" fmla="*/ 30 h 78"/>
              <a:gd name="T26" fmla="*/ 57 w 168"/>
              <a:gd name="T27" fmla="*/ 30 h 78"/>
              <a:gd name="T28" fmla="*/ 54 w 168"/>
              <a:gd name="T29" fmla="*/ 27 h 78"/>
              <a:gd name="T30" fmla="*/ 48 w 168"/>
              <a:gd name="T31" fmla="*/ 39 h 78"/>
              <a:gd name="T32" fmla="*/ 54 w 168"/>
              <a:gd name="T33" fmla="*/ 57 h 78"/>
              <a:gd name="T34" fmla="*/ 57 w 168"/>
              <a:gd name="T35" fmla="*/ 54 h 78"/>
              <a:gd name="T36" fmla="*/ 63 w 168"/>
              <a:gd name="T37" fmla="*/ 42 h 78"/>
              <a:gd name="T38" fmla="*/ 60 w 168"/>
              <a:gd name="T39" fmla="*/ 39 h 78"/>
              <a:gd name="T40" fmla="*/ 60 w 168"/>
              <a:gd name="T41" fmla="*/ 63 h 78"/>
              <a:gd name="T42" fmla="*/ 66 w 168"/>
              <a:gd name="T43" fmla="*/ 57 h 78"/>
              <a:gd name="T44" fmla="*/ 69 w 168"/>
              <a:gd name="T45" fmla="*/ 54 h 78"/>
              <a:gd name="T46" fmla="*/ 75 w 168"/>
              <a:gd name="T47" fmla="*/ 42 h 78"/>
              <a:gd name="T48" fmla="*/ 72 w 168"/>
              <a:gd name="T49" fmla="*/ 39 h 78"/>
              <a:gd name="T50" fmla="*/ 72 w 168"/>
              <a:gd name="T51" fmla="*/ 63 h 78"/>
              <a:gd name="T52" fmla="*/ 78 w 168"/>
              <a:gd name="T53" fmla="*/ 57 h 78"/>
              <a:gd name="T54" fmla="*/ 81 w 168"/>
              <a:gd name="T55" fmla="*/ 54 h 78"/>
              <a:gd name="T56" fmla="*/ 87 w 168"/>
              <a:gd name="T57" fmla="*/ 42 h 78"/>
              <a:gd name="T58" fmla="*/ 84 w 168"/>
              <a:gd name="T59" fmla="*/ 39 h 78"/>
              <a:gd name="T60" fmla="*/ 84 w 168"/>
              <a:gd name="T61" fmla="*/ 63 h 78"/>
              <a:gd name="T62" fmla="*/ 90 w 168"/>
              <a:gd name="T63" fmla="*/ 57 h 78"/>
              <a:gd name="T64" fmla="*/ 93 w 168"/>
              <a:gd name="T65" fmla="*/ 54 h 78"/>
              <a:gd name="T66" fmla="*/ 87 w 168"/>
              <a:gd name="T67" fmla="*/ 30 h 78"/>
              <a:gd name="T68" fmla="*/ 90 w 168"/>
              <a:gd name="T69" fmla="*/ 33 h 78"/>
              <a:gd name="T70" fmla="*/ 96 w 168"/>
              <a:gd name="T71" fmla="*/ 63 h 78"/>
              <a:gd name="T72" fmla="*/ 102 w 168"/>
              <a:gd name="T73" fmla="*/ 57 h 78"/>
              <a:gd name="T74" fmla="*/ 105 w 168"/>
              <a:gd name="T75" fmla="*/ 54 h 78"/>
              <a:gd name="T76" fmla="*/ 105 w 168"/>
              <a:gd name="T77" fmla="*/ 66 h 78"/>
              <a:gd name="T78" fmla="*/ 108 w 168"/>
              <a:gd name="T79" fmla="*/ 69 h 78"/>
              <a:gd name="T80" fmla="*/ 114 w 168"/>
              <a:gd name="T81" fmla="*/ 51 h 78"/>
              <a:gd name="T82" fmla="*/ 114 w 168"/>
              <a:gd name="T83" fmla="*/ 33 h 78"/>
              <a:gd name="T84" fmla="*/ 117 w 168"/>
              <a:gd name="T85" fmla="*/ 30 h 78"/>
              <a:gd name="T86" fmla="*/ 123 w 168"/>
              <a:gd name="T87" fmla="*/ 42 h 78"/>
              <a:gd name="T88" fmla="*/ 120 w 168"/>
              <a:gd name="T89" fmla="*/ 39 h 78"/>
              <a:gd name="T90" fmla="*/ 120 w 168"/>
              <a:gd name="T91" fmla="*/ 63 h 78"/>
              <a:gd name="T92" fmla="*/ 126 w 168"/>
              <a:gd name="T93" fmla="*/ 57 h 78"/>
              <a:gd name="T94" fmla="*/ 129 w 168"/>
              <a:gd name="T95" fmla="*/ 54 h 78"/>
              <a:gd name="T96" fmla="*/ 123 w 168"/>
              <a:gd name="T97" fmla="*/ 30 h 78"/>
              <a:gd name="T98" fmla="*/ 126 w 168"/>
              <a:gd name="T99" fmla="*/ 33 h 78"/>
              <a:gd name="T100" fmla="*/ 132 w 168"/>
              <a:gd name="T101" fmla="*/ 63 h 78"/>
              <a:gd name="T102" fmla="*/ 132 w 168"/>
              <a:gd name="T103" fmla="*/ 45 h 78"/>
              <a:gd name="T104" fmla="*/ 135 w 168"/>
              <a:gd name="T105" fmla="*/ 42 h 78"/>
              <a:gd name="T106" fmla="*/ 135 w 168"/>
              <a:gd name="T107" fmla="*/ 54 h 78"/>
              <a:gd name="T108" fmla="*/ 138 w 168"/>
              <a:gd name="T109" fmla="*/ 57 h 78"/>
              <a:gd name="T110" fmla="*/ 138 w 168"/>
              <a:gd name="T111" fmla="*/ 27 h 78"/>
              <a:gd name="T112" fmla="*/ 144 w 168"/>
              <a:gd name="T113" fmla="*/ 45 h 78"/>
              <a:gd name="T114" fmla="*/ 147 w 168"/>
              <a:gd name="T115" fmla="*/ 42 h 78"/>
              <a:gd name="T116" fmla="*/ 147 w 168"/>
              <a:gd name="T117" fmla="*/ 30 h 78"/>
              <a:gd name="T118" fmla="*/ 150 w 168"/>
              <a:gd name="T119"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 h="78">
                <a:moveTo>
                  <a:pt x="33" y="18"/>
                </a:moveTo>
                <a:cubicBezTo>
                  <a:pt x="21" y="0"/>
                  <a:pt x="21" y="0"/>
                  <a:pt x="21" y="0"/>
                </a:cubicBezTo>
                <a:cubicBezTo>
                  <a:pt x="9" y="0"/>
                  <a:pt x="9" y="0"/>
                  <a:pt x="9" y="0"/>
                </a:cubicBezTo>
                <a:cubicBezTo>
                  <a:pt x="4" y="0"/>
                  <a:pt x="0" y="4"/>
                  <a:pt x="0" y="9"/>
                </a:cubicBezTo>
                <a:cubicBezTo>
                  <a:pt x="0" y="14"/>
                  <a:pt x="4" y="18"/>
                  <a:pt x="9" y="18"/>
                </a:cubicBezTo>
                <a:cubicBezTo>
                  <a:pt x="14" y="18"/>
                  <a:pt x="14" y="18"/>
                  <a:pt x="14" y="18"/>
                </a:cubicBezTo>
                <a:cubicBezTo>
                  <a:pt x="45" y="78"/>
                  <a:pt x="45" y="78"/>
                  <a:pt x="45" y="78"/>
                </a:cubicBezTo>
                <a:cubicBezTo>
                  <a:pt x="148" y="78"/>
                  <a:pt x="148" y="78"/>
                  <a:pt x="148" y="78"/>
                </a:cubicBezTo>
                <a:cubicBezTo>
                  <a:pt x="168" y="18"/>
                  <a:pt x="168" y="18"/>
                  <a:pt x="168" y="18"/>
                </a:cubicBezTo>
                <a:lnTo>
                  <a:pt x="33" y="18"/>
                </a:lnTo>
                <a:close/>
                <a:moveTo>
                  <a:pt x="42" y="33"/>
                </a:moveTo>
                <a:cubicBezTo>
                  <a:pt x="40" y="33"/>
                  <a:pt x="39" y="32"/>
                  <a:pt x="39" y="30"/>
                </a:cubicBezTo>
                <a:cubicBezTo>
                  <a:pt x="39" y="28"/>
                  <a:pt x="40" y="27"/>
                  <a:pt x="42" y="27"/>
                </a:cubicBezTo>
                <a:cubicBezTo>
                  <a:pt x="44" y="27"/>
                  <a:pt x="45" y="28"/>
                  <a:pt x="45" y="30"/>
                </a:cubicBezTo>
                <a:cubicBezTo>
                  <a:pt x="45" y="32"/>
                  <a:pt x="44" y="33"/>
                  <a:pt x="42" y="33"/>
                </a:cubicBezTo>
                <a:moveTo>
                  <a:pt x="108" y="39"/>
                </a:moveTo>
                <a:cubicBezTo>
                  <a:pt x="110" y="39"/>
                  <a:pt x="111" y="40"/>
                  <a:pt x="111" y="42"/>
                </a:cubicBezTo>
                <a:cubicBezTo>
                  <a:pt x="111" y="44"/>
                  <a:pt x="110" y="45"/>
                  <a:pt x="108" y="45"/>
                </a:cubicBezTo>
                <a:cubicBezTo>
                  <a:pt x="106" y="45"/>
                  <a:pt x="105" y="44"/>
                  <a:pt x="105" y="42"/>
                </a:cubicBezTo>
                <a:cubicBezTo>
                  <a:pt x="105" y="40"/>
                  <a:pt x="106" y="39"/>
                  <a:pt x="108" y="39"/>
                </a:cubicBezTo>
                <a:moveTo>
                  <a:pt x="102" y="27"/>
                </a:moveTo>
                <a:cubicBezTo>
                  <a:pt x="104" y="27"/>
                  <a:pt x="105" y="28"/>
                  <a:pt x="105" y="30"/>
                </a:cubicBezTo>
                <a:cubicBezTo>
                  <a:pt x="105" y="32"/>
                  <a:pt x="104" y="33"/>
                  <a:pt x="102" y="33"/>
                </a:cubicBezTo>
                <a:cubicBezTo>
                  <a:pt x="100" y="33"/>
                  <a:pt x="99" y="32"/>
                  <a:pt x="99" y="30"/>
                </a:cubicBezTo>
                <a:cubicBezTo>
                  <a:pt x="99" y="28"/>
                  <a:pt x="100" y="27"/>
                  <a:pt x="102" y="27"/>
                </a:cubicBezTo>
                <a:moveTo>
                  <a:pt x="96" y="39"/>
                </a:moveTo>
                <a:cubicBezTo>
                  <a:pt x="98" y="39"/>
                  <a:pt x="99" y="40"/>
                  <a:pt x="99" y="42"/>
                </a:cubicBezTo>
                <a:cubicBezTo>
                  <a:pt x="99" y="44"/>
                  <a:pt x="98" y="45"/>
                  <a:pt x="96" y="45"/>
                </a:cubicBezTo>
                <a:cubicBezTo>
                  <a:pt x="94" y="45"/>
                  <a:pt x="93" y="44"/>
                  <a:pt x="93" y="42"/>
                </a:cubicBezTo>
                <a:cubicBezTo>
                  <a:pt x="93" y="40"/>
                  <a:pt x="94" y="39"/>
                  <a:pt x="96" y="39"/>
                </a:cubicBezTo>
                <a:moveTo>
                  <a:pt x="78" y="27"/>
                </a:moveTo>
                <a:cubicBezTo>
                  <a:pt x="80" y="27"/>
                  <a:pt x="81" y="28"/>
                  <a:pt x="81" y="30"/>
                </a:cubicBezTo>
                <a:cubicBezTo>
                  <a:pt x="81" y="32"/>
                  <a:pt x="80" y="33"/>
                  <a:pt x="78" y="33"/>
                </a:cubicBezTo>
                <a:cubicBezTo>
                  <a:pt x="76" y="33"/>
                  <a:pt x="75" y="32"/>
                  <a:pt x="75" y="30"/>
                </a:cubicBezTo>
                <a:cubicBezTo>
                  <a:pt x="75" y="28"/>
                  <a:pt x="76" y="27"/>
                  <a:pt x="78" y="27"/>
                </a:cubicBezTo>
                <a:moveTo>
                  <a:pt x="66" y="27"/>
                </a:moveTo>
                <a:cubicBezTo>
                  <a:pt x="68" y="27"/>
                  <a:pt x="69" y="28"/>
                  <a:pt x="69" y="30"/>
                </a:cubicBezTo>
                <a:cubicBezTo>
                  <a:pt x="69" y="32"/>
                  <a:pt x="68" y="33"/>
                  <a:pt x="66" y="33"/>
                </a:cubicBezTo>
                <a:cubicBezTo>
                  <a:pt x="64" y="33"/>
                  <a:pt x="63" y="32"/>
                  <a:pt x="63" y="30"/>
                </a:cubicBezTo>
                <a:cubicBezTo>
                  <a:pt x="63" y="28"/>
                  <a:pt x="64" y="27"/>
                  <a:pt x="66" y="27"/>
                </a:cubicBezTo>
                <a:moveTo>
                  <a:pt x="54" y="27"/>
                </a:moveTo>
                <a:cubicBezTo>
                  <a:pt x="56" y="27"/>
                  <a:pt x="57" y="28"/>
                  <a:pt x="57" y="30"/>
                </a:cubicBezTo>
                <a:cubicBezTo>
                  <a:pt x="57" y="32"/>
                  <a:pt x="56" y="33"/>
                  <a:pt x="54" y="33"/>
                </a:cubicBezTo>
                <a:cubicBezTo>
                  <a:pt x="52" y="33"/>
                  <a:pt x="51" y="32"/>
                  <a:pt x="51" y="30"/>
                </a:cubicBezTo>
                <a:cubicBezTo>
                  <a:pt x="51" y="28"/>
                  <a:pt x="52" y="27"/>
                  <a:pt x="54" y="27"/>
                </a:cubicBezTo>
                <a:moveTo>
                  <a:pt x="48" y="45"/>
                </a:moveTo>
                <a:cubicBezTo>
                  <a:pt x="46" y="45"/>
                  <a:pt x="45" y="44"/>
                  <a:pt x="45" y="42"/>
                </a:cubicBezTo>
                <a:cubicBezTo>
                  <a:pt x="45" y="40"/>
                  <a:pt x="46" y="39"/>
                  <a:pt x="48" y="39"/>
                </a:cubicBezTo>
                <a:cubicBezTo>
                  <a:pt x="50" y="39"/>
                  <a:pt x="51" y="40"/>
                  <a:pt x="51" y="42"/>
                </a:cubicBezTo>
                <a:cubicBezTo>
                  <a:pt x="51" y="44"/>
                  <a:pt x="50" y="45"/>
                  <a:pt x="48" y="45"/>
                </a:cubicBezTo>
                <a:moveTo>
                  <a:pt x="54" y="57"/>
                </a:moveTo>
                <a:cubicBezTo>
                  <a:pt x="52" y="57"/>
                  <a:pt x="51" y="56"/>
                  <a:pt x="51" y="54"/>
                </a:cubicBezTo>
                <a:cubicBezTo>
                  <a:pt x="51" y="52"/>
                  <a:pt x="52" y="51"/>
                  <a:pt x="54" y="51"/>
                </a:cubicBezTo>
                <a:cubicBezTo>
                  <a:pt x="56" y="51"/>
                  <a:pt x="57" y="52"/>
                  <a:pt x="57" y="54"/>
                </a:cubicBezTo>
                <a:cubicBezTo>
                  <a:pt x="57" y="56"/>
                  <a:pt x="56" y="57"/>
                  <a:pt x="54" y="57"/>
                </a:cubicBezTo>
                <a:moveTo>
                  <a:pt x="60" y="39"/>
                </a:moveTo>
                <a:cubicBezTo>
                  <a:pt x="62" y="39"/>
                  <a:pt x="63" y="40"/>
                  <a:pt x="63" y="42"/>
                </a:cubicBezTo>
                <a:cubicBezTo>
                  <a:pt x="63" y="44"/>
                  <a:pt x="62" y="45"/>
                  <a:pt x="60" y="45"/>
                </a:cubicBezTo>
                <a:cubicBezTo>
                  <a:pt x="58" y="45"/>
                  <a:pt x="57" y="44"/>
                  <a:pt x="57" y="42"/>
                </a:cubicBezTo>
                <a:cubicBezTo>
                  <a:pt x="57" y="40"/>
                  <a:pt x="58" y="39"/>
                  <a:pt x="60" y="39"/>
                </a:cubicBezTo>
                <a:moveTo>
                  <a:pt x="60" y="69"/>
                </a:moveTo>
                <a:cubicBezTo>
                  <a:pt x="58" y="69"/>
                  <a:pt x="57" y="68"/>
                  <a:pt x="57" y="66"/>
                </a:cubicBezTo>
                <a:cubicBezTo>
                  <a:pt x="57" y="64"/>
                  <a:pt x="58" y="63"/>
                  <a:pt x="60" y="63"/>
                </a:cubicBezTo>
                <a:cubicBezTo>
                  <a:pt x="62" y="63"/>
                  <a:pt x="63" y="64"/>
                  <a:pt x="63" y="66"/>
                </a:cubicBezTo>
                <a:cubicBezTo>
                  <a:pt x="63" y="68"/>
                  <a:pt x="62" y="69"/>
                  <a:pt x="60" y="69"/>
                </a:cubicBezTo>
                <a:moveTo>
                  <a:pt x="66" y="57"/>
                </a:moveTo>
                <a:cubicBezTo>
                  <a:pt x="64" y="57"/>
                  <a:pt x="63" y="56"/>
                  <a:pt x="63" y="54"/>
                </a:cubicBezTo>
                <a:cubicBezTo>
                  <a:pt x="63" y="52"/>
                  <a:pt x="64" y="51"/>
                  <a:pt x="66" y="51"/>
                </a:cubicBezTo>
                <a:cubicBezTo>
                  <a:pt x="68" y="51"/>
                  <a:pt x="69" y="52"/>
                  <a:pt x="69" y="54"/>
                </a:cubicBezTo>
                <a:cubicBezTo>
                  <a:pt x="69" y="56"/>
                  <a:pt x="68" y="57"/>
                  <a:pt x="66" y="57"/>
                </a:cubicBezTo>
                <a:moveTo>
                  <a:pt x="72" y="39"/>
                </a:moveTo>
                <a:cubicBezTo>
                  <a:pt x="74" y="39"/>
                  <a:pt x="75" y="40"/>
                  <a:pt x="75" y="42"/>
                </a:cubicBezTo>
                <a:cubicBezTo>
                  <a:pt x="75" y="44"/>
                  <a:pt x="74" y="45"/>
                  <a:pt x="72" y="45"/>
                </a:cubicBezTo>
                <a:cubicBezTo>
                  <a:pt x="70" y="45"/>
                  <a:pt x="69" y="44"/>
                  <a:pt x="69" y="42"/>
                </a:cubicBezTo>
                <a:cubicBezTo>
                  <a:pt x="69" y="40"/>
                  <a:pt x="70" y="39"/>
                  <a:pt x="72" y="39"/>
                </a:cubicBezTo>
                <a:moveTo>
                  <a:pt x="72" y="69"/>
                </a:moveTo>
                <a:cubicBezTo>
                  <a:pt x="70" y="69"/>
                  <a:pt x="69" y="68"/>
                  <a:pt x="69" y="66"/>
                </a:cubicBezTo>
                <a:cubicBezTo>
                  <a:pt x="69" y="64"/>
                  <a:pt x="70" y="63"/>
                  <a:pt x="72" y="63"/>
                </a:cubicBezTo>
                <a:cubicBezTo>
                  <a:pt x="74" y="63"/>
                  <a:pt x="75" y="64"/>
                  <a:pt x="75" y="66"/>
                </a:cubicBezTo>
                <a:cubicBezTo>
                  <a:pt x="75" y="68"/>
                  <a:pt x="74" y="69"/>
                  <a:pt x="72" y="69"/>
                </a:cubicBezTo>
                <a:moveTo>
                  <a:pt x="78" y="57"/>
                </a:moveTo>
                <a:cubicBezTo>
                  <a:pt x="76" y="57"/>
                  <a:pt x="75" y="56"/>
                  <a:pt x="75" y="54"/>
                </a:cubicBezTo>
                <a:cubicBezTo>
                  <a:pt x="75" y="52"/>
                  <a:pt x="76" y="51"/>
                  <a:pt x="78" y="51"/>
                </a:cubicBezTo>
                <a:cubicBezTo>
                  <a:pt x="80" y="51"/>
                  <a:pt x="81" y="52"/>
                  <a:pt x="81" y="54"/>
                </a:cubicBezTo>
                <a:cubicBezTo>
                  <a:pt x="81" y="56"/>
                  <a:pt x="80" y="57"/>
                  <a:pt x="78" y="57"/>
                </a:cubicBezTo>
                <a:moveTo>
                  <a:pt x="84" y="39"/>
                </a:moveTo>
                <a:cubicBezTo>
                  <a:pt x="86" y="39"/>
                  <a:pt x="87" y="40"/>
                  <a:pt x="87" y="42"/>
                </a:cubicBezTo>
                <a:cubicBezTo>
                  <a:pt x="87" y="44"/>
                  <a:pt x="86" y="45"/>
                  <a:pt x="84" y="45"/>
                </a:cubicBezTo>
                <a:cubicBezTo>
                  <a:pt x="82" y="45"/>
                  <a:pt x="81" y="44"/>
                  <a:pt x="81" y="42"/>
                </a:cubicBezTo>
                <a:cubicBezTo>
                  <a:pt x="81" y="40"/>
                  <a:pt x="82" y="39"/>
                  <a:pt x="84" y="39"/>
                </a:cubicBezTo>
                <a:moveTo>
                  <a:pt x="84" y="69"/>
                </a:moveTo>
                <a:cubicBezTo>
                  <a:pt x="82" y="69"/>
                  <a:pt x="81" y="68"/>
                  <a:pt x="81" y="66"/>
                </a:cubicBezTo>
                <a:cubicBezTo>
                  <a:pt x="81" y="64"/>
                  <a:pt x="82" y="63"/>
                  <a:pt x="84" y="63"/>
                </a:cubicBezTo>
                <a:cubicBezTo>
                  <a:pt x="86" y="63"/>
                  <a:pt x="87" y="64"/>
                  <a:pt x="87" y="66"/>
                </a:cubicBezTo>
                <a:cubicBezTo>
                  <a:pt x="87" y="68"/>
                  <a:pt x="86" y="69"/>
                  <a:pt x="84" y="69"/>
                </a:cubicBezTo>
                <a:moveTo>
                  <a:pt x="90" y="57"/>
                </a:moveTo>
                <a:cubicBezTo>
                  <a:pt x="88" y="57"/>
                  <a:pt x="87" y="56"/>
                  <a:pt x="87" y="54"/>
                </a:cubicBezTo>
                <a:cubicBezTo>
                  <a:pt x="87" y="52"/>
                  <a:pt x="88" y="51"/>
                  <a:pt x="90" y="51"/>
                </a:cubicBezTo>
                <a:cubicBezTo>
                  <a:pt x="92" y="51"/>
                  <a:pt x="93" y="52"/>
                  <a:pt x="93" y="54"/>
                </a:cubicBezTo>
                <a:cubicBezTo>
                  <a:pt x="93" y="56"/>
                  <a:pt x="92" y="57"/>
                  <a:pt x="90" y="57"/>
                </a:cubicBezTo>
                <a:moveTo>
                  <a:pt x="90" y="33"/>
                </a:moveTo>
                <a:cubicBezTo>
                  <a:pt x="88" y="33"/>
                  <a:pt x="87" y="32"/>
                  <a:pt x="87" y="30"/>
                </a:cubicBezTo>
                <a:cubicBezTo>
                  <a:pt x="87" y="28"/>
                  <a:pt x="88" y="27"/>
                  <a:pt x="90" y="27"/>
                </a:cubicBezTo>
                <a:cubicBezTo>
                  <a:pt x="92" y="27"/>
                  <a:pt x="93" y="28"/>
                  <a:pt x="93" y="30"/>
                </a:cubicBezTo>
                <a:cubicBezTo>
                  <a:pt x="93" y="32"/>
                  <a:pt x="92" y="33"/>
                  <a:pt x="90" y="33"/>
                </a:cubicBezTo>
                <a:moveTo>
                  <a:pt x="96" y="69"/>
                </a:moveTo>
                <a:cubicBezTo>
                  <a:pt x="94" y="69"/>
                  <a:pt x="93" y="68"/>
                  <a:pt x="93" y="66"/>
                </a:cubicBezTo>
                <a:cubicBezTo>
                  <a:pt x="93" y="64"/>
                  <a:pt x="94" y="63"/>
                  <a:pt x="96" y="63"/>
                </a:cubicBezTo>
                <a:cubicBezTo>
                  <a:pt x="98" y="63"/>
                  <a:pt x="99" y="64"/>
                  <a:pt x="99" y="66"/>
                </a:cubicBezTo>
                <a:cubicBezTo>
                  <a:pt x="99" y="68"/>
                  <a:pt x="98" y="69"/>
                  <a:pt x="96" y="69"/>
                </a:cubicBezTo>
                <a:moveTo>
                  <a:pt x="102" y="57"/>
                </a:moveTo>
                <a:cubicBezTo>
                  <a:pt x="100" y="57"/>
                  <a:pt x="99" y="56"/>
                  <a:pt x="99" y="54"/>
                </a:cubicBezTo>
                <a:cubicBezTo>
                  <a:pt x="99" y="52"/>
                  <a:pt x="100" y="51"/>
                  <a:pt x="102" y="51"/>
                </a:cubicBezTo>
                <a:cubicBezTo>
                  <a:pt x="104" y="51"/>
                  <a:pt x="105" y="52"/>
                  <a:pt x="105" y="54"/>
                </a:cubicBezTo>
                <a:cubicBezTo>
                  <a:pt x="105" y="56"/>
                  <a:pt x="104" y="57"/>
                  <a:pt x="102" y="57"/>
                </a:cubicBezTo>
                <a:moveTo>
                  <a:pt x="108" y="69"/>
                </a:moveTo>
                <a:cubicBezTo>
                  <a:pt x="106" y="69"/>
                  <a:pt x="105" y="68"/>
                  <a:pt x="105" y="66"/>
                </a:cubicBezTo>
                <a:cubicBezTo>
                  <a:pt x="105" y="64"/>
                  <a:pt x="106" y="63"/>
                  <a:pt x="108" y="63"/>
                </a:cubicBezTo>
                <a:cubicBezTo>
                  <a:pt x="110" y="63"/>
                  <a:pt x="111" y="64"/>
                  <a:pt x="111" y="66"/>
                </a:cubicBezTo>
                <a:cubicBezTo>
                  <a:pt x="111" y="68"/>
                  <a:pt x="110" y="69"/>
                  <a:pt x="108" y="69"/>
                </a:cubicBezTo>
                <a:moveTo>
                  <a:pt x="114" y="57"/>
                </a:moveTo>
                <a:cubicBezTo>
                  <a:pt x="112" y="57"/>
                  <a:pt x="111" y="56"/>
                  <a:pt x="111" y="54"/>
                </a:cubicBezTo>
                <a:cubicBezTo>
                  <a:pt x="111" y="52"/>
                  <a:pt x="112" y="51"/>
                  <a:pt x="114" y="51"/>
                </a:cubicBezTo>
                <a:cubicBezTo>
                  <a:pt x="116" y="51"/>
                  <a:pt x="117" y="52"/>
                  <a:pt x="117" y="54"/>
                </a:cubicBezTo>
                <a:cubicBezTo>
                  <a:pt x="117" y="56"/>
                  <a:pt x="116" y="57"/>
                  <a:pt x="114" y="57"/>
                </a:cubicBezTo>
                <a:moveTo>
                  <a:pt x="114" y="33"/>
                </a:moveTo>
                <a:cubicBezTo>
                  <a:pt x="112" y="33"/>
                  <a:pt x="111" y="32"/>
                  <a:pt x="111" y="30"/>
                </a:cubicBezTo>
                <a:cubicBezTo>
                  <a:pt x="111" y="28"/>
                  <a:pt x="112" y="27"/>
                  <a:pt x="114" y="27"/>
                </a:cubicBezTo>
                <a:cubicBezTo>
                  <a:pt x="116" y="27"/>
                  <a:pt x="117" y="28"/>
                  <a:pt x="117" y="30"/>
                </a:cubicBezTo>
                <a:cubicBezTo>
                  <a:pt x="117" y="32"/>
                  <a:pt x="116" y="33"/>
                  <a:pt x="114" y="33"/>
                </a:cubicBezTo>
                <a:moveTo>
                  <a:pt x="120" y="39"/>
                </a:moveTo>
                <a:cubicBezTo>
                  <a:pt x="122" y="39"/>
                  <a:pt x="123" y="40"/>
                  <a:pt x="123" y="42"/>
                </a:cubicBezTo>
                <a:cubicBezTo>
                  <a:pt x="123" y="44"/>
                  <a:pt x="122" y="45"/>
                  <a:pt x="120" y="45"/>
                </a:cubicBezTo>
                <a:cubicBezTo>
                  <a:pt x="118" y="45"/>
                  <a:pt x="117" y="44"/>
                  <a:pt x="117" y="42"/>
                </a:cubicBezTo>
                <a:cubicBezTo>
                  <a:pt x="117" y="40"/>
                  <a:pt x="118" y="39"/>
                  <a:pt x="120" y="39"/>
                </a:cubicBezTo>
                <a:moveTo>
                  <a:pt x="120" y="69"/>
                </a:moveTo>
                <a:cubicBezTo>
                  <a:pt x="118" y="69"/>
                  <a:pt x="117" y="68"/>
                  <a:pt x="117" y="66"/>
                </a:cubicBezTo>
                <a:cubicBezTo>
                  <a:pt x="117" y="64"/>
                  <a:pt x="118" y="63"/>
                  <a:pt x="120" y="63"/>
                </a:cubicBezTo>
                <a:cubicBezTo>
                  <a:pt x="122" y="63"/>
                  <a:pt x="123" y="64"/>
                  <a:pt x="123" y="66"/>
                </a:cubicBezTo>
                <a:cubicBezTo>
                  <a:pt x="123" y="68"/>
                  <a:pt x="122" y="69"/>
                  <a:pt x="120" y="69"/>
                </a:cubicBezTo>
                <a:moveTo>
                  <a:pt x="126" y="57"/>
                </a:moveTo>
                <a:cubicBezTo>
                  <a:pt x="124" y="57"/>
                  <a:pt x="123" y="56"/>
                  <a:pt x="123" y="54"/>
                </a:cubicBezTo>
                <a:cubicBezTo>
                  <a:pt x="123" y="52"/>
                  <a:pt x="124" y="51"/>
                  <a:pt x="126" y="51"/>
                </a:cubicBezTo>
                <a:cubicBezTo>
                  <a:pt x="128" y="51"/>
                  <a:pt x="129" y="52"/>
                  <a:pt x="129" y="54"/>
                </a:cubicBezTo>
                <a:cubicBezTo>
                  <a:pt x="129" y="56"/>
                  <a:pt x="128" y="57"/>
                  <a:pt x="126" y="57"/>
                </a:cubicBezTo>
                <a:moveTo>
                  <a:pt x="126" y="33"/>
                </a:moveTo>
                <a:cubicBezTo>
                  <a:pt x="124" y="33"/>
                  <a:pt x="123" y="32"/>
                  <a:pt x="123" y="30"/>
                </a:cubicBezTo>
                <a:cubicBezTo>
                  <a:pt x="123" y="28"/>
                  <a:pt x="124" y="27"/>
                  <a:pt x="126" y="27"/>
                </a:cubicBezTo>
                <a:cubicBezTo>
                  <a:pt x="128" y="27"/>
                  <a:pt x="129" y="28"/>
                  <a:pt x="129" y="30"/>
                </a:cubicBezTo>
                <a:cubicBezTo>
                  <a:pt x="129" y="32"/>
                  <a:pt x="128" y="33"/>
                  <a:pt x="126" y="33"/>
                </a:cubicBezTo>
                <a:moveTo>
                  <a:pt x="132" y="69"/>
                </a:moveTo>
                <a:cubicBezTo>
                  <a:pt x="130" y="69"/>
                  <a:pt x="129" y="68"/>
                  <a:pt x="129" y="66"/>
                </a:cubicBezTo>
                <a:cubicBezTo>
                  <a:pt x="129" y="64"/>
                  <a:pt x="130" y="63"/>
                  <a:pt x="132" y="63"/>
                </a:cubicBezTo>
                <a:cubicBezTo>
                  <a:pt x="134" y="63"/>
                  <a:pt x="135" y="64"/>
                  <a:pt x="135" y="66"/>
                </a:cubicBezTo>
                <a:cubicBezTo>
                  <a:pt x="135" y="68"/>
                  <a:pt x="134" y="69"/>
                  <a:pt x="132" y="69"/>
                </a:cubicBezTo>
                <a:moveTo>
                  <a:pt x="132" y="45"/>
                </a:moveTo>
                <a:cubicBezTo>
                  <a:pt x="130" y="45"/>
                  <a:pt x="129" y="44"/>
                  <a:pt x="129" y="42"/>
                </a:cubicBezTo>
                <a:cubicBezTo>
                  <a:pt x="129" y="40"/>
                  <a:pt x="130" y="39"/>
                  <a:pt x="132" y="39"/>
                </a:cubicBezTo>
                <a:cubicBezTo>
                  <a:pt x="134" y="39"/>
                  <a:pt x="135" y="40"/>
                  <a:pt x="135" y="42"/>
                </a:cubicBezTo>
                <a:cubicBezTo>
                  <a:pt x="135" y="44"/>
                  <a:pt x="134" y="45"/>
                  <a:pt x="132" y="45"/>
                </a:cubicBezTo>
                <a:moveTo>
                  <a:pt x="138" y="57"/>
                </a:moveTo>
                <a:cubicBezTo>
                  <a:pt x="136" y="57"/>
                  <a:pt x="135" y="56"/>
                  <a:pt x="135" y="54"/>
                </a:cubicBezTo>
                <a:cubicBezTo>
                  <a:pt x="135" y="52"/>
                  <a:pt x="136" y="51"/>
                  <a:pt x="138" y="51"/>
                </a:cubicBezTo>
                <a:cubicBezTo>
                  <a:pt x="140" y="51"/>
                  <a:pt x="141" y="52"/>
                  <a:pt x="141" y="54"/>
                </a:cubicBezTo>
                <a:cubicBezTo>
                  <a:pt x="141" y="56"/>
                  <a:pt x="140" y="57"/>
                  <a:pt x="138" y="57"/>
                </a:cubicBezTo>
                <a:moveTo>
                  <a:pt x="138" y="33"/>
                </a:moveTo>
                <a:cubicBezTo>
                  <a:pt x="136" y="33"/>
                  <a:pt x="135" y="32"/>
                  <a:pt x="135" y="30"/>
                </a:cubicBezTo>
                <a:cubicBezTo>
                  <a:pt x="135" y="28"/>
                  <a:pt x="136" y="27"/>
                  <a:pt x="138" y="27"/>
                </a:cubicBezTo>
                <a:cubicBezTo>
                  <a:pt x="140" y="27"/>
                  <a:pt x="141" y="28"/>
                  <a:pt x="141" y="30"/>
                </a:cubicBezTo>
                <a:cubicBezTo>
                  <a:pt x="141" y="32"/>
                  <a:pt x="140" y="33"/>
                  <a:pt x="138" y="33"/>
                </a:cubicBezTo>
                <a:moveTo>
                  <a:pt x="144" y="45"/>
                </a:moveTo>
                <a:cubicBezTo>
                  <a:pt x="142" y="45"/>
                  <a:pt x="141" y="44"/>
                  <a:pt x="141" y="42"/>
                </a:cubicBezTo>
                <a:cubicBezTo>
                  <a:pt x="141" y="40"/>
                  <a:pt x="142" y="39"/>
                  <a:pt x="144" y="39"/>
                </a:cubicBezTo>
                <a:cubicBezTo>
                  <a:pt x="146" y="39"/>
                  <a:pt x="147" y="40"/>
                  <a:pt x="147" y="42"/>
                </a:cubicBezTo>
                <a:cubicBezTo>
                  <a:pt x="147" y="44"/>
                  <a:pt x="146" y="45"/>
                  <a:pt x="144" y="45"/>
                </a:cubicBezTo>
                <a:moveTo>
                  <a:pt x="150" y="33"/>
                </a:moveTo>
                <a:cubicBezTo>
                  <a:pt x="148" y="33"/>
                  <a:pt x="147" y="32"/>
                  <a:pt x="147" y="30"/>
                </a:cubicBezTo>
                <a:cubicBezTo>
                  <a:pt x="147" y="28"/>
                  <a:pt x="148" y="27"/>
                  <a:pt x="150" y="27"/>
                </a:cubicBezTo>
                <a:cubicBezTo>
                  <a:pt x="152" y="27"/>
                  <a:pt x="153" y="28"/>
                  <a:pt x="153" y="30"/>
                </a:cubicBezTo>
                <a:cubicBezTo>
                  <a:pt x="153" y="32"/>
                  <a:pt x="152" y="33"/>
                  <a:pt x="150" y="33"/>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9" name="Freeform 132"/>
          <p:cNvSpPr>
            <a:spLocks noEditPoints="1"/>
          </p:cNvSpPr>
          <p:nvPr/>
        </p:nvSpPr>
        <p:spPr bwMode="auto">
          <a:xfrm>
            <a:off x="6697201" y="3782422"/>
            <a:ext cx="326372" cy="272399"/>
          </a:xfrm>
          <a:custGeom>
            <a:avLst/>
            <a:gdLst>
              <a:gd name="T0" fmla="*/ 132 w 144"/>
              <a:gd name="T1" fmla="*/ 36 h 120"/>
              <a:gd name="T2" fmla="*/ 114 w 144"/>
              <a:gd name="T3" fmla="*/ 36 h 120"/>
              <a:gd name="T4" fmla="*/ 72 w 144"/>
              <a:gd name="T5" fmla="*/ 0 h 120"/>
              <a:gd name="T6" fmla="*/ 30 w 144"/>
              <a:gd name="T7" fmla="*/ 36 h 120"/>
              <a:gd name="T8" fmla="*/ 12 w 144"/>
              <a:gd name="T9" fmla="*/ 36 h 120"/>
              <a:gd name="T10" fmla="*/ 0 w 144"/>
              <a:gd name="T11" fmla="*/ 48 h 120"/>
              <a:gd name="T12" fmla="*/ 0 w 144"/>
              <a:gd name="T13" fmla="*/ 120 h 120"/>
              <a:gd name="T14" fmla="*/ 144 w 144"/>
              <a:gd name="T15" fmla="*/ 120 h 120"/>
              <a:gd name="T16" fmla="*/ 144 w 144"/>
              <a:gd name="T17" fmla="*/ 48 h 120"/>
              <a:gd name="T18" fmla="*/ 132 w 144"/>
              <a:gd name="T19" fmla="*/ 36 h 120"/>
              <a:gd name="T20" fmla="*/ 102 w 144"/>
              <a:gd name="T21" fmla="*/ 90 h 120"/>
              <a:gd name="T22" fmla="*/ 84 w 144"/>
              <a:gd name="T23" fmla="*/ 90 h 120"/>
              <a:gd name="T24" fmla="*/ 84 w 144"/>
              <a:gd name="T25" fmla="*/ 108 h 120"/>
              <a:gd name="T26" fmla="*/ 60 w 144"/>
              <a:gd name="T27" fmla="*/ 108 h 120"/>
              <a:gd name="T28" fmla="*/ 60 w 144"/>
              <a:gd name="T29" fmla="*/ 90 h 120"/>
              <a:gd name="T30" fmla="*/ 42 w 144"/>
              <a:gd name="T31" fmla="*/ 90 h 120"/>
              <a:gd name="T32" fmla="*/ 42 w 144"/>
              <a:gd name="T33" fmla="*/ 66 h 120"/>
              <a:gd name="T34" fmla="*/ 60 w 144"/>
              <a:gd name="T35" fmla="*/ 66 h 120"/>
              <a:gd name="T36" fmla="*/ 60 w 144"/>
              <a:gd name="T37" fmla="*/ 48 h 120"/>
              <a:gd name="T38" fmla="*/ 84 w 144"/>
              <a:gd name="T39" fmla="*/ 48 h 120"/>
              <a:gd name="T40" fmla="*/ 84 w 144"/>
              <a:gd name="T41" fmla="*/ 66 h 120"/>
              <a:gd name="T42" fmla="*/ 102 w 144"/>
              <a:gd name="T43" fmla="*/ 66 h 120"/>
              <a:gd name="T44" fmla="*/ 102 w 144"/>
              <a:gd name="T45" fmla="*/ 90 h 120"/>
              <a:gd name="T46" fmla="*/ 42 w 144"/>
              <a:gd name="T47" fmla="*/ 36 h 120"/>
              <a:gd name="T48" fmla="*/ 72 w 144"/>
              <a:gd name="T49" fmla="*/ 12 h 120"/>
              <a:gd name="T50" fmla="*/ 102 w 144"/>
              <a:gd name="T51" fmla="*/ 36 h 120"/>
              <a:gd name="T52" fmla="*/ 42 w 144"/>
              <a:gd name="T53" fmla="*/ 3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20">
                <a:moveTo>
                  <a:pt x="132" y="36"/>
                </a:moveTo>
                <a:cubicBezTo>
                  <a:pt x="114" y="36"/>
                  <a:pt x="114" y="36"/>
                  <a:pt x="114" y="36"/>
                </a:cubicBezTo>
                <a:cubicBezTo>
                  <a:pt x="114" y="16"/>
                  <a:pt x="95" y="0"/>
                  <a:pt x="72" y="0"/>
                </a:cubicBezTo>
                <a:cubicBezTo>
                  <a:pt x="49" y="0"/>
                  <a:pt x="30" y="16"/>
                  <a:pt x="30" y="36"/>
                </a:cubicBezTo>
                <a:cubicBezTo>
                  <a:pt x="12" y="36"/>
                  <a:pt x="12" y="36"/>
                  <a:pt x="12" y="36"/>
                </a:cubicBezTo>
                <a:cubicBezTo>
                  <a:pt x="5" y="36"/>
                  <a:pt x="0" y="41"/>
                  <a:pt x="0" y="48"/>
                </a:cubicBezTo>
                <a:cubicBezTo>
                  <a:pt x="0" y="120"/>
                  <a:pt x="0" y="120"/>
                  <a:pt x="0" y="120"/>
                </a:cubicBezTo>
                <a:cubicBezTo>
                  <a:pt x="144" y="120"/>
                  <a:pt x="144" y="120"/>
                  <a:pt x="144" y="120"/>
                </a:cubicBezTo>
                <a:cubicBezTo>
                  <a:pt x="144" y="48"/>
                  <a:pt x="144" y="48"/>
                  <a:pt x="144" y="48"/>
                </a:cubicBezTo>
                <a:cubicBezTo>
                  <a:pt x="144" y="41"/>
                  <a:pt x="139" y="36"/>
                  <a:pt x="132" y="36"/>
                </a:cubicBezTo>
                <a:moveTo>
                  <a:pt x="102" y="90"/>
                </a:moveTo>
                <a:cubicBezTo>
                  <a:pt x="84" y="90"/>
                  <a:pt x="84" y="90"/>
                  <a:pt x="84" y="90"/>
                </a:cubicBezTo>
                <a:cubicBezTo>
                  <a:pt x="84" y="108"/>
                  <a:pt x="84" y="108"/>
                  <a:pt x="84" y="108"/>
                </a:cubicBezTo>
                <a:cubicBezTo>
                  <a:pt x="60" y="108"/>
                  <a:pt x="60" y="108"/>
                  <a:pt x="60" y="108"/>
                </a:cubicBezTo>
                <a:cubicBezTo>
                  <a:pt x="60" y="90"/>
                  <a:pt x="60" y="90"/>
                  <a:pt x="60" y="90"/>
                </a:cubicBezTo>
                <a:cubicBezTo>
                  <a:pt x="42" y="90"/>
                  <a:pt x="42" y="90"/>
                  <a:pt x="42" y="90"/>
                </a:cubicBezTo>
                <a:cubicBezTo>
                  <a:pt x="42" y="66"/>
                  <a:pt x="42" y="66"/>
                  <a:pt x="42" y="66"/>
                </a:cubicBezTo>
                <a:cubicBezTo>
                  <a:pt x="60" y="66"/>
                  <a:pt x="60" y="66"/>
                  <a:pt x="60" y="66"/>
                </a:cubicBezTo>
                <a:cubicBezTo>
                  <a:pt x="60" y="48"/>
                  <a:pt x="60" y="48"/>
                  <a:pt x="60" y="48"/>
                </a:cubicBezTo>
                <a:cubicBezTo>
                  <a:pt x="84" y="48"/>
                  <a:pt x="84" y="48"/>
                  <a:pt x="84" y="48"/>
                </a:cubicBezTo>
                <a:cubicBezTo>
                  <a:pt x="84" y="66"/>
                  <a:pt x="84" y="66"/>
                  <a:pt x="84" y="66"/>
                </a:cubicBezTo>
                <a:cubicBezTo>
                  <a:pt x="102" y="66"/>
                  <a:pt x="102" y="66"/>
                  <a:pt x="102" y="66"/>
                </a:cubicBezTo>
                <a:lnTo>
                  <a:pt x="102" y="90"/>
                </a:lnTo>
                <a:close/>
                <a:moveTo>
                  <a:pt x="42" y="36"/>
                </a:moveTo>
                <a:cubicBezTo>
                  <a:pt x="42" y="23"/>
                  <a:pt x="55" y="12"/>
                  <a:pt x="72" y="12"/>
                </a:cubicBezTo>
                <a:cubicBezTo>
                  <a:pt x="89" y="12"/>
                  <a:pt x="102" y="23"/>
                  <a:pt x="102" y="36"/>
                </a:cubicBezTo>
                <a:lnTo>
                  <a:pt x="42" y="3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0" name="Freeform 133"/>
          <p:cNvSpPr/>
          <p:nvPr/>
        </p:nvSpPr>
        <p:spPr bwMode="auto">
          <a:xfrm>
            <a:off x="7365365" y="3772143"/>
            <a:ext cx="354642" cy="310948"/>
          </a:xfrm>
          <a:custGeom>
            <a:avLst/>
            <a:gdLst>
              <a:gd name="T0" fmla="*/ 144 w 156"/>
              <a:gd name="T1" fmla="*/ 80 h 136"/>
              <a:gd name="T2" fmla="*/ 134 w 156"/>
              <a:gd name="T3" fmla="*/ 86 h 136"/>
              <a:gd name="T4" fmla="*/ 112 w 156"/>
              <a:gd name="T5" fmla="*/ 86 h 136"/>
              <a:gd name="T6" fmla="*/ 94 w 156"/>
              <a:gd name="T7" fmla="*/ 51 h 136"/>
              <a:gd name="T8" fmla="*/ 81 w 156"/>
              <a:gd name="T9" fmla="*/ 100 h 136"/>
              <a:gd name="T10" fmla="*/ 72 w 156"/>
              <a:gd name="T11" fmla="*/ 1 h 136"/>
              <a:gd name="T12" fmla="*/ 60 w 156"/>
              <a:gd name="T13" fmla="*/ 0 h 136"/>
              <a:gd name="T14" fmla="*/ 37 w 156"/>
              <a:gd name="T15" fmla="*/ 86 h 136"/>
              <a:gd name="T16" fmla="*/ 0 w 156"/>
              <a:gd name="T17" fmla="*/ 86 h 136"/>
              <a:gd name="T18" fmla="*/ 0 w 156"/>
              <a:gd name="T19" fmla="*/ 98 h 136"/>
              <a:gd name="T20" fmla="*/ 47 w 156"/>
              <a:gd name="T21" fmla="*/ 98 h 136"/>
              <a:gd name="T22" fmla="*/ 63 w 156"/>
              <a:gd name="T23" fmla="*/ 36 h 136"/>
              <a:gd name="T24" fmla="*/ 72 w 156"/>
              <a:gd name="T25" fmla="*/ 135 h 136"/>
              <a:gd name="T26" fmla="*/ 84 w 156"/>
              <a:gd name="T27" fmla="*/ 136 h 136"/>
              <a:gd name="T28" fmla="*/ 98 w 156"/>
              <a:gd name="T29" fmla="*/ 85 h 136"/>
              <a:gd name="T30" fmla="*/ 104 w 156"/>
              <a:gd name="T31" fmla="*/ 98 h 136"/>
              <a:gd name="T32" fmla="*/ 134 w 156"/>
              <a:gd name="T33" fmla="*/ 98 h 136"/>
              <a:gd name="T34" fmla="*/ 144 w 156"/>
              <a:gd name="T35" fmla="*/ 104 h 136"/>
              <a:gd name="T36" fmla="*/ 156 w 156"/>
              <a:gd name="T37" fmla="*/ 92 h 136"/>
              <a:gd name="T38" fmla="*/ 144 w 156"/>
              <a:gd name="T39" fmla="*/ 8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36">
                <a:moveTo>
                  <a:pt x="144" y="80"/>
                </a:moveTo>
                <a:cubicBezTo>
                  <a:pt x="140" y="80"/>
                  <a:pt x="136" y="82"/>
                  <a:pt x="134" y="86"/>
                </a:cubicBezTo>
                <a:cubicBezTo>
                  <a:pt x="112" y="86"/>
                  <a:pt x="112" y="86"/>
                  <a:pt x="112" y="86"/>
                </a:cubicBezTo>
                <a:cubicBezTo>
                  <a:pt x="94" y="51"/>
                  <a:pt x="94" y="51"/>
                  <a:pt x="94" y="51"/>
                </a:cubicBezTo>
                <a:cubicBezTo>
                  <a:pt x="81" y="100"/>
                  <a:pt x="81" y="100"/>
                  <a:pt x="81" y="100"/>
                </a:cubicBezTo>
                <a:cubicBezTo>
                  <a:pt x="72" y="1"/>
                  <a:pt x="72" y="1"/>
                  <a:pt x="72" y="1"/>
                </a:cubicBezTo>
                <a:cubicBezTo>
                  <a:pt x="60" y="0"/>
                  <a:pt x="60" y="0"/>
                  <a:pt x="60" y="0"/>
                </a:cubicBezTo>
                <a:cubicBezTo>
                  <a:pt x="37" y="86"/>
                  <a:pt x="37" y="86"/>
                  <a:pt x="37" y="86"/>
                </a:cubicBezTo>
                <a:cubicBezTo>
                  <a:pt x="0" y="86"/>
                  <a:pt x="0" y="86"/>
                  <a:pt x="0" y="86"/>
                </a:cubicBezTo>
                <a:cubicBezTo>
                  <a:pt x="0" y="98"/>
                  <a:pt x="0" y="98"/>
                  <a:pt x="0" y="98"/>
                </a:cubicBezTo>
                <a:cubicBezTo>
                  <a:pt x="47" y="98"/>
                  <a:pt x="47" y="98"/>
                  <a:pt x="47" y="98"/>
                </a:cubicBezTo>
                <a:cubicBezTo>
                  <a:pt x="63" y="36"/>
                  <a:pt x="63" y="36"/>
                  <a:pt x="63" y="36"/>
                </a:cubicBezTo>
                <a:cubicBezTo>
                  <a:pt x="72" y="135"/>
                  <a:pt x="72" y="135"/>
                  <a:pt x="72" y="135"/>
                </a:cubicBezTo>
                <a:cubicBezTo>
                  <a:pt x="84" y="136"/>
                  <a:pt x="84" y="136"/>
                  <a:pt x="84" y="136"/>
                </a:cubicBezTo>
                <a:cubicBezTo>
                  <a:pt x="98" y="85"/>
                  <a:pt x="98" y="85"/>
                  <a:pt x="98" y="85"/>
                </a:cubicBezTo>
                <a:cubicBezTo>
                  <a:pt x="104" y="98"/>
                  <a:pt x="104" y="98"/>
                  <a:pt x="104" y="98"/>
                </a:cubicBezTo>
                <a:cubicBezTo>
                  <a:pt x="134" y="98"/>
                  <a:pt x="134" y="98"/>
                  <a:pt x="134" y="98"/>
                </a:cubicBezTo>
                <a:cubicBezTo>
                  <a:pt x="136" y="102"/>
                  <a:pt x="140" y="104"/>
                  <a:pt x="144" y="104"/>
                </a:cubicBezTo>
                <a:cubicBezTo>
                  <a:pt x="151" y="104"/>
                  <a:pt x="156" y="99"/>
                  <a:pt x="156" y="92"/>
                </a:cubicBezTo>
                <a:cubicBezTo>
                  <a:pt x="156" y="85"/>
                  <a:pt x="151" y="80"/>
                  <a:pt x="144" y="8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1" name="Freeform 134"/>
          <p:cNvSpPr/>
          <p:nvPr/>
        </p:nvSpPr>
        <p:spPr bwMode="auto">
          <a:xfrm>
            <a:off x="8115765" y="3772143"/>
            <a:ext cx="164472" cy="328936"/>
          </a:xfrm>
          <a:custGeom>
            <a:avLst/>
            <a:gdLst>
              <a:gd name="T0" fmla="*/ 19 w 64"/>
              <a:gd name="T1" fmla="*/ 0 h 128"/>
              <a:gd name="T2" fmla="*/ 59 w 64"/>
              <a:gd name="T3" fmla="*/ 0 h 128"/>
              <a:gd name="T4" fmla="*/ 46 w 64"/>
              <a:gd name="T5" fmla="*/ 30 h 128"/>
              <a:gd name="T6" fmla="*/ 64 w 64"/>
              <a:gd name="T7" fmla="*/ 30 h 128"/>
              <a:gd name="T8" fmla="*/ 32 w 64"/>
              <a:gd name="T9" fmla="*/ 76 h 128"/>
              <a:gd name="T10" fmla="*/ 51 w 64"/>
              <a:gd name="T11" fmla="*/ 76 h 128"/>
              <a:gd name="T12" fmla="*/ 19 w 64"/>
              <a:gd name="T13" fmla="*/ 128 h 128"/>
              <a:gd name="T14" fmla="*/ 19 w 64"/>
              <a:gd name="T15" fmla="*/ 92 h 128"/>
              <a:gd name="T16" fmla="*/ 0 w 64"/>
              <a:gd name="T17" fmla="*/ 92 h 128"/>
              <a:gd name="T18" fmla="*/ 18 w 64"/>
              <a:gd name="T19" fmla="*/ 47 h 128"/>
              <a:gd name="T20" fmla="*/ 0 w 64"/>
              <a:gd name="T21" fmla="*/ 47 h 128"/>
              <a:gd name="T22" fmla="*/ 19 w 64"/>
              <a:gd name="T2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128">
                <a:moveTo>
                  <a:pt x="19" y="0"/>
                </a:moveTo>
                <a:lnTo>
                  <a:pt x="59" y="0"/>
                </a:lnTo>
                <a:lnTo>
                  <a:pt x="46" y="30"/>
                </a:lnTo>
                <a:lnTo>
                  <a:pt x="64" y="30"/>
                </a:lnTo>
                <a:lnTo>
                  <a:pt x="32" y="76"/>
                </a:lnTo>
                <a:lnTo>
                  <a:pt x="51" y="76"/>
                </a:lnTo>
                <a:lnTo>
                  <a:pt x="19" y="128"/>
                </a:lnTo>
                <a:lnTo>
                  <a:pt x="19" y="92"/>
                </a:lnTo>
                <a:lnTo>
                  <a:pt x="0" y="92"/>
                </a:lnTo>
                <a:lnTo>
                  <a:pt x="18" y="47"/>
                </a:lnTo>
                <a:lnTo>
                  <a:pt x="0" y="47"/>
                </a:lnTo>
                <a:lnTo>
                  <a:pt x="19"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2" name="Rectangle 135"/>
          <p:cNvSpPr>
            <a:spLocks noChangeArrowheads="1"/>
          </p:cNvSpPr>
          <p:nvPr/>
        </p:nvSpPr>
        <p:spPr bwMode="auto">
          <a:xfrm>
            <a:off x="984398" y="4383755"/>
            <a:ext cx="25699"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3" name="Rectangle 136"/>
          <p:cNvSpPr>
            <a:spLocks noChangeArrowheads="1"/>
          </p:cNvSpPr>
          <p:nvPr/>
        </p:nvSpPr>
        <p:spPr bwMode="auto">
          <a:xfrm>
            <a:off x="984398" y="4383755"/>
            <a:ext cx="25699"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4" name="Rectangle 137"/>
          <p:cNvSpPr>
            <a:spLocks noChangeArrowheads="1"/>
          </p:cNvSpPr>
          <p:nvPr/>
        </p:nvSpPr>
        <p:spPr bwMode="auto">
          <a:xfrm>
            <a:off x="984398" y="4383755"/>
            <a:ext cx="25699"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5" name="Rectangle 138"/>
          <p:cNvSpPr>
            <a:spLocks noChangeArrowheads="1"/>
          </p:cNvSpPr>
          <p:nvPr/>
        </p:nvSpPr>
        <p:spPr bwMode="auto">
          <a:xfrm>
            <a:off x="984398" y="4383755"/>
            <a:ext cx="25699"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6" name="Rectangle 139"/>
          <p:cNvSpPr>
            <a:spLocks noChangeArrowheads="1"/>
          </p:cNvSpPr>
          <p:nvPr/>
        </p:nvSpPr>
        <p:spPr bwMode="auto">
          <a:xfrm>
            <a:off x="1133450" y="4383755"/>
            <a:ext cx="28270"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7" name="Rectangle 140"/>
          <p:cNvSpPr>
            <a:spLocks noChangeArrowheads="1"/>
          </p:cNvSpPr>
          <p:nvPr/>
        </p:nvSpPr>
        <p:spPr bwMode="auto">
          <a:xfrm>
            <a:off x="1133450" y="4383755"/>
            <a:ext cx="28270"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8" name="Rectangle 141"/>
          <p:cNvSpPr>
            <a:spLocks noChangeArrowheads="1"/>
          </p:cNvSpPr>
          <p:nvPr/>
        </p:nvSpPr>
        <p:spPr bwMode="auto">
          <a:xfrm>
            <a:off x="1133450" y="4383755"/>
            <a:ext cx="28270"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9" name="Rectangle 142"/>
          <p:cNvSpPr>
            <a:spLocks noChangeArrowheads="1"/>
          </p:cNvSpPr>
          <p:nvPr/>
        </p:nvSpPr>
        <p:spPr bwMode="auto">
          <a:xfrm>
            <a:off x="1133450" y="4383755"/>
            <a:ext cx="28270" cy="6938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0" name="Freeform 143"/>
          <p:cNvSpPr/>
          <p:nvPr/>
        </p:nvSpPr>
        <p:spPr bwMode="auto">
          <a:xfrm>
            <a:off x="915012" y="4424872"/>
            <a:ext cx="313522" cy="41117"/>
          </a:xfrm>
          <a:custGeom>
            <a:avLst/>
            <a:gdLst>
              <a:gd name="T0" fmla="*/ 132 w 138"/>
              <a:gd name="T1" fmla="*/ 0 h 18"/>
              <a:gd name="T2" fmla="*/ 108 w 138"/>
              <a:gd name="T3" fmla="*/ 0 h 18"/>
              <a:gd name="T4" fmla="*/ 108 w 138"/>
              <a:gd name="T5" fmla="*/ 12 h 18"/>
              <a:gd name="T6" fmla="*/ 96 w 138"/>
              <a:gd name="T7" fmla="*/ 12 h 18"/>
              <a:gd name="T8" fmla="*/ 96 w 138"/>
              <a:gd name="T9" fmla="*/ 0 h 18"/>
              <a:gd name="T10" fmla="*/ 42 w 138"/>
              <a:gd name="T11" fmla="*/ 0 h 18"/>
              <a:gd name="T12" fmla="*/ 42 w 138"/>
              <a:gd name="T13" fmla="*/ 12 h 18"/>
              <a:gd name="T14" fmla="*/ 30 w 138"/>
              <a:gd name="T15" fmla="*/ 12 h 18"/>
              <a:gd name="T16" fmla="*/ 30 w 138"/>
              <a:gd name="T17" fmla="*/ 0 h 18"/>
              <a:gd name="T18" fmla="*/ 6 w 138"/>
              <a:gd name="T19" fmla="*/ 0 h 18"/>
              <a:gd name="T20" fmla="*/ 0 w 138"/>
              <a:gd name="T21" fmla="*/ 6 h 18"/>
              <a:gd name="T22" fmla="*/ 0 w 138"/>
              <a:gd name="T23" fmla="*/ 18 h 18"/>
              <a:gd name="T24" fmla="*/ 138 w 138"/>
              <a:gd name="T25" fmla="*/ 18 h 18"/>
              <a:gd name="T26" fmla="*/ 138 w 138"/>
              <a:gd name="T27" fmla="*/ 6 h 18"/>
              <a:gd name="T28" fmla="*/ 132 w 138"/>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8">
                <a:moveTo>
                  <a:pt x="132" y="0"/>
                </a:moveTo>
                <a:cubicBezTo>
                  <a:pt x="108" y="0"/>
                  <a:pt x="108" y="0"/>
                  <a:pt x="108" y="0"/>
                </a:cubicBezTo>
                <a:cubicBezTo>
                  <a:pt x="108" y="12"/>
                  <a:pt x="108" y="12"/>
                  <a:pt x="108" y="12"/>
                </a:cubicBezTo>
                <a:cubicBezTo>
                  <a:pt x="96" y="12"/>
                  <a:pt x="96" y="12"/>
                  <a:pt x="96" y="12"/>
                </a:cubicBezTo>
                <a:cubicBezTo>
                  <a:pt x="96" y="0"/>
                  <a:pt x="96" y="0"/>
                  <a:pt x="96" y="0"/>
                </a:cubicBezTo>
                <a:cubicBezTo>
                  <a:pt x="42" y="0"/>
                  <a:pt x="42" y="0"/>
                  <a:pt x="42" y="0"/>
                </a:cubicBezTo>
                <a:cubicBezTo>
                  <a:pt x="42" y="12"/>
                  <a:pt x="42" y="12"/>
                  <a:pt x="42" y="12"/>
                </a:cubicBezTo>
                <a:cubicBezTo>
                  <a:pt x="30" y="12"/>
                  <a:pt x="30" y="12"/>
                  <a:pt x="30" y="12"/>
                </a:cubicBezTo>
                <a:cubicBezTo>
                  <a:pt x="30" y="0"/>
                  <a:pt x="30" y="0"/>
                  <a:pt x="30" y="0"/>
                </a:cubicBezTo>
                <a:cubicBezTo>
                  <a:pt x="6" y="0"/>
                  <a:pt x="6" y="0"/>
                  <a:pt x="6" y="0"/>
                </a:cubicBezTo>
                <a:cubicBezTo>
                  <a:pt x="3" y="0"/>
                  <a:pt x="0" y="3"/>
                  <a:pt x="0" y="6"/>
                </a:cubicBezTo>
                <a:cubicBezTo>
                  <a:pt x="0" y="18"/>
                  <a:pt x="0" y="18"/>
                  <a:pt x="0" y="18"/>
                </a:cubicBezTo>
                <a:cubicBezTo>
                  <a:pt x="138" y="18"/>
                  <a:pt x="138" y="18"/>
                  <a:pt x="138" y="18"/>
                </a:cubicBezTo>
                <a:cubicBezTo>
                  <a:pt x="138" y="6"/>
                  <a:pt x="138" y="6"/>
                  <a:pt x="138" y="6"/>
                </a:cubicBezTo>
                <a:cubicBezTo>
                  <a:pt x="138" y="3"/>
                  <a:pt x="135" y="0"/>
                  <a:pt x="132"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1" name="Freeform 144"/>
          <p:cNvSpPr>
            <a:spLocks noEditPoints="1"/>
          </p:cNvSpPr>
          <p:nvPr/>
        </p:nvSpPr>
        <p:spPr bwMode="auto">
          <a:xfrm>
            <a:off x="915012" y="4481407"/>
            <a:ext cx="313522" cy="244131"/>
          </a:xfrm>
          <a:custGeom>
            <a:avLst/>
            <a:gdLst>
              <a:gd name="T0" fmla="*/ 6 w 138"/>
              <a:gd name="T1" fmla="*/ 108 h 108"/>
              <a:gd name="T2" fmla="*/ 138 w 138"/>
              <a:gd name="T3" fmla="*/ 102 h 108"/>
              <a:gd name="T4" fmla="*/ 0 w 138"/>
              <a:gd name="T5" fmla="*/ 0 h 108"/>
              <a:gd name="T6" fmla="*/ 102 w 138"/>
              <a:gd name="T7" fmla="*/ 12 h 108"/>
              <a:gd name="T8" fmla="*/ 126 w 138"/>
              <a:gd name="T9" fmla="*/ 36 h 108"/>
              <a:gd name="T10" fmla="*/ 102 w 138"/>
              <a:gd name="T11" fmla="*/ 12 h 108"/>
              <a:gd name="T12" fmla="*/ 126 w 138"/>
              <a:gd name="T13" fmla="*/ 42 h 108"/>
              <a:gd name="T14" fmla="*/ 102 w 138"/>
              <a:gd name="T15" fmla="*/ 66 h 108"/>
              <a:gd name="T16" fmla="*/ 102 w 138"/>
              <a:gd name="T17" fmla="*/ 72 h 108"/>
              <a:gd name="T18" fmla="*/ 126 w 138"/>
              <a:gd name="T19" fmla="*/ 96 h 108"/>
              <a:gd name="T20" fmla="*/ 102 w 138"/>
              <a:gd name="T21" fmla="*/ 72 h 108"/>
              <a:gd name="T22" fmla="*/ 96 w 138"/>
              <a:gd name="T23" fmla="*/ 12 h 108"/>
              <a:gd name="T24" fmla="*/ 72 w 138"/>
              <a:gd name="T25" fmla="*/ 36 h 108"/>
              <a:gd name="T26" fmla="*/ 72 w 138"/>
              <a:gd name="T27" fmla="*/ 42 h 108"/>
              <a:gd name="T28" fmla="*/ 96 w 138"/>
              <a:gd name="T29" fmla="*/ 66 h 108"/>
              <a:gd name="T30" fmla="*/ 72 w 138"/>
              <a:gd name="T31" fmla="*/ 42 h 108"/>
              <a:gd name="T32" fmla="*/ 96 w 138"/>
              <a:gd name="T33" fmla="*/ 72 h 108"/>
              <a:gd name="T34" fmla="*/ 72 w 138"/>
              <a:gd name="T35" fmla="*/ 96 h 108"/>
              <a:gd name="T36" fmla="*/ 42 w 138"/>
              <a:gd name="T37" fmla="*/ 12 h 108"/>
              <a:gd name="T38" fmla="*/ 66 w 138"/>
              <a:gd name="T39" fmla="*/ 36 h 108"/>
              <a:gd name="T40" fmla="*/ 42 w 138"/>
              <a:gd name="T41" fmla="*/ 12 h 108"/>
              <a:gd name="T42" fmla="*/ 66 w 138"/>
              <a:gd name="T43" fmla="*/ 42 h 108"/>
              <a:gd name="T44" fmla="*/ 42 w 138"/>
              <a:gd name="T45" fmla="*/ 66 h 108"/>
              <a:gd name="T46" fmla="*/ 42 w 138"/>
              <a:gd name="T47" fmla="*/ 72 h 108"/>
              <a:gd name="T48" fmla="*/ 66 w 138"/>
              <a:gd name="T49" fmla="*/ 96 h 108"/>
              <a:gd name="T50" fmla="*/ 42 w 138"/>
              <a:gd name="T51" fmla="*/ 72 h 108"/>
              <a:gd name="T52" fmla="*/ 36 w 138"/>
              <a:gd name="T53" fmla="*/ 12 h 108"/>
              <a:gd name="T54" fmla="*/ 12 w 138"/>
              <a:gd name="T55" fmla="*/ 36 h 108"/>
              <a:gd name="T56" fmla="*/ 12 w 138"/>
              <a:gd name="T57" fmla="*/ 42 h 108"/>
              <a:gd name="T58" fmla="*/ 36 w 138"/>
              <a:gd name="T59" fmla="*/ 66 h 108"/>
              <a:gd name="T60" fmla="*/ 12 w 138"/>
              <a:gd name="T61" fmla="*/ 42 h 108"/>
              <a:gd name="T62" fmla="*/ 36 w 138"/>
              <a:gd name="T63" fmla="*/ 72 h 108"/>
              <a:gd name="T64" fmla="*/ 12 w 138"/>
              <a:gd name="T65"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8">
                <a:moveTo>
                  <a:pt x="0" y="102"/>
                </a:moveTo>
                <a:cubicBezTo>
                  <a:pt x="0" y="105"/>
                  <a:pt x="3" y="108"/>
                  <a:pt x="6" y="108"/>
                </a:cubicBezTo>
                <a:cubicBezTo>
                  <a:pt x="132" y="108"/>
                  <a:pt x="132" y="108"/>
                  <a:pt x="132" y="108"/>
                </a:cubicBezTo>
                <a:cubicBezTo>
                  <a:pt x="135" y="108"/>
                  <a:pt x="138" y="105"/>
                  <a:pt x="138" y="102"/>
                </a:cubicBezTo>
                <a:cubicBezTo>
                  <a:pt x="138" y="0"/>
                  <a:pt x="138" y="0"/>
                  <a:pt x="138" y="0"/>
                </a:cubicBezTo>
                <a:cubicBezTo>
                  <a:pt x="0" y="0"/>
                  <a:pt x="0" y="0"/>
                  <a:pt x="0" y="0"/>
                </a:cubicBezTo>
                <a:lnTo>
                  <a:pt x="0" y="102"/>
                </a:lnTo>
                <a:close/>
                <a:moveTo>
                  <a:pt x="102" y="12"/>
                </a:moveTo>
                <a:cubicBezTo>
                  <a:pt x="126" y="12"/>
                  <a:pt x="126" y="12"/>
                  <a:pt x="126" y="12"/>
                </a:cubicBezTo>
                <a:cubicBezTo>
                  <a:pt x="126" y="36"/>
                  <a:pt x="126" y="36"/>
                  <a:pt x="126" y="36"/>
                </a:cubicBezTo>
                <a:cubicBezTo>
                  <a:pt x="102" y="36"/>
                  <a:pt x="102" y="36"/>
                  <a:pt x="102" y="36"/>
                </a:cubicBezTo>
                <a:lnTo>
                  <a:pt x="102" y="12"/>
                </a:lnTo>
                <a:close/>
                <a:moveTo>
                  <a:pt x="102" y="42"/>
                </a:moveTo>
                <a:cubicBezTo>
                  <a:pt x="126" y="42"/>
                  <a:pt x="126" y="42"/>
                  <a:pt x="126" y="42"/>
                </a:cubicBezTo>
                <a:cubicBezTo>
                  <a:pt x="126" y="66"/>
                  <a:pt x="126" y="66"/>
                  <a:pt x="126" y="66"/>
                </a:cubicBezTo>
                <a:cubicBezTo>
                  <a:pt x="102" y="66"/>
                  <a:pt x="102" y="66"/>
                  <a:pt x="102" y="66"/>
                </a:cubicBezTo>
                <a:lnTo>
                  <a:pt x="102" y="42"/>
                </a:lnTo>
                <a:close/>
                <a:moveTo>
                  <a:pt x="102" y="72"/>
                </a:moveTo>
                <a:cubicBezTo>
                  <a:pt x="126" y="72"/>
                  <a:pt x="126" y="72"/>
                  <a:pt x="126" y="72"/>
                </a:cubicBezTo>
                <a:cubicBezTo>
                  <a:pt x="126" y="96"/>
                  <a:pt x="126" y="96"/>
                  <a:pt x="126" y="96"/>
                </a:cubicBezTo>
                <a:cubicBezTo>
                  <a:pt x="102" y="96"/>
                  <a:pt x="102" y="96"/>
                  <a:pt x="102" y="96"/>
                </a:cubicBezTo>
                <a:lnTo>
                  <a:pt x="102" y="72"/>
                </a:lnTo>
                <a:close/>
                <a:moveTo>
                  <a:pt x="72" y="12"/>
                </a:moveTo>
                <a:cubicBezTo>
                  <a:pt x="96" y="12"/>
                  <a:pt x="96" y="12"/>
                  <a:pt x="96" y="12"/>
                </a:cubicBezTo>
                <a:cubicBezTo>
                  <a:pt x="96" y="36"/>
                  <a:pt x="96" y="36"/>
                  <a:pt x="96" y="36"/>
                </a:cubicBezTo>
                <a:cubicBezTo>
                  <a:pt x="72" y="36"/>
                  <a:pt x="72" y="36"/>
                  <a:pt x="72" y="36"/>
                </a:cubicBezTo>
                <a:lnTo>
                  <a:pt x="72" y="12"/>
                </a:lnTo>
                <a:close/>
                <a:moveTo>
                  <a:pt x="72" y="42"/>
                </a:moveTo>
                <a:cubicBezTo>
                  <a:pt x="96" y="42"/>
                  <a:pt x="96" y="42"/>
                  <a:pt x="96" y="42"/>
                </a:cubicBezTo>
                <a:cubicBezTo>
                  <a:pt x="96" y="66"/>
                  <a:pt x="96" y="66"/>
                  <a:pt x="96" y="66"/>
                </a:cubicBezTo>
                <a:cubicBezTo>
                  <a:pt x="72" y="66"/>
                  <a:pt x="72" y="66"/>
                  <a:pt x="72" y="66"/>
                </a:cubicBezTo>
                <a:lnTo>
                  <a:pt x="72" y="42"/>
                </a:lnTo>
                <a:close/>
                <a:moveTo>
                  <a:pt x="72" y="72"/>
                </a:moveTo>
                <a:cubicBezTo>
                  <a:pt x="96" y="72"/>
                  <a:pt x="96" y="72"/>
                  <a:pt x="96" y="72"/>
                </a:cubicBezTo>
                <a:cubicBezTo>
                  <a:pt x="96" y="96"/>
                  <a:pt x="96" y="96"/>
                  <a:pt x="96" y="96"/>
                </a:cubicBezTo>
                <a:cubicBezTo>
                  <a:pt x="72" y="96"/>
                  <a:pt x="72" y="96"/>
                  <a:pt x="72" y="96"/>
                </a:cubicBezTo>
                <a:lnTo>
                  <a:pt x="72" y="72"/>
                </a:lnTo>
                <a:close/>
                <a:moveTo>
                  <a:pt x="42" y="12"/>
                </a:moveTo>
                <a:cubicBezTo>
                  <a:pt x="66" y="12"/>
                  <a:pt x="66" y="12"/>
                  <a:pt x="66" y="12"/>
                </a:cubicBezTo>
                <a:cubicBezTo>
                  <a:pt x="66" y="36"/>
                  <a:pt x="66" y="36"/>
                  <a:pt x="66" y="36"/>
                </a:cubicBezTo>
                <a:cubicBezTo>
                  <a:pt x="42" y="36"/>
                  <a:pt x="42" y="36"/>
                  <a:pt x="42" y="36"/>
                </a:cubicBezTo>
                <a:lnTo>
                  <a:pt x="42" y="12"/>
                </a:lnTo>
                <a:close/>
                <a:moveTo>
                  <a:pt x="42" y="42"/>
                </a:moveTo>
                <a:cubicBezTo>
                  <a:pt x="66" y="42"/>
                  <a:pt x="66" y="42"/>
                  <a:pt x="66" y="42"/>
                </a:cubicBezTo>
                <a:cubicBezTo>
                  <a:pt x="66" y="66"/>
                  <a:pt x="66" y="66"/>
                  <a:pt x="66" y="66"/>
                </a:cubicBezTo>
                <a:cubicBezTo>
                  <a:pt x="42" y="66"/>
                  <a:pt x="42" y="66"/>
                  <a:pt x="42" y="66"/>
                </a:cubicBezTo>
                <a:lnTo>
                  <a:pt x="42" y="42"/>
                </a:lnTo>
                <a:close/>
                <a:moveTo>
                  <a:pt x="42" y="72"/>
                </a:moveTo>
                <a:cubicBezTo>
                  <a:pt x="66" y="72"/>
                  <a:pt x="66" y="72"/>
                  <a:pt x="66" y="72"/>
                </a:cubicBezTo>
                <a:cubicBezTo>
                  <a:pt x="66" y="96"/>
                  <a:pt x="66" y="96"/>
                  <a:pt x="66" y="96"/>
                </a:cubicBezTo>
                <a:cubicBezTo>
                  <a:pt x="42" y="96"/>
                  <a:pt x="42" y="96"/>
                  <a:pt x="42" y="96"/>
                </a:cubicBezTo>
                <a:lnTo>
                  <a:pt x="42" y="72"/>
                </a:lnTo>
                <a:close/>
                <a:moveTo>
                  <a:pt x="12" y="12"/>
                </a:moveTo>
                <a:cubicBezTo>
                  <a:pt x="36" y="12"/>
                  <a:pt x="36" y="12"/>
                  <a:pt x="36" y="12"/>
                </a:cubicBezTo>
                <a:cubicBezTo>
                  <a:pt x="36" y="36"/>
                  <a:pt x="36" y="36"/>
                  <a:pt x="36" y="36"/>
                </a:cubicBezTo>
                <a:cubicBezTo>
                  <a:pt x="12" y="36"/>
                  <a:pt x="12" y="36"/>
                  <a:pt x="12" y="36"/>
                </a:cubicBezTo>
                <a:lnTo>
                  <a:pt x="12" y="12"/>
                </a:lnTo>
                <a:close/>
                <a:moveTo>
                  <a:pt x="12" y="42"/>
                </a:moveTo>
                <a:cubicBezTo>
                  <a:pt x="36" y="42"/>
                  <a:pt x="36" y="42"/>
                  <a:pt x="36" y="42"/>
                </a:cubicBezTo>
                <a:cubicBezTo>
                  <a:pt x="36" y="66"/>
                  <a:pt x="36" y="66"/>
                  <a:pt x="36" y="66"/>
                </a:cubicBezTo>
                <a:cubicBezTo>
                  <a:pt x="12" y="66"/>
                  <a:pt x="12" y="66"/>
                  <a:pt x="12" y="66"/>
                </a:cubicBezTo>
                <a:lnTo>
                  <a:pt x="12" y="42"/>
                </a:lnTo>
                <a:close/>
                <a:moveTo>
                  <a:pt x="12" y="72"/>
                </a:moveTo>
                <a:cubicBezTo>
                  <a:pt x="36" y="72"/>
                  <a:pt x="36" y="72"/>
                  <a:pt x="36" y="72"/>
                </a:cubicBezTo>
                <a:cubicBezTo>
                  <a:pt x="36" y="96"/>
                  <a:pt x="36" y="96"/>
                  <a:pt x="36" y="96"/>
                </a:cubicBezTo>
                <a:cubicBezTo>
                  <a:pt x="12" y="96"/>
                  <a:pt x="12" y="96"/>
                  <a:pt x="12" y="96"/>
                </a:cubicBezTo>
                <a:lnTo>
                  <a:pt x="12" y="7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2" name="Freeform 145"/>
          <p:cNvSpPr/>
          <p:nvPr/>
        </p:nvSpPr>
        <p:spPr bwMode="auto">
          <a:xfrm>
            <a:off x="4712020" y="4364197"/>
            <a:ext cx="408608" cy="341783"/>
          </a:xfrm>
          <a:custGeom>
            <a:avLst/>
            <a:gdLst>
              <a:gd name="T0" fmla="*/ 108 w 179"/>
              <a:gd name="T1" fmla="*/ 0 h 150"/>
              <a:gd name="T2" fmla="*/ 132 w 179"/>
              <a:gd name="T3" fmla="*/ 36 h 150"/>
              <a:gd name="T4" fmla="*/ 135 w 179"/>
              <a:gd name="T5" fmla="*/ 34 h 150"/>
              <a:gd name="T6" fmla="*/ 173 w 179"/>
              <a:gd name="T7" fmla="*/ 33 h 150"/>
              <a:gd name="T8" fmla="*/ 142 w 179"/>
              <a:gd name="T9" fmla="*/ 58 h 150"/>
              <a:gd name="T10" fmla="*/ 161 w 179"/>
              <a:gd name="T11" fmla="*/ 97 h 150"/>
              <a:gd name="T12" fmla="*/ 127 w 179"/>
              <a:gd name="T13" fmla="*/ 116 h 150"/>
              <a:gd name="T14" fmla="*/ 124 w 179"/>
              <a:gd name="T15" fmla="*/ 113 h 150"/>
              <a:gd name="T16" fmla="*/ 90 w 179"/>
              <a:gd name="T17" fmla="*/ 96 h 150"/>
              <a:gd name="T18" fmla="*/ 107 w 179"/>
              <a:gd name="T19" fmla="*/ 130 h 150"/>
              <a:gd name="T20" fmla="*/ 74 w 179"/>
              <a:gd name="T21" fmla="*/ 150 h 150"/>
              <a:gd name="T22" fmla="*/ 51 w 179"/>
              <a:gd name="T23" fmla="*/ 113 h 150"/>
              <a:gd name="T24" fmla="*/ 47 w 179"/>
              <a:gd name="T25" fmla="*/ 115 h 150"/>
              <a:gd name="T26" fmla="*/ 8 w 179"/>
              <a:gd name="T27" fmla="*/ 119 h 150"/>
              <a:gd name="T28" fmla="*/ 36 w 179"/>
              <a:gd name="T29" fmla="*/ 94 h 150"/>
              <a:gd name="T30" fmla="*/ 38 w 179"/>
              <a:gd name="T31" fmla="*/ 92 h 150"/>
              <a:gd name="T32" fmla="*/ 18 w 179"/>
              <a:gd name="T33" fmla="*/ 53 h 150"/>
              <a:gd name="T34" fmla="*/ 53 w 179"/>
              <a:gd name="T35" fmla="*/ 33 h 150"/>
              <a:gd name="T36" fmla="*/ 72 w 179"/>
              <a:gd name="T37" fmla="*/ 65 h 150"/>
              <a:gd name="T38" fmla="*/ 90 w 179"/>
              <a:gd name="T39" fmla="*/ 31 h 150"/>
              <a:gd name="T40" fmla="*/ 74 w 179"/>
              <a:gd name="T41" fmla="*/ 24 h 150"/>
              <a:gd name="T42" fmla="*/ 75 w 179"/>
              <a:gd name="T43" fmla="*/ 19 h 150"/>
              <a:gd name="T44" fmla="*/ 108 w 179"/>
              <a:gd name="T4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50">
                <a:moveTo>
                  <a:pt x="108" y="0"/>
                </a:moveTo>
                <a:cubicBezTo>
                  <a:pt x="114" y="11"/>
                  <a:pt x="124" y="33"/>
                  <a:pt x="132" y="36"/>
                </a:cubicBezTo>
                <a:cubicBezTo>
                  <a:pt x="133" y="36"/>
                  <a:pt x="134" y="35"/>
                  <a:pt x="135" y="34"/>
                </a:cubicBezTo>
                <a:cubicBezTo>
                  <a:pt x="137" y="14"/>
                  <a:pt x="168" y="6"/>
                  <a:pt x="173" y="33"/>
                </a:cubicBezTo>
                <a:cubicBezTo>
                  <a:pt x="179" y="61"/>
                  <a:pt x="154" y="50"/>
                  <a:pt x="142" y="58"/>
                </a:cubicBezTo>
                <a:cubicBezTo>
                  <a:pt x="148" y="71"/>
                  <a:pt x="155" y="84"/>
                  <a:pt x="161" y="97"/>
                </a:cubicBezTo>
                <a:cubicBezTo>
                  <a:pt x="152" y="102"/>
                  <a:pt x="137" y="114"/>
                  <a:pt x="127" y="116"/>
                </a:cubicBezTo>
                <a:cubicBezTo>
                  <a:pt x="125" y="116"/>
                  <a:pt x="125" y="114"/>
                  <a:pt x="124" y="113"/>
                </a:cubicBezTo>
                <a:cubicBezTo>
                  <a:pt x="128" y="90"/>
                  <a:pt x="112" y="72"/>
                  <a:pt x="90" y="96"/>
                </a:cubicBezTo>
                <a:cubicBezTo>
                  <a:pt x="72" y="115"/>
                  <a:pt x="109" y="125"/>
                  <a:pt x="107" y="130"/>
                </a:cubicBezTo>
                <a:cubicBezTo>
                  <a:pt x="96" y="137"/>
                  <a:pt x="85" y="143"/>
                  <a:pt x="74" y="150"/>
                </a:cubicBezTo>
                <a:cubicBezTo>
                  <a:pt x="66" y="138"/>
                  <a:pt x="59" y="125"/>
                  <a:pt x="51" y="113"/>
                </a:cubicBezTo>
                <a:cubicBezTo>
                  <a:pt x="50" y="114"/>
                  <a:pt x="48" y="115"/>
                  <a:pt x="47" y="115"/>
                </a:cubicBezTo>
                <a:cubicBezTo>
                  <a:pt x="42" y="132"/>
                  <a:pt x="18" y="149"/>
                  <a:pt x="8" y="119"/>
                </a:cubicBezTo>
                <a:cubicBezTo>
                  <a:pt x="0" y="94"/>
                  <a:pt x="22" y="96"/>
                  <a:pt x="36" y="94"/>
                </a:cubicBezTo>
                <a:cubicBezTo>
                  <a:pt x="37" y="93"/>
                  <a:pt x="38" y="93"/>
                  <a:pt x="38" y="92"/>
                </a:cubicBezTo>
                <a:cubicBezTo>
                  <a:pt x="32" y="79"/>
                  <a:pt x="24" y="66"/>
                  <a:pt x="18" y="53"/>
                </a:cubicBezTo>
                <a:cubicBezTo>
                  <a:pt x="29" y="47"/>
                  <a:pt x="41" y="40"/>
                  <a:pt x="53" y="33"/>
                </a:cubicBezTo>
                <a:cubicBezTo>
                  <a:pt x="62" y="42"/>
                  <a:pt x="48" y="65"/>
                  <a:pt x="72" y="65"/>
                </a:cubicBezTo>
                <a:cubicBezTo>
                  <a:pt x="87" y="64"/>
                  <a:pt x="100" y="45"/>
                  <a:pt x="90" y="31"/>
                </a:cubicBezTo>
                <a:cubicBezTo>
                  <a:pt x="84" y="28"/>
                  <a:pt x="76" y="28"/>
                  <a:pt x="74" y="24"/>
                </a:cubicBezTo>
                <a:cubicBezTo>
                  <a:pt x="72" y="19"/>
                  <a:pt x="74" y="21"/>
                  <a:pt x="75" y="19"/>
                </a:cubicBezTo>
                <a:cubicBezTo>
                  <a:pt x="86" y="13"/>
                  <a:pt x="97" y="6"/>
                  <a:pt x="108"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3" name="Freeform 146"/>
          <p:cNvSpPr>
            <a:spLocks noEditPoints="1"/>
          </p:cNvSpPr>
          <p:nvPr/>
        </p:nvSpPr>
        <p:spPr bwMode="auto">
          <a:xfrm>
            <a:off x="2233350" y="3774712"/>
            <a:ext cx="328943" cy="326365"/>
          </a:xfrm>
          <a:custGeom>
            <a:avLst/>
            <a:gdLst>
              <a:gd name="T0" fmla="*/ 0 w 144"/>
              <a:gd name="T1" fmla="*/ 12 h 144"/>
              <a:gd name="T2" fmla="*/ 0 w 144"/>
              <a:gd name="T3" fmla="*/ 132 h 144"/>
              <a:gd name="T4" fmla="*/ 12 w 144"/>
              <a:gd name="T5" fmla="*/ 144 h 144"/>
              <a:gd name="T6" fmla="*/ 132 w 144"/>
              <a:gd name="T7" fmla="*/ 144 h 144"/>
              <a:gd name="T8" fmla="*/ 144 w 144"/>
              <a:gd name="T9" fmla="*/ 132 h 144"/>
              <a:gd name="T10" fmla="*/ 144 w 144"/>
              <a:gd name="T11" fmla="*/ 12 h 144"/>
              <a:gd name="T12" fmla="*/ 132 w 144"/>
              <a:gd name="T13" fmla="*/ 0 h 144"/>
              <a:gd name="T14" fmla="*/ 12 w 144"/>
              <a:gd name="T15" fmla="*/ 0 h 144"/>
              <a:gd name="T16" fmla="*/ 0 w 144"/>
              <a:gd name="T17" fmla="*/ 12 h 144"/>
              <a:gd name="T18" fmla="*/ 96 w 144"/>
              <a:gd name="T19" fmla="*/ 60 h 144"/>
              <a:gd name="T20" fmla="*/ 108 w 144"/>
              <a:gd name="T21" fmla="*/ 60 h 144"/>
              <a:gd name="T22" fmla="*/ 108 w 144"/>
              <a:gd name="T23" fmla="*/ 24 h 144"/>
              <a:gd name="T24" fmla="*/ 120 w 144"/>
              <a:gd name="T25" fmla="*/ 24 h 144"/>
              <a:gd name="T26" fmla="*/ 120 w 144"/>
              <a:gd name="T27" fmla="*/ 60 h 144"/>
              <a:gd name="T28" fmla="*/ 132 w 144"/>
              <a:gd name="T29" fmla="*/ 60 h 144"/>
              <a:gd name="T30" fmla="*/ 132 w 144"/>
              <a:gd name="T31" fmla="*/ 78 h 144"/>
              <a:gd name="T32" fmla="*/ 120 w 144"/>
              <a:gd name="T33" fmla="*/ 78 h 144"/>
              <a:gd name="T34" fmla="*/ 120 w 144"/>
              <a:gd name="T35" fmla="*/ 120 h 144"/>
              <a:gd name="T36" fmla="*/ 108 w 144"/>
              <a:gd name="T37" fmla="*/ 120 h 144"/>
              <a:gd name="T38" fmla="*/ 108 w 144"/>
              <a:gd name="T39" fmla="*/ 78 h 144"/>
              <a:gd name="T40" fmla="*/ 96 w 144"/>
              <a:gd name="T41" fmla="*/ 78 h 144"/>
              <a:gd name="T42" fmla="*/ 96 w 144"/>
              <a:gd name="T43" fmla="*/ 60 h 144"/>
              <a:gd name="T44" fmla="*/ 54 w 144"/>
              <a:gd name="T45" fmla="*/ 78 h 144"/>
              <a:gd name="T46" fmla="*/ 66 w 144"/>
              <a:gd name="T47" fmla="*/ 78 h 144"/>
              <a:gd name="T48" fmla="*/ 66 w 144"/>
              <a:gd name="T49" fmla="*/ 24 h 144"/>
              <a:gd name="T50" fmla="*/ 78 w 144"/>
              <a:gd name="T51" fmla="*/ 24 h 144"/>
              <a:gd name="T52" fmla="*/ 78 w 144"/>
              <a:gd name="T53" fmla="*/ 78 h 144"/>
              <a:gd name="T54" fmla="*/ 90 w 144"/>
              <a:gd name="T55" fmla="*/ 78 h 144"/>
              <a:gd name="T56" fmla="*/ 90 w 144"/>
              <a:gd name="T57" fmla="*/ 96 h 144"/>
              <a:gd name="T58" fmla="*/ 78 w 144"/>
              <a:gd name="T59" fmla="*/ 96 h 144"/>
              <a:gd name="T60" fmla="*/ 78 w 144"/>
              <a:gd name="T61" fmla="*/ 120 h 144"/>
              <a:gd name="T62" fmla="*/ 66 w 144"/>
              <a:gd name="T63" fmla="*/ 120 h 144"/>
              <a:gd name="T64" fmla="*/ 66 w 144"/>
              <a:gd name="T65" fmla="*/ 96 h 144"/>
              <a:gd name="T66" fmla="*/ 54 w 144"/>
              <a:gd name="T67" fmla="*/ 96 h 144"/>
              <a:gd name="T68" fmla="*/ 54 w 144"/>
              <a:gd name="T69" fmla="*/ 78 h 144"/>
              <a:gd name="T70" fmla="*/ 12 w 144"/>
              <a:gd name="T71" fmla="*/ 48 h 144"/>
              <a:gd name="T72" fmla="*/ 24 w 144"/>
              <a:gd name="T73" fmla="*/ 48 h 144"/>
              <a:gd name="T74" fmla="*/ 24 w 144"/>
              <a:gd name="T75" fmla="*/ 24 h 144"/>
              <a:gd name="T76" fmla="*/ 36 w 144"/>
              <a:gd name="T77" fmla="*/ 24 h 144"/>
              <a:gd name="T78" fmla="*/ 36 w 144"/>
              <a:gd name="T79" fmla="*/ 48 h 144"/>
              <a:gd name="T80" fmla="*/ 48 w 144"/>
              <a:gd name="T81" fmla="*/ 48 h 144"/>
              <a:gd name="T82" fmla="*/ 48 w 144"/>
              <a:gd name="T83" fmla="*/ 66 h 144"/>
              <a:gd name="T84" fmla="*/ 36 w 144"/>
              <a:gd name="T85" fmla="*/ 66 h 144"/>
              <a:gd name="T86" fmla="*/ 36 w 144"/>
              <a:gd name="T87" fmla="*/ 120 h 144"/>
              <a:gd name="T88" fmla="*/ 24 w 144"/>
              <a:gd name="T89" fmla="*/ 120 h 144"/>
              <a:gd name="T90" fmla="*/ 24 w 144"/>
              <a:gd name="T91" fmla="*/ 66 h 144"/>
              <a:gd name="T92" fmla="*/ 12 w 144"/>
              <a:gd name="T93" fmla="*/ 66 h 144"/>
              <a:gd name="T94" fmla="*/ 12 w 144"/>
              <a:gd name="T95" fmla="*/ 4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44">
                <a:moveTo>
                  <a:pt x="0" y="12"/>
                </a:moveTo>
                <a:cubicBezTo>
                  <a:pt x="0" y="132"/>
                  <a:pt x="0" y="132"/>
                  <a:pt x="0" y="132"/>
                </a:cubicBezTo>
                <a:cubicBezTo>
                  <a:pt x="0" y="139"/>
                  <a:pt x="5" y="144"/>
                  <a:pt x="12" y="144"/>
                </a:cubicBezTo>
                <a:cubicBezTo>
                  <a:pt x="132" y="144"/>
                  <a:pt x="132" y="144"/>
                  <a:pt x="132" y="144"/>
                </a:cubicBezTo>
                <a:cubicBezTo>
                  <a:pt x="139" y="144"/>
                  <a:pt x="144" y="139"/>
                  <a:pt x="144" y="132"/>
                </a:cubicBezTo>
                <a:cubicBezTo>
                  <a:pt x="144" y="12"/>
                  <a:pt x="144" y="12"/>
                  <a:pt x="144" y="12"/>
                </a:cubicBezTo>
                <a:cubicBezTo>
                  <a:pt x="144" y="5"/>
                  <a:pt x="139" y="0"/>
                  <a:pt x="132" y="0"/>
                </a:cubicBezTo>
                <a:cubicBezTo>
                  <a:pt x="12" y="0"/>
                  <a:pt x="12" y="0"/>
                  <a:pt x="12" y="0"/>
                </a:cubicBezTo>
                <a:cubicBezTo>
                  <a:pt x="5" y="0"/>
                  <a:pt x="0" y="5"/>
                  <a:pt x="0" y="12"/>
                </a:cubicBezTo>
                <a:moveTo>
                  <a:pt x="96" y="60"/>
                </a:moveTo>
                <a:cubicBezTo>
                  <a:pt x="108" y="60"/>
                  <a:pt x="108" y="60"/>
                  <a:pt x="108" y="60"/>
                </a:cubicBezTo>
                <a:cubicBezTo>
                  <a:pt x="108" y="24"/>
                  <a:pt x="108" y="24"/>
                  <a:pt x="108" y="24"/>
                </a:cubicBezTo>
                <a:cubicBezTo>
                  <a:pt x="120" y="24"/>
                  <a:pt x="120" y="24"/>
                  <a:pt x="120" y="24"/>
                </a:cubicBezTo>
                <a:cubicBezTo>
                  <a:pt x="120" y="60"/>
                  <a:pt x="120" y="60"/>
                  <a:pt x="120" y="60"/>
                </a:cubicBezTo>
                <a:cubicBezTo>
                  <a:pt x="132" y="60"/>
                  <a:pt x="132" y="60"/>
                  <a:pt x="132" y="60"/>
                </a:cubicBezTo>
                <a:cubicBezTo>
                  <a:pt x="132" y="78"/>
                  <a:pt x="132" y="78"/>
                  <a:pt x="132" y="78"/>
                </a:cubicBezTo>
                <a:cubicBezTo>
                  <a:pt x="120" y="78"/>
                  <a:pt x="120" y="78"/>
                  <a:pt x="120" y="78"/>
                </a:cubicBezTo>
                <a:cubicBezTo>
                  <a:pt x="120" y="120"/>
                  <a:pt x="120" y="120"/>
                  <a:pt x="120" y="120"/>
                </a:cubicBezTo>
                <a:cubicBezTo>
                  <a:pt x="108" y="120"/>
                  <a:pt x="108" y="120"/>
                  <a:pt x="108" y="120"/>
                </a:cubicBezTo>
                <a:cubicBezTo>
                  <a:pt x="108" y="78"/>
                  <a:pt x="108" y="78"/>
                  <a:pt x="108" y="78"/>
                </a:cubicBezTo>
                <a:cubicBezTo>
                  <a:pt x="96" y="78"/>
                  <a:pt x="96" y="78"/>
                  <a:pt x="96" y="78"/>
                </a:cubicBezTo>
                <a:cubicBezTo>
                  <a:pt x="96" y="60"/>
                  <a:pt x="96" y="60"/>
                  <a:pt x="96" y="60"/>
                </a:cubicBezTo>
                <a:moveTo>
                  <a:pt x="54" y="78"/>
                </a:moveTo>
                <a:cubicBezTo>
                  <a:pt x="66" y="78"/>
                  <a:pt x="66" y="78"/>
                  <a:pt x="66" y="78"/>
                </a:cubicBezTo>
                <a:cubicBezTo>
                  <a:pt x="66" y="24"/>
                  <a:pt x="66" y="24"/>
                  <a:pt x="66" y="24"/>
                </a:cubicBezTo>
                <a:cubicBezTo>
                  <a:pt x="78" y="24"/>
                  <a:pt x="78" y="24"/>
                  <a:pt x="78" y="24"/>
                </a:cubicBezTo>
                <a:cubicBezTo>
                  <a:pt x="78" y="78"/>
                  <a:pt x="78" y="78"/>
                  <a:pt x="78" y="78"/>
                </a:cubicBezTo>
                <a:cubicBezTo>
                  <a:pt x="90" y="78"/>
                  <a:pt x="90" y="78"/>
                  <a:pt x="90" y="78"/>
                </a:cubicBezTo>
                <a:cubicBezTo>
                  <a:pt x="90" y="96"/>
                  <a:pt x="90" y="96"/>
                  <a:pt x="90" y="96"/>
                </a:cubicBezTo>
                <a:cubicBezTo>
                  <a:pt x="78" y="96"/>
                  <a:pt x="78" y="96"/>
                  <a:pt x="78" y="96"/>
                </a:cubicBezTo>
                <a:cubicBezTo>
                  <a:pt x="78" y="120"/>
                  <a:pt x="78" y="120"/>
                  <a:pt x="78" y="120"/>
                </a:cubicBezTo>
                <a:cubicBezTo>
                  <a:pt x="66" y="120"/>
                  <a:pt x="66" y="120"/>
                  <a:pt x="66" y="120"/>
                </a:cubicBezTo>
                <a:cubicBezTo>
                  <a:pt x="66" y="96"/>
                  <a:pt x="66" y="96"/>
                  <a:pt x="66" y="96"/>
                </a:cubicBezTo>
                <a:cubicBezTo>
                  <a:pt x="54" y="96"/>
                  <a:pt x="54" y="96"/>
                  <a:pt x="54" y="96"/>
                </a:cubicBezTo>
                <a:cubicBezTo>
                  <a:pt x="54" y="78"/>
                  <a:pt x="54" y="78"/>
                  <a:pt x="54" y="78"/>
                </a:cubicBezTo>
                <a:moveTo>
                  <a:pt x="12" y="48"/>
                </a:moveTo>
                <a:cubicBezTo>
                  <a:pt x="24" y="48"/>
                  <a:pt x="24" y="48"/>
                  <a:pt x="24" y="48"/>
                </a:cubicBezTo>
                <a:cubicBezTo>
                  <a:pt x="24" y="24"/>
                  <a:pt x="24" y="24"/>
                  <a:pt x="24" y="24"/>
                </a:cubicBezTo>
                <a:cubicBezTo>
                  <a:pt x="36" y="24"/>
                  <a:pt x="36" y="24"/>
                  <a:pt x="36" y="24"/>
                </a:cubicBezTo>
                <a:cubicBezTo>
                  <a:pt x="36" y="48"/>
                  <a:pt x="36" y="48"/>
                  <a:pt x="36" y="48"/>
                </a:cubicBezTo>
                <a:cubicBezTo>
                  <a:pt x="48" y="48"/>
                  <a:pt x="48" y="48"/>
                  <a:pt x="48" y="48"/>
                </a:cubicBezTo>
                <a:cubicBezTo>
                  <a:pt x="48" y="66"/>
                  <a:pt x="48" y="66"/>
                  <a:pt x="48" y="66"/>
                </a:cubicBezTo>
                <a:cubicBezTo>
                  <a:pt x="36" y="66"/>
                  <a:pt x="36" y="66"/>
                  <a:pt x="36" y="66"/>
                </a:cubicBezTo>
                <a:cubicBezTo>
                  <a:pt x="36" y="120"/>
                  <a:pt x="36" y="120"/>
                  <a:pt x="36" y="120"/>
                </a:cubicBezTo>
                <a:cubicBezTo>
                  <a:pt x="24" y="120"/>
                  <a:pt x="24" y="120"/>
                  <a:pt x="24" y="120"/>
                </a:cubicBezTo>
                <a:cubicBezTo>
                  <a:pt x="24" y="66"/>
                  <a:pt x="24" y="66"/>
                  <a:pt x="24" y="66"/>
                </a:cubicBezTo>
                <a:cubicBezTo>
                  <a:pt x="12" y="66"/>
                  <a:pt x="12" y="66"/>
                  <a:pt x="12" y="66"/>
                </a:cubicBezTo>
                <a:cubicBezTo>
                  <a:pt x="12" y="48"/>
                  <a:pt x="12" y="48"/>
                  <a:pt x="12" y="4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4" name="Rectangle 147"/>
          <p:cNvSpPr>
            <a:spLocks noChangeArrowheads="1"/>
          </p:cNvSpPr>
          <p:nvPr/>
        </p:nvSpPr>
        <p:spPr bwMode="auto">
          <a:xfrm>
            <a:off x="2451787" y="3910912"/>
            <a:ext cx="82235" cy="25699"/>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5" name="Rectangle 148"/>
          <p:cNvSpPr>
            <a:spLocks noChangeArrowheads="1"/>
          </p:cNvSpPr>
          <p:nvPr/>
        </p:nvSpPr>
        <p:spPr bwMode="auto">
          <a:xfrm>
            <a:off x="2451787" y="3910912"/>
            <a:ext cx="82235" cy="25699"/>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6" name="Freeform 149"/>
          <p:cNvSpPr/>
          <p:nvPr/>
        </p:nvSpPr>
        <p:spPr bwMode="auto">
          <a:xfrm>
            <a:off x="2451787" y="3910912"/>
            <a:ext cx="82235" cy="25699"/>
          </a:xfrm>
          <a:custGeom>
            <a:avLst/>
            <a:gdLst>
              <a:gd name="T0" fmla="*/ 32 w 32"/>
              <a:gd name="T1" fmla="*/ 0 h 10"/>
              <a:gd name="T2" fmla="*/ 22 w 32"/>
              <a:gd name="T3" fmla="*/ 0 h 10"/>
              <a:gd name="T4" fmla="*/ 11 w 32"/>
              <a:gd name="T5" fmla="*/ 0 h 10"/>
              <a:gd name="T6" fmla="*/ 0 w 32"/>
              <a:gd name="T7" fmla="*/ 0 h 10"/>
              <a:gd name="T8" fmla="*/ 0 w 32"/>
              <a:gd name="T9" fmla="*/ 10 h 10"/>
              <a:gd name="T10" fmla="*/ 32 w 32"/>
              <a:gd name="T11" fmla="*/ 10 h 10"/>
              <a:gd name="T12" fmla="*/ 32 w 3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2" y="0"/>
                </a:moveTo>
                <a:lnTo>
                  <a:pt x="22" y="0"/>
                </a:lnTo>
                <a:lnTo>
                  <a:pt x="11" y="0"/>
                </a:lnTo>
                <a:lnTo>
                  <a:pt x="0" y="0"/>
                </a:lnTo>
                <a:lnTo>
                  <a:pt x="0" y="10"/>
                </a:lnTo>
                <a:lnTo>
                  <a:pt x="32" y="10"/>
                </a:lnTo>
                <a:lnTo>
                  <a:pt x="32"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7" name="Freeform 150"/>
          <p:cNvSpPr/>
          <p:nvPr/>
        </p:nvSpPr>
        <p:spPr bwMode="auto">
          <a:xfrm>
            <a:off x="2451787" y="3910912"/>
            <a:ext cx="82235" cy="25699"/>
          </a:xfrm>
          <a:custGeom>
            <a:avLst/>
            <a:gdLst>
              <a:gd name="T0" fmla="*/ 32 w 32"/>
              <a:gd name="T1" fmla="*/ 0 h 10"/>
              <a:gd name="T2" fmla="*/ 22 w 32"/>
              <a:gd name="T3" fmla="*/ 0 h 10"/>
              <a:gd name="T4" fmla="*/ 11 w 32"/>
              <a:gd name="T5" fmla="*/ 0 h 10"/>
              <a:gd name="T6" fmla="*/ 0 w 32"/>
              <a:gd name="T7" fmla="*/ 0 h 10"/>
              <a:gd name="T8" fmla="*/ 0 w 32"/>
              <a:gd name="T9" fmla="*/ 10 h 10"/>
              <a:gd name="T10" fmla="*/ 32 w 32"/>
              <a:gd name="T11" fmla="*/ 10 h 10"/>
              <a:gd name="T12" fmla="*/ 32 w 3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2" y="0"/>
                </a:moveTo>
                <a:lnTo>
                  <a:pt x="22" y="0"/>
                </a:lnTo>
                <a:lnTo>
                  <a:pt x="11" y="0"/>
                </a:lnTo>
                <a:lnTo>
                  <a:pt x="0" y="0"/>
                </a:lnTo>
                <a:lnTo>
                  <a:pt x="0" y="10"/>
                </a:lnTo>
                <a:lnTo>
                  <a:pt x="32" y="10"/>
                </a:lnTo>
                <a:lnTo>
                  <a:pt x="32" y="0"/>
                </a:ln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8" name="Rectangle 151"/>
          <p:cNvSpPr>
            <a:spLocks noChangeArrowheads="1"/>
          </p:cNvSpPr>
          <p:nvPr/>
        </p:nvSpPr>
        <p:spPr bwMode="auto">
          <a:xfrm>
            <a:off x="2356702" y="3952028"/>
            <a:ext cx="82235" cy="25699"/>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9" name="Rectangle 152"/>
          <p:cNvSpPr>
            <a:spLocks noChangeArrowheads="1"/>
          </p:cNvSpPr>
          <p:nvPr/>
        </p:nvSpPr>
        <p:spPr bwMode="auto">
          <a:xfrm>
            <a:off x="2356702" y="3952028"/>
            <a:ext cx="82235" cy="25699"/>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0" name="Freeform 153"/>
          <p:cNvSpPr/>
          <p:nvPr/>
        </p:nvSpPr>
        <p:spPr bwMode="auto">
          <a:xfrm>
            <a:off x="2356702" y="3952028"/>
            <a:ext cx="82235" cy="25699"/>
          </a:xfrm>
          <a:custGeom>
            <a:avLst/>
            <a:gdLst>
              <a:gd name="T0" fmla="*/ 32 w 32"/>
              <a:gd name="T1" fmla="*/ 0 h 10"/>
              <a:gd name="T2" fmla="*/ 21 w 32"/>
              <a:gd name="T3" fmla="*/ 0 h 10"/>
              <a:gd name="T4" fmla="*/ 11 w 32"/>
              <a:gd name="T5" fmla="*/ 0 h 10"/>
              <a:gd name="T6" fmla="*/ 0 w 32"/>
              <a:gd name="T7" fmla="*/ 0 h 10"/>
              <a:gd name="T8" fmla="*/ 0 w 32"/>
              <a:gd name="T9" fmla="*/ 10 h 10"/>
              <a:gd name="T10" fmla="*/ 32 w 32"/>
              <a:gd name="T11" fmla="*/ 10 h 10"/>
              <a:gd name="T12" fmla="*/ 32 w 3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2" y="0"/>
                </a:moveTo>
                <a:lnTo>
                  <a:pt x="21" y="0"/>
                </a:lnTo>
                <a:lnTo>
                  <a:pt x="11" y="0"/>
                </a:lnTo>
                <a:lnTo>
                  <a:pt x="0" y="0"/>
                </a:lnTo>
                <a:lnTo>
                  <a:pt x="0" y="10"/>
                </a:lnTo>
                <a:lnTo>
                  <a:pt x="32" y="10"/>
                </a:lnTo>
                <a:lnTo>
                  <a:pt x="32"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1" name="Freeform 154"/>
          <p:cNvSpPr/>
          <p:nvPr/>
        </p:nvSpPr>
        <p:spPr bwMode="auto">
          <a:xfrm>
            <a:off x="2356702" y="3952028"/>
            <a:ext cx="82235" cy="25699"/>
          </a:xfrm>
          <a:custGeom>
            <a:avLst/>
            <a:gdLst>
              <a:gd name="T0" fmla="*/ 32 w 32"/>
              <a:gd name="T1" fmla="*/ 0 h 10"/>
              <a:gd name="T2" fmla="*/ 21 w 32"/>
              <a:gd name="T3" fmla="*/ 0 h 10"/>
              <a:gd name="T4" fmla="*/ 11 w 32"/>
              <a:gd name="T5" fmla="*/ 0 h 10"/>
              <a:gd name="T6" fmla="*/ 0 w 32"/>
              <a:gd name="T7" fmla="*/ 0 h 10"/>
              <a:gd name="T8" fmla="*/ 0 w 32"/>
              <a:gd name="T9" fmla="*/ 10 h 10"/>
              <a:gd name="T10" fmla="*/ 32 w 32"/>
              <a:gd name="T11" fmla="*/ 10 h 10"/>
              <a:gd name="T12" fmla="*/ 32 w 3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2" y="0"/>
                </a:moveTo>
                <a:lnTo>
                  <a:pt x="21" y="0"/>
                </a:lnTo>
                <a:lnTo>
                  <a:pt x="11" y="0"/>
                </a:lnTo>
                <a:lnTo>
                  <a:pt x="0" y="0"/>
                </a:lnTo>
                <a:lnTo>
                  <a:pt x="0" y="10"/>
                </a:lnTo>
                <a:lnTo>
                  <a:pt x="32" y="10"/>
                </a:lnTo>
                <a:lnTo>
                  <a:pt x="32" y="0"/>
                </a:ln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2" name="Rectangle 155"/>
          <p:cNvSpPr>
            <a:spLocks noChangeArrowheads="1"/>
          </p:cNvSpPr>
          <p:nvPr/>
        </p:nvSpPr>
        <p:spPr bwMode="auto">
          <a:xfrm>
            <a:off x="2261617" y="3882645"/>
            <a:ext cx="82235" cy="28267"/>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3" name="Rectangle 156"/>
          <p:cNvSpPr>
            <a:spLocks noChangeArrowheads="1"/>
          </p:cNvSpPr>
          <p:nvPr/>
        </p:nvSpPr>
        <p:spPr bwMode="auto">
          <a:xfrm>
            <a:off x="2261617" y="3882645"/>
            <a:ext cx="82235" cy="28267"/>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4" name="Freeform 157"/>
          <p:cNvSpPr/>
          <p:nvPr/>
        </p:nvSpPr>
        <p:spPr bwMode="auto">
          <a:xfrm>
            <a:off x="2261617" y="3882645"/>
            <a:ext cx="82235" cy="28267"/>
          </a:xfrm>
          <a:custGeom>
            <a:avLst/>
            <a:gdLst>
              <a:gd name="T0" fmla="*/ 32 w 32"/>
              <a:gd name="T1" fmla="*/ 0 h 11"/>
              <a:gd name="T2" fmla="*/ 21 w 32"/>
              <a:gd name="T3" fmla="*/ 0 h 11"/>
              <a:gd name="T4" fmla="*/ 11 w 32"/>
              <a:gd name="T5" fmla="*/ 0 h 11"/>
              <a:gd name="T6" fmla="*/ 0 w 32"/>
              <a:gd name="T7" fmla="*/ 0 h 11"/>
              <a:gd name="T8" fmla="*/ 0 w 32"/>
              <a:gd name="T9" fmla="*/ 11 h 11"/>
              <a:gd name="T10" fmla="*/ 32 w 32"/>
              <a:gd name="T11" fmla="*/ 11 h 11"/>
              <a:gd name="T12" fmla="*/ 32 w 3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2" y="0"/>
                </a:moveTo>
                <a:lnTo>
                  <a:pt x="21" y="0"/>
                </a:lnTo>
                <a:lnTo>
                  <a:pt x="11" y="0"/>
                </a:lnTo>
                <a:lnTo>
                  <a:pt x="0" y="0"/>
                </a:lnTo>
                <a:lnTo>
                  <a:pt x="0" y="11"/>
                </a:lnTo>
                <a:lnTo>
                  <a:pt x="32" y="11"/>
                </a:lnTo>
                <a:lnTo>
                  <a:pt x="32"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5" name="Freeform 158"/>
          <p:cNvSpPr/>
          <p:nvPr/>
        </p:nvSpPr>
        <p:spPr bwMode="auto">
          <a:xfrm>
            <a:off x="2261617" y="3882645"/>
            <a:ext cx="82235" cy="28267"/>
          </a:xfrm>
          <a:custGeom>
            <a:avLst/>
            <a:gdLst>
              <a:gd name="T0" fmla="*/ 32 w 32"/>
              <a:gd name="T1" fmla="*/ 0 h 11"/>
              <a:gd name="T2" fmla="*/ 21 w 32"/>
              <a:gd name="T3" fmla="*/ 0 h 11"/>
              <a:gd name="T4" fmla="*/ 11 w 32"/>
              <a:gd name="T5" fmla="*/ 0 h 11"/>
              <a:gd name="T6" fmla="*/ 0 w 32"/>
              <a:gd name="T7" fmla="*/ 0 h 11"/>
              <a:gd name="T8" fmla="*/ 0 w 32"/>
              <a:gd name="T9" fmla="*/ 11 h 11"/>
              <a:gd name="T10" fmla="*/ 32 w 32"/>
              <a:gd name="T11" fmla="*/ 11 h 11"/>
              <a:gd name="T12" fmla="*/ 32 w 3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2" y="0"/>
                </a:moveTo>
                <a:lnTo>
                  <a:pt x="21" y="0"/>
                </a:lnTo>
                <a:lnTo>
                  <a:pt x="11" y="0"/>
                </a:lnTo>
                <a:lnTo>
                  <a:pt x="0" y="0"/>
                </a:lnTo>
                <a:lnTo>
                  <a:pt x="0" y="11"/>
                </a:lnTo>
                <a:lnTo>
                  <a:pt x="32" y="11"/>
                </a:lnTo>
                <a:lnTo>
                  <a:pt x="32" y="0"/>
                </a:ln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6" name="Freeform 159"/>
          <p:cNvSpPr/>
          <p:nvPr/>
        </p:nvSpPr>
        <p:spPr bwMode="auto">
          <a:xfrm>
            <a:off x="4776801" y="3784706"/>
            <a:ext cx="107935" cy="287817"/>
          </a:xfrm>
          <a:custGeom>
            <a:avLst/>
            <a:gdLst>
              <a:gd name="T0" fmla="*/ 42 w 42"/>
              <a:gd name="T1" fmla="*/ 96 h 112"/>
              <a:gd name="T2" fmla="*/ 0 w 42"/>
              <a:gd name="T3" fmla="*/ 112 h 112"/>
              <a:gd name="T4" fmla="*/ 0 w 42"/>
              <a:gd name="T5" fmla="*/ 16 h 112"/>
              <a:gd name="T6" fmla="*/ 42 w 42"/>
              <a:gd name="T7" fmla="*/ 0 h 112"/>
              <a:gd name="T8" fmla="*/ 42 w 42"/>
              <a:gd name="T9" fmla="*/ 96 h 112"/>
            </a:gdLst>
            <a:ahLst/>
            <a:cxnLst>
              <a:cxn ang="0">
                <a:pos x="T0" y="T1"/>
              </a:cxn>
              <a:cxn ang="0">
                <a:pos x="T2" y="T3"/>
              </a:cxn>
              <a:cxn ang="0">
                <a:pos x="T4" y="T5"/>
              </a:cxn>
              <a:cxn ang="0">
                <a:pos x="T6" y="T7"/>
              </a:cxn>
              <a:cxn ang="0">
                <a:pos x="T8" y="T9"/>
              </a:cxn>
            </a:cxnLst>
            <a:rect l="0" t="0" r="r" b="b"/>
            <a:pathLst>
              <a:path w="42" h="112">
                <a:moveTo>
                  <a:pt x="42" y="96"/>
                </a:moveTo>
                <a:lnTo>
                  <a:pt x="0" y="112"/>
                </a:lnTo>
                <a:lnTo>
                  <a:pt x="0" y="16"/>
                </a:lnTo>
                <a:lnTo>
                  <a:pt x="42" y="0"/>
                </a:lnTo>
                <a:lnTo>
                  <a:pt x="42" y="9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7" name="Freeform 160"/>
          <p:cNvSpPr/>
          <p:nvPr/>
        </p:nvSpPr>
        <p:spPr bwMode="auto">
          <a:xfrm>
            <a:off x="5020937" y="3784706"/>
            <a:ext cx="110504" cy="287817"/>
          </a:xfrm>
          <a:custGeom>
            <a:avLst/>
            <a:gdLst>
              <a:gd name="T0" fmla="*/ 43 w 43"/>
              <a:gd name="T1" fmla="*/ 96 h 112"/>
              <a:gd name="T2" fmla="*/ 0 w 43"/>
              <a:gd name="T3" fmla="*/ 112 h 112"/>
              <a:gd name="T4" fmla="*/ 0 w 43"/>
              <a:gd name="T5" fmla="*/ 16 h 112"/>
              <a:gd name="T6" fmla="*/ 43 w 43"/>
              <a:gd name="T7" fmla="*/ 0 h 112"/>
              <a:gd name="T8" fmla="*/ 43 w 43"/>
              <a:gd name="T9" fmla="*/ 96 h 112"/>
            </a:gdLst>
            <a:ahLst/>
            <a:cxnLst>
              <a:cxn ang="0">
                <a:pos x="T0" y="T1"/>
              </a:cxn>
              <a:cxn ang="0">
                <a:pos x="T2" y="T3"/>
              </a:cxn>
              <a:cxn ang="0">
                <a:pos x="T4" y="T5"/>
              </a:cxn>
              <a:cxn ang="0">
                <a:pos x="T6" y="T7"/>
              </a:cxn>
              <a:cxn ang="0">
                <a:pos x="T8" y="T9"/>
              </a:cxn>
            </a:cxnLst>
            <a:rect l="0" t="0" r="r" b="b"/>
            <a:pathLst>
              <a:path w="43" h="112">
                <a:moveTo>
                  <a:pt x="43" y="96"/>
                </a:moveTo>
                <a:lnTo>
                  <a:pt x="0" y="112"/>
                </a:lnTo>
                <a:lnTo>
                  <a:pt x="0" y="16"/>
                </a:lnTo>
                <a:lnTo>
                  <a:pt x="43" y="0"/>
                </a:lnTo>
                <a:lnTo>
                  <a:pt x="43" y="9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8" name="Freeform 161"/>
          <p:cNvSpPr/>
          <p:nvPr/>
        </p:nvSpPr>
        <p:spPr bwMode="auto">
          <a:xfrm>
            <a:off x="4897585" y="3784706"/>
            <a:ext cx="110504" cy="287817"/>
          </a:xfrm>
          <a:custGeom>
            <a:avLst/>
            <a:gdLst>
              <a:gd name="T0" fmla="*/ 0 w 43"/>
              <a:gd name="T1" fmla="*/ 96 h 112"/>
              <a:gd name="T2" fmla="*/ 43 w 43"/>
              <a:gd name="T3" fmla="*/ 112 h 112"/>
              <a:gd name="T4" fmla="*/ 43 w 43"/>
              <a:gd name="T5" fmla="*/ 16 h 112"/>
              <a:gd name="T6" fmla="*/ 0 w 43"/>
              <a:gd name="T7" fmla="*/ 0 h 112"/>
              <a:gd name="T8" fmla="*/ 0 w 43"/>
              <a:gd name="T9" fmla="*/ 96 h 112"/>
            </a:gdLst>
            <a:ahLst/>
            <a:cxnLst>
              <a:cxn ang="0">
                <a:pos x="T0" y="T1"/>
              </a:cxn>
              <a:cxn ang="0">
                <a:pos x="T2" y="T3"/>
              </a:cxn>
              <a:cxn ang="0">
                <a:pos x="T4" y="T5"/>
              </a:cxn>
              <a:cxn ang="0">
                <a:pos x="T6" y="T7"/>
              </a:cxn>
              <a:cxn ang="0">
                <a:pos x="T8" y="T9"/>
              </a:cxn>
            </a:cxnLst>
            <a:rect l="0" t="0" r="r" b="b"/>
            <a:pathLst>
              <a:path w="43" h="112">
                <a:moveTo>
                  <a:pt x="0" y="96"/>
                </a:moveTo>
                <a:lnTo>
                  <a:pt x="43" y="112"/>
                </a:lnTo>
                <a:lnTo>
                  <a:pt x="43" y="16"/>
                </a:lnTo>
                <a:lnTo>
                  <a:pt x="0" y="0"/>
                </a:lnTo>
                <a:lnTo>
                  <a:pt x="0" y="9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9" name="Freeform 162"/>
          <p:cNvSpPr/>
          <p:nvPr/>
        </p:nvSpPr>
        <p:spPr bwMode="auto">
          <a:xfrm>
            <a:off x="5373009" y="3859230"/>
            <a:ext cx="408608" cy="164467"/>
          </a:xfrm>
          <a:custGeom>
            <a:avLst/>
            <a:gdLst>
              <a:gd name="T0" fmla="*/ 168 w 180"/>
              <a:gd name="T1" fmla="*/ 10 h 72"/>
              <a:gd name="T2" fmla="*/ 143 w 180"/>
              <a:gd name="T3" fmla="*/ 25 h 72"/>
              <a:gd name="T4" fmla="*/ 113 w 180"/>
              <a:gd name="T5" fmla="*/ 0 h 72"/>
              <a:gd name="T6" fmla="*/ 76 w 180"/>
              <a:gd name="T7" fmla="*/ 23 h 72"/>
              <a:gd name="T8" fmla="*/ 61 w 180"/>
              <a:gd name="T9" fmla="*/ 23 h 72"/>
              <a:gd name="T10" fmla="*/ 38 w 180"/>
              <a:gd name="T11" fmla="*/ 23 h 72"/>
              <a:gd name="T12" fmla="*/ 20 w 180"/>
              <a:gd name="T13" fmla="*/ 8 h 72"/>
              <a:gd name="T14" fmla="*/ 23 w 180"/>
              <a:gd name="T15" fmla="*/ 34 h 72"/>
              <a:gd name="T16" fmla="*/ 23 w 180"/>
              <a:gd name="T17" fmla="*/ 35 h 72"/>
              <a:gd name="T18" fmla="*/ 20 w 180"/>
              <a:gd name="T19" fmla="*/ 61 h 72"/>
              <a:gd name="T20" fmla="*/ 38 w 180"/>
              <a:gd name="T21" fmla="*/ 46 h 72"/>
              <a:gd name="T22" fmla="*/ 61 w 180"/>
              <a:gd name="T23" fmla="*/ 46 h 72"/>
              <a:gd name="T24" fmla="*/ 76 w 180"/>
              <a:gd name="T25" fmla="*/ 46 h 72"/>
              <a:gd name="T26" fmla="*/ 135 w 180"/>
              <a:gd name="T27" fmla="*/ 72 h 72"/>
              <a:gd name="T28" fmla="*/ 180 w 180"/>
              <a:gd name="T29" fmla="*/ 38 h 72"/>
              <a:gd name="T30" fmla="*/ 168 w 180"/>
              <a:gd name="T31"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72">
                <a:moveTo>
                  <a:pt x="168" y="10"/>
                </a:moveTo>
                <a:cubicBezTo>
                  <a:pt x="163" y="19"/>
                  <a:pt x="154" y="25"/>
                  <a:pt x="143" y="25"/>
                </a:cubicBezTo>
                <a:cubicBezTo>
                  <a:pt x="128" y="25"/>
                  <a:pt x="116" y="14"/>
                  <a:pt x="113" y="0"/>
                </a:cubicBezTo>
                <a:cubicBezTo>
                  <a:pt x="88" y="7"/>
                  <a:pt x="76" y="23"/>
                  <a:pt x="76" y="23"/>
                </a:cubicBezTo>
                <a:cubicBezTo>
                  <a:pt x="61" y="23"/>
                  <a:pt x="61" y="23"/>
                  <a:pt x="61" y="23"/>
                </a:cubicBezTo>
                <a:cubicBezTo>
                  <a:pt x="38" y="23"/>
                  <a:pt x="38" y="23"/>
                  <a:pt x="38" y="23"/>
                </a:cubicBezTo>
                <a:cubicBezTo>
                  <a:pt x="38" y="23"/>
                  <a:pt x="41" y="0"/>
                  <a:pt x="20" y="8"/>
                </a:cubicBezTo>
                <a:cubicBezTo>
                  <a:pt x="0" y="17"/>
                  <a:pt x="23" y="34"/>
                  <a:pt x="23" y="34"/>
                </a:cubicBezTo>
                <a:cubicBezTo>
                  <a:pt x="23" y="35"/>
                  <a:pt x="23" y="35"/>
                  <a:pt x="23" y="35"/>
                </a:cubicBezTo>
                <a:cubicBezTo>
                  <a:pt x="23" y="36"/>
                  <a:pt x="0" y="52"/>
                  <a:pt x="20" y="61"/>
                </a:cubicBezTo>
                <a:cubicBezTo>
                  <a:pt x="41" y="70"/>
                  <a:pt x="38" y="46"/>
                  <a:pt x="38" y="46"/>
                </a:cubicBezTo>
                <a:cubicBezTo>
                  <a:pt x="61" y="46"/>
                  <a:pt x="61" y="46"/>
                  <a:pt x="61" y="46"/>
                </a:cubicBezTo>
                <a:cubicBezTo>
                  <a:pt x="76" y="46"/>
                  <a:pt x="76" y="46"/>
                  <a:pt x="76" y="46"/>
                </a:cubicBezTo>
                <a:cubicBezTo>
                  <a:pt x="76" y="46"/>
                  <a:pt x="95" y="72"/>
                  <a:pt x="135" y="72"/>
                </a:cubicBezTo>
                <a:cubicBezTo>
                  <a:pt x="175" y="72"/>
                  <a:pt x="180" y="47"/>
                  <a:pt x="180" y="38"/>
                </a:cubicBezTo>
                <a:cubicBezTo>
                  <a:pt x="180" y="34"/>
                  <a:pt x="178" y="21"/>
                  <a:pt x="168" y="1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0" name="Freeform 163"/>
          <p:cNvSpPr/>
          <p:nvPr/>
        </p:nvSpPr>
        <p:spPr bwMode="auto">
          <a:xfrm>
            <a:off x="5453460" y="4505536"/>
            <a:ext cx="290395" cy="215864"/>
          </a:xfrm>
          <a:custGeom>
            <a:avLst/>
            <a:gdLst>
              <a:gd name="T0" fmla="*/ 123 w 128"/>
              <a:gd name="T1" fmla="*/ 58 h 94"/>
              <a:gd name="T2" fmla="*/ 99 w 128"/>
              <a:gd name="T3" fmla="*/ 39 h 94"/>
              <a:gd name="T4" fmla="*/ 64 w 128"/>
              <a:gd name="T5" fmla="*/ 0 h 94"/>
              <a:gd name="T6" fmla="*/ 29 w 128"/>
              <a:gd name="T7" fmla="*/ 39 h 94"/>
              <a:gd name="T8" fmla="*/ 5 w 128"/>
              <a:gd name="T9" fmla="*/ 58 h 94"/>
              <a:gd name="T10" fmla="*/ 14 w 128"/>
              <a:gd name="T11" fmla="*/ 85 h 94"/>
              <a:gd name="T12" fmla="*/ 59 w 128"/>
              <a:gd name="T13" fmla="*/ 84 h 94"/>
              <a:gd name="T14" fmla="*/ 64 w 128"/>
              <a:gd name="T15" fmla="*/ 83 h 94"/>
              <a:gd name="T16" fmla="*/ 69 w 128"/>
              <a:gd name="T17" fmla="*/ 84 h 94"/>
              <a:gd name="T18" fmla="*/ 114 w 128"/>
              <a:gd name="T19" fmla="*/ 85 h 94"/>
              <a:gd name="T20" fmla="*/ 123 w 128"/>
              <a:gd name="T21" fmla="*/ 5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94">
                <a:moveTo>
                  <a:pt x="123" y="58"/>
                </a:moveTo>
                <a:cubicBezTo>
                  <a:pt x="119" y="48"/>
                  <a:pt x="105" y="45"/>
                  <a:pt x="99" y="39"/>
                </a:cubicBezTo>
                <a:cubicBezTo>
                  <a:pt x="85" y="25"/>
                  <a:pt x="88" y="2"/>
                  <a:pt x="64" y="0"/>
                </a:cubicBezTo>
                <a:cubicBezTo>
                  <a:pt x="40" y="2"/>
                  <a:pt x="43" y="25"/>
                  <a:pt x="29" y="39"/>
                </a:cubicBezTo>
                <a:cubicBezTo>
                  <a:pt x="23" y="45"/>
                  <a:pt x="9" y="48"/>
                  <a:pt x="5" y="58"/>
                </a:cubicBezTo>
                <a:cubicBezTo>
                  <a:pt x="0" y="69"/>
                  <a:pt x="8" y="80"/>
                  <a:pt x="14" y="85"/>
                </a:cubicBezTo>
                <a:cubicBezTo>
                  <a:pt x="26" y="94"/>
                  <a:pt x="45" y="85"/>
                  <a:pt x="59" y="84"/>
                </a:cubicBezTo>
                <a:cubicBezTo>
                  <a:pt x="60" y="83"/>
                  <a:pt x="62" y="83"/>
                  <a:pt x="64" y="83"/>
                </a:cubicBezTo>
                <a:cubicBezTo>
                  <a:pt x="66" y="83"/>
                  <a:pt x="68" y="83"/>
                  <a:pt x="69" y="84"/>
                </a:cubicBezTo>
                <a:cubicBezTo>
                  <a:pt x="83" y="85"/>
                  <a:pt x="102" y="94"/>
                  <a:pt x="114" y="85"/>
                </a:cubicBezTo>
                <a:cubicBezTo>
                  <a:pt x="120" y="80"/>
                  <a:pt x="128" y="69"/>
                  <a:pt x="123" y="5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1" name="Freeform 164"/>
          <p:cNvSpPr/>
          <p:nvPr/>
        </p:nvSpPr>
        <p:spPr bwMode="auto">
          <a:xfrm>
            <a:off x="5679608" y="4454140"/>
            <a:ext cx="87375" cy="107931"/>
          </a:xfrm>
          <a:custGeom>
            <a:avLst/>
            <a:gdLst>
              <a:gd name="T0" fmla="*/ 35 w 38"/>
              <a:gd name="T1" fmla="*/ 28 h 47"/>
              <a:gd name="T2" fmla="*/ 13 w 38"/>
              <a:gd name="T3" fmla="*/ 45 h 47"/>
              <a:gd name="T4" fmla="*/ 3 w 38"/>
              <a:gd name="T5" fmla="*/ 19 h 47"/>
              <a:gd name="T6" fmla="*/ 25 w 38"/>
              <a:gd name="T7" fmla="*/ 2 h 47"/>
              <a:gd name="T8" fmla="*/ 35 w 38"/>
              <a:gd name="T9" fmla="*/ 28 h 47"/>
            </a:gdLst>
            <a:ahLst/>
            <a:cxnLst>
              <a:cxn ang="0">
                <a:pos x="T0" y="T1"/>
              </a:cxn>
              <a:cxn ang="0">
                <a:pos x="T2" y="T3"/>
              </a:cxn>
              <a:cxn ang="0">
                <a:pos x="T4" y="T5"/>
              </a:cxn>
              <a:cxn ang="0">
                <a:pos x="T6" y="T7"/>
              </a:cxn>
              <a:cxn ang="0">
                <a:pos x="T8" y="T9"/>
              </a:cxn>
            </a:cxnLst>
            <a:rect l="0" t="0" r="r" b="b"/>
            <a:pathLst>
              <a:path w="38" h="47">
                <a:moveTo>
                  <a:pt x="35" y="28"/>
                </a:moveTo>
                <a:cubicBezTo>
                  <a:pt x="32" y="40"/>
                  <a:pt x="22" y="47"/>
                  <a:pt x="13" y="45"/>
                </a:cubicBezTo>
                <a:cubicBezTo>
                  <a:pt x="4" y="43"/>
                  <a:pt x="0" y="31"/>
                  <a:pt x="3" y="19"/>
                </a:cubicBezTo>
                <a:cubicBezTo>
                  <a:pt x="6" y="8"/>
                  <a:pt x="16" y="0"/>
                  <a:pt x="25" y="2"/>
                </a:cubicBezTo>
                <a:cubicBezTo>
                  <a:pt x="34" y="5"/>
                  <a:pt x="38" y="16"/>
                  <a:pt x="35" y="2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2" name="Freeform 165"/>
          <p:cNvSpPr/>
          <p:nvPr/>
        </p:nvSpPr>
        <p:spPr bwMode="auto">
          <a:xfrm>
            <a:off x="5430330" y="4454140"/>
            <a:ext cx="84806" cy="107931"/>
          </a:xfrm>
          <a:custGeom>
            <a:avLst/>
            <a:gdLst>
              <a:gd name="T0" fmla="*/ 35 w 38"/>
              <a:gd name="T1" fmla="*/ 19 h 47"/>
              <a:gd name="T2" fmla="*/ 25 w 38"/>
              <a:gd name="T3" fmla="*/ 45 h 47"/>
              <a:gd name="T4" fmla="*/ 3 w 38"/>
              <a:gd name="T5" fmla="*/ 28 h 47"/>
              <a:gd name="T6" fmla="*/ 13 w 38"/>
              <a:gd name="T7" fmla="*/ 2 h 47"/>
              <a:gd name="T8" fmla="*/ 35 w 38"/>
              <a:gd name="T9" fmla="*/ 19 h 47"/>
            </a:gdLst>
            <a:ahLst/>
            <a:cxnLst>
              <a:cxn ang="0">
                <a:pos x="T0" y="T1"/>
              </a:cxn>
              <a:cxn ang="0">
                <a:pos x="T2" y="T3"/>
              </a:cxn>
              <a:cxn ang="0">
                <a:pos x="T4" y="T5"/>
              </a:cxn>
              <a:cxn ang="0">
                <a:pos x="T6" y="T7"/>
              </a:cxn>
              <a:cxn ang="0">
                <a:pos x="T8" y="T9"/>
              </a:cxn>
            </a:cxnLst>
            <a:rect l="0" t="0" r="r" b="b"/>
            <a:pathLst>
              <a:path w="38" h="47">
                <a:moveTo>
                  <a:pt x="35" y="19"/>
                </a:moveTo>
                <a:cubicBezTo>
                  <a:pt x="38" y="31"/>
                  <a:pt x="34" y="43"/>
                  <a:pt x="25" y="45"/>
                </a:cubicBezTo>
                <a:cubicBezTo>
                  <a:pt x="16" y="47"/>
                  <a:pt x="6" y="40"/>
                  <a:pt x="3" y="28"/>
                </a:cubicBezTo>
                <a:cubicBezTo>
                  <a:pt x="0" y="16"/>
                  <a:pt x="4" y="5"/>
                  <a:pt x="13" y="2"/>
                </a:cubicBezTo>
                <a:cubicBezTo>
                  <a:pt x="22" y="0"/>
                  <a:pt x="32" y="8"/>
                  <a:pt x="35" y="19"/>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3" name="Freeform 166"/>
          <p:cNvSpPr/>
          <p:nvPr/>
        </p:nvSpPr>
        <p:spPr bwMode="auto">
          <a:xfrm>
            <a:off x="5504856" y="4377047"/>
            <a:ext cx="87375" cy="107931"/>
          </a:xfrm>
          <a:custGeom>
            <a:avLst/>
            <a:gdLst>
              <a:gd name="T0" fmla="*/ 35 w 38"/>
              <a:gd name="T1" fmla="*/ 20 h 48"/>
              <a:gd name="T2" fmla="*/ 25 w 38"/>
              <a:gd name="T3" fmla="*/ 45 h 48"/>
              <a:gd name="T4" fmla="*/ 3 w 38"/>
              <a:gd name="T5" fmla="*/ 28 h 48"/>
              <a:gd name="T6" fmla="*/ 13 w 38"/>
              <a:gd name="T7" fmla="*/ 2 h 48"/>
              <a:gd name="T8" fmla="*/ 35 w 38"/>
              <a:gd name="T9" fmla="*/ 20 h 48"/>
            </a:gdLst>
            <a:ahLst/>
            <a:cxnLst>
              <a:cxn ang="0">
                <a:pos x="T0" y="T1"/>
              </a:cxn>
              <a:cxn ang="0">
                <a:pos x="T2" y="T3"/>
              </a:cxn>
              <a:cxn ang="0">
                <a:pos x="T4" y="T5"/>
              </a:cxn>
              <a:cxn ang="0">
                <a:pos x="T6" y="T7"/>
              </a:cxn>
              <a:cxn ang="0">
                <a:pos x="T8" y="T9"/>
              </a:cxn>
            </a:cxnLst>
            <a:rect l="0" t="0" r="r" b="b"/>
            <a:pathLst>
              <a:path w="38" h="48">
                <a:moveTo>
                  <a:pt x="35" y="20"/>
                </a:moveTo>
                <a:cubicBezTo>
                  <a:pt x="38" y="31"/>
                  <a:pt x="33" y="43"/>
                  <a:pt x="25" y="45"/>
                </a:cubicBezTo>
                <a:cubicBezTo>
                  <a:pt x="16" y="48"/>
                  <a:pt x="6" y="40"/>
                  <a:pt x="3" y="28"/>
                </a:cubicBezTo>
                <a:cubicBezTo>
                  <a:pt x="0" y="16"/>
                  <a:pt x="4" y="5"/>
                  <a:pt x="13" y="2"/>
                </a:cubicBezTo>
                <a:cubicBezTo>
                  <a:pt x="22" y="0"/>
                  <a:pt x="32" y="8"/>
                  <a:pt x="35" y="2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4" name="Freeform 167"/>
          <p:cNvSpPr/>
          <p:nvPr/>
        </p:nvSpPr>
        <p:spPr bwMode="auto">
          <a:xfrm>
            <a:off x="5605081" y="4377047"/>
            <a:ext cx="87375" cy="107931"/>
          </a:xfrm>
          <a:custGeom>
            <a:avLst/>
            <a:gdLst>
              <a:gd name="T0" fmla="*/ 35 w 38"/>
              <a:gd name="T1" fmla="*/ 28 h 48"/>
              <a:gd name="T2" fmla="*/ 13 w 38"/>
              <a:gd name="T3" fmla="*/ 45 h 48"/>
              <a:gd name="T4" fmla="*/ 3 w 38"/>
              <a:gd name="T5" fmla="*/ 20 h 48"/>
              <a:gd name="T6" fmla="*/ 25 w 38"/>
              <a:gd name="T7" fmla="*/ 2 h 48"/>
              <a:gd name="T8" fmla="*/ 35 w 38"/>
              <a:gd name="T9" fmla="*/ 28 h 48"/>
            </a:gdLst>
            <a:ahLst/>
            <a:cxnLst>
              <a:cxn ang="0">
                <a:pos x="T0" y="T1"/>
              </a:cxn>
              <a:cxn ang="0">
                <a:pos x="T2" y="T3"/>
              </a:cxn>
              <a:cxn ang="0">
                <a:pos x="T4" y="T5"/>
              </a:cxn>
              <a:cxn ang="0">
                <a:pos x="T6" y="T7"/>
              </a:cxn>
              <a:cxn ang="0">
                <a:pos x="T8" y="T9"/>
              </a:cxn>
            </a:cxnLst>
            <a:rect l="0" t="0" r="r" b="b"/>
            <a:pathLst>
              <a:path w="38" h="48">
                <a:moveTo>
                  <a:pt x="35" y="28"/>
                </a:moveTo>
                <a:cubicBezTo>
                  <a:pt x="32" y="40"/>
                  <a:pt x="22" y="48"/>
                  <a:pt x="13" y="45"/>
                </a:cubicBezTo>
                <a:cubicBezTo>
                  <a:pt x="5" y="43"/>
                  <a:pt x="0" y="31"/>
                  <a:pt x="3" y="20"/>
                </a:cubicBezTo>
                <a:cubicBezTo>
                  <a:pt x="6" y="8"/>
                  <a:pt x="16" y="0"/>
                  <a:pt x="25" y="2"/>
                </a:cubicBezTo>
                <a:cubicBezTo>
                  <a:pt x="34" y="5"/>
                  <a:pt x="38" y="16"/>
                  <a:pt x="35" y="2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5" name="Freeform 168"/>
          <p:cNvSpPr/>
          <p:nvPr/>
        </p:nvSpPr>
        <p:spPr bwMode="auto">
          <a:xfrm>
            <a:off x="6085646" y="4490116"/>
            <a:ext cx="354642" cy="136200"/>
          </a:xfrm>
          <a:custGeom>
            <a:avLst/>
            <a:gdLst>
              <a:gd name="T0" fmla="*/ 156 w 156"/>
              <a:gd name="T1" fmla="*/ 24 h 60"/>
              <a:gd name="T2" fmla="*/ 144 w 156"/>
              <a:gd name="T3" fmla="*/ 24 h 60"/>
              <a:gd name="T4" fmla="*/ 144 w 156"/>
              <a:gd name="T5" fmla="*/ 12 h 60"/>
              <a:gd name="T6" fmla="*/ 138 w 156"/>
              <a:gd name="T7" fmla="*/ 6 h 60"/>
              <a:gd name="T8" fmla="*/ 126 w 156"/>
              <a:gd name="T9" fmla="*/ 6 h 60"/>
              <a:gd name="T10" fmla="*/ 120 w 156"/>
              <a:gd name="T11" fmla="*/ 12 h 60"/>
              <a:gd name="T12" fmla="*/ 120 w 156"/>
              <a:gd name="T13" fmla="*/ 6 h 60"/>
              <a:gd name="T14" fmla="*/ 114 w 156"/>
              <a:gd name="T15" fmla="*/ 0 h 60"/>
              <a:gd name="T16" fmla="*/ 102 w 156"/>
              <a:gd name="T17" fmla="*/ 0 h 60"/>
              <a:gd name="T18" fmla="*/ 96 w 156"/>
              <a:gd name="T19" fmla="*/ 6 h 60"/>
              <a:gd name="T20" fmla="*/ 96 w 156"/>
              <a:gd name="T21" fmla="*/ 24 h 60"/>
              <a:gd name="T22" fmla="*/ 60 w 156"/>
              <a:gd name="T23" fmla="*/ 24 h 60"/>
              <a:gd name="T24" fmla="*/ 60 w 156"/>
              <a:gd name="T25" fmla="*/ 6 h 60"/>
              <a:gd name="T26" fmla="*/ 54 w 156"/>
              <a:gd name="T27" fmla="*/ 0 h 60"/>
              <a:gd name="T28" fmla="*/ 42 w 156"/>
              <a:gd name="T29" fmla="*/ 0 h 60"/>
              <a:gd name="T30" fmla="*/ 36 w 156"/>
              <a:gd name="T31" fmla="*/ 6 h 60"/>
              <a:gd name="T32" fmla="*/ 36 w 156"/>
              <a:gd name="T33" fmla="*/ 12 h 60"/>
              <a:gd name="T34" fmla="*/ 30 w 156"/>
              <a:gd name="T35" fmla="*/ 6 h 60"/>
              <a:gd name="T36" fmla="*/ 18 w 156"/>
              <a:gd name="T37" fmla="*/ 6 h 60"/>
              <a:gd name="T38" fmla="*/ 12 w 156"/>
              <a:gd name="T39" fmla="*/ 12 h 60"/>
              <a:gd name="T40" fmla="*/ 12 w 156"/>
              <a:gd name="T41" fmla="*/ 24 h 60"/>
              <a:gd name="T42" fmla="*/ 0 w 156"/>
              <a:gd name="T43" fmla="*/ 24 h 60"/>
              <a:gd name="T44" fmla="*/ 0 w 156"/>
              <a:gd name="T45" fmla="*/ 36 h 60"/>
              <a:gd name="T46" fmla="*/ 12 w 156"/>
              <a:gd name="T47" fmla="*/ 36 h 60"/>
              <a:gd name="T48" fmla="*/ 12 w 156"/>
              <a:gd name="T49" fmla="*/ 48 h 60"/>
              <a:gd name="T50" fmla="*/ 18 w 156"/>
              <a:gd name="T51" fmla="*/ 54 h 60"/>
              <a:gd name="T52" fmla="*/ 30 w 156"/>
              <a:gd name="T53" fmla="*/ 54 h 60"/>
              <a:gd name="T54" fmla="*/ 36 w 156"/>
              <a:gd name="T55" fmla="*/ 48 h 60"/>
              <a:gd name="T56" fmla="*/ 36 w 156"/>
              <a:gd name="T57" fmla="*/ 54 h 60"/>
              <a:gd name="T58" fmla="*/ 42 w 156"/>
              <a:gd name="T59" fmla="*/ 60 h 60"/>
              <a:gd name="T60" fmla="*/ 54 w 156"/>
              <a:gd name="T61" fmla="*/ 60 h 60"/>
              <a:gd name="T62" fmla="*/ 60 w 156"/>
              <a:gd name="T63" fmla="*/ 54 h 60"/>
              <a:gd name="T64" fmla="*/ 60 w 156"/>
              <a:gd name="T65" fmla="*/ 36 h 60"/>
              <a:gd name="T66" fmla="*/ 96 w 156"/>
              <a:gd name="T67" fmla="*/ 36 h 60"/>
              <a:gd name="T68" fmla="*/ 96 w 156"/>
              <a:gd name="T69" fmla="*/ 54 h 60"/>
              <a:gd name="T70" fmla="*/ 102 w 156"/>
              <a:gd name="T71" fmla="*/ 60 h 60"/>
              <a:gd name="T72" fmla="*/ 114 w 156"/>
              <a:gd name="T73" fmla="*/ 60 h 60"/>
              <a:gd name="T74" fmla="*/ 120 w 156"/>
              <a:gd name="T75" fmla="*/ 54 h 60"/>
              <a:gd name="T76" fmla="*/ 120 w 156"/>
              <a:gd name="T77" fmla="*/ 48 h 60"/>
              <a:gd name="T78" fmla="*/ 126 w 156"/>
              <a:gd name="T79" fmla="*/ 54 h 60"/>
              <a:gd name="T80" fmla="*/ 138 w 156"/>
              <a:gd name="T81" fmla="*/ 54 h 60"/>
              <a:gd name="T82" fmla="*/ 144 w 156"/>
              <a:gd name="T83" fmla="*/ 48 h 60"/>
              <a:gd name="T84" fmla="*/ 144 w 156"/>
              <a:gd name="T85" fmla="*/ 36 h 60"/>
              <a:gd name="T86" fmla="*/ 156 w 156"/>
              <a:gd name="T87" fmla="*/ 36 h 60"/>
              <a:gd name="T88" fmla="*/ 156 w 156"/>
              <a:gd name="T89"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6" h="60">
                <a:moveTo>
                  <a:pt x="156" y="24"/>
                </a:moveTo>
                <a:cubicBezTo>
                  <a:pt x="144" y="24"/>
                  <a:pt x="144" y="24"/>
                  <a:pt x="144" y="24"/>
                </a:cubicBezTo>
                <a:cubicBezTo>
                  <a:pt x="144" y="12"/>
                  <a:pt x="144" y="12"/>
                  <a:pt x="144" y="12"/>
                </a:cubicBezTo>
                <a:cubicBezTo>
                  <a:pt x="144" y="9"/>
                  <a:pt x="141" y="6"/>
                  <a:pt x="138" y="6"/>
                </a:cubicBezTo>
                <a:cubicBezTo>
                  <a:pt x="126" y="6"/>
                  <a:pt x="126" y="6"/>
                  <a:pt x="126" y="6"/>
                </a:cubicBezTo>
                <a:cubicBezTo>
                  <a:pt x="123" y="6"/>
                  <a:pt x="120" y="9"/>
                  <a:pt x="120" y="12"/>
                </a:cubicBezTo>
                <a:cubicBezTo>
                  <a:pt x="120" y="6"/>
                  <a:pt x="120" y="6"/>
                  <a:pt x="120" y="6"/>
                </a:cubicBezTo>
                <a:cubicBezTo>
                  <a:pt x="120" y="3"/>
                  <a:pt x="117" y="0"/>
                  <a:pt x="114" y="0"/>
                </a:cubicBezTo>
                <a:cubicBezTo>
                  <a:pt x="102" y="0"/>
                  <a:pt x="102" y="0"/>
                  <a:pt x="102" y="0"/>
                </a:cubicBezTo>
                <a:cubicBezTo>
                  <a:pt x="99" y="0"/>
                  <a:pt x="96" y="3"/>
                  <a:pt x="96" y="6"/>
                </a:cubicBezTo>
                <a:cubicBezTo>
                  <a:pt x="96" y="24"/>
                  <a:pt x="96" y="24"/>
                  <a:pt x="96" y="24"/>
                </a:cubicBezTo>
                <a:cubicBezTo>
                  <a:pt x="60" y="24"/>
                  <a:pt x="60" y="24"/>
                  <a:pt x="60" y="24"/>
                </a:cubicBezTo>
                <a:cubicBezTo>
                  <a:pt x="60" y="6"/>
                  <a:pt x="60" y="6"/>
                  <a:pt x="60" y="6"/>
                </a:cubicBezTo>
                <a:cubicBezTo>
                  <a:pt x="60" y="3"/>
                  <a:pt x="57" y="0"/>
                  <a:pt x="54" y="0"/>
                </a:cubicBezTo>
                <a:cubicBezTo>
                  <a:pt x="42" y="0"/>
                  <a:pt x="42" y="0"/>
                  <a:pt x="42" y="0"/>
                </a:cubicBezTo>
                <a:cubicBezTo>
                  <a:pt x="39" y="0"/>
                  <a:pt x="36" y="3"/>
                  <a:pt x="36" y="6"/>
                </a:cubicBezTo>
                <a:cubicBezTo>
                  <a:pt x="36" y="12"/>
                  <a:pt x="36" y="12"/>
                  <a:pt x="36" y="12"/>
                </a:cubicBezTo>
                <a:cubicBezTo>
                  <a:pt x="36" y="9"/>
                  <a:pt x="33" y="6"/>
                  <a:pt x="30" y="6"/>
                </a:cubicBezTo>
                <a:cubicBezTo>
                  <a:pt x="18" y="6"/>
                  <a:pt x="18" y="6"/>
                  <a:pt x="18" y="6"/>
                </a:cubicBezTo>
                <a:cubicBezTo>
                  <a:pt x="15" y="6"/>
                  <a:pt x="12" y="9"/>
                  <a:pt x="12" y="12"/>
                </a:cubicBezTo>
                <a:cubicBezTo>
                  <a:pt x="12" y="24"/>
                  <a:pt x="12" y="24"/>
                  <a:pt x="12" y="24"/>
                </a:cubicBezTo>
                <a:cubicBezTo>
                  <a:pt x="0" y="24"/>
                  <a:pt x="0" y="24"/>
                  <a:pt x="0" y="24"/>
                </a:cubicBezTo>
                <a:cubicBezTo>
                  <a:pt x="0" y="36"/>
                  <a:pt x="0" y="36"/>
                  <a:pt x="0" y="36"/>
                </a:cubicBezTo>
                <a:cubicBezTo>
                  <a:pt x="12" y="36"/>
                  <a:pt x="12" y="36"/>
                  <a:pt x="12" y="36"/>
                </a:cubicBezTo>
                <a:cubicBezTo>
                  <a:pt x="12" y="48"/>
                  <a:pt x="12" y="48"/>
                  <a:pt x="12" y="48"/>
                </a:cubicBezTo>
                <a:cubicBezTo>
                  <a:pt x="12" y="51"/>
                  <a:pt x="15" y="54"/>
                  <a:pt x="18" y="54"/>
                </a:cubicBezTo>
                <a:cubicBezTo>
                  <a:pt x="30" y="54"/>
                  <a:pt x="30" y="54"/>
                  <a:pt x="30" y="54"/>
                </a:cubicBezTo>
                <a:cubicBezTo>
                  <a:pt x="33" y="54"/>
                  <a:pt x="36" y="51"/>
                  <a:pt x="36" y="48"/>
                </a:cubicBezTo>
                <a:cubicBezTo>
                  <a:pt x="36" y="54"/>
                  <a:pt x="36" y="54"/>
                  <a:pt x="36" y="54"/>
                </a:cubicBezTo>
                <a:cubicBezTo>
                  <a:pt x="36" y="57"/>
                  <a:pt x="39" y="60"/>
                  <a:pt x="42" y="60"/>
                </a:cubicBezTo>
                <a:cubicBezTo>
                  <a:pt x="54" y="60"/>
                  <a:pt x="54" y="60"/>
                  <a:pt x="54" y="60"/>
                </a:cubicBezTo>
                <a:cubicBezTo>
                  <a:pt x="57" y="60"/>
                  <a:pt x="60" y="57"/>
                  <a:pt x="60" y="54"/>
                </a:cubicBezTo>
                <a:cubicBezTo>
                  <a:pt x="60" y="36"/>
                  <a:pt x="60" y="36"/>
                  <a:pt x="60" y="36"/>
                </a:cubicBezTo>
                <a:cubicBezTo>
                  <a:pt x="96" y="36"/>
                  <a:pt x="96" y="36"/>
                  <a:pt x="96" y="36"/>
                </a:cubicBezTo>
                <a:cubicBezTo>
                  <a:pt x="96" y="54"/>
                  <a:pt x="96" y="54"/>
                  <a:pt x="96" y="54"/>
                </a:cubicBezTo>
                <a:cubicBezTo>
                  <a:pt x="96" y="57"/>
                  <a:pt x="99" y="60"/>
                  <a:pt x="102" y="60"/>
                </a:cubicBezTo>
                <a:cubicBezTo>
                  <a:pt x="114" y="60"/>
                  <a:pt x="114" y="60"/>
                  <a:pt x="114" y="60"/>
                </a:cubicBezTo>
                <a:cubicBezTo>
                  <a:pt x="117" y="60"/>
                  <a:pt x="120" y="57"/>
                  <a:pt x="120" y="54"/>
                </a:cubicBezTo>
                <a:cubicBezTo>
                  <a:pt x="120" y="48"/>
                  <a:pt x="120" y="48"/>
                  <a:pt x="120" y="48"/>
                </a:cubicBezTo>
                <a:cubicBezTo>
                  <a:pt x="120" y="51"/>
                  <a:pt x="123" y="54"/>
                  <a:pt x="126" y="54"/>
                </a:cubicBezTo>
                <a:cubicBezTo>
                  <a:pt x="138" y="54"/>
                  <a:pt x="138" y="54"/>
                  <a:pt x="138" y="54"/>
                </a:cubicBezTo>
                <a:cubicBezTo>
                  <a:pt x="141" y="54"/>
                  <a:pt x="144" y="51"/>
                  <a:pt x="144" y="48"/>
                </a:cubicBezTo>
                <a:cubicBezTo>
                  <a:pt x="144" y="36"/>
                  <a:pt x="144" y="36"/>
                  <a:pt x="144" y="36"/>
                </a:cubicBezTo>
                <a:cubicBezTo>
                  <a:pt x="156" y="36"/>
                  <a:pt x="156" y="36"/>
                  <a:pt x="156" y="36"/>
                </a:cubicBezTo>
                <a:lnTo>
                  <a:pt x="156" y="2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6" name="Freeform 169"/>
          <p:cNvSpPr>
            <a:spLocks noEditPoints="1"/>
          </p:cNvSpPr>
          <p:nvPr/>
        </p:nvSpPr>
        <p:spPr bwMode="auto">
          <a:xfrm>
            <a:off x="6882302" y="4495256"/>
            <a:ext cx="107935" cy="107931"/>
          </a:xfrm>
          <a:custGeom>
            <a:avLst/>
            <a:gdLst>
              <a:gd name="T0" fmla="*/ 24 w 48"/>
              <a:gd name="T1" fmla="*/ 12 h 48"/>
              <a:gd name="T2" fmla="*/ 36 w 48"/>
              <a:gd name="T3" fmla="*/ 24 h 48"/>
              <a:gd name="T4" fmla="*/ 24 w 48"/>
              <a:gd name="T5" fmla="*/ 36 h 48"/>
              <a:gd name="T6" fmla="*/ 12 w 48"/>
              <a:gd name="T7" fmla="*/ 24 h 48"/>
              <a:gd name="T8" fmla="*/ 24 w 48"/>
              <a:gd name="T9" fmla="*/ 12 h 48"/>
              <a:gd name="T10" fmla="*/ 24 w 48"/>
              <a:gd name="T11" fmla="*/ 0 h 48"/>
              <a:gd name="T12" fmla="*/ 0 w 48"/>
              <a:gd name="T13" fmla="*/ 24 h 48"/>
              <a:gd name="T14" fmla="*/ 24 w 48"/>
              <a:gd name="T15" fmla="*/ 48 h 48"/>
              <a:gd name="T16" fmla="*/ 48 w 48"/>
              <a:gd name="T17" fmla="*/ 24 h 48"/>
              <a:gd name="T18" fmla="*/ 24 w 4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12"/>
                </a:moveTo>
                <a:cubicBezTo>
                  <a:pt x="31" y="12"/>
                  <a:pt x="36" y="17"/>
                  <a:pt x="36" y="24"/>
                </a:cubicBezTo>
                <a:cubicBezTo>
                  <a:pt x="36" y="31"/>
                  <a:pt x="31" y="36"/>
                  <a:pt x="24" y="36"/>
                </a:cubicBezTo>
                <a:cubicBezTo>
                  <a:pt x="17" y="36"/>
                  <a:pt x="12" y="31"/>
                  <a:pt x="12" y="24"/>
                </a:cubicBezTo>
                <a:cubicBezTo>
                  <a:pt x="12" y="17"/>
                  <a:pt x="17" y="12"/>
                  <a:pt x="24" y="12"/>
                </a:cubicBezTo>
                <a:moveTo>
                  <a:pt x="24" y="0"/>
                </a:moveTo>
                <a:cubicBezTo>
                  <a:pt x="11" y="0"/>
                  <a:pt x="0" y="11"/>
                  <a:pt x="0" y="24"/>
                </a:cubicBezTo>
                <a:cubicBezTo>
                  <a:pt x="0" y="37"/>
                  <a:pt x="11" y="48"/>
                  <a:pt x="24" y="48"/>
                </a:cubicBezTo>
                <a:cubicBezTo>
                  <a:pt x="37" y="48"/>
                  <a:pt x="48" y="37"/>
                  <a:pt x="48" y="24"/>
                </a:cubicBezTo>
                <a:cubicBezTo>
                  <a:pt x="48" y="11"/>
                  <a:pt x="37" y="0"/>
                  <a:pt x="24" y="0"/>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7" name="Freeform 170"/>
          <p:cNvSpPr/>
          <p:nvPr/>
        </p:nvSpPr>
        <p:spPr bwMode="auto">
          <a:xfrm>
            <a:off x="6923421" y="4413023"/>
            <a:ext cx="25699" cy="5396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1"/>
                  <a:pt x="0" y="18"/>
                </a:cubicBezTo>
                <a:cubicBezTo>
                  <a:pt x="0" y="6"/>
                  <a:pt x="0" y="6"/>
                  <a:pt x="0" y="6"/>
                </a:cubicBezTo>
                <a:cubicBezTo>
                  <a:pt x="0" y="3"/>
                  <a:pt x="3" y="0"/>
                  <a:pt x="6" y="0"/>
                </a:cubicBezTo>
                <a:cubicBezTo>
                  <a:pt x="9" y="0"/>
                  <a:pt x="12" y="3"/>
                  <a:pt x="12" y="6"/>
                </a:cubicBezTo>
                <a:cubicBezTo>
                  <a:pt x="12" y="18"/>
                  <a:pt x="12" y="18"/>
                  <a:pt x="12" y="18"/>
                </a:cubicBezTo>
                <a:cubicBezTo>
                  <a:pt x="12" y="21"/>
                  <a:pt x="9" y="24"/>
                  <a:pt x="6" y="2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8" name="Freeform 171"/>
          <p:cNvSpPr/>
          <p:nvPr/>
        </p:nvSpPr>
        <p:spPr bwMode="auto">
          <a:xfrm>
            <a:off x="6987666" y="4446430"/>
            <a:ext cx="51397" cy="48826"/>
          </a:xfrm>
          <a:custGeom>
            <a:avLst/>
            <a:gdLst>
              <a:gd name="T0" fmla="*/ 7 w 22"/>
              <a:gd name="T1" fmla="*/ 21 h 21"/>
              <a:gd name="T2" fmla="*/ 2 w 22"/>
              <a:gd name="T3" fmla="*/ 20 h 21"/>
              <a:gd name="T4" fmla="*/ 2 w 22"/>
              <a:gd name="T5" fmla="*/ 11 h 21"/>
              <a:gd name="T6" fmla="*/ 11 w 22"/>
              <a:gd name="T7" fmla="*/ 3 h 21"/>
              <a:gd name="T8" fmla="*/ 19 w 22"/>
              <a:gd name="T9" fmla="*/ 3 h 21"/>
              <a:gd name="T10" fmla="*/ 19 w 22"/>
              <a:gd name="T11" fmla="*/ 11 h 21"/>
              <a:gd name="T12" fmla="*/ 11 w 22"/>
              <a:gd name="T13" fmla="*/ 20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1"/>
                  <a:pt x="2" y="20"/>
                </a:cubicBezTo>
                <a:cubicBezTo>
                  <a:pt x="0" y="17"/>
                  <a:pt x="0" y="13"/>
                  <a:pt x="2" y="11"/>
                </a:cubicBezTo>
                <a:cubicBezTo>
                  <a:pt x="11" y="3"/>
                  <a:pt x="11" y="3"/>
                  <a:pt x="11" y="3"/>
                </a:cubicBezTo>
                <a:cubicBezTo>
                  <a:pt x="13" y="0"/>
                  <a:pt x="17" y="0"/>
                  <a:pt x="19" y="3"/>
                </a:cubicBezTo>
                <a:cubicBezTo>
                  <a:pt x="22" y="5"/>
                  <a:pt x="22" y="9"/>
                  <a:pt x="19" y="11"/>
                </a:cubicBezTo>
                <a:cubicBezTo>
                  <a:pt x="11" y="20"/>
                  <a:pt x="11" y="20"/>
                  <a:pt x="11" y="20"/>
                </a:cubicBezTo>
                <a:cubicBezTo>
                  <a:pt x="10" y="21"/>
                  <a:pt x="8" y="21"/>
                  <a:pt x="7" y="21"/>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9" name="Freeform 172"/>
          <p:cNvSpPr/>
          <p:nvPr/>
        </p:nvSpPr>
        <p:spPr bwMode="auto">
          <a:xfrm>
            <a:off x="7018505" y="4536374"/>
            <a:ext cx="53967" cy="28267"/>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3" y="12"/>
                  <a:pt x="0" y="9"/>
                  <a:pt x="0" y="6"/>
                </a:cubicBezTo>
                <a:cubicBezTo>
                  <a:pt x="0" y="3"/>
                  <a:pt x="3" y="0"/>
                  <a:pt x="6" y="0"/>
                </a:cubicBezTo>
                <a:cubicBezTo>
                  <a:pt x="18" y="0"/>
                  <a:pt x="18" y="0"/>
                  <a:pt x="18" y="0"/>
                </a:cubicBezTo>
                <a:cubicBezTo>
                  <a:pt x="21" y="0"/>
                  <a:pt x="24" y="3"/>
                  <a:pt x="24" y="6"/>
                </a:cubicBezTo>
                <a:cubicBezTo>
                  <a:pt x="24" y="9"/>
                  <a:pt x="21" y="12"/>
                  <a:pt x="18" y="1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0" name="Freeform 173"/>
          <p:cNvSpPr/>
          <p:nvPr/>
        </p:nvSpPr>
        <p:spPr bwMode="auto">
          <a:xfrm>
            <a:off x="6987666" y="4603188"/>
            <a:ext cx="51397" cy="46258"/>
          </a:xfrm>
          <a:custGeom>
            <a:avLst/>
            <a:gdLst>
              <a:gd name="T0" fmla="*/ 15 w 22"/>
              <a:gd name="T1" fmla="*/ 21 h 21"/>
              <a:gd name="T2" fmla="*/ 11 w 22"/>
              <a:gd name="T3" fmla="*/ 19 h 21"/>
              <a:gd name="T4" fmla="*/ 2 w 22"/>
              <a:gd name="T5" fmla="*/ 11 h 21"/>
              <a:gd name="T6" fmla="*/ 2 w 22"/>
              <a:gd name="T7" fmla="*/ 2 h 21"/>
              <a:gd name="T8" fmla="*/ 11 w 22"/>
              <a:gd name="T9" fmla="*/ 2 h 21"/>
              <a:gd name="T10" fmla="*/ 19 w 22"/>
              <a:gd name="T11" fmla="*/ 11 h 21"/>
              <a:gd name="T12" fmla="*/ 19 w 22"/>
              <a:gd name="T13" fmla="*/ 19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1"/>
                  <a:pt x="11" y="19"/>
                </a:cubicBezTo>
                <a:cubicBezTo>
                  <a:pt x="2" y="11"/>
                  <a:pt x="2" y="11"/>
                  <a:pt x="2" y="11"/>
                </a:cubicBezTo>
                <a:cubicBezTo>
                  <a:pt x="0" y="9"/>
                  <a:pt x="0" y="5"/>
                  <a:pt x="2" y="2"/>
                </a:cubicBezTo>
                <a:cubicBezTo>
                  <a:pt x="5" y="0"/>
                  <a:pt x="9" y="0"/>
                  <a:pt x="11" y="2"/>
                </a:cubicBezTo>
                <a:cubicBezTo>
                  <a:pt x="19" y="11"/>
                  <a:pt x="19" y="11"/>
                  <a:pt x="19" y="11"/>
                </a:cubicBezTo>
                <a:cubicBezTo>
                  <a:pt x="22" y="13"/>
                  <a:pt x="22" y="17"/>
                  <a:pt x="19" y="19"/>
                </a:cubicBezTo>
                <a:cubicBezTo>
                  <a:pt x="18" y="21"/>
                  <a:pt x="17" y="21"/>
                  <a:pt x="15" y="21"/>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1" name="Freeform 174"/>
          <p:cNvSpPr/>
          <p:nvPr/>
        </p:nvSpPr>
        <p:spPr bwMode="auto">
          <a:xfrm>
            <a:off x="6923421" y="4631457"/>
            <a:ext cx="25699" cy="5396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1"/>
                  <a:pt x="0" y="18"/>
                </a:cubicBezTo>
                <a:cubicBezTo>
                  <a:pt x="0" y="6"/>
                  <a:pt x="0" y="6"/>
                  <a:pt x="0" y="6"/>
                </a:cubicBezTo>
                <a:cubicBezTo>
                  <a:pt x="0" y="3"/>
                  <a:pt x="3" y="0"/>
                  <a:pt x="6" y="0"/>
                </a:cubicBezTo>
                <a:cubicBezTo>
                  <a:pt x="9" y="0"/>
                  <a:pt x="12" y="3"/>
                  <a:pt x="12" y="6"/>
                </a:cubicBezTo>
                <a:cubicBezTo>
                  <a:pt x="12" y="18"/>
                  <a:pt x="12" y="18"/>
                  <a:pt x="12" y="18"/>
                </a:cubicBezTo>
                <a:cubicBezTo>
                  <a:pt x="12" y="21"/>
                  <a:pt x="9" y="24"/>
                  <a:pt x="6" y="2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2" name="Freeform 175"/>
          <p:cNvSpPr/>
          <p:nvPr/>
        </p:nvSpPr>
        <p:spPr bwMode="auto">
          <a:xfrm>
            <a:off x="6833476" y="4603188"/>
            <a:ext cx="51397" cy="46258"/>
          </a:xfrm>
          <a:custGeom>
            <a:avLst/>
            <a:gdLst>
              <a:gd name="T0" fmla="*/ 7 w 22"/>
              <a:gd name="T1" fmla="*/ 21 h 21"/>
              <a:gd name="T2" fmla="*/ 3 w 22"/>
              <a:gd name="T3" fmla="*/ 19 h 21"/>
              <a:gd name="T4" fmla="*/ 3 w 22"/>
              <a:gd name="T5" fmla="*/ 11 h 21"/>
              <a:gd name="T6" fmla="*/ 11 w 22"/>
              <a:gd name="T7" fmla="*/ 2 h 21"/>
              <a:gd name="T8" fmla="*/ 20 w 22"/>
              <a:gd name="T9" fmla="*/ 2 h 21"/>
              <a:gd name="T10" fmla="*/ 20 w 22"/>
              <a:gd name="T11" fmla="*/ 11 h 21"/>
              <a:gd name="T12" fmla="*/ 11 w 22"/>
              <a:gd name="T13" fmla="*/ 19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1"/>
                  <a:pt x="3" y="19"/>
                </a:cubicBezTo>
                <a:cubicBezTo>
                  <a:pt x="0" y="17"/>
                  <a:pt x="0" y="13"/>
                  <a:pt x="3" y="11"/>
                </a:cubicBezTo>
                <a:cubicBezTo>
                  <a:pt x="11" y="2"/>
                  <a:pt x="11" y="2"/>
                  <a:pt x="11" y="2"/>
                </a:cubicBezTo>
                <a:cubicBezTo>
                  <a:pt x="13" y="0"/>
                  <a:pt x="17" y="0"/>
                  <a:pt x="20" y="2"/>
                </a:cubicBezTo>
                <a:cubicBezTo>
                  <a:pt x="22" y="5"/>
                  <a:pt x="22" y="9"/>
                  <a:pt x="20" y="11"/>
                </a:cubicBezTo>
                <a:cubicBezTo>
                  <a:pt x="11" y="19"/>
                  <a:pt x="11" y="19"/>
                  <a:pt x="11" y="19"/>
                </a:cubicBezTo>
                <a:cubicBezTo>
                  <a:pt x="10" y="21"/>
                  <a:pt x="8" y="21"/>
                  <a:pt x="7" y="21"/>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3" name="Freeform 176"/>
          <p:cNvSpPr/>
          <p:nvPr/>
        </p:nvSpPr>
        <p:spPr bwMode="auto">
          <a:xfrm>
            <a:off x="6800067" y="4536374"/>
            <a:ext cx="53967" cy="28267"/>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3" y="12"/>
                  <a:pt x="0" y="9"/>
                  <a:pt x="0" y="6"/>
                </a:cubicBezTo>
                <a:cubicBezTo>
                  <a:pt x="0" y="3"/>
                  <a:pt x="3" y="0"/>
                  <a:pt x="6" y="0"/>
                </a:cubicBezTo>
                <a:cubicBezTo>
                  <a:pt x="18" y="0"/>
                  <a:pt x="18" y="0"/>
                  <a:pt x="18" y="0"/>
                </a:cubicBezTo>
                <a:cubicBezTo>
                  <a:pt x="21" y="0"/>
                  <a:pt x="24" y="3"/>
                  <a:pt x="24" y="6"/>
                </a:cubicBezTo>
                <a:cubicBezTo>
                  <a:pt x="24" y="9"/>
                  <a:pt x="21" y="12"/>
                  <a:pt x="18" y="1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4" name="Freeform 177"/>
          <p:cNvSpPr/>
          <p:nvPr/>
        </p:nvSpPr>
        <p:spPr bwMode="auto">
          <a:xfrm>
            <a:off x="6833476" y="4446430"/>
            <a:ext cx="51397" cy="48826"/>
          </a:xfrm>
          <a:custGeom>
            <a:avLst/>
            <a:gdLst>
              <a:gd name="T0" fmla="*/ 15 w 22"/>
              <a:gd name="T1" fmla="*/ 21 h 21"/>
              <a:gd name="T2" fmla="*/ 11 w 22"/>
              <a:gd name="T3" fmla="*/ 20 h 21"/>
              <a:gd name="T4" fmla="*/ 3 w 22"/>
              <a:gd name="T5" fmla="*/ 11 h 21"/>
              <a:gd name="T6" fmla="*/ 3 w 22"/>
              <a:gd name="T7" fmla="*/ 3 h 21"/>
              <a:gd name="T8" fmla="*/ 11 w 22"/>
              <a:gd name="T9" fmla="*/ 3 h 21"/>
              <a:gd name="T10" fmla="*/ 20 w 22"/>
              <a:gd name="T11" fmla="*/ 11 h 21"/>
              <a:gd name="T12" fmla="*/ 20 w 22"/>
              <a:gd name="T13" fmla="*/ 20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1"/>
                  <a:pt x="11" y="20"/>
                </a:cubicBezTo>
                <a:cubicBezTo>
                  <a:pt x="3" y="11"/>
                  <a:pt x="3" y="11"/>
                  <a:pt x="3" y="11"/>
                </a:cubicBezTo>
                <a:cubicBezTo>
                  <a:pt x="0" y="9"/>
                  <a:pt x="0" y="5"/>
                  <a:pt x="3" y="3"/>
                </a:cubicBezTo>
                <a:cubicBezTo>
                  <a:pt x="5" y="0"/>
                  <a:pt x="9" y="0"/>
                  <a:pt x="11" y="3"/>
                </a:cubicBezTo>
                <a:cubicBezTo>
                  <a:pt x="20" y="11"/>
                  <a:pt x="20" y="11"/>
                  <a:pt x="20" y="11"/>
                </a:cubicBezTo>
                <a:cubicBezTo>
                  <a:pt x="22" y="13"/>
                  <a:pt x="22" y="17"/>
                  <a:pt x="20" y="20"/>
                </a:cubicBezTo>
                <a:cubicBezTo>
                  <a:pt x="18" y="21"/>
                  <a:pt x="17" y="21"/>
                  <a:pt x="15" y="21"/>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5" name="Freeform 178"/>
          <p:cNvSpPr/>
          <p:nvPr/>
        </p:nvSpPr>
        <p:spPr bwMode="auto">
          <a:xfrm>
            <a:off x="8007663" y="2579753"/>
            <a:ext cx="244137" cy="272399"/>
          </a:xfrm>
          <a:custGeom>
            <a:avLst/>
            <a:gdLst>
              <a:gd name="T0" fmla="*/ 16 w 95"/>
              <a:gd name="T1" fmla="*/ 34 h 106"/>
              <a:gd name="T2" fmla="*/ 37 w 95"/>
              <a:gd name="T3" fmla="*/ 13 h 106"/>
              <a:gd name="T4" fmla="*/ 48 w 95"/>
              <a:gd name="T5" fmla="*/ 13 h 106"/>
              <a:gd name="T6" fmla="*/ 32 w 95"/>
              <a:gd name="T7" fmla="*/ 42 h 106"/>
              <a:gd name="T8" fmla="*/ 32 w 95"/>
              <a:gd name="T9" fmla="*/ 74 h 106"/>
              <a:gd name="T10" fmla="*/ 0 w 95"/>
              <a:gd name="T11" fmla="*/ 74 h 106"/>
              <a:gd name="T12" fmla="*/ 0 w 95"/>
              <a:gd name="T13" fmla="*/ 85 h 106"/>
              <a:gd name="T14" fmla="*/ 42 w 95"/>
              <a:gd name="T15" fmla="*/ 85 h 106"/>
              <a:gd name="T16" fmla="*/ 42 w 95"/>
              <a:gd name="T17" fmla="*/ 53 h 106"/>
              <a:gd name="T18" fmla="*/ 64 w 95"/>
              <a:gd name="T19" fmla="*/ 71 h 106"/>
              <a:gd name="T20" fmla="*/ 64 w 95"/>
              <a:gd name="T21" fmla="*/ 106 h 106"/>
              <a:gd name="T22" fmla="*/ 74 w 95"/>
              <a:gd name="T23" fmla="*/ 106 h 106"/>
              <a:gd name="T24" fmla="*/ 74 w 95"/>
              <a:gd name="T25" fmla="*/ 63 h 106"/>
              <a:gd name="T26" fmla="*/ 53 w 95"/>
              <a:gd name="T27" fmla="*/ 45 h 106"/>
              <a:gd name="T28" fmla="*/ 58 w 95"/>
              <a:gd name="T29" fmla="*/ 32 h 106"/>
              <a:gd name="T30" fmla="*/ 64 w 95"/>
              <a:gd name="T31" fmla="*/ 37 h 106"/>
              <a:gd name="T32" fmla="*/ 95 w 95"/>
              <a:gd name="T33" fmla="*/ 37 h 106"/>
              <a:gd name="T34" fmla="*/ 95 w 95"/>
              <a:gd name="T35" fmla="*/ 26 h 106"/>
              <a:gd name="T36" fmla="*/ 69 w 95"/>
              <a:gd name="T37" fmla="*/ 26 h 106"/>
              <a:gd name="T38" fmla="*/ 69 w 95"/>
              <a:gd name="T39" fmla="*/ 0 h 106"/>
              <a:gd name="T40" fmla="*/ 32 w 95"/>
              <a:gd name="T41" fmla="*/ 0 h 106"/>
              <a:gd name="T42" fmla="*/ 10 w 95"/>
              <a:gd name="T43" fmla="*/ 29 h 106"/>
              <a:gd name="T44" fmla="*/ 16 w 95"/>
              <a:gd name="T45" fmla="*/ 3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106">
                <a:moveTo>
                  <a:pt x="16" y="34"/>
                </a:moveTo>
                <a:lnTo>
                  <a:pt x="37" y="13"/>
                </a:lnTo>
                <a:lnTo>
                  <a:pt x="48" y="13"/>
                </a:lnTo>
                <a:lnTo>
                  <a:pt x="32" y="42"/>
                </a:lnTo>
                <a:lnTo>
                  <a:pt x="32" y="74"/>
                </a:lnTo>
                <a:lnTo>
                  <a:pt x="0" y="74"/>
                </a:lnTo>
                <a:lnTo>
                  <a:pt x="0" y="85"/>
                </a:lnTo>
                <a:lnTo>
                  <a:pt x="42" y="85"/>
                </a:lnTo>
                <a:lnTo>
                  <a:pt x="42" y="53"/>
                </a:lnTo>
                <a:lnTo>
                  <a:pt x="64" y="71"/>
                </a:lnTo>
                <a:lnTo>
                  <a:pt x="64" y="106"/>
                </a:lnTo>
                <a:lnTo>
                  <a:pt x="74" y="106"/>
                </a:lnTo>
                <a:lnTo>
                  <a:pt x="74" y="63"/>
                </a:lnTo>
                <a:lnTo>
                  <a:pt x="53" y="45"/>
                </a:lnTo>
                <a:lnTo>
                  <a:pt x="58" y="32"/>
                </a:lnTo>
                <a:lnTo>
                  <a:pt x="64" y="37"/>
                </a:lnTo>
                <a:lnTo>
                  <a:pt x="95" y="37"/>
                </a:lnTo>
                <a:lnTo>
                  <a:pt x="95" y="26"/>
                </a:lnTo>
                <a:lnTo>
                  <a:pt x="69" y="26"/>
                </a:lnTo>
                <a:lnTo>
                  <a:pt x="69" y="0"/>
                </a:lnTo>
                <a:lnTo>
                  <a:pt x="32" y="0"/>
                </a:lnTo>
                <a:lnTo>
                  <a:pt x="10" y="29"/>
                </a:lnTo>
                <a:lnTo>
                  <a:pt x="16" y="3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6" name="Oval 179"/>
          <p:cNvSpPr>
            <a:spLocks noChangeArrowheads="1"/>
          </p:cNvSpPr>
          <p:nvPr/>
        </p:nvSpPr>
        <p:spPr bwMode="auto">
          <a:xfrm>
            <a:off x="8172135" y="2523218"/>
            <a:ext cx="53967" cy="56535"/>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7" name="Freeform 180"/>
          <p:cNvSpPr>
            <a:spLocks noEditPoints="1"/>
          </p:cNvSpPr>
          <p:nvPr/>
        </p:nvSpPr>
        <p:spPr bwMode="auto">
          <a:xfrm>
            <a:off x="8007663" y="1996140"/>
            <a:ext cx="190170" cy="41117"/>
          </a:xfrm>
          <a:custGeom>
            <a:avLst/>
            <a:gdLst>
              <a:gd name="T0" fmla="*/ 42 w 84"/>
              <a:gd name="T1" fmla="*/ 0 h 18"/>
              <a:gd name="T2" fmla="*/ 0 w 84"/>
              <a:gd name="T3" fmla="*/ 9 h 18"/>
              <a:gd name="T4" fmla="*/ 42 w 84"/>
              <a:gd name="T5" fmla="*/ 18 h 18"/>
              <a:gd name="T6" fmla="*/ 84 w 84"/>
              <a:gd name="T7" fmla="*/ 9 h 18"/>
              <a:gd name="T8" fmla="*/ 42 w 84"/>
              <a:gd name="T9" fmla="*/ 0 h 18"/>
              <a:gd name="T10" fmla="*/ 42 w 84"/>
              <a:gd name="T11" fmla="*/ 12 h 18"/>
              <a:gd name="T12" fmla="*/ 30 w 84"/>
              <a:gd name="T13" fmla="*/ 8 h 18"/>
              <a:gd name="T14" fmla="*/ 42 w 84"/>
              <a:gd name="T15" fmla="*/ 4 h 18"/>
              <a:gd name="T16" fmla="*/ 54 w 84"/>
              <a:gd name="T17" fmla="*/ 8 h 18"/>
              <a:gd name="T18" fmla="*/ 42 w 8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8">
                <a:moveTo>
                  <a:pt x="42" y="0"/>
                </a:moveTo>
                <a:cubicBezTo>
                  <a:pt x="19" y="0"/>
                  <a:pt x="0" y="4"/>
                  <a:pt x="0" y="9"/>
                </a:cubicBezTo>
                <a:cubicBezTo>
                  <a:pt x="0" y="14"/>
                  <a:pt x="19" y="18"/>
                  <a:pt x="42" y="18"/>
                </a:cubicBezTo>
                <a:cubicBezTo>
                  <a:pt x="65" y="18"/>
                  <a:pt x="84" y="14"/>
                  <a:pt x="84" y="9"/>
                </a:cubicBezTo>
                <a:cubicBezTo>
                  <a:pt x="84" y="4"/>
                  <a:pt x="65" y="0"/>
                  <a:pt x="42" y="0"/>
                </a:cubicBezTo>
                <a:moveTo>
                  <a:pt x="42" y="12"/>
                </a:moveTo>
                <a:cubicBezTo>
                  <a:pt x="35" y="12"/>
                  <a:pt x="30" y="10"/>
                  <a:pt x="30" y="8"/>
                </a:cubicBezTo>
                <a:cubicBezTo>
                  <a:pt x="30" y="6"/>
                  <a:pt x="35" y="4"/>
                  <a:pt x="42" y="4"/>
                </a:cubicBezTo>
                <a:cubicBezTo>
                  <a:pt x="49" y="4"/>
                  <a:pt x="54" y="6"/>
                  <a:pt x="54" y="8"/>
                </a:cubicBezTo>
                <a:cubicBezTo>
                  <a:pt x="54" y="10"/>
                  <a:pt x="49" y="12"/>
                  <a:pt x="42" y="1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8" name="Freeform 181"/>
          <p:cNvSpPr>
            <a:spLocks noEditPoints="1"/>
          </p:cNvSpPr>
          <p:nvPr/>
        </p:nvSpPr>
        <p:spPr bwMode="auto">
          <a:xfrm>
            <a:off x="8007663" y="2037257"/>
            <a:ext cx="354642" cy="231282"/>
          </a:xfrm>
          <a:custGeom>
            <a:avLst/>
            <a:gdLst>
              <a:gd name="T0" fmla="*/ 84 w 156"/>
              <a:gd name="T1" fmla="*/ 6 h 102"/>
              <a:gd name="T2" fmla="*/ 42 w 156"/>
              <a:gd name="T3" fmla="*/ 6 h 102"/>
              <a:gd name="T4" fmla="*/ 0 w 156"/>
              <a:gd name="T5" fmla="*/ 96 h 102"/>
              <a:gd name="T6" fmla="*/ 84 w 156"/>
              <a:gd name="T7" fmla="*/ 96 h 102"/>
              <a:gd name="T8" fmla="*/ 150 w 156"/>
              <a:gd name="T9" fmla="*/ 84 h 102"/>
              <a:gd name="T10" fmla="*/ 156 w 156"/>
              <a:gd name="T11" fmla="*/ 12 h 102"/>
              <a:gd name="T12" fmla="*/ 138 w 156"/>
              <a:gd name="T13" fmla="*/ 12 h 102"/>
              <a:gd name="T14" fmla="*/ 144 w 156"/>
              <a:gd name="T15" fmla="*/ 18 h 102"/>
              <a:gd name="T16" fmla="*/ 138 w 156"/>
              <a:gd name="T17" fmla="*/ 12 h 102"/>
              <a:gd name="T18" fmla="*/ 132 w 156"/>
              <a:gd name="T19" fmla="*/ 12 h 102"/>
              <a:gd name="T20" fmla="*/ 126 w 156"/>
              <a:gd name="T21" fmla="*/ 18 h 102"/>
              <a:gd name="T22" fmla="*/ 114 w 156"/>
              <a:gd name="T23" fmla="*/ 12 h 102"/>
              <a:gd name="T24" fmla="*/ 120 w 156"/>
              <a:gd name="T25" fmla="*/ 18 h 102"/>
              <a:gd name="T26" fmla="*/ 114 w 156"/>
              <a:gd name="T27" fmla="*/ 12 h 102"/>
              <a:gd name="T28" fmla="*/ 108 w 156"/>
              <a:gd name="T29" fmla="*/ 12 h 102"/>
              <a:gd name="T30" fmla="*/ 102 w 156"/>
              <a:gd name="T31" fmla="*/ 18 h 102"/>
              <a:gd name="T32" fmla="*/ 96 w 156"/>
              <a:gd name="T33" fmla="*/ 78 h 102"/>
              <a:gd name="T34" fmla="*/ 90 w 156"/>
              <a:gd name="T35" fmla="*/ 72 h 102"/>
              <a:gd name="T36" fmla="*/ 96 w 156"/>
              <a:gd name="T37" fmla="*/ 78 h 102"/>
              <a:gd name="T38" fmla="*/ 84 w 156"/>
              <a:gd name="T39" fmla="*/ 66 h 102"/>
              <a:gd name="T40" fmla="*/ 96 w 156"/>
              <a:gd name="T41" fmla="*/ 24 h 102"/>
              <a:gd name="T42" fmla="*/ 96 w 156"/>
              <a:gd name="T43" fmla="*/ 18 h 102"/>
              <a:gd name="T44" fmla="*/ 90 w 156"/>
              <a:gd name="T45" fmla="*/ 12 h 102"/>
              <a:gd name="T46" fmla="*/ 96 w 156"/>
              <a:gd name="T47" fmla="*/ 18 h 102"/>
              <a:gd name="T48" fmla="*/ 102 w 156"/>
              <a:gd name="T49" fmla="*/ 78 h 102"/>
              <a:gd name="T50" fmla="*/ 108 w 156"/>
              <a:gd name="T51" fmla="*/ 72 h 102"/>
              <a:gd name="T52" fmla="*/ 120 w 156"/>
              <a:gd name="T53" fmla="*/ 78 h 102"/>
              <a:gd name="T54" fmla="*/ 114 w 156"/>
              <a:gd name="T55" fmla="*/ 72 h 102"/>
              <a:gd name="T56" fmla="*/ 120 w 156"/>
              <a:gd name="T57" fmla="*/ 78 h 102"/>
              <a:gd name="T58" fmla="*/ 126 w 156"/>
              <a:gd name="T59" fmla="*/ 78 h 102"/>
              <a:gd name="T60" fmla="*/ 132 w 156"/>
              <a:gd name="T61" fmla="*/ 72 h 102"/>
              <a:gd name="T62" fmla="*/ 144 w 156"/>
              <a:gd name="T63" fmla="*/ 78 h 102"/>
              <a:gd name="T64" fmla="*/ 138 w 156"/>
              <a:gd name="T65" fmla="*/ 72 h 102"/>
              <a:gd name="T66" fmla="*/ 144 w 156"/>
              <a:gd name="T67" fmla="*/ 78 h 102"/>
              <a:gd name="T68" fmla="*/ 102 w 156"/>
              <a:gd name="T69" fmla="*/ 66 h 102"/>
              <a:gd name="T70" fmla="*/ 150 w 156"/>
              <a:gd name="T71"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02">
                <a:moveTo>
                  <a:pt x="150" y="6"/>
                </a:moveTo>
                <a:cubicBezTo>
                  <a:pt x="84" y="6"/>
                  <a:pt x="84" y="6"/>
                  <a:pt x="84" y="6"/>
                </a:cubicBezTo>
                <a:cubicBezTo>
                  <a:pt x="84" y="0"/>
                  <a:pt x="84" y="0"/>
                  <a:pt x="84" y="0"/>
                </a:cubicBezTo>
                <a:cubicBezTo>
                  <a:pt x="84" y="0"/>
                  <a:pt x="78" y="6"/>
                  <a:pt x="42" y="6"/>
                </a:cubicBezTo>
                <a:cubicBezTo>
                  <a:pt x="6" y="6"/>
                  <a:pt x="0" y="0"/>
                  <a:pt x="0" y="0"/>
                </a:cubicBezTo>
                <a:cubicBezTo>
                  <a:pt x="0" y="96"/>
                  <a:pt x="0" y="96"/>
                  <a:pt x="0" y="96"/>
                </a:cubicBezTo>
                <a:cubicBezTo>
                  <a:pt x="0" y="96"/>
                  <a:pt x="6" y="102"/>
                  <a:pt x="42" y="102"/>
                </a:cubicBezTo>
                <a:cubicBezTo>
                  <a:pt x="78" y="102"/>
                  <a:pt x="84" y="96"/>
                  <a:pt x="84" y="96"/>
                </a:cubicBezTo>
                <a:cubicBezTo>
                  <a:pt x="84" y="84"/>
                  <a:pt x="84" y="84"/>
                  <a:pt x="84" y="84"/>
                </a:cubicBezTo>
                <a:cubicBezTo>
                  <a:pt x="150" y="84"/>
                  <a:pt x="150" y="84"/>
                  <a:pt x="150" y="84"/>
                </a:cubicBezTo>
                <a:cubicBezTo>
                  <a:pt x="153" y="84"/>
                  <a:pt x="156" y="81"/>
                  <a:pt x="156" y="78"/>
                </a:cubicBezTo>
                <a:cubicBezTo>
                  <a:pt x="156" y="12"/>
                  <a:pt x="156" y="12"/>
                  <a:pt x="156" y="12"/>
                </a:cubicBezTo>
                <a:cubicBezTo>
                  <a:pt x="156" y="9"/>
                  <a:pt x="153" y="6"/>
                  <a:pt x="150" y="6"/>
                </a:cubicBezTo>
                <a:moveTo>
                  <a:pt x="138" y="12"/>
                </a:moveTo>
                <a:cubicBezTo>
                  <a:pt x="144" y="12"/>
                  <a:pt x="144" y="12"/>
                  <a:pt x="144" y="12"/>
                </a:cubicBezTo>
                <a:cubicBezTo>
                  <a:pt x="144" y="18"/>
                  <a:pt x="144" y="18"/>
                  <a:pt x="144" y="18"/>
                </a:cubicBezTo>
                <a:cubicBezTo>
                  <a:pt x="138" y="18"/>
                  <a:pt x="138" y="18"/>
                  <a:pt x="138" y="18"/>
                </a:cubicBezTo>
                <a:lnTo>
                  <a:pt x="138" y="12"/>
                </a:lnTo>
                <a:close/>
                <a:moveTo>
                  <a:pt x="126" y="12"/>
                </a:moveTo>
                <a:cubicBezTo>
                  <a:pt x="132" y="12"/>
                  <a:pt x="132" y="12"/>
                  <a:pt x="132" y="12"/>
                </a:cubicBezTo>
                <a:cubicBezTo>
                  <a:pt x="132" y="18"/>
                  <a:pt x="132" y="18"/>
                  <a:pt x="132" y="18"/>
                </a:cubicBezTo>
                <a:cubicBezTo>
                  <a:pt x="126" y="18"/>
                  <a:pt x="126" y="18"/>
                  <a:pt x="126" y="18"/>
                </a:cubicBezTo>
                <a:lnTo>
                  <a:pt x="126" y="12"/>
                </a:lnTo>
                <a:close/>
                <a:moveTo>
                  <a:pt x="114" y="12"/>
                </a:moveTo>
                <a:cubicBezTo>
                  <a:pt x="120" y="12"/>
                  <a:pt x="120" y="12"/>
                  <a:pt x="120" y="12"/>
                </a:cubicBezTo>
                <a:cubicBezTo>
                  <a:pt x="120" y="18"/>
                  <a:pt x="120" y="18"/>
                  <a:pt x="120" y="18"/>
                </a:cubicBezTo>
                <a:cubicBezTo>
                  <a:pt x="114" y="18"/>
                  <a:pt x="114" y="18"/>
                  <a:pt x="114" y="18"/>
                </a:cubicBezTo>
                <a:lnTo>
                  <a:pt x="114" y="12"/>
                </a:lnTo>
                <a:close/>
                <a:moveTo>
                  <a:pt x="102" y="12"/>
                </a:moveTo>
                <a:cubicBezTo>
                  <a:pt x="108" y="12"/>
                  <a:pt x="108" y="12"/>
                  <a:pt x="108" y="12"/>
                </a:cubicBezTo>
                <a:cubicBezTo>
                  <a:pt x="108" y="18"/>
                  <a:pt x="108" y="18"/>
                  <a:pt x="108" y="18"/>
                </a:cubicBezTo>
                <a:cubicBezTo>
                  <a:pt x="102" y="18"/>
                  <a:pt x="102" y="18"/>
                  <a:pt x="102" y="18"/>
                </a:cubicBezTo>
                <a:lnTo>
                  <a:pt x="102" y="12"/>
                </a:lnTo>
                <a:close/>
                <a:moveTo>
                  <a:pt x="96" y="78"/>
                </a:moveTo>
                <a:cubicBezTo>
                  <a:pt x="90" y="78"/>
                  <a:pt x="90" y="78"/>
                  <a:pt x="90" y="78"/>
                </a:cubicBezTo>
                <a:cubicBezTo>
                  <a:pt x="90" y="72"/>
                  <a:pt x="90" y="72"/>
                  <a:pt x="90" y="72"/>
                </a:cubicBezTo>
                <a:cubicBezTo>
                  <a:pt x="96" y="72"/>
                  <a:pt x="96" y="72"/>
                  <a:pt x="96" y="72"/>
                </a:cubicBezTo>
                <a:lnTo>
                  <a:pt x="96" y="78"/>
                </a:lnTo>
                <a:close/>
                <a:moveTo>
                  <a:pt x="96" y="66"/>
                </a:moveTo>
                <a:cubicBezTo>
                  <a:pt x="84" y="66"/>
                  <a:pt x="84" y="66"/>
                  <a:pt x="84" y="66"/>
                </a:cubicBezTo>
                <a:cubicBezTo>
                  <a:pt x="84" y="24"/>
                  <a:pt x="84" y="24"/>
                  <a:pt x="84" y="24"/>
                </a:cubicBezTo>
                <a:cubicBezTo>
                  <a:pt x="96" y="24"/>
                  <a:pt x="96" y="24"/>
                  <a:pt x="96" y="24"/>
                </a:cubicBezTo>
                <a:lnTo>
                  <a:pt x="96" y="66"/>
                </a:lnTo>
                <a:close/>
                <a:moveTo>
                  <a:pt x="96" y="18"/>
                </a:moveTo>
                <a:cubicBezTo>
                  <a:pt x="90" y="18"/>
                  <a:pt x="90" y="18"/>
                  <a:pt x="90" y="18"/>
                </a:cubicBezTo>
                <a:cubicBezTo>
                  <a:pt x="90" y="12"/>
                  <a:pt x="90" y="12"/>
                  <a:pt x="90" y="12"/>
                </a:cubicBezTo>
                <a:cubicBezTo>
                  <a:pt x="96" y="12"/>
                  <a:pt x="96" y="12"/>
                  <a:pt x="96" y="12"/>
                </a:cubicBezTo>
                <a:lnTo>
                  <a:pt x="96" y="18"/>
                </a:lnTo>
                <a:close/>
                <a:moveTo>
                  <a:pt x="108" y="78"/>
                </a:moveTo>
                <a:cubicBezTo>
                  <a:pt x="102" y="78"/>
                  <a:pt x="102" y="78"/>
                  <a:pt x="102" y="78"/>
                </a:cubicBezTo>
                <a:cubicBezTo>
                  <a:pt x="102" y="72"/>
                  <a:pt x="102" y="72"/>
                  <a:pt x="102" y="72"/>
                </a:cubicBezTo>
                <a:cubicBezTo>
                  <a:pt x="108" y="72"/>
                  <a:pt x="108" y="72"/>
                  <a:pt x="108" y="72"/>
                </a:cubicBezTo>
                <a:lnTo>
                  <a:pt x="108" y="78"/>
                </a:lnTo>
                <a:close/>
                <a:moveTo>
                  <a:pt x="120" y="78"/>
                </a:moveTo>
                <a:cubicBezTo>
                  <a:pt x="114" y="78"/>
                  <a:pt x="114" y="78"/>
                  <a:pt x="114" y="78"/>
                </a:cubicBezTo>
                <a:cubicBezTo>
                  <a:pt x="114" y="72"/>
                  <a:pt x="114" y="72"/>
                  <a:pt x="114" y="72"/>
                </a:cubicBezTo>
                <a:cubicBezTo>
                  <a:pt x="120" y="72"/>
                  <a:pt x="120" y="72"/>
                  <a:pt x="120" y="72"/>
                </a:cubicBezTo>
                <a:lnTo>
                  <a:pt x="120" y="78"/>
                </a:lnTo>
                <a:close/>
                <a:moveTo>
                  <a:pt x="132" y="78"/>
                </a:moveTo>
                <a:cubicBezTo>
                  <a:pt x="126" y="78"/>
                  <a:pt x="126" y="78"/>
                  <a:pt x="126" y="78"/>
                </a:cubicBezTo>
                <a:cubicBezTo>
                  <a:pt x="126" y="72"/>
                  <a:pt x="126" y="72"/>
                  <a:pt x="126" y="72"/>
                </a:cubicBezTo>
                <a:cubicBezTo>
                  <a:pt x="132" y="72"/>
                  <a:pt x="132" y="72"/>
                  <a:pt x="132" y="72"/>
                </a:cubicBezTo>
                <a:lnTo>
                  <a:pt x="132" y="78"/>
                </a:lnTo>
                <a:close/>
                <a:moveTo>
                  <a:pt x="144" y="78"/>
                </a:moveTo>
                <a:cubicBezTo>
                  <a:pt x="138" y="78"/>
                  <a:pt x="138" y="78"/>
                  <a:pt x="138" y="78"/>
                </a:cubicBezTo>
                <a:cubicBezTo>
                  <a:pt x="138" y="72"/>
                  <a:pt x="138" y="72"/>
                  <a:pt x="138" y="72"/>
                </a:cubicBezTo>
                <a:cubicBezTo>
                  <a:pt x="144" y="72"/>
                  <a:pt x="144" y="72"/>
                  <a:pt x="144" y="72"/>
                </a:cubicBezTo>
                <a:lnTo>
                  <a:pt x="144" y="78"/>
                </a:lnTo>
                <a:close/>
                <a:moveTo>
                  <a:pt x="150" y="66"/>
                </a:moveTo>
                <a:cubicBezTo>
                  <a:pt x="102" y="66"/>
                  <a:pt x="102" y="66"/>
                  <a:pt x="102" y="66"/>
                </a:cubicBezTo>
                <a:cubicBezTo>
                  <a:pt x="102" y="24"/>
                  <a:pt x="102" y="24"/>
                  <a:pt x="102" y="24"/>
                </a:cubicBezTo>
                <a:cubicBezTo>
                  <a:pt x="150" y="24"/>
                  <a:pt x="150" y="24"/>
                  <a:pt x="150" y="24"/>
                </a:cubicBezTo>
                <a:lnTo>
                  <a:pt x="150" y="6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9" name="Rectangle 182"/>
          <p:cNvSpPr>
            <a:spLocks noChangeArrowheads="1"/>
          </p:cNvSpPr>
          <p:nvPr/>
        </p:nvSpPr>
        <p:spPr bwMode="auto">
          <a:xfrm>
            <a:off x="6190175" y="2821314"/>
            <a:ext cx="25699" cy="1542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0" name="Rectangle 183"/>
          <p:cNvSpPr>
            <a:spLocks noChangeArrowheads="1"/>
          </p:cNvSpPr>
          <p:nvPr/>
        </p:nvSpPr>
        <p:spPr bwMode="auto">
          <a:xfrm>
            <a:off x="6161906" y="2767349"/>
            <a:ext cx="82235" cy="15420"/>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1" name="Rectangle 184"/>
          <p:cNvSpPr>
            <a:spLocks noChangeArrowheads="1"/>
          </p:cNvSpPr>
          <p:nvPr/>
        </p:nvSpPr>
        <p:spPr bwMode="auto">
          <a:xfrm>
            <a:off x="6161906" y="2795616"/>
            <a:ext cx="82235" cy="12849"/>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2" name="Freeform 185"/>
          <p:cNvSpPr/>
          <p:nvPr/>
        </p:nvSpPr>
        <p:spPr bwMode="auto">
          <a:xfrm>
            <a:off x="6107940" y="2548917"/>
            <a:ext cx="190170" cy="205585"/>
          </a:xfrm>
          <a:custGeom>
            <a:avLst/>
            <a:gdLst>
              <a:gd name="T0" fmla="*/ 84 w 84"/>
              <a:gd name="T1" fmla="*/ 42 h 90"/>
              <a:gd name="T2" fmla="*/ 42 w 84"/>
              <a:gd name="T3" fmla="*/ 0 h 90"/>
              <a:gd name="T4" fmla="*/ 0 w 84"/>
              <a:gd name="T5" fmla="*/ 42 h 90"/>
              <a:gd name="T6" fmla="*/ 24 w 84"/>
              <a:gd name="T7" fmla="*/ 80 h 90"/>
              <a:gd name="T8" fmla="*/ 24 w 84"/>
              <a:gd name="T9" fmla="*/ 90 h 90"/>
              <a:gd name="T10" fmla="*/ 60 w 84"/>
              <a:gd name="T11" fmla="*/ 90 h 90"/>
              <a:gd name="T12" fmla="*/ 60 w 84"/>
              <a:gd name="T13" fmla="*/ 80 h 90"/>
              <a:gd name="T14" fmla="*/ 84 w 84"/>
              <a:gd name="T15" fmla="*/ 42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0">
                <a:moveTo>
                  <a:pt x="84" y="42"/>
                </a:moveTo>
                <a:cubicBezTo>
                  <a:pt x="84" y="19"/>
                  <a:pt x="65" y="0"/>
                  <a:pt x="42" y="0"/>
                </a:cubicBezTo>
                <a:cubicBezTo>
                  <a:pt x="19" y="0"/>
                  <a:pt x="0" y="19"/>
                  <a:pt x="0" y="42"/>
                </a:cubicBezTo>
                <a:cubicBezTo>
                  <a:pt x="0" y="59"/>
                  <a:pt x="10" y="73"/>
                  <a:pt x="24" y="80"/>
                </a:cubicBezTo>
                <a:cubicBezTo>
                  <a:pt x="24" y="90"/>
                  <a:pt x="24" y="90"/>
                  <a:pt x="24" y="90"/>
                </a:cubicBezTo>
                <a:cubicBezTo>
                  <a:pt x="60" y="90"/>
                  <a:pt x="60" y="90"/>
                  <a:pt x="60" y="90"/>
                </a:cubicBezTo>
                <a:cubicBezTo>
                  <a:pt x="60" y="80"/>
                  <a:pt x="60" y="80"/>
                  <a:pt x="60" y="80"/>
                </a:cubicBezTo>
                <a:cubicBezTo>
                  <a:pt x="74" y="73"/>
                  <a:pt x="84" y="59"/>
                  <a:pt x="84" y="4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3" name="Freeform 186"/>
          <p:cNvSpPr/>
          <p:nvPr/>
        </p:nvSpPr>
        <p:spPr bwMode="auto">
          <a:xfrm>
            <a:off x="6781244" y="2515509"/>
            <a:ext cx="190170" cy="354633"/>
          </a:xfrm>
          <a:custGeom>
            <a:avLst/>
            <a:gdLst>
              <a:gd name="T0" fmla="*/ 84 w 84"/>
              <a:gd name="T1" fmla="*/ 24 h 156"/>
              <a:gd name="T2" fmla="*/ 84 w 84"/>
              <a:gd name="T3" fmla="*/ 114 h 156"/>
              <a:gd name="T4" fmla="*/ 42 w 84"/>
              <a:gd name="T5" fmla="*/ 156 h 156"/>
              <a:gd name="T6" fmla="*/ 0 w 84"/>
              <a:gd name="T7" fmla="*/ 114 h 156"/>
              <a:gd name="T8" fmla="*/ 0 w 84"/>
              <a:gd name="T9" fmla="*/ 30 h 156"/>
              <a:gd name="T10" fmla="*/ 4 w 84"/>
              <a:gd name="T11" fmla="*/ 15 h 156"/>
              <a:gd name="T12" fmla="*/ 30 w 84"/>
              <a:gd name="T13" fmla="*/ 0 h 156"/>
              <a:gd name="T14" fmla="*/ 56 w 84"/>
              <a:gd name="T15" fmla="*/ 15 h 156"/>
              <a:gd name="T16" fmla="*/ 60 w 84"/>
              <a:gd name="T17" fmla="*/ 30 h 156"/>
              <a:gd name="T18" fmla="*/ 60 w 84"/>
              <a:gd name="T19" fmla="*/ 108 h 156"/>
              <a:gd name="T20" fmla="*/ 42 w 84"/>
              <a:gd name="T21" fmla="*/ 126 h 156"/>
              <a:gd name="T22" fmla="*/ 24 w 84"/>
              <a:gd name="T23" fmla="*/ 108 h 156"/>
              <a:gd name="T24" fmla="*/ 24 w 84"/>
              <a:gd name="T25" fmla="*/ 54 h 156"/>
              <a:gd name="T26" fmla="*/ 30 w 84"/>
              <a:gd name="T27" fmla="*/ 48 h 156"/>
              <a:gd name="T28" fmla="*/ 36 w 84"/>
              <a:gd name="T29" fmla="*/ 54 h 156"/>
              <a:gd name="T30" fmla="*/ 36 w 84"/>
              <a:gd name="T31" fmla="*/ 108 h 156"/>
              <a:gd name="T32" fmla="*/ 42 w 84"/>
              <a:gd name="T33" fmla="*/ 114 h 156"/>
              <a:gd name="T34" fmla="*/ 48 w 84"/>
              <a:gd name="T35" fmla="*/ 108 h 156"/>
              <a:gd name="T36" fmla="*/ 48 w 84"/>
              <a:gd name="T37" fmla="*/ 30 h 156"/>
              <a:gd name="T38" fmla="*/ 30 w 84"/>
              <a:gd name="T39" fmla="*/ 12 h 156"/>
              <a:gd name="T40" fmla="*/ 14 w 84"/>
              <a:gd name="T41" fmla="*/ 21 h 156"/>
              <a:gd name="T42" fmla="*/ 12 w 84"/>
              <a:gd name="T43" fmla="*/ 30 h 156"/>
              <a:gd name="T44" fmla="*/ 12 w 84"/>
              <a:gd name="T45" fmla="*/ 114 h 156"/>
              <a:gd name="T46" fmla="*/ 42 w 84"/>
              <a:gd name="T47" fmla="*/ 144 h 156"/>
              <a:gd name="T48" fmla="*/ 72 w 84"/>
              <a:gd name="T49" fmla="*/ 114 h 156"/>
              <a:gd name="T50" fmla="*/ 72 w 84"/>
              <a:gd name="T51" fmla="*/ 24 h 156"/>
              <a:gd name="T52" fmla="*/ 78 w 84"/>
              <a:gd name="T53" fmla="*/ 18 h 156"/>
              <a:gd name="T54" fmla="*/ 84 w 84"/>
              <a:gd name="T55" fmla="*/ 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 h="156">
                <a:moveTo>
                  <a:pt x="84" y="24"/>
                </a:moveTo>
                <a:cubicBezTo>
                  <a:pt x="84" y="114"/>
                  <a:pt x="84" y="114"/>
                  <a:pt x="84" y="114"/>
                </a:cubicBezTo>
                <a:cubicBezTo>
                  <a:pt x="84" y="129"/>
                  <a:pt x="75" y="156"/>
                  <a:pt x="42" y="156"/>
                </a:cubicBezTo>
                <a:cubicBezTo>
                  <a:pt x="9" y="156"/>
                  <a:pt x="0" y="129"/>
                  <a:pt x="0" y="114"/>
                </a:cubicBezTo>
                <a:cubicBezTo>
                  <a:pt x="0" y="30"/>
                  <a:pt x="0" y="30"/>
                  <a:pt x="0" y="30"/>
                </a:cubicBezTo>
                <a:cubicBezTo>
                  <a:pt x="0" y="29"/>
                  <a:pt x="0" y="22"/>
                  <a:pt x="4" y="15"/>
                </a:cubicBezTo>
                <a:cubicBezTo>
                  <a:pt x="9" y="5"/>
                  <a:pt x="18" y="0"/>
                  <a:pt x="30" y="0"/>
                </a:cubicBezTo>
                <a:cubicBezTo>
                  <a:pt x="42" y="0"/>
                  <a:pt x="51" y="5"/>
                  <a:pt x="56" y="15"/>
                </a:cubicBezTo>
                <a:cubicBezTo>
                  <a:pt x="60" y="22"/>
                  <a:pt x="60" y="29"/>
                  <a:pt x="60" y="30"/>
                </a:cubicBezTo>
                <a:cubicBezTo>
                  <a:pt x="60" y="108"/>
                  <a:pt x="60" y="108"/>
                  <a:pt x="60" y="108"/>
                </a:cubicBezTo>
                <a:cubicBezTo>
                  <a:pt x="60" y="115"/>
                  <a:pt x="55" y="126"/>
                  <a:pt x="42" y="126"/>
                </a:cubicBezTo>
                <a:cubicBezTo>
                  <a:pt x="29" y="126"/>
                  <a:pt x="24" y="115"/>
                  <a:pt x="24" y="108"/>
                </a:cubicBezTo>
                <a:cubicBezTo>
                  <a:pt x="24" y="54"/>
                  <a:pt x="24" y="54"/>
                  <a:pt x="24" y="54"/>
                </a:cubicBezTo>
                <a:cubicBezTo>
                  <a:pt x="24" y="51"/>
                  <a:pt x="27" y="48"/>
                  <a:pt x="30" y="48"/>
                </a:cubicBezTo>
                <a:cubicBezTo>
                  <a:pt x="33" y="48"/>
                  <a:pt x="36" y="51"/>
                  <a:pt x="36" y="54"/>
                </a:cubicBezTo>
                <a:cubicBezTo>
                  <a:pt x="36" y="108"/>
                  <a:pt x="36" y="108"/>
                  <a:pt x="36" y="108"/>
                </a:cubicBezTo>
                <a:cubicBezTo>
                  <a:pt x="36" y="111"/>
                  <a:pt x="37" y="114"/>
                  <a:pt x="42" y="114"/>
                </a:cubicBezTo>
                <a:cubicBezTo>
                  <a:pt x="47" y="114"/>
                  <a:pt x="48" y="111"/>
                  <a:pt x="48" y="108"/>
                </a:cubicBezTo>
                <a:cubicBezTo>
                  <a:pt x="48" y="30"/>
                  <a:pt x="48" y="30"/>
                  <a:pt x="48" y="30"/>
                </a:cubicBezTo>
                <a:cubicBezTo>
                  <a:pt x="48" y="27"/>
                  <a:pt x="47" y="12"/>
                  <a:pt x="30" y="12"/>
                </a:cubicBezTo>
                <a:cubicBezTo>
                  <a:pt x="22" y="12"/>
                  <a:pt x="17" y="15"/>
                  <a:pt x="14" y="21"/>
                </a:cubicBezTo>
                <a:cubicBezTo>
                  <a:pt x="12" y="25"/>
                  <a:pt x="12" y="30"/>
                  <a:pt x="12" y="30"/>
                </a:cubicBezTo>
                <a:cubicBezTo>
                  <a:pt x="12" y="114"/>
                  <a:pt x="12" y="114"/>
                  <a:pt x="12" y="114"/>
                </a:cubicBezTo>
                <a:cubicBezTo>
                  <a:pt x="12" y="117"/>
                  <a:pt x="13" y="144"/>
                  <a:pt x="42" y="144"/>
                </a:cubicBezTo>
                <a:cubicBezTo>
                  <a:pt x="72" y="144"/>
                  <a:pt x="72" y="115"/>
                  <a:pt x="72" y="114"/>
                </a:cubicBezTo>
                <a:cubicBezTo>
                  <a:pt x="72" y="24"/>
                  <a:pt x="72" y="24"/>
                  <a:pt x="72" y="24"/>
                </a:cubicBezTo>
                <a:cubicBezTo>
                  <a:pt x="72" y="21"/>
                  <a:pt x="75" y="18"/>
                  <a:pt x="78" y="18"/>
                </a:cubicBezTo>
                <a:cubicBezTo>
                  <a:pt x="81" y="18"/>
                  <a:pt x="84" y="21"/>
                  <a:pt x="84" y="2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4" name="Freeform 187"/>
          <p:cNvSpPr/>
          <p:nvPr/>
        </p:nvSpPr>
        <p:spPr bwMode="auto">
          <a:xfrm>
            <a:off x="7326053" y="2579753"/>
            <a:ext cx="357210" cy="244131"/>
          </a:xfrm>
          <a:custGeom>
            <a:avLst/>
            <a:gdLst>
              <a:gd name="T0" fmla="*/ 120 w 156"/>
              <a:gd name="T1" fmla="*/ 0 h 108"/>
              <a:gd name="T2" fmla="*/ 101 w 156"/>
              <a:gd name="T3" fmla="*/ 0 h 108"/>
              <a:gd name="T4" fmla="*/ 78 w 156"/>
              <a:gd name="T5" fmla="*/ 18 h 108"/>
              <a:gd name="T6" fmla="*/ 55 w 156"/>
              <a:gd name="T7" fmla="*/ 0 h 108"/>
              <a:gd name="T8" fmla="*/ 36 w 156"/>
              <a:gd name="T9" fmla="*/ 0 h 108"/>
              <a:gd name="T10" fmla="*/ 36 w 156"/>
              <a:gd name="T11" fmla="*/ 0 h 108"/>
              <a:gd name="T12" fmla="*/ 36 w 156"/>
              <a:gd name="T13" fmla="*/ 0 h 108"/>
              <a:gd name="T14" fmla="*/ 36 w 156"/>
              <a:gd name="T15" fmla="*/ 0 h 108"/>
              <a:gd name="T16" fmla="*/ 0 w 156"/>
              <a:gd name="T17" fmla="*/ 18 h 108"/>
              <a:gd name="T18" fmla="*/ 12 w 156"/>
              <a:gd name="T19" fmla="*/ 48 h 108"/>
              <a:gd name="T20" fmla="*/ 36 w 156"/>
              <a:gd name="T21" fmla="*/ 36 h 108"/>
              <a:gd name="T22" fmla="*/ 36 w 156"/>
              <a:gd name="T23" fmla="*/ 108 h 108"/>
              <a:gd name="T24" fmla="*/ 120 w 156"/>
              <a:gd name="T25" fmla="*/ 108 h 108"/>
              <a:gd name="T26" fmla="*/ 120 w 156"/>
              <a:gd name="T27" fmla="*/ 36 h 108"/>
              <a:gd name="T28" fmla="*/ 144 w 156"/>
              <a:gd name="T29" fmla="*/ 48 h 108"/>
              <a:gd name="T30" fmla="*/ 156 w 156"/>
              <a:gd name="T31" fmla="*/ 18 h 108"/>
              <a:gd name="T32" fmla="*/ 120 w 156"/>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08">
                <a:moveTo>
                  <a:pt x="120" y="0"/>
                </a:moveTo>
                <a:cubicBezTo>
                  <a:pt x="101" y="0"/>
                  <a:pt x="101" y="0"/>
                  <a:pt x="101" y="0"/>
                </a:cubicBezTo>
                <a:cubicBezTo>
                  <a:pt x="98" y="10"/>
                  <a:pt x="89" y="18"/>
                  <a:pt x="78" y="18"/>
                </a:cubicBezTo>
                <a:cubicBezTo>
                  <a:pt x="67" y="18"/>
                  <a:pt x="58" y="10"/>
                  <a:pt x="55" y="0"/>
                </a:cubicBezTo>
                <a:cubicBezTo>
                  <a:pt x="36" y="0"/>
                  <a:pt x="36" y="0"/>
                  <a:pt x="36" y="0"/>
                </a:cubicBezTo>
                <a:cubicBezTo>
                  <a:pt x="36" y="0"/>
                  <a:pt x="36" y="0"/>
                  <a:pt x="36" y="0"/>
                </a:cubicBezTo>
                <a:cubicBezTo>
                  <a:pt x="36" y="0"/>
                  <a:pt x="36" y="0"/>
                  <a:pt x="36" y="0"/>
                </a:cubicBezTo>
                <a:cubicBezTo>
                  <a:pt x="36" y="0"/>
                  <a:pt x="36" y="0"/>
                  <a:pt x="36" y="0"/>
                </a:cubicBezTo>
                <a:cubicBezTo>
                  <a:pt x="0" y="18"/>
                  <a:pt x="0" y="18"/>
                  <a:pt x="0" y="18"/>
                </a:cubicBezTo>
                <a:cubicBezTo>
                  <a:pt x="12" y="48"/>
                  <a:pt x="12" y="48"/>
                  <a:pt x="12" y="48"/>
                </a:cubicBezTo>
                <a:cubicBezTo>
                  <a:pt x="36" y="36"/>
                  <a:pt x="36" y="36"/>
                  <a:pt x="36" y="36"/>
                </a:cubicBezTo>
                <a:cubicBezTo>
                  <a:pt x="36" y="108"/>
                  <a:pt x="36" y="108"/>
                  <a:pt x="36" y="108"/>
                </a:cubicBezTo>
                <a:cubicBezTo>
                  <a:pt x="120" y="108"/>
                  <a:pt x="120" y="108"/>
                  <a:pt x="120" y="108"/>
                </a:cubicBezTo>
                <a:cubicBezTo>
                  <a:pt x="120" y="36"/>
                  <a:pt x="120" y="36"/>
                  <a:pt x="120" y="36"/>
                </a:cubicBezTo>
                <a:cubicBezTo>
                  <a:pt x="144" y="48"/>
                  <a:pt x="144" y="48"/>
                  <a:pt x="144" y="48"/>
                </a:cubicBezTo>
                <a:cubicBezTo>
                  <a:pt x="156" y="18"/>
                  <a:pt x="156" y="18"/>
                  <a:pt x="156" y="18"/>
                </a:cubicBezTo>
                <a:lnTo>
                  <a:pt x="12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2" name="Freeform 284"/>
          <p:cNvSpPr>
            <a:spLocks noEditPoints="1"/>
          </p:cNvSpPr>
          <p:nvPr/>
        </p:nvSpPr>
        <p:spPr bwMode="auto">
          <a:xfrm>
            <a:off x="8005333" y="4457647"/>
            <a:ext cx="328943" cy="218432"/>
          </a:xfrm>
          <a:custGeom>
            <a:avLst/>
            <a:gdLst>
              <a:gd name="T0" fmla="*/ 108 w 144"/>
              <a:gd name="T1" fmla="*/ 0 h 96"/>
              <a:gd name="T2" fmla="*/ 0 w 144"/>
              <a:gd name="T3" fmla="*/ 0 h 96"/>
              <a:gd name="T4" fmla="*/ 0 w 144"/>
              <a:gd name="T5" fmla="*/ 12 h 96"/>
              <a:gd name="T6" fmla="*/ 0 w 144"/>
              <a:gd name="T7" fmla="*/ 12 h 96"/>
              <a:gd name="T8" fmla="*/ 0 w 144"/>
              <a:gd name="T9" fmla="*/ 72 h 96"/>
              <a:gd name="T10" fmla="*/ 24 w 144"/>
              <a:gd name="T11" fmla="*/ 96 h 96"/>
              <a:gd name="T12" fmla="*/ 84 w 144"/>
              <a:gd name="T13" fmla="*/ 96 h 96"/>
              <a:gd name="T14" fmla="*/ 108 w 144"/>
              <a:gd name="T15" fmla="*/ 72 h 96"/>
              <a:gd name="T16" fmla="*/ 144 w 144"/>
              <a:gd name="T17" fmla="*/ 36 h 96"/>
              <a:gd name="T18" fmla="*/ 108 w 144"/>
              <a:gd name="T19" fmla="*/ 0 h 96"/>
              <a:gd name="T20" fmla="*/ 108 w 144"/>
              <a:gd name="T21" fmla="*/ 54 h 96"/>
              <a:gd name="T22" fmla="*/ 108 w 144"/>
              <a:gd name="T23" fmla="*/ 18 h 96"/>
              <a:gd name="T24" fmla="*/ 126 w 144"/>
              <a:gd name="T25" fmla="*/ 36 h 96"/>
              <a:gd name="T26" fmla="*/ 108 w 144"/>
              <a:gd name="T27" fmla="*/ 5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08" y="0"/>
                </a:moveTo>
                <a:cubicBezTo>
                  <a:pt x="0" y="0"/>
                  <a:pt x="0" y="0"/>
                  <a:pt x="0" y="0"/>
                </a:cubicBezTo>
                <a:cubicBezTo>
                  <a:pt x="0" y="12"/>
                  <a:pt x="0" y="12"/>
                  <a:pt x="0" y="12"/>
                </a:cubicBezTo>
                <a:cubicBezTo>
                  <a:pt x="0" y="12"/>
                  <a:pt x="0" y="12"/>
                  <a:pt x="0" y="12"/>
                </a:cubicBezTo>
                <a:cubicBezTo>
                  <a:pt x="0" y="72"/>
                  <a:pt x="0" y="72"/>
                  <a:pt x="0" y="72"/>
                </a:cubicBezTo>
                <a:cubicBezTo>
                  <a:pt x="0" y="86"/>
                  <a:pt x="11" y="96"/>
                  <a:pt x="24" y="96"/>
                </a:cubicBezTo>
                <a:cubicBezTo>
                  <a:pt x="84" y="96"/>
                  <a:pt x="84" y="96"/>
                  <a:pt x="84" y="96"/>
                </a:cubicBezTo>
                <a:cubicBezTo>
                  <a:pt x="97" y="96"/>
                  <a:pt x="108" y="86"/>
                  <a:pt x="108" y="72"/>
                </a:cubicBezTo>
                <a:cubicBezTo>
                  <a:pt x="128" y="72"/>
                  <a:pt x="144" y="56"/>
                  <a:pt x="144" y="36"/>
                </a:cubicBezTo>
                <a:cubicBezTo>
                  <a:pt x="144" y="17"/>
                  <a:pt x="128" y="0"/>
                  <a:pt x="108" y="0"/>
                </a:cubicBezTo>
                <a:moveTo>
                  <a:pt x="108" y="54"/>
                </a:moveTo>
                <a:cubicBezTo>
                  <a:pt x="108" y="18"/>
                  <a:pt x="108" y="18"/>
                  <a:pt x="108" y="18"/>
                </a:cubicBezTo>
                <a:cubicBezTo>
                  <a:pt x="118" y="18"/>
                  <a:pt x="126" y="27"/>
                  <a:pt x="126" y="36"/>
                </a:cubicBezTo>
                <a:cubicBezTo>
                  <a:pt x="126" y="46"/>
                  <a:pt x="118" y="54"/>
                  <a:pt x="108" y="5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3" name="Freeform 285"/>
          <p:cNvSpPr/>
          <p:nvPr/>
        </p:nvSpPr>
        <p:spPr bwMode="auto">
          <a:xfrm>
            <a:off x="8082430" y="4326586"/>
            <a:ext cx="107935" cy="110501"/>
          </a:xfrm>
          <a:custGeom>
            <a:avLst/>
            <a:gdLst>
              <a:gd name="T0" fmla="*/ 27 w 48"/>
              <a:gd name="T1" fmla="*/ 48 h 48"/>
              <a:gd name="T2" fmla="*/ 12 w 48"/>
              <a:gd name="T3" fmla="*/ 39 h 48"/>
              <a:gd name="T4" fmla="*/ 29 w 48"/>
              <a:gd name="T5" fmla="*/ 31 h 48"/>
              <a:gd name="T6" fmla="*/ 41 w 48"/>
              <a:gd name="T7" fmla="*/ 28 h 48"/>
              <a:gd name="T8" fmla="*/ 24 w 48"/>
              <a:gd name="T9" fmla="*/ 24 h 48"/>
              <a:gd name="T10" fmla="*/ 0 w 48"/>
              <a:gd name="T11" fmla="*/ 15 h 48"/>
              <a:gd name="T12" fmla="*/ 45 w 48"/>
              <a:gd name="T13" fmla="*/ 0 h 48"/>
              <a:gd name="T14" fmla="*/ 48 w 48"/>
              <a:gd name="T15" fmla="*/ 3 h 48"/>
              <a:gd name="T16" fmla="*/ 45 w 48"/>
              <a:gd name="T17" fmla="*/ 6 h 48"/>
              <a:gd name="T18" fmla="*/ 7 w 48"/>
              <a:gd name="T19" fmla="*/ 15 h 48"/>
              <a:gd name="T20" fmla="*/ 24 w 48"/>
              <a:gd name="T21" fmla="*/ 19 h 48"/>
              <a:gd name="T22" fmla="*/ 48 w 48"/>
              <a:gd name="T23" fmla="*/ 27 h 48"/>
              <a:gd name="T24" fmla="*/ 31 w 48"/>
              <a:gd name="T25" fmla="*/ 36 h 48"/>
              <a:gd name="T26" fmla="*/ 18 w 48"/>
              <a:gd name="T27" fmla="*/ 40 h 48"/>
              <a:gd name="T28" fmla="*/ 27 w 48"/>
              <a:gd name="T29" fmla="*/ 42 h 48"/>
              <a:gd name="T30" fmla="*/ 30 w 48"/>
              <a:gd name="T31" fmla="*/ 45 h 48"/>
              <a:gd name="T32" fmla="*/ 27 w 4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48">
                <a:moveTo>
                  <a:pt x="27" y="48"/>
                </a:moveTo>
                <a:cubicBezTo>
                  <a:pt x="20" y="48"/>
                  <a:pt x="12" y="46"/>
                  <a:pt x="12" y="39"/>
                </a:cubicBezTo>
                <a:cubicBezTo>
                  <a:pt x="12" y="34"/>
                  <a:pt x="20" y="33"/>
                  <a:pt x="29" y="31"/>
                </a:cubicBezTo>
                <a:cubicBezTo>
                  <a:pt x="33" y="30"/>
                  <a:pt x="38" y="29"/>
                  <a:pt x="41" y="28"/>
                </a:cubicBezTo>
                <a:cubicBezTo>
                  <a:pt x="37" y="26"/>
                  <a:pt x="29" y="25"/>
                  <a:pt x="24" y="24"/>
                </a:cubicBezTo>
                <a:cubicBezTo>
                  <a:pt x="8" y="22"/>
                  <a:pt x="0" y="21"/>
                  <a:pt x="0" y="15"/>
                </a:cubicBezTo>
                <a:cubicBezTo>
                  <a:pt x="0" y="5"/>
                  <a:pt x="42" y="0"/>
                  <a:pt x="45" y="0"/>
                </a:cubicBezTo>
                <a:cubicBezTo>
                  <a:pt x="47" y="0"/>
                  <a:pt x="48" y="2"/>
                  <a:pt x="48" y="3"/>
                </a:cubicBezTo>
                <a:cubicBezTo>
                  <a:pt x="48" y="5"/>
                  <a:pt x="47" y="6"/>
                  <a:pt x="45" y="6"/>
                </a:cubicBezTo>
                <a:cubicBezTo>
                  <a:pt x="36" y="6"/>
                  <a:pt x="12" y="11"/>
                  <a:pt x="7" y="15"/>
                </a:cubicBezTo>
                <a:cubicBezTo>
                  <a:pt x="10" y="16"/>
                  <a:pt x="19" y="18"/>
                  <a:pt x="24" y="19"/>
                </a:cubicBezTo>
                <a:cubicBezTo>
                  <a:pt x="40" y="21"/>
                  <a:pt x="48" y="22"/>
                  <a:pt x="48" y="27"/>
                </a:cubicBezTo>
                <a:cubicBezTo>
                  <a:pt x="48" y="33"/>
                  <a:pt x="40" y="34"/>
                  <a:pt x="31" y="36"/>
                </a:cubicBezTo>
                <a:cubicBezTo>
                  <a:pt x="27" y="37"/>
                  <a:pt x="20" y="39"/>
                  <a:pt x="18" y="40"/>
                </a:cubicBezTo>
                <a:cubicBezTo>
                  <a:pt x="19" y="41"/>
                  <a:pt x="24" y="42"/>
                  <a:pt x="27" y="42"/>
                </a:cubicBezTo>
                <a:cubicBezTo>
                  <a:pt x="29" y="42"/>
                  <a:pt x="30" y="44"/>
                  <a:pt x="30" y="45"/>
                </a:cubicBezTo>
                <a:cubicBezTo>
                  <a:pt x="30" y="47"/>
                  <a:pt x="29" y="48"/>
                  <a:pt x="27" y="48"/>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8" name="Freeform 300"/>
          <p:cNvSpPr/>
          <p:nvPr/>
        </p:nvSpPr>
        <p:spPr bwMode="auto">
          <a:xfrm>
            <a:off x="7339537" y="4634021"/>
            <a:ext cx="400898" cy="41117"/>
          </a:xfrm>
          <a:custGeom>
            <a:avLst/>
            <a:gdLst>
              <a:gd name="T0" fmla="*/ 176 w 176"/>
              <a:gd name="T1" fmla="*/ 18 h 18"/>
              <a:gd name="T2" fmla="*/ 165 w 176"/>
              <a:gd name="T3" fmla="*/ 16 h 18"/>
              <a:gd name="T4" fmla="*/ 154 w 176"/>
              <a:gd name="T5" fmla="*/ 14 h 18"/>
              <a:gd name="T6" fmla="*/ 143 w 176"/>
              <a:gd name="T7" fmla="*/ 16 h 18"/>
              <a:gd name="T8" fmla="*/ 132 w 176"/>
              <a:gd name="T9" fmla="*/ 18 h 18"/>
              <a:gd name="T10" fmla="*/ 121 w 176"/>
              <a:gd name="T11" fmla="*/ 16 h 18"/>
              <a:gd name="T12" fmla="*/ 110 w 176"/>
              <a:gd name="T13" fmla="*/ 14 h 18"/>
              <a:gd name="T14" fmla="*/ 99 w 176"/>
              <a:gd name="T15" fmla="*/ 16 h 18"/>
              <a:gd name="T16" fmla="*/ 88 w 176"/>
              <a:gd name="T17" fmla="*/ 18 h 18"/>
              <a:gd name="T18" fmla="*/ 77 w 176"/>
              <a:gd name="T19" fmla="*/ 16 h 18"/>
              <a:gd name="T20" fmla="*/ 66 w 176"/>
              <a:gd name="T21" fmla="*/ 14 h 18"/>
              <a:gd name="T22" fmla="*/ 55 w 176"/>
              <a:gd name="T23" fmla="*/ 16 h 18"/>
              <a:gd name="T24" fmla="*/ 44 w 176"/>
              <a:gd name="T25" fmla="*/ 18 h 18"/>
              <a:gd name="T26" fmla="*/ 33 w 176"/>
              <a:gd name="T27" fmla="*/ 16 h 18"/>
              <a:gd name="T28" fmla="*/ 22 w 176"/>
              <a:gd name="T29" fmla="*/ 14 h 18"/>
              <a:gd name="T30" fmla="*/ 11 w 176"/>
              <a:gd name="T31" fmla="*/ 16 h 18"/>
              <a:gd name="T32" fmla="*/ 0 w 176"/>
              <a:gd name="T33" fmla="*/ 18 h 18"/>
              <a:gd name="T34" fmla="*/ 0 w 176"/>
              <a:gd name="T35" fmla="*/ 4 h 18"/>
              <a:gd name="T36" fmla="*/ 11 w 176"/>
              <a:gd name="T37" fmla="*/ 2 h 18"/>
              <a:gd name="T38" fmla="*/ 22 w 176"/>
              <a:gd name="T39" fmla="*/ 0 h 18"/>
              <a:gd name="T40" fmla="*/ 33 w 176"/>
              <a:gd name="T41" fmla="*/ 2 h 18"/>
              <a:gd name="T42" fmla="*/ 44 w 176"/>
              <a:gd name="T43" fmla="*/ 4 h 18"/>
              <a:gd name="T44" fmla="*/ 55 w 176"/>
              <a:gd name="T45" fmla="*/ 2 h 18"/>
              <a:gd name="T46" fmla="*/ 66 w 176"/>
              <a:gd name="T47" fmla="*/ 0 h 18"/>
              <a:gd name="T48" fmla="*/ 77 w 176"/>
              <a:gd name="T49" fmla="*/ 2 h 18"/>
              <a:gd name="T50" fmla="*/ 88 w 176"/>
              <a:gd name="T51" fmla="*/ 4 h 18"/>
              <a:gd name="T52" fmla="*/ 99 w 176"/>
              <a:gd name="T53" fmla="*/ 2 h 18"/>
              <a:gd name="T54" fmla="*/ 110 w 176"/>
              <a:gd name="T55" fmla="*/ 0 h 18"/>
              <a:gd name="T56" fmla="*/ 121 w 176"/>
              <a:gd name="T57" fmla="*/ 2 h 18"/>
              <a:gd name="T58" fmla="*/ 132 w 176"/>
              <a:gd name="T59" fmla="*/ 4 h 18"/>
              <a:gd name="T60" fmla="*/ 143 w 176"/>
              <a:gd name="T61" fmla="*/ 2 h 18"/>
              <a:gd name="T62" fmla="*/ 154 w 176"/>
              <a:gd name="T63" fmla="*/ 0 h 18"/>
              <a:gd name="T64" fmla="*/ 165 w 176"/>
              <a:gd name="T65" fmla="*/ 2 h 18"/>
              <a:gd name="T66" fmla="*/ 176 w 176"/>
              <a:gd name="T67" fmla="*/ 4 h 18"/>
              <a:gd name="T68" fmla="*/ 176 w 176"/>
              <a:gd name="T6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8">
                <a:moveTo>
                  <a:pt x="176" y="18"/>
                </a:moveTo>
                <a:cubicBezTo>
                  <a:pt x="172" y="18"/>
                  <a:pt x="168" y="17"/>
                  <a:pt x="165" y="16"/>
                </a:cubicBezTo>
                <a:cubicBezTo>
                  <a:pt x="162" y="15"/>
                  <a:pt x="158" y="14"/>
                  <a:pt x="154" y="14"/>
                </a:cubicBezTo>
                <a:cubicBezTo>
                  <a:pt x="150" y="14"/>
                  <a:pt x="146" y="15"/>
                  <a:pt x="143" y="16"/>
                </a:cubicBezTo>
                <a:cubicBezTo>
                  <a:pt x="139" y="17"/>
                  <a:pt x="136" y="18"/>
                  <a:pt x="132" y="18"/>
                </a:cubicBezTo>
                <a:cubicBezTo>
                  <a:pt x="128" y="18"/>
                  <a:pt x="124" y="17"/>
                  <a:pt x="121" y="16"/>
                </a:cubicBezTo>
                <a:cubicBezTo>
                  <a:pt x="118" y="15"/>
                  <a:pt x="114" y="14"/>
                  <a:pt x="110" y="14"/>
                </a:cubicBezTo>
                <a:cubicBezTo>
                  <a:pt x="106" y="14"/>
                  <a:pt x="102" y="15"/>
                  <a:pt x="99" y="16"/>
                </a:cubicBezTo>
                <a:cubicBezTo>
                  <a:pt x="96" y="17"/>
                  <a:pt x="92" y="18"/>
                  <a:pt x="88" y="18"/>
                </a:cubicBezTo>
                <a:cubicBezTo>
                  <a:pt x="84" y="18"/>
                  <a:pt x="81" y="17"/>
                  <a:pt x="77" y="16"/>
                </a:cubicBezTo>
                <a:cubicBezTo>
                  <a:pt x="74" y="15"/>
                  <a:pt x="70" y="14"/>
                  <a:pt x="66" y="14"/>
                </a:cubicBezTo>
                <a:cubicBezTo>
                  <a:pt x="62" y="14"/>
                  <a:pt x="58" y="15"/>
                  <a:pt x="55" y="16"/>
                </a:cubicBezTo>
                <a:cubicBezTo>
                  <a:pt x="52" y="17"/>
                  <a:pt x="48" y="18"/>
                  <a:pt x="44" y="18"/>
                </a:cubicBezTo>
                <a:cubicBezTo>
                  <a:pt x="40" y="18"/>
                  <a:pt x="37" y="17"/>
                  <a:pt x="33" y="16"/>
                </a:cubicBezTo>
                <a:cubicBezTo>
                  <a:pt x="30" y="15"/>
                  <a:pt x="26" y="14"/>
                  <a:pt x="22" y="14"/>
                </a:cubicBezTo>
                <a:cubicBezTo>
                  <a:pt x="18" y="14"/>
                  <a:pt x="14" y="15"/>
                  <a:pt x="11" y="16"/>
                </a:cubicBezTo>
                <a:cubicBezTo>
                  <a:pt x="8" y="17"/>
                  <a:pt x="4" y="18"/>
                  <a:pt x="0" y="18"/>
                </a:cubicBezTo>
                <a:cubicBezTo>
                  <a:pt x="0" y="4"/>
                  <a:pt x="0" y="4"/>
                  <a:pt x="0" y="4"/>
                </a:cubicBezTo>
                <a:cubicBezTo>
                  <a:pt x="4" y="4"/>
                  <a:pt x="8" y="4"/>
                  <a:pt x="11" y="2"/>
                </a:cubicBezTo>
                <a:cubicBezTo>
                  <a:pt x="14" y="1"/>
                  <a:pt x="18" y="0"/>
                  <a:pt x="22" y="0"/>
                </a:cubicBezTo>
                <a:cubicBezTo>
                  <a:pt x="26" y="0"/>
                  <a:pt x="30" y="1"/>
                  <a:pt x="33" y="2"/>
                </a:cubicBezTo>
                <a:cubicBezTo>
                  <a:pt x="37" y="4"/>
                  <a:pt x="40" y="4"/>
                  <a:pt x="44" y="4"/>
                </a:cubicBezTo>
                <a:cubicBezTo>
                  <a:pt x="48" y="4"/>
                  <a:pt x="52" y="4"/>
                  <a:pt x="55" y="2"/>
                </a:cubicBezTo>
                <a:cubicBezTo>
                  <a:pt x="58" y="1"/>
                  <a:pt x="62" y="0"/>
                  <a:pt x="66" y="0"/>
                </a:cubicBezTo>
                <a:cubicBezTo>
                  <a:pt x="70" y="0"/>
                  <a:pt x="74" y="1"/>
                  <a:pt x="77" y="2"/>
                </a:cubicBezTo>
                <a:cubicBezTo>
                  <a:pt x="81" y="4"/>
                  <a:pt x="84" y="4"/>
                  <a:pt x="88" y="4"/>
                </a:cubicBezTo>
                <a:cubicBezTo>
                  <a:pt x="92" y="4"/>
                  <a:pt x="96" y="4"/>
                  <a:pt x="99" y="2"/>
                </a:cubicBezTo>
                <a:cubicBezTo>
                  <a:pt x="102" y="1"/>
                  <a:pt x="106" y="0"/>
                  <a:pt x="110" y="0"/>
                </a:cubicBezTo>
                <a:cubicBezTo>
                  <a:pt x="114" y="0"/>
                  <a:pt x="118" y="1"/>
                  <a:pt x="121" y="2"/>
                </a:cubicBezTo>
                <a:cubicBezTo>
                  <a:pt x="124" y="4"/>
                  <a:pt x="128" y="4"/>
                  <a:pt x="132" y="4"/>
                </a:cubicBezTo>
                <a:cubicBezTo>
                  <a:pt x="136" y="4"/>
                  <a:pt x="139" y="4"/>
                  <a:pt x="143" y="2"/>
                </a:cubicBezTo>
                <a:cubicBezTo>
                  <a:pt x="146" y="1"/>
                  <a:pt x="150" y="0"/>
                  <a:pt x="154" y="0"/>
                </a:cubicBezTo>
                <a:cubicBezTo>
                  <a:pt x="158" y="0"/>
                  <a:pt x="162" y="1"/>
                  <a:pt x="165" y="2"/>
                </a:cubicBezTo>
                <a:cubicBezTo>
                  <a:pt x="168" y="4"/>
                  <a:pt x="172" y="4"/>
                  <a:pt x="176" y="4"/>
                </a:cubicBezTo>
                <a:lnTo>
                  <a:pt x="176" y="1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9" name="Freeform 301"/>
          <p:cNvSpPr/>
          <p:nvPr/>
        </p:nvSpPr>
        <p:spPr bwMode="auto">
          <a:xfrm>
            <a:off x="7632500" y="4482403"/>
            <a:ext cx="95085" cy="95084"/>
          </a:xfrm>
          <a:custGeom>
            <a:avLst/>
            <a:gdLst>
              <a:gd name="T0" fmla="*/ 21 w 42"/>
              <a:gd name="T1" fmla="*/ 42 h 42"/>
              <a:gd name="T2" fmla="*/ 42 w 42"/>
              <a:gd name="T3" fmla="*/ 21 h 42"/>
              <a:gd name="T4" fmla="*/ 21 w 42"/>
              <a:gd name="T5" fmla="*/ 0 h 42"/>
              <a:gd name="T6" fmla="*/ 0 w 42"/>
              <a:gd name="T7" fmla="*/ 21 h 42"/>
              <a:gd name="T8" fmla="*/ 21 w 42"/>
              <a:gd name="T9" fmla="*/ 42 h 42"/>
            </a:gdLst>
            <a:ahLst/>
            <a:cxnLst>
              <a:cxn ang="0">
                <a:pos x="T0" y="T1"/>
              </a:cxn>
              <a:cxn ang="0">
                <a:pos x="T2" y="T3"/>
              </a:cxn>
              <a:cxn ang="0">
                <a:pos x="T4" y="T5"/>
              </a:cxn>
              <a:cxn ang="0">
                <a:pos x="T6" y="T7"/>
              </a:cxn>
              <a:cxn ang="0">
                <a:pos x="T8" y="T9"/>
              </a:cxn>
            </a:cxnLst>
            <a:rect l="0" t="0" r="r" b="b"/>
            <a:pathLst>
              <a:path w="42" h="42">
                <a:moveTo>
                  <a:pt x="21" y="42"/>
                </a:moveTo>
                <a:cubicBezTo>
                  <a:pt x="33" y="42"/>
                  <a:pt x="42" y="33"/>
                  <a:pt x="42" y="21"/>
                </a:cubicBezTo>
                <a:cubicBezTo>
                  <a:pt x="42" y="10"/>
                  <a:pt x="33" y="0"/>
                  <a:pt x="21" y="0"/>
                </a:cubicBezTo>
                <a:cubicBezTo>
                  <a:pt x="10" y="0"/>
                  <a:pt x="0" y="10"/>
                  <a:pt x="0" y="21"/>
                </a:cubicBezTo>
                <a:cubicBezTo>
                  <a:pt x="0" y="33"/>
                  <a:pt x="9" y="42"/>
                  <a:pt x="21" y="42"/>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0" name="Freeform 302"/>
          <p:cNvSpPr/>
          <p:nvPr/>
        </p:nvSpPr>
        <p:spPr bwMode="auto">
          <a:xfrm>
            <a:off x="7398644" y="4397598"/>
            <a:ext cx="295534" cy="223573"/>
          </a:xfrm>
          <a:custGeom>
            <a:avLst/>
            <a:gdLst>
              <a:gd name="T0" fmla="*/ 0 w 130"/>
              <a:gd name="T1" fmla="*/ 98 h 98"/>
              <a:gd name="T2" fmla="*/ 117 w 130"/>
              <a:gd name="T3" fmla="*/ 98 h 98"/>
              <a:gd name="T4" fmla="*/ 79 w 130"/>
              <a:gd name="T5" fmla="*/ 31 h 98"/>
              <a:gd name="T6" fmla="*/ 120 w 130"/>
              <a:gd name="T7" fmla="*/ 23 h 98"/>
              <a:gd name="T8" fmla="*/ 130 w 130"/>
              <a:gd name="T9" fmla="*/ 12 h 98"/>
              <a:gd name="T10" fmla="*/ 118 w 130"/>
              <a:gd name="T11" fmla="*/ 0 h 98"/>
              <a:gd name="T12" fmla="*/ 117 w 130"/>
              <a:gd name="T13" fmla="*/ 0 h 98"/>
              <a:gd name="T14" fmla="*/ 54 w 130"/>
              <a:gd name="T15" fmla="*/ 11 h 98"/>
              <a:gd name="T16" fmla="*/ 47 w 130"/>
              <a:gd name="T17" fmla="*/ 27 h 98"/>
              <a:gd name="T18" fmla="*/ 48 w 130"/>
              <a:gd name="T19" fmla="*/ 28 h 98"/>
              <a:gd name="T20" fmla="*/ 64 w 130"/>
              <a:gd name="T21" fmla="*/ 57 h 98"/>
              <a:gd name="T22" fmla="*/ 0 w 130"/>
              <a:gd name="T2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98">
                <a:moveTo>
                  <a:pt x="0" y="98"/>
                </a:moveTo>
                <a:cubicBezTo>
                  <a:pt x="117" y="98"/>
                  <a:pt x="117" y="98"/>
                  <a:pt x="117" y="98"/>
                </a:cubicBezTo>
                <a:cubicBezTo>
                  <a:pt x="79" y="31"/>
                  <a:pt x="79" y="31"/>
                  <a:pt x="79" y="31"/>
                </a:cubicBezTo>
                <a:cubicBezTo>
                  <a:pt x="120" y="23"/>
                  <a:pt x="120" y="23"/>
                  <a:pt x="120" y="23"/>
                </a:cubicBezTo>
                <a:cubicBezTo>
                  <a:pt x="126" y="22"/>
                  <a:pt x="130" y="18"/>
                  <a:pt x="130" y="12"/>
                </a:cubicBezTo>
                <a:cubicBezTo>
                  <a:pt x="130" y="5"/>
                  <a:pt x="125" y="0"/>
                  <a:pt x="118" y="0"/>
                </a:cubicBezTo>
                <a:cubicBezTo>
                  <a:pt x="117" y="0"/>
                  <a:pt x="117" y="0"/>
                  <a:pt x="117" y="0"/>
                </a:cubicBezTo>
                <a:cubicBezTo>
                  <a:pt x="54" y="11"/>
                  <a:pt x="54" y="11"/>
                  <a:pt x="54" y="11"/>
                </a:cubicBezTo>
                <a:cubicBezTo>
                  <a:pt x="50" y="12"/>
                  <a:pt x="44" y="19"/>
                  <a:pt x="47" y="27"/>
                </a:cubicBezTo>
                <a:cubicBezTo>
                  <a:pt x="47" y="27"/>
                  <a:pt x="47" y="27"/>
                  <a:pt x="48" y="28"/>
                </a:cubicBezTo>
                <a:cubicBezTo>
                  <a:pt x="64" y="57"/>
                  <a:pt x="64" y="57"/>
                  <a:pt x="64" y="57"/>
                </a:cubicBezTo>
                <a:lnTo>
                  <a:pt x="0" y="9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1" name="Freeform 383"/>
          <p:cNvSpPr/>
          <p:nvPr/>
        </p:nvSpPr>
        <p:spPr bwMode="auto">
          <a:xfrm>
            <a:off x="4109348" y="4341241"/>
            <a:ext cx="375200" cy="354633"/>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2" name="Freeform 384"/>
          <p:cNvSpPr>
            <a:spLocks noEditPoints="1"/>
          </p:cNvSpPr>
          <p:nvPr/>
        </p:nvSpPr>
        <p:spPr bwMode="auto">
          <a:xfrm>
            <a:off x="3505432" y="4292415"/>
            <a:ext cx="367489" cy="431727"/>
          </a:xfrm>
          <a:custGeom>
            <a:avLst/>
            <a:gdLst>
              <a:gd name="T0" fmla="*/ 30 w 162"/>
              <a:gd name="T1" fmla="*/ 23 h 190"/>
              <a:gd name="T2" fmla="*/ 30 w 162"/>
              <a:gd name="T3" fmla="*/ 47 h 190"/>
              <a:gd name="T4" fmla="*/ 0 w 162"/>
              <a:gd name="T5" fmla="*/ 47 h 190"/>
              <a:gd name="T6" fmla="*/ 0 w 162"/>
              <a:gd name="T7" fmla="*/ 135 h 190"/>
              <a:gd name="T8" fmla="*/ 30 w 162"/>
              <a:gd name="T9" fmla="*/ 135 h 190"/>
              <a:gd name="T10" fmla="*/ 83 w 162"/>
              <a:gd name="T11" fmla="*/ 190 h 190"/>
              <a:gd name="T12" fmla="*/ 135 w 162"/>
              <a:gd name="T13" fmla="*/ 135 h 190"/>
              <a:gd name="T14" fmla="*/ 162 w 162"/>
              <a:gd name="T15" fmla="*/ 135 h 190"/>
              <a:gd name="T16" fmla="*/ 162 w 162"/>
              <a:gd name="T17" fmla="*/ 47 h 190"/>
              <a:gd name="T18" fmla="*/ 115 w 162"/>
              <a:gd name="T19" fmla="*/ 47 h 190"/>
              <a:gd name="T20" fmla="*/ 115 w 162"/>
              <a:gd name="T21" fmla="*/ 16 h 190"/>
              <a:gd name="T22" fmla="*/ 98 w 162"/>
              <a:gd name="T23" fmla="*/ 16 h 190"/>
              <a:gd name="T24" fmla="*/ 98 w 162"/>
              <a:gd name="T25" fmla="*/ 47 h 190"/>
              <a:gd name="T26" fmla="*/ 92 w 162"/>
              <a:gd name="T27" fmla="*/ 47 h 190"/>
              <a:gd name="T28" fmla="*/ 92 w 162"/>
              <a:gd name="T29" fmla="*/ 9 h 190"/>
              <a:gd name="T30" fmla="*/ 75 w 162"/>
              <a:gd name="T31" fmla="*/ 9 h 190"/>
              <a:gd name="T32" fmla="*/ 75 w 162"/>
              <a:gd name="T33" fmla="*/ 47 h 190"/>
              <a:gd name="T34" fmla="*/ 69 w 162"/>
              <a:gd name="T35" fmla="*/ 47 h 190"/>
              <a:gd name="T36" fmla="*/ 69 w 162"/>
              <a:gd name="T37" fmla="*/ 16 h 190"/>
              <a:gd name="T38" fmla="*/ 52 w 162"/>
              <a:gd name="T39" fmla="*/ 16 h 190"/>
              <a:gd name="T40" fmla="*/ 52 w 162"/>
              <a:gd name="T41" fmla="*/ 47 h 190"/>
              <a:gd name="T42" fmla="*/ 46 w 162"/>
              <a:gd name="T43" fmla="*/ 47 h 190"/>
              <a:gd name="T44" fmla="*/ 46 w 162"/>
              <a:gd name="T45" fmla="*/ 23 h 190"/>
              <a:gd name="T46" fmla="*/ 30 w 162"/>
              <a:gd name="T47" fmla="*/ 23 h 190"/>
              <a:gd name="T48" fmla="*/ 118 w 162"/>
              <a:gd name="T49" fmla="*/ 90 h 190"/>
              <a:gd name="T50" fmla="*/ 135 w 162"/>
              <a:gd name="T51" fmla="*/ 90 h 190"/>
              <a:gd name="T52" fmla="*/ 135 w 162"/>
              <a:gd name="T53" fmla="*/ 130 h 190"/>
              <a:gd name="T54" fmla="*/ 157 w 162"/>
              <a:gd name="T55" fmla="*/ 130 h 190"/>
              <a:gd name="T56" fmla="*/ 157 w 162"/>
              <a:gd name="T57" fmla="*/ 52 h 190"/>
              <a:gd name="T58" fmla="*/ 5 w 162"/>
              <a:gd name="T59" fmla="*/ 52 h 190"/>
              <a:gd name="T60" fmla="*/ 5 w 162"/>
              <a:gd name="T61" fmla="*/ 130 h 190"/>
              <a:gd name="T62" fmla="*/ 118 w 162"/>
              <a:gd name="T63" fmla="*/ 130 h 190"/>
              <a:gd name="T64" fmla="*/ 118 w 162"/>
              <a:gd name="T65"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190">
                <a:moveTo>
                  <a:pt x="30" y="23"/>
                </a:moveTo>
                <a:cubicBezTo>
                  <a:pt x="30" y="47"/>
                  <a:pt x="30" y="47"/>
                  <a:pt x="30" y="47"/>
                </a:cubicBezTo>
                <a:cubicBezTo>
                  <a:pt x="0" y="47"/>
                  <a:pt x="0" y="47"/>
                  <a:pt x="0" y="47"/>
                </a:cubicBezTo>
                <a:cubicBezTo>
                  <a:pt x="0" y="135"/>
                  <a:pt x="0" y="135"/>
                  <a:pt x="0" y="135"/>
                </a:cubicBezTo>
                <a:cubicBezTo>
                  <a:pt x="30" y="135"/>
                  <a:pt x="30" y="135"/>
                  <a:pt x="30" y="135"/>
                </a:cubicBezTo>
                <a:cubicBezTo>
                  <a:pt x="31" y="165"/>
                  <a:pt x="55" y="190"/>
                  <a:pt x="83" y="190"/>
                </a:cubicBezTo>
                <a:cubicBezTo>
                  <a:pt x="111" y="190"/>
                  <a:pt x="135" y="165"/>
                  <a:pt x="135" y="135"/>
                </a:cubicBezTo>
                <a:cubicBezTo>
                  <a:pt x="162" y="135"/>
                  <a:pt x="162" y="135"/>
                  <a:pt x="162" y="135"/>
                </a:cubicBezTo>
                <a:cubicBezTo>
                  <a:pt x="162" y="47"/>
                  <a:pt x="162" y="47"/>
                  <a:pt x="162" y="47"/>
                </a:cubicBezTo>
                <a:cubicBezTo>
                  <a:pt x="115" y="47"/>
                  <a:pt x="115" y="47"/>
                  <a:pt x="115" y="47"/>
                </a:cubicBezTo>
                <a:cubicBezTo>
                  <a:pt x="115" y="16"/>
                  <a:pt x="115" y="16"/>
                  <a:pt x="115" y="16"/>
                </a:cubicBezTo>
                <a:cubicBezTo>
                  <a:pt x="113" y="6"/>
                  <a:pt x="101" y="7"/>
                  <a:pt x="98" y="16"/>
                </a:cubicBezTo>
                <a:cubicBezTo>
                  <a:pt x="98" y="47"/>
                  <a:pt x="98" y="47"/>
                  <a:pt x="98" y="47"/>
                </a:cubicBezTo>
                <a:cubicBezTo>
                  <a:pt x="92" y="47"/>
                  <a:pt x="92" y="47"/>
                  <a:pt x="92" y="47"/>
                </a:cubicBezTo>
                <a:cubicBezTo>
                  <a:pt x="92" y="9"/>
                  <a:pt x="92" y="9"/>
                  <a:pt x="92" y="9"/>
                </a:cubicBezTo>
                <a:cubicBezTo>
                  <a:pt x="88" y="0"/>
                  <a:pt x="79" y="0"/>
                  <a:pt x="75" y="9"/>
                </a:cubicBezTo>
                <a:cubicBezTo>
                  <a:pt x="75" y="47"/>
                  <a:pt x="75" y="47"/>
                  <a:pt x="75" y="47"/>
                </a:cubicBezTo>
                <a:cubicBezTo>
                  <a:pt x="69" y="47"/>
                  <a:pt x="69" y="47"/>
                  <a:pt x="69" y="47"/>
                </a:cubicBezTo>
                <a:cubicBezTo>
                  <a:pt x="69" y="16"/>
                  <a:pt x="69" y="16"/>
                  <a:pt x="69" y="16"/>
                </a:cubicBezTo>
                <a:cubicBezTo>
                  <a:pt x="66" y="8"/>
                  <a:pt x="57" y="6"/>
                  <a:pt x="52" y="16"/>
                </a:cubicBezTo>
                <a:cubicBezTo>
                  <a:pt x="52" y="47"/>
                  <a:pt x="52" y="47"/>
                  <a:pt x="52" y="47"/>
                </a:cubicBezTo>
                <a:cubicBezTo>
                  <a:pt x="46" y="47"/>
                  <a:pt x="46" y="47"/>
                  <a:pt x="46" y="47"/>
                </a:cubicBezTo>
                <a:cubicBezTo>
                  <a:pt x="46" y="23"/>
                  <a:pt x="46" y="23"/>
                  <a:pt x="46" y="23"/>
                </a:cubicBezTo>
                <a:cubicBezTo>
                  <a:pt x="43" y="15"/>
                  <a:pt x="34" y="13"/>
                  <a:pt x="30" y="23"/>
                </a:cubicBezTo>
                <a:close/>
                <a:moveTo>
                  <a:pt x="118" y="90"/>
                </a:moveTo>
                <a:cubicBezTo>
                  <a:pt x="122" y="70"/>
                  <a:pt x="132" y="75"/>
                  <a:pt x="135" y="90"/>
                </a:cubicBezTo>
                <a:cubicBezTo>
                  <a:pt x="135" y="130"/>
                  <a:pt x="135" y="130"/>
                  <a:pt x="135" y="130"/>
                </a:cubicBezTo>
                <a:cubicBezTo>
                  <a:pt x="157" y="130"/>
                  <a:pt x="157" y="130"/>
                  <a:pt x="157" y="130"/>
                </a:cubicBezTo>
                <a:cubicBezTo>
                  <a:pt x="157" y="52"/>
                  <a:pt x="157" y="52"/>
                  <a:pt x="157" y="52"/>
                </a:cubicBezTo>
                <a:cubicBezTo>
                  <a:pt x="5" y="52"/>
                  <a:pt x="5" y="52"/>
                  <a:pt x="5" y="52"/>
                </a:cubicBezTo>
                <a:cubicBezTo>
                  <a:pt x="5" y="130"/>
                  <a:pt x="5" y="130"/>
                  <a:pt x="5" y="130"/>
                </a:cubicBezTo>
                <a:cubicBezTo>
                  <a:pt x="118" y="130"/>
                  <a:pt x="118" y="130"/>
                  <a:pt x="118" y="130"/>
                </a:cubicBezTo>
                <a:lnTo>
                  <a:pt x="118" y="9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3" name="Freeform 385"/>
          <p:cNvSpPr>
            <a:spLocks noEditPoints="1"/>
          </p:cNvSpPr>
          <p:nvPr/>
        </p:nvSpPr>
        <p:spPr bwMode="auto">
          <a:xfrm>
            <a:off x="3597948" y="4420905"/>
            <a:ext cx="156761" cy="156757"/>
          </a:xfrm>
          <a:custGeom>
            <a:avLst/>
            <a:gdLst>
              <a:gd name="T0" fmla="*/ 0 w 69"/>
              <a:gd name="T1" fmla="*/ 29 h 69"/>
              <a:gd name="T2" fmla="*/ 0 w 69"/>
              <a:gd name="T3" fmla="*/ 41 h 69"/>
              <a:gd name="T4" fmla="*/ 16 w 69"/>
              <a:gd name="T5" fmla="*/ 41 h 69"/>
              <a:gd name="T6" fmla="*/ 12 w 69"/>
              <a:gd name="T7" fmla="*/ 44 h 69"/>
              <a:gd name="T8" fmla="*/ 12 w 69"/>
              <a:gd name="T9" fmla="*/ 53 h 69"/>
              <a:gd name="T10" fmla="*/ 47 w 69"/>
              <a:gd name="T11" fmla="*/ 53 h 69"/>
              <a:gd name="T12" fmla="*/ 21 w 69"/>
              <a:gd name="T13" fmla="*/ 58 h 69"/>
              <a:gd name="T14" fmla="*/ 25 w 69"/>
              <a:gd name="T15" fmla="*/ 68 h 69"/>
              <a:gd name="T16" fmla="*/ 57 w 69"/>
              <a:gd name="T17" fmla="*/ 64 h 69"/>
              <a:gd name="T18" fmla="*/ 62 w 69"/>
              <a:gd name="T19" fmla="*/ 43 h 69"/>
              <a:gd name="T20" fmla="*/ 31 w 69"/>
              <a:gd name="T21" fmla="*/ 43 h 69"/>
              <a:gd name="T22" fmla="*/ 33 w 69"/>
              <a:gd name="T23" fmla="*/ 41 h 69"/>
              <a:gd name="T24" fmla="*/ 69 w 69"/>
              <a:gd name="T25" fmla="*/ 41 h 69"/>
              <a:gd name="T26" fmla="*/ 69 w 69"/>
              <a:gd name="T27" fmla="*/ 29 h 69"/>
              <a:gd name="T28" fmla="*/ 0 w 69"/>
              <a:gd name="T29" fmla="*/ 29 h 69"/>
              <a:gd name="T30" fmla="*/ 6 w 69"/>
              <a:gd name="T31" fmla="*/ 0 h 69"/>
              <a:gd name="T32" fmla="*/ 6 w 69"/>
              <a:gd name="T33" fmla="*/ 27 h 69"/>
              <a:gd name="T34" fmla="*/ 62 w 69"/>
              <a:gd name="T35" fmla="*/ 27 h 69"/>
              <a:gd name="T36" fmla="*/ 62 w 69"/>
              <a:gd name="T37" fmla="*/ 0 h 69"/>
              <a:gd name="T38" fmla="*/ 6 w 69"/>
              <a:gd name="T39" fmla="*/ 0 h 69"/>
              <a:gd name="T40" fmla="*/ 48 w 69"/>
              <a:gd name="T41" fmla="*/ 16 h 69"/>
              <a:gd name="T42" fmla="*/ 20 w 69"/>
              <a:gd name="T43" fmla="*/ 16 h 69"/>
              <a:gd name="T44" fmla="*/ 20 w 69"/>
              <a:gd name="T45" fmla="*/ 12 h 69"/>
              <a:gd name="T46" fmla="*/ 48 w 69"/>
              <a:gd name="T47" fmla="*/ 12 h 69"/>
              <a:gd name="T48" fmla="*/ 48 w 69"/>
              <a:gd name="T49"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69">
                <a:moveTo>
                  <a:pt x="0" y="29"/>
                </a:moveTo>
                <a:cubicBezTo>
                  <a:pt x="0" y="41"/>
                  <a:pt x="0" y="41"/>
                  <a:pt x="0" y="41"/>
                </a:cubicBezTo>
                <a:cubicBezTo>
                  <a:pt x="16" y="41"/>
                  <a:pt x="16" y="41"/>
                  <a:pt x="16" y="41"/>
                </a:cubicBezTo>
                <a:cubicBezTo>
                  <a:pt x="15" y="42"/>
                  <a:pt x="14" y="43"/>
                  <a:pt x="12" y="44"/>
                </a:cubicBezTo>
                <a:cubicBezTo>
                  <a:pt x="12" y="53"/>
                  <a:pt x="12" y="53"/>
                  <a:pt x="12" y="53"/>
                </a:cubicBezTo>
                <a:cubicBezTo>
                  <a:pt x="47" y="53"/>
                  <a:pt x="47" y="53"/>
                  <a:pt x="47" y="53"/>
                </a:cubicBezTo>
                <a:cubicBezTo>
                  <a:pt x="49" y="57"/>
                  <a:pt x="40" y="58"/>
                  <a:pt x="21" y="58"/>
                </a:cubicBezTo>
                <a:cubicBezTo>
                  <a:pt x="25" y="68"/>
                  <a:pt x="25" y="68"/>
                  <a:pt x="25" y="68"/>
                </a:cubicBezTo>
                <a:cubicBezTo>
                  <a:pt x="43" y="69"/>
                  <a:pt x="53" y="67"/>
                  <a:pt x="57" y="64"/>
                </a:cubicBezTo>
                <a:cubicBezTo>
                  <a:pt x="61" y="62"/>
                  <a:pt x="63" y="55"/>
                  <a:pt x="62" y="43"/>
                </a:cubicBezTo>
                <a:cubicBezTo>
                  <a:pt x="31" y="43"/>
                  <a:pt x="31" y="43"/>
                  <a:pt x="31" y="43"/>
                </a:cubicBezTo>
                <a:cubicBezTo>
                  <a:pt x="33" y="41"/>
                  <a:pt x="33" y="41"/>
                  <a:pt x="33" y="41"/>
                </a:cubicBezTo>
                <a:cubicBezTo>
                  <a:pt x="69" y="41"/>
                  <a:pt x="69" y="41"/>
                  <a:pt x="69" y="41"/>
                </a:cubicBezTo>
                <a:cubicBezTo>
                  <a:pt x="69" y="29"/>
                  <a:pt x="69" y="29"/>
                  <a:pt x="69" y="29"/>
                </a:cubicBezTo>
                <a:lnTo>
                  <a:pt x="0" y="29"/>
                </a:lnTo>
                <a:close/>
                <a:moveTo>
                  <a:pt x="6" y="0"/>
                </a:moveTo>
                <a:cubicBezTo>
                  <a:pt x="6" y="27"/>
                  <a:pt x="6" y="27"/>
                  <a:pt x="6" y="27"/>
                </a:cubicBezTo>
                <a:cubicBezTo>
                  <a:pt x="62" y="27"/>
                  <a:pt x="62" y="27"/>
                  <a:pt x="62" y="27"/>
                </a:cubicBezTo>
                <a:cubicBezTo>
                  <a:pt x="62" y="0"/>
                  <a:pt x="62" y="0"/>
                  <a:pt x="62" y="0"/>
                </a:cubicBezTo>
                <a:lnTo>
                  <a:pt x="6" y="0"/>
                </a:lnTo>
                <a:close/>
                <a:moveTo>
                  <a:pt x="48" y="16"/>
                </a:moveTo>
                <a:cubicBezTo>
                  <a:pt x="20" y="16"/>
                  <a:pt x="20" y="16"/>
                  <a:pt x="20" y="16"/>
                </a:cubicBezTo>
                <a:cubicBezTo>
                  <a:pt x="20" y="12"/>
                  <a:pt x="20" y="12"/>
                  <a:pt x="20" y="12"/>
                </a:cubicBezTo>
                <a:cubicBezTo>
                  <a:pt x="48" y="12"/>
                  <a:pt x="48" y="12"/>
                  <a:pt x="48" y="12"/>
                </a:cubicBezTo>
                <a:lnTo>
                  <a:pt x="48" y="1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4" name="Freeform 386"/>
          <p:cNvSpPr>
            <a:spLocks noEditPoints="1"/>
          </p:cNvSpPr>
          <p:nvPr/>
        </p:nvSpPr>
        <p:spPr bwMode="auto">
          <a:xfrm>
            <a:off x="2824418" y="4315543"/>
            <a:ext cx="439447" cy="390609"/>
          </a:xfrm>
          <a:custGeom>
            <a:avLst/>
            <a:gdLst>
              <a:gd name="T0" fmla="*/ 166 w 193"/>
              <a:gd name="T1" fmla="*/ 98 h 172"/>
              <a:gd name="T2" fmla="*/ 184 w 193"/>
              <a:gd name="T3" fmla="*/ 98 h 172"/>
              <a:gd name="T4" fmla="*/ 193 w 193"/>
              <a:gd name="T5" fmla="*/ 103 h 172"/>
              <a:gd name="T6" fmla="*/ 191 w 193"/>
              <a:gd name="T7" fmla="*/ 111 h 172"/>
              <a:gd name="T8" fmla="*/ 179 w 193"/>
              <a:gd name="T9" fmla="*/ 109 h 172"/>
              <a:gd name="T10" fmla="*/ 166 w 193"/>
              <a:gd name="T11" fmla="*/ 106 h 172"/>
              <a:gd name="T12" fmla="*/ 166 w 193"/>
              <a:gd name="T13" fmla="*/ 152 h 172"/>
              <a:gd name="T14" fmla="*/ 146 w 193"/>
              <a:gd name="T15" fmla="*/ 172 h 172"/>
              <a:gd name="T16" fmla="*/ 47 w 193"/>
              <a:gd name="T17" fmla="*/ 172 h 172"/>
              <a:gd name="T18" fmla="*/ 27 w 193"/>
              <a:gd name="T19" fmla="*/ 152 h 172"/>
              <a:gd name="T20" fmla="*/ 27 w 193"/>
              <a:gd name="T21" fmla="*/ 106 h 172"/>
              <a:gd name="T22" fmla="*/ 15 w 193"/>
              <a:gd name="T23" fmla="*/ 109 h 172"/>
              <a:gd name="T24" fmla="*/ 2 w 193"/>
              <a:gd name="T25" fmla="*/ 111 h 172"/>
              <a:gd name="T26" fmla="*/ 1 w 193"/>
              <a:gd name="T27" fmla="*/ 103 h 172"/>
              <a:gd name="T28" fmla="*/ 9 w 193"/>
              <a:gd name="T29" fmla="*/ 98 h 172"/>
              <a:gd name="T30" fmla="*/ 27 w 193"/>
              <a:gd name="T31" fmla="*/ 98 h 172"/>
              <a:gd name="T32" fmla="*/ 31 w 193"/>
              <a:gd name="T33" fmla="*/ 98 h 172"/>
              <a:gd name="T34" fmla="*/ 162 w 193"/>
              <a:gd name="T35" fmla="*/ 98 h 172"/>
              <a:gd name="T36" fmla="*/ 166 w 193"/>
              <a:gd name="T37" fmla="*/ 98 h 172"/>
              <a:gd name="T38" fmla="*/ 119 w 193"/>
              <a:gd name="T39" fmla="*/ 36 h 172"/>
              <a:gd name="T40" fmla="*/ 122 w 193"/>
              <a:gd name="T41" fmla="*/ 24 h 172"/>
              <a:gd name="T42" fmla="*/ 122 w 193"/>
              <a:gd name="T43" fmla="*/ 0 h 172"/>
              <a:gd name="T44" fmla="*/ 132 w 193"/>
              <a:gd name="T45" fmla="*/ 7 h 172"/>
              <a:gd name="T46" fmla="*/ 133 w 193"/>
              <a:gd name="T47" fmla="*/ 18 h 172"/>
              <a:gd name="T48" fmla="*/ 126 w 193"/>
              <a:gd name="T49" fmla="*/ 46 h 172"/>
              <a:gd name="T50" fmla="*/ 119 w 193"/>
              <a:gd name="T51" fmla="*/ 36 h 172"/>
              <a:gd name="T52" fmla="*/ 86 w 193"/>
              <a:gd name="T53" fmla="*/ 36 h 172"/>
              <a:gd name="T54" fmla="*/ 89 w 193"/>
              <a:gd name="T55" fmla="*/ 24 h 172"/>
              <a:gd name="T56" fmla="*/ 88 w 193"/>
              <a:gd name="T57" fmla="*/ 0 h 172"/>
              <a:gd name="T58" fmla="*/ 99 w 193"/>
              <a:gd name="T59" fmla="*/ 7 h 172"/>
              <a:gd name="T60" fmla="*/ 100 w 193"/>
              <a:gd name="T61" fmla="*/ 18 h 172"/>
              <a:gd name="T62" fmla="*/ 93 w 193"/>
              <a:gd name="T63" fmla="*/ 46 h 172"/>
              <a:gd name="T64" fmla="*/ 86 w 193"/>
              <a:gd name="T65" fmla="*/ 36 h 172"/>
              <a:gd name="T66" fmla="*/ 51 w 193"/>
              <a:gd name="T67" fmla="*/ 36 h 172"/>
              <a:gd name="T68" fmla="*/ 53 w 193"/>
              <a:gd name="T69" fmla="*/ 24 h 172"/>
              <a:gd name="T70" fmla="*/ 53 w 193"/>
              <a:gd name="T71" fmla="*/ 0 h 172"/>
              <a:gd name="T72" fmla="*/ 64 w 193"/>
              <a:gd name="T73" fmla="*/ 7 h 172"/>
              <a:gd name="T74" fmla="*/ 65 w 193"/>
              <a:gd name="T75" fmla="*/ 18 h 172"/>
              <a:gd name="T76" fmla="*/ 58 w 193"/>
              <a:gd name="T77" fmla="*/ 46 h 172"/>
              <a:gd name="T78" fmla="*/ 51 w 193"/>
              <a:gd name="T79" fmla="*/ 36 h 172"/>
              <a:gd name="T80" fmla="*/ 37 w 193"/>
              <a:gd name="T81" fmla="*/ 111 h 172"/>
              <a:gd name="T82" fmla="*/ 37 w 193"/>
              <a:gd name="T83" fmla="*/ 144 h 172"/>
              <a:gd name="T84" fmla="*/ 41 w 193"/>
              <a:gd name="T85" fmla="*/ 149 h 172"/>
              <a:gd name="T86" fmla="*/ 46 w 193"/>
              <a:gd name="T87" fmla="*/ 144 h 172"/>
              <a:gd name="T88" fmla="*/ 46 w 193"/>
              <a:gd name="T89" fmla="*/ 111 h 172"/>
              <a:gd name="T90" fmla="*/ 41 w 193"/>
              <a:gd name="T91" fmla="*/ 107 h 172"/>
              <a:gd name="T92" fmla="*/ 37 w 193"/>
              <a:gd name="T93" fmla="*/ 111 h 172"/>
              <a:gd name="T94" fmla="*/ 47 w 193"/>
              <a:gd name="T95" fmla="*/ 71 h 172"/>
              <a:gd name="T96" fmla="*/ 89 w 193"/>
              <a:gd name="T97" fmla="*/ 71 h 172"/>
              <a:gd name="T98" fmla="*/ 86 w 193"/>
              <a:gd name="T99" fmla="*/ 60 h 172"/>
              <a:gd name="T100" fmla="*/ 92 w 193"/>
              <a:gd name="T101" fmla="*/ 55 h 172"/>
              <a:gd name="T102" fmla="*/ 100 w 193"/>
              <a:gd name="T103" fmla="*/ 55 h 172"/>
              <a:gd name="T104" fmla="*/ 105 w 193"/>
              <a:gd name="T105" fmla="*/ 60 h 172"/>
              <a:gd name="T106" fmla="*/ 103 w 193"/>
              <a:gd name="T107" fmla="*/ 71 h 172"/>
              <a:gd name="T108" fmla="*/ 146 w 193"/>
              <a:gd name="T109" fmla="*/ 71 h 172"/>
              <a:gd name="T110" fmla="*/ 166 w 193"/>
              <a:gd name="T111" fmla="*/ 89 h 172"/>
              <a:gd name="T112" fmla="*/ 27 w 193"/>
              <a:gd name="T113" fmla="*/ 89 h 172"/>
              <a:gd name="T114" fmla="*/ 47 w 193"/>
              <a:gd name="T115" fmla="*/ 7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 h="172">
                <a:moveTo>
                  <a:pt x="166" y="98"/>
                </a:moveTo>
                <a:cubicBezTo>
                  <a:pt x="184" y="98"/>
                  <a:pt x="184" y="98"/>
                  <a:pt x="184" y="98"/>
                </a:cubicBezTo>
                <a:cubicBezTo>
                  <a:pt x="191" y="98"/>
                  <a:pt x="192" y="99"/>
                  <a:pt x="193" y="103"/>
                </a:cubicBezTo>
                <a:cubicBezTo>
                  <a:pt x="193" y="106"/>
                  <a:pt x="193" y="110"/>
                  <a:pt x="191" y="111"/>
                </a:cubicBezTo>
                <a:cubicBezTo>
                  <a:pt x="189" y="114"/>
                  <a:pt x="183" y="113"/>
                  <a:pt x="179" y="109"/>
                </a:cubicBezTo>
                <a:cubicBezTo>
                  <a:pt x="176" y="106"/>
                  <a:pt x="170" y="106"/>
                  <a:pt x="166" y="106"/>
                </a:cubicBezTo>
                <a:cubicBezTo>
                  <a:pt x="166" y="152"/>
                  <a:pt x="166" y="152"/>
                  <a:pt x="166" y="152"/>
                </a:cubicBezTo>
                <a:cubicBezTo>
                  <a:pt x="166" y="163"/>
                  <a:pt x="157" y="172"/>
                  <a:pt x="146" y="172"/>
                </a:cubicBezTo>
                <a:cubicBezTo>
                  <a:pt x="47" y="172"/>
                  <a:pt x="47" y="172"/>
                  <a:pt x="47" y="172"/>
                </a:cubicBezTo>
                <a:cubicBezTo>
                  <a:pt x="36" y="172"/>
                  <a:pt x="27" y="163"/>
                  <a:pt x="27" y="152"/>
                </a:cubicBezTo>
                <a:cubicBezTo>
                  <a:pt x="27" y="106"/>
                  <a:pt x="27" y="106"/>
                  <a:pt x="27" y="106"/>
                </a:cubicBezTo>
                <a:cubicBezTo>
                  <a:pt x="23" y="106"/>
                  <a:pt x="18" y="106"/>
                  <a:pt x="15" y="109"/>
                </a:cubicBezTo>
                <a:cubicBezTo>
                  <a:pt x="10" y="113"/>
                  <a:pt x="4" y="114"/>
                  <a:pt x="2" y="111"/>
                </a:cubicBezTo>
                <a:cubicBezTo>
                  <a:pt x="0" y="110"/>
                  <a:pt x="0" y="106"/>
                  <a:pt x="1" y="103"/>
                </a:cubicBezTo>
                <a:cubicBezTo>
                  <a:pt x="1" y="99"/>
                  <a:pt x="2" y="98"/>
                  <a:pt x="9" y="98"/>
                </a:cubicBezTo>
                <a:cubicBezTo>
                  <a:pt x="27" y="98"/>
                  <a:pt x="27" y="98"/>
                  <a:pt x="27" y="98"/>
                </a:cubicBezTo>
                <a:cubicBezTo>
                  <a:pt x="31" y="98"/>
                  <a:pt x="31" y="98"/>
                  <a:pt x="31" y="98"/>
                </a:cubicBezTo>
                <a:cubicBezTo>
                  <a:pt x="162" y="98"/>
                  <a:pt x="162" y="98"/>
                  <a:pt x="162" y="98"/>
                </a:cubicBezTo>
                <a:cubicBezTo>
                  <a:pt x="166" y="98"/>
                  <a:pt x="166" y="98"/>
                  <a:pt x="166" y="98"/>
                </a:cubicBezTo>
                <a:close/>
                <a:moveTo>
                  <a:pt x="119" y="36"/>
                </a:moveTo>
                <a:cubicBezTo>
                  <a:pt x="125" y="32"/>
                  <a:pt x="124" y="28"/>
                  <a:pt x="122" y="24"/>
                </a:cubicBezTo>
                <a:cubicBezTo>
                  <a:pt x="118" y="16"/>
                  <a:pt x="115" y="9"/>
                  <a:pt x="122" y="0"/>
                </a:cubicBezTo>
                <a:cubicBezTo>
                  <a:pt x="132" y="7"/>
                  <a:pt x="132" y="7"/>
                  <a:pt x="132" y="7"/>
                </a:cubicBezTo>
                <a:cubicBezTo>
                  <a:pt x="130" y="11"/>
                  <a:pt x="131" y="14"/>
                  <a:pt x="133" y="18"/>
                </a:cubicBezTo>
                <a:cubicBezTo>
                  <a:pt x="137" y="28"/>
                  <a:pt x="142" y="37"/>
                  <a:pt x="126" y="46"/>
                </a:cubicBezTo>
                <a:cubicBezTo>
                  <a:pt x="119" y="36"/>
                  <a:pt x="119" y="36"/>
                  <a:pt x="119" y="36"/>
                </a:cubicBezTo>
                <a:close/>
                <a:moveTo>
                  <a:pt x="86" y="36"/>
                </a:moveTo>
                <a:cubicBezTo>
                  <a:pt x="92" y="32"/>
                  <a:pt x="91" y="28"/>
                  <a:pt x="89" y="24"/>
                </a:cubicBezTo>
                <a:cubicBezTo>
                  <a:pt x="85" y="16"/>
                  <a:pt x="82" y="9"/>
                  <a:pt x="88" y="0"/>
                </a:cubicBezTo>
                <a:cubicBezTo>
                  <a:pt x="99" y="7"/>
                  <a:pt x="99" y="7"/>
                  <a:pt x="99" y="7"/>
                </a:cubicBezTo>
                <a:cubicBezTo>
                  <a:pt x="97" y="11"/>
                  <a:pt x="98" y="14"/>
                  <a:pt x="100" y="18"/>
                </a:cubicBezTo>
                <a:cubicBezTo>
                  <a:pt x="104" y="28"/>
                  <a:pt x="109" y="37"/>
                  <a:pt x="93" y="46"/>
                </a:cubicBezTo>
                <a:cubicBezTo>
                  <a:pt x="86" y="36"/>
                  <a:pt x="86" y="36"/>
                  <a:pt x="86" y="36"/>
                </a:cubicBezTo>
                <a:close/>
                <a:moveTo>
                  <a:pt x="51" y="36"/>
                </a:moveTo>
                <a:cubicBezTo>
                  <a:pt x="57" y="32"/>
                  <a:pt x="55" y="28"/>
                  <a:pt x="53" y="24"/>
                </a:cubicBezTo>
                <a:cubicBezTo>
                  <a:pt x="50" y="16"/>
                  <a:pt x="47" y="9"/>
                  <a:pt x="53" y="0"/>
                </a:cubicBezTo>
                <a:cubicBezTo>
                  <a:pt x="64" y="7"/>
                  <a:pt x="64" y="7"/>
                  <a:pt x="64" y="7"/>
                </a:cubicBezTo>
                <a:cubicBezTo>
                  <a:pt x="61" y="11"/>
                  <a:pt x="63" y="14"/>
                  <a:pt x="65" y="18"/>
                </a:cubicBezTo>
                <a:cubicBezTo>
                  <a:pt x="69" y="28"/>
                  <a:pt x="73" y="37"/>
                  <a:pt x="58" y="46"/>
                </a:cubicBezTo>
                <a:cubicBezTo>
                  <a:pt x="51" y="36"/>
                  <a:pt x="51" y="36"/>
                  <a:pt x="51" y="36"/>
                </a:cubicBezTo>
                <a:close/>
                <a:moveTo>
                  <a:pt x="37" y="111"/>
                </a:moveTo>
                <a:cubicBezTo>
                  <a:pt x="37" y="144"/>
                  <a:pt x="37" y="144"/>
                  <a:pt x="37" y="144"/>
                </a:cubicBezTo>
                <a:cubicBezTo>
                  <a:pt x="37" y="147"/>
                  <a:pt x="39" y="149"/>
                  <a:pt x="41" y="149"/>
                </a:cubicBezTo>
                <a:cubicBezTo>
                  <a:pt x="44" y="149"/>
                  <a:pt x="46" y="147"/>
                  <a:pt x="46" y="144"/>
                </a:cubicBezTo>
                <a:cubicBezTo>
                  <a:pt x="46" y="111"/>
                  <a:pt x="46" y="111"/>
                  <a:pt x="46" y="111"/>
                </a:cubicBezTo>
                <a:cubicBezTo>
                  <a:pt x="46" y="109"/>
                  <a:pt x="44" y="107"/>
                  <a:pt x="41" y="107"/>
                </a:cubicBezTo>
                <a:cubicBezTo>
                  <a:pt x="39" y="107"/>
                  <a:pt x="37" y="109"/>
                  <a:pt x="37" y="111"/>
                </a:cubicBezTo>
                <a:close/>
                <a:moveTo>
                  <a:pt x="47" y="71"/>
                </a:moveTo>
                <a:cubicBezTo>
                  <a:pt x="89" y="71"/>
                  <a:pt x="89" y="71"/>
                  <a:pt x="89" y="71"/>
                </a:cubicBezTo>
                <a:cubicBezTo>
                  <a:pt x="86" y="60"/>
                  <a:pt x="86" y="60"/>
                  <a:pt x="86" y="60"/>
                </a:cubicBezTo>
                <a:cubicBezTo>
                  <a:pt x="86" y="57"/>
                  <a:pt x="89" y="55"/>
                  <a:pt x="92" y="55"/>
                </a:cubicBezTo>
                <a:cubicBezTo>
                  <a:pt x="100" y="55"/>
                  <a:pt x="100" y="55"/>
                  <a:pt x="100" y="55"/>
                </a:cubicBezTo>
                <a:cubicBezTo>
                  <a:pt x="103" y="55"/>
                  <a:pt x="106" y="57"/>
                  <a:pt x="105" y="60"/>
                </a:cubicBezTo>
                <a:cubicBezTo>
                  <a:pt x="103" y="71"/>
                  <a:pt x="103" y="71"/>
                  <a:pt x="103" y="71"/>
                </a:cubicBezTo>
                <a:cubicBezTo>
                  <a:pt x="146" y="71"/>
                  <a:pt x="146" y="71"/>
                  <a:pt x="146" y="71"/>
                </a:cubicBezTo>
                <a:cubicBezTo>
                  <a:pt x="157" y="71"/>
                  <a:pt x="165" y="79"/>
                  <a:pt x="166" y="89"/>
                </a:cubicBezTo>
                <a:cubicBezTo>
                  <a:pt x="27" y="89"/>
                  <a:pt x="27" y="89"/>
                  <a:pt x="27" y="89"/>
                </a:cubicBezTo>
                <a:cubicBezTo>
                  <a:pt x="28" y="79"/>
                  <a:pt x="37" y="71"/>
                  <a:pt x="47" y="7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5" name="Freeform 387"/>
          <p:cNvSpPr/>
          <p:nvPr/>
        </p:nvSpPr>
        <p:spPr bwMode="auto">
          <a:xfrm>
            <a:off x="2197372" y="4323253"/>
            <a:ext cx="382909" cy="187597"/>
          </a:xfrm>
          <a:custGeom>
            <a:avLst/>
            <a:gdLst>
              <a:gd name="T0" fmla="*/ 14 w 168"/>
              <a:gd name="T1" fmla="*/ 27 h 82"/>
              <a:gd name="T2" fmla="*/ 27 w 168"/>
              <a:gd name="T3" fmla="*/ 14 h 82"/>
              <a:gd name="T4" fmla="*/ 141 w 168"/>
              <a:gd name="T5" fmla="*/ 14 h 82"/>
              <a:gd name="T6" fmla="*/ 155 w 168"/>
              <a:gd name="T7" fmla="*/ 27 h 82"/>
              <a:gd name="T8" fmla="*/ 155 w 168"/>
              <a:gd name="T9" fmla="*/ 82 h 82"/>
              <a:gd name="T10" fmla="*/ 168 w 168"/>
              <a:gd name="T11" fmla="*/ 82 h 82"/>
              <a:gd name="T12" fmla="*/ 168 w 168"/>
              <a:gd name="T13" fmla="*/ 27 h 82"/>
              <a:gd name="T14" fmla="*/ 141 w 168"/>
              <a:gd name="T15" fmla="*/ 0 h 82"/>
              <a:gd name="T16" fmla="*/ 27 w 168"/>
              <a:gd name="T17" fmla="*/ 0 h 82"/>
              <a:gd name="T18" fmla="*/ 0 w 168"/>
              <a:gd name="T19" fmla="*/ 27 h 82"/>
              <a:gd name="T20" fmla="*/ 0 w 168"/>
              <a:gd name="T21" fmla="*/ 82 h 82"/>
              <a:gd name="T22" fmla="*/ 14 w 168"/>
              <a:gd name="T23" fmla="*/ 82 h 82"/>
              <a:gd name="T24" fmla="*/ 14 w 168"/>
              <a:gd name="T25"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2">
                <a:moveTo>
                  <a:pt x="14" y="27"/>
                </a:moveTo>
                <a:cubicBezTo>
                  <a:pt x="14" y="20"/>
                  <a:pt x="20" y="14"/>
                  <a:pt x="27" y="14"/>
                </a:cubicBezTo>
                <a:cubicBezTo>
                  <a:pt x="141" y="14"/>
                  <a:pt x="141" y="14"/>
                  <a:pt x="141" y="14"/>
                </a:cubicBezTo>
                <a:cubicBezTo>
                  <a:pt x="149" y="14"/>
                  <a:pt x="155" y="20"/>
                  <a:pt x="155" y="27"/>
                </a:cubicBezTo>
                <a:cubicBezTo>
                  <a:pt x="155" y="82"/>
                  <a:pt x="155" y="82"/>
                  <a:pt x="155" y="82"/>
                </a:cubicBezTo>
                <a:cubicBezTo>
                  <a:pt x="168" y="82"/>
                  <a:pt x="168" y="82"/>
                  <a:pt x="168" y="82"/>
                </a:cubicBezTo>
                <a:cubicBezTo>
                  <a:pt x="168" y="27"/>
                  <a:pt x="168" y="27"/>
                  <a:pt x="168" y="27"/>
                </a:cubicBezTo>
                <a:cubicBezTo>
                  <a:pt x="168" y="12"/>
                  <a:pt x="156" y="0"/>
                  <a:pt x="141" y="0"/>
                </a:cubicBezTo>
                <a:cubicBezTo>
                  <a:pt x="27" y="0"/>
                  <a:pt x="27" y="0"/>
                  <a:pt x="27" y="0"/>
                </a:cubicBezTo>
                <a:cubicBezTo>
                  <a:pt x="13" y="0"/>
                  <a:pt x="0" y="12"/>
                  <a:pt x="0" y="27"/>
                </a:cubicBezTo>
                <a:cubicBezTo>
                  <a:pt x="0" y="82"/>
                  <a:pt x="0" y="82"/>
                  <a:pt x="0" y="82"/>
                </a:cubicBezTo>
                <a:cubicBezTo>
                  <a:pt x="14" y="82"/>
                  <a:pt x="14" y="82"/>
                  <a:pt x="14" y="82"/>
                </a:cubicBezTo>
                <a:lnTo>
                  <a:pt x="14" y="2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6" name="Freeform 388"/>
          <p:cNvSpPr/>
          <p:nvPr/>
        </p:nvSpPr>
        <p:spPr bwMode="auto">
          <a:xfrm>
            <a:off x="2197372" y="4518558"/>
            <a:ext cx="382909" cy="187597"/>
          </a:xfrm>
          <a:custGeom>
            <a:avLst/>
            <a:gdLst>
              <a:gd name="T0" fmla="*/ 155 w 168"/>
              <a:gd name="T1" fmla="*/ 55 h 82"/>
              <a:gd name="T2" fmla="*/ 141 w 168"/>
              <a:gd name="T3" fmla="*/ 68 h 82"/>
              <a:gd name="T4" fmla="*/ 27 w 168"/>
              <a:gd name="T5" fmla="*/ 68 h 82"/>
              <a:gd name="T6" fmla="*/ 14 w 168"/>
              <a:gd name="T7" fmla="*/ 55 h 82"/>
              <a:gd name="T8" fmla="*/ 14 w 168"/>
              <a:gd name="T9" fmla="*/ 0 h 82"/>
              <a:gd name="T10" fmla="*/ 0 w 168"/>
              <a:gd name="T11" fmla="*/ 0 h 82"/>
              <a:gd name="T12" fmla="*/ 0 w 168"/>
              <a:gd name="T13" fmla="*/ 55 h 82"/>
              <a:gd name="T14" fmla="*/ 27 w 168"/>
              <a:gd name="T15" fmla="*/ 82 h 82"/>
              <a:gd name="T16" fmla="*/ 141 w 168"/>
              <a:gd name="T17" fmla="*/ 82 h 82"/>
              <a:gd name="T18" fmla="*/ 168 w 168"/>
              <a:gd name="T19" fmla="*/ 55 h 82"/>
              <a:gd name="T20" fmla="*/ 168 w 168"/>
              <a:gd name="T21" fmla="*/ 0 h 82"/>
              <a:gd name="T22" fmla="*/ 155 w 168"/>
              <a:gd name="T23" fmla="*/ 0 h 82"/>
              <a:gd name="T24" fmla="*/ 155 w 168"/>
              <a:gd name="T25"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2">
                <a:moveTo>
                  <a:pt x="155" y="55"/>
                </a:moveTo>
                <a:cubicBezTo>
                  <a:pt x="155" y="62"/>
                  <a:pt x="149" y="68"/>
                  <a:pt x="141" y="68"/>
                </a:cubicBezTo>
                <a:cubicBezTo>
                  <a:pt x="27" y="68"/>
                  <a:pt x="27" y="68"/>
                  <a:pt x="27" y="68"/>
                </a:cubicBezTo>
                <a:cubicBezTo>
                  <a:pt x="20" y="68"/>
                  <a:pt x="14" y="62"/>
                  <a:pt x="14" y="55"/>
                </a:cubicBezTo>
                <a:cubicBezTo>
                  <a:pt x="14" y="0"/>
                  <a:pt x="14" y="0"/>
                  <a:pt x="14" y="0"/>
                </a:cubicBezTo>
                <a:cubicBezTo>
                  <a:pt x="0" y="0"/>
                  <a:pt x="0" y="0"/>
                  <a:pt x="0" y="0"/>
                </a:cubicBezTo>
                <a:cubicBezTo>
                  <a:pt x="0" y="55"/>
                  <a:pt x="0" y="55"/>
                  <a:pt x="0" y="55"/>
                </a:cubicBezTo>
                <a:cubicBezTo>
                  <a:pt x="0" y="70"/>
                  <a:pt x="13" y="82"/>
                  <a:pt x="27" y="82"/>
                </a:cubicBezTo>
                <a:cubicBezTo>
                  <a:pt x="141" y="82"/>
                  <a:pt x="141" y="82"/>
                  <a:pt x="141" y="82"/>
                </a:cubicBezTo>
                <a:cubicBezTo>
                  <a:pt x="156" y="82"/>
                  <a:pt x="168" y="70"/>
                  <a:pt x="168" y="55"/>
                </a:cubicBezTo>
                <a:cubicBezTo>
                  <a:pt x="168" y="0"/>
                  <a:pt x="168" y="0"/>
                  <a:pt x="168" y="0"/>
                </a:cubicBezTo>
                <a:cubicBezTo>
                  <a:pt x="155" y="0"/>
                  <a:pt x="155" y="0"/>
                  <a:pt x="155" y="0"/>
                </a:cubicBezTo>
                <a:lnTo>
                  <a:pt x="155" y="55"/>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7" name="Freeform 389"/>
          <p:cNvSpPr/>
          <p:nvPr/>
        </p:nvSpPr>
        <p:spPr bwMode="auto">
          <a:xfrm>
            <a:off x="2302736" y="4372079"/>
            <a:ext cx="169611" cy="77093"/>
          </a:xfrm>
          <a:custGeom>
            <a:avLst/>
            <a:gdLst>
              <a:gd name="T0" fmla="*/ 33 w 74"/>
              <a:gd name="T1" fmla="*/ 8 h 34"/>
              <a:gd name="T2" fmla="*/ 18 w 74"/>
              <a:gd name="T3" fmla="*/ 0 h 34"/>
              <a:gd name="T4" fmla="*/ 0 w 74"/>
              <a:gd name="T5" fmla="*/ 15 h 34"/>
              <a:gd name="T6" fmla="*/ 5 w 74"/>
              <a:gd name="T7" fmla="*/ 15 h 34"/>
              <a:gd name="T8" fmla="*/ 10 w 74"/>
              <a:gd name="T9" fmla="*/ 12 h 34"/>
              <a:gd name="T10" fmla="*/ 15 w 74"/>
              <a:gd name="T11" fmla="*/ 17 h 34"/>
              <a:gd name="T12" fmla="*/ 10 w 74"/>
              <a:gd name="T13" fmla="*/ 22 h 34"/>
              <a:gd name="T14" fmla="*/ 5 w 74"/>
              <a:gd name="T15" fmla="*/ 18 h 34"/>
              <a:gd name="T16" fmla="*/ 0 w 74"/>
              <a:gd name="T17" fmla="*/ 18 h 34"/>
              <a:gd name="T18" fmla="*/ 18 w 74"/>
              <a:gd name="T19" fmla="*/ 34 h 34"/>
              <a:gd name="T20" fmla="*/ 33 w 74"/>
              <a:gd name="T21" fmla="*/ 25 h 34"/>
              <a:gd name="T22" fmla="*/ 40 w 74"/>
              <a:gd name="T23" fmla="*/ 25 h 34"/>
              <a:gd name="T24" fmla="*/ 45 w 74"/>
              <a:gd name="T25" fmla="*/ 20 h 34"/>
              <a:gd name="T26" fmla="*/ 49 w 74"/>
              <a:gd name="T27" fmla="*/ 24 h 34"/>
              <a:gd name="T28" fmla="*/ 54 w 74"/>
              <a:gd name="T29" fmla="*/ 20 h 34"/>
              <a:gd name="T30" fmla="*/ 58 w 74"/>
              <a:gd name="T31" fmla="*/ 24 h 34"/>
              <a:gd name="T32" fmla="*/ 62 w 74"/>
              <a:gd name="T33" fmla="*/ 20 h 34"/>
              <a:gd name="T34" fmla="*/ 66 w 74"/>
              <a:gd name="T35" fmla="*/ 24 h 34"/>
              <a:gd name="T36" fmla="*/ 74 w 74"/>
              <a:gd name="T37" fmla="*/ 16 h 34"/>
              <a:gd name="T38" fmla="*/ 66 w 74"/>
              <a:gd name="T39" fmla="*/ 8 h 34"/>
              <a:gd name="T40" fmla="*/ 33 w 74"/>
              <a:gd name="T4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4">
                <a:moveTo>
                  <a:pt x="33" y="8"/>
                </a:moveTo>
                <a:cubicBezTo>
                  <a:pt x="30" y="3"/>
                  <a:pt x="24" y="0"/>
                  <a:pt x="18" y="0"/>
                </a:cubicBezTo>
                <a:cubicBezTo>
                  <a:pt x="9" y="0"/>
                  <a:pt x="1" y="7"/>
                  <a:pt x="0" y="15"/>
                </a:cubicBezTo>
                <a:cubicBezTo>
                  <a:pt x="5" y="15"/>
                  <a:pt x="5" y="15"/>
                  <a:pt x="5" y="15"/>
                </a:cubicBezTo>
                <a:cubicBezTo>
                  <a:pt x="6" y="13"/>
                  <a:pt x="8" y="12"/>
                  <a:pt x="10" y="12"/>
                </a:cubicBezTo>
                <a:cubicBezTo>
                  <a:pt x="13" y="12"/>
                  <a:pt x="15" y="14"/>
                  <a:pt x="15" y="17"/>
                </a:cubicBezTo>
                <a:cubicBezTo>
                  <a:pt x="15" y="19"/>
                  <a:pt x="13" y="22"/>
                  <a:pt x="10" y="22"/>
                </a:cubicBezTo>
                <a:cubicBezTo>
                  <a:pt x="8" y="22"/>
                  <a:pt x="6" y="20"/>
                  <a:pt x="5" y="18"/>
                </a:cubicBezTo>
                <a:cubicBezTo>
                  <a:pt x="0" y="18"/>
                  <a:pt x="0" y="18"/>
                  <a:pt x="0" y="18"/>
                </a:cubicBezTo>
                <a:cubicBezTo>
                  <a:pt x="1" y="27"/>
                  <a:pt x="9" y="34"/>
                  <a:pt x="18" y="34"/>
                </a:cubicBezTo>
                <a:cubicBezTo>
                  <a:pt x="24" y="34"/>
                  <a:pt x="30" y="30"/>
                  <a:pt x="33" y="25"/>
                </a:cubicBezTo>
                <a:cubicBezTo>
                  <a:pt x="40" y="25"/>
                  <a:pt x="40" y="25"/>
                  <a:pt x="40" y="25"/>
                </a:cubicBezTo>
                <a:cubicBezTo>
                  <a:pt x="45" y="20"/>
                  <a:pt x="45" y="20"/>
                  <a:pt x="45" y="20"/>
                </a:cubicBezTo>
                <a:cubicBezTo>
                  <a:pt x="49" y="24"/>
                  <a:pt x="49" y="24"/>
                  <a:pt x="49" y="24"/>
                </a:cubicBezTo>
                <a:cubicBezTo>
                  <a:pt x="54" y="20"/>
                  <a:pt x="54" y="20"/>
                  <a:pt x="54" y="20"/>
                </a:cubicBezTo>
                <a:cubicBezTo>
                  <a:pt x="58" y="24"/>
                  <a:pt x="58" y="24"/>
                  <a:pt x="58" y="24"/>
                </a:cubicBezTo>
                <a:cubicBezTo>
                  <a:pt x="62" y="20"/>
                  <a:pt x="62" y="20"/>
                  <a:pt x="62" y="20"/>
                </a:cubicBezTo>
                <a:cubicBezTo>
                  <a:pt x="66" y="24"/>
                  <a:pt x="66" y="24"/>
                  <a:pt x="66" y="24"/>
                </a:cubicBezTo>
                <a:cubicBezTo>
                  <a:pt x="74" y="16"/>
                  <a:pt x="74" y="16"/>
                  <a:pt x="74" y="16"/>
                </a:cubicBezTo>
                <a:cubicBezTo>
                  <a:pt x="66" y="8"/>
                  <a:pt x="66" y="8"/>
                  <a:pt x="66" y="8"/>
                </a:cubicBezTo>
                <a:lnTo>
                  <a:pt x="33" y="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8" name="Freeform 390"/>
          <p:cNvSpPr/>
          <p:nvPr/>
        </p:nvSpPr>
        <p:spPr bwMode="auto">
          <a:xfrm>
            <a:off x="2264189" y="4521126"/>
            <a:ext cx="38549" cy="138771"/>
          </a:xfrm>
          <a:custGeom>
            <a:avLst/>
            <a:gdLst>
              <a:gd name="T0" fmla="*/ 10 w 18"/>
              <a:gd name="T1" fmla="*/ 61 h 61"/>
              <a:gd name="T2" fmla="*/ 18 w 18"/>
              <a:gd name="T3" fmla="*/ 61 h 61"/>
              <a:gd name="T4" fmla="*/ 18 w 18"/>
              <a:gd name="T5" fmla="*/ 0 h 61"/>
              <a:gd name="T6" fmla="*/ 10 w 18"/>
              <a:gd name="T7" fmla="*/ 0 h 61"/>
              <a:gd name="T8" fmla="*/ 0 w 18"/>
              <a:gd name="T9" fmla="*/ 8 h 61"/>
              <a:gd name="T10" fmla="*/ 0 w 18"/>
              <a:gd name="T11" fmla="*/ 52 h 61"/>
              <a:gd name="T12" fmla="*/ 10 w 18"/>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18" h="61">
                <a:moveTo>
                  <a:pt x="10" y="61"/>
                </a:moveTo>
                <a:cubicBezTo>
                  <a:pt x="18" y="61"/>
                  <a:pt x="18" y="61"/>
                  <a:pt x="18" y="61"/>
                </a:cubicBezTo>
                <a:cubicBezTo>
                  <a:pt x="18" y="0"/>
                  <a:pt x="18" y="0"/>
                  <a:pt x="18" y="0"/>
                </a:cubicBezTo>
                <a:cubicBezTo>
                  <a:pt x="10" y="0"/>
                  <a:pt x="10" y="0"/>
                  <a:pt x="10" y="0"/>
                </a:cubicBezTo>
                <a:cubicBezTo>
                  <a:pt x="4" y="0"/>
                  <a:pt x="0" y="3"/>
                  <a:pt x="0" y="8"/>
                </a:cubicBezTo>
                <a:cubicBezTo>
                  <a:pt x="0" y="52"/>
                  <a:pt x="0" y="52"/>
                  <a:pt x="0" y="52"/>
                </a:cubicBezTo>
                <a:cubicBezTo>
                  <a:pt x="0" y="57"/>
                  <a:pt x="4" y="61"/>
                  <a:pt x="10" y="6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9" name="Freeform 391"/>
          <p:cNvSpPr/>
          <p:nvPr/>
        </p:nvSpPr>
        <p:spPr bwMode="auto">
          <a:xfrm>
            <a:off x="2464638" y="4521126"/>
            <a:ext cx="41117" cy="138771"/>
          </a:xfrm>
          <a:custGeom>
            <a:avLst/>
            <a:gdLst>
              <a:gd name="T0" fmla="*/ 18 w 18"/>
              <a:gd name="T1" fmla="*/ 52 h 61"/>
              <a:gd name="T2" fmla="*/ 18 w 18"/>
              <a:gd name="T3" fmla="*/ 8 h 61"/>
              <a:gd name="T4" fmla="*/ 8 w 18"/>
              <a:gd name="T5" fmla="*/ 0 h 61"/>
              <a:gd name="T6" fmla="*/ 0 w 18"/>
              <a:gd name="T7" fmla="*/ 0 h 61"/>
              <a:gd name="T8" fmla="*/ 0 w 18"/>
              <a:gd name="T9" fmla="*/ 61 h 61"/>
              <a:gd name="T10" fmla="*/ 8 w 18"/>
              <a:gd name="T11" fmla="*/ 61 h 61"/>
              <a:gd name="T12" fmla="*/ 18 w 18"/>
              <a:gd name="T13" fmla="*/ 52 h 61"/>
            </a:gdLst>
            <a:ahLst/>
            <a:cxnLst>
              <a:cxn ang="0">
                <a:pos x="T0" y="T1"/>
              </a:cxn>
              <a:cxn ang="0">
                <a:pos x="T2" y="T3"/>
              </a:cxn>
              <a:cxn ang="0">
                <a:pos x="T4" y="T5"/>
              </a:cxn>
              <a:cxn ang="0">
                <a:pos x="T6" y="T7"/>
              </a:cxn>
              <a:cxn ang="0">
                <a:pos x="T8" y="T9"/>
              </a:cxn>
              <a:cxn ang="0">
                <a:pos x="T10" y="T11"/>
              </a:cxn>
              <a:cxn ang="0">
                <a:pos x="T12" y="T13"/>
              </a:cxn>
            </a:cxnLst>
            <a:rect l="0" t="0" r="r" b="b"/>
            <a:pathLst>
              <a:path w="18" h="61">
                <a:moveTo>
                  <a:pt x="18" y="52"/>
                </a:moveTo>
                <a:cubicBezTo>
                  <a:pt x="18" y="8"/>
                  <a:pt x="18" y="8"/>
                  <a:pt x="18" y="8"/>
                </a:cubicBezTo>
                <a:cubicBezTo>
                  <a:pt x="18" y="3"/>
                  <a:pt x="14" y="0"/>
                  <a:pt x="8" y="0"/>
                </a:cubicBezTo>
                <a:cubicBezTo>
                  <a:pt x="0" y="0"/>
                  <a:pt x="0" y="0"/>
                  <a:pt x="0" y="0"/>
                </a:cubicBezTo>
                <a:cubicBezTo>
                  <a:pt x="0" y="61"/>
                  <a:pt x="0" y="61"/>
                  <a:pt x="0" y="61"/>
                </a:cubicBezTo>
                <a:cubicBezTo>
                  <a:pt x="8" y="61"/>
                  <a:pt x="8" y="61"/>
                  <a:pt x="8" y="61"/>
                </a:cubicBezTo>
                <a:cubicBezTo>
                  <a:pt x="14" y="61"/>
                  <a:pt x="18" y="57"/>
                  <a:pt x="18" y="5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0" name="Rectangle 392"/>
          <p:cNvSpPr>
            <a:spLocks noChangeArrowheads="1"/>
          </p:cNvSpPr>
          <p:nvPr/>
        </p:nvSpPr>
        <p:spPr bwMode="auto">
          <a:xfrm>
            <a:off x="2325865" y="4521126"/>
            <a:ext cx="115644" cy="138771"/>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1" name="Freeform 393"/>
          <p:cNvSpPr/>
          <p:nvPr/>
        </p:nvSpPr>
        <p:spPr bwMode="auto">
          <a:xfrm>
            <a:off x="2328436" y="4469731"/>
            <a:ext cx="113075" cy="43687"/>
          </a:xfrm>
          <a:custGeom>
            <a:avLst/>
            <a:gdLst>
              <a:gd name="T0" fmla="*/ 0 w 49"/>
              <a:gd name="T1" fmla="*/ 15 h 19"/>
              <a:gd name="T2" fmla="*/ 0 w 49"/>
              <a:gd name="T3" fmla="*/ 19 h 19"/>
              <a:gd name="T4" fmla="*/ 11 w 49"/>
              <a:gd name="T5" fmla="*/ 19 h 19"/>
              <a:gd name="T6" fmla="*/ 11 w 49"/>
              <a:gd name="T7" fmla="*/ 15 h 19"/>
              <a:gd name="T8" fmla="*/ 11 w 49"/>
              <a:gd name="T9" fmla="*/ 10 h 19"/>
              <a:gd name="T10" fmla="*/ 13 w 49"/>
              <a:gd name="T11" fmla="*/ 9 h 19"/>
              <a:gd name="T12" fmla="*/ 36 w 49"/>
              <a:gd name="T13" fmla="*/ 9 h 19"/>
              <a:gd name="T14" fmla="*/ 38 w 49"/>
              <a:gd name="T15" fmla="*/ 10 h 19"/>
              <a:gd name="T16" fmla="*/ 38 w 49"/>
              <a:gd name="T17" fmla="*/ 15 h 19"/>
              <a:gd name="T18" fmla="*/ 38 w 49"/>
              <a:gd name="T19" fmla="*/ 19 h 19"/>
              <a:gd name="T20" fmla="*/ 49 w 49"/>
              <a:gd name="T21" fmla="*/ 19 h 19"/>
              <a:gd name="T22" fmla="*/ 49 w 49"/>
              <a:gd name="T23" fmla="*/ 15 h 19"/>
              <a:gd name="T24" fmla="*/ 49 w 49"/>
              <a:gd name="T25" fmla="*/ 10 h 19"/>
              <a:gd name="T26" fmla="*/ 49 w 49"/>
              <a:gd name="T27" fmla="*/ 9 h 19"/>
              <a:gd name="T28" fmla="*/ 36 w 49"/>
              <a:gd name="T29" fmla="*/ 0 h 19"/>
              <a:gd name="T30" fmla="*/ 13 w 49"/>
              <a:gd name="T31" fmla="*/ 0 h 19"/>
              <a:gd name="T32" fmla="*/ 0 w 49"/>
              <a:gd name="T33" fmla="*/ 9 h 19"/>
              <a:gd name="T34" fmla="*/ 0 w 49"/>
              <a:gd name="T35" fmla="*/ 10 h 19"/>
              <a:gd name="T36" fmla="*/ 0 w 49"/>
              <a:gd name="T3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19">
                <a:moveTo>
                  <a:pt x="0" y="15"/>
                </a:moveTo>
                <a:cubicBezTo>
                  <a:pt x="0" y="19"/>
                  <a:pt x="0" y="19"/>
                  <a:pt x="0" y="19"/>
                </a:cubicBezTo>
                <a:cubicBezTo>
                  <a:pt x="11" y="19"/>
                  <a:pt x="11" y="19"/>
                  <a:pt x="11" y="19"/>
                </a:cubicBezTo>
                <a:cubicBezTo>
                  <a:pt x="11" y="15"/>
                  <a:pt x="11" y="15"/>
                  <a:pt x="11" y="15"/>
                </a:cubicBezTo>
                <a:cubicBezTo>
                  <a:pt x="11" y="10"/>
                  <a:pt x="11" y="10"/>
                  <a:pt x="11" y="10"/>
                </a:cubicBezTo>
                <a:cubicBezTo>
                  <a:pt x="11" y="10"/>
                  <a:pt x="12" y="9"/>
                  <a:pt x="13" y="9"/>
                </a:cubicBezTo>
                <a:cubicBezTo>
                  <a:pt x="36" y="9"/>
                  <a:pt x="36" y="9"/>
                  <a:pt x="36" y="9"/>
                </a:cubicBezTo>
                <a:cubicBezTo>
                  <a:pt x="37" y="9"/>
                  <a:pt x="38" y="10"/>
                  <a:pt x="38" y="10"/>
                </a:cubicBezTo>
                <a:cubicBezTo>
                  <a:pt x="38" y="15"/>
                  <a:pt x="38" y="15"/>
                  <a:pt x="38" y="15"/>
                </a:cubicBezTo>
                <a:cubicBezTo>
                  <a:pt x="38" y="19"/>
                  <a:pt x="38" y="19"/>
                  <a:pt x="38" y="19"/>
                </a:cubicBezTo>
                <a:cubicBezTo>
                  <a:pt x="49" y="19"/>
                  <a:pt x="49" y="19"/>
                  <a:pt x="49" y="19"/>
                </a:cubicBezTo>
                <a:cubicBezTo>
                  <a:pt x="49" y="15"/>
                  <a:pt x="49" y="15"/>
                  <a:pt x="49" y="15"/>
                </a:cubicBezTo>
                <a:cubicBezTo>
                  <a:pt x="49" y="10"/>
                  <a:pt x="49" y="10"/>
                  <a:pt x="49" y="10"/>
                </a:cubicBezTo>
                <a:cubicBezTo>
                  <a:pt x="49" y="10"/>
                  <a:pt x="49" y="9"/>
                  <a:pt x="49" y="9"/>
                </a:cubicBezTo>
                <a:cubicBezTo>
                  <a:pt x="48" y="4"/>
                  <a:pt x="43" y="0"/>
                  <a:pt x="36" y="0"/>
                </a:cubicBezTo>
                <a:cubicBezTo>
                  <a:pt x="13" y="0"/>
                  <a:pt x="13" y="0"/>
                  <a:pt x="13" y="0"/>
                </a:cubicBezTo>
                <a:cubicBezTo>
                  <a:pt x="6" y="0"/>
                  <a:pt x="1" y="4"/>
                  <a:pt x="0" y="9"/>
                </a:cubicBezTo>
                <a:cubicBezTo>
                  <a:pt x="0" y="9"/>
                  <a:pt x="0" y="10"/>
                  <a:pt x="0" y="10"/>
                </a:cubicBezTo>
                <a:lnTo>
                  <a:pt x="0" y="15"/>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reeform 5"/>
          <p:cNvSpPr/>
          <p:nvPr/>
        </p:nvSpPr>
        <p:spPr bwMode="auto">
          <a:xfrm>
            <a:off x="1023165" y="1345105"/>
            <a:ext cx="36512" cy="65088"/>
          </a:xfrm>
          <a:custGeom>
            <a:avLst/>
            <a:gdLst>
              <a:gd name="T0" fmla="*/ 23 w 23"/>
              <a:gd name="T1" fmla="*/ 3 h 41"/>
              <a:gd name="T2" fmla="*/ 16 w 23"/>
              <a:gd name="T3" fmla="*/ 0 h 41"/>
              <a:gd name="T4" fmla="*/ 0 w 23"/>
              <a:gd name="T5" fmla="*/ 41 h 41"/>
              <a:gd name="T6" fmla="*/ 9 w 23"/>
              <a:gd name="T7" fmla="*/ 41 h 41"/>
              <a:gd name="T8" fmla="*/ 23 w 23"/>
              <a:gd name="T9" fmla="*/ 3 h 41"/>
            </a:gdLst>
            <a:ahLst/>
            <a:cxnLst>
              <a:cxn ang="0">
                <a:pos x="T0" y="T1"/>
              </a:cxn>
              <a:cxn ang="0">
                <a:pos x="T2" y="T3"/>
              </a:cxn>
              <a:cxn ang="0">
                <a:pos x="T4" y="T5"/>
              </a:cxn>
              <a:cxn ang="0">
                <a:pos x="T6" y="T7"/>
              </a:cxn>
              <a:cxn ang="0">
                <a:pos x="T8" y="T9"/>
              </a:cxn>
            </a:cxnLst>
            <a:rect l="0" t="0" r="r" b="b"/>
            <a:pathLst>
              <a:path w="23" h="41">
                <a:moveTo>
                  <a:pt x="23" y="3"/>
                </a:moveTo>
                <a:lnTo>
                  <a:pt x="16" y="0"/>
                </a:lnTo>
                <a:lnTo>
                  <a:pt x="0" y="41"/>
                </a:lnTo>
                <a:lnTo>
                  <a:pt x="9" y="41"/>
                </a:lnTo>
                <a:lnTo>
                  <a:pt x="23" y="3"/>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61" name="Freeform 6"/>
          <p:cNvSpPr/>
          <p:nvPr/>
        </p:nvSpPr>
        <p:spPr bwMode="auto">
          <a:xfrm>
            <a:off x="807265" y="1410192"/>
            <a:ext cx="320675" cy="309563"/>
          </a:xfrm>
          <a:custGeom>
            <a:avLst/>
            <a:gdLst>
              <a:gd name="T0" fmla="*/ 114 w 142"/>
              <a:gd name="T1" fmla="*/ 124 h 137"/>
              <a:gd name="T2" fmla="*/ 78 w 142"/>
              <a:gd name="T3" fmla="*/ 124 h 137"/>
              <a:gd name="T4" fmla="*/ 78 w 142"/>
              <a:gd name="T5" fmla="*/ 76 h 137"/>
              <a:gd name="T6" fmla="*/ 142 w 142"/>
              <a:gd name="T7" fmla="*/ 0 h 137"/>
              <a:gd name="T8" fmla="*/ 102 w 142"/>
              <a:gd name="T9" fmla="*/ 0 h 137"/>
              <a:gd name="T10" fmla="*/ 88 w 142"/>
              <a:gd name="T11" fmla="*/ 39 h 137"/>
              <a:gd name="T12" fmla="*/ 92 w 142"/>
              <a:gd name="T13" fmla="*/ 52 h 137"/>
              <a:gd name="T14" fmla="*/ 77 w 142"/>
              <a:gd name="T15" fmla="*/ 58 h 137"/>
              <a:gd name="T16" fmla="*/ 71 w 142"/>
              <a:gd name="T17" fmla="*/ 44 h 137"/>
              <a:gd name="T18" fmla="*/ 82 w 142"/>
              <a:gd name="T19" fmla="*/ 37 h 137"/>
              <a:gd name="T20" fmla="*/ 96 w 142"/>
              <a:gd name="T21" fmla="*/ 0 h 137"/>
              <a:gd name="T22" fmla="*/ 0 w 142"/>
              <a:gd name="T23" fmla="*/ 0 h 137"/>
              <a:gd name="T24" fmla="*/ 65 w 142"/>
              <a:gd name="T25" fmla="*/ 75 h 137"/>
              <a:gd name="T26" fmla="*/ 65 w 142"/>
              <a:gd name="T27" fmla="*/ 124 h 137"/>
              <a:gd name="T28" fmla="*/ 29 w 142"/>
              <a:gd name="T29" fmla="*/ 124 h 137"/>
              <a:gd name="T30" fmla="*/ 29 w 142"/>
              <a:gd name="T31" fmla="*/ 137 h 137"/>
              <a:gd name="T32" fmla="*/ 114 w 142"/>
              <a:gd name="T33" fmla="*/ 137 h 137"/>
              <a:gd name="T34" fmla="*/ 114 w 142"/>
              <a:gd name="T35" fmla="*/ 12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37">
                <a:moveTo>
                  <a:pt x="114" y="124"/>
                </a:moveTo>
                <a:cubicBezTo>
                  <a:pt x="78" y="124"/>
                  <a:pt x="78" y="124"/>
                  <a:pt x="78" y="124"/>
                </a:cubicBezTo>
                <a:cubicBezTo>
                  <a:pt x="78" y="76"/>
                  <a:pt x="78" y="76"/>
                  <a:pt x="78" y="76"/>
                </a:cubicBezTo>
                <a:cubicBezTo>
                  <a:pt x="142" y="0"/>
                  <a:pt x="142" y="0"/>
                  <a:pt x="142" y="0"/>
                </a:cubicBezTo>
                <a:cubicBezTo>
                  <a:pt x="102" y="0"/>
                  <a:pt x="102" y="0"/>
                  <a:pt x="102" y="0"/>
                </a:cubicBezTo>
                <a:cubicBezTo>
                  <a:pt x="88" y="39"/>
                  <a:pt x="88" y="39"/>
                  <a:pt x="88" y="39"/>
                </a:cubicBezTo>
                <a:cubicBezTo>
                  <a:pt x="92" y="42"/>
                  <a:pt x="93" y="47"/>
                  <a:pt x="92" y="52"/>
                </a:cubicBezTo>
                <a:cubicBezTo>
                  <a:pt x="89" y="57"/>
                  <a:pt x="83" y="60"/>
                  <a:pt x="77" y="58"/>
                </a:cubicBezTo>
                <a:cubicBezTo>
                  <a:pt x="72" y="56"/>
                  <a:pt x="69" y="50"/>
                  <a:pt x="71" y="44"/>
                </a:cubicBezTo>
                <a:cubicBezTo>
                  <a:pt x="73" y="39"/>
                  <a:pt x="77" y="36"/>
                  <a:pt x="82" y="37"/>
                </a:cubicBezTo>
                <a:cubicBezTo>
                  <a:pt x="96" y="0"/>
                  <a:pt x="96" y="0"/>
                  <a:pt x="96" y="0"/>
                </a:cubicBezTo>
                <a:cubicBezTo>
                  <a:pt x="0" y="0"/>
                  <a:pt x="0" y="0"/>
                  <a:pt x="0" y="0"/>
                </a:cubicBezTo>
                <a:cubicBezTo>
                  <a:pt x="65" y="75"/>
                  <a:pt x="65" y="75"/>
                  <a:pt x="65" y="75"/>
                </a:cubicBezTo>
                <a:cubicBezTo>
                  <a:pt x="65" y="124"/>
                  <a:pt x="65" y="124"/>
                  <a:pt x="65" y="124"/>
                </a:cubicBezTo>
                <a:cubicBezTo>
                  <a:pt x="29" y="124"/>
                  <a:pt x="29" y="124"/>
                  <a:pt x="29" y="124"/>
                </a:cubicBezTo>
                <a:cubicBezTo>
                  <a:pt x="18" y="124"/>
                  <a:pt x="18" y="137"/>
                  <a:pt x="29" y="137"/>
                </a:cubicBezTo>
                <a:cubicBezTo>
                  <a:pt x="114" y="137"/>
                  <a:pt x="114" y="137"/>
                  <a:pt x="114" y="137"/>
                </a:cubicBezTo>
                <a:cubicBezTo>
                  <a:pt x="126" y="137"/>
                  <a:pt x="126" y="124"/>
                  <a:pt x="114" y="12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62" name="Oval 7"/>
          <p:cNvSpPr>
            <a:spLocks noChangeArrowheads="1"/>
          </p:cNvSpPr>
          <p:nvPr/>
        </p:nvSpPr>
        <p:spPr bwMode="auto">
          <a:xfrm>
            <a:off x="1597840" y="1343517"/>
            <a:ext cx="31750" cy="317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63" name="Oval 8"/>
          <p:cNvSpPr>
            <a:spLocks noChangeArrowheads="1"/>
          </p:cNvSpPr>
          <p:nvPr/>
        </p:nvSpPr>
        <p:spPr bwMode="auto">
          <a:xfrm>
            <a:off x="1639115" y="1343517"/>
            <a:ext cx="31750" cy="317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76" name="Freeform 9"/>
          <p:cNvSpPr>
            <a:spLocks noEditPoints="1"/>
          </p:cNvSpPr>
          <p:nvPr/>
        </p:nvSpPr>
        <p:spPr bwMode="auto">
          <a:xfrm>
            <a:off x="1501003" y="1376855"/>
            <a:ext cx="266700" cy="363538"/>
          </a:xfrm>
          <a:custGeom>
            <a:avLst/>
            <a:gdLst>
              <a:gd name="T0" fmla="*/ 92 w 118"/>
              <a:gd name="T1" fmla="*/ 125 h 161"/>
              <a:gd name="T2" fmla="*/ 110 w 118"/>
              <a:gd name="T3" fmla="*/ 103 h 161"/>
              <a:gd name="T4" fmla="*/ 110 w 118"/>
              <a:gd name="T5" fmla="*/ 22 h 161"/>
              <a:gd name="T6" fmla="*/ 87 w 118"/>
              <a:gd name="T7" fmla="*/ 0 h 161"/>
              <a:gd name="T8" fmla="*/ 59 w 118"/>
              <a:gd name="T9" fmla="*/ 0 h 161"/>
              <a:gd name="T10" fmla="*/ 31 w 118"/>
              <a:gd name="T11" fmla="*/ 0 h 161"/>
              <a:gd name="T12" fmla="*/ 8 w 118"/>
              <a:gd name="T13" fmla="*/ 22 h 161"/>
              <a:gd name="T14" fmla="*/ 8 w 118"/>
              <a:gd name="T15" fmla="*/ 103 h 161"/>
              <a:gd name="T16" fmla="*/ 26 w 118"/>
              <a:gd name="T17" fmla="*/ 125 h 161"/>
              <a:gd name="T18" fmla="*/ 0 w 118"/>
              <a:gd name="T19" fmla="*/ 161 h 161"/>
              <a:gd name="T20" fmla="*/ 15 w 118"/>
              <a:gd name="T21" fmla="*/ 161 h 161"/>
              <a:gd name="T22" fmla="*/ 33 w 118"/>
              <a:gd name="T23" fmla="*/ 136 h 161"/>
              <a:gd name="T24" fmla="*/ 85 w 118"/>
              <a:gd name="T25" fmla="*/ 136 h 161"/>
              <a:gd name="T26" fmla="*/ 103 w 118"/>
              <a:gd name="T27" fmla="*/ 161 h 161"/>
              <a:gd name="T28" fmla="*/ 118 w 118"/>
              <a:gd name="T29" fmla="*/ 161 h 161"/>
              <a:gd name="T30" fmla="*/ 92 w 118"/>
              <a:gd name="T31" fmla="*/ 125 h 161"/>
              <a:gd name="T32" fmla="*/ 42 w 118"/>
              <a:gd name="T33" fmla="*/ 8 h 161"/>
              <a:gd name="T34" fmla="*/ 46 w 118"/>
              <a:gd name="T35" fmla="*/ 5 h 161"/>
              <a:gd name="T36" fmla="*/ 72 w 118"/>
              <a:gd name="T37" fmla="*/ 5 h 161"/>
              <a:gd name="T38" fmla="*/ 76 w 118"/>
              <a:gd name="T39" fmla="*/ 8 h 161"/>
              <a:gd name="T40" fmla="*/ 76 w 118"/>
              <a:gd name="T41" fmla="*/ 13 h 161"/>
              <a:gd name="T42" fmla="*/ 72 w 118"/>
              <a:gd name="T43" fmla="*/ 16 h 161"/>
              <a:gd name="T44" fmla="*/ 46 w 118"/>
              <a:gd name="T45" fmla="*/ 16 h 161"/>
              <a:gd name="T46" fmla="*/ 42 w 118"/>
              <a:gd name="T47" fmla="*/ 13 h 161"/>
              <a:gd name="T48" fmla="*/ 42 w 118"/>
              <a:gd name="T49" fmla="*/ 8 h 161"/>
              <a:gd name="T50" fmla="*/ 31 w 118"/>
              <a:gd name="T51" fmla="*/ 113 h 161"/>
              <a:gd name="T52" fmla="*/ 21 w 118"/>
              <a:gd name="T53" fmla="*/ 103 h 161"/>
              <a:gd name="T54" fmla="*/ 31 w 118"/>
              <a:gd name="T55" fmla="*/ 93 h 161"/>
              <a:gd name="T56" fmla="*/ 41 w 118"/>
              <a:gd name="T57" fmla="*/ 103 h 161"/>
              <a:gd name="T58" fmla="*/ 31 w 118"/>
              <a:gd name="T59" fmla="*/ 113 h 161"/>
              <a:gd name="T60" fmla="*/ 32 w 118"/>
              <a:gd name="T61" fmla="*/ 60 h 161"/>
              <a:gd name="T62" fmla="*/ 21 w 118"/>
              <a:gd name="T63" fmla="*/ 49 h 161"/>
              <a:gd name="T64" fmla="*/ 21 w 118"/>
              <a:gd name="T65" fmla="*/ 35 h 161"/>
              <a:gd name="T66" fmla="*/ 32 w 118"/>
              <a:gd name="T67" fmla="*/ 23 h 161"/>
              <a:gd name="T68" fmla="*/ 86 w 118"/>
              <a:gd name="T69" fmla="*/ 23 h 161"/>
              <a:gd name="T70" fmla="*/ 97 w 118"/>
              <a:gd name="T71" fmla="*/ 35 h 161"/>
              <a:gd name="T72" fmla="*/ 97 w 118"/>
              <a:gd name="T73" fmla="*/ 49 h 161"/>
              <a:gd name="T74" fmla="*/ 86 w 118"/>
              <a:gd name="T75" fmla="*/ 60 h 161"/>
              <a:gd name="T76" fmla="*/ 32 w 118"/>
              <a:gd name="T77" fmla="*/ 60 h 161"/>
              <a:gd name="T78" fmla="*/ 76 w 118"/>
              <a:gd name="T79" fmla="*/ 103 h 161"/>
              <a:gd name="T80" fmla="*/ 86 w 118"/>
              <a:gd name="T81" fmla="*/ 93 h 161"/>
              <a:gd name="T82" fmla="*/ 96 w 118"/>
              <a:gd name="T83" fmla="*/ 103 h 161"/>
              <a:gd name="T84" fmla="*/ 86 w 118"/>
              <a:gd name="T85" fmla="*/ 113 h 161"/>
              <a:gd name="T86" fmla="*/ 76 w 118"/>
              <a:gd name="T87"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 h="161">
                <a:moveTo>
                  <a:pt x="92" y="125"/>
                </a:moveTo>
                <a:cubicBezTo>
                  <a:pt x="101" y="123"/>
                  <a:pt x="110" y="114"/>
                  <a:pt x="110" y="103"/>
                </a:cubicBezTo>
                <a:cubicBezTo>
                  <a:pt x="110" y="22"/>
                  <a:pt x="110" y="22"/>
                  <a:pt x="110" y="22"/>
                </a:cubicBezTo>
                <a:cubicBezTo>
                  <a:pt x="110" y="11"/>
                  <a:pt x="100" y="0"/>
                  <a:pt x="87" y="0"/>
                </a:cubicBezTo>
                <a:cubicBezTo>
                  <a:pt x="59" y="0"/>
                  <a:pt x="59" y="0"/>
                  <a:pt x="59" y="0"/>
                </a:cubicBezTo>
                <a:cubicBezTo>
                  <a:pt x="31" y="0"/>
                  <a:pt x="31" y="0"/>
                  <a:pt x="31" y="0"/>
                </a:cubicBezTo>
                <a:cubicBezTo>
                  <a:pt x="18" y="0"/>
                  <a:pt x="8" y="11"/>
                  <a:pt x="8" y="22"/>
                </a:cubicBezTo>
                <a:cubicBezTo>
                  <a:pt x="8" y="103"/>
                  <a:pt x="8" y="103"/>
                  <a:pt x="8" y="103"/>
                </a:cubicBezTo>
                <a:cubicBezTo>
                  <a:pt x="8" y="114"/>
                  <a:pt x="17" y="123"/>
                  <a:pt x="26" y="125"/>
                </a:cubicBezTo>
                <a:cubicBezTo>
                  <a:pt x="0" y="161"/>
                  <a:pt x="0" y="161"/>
                  <a:pt x="0" y="161"/>
                </a:cubicBezTo>
                <a:cubicBezTo>
                  <a:pt x="15" y="161"/>
                  <a:pt x="15" y="161"/>
                  <a:pt x="15" y="161"/>
                </a:cubicBezTo>
                <a:cubicBezTo>
                  <a:pt x="33" y="136"/>
                  <a:pt x="33" y="136"/>
                  <a:pt x="33" y="136"/>
                </a:cubicBezTo>
                <a:cubicBezTo>
                  <a:pt x="85" y="136"/>
                  <a:pt x="85" y="136"/>
                  <a:pt x="85" y="136"/>
                </a:cubicBezTo>
                <a:cubicBezTo>
                  <a:pt x="103" y="161"/>
                  <a:pt x="103" y="161"/>
                  <a:pt x="103" y="161"/>
                </a:cubicBezTo>
                <a:cubicBezTo>
                  <a:pt x="118" y="161"/>
                  <a:pt x="118" y="161"/>
                  <a:pt x="118" y="161"/>
                </a:cubicBezTo>
                <a:lnTo>
                  <a:pt x="92" y="125"/>
                </a:lnTo>
                <a:close/>
                <a:moveTo>
                  <a:pt x="42" y="8"/>
                </a:moveTo>
                <a:cubicBezTo>
                  <a:pt x="42" y="6"/>
                  <a:pt x="44" y="5"/>
                  <a:pt x="46" y="5"/>
                </a:cubicBezTo>
                <a:cubicBezTo>
                  <a:pt x="72" y="5"/>
                  <a:pt x="72" y="5"/>
                  <a:pt x="72" y="5"/>
                </a:cubicBezTo>
                <a:cubicBezTo>
                  <a:pt x="74" y="5"/>
                  <a:pt x="76" y="6"/>
                  <a:pt x="76" y="8"/>
                </a:cubicBezTo>
                <a:cubicBezTo>
                  <a:pt x="76" y="13"/>
                  <a:pt x="76" y="13"/>
                  <a:pt x="76" y="13"/>
                </a:cubicBezTo>
                <a:cubicBezTo>
                  <a:pt x="76" y="15"/>
                  <a:pt x="74" y="16"/>
                  <a:pt x="72" y="16"/>
                </a:cubicBezTo>
                <a:cubicBezTo>
                  <a:pt x="46" y="16"/>
                  <a:pt x="46" y="16"/>
                  <a:pt x="46" y="16"/>
                </a:cubicBezTo>
                <a:cubicBezTo>
                  <a:pt x="44" y="16"/>
                  <a:pt x="42" y="15"/>
                  <a:pt x="42" y="13"/>
                </a:cubicBezTo>
                <a:lnTo>
                  <a:pt x="42" y="8"/>
                </a:lnTo>
                <a:close/>
                <a:moveTo>
                  <a:pt x="31" y="113"/>
                </a:moveTo>
                <a:cubicBezTo>
                  <a:pt x="26" y="113"/>
                  <a:pt x="21" y="108"/>
                  <a:pt x="21" y="103"/>
                </a:cubicBezTo>
                <a:cubicBezTo>
                  <a:pt x="21" y="97"/>
                  <a:pt x="26" y="93"/>
                  <a:pt x="31" y="93"/>
                </a:cubicBezTo>
                <a:cubicBezTo>
                  <a:pt x="37" y="93"/>
                  <a:pt x="41" y="97"/>
                  <a:pt x="41" y="103"/>
                </a:cubicBezTo>
                <a:cubicBezTo>
                  <a:pt x="41" y="108"/>
                  <a:pt x="37" y="113"/>
                  <a:pt x="31" y="113"/>
                </a:cubicBezTo>
                <a:close/>
                <a:moveTo>
                  <a:pt x="32" y="60"/>
                </a:moveTo>
                <a:cubicBezTo>
                  <a:pt x="26" y="60"/>
                  <a:pt x="21" y="56"/>
                  <a:pt x="21" y="49"/>
                </a:cubicBezTo>
                <a:cubicBezTo>
                  <a:pt x="21" y="35"/>
                  <a:pt x="21" y="35"/>
                  <a:pt x="21" y="35"/>
                </a:cubicBezTo>
                <a:cubicBezTo>
                  <a:pt x="21" y="29"/>
                  <a:pt x="25" y="23"/>
                  <a:pt x="32" y="23"/>
                </a:cubicBezTo>
                <a:cubicBezTo>
                  <a:pt x="86" y="23"/>
                  <a:pt x="86" y="23"/>
                  <a:pt x="86" y="23"/>
                </a:cubicBezTo>
                <a:cubicBezTo>
                  <a:pt x="93" y="23"/>
                  <a:pt x="97" y="29"/>
                  <a:pt x="97" y="35"/>
                </a:cubicBezTo>
                <a:cubicBezTo>
                  <a:pt x="97" y="49"/>
                  <a:pt x="97" y="49"/>
                  <a:pt x="97" y="49"/>
                </a:cubicBezTo>
                <a:cubicBezTo>
                  <a:pt x="97" y="56"/>
                  <a:pt x="92" y="60"/>
                  <a:pt x="86" y="60"/>
                </a:cubicBezTo>
                <a:lnTo>
                  <a:pt x="32" y="60"/>
                </a:lnTo>
                <a:close/>
                <a:moveTo>
                  <a:pt x="76" y="103"/>
                </a:moveTo>
                <a:cubicBezTo>
                  <a:pt x="76" y="98"/>
                  <a:pt x="81" y="93"/>
                  <a:pt x="86" y="93"/>
                </a:cubicBezTo>
                <a:cubicBezTo>
                  <a:pt x="92" y="93"/>
                  <a:pt x="96" y="98"/>
                  <a:pt x="96" y="103"/>
                </a:cubicBezTo>
                <a:cubicBezTo>
                  <a:pt x="96" y="108"/>
                  <a:pt x="92" y="113"/>
                  <a:pt x="86" y="113"/>
                </a:cubicBezTo>
                <a:cubicBezTo>
                  <a:pt x="81" y="113"/>
                  <a:pt x="76" y="108"/>
                  <a:pt x="76" y="10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77" name="Freeform 10"/>
          <p:cNvSpPr>
            <a:spLocks noEditPoints="1"/>
          </p:cNvSpPr>
          <p:nvPr/>
        </p:nvSpPr>
        <p:spPr bwMode="auto">
          <a:xfrm>
            <a:off x="2074090" y="1381617"/>
            <a:ext cx="401637" cy="284163"/>
          </a:xfrm>
          <a:custGeom>
            <a:avLst/>
            <a:gdLst>
              <a:gd name="T0" fmla="*/ 169 w 178"/>
              <a:gd name="T1" fmla="*/ 94 h 126"/>
              <a:gd name="T2" fmla="*/ 94 w 178"/>
              <a:gd name="T3" fmla="*/ 48 h 126"/>
              <a:gd name="T4" fmla="*/ 94 w 178"/>
              <a:gd name="T5" fmla="*/ 43 h 126"/>
              <a:gd name="T6" fmla="*/ 98 w 178"/>
              <a:gd name="T7" fmla="*/ 37 h 126"/>
              <a:gd name="T8" fmla="*/ 110 w 178"/>
              <a:gd name="T9" fmla="*/ 20 h 126"/>
              <a:gd name="T10" fmla="*/ 94 w 178"/>
              <a:gd name="T11" fmla="*/ 1 h 126"/>
              <a:gd name="T12" fmla="*/ 73 w 178"/>
              <a:gd name="T13" fmla="*/ 7 h 126"/>
              <a:gd name="T14" fmla="*/ 67 w 178"/>
              <a:gd name="T15" fmla="*/ 26 h 126"/>
              <a:gd name="T16" fmla="*/ 78 w 178"/>
              <a:gd name="T17" fmla="*/ 26 h 126"/>
              <a:gd name="T18" fmla="*/ 78 w 178"/>
              <a:gd name="T19" fmla="*/ 24 h 126"/>
              <a:gd name="T20" fmla="*/ 86 w 178"/>
              <a:gd name="T21" fmla="*/ 12 h 126"/>
              <a:gd name="T22" fmla="*/ 96 w 178"/>
              <a:gd name="T23" fmla="*/ 15 h 126"/>
              <a:gd name="T24" fmla="*/ 94 w 178"/>
              <a:gd name="T25" fmla="*/ 26 h 126"/>
              <a:gd name="T26" fmla="*/ 88 w 178"/>
              <a:gd name="T27" fmla="*/ 30 h 126"/>
              <a:gd name="T28" fmla="*/ 83 w 178"/>
              <a:gd name="T29" fmla="*/ 39 h 126"/>
              <a:gd name="T30" fmla="*/ 83 w 178"/>
              <a:gd name="T31" fmla="*/ 48 h 126"/>
              <a:gd name="T32" fmla="*/ 9 w 178"/>
              <a:gd name="T33" fmla="*/ 94 h 126"/>
              <a:gd name="T34" fmla="*/ 2 w 178"/>
              <a:gd name="T35" fmla="*/ 114 h 126"/>
              <a:gd name="T36" fmla="*/ 20 w 178"/>
              <a:gd name="T37" fmla="*/ 126 h 126"/>
              <a:gd name="T38" fmla="*/ 159 w 178"/>
              <a:gd name="T39" fmla="*/ 126 h 126"/>
              <a:gd name="T40" fmla="*/ 159 w 178"/>
              <a:gd name="T41" fmla="*/ 126 h 126"/>
              <a:gd name="T42" fmla="*/ 176 w 178"/>
              <a:gd name="T43" fmla="*/ 114 h 126"/>
              <a:gd name="T44" fmla="*/ 169 w 178"/>
              <a:gd name="T45" fmla="*/ 94 h 126"/>
              <a:gd name="T46" fmla="*/ 159 w 178"/>
              <a:gd name="T47" fmla="*/ 113 h 126"/>
              <a:gd name="T48" fmla="*/ 19 w 178"/>
              <a:gd name="T49" fmla="*/ 113 h 126"/>
              <a:gd name="T50" fmla="*/ 17 w 178"/>
              <a:gd name="T51" fmla="*/ 104 h 126"/>
              <a:gd name="T52" fmla="*/ 89 w 178"/>
              <a:gd name="T53" fmla="*/ 59 h 126"/>
              <a:gd name="T54" fmla="*/ 162 w 178"/>
              <a:gd name="T55" fmla="*/ 104 h 126"/>
              <a:gd name="T56" fmla="*/ 159 w 178"/>
              <a:gd name="T57" fmla="*/ 1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8" h="126">
                <a:moveTo>
                  <a:pt x="169" y="94"/>
                </a:moveTo>
                <a:cubicBezTo>
                  <a:pt x="94" y="48"/>
                  <a:pt x="94" y="48"/>
                  <a:pt x="94" y="48"/>
                </a:cubicBezTo>
                <a:cubicBezTo>
                  <a:pt x="94" y="43"/>
                  <a:pt x="94" y="43"/>
                  <a:pt x="94" y="43"/>
                </a:cubicBezTo>
                <a:cubicBezTo>
                  <a:pt x="94" y="41"/>
                  <a:pt x="95" y="38"/>
                  <a:pt x="98" y="37"/>
                </a:cubicBezTo>
                <a:cubicBezTo>
                  <a:pt x="101" y="35"/>
                  <a:pt x="110" y="31"/>
                  <a:pt x="110" y="20"/>
                </a:cubicBezTo>
                <a:cubicBezTo>
                  <a:pt x="110" y="10"/>
                  <a:pt x="101" y="3"/>
                  <a:pt x="94" y="1"/>
                </a:cubicBezTo>
                <a:cubicBezTo>
                  <a:pt x="86" y="0"/>
                  <a:pt x="78" y="1"/>
                  <a:pt x="73" y="7"/>
                </a:cubicBezTo>
                <a:cubicBezTo>
                  <a:pt x="68" y="12"/>
                  <a:pt x="67" y="17"/>
                  <a:pt x="67" y="26"/>
                </a:cubicBezTo>
                <a:cubicBezTo>
                  <a:pt x="78" y="26"/>
                  <a:pt x="78" y="26"/>
                  <a:pt x="78" y="26"/>
                </a:cubicBezTo>
                <a:cubicBezTo>
                  <a:pt x="78" y="24"/>
                  <a:pt x="78" y="24"/>
                  <a:pt x="78" y="24"/>
                </a:cubicBezTo>
                <a:cubicBezTo>
                  <a:pt x="78" y="19"/>
                  <a:pt x="78" y="14"/>
                  <a:pt x="86" y="12"/>
                </a:cubicBezTo>
                <a:cubicBezTo>
                  <a:pt x="90" y="11"/>
                  <a:pt x="94" y="12"/>
                  <a:pt x="96" y="15"/>
                </a:cubicBezTo>
                <a:cubicBezTo>
                  <a:pt x="98" y="17"/>
                  <a:pt x="98" y="23"/>
                  <a:pt x="94" y="26"/>
                </a:cubicBezTo>
                <a:cubicBezTo>
                  <a:pt x="88" y="30"/>
                  <a:pt x="88" y="30"/>
                  <a:pt x="88" y="30"/>
                </a:cubicBezTo>
                <a:cubicBezTo>
                  <a:pt x="84" y="32"/>
                  <a:pt x="83" y="35"/>
                  <a:pt x="83" y="39"/>
                </a:cubicBezTo>
                <a:cubicBezTo>
                  <a:pt x="83" y="48"/>
                  <a:pt x="83" y="48"/>
                  <a:pt x="83" y="48"/>
                </a:cubicBezTo>
                <a:cubicBezTo>
                  <a:pt x="9" y="94"/>
                  <a:pt x="9" y="94"/>
                  <a:pt x="9" y="94"/>
                </a:cubicBezTo>
                <a:cubicBezTo>
                  <a:pt x="0" y="99"/>
                  <a:pt x="0" y="108"/>
                  <a:pt x="2" y="114"/>
                </a:cubicBezTo>
                <a:cubicBezTo>
                  <a:pt x="4" y="119"/>
                  <a:pt x="9" y="126"/>
                  <a:pt x="20" y="126"/>
                </a:cubicBezTo>
                <a:cubicBezTo>
                  <a:pt x="32" y="126"/>
                  <a:pt x="159" y="126"/>
                  <a:pt x="159" y="126"/>
                </a:cubicBezTo>
                <a:cubicBezTo>
                  <a:pt x="159" y="126"/>
                  <a:pt x="159" y="126"/>
                  <a:pt x="159" y="126"/>
                </a:cubicBezTo>
                <a:cubicBezTo>
                  <a:pt x="169" y="126"/>
                  <a:pt x="175" y="119"/>
                  <a:pt x="176" y="114"/>
                </a:cubicBezTo>
                <a:cubicBezTo>
                  <a:pt x="178" y="108"/>
                  <a:pt x="176" y="99"/>
                  <a:pt x="169" y="94"/>
                </a:cubicBezTo>
                <a:close/>
                <a:moveTo>
                  <a:pt x="159" y="113"/>
                </a:moveTo>
                <a:cubicBezTo>
                  <a:pt x="19" y="113"/>
                  <a:pt x="19" y="113"/>
                  <a:pt x="19" y="113"/>
                </a:cubicBezTo>
                <a:cubicBezTo>
                  <a:pt x="15" y="113"/>
                  <a:pt x="12" y="107"/>
                  <a:pt x="17" y="104"/>
                </a:cubicBezTo>
                <a:cubicBezTo>
                  <a:pt x="89" y="59"/>
                  <a:pt x="89" y="59"/>
                  <a:pt x="89" y="59"/>
                </a:cubicBezTo>
                <a:cubicBezTo>
                  <a:pt x="162" y="104"/>
                  <a:pt x="162" y="104"/>
                  <a:pt x="162" y="104"/>
                </a:cubicBezTo>
                <a:cubicBezTo>
                  <a:pt x="166" y="107"/>
                  <a:pt x="164" y="113"/>
                  <a:pt x="159" y="11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78" name="Freeform 11"/>
          <p:cNvSpPr>
            <a:spLocks noEditPoints="1"/>
          </p:cNvSpPr>
          <p:nvPr/>
        </p:nvSpPr>
        <p:spPr bwMode="auto">
          <a:xfrm>
            <a:off x="2759890" y="1351455"/>
            <a:ext cx="293687" cy="368300"/>
          </a:xfrm>
          <a:custGeom>
            <a:avLst/>
            <a:gdLst>
              <a:gd name="T0" fmla="*/ 64 w 130"/>
              <a:gd name="T1" fmla="*/ 0 h 163"/>
              <a:gd name="T2" fmla="*/ 65 w 130"/>
              <a:gd name="T3" fmla="*/ 0 h 163"/>
              <a:gd name="T4" fmla="*/ 66 w 130"/>
              <a:gd name="T5" fmla="*/ 0 h 163"/>
              <a:gd name="T6" fmla="*/ 64 w 130"/>
              <a:gd name="T7" fmla="*/ 0 h 163"/>
              <a:gd name="T8" fmla="*/ 126 w 130"/>
              <a:gd name="T9" fmla="*/ 23 h 163"/>
              <a:gd name="T10" fmla="*/ 108 w 130"/>
              <a:gd name="T11" fmla="*/ 8 h 163"/>
              <a:gd name="T12" fmla="*/ 65 w 130"/>
              <a:gd name="T13" fmla="*/ 0 h 163"/>
              <a:gd name="T14" fmla="*/ 22 w 130"/>
              <a:gd name="T15" fmla="*/ 8 h 163"/>
              <a:gd name="T16" fmla="*/ 4 w 130"/>
              <a:gd name="T17" fmla="*/ 23 h 163"/>
              <a:gd name="T18" fmla="*/ 0 w 130"/>
              <a:gd name="T19" fmla="*/ 72 h 163"/>
              <a:gd name="T20" fmla="*/ 0 w 130"/>
              <a:gd name="T21" fmla="*/ 140 h 163"/>
              <a:gd name="T22" fmla="*/ 10 w 130"/>
              <a:gd name="T23" fmla="*/ 140 h 163"/>
              <a:gd name="T24" fmla="*/ 10 w 130"/>
              <a:gd name="T25" fmla="*/ 151 h 163"/>
              <a:gd name="T26" fmla="*/ 29 w 130"/>
              <a:gd name="T27" fmla="*/ 151 h 163"/>
              <a:gd name="T28" fmla="*/ 29 w 130"/>
              <a:gd name="T29" fmla="*/ 140 h 163"/>
              <a:gd name="T30" fmla="*/ 101 w 130"/>
              <a:gd name="T31" fmla="*/ 140 h 163"/>
              <a:gd name="T32" fmla="*/ 101 w 130"/>
              <a:gd name="T33" fmla="*/ 151 h 163"/>
              <a:gd name="T34" fmla="*/ 120 w 130"/>
              <a:gd name="T35" fmla="*/ 151 h 163"/>
              <a:gd name="T36" fmla="*/ 120 w 130"/>
              <a:gd name="T37" fmla="*/ 140 h 163"/>
              <a:gd name="T38" fmla="*/ 130 w 130"/>
              <a:gd name="T39" fmla="*/ 140 h 163"/>
              <a:gd name="T40" fmla="*/ 130 w 130"/>
              <a:gd name="T41" fmla="*/ 72 h 163"/>
              <a:gd name="T42" fmla="*/ 126 w 130"/>
              <a:gd name="T43" fmla="*/ 23 h 163"/>
              <a:gd name="T44" fmla="*/ 38 w 130"/>
              <a:gd name="T45" fmla="*/ 12 h 163"/>
              <a:gd name="T46" fmla="*/ 92 w 130"/>
              <a:gd name="T47" fmla="*/ 12 h 163"/>
              <a:gd name="T48" fmla="*/ 92 w 130"/>
              <a:gd name="T49" fmla="*/ 20 h 163"/>
              <a:gd name="T50" fmla="*/ 38 w 130"/>
              <a:gd name="T51" fmla="*/ 20 h 163"/>
              <a:gd name="T52" fmla="*/ 38 w 130"/>
              <a:gd name="T53" fmla="*/ 12 h 163"/>
              <a:gd name="T54" fmla="*/ 11 w 130"/>
              <a:gd name="T55" fmla="*/ 71 h 163"/>
              <a:gd name="T56" fmla="*/ 16 w 130"/>
              <a:gd name="T57" fmla="*/ 35 h 163"/>
              <a:gd name="T58" fmla="*/ 24 w 130"/>
              <a:gd name="T59" fmla="*/ 28 h 163"/>
              <a:gd name="T60" fmla="*/ 106 w 130"/>
              <a:gd name="T61" fmla="*/ 28 h 163"/>
              <a:gd name="T62" fmla="*/ 114 w 130"/>
              <a:gd name="T63" fmla="*/ 35 h 163"/>
              <a:gd name="T64" fmla="*/ 119 w 130"/>
              <a:gd name="T65" fmla="*/ 71 h 163"/>
              <a:gd name="T66" fmla="*/ 114 w 130"/>
              <a:gd name="T67" fmla="*/ 78 h 163"/>
              <a:gd name="T68" fmla="*/ 16 w 130"/>
              <a:gd name="T69" fmla="*/ 78 h 163"/>
              <a:gd name="T70" fmla="*/ 11 w 130"/>
              <a:gd name="T71" fmla="*/ 71 h 163"/>
              <a:gd name="T72" fmla="*/ 31 w 130"/>
              <a:gd name="T73" fmla="*/ 113 h 163"/>
              <a:gd name="T74" fmla="*/ 27 w 130"/>
              <a:gd name="T75" fmla="*/ 117 h 163"/>
              <a:gd name="T76" fmla="*/ 12 w 130"/>
              <a:gd name="T77" fmla="*/ 117 h 163"/>
              <a:gd name="T78" fmla="*/ 9 w 130"/>
              <a:gd name="T79" fmla="*/ 113 h 163"/>
              <a:gd name="T80" fmla="*/ 9 w 130"/>
              <a:gd name="T81" fmla="*/ 107 h 163"/>
              <a:gd name="T82" fmla="*/ 12 w 130"/>
              <a:gd name="T83" fmla="*/ 103 h 163"/>
              <a:gd name="T84" fmla="*/ 27 w 130"/>
              <a:gd name="T85" fmla="*/ 103 h 163"/>
              <a:gd name="T86" fmla="*/ 31 w 130"/>
              <a:gd name="T87" fmla="*/ 107 h 163"/>
              <a:gd name="T88" fmla="*/ 31 w 130"/>
              <a:gd name="T89" fmla="*/ 113 h 163"/>
              <a:gd name="T90" fmla="*/ 121 w 130"/>
              <a:gd name="T91" fmla="*/ 113 h 163"/>
              <a:gd name="T92" fmla="*/ 118 w 130"/>
              <a:gd name="T93" fmla="*/ 117 h 163"/>
              <a:gd name="T94" fmla="*/ 103 w 130"/>
              <a:gd name="T95" fmla="*/ 117 h 163"/>
              <a:gd name="T96" fmla="*/ 99 w 130"/>
              <a:gd name="T97" fmla="*/ 113 h 163"/>
              <a:gd name="T98" fmla="*/ 99 w 130"/>
              <a:gd name="T99" fmla="*/ 107 h 163"/>
              <a:gd name="T100" fmla="*/ 103 w 130"/>
              <a:gd name="T101" fmla="*/ 103 h 163"/>
              <a:gd name="T102" fmla="*/ 118 w 130"/>
              <a:gd name="T103" fmla="*/ 103 h 163"/>
              <a:gd name="T104" fmla="*/ 121 w 130"/>
              <a:gd name="T105" fmla="*/ 107 h 163"/>
              <a:gd name="T106" fmla="*/ 121 w 130"/>
              <a:gd name="T107" fmla="*/ 11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63">
                <a:moveTo>
                  <a:pt x="64" y="0"/>
                </a:moveTo>
                <a:cubicBezTo>
                  <a:pt x="65" y="0"/>
                  <a:pt x="65" y="0"/>
                  <a:pt x="65" y="0"/>
                </a:cubicBezTo>
                <a:cubicBezTo>
                  <a:pt x="65" y="0"/>
                  <a:pt x="65" y="0"/>
                  <a:pt x="66" y="0"/>
                </a:cubicBezTo>
                <a:lnTo>
                  <a:pt x="64" y="0"/>
                </a:lnTo>
                <a:close/>
                <a:moveTo>
                  <a:pt x="126" y="23"/>
                </a:moveTo>
                <a:cubicBezTo>
                  <a:pt x="125" y="15"/>
                  <a:pt x="117" y="11"/>
                  <a:pt x="108" y="8"/>
                </a:cubicBezTo>
                <a:cubicBezTo>
                  <a:pt x="100" y="4"/>
                  <a:pt x="80" y="0"/>
                  <a:pt x="65" y="0"/>
                </a:cubicBezTo>
                <a:cubicBezTo>
                  <a:pt x="50" y="0"/>
                  <a:pt x="30" y="4"/>
                  <a:pt x="22" y="8"/>
                </a:cubicBezTo>
                <a:cubicBezTo>
                  <a:pt x="13" y="11"/>
                  <a:pt x="5" y="15"/>
                  <a:pt x="4" y="23"/>
                </a:cubicBezTo>
                <a:cubicBezTo>
                  <a:pt x="0" y="72"/>
                  <a:pt x="0" y="72"/>
                  <a:pt x="0" y="72"/>
                </a:cubicBezTo>
                <a:cubicBezTo>
                  <a:pt x="0" y="140"/>
                  <a:pt x="0" y="140"/>
                  <a:pt x="0" y="140"/>
                </a:cubicBezTo>
                <a:cubicBezTo>
                  <a:pt x="10" y="140"/>
                  <a:pt x="10" y="140"/>
                  <a:pt x="10" y="140"/>
                </a:cubicBezTo>
                <a:cubicBezTo>
                  <a:pt x="10" y="151"/>
                  <a:pt x="10" y="151"/>
                  <a:pt x="10" y="151"/>
                </a:cubicBezTo>
                <a:cubicBezTo>
                  <a:pt x="10" y="163"/>
                  <a:pt x="29" y="163"/>
                  <a:pt x="29" y="151"/>
                </a:cubicBezTo>
                <a:cubicBezTo>
                  <a:pt x="29" y="140"/>
                  <a:pt x="29" y="140"/>
                  <a:pt x="29" y="140"/>
                </a:cubicBezTo>
                <a:cubicBezTo>
                  <a:pt x="101" y="140"/>
                  <a:pt x="101" y="140"/>
                  <a:pt x="101" y="140"/>
                </a:cubicBezTo>
                <a:cubicBezTo>
                  <a:pt x="101" y="151"/>
                  <a:pt x="101" y="151"/>
                  <a:pt x="101" y="151"/>
                </a:cubicBezTo>
                <a:cubicBezTo>
                  <a:pt x="101" y="163"/>
                  <a:pt x="120" y="163"/>
                  <a:pt x="120" y="151"/>
                </a:cubicBezTo>
                <a:cubicBezTo>
                  <a:pt x="120" y="140"/>
                  <a:pt x="120" y="140"/>
                  <a:pt x="120" y="140"/>
                </a:cubicBezTo>
                <a:cubicBezTo>
                  <a:pt x="130" y="140"/>
                  <a:pt x="130" y="140"/>
                  <a:pt x="130" y="140"/>
                </a:cubicBezTo>
                <a:cubicBezTo>
                  <a:pt x="130" y="72"/>
                  <a:pt x="130" y="72"/>
                  <a:pt x="130" y="72"/>
                </a:cubicBezTo>
                <a:lnTo>
                  <a:pt x="126" y="23"/>
                </a:lnTo>
                <a:close/>
                <a:moveTo>
                  <a:pt x="38" y="12"/>
                </a:moveTo>
                <a:cubicBezTo>
                  <a:pt x="92" y="12"/>
                  <a:pt x="92" y="12"/>
                  <a:pt x="92" y="12"/>
                </a:cubicBezTo>
                <a:cubicBezTo>
                  <a:pt x="97" y="12"/>
                  <a:pt x="97" y="20"/>
                  <a:pt x="92" y="20"/>
                </a:cubicBezTo>
                <a:cubicBezTo>
                  <a:pt x="38" y="20"/>
                  <a:pt x="38" y="20"/>
                  <a:pt x="38" y="20"/>
                </a:cubicBezTo>
                <a:cubicBezTo>
                  <a:pt x="33" y="20"/>
                  <a:pt x="33" y="12"/>
                  <a:pt x="38" y="12"/>
                </a:cubicBezTo>
                <a:close/>
                <a:moveTo>
                  <a:pt x="11" y="71"/>
                </a:moveTo>
                <a:cubicBezTo>
                  <a:pt x="16" y="35"/>
                  <a:pt x="16" y="35"/>
                  <a:pt x="16" y="35"/>
                </a:cubicBezTo>
                <a:cubicBezTo>
                  <a:pt x="17" y="31"/>
                  <a:pt x="18" y="28"/>
                  <a:pt x="24" y="28"/>
                </a:cubicBezTo>
                <a:cubicBezTo>
                  <a:pt x="106" y="28"/>
                  <a:pt x="106" y="28"/>
                  <a:pt x="106" y="28"/>
                </a:cubicBezTo>
                <a:cubicBezTo>
                  <a:pt x="112" y="28"/>
                  <a:pt x="113" y="31"/>
                  <a:pt x="114" y="35"/>
                </a:cubicBezTo>
                <a:cubicBezTo>
                  <a:pt x="119" y="71"/>
                  <a:pt x="119" y="71"/>
                  <a:pt x="119" y="71"/>
                </a:cubicBezTo>
                <a:cubicBezTo>
                  <a:pt x="119" y="74"/>
                  <a:pt x="118" y="78"/>
                  <a:pt x="114" y="78"/>
                </a:cubicBezTo>
                <a:cubicBezTo>
                  <a:pt x="16" y="78"/>
                  <a:pt x="16" y="78"/>
                  <a:pt x="16" y="78"/>
                </a:cubicBezTo>
                <a:cubicBezTo>
                  <a:pt x="12" y="78"/>
                  <a:pt x="11" y="74"/>
                  <a:pt x="11" y="71"/>
                </a:cubicBezTo>
                <a:close/>
                <a:moveTo>
                  <a:pt x="31" y="113"/>
                </a:moveTo>
                <a:cubicBezTo>
                  <a:pt x="31" y="115"/>
                  <a:pt x="29" y="117"/>
                  <a:pt x="27" y="117"/>
                </a:cubicBezTo>
                <a:cubicBezTo>
                  <a:pt x="12" y="117"/>
                  <a:pt x="12" y="117"/>
                  <a:pt x="12" y="117"/>
                </a:cubicBezTo>
                <a:cubicBezTo>
                  <a:pt x="10" y="117"/>
                  <a:pt x="9" y="115"/>
                  <a:pt x="9" y="113"/>
                </a:cubicBezTo>
                <a:cubicBezTo>
                  <a:pt x="9" y="107"/>
                  <a:pt x="9" y="107"/>
                  <a:pt x="9" y="107"/>
                </a:cubicBezTo>
                <a:cubicBezTo>
                  <a:pt x="9" y="105"/>
                  <a:pt x="10" y="103"/>
                  <a:pt x="12" y="103"/>
                </a:cubicBezTo>
                <a:cubicBezTo>
                  <a:pt x="27" y="103"/>
                  <a:pt x="27" y="103"/>
                  <a:pt x="27" y="103"/>
                </a:cubicBezTo>
                <a:cubicBezTo>
                  <a:pt x="29" y="103"/>
                  <a:pt x="31" y="105"/>
                  <a:pt x="31" y="107"/>
                </a:cubicBezTo>
                <a:lnTo>
                  <a:pt x="31" y="113"/>
                </a:lnTo>
                <a:close/>
                <a:moveTo>
                  <a:pt x="121" y="113"/>
                </a:moveTo>
                <a:cubicBezTo>
                  <a:pt x="121" y="115"/>
                  <a:pt x="120" y="117"/>
                  <a:pt x="118" y="117"/>
                </a:cubicBezTo>
                <a:cubicBezTo>
                  <a:pt x="103" y="117"/>
                  <a:pt x="103" y="117"/>
                  <a:pt x="103" y="117"/>
                </a:cubicBezTo>
                <a:cubicBezTo>
                  <a:pt x="101" y="117"/>
                  <a:pt x="99" y="115"/>
                  <a:pt x="99" y="113"/>
                </a:cubicBezTo>
                <a:cubicBezTo>
                  <a:pt x="99" y="107"/>
                  <a:pt x="99" y="107"/>
                  <a:pt x="99" y="107"/>
                </a:cubicBezTo>
                <a:cubicBezTo>
                  <a:pt x="99" y="105"/>
                  <a:pt x="101" y="103"/>
                  <a:pt x="103" y="103"/>
                </a:cubicBezTo>
                <a:cubicBezTo>
                  <a:pt x="118" y="103"/>
                  <a:pt x="118" y="103"/>
                  <a:pt x="118" y="103"/>
                </a:cubicBezTo>
                <a:cubicBezTo>
                  <a:pt x="120" y="103"/>
                  <a:pt x="121" y="105"/>
                  <a:pt x="121" y="107"/>
                </a:cubicBezTo>
                <a:cubicBezTo>
                  <a:pt x="121" y="113"/>
                  <a:pt x="121" y="113"/>
                  <a:pt x="121" y="11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79" name="Oval 12"/>
          <p:cNvSpPr>
            <a:spLocks noChangeArrowheads="1"/>
          </p:cNvSpPr>
          <p:nvPr/>
        </p:nvSpPr>
        <p:spPr bwMode="auto">
          <a:xfrm>
            <a:off x="3494903" y="1333992"/>
            <a:ext cx="68262" cy="650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0" name="Line 13"/>
          <p:cNvSpPr>
            <a:spLocks noChangeShapeType="1"/>
          </p:cNvSpPr>
          <p:nvPr/>
        </p:nvSpPr>
        <p:spPr bwMode="auto">
          <a:xfrm>
            <a:off x="3529828" y="1365742"/>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1" name="Line 14"/>
          <p:cNvSpPr>
            <a:spLocks noChangeShapeType="1"/>
          </p:cNvSpPr>
          <p:nvPr/>
        </p:nvSpPr>
        <p:spPr bwMode="auto">
          <a:xfrm>
            <a:off x="3529828" y="1365742"/>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2" name="Freeform 15"/>
          <p:cNvSpPr/>
          <p:nvPr/>
        </p:nvSpPr>
        <p:spPr bwMode="auto">
          <a:xfrm>
            <a:off x="3450453" y="1407017"/>
            <a:ext cx="157162" cy="331788"/>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3" name="Oval 16"/>
          <p:cNvSpPr>
            <a:spLocks noChangeArrowheads="1"/>
          </p:cNvSpPr>
          <p:nvPr/>
        </p:nvSpPr>
        <p:spPr bwMode="auto">
          <a:xfrm>
            <a:off x="4117203" y="1343517"/>
            <a:ext cx="68262" cy="650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4" name="Line 17"/>
          <p:cNvSpPr>
            <a:spLocks noChangeShapeType="1"/>
          </p:cNvSpPr>
          <p:nvPr/>
        </p:nvSpPr>
        <p:spPr bwMode="auto">
          <a:xfrm>
            <a:off x="4152128" y="1375267"/>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5" name="Line 18"/>
          <p:cNvSpPr>
            <a:spLocks noChangeShapeType="1"/>
          </p:cNvSpPr>
          <p:nvPr/>
        </p:nvSpPr>
        <p:spPr bwMode="auto">
          <a:xfrm>
            <a:off x="4152128" y="1375267"/>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6" name="Freeform 19"/>
          <p:cNvSpPr/>
          <p:nvPr/>
        </p:nvSpPr>
        <p:spPr bwMode="auto">
          <a:xfrm>
            <a:off x="4056878" y="1414955"/>
            <a:ext cx="188912" cy="331788"/>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7" name="Freeform 20"/>
          <p:cNvSpPr>
            <a:spLocks noEditPoints="1"/>
          </p:cNvSpPr>
          <p:nvPr/>
        </p:nvSpPr>
        <p:spPr bwMode="auto">
          <a:xfrm>
            <a:off x="4583928" y="1370505"/>
            <a:ext cx="361950" cy="333375"/>
          </a:xfrm>
          <a:custGeom>
            <a:avLst/>
            <a:gdLst>
              <a:gd name="T0" fmla="*/ 146 w 160"/>
              <a:gd name="T1" fmla="*/ 60 h 148"/>
              <a:gd name="T2" fmla="*/ 133 w 160"/>
              <a:gd name="T3" fmla="*/ 26 h 148"/>
              <a:gd name="T4" fmla="*/ 115 w 160"/>
              <a:gd name="T5" fmla="*/ 14 h 148"/>
              <a:gd name="T6" fmla="*/ 96 w 160"/>
              <a:gd name="T7" fmla="*/ 14 h 148"/>
              <a:gd name="T8" fmla="*/ 87 w 160"/>
              <a:gd name="T9" fmla="*/ 0 h 148"/>
              <a:gd name="T10" fmla="*/ 73 w 160"/>
              <a:gd name="T11" fmla="*/ 0 h 148"/>
              <a:gd name="T12" fmla="*/ 64 w 160"/>
              <a:gd name="T13" fmla="*/ 14 h 148"/>
              <a:gd name="T14" fmla="*/ 45 w 160"/>
              <a:gd name="T15" fmla="*/ 14 h 148"/>
              <a:gd name="T16" fmla="*/ 27 w 160"/>
              <a:gd name="T17" fmla="*/ 26 h 148"/>
              <a:gd name="T18" fmla="*/ 14 w 160"/>
              <a:gd name="T19" fmla="*/ 60 h 148"/>
              <a:gd name="T20" fmla="*/ 0 w 160"/>
              <a:gd name="T21" fmla="*/ 78 h 148"/>
              <a:gd name="T22" fmla="*/ 0 w 160"/>
              <a:gd name="T23" fmla="*/ 121 h 148"/>
              <a:gd name="T24" fmla="*/ 15 w 160"/>
              <a:gd name="T25" fmla="*/ 121 h 148"/>
              <a:gd name="T26" fmla="*/ 15 w 160"/>
              <a:gd name="T27" fmla="*/ 131 h 148"/>
              <a:gd name="T28" fmla="*/ 35 w 160"/>
              <a:gd name="T29" fmla="*/ 131 h 148"/>
              <a:gd name="T30" fmla="*/ 35 w 160"/>
              <a:gd name="T31" fmla="*/ 121 h 148"/>
              <a:gd name="T32" fmla="*/ 125 w 160"/>
              <a:gd name="T33" fmla="*/ 121 h 148"/>
              <a:gd name="T34" fmla="*/ 125 w 160"/>
              <a:gd name="T35" fmla="*/ 131 h 148"/>
              <a:gd name="T36" fmla="*/ 145 w 160"/>
              <a:gd name="T37" fmla="*/ 131 h 148"/>
              <a:gd name="T38" fmla="*/ 145 w 160"/>
              <a:gd name="T39" fmla="*/ 121 h 148"/>
              <a:gd name="T40" fmla="*/ 160 w 160"/>
              <a:gd name="T41" fmla="*/ 121 h 148"/>
              <a:gd name="T42" fmla="*/ 160 w 160"/>
              <a:gd name="T43" fmla="*/ 78 h 148"/>
              <a:gd name="T44" fmla="*/ 146 w 160"/>
              <a:gd name="T45" fmla="*/ 60 h 148"/>
              <a:gd name="T46" fmla="*/ 32 w 160"/>
              <a:gd name="T47" fmla="*/ 95 h 148"/>
              <a:gd name="T48" fmla="*/ 21 w 160"/>
              <a:gd name="T49" fmla="*/ 83 h 148"/>
              <a:gd name="T50" fmla="*/ 32 w 160"/>
              <a:gd name="T51" fmla="*/ 72 h 148"/>
              <a:gd name="T52" fmla="*/ 43 w 160"/>
              <a:gd name="T53" fmla="*/ 83 h 148"/>
              <a:gd name="T54" fmla="*/ 32 w 160"/>
              <a:gd name="T55" fmla="*/ 95 h 148"/>
              <a:gd name="T56" fmla="*/ 28 w 160"/>
              <a:gd name="T57" fmla="*/ 59 h 148"/>
              <a:gd name="T58" fmla="*/ 38 w 160"/>
              <a:gd name="T59" fmla="*/ 33 h 148"/>
              <a:gd name="T60" fmla="*/ 45 w 160"/>
              <a:gd name="T61" fmla="*/ 26 h 148"/>
              <a:gd name="T62" fmla="*/ 115 w 160"/>
              <a:gd name="T63" fmla="*/ 26 h 148"/>
              <a:gd name="T64" fmla="*/ 122 w 160"/>
              <a:gd name="T65" fmla="*/ 33 h 148"/>
              <a:gd name="T66" fmla="*/ 132 w 160"/>
              <a:gd name="T67" fmla="*/ 59 h 148"/>
              <a:gd name="T68" fmla="*/ 28 w 160"/>
              <a:gd name="T69" fmla="*/ 59 h 148"/>
              <a:gd name="T70" fmla="*/ 128 w 160"/>
              <a:gd name="T71" fmla="*/ 95 h 148"/>
              <a:gd name="T72" fmla="*/ 117 w 160"/>
              <a:gd name="T73" fmla="*/ 83 h 148"/>
              <a:gd name="T74" fmla="*/ 128 w 160"/>
              <a:gd name="T75" fmla="*/ 72 h 148"/>
              <a:gd name="T76" fmla="*/ 139 w 160"/>
              <a:gd name="T77" fmla="*/ 83 h 148"/>
              <a:gd name="T78" fmla="*/ 128 w 160"/>
              <a:gd name="T79" fmla="*/ 9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0" h="148">
                <a:moveTo>
                  <a:pt x="146" y="60"/>
                </a:moveTo>
                <a:cubicBezTo>
                  <a:pt x="133" y="26"/>
                  <a:pt x="133" y="26"/>
                  <a:pt x="133" y="26"/>
                </a:cubicBezTo>
                <a:cubicBezTo>
                  <a:pt x="130" y="20"/>
                  <a:pt x="125" y="14"/>
                  <a:pt x="115" y="14"/>
                </a:cubicBezTo>
                <a:cubicBezTo>
                  <a:pt x="96" y="14"/>
                  <a:pt x="96" y="14"/>
                  <a:pt x="96" y="14"/>
                </a:cubicBezTo>
                <a:cubicBezTo>
                  <a:pt x="96" y="14"/>
                  <a:pt x="90" y="0"/>
                  <a:pt x="87" y="0"/>
                </a:cubicBezTo>
                <a:cubicBezTo>
                  <a:pt x="73" y="0"/>
                  <a:pt x="73" y="0"/>
                  <a:pt x="73" y="0"/>
                </a:cubicBezTo>
                <a:cubicBezTo>
                  <a:pt x="70" y="0"/>
                  <a:pt x="64" y="14"/>
                  <a:pt x="64" y="14"/>
                </a:cubicBezTo>
                <a:cubicBezTo>
                  <a:pt x="45" y="14"/>
                  <a:pt x="45" y="14"/>
                  <a:pt x="45" y="14"/>
                </a:cubicBezTo>
                <a:cubicBezTo>
                  <a:pt x="35" y="14"/>
                  <a:pt x="30" y="20"/>
                  <a:pt x="27" y="26"/>
                </a:cubicBezTo>
                <a:cubicBezTo>
                  <a:pt x="14" y="60"/>
                  <a:pt x="14" y="60"/>
                  <a:pt x="14" y="60"/>
                </a:cubicBezTo>
                <a:cubicBezTo>
                  <a:pt x="9" y="60"/>
                  <a:pt x="0" y="66"/>
                  <a:pt x="0" y="78"/>
                </a:cubicBezTo>
                <a:cubicBezTo>
                  <a:pt x="0" y="121"/>
                  <a:pt x="0" y="121"/>
                  <a:pt x="0" y="121"/>
                </a:cubicBezTo>
                <a:cubicBezTo>
                  <a:pt x="15" y="121"/>
                  <a:pt x="15" y="121"/>
                  <a:pt x="15" y="121"/>
                </a:cubicBezTo>
                <a:cubicBezTo>
                  <a:pt x="15" y="131"/>
                  <a:pt x="15" y="131"/>
                  <a:pt x="15" y="131"/>
                </a:cubicBezTo>
                <a:cubicBezTo>
                  <a:pt x="15" y="148"/>
                  <a:pt x="35" y="148"/>
                  <a:pt x="35" y="131"/>
                </a:cubicBezTo>
                <a:cubicBezTo>
                  <a:pt x="35" y="121"/>
                  <a:pt x="35" y="121"/>
                  <a:pt x="35" y="121"/>
                </a:cubicBezTo>
                <a:cubicBezTo>
                  <a:pt x="125" y="121"/>
                  <a:pt x="125" y="121"/>
                  <a:pt x="125" y="121"/>
                </a:cubicBezTo>
                <a:cubicBezTo>
                  <a:pt x="125" y="131"/>
                  <a:pt x="125" y="131"/>
                  <a:pt x="125" y="131"/>
                </a:cubicBezTo>
                <a:cubicBezTo>
                  <a:pt x="125" y="148"/>
                  <a:pt x="145" y="148"/>
                  <a:pt x="145" y="131"/>
                </a:cubicBezTo>
                <a:cubicBezTo>
                  <a:pt x="145" y="121"/>
                  <a:pt x="145" y="121"/>
                  <a:pt x="145" y="121"/>
                </a:cubicBezTo>
                <a:cubicBezTo>
                  <a:pt x="160" y="121"/>
                  <a:pt x="160" y="121"/>
                  <a:pt x="160" y="121"/>
                </a:cubicBezTo>
                <a:cubicBezTo>
                  <a:pt x="160" y="78"/>
                  <a:pt x="160" y="78"/>
                  <a:pt x="160" y="78"/>
                </a:cubicBezTo>
                <a:cubicBezTo>
                  <a:pt x="160" y="66"/>
                  <a:pt x="151" y="60"/>
                  <a:pt x="146" y="60"/>
                </a:cubicBezTo>
                <a:close/>
                <a:moveTo>
                  <a:pt x="32" y="95"/>
                </a:moveTo>
                <a:cubicBezTo>
                  <a:pt x="26" y="95"/>
                  <a:pt x="21" y="90"/>
                  <a:pt x="21" y="83"/>
                </a:cubicBezTo>
                <a:cubicBezTo>
                  <a:pt x="21" y="77"/>
                  <a:pt x="26" y="72"/>
                  <a:pt x="32" y="72"/>
                </a:cubicBezTo>
                <a:cubicBezTo>
                  <a:pt x="38" y="72"/>
                  <a:pt x="43" y="77"/>
                  <a:pt x="43" y="83"/>
                </a:cubicBezTo>
                <a:cubicBezTo>
                  <a:pt x="43" y="90"/>
                  <a:pt x="38" y="95"/>
                  <a:pt x="32" y="95"/>
                </a:cubicBezTo>
                <a:close/>
                <a:moveTo>
                  <a:pt x="28" y="59"/>
                </a:moveTo>
                <a:cubicBezTo>
                  <a:pt x="38" y="33"/>
                  <a:pt x="38" y="33"/>
                  <a:pt x="38" y="33"/>
                </a:cubicBezTo>
                <a:cubicBezTo>
                  <a:pt x="39" y="29"/>
                  <a:pt x="41" y="26"/>
                  <a:pt x="45" y="26"/>
                </a:cubicBezTo>
                <a:cubicBezTo>
                  <a:pt x="115" y="26"/>
                  <a:pt x="115" y="26"/>
                  <a:pt x="115" y="26"/>
                </a:cubicBezTo>
                <a:cubicBezTo>
                  <a:pt x="119" y="26"/>
                  <a:pt x="121" y="29"/>
                  <a:pt x="122" y="33"/>
                </a:cubicBezTo>
                <a:cubicBezTo>
                  <a:pt x="132" y="59"/>
                  <a:pt x="132" y="59"/>
                  <a:pt x="132" y="59"/>
                </a:cubicBezTo>
                <a:lnTo>
                  <a:pt x="28" y="59"/>
                </a:lnTo>
                <a:close/>
                <a:moveTo>
                  <a:pt x="128" y="95"/>
                </a:moveTo>
                <a:cubicBezTo>
                  <a:pt x="122" y="95"/>
                  <a:pt x="117" y="90"/>
                  <a:pt x="117" y="83"/>
                </a:cubicBezTo>
                <a:cubicBezTo>
                  <a:pt x="117" y="77"/>
                  <a:pt x="122" y="72"/>
                  <a:pt x="128" y="72"/>
                </a:cubicBezTo>
                <a:cubicBezTo>
                  <a:pt x="134" y="72"/>
                  <a:pt x="139" y="77"/>
                  <a:pt x="139" y="83"/>
                </a:cubicBezTo>
                <a:cubicBezTo>
                  <a:pt x="139" y="90"/>
                  <a:pt x="134" y="95"/>
                  <a:pt x="128" y="9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8" name="Freeform 21"/>
          <p:cNvSpPr/>
          <p:nvPr/>
        </p:nvSpPr>
        <p:spPr bwMode="auto">
          <a:xfrm>
            <a:off x="5430065" y="1578467"/>
            <a:ext cx="153987" cy="136525"/>
          </a:xfrm>
          <a:custGeom>
            <a:avLst/>
            <a:gdLst>
              <a:gd name="T0" fmla="*/ 18 w 68"/>
              <a:gd name="T1" fmla="*/ 13 h 61"/>
              <a:gd name="T2" fmla="*/ 18 w 68"/>
              <a:gd name="T3" fmla="*/ 0 h 61"/>
              <a:gd name="T4" fmla="*/ 0 w 68"/>
              <a:gd name="T5" fmla="*/ 31 h 61"/>
              <a:gd name="T6" fmla="*/ 18 w 68"/>
              <a:gd name="T7" fmla="*/ 61 h 61"/>
              <a:gd name="T8" fmla="*/ 18 w 68"/>
              <a:gd name="T9" fmla="*/ 48 h 61"/>
              <a:gd name="T10" fmla="*/ 36 w 68"/>
              <a:gd name="T11" fmla="*/ 48 h 61"/>
              <a:gd name="T12" fmla="*/ 46 w 68"/>
              <a:gd name="T13" fmla="*/ 42 h 61"/>
              <a:gd name="T14" fmla="*/ 68 w 68"/>
              <a:gd name="T15" fmla="*/ 4 h 61"/>
              <a:gd name="T16" fmla="*/ 53 w 68"/>
              <a:gd name="T17" fmla="*/ 13 h 61"/>
              <a:gd name="T18" fmla="*/ 18 w 68"/>
              <a:gd name="T19"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1">
                <a:moveTo>
                  <a:pt x="18" y="13"/>
                </a:moveTo>
                <a:cubicBezTo>
                  <a:pt x="18" y="0"/>
                  <a:pt x="18" y="0"/>
                  <a:pt x="18" y="0"/>
                </a:cubicBezTo>
                <a:cubicBezTo>
                  <a:pt x="18" y="0"/>
                  <a:pt x="0" y="22"/>
                  <a:pt x="0" y="31"/>
                </a:cubicBezTo>
                <a:cubicBezTo>
                  <a:pt x="0" y="39"/>
                  <a:pt x="18" y="61"/>
                  <a:pt x="18" y="61"/>
                </a:cubicBezTo>
                <a:cubicBezTo>
                  <a:pt x="18" y="48"/>
                  <a:pt x="18" y="48"/>
                  <a:pt x="18" y="48"/>
                </a:cubicBezTo>
                <a:cubicBezTo>
                  <a:pt x="36" y="48"/>
                  <a:pt x="36" y="48"/>
                  <a:pt x="36" y="48"/>
                </a:cubicBezTo>
                <a:cubicBezTo>
                  <a:pt x="40" y="48"/>
                  <a:pt x="44" y="46"/>
                  <a:pt x="46" y="42"/>
                </a:cubicBezTo>
                <a:cubicBezTo>
                  <a:pt x="68" y="4"/>
                  <a:pt x="68" y="4"/>
                  <a:pt x="68" y="4"/>
                </a:cubicBezTo>
                <a:cubicBezTo>
                  <a:pt x="65" y="10"/>
                  <a:pt x="59" y="13"/>
                  <a:pt x="53" y="13"/>
                </a:cubicBezTo>
                <a:cubicBezTo>
                  <a:pt x="18" y="13"/>
                  <a:pt x="18" y="13"/>
                  <a:pt x="18" y="1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89" name="Freeform 22"/>
          <p:cNvSpPr/>
          <p:nvPr/>
        </p:nvSpPr>
        <p:spPr bwMode="auto">
          <a:xfrm>
            <a:off x="5412603" y="1392730"/>
            <a:ext cx="120650" cy="106363"/>
          </a:xfrm>
          <a:custGeom>
            <a:avLst/>
            <a:gdLst>
              <a:gd name="T0" fmla="*/ 36 w 54"/>
              <a:gd name="T1" fmla="*/ 7 h 47"/>
              <a:gd name="T2" fmla="*/ 24 w 54"/>
              <a:gd name="T3" fmla="*/ 0 h 47"/>
              <a:gd name="T4" fmla="*/ 12 w 54"/>
              <a:gd name="T5" fmla="*/ 7 h 47"/>
              <a:gd name="T6" fmla="*/ 4 w 54"/>
              <a:gd name="T7" fmla="*/ 22 h 47"/>
              <a:gd name="T8" fmla="*/ 12 w 54"/>
              <a:gd name="T9" fmla="*/ 36 h 47"/>
              <a:gd name="T10" fmla="*/ 0 w 54"/>
              <a:gd name="T11" fmla="*/ 42 h 47"/>
              <a:gd name="T12" fmla="*/ 36 w 54"/>
              <a:gd name="T13" fmla="*/ 42 h 47"/>
              <a:gd name="T14" fmla="*/ 54 w 54"/>
              <a:gd name="T15" fmla="*/ 12 h 47"/>
              <a:gd name="T16" fmla="*/ 42 w 54"/>
              <a:gd name="T17" fmla="*/ 18 h 47"/>
              <a:gd name="T18" fmla="*/ 36 w 54"/>
              <a:gd name="T1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7">
                <a:moveTo>
                  <a:pt x="36" y="7"/>
                </a:moveTo>
                <a:cubicBezTo>
                  <a:pt x="33" y="3"/>
                  <a:pt x="29" y="0"/>
                  <a:pt x="24" y="0"/>
                </a:cubicBezTo>
                <a:cubicBezTo>
                  <a:pt x="19" y="0"/>
                  <a:pt x="14" y="3"/>
                  <a:pt x="12" y="7"/>
                </a:cubicBezTo>
                <a:cubicBezTo>
                  <a:pt x="12" y="7"/>
                  <a:pt x="8" y="14"/>
                  <a:pt x="4" y="22"/>
                </a:cubicBezTo>
                <a:cubicBezTo>
                  <a:pt x="12" y="36"/>
                  <a:pt x="12" y="36"/>
                  <a:pt x="12" y="36"/>
                </a:cubicBezTo>
                <a:cubicBezTo>
                  <a:pt x="0" y="42"/>
                  <a:pt x="0" y="42"/>
                  <a:pt x="0" y="42"/>
                </a:cubicBezTo>
                <a:cubicBezTo>
                  <a:pt x="0" y="42"/>
                  <a:pt x="28" y="47"/>
                  <a:pt x="36" y="42"/>
                </a:cubicBezTo>
                <a:cubicBezTo>
                  <a:pt x="44" y="38"/>
                  <a:pt x="54" y="12"/>
                  <a:pt x="54" y="12"/>
                </a:cubicBezTo>
                <a:cubicBezTo>
                  <a:pt x="42" y="18"/>
                  <a:pt x="42" y="18"/>
                  <a:pt x="42" y="18"/>
                </a:cubicBezTo>
                <a:cubicBezTo>
                  <a:pt x="42" y="18"/>
                  <a:pt x="38" y="10"/>
                  <a:pt x="36" y="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0" name="Freeform 23"/>
          <p:cNvSpPr/>
          <p:nvPr/>
        </p:nvSpPr>
        <p:spPr bwMode="auto">
          <a:xfrm>
            <a:off x="5472928" y="1489567"/>
            <a:ext cx="111125" cy="107950"/>
          </a:xfrm>
          <a:custGeom>
            <a:avLst/>
            <a:gdLst>
              <a:gd name="T0" fmla="*/ 46 w 49"/>
              <a:gd name="T1" fmla="*/ 41 h 48"/>
              <a:gd name="T2" fmla="*/ 46 w 49"/>
              <a:gd name="T3" fmla="*/ 27 h 48"/>
              <a:gd name="T4" fmla="*/ 31 w 49"/>
              <a:gd name="T5" fmla="*/ 0 h 48"/>
              <a:gd name="T6" fmla="*/ 0 w 49"/>
              <a:gd name="T7" fmla="*/ 18 h 48"/>
              <a:gd name="T8" fmla="*/ 18 w 49"/>
              <a:gd name="T9" fmla="*/ 48 h 48"/>
              <a:gd name="T10" fmla="*/ 34 w 49"/>
              <a:gd name="T11" fmla="*/ 48 h 48"/>
              <a:gd name="T12" fmla="*/ 46 w 49"/>
              <a:gd name="T13" fmla="*/ 41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46" y="41"/>
                </a:moveTo>
                <a:cubicBezTo>
                  <a:pt x="49" y="37"/>
                  <a:pt x="49" y="32"/>
                  <a:pt x="46" y="27"/>
                </a:cubicBezTo>
                <a:cubicBezTo>
                  <a:pt x="46" y="27"/>
                  <a:pt x="37" y="12"/>
                  <a:pt x="31" y="0"/>
                </a:cubicBezTo>
                <a:cubicBezTo>
                  <a:pt x="0" y="18"/>
                  <a:pt x="0" y="18"/>
                  <a:pt x="0" y="18"/>
                </a:cubicBezTo>
                <a:cubicBezTo>
                  <a:pt x="18" y="48"/>
                  <a:pt x="18" y="48"/>
                  <a:pt x="18" y="48"/>
                </a:cubicBezTo>
                <a:cubicBezTo>
                  <a:pt x="26" y="48"/>
                  <a:pt x="34" y="48"/>
                  <a:pt x="34" y="48"/>
                </a:cubicBezTo>
                <a:cubicBezTo>
                  <a:pt x="39" y="48"/>
                  <a:pt x="44" y="46"/>
                  <a:pt x="46" y="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1" name="Freeform 24"/>
          <p:cNvSpPr/>
          <p:nvPr/>
        </p:nvSpPr>
        <p:spPr bwMode="auto">
          <a:xfrm>
            <a:off x="5245915" y="1503855"/>
            <a:ext cx="119062" cy="171450"/>
          </a:xfrm>
          <a:custGeom>
            <a:avLst/>
            <a:gdLst>
              <a:gd name="T0" fmla="*/ 42 w 53"/>
              <a:gd name="T1" fmla="*/ 28 h 76"/>
              <a:gd name="T2" fmla="*/ 53 w 53"/>
              <a:gd name="T3" fmla="*/ 35 h 76"/>
              <a:gd name="T4" fmla="*/ 35 w 53"/>
              <a:gd name="T5" fmla="*/ 4 h 76"/>
              <a:gd name="T6" fmla="*/ 0 w 53"/>
              <a:gd name="T7" fmla="*/ 4 h 76"/>
              <a:gd name="T8" fmla="*/ 11 w 53"/>
              <a:gd name="T9" fmla="*/ 11 h 76"/>
              <a:gd name="T10" fmla="*/ 2 w 53"/>
              <a:gd name="T11" fmla="*/ 26 h 76"/>
              <a:gd name="T12" fmla="*/ 2 w 53"/>
              <a:gd name="T13" fmla="*/ 38 h 76"/>
              <a:gd name="T14" fmla="*/ 24 w 53"/>
              <a:gd name="T15" fmla="*/ 76 h 76"/>
              <a:gd name="T16" fmla="*/ 24 w 53"/>
              <a:gd name="T17" fmla="*/ 58 h 76"/>
              <a:gd name="T18" fmla="*/ 42 w 53"/>
              <a:gd name="T19" fmla="*/ 2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42" y="28"/>
                </a:moveTo>
                <a:cubicBezTo>
                  <a:pt x="53" y="35"/>
                  <a:pt x="53" y="35"/>
                  <a:pt x="53" y="35"/>
                </a:cubicBezTo>
                <a:cubicBezTo>
                  <a:pt x="53" y="35"/>
                  <a:pt x="43" y="9"/>
                  <a:pt x="35" y="4"/>
                </a:cubicBezTo>
                <a:cubicBezTo>
                  <a:pt x="28" y="0"/>
                  <a:pt x="0" y="4"/>
                  <a:pt x="0" y="4"/>
                </a:cubicBezTo>
                <a:cubicBezTo>
                  <a:pt x="11" y="11"/>
                  <a:pt x="11" y="11"/>
                  <a:pt x="11" y="11"/>
                </a:cubicBezTo>
                <a:cubicBezTo>
                  <a:pt x="2" y="26"/>
                  <a:pt x="2" y="26"/>
                  <a:pt x="2" y="26"/>
                </a:cubicBezTo>
                <a:cubicBezTo>
                  <a:pt x="0" y="30"/>
                  <a:pt x="0" y="34"/>
                  <a:pt x="2" y="38"/>
                </a:cubicBezTo>
                <a:cubicBezTo>
                  <a:pt x="24" y="76"/>
                  <a:pt x="24" y="76"/>
                  <a:pt x="24" y="76"/>
                </a:cubicBezTo>
                <a:cubicBezTo>
                  <a:pt x="21" y="71"/>
                  <a:pt x="21" y="64"/>
                  <a:pt x="24" y="58"/>
                </a:cubicBezTo>
                <a:lnTo>
                  <a:pt x="42" y="2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2" name="Freeform 25"/>
          <p:cNvSpPr/>
          <p:nvPr/>
        </p:nvSpPr>
        <p:spPr bwMode="auto">
          <a:xfrm>
            <a:off x="5301478" y="1607042"/>
            <a:ext cx="104775" cy="80963"/>
          </a:xfrm>
          <a:custGeom>
            <a:avLst/>
            <a:gdLst>
              <a:gd name="T0" fmla="*/ 2 w 46"/>
              <a:gd name="T1" fmla="*/ 29 h 36"/>
              <a:gd name="T2" fmla="*/ 14 w 46"/>
              <a:gd name="T3" fmla="*/ 36 h 36"/>
              <a:gd name="T4" fmla="*/ 46 w 46"/>
              <a:gd name="T5" fmla="*/ 36 h 36"/>
              <a:gd name="T6" fmla="*/ 46 w 46"/>
              <a:gd name="T7" fmla="*/ 0 h 36"/>
              <a:gd name="T8" fmla="*/ 10 w 46"/>
              <a:gd name="T9" fmla="*/ 0 h 36"/>
              <a:gd name="T10" fmla="*/ 2 w 46"/>
              <a:gd name="T11" fmla="*/ 15 h 36"/>
              <a:gd name="T12" fmla="*/ 2 w 46"/>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46" h="36">
                <a:moveTo>
                  <a:pt x="2" y="29"/>
                </a:moveTo>
                <a:cubicBezTo>
                  <a:pt x="5" y="33"/>
                  <a:pt x="9" y="36"/>
                  <a:pt x="14" y="36"/>
                </a:cubicBezTo>
                <a:cubicBezTo>
                  <a:pt x="14" y="36"/>
                  <a:pt x="32" y="36"/>
                  <a:pt x="46" y="36"/>
                </a:cubicBezTo>
                <a:cubicBezTo>
                  <a:pt x="46" y="0"/>
                  <a:pt x="46" y="0"/>
                  <a:pt x="46" y="0"/>
                </a:cubicBezTo>
                <a:cubicBezTo>
                  <a:pt x="10" y="0"/>
                  <a:pt x="10" y="0"/>
                  <a:pt x="10" y="0"/>
                </a:cubicBezTo>
                <a:cubicBezTo>
                  <a:pt x="6" y="8"/>
                  <a:pt x="2" y="15"/>
                  <a:pt x="2" y="15"/>
                </a:cubicBezTo>
                <a:cubicBezTo>
                  <a:pt x="0" y="19"/>
                  <a:pt x="0" y="24"/>
                  <a:pt x="2" y="2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3" name="Freeform 26"/>
          <p:cNvSpPr/>
          <p:nvPr/>
        </p:nvSpPr>
        <p:spPr bwMode="auto">
          <a:xfrm>
            <a:off x="5301478" y="1386380"/>
            <a:ext cx="165100" cy="123825"/>
          </a:xfrm>
          <a:custGeom>
            <a:avLst/>
            <a:gdLst>
              <a:gd name="T0" fmla="*/ 0 w 73"/>
              <a:gd name="T1" fmla="*/ 38 h 55"/>
              <a:gd name="T2" fmla="*/ 31 w 73"/>
              <a:gd name="T3" fmla="*/ 55 h 55"/>
              <a:gd name="T4" fmla="*/ 58 w 73"/>
              <a:gd name="T5" fmla="*/ 9 h 55"/>
              <a:gd name="T6" fmla="*/ 73 w 73"/>
              <a:gd name="T7" fmla="*/ 0 h 55"/>
              <a:gd name="T8" fmla="*/ 29 w 73"/>
              <a:gd name="T9" fmla="*/ 0 h 55"/>
              <a:gd name="T10" fmla="*/ 19 w 73"/>
              <a:gd name="T11" fmla="*/ 6 h 55"/>
              <a:gd name="T12" fmla="*/ 0 w 73"/>
              <a:gd name="T13" fmla="*/ 38 h 55"/>
            </a:gdLst>
            <a:ahLst/>
            <a:cxnLst>
              <a:cxn ang="0">
                <a:pos x="T0" y="T1"/>
              </a:cxn>
              <a:cxn ang="0">
                <a:pos x="T2" y="T3"/>
              </a:cxn>
              <a:cxn ang="0">
                <a:pos x="T4" y="T5"/>
              </a:cxn>
              <a:cxn ang="0">
                <a:pos x="T6" y="T7"/>
              </a:cxn>
              <a:cxn ang="0">
                <a:pos x="T8" y="T9"/>
              </a:cxn>
              <a:cxn ang="0">
                <a:pos x="T10" y="T11"/>
              </a:cxn>
              <a:cxn ang="0">
                <a:pos x="T12" y="T13"/>
              </a:cxn>
            </a:cxnLst>
            <a:rect l="0" t="0" r="r" b="b"/>
            <a:pathLst>
              <a:path w="73" h="55">
                <a:moveTo>
                  <a:pt x="0" y="38"/>
                </a:moveTo>
                <a:cubicBezTo>
                  <a:pt x="31" y="55"/>
                  <a:pt x="31" y="55"/>
                  <a:pt x="31" y="55"/>
                </a:cubicBezTo>
                <a:cubicBezTo>
                  <a:pt x="31" y="55"/>
                  <a:pt x="54" y="16"/>
                  <a:pt x="58" y="9"/>
                </a:cubicBezTo>
                <a:cubicBezTo>
                  <a:pt x="61" y="3"/>
                  <a:pt x="67" y="0"/>
                  <a:pt x="73" y="0"/>
                </a:cubicBezTo>
                <a:cubicBezTo>
                  <a:pt x="29" y="0"/>
                  <a:pt x="29" y="0"/>
                  <a:pt x="29" y="0"/>
                </a:cubicBezTo>
                <a:cubicBezTo>
                  <a:pt x="25" y="0"/>
                  <a:pt x="21" y="2"/>
                  <a:pt x="19" y="6"/>
                </a:cubicBezTo>
                <a:cubicBezTo>
                  <a:pt x="15" y="12"/>
                  <a:pt x="0" y="38"/>
                  <a:pt x="0" y="3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4" name="Freeform 27"/>
          <p:cNvSpPr>
            <a:spLocks noEditPoints="1"/>
          </p:cNvSpPr>
          <p:nvPr/>
        </p:nvSpPr>
        <p:spPr bwMode="auto">
          <a:xfrm>
            <a:off x="5865040" y="1376855"/>
            <a:ext cx="396875" cy="331788"/>
          </a:xfrm>
          <a:custGeom>
            <a:avLst/>
            <a:gdLst>
              <a:gd name="T0" fmla="*/ 95 w 176"/>
              <a:gd name="T1" fmla="*/ 0 h 147"/>
              <a:gd name="T2" fmla="*/ 81 w 176"/>
              <a:gd name="T3" fmla="*/ 14 h 147"/>
              <a:gd name="T4" fmla="*/ 95 w 176"/>
              <a:gd name="T5" fmla="*/ 29 h 147"/>
              <a:gd name="T6" fmla="*/ 110 w 176"/>
              <a:gd name="T7" fmla="*/ 14 h 147"/>
              <a:gd name="T8" fmla="*/ 95 w 176"/>
              <a:gd name="T9" fmla="*/ 0 h 147"/>
              <a:gd name="T10" fmla="*/ 28 w 176"/>
              <a:gd name="T11" fmla="*/ 6 h 147"/>
              <a:gd name="T12" fmla="*/ 20 w 176"/>
              <a:gd name="T13" fmla="*/ 12 h 147"/>
              <a:gd name="T14" fmla="*/ 14 w 176"/>
              <a:gd name="T15" fmla="*/ 36 h 147"/>
              <a:gd name="T16" fmla="*/ 9 w 176"/>
              <a:gd name="T17" fmla="*/ 32 h 147"/>
              <a:gd name="T18" fmla="*/ 6 w 176"/>
              <a:gd name="T19" fmla="*/ 32 h 147"/>
              <a:gd name="T20" fmla="*/ 4 w 176"/>
              <a:gd name="T21" fmla="*/ 34 h 147"/>
              <a:gd name="T22" fmla="*/ 5 w 176"/>
              <a:gd name="T23" fmla="*/ 37 h 147"/>
              <a:gd name="T24" fmla="*/ 12 w 176"/>
              <a:gd name="T25" fmla="*/ 43 h 147"/>
              <a:gd name="T26" fmla="*/ 14 w 176"/>
              <a:gd name="T27" fmla="*/ 49 h 147"/>
              <a:gd name="T28" fmla="*/ 16 w 176"/>
              <a:gd name="T29" fmla="*/ 51 h 147"/>
              <a:gd name="T30" fmla="*/ 12 w 176"/>
              <a:gd name="T31" fmla="*/ 55 h 147"/>
              <a:gd name="T32" fmla="*/ 10 w 176"/>
              <a:gd name="T33" fmla="*/ 61 h 147"/>
              <a:gd name="T34" fmla="*/ 10 w 176"/>
              <a:gd name="T35" fmla="*/ 98 h 147"/>
              <a:gd name="T36" fmla="*/ 1 w 176"/>
              <a:gd name="T37" fmla="*/ 134 h 147"/>
              <a:gd name="T38" fmla="*/ 3 w 176"/>
              <a:gd name="T39" fmla="*/ 143 h 147"/>
              <a:gd name="T40" fmla="*/ 12 w 176"/>
              <a:gd name="T41" fmla="*/ 145 h 147"/>
              <a:gd name="T42" fmla="*/ 18 w 176"/>
              <a:gd name="T43" fmla="*/ 139 h 147"/>
              <a:gd name="T44" fmla="*/ 28 w 176"/>
              <a:gd name="T45" fmla="*/ 102 h 147"/>
              <a:gd name="T46" fmla="*/ 28 w 176"/>
              <a:gd name="T47" fmla="*/ 100 h 147"/>
              <a:gd name="T48" fmla="*/ 28 w 176"/>
              <a:gd name="T49" fmla="*/ 72 h 147"/>
              <a:gd name="T50" fmla="*/ 49 w 176"/>
              <a:gd name="T51" fmla="*/ 98 h 147"/>
              <a:gd name="T52" fmla="*/ 31 w 176"/>
              <a:gd name="T53" fmla="*/ 133 h 147"/>
              <a:gd name="T54" fmla="*/ 35 w 176"/>
              <a:gd name="T55" fmla="*/ 145 h 147"/>
              <a:gd name="T56" fmla="*/ 47 w 176"/>
              <a:gd name="T57" fmla="*/ 141 h 147"/>
              <a:gd name="T58" fmla="*/ 68 w 176"/>
              <a:gd name="T59" fmla="*/ 101 h 147"/>
              <a:gd name="T60" fmla="*/ 67 w 176"/>
              <a:gd name="T61" fmla="*/ 91 h 147"/>
              <a:gd name="T62" fmla="*/ 63 w 176"/>
              <a:gd name="T63" fmla="*/ 86 h 147"/>
              <a:gd name="T64" fmla="*/ 64 w 176"/>
              <a:gd name="T65" fmla="*/ 85 h 147"/>
              <a:gd name="T66" fmla="*/ 64 w 176"/>
              <a:gd name="T67" fmla="*/ 85 h 147"/>
              <a:gd name="T68" fmla="*/ 106 w 176"/>
              <a:gd name="T69" fmla="*/ 118 h 147"/>
              <a:gd name="T70" fmla="*/ 67 w 176"/>
              <a:gd name="T71" fmla="*/ 145 h 147"/>
              <a:gd name="T72" fmla="*/ 176 w 176"/>
              <a:gd name="T73" fmla="*/ 145 h 147"/>
              <a:gd name="T74" fmla="*/ 125 w 176"/>
              <a:gd name="T75" fmla="*/ 105 h 147"/>
              <a:gd name="T76" fmla="*/ 111 w 176"/>
              <a:gd name="T77" fmla="*/ 114 h 147"/>
              <a:gd name="T78" fmla="*/ 67 w 176"/>
              <a:gd name="T79" fmla="*/ 79 h 147"/>
              <a:gd name="T80" fmla="*/ 87 w 176"/>
              <a:gd name="T81" fmla="*/ 42 h 147"/>
              <a:gd name="T82" fmla="*/ 87 w 176"/>
              <a:gd name="T83" fmla="*/ 34 h 147"/>
              <a:gd name="T84" fmla="*/ 70 w 176"/>
              <a:gd name="T85" fmla="*/ 10 h 147"/>
              <a:gd name="T86" fmla="*/ 63 w 176"/>
              <a:gd name="T87" fmla="*/ 6 h 147"/>
              <a:gd name="T88" fmla="*/ 28 w 176"/>
              <a:gd name="T89" fmla="*/ 6 h 147"/>
              <a:gd name="T90" fmla="*/ 34 w 176"/>
              <a:gd name="T91" fmla="*/ 21 h 147"/>
              <a:gd name="T92" fmla="*/ 45 w 176"/>
              <a:gd name="T93" fmla="*/ 22 h 147"/>
              <a:gd name="T94" fmla="*/ 31 w 176"/>
              <a:gd name="T95" fmla="*/ 36 h 147"/>
              <a:gd name="T96" fmla="*/ 34 w 176"/>
              <a:gd name="T97" fmla="*/ 21 h 147"/>
              <a:gd name="T98" fmla="*/ 64 w 176"/>
              <a:gd name="T99" fmla="*/ 52 h 147"/>
              <a:gd name="T100" fmla="*/ 54 w 176"/>
              <a:gd name="T101" fmla="*/ 68 h 147"/>
              <a:gd name="T102" fmla="*/ 47 w 176"/>
              <a:gd name="T103" fmla="*/ 63 h 147"/>
              <a:gd name="T104" fmla="*/ 64 w 176"/>
              <a:gd name="T105"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47">
                <a:moveTo>
                  <a:pt x="95" y="0"/>
                </a:moveTo>
                <a:cubicBezTo>
                  <a:pt x="87" y="0"/>
                  <a:pt x="81" y="6"/>
                  <a:pt x="81" y="14"/>
                </a:cubicBezTo>
                <a:cubicBezTo>
                  <a:pt x="81" y="23"/>
                  <a:pt x="87" y="29"/>
                  <a:pt x="95" y="29"/>
                </a:cubicBezTo>
                <a:cubicBezTo>
                  <a:pt x="103" y="29"/>
                  <a:pt x="110" y="23"/>
                  <a:pt x="110" y="14"/>
                </a:cubicBezTo>
                <a:cubicBezTo>
                  <a:pt x="110" y="6"/>
                  <a:pt x="103" y="0"/>
                  <a:pt x="95" y="0"/>
                </a:cubicBezTo>
                <a:close/>
                <a:moveTo>
                  <a:pt x="28" y="6"/>
                </a:moveTo>
                <a:cubicBezTo>
                  <a:pt x="24" y="6"/>
                  <a:pt x="21" y="8"/>
                  <a:pt x="20" y="12"/>
                </a:cubicBezTo>
                <a:cubicBezTo>
                  <a:pt x="14" y="36"/>
                  <a:pt x="14" y="36"/>
                  <a:pt x="14" y="36"/>
                </a:cubicBezTo>
                <a:cubicBezTo>
                  <a:pt x="9" y="32"/>
                  <a:pt x="9" y="32"/>
                  <a:pt x="9" y="32"/>
                </a:cubicBezTo>
                <a:cubicBezTo>
                  <a:pt x="8" y="32"/>
                  <a:pt x="7" y="32"/>
                  <a:pt x="6" y="32"/>
                </a:cubicBezTo>
                <a:cubicBezTo>
                  <a:pt x="5" y="32"/>
                  <a:pt x="4" y="33"/>
                  <a:pt x="4" y="34"/>
                </a:cubicBezTo>
                <a:cubicBezTo>
                  <a:pt x="3" y="35"/>
                  <a:pt x="4" y="37"/>
                  <a:pt x="5" y="37"/>
                </a:cubicBezTo>
                <a:cubicBezTo>
                  <a:pt x="12" y="43"/>
                  <a:pt x="12" y="43"/>
                  <a:pt x="12" y="43"/>
                </a:cubicBezTo>
                <a:cubicBezTo>
                  <a:pt x="12" y="45"/>
                  <a:pt x="13" y="47"/>
                  <a:pt x="14" y="49"/>
                </a:cubicBezTo>
                <a:cubicBezTo>
                  <a:pt x="15" y="50"/>
                  <a:pt x="16" y="50"/>
                  <a:pt x="16" y="51"/>
                </a:cubicBezTo>
                <a:cubicBezTo>
                  <a:pt x="12" y="55"/>
                  <a:pt x="12" y="55"/>
                  <a:pt x="12" y="55"/>
                </a:cubicBezTo>
                <a:cubicBezTo>
                  <a:pt x="11" y="56"/>
                  <a:pt x="10" y="59"/>
                  <a:pt x="10" y="61"/>
                </a:cubicBezTo>
                <a:cubicBezTo>
                  <a:pt x="10" y="61"/>
                  <a:pt x="10" y="96"/>
                  <a:pt x="10" y="98"/>
                </a:cubicBezTo>
                <a:cubicBezTo>
                  <a:pt x="1" y="134"/>
                  <a:pt x="1" y="134"/>
                  <a:pt x="1" y="134"/>
                </a:cubicBezTo>
                <a:cubicBezTo>
                  <a:pt x="0" y="137"/>
                  <a:pt x="1" y="141"/>
                  <a:pt x="3" y="143"/>
                </a:cubicBezTo>
                <a:cubicBezTo>
                  <a:pt x="5" y="145"/>
                  <a:pt x="9" y="146"/>
                  <a:pt x="12" y="145"/>
                </a:cubicBezTo>
                <a:cubicBezTo>
                  <a:pt x="15" y="144"/>
                  <a:pt x="17" y="142"/>
                  <a:pt x="18" y="139"/>
                </a:cubicBezTo>
                <a:cubicBezTo>
                  <a:pt x="28" y="102"/>
                  <a:pt x="28" y="102"/>
                  <a:pt x="28" y="102"/>
                </a:cubicBezTo>
                <a:cubicBezTo>
                  <a:pt x="28" y="101"/>
                  <a:pt x="28" y="100"/>
                  <a:pt x="28" y="100"/>
                </a:cubicBezTo>
                <a:cubicBezTo>
                  <a:pt x="28" y="100"/>
                  <a:pt x="28" y="82"/>
                  <a:pt x="28" y="72"/>
                </a:cubicBezTo>
                <a:cubicBezTo>
                  <a:pt x="49" y="98"/>
                  <a:pt x="49" y="98"/>
                  <a:pt x="49" y="98"/>
                </a:cubicBezTo>
                <a:cubicBezTo>
                  <a:pt x="31" y="133"/>
                  <a:pt x="31" y="133"/>
                  <a:pt x="31" y="133"/>
                </a:cubicBezTo>
                <a:cubicBezTo>
                  <a:pt x="29" y="137"/>
                  <a:pt x="31" y="143"/>
                  <a:pt x="35" y="145"/>
                </a:cubicBezTo>
                <a:cubicBezTo>
                  <a:pt x="39" y="147"/>
                  <a:pt x="45" y="146"/>
                  <a:pt x="47" y="141"/>
                </a:cubicBezTo>
                <a:cubicBezTo>
                  <a:pt x="68" y="101"/>
                  <a:pt x="68" y="101"/>
                  <a:pt x="68" y="101"/>
                </a:cubicBezTo>
                <a:cubicBezTo>
                  <a:pt x="70" y="98"/>
                  <a:pt x="69" y="94"/>
                  <a:pt x="67" y="91"/>
                </a:cubicBezTo>
                <a:cubicBezTo>
                  <a:pt x="63" y="86"/>
                  <a:pt x="63" y="86"/>
                  <a:pt x="63" y="86"/>
                </a:cubicBezTo>
                <a:cubicBezTo>
                  <a:pt x="64" y="86"/>
                  <a:pt x="64" y="86"/>
                  <a:pt x="64" y="85"/>
                </a:cubicBezTo>
                <a:cubicBezTo>
                  <a:pt x="64" y="85"/>
                  <a:pt x="64" y="85"/>
                  <a:pt x="64" y="85"/>
                </a:cubicBezTo>
                <a:cubicBezTo>
                  <a:pt x="106" y="118"/>
                  <a:pt x="106" y="118"/>
                  <a:pt x="106" y="118"/>
                </a:cubicBezTo>
                <a:cubicBezTo>
                  <a:pt x="67" y="145"/>
                  <a:pt x="67" y="145"/>
                  <a:pt x="67" y="145"/>
                </a:cubicBezTo>
                <a:cubicBezTo>
                  <a:pt x="176" y="145"/>
                  <a:pt x="176" y="145"/>
                  <a:pt x="176" y="145"/>
                </a:cubicBezTo>
                <a:cubicBezTo>
                  <a:pt x="125" y="105"/>
                  <a:pt x="125" y="105"/>
                  <a:pt x="125" y="105"/>
                </a:cubicBezTo>
                <a:cubicBezTo>
                  <a:pt x="111" y="114"/>
                  <a:pt x="111" y="114"/>
                  <a:pt x="111" y="114"/>
                </a:cubicBezTo>
                <a:cubicBezTo>
                  <a:pt x="67" y="79"/>
                  <a:pt x="67" y="79"/>
                  <a:pt x="67" y="79"/>
                </a:cubicBezTo>
                <a:cubicBezTo>
                  <a:pt x="87" y="42"/>
                  <a:pt x="87" y="42"/>
                  <a:pt x="87" y="42"/>
                </a:cubicBezTo>
                <a:cubicBezTo>
                  <a:pt x="89" y="40"/>
                  <a:pt x="88" y="36"/>
                  <a:pt x="87" y="34"/>
                </a:cubicBezTo>
                <a:cubicBezTo>
                  <a:pt x="70" y="10"/>
                  <a:pt x="70" y="10"/>
                  <a:pt x="70" y="10"/>
                </a:cubicBezTo>
                <a:cubicBezTo>
                  <a:pt x="69" y="7"/>
                  <a:pt x="66" y="6"/>
                  <a:pt x="63" y="6"/>
                </a:cubicBezTo>
                <a:cubicBezTo>
                  <a:pt x="28" y="6"/>
                  <a:pt x="28" y="6"/>
                  <a:pt x="28" y="6"/>
                </a:cubicBezTo>
                <a:close/>
                <a:moveTo>
                  <a:pt x="34" y="21"/>
                </a:moveTo>
                <a:cubicBezTo>
                  <a:pt x="45" y="22"/>
                  <a:pt x="45" y="22"/>
                  <a:pt x="45" y="22"/>
                </a:cubicBezTo>
                <a:cubicBezTo>
                  <a:pt x="31" y="36"/>
                  <a:pt x="31" y="36"/>
                  <a:pt x="31" y="36"/>
                </a:cubicBezTo>
                <a:lnTo>
                  <a:pt x="34" y="21"/>
                </a:lnTo>
                <a:close/>
                <a:moveTo>
                  <a:pt x="64" y="52"/>
                </a:moveTo>
                <a:cubicBezTo>
                  <a:pt x="54" y="68"/>
                  <a:pt x="54" y="68"/>
                  <a:pt x="54" y="68"/>
                </a:cubicBezTo>
                <a:cubicBezTo>
                  <a:pt x="47" y="63"/>
                  <a:pt x="47" y="63"/>
                  <a:pt x="47" y="63"/>
                </a:cubicBezTo>
                <a:lnTo>
                  <a:pt x="64" y="5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5" name="Freeform 28"/>
          <p:cNvSpPr/>
          <p:nvPr/>
        </p:nvSpPr>
        <p:spPr bwMode="auto">
          <a:xfrm>
            <a:off x="6507978" y="1538780"/>
            <a:ext cx="166687" cy="147638"/>
          </a:xfrm>
          <a:custGeom>
            <a:avLst/>
            <a:gdLst>
              <a:gd name="T0" fmla="*/ 4 w 74"/>
              <a:gd name="T1" fmla="*/ 27 h 65"/>
              <a:gd name="T2" fmla="*/ 25 w 74"/>
              <a:gd name="T3" fmla="*/ 6 h 65"/>
              <a:gd name="T4" fmla="*/ 34 w 74"/>
              <a:gd name="T5" fmla="*/ 15 h 65"/>
              <a:gd name="T6" fmla="*/ 23 w 74"/>
              <a:gd name="T7" fmla="*/ 26 h 65"/>
              <a:gd name="T8" fmla="*/ 65 w 74"/>
              <a:gd name="T9" fmla="*/ 26 h 65"/>
              <a:gd name="T10" fmla="*/ 64 w 74"/>
              <a:gd name="T11" fmla="*/ 39 h 65"/>
              <a:gd name="T12" fmla="*/ 23 w 74"/>
              <a:gd name="T13" fmla="*/ 39 h 65"/>
              <a:gd name="T14" fmla="*/ 34 w 74"/>
              <a:gd name="T15" fmla="*/ 50 h 65"/>
              <a:gd name="T16" fmla="*/ 25 w 74"/>
              <a:gd name="T17" fmla="*/ 59 h 65"/>
              <a:gd name="T18" fmla="*/ 4 w 74"/>
              <a:gd name="T19" fmla="*/ 38 h 65"/>
              <a:gd name="T20" fmla="*/ 4 w 74"/>
              <a:gd name="T21"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65">
                <a:moveTo>
                  <a:pt x="4" y="27"/>
                </a:moveTo>
                <a:cubicBezTo>
                  <a:pt x="25" y="6"/>
                  <a:pt x="25" y="6"/>
                  <a:pt x="25" y="6"/>
                </a:cubicBezTo>
                <a:cubicBezTo>
                  <a:pt x="31" y="0"/>
                  <a:pt x="40" y="9"/>
                  <a:pt x="34" y="15"/>
                </a:cubicBezTo>
                <a:cubicBezTo>
                  <a:pt x="23" y="26"/>
                  <a:pt x="23" y="26"/>
                  <a:pt x="23" y="26"/>
                </a:cubicBezTo>
                <a:cubicBezTo>
                  <a:pt x="65" y="26"/>
                  <a:pt x="65" y="26"/>
                  <a:pt x="65" y="26"/>
                </a:cubicBezTo>
                <a:cubicBezTo>
                  <a:pt x="74" y="26"/>
                  <a:pt x="74" y="39"/>
                  <a:pt x="64" y="39"/>
                </a:cubicBezTo>
                <a:cubicBezTo>
                  <a:pt x="23" y="39"/>
                  <a:pt x="23" y="39"/>
                  <a:pt x="23" y="39"/>
                </a:cubicBezTo>
                <a:cubicBezTo>
                  <a:pt x="34" y="50"/>
                  <a:pt x="34" y="50"/>
                  <a:pt x="34" y="50"/>
                </a:cubicBezTo>
                <a:cubicBezTo>
                  <a:pt x="40" y="56"/>
                  <a:pt x="31" y="65"/>
                  <a:pt x="25" y="59"/>
                </a:cubicBezTo>
                <a:cubicBezTo>
                  <a:pt x="4" y="38"/>
                  <a:pt x="4" y="38"/>
                  <a:pt x="4" y="38"/>
                </a:cubicBezTo>
                <a:cubicBezTo>
                  <a:pt x="1" y="35"/>
                  <a:pt x="0" y="30"/>
                  <a:pt x="4" y="2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6" name="Oval 29"/>
          <p:cNvSpPr>
            <a:spLocks noChangeArrowheads="1"/>
          </p:cNvSpPr>
          <p:nvPr/>
        </p:nvSpPr>
        <p:spPr bwMode="auto">
          <a:xfrm>
            <a:off x="6639740" y="1399080"/>
            <a:ext cx="53975" cy="53975"/>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7" name="Freeform 30"/>
          <p:cNvSpPr/>
          <p:nvPr/>
        </p:nvSpPr>
        <p:spPr bwMode="auto">
          <a:xfrm>
            <a:off x="6598465" y="1434005"/>
            <a:ext cx="317500" cy="258763"/>
          </a:xfrm>
          <a:custGeom>
            <a:avLst/>
            <a:gdLst>
              <a:gd name="T0" fmla="*/ 135 w 141"/>
              <a:gd name="T1" fmla="*/ 60 h 115"/>
              <a:gd name="T2" fmla="*/ 133 w 141"/>
              <a:gd name="T3" fmla="*/ 60 h 115"/>
              <a:gd name="T4" fmla="*/ 105 w 141"/>
              <a:gd name="T5" fmla="*/ 60 h 115"/>
              <a:gd name="T6" fmla="*/ 64 w 141"/>
              <a:gd name="T7" fmla="*/ 12 h 115"/>
              <a:gd name="T8" fmla="*/ 75 w 141"/>
              <a:gd name="T9" fmla="*/ 12 h 115"/>
              <a:gd name="T10" fmla="*/ 93 w 141"/>
              <a:gd name="T11" fmla="*/ 34 h 115"/>
              <a:gd name="T12" fmla="*/ 98 w 141"/>
              <a:gd name="T13" fmla="*/ 36 h 115"/>
              <a:gd name="T14" fmla="*/ 104 w 141"/>
              <a:gd name="T15" fmla="*/ 30 h 115"/>
              <a:gd name="T16" fmla="*/ 102 w 141"/>
              <a:gd name="T17" fmla="*/ 25 h 115"/>
              <a:gd name="T18" fmla="*/ 82 w 141"/>
              <a:gd name="T19" fmla="*/ 2 h 115"/>
              <a:gd name="T20" fmla="*/ 77 w 141"/>
              <a:gd name="T21" fmla="*/ 0 h 115"/>
              <a:gd name="T22" fmla="*/ 48 w 141"/>
              <a:gd name="T23" fmla="*/ 0 h 115"/>
              <a:gd name="T24" fmla="*/ 28 w 141"/>
              <a:gd name="T25" fmla="*/ 15 h 115"/>
              <a:gd name="T26" fmla="*/ 28 w 141"/>
              <a:gd name="T27" fmla="*/ 32 h 115"/>
              <a:gd name="T28" fmla="*/ 6 w 141"/>
              <a:gd name="T29" fmla="*/ 32 h 115"/>
              <a:gd name="T30" fmla="*/ 2 w 141"/>
              <a:gd name="T31" fmla="*/ 34 h 115"/>
              <a:gd name="T32" fmla="*/ 2 w 141"/>
              <a:gd name="T33" fmla="*/ 43 h 115"/>
              <a:gd name="T34" fmla="*/ 6 w 141"/>
              <a:gd name="T35" fmla="*/ 45 h 115"/>
              <a:gd name="T36" fmla="*/ 32 w 141"/>
              <a:gd name="T37" fmla="*/ 45 h 115"/>
              <a:gd name="T38" fmla="*/ 40 w 141"/>
              <a:gd name="T39" fmla="*/ 38 h 115"/>
              <a:gd name="T40" fmla="*/ 40 w 141"/>
              <a:gd name="T41" fmla="*/ 27 h 115"/>
              <a:gd name="T42" fmla="*/ 55 w 141"/>
              <a:gd name="T43" fmla="*/ 45 h 115"/>
              <a:gd name="T44" fmla="*/ 41 w 141"/>
              <a:gd name="T45" fmla="*/ 59 h 115"/>
              <a:gd name="T46" fmla="*/ 40 w 141"/>
              <a:gd name="T47" fmla="*/ 69 h 115"/>
              <a:gd name="T48" fmla="*/ 49 w 141"/>
              <a:gd name="T49" fmla="*/ 109 h 115"/>
              <a:gd name="T50" fmla="*/ 57 w 141"/>
              <a:gd name="T51" fmla="*/ 115 h 115"/>
              <a:gd name="T52" fmla="*/ 64 w 141"/>
              <a:gd name="T53" fmla="*/ 108 h 115"/>
              <a:gd name="T54" fmla="*/ 64 w 141"/>
              <a:gd name="T55" fmla="*/ 106 h 115"/>
              <a:gd name="T56" fmla="*/ 57 w 141"/>
              <a:gd name="T57" fmla="*/ 72 h 115"/>
              <a:gd name="T58" fmla="*/ 75 w 141"/>
              <a:gd name="T59" fmla="*/ 54 h 115"/>
              <a:gd name="T60" fmla="*/ 91 w 141"/>
              <a:gd name="T61" fmla="*/ 72 h 115"/>
              <a:gd name="T62" fmla="*/ 101 w 141"/>
              <a:gd name="T63" fmla="*/ 75 h 115"/>
              <a:gd name="T64" fmla="*/ 133 w 141"/>
              <a:gd name="T65" fmla="*/ 75 h 115"/>
              <a:gd name="T66" fmla="*/ 141 w 141"/>
              <a:gd name="T67" fmla="*/ 69 h 115"/>
              <a:gd name="T68" fmla="*/ 135 w 141"/>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5">
                <a:moveTo>
                  <a:pt x="135" y="60"/>
                </a:moveTo>
                <a:cubicBezTo>
                  <a:pt x="134" y="60"/>
                  <a:pt x="133" y="60"/>
                  <a:pt x="133" y="60"/>
                </a:cubicBezTo>
                <a:cubicBezTo>
                  <a:pt x="105" y="60"/>
                  <a:pt x="105" y="60"/>
                  <a:pt x="105" y="60"/>
                </a:cubicBezTo>
                <a:cubicBezTo>
                  <a:pt x="64" y="12"/>
                  <a:pt x="64" y="12"/>
                  <a:pt x="64" y="12"/>
                </a:cubicBezTo>
                <a:cubicBezTo>
                  <a:pt x="75" y="12"/>
                  <a:pt x="75" y="12"/>
                  <a:pt x="75" y="12"/>
                </a:cubicBezTo>
                <a:cubicBezTo>
                  <a:pt x="93" y="34"/>
                  <a:pt x="93" y="34"/>
                  <a:pt x="93" y="34"/>
                </a:cubicBezTo>
                <a:cubicBezTo>
                  <a:pt x="94" y="35"/>
                  <a:pt x="96" y="36"/>
                  <a:pt x="98" y="36"/>
                </a:cubicBezTo>
                <a:cubicBezTo>
                  <a:pt x="101" y="36"/>
                  <a:pt x="104" y="33"/>
                  <a:pt x="104" y="30"/>
                </a:cubicBezTo>
                <a:cubicBezTo>
                  <a:pt x="104" y="28"/>
                  <a:pt x="103" y="26"/>
                  <a:pt x="102" y="25"/>
                </a:cubicBezTo>
                <a:cubicBezTo>
                  <a:pt x="82" y="2"/>
                  <a:pt x="82" y="2"/>
                  <a:pt x="82" y="2"/>
                </a:cubicBezTo>
                <a:cubicBezTo>
                  <a:pt x="81" y="1"/>
                  <a:pt x="79" y="0"/>
                  <a:pt x="77" y="0"/>
                </a:cubicBezTo>
                <a:cubicBezTo>
                  <a:pt x="48" y="0"/>
                  <a:pt x="48" y="0"/>
                  <a:pt x="48" y="0"/>
                </a:cubicBezTo>
                <a:cubicBezTo>
                  <a:pt x="48" y="0"/>
                  <a:pt x="29" y="14"/>
                  <a:pt x="28" y="15"/>
                </a:cubicBezTo>
                <a:cubicBezTo>
                  <a:pt x="28" y="32"/>
                  <a:pt x="28" y="32"/>
                  <a:pt x="28" y="32"/>
                </a:cubicBezTo>
                <a:cubicBezTo>
                  <a:pt x="6" y="32"/>
                  <a:pt x="6" y="32"/>
                  <a:pt x="6" y="32"/>
                </a:cubicBezTo>
                <a:cubicBezTo>
                  <a:pt x="5" y="32"/>
                  <a:pt x="3" y="33"/>
                  <a:pt x="2" y="34"/>
                </a:cubicBezTo>
                <a:cubicBezTo>
                  <a:pt x="0" y="36"/>
                  <a:pt x="0" y="40"/>
                  <a:pt x="2" y="43"/>
                </a:cubicBezTo>
                <a:cubicBezTo>
                  <a:pt x="3" y="44"/>
                  <a:pt x="5" y="44"/>
                  <a:pt x="6" y="45"/>
                </a:cubicBezTo>
                <a:cubicBezTo>
                  <a:pt x="32" y="45"/>
                  <a:pt x="32" y="45"/>
                  <a:pt x="32" y="45"/>
                </a:cubicBezTo>
                <a:cubicBezTo>
                  <a:pt x="40" y="44"/>
                  <a:pt x="40" y="38"/>
                  <a:pt x="40" y="38"/>
                </a:cubicBezTo>
                <a:cubicBezTo>
                  <a:pt x="40" y="27"/>
                  <a:pt x="40" y="27"/>
                  <a:pt x="40" y="27"/>
                </a:cubicBezTo>
                <a:cubicBezTo>
                  <a:pt x="55" y="45"/>
                  <a:pt x="55" y="45"/>
                  <a:pt x="55" y="45"/>
                </a:cubicBezTo>
                <a:cubicBezTo>
                  <a:pt x="41" y="59"/>
                  <a:pt x="41" y="59"/>
                  <a:pt x="41" y="59"/>
                </a:cubicBezTo>
                <a:cubicBezTo>
                  <a:pt x="41" y="59"/>
                  <a:pt x="38" y="62"/>
                  <a:pt x="40" y="69"/>
                </a:cubicBezTo>
                <a:cubicBezTo>
                  <a:pt x="49" y="109"/>
                  <a:pt x="49" y="109"/>
                  <a:pt x="49" y="109"/>
                </a:cubicBezTo>
                <a:cubicBezTo>
                  <a:pt x="50" y="113"/>
                  <a:pt x="53" y="115"/>
                  <a:pt x="57" y="115"/>
                </a:cubicBezTo>
                <a:cubicBezTo>
                  <a:pt x="61" y="115"/>
                  <a:pt x="64" y="112"/>
                  <a:pt x="64" y="108"/>
                </a:cubicBezTo>
                <a:cubicBezTo>
                  <a:pt x="64" y="107"/>
                  <a:pt x="64" y="106"/>
                  <a:pt x="64" y="106"/>
                </a:cubicBezTo>
                <a:cubicBezTo>
                  <a:pt x="57" y="72"/>
                  <a:pt x="57" y="72"/>
                  <a:pt x="57" y="72"/>
                </a:cubicBezTo>
                <a:cubicBezTo>
                  <a:pt x="75" y="54"/>
                  <a:pt x="75" y="54"/>
                  <a:pt x="75" y="54"/>
                </a:cubicBezTo>
                <a:cubicBezTo>
                  <a:pt x="91" y="72"/>
                  <a:pt x="91" y="72"/>
                  <a:pt x="91" y="72"/>
                </a:cubicBezTo>
                <a:cubicBezTo>
                  <a:pt x="91" y="72"/>
                  <a:pt x="94" y="75"/>
                  <a:pt x="101" y="75"/>
                </a:cubicBezTo>
                <a:cubicBezTo>
                  <a:pt x="133" y="75"/>
                  <a:pt x="133" y="75"/>
                  <a:pt x="133" y="75"/>
                </a:cubicBezTo>
                <a:cubicBezTo>
                  <a:pt x="136" y="75"/>
                  <a:pt x="140" y="73"/>
                  <a:pt x="141" y="69"/>
                </a:cubicBezTo>
                <a:cubicBezTo>
                  <a:pt x="141" y="65"/>
                  <a:pt x="139" y="61"/>
                  <a:pt x="135" y="6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8" name="Freeform 31"/>
          <p:cNvSpPr>
            <a:spLocks noEditPoints="1"/>
          </p:cNvSpPr>
          <p:nvPr/>
        </p:nvSpPr>
        <p:spPr bwMode="auto">
          <a:xfrm>
            <a:off x="7155678" y="1456230"/>
            <a:ext cx="396875" cy="188913"/>
          </a:xfrm>
          <a:custGeom>
            <a:avLst/>
            <a:gdLst>
              <a:gd name="T0" fmla="*/ 0 w 250"/>
              <a:gd name="T1" fmla="*/ 119 h 119"/>
              <a:gd name="T2" fmla="*/ 0 w 250"/>
              <a:gd name="T3" fmla="*/ 0 h 119"/>
              <a:gd name="T4" fmla="*/ 250 w 250"/>
              <a:gd name="T5" fmla="*/ 0 h 119"/>
              <a:gd name="T6" fmla="*/ 250 w 250"/>
              <a:gd name="T7" fmla="*/ 119 h 119"/>
              <a:gd name="T8" fmla="*/ 0 w 250"/>
              <a:gd name="T9" fmla="*/ 119 h 119"/>
              <a:gd name="T10" fmla="*/ 0 w 250"/>
              <a:gd name="T11" fmla="*/ 119 h 119"/>
              <a:gd name="T12" fmla="*/ 17 w 250"/>
              <a:gd name="T13" fmla="*/ 102 h 119"/>
              <a:gd name="T14" fmla="*/ 233 w 250"/>
              <a:gd name="T15" fmla="*/ 102 h 119"/>
              <a:gd name="T16" fmla="*/ 233 w 250"/>
              <a:gd name="T17" fmla="*/ 17 h 119"/>
              <a:gd name="T18" fmla="*/ 17 w 250"/>
              <a:gd name="T19" fmla="*/ 17 h 119"/>
              <a:gd name="T20" fmla="*/ 17 w 250"/>
              <a:gd name="T21" fmla="*/ 102 h 119"/>
              <a:gd name="T22" fmla="*/ 17 w 250"/>
              <a:gd name="T23" fmla="*/ 10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119">
                <a:moveTo>
                  <a:pt x="0" y="119"/>
                </a:moveTo>
                <a:lnTo>
                  <a:pt x="0" y="0"/>
                </a:lnTo>
                <a:lnTo>
                  <a:pt x="250" y="0"/>
                </a:lnTo>
                <a:lnTo>
                  <a:pt x="250" y="119"/>
                </a:lnTo>
                <a:lnTo>
                  <a:pt x="0" y="119"/>
                </a:lnTo>
                <a:lnTo>
                  <a:pt x="0" y="119"/>
                </a:lnTo>
                <a:close/>
                <a:moveTo>
                  <a:pt x="17" y="102"/>
                </a:moveTo>
                <a:lnTo>
                  <a:pt x="233" y="102"/>
                </a:lnTo>
                <a:lnTo>
                  <a:pt x="233" y="17"/>
                </a:lnTo>
                <a:lnTo>
                  <a:pt x="17" y="17"/>
                </a:lnTo>
                <a:lnTo>
                  <a:pt x="17" y="102"/>
                </a:lnTo>
                <a:lnTo>
                  <a:pt x="17" y="10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99" name="Line 32"/>
          <p:cNvSpPr>
            <a:spLocks noChangeShapeType="1"/>
          </p:cNvSpPr>
          <p:nvPr/>
        </p:nvSpPr>
        <p:spPr bwMode="auto">
          <a:xfrm>
            <a:off x="7354115" y="1551480"/>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0" name="Line 33"/>
          <p:cNvSpPr>
            <a:spLocks noChangeShapeType="1"/>
          </p:cNvSpPr>
          <p:nvPr/>
        </p:nvSpPr>
        <p:spPr bwMode="auto">
          <a:xfrm>
            <a:off x="7354115" y="1551480"/>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1" name="Line 34"/>
          <p:cNvSpPr>
            <a:spLocks noChangeShapeType="1"/>
          </p:cNvSpPr>
          <p:nvPr/>
        </p:nvSpPr>
        <p:spPr bwMode="auto">
          <a:xfrm>
            <a:off x="7300140" y="1602280"/>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2" name="Line 35"/>
          <p:cNvSpPr>
            <a:spLocks noChangeShapeType="1"/>
          </p:cNvSpPr>
          <p:nvPr/>
        </p:nvSpPr>
        <p:spPr bwMode="auto">
          <a:xfrm>
            <a:off x="7300140" y="1602280"/>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3" name="Freeform 36"/>
          <p:cNvSpPr>
            <a:spLocks noEditPoints="1"/>
          </p:cNvSpPr>
          <p:nvPr/>
        </p:nvSpPr>
        <p:spPr bwMode="auto">
          <a:xfrm>
            <a:off x="7301728" y="1499092"/>
            <a:ext cx="104775" cy="103188"/>
          </a:xfrm>
          <a:custGeom>
            <a:avLst/>
            <a:gdLst>
              <a:gd name="T0" fmla="*/ 20 w 46"/>
              <a:gd name="T1" fmla="*/ 19 h 46"/>
              <a:gd name="T2" fmla="*/ 20 w 46"/>
              <a:gd name="T3" fmla="*/ 14 h 46"/>
              <a:gd name="T4" fmla="*/ 20 w 46"/>
              <a:gd name="T5" fmla="*/ 19 h 46"/>
              <a:gd name="T6" fmla="*/ 23 w 46"/>
              <a:gd name="T7" fmla="*/ 0 h 46"/>
              <a:gd name="T8" fmla="*/ 0 w 46"/>
              <a:gd name="T9" fmla="*/ 23 h 46"/>
              <a:gd name="T10" fmla="*/ 23 w 46"/>
              <a:gd name="T11" fmla="*/ 46 h 46"/>
              <a:gd name="T12" fmla="*/ 46 w 46"/>
              <a:gd name="T13" fmla="*/ 23 h 46"/>
              <a:gd name="T14" fmla="*/ 23 w 46"/>
              <a:gd name="T15" fmla="*/ 0 h 46"/>
              <a:gd name="T16" fmla="*/ 26 w 46"/>
              <a:gd name="T17" fmla="*/ 38 h 46"/>
              <a:gd name="T18" fmla="*/ 26 w 46"/>
              <a:gd name="T19" fmla="*/ 42 h 46"/>
              <a:gd name="T20" fmla="*/ 20 w 46"/>
              <a:gd name="T21" fmla="*/ 42 h 46"/>
              <a:gd name="T22" fmla="*/ 20 w 46"/>
              <a:gd name="T23" fmla="*/ 37 h 46"/>
              <a:gd name="T24" fmla="*/ 11 w 46"/>
              <a:gd name="T25" fmla="*/ 27 h 46"/>
              <a:gd name="T26" fmla="*/ 17 w 46"/>
              <a:gd name="T27" fmla="*/ 27 h 46"/>
              <a:gd name="T28" fmla="*/ 20 w 46"/>
              <a:gd name="T29" fmla="*/ 32 h 46"/>
              <a:gd name="T30" fmla="*/ 20 w 46"/>
              <a:gd name="T31" fmla="*/ 25 h 46"/>
              <a:gd name="T32" fmla="*/ 11 w 46"/>
              <a:gd name="T33" fmla="*/ 17 h 46"/>
              <a:gd name="T34" fmla="*/ 20 w 46"/>
              <a:gd name="T35" fmla="*/ 8 h 46"/>
              <a:gd name="T36" fmla="*/ 20 w 46"/>
              <a:gd name="T37" fmla="*/ 4 h 46"/>
              <a:gd name="T38" fmla="*/ 26 w 46"/>
              <a:gd name="T39" fmla="*/ 4 h 46"/>
              <a:gd name="T40" fmla="*/ 26 w 46"/>
              <a:gd name="T41" fmla="*/ 8 h 46"/>
              <a:gd name="T42" fmla="*/ 35 w 46"/>
              <a:gd name="T43" fmla="*/ 17 h 46"/>
              <a:gd name="T44" fmla="*/ 29 w 46"/>
              <a:gd name="T45" fmla="*/ 17 h 46"/>
              <a:gd name="T46" fmla="*/ 26 w 46"/>
              <a:gd name="T47" fmla="*/ 14 h 46"/>
              <a:gd name="T48" fmla="*/ 26 w 46"/>
              <a:gd name="T49" fmla="*/ 20 h 46"/>
              <a:gd name="T50" fmla="*/ 36 w 46"/>
              <a:gd name="T51" fmla="*/ 28 h 46"/>
              <a:gd name="T52" fmla="*/ 26 w 46"/>
              <a:gd name="T53" fmla="*/ 38 h 46"/>
              <a:gd name="T54" fmla="*/ 26 w 46"/>
              <a:gd name="T55" fmla="*/ 26 h 46"/>
              <a:gd name="T56" fmla="*/ 26 w 46"/>
              <a:gd name="T57" fmla="*/ 32 h 46"/>
              <a:gd name="T58" fmla="*/ 26 w 46"/>
              <a:gd name="T5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46">
                <a:moveTo>
                  <a:pt x="20" y="19"/>
                </a:moveTo>
                <a:cubicBezTo>
                  <a:pt x="20" y="14"/>
                  <a:pt x="20" y="14"/>
                  <a:pt x="20" y="14"/>
                </a:cubicBezTo>
                <a:cubicBezTo>
                  <a:pt x="16" y="14"/>
                  <a:pt x="16" y="19"/>
                  <a:pt x="20" y="19"/>
                </a:cubicBezTo>
                <a:close/>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6" y="38"/>
                </a:moveTo>
                <a:cubicBezTo>
                  <a:pt x="26" y="42"/>
                  <a:pt x="26" y="42"/>
                  <a:pt x="26" y="42"/>
                </a:cubicBezTo>
                <a:cubicBezTo>
                  <a:pt x="20" y="42"/>
                  <a:pt x="20" y="42"/>
                  <a:pt x="20" y="42"/>
                </a:cubicBezTo>
                <a:cubicBezTo>
                  <a:pt x="20" y="37"/>
                  <a:pt x="20" y="37"/>
                  <a:pt x="20" y="37"/>
                </a:cubicBezTo>
                <a:cubicBezTo>
                  <a:pt x="17" y="37"/>
                  <a:pt x="11" y="34"/>
                  <a:pt x="11" y="27"/>
                </a:cubicBezTo>
                <a:cubicBezTo>
                  <a:pt x="17" y="27"/>
                  <a:pt x="17" y="27"/>
                  <a:pt x="17" y="27"/>
                </a:cubicBezTo>
                <a:cubicBezTo>
                  <a:pt x="17" y="29"/>
                  <a:pt x="17" y="31"/>
                  <a:pt x="20" y="32"/>
                </a:cubicBezTo>
                <a:cubicBezTo>
                  <a:pt x="20" y="25"/>
                  <a:pt x="20" y="25"/>
                  <a:pt x="20" y="25"/>
                </a:cubicBezTo>
                <a:cubicBezTo>
                  <a:pt x="16" y="24"/>
                  <a:pt x="11" y="23"/>
                  <a:pt x="11" y="17"/>
                </a:cubicBezTo>
                <a:cubicBezTo>
                  <a:pt x="11" y="10"/>
                  <a:pt x="18" y="8"/>
                  <a:pt x="20" y="8"/>
                </a:cubicBezTo>
                <a:cubicBezTo>
                  <a:pt x="20" y="4"/>
                  <a:pt x="20" y="4"/>
                  <a:pt x="20" y="4"/>
                </a:cubicBezTo>
                <a:cubicBezTo>
                  <a:pt x="26" y="4"/>
                  <a:pt x="26" y="4"/>
                  <a:pt x="26" y="4"/>
                </a:cubicBezTo>
                <a:cubicBezTo>
                  <a:pt x="26" y="8"/>
                  <a:pt x="26" y="8"/>
                  <a:pt x="26" y="8"/>
                </a:cubicBezTo>
                <a:cubicBezTo>
                  <a:pt x="30" y="8"/>
                  <a:pt x="35" y="11"/>
                  <a:pt x="35" y="17"/>
                </a:cubicBezTo>
                <a:cubicBezTo>
                  <a:pt x="29" y="17"/>
                  <a:pt x="29" y="17"/>
                  <a:pt x="29" y="17"/>
                </a:cubicBezTo>
                <a:cubicBezTo>
                  <a:pt x="29" y="15"/>
                  <a:pt x="28" y="14"/>
                  <a:pt x="26" y="14"/>
                </a:cubicBezTo>
                <a:cubicBezTo>
                  <a:pt x="26" y="20"/>
                  <a:pt x="26" y="20"/>
                  <a:pt x="26" y="20"/>
                </a:cubicBezTo>
                <a:cubicBezTo>
                  <a:pt x="30" y="20"/>
                  <a:pt x="36" y="22"/>
                  <a:pt x="36" y="28"/>
                </a:cubicBezTo>
                <a:cubicBezTo>
                  <a:pt x="36" y="33"/>
                  <a:pt x="30" y="37"/>
                  <a:pt x="26" y="38"/>
                </a:cubicBezTo>
                <a:close/>
                <a:moveTo>
                  <a:pt x="26" y="26"/>
                </a:moveTo>
                <a:cubicBezTo>
                  <a:pt x="26" y="32"/>
                  <a:pt x="26" y="32"/>
                  <a:pt x="26" y="32"/>
                </a:cubicBezTo>
                <a:cubicBezTo>
                  <a:pt x="31" y="31"/>
                  <a:pt x="31" y="26"/>
                  <a:pt x="26" y="2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4" name="Freeform 37"/>
          <p:cNvSpPr>
            <a:spLocks noEditPoints="1"/>
          </p:cNvSpPr>
          <p:nvPr/>
        </p:nvSpPr>
        <p:spPr bwMode="auto">
          <a:xfrm>
            <a:off x="7412853" y="1499092"/>
            <a:ext cx="103187" cy="103188"/>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1 w 46"/>
              <a:gd name="T11" fmla="*/ 19 h 46"/>
              <a:gd name="T12" fmla="*/ 26 w 46"/>
              <a:gd name="T13" fmla="*/ 19 h 46"/>
              <a:gd name="T14" fmla="*/ 26 w 46"/>
              <a:gd name="T15" fmla="*/ 24 h 46"/>
              <a:gd name="T16" fmla="*/ 22 w 46"/>
              <a:gd name="T17" fmla="*/ 24 h 46"/>
              <a:gd name="T18" fmla="*/ 20 w 46"/>
              <a:gd name="T19" fmla="*/ 32 h 46"/>
              <a:gd name="T20" fmla="*/ 24 w 46"/>
              <a:gd name="T21" fmla="*/ 32 h 46"/>
              <a:gd name="T22" fmla="*/ 34 w 46"/>
              <a:gd name="T23" fmla="*/ 32 h 46"/>
              <a:gd name="T24" fmla="*/ 34 w 46"/>
              <a:gd name="T25" fmla="*/ 37 h 46"/>
              <a:gd name="T26" fmla="*/ 12 w 46"/>
              <a:gd name="T27" fmla="*/ 37 h 46"/>
              <a:gd name="T28" fmla="*/ 12 w 46"/>
              <a:gd name="T29" fmla="*/ 32 h 46"/>
              <a:gd name="T30" fmla="*/ 15 w 46"/>
              <a:gd name="T31" fmla="*/ 24 h 46"/>
              <a:gd name="T32" fmla="*/ 11 w 46"/>
              <a:gd name="T33" fmla="*/ 24 h 46"/>
              <a:gd name="T34" fmla="*/ 11 w 46"/>
              <a:gd name="T35" fmla="*/ 19 h 46"/>
              <a:gd name="T36" fmla="*/ 15 w 46"/>
              <a:gd name="T37" fmla="*/ 19 h 46"/>
              <a:gd name="T38" fmla="*/ 14 w 46"/>
              <a:gd name="T39" fmla="*/ 14 h 46"/>
              <a:gd name="T40" fmla="*/ 24 w 46"/>
              <a:gd name="T41" fmla="*/ 6 h 46"/>
              <a:gd name="T42" fmla="*/ 34 w 46"/>
              <a:gd name="T43" fmla="*/ 17 h 46"/>
              <a:gd name="T44" fmla="*/ 28 w 46"/>
              <a:gd name="T45" fmla="*/ 17 h 46"/>
              <a:gd name="T46" fmla="*/ 24 w 46"/>
              <a:gd name="T47" fmla="*/ 12 h 46"/>
              <a:gd name="T48" fmla="*/ 20 w 46"/>
              <a:gd name="T49" fmla="*/ 15 h 46"/>
              <a:gd name="T50" fmla="*/ 21 w 46"/>
              <a:gd name="T51"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1" y="19"/>
                </a:moveTo>
                <a:cubicBezTo>
                  <a:pt x="26" y="19"/>
                  <a:pt x="26" y="19"/>
                  <a:pt x="26" y="19"/>
                </a:cubicBezTo>
                <a:cubicBezTo>
                  <a:pt x="26" y="24"/>
                  <a:pt x="26" y="24"/>
                  <a:pt x="26" y="24"/>
                </a:cubicBezTo>
                <a:cubicBezTo>
                  <a:pt x="22" y="24"/>
                  <a:pt x="22" y="24"/>
                  <a:pt x="22" y="24"/>
                </a:cubicBezTo>
                <a:cubicBezTo>
                  <a:pt x="22" y="29"/>
                  <a:pt x="20" y="31"/>
                  <a:pt x="20" y="32"/>
                </a:cubicBezTo>
                <a:cubicBezTo>
                  <a:pt x="24" y="32"/>
                  <a:pt x="24" y="32"/>
                  <a:pt x="24" y="32"/>
                </a:cubicBezTo>
                <a:cubicBezTo>
                  <a:pt x="34" y="32"/>
                  <a:pt x="34" y="32"/>
                  <a:pt x="34" y="32"/>
                </a:cubicBezTo>
                <a:cubicBezTo>
                  <a:pt x="34" y="37"/>
                  <a:pt x="34" y="37"/>
                  <a:pt x="34" y="37"/>
                </a:cubicBezTo>
                <a:cubicBezTo>
                  <a:pt x="12" y="37"/>
                  <a:pt x="12" y="37"/>
                  <a:pt x="12" y="37"/>
                </a:cubicBezTo>
                <a:cubicBezTo>
                  <a:pt x="12" y="32"/>
                  <a:pt x="12" y="32"/>
                  <a:pt x="12" y="32"/>
                </a:cubicBezTo>
                <a:cubicBezTo>
                  <a:pt x="15" y="31"/>
                  <a:pt x="16" y="26"/>
                  <a:pt x="15" y="24"/>
                </a:cubicBezTo>
                <a:cubicBezTo>
                  <a:pt x="11" y="24"/>
                  <a:pt x="11" y="24"/>
                  <a:pt x="11" y="24"/>
                </a:cubicBezTo>
                <a:cubicBezTo>
                  <a:pt x="11" y="19"/>
                  <a:pt x="11" y="19"/>
                  <a:pt x="11" y="19"/>
                </a:cubicBezTo>
                <a:cubicBezTo>
                  <a:pt x="15" y="19"/>
                  <a:pt x="15" y="19"/>
                  <a:pt x="15" y="19"/>
                </a:cubicBezTo>
                <a:cubicBezTo>
                  <a:pt x="14" y="17"/>
                  <a:pt x="14" y="16"/>
                  <a:pt x="14" y="14"/>
                </a:cubicBezTo>
                <a:cubicBezTo>
                  <a:pt x="14" y="12"/>
                  <a:pt x="15" y="6"/>
                  <a:pt x="24" y="6"/>
                </a:cubicBezTo>
                <a:cubicBezTo>
                  <a:pt x="32" y="6"/>
                  <a:pt x="34" y="12"/>
                  <a:pt x="34" y="17"/>
                </a:cubicBezTo>
                <a:cubicBezTo>
                  <a:pt x="28" y="17"/>
                  <a:pt x="28" y="17"/>
                  <a:pt x="28" y="17"/>
                </a:cubicBezTo>
                <a:cubicBezTo>
                  <a:pt x="28" y="14"/>
                  <a:pt x="26" y="12"/>
                  <a:pt x="24" y="12"/>
                </a:cubicBezTo>
                <a:cubicBezTo>
                  <a:pt x="20" y="12"/>
                  <a:pt x="20" y="14"/>
                  <a:pt x="20" y="15"/>
                </a:cubicBezTo>
                <a:cubicBezTo>
                  <a:pt x="20" y="16"/>
                  <a:pt x="20" y="18"/>
                  <a:pt x="21" y="1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5" name="Freeform 38"/>
          <p:cNvSpPr>
            <a:spLocks noEditPoints="1"/>
          </p:cNvSpPr>
          <p:nvPr/>
        </p:nvSpPr>
        <p:spPr bwMode="auto">
          <a:xfrm>
            <a:off x="7192190" y="1499092"/>
            <a:ext cx="103187" cy="103188"/>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33 w 46"/>
              <a:gd name="T11" fmla="*/ 27 h 46"/>
              <a:gd name="T12" fmla="*/ 33 w 46"/>
              <a:gd name="T13" fmla="*/ 32 h 46"/>
              <a:gd name="T14" fmla="*/ 26 w 46"/>
              <a:gd name="T15" fmla="*/ 32 h 46"/>
              <a:gd name="T16" fmla="*/ 26 w 46"/>
              <a:gd name="T17" fmla="*/ 40 h 46"/>
              <a:gd name="T18" fmla="*/ 20 w 46"/>
              <a:gd name="T19" fmla="*/ 40 h 46"/>
              <a:gd name="T20" fmla="*/ 20 w 46"/>
              <a:gd name="T21" fmla="*/ 32 h 46"/>
              <a:gd name="T22" fmla="*/ 12 w 46"/>
              <a:gd name="T23" fmla="*/ 32 h 46"/>
              <a:gd name="T24" fmla="*/ 12 w 46"/>
              <a:gd name="T25" fmla="*/ 27 h 46"/>
              <a:gd name="T26" fmla="*/ 20 w 46"/>
              <a:gd name="T27" fmla="*/ 27 h 46"/>
              <a:gd name="T28" fmla="*/ 10 w 46"/>
              <a:gd name="T29" fmla="*/ 9 h 46"/>
              <a:gd name="T30" fmla="*/ 17 w 46"/>
              <a:gd name="T31" fmla="*/ 9 h 46"/>
              <a:gd name="T32" fmla="*/ 23 w 46"/>
              <a:gd name="T33" fmla="*/ 20 h 46"/>
              <a:gd name="T34" fmla="*/ 30 w 46"/>
              <a:gd name="T35" fmla="*/ 9 h 46"/>
              <a:gd name="T36" fmla="*/ 36 w 46"/>
              <a:gd name="T37" fmla="*/ 9 h 46"/>
              <a:gd name="T38" fmla="*/ 26 w 46"/>
              <a:gd name="T39" fmla="*/ 27 h 46"/>
              <a:gd name="T40" fmla="*/ 33 w 46"/>
              <a:gd name="T41" fmla="*/ 2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33" y="27"/>
                </a:moveTo>
                <a:cubicBezTo>
                  <a:pt x="33" y="32"/>
                  <a:pt x="33" y="32"/>
                  <a:pt x="33" y="32"/>
                </a:cubicBezTo>
                <a:cubicBezTo>
                  <a:pt x="26" y="32"/>
                  <a:pt x="26" y="32"/>
                  <a:pt x="26" y="32"/>
                </a:cubicBezTo>
                <a:cubicBezTo>
                  <a:pt x="26" y="40"/>
                  <a:pt x="26" y="40"/>
                  <a:pt x="26" y="40"/>
                </a:cubicBezTo>
                <a:cubicBezTo>
                  <a:pt x="20" y="40"/>
                  <a:pt x="20" y="40"/>
                  <a:pt x="20" y="40"/>
                </a:cubicBezTo>
                <a:cubicBezTo>
                  <a:pt x="20" y="32"/>
                  <a:pt x="20" y="32"/>
                  <a:pt x="20" y="32"/>
                </a:cubicBezTo>
                <a:cubicBezTo>
                  <a:pt x="12" y="32"/>
                  <a:pt x="12" y="32"/>
                  <a:pt x="12" y="32"/>
                </a:cubicBezTo>
                <a:cubicBezTo>
                  <a:pt x="12" y="27"/>
                  <a:pt x="12" y="27"/>
                  <a:pt x="12" y="27"/>
                </a:cubicBezTo>
                <a:cubicBezTo>
                  <a:pt x="20" y="27"/>
                  <a:pt x="20" y="27"/>
                  <a:pt x="20" y="27"/>
                </a:cubicBezTo>
                <a:cubicBezTo>
                  <a:pt x="10" y="9"/>
                  <a:pt x="10" y="9"/>
                  <a:pt x="10" y="9"/>
                </a:cubicBezTo>
                <a:cubicBezTo>
                  <a:pt x="17" y="9"/>
                  <a:pt x="17" y="9"/>
                  <a:pt x="17" y="9"/>
                </a:cubicBezTo>
                <a:cubicBezTo>
                  <a:pt x="23" y="20"/>
                  <a:pt x="23" y="20"/>
                  <a:pt x="23" y="20"/>
                </a:cubicBezTo>
                <a:cubicBezTo>
                  <a:pt x="30" y="9"/>
                  <a:pt x="30" y="9"/>
                  <a:pt x="30" y="9"/>
                </a:cubicBezTo>
                <a:cubicBezTo>
                  <a:pt x="36" y="9"/>
                  <a:pt x="36" y="9"/>
                  <a:pt x="36" y="9"/>
                </a:cubicBezTo>
                <a:cubicBezTo>
                  <a:pt x="26" y="27"/>
                  <a:pt x="26" y="27"/>
                  <a:pt x="26" y="27"/>
                </a:cubicBezTo>
                <a:cubicBezTo>
                  <a:pt x="33" y="27"/>
                  <a:pt x="33" y="27"/>
                  <a:pt x="33" y="2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6" name="Freeform 39"/>
          <p:cNvSpPr>
            <a:spLocks noEditPoints="1"/>
          </p:cNvSpPr>
          <p:nvPr/>
        </p:nvSpPr>
        <p:spPr bwMode="auto">
          <a:xfrm>
            <a:off x="7874815" y="1537192"/>
            <a:ext cx="203200" cy="33338"/>
          </a:xfrm>
          <a:custGeom>
            <a:avLst/>
            <a:gdLst>
              <a:gd name="T0" fmla="*/ 101 w 128"/>
              <a:gd name="T1" fmla="*/ 0 h 21"/>
              <a:gd name="T2" fmla="*/ 122 w 128"/>
              <a:gd name="T3" fmla="*/ 21 h 21"/>
              <a:gd name="T4" fmla="*/ 128 w 128"/>
              <a:gd name="T5" fmla="*/ 21 h 21"/>
              <a:gd name="T6" fmla="*/ 128 w 128"/>
              <a:gd name="T7" fmla="*/ 0 h 21"/>
              <a:gd name="T8" fmla="*/ 101 w 128"/>
              <a:gd name="T9" fmla="*/ 0 h 21"/>
              <a:gd name="T10" fmla="*/ 0 w 128"/>
              <a:gd name="T11" fmla="*/ 0 h 21"/>
              <a:gd name="T12" fmla="*/ 0 w 128"/>
              <a:gd name="T13" fmla="*/ 21 h 21"/>
              <a:gd name="T14" fmla="*/ 75 w 128"/>
              <a:gd name="T15" fmla="*/ 21 h 21"/>
              <a:gd name="T16" fmla="*/ 56 w 128"/>
              <a:gd name="T17" fmla="*/ 0 h 21"/>
              <a:gd name="T18" fmla="*/ 0 w 12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1">
                <a:moveTo>
                  <a:pt x="101" y="0"/>
                </a:moveTo>
                <a:lnTo>
                  <a:pt x="122" y="21"/>
                </a:lnTo>
                <a:lnTo>
                  <a:pt x="128" y="21"/>
                </a:lnTo>
                <a:lnTo>
                  <a:pt x="128" y="0"/>
                </a:lnTo>
                <a:lnTo>
                  <a:pt x="101" y="0"/>
                </a:lnTo>
                <a:close/>
                <a:moveTo>
                  <a:pt x="0" y="0"/>
                </a:moveTo>
                <a:lnTo>
                  <a:pt x="0" y="21"/>
                </a:lnTo>
                <a:lnTo>
                  <a:pt x="75" y="21"/>
                </a:lnTo>
                <a:lnTo>
                  <a:pt x="56" y="0"/>
                </a:lnTo>
                <a:lnTo>
                  <a:pt x="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7" name="Freeform 40"/>
          <p:cNvSpPr>
            <a:spLocks noEditPoints="1"/>
          </p:cNvSpPr>
          <p:nvPr/>
        </p:nvSpPr>
        <p:spPr bwMode="auto">
          <a:xfrm>
            <a:off x="7814490" y="1351455"/>
            <a:ext cx="360362" cy="361950"/>
          </a:xfrm>
          <a:custGeom>
            <a:avLst/>
            <a:gdLst>
              <a:gd name="T0" fmla="*/ 137 w 160"/>
              <a:gd name="T1" fmla="*/ 23 h 160"/>
              <a:gd name="T2" fmla="*/ 80 w 160"/>
              <a:gd name="T3" fmla="*/ 0 h 160"/>
              <a:gd name="T4" fmla="*/ 23 w 160"/>
              <a:gd name="T5" fmla="*/ 23 h 160"/>
              <a:gd name="T6" fmla="*/ 0 w 160"/>
              <a:gd name="T7" fmla="*/ 80 h 160"/>
              <a:gd name="T8" fmla="*/ 23 w 160"/>
              <a:gd name="T9" fmla="*/ 137 h 160"/>
              <a:gd name="T10" fmla="*/ 80 w 160"/>
              <a:gd name="T11" fmla="*/ 160 h 160"/>
              <a:gd name="T12" fmla="*/ 80 w 160"/>
              <a:gd name="T13" fmla="*/ 160 h 160"/>
              <a:gd name="T14" fmla="*/ 137 w 160"/>
              <a:gd name="T15" fmla="*/ 137 h 160"/>
              <a:gd name="T16" fmla="*/ 160 w 160"/>
              <a:gd name="T17" fmla="*/ 80 h 160"/>
              <a:gd name="T18" fmla="*/ 137 w 160"/>
              <a:gd name="T19" fmla="*/ 23 h 160"/>
              <a:gd name="T20" fmla="*/ 124 w 160"/>
              <a:gd name="T21" fmla="*/ 36 h 160"/>
              <a:gd name="T22" fmla="*/ 142 w 160"/>
              <a:gd name="T23" fmla="*/ 80 h 160"/>
              <a:gd name="T24" fmla="*/ 130 w 160"/>
              <a:gd name="T25" fmla="*/ 117 h 160"/>
              <a:gd name="T26" fmla="*/ 43 w 160"/>
              <a:gd name="T27" fmla="*/ 30 h 160"/>
              <a:gd name="T28" fmla="*/ 80 w 160"/>
              <a:gd name="T29" fmla="*/ 18 h 160"/>
              <a:gd name="T30" fmla="*/ 124 w 160"/>
              <a:gd name="T31" fmla="*/ 36 h 160"/>
              <a:gd name="T32" fmla="*/ 80 w 160"/>
              <a:gd name="T33" fmla="*/ 142 h 160"/>
              <a:gd name="T34" fmla="*/ 36 w 160"/>
              <a:gd name="T35" fmla="*/ 124 h 160"/>
              <a:gd name="T36" fmla="*/ 18 w 160"/>
              <a:gd name="T37" fmla="*/ 80 h 160"/>
              <a:gd name="T38" fmla="*/ 30 w 160"/>
              <a:gd name="T39" fmla="*/ 43 h 160"/>
              <a:gd name="T40" fmla="*/ 117 w 160"/>
              <a:gd name="T41" fmla="*/ 130 h 160"/>
              <a:gd name="T42" fmla="*/ 80 w 160"/>
              <a:gd name="T43" fmla="*/ 14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60">
                <a:moveTo>
                  <a:pt x="137" y="23"/>
                </a:moveTo>
                <a:cubicBezTo>
                  <a:pt x="122" y="9"/>
                  <a:pt x="102" y="0"/>
                  <a:pt x="80" y="0"/>
                </a:cubicBezTo>
                <a:cubicBezTo>
                  <a:pt x="58" y="0"/>
                  <a:pt x="38" y="9"/>
                  <a:pt x="23" y="23"/>
                </a:cubicBezTo>
                <a:cubicBezTo>
                  <a:pt x="9" y="38"/>
                  <a:pt x="0" y="58"/>
                  <a:pt x="0" y="80"/>
                </a:cubicBezTo>
                <a:cubicBezTo>
                  <a:pt x="0" y="102"/>
                  <a:pt x="9" y="122"/>
                  <a:pt x="23" y="137"/>
                </a:cubicBezTo>
                <a:cubicBezTo>
                  <a:pt x="38" y="151"/>
                  <a:pt x="58" y="160"/>
                  <a:pt x="80" y="160"/>
                </a:cubicBezTo>
                <a:cubicBezTo>
                  <a:pt x="80" y="160"/>
                  <a:pt x="80" y="160"/>
                  <a:pt x="80" y="160"/>
                </a:cubicBezTo>
                <a:cubicBezTo>
                  <a:pt x="102" y="160"/>
                  <a:pt x="122" y="151"/>
                  <a:pt x="137" y="137"/>
                </a:cubicBezTo>
                <a:cubicBezTo>
                  <a:pt x="151" y="122"/>
                  <a:pt x="160" y="102"/>
                  <a:pt x="160" y="80"/>
                </a:cubicBezTo>
                <a:cubicBezTo>
                  <a:pt x="160" y="58"/>
                  <a:pt x="151" y="38"/>
                  <a:pt x="137" y="23"/>
                </a:cubicBezTo>
                <a:close/>
                <a:moveTo>
                  <a:pt x="124" y="36"/>
                </a:moveTo>
                <a:cubicBezTo>
                  <a:pt x="135" y="47"/>
                  <a:pt x="142" y="63"/>
                  <a:pt x="142" y="80"/>
                </a:cubicBezTo>
                <a:cubicBezTo>
                  <a:pt x="142" y="94"/>
                  <a:pt x="138" y="107"/>
                  <a:pt x="130" y="117"/>
                </a:cubicBezTo>
                <a:cubicBezTo>
                  <a:pt x="43" y="30"/>
                  <a:pt x="43" y="30"/>
                  <a:pt x="43" y="30"/>
                </a:cubicBezTo>
                <a:cubicBezTo>
                  <a:pt x="53" y="22"/>
                  <a:pt x="66" y="18"/>
                  <a:pt x="80" y="18"/>
                </a:cubicBezTo>
                <a:cubicBezTo>
                  <a:pt x="97" y="18"/>
                  <a:pt x="113" y="25"/>
                  <a:pt x="124" y="36"/>
                </a:cubicBezTo>
                <a:close/>
                <a:moveTo>
                  <a:pt x="80" y="142"/>
                </a:moveTo>
                <a:cubicBezTo>
                  <a:pt x="63" y="142"/>
                  <a:pt x="47" y="135"/>
                  <a:pt x="36" y="124"/>
                </a:cubicBezTo>
                <a:cubicBezTo>
                  <a:pt x="25" y="113"/>
                  <a:pt x="18" y="97"/>
                  <a:pt x="18" y="80"/>
                </a:cubicBezTo>
                <a:cubicBezTo>
                  <a:pt x="18" y="66"/>
                  <a:pt x="22" y="53"/>
                  <a:pt x="30" y="43"/>
                </a:cubicBezTo>
                <a:cubicBezTo>
                  <a:pt x="117" y="130"/>
                  <a:pt x="117" y="130"/>
                  <a:pt x="117" y="130"/>
                </a:cubicBezTo>
                <a:cubicBezTo>
                  <a:pt x="107" y="138"/>
                  <a:pt x="94" y="142"/>
                  <a:pt x="80" y="14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8" name="Rectangle 41"/>
          <p:cNvSpPr>
            <a:spLocks noChangeArrowheads="1"/>
          </p:cNvSpPr>
          <p:nvPr/>
        </p:nvSpPr>
        <p:spPr bwMode="auto">
          <a:xfrm>
            <a:off x="8084365" y="1537192"/>
            <a:ext cx="11112" cy="3333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09" name="Rectangle 42"/>
          <p:cNvSpPr>
            <a:spLocks noChangeArrowheads="1"/>
          </p:cNvSpPr>
          <p:nvPr/>
        </p:nvSpPr>
        <p:spPr bwMode="auto">
          <a:xfrm>
            <a:off x="8100240" y="1537192"/>
            <a:ext cx="11112" cy="3333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0" name="Freeform 43"/>
          <p:cNvSpPr/>
          <p:nvPr/>
        </p:nvSpPr>
        <p:spPr bwMode="auto">
          <a:xfrm>
            <a:off x="7982765" y="1402255"/>
            <a:ext cx="112712" cy="130175"/>
          </a:xfrm>
          <a:custGeom>
            <a:avLst/>
            <a:gdLst>
              <a:gd name="T0" fmla="*/ 50 w 50"/>
              <a:gd name="T1" fmla="*/ 58 h 58"/>
              <a:gd name="T2" fmla="*/ 50 w 50"/>
              <a:gd name="T3" fmla="*/ 51 h 58"/>
              <a:gd name="T4" fmla="*/ 49 w 50"/>
              <a:gd name="T5" fmla="*/ 46 h 58"/>
              <a:gd name="T6" fmla="*/ 44 w 50"/>
              <a:gd name="T7" fmla="*/ 41 h 58"/>
              <a:gd name="T8" fmla="*/ 37 w 50"/>
              <a:gd name="T9" fmla="*/ 39 h 58"/>
              <a:gd name="T10" fmla="*/ 30 w 50"/>
              <a:gd name="T11" fmla="*/ 39 h 58"/>
              <a:gd name="T12" fmla="*/ 24 w 50"/>
              <a:gd name="T13" fmla="*/ 39 h 58"/>
              <a:gd name="T14" fmla="*/ 19 w 50"/>
              <a:gd name="T15" fmla="*/ 37 h 58"/>
              <a:gd name="T16" fmla="*/ 17 w 50"/>
              <a:gd name="T17" fmla="*/ 32 h 58"/>
              <a:gd name="T18" fmla="*/ 18 w 50"/>
              <a:gd name="T19" fmla="*/ 28 h 58"/>
              <a:gd name="T20" fmla="*/ 18 w 50"/>
              <a:gd name="T21" fmla="*/ 26 h 58"/>
              <a:gd name="T22" fmla="*/ 16 w 50"/>
              <a:gd name="T23" fmla="*/ 25 h 58"/>
              <a:gd name="T24" fmla="*/ 15 w 50"/>
              <a:gd name="T25" fmla="*/ 25 h 58"/>
              <a:gd name="T26" fmla="*/ 7 w 50"/>
              <a:gd name="T27" fmla="*/ 22 h 58"/>
              <a:gd name="T28" fmla="*/ 4 w 50"/>
              <a:gd name="T29" fmla="*/ 15 h 58"/>
              <a:gd name="T30" fmla="*/ 6 w 50"/>
              <a:gd name="T31" fmla="*/ 8 h 58"/>
              <a:gd name="T32" fmla="*/ 9 w 50"/>
              <a:gd name="T33" fmla="*/ 6 h 58"/>
              <a:gd name="T34" fmla="*/ 13 w 50"/>
              <a:gd name="T35" fmla="*/ 5 h 58"/>
              <a:gd name="T36" fmla="*/ 16 w 50"/>
              <a:gd name="T37" fmla="*/ 3 h 58"/>
              <a:gd name="T38" fmla="*/ 13 w 50"/>
              <a:gd name="T39" fmla="*/ 0 h 58"/>
              <a:gd name="T40" fmla="*/ 7 w 50"/>
              <a:gd name="T41" fmla="*/ 2 h 58"/>
              <a:gd name="T42" fmla="*/ 1 w 50"/>
              <a:gd name="T43" fmla="*/ 8 h 58"/>
              <a:gd name="T44" fmla="*/ 0 w 50"/>
              <a:gd name="T45" fmla="*/ 15 h 58"/>
              <a:gd name="T46" fmla="*/ 4 w 50"/>
              <a:gd name="T47" fmla="*/ 25 h 58"/>
              <a:gd name="T48" fmla="*/ 13 w 50"/>
              <a:gd name="T49" fmla="*/ 29 h 58"/>
              <a:gd name="T50" fmla="*/ 13 w 50"/>
              <a:gd name="T51" fmla="*/ 32 h 58"/>
              <a:gd name="T52" fmla="*/ 15 w 50"/>
              <a:gd name="T53" fmla="*/ 40 h 58"/>
              <a:gd name="T54" fmla="*/ 24 w 50"/>
              <a:gd name="T55" fmla="*/ 44 h 58"/>
              <a:gd name="T56" fmla="*/ 37 w 50"/>
              <a:gd name="T57" fmla="*/ 44 h 58"/>
              <a:gd name="T58" fmla="*/ 43 w 50"/>
              <a:gd name="T59" fmla="*/ 46 h 58"/>
              <a:gd name="T60" fmla="*/ 44 w 50"/>
              <a:gd name="T61" fmla="*/ 48 h 58"/>
              <a:gd name="T62" fmla="*/ 45 w 50"/>
              <a:gd name="T63" fmla="*/ 51 h 58"/>
              <a:gd name="T64" fmla="*/ 45 w 50"/>
              <a:gd name="T65" fmla="*/ 58 h 58"/>
              <a:gd name="T66" fmla="*/ 45 w 50"/>
              <a:gd name="T67" fmla="*/ 58 h 58"/>
              <a:gd name="T68" fmla="*/ 50 w 50"/>
              <a:gd name="T69" fmla="*/ 58 h 58"/>
              <a:gd name="T70" fmla="*/ 50 w 50"/>
              <a:gd name="T7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 h="58">
                <a:moveTo>
                  <a:pt x="50" y="58"/>
                </a:moveTo>
                <a:cubicBezTo>
                  <a:pt x="50" y="51"/>
                  <a:pt x="50" y="51"/>
                  <a:pt x="50" y="51"/>
                </a:cubicBezTo>
                <a:cubicBezTo>
                  <a:pt x="50" y="49"/>
                  <a:pt x="49" y="48"/>
                  <a:pt x="49" y="46"/>
                </a:cubicBezTo>
                <a:cubicBezTo>
                  <a:pt x="48" y="44"/>
                  <a:pt x="46" y="42"/>
                  <a:pt x="44" y="41"/>
                </a:cubicBezTo>
                <a:cubicBezTo>
                  <a:pt x="42" y="40"/>
                  <a:pt x="40" y="39"/>
                  <a:pt x="37" y="39"/>
                </a:cubicBezTo>
                <a:cubicBezTo>
                  <a:pt x="37" y="39"/>
                  <a:pt x="33" y="39"/>
                  <a:pt x="30" y="39"/>
                </a:cubicBezTo>
                <a:cubicBezTo>
                  <a:pt x="27" y="39"/>
                  <a:pt x="24" y="39"/>
                  <a:pt x="24" y="39"/>
                </a:cubicBezTo>
                <a:cubicBezTo>
                  <a:pt x="22" y="39"/>
                  <a:pt x="20" y="38"/>
                  <a:pt x="19" y="37"/>
                </a:cubicBezTo>
                <a:cubicBezTo>
                  <a:pt x="18" y="36"/>
                  <a:pt x="17" y="34"/>
                  <a:pt x="17" y="32"/>
                </a:cubicBezTo>
                <a:cubicBezTo>
                  <a:pt x="17" y="31"/>
                  <a:pt x="18" y="29"/>
                  <a:pt x="18" y="28"/>
                </a:cubicBezTo>
                <a:cubicBezTo>
                  <a:pt x="19" y="28"/>
                  <a:pt x="19" y="27"/>
                  <a:pt x="18" y="26"/>
                </a:cubicBezTo>
                <a:cubicBezTo>
                  <a:pt x="18" y="25"/>
                  <a:pt x="17" y="25"/>
                  <a:pt x="16" y="25"/>
                </a:cubicBezTo>
                <a:cubicBezTo>
                  <a:pt x="16" y="25"/>
                  <a:pt x="16" y="25"/>
                  <a:pt x="15" y="25"/>
                </a:cubicBezTo>
                <a:cubicBezTo>
                  <a:pt x="12" y="25"/>
                  <a:pt x="9" y="23"/>
                  <a:pt x="7" y="22"/>
                </a:cubicBezTo>
                <a:cubicBezTo>
                  <a:pt x="5" y="20"/>
                  <a:pt x="4" y="17"/>
                  <a:pt x="4" y="15"/>
                </a:cubicBezTo>
                <a:cubicBezTo>
                  <a:pt x="4" y="13"/>
                  <a:pt x="5" y="10"/>
                  <a:pt x="6" y="8"/>
                </a:cubicBezTo>
                <a:cubicBezTo>
                  <a:pt x="7" y="7"/>
                  <a:pt x="8" y="7"/>
                  <a:pt x="9" y="6"/>
                </a:cubicBezTo>
                <a:cubicBezTo>
                  <a:pt x="10" y="6"/>
                  <a:pt x="12" y="5"/>
                  <a:pt x="13" y="5"/>
                </a:cubicBezTo>
                <a:cubicBezTo>
                  <a:pt x="15" y="5"/>
                  <a:pt x="16" y="4"/>
                  <a:pt x="16" y="3"/>
                </a:cubicBezTo>
                <a:cubicBezTo>
                  <a:pt x="16" y="1"/>
                  <a:pt x="15" y="0"/>
                  <a:pt x="13" y="0"/>
                </a:cubicBezTo>
                <a:cubicBezTo>
                  <a:pt x="11" y="0"/>
                  <a:pt x="9" y="1"/>
                  <a:pt x="7" y="2"/>
                </a:cubicBezTo>
                <a:cubicBezTo>
                  <a:pt x="4" y="3"/>
                  <a:pt x="2" y="5"/>
                  <a:pt x="1" y="8"/>
                </a:cubicBezTo>
                <a:cubicBezTo>
                  <a:pt x="0" y="10"/>
                  <a:pt x="0" y="13"/>
                  <a:pt x="0" y="15"/>
                </a:cubicBezTo>
                <a:cubicBezTo>
                  <a:pt x="0" y="19"/>
                  <a:pt x="1" y="22"/>
                  <a:pt x="4" y="25"/>
                </a:cubicBezTo>
                <a:cubicBezTo>
                  <a:pt x="6" y="27"/>
                  <a:pt x="9" y="29"/>
                  <a:pt x="13" y="29"/>
                </a:cubicBezTo>
                <a:cubicBezTo>
                  <a:pt x="13" y="30"/>
                  <a:pt x="13" y="31"/>
                  <a:pt x="13" y="32"/>
                </a:cubicBezTo>
                <a:cubicBezTo>
                  <a:pt x="13" y="35"/>
                  <a:pt x="14" y="38"/>
                  <a:pt x="15" y="40"/>
                </a:cubicBezTo>
                <a:cubicBezTo>
                  <a:pt x="17" y="43"/>
                  <a:pt x="20" y="44"/>
                  <a:pt x="24" y="44"/>
                </a:cubicBezTo>
                <a:cubicBezTo>
                  <a:pt x="24" y="44"/>
                  <a:pt x="37" y="44"/>
                  <a:pt x="37" y="44"/>
                </a:cubicBezTo>
                <a:cubicBezTo>
                  <a:pt x="40" y="44"/>
                  <a:pt x="42" y="45"/>
                  <a:pt x="43" y="46"/>
                </a:cubicBezTo>
                <a:cubicBezTo>
                  <a:pt x="44" y="47"/>
                  <a:pt x="44" y="47"/>
                  <a:pt x="44" y="48"/>
                </a:cubicBezTo>
                <a:cubicBezTo>
                  <a:pt x="45" y="49"/>
                  <a:pt x="45" y="50"/>
                  <a:pt x="45" y="51"/>
                </a:cubicBezTo>
                <a:cubicBezTo>
                  <a:pt x="45" y="58"/>
                  <a:pt x="45" y="58"/>
                  <a:pt x="45" y="58"/>
                </a:cubicBezTo>
                <a:cubicBezTo>
                  <a:pt x="45" y="58"/>
                  <a:pt x="45" y="58"/>
                  <a:pt x="45" y="58"/>
                </a:cubicBezTo>
                <a:cubicBezTo>
                  <a:pt x="50" y="58"/>
                  <a:pt x="50" y="58"/>
                  <a:pt x="50" y="58"/>
                </a:cubicBezTo>
                <a:cubicBezTo>
                  <a:pt x="50" y="58"/>
                  <a:pt x="50" y="58"/>
                  <a:pt x="50" y="5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1" name="Freeform 44"/>
          <p:cNvSpPr/>
          <p:nvPr/>
        </p:nvSpPr>
        <p:spPr bwMode="auto">
          <a:xfrm>
            <a:off x="8019278" y="1413367"/>
            <a:ext cx="92075" cy="119063"/>
          </a:xfrm>
          <a:custGeom>
            <a:avLst/>
            <a:gdLst>
              <a:gd name="T0" fmla="*/ 41 w 41"/>
              <a:gd name="T1" fmla="*/ 53 h 53"/>
              <a:gd name="T2" fmla="*/ 41 w 41"/>
              <a:gd name="T3" fmla="*/ 44 h 53"/>
              <a:gd name="T4" fmla="*/ 36 w 41"/>
              <a:gd name="T5" fmla="*/ 29 h 53"/>
              <a:gd name="T6" fmla="*/ 21 w 41"/>
              <a:gd name="T7" fmla="*/ 23 h 53"/>
              <a:gd name="T8" fmla="*/ 17 w 41"/>
              <a:gd name="T9" fmla="*/ 23 h 53"/>
              <a:gd name="T10" fmla="*/ 19 w 41"/>
              <a:gd name="T11" fmla="*/ 16 h 53"/>
              <a:gd name="T12" fmla="*/ 15 w 41"/>
              <a:gd name="T13" fmla="*/ 5 h 53"/>
              <a:gd name="T14" fmla="*/ 3 w 41"/>
              <a:gd name="T15" fmla="*/ 0 h 53"/>
              <a:gd name="T16" fmla="*/ 0 w 41"/>
              <a:gd name="T17" fmla="*/ 2 h 53"/>
              <a:gd name="T18" fmla="*/ 3 w 41"/>
              <a:gd name="T19" fmla="*/ 5 h 53"/>
              <a:gd name="T20" fmla="*/ 11 w 41"/>
              <a:gd name="T21" fmla="*/ 8 h 53"/>
              <a:gd name="T22" fmla="*/ 14 w 41"/>
              <a:gd name="T23" fmla="*/ 16 h 53"/>
              <a:gd name="T24" fmla="*/ 11 w 41"/>
              <a:gd name="T25" fmla="*/ 24 h 53"/>
              <a:gd name="T26" fmla="*/ 11 w 41"/>
              <a:gd name="T27" fmla="*/ 26 h 53"/>
              <a:gd name="T28" fmla="*/ 13 w 41"/>
              <a:gd name="T29" fmla="*/ 28 h 53"/>
              <a:gd name="T30" fmla="*/ 21 w 41"/>
              <a:gd name="T31" fmla="*/ 28 h 53"/>
              <a:gd name="T32" fmla="*/ 32 w 41"/>
              <a:gd name="T33" fmla="*/ 33 h 53"/>
              <a:gd name="T34" fmla="*/ 36 w 41"/>
              <a:gd name="T35" fmla="*/ 44 h 53"/>
              <a:gd name="T36" fmla="*/ 36 w 41"/>
              <a:gd name="T37" fmla="*/ 53 h 53"/>
              <a:gd name="T38" fmla="*/ 36 w 41"/>
              <a:gd name="T39" fmla="*/ 53 h 53"/>
              <a:gd name="T40" fmla="*/ 41 w 41"/>
              <a:gd name="T41" fmla="*/ 53 h 53"/>
              <a:gd name="T42" fmla="*/ 41 w 41"/>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53">
                <a:moveTo>
                  <a:pt x="41" y="53"/>
                </a:moveTo>
                <a:cubicBezTo>
                  <a:pt x="41" y="44"/>
                  <a:pt x="41" y="44"/>
                  <a:pt x="41" y="44"/>
                </a:cubicBezTo>
                <a:cubicBezTo>
                  <a:pt x="41" y="39"/>
                  <a:pt x="39" y="33"/>
                  <a:pt x="36" y="29"/>
                </a:cubicBezTo>
                <a:cubicBezTo>
                  <a:pt x="32" y="25"/>
                  <a:pt x="27" y="23"/>
                  <a:pt x="21" y="23"/>
                </a:cubicBezTo>
                <a:cubicBezTo>
                  <a:pt x="17" y="23"/>
                  <a:pt x="17" y="23"/>
                  <a:pt x="17" y="23"/>
                </a:cubicBezTo>
                <a:cubicBezTo>
                  <a:pt x="18" y="20"/>
                  <a:pt x="19" y="18"/>
                  <a:pt x="19" y="16"/>
                </a:cubicBezTo>
                <a:cubicBezTo>
                  <a:pt x="19" y="12"/>
                  <a:pt x="17" y="8"/>
                  <a:pt x="15" y="5"/>
                </a:cubicBezTo>
                <a:cubicBezTo>
                  <a:pt x="12" y="2"/>
                  <a:pt x="8" y="0"/>
                  <a:pt x="3" y="0"/>
                </a:cubicBezTo>
                <a:cubicBezTo>
                  <a:pt x="1" y="0"/>
                  <a:pt x="0" y="1"/>
                  <a:pt x="0" y="2"/>
                </a:cubicBezTo>
                <a:cubicBezTo>
                  <a:pt x="0" y="4"/>
                  <a:pt x="1" y="5"/>
                  <a:pt x="3" y="5"/>
                </a:cubicBezTo>
                <a:cubicBezTo>
                  <a:pt x="7" y="5"/>
                  <a:pt x="9" y="6"/>
                  <a:pt x="11" y="8"/>
                </a:cubicBezTo>
                <a:cubicBezTo>
                  <a:pt x="13" y="10"/>
                  <a:pt x="14" y="13"/>
                  <a:pt x="14" y="16"/>
                </a:cubicBezTo>
                <a:cubicBezTo>
                  <a:pt x="14" y="18"/>
                  <a:pt x="13" y="21"/>
                  <a:pt x="11" y="24"/>
                </a:cubicBezTo>
                <a:cubicBezTo>
                  <a:pt x="11" y="24"/>
                  <a:pt x="11" y="25"/>
                  <a:pt x="11" y="26"/>
                </a:cubicBezTo>
                <a:cubicBezTo>
                  <a:pt x="12" y="27"/>
                  <a:pt x="12" y="28"/>
                  <a:pt x="13" y="28"/>
                </a:cubicBezTo>
                <a:cubicBezTo>
                  <a:pt x="21" y="28"/>
                  <a:pt x="21" y="28"/>
                  <a:pt x="21" y="28"/>
                </a:cubicBezTo>
                <a:cubicBezTo>
                  <a:pt x="26" y="28"/>
                  <a:pt x="30" y="30"/>
                  <a:pt x="32" y="33"/>
                </a:cubicBezTo>
                <a:cubicBezTo>
                  <a:pt x="35" y="36"/>
                  <a:pt x="36" y="40"/>
                  <a:pt x="36" y="44"/>
                </a:cubicBezTo>
                <a:cubicBezTo>
                  <a:pt x="36" y="53"/>
                  <a:pt x="36" y="53"/>
                  <a:pt x="36" y="53"/>
                </a:cubicBezTo>
                <a:cubicBezTo>
                  <a:pt x="36" y="53"/>
                  <a:pt x="36" y="53"/>
                  <a:pt x="36" y="53"/>
                </a:cubicBezTo>
                <a:cubicBezTo>
                  <a:pt x="41" y="53"/>
                  <a:pt x="41" y="53"/>
                  <a:pt x="41" y="53"/>
                </a:cubicBezTo>
                <a:cubicBezTo>
                  <a:pt x="41" y="53"/>
                  <a:pt x="41" y="53"/>
                  <a:pt x="41" y="5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2" name="Freeform 45"/>
          <p:cNvSpPr>
            <a:spLocks noEditPoints="1"/>
          </p:cNvSpPr>
          <p:nvPr/>
        </p:nvSpPr>
        <p:spPr bwMode="auto">
          <a:xfrm>
            <a:off x="786628" y="1997567"/>
            <a:ext cx="360362" cy="361950"/>
          </a:xfrm>
          <a:custGeom>
            <a:avLst/>
            <a:gdLst>
              <a:gd name="T0" fmla="*/ 137 w 160"/>
              <a:gd name="T1" fmla="*/ 23 h 160"/>
              <a:gd name="T2" fmla="*/ 80 w 160"/>
              <a:gd name="T3" fmla="*/ 0 h 160"/>
              <a:gd name="T4" fmla="*/ 23 w 160"/>
              <a:gd name="T5" fmla="*/ 23 h 160"/>
              <a:gd name="T6" fmla="*/ 0 w 160"/>
              <a:gd name="T7" fmla="*/ 80 h 160"/>
              <a:gd name="T8" fmla="*/ 23 w 160"/>
              <a:gd name="T9" fmla="*/ 137 h 160"/>
              <a:gd name="T10" fmla="*/ 80 w 160"/>
              <a:gd name="T11" fmla="*/ 160 h 160"/>
              <a:gd name="T12" fmla="*/ 80 w 160"/>
              <a:gd name="T13" fmla="*/ 160 h 160"/>
              <a:gd name="T14" fmla="*/ 137 w 160"/>
              <a:gd name="T15" fmla="*/ 137 h 160"/>
              <a:gd name="T16" fmla="*/ 160 w 160"/>
              <a:gd name="T17" fmla="*/ 80 h 160"/>
              <a:gd name="T18" fmla="*/ 137 w 160"/>
              <a:gd name="T19" fmla="*/ 23 h 160"/>
              <a:gd name="T20" fmla="*/ 80 w 160"/>
              <a:gd name="T21" fmla="*/ 142 h 160"/>
              <a:gd name="T22" fmla="*/ 36 w 160"/>
              <a:gd name="T23" fmla="*/ 124 h 160"/>
              <a:gd name="T24" fmla="*/ 18 w 160"/>
              <a:gd name="T25" fmla="*/ 80 h 160"/>
              <a:gd name="T26" fmla="*/ 30 w 160"/>
              <a:gd name="T27" fmla="*/ 43 h 160"/>
              <a:gd name="T28" fmla="*/ 48 w 160"/>
              <a:gd name="T29" fmla="*/ 61 h 160"/>
              <a:gd name="T30" fmla="*/ 105 w 160"/>
              <a:gd name="T31" fmla="*/ 118 h 160"/>
              <a:gd name="T32" fmla="*/ 117 w 160"/>
              <a:gd name="T33" fmla="*/ 130 h 160"/>
              <a:gd name="T34" fmla="*/ 80 w 160"/>
              <a:gd name="T35" fmla="*/ 142 h 160"/>
              <a:gd name="T36" fmla="*/ 130 w 160"/>
              <a:gd name="T37" fmla="*/ 117 h 160"/>
              <a:gd name="T38" fmla="*/ 43 w 160"/>
              <a:gd name="T39" fmla="*/ 30 h 160"/>
              <a:gd name="T40" fmla="*/ 80 w 160"/>
              <a:gd name="T41" fmla="*/ 18 h 160"/>
              <a:gd name="T42" fmla="*/ 124 w 160"/>
              <a:gd name="T43" fmla="*/ 36 h 160"/>
              <a:gd name="T44" fmla="*/ 142 w 160"/>
              <a:gd name="T45" fmla="*/ 80 h 160"/>
              <a:gd name="T46" fmla="*/ 130 w 160"/>
              <a:gd name="T47" fmla="*/ 11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37" y="23"/>
                </a:moveTo>
                <a:cubicBezTo>
                  <a:pt x="122" y="9"/>
                  <a:pt x="102" y="0"/>
                  <a:pt x="80" y="0"/>
                </a:cubicBezTo>
                <a:cubicBezTo>
                  <a:pt x="58" y="0"/>
                  <a:pt x="38" y="9"/>
                  <a:pt x="23" y="23"/>
                </a:cubicBezTo>
                <a:cubicBezTo>
                  <a:pt x="9" y="38"/>
                  <a:pt x="0" y="58"/>
                  <a:pt x="0" y="80"/>
                </a:cubicBezTo>
                <a:cubicBezTo>
                  <a:pt x="0" y="102"/>
                  <a:pt x="9" y="122"/>
                  <a:pt x="23" y="137"/>
                </a:cubicBezTo>
                <a:cubicBezTo>
                  <a:pt x="38" y="151"/>
                  <a:pt x="58" y="160"/>
                  <a:pt x="80" y="160"/>
                </a:cubicBezTo>
                <a:cubicBezTo>
                  <a:pt x="80" y="160"/>
                  <a:pt x="80" y="160"/>
                  <a:pt x="80" y="160"/>
                </a:cubicBezTo>
                <a:cubicBezTo>
                  <a:pt x="102" y="160"/>
                  <a:pt x="122" y="151"/>
                  <a:pt x="137" y="137"/>
                </a:cubicBezTo>
                <a:cubicBezTo>
                  <a:pt x="151" y="122"/>
                  <a:pt x="160" y="102"/>
                  <a:pt x="160" y="80"/>
                </a:cubicBezTo>
                <a:cubicBezTo>
                  <a:pt x="160" y="58"/>
                  <a:pt x="151" y="38"/>
                  <a:pt x="137" y="23"/>
                </a:cubicBezTo>
                <a:close/>
                <a:moveTo>
                  <a:pt x="80" y="142"/>
                </a:moveTo>
                <a:cubicBezTo>
                  <a:pt x="63" y="142"/>
                  <a:pt x="47" y="135"/>
                  <a:pt x="36" y="124"/>
                </a:cubicBezTo>
                <a:cubicBezTo>
                  <a:pt x="25" y="113"/>
                  <a:pt x="18" y="97"/>
                  <a:pt x="18" y="80"/>
                </a:cubicBezTo>
                <a:cubicBezTo>
                  <a:pt x="18" y="66"/>
                  <a:pt x="22" y="53"/>
                  <a:pt x="30" y="43"/>
                </a:cubicBezTo>
                <a:cubicBezTo>
                  <a:pt x="48" y="61"/>
                  <a:pt x="48" y="61"/>
                  <a:pt x="48" y="61"/>
                </a:cubicBezTo>
                <a:cubicBezTo>
                  <a:pt x="105" y="118"/>
                  <a:pt x="105" y="118"/>
                  <a:pt x="105" y="118"/>
                </a:cubicBezTo>
                <a:cubicBezTo>
                  <a:pt x="117" y="130"/>
                  <a:pt x="117" y="130"/>
                  <a:pt x="117" y="130"/>
                </a:cubicBezTo>
                <a:cubicBezTo>
                  <a:pt x="107" y="138"/>
                  <a:pt x="94" y="142"/>
                  <a:pt x="80" y="142"/>
                </a:cubicBezTo>
                <a:close/>
                <a:moveTo>
                  <a:pt x="130" y="117"/>
                </a:moveTo>
                <a:cubicBezTo>
                  <a:pt x="43" y="30"/>
                  <a:pt x="43" y="30"/>
                  <a:pt x="43" y="30"/>
                </a:cubicBezTo>
                <a:cubicBezTo>
                  <a:pt x="53" y="22"/>
                  <a:pt x="66" y="18"/>
                  <a:pt x="80" y="18"/>
                </a:cubicBezTo>
                <a:cubicBezTo>
                  <a:pt x="97" y="18"/>
                  <a:pt x="113" y="25"/>
                  <a:pt x="124" y="36"/>
                </a:cubicBezTo>
                <a:cubicBezTo>
                  <a:pt x="135" y="47"/>
                  <a:pt x="142" y="63"/>
                  <a:pt x="142" y="80"/>
                </a:cubicBezTo>
                <a:cubicBezTo>
                  <a:pt x="142" y="94"/>
                  <a:pt x="138" y="107"/>
                  <a:pt x="130" y="11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3" name="Freeform 46"/>
          <p:cNvSpPr/>
          <p:nvPr/>
        </p:nvSpPr>
        <p:spPr bwMode="auto">
          <a:xfrm>
            <a:off x="889815" y="2137267"/>
            <a:ext cx="77787" cy="142875"/>
          </a:xfrm>
          <a:custGeom>
            <a:avLst/>
            <a:gdLst>
              <a:gd name="T0" fmla="*/ 0 w 49"/>
              <a:gd name="T1" fmla="*/ 90 h 90"/>
              <a:gd name="T2" fmla="*/ 26 w 49"/>
              <a:gd name="T3" fmla="*/ 90 h 90"/>
              <a:gd name="T4" fmla="*/ 26 w 49"/>
              <a:gd name="T5" fmla="*/ 49 h 90"/>
              <a:gd name="T6" fmla="*/ 49 w 49"/>
              <a:gd name="T7" fmla="*/ 49 h 90"/>
              <a:gd name="T8" fmla="*/ 0 w 49"/>
              <a:gd name="T9" fmla="*/ 0 h 90"/>
              <a:gd name="T10" fmla="*/ 0 w 49"/>
              <a:gd name="T11" fmla="*/ 90 h 90"/>
            </a:gdLst>
            <a:ahLst/>
            <a:cxnLst>
              <a:cxn ang="0">
                <a:pos x="T0" y="T1"/>
              </a:cxn>
              <a:cxn ang="0">
                <a:pos x="T2" y="T3"/>
              </a:cxn>
              <a:cxn ang="0">
                <a:pos x="T4" y="T5"/>
              </a:cxn>
              <a:cxn ang="0">
                <a:pos x="T6" y="T7"/>
              </a:cxn>
              <a:cxn ang="0">
                <a:pos x="T8" y="T9"/>
              </a:cxn>
              <a:cxn ang="0">
                <a:pos x="T10" y="T11"/>
              </a:cxn>
            </a:cxnLst>
            <a:rect l="0" t="0" r="r" b="b"/>
            <a:pathLst>
              <a:path w="49" h="90">
                <a:moveTo>
                  <a:pt x="0" y="90"/>
                </a:moveTo>
                <a:lnTo>
                  <a:pt x="26" y="90"/>
                </a:lnTo>
                <a:lnTo>
                  <a:pt x="26" y="49"/>
                </a:lnTo>
                <a:lnTo>
                  <a:pt x="49" y="49"/>
                </a:lnTo>
                <a:lnTo>
                  <a:pt x="0" y="0"/>
                </a:lnTo>
                <a:lnTo>
                  <a:pt x="0" y="9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4" name="Freeform 47"/>
          <p:cNvSpPr/>
          <p:nvPr/>
        </p:nvSpPr>
        <p:spPr bwMode="auto">
          <a:xfrm>
            <a:off x="900928" y="2076942"/>
            <a:ext cx="142875" cy="119063"/>
          </a:xfrm>
          <a:custGeom>
            <a:avLst/>
            <a:gdLst>
              <a:gd name="T0" fmla="*/ 33 w 63"/>
              <a:gd name="T1" fmla="*/ 17 h 53"/>
              <a:gd name="T2" fmla="*/ 46 w 63"/>
              <a:gd name="T3" fmla="*/ 30 h 53"/>
              <a:gd name="T4" fmla="*/ 41 w 63"/>
              <a:gd name="T5" fmla="*/ 41 h 53"/>
              <a:gd name="T6" fmla="*/ 53 w 63"/>
              <a:gd name="T7" fmla="*/ 53 h 53"/>
              <a:gd name="T8" fmla="*/ 63 w 63"/>
              <a:gd name="T9" fmla="*/ 30 h 53"/>
              <a:gd name="T10" fmla="*/ 32 w 63"/>
              <a:gd name="T11" fmla="*/ 0 h 53"/>
              <a:gd name="T12" fmla="*/ 0 w 63"/>
              <a:gd name="T13" fmla="*/ 0 h 53"/>
              <a:gd name="T14" fmla="*/ 17 w 63"/>
              <a:gd name="T15" fmla="*/ 17 h 53"/>
              <a:gd name="T16" fmla="*/ 33 w 63"/>
              <a:gd name="T1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3">
                <a:moveTo>
                  <a:pt x="33" y="17"/>
                </a:moveTo>
                <a:cubicBezTo>
                  <a:pt x="40" y="17"/>
                  <a:pt x="46" y="23"/>
                  <a:pt x="46" y="30"/>
                </a:cubicBezTo>
                <a:cubicBezTo>
                  <a:pt x="46" y="34"/>
                  <a:pt x="44" y="38"/>
                  <a:pt x="41" y="41"/>
                </a:cubicBezTo>
                <a:cubicBezTo>
                  <a:pt x="53" y="53"/>
                  <a:pt x="53" y="53"/>
                  <a:pt x="53" y="53"/>
                </a:cubicBezTo>
                <a:cubicBezTo>
                  <a:pt x="59" y="47"/>
                  <a:pt x="63" y="39"/>
                  <a:pt x="63" y="30"/>
                </a:cubicBezTo>
                <a:cubicBezTo>
                  <a:pt x="63" y="14"/>
                  <a:pt x="49" y="0"/>
                  <a:pt x="32" y="0"/>
                </a:cubicBezTo>
                <a:cubicBezTo>
                  <a:pt x="0" y="0"/>
                  <a:pt x="0" y="0"/>
                  <a:pt x="0" y="0"/>
                </a:cubicBezTo>
                <a:cubicBezTo>
                  <a:pt x="17" y="17"/>
                  <a:pt x="17" y="17"/>
                  <a:pt x="17" y="17"/>
                </a:cubicBezTo>
                <a:lnTo>
                  <a:pt x="33" y="1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5" name="Rectangle 48"/>
          <p:cNvSpPr>
            <a:spLocks noChangeArrowheads="1"/>
          </p:cNvSpPr>
          <p:nvPr/>
        </p:nvSpPr>
        <p:spPr bwMode="auto">
          <a:xfrm>
            <a:off x="1623240" y="2024555"/>
            <a:ext cx="26987" cy="5873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6" name="Rectangle 49"/>
          <p:cNvSpPr>
            <a:spLocks noChangeArrowheads="1"/>
          </p:cNvSpPr>
          <p:nvPr/>
        </p:nvSpPr>
        <p:spPr bwMode="auto">
          <a:xfrm>
            <a:off x="1434328" y="2172192"/>
            <a:ext cx="382587" cy="3333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7" name="Oval 50"/>
          <p:cNvSpPr>
            <a:spLocks noChangeArrowheads="1"/>
          </p:cNvSpPr>
          <p:nvPr/>
        </p:nvSpPr>
        <p:spPr bwMode="auto">
          <a:xfrm>
            <a:off x="1704203" y="1992805"/>
            <a:ext cx="61912" cy="5873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8" name="Line 51"/>
          <p:cNvSpPr>
            <a:spLocks noChangeShapeType="1"/>
          </p:cNvSpPr>
          <p:nvPr/>
        </p:nvSpPr>
        <p:spPr bwMode="auto">
          <a:xfrm>
            <a:off x="1734365" y="2022967"/>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19" name="Line 52"/>
          <p:cNvSpPr>
            <a:spLocks noChangeShapeType="1"/>
          </p:cNvSpPr>
          <p:nvPr/>
        </p:nvSpPr>
        <p:spPr bwMode="auto">
          <a:xfrm>
            <a:off x="1734365" y="2022967"/>
            <a:ext cx="0" cy="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0" name="Freeform 53"/>
          <p:cNvSpPr/>
          <p:nvPr/>
        </p:nvSpPr>
        <p:spPr bwMode="auto">
          <a:xfrm>
            <a:off x="1610540" y="2059480"/>
            <a:ext cx="195262" cy="301625"/>
          </a:xfrm>
          <a:custGeom>
            <a:avLst/>
            <a:gdLst>
              <a:gd name="T0" fmla="*/ 38 w 87"/>
              <a:gd name="T1" fmla="*/ 18 h 134"/>
              <a:gd name="T2" fmla="*/ 38 w 87"/>
              <a:gd name="T3" fmla="*/ 124 h 134"/>
              <a:gd name="T4" fmla="*/ 53 w 87"/>
              <a:gd name="T5" fmla="*/ 124 h 134"/>
              <a:gd name="T6" fmla="*/ 54 w 87"/>
              <a:gd name="T7" fmla="*/ 64 h 134"/>
              <a:gd name="T8" fmla="*/ 57 w 87"/>
              <a:gd name="T9" fmla="*/ 64 h 134"/>
              <a:gd name="T10" fmla="*/ 58 w 87"/>
              <a:gd name="T11" fmla="*/ 124 h 134"/>
              <a:gd name="T12" fmla="*/ 72 w 87"/>
              <a:gd name="T13" fmla="*/ 124 h 134"/>
              <a:gd name="T14" fmla="*/ 72 w 87"/>
              <a:gd name="T15" fmla="*/ 21 h 134"/>
              <a:gd name="T16" fmla="*/ 75 w 87"/>
              <a:gd name="T17" fmla="*/ 21 h 134"/>
              <a:gd name="T18" fmla="*/ 76 w 87"/>
              <a:gd name="T19" fmla="*/ 58 h 134"/>
              <a:gd name="T20" fmla="*/ 87 w 87"/>
              <a:gd name="T21" fmla="*/ 58 h 134"/>
              <a:gd name="T22" fmla="*/ 87 w 87"/>
              <a:gd name="T23" fmla="*/ 17 h 134"/>
              <a:gd name="T24" fmla="*/ 70 w 87"/>
              <a:gd name="T25" fmla="*/ 0 h 134"/>
              <a:gd name="T26" fmla="*/ 55 w 87"/>
              <a:gd name="T27" fmla="*/ 0 h 134"/>
              <a:gd name="T28" fmla="*/ 41 w 87"/>
              <a:gd name="T29" fmla="*/ 0 h 134"/>
              <a:gd name="T30" fmla="*/ 32 w 87"/>
              <a:gd name="T31" fmla="*/ 4 h 134"/>
              <a:gd name="T32" fmla="*/ 6 w 87"/>
              <a:gd name="T33" fmla="*/ 35 h 134"/>
              <a:gd name="T34" fmla="*/ 15 w 87"/>
              <a:gd name="T35" fmla="*/ 43 h 134"/>
              <a:gd name="T36" fmla="*/ 38 w 87"/>
              <a:gd name="T37" fmla="*/ 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34">
                <a:moveTo>
                  <a:pt x="38" y="18"/>
                </a:moveTo>
                <a:cubicBezTo>
                  <a:pt x="38" y="124"/>
                  <a:pt x="38" y="124"/>
                  <a:pt x="38" y="124"/>
                </a:cubicBezTo>
                <a:cubicBezTo>
                  <a:pt x="38" y="134"/>
                  <a:pt x="53" y="134"/>
                  <a:pt x="53" y="124"/>
                </a:cubicBezTo>
                <a:cubicBezTo>
                  <a:pt x="54" y="64"/>
                  <a:pt x="54" y="64"/>
                  <a:pt x="54" y="64"/>
                </a:cubicBezTo>
                <a:cubicBezTo>
                  <a:pt x="57" y="64"/>
                  <a:pt x="57" y="64"/>
                  <a:pt x="57" y="64"/>
                </a:cubicBezTo>
                <a:cubicBezTo>
                  <a:pt x="58" y="124"/>
                  <a:pt x="58" y="124"/>
                  <a:pt x="58" y="124"/>
                </a:cubicBezTo>
                <a:cubicBezTo>
                  <a:pt x="58" y="134"/>
                  <a:pt x="72" y="134"/>
                  <a:pt x="72" y="124"/>
                </a:cubicBezTo>
                <a:cubicBezTo>
                  <a:pt x="72" y="21"/>
                  <a:pt x="72" y="21"/>
                  <a:pt x="72" y="21"/>
                </a:cubicBezTo>
                <a:cubicBezTo>
                  <a:pt x="75" y="21"/>
                  <a:pt x="75" y="21"/>
                  <a:pt x="75" y="21"/>
                </a:cubicBezTo>
                <a:cubicBezTo>
                  <a:pt x="76" y="58"/>
                  <a:pt x="76" y="58"/>
                  <a:pt x="76" y="58"/>
                </a:cubicBezTo>
                <a:cubicBezTo>
                  <a:pt x="76" y="66"/>
                  <a:pt x="87" y="66"/>
                  <a:pt x="87" y="58"/>
                </a:cubicBezTo>
                <a:cubicBezTo>
                  <a:pt x="87" y="17"/>
                  <a:pt x="87" y="17"/>
                  <a:pt x="87" y="17"/>
                </a:cubicBezTo>
                <a:cubicBezTo>
                  <a:pt x="87" y="3"/>
                  <a:pt x="83" y="0"/>
                  <a:pt x="70" y="0"/>
                </a:cubicBezTo>
                <a:cubicBezTo>
                  <a:pt x="55" y="0"/>
                  <a:pt x="55" y="0"/>
                  <a:pt x="55" y="0"/>
                </a:cubicBezTo>
                <a:cubicBezTo>
                  <a:pt x="41" y="0"/>
                  <a:pt x="41" y="0"/>
                  <a:pt x="41" y="0"/>
                </a:cubicBezTo>
                <a:cubicBezTo>
                  <a:pt x="35" y="0"/>
                  <a:pt x="33" y="2"/>
                  <a:pt x="32" y="4"/>
                </a:cubicBezTo>
                <a:cubicBezTo>
                  <a:pt x="6" y="35"/>
                  <a:pt x="6" y="35"/>
                  <a:pt x="6" y="35"/>
                </a:cubicBezTo>
                <a:cubicBezTo>
                  <a:pt x="0" y="41"/>
                  <a:pt x="10" y="49"/>
                  <a:pt x="15" y="43"/>
                </a:cubicBezTo>
                <a:lnTo>
                  <a:pt x="38" y="1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1" name="Freeform 54"/>
          <p:cNvSpPr>
            <a:spLocks noEditPoints="1"/>
          </p:cNvSpPr>
          <p:nvPr/>
        </p:nvSpPr>
        <p:spPr bwMode="auto">
          <a:xfrm>
            <a:off x="1447028" y="1997567"/>
            <a:ext cx="193675" cy="166688"/>
          </a:xfrm>
          <a:custGeom>
            <a:avLst/>
            <a:gdLst>
              <a:gd name="T0" fmla="*/ 31 w 86"/>
              <a:gd name="T1" fmla="*/ 27 h 74"/>
              <a:gd name="T2" fmla="*/ 44 w 86"/>
              <a:gd name="T3" fmla="*/ 13 h 74"/>
              <a:gd name="T4" fmla="*/ 31 w 86"/>
              <a:gd name="T5" fmla="*/ 0 h 74"/>
              <a:gd name="T6" fmla="*/ 18 w 86"/>
              <a:gd name="T7" fmla="*/ 13 h 74"/>
              <a:gd name="T8" fmla="*/ 31 w 86"/>
              <a:gd name="T9" fmla="*/ 27 h 74"/>
              <a:gd name="T10" fmla="*/ 74 w 86"/>
              <a:gd name="T11" fmla="*/ 38 h 74"/>
              <a:gd name="T12" fmla="*/ 65 w 86"/>
              <a:gd name="T13" fmla="*/ 48 h 74"/>
              <a:gd name="T14" fmla="*/ 61 w 86"/>
              <a:gd name="T15" fmla="*/ 43 h 74"/>
              <a:gd name="T16" fmla="*/ 45 w 86"/>
              <a:gd name="T17" fmla="*/ 29 h 74"/>
              <a:gd name="T18" fmla="*/ 31 w 86"/>
              <a:gd name="T19" fmla="*/ 29 h 74"/>
              <a:gd name="T20" fmla="*/ 17 w 86"/>
              <a:gd name="T21" fmla="*/ 29 h 74"/>
              <a:gd name="T22" fmla="*/ 0 w 86"/>
              <a:gd name="T23" fmla="*/ 47 h 74"/>
              <a:gd name="T24" fmla="*/ 0 w 86"/>
              <a:gd name="T25" fmla="*/ 74 h 74"/>
              <a:gd name="T26" fmla="*/ 11 w 86"/>
              <a:gd name="T27" fmla="*/ 74 h 74"/>
              <a:gd name="T28" fmla="*/ 11 w 86"/>
              <a:gd name="T29" fmla="*/ 50 h 74"/>
              <a:gd name="T30" fmla="*/ 14 w 86"/>
              <a:gd name="T31" fmla="*/ 50 h 74"/>
              <a:gd name="T32" fmla="*/ 14 w 86"/>
              <a:gd name="T33" fmla="*/ 74 h 74"/>
              <a:gd name="T34" fmla="*/ 48 w 86"/>
              <a:gd name="T35" fmla="*/ 74 h 74"/>
              <a:gd name="T36" fmla="*/ 48 w 86"/>
              <a:gd name="T37" fmla="*/ 47 h 74"/>
              <a:gd name="T38" fmla="*/ 57 w 86"/>
              <a:gd name="T39" fmla="*/ 60 h 74"/>
              <a:gd name="T40" fmla="*/ 67 w 86"/>
              <a:gd name="T41" fmla="*/ 62 h 74"/>
              <a:gd name="T42" fmla="*/ 82 w 86"/>
              <a:gd name="T43" fmla="*/ 45 h 74"/>
              <a:gd name="T44" fmla="*/ 74 w 86"/>
              <a:gd name="T45"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74">
                <a:moveTo>
                  <a:pt x="31" y="27"/>
                </a:moveTo>
                <a:cubicBezTo>
                  <a:pt x="38" y="27"/>
                  <a:pt x="44" y="21"/>
                  <a:pt x="44" y="13"/>
                </a:cubicBezTo>
                <a:cubicBezTo>
                  <a:pt x="44" y="6"/>
                  <a:pt x="38" y="0"/>
                  <a:pt x="31" y="0"/>
                </a:cubicBezTo>
                <a:cubicBezTo>
                  <a:pt x="24" y="0"/>
                  <a:pt x="18" y="6"/>
                  <a:pt x="18" y="13"/>
                </a:cubicBezTo>
                <a:cubicBezTo>
                  <a:pt x="18" y="21"/>
                  <a:pt x="24" y="27"/>
                  <a:pt x="31" y="27"/>
                </a:cubicBezTo>
                <a:close/>
                <a:moveTo>
                  <a:pt x="74" y="38"/>
                </a:moveTo>
                <a:cubicBezTo>
                  <a:pt x="65" y="48"/>
                  <a:pt x="65" y="48"/>
                  <a:pt x="65" y="48"/>
                </a:cubicBezTo>
                <a:cubicBezTo>
                  <a:pt x="65" y="49"/>
                  <a:pt x="62" y="44"/>
                  <a:pt x="61" y="43"/>
                </a:cubicBezTo>
                <a:cubicBezTo>
                  <a:pt x="57" y="36"/>
                  <a:pt x="55" y="29"/>
                  <a:pt x="45" y="29"/>
                </a:cubicBezTo>
                <a:cubicBezTo>
                  <a:pt x="31" y="29"/>
                  <a:pt x="31" y="29"/>
                  <a:pt x="31" y="29"/>
                </a:cubicBezTo>
                <a:cubicBezTo>
                  <a:pt x="17" y="29"/>
                  <a:pt x="17" y="29"/>
                  <a:pt x="17" y="29"/>
                </a:cubicBezTo>
                <a:cubicBezTo>
                  <a:pt x="4" y="29"/>
                  <a:pt x="0" y="33"/>
                  <a:pt x="0" y="47"/>
                </a:cubicBezTo>
                <a:cubicBezTo>
                  <a:pt x="0" y="74"/>
                  <a:pt x="0" y="74"/>
                  <a:pt x="0" y="74"/>
                </a:cubicBezTo>
                <a:cubicBezTo>
                  <a:pt x="11" y="74"/>
                  <a:pt x="11" y="74"/>
                  <a:pt x="11" y="74"/>
                </a:cubicBezTo>
                <a:cubicBezTo>
                  <a:pt x="11" y="50"/>
                  <a:pt x="11" y="50"/>
                  <a:pt x="11" y="50"/>
                </a:cubicBezTo>
                <a:cubicBezTo>
                  <a:pt x="14" y="50"/>
                  <a:pt x="14" y="50"/>
                  <a:pt x="14" y="50"/>
                </a:cubicBezTo>
                <a:cubicBezTo>
                  <a:pt x="14" y="74"/>
                  <a:pt x="14" y="74"/>
                  <a:pt x="14" y="74"/>
                </a:cubicBezTo>
                <a:cubicBezTo>
                  <a:pt x="48" y="74"/>
                  <a:pt x="48" y="74"/>
                  <a:pt x="48" y="74"/>
                </a:cubicBezTo>
                <a:cubicBezTo>
                  <a:pt x="48" y="47"/>
                  <a:pt x="48" y="47"/>
                  <a:pt x="48" y="47"/>
                </a:cubicBezTo>
                <a:cubicBezTo>
                  <a:pt x="48" y="47"/>
                  <a:pt x="55" y="57"/>
                  <a:pt x="57" y="60"/>
                </a:cubicBezTo>
                <a:cubicBezTo>
                  <a:pt x="60" y="65"/>
                  <a:pt x="64" y="67"/>
                  <a:pt x="67" y="62"/>
                </a:cubicBezTo>
                <a:cubicBezTo>
                  <a:pt x="82" y="45"/>
                  <a:pt x="82" y="45"/>
                  <a:pt x="82" y="45"/>
                </a:cubicBezTo>
                <a:cubicBezTo>
                  <a:pt x="86" y="39"/>
                  <a:pt x="78" y="33"/>
                  <a:pt x="74" y="3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2" name="Freeform 55"/>
          <p:cNvSpPr/>
          <p:nvPr/>
        </p:nvSpPr>
        <p:spPr bwMode="auto">
          <a:xfrm>
            <a:off x="2099490" y="2305542"/>
            <a:ext cx="349250" cy="50800"/>
          </a:xfrm>
          <a:custGeom>
            <a:avLst/>
            <a:gdLst>
              <a:gd name="T0" fmla="*/ 89 w 155"/>
              <a:gd name="T1" fmla="*/ 19 h 23"/>
              <a:gd name="T2" fmla="*/ 107 w 155"/>
              <a:gd name="T3" fmla="*/ 20 h 23"/>
              <a:gd name="T4" fmla="*/ 128 w 155"/>
              <a:gd name="T5" fmla="*/ 19 h 23"/>
              <a:gd name="T6" fmla="*/ 145 w 155"/>
              <a:gd name="T7" fmla="*/ 20 h 23"/>
              <a:gd name="T8" fmla="*/ 155 w 155"/>
              <a:gd name="T9" fmla="*/ 22 h 23"/>
              <a:gd name="T10" fmla="*/ 155 w 155"/>
              <a:gd name="T11" fmla="*/ 6 h 23"/>
              <a:gd name="T12" fmla="*/ 146 w 155"/>
              <a:gd name="T13" fmla="*/ 4 h 23"/>
              <a:gd name="T14" fmla="*/ 125 w 155"/>
              <a:gd name="T15" fmla="*/ 5 h 23"/>
              <a:gd name="T16" fmla="*/ 106 w 155"/>
              <a:gd name="T17" fmla="*/ 4 h 23"/>
              <a:gd name="T18" fmla="*/ 87 w 155"/>
              <a:gd name="T19" fmla="*/ 5 h 23"/>
              <a:gd name="T20" fmla="*/ 69 w 155"/>
              <a:gd name="T21" fmla="*/ 5 h 23"/>
              <a:gd name="T22" fmla="*/ 49 w 155"/>
              <a:gd name="T23" fmla="*/ 4 h 23"/>
              <a:gd name="T24" fmla="*/ 31 w 155"/>
              <a:gd name="T25" fmla="*/ 5 h 23"/>
              <a:gd name="T26" fmla="*/ 10 w 155"/>
              <a:gd name="T27" fmla="*/ 4 h 23"/>
              <a:gd name="T28" fmla="*/ 0 w 155"/>
              <a:gd name="T29" fmla="*/ 6 h 23"/>
              <a:gd name="T30" fmla="*/ 0 w 155"/>
              <a:gd name="T31" fmla="*/ 22 h 23"/>
              <a:gd name="T32" fmla="*/ 10 w 155"/>
              <a:gd name="T33" fmla="*/ 20 h 23"/>
              <a:gd name="T34" fmla="*/ 28 w 155"/>
              <a:gd name="T35" fmla="*/ 19 h 23"/>
              <a:gd name="T36" fmla="*/ 49 w 155"/>
              <a:gd name="T37" fmla="*/ 20 h 23"/>
              <a:gd name="T38" fmla="*/ 67 w 155"/>
              <a:gd name="T39" fmla="*/ 19 h 23"/>
              <a:gd name="T40" fmla="*/ 89 w 155"/>
              <a:gd name="T41"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23">
                <a:moveTo>
                  <a:pt x="89" y="19"/>
                </a:moveTo>
                <a:cubicBezTo>
                  <a:pt x="97" y="16"/>
                  <a:pt x="101" y="16"/>
                  <a:pt x="107" y="20"/>
                </a:cubicBezTo>
                <a:cubicBezTo>
                  <a:pt x="114" y="23"/>
                  <a:pt x="120" y="23"/>
                  <a:pt x="128" y="19"/>
                </a:cubicBezTo>
                <a:cubicBezTo>
                  <a:pt x="136" y="15"/>
                  <a:pt x="142" y="18"/>
                  <a:pt x="145" y="20"/>
                </a:cubicBezTo>
                <a:cubicBezTo>
                  <a:pt x="148" y="21"/>
                  <a:pt x="151" y="22"/>
                  <a:pt x="155" y="22"/>
                </a:cubicBezTo>
                <a:cubicBezTo>
                  <a:pt x="155" y="6"/>
                  <a:pt x="155" y="6"/>
                  <a:pt x="155" y="6"/>
                </a:cubicBezTo>
                <a:cubicBezTo>
                  <a:pt x="149" y="6"/>
                  <a:pt x="146" y="4"/>
                  <a:pt x="146" y="4"/>
                </a:cubicBezTo>
                <a:cubicBezTo>
                  <a:pt x="139" y="0"/>
                  <a:pt x="133" y="1"/>
                  <a:pt x="125" y="5"/>
                </a:cubicBezTo>
                <a:cubicBezTo>
                  <a:pt x="120" y="8"/>
                  <a:pt x="112" y="7"/>
                  <a:pt x="106" y="4"/>
                </a:cubicBezTo>
                <a:cubicBezTo>
                  <a:pt x="99" y="0"/>
                  <a:pt x="95" y="1"/>
                  <a:pt x="87" y="5"/>
                </a:cubicBezTo>
                <a:cubicBezTo>
                  <a:pt x="81" y="8"/>
                  <a:pt x="75" y="8"/>
                  <a:pt x="69" y="5"/>
                </a:cubicBezTo>
                <a:cubicBezTo>
                  <a:pt x="61" y="1"/>
                  <a:pt x="57" y="0"/>
                  <a:pt x="49" y="4"/>
                </a:cubicBezTo>
                <a:cubicBezTo>
                  <a:pt x="44" y="7"/>
                  <a:pt x="36" y="8"/>
                  <a:pt x="31" y="5"/>
                </a:cubicBezTo>
                <a:cubicBezTo>
                  <a:pt x="23" y="1"/>
                  <a:pt x="17" y="0"/>
                  <a:pt x="10" y="4"/>
                </a:cubicBezTo>
                <a:cubicBezTo>
                  <a:pt x="10" y="4"/>
                  <a:pt x="7" y="6"/>
                  <a:pt x="0" y="6"/>
                </a:cubicBezTo>
                <a:cubicBezTo>
                  <a:pt x="0" y="22"/>
                  <a:pt x="0" y="22"/>
                  <a:pt x="0" y="22"/>
                </a:cubicBezTo>
                <a:cubicBezTo>
                  <a:pt x="5" y="22"/>
                  <a:pt x="8" y="21"/>
                  <a:pt x="10" y="20"/>
                </a:cubicBezTo>
                <a:cubicBezTo>
                  <a:pt x="14" y="18"/>
                  <a:pt x="20" y="15"/>
                  <a:pt x="28" y="19"/>
                </a:cubicBezTo>
                <a:cubicBezTo>
                  <a:pt x="36" y="23"/>
                  <a:pt x="42" y="23"/>
                  <a:pt x="49" y="20"/>
                </a:cubicBezTo>
                <a:cubicBezTo>
                  <a:pt x="55" y="16"/>
                  <a:pt x="59" y="16"/>
                  <a:pt x="67" y="19"/>
                </a:cubicBezTo>
                <a:cubicBezTo>
                  <a:pt x="75" y="23"/>
                  <a:pt x="82" y="23"/>
                  <a:pt x="89" y="1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3" name="Freeform 56"/>
          <p:cNvSpPr>
            <a:spLocks noEditPoints="1"/>
          </p:cNvSpPr>
          <p:nvPr/>
        </p:nvSpPr>
        <p:spPr bwMode="auto">
          <a:xfrm>
            <a:off x="2099490" y="1992805"/>
            <a:ext cx="350837" cy="312738"/>
          </a:xfrm>
          <a:custGeom>
            <a:avLst/>
            <a:gdLst>
              <a:gd name="T0" fmla="*/ 120 w 156"/>
              <a:gd name="T1" fmla="*/ 121 h 138"/>
              <a:gd name="T2" fmla="*/ 131 w 156"/>
              <a:gd name="T3" fmla="*/ 60 h 138"/>
              <a:gd name="T4" fmla="*/ 120 w 156"/>
              <a:gd name="T5" fmla="*/ 48 h 138"/>
              <a:gd name="T6" fmla="*/ 119 w 156"/>
              <a:gd name="T7" fmla="*/ 27 h 138"/>
              <a:gd name="T8" fmla="*/ 107 w 156"/>
              <a:gd name="T9" fmla="*/ 26 h 138"/>
              <a:gd name="T10" fmla="*/ 106 w 156"/>
              <a:gd name="T11" fmla="*/ 15 h 138"/>
              <a:gd name="T12" fmla="*/ 89 w 156"/>
              <a:gd name="T13" fmla="*/ 14 h 138"/>
              <a:gd name="T14" fmla="*/ 88 w 156"/>
              <a:gd name="T15" fmla="*/ 0 h 138"/>
              <a:gd name="T16" fmla="*/ 67 w 156"/>
              <a:gd name="T17" fmla="*/ 1 h 138"/>
              <a:gd name="T18" fmla="*/ 66 w 156"/>
              <a:gd name="T19" fmla="*/ 15 h 138"/>
              <a:gd name="T20" fmla="*/ 49 w 156"/>
              <a:gd name="T21" fmla="*/ 16 h 138"/>
              <a:gd name="T22" fmla="*/ 48 w 156"/>
              <a:gd name="T23" fmla="*/ 27 h 138"/>
              <a:gd name="T24" fmla="*/ 36 w 156"/>
              <a:gd name="T25" fmla="*/ 28 h 138"/>
              <a:gd name="T26" fmla="*/ 29 w 156"/>
              <a:gd name="T27" fmla="*/ 51 h 138"/>
              <a:gd name="T28" fmla="*/ 36 w 156"/>
              <a:gd name="T29" fmla="*/ 86 h 138"/>
              <a:gd name="T30" fmla="*/ 10 w 156"/>
              <a:gd name="T31" fmla="*/ 120 h 138"/>
              <a:gd name="T32" fmla="*/ 0 w 156"/>
              <a:gd name="T33" fmla="*/ 122 h 138"/>
              <a:gd name="T34" fmla="*/ 10 w 156"/>
              <a:gd name="T35" fmla="*/ 134 h 138"/>
              <a:gd name="T36" fmla="*/ 49 w 156"/>
              <a:gd name="T37" fmla="*/ 135 h 138"/>
              <a:gd name="T38" fmla="*/ 89 w 156"/>
              <a:gd name="T39" fmla="*/ 134 h 138"/>
              <a:gd name="T40" fmla="*/ 128 w 156"/>
              <a:gd name="T41" fmla="*/ 134 h 138"/>
              <a:gd name="T42" fmla="*/ 156 w 156"/>
              <a:gd name="T43" fmla="*/ 137 h 138"/>
              <a:gd name="T44" fmla="*/ 146 w 156"/>
              <a:gd name="T45" fmla="*/ 120 h 138"/>
              <a:gd name="T46" fmla="*/ 110 w 156"/>
              <a:gd name="T47" fmla="*/ 44 h 138"/>
              <a:gd name="T48" fmla="*/ 77 w 156"/>
              <a:gd name="T49" fmla="*/ 31 h 138"/>
              <a:gd name="T50" fmla="*/ 45 w 156"/>
              <a:gd name="T51" fmla="*/ 43 h 138"/>
              <a:gd name="T52" fmla="*/ 46 w 156"/>
              <a:gd name="T53" fmla="*/ 35 h 138"/>
              <a:gd name="T54" fmla="*/ 58 w 156"/>
              <a:gd name="T55" fmla="*/ 34 h 138"/>
              <a:gd name="T56" fmla="*/ 59 w 156"/>
              <a:gd name="T57" fmla="*/ 24 h 138"/>
              <a:gd name="T58" fmla="*/ 98 w 156"/>
              <a:gd name="T59" fmla="*/ 25 h 138"/>
              <a:gd name="T60" fmla="*/ 99 w 156"/>
              <a:gd name="T61" fmla="*/ 35 h 138"/>
              <a:gd name="T62" fmla="*/ 111 w 156"/>
              <a:gd name="T63" fmla="*/ 3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38">
                <a:moveTo>
                  <a:pt x="146" y="120"/>
                </a:moveTo>
                <a:cubicBezTo>
                  <a:pt x="133" y="112"/>
                  <a:pt x="127" y="121"/>
                  <a:pt x="120" y="121"/>
                </a:cubicBezTo>
                <a:cubicBezTo>
                  <a:pt x="120" y="86"/>
                  <a:pt x="120" y="86"/>
                  <a:pt x="120" y="86"/>
                </a:cubicBezTo>
                <a:cubicBezTo>
                  <a:pt x="131" y="60"/>
                  <a:pt x="131" y="60"/>
                  <a:pt x="131" y="60"/>
                </a:cubicBezTo>
                <a:cubicBezTo>
                  <a:pt x="133" y="56"/>
                  <a:pt x="131" y="53"/>
                  <a:pt x="127" y="51"/>
                </a:cubicBezTo>
                <a:cubicBezTo>
                  <a:pt x="120" y="48"/>
                  <a:pt x="120" y="48"/>
                  <a:pt x="120" y="48"/>
                </a:cubicBezTo>
                <a:cubicBezTo>
                  <a:pt x="120" y="28"/>
                  <a:pt x="120" y="28"/>
                  <a:pt x="120" y="28"/>
                </a:cubicBezTo>
                <a:cubicBezTo>
                  <a:pt x="120" y="27"/>
                  <a:pt x="120" y="27"/>
                  <a:pt x="119" y="27"/>
                </a:cubicBezTo>
                <a:cubicBezTo>
                  <a:pt x="108" y="27"/>
                  <a:pt x="108" y="27"/>
                  <a:pt x="108" y="27"/>
                </a:cubicBezTo>
                <a:cubicBezTo>
                  <a:pt x="108" y="27"/>
                  <a:pt x="107" y="26"/>
                  <a:pt x="107" y="26"/>
                </a:cubicBezTo>
                <a:cubicBezTo>
                  <a:pt x="107" y="16"/>
                  <a:pt x="107" y="16"/>
                  <a:pt x="107" y="16"/>
                </a:cubicBezTo>
                <a:cubicBezTo>
                  <a:pt x="107" y="16"/>
                  <a:pt x="107" y="15"/>
                  <a:pt x="106" y="15"/>
                </a:cubicBezTo>
                <a:cubicBezTo>
                  <a:pt x="90" y="15"/>
                  <a:pt x="90" y="15"/>
                  <a:pt x="90" y="15"/>
                </a:cubicBezTo>
                <a:cubicBezTo>
                  <a:pt x="90" y="15"/>
                  <a:pt x="89" y="15"/>
                  <a:pt x="89" y="14"/>
                </a:cubicBezTo>
                <a:cubicBezTo>
                  <a:pt x="89" y="1"/>
                  <a:pt x="89" y="1"/>
                  <a:pt x="89" y="1"/>
                </a:cubicBezTo>
                <a:cubicBezTo>
                  <a:pt x="89" y="0"/>
                  <a:pt x="89" y="0"/>
                  <a:pt x="88" y="0"/>
                </a:cubicBezTo>
                <a:cubicBezTo>
                  <a:pt x="68" y="0"/>
                  <a:pt x="68" y="0"/>
                  <a:pt x="68" y="0"/>
                </a:cubicBezTo>
                <a:cubicBezTo>
                  <a:pt x="67" y="0"/>
                  <a:pt x="67" y="0"/>
                  <a:pt x="67" y="1"/>
                </a:cubicBezTo>
                <a:cubicBezTo>
                  <a:pt x="67" y="14"/>
                  <a:pt x="67" y="14"/>
                  <a:pt x="67" y="14"/>
                </a:cubicBezTo>
                <a:cubicBezTo>
                  <a:pt x="67" y="15"/>
                  <a:pt x="66" y="15"/>
                  <a:pt x="66" y="15"/>
                </a:cubicBezTo>
                <a:cubicBezTo>
                  <a:pt x="50" y="15"/>
                  <a:pt x="50" y="15"/>
                  <a:pt x="50" y="15"/>
                </a:cubicBezTo>
                <a:cubicBezTo>
                  <a:pt x="49" y="15"/>
                  <a:pt x="49" y="16"/>
                  <a:pt x="49" y="16"/>
                </a:cubicBezTo>
                <a:cubicBezTo>
                  <a:pt x="49" y="26"/>
                  <a:pt x="49" y="26"/>
                  <a:pt x="49" y="26"/>
                </a:cubicBezTo>
                <a:cubicBezTo>
                  <a:pt x="49" y="26"/>
                  <a:pt x="48" y="27"/>
                  <a:pt x="48" y="27"/>
                </a:cubicBezTo>
                <a:cubicBezTo>
                  <a:pt x="37" y="27"/>
                  <a:pt x="37" y="27"/>
                  <a:pt x="37" y="27"/>
                </a:cubicBezTo>
                <a:cubicBezTo>
                  <a:pt x="36" y="27"/>
                  <a:pt x="36" y="27"/>
                  <a:pt x="36" y="28"/>
                </a:cubicBezTo>
                <a:cubicBezTo>
                  <a:pt x="36" y="48"/>
                  <a:pt x="36" y="48"/>
                  <a:pt x="36" y="48"/>
                </a:cubicBezTo>
                <a:cubicBezTo>
                  <a:pt x="29" y="51"/>
                  <a:pt x="29" y="51"/>
                  <a:pt x="29" y="51"/>
                </a:cubicBezTo>
                <a:cubicBezTo>
                  <a:pt x="25" y="53"/>
                  <a:pt x="23" y="56"/>
                  <a:pt x="25" y="60"/>
                </a:cubicBezTo>
                <a:cubicBezTo>
                  <a:pt x="36" y="86"/>
                  <a:pt x="36" y="86"/>
                  <a:pt x="36" y="86"/>
                </a:cubicBezTo>
                <a:cubicBezTo>
                  <a:pt x="36" y="121"/>
                  <a:pt x="36" y="121"/>
                  <a:pt x="36" y="121"/>
                </a:cubicBezTo>
                <a:cubicBezTo>
                  <a:pt x="29" y="121"/>
                  <a:pt x="23" y="112"/>
                  <a:pt x="10" y="120"/>
                </a:cubicBezTo>
                <a:cubicBezTo>
                  <a:pt x="10" y="120"/>
                  <a:pt x="10" y="120"/>
                  <a:pt x="10" y="120"/>
                </a:cubicBezTo>
                <a:cubicBezTo>
                  <a:pt x="10" y="120"/>
                  <a:pt x="6" y="122"/>
                  <a:pt x="0" y="122"/>
                </a:cubicBezTo>
                <a:cubicBezTo>
                  <a:pt x="0" y="137"/>
                  <a:pt x="0" y="137"/>
                  <a:pt x="0" y="137"/>
                </a:cubicBezTo>
                <a:cubicBezTo>
                  <a:pt x="5" y="137"/>
                  <a:pt x="7" y="136"/>
                  <a:pt x="10" y="134"/>
                </a:cubicBezTo>
                <a:cubicBezTo>
                  <a:pt x="14" y="132"/>
                  <a:pt x="20" y="130"/>
                  <a:pt x="28" y="134"/>
                </a:cubicBezTo>
                <a:cubicBezTo>
                  <a:pt x="36" y="138"/>
                  <a:pt x="42" y="138"/>
                  <a:pt x="49" y="135"/>
                </a:cubicBezTo>
                <a:cubicBezTo>
                  <a:pt x="55" y="131"/>
                  <a:pt x="61" y="131"/>
                  <a:pt x="67" y="134"/>
                </a:cubicBezTo>
                <a:cubicBezTo>
                  <a:pt x="75" y="138"/>
                  <a:pt x="81" y="138"/>
                  <a:pt x="89" y="134"/>
                </a:cubicBezTo>
                <a:cubicBezTo>
                  <a:pt x="95" y="131"/>
                  <a:pt x="101" y="131"/>
                  <a:pt x="107" y="135"/>
                </a:cubicBezTo>
                <a:cubicBezTo>
                  <a:pt x="114" y="138"/>
                  <a:pt x="120" y="138"/>
                  <a:pt x="128" y="134"/>
                </a:cubicBezTo>
                <a:cubicBezTo>
                  <a:pt x="136" y="130"/>
                  <a:pt x="142" y="132"/>
                  <a:pt x="146" y="134"/>
                </a:cubicBezTo>
                <a:cubicBezTo>
                  <a:pt x="149" y="136"/>
                  <a:pt x="151" y="137"/>
                  <a:pt x="156" y="137"/>
                </a:cubicBezTo>
                <a:cubicBezTo>
                  <a:pt x="156" y="122"/>
                  <a:pt x="156" y="122"/>
                  <a:pt x="156" y="122"/>
                </a:cubicBezTo>
                <a:cubicBezTo>
                  <a:pt x="150" y="122"/>
                  <a:pt x="146" y="120"/>
                  <a:pt x="146" y="120"/>
                </a:cubicBezTo>
                <a:close/>
                <a:moveTo>
                  <a:pt x="111" y="43"/>
                </a:moveTo>
                <a:cubicBezTo>
                  <a:pt x="111" y="44"/>
                  <a:pt x="110" y="44"/>
                  <a:pt x="110" y="44"/>
                </a:cubicBezTo>
                <a:cubicBezTo>
                  <a:pt x="79" y="31"/>
                  <a:pt x="79" y="31"/>
                  <a:pt x="79" y="31"/>
                </a:cubicBezTo>
                <a:cubicBezTo>
                  <a:pt x="78" y="31"/>
                  <a:pt x="78" y="31"/>
                  <a:pt x="77" y="31"/>
                </a:cubicBezTo>
                <a:cubicBezTo>
                  <a:pt x="46" y="44"/>
                  <a:pt x="46" y="44"/>
                  <a:pt x="46" y="44"/>
                </a:cubicBezTo>
                <a:cubicBezTo>
                  <a:pt x="46" y="44"/>
                  <a:pt x="45" y="44"/>
                  <a:pt x="45" y="43"/>
                </a:cubicBezTo>
                <a:cubicBezTo>
                  <a:pt x="45" y="36"/>
                  <a:pt x="45" y="36"/>
                  <a:pt x="45" y="36"/>
                </a:cubicBezTo>
                <a:cubicBezTo>
                  <a:pt x="45" y="36"/>
                  <a:pt x="46" y="35"/>
                  <a:pt x="46" y="35"/>
                </a:cubicBezTo>
                <a:cubicBezTo>
                  <a:pt x="57" y="35"/>
                  <a:pt x="57" y="35"/>
                  <a:pt x="57" y="35"/>
                </a:cubicBezTo>
                <a:cubicBezTo>
                  <a:pt x="58" y="35"/>
                  <a:pt x="58" y="35"/>
                  <a:pt x="58" y="34"/>
                </a:cubicBezTo>
                <a:cubicBezTo>
                  <a:pt x="58" y="25"/>
                  <a:pt x="58" y="25"/>
                  <a:pt x="58" y="25"/>
                </a:cubicBezTo>
                <a:cubicBezTo>
                  <a:pt x="58" y="24"/>
                  <a:pt x="59" y="24"/>
                  <a:pt x="59" y="24"/>
                </a:cubicBezTo>
                <a:cubicBezTo>
                  <a:pt x="97" y="24"/>
                  <a:pt x="97" y="24"/>
                  <a:pt x="97" y="24"/>
                </a:cubicBezTo>
                <a:cubicBezTo>
                  <a:pt x="97" y="24"/>
                  <a:pt x="98" y="24"/>
                  <a:pt x="98" y="25"/>
                </a:cubicBezTo>
                <a:cubicBezTo>
                  <a:pt x="98" y="34"/>
                  <a:pt x="98" y="34"/>
                  <a:pt x="98" y="34"/>
                </a:cubicBezTo>
                <a:cubicBezTo>
                  <a:pt x="98" y="35"/>
                  <a:pt x="98" y="35"/>
                  <a:pt x="99" y="35"/>
                </a:cubicBezTo>
                <a:cubicBezTo>
                  <a:pt x="110" y="35"/>
                  <a:pt x="110" y="35"/>
                  <a:pt x="110" y="35"/>
                </a:cubicBezTo>
                <a:cubicBezTo>
                  <a:pt x="110" y="35"/>
                  <a:pt x="111" y="36"/>
                  <a:pt x="111" y="36"/>
                </a:cubicBezTo>
                <a:cubicBezTo>
                  <a:pt x="111" y="43"/>
                  <a:pt x="111" y="43"/>
                  <a:pt x="111" y="4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4" name="Freeform 57"/>
          <p:cNvSpPr/>
          <p:nvPr/>
        </p:nvSpPr>
        <p:spPr bwMode="auto">
          <a:xfrm>
            <a:off x="2918640" y="2018205"/>
            <a:ext cx="104775" cy="28575"/>
          </a:xfrm>
          <a:custGeom>
            <a:avLst/>
            <a:gdLst>
              <a:gd name="T0" fmla="*/ 0 w 66"/>
              <a:gd name="T1" fmla="*/ 0 h 18"/>
              <a:gd name="T2" fmla="*/ 66 w 66"/>
              <a:gd name="T3" fmla="*/ 0 h 18"/>
              <a:gd name="T4" fmla="*/ 66 w 66"/>
              <a:gd name="T5" fmla="*/ 18 h 18"/>
              <a:gd name="T6" fmla="*/ 12 w 66"/>
              <a:gd name="T7" fmla="*/ 18 h 18"/>
              <a:gd name="T8" fmla="*/ 0 w 66"/>
              <a:gd name="T9" fmla="*/ 0 h 18"/>
            </a:gdLst>
            <a:ahLst/>
            <a:cxnLst>
              <a:cxn ang="0">
                <a:pos x="T0" y="T1"/>
              </a:cxn>
              <a:cxn ang="0">
                <a:pos x="T2" y="T3"/>
              </a:cxn>
              <a:cxn ang="0">
                <a:pos x="T4" y="T5"/>
              </a:cxn>
              <a:cxn ang="0">
                <a:pos x="T6" y="T7"/>
              </a:cxn>
              <a:cxn ang="0">
                <a:pos x="T8" y="T9"/>
              </a:cxn>
            </a:cxnLst>
            <a:rect l="0" t="0" r="r" b="b"/>
            <a:pathLst>
              <a:path w="66" h="18">
                <a:moveTo>
                  <a:pt x="0" y="0"/>
                </a:moveTo>
                <a:lnTo>
                  <a:pt x="66" y="0"/>
                </a:lnTo>
                <a:lnTo>
                  <a:pt x="66" y="18"/>
                </a:lnTo>
                <a:lnTo>
                  <a:pt x="12" y="18"/>
                </a:lnTo>
                <a:lnTo>
                  <a:pt x="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5" name="Freeform 58"/>
          <p:cNvSpPr/>
          <p:nvPr/>
        </p:nvSpPr>
        <p:spPr bwMode="auto">
          <a:xfrm>
            <a:off x="2921815" y="2056305"/>
            <a:ext cx="101600" cy="61913"/>
          </a:xfrm>
          <a:custGeom>
            <a:avLst/>
            <a:gdLst>
              <a:gd name="T0" fmla="*/ 45 w 45"/>
              <a:gd name="T1" fmla="*/ 0 h 27"/>
              <a:gd name="T2" fmla="*/ 8 w 45"/>
              <a:gd name="T3" fmla="*/ 0 h 27"/>
              <a:gd name="T4" fmla="*/ 0 w 45"/>
              <a:gd name="T5" fmla="*/ 9 h 27"/>
              <a:gd name="T6" fmla="*/ 9 w 45"/>
              <a:gd name="T7" fmla="*/ 9 h 27"/>
              <a:gd name="T8" fmla="*/ 27 w 45"/>
              <a:gd name="T9" fmla="*/ 27 h 27"/>
              <a:gd name="T10" fmla="*/ 45 w 45"/>
              <a:gd name="T11" fmla="*/ 9 h 27"/>
              <a:gd name="T12" fmla="*/ 45 w 45"/>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5" h="27">
                <a:moveTo>
                  <a:pt x="45" y="0"/>
                </a:moveTo>
                <a:cubicBezTo>
                  <a:pt x="8" y="0"/>
                  <a:pt x="8" y="0"/>
                  <a:pt x="8" y="0"/>
                </a:cubicBezTo>
                <a:cubicBezTo>
                  <a:pt x="0" y="9"/>
                  <a:pt x="0" y="9"/>
                  <a:pt x="0" y="9"/>
                </a:cubicBezTo>
                <a:cubicBezTo>
                  <a:pt x="9" y="9"/>
                  <a:pt x="9" y="9"/>
                  <a:pt x="9" y="9"/>
                </a:cubicBezTo>
                <a:cubicBezTo>
                  <a:pt x="9" y="20"/>
                  <a:pt x="17" y="27"/>
                  <a:pt x="27" y="27"/>
                </a:cubicBezTo>
                <a:cubicBezTo>
                  <a:pt x="36" y="27"/>
                  <a:pt x="45" y="20"/>
                  <a:pt x="45" y="9"/>
                </a:cubicBezTo>
                <a:lnTo>
                  <a:pt x="45"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6" name="Freeform 59"/>
          <p:cNvSpPr/>
          <p:nvPr/>
        </p:nvSpPr>
        <p:spPr bwMode="auto">
          <a:xfrm>
            <a:off x="2801165" y="2130917"/>
            <a:ext cx="220662" cy="160338"/>
          </a:xfrm>
          <a:custGeom>
            <a:avLst/>
            <a:gdLst>
              <a:gd name="T0" fmla="*/ 55 w 98"/>
              <a:gd name="T1" fmla="*/ 57 h 71"/>
              <a:gd name="T2" fmla="*/ 98 w 98"/>
              <a:gd name="T3" fmla="*/ 0 h 71"/>
              <a:gd name="T4" fmla="*/ 54 w 98"/>
              <a:gd name="T5" fmla="*/ 0 h 71"/>
              <a:gd name="T6" fmla="*/ 43 w 98"/>
              <a:gd name="T7" fmla="*/ 5 h 71"/>
              <a:gd name="T8" fmla="*/ 7 w 98"/>
              <a:gd name="T9" fmla="*/ 52 h 71"/>
              <a:gd name="T10" fmla="*/ 21 w 98"/>
              <a:gd name="T11" fmla="*/ 62 h 71"/>
              <a:gd name="T12" fmla="*/ 55 w 98"/>
              <a:gd name="T13" fmla="*/ 21 h 71"/>
              <a:gd name="T14" fmla="*/ 55 w 98"/>
              <a:gd name="T15" fmla="*/ 5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71">
                <a:moveTo>
                  <a:pt x="55" y="57"/>
                </a:moveTo>
                <a:cubicBezTo>
                  <a:pt x="98" y="0"/>
                  <a:pt x="98" y="0"/>
                  <a:pt x="98" y="0"/>
                </a:cubicBezTo>
                <a:cubicBezTo>
                  <a:pt x="54" y="0"/>
                  <a:pt x="54" y="0"/>
                  <a:pt x="54" y="0"/>
                </a:cubicBezTo>
                <a:cubicBezTo>
                  <a:pt x="49" y="0"/>
                  <a:pt x="45" y="2"/>
                  <a:pt x="43" y="5"/>
                </a:cubicBezTo>
                <a:cubicBezTo>
                  <a:pt x="7" y="52"/>
                  <a:pt x="7" y="52"/>
                  <a:pt x="7" y="52"/>
                </a:cubicBezTo>
                <a:cubicBezTo>
                  <a:pt x="0" y="61"/>
                  <a:pt x="14" y="71"/>
                  <a:pt x="21" y="62"/>
                </a:cubicBezTo>
                <a:cubicBezTo>
                  <a:pt x="55" y="21"/>
                  <a:pt x="55" y="21"/>
                  <a:pt x="55" y="21"/>
                </a:cubicBezTo>
                <a:cubicBezTo>
                  <a:pt x="55" y="57"/>
                  <a:pt x="55" y="57"/>
                  <a:pt x="55" y="5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7" name="Freeform 60"/>
          <p:cNvSpPr/>
          <p:nvPr/>
        </p:nvSpPr>
        <p:spPr bwMode="auto">
          <a:xfrm>
            <a:off x="2924990" y="2130917"/>
            <a:ext cx="149225" cy="198438"/>
          </a:xfrm>
          <a:custGeom>
            <a:avLst/>
            <a:gdLst>
              <a:gd name="T0" fmla="*/ 54 w 66"/>
              <a:gd name="T1" fmla="*/ 0 h 88"/>
              <a:gd name="T2" fmla="*/ 66 w 66"/>
              <a:gd name="T3" fmla="*/ 13 h 88"/>
              <a:gd name="T4" fmla="*/ 66 w 66"/>
              <a:gd name="T5" fmla="*/ 88 h 88"/>
              <a:gd name="T6" fmla="*/ 0 w 66"/>
              <a:gd name="T7" fmla="*/ 88 h 88"/>
              <a:gd name="T8" fmla="*/ 0 w 66"/>
              <a:gd name="T9" fmla="*/ 68 h 88"/>
              <a:gd name="T10" fmla="*/ 59 w 66"/>
              <a:gd name="T11" fmla="*/ 68 h 88"/>
              <a:gd name="T12" fmla="*/ 59 w 66"/>
              <a:gd name="T13" fmla="*/ 58 h 88"/>
              <a:gd name="T14" fmla="*/ 10 w 66"/>
              <a:gd name="T15" fmla="*/ 58 h 88"/>
              <a:gd name="T16" fmla="*/ 54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54" y="0"/>
                </a:moveTo>
                <a:cubicBezTo>
                  <a:pt x="60" y="0"/>
                  <a:pt x="66" y="6"/>
                  <a:pt x="66" y="13"/>
                </a:cubicBezTo>
                <a:cubicBezTo>
                  <a:pt x="66" y="88"/>
                  <a:pt x="66" y="88"/>
                  <a:pt x="66" y="88"/>
                </a:cubicBezTo>
                <a:cubicBezTo>
                  <a:pt x="0" y="88"/>
                  <a:pt x="0" y="88"/>
                  <a:pt x="0" y="88"/>
                </a:cubicBezTo>
                <a:cubicBezTo>
                  <a:pt x="0" y="68"/>
                  <a:pt x="0" y="68"/>
                  <a:pt x="0" y="68"/>
                </a:cubicBezTo>
                <a:cubicBezTo>
                  <a:pt x="59" y="68"/>
                  <a:pt x="59" y="68"/>
                  <a:pt x="59" y="68"/>
                </a:cubicBezTo>
                <a:cubicBezTo>
                  <a:pt x="59" y="58"/>
                  <a:pt x="59" y="58"/>
                  <a:pt x="59" y="58"/>
                </a:cubicBezTo>
                <a:cubicBezTo>
                  <a:pt x="10" y="58"/>
                  <a:pt x="10" y="58"/>
                  <a:pt x="10" y="58"/>
                </a:cubicBezTo>
                <a:lnTo>
                  <a:pt x="54"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8" name="Freeform 61"/>
          <p:cNvSpPr/>
          <p:nvPr/>
        </p:nvSpPr>
        <p:spPr bwMode="auto">
          <a:xfrm>
            <a:off x="2753540" y="2284905"/>
            <a:ext cx="150812" cy="44450"/>
          </a:xfrm>
          <a:custGeom>
            <a:avLst/>
            <a:gdLst>
              <a:gd name="T0" fmla="*/ 59 w 67"/>
              <a:gd name="T1" fmla="*/ 20 h 20"/>
              <a:gd name="T2" fmla="*/ 67 w 67"/>
              <a:gd name="T3" fmla="*/ 12 h 20"/>
              <a:gd name="T4" fmla="*/ 67 w 67"/>
              <a:gd name="T5" fmla="*/ 0 h 20"/>
              <a:gd name="T6" fmla="*/ 0 w 67"/>
              <a:gd name="T7" fmla="*/ 0 h 20"/>
              <a:gd name="T8" fmla="*/ 0 w 67"/>
              <a:gd name="T9" fmla="*/ 12 h 20"/>
              <a:gd name="T10" fmla="*/ 8 w 67"/>
              <a:gd name="T11" fmla="*/ 20 h 20"/>
              <a:gd name="T12" fmla="*/ 59 w 6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7" h="20">
                <a:moveTo>
                  <a:pt x="59" y="20"/>
                </a:moveTo>
                <a:cubicBezTo>
                  <a:pt x="64" y="20"/>
                  <a:pt x="67" y="16"/>
                  <a:pt x="67" y="12"/>
                </a:cubicBezTo>
                <a:cubicBezTo>
                  <a:pt x="67" y="0"/>
                  <a:pt x="67" y="0"/>
                  <a:pt x="67" y="0"/>
                </a:cubicBezTo>
                <a:cubicBezTo>
                  <a:pt x="0" y="0"/>
                  <a:pt x="0" y="0"/>
                  <a:pt x="0" y="0"/>
                </a:cubicBezTo>
                <a:cubicBezTo>
                  <a:pt x="0" y="12"/>
                  <a:pt x="0" y="12"/>
                  <a:pt x="0" y="12"/>
                </a:cubicBezTo>
                <a:cubicBezTo>
                  <a:pt x="0" y="16"/>
                  <a:pt x="3" y="20"/>
                  <a:pt x="8" y="20"/>
                </a:cubicBezTo>
                <a:lnTo>
                  <a:pt x="59" y="2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29" name="Freeform 62"/>
          <p:cNvSpPr/>
          <p:nvPr/>
        </p:nvSpPr>
        <p:spPr bwMode="auto">
          <a:xfrm>
            <a:off x="2721790" y="2130917"/>
            <a:ext cx="31750" cy="153988"/>
          </a:xfrm>
          <a:custGeom>
            <a:avLst/>
            <a:gdLst>
              <a:gd name="T0" fmla="*/ 0 w 14"/>
              <a:gd name="T1" fmla="*/ 60 h 68"/>
              <a:gd name="T2" fmla="*/ 9 w 14"/>
              <a:gd name="T3" fmla="*/ 68 h 68"/>
              <a:gd name="T4" fmla="*/ 14 w 14"/>
              <a:gd name="T5" fmla="*/ 68 h 68"/>
              <a:gd name="T6" fmla="*/ 14 w 14"/>
              <a:gd name="T7" fmla="*/ 0 h 68"/>
              <a:gd name="T8" fmla="*/ 9 w 14"/>
              <a:gd name="T9" fmla="*/ 0 h 68"/>
              <a:gd name="T10" fmla="*/ 0 w 14"/>
              <a:gd name="T11" fmla="*/ 8 h 68"/>
              <a:gd name="T12" fmla="*/ 0 w 14"/>
              <a:gd name="T13" fmla="*/ 60 h 68"/>
            </a:gdLst>
            <a:ahLst/>
            <a:cxnLst>
              <a:cxn ang="0">
                <a:pos x="T0" y="T1"/>
              </a:cxn>
              <a:cxn ang="0">
                <a:pos x="T2" y="T3"/>
              </a:cxn>
              <a:cxn ang="0">
                <a:pos x="T4" y="T5"/>
              </a:cxn>
              <a:cxn ang="0">
                <a:pos x="T6" y="T7"/>
              </a:cxn>
              <a:cxn ang="0">
                <a:pos x="T8" y="T9"/>
              </a:cxn>
              <a:cxn ang="0">
                <a:pos x="T10" y="T11"/>
              </a:cxn>
              <a:cxn ang="0">
                <a:pos x="T12" y="T13"/>
              </a:cxn>
            </a:cxnLst>
            <a:rect l="0" t="0" r="r" b="b"/>
            <a:pathLst>
              <a:path w="14" h="68">
                <a:moveTo>
                  <a:pt x="0" y="60"/>
                </a:moveTo>
                <a:cubicBezTo>
                  <a:pt x="0" y="65"/>
                  <a:pt x="4" y="68"/>
                  <a:pt x="9" y="68"/>
                </a:cubicBezTo>
                <a:cubicBezTo>
                  <a:pt x="14" y="68"/>
                  <a:pt x="14" y="68"/>
                  <a:pt x="14" y="68"/>
                </a:cubicBezTo>
                <a:cubicBezTo>
                  <a:pt x="14" y="0"/>
                  <a:pt x="14" y="0"/>
                  <a:pt x="14" y="0"/>
                </a:cubicBezTo>
                <a:cubicBezTo>
                  <a:pt x="9" y="0"/>
                  <a:pt x="9" y="0"/>
                  <a:pt x="9" y="0"/>
                </a:cubicBezTo>
                <a:cubicBezTo>
                  <a:pt x="4" y="0"/>
                  <a:pt x="0" y="3"/>
                  <a:pt x="0" y="8"/>
                </a:cubicBezTo>
                <a:cubicBezTo>
                  <a:pt x="0" y="60"/>
                  <a:pt x="0" y="60"/>
                  <a:pt x="0" y="6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0" name="Freeform 63"/>
          <p:cNvSpPr>
            <a:spLocks noEditPoints="1"/>
          </p:cNvSpPr>
          <p:nvPr/>
        </p:nvSpPr>
        <p:spPr bwMode="auto">
          <a:xfrm>
            <a:off x="3445690" y="2124567"/>
            <a:ext cx="246062" cy="204788"/>
          </a:xfrm>
          <a:custGeom>
            <a:avLst/>
            <a:gdLst>
              <a:gd name="T0" fmla="*/ 45 w 109"/>
              <a:gd name="T1" fmla="*/ 40 h 91"/>
              <a:gd name="T2" fmla="*/ 53 w 109"/>
              <a:gd name="T3" fmla="*/ 33 h 91"/>
              <a:gd name="T4" fmla="*/ 45 w 109"/>
              <a:gd name="T5" fmla="*/ 25 h 91"/>
              <a:gd name="T6" fmla="*/ 38 w 109"/>
              <a:gd name="T7" fmla="*/ 33 h 91"/>
              <a:gd name="T8" fmla="*/ 45 w 109"/>
              <a:gd name="T9" fmla="*/ 40 h 91"/>
              <a:gd name="T10" fmla="*/ 109 w 109"/>
              <a:gd name="T11" fmla="*/ 90 h 91"/>
              <a:gd name="T12" fmla="*/ 1 w 109"/>
              <a:gd name="T13" fmla="*/ 56 h 91"/>
              <a:gd name="T14" fmla="*/ 0 w 109"/>
              <a:gd name="T15" fmla="*/ 55 h 91"/>
              <a:gd name="T16" fmla="*/ 1 w 109"/>
              <a:gd name="T17" fmla="*/ 54 h 91"/>
              <a:gd name="T18" fmla="*/ 33 w 109"/>
              <a:gd name="T19" fmla="*/ 49 h 91"/>
              <a:gd name="T20" fmla="*/ 5 w 109"/>
              <a:gd name="T21" fmla="*/ 35 h 91"/>
              <a:gd name="T22" fmla="*/ 4 w 109"/>
              <a:gd name="T23" fmla="*/ 33 h 91"/>
              <a:gd name="T24" fmla="*/ 5 w 109"/>
              <a:gd name="T25" fmla="*/ 32 h 91"/>
              <a:gd name="T26" fmla="*/ 109 w 109"/>
              <a:gd name="T27" fmla="*/ 0 h 91"/>
              <a:gd name="T28" fmla="*/ 109 w 109"/>
              <a:gd name="T29"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91">
                <a:moveTo>
                  <a:pt x="45" y="40"/>
                </a:moveTo>
                <a:cubicBezTo>
                  <a:pt x="50" y="40"/>
                  <a:pt x="53" y="37"/>
                  <a:pt x="53" y="33"/>
                </a:cubicBezTo>
                <a:cubicBezTo>
                  <a:pt x="53" y="29"/>
                  <a:pt x="50" y="25"/>
                  <a:pt x="45" y="25"/>
                </a:cubicBezTo>
                <a:cubicBezTo>
                  <a:pt x="41" y="25"/>
                  <a:pt x="38" y="29"/>
                  <a:pt x="38" y="33"/>
                </a:cubicBezTo>
                <a:cubicBezTo>
                  <a:pt x="38" y="37"/>
                  <a:pt x="41" y="40"/>
                  <a:pt x="45" y="40"/>
                </a:cubicBezTo>
                <a:moveTo>
                  <a:pt x="109" y="90"/>
                </a:moveTo>
                <a:cubicBezTo>
                  <a:pt x="71" y="91"/>
                  <a:pt x="31" y="83"/>
                  <a:pt x="1" y="56"/>
                </a:cubicBezTo>
                <a:cubicBezTo>
                  <a:pt x="1" y="56"/>
                  <a:pt x="0" y="56"/>
                  <a:pt x="0" y="55"/>
                </a:cubicBezTo>
                <a:cubicBezTo>
                  <a:pt x="0" y="55"/>
                  <a:pt x="1" y="54"/>
                  <a:pt x="1" y="54"/>
                </a:cubicBezTo>
                <a:cubicBezTo>
                  <a:pt x="33" y="49"/>
                  <a:pt x="33" y="49"/>
                  <a:pt x="33" y="49"/>
                </a:cubicBezTo>
                <a:cubicBezTo>
                  <a:pt x="5" y="35"/>
                  <a:pt x="5" y="35"/>
                  <a:pt x="5" y="35"/>
                </a:cubicBezTo>
                <a:cubicBezTo>
                  <a:pt x="5" y="34"/>
                  <a:pt x="4" y="34"/>
                  <a:pt x="4" y="33"/>
                </a:cubicBezTo>
                <a:cubicBezTo>
                  <a:pt x="4" y="32"/>
                  <a:pt x="5" y="32"/>
                  <a:pt x="5" y="32"/>
                </a:cubicBezTo>
                <a:cubicBezTo>
                  <a:pt x="5" y="32"/>
                  <a:pt x="38" y="0"/>
                  <a:pt x="109" y="0"/>
                </a:cubicBezTo>
                <a:cubicBezTo>
                  <a:pt x="109" y="90"/>
                  <a:pt x="109" y="90"/>
                  <a:pt x="109" y="9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1" name="Freeform 64"/>
          <p:cNvSpPr/>
          <p:nvPr/>
        </p:nvSpPr>
        <p:spPr bwMode="auto">
          <a:xfrm>
            <a:off x="3331390" y="1984867"/>
            <a:ext cx="84137" cy="284163"/>
          </a:xfrm>
          <a:custGeom>
            <a:avLst/>
            <a:gdLst>
              <a:gd name="T0" fmla="*/ 38 w 38"/>
              <a:gd name="T1" fmla="*/ 106 h 126"/>
              <a:gd name="T2" fmla="*/ 25 w 38"/>
              <a:gd name="T3" fmla="*/ 89 h 126"/>
              <a:gd name="T4" fmla="*/ 21 w 38"/>
              <a:gd name="T5" fmla="*/ 112 h 126"/>
              <a:gd name="T6" fmla="*/ 26 w 38"/>
              <a:gd name="T7" fmla="*/ 108 h 126"/>
              <a:gd name="T8" fmla="*/ 27 w 38"/>
              <a:gd name="T9" fmla="*/ 111 h 126"/>
              <a:gd name="T10" fmla="*/ 24 w 38"/>
              <a:gd name="T11" fmla="*/ 117 h 126"/>
              <a:gd name="T12" fmla="*/ 19 w 38"/>
              <a:gd name="T13" fmla="*/ 120 h 126"/>
              <a:gd name="T14" fmla="*/ 13 w 38"/>
              <a:gd name="T15" fmla="*/ 117 h 126"/>
              <a:gd name="T16" fmla="*/ 10 w 38"/>
              <a:gd name="T17" fmla="*/ 111 h 126"/>
              <a:gd name="T18" fmla="*/ 10 w 38"/>
              <a:gd name="T19" fmla="*/ 87 h 126"/>
              <a:gd name="T20" fmla="*/ 10 w 38"/>
              <a:gd name="T21" fmla="*/ 59 h 126"/>
              <a:gd name="T22" fmla="*/ 11 w 38"/>
              <a:gd name="T23" fmla="*/ 59 h 126"/>
              <a:gd name="T24" fmla="*/ 11 w 38"/>
              <a:gd name="T25" fmla="*/ 58 h 126"/>
              <a:gd name="T26" fmla="*/ 15 w 38"/>
              <a:gd name="T27" fmla="*/ 51 h 126"/>
              <a:gd name="T28" fmla="*/ 11 w 38"/>
              <a:gd name="T29" fmla="*/ 44 h 126"/>
              <a:gd name="T30" fmla="*/ 11 w 38"/>
              <a:gd name="T31" fmla="*/ 0 h 126"/>
              <a:gd name="T32" fmla="*/ 4 w 38"/>
              <a:gd name="T33" fmla="*/ 0 h 126"/>
              <a:gd name="T34" fmla="*/ 4 w 38"/>
              <a:gd name="T35" fmla="*/ 44 h 126"/>
              <a:gd name="T36" fmla="*/ 0 w 38"/>
              <a:gd name="T37" fmla="*/ 51 h 126"/>
              <a:gd name="T38" fmla="*/ 4 w 38"/>
              <a:gd name="T39" fmla="*/ 58 h 126"/>
              <a:gd name="T40" fmla="*/ 4 w 38"/>
              <a:gd name="T41" fmla="*/ 59 h 126"/>
              <a:gd name="T42" fmla="*/ 4 w 38"/>
              <a:gd name="T43" fmla="*/ 59 h 126"/>
              <a:gd name="T44" fmla="*/ 4 w 38"/>
              <a:gd name="T45" fmla="*/ 88 h 126"/>
              <a:gd name="T46" fmla="*/ 4 w 38"/>
              <a:gd name="T47" fmla="*/ 111 h 126"/>
              <a:gd name="T48" fmla="*/ 4 w 38"/>
              <a:gd name="T49" fmla="*/ 111 h 126"/>
              <a:gd name="T50" fmla="*/ 19 w 38"/>
              <a:gd name="T51" fmla="*/ 126 h 126"/>
              <a:gd name="T52" fmla="*/ 33 w 38"/>
              <a:gd name="T53" fmla="*/ 111 h 126"/>
              <a:gd name="T54" fmla="*/ 33 w 38"/>
              <a:gd name="T55" fmla="*/ 107 h 126"/>
              <a:gd name="T56" fmla="*/ 38 w 38"/>
              <a:gd name="T57" fmla="*/ 10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126">
                <a:moveTo>
                  <a:pt x="38" y="106"/>
                </a:moveTo>
                <a:cubicBezTo>
                  <a:pt x="25" y="89"/>
                  <a:pt x="25" y="89"/>
                  <a:pt x="25" y="89"/>
                </a:cubicBezTo>
                <a:cubicBezTo>
                  <a:pt x="21" y="112"/>
                  <a:pt x="21" y="112"/>
                  <a:pt x="21" y="112"/>
                </a:cubicBezTo>
                <a:cubicBezTo>
                  <a:pt x="21" y="112"/>
                  <a:pt x="25" y="109"/>
                  <a:pt x="26" y="108"/>
                </a:cubicBezTo>
                <a:cubicBezTo>
                  <a:pt x="27" y="110"/>
                  <a:pt x="27" y="111"/>
                  <a:pt x="27" y="111"/>
                </a:cubicBezTo>
                <a:cubicBezTo>
                  <a:pt x="27" y="113"/>
                  <a:pt x="26" y="116"/>
                  <a:pt x="24" y="117"/>
                </a:cubicBezTo>
                <a:cubicBezTo>
                  <a:pt x="23" y="119"/>
                  <a:pt x="21" y="119"/>
                  <a:pt x="19" y="120"/>
                </a:cubicBezTo>
                <a:cubicBezTo>
                  <a:pt x="16" y="120"/>
                  <a:pt x="14" y="119"/>
                  <a:pt x="13" y="117"/>
                </a:cubicBezTo>
                <a:cubicBezTo>
                  <a:pt x="11" y="116"/>
                  <a:pt x="10" y="113"/>
                  <a:pt x="10" y="111"/>
                </a:cubicBezTo>
                <a:cubicBezTo>
                  <a:pt x="10" y="87"/>
                  <a:pt x="10" y="87"/>
                  <a:pt x="10" y="87"/>
                </a:cubicBezTo>
                <a:cubicBezTo>
                  <a:pt x="10" y="87"/>
                  <a:pt x="10" y="65"/>
                  <a:pt x="10" y="59"/>
                </a:cubicBezTo>
                <a:cubicBezTo>
                  <a:pt x="11" y="59"/>
                  <a:pt x="11" y="59"/>
                  <a:pt x="11" y="59"/>
                </a:cubicBezTo>
                <a:cubicBezTo>
                  <a:pt x="11" y="58"/>
                  <a:pt x="11" y="58"/>
                  <a:pt x="11" y="58"/>
                </a:cubicBezTo>
                <a:cubicBezTo>
                  <a:pt x="13" y="57"/>
                  <a:pt x="15" y="54"/>
                  <a:pt x="15" y="51"/>
                </a:cubicBezTo>
                <a:cubicBezTo>
                  <a:pt x="15" y="48"/>
                  <a:pt x="13" y="46"/>
                  <a:pt x="11" y="44"/>
                </a:cubicBezTo>
                <a:cubicBezTo>
                  <a:pt x="11" y="0"/>
                  <a:pt x="11" y="0"/>
                  <a:pt x="11" y="0"/>
                </a:cubicBezTo>
                <a:cubicBezTo>
                  <a:pt x="4" y="0"/>
                  <a:pt x="4" y="0"/>
                  <a:pt x="4" y="0"/>
                </a:cubicBezTo>
                <a:cubicBezTo>
                  <a:pt x="4" y="44"/>
                  <a:pt x="4" y="44"/>
                  <a:pt x="4" y="44"/>
                </a:cubicBezTo>
                <a:cubicBezTo>
                  <a:pt x="2" y="45"/>
                  <a:pt x="0" y="48"/>
                  <a:pt x="0" y="51"/>
                </a:cubicBezTo>
                <a:cubicBezTo>
                  <a:pt x="0" y="55"/>
                  <a:pt x="2" y="57"/>
                  <a:pt x="4" y="58"/>
                </a:cubicBezTo>
                <a:cubicBezTo>
                  <a:pt x="4" y="59"/>
                  <a:pt x="4" y="59"/>
                  <a:pt x="4" y="59"/>
                </a:cubicBezTo>
                <a:cubicBezTo>
                  <a:pt x="4" y="59"/>
                  <a:pt x="4" y="59"/>
                  <a:pt x="4" y="59"/>
                </a:cubicBezTo>
                <a:cubicBezTo>
                  <a:pt x="4" y="65"/>
                  <a:pt x="4" y="88"/>
                  <a:pt x="4" y="88"/>
                </a:cubicBezTo>
                <a:cubicBezTo>
                  <a:pt x="4" y="111"/>
                  <a:pt x="4" y="111"/>
                  <a:pt x="4" y="111"/>
                </a:cubicBezTo>
                <a:cubicBezTo>
                  <a:pt x="4" y="111"/>
                  <a:pt x="4" y="111"/>
                  <a:pt x="4" y="111"/>
                </a:cubicBezTo>
                <a:cubicBezTo>
                  <a:pt x="4" y="119"/>
                  <a:pt x="11" y="126"/>
                  <a:pt x="19" y="126"/>
                </a:cubicBezTo>
                <a:cubicBezTo>
                  <a:pt x="27" y="126"/>
                  <a:pt x="33" y="119"/>
                  <a:pt x="33" y="111"/>
                </a:cubicBezTo>
                <a:cubicBezTo>
                  <a:pt x="33" y="111"/>
                  <a:pt x="33" y="109"/>
                  <a:pt x="33" y="107"/>
                </a:cubicBezTo>
                <a:lnTo>
                  <a:pt x="38" y="10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2" name="Freeform 65"/>
          <p:cNvSpPr/>
          <p:nvPr/>
        </p:nvSpPr>
        <p:spPr bwMode="auto">
          <a:xfrm>
            <a:off x="4018778" y="2130917"/>
            <a:ext cx="123825" cy="144463"/>
          </a:xfrm>
          <a:custGeom>
            <a:avLst/>
            <a:gdLst>
              <a:gd name="T0" fmla="*/ 19 w 55"/>
              <a:gd name="T1" fmla="*/ 0 h 64"/>
              <a:gd name="T2" fmla="*/ 12 w 55"/>
              <a:gd name="T3" fmla="*/ 2 h 64"/>
              <a:gd name="T4" fmla="*/ 12 w 55"/>
              <a:gd name="T5" fmla="*/ 16 h 64"/>
              <a:gd name="T6" fmla="*/ 19 w 55"/>
              <a:gd name="T7" fmla="*/ 14 h 64"/>
              <a:gd name="T8" fmla="*/ 19 w 55"/>
              <a:gd name="T9" fmla="*/ 54 h 64"/>
              <a:gd name="T10" fmla="*/ 34 w 55"/>
              <a:gd name="T11" fmla="*/ 54 h 64"/>
              <a:gd name="T12" fmla="*/ 34 w 55"/>
              <a:gd name="T13" fmla="*/ 36 h 64"/>
              <a:gd name="T14" fmla="*/ 55 w 55"/>
              <a:gd name="T15" fmla="*/ 36 h 64"/>
              <a:gd name="T16" fmla="*/ 20 w 55"/>
              <a:gd name="T17" fmla="*/ 0 h 64"/>
              <a:gd name="T18" fmla="*/ 19 w 55"/>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4">
                <a:moveTo>
                  <a:pt x="19" y="0"/>
                </a:moveTo>
                <a:cubicBezTo>
                  <a:pt x="17" y="0"/>
                  <a:pt x="13" y="1"/>
                  <a:pt x="12" y="2"/>
                </a:cubicBezTo>
                <a:cubicBezTo>
                  <a:pt x="0" y="6"/>
                  <a:pt x="5" y="19"/>
                  <a:pt x="12" y="16"/>
                </a:cubicBezTo>
                <a:cubicBezTo>
                  <a:pt x="14" y="16"/>
                  <a:pt x="19" y="14"/>
                  <a:pt x="19" y="14"/>
                </a:cubicBezTo>
                <a:cubicBezTo>
                  <a:pt x="19" y="54"/>
                  <a:pt x="19" y="54"/>
                  <a:pt x="19" y="54"/>
                </a:cubicBezTo>
                <a:cubicBezTo>
                  <a:pt x="19" y="64"/>
                  <a:pt x="34" y="64"/>
                  <a:pt x="34" y="54"/>
                </a:cubicBezTo>
                <a:cubicBezTo>
                  <a:pt x="34" y="36"/>
                  <a:pt x="34" y="36"/>
                  <a:pt x="34" y="36"/>
                </a:cubicBezTo>
                <a:cubicBezTo>
                  <a:pt x="55" y="36"/>
                  <a:pt x="55" y="36"/>
                  <a:pt x="55" y="36"/>
                </a:cubicBezTo>
                <a:cubicBezTo>
                  <a:pt x="20" y="0"/>
                  <a:pt x="20" y="0"/>
                  <a:pt x="20" y="0"/>
                </a:cubicBezTo>
                <a:cubicBezTo>
                  <a:pt x="19" y="0"/>
                  <a:pt x="19" y="0"/>
                  <a:pt x="19"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3" name="Freeform 66"/>
          <p:cNvSpPr/>
          <p:nvPr/>
        </p:nvSpPr>
        <p:spPr bwMode="auto">
          <a:xfrm>
            <a:off x="4164828" y="2234105"/>
            <a:ext cx="31750" cy="41275"/>
          </a:xfrm>
          <a:custGeom>
            <a:avLst/>
            <a:gdLst>
              <a:gd name="T0" fmla="*/ 14 w 14"/>
              <a:gd name="T1" fmla="*/ 13 h 18"/>
              <a:gd name="T2" fmla="*/ 0 w 14"/>
              <a:gd name="T3" fmla="*/ 0 h 18"/>
              <a:gd name="T4" fmla="*/ 0 w 14"/>
              <a:gd name="T5" fmla="*/ 8 h 18"/>
              <a:gd name="T6" fmla="*/ 14 w 14"/>
              <a:gd name="T7" fmla="*/ 13 h 18"/>
            </a:gdLst>
            <a:ahLst/>
            <a:cxnLst>
              <a:cxn ang="0">
                <a:pos x="T0" y="T1"/>
              </a:cxn>
              <a:cxn ang="0">
                <a:pos x="T2" y="T3"/>
              </a:cxn>
              <a:cxn ang="0">
                <a:pos x="T4" y="T5"/>
              </a:cxn>
              <a:cxn ang="0">
                <a:pos x="T6" y="T7"/>
              </a:cxn>
            </a:cxnLst>
            <a:rect l="0" t="0" r="r" b="b"/>
            <a:pathLst>
              <a:path w="14" h="18">
                <a:moveTo>
                  <a:pt x="14" y="13"/>
                </a:moveTo>
                <a:cubicBezTo>
                  <a:pt x="0" y="0"/>
                  <a:pt x="0" y="0"/>
                  <a:pt x="0" y="0"/>
                </a:cubicBezTo>
                <a:cubicBezTo>
                  <a:pt x="0" y="8"/>
                  <a:pt x="0" y="8"/>
                  <a:pt x="0" y="8"/>
                </a:cubicBezTo>
                <a:cubicBezTo>
                  <a:pt x="0" y="16"/>
                  <a:pt x="10" y="18"/>
                  <a:pt x="14" y="1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4" name="Freeform 67"/>
          <p:cNvSpPr/>
          <p:nvPr/>
        </p:nvSpPr>
        <p:spPr bwMode="auto">
          <a:xfrm>
            <a:off x="4136253" y="2076942"/>
            <a:ext cx="123825" cy="117475"/>
          </a:xfrm>
          <a:custGeom>
            <a:avLst/>
            <a:gdLst>
              <a:gd name="T0" fmla="*/ 29 w 55"/>
              <a:gd name="T1" fmla="*/ 40 h 52"/>
              <a:gd name="T2" fmla="*/ 49 w 55"/>
              <a:gd name="T3" fmla="*/ 38 h 52"/>
              <a:gd name="T4" fmla="*/ 51 w 55"/>
              <a:gd name="T5" fmla="*/ 29 h 52"/>
              <a:gd name="T6" fmla="*/ 35 w 55"/>
              <a:gd name="T7" fmla="*/ 12 h 52"/>
              <a:gd name="T8" fmla="*/ 35 w 55"/>
              <a:gd name="T9" fmla="*/ 0 h 52"/>
              <a:gd name="T10" fmla="*/ 11 w 55"/>
              <a:gd name="T11" fmla="*/ 24 h 52"/>
              <a:gd name="T12" fmla="*/ 0 w 55"/>
              <a:gd name="T13" fmla="*/ 24 h 52"/>
              <a:gd name="T14" fmla="*/ 29 w 55"/>
              <a:gd name="T15" fmla="*/ 52 h 52"/>
              <a:gd name="T16" fmla="*/ 29 w 55"/>
              <a:gd name="T1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2">
                <a:moveTo>
                  <a:pt x="29" y="40"/>
                </a:moveTo>
                <a:cubicBezTo>
                  <a:pt x="49" y="38"/>
                  <a:pt x="49" y="38"/>
                  <a:pt x="49" y="38"/>
                </a:cubicBezTo>
                <a:cubicBezTo>
                  <a:pt x="53" y="38"/>
                  <a:pt x="55" y="33"/>
                  <a:pt x="51" y="29"/>
                </a:cubicBezTo>
                <a:cubicBezTo>
                  <a:pt x="51" y="29"/>
                  <a:pt x="35" y="12"/>
                  <a:pt x="35" y="12"/>
                </a:cubicBezTo>
                <a:cubicBezTo>
                  <a:pt x="35" y="12"/>
                  <a:pt x="41" y="0"/>
                  <a:pt x="35" y="0"/>
                </a:cubicBezTo>
                <a:cubicBezTo>
                  <a:pt x="26" y="9"/>
                  <a:pt x="11" y="24"/>
                  <a:pt x="11" y="24"/>
                </a:cubicBezTo>
                <a:cubicBezTo>
                  <a:pt x="11" y="24"/>
                  <a:pt x="7" y="24"/>
                  <a:pt x="0" y="24"/>
                </a:cubicBezTo>
                <a:cubicBezTo>
                  <a:pt x="29" y="52"/>
                  <a:pt x="29" y="52"/>
                  <a:pt x="29" y="52"/>
                </a:cubicBezTo>
                <a:lnTo>
                  <a:pt x="29" y="4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5" name="Freeform 68"/>
          <p:cNvSpPr>
            <a:spLocks noEditPoints="1"/>
          </p:cNvSpPr>
          <p:nvPr/>
        </p:nvSpPr>
        <p:spPr bwMode="auto">
          <a:xfrm>
            <a:off x="3961628" y="1992805"/>
            <a:ext cx="361950" cy="361950"/>
          </a:xfrm>
          <a:custGeom>
            <a:avLst/>
            <a:gdLst>
              <a:gd name="T0" fmla="*/ 137 w 160"/>
              <a:gd name="T1" fmla="*/ 23 h 160"/>
              <a:gd name="T2" fmla="*/ 80 w 160"/>
              <a:gd name="T3" fmla="*/ 0 h 160"/>
              <a:gd name="T4" fmla="*/ 23 w 160"/>
              <a:gd name="T5" fmla="*/ 23 h 160"/>
              <a:gd name="T6" fmla="*/ 0 w 160"/>
              <a:gd name="T7" fmla="*/ 80 h 160"/>
              <a:gd name="T8" fmla="*/ 23 w 160"/>
              <a:gd name="T9" fmla="*/ 137 h 160"/>
              <a:gd name="T10" fmla="*/ 80 w 160"/>
              <a:gd name="T11" fmla="*/ 160 h 160"/>
              <a:gd name="T12" fmla="*/ 80 w 160"/>
              <a:gd name="T13" fmla="*/ 160 h 160"/>
              <a:gd name="T14" fmla="*/ 137 w 160"/>
              <a:gd name="T15" fmla="*/ 137 h 160"/>
              <a:gd name="T16" fmla="*/ 160 w 160"/>
              <a:gd name="T17" fmla="*/ 80 h 160"/>
              <a:gd name="T18" fmla="*/ 137 w 160"/>
              <a:gd name="T19" fmla="*/ 23 h 160"/>
              <a:gd name="T20" fmla="*/ 80 w 160"/>
              <a:gd name="T21" fmla="*/ 142 h 160"/>
              <a:gd name="T22" fmla="*/ 36 w 160"/>
              <a:gd name="T23" fmla="*/ 124 h 160"/>
              <a:gd name="T24" fmla="*/ 18 w 160"/>
              <a:gd name="T25" fmla="*/ 80 h 160"/>
              <a:gd name="T26" fmla="*/ 30 w 160"/>
              <a:gd name="T27" fmla="*/ 43 h 160"/>
              <a:gd name="T28" fmla="*/ 48 w 160"/>
              <a:gd name="T29" fmla="*/ 61 h 160"/>
              <a:gd name="T30" fmla="*/ 105 w 160"/>
              <a:gd name="T31" fmla="*/ 118 h 160"/>
              <a:gd name="T32" fmla="*/ 117 w 160"/>
              <a:gd name="T33" fmla="*/ 130 h 160"/>
              <a:gd name="T34" fmla="*/ 80 w 160"/>
              <a:gd name="T35" fmla="*/ 142 h 160"/>
              <a:gd name="T36" fmla="*/ 130 w 160"/>
              <a:gd name="T37" fmla="*/ 117 h 160"/>
              <a:gd name="T38" fmla="*/ 43 w 160"/>
              <a:gd name="T39" fmla="*/ 30 h 160"/>
              <a:gd name="T40" fmla="*/ 80 w 160"/>
              <a:gd name="T41" fmla="*/ 18 h 160"/>
              <a:gd name="T42" fmla="*/ 124 w 160"/>
              <a:gd name="T43" fmla="*/ 36 h 160"/>
              <a:gd name="T44" fmla="*/ 142 w 160"/>
              <a:gd name="T45" fmla="*/ 80 h 160"/>
              <a:gd name="T46" fmla="*/ 130 w 160"/>
              <a:gd name="T47" fmla="*/ 11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37" y="23"/>
                </a:moveTo>
                <a:cubicBezTo>
                  <a:pt x="122" y="9"/>
                  <a:pt x="102" y="0"/>
                  <a:pt x="80" y="0"/>
                </a:cubicBezTo>
                <a:cubicBezTo>
                  <a:pt x="58" y="0"/>
                  <a:pt x="38" y="9"/>
                  <a:pt x="23" y="23"/>
                </a:cubicBezTo>
                <a:cubicBezTo>
                  <a:pt x="9" y="38"/>
                  <a:pt x="0" y="58"/>
                  <a:pt x="0" y="80"/>
                </a:cubicBezTo>
                <a:cubicBezTo>
                  <a:pt x="0" y="102"/>
                  <a:pt x="9" y="122"/>
                  <a:pt x="23" y="137"/>
                </a:cubicBezTo>
                <a:cubicBezTo>
                  <a:pt x="38" y="151"/>
                  <a:pt x="58" y="160"/>
                  <a:pt x="80" y="160"/>
                </a:cubicBezTo>
                <a:cubicBezTo>
                  <a:pt x="80" y="160"/>
                  <a:pt x="80" y="160"/>
                  <a:pt x="80" y="160"/>
                </a:cubicBezTo>
                <a:cubicBezTo>
                  <a:pt x="102" y="160"/>
                  <a:pt x="122" y="151"/>
                  <a:pt x="137" y="137"/>
                </a:cubicBezTo>
                <a:cubicBezTo>
                  <a:pt x="151" y="122"/>
                  <a:pt x="160" y="102"/>
                  <a:pt x="160" y="80"/>
                </a:cubicBezTo>
                <a:cubicBezTo>
                  <a:pt x="160" y="58"/>
                  <a:pt x="151" y="38"/>
                  <a:pt x="137" y="23"/>
                </a:cubicBezTo>
                <a:close/>
                <a:moveTo>
                  <a:pt x="80" y="142"/>
                </a:moveTo>
                <a:cubicBezTo>
                  <a:pt x="63" y="142"/>
                  <a:pt x="47" y="135"/>
                  <a:pt x="36" y="124"/>
                </a:cubicBezTo>
                <a:cubicBezTo>
                  <a:pt x="25" y="113"/>
                  <a:pt x="18" y="97"/>
                  <a:pt x="18" y="80"/>
                </a:cubicBezTo>
                <a:cubicBezTo>
                  <a:pt x="18" y="66"/>
                  <a:pt x="22" y="53"/>
                  <a:pt x="30" y="43"/>
                </a:cubicBezTo>
                <a:cubicBezTo>
                  <a:pt x="48" y="61"/>
                  <a:pt x="48" y="61"/>
                  <a:pt x="48" y="61"/>
                </a:cubicBezTo>
                <a:cubicBezTo>
                  <a:pt x="105" y="118"/>
                  <a:pt x="105" y="118"/>
                  <a:pt x="105" y="118"/>
                </a:cubicBezTo>
                <a:cubicBezTo>
                  <a:pt x="117" y="130"/>
                  <a:pt x="117" y="130"/>
                  <a:pt x="117" y="130"/>
                </a:cubicBezTo>
                <a:cubicBezTo>
                  <a:pt x="107" y="138"/>
                  <a:pt x="94" y="142"/>
                  <a:pt x="80" y="142"/>
                </a:cubicBezTo>
                <a:close/>
                <a:moveTo>
                  <a:pt x="130" y="117"/>
                </a:moveTo>
                <a:cubicBezTo>
                  <a:pt x="43" y="30"/>
                  <a:pt x="43" y="30"/>
                  <a:pt x="43" y="30"/>
                </a:cubicBezTo>
                <a:cubicBezTo>
                  <a:pt x="53" y="22"/>
                  <a:pt x="66" y="18"/>
                  <a:pt x="80" y="18"/>
                </a:cubicBezTo>
                <a:cubicBezTo>
                  <a:pt x="97" y="18"/>
                  <a:pt x="113" y="25"/>
                  <a:pt x="124" y="36"/>
                </a:cubicBezTo>
                <a:cubicBezTo>
                  <a:pt x="135" y="47"/>
                  <a:pt x="142" y="63"/>
                  <a:pt x="142" y="80"/>
                </a:cubicBezTo>
                <a:cubicBezTo>
                  <a:pt x="142" y="94"/>
                  <a:pt x="138" y="107"/>
                  <a:pt x="130" y="11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6" name="Freeform 69"/>
          <p:cNvSpPr/>
          <p:nvPr/>
        </p:nvSpPr>
        <p:spPr bwMode="auto">
          <a:xfrm>
            <a:off x="4801415" y="2002330"/>
            <a:ext cx="76200" cy="239713"/>
          </a:xfrm>
          <a:custGeom>
            <a:avLst/>
            <a:gdLst>
              <a:gd name="T0" fmla="*/ 33 w 34"/>
              <a:gd name="T1" fmla="*/ 65 h 106"/>
              <a:gd name="T2" fmla="*/ 22 w 34"/>
              <a:gd name="T3" fmla="*/ 41 h 106"/>
              <a:gd name="T4" fmla="*/ 9 w 34"/>
              <a:gd name="T5" fmla="*/ 0 h 106"/>
              <a:gd name="T6" fmla="*/ 0 w 34"/>
              <a:gd name="T7" fmla="*/ 18 h 106"/>
              <a:gd name="T8" fmla="*/ 3 w 34"/>
              <a:gd name="T9" fmla="*/ 45 h 106"/>
              <a:gd name="T10" fmla="*/ 7 w 34"/>
              <a:gd name="T11" fmla="*/ 62 h 106"/>
              <a:gd name="T12" fmla="*/ 14 w 34"/>
              <a:gd name="T13" fmla="*/ 79 h 106"/>
              <a:gd name="T14" fmla="*/ 5 w 34"/>
              <a:gd name="T15" fmla="*/ 106 h 106"/>
              <a:gd name="T16" fmla="*/ 9 w 34"/>
              <a:gd name="T17" fmla="*/ 104 h 106"/>
              <a:gd name="T18" fmla="*/ 33 w 34"/>
              <a:gd name="T19" fmla="*/ 6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06">
                <a:moveTo>
                  <a:pt x="33" y="65"/>
                </a:moveTo>
                <a:cubicBezTo>
                  <a:pt x="32" y="55"/>
                  <a:pt x="28" y="47"/>
                  <a:pt x="22" y="41"/>
                </a:cubicBezTo>
                <a:cubicBezTo>
                  <a:pt x="13" y="30"/>
                  <a:pt x="9" y="20"/>
                  <a:pt x="9" y="0"/>
                </a:cubicBezTo>
                <a:cubicBezTo>
                  <a:pt x="4" y="6"/>
                  <a:pt x="2" y="12"/>
                  <a:pt x="0" y="18"/>
                </a:cubicBezTo>
                <a:cubicBezTo>
                  <a:pt x="0" y="27"/>
                  <a:pt x="1" y="36"/>
                  <a:pt x="3" y="45"/>
                </a:cubicBezTo>
                <a:cubicBezTo>
                  <a:pt x="4" y="51"/>
                  <a:pt x="5" y="56"/>
                  <a:pt x="7" y="62"/>
                </a:cubicBezTo>
                <a:cubicBezTo>
                  <a:pt x="9" y="68"/>
                  <a:pt x="13" y="73"/>
                  <a:pt x="14" y="79"/>
                </a:cubicBezTo>
                <a:cubicBezTo>
                  <a:pt x="16" y="90"/>
                  <a:pt x="11" y="98"/>
                  <a:pt x="5" y="106"/>
                </a:cubicBezTo>
                <a:cubicBezTo>
                  <a:pt x="6" y="106"/>
                  <a:pt x="8" y="105"/>
                  <a:pt x="9" y="104"/>
                </a:cubicBezTo>
                <a:cubicBezTo>
                  <a:pt x="19" y="99"/>
                  <a:pt x="34" y="82"/>
                  <a:pt x="33" y="6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7" name="Freeform 70"/>
          <p:cNvSpPr/>
          <p:nvPr/>
        </p:nvSpPr>
        <p:spPr bwMode="auto">
          <a:xfrm>
            <a:off x="4728390" y="1948355"/>
            <a:ext cx="101600" cy="298450"/>
          </a:xfrm>
          <a:custGeom>
            <a:avLst/>
            <a:gdLst>
              <a:gd name="T0" fmla="*/ 32 w 45"/>
              <a:gd name="T1" fmla="*/ 132 h 132"/>
              <a:gd name="T2" fmla="*/ 39 w 45"/>
              <a:gd name="T3" fmla="*/ 122 h 132"/>
              <a:gd name="T4" fmla="*/ 38 w 45"/>
              <a:gd name="T5" fmla="*/ 92 h 132"/>
              <a:gd name="T6" fmla="*/ 29 w 45"/>
              <a:gd name="T7" fmla="*/ 39 h 132"/>
              <a:gd name="T8" fmla="*/ 13 w 45"/>
              <a:gd name="T9" fmla="*/ 0 h 132"/>
              <a:gd name="T10" fmla="*/ 14 w 45"/>
              <a:gd name="T11" fmla="*/ 12 h 132"/>
              <a:gd name="T12" fmla="*/ 0 w 45"/>
              <a:gd name="T13" fmla="*/ 58 h 132"/>
              <a:gd name="T14" fmla="*/ 17 w 45"/>
              <a:gd name="T15" fmla="*/ 103 h 132"/>
              <a:gd name="T16" fmla="*/ 19 w 45"/>
              <a:gd name="T17" fmla="*/ 132 h 132"/>
              <a:gd name="T18" fmla="*/ 32 w 45"/>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2">
                <a:moveTo>
                  <a:pt x="32" y="132"/>
                </a:moveTo>
                <a:cubicBezTo>
                  <a:pt x="35" y="128"/>
                  <a:pt x="37" y="125"/>
                  <a:pt x="39" y="122"/>
                </a:cubicBezTo>
                <a:cubicBezTo>
                  <a:pt x="45" y="111"/>
                  <a:pt x="43" y="103"/>
                  <a:pt x="38" y="92"/>
                </a:cubicBezTo>
                <a:cubicBezTo>
                  <a:pt x="32" y="75"/>
                  <a:pt x="29" y="57"/>
                  <a:pt x="29" y="39"/>
                </a:cubicBezTo>
                <a:cubicBezTo>
                  <a:pt x="26" y="25"/>
                  <a:pt x="20" y="12"/>
                  <a:pt x="13" y="0"/>
                </a:cubicBezTo>
                <a:cubicBezTo>
                  <a:pt x="13" y="3"/>
                  <a:pt x="14" y="9"/>
                  <a:pt x="14" y="12"/>
                </a:cubicBezTo>
                <a:cubicBezTo>
                  <a:pt x="15" y="30"/>
                  <a:pt x="12" y="42"/>
                  <a:pt x="0" y="58"/>
                </a:cubicBezTo>
                <a:cubicBezTo>
                  <a:pt x="5" y="74"/>
                  <a:pt x="14" y="87"/>
                  <a:pt x="17" y="103"/>
                </a:cubicBezTo>
                <a:cubicBezTo>
                  <a:pt x="19" y="113"/>
                  <a:pt x="20" y="122"/>
                  <a:pt x="19" y="132"/>
                </a:cubicBezTo>
                <a:cubicBezTo>
                  <a:pt x="24" y="132"/>
                  <a:pt x="28" y="132"/>
                  <a:pt x="32" y="13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8" name="Freeform 71"/>
          <p:cNvSpPr/>
          <p:nvPr/>
        </p:nvSpPr>
        <p:spPr bwMode="auto">
          <a:xfrm>
            <a:off x="4690290" y="2040430"/>
            <a:ext cx="76200" cy="206375"/>
          </a:xfrm>
          <a:custGeom>
            <a:avLst/>
            <a:gdLst>
              <a:gd name="T0" fmla="*/ 30 w 34"/>
              <a:gd name="T1" fmla="*/ 58 h 91"/>
              <a:gd name="T2" fmla="*/ 7 w 34"/>
              <a:gd name="T3" fmla="*/ 0 h 91"/>
              <a:gd name="T4" fmla="*/ 5 w 34"/>
              <a:gd name="T5" fmla="*/ 24 h 91"/>
              <a:gd name="T6" fmla="*/ 0 w 34"/>
              <a:gd name="T7" fmla="*/ 54 h 91"/>
              <a:gd name="T8" fmla="*/ 23 w 34"/>
              <a:gd name="T9" fmla="*/ 87 h 91"/>
              <a:gd name="T10" fmla="*/ 33 w 34"/>
              <a:gd name="T11" fmla="*/ 91 h 91"/>
              <a:gd name="T12" fmla="*/ 30 w 34"/>
              <a:gd name="T13" fmla="*/ 58 h 91"/>
            </a:gdLst>
            <a:ahLst/>
            <a:cxnLst>
              <a:cxn ang="0">
                <a:pos x="T0" y="T1"/>
              </a:cxn>
              <a:cxn ang="0">
                <a:pos x="T2" y="T3"/>
              </a:cxn>
              <a:cxn ang="0">
                <a:pos x="T4" y="T5"/>
              </a:cxn>
              <a:cxn ang="0">
                <a:pos x="T6" y="T7"/>
              </a:cxn>
              <a:cxn ang="0">
                <a:pos x="T8" y="T9"/>
              </a:cxn>
              <a:cxn ang="0">
                <a:pos x="T10" y="T11"/>
              </a:cxn>
              <a:cxn ang="0">
                <a:pos x="T12" y="T13"/>
              </a:cxn>
            </a:cxnLst>
            <a:rect l="0" t="0" r="r" b="b"/>
            <a:pathLst>
              <a:path w="34" h="91">
                <a:moveTo>
                  <a:pt x="30" y="58"/>
                </a:moveTo>
                <a:cubicBezTo>
                  <a:pt x="26" y="45"/>
                  <a:pt x="12" y="14"/>
                  <a:pt x="7" y="0"/>
                </a:cubicBezTo>
                <a:cubicBezTo>
                  <a:pt x="7" y="11"/>
                  <a:pt x="6" y="20"/>
                  <a:pt x="5" y="24"/>
                </a:cubicBezTo>
                <a:cubicBezTo>
                  <a:pt x="3" y="34"/>
                  <a:pt x="0" y="45"/>
                  <a:pt x="0" y="54"/>
                </a:cubicBezTo>
                <a:cubicBezTo>
                  <a:pt x="0" y="69"/>
                  <a:pt x="15" y="82"/>
                  <a:pt x="23" y="87"/>
                </a:cubicBezTo>
                <a:cubicBezTo>
                  <a:pt x="26" y="89"/>
                  <a:pt x="30" y="90"/>
                  <a:pt x="33" y="91"/>
                </a:cubicBezTo>
                <a:cubicBezTo>
                  <a:pt x="34" y="80"/>
                  <a:pt x="33" y="69"/>
                  <a:pt x="30" y="5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39" name="Freeform 72"/>
          <p:cNvSpPr/>
          <p:nvPr/>
        </p:nvSpPr>
        <p:spPr bwMode="auto">
          <a:xfrm>
            <a:off x="4650603" y="2232517"/>
            <a:ext cx="265112" cy="112713"/>
          </a:xfrm>
          <a:custGeom>
            <a:avLst/>
            <a:gdLst>
              <a:gd name="T0" fmla="*/ 160 w 167"/>
              <a:gd name="T1" fmla="*/ 71 h 71"/>
              <a:gd name="T2" fmla="*/ 159 w 167"/>
              <a:gd name="T3" fmla="*/ 70 h 71"/>
              <a:gd name="T4" fmla="*/ 1 w 167"/>
              <a:gd name="T5" fmla="*/ 26 h 71"/>
              <a:gd name="T6" fmla="*/ 0 w 167"/>
              <a:gd name="T7" fmla="*/ 24 h 71"/>
              <a:gd name="T8" fmla="*/ 0 w 167"/>
              <a:gd name="T9" fmla="*/ 23 h 71"/>
              <a:gd name="T10" fmla="*/ 5 w 167"/>
              <a:gd name="T11" fmla="*/ 1 h 71"/>
              <a:gd name="T12" fmla="*/ 7 w 167"/>
              <a:gd name="T13" fmla="*/ 0 h 71"/>
              <a:gd name="T14" fmla="*/ 8 w 167"/>
              <a:gd name="T15" fmla="*/ 0 h 71"/>
              <a:gd name="T16" fmla="*/ 166 w 167"/>
              <a:gd name="T17" fmla="*/ 46 h 71"/>
              <a:gd name="T18" fmla="*/ 167 w 167"/>
              <a:gd name="T19" fmla="*/ 46 h 71"/>
              <a:gd name="T20" fmla="*/ 167 w 167"/>
              <a:gd name="T21" fmla="*/ 48 h 71"/>
              <a:gd name="T22" fmla="*/ 162 w 167"/>
              <a:gd name="T23" fmla="*/ 68 h 71"/>
              <a:gd name="T24" fmla="*/ 160 w 167"/>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71">
                <a:moveTo>
                  <a:pt x="160" y="71"/>
                </a:moveTo>
                <a:lnTo>
                  <a:pt x="159" y="70"/>
                </a:lnTo>
                <a:lnTo>
                  <a:pt x="1" y="26"/>
                </a:lnTo>
                <a:lnTo>
                  <a:pt x="0" y="24"/>
                </a:lnTo>
                <a:lnTo>
                  <a:pt x="0" y="23"/>
                </a:lnTo>
                <a:lnTo>
                  <a:pt x="5" y="1"/>
                </a:lnTo>
                <a:lnTo>
                  <a:pt x="7" y="0"/>
                </a:lnTo>
                <a:lnTo>
                  <a:pt x="8" y="0"/>
                </a:lnTo>
                <a:lnTo>
                  <a:pt x="166" y="46"/>
                </a:lnTo>
                <a:lnTo>
                  <a:pt x="167" y="46"/>
                </a:lnTo>
                <a:lnTo>
                  <a:pt x="167" y="48"/>
                </a:lnTo>
                <a:lnTo>
                  <a:pt x="162" y="68"/>
                </a:lnTo>
                <a:lnTo>
                  <a:pt x="160" y="7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0" name="Freeform 73"/>
          <p:cNvSpPr/>
          <p:nvPr/>
        </p:nvSpPr>
        <p:spPr bwMode="auto">
          <a:xfrm>
            <a:off x="4796653" y="2237280"/>
            <a:ext cx="114300" cy="47625"/>
          </a:xfrm>
          <a:custGeom>
            <a:avLst/>
            <a:gdLst>
              <a:gd name="T0" fmla="*/ 67 w 72"/>
              <a:gd name="T1" fmla="*/ 0 h 30"/>
              <a:gd name="T2" fmla="*/ 0 w 72"/>
              <a:gd name="T3" fmla="*/ 18 h 30"/>
              <a:gd name="T4" fmla="*/ 38 w 72"/>
              <a:gd name="T5" fmla="*/ 30 h 30"/>
              <a:gd name="T6" fmla="*/ 72 w 72"/>
              <a:gd name="T7" fmla="*/ 20 h 30"/>
              <a:gd name="T8" fmla="*/ 67 w 72"/>
              <a:gd name="T9" fmla="*/ 0 h 30"/>
            </a:gdLst>
            <a:ahLst/>
            <a:cxnLst>
              <a:cxn ang="0">
                <a:pos x="T0" y="T1"/>
              </a:cxn>
              <a:cxn ang="0">
                <a:pos x="T2" y="T3"/>
              </a:cxn>
              <a:cxn ang="0">
                <a:pos x="T4" y="T5"/>
              </a:cxn>
              <a:cxn ang="0">
                <a:pos x="T6" y="T7"/>
              </a:cxn>
              <a:cxn ang="0">
                <a:pos x="T8" y="T9"/>
              </a:cxn>
            </a:cxnLst>
            <a:rect l="0" t="0" r="r" b="b"/>
            <a:pathLst>
              <a:path w="72" h="30">
                <a:moveTo>
                  <a:pt x="67" y="0"/>
                </a:moveTo>
                <a:lnTo>
                  <a:pt x="0" y="18"/>
                </a:lnTo>
                <a:lnTo>
                  <a:pt x="38" y="30"/>
                </a:lnTo>
                <a:lnTo>
                  <a:pt x="72" y="20"/>
                </a:lnTo>
                <a:lnTo>
                  <a:pt x="67"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1" name="Freeform 74"/>
          <p:cNvSpPr/>
          <p:nvPr/>
        </p:nvSpPr>
        <p:spPr bwMode="auto">
          <a:xfrm>
            <a:off x="4653778" y="2291255"/>
            <a:ext cx="115887" cy="49213"/>
          </a:xfrm>
          <a:custGeom>
            <a:avLst/>
            <a:gdLst>
              <a:gd name="T0" fmla="*/ 0 w 73"/>
              <a:gd name="T1" fmla="*/ 10 h 31"/>
              <a:gd name="T2" fmla="*/ 6 w 73"/>
              <a:gd name="T3" fmla="*/ 31 h 31"/>
              <a:gd name="T4" fmla="*/ 73 w 73"/>
              <a:gd name="T5" fmla="*/ 11 h 31"/>
              <a:gd name="T6" fmla="*/ 35 w 73"/>
              <a:gd name="T7" fmla="*/ 0 h 31"/>
              <a:gd name="T8" fmla="*/ 0 w 73"/>
              <a:gd name="T9" fmla="*/ 10 h 31"/>
            </a:gdLst>
            <a:ahLst/>
            <a:cxnLst>
              <a:cxn ang="0">
                <a:pos x="T0" y="T1"/>
              </a:cxn>
              <a:cxn ang="0">
                <a:pos x="T2" y="T3"/>
              </a:cxn>
              <a:cxn ang="0">
                <a:pos x="T4" y="T5"/>
              </a:cxn>
              <a:cxn ang="0">
                <a:pos x="T6" y="T7"/>
              </a:cxn>
              <a:cxn ang="0">
                <a:pos x="T8" y="T9"/>
              </a:cxn>
            </a:cxnLst>
            <a:rect l="0" t="0" r="r" b="b"/>
            <a:pathLst>
              <a:path w="73" h="31">
                <a:moveTo>
                  <a:pt x="0" y="10"/>
                </a:moveTo>
                <a:lnTo>
                  <a:pt x="6" y="31"/>
                </a:lnTo>
                <a:lnTo>
                  <a:pt x="73" y="11"/>
                </a:lnTo>
                <a:lnTo>
                  <a:pt x="35" y="0"/>
                </a:lnTo>
                <a:lnTo>
                  <a:pt x="0" y="1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2" name="Rectangle 75"/>
          <p:cNvSpPr>
            <a:spLocks noChangeArrowheads="1"/>
          </p:cNvSpPr>
          <p:nvPr/>
        </p:nvSpPr>
        <p:spPr bwMode="auto">
          <a:xfrm>
            <a:off x="5387203" y="2118217"/>
            <a:ext cx="36512" cy="15557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3" name="Oval 76"/>
          <p:cNvSpPr>
            <a:spLocks noChangeArrowheads="1"/>
          </p:cNvSpPr>
          <p:nvPr/>
        </p:nvSpPr>
        <p:spPr bwMode="auto">
          <a:xfrm>
            <a:off x="5387203" y="2065830"/>
            <a:ext cx="36512" cy="3810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4" name="Freeform 77"/>
          <p:cNvSpPr>
            <a:spLocks noEditPoints="1"/>
          </p:cNvSpPr>
          <p:nvPr/>
        </p:nvSpPr>
        <p:spPr bwMode="auto">
          <a:xfrm>
            <a:off x="5225278" y="1988042"/>
            <a:ext cx="360362" cy="361950"/>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142 h 160"/>
              <a:gd name="T12" fmla="*/ 18 w 160"/>
              <a:gd name="T13" fmla="*/ 80 h 160"/>
              <a:gd name="T14" fmla="*/ 80 w 160"/>
              <a:gd name="T15" fmla="*/ 18 h 160"/>
              <a:gd name="T16" fmla="*/ 142 w 160"/>
              <a:gd name="T17" fmla="*/ 80 h 160"/>
              <a:gd name="T18" fmla="*/ 80 w 160"/>
              <a:gd name="T19" fmla="*/ 14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2"/>
                </a:moveTo>
                <a:cubicBezTo>
                  <a:pt x="46" y="142"/>
                  <a:pt x="18" y="114"/>
                  <a:pt x="18" y="80"/>
                </a:cubicBezTo>
                <a:cubicBezTo>
                  <a:pt x="18" y="46"/>
                  <a:pt x="46" y="18"/>
                  <a:pt x="80" y="18"/>
                </a:cubicBezTo>
                <a:cubicBezTo>
                  <a:pt x="114" y="18"/>
                  <a:pt x="142" y="46"/>
                  <a:pt x="142" y="80"/>
                </a:cubicBezTo>
                <a:cubicBezTo>
                  <a:pt x="142" y="114"/>
                  <a:pt x="114" y="142"/>
                  <a:pt x="80" y="14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5" name="Freeform 78"/>
          <p:cNvSpPr>
            <a:spLocks noEditPoints="1"/>
          </p:cNvSpPr>
          <p:nvPr/>
        </p:nvSpPr>
        <p:spPr bwMode="auto">
          <a:xfrm>
            <a:off x="5874565" y="1988042"/>
            <a:ext cx="360362" cy="361950"/>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142 h 160"/>
              <a:gd name="T12" fmla="*/ 18 w 160"/>
              <a:gd name="T13" fmla="*/ 80 h 160"/>
              <a:gd name="T14" fmla="*/ 80 w 160"/>
              <a:gd name="T15" fmla="*/ 18 h 160"/>
              <a:gd name="T16" fmla="*/ 142 w 160"/>
              <a:gd name="T17" fmla="*/ 80 h 160"/>
              <a:gd name="T18" fmla="*/ 80 w 160"/>
              <a:gd name="T19" fmla="*/ 14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2"/>
                </a:moveTo>
                <a:cubicBezTo>
                  <a:pt x="46" y="142"/>
                  <a:pt x="18" y="114"/>
                  <a:pt x="18" y="80"/>
                </a:cubicBezTo>
                <a:cubicBezTo>
                  <a:pt x="18" y="46"/>
                  <a:pt x="46" y="18"/>
                  <a:pt x="80" y="18"/>
                </a:cubicBezTo>
                <a:cubicBezTo>
                  <a:pt x="114" y="18"/>
                  <a:pt x="142" y="46"/>
                  <a:pt x="142" y="80"/>
                </a:cubicBezTo>
                <a:cubicBezTo>
                  <a:pt x="142" y="114"/>
                  <a:pt x="114" y="142"/>
                  <a:pt x="80" y="14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6" name="Freeform 79"/>
          <p:cNvSpPr/>
          <p:nvPr/>
        </p:nvSpPr>
        <p:spPr bwMode="auto">
          <a:xfrm>
            <a:off x="5988865" y="2062655"/>
            <a:ext cx="131762" cy="160338"/>
          </a:xfrm>
          <a:custGeom>
            <a:avLst/>
            <a:gdLst>
              <a:gd name="T0" fmla="*/ 22 w 58"/>
              <a:gd name="T1" fmla="*/ 71 h 71"/>
              <a:gd name="T2" fmla="*/ 37 w 58"/>
              <a:gd name="T3" fmla="*/ 71 h 71"/>
              <a:gd name="T4" fmla="*/ 37 w 58"/>
              <a:gd name="T5" fmla="*/ 59 h 71"/>
              <a:gd name="T6" fmla="*/ 43 w 58"/>
              <a:gd name="T7" fmla="*/ 50 h 71"/>
              <a:gd name="T8" fmla="*/ 58 w 58"/>
              <a:gd name="T9" fmla="*/ 28 h 71"/>
              <a:gd name="T10" fmla="*/ 36 w 58"/>
              <a:gd name="T11" fmla="*/ 2 h 71"/>
              <a:gd name="T12" fmla="*/ 8 w 58"/>
              <a:gd name="T13" fmla="*/ 10 h 71"/>
              <a:gd name="T14" fmla="*/ 0 w 58"/>
              <a:gd name="T15" fmla="*/ 36 h 71"/>
              <a:gd name="T16" fmla="*/ 15 w 58"/>
              <a:gd name="T17" fmla="*/ 36 h 71"/>
              <a:gd name="T18" fmla="*/ 15 w 58"/>
              <a:gd name="T19" fmla="*/ 33 h 71"/>
              <a:gd name="T20" fmla="*/ 26 w 58"/>
              <a:gd name="T21" fmla="*/ 17 h 71"/>
              <a:gd name="T22" fmla="*/ 39 w 58"/>
              <a:gd name="T23" fmla="*/ 21 h 71"/>
              <a:gd name="T24" fmla="*/ 37 w 58"/>
              <a:gd name="T25" fmla="*/ 35 h 71"/>
              <a:gd name="T26" fmla="*/ 29 w 58"/>
              <a:gd name="T27" fmla="*/ 41 h 71"/>
              <a:gd name="T28" fmla="*/ 22 w 58"/>
              <a:gd name="T29" fmla="*/ 53 h 71"/>
              <a:gd name="T30" fmla="*/ 22 w 58"/>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71">
                <a:moveTo>
                  <a:pt x="22" y="71"/>
                </a:moveTo>
                <a:cubicBezTo>
                  <a:pt x="37" y="71"/>
                  <a:pt x="37" y="71"/>
                  <a:pt x="37" y="71"/>
                </a:cubicBezTo>
                <a:cubicBezTo>
                  <a:pt x="37" y="59"/>
                  <a:pt x="37" y="59"/>
                  <a:pt x="37" y="59"/>
                </a:cubicBezTo>
                <a:cubicBezTo>
                  <a:pt x="37" y="56"/>
                  <a:pt x="39" y="53"/>
                  <a:pt x="43" y="50"/>
                </a:cubicBezTo>
                <a:cubicBezTo>
                  <a:pt x="47" y="47"/>
                  <a:pt x="58" y="42"/>
                  <a:pt x="58" y="28"/>
                </a:cubicBezTo>
                <a:cubicBezTo>
                  <a:pt x="58" y="14"/>
                  <a:pt x="46" y="4"/>
                  <a:pt x="36" y="2"/>
                </a:cubicBezTo>
                <a:cubicBezTo>
                  <a:pt x="27" y="0"/>
                  <a:pt x="16" y="2"/>
                  <a:pt x="8" y="10"/>
                </a:cubicBezTo>
                <a:cubicBezTo>
                  <a:pt x="1" y="17"/>
                  <a:pt x="0" y="23"/>
                  <a:pt x="0" y="36"/>
                </a:cubicBezTo>
                <a:cubicBezTo>
                  <a:pt x="15" y="36"/>
                  <a:pt x="15" y="36"/>
                  <a:pt x="15" y="36"/>
                </a:cubicBezTo>
                <a:cubicBezTo>
                  <a:pt x="15" y="33"/>
                  <a:pt x="15" y="33"/>
                  <a:pt x="15" y="33"/>
                </a:cubicBezTo>
                <a:cubicBezTo>
                  <a:pt x="15" y="26"/>
                  <a:pt x="16" y="19"/>
                  <a:pt x="26" y="17"/>
                </a:cubicBezTo>
                <a:cubicBezTo>
                  <a:pt x="31" y="16"/>
                  <a:pt x="36" y="18"/>
                  <a:pt x="39" y="21"/>
                </a:cubicBezTo>
                <a:cubicBezTo>
                  <a:pt x="43" y="24"/>
                  <a:pt x="43" y="32"/>
                  <a:pt x="37" y="35"/>
                </a:cubicBezTo>
                <a:cubicBezTo>
                  <a:pt x="29" y="41"/>
                  <a:pt x="29" y="41"/>
                  <a:pt x="29" y="41"/>
                </a:cubicBezTo>
                <a:cubicBezTo>
                  <a:pt x="24" y="44"/>
                  <a:pt x="22" y="48"/>
                  <a:pt x="22" y="53"/>
                </a:cubicBezTo>
                <a:cubicBezTo>
                  <a:pt x="22" y="71"/>
                  <a:pt x="22" y="71"/>
                  <a:pt x="22" y="7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7" name="Oval 80"/>
          <p:cNvSpPr>
            <a:spLocks noChangeArrowheads="1"/>
          </p:cNvSpPr>
          <p:nvPr/>
        </p:nvSpPr>
        <p:spPr bwMode="auto">
          <a:xfrm>
            <a:off x="6039665" y="2237280"/>
            <a:ext cx="34925" cy="36513"/>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8" name="Freeform 81"/>
          <p:cNvSpPr/>
          <p:nvPr/>
        </p:nvSpPr>
        <p:spPr bwMode="auto">
          <a:xfrm>
            <a:off x="6506390" y="2008680"/>
            <a:ext cx="396875" cy="330200"/>
          </a:xfrm>
          <a:custGeom>
            <a:avLst/>
            <a:gdLst>
              <a:gd name="T0" fmla="*/ 0 w 250"/>
              <a:gd name="T1" fmla="*/ 184 h 208"/>
              <a:gd name="T2" fmla="*/ 45 w 250"/>
              <a:gd name="T3" fmla="*/ 184 h 208"/>
              <a:gd name="T4" fmla="*/ 45 w 250"/>
              <a:gd name="T5" fmla="*/ 138 h 208"/>
              <a:gd name="T6" fmla="*/ 91 w 250"/>
              <a:gd name="T7" fmla="*/ 138 h 208"/>
              <a:gd name="T8" fmla="*/ 91 w 250"/>
              <a:gd name="T9" fmla="*/ 91 h 208"/>
              <a:gd name="T10" fmla="*/ 136 w 250"/>
              <a:gd name="T11" fmla="*/ 91 h 208"/>
              <a:gd name="T12" fmla="*/ 136 w 250"/>
              <a:gd name="T13" fmla="*/ 46 h 208"/>
              <a:gd name="T14" fmla="*/ 182 w 250"/>
              <a:gd name="T15" fmla="*/ 46 h 208"/>
              <a:gd name="T16" fmla="*/ 182 w 250"/>
              <a:gd name="T17" fmla="*/ 0 h 208"/>
              <a:gd name="T18" fmla="*/ 250 w 250"/>
              <a:gd name="T19" fmla="*/ 0 h 208"/>
              <a:gd name="T20" fmla="*/ 250 w 250"/>
              <a:gd name="T21" fmla="*/ 23 h 208"/>
              <a:gd name="T22" fmla="*/ 204 w 250"/>
              <a:gd name="T23" fmla="*/ 23 h 208"/>
              <a:gd name="T24" fmla="*/ 204 w 250"/>
              <a:gd name="T25" fmla="*/ 69 h 208"/>
              <a:gd name="T26" fmla="*/ 159 w 250"/>
              <a:gd name="T27" fmla="*/ 69 h 208"/>
              <a:gd name="T28" fmla="*/ 159 w 250"/>
              <a:gd name="T29" fmla="*/ 115 h 208"/>
              <a:gd name="T30" fmla="*/ 113 w 250"/>
              <a:gd name="T31" fmla="*/ 115 h 208"/>
              <a:gd name="T32" fmla="*/ 113 w 250"/>
              <a:gd name="T33" fmla="*/ 161 h 208"/>
              <a:gd name="T34" fmla="*/ 68 w 250"/>
              <a:gd name="T35" fmla="*/ 161 h 208"/>
              <a:gd name="T36" fmla="*/ 68 w 250"/>
              <a:gd name="T37" fmla="*/ 208 h 208"/>
              <a:gd name="T38" fmla="*/ 0 w 250"/>
              <a:gd name="T39" fmla="*/ 208 h 208"/>
              <a:gd name="T40" fmla="*/ 0 w 250"/>
              <a:gd name="T41" fmla="*/ 18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208">
                <a:moveTo>
                  <a:pt x="0" y="184"/>
                </a:moveTo>
                <a:lnTo>
                  <a:pt x="45" y="184"/>
                </a:lnTo>
                <a:lnTo>
                  <a:pt x="45" y="138"/>
                </a:lnTo>
                <a:lnTo>
                  <a:pt x="91" y="138"/>
                </a:lnTo>
                <a:lnTo>
                  <a:pt x="91" y="91"/>
                </a:lnTo>
                <a:lnTo>
                  <a:pt x="136" y="91"/>
                </a:lnTo>
                <a:lnTo>
                  <a:pt x="136" y="46"/>
                </a:lnTo>
                <a:lnTo>
                  <a:pt x="182" y="46"/>
                </a:lnTo>
                <a:lnTo>
                  <a:pt x="182" y="0"/>
                </a:lnTo>
                <a:lnTo>
                  <a:pt x="250" y="0"/>
                </a:lnTo>
                <a:lnTo>
                  <a:pt x="250" y="23"/>
                </a:lnTo>
                <a:lnTo>
                  <a:pt x="204" y="23"/>
                </a:lnTo>
                <a:lnTo>
                  <a:pt x="204" y="69"/>
                </a:lnTo>
                <a:lnTo>
                  <a:pt x="159" y="69"/>
                </a:lnTo>
                <a:lnTo>
                  <a:pt x="159" y="115"/>
                </a:lnTo>
                <a:lnTo>
                  <a:pt x="113" y="115"/>
                </a:lnTo>
                <a:lnTo>
                  <a:pt x="113" y="161"/>
                </a:lnTo>
                <a:lnTo>
                  <a:pt x="68" y="161"/>
                </a:lnTo>
                <a:lnTo>
                  <a:pt x="68" y="208"/>
                </a:lnTo>
                <a:lnTo>
                  <a:pt x="0" y="208"/>
                </a:lnTo>
                <a:lnTo>
                  <a:pt x="0" y="18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49" name="Freeform 82"/>
          <p:cNvSpPr/>
          <p:nvPr/>
        </p:nvSpPr>
        <p:spPr bwMode="auto">
          <a:xfrm>
            <a:off x="7200128" y="1975342"/>
            <a:ext cx="342900" cy="347663"/>
          </a:xfrm>
          <a:custGeom>
            <a:avLst/>
            <a:gdLst>
              <a:gd name="T0" fmla="*/ 111 w 152"/>
              <a:gd name="T1" fmla="*/ 68 h 154"/>
              <a:gd name="T2" fmla="*/ 111 w 152"/>
              <a:gd name="T3" fmla="*/ 34 h 154"/>
              <a:gd name="T4" fmla="*/ 144 w 152"/>
              <a:gd name="T5" fmla="*/ 37 h 154"/>
              <a:gd name="T6" fmla="*/ 144 w 152"/>
              <a:gd name="T7" fmla="*/ 9 h 154"/>
              <a:gd name="T8" fmla="*/ 105 w 152"/>
              <a:gd name="T9" fmla="*/ 9 h 154"/>
              <a:gd name="T10" fmla="*/ 105 w 152"/>
              <a:gd name="T11" fmla="*/ 9 h 154"/>
              <a:gd name="T12" fmla="*/ 105 w 152"/>
              <a:gd name="T13" fmla="*/ 9 h 154"/>
              <a:gd name="T14" fmla="*/ 105 w 152"/>
              <a:gd name="T15" fmla="*/ 64 h 154"/>
              <a:gd name="T16" fmla="*/ 76 w 152"/>
              <a:gd name="T17" fmla="*/ 45 h 154"/>
              <a:gd name="T18" fmla="*/ 0 w 152"/>
              <a:gd name="T19" fmla="*/ 94 h 154"/>
              <a:gd name="T20" fmla="*/ 18 w 152"/>
              <a:gd name="T21" fmla="*/ 94 h 154"/>
              <a:gd name="T22" fmla="*/ 18 w 152"/>
              <a:gd name="T23" fmla="*/ 154 h 154"/>
              <a:gd name="T24" fmla="*/ 61 w 152"/>
              <a:gd name="T25" fmla="*/ 154 h 154"/>
              <a:gd name="T26" fmla="*/ 61 w 152"/>
              <a:gd name="T27" fmla="*/ 113 h 154"/>
              <a:gd name="T28" fmla="*/ 91 w 152"/>
              <a:gd name="T29" fmla="*/ 113 h 154"/>
              <a:gd name="T30" fmla="*/ 91 w 152"/>
              <a:gd name="T31" fmla="*/ 153 h 154"/>
              <a:gd name="T32" fmla="*/ 134 w 152"/>
              <a:gd name="T33" fmla="*/ 153 h 154"/>
              <a:gd name="T34" fmla="*/ 134 w 152"/>
              <a:gd name="T35" fmla="*/ 94 h 154"/>
              <a:gd name="T36" fmla="*/ 152 w 152"/>
              <a:gd name="T37" fmla="*/ 94 h 154"/>
              <a:gd name="T38" fmla="*/ 111 w 152"/>
              <a:gd name="T39"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4">
                <a:moveTo>
                  <a:pt x="111" y="68"/>
                </a:moveTo>
                <a:cubicBezTo>
                  <a:pt x="111" y="34"/>
                  <a:pt x="111" y="34"/>
                  <a:pt x="111" y="34"/>
                </a:cubicBezTo>
                <a:cubicBezTo>
                  <a:pt x="122" y="33"/>
                  <a:pt x="133" y="44"/>
                  <a:pt x="144" y="37"/>
                </a:cubicBezTo>
                <a:cubicBezTo>
                  <a:pt x="144" y="9"/>
                  <a:pt x="144" y="9"/>
                  <a:pt x="144" y="9"/>
                </a:cubicBezTo>
                <a:cubicBezTo>
                  <a:pt x="131" y="17"/>
                  <a:pt x="118" y="0"/>
                  <a:pt x="105" y="9"/>
                </a:cubicBezTo>
                <a:cubicBezTo>
                  <a:pt x="105" y="9"/>
                  <a:pt x="105" y="9"/>
                  <a:pt x="105" y="9"/>
                </a:cubicBezTo>
                <a:cubicBezTo>
                  <a:pt x="105" y="9"/>
                  <a:pt x="105" y="9"/>
                  <a:pt x="105" y="9"/>
                </a:cubicBezTo>
                <a:cubicBezTo>
                  <a:pt x="105" y="64"/>
                  <a:pt x="105" y="64"/>
                  <a:pt x="105" y="64"/>
                </a:cubicBezTo>
                <a:cubicBezTo>
                  <a:pt x="76" y="45"/>
                  <a:pt x="76" y="45"/>
                  <a:pt x="76" y="45"/>
                </a:cubicBezTo>
                <a:cubicBezTo>
                  <a:pt x="0" y="94"/>
                  <a:pt x="0" y="94"/>
                  <a:pt x="0" y="94"/>
                </a:cubicBezTo>
                <a:cubicBezTo>
                  <a:pt x="18" y="94"/>
                  <a:pt x="18" y="94"/>
                  <a:pt x="18" y="94"/>
                </a:cubicBezTo>
                <a:cubicBezTo>
                  <a:pt x="18" y="154"/>
                  <a:pt x="18" y="154"/>
                  <a:pt x="18" y="154"/>
                </a:cubicBezTo>
                <a:cubicBezTo>
                  <a:pt x="61" y="154"/>
                  <a:pt x="61" y="154"/>
                  <a:pt x="61" y="154"/>
                </a:cubicBezTo>
                <a:cubicBezTo>
                  <a:pt x="61" y="113"/>
                  <a:pt x="61" y="113"/>
                  <a:pt x="61" y="113"/>
                </a:cubicBezTo>
                <a:cubicBezTo>
                  <a:pt x="91" y="113"/>
                  <a:pt x="91" y="113"/>
                  <a:pt x="91" y="113"/>
                </a:cubicBezTo>
                <a:cubicBezTo>
                  <a:pt x="91" y="153"/>
                  <a:pt x="91" y="153"/>
                  <a:pt x="91" y="153"/>
                </a:cubicBezTo>
                <a:cubicBezTo>
                  <a:pt x="134" y="153"/>
                  <a:pt x="134" y="153"/>
                  <a:pt x="134" y="153"/>
                </a:cubicBezTo>
                <a:cubicBezTo>
                  <a:pt x="134" y="94"/>
                  <a:pt x="134" y="94"/>
                  <a:pt x="134" y="94"/>
                </a:cubicBezTo>
                <a:cubicBezTo>
                  <a:pt x="152" y="94"/>
                  <a:pt x="152" y="94"/>
                  <a:pt x="152" y="94"/>
                </a:cubicBezTo>
                <a:lnTo>
                  <a:pt x="111" y="6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0" name="Freeform 83"/>
          <p:cNvSpPr>
            <a:spLocks noEditPoints="1"/>
          </p:cNvSpPr>
          <p:nvPr/>
        </p:nvSpPr>
        <p:spPr bwMode="auto">
          <a:xfrm>
            <a:off x="7838303" y="1961055"/>
            <a:ext cx="311150" cy="371475"/>
          </a:xfrm>
          <a:custGeom>
            <a:avLst/>
            <a:gdLst>
              <a:gd name="T0" fmla="*/ 78 w 138"/>
              <a:gd name="T1" fmla="*/ 53 h 164"/>
              <a:gd name="T2" fmla="*/ 116 w 138"/>
              <a:gd name="T3" fmla="*/ 6 h 164"/>
              <a:gd name="T4" fmla="*/ 109 w 138"/>
              <a:gd name="T5" fmla="*/ 0 h 164"/>
              <a:gd name="T6" fmla="*/ 67 w 138"/>
              <a:gd name="T7" fmla="*/ 53 h 164"/>
              <a:gd name="T8" fmla="*/ 66 w 138"/>
              <a:gd name="T9" fmla="*/ 53 h 164"/>
              <a:gd name="T10" fmla="*/ 36 w 138"/>
              <a:gd name="T11" fmla="*/ 29 h 164"/>
              <a:gd name="T12" fmla="*/ 31 w 138"/>
              <a:gd name="T13" fmla="*/ 35 h 164"/>
              <a:gd name="T14" fmla="*/ 54 w 138"/>
              <a:gd name="T15" fmla="*/ 53 h 164"/>
              <a:gd name="T16" fmla="*/ 0 w 138"/>
              <a:gd name="T17" fmla="*/ 53 h 164"/>
              <a:gd name="T18" fmla="*/ 0 w 138"/>
              <a:gd name="T19" fmla="*/ 164 h 164"/>
              <a:gd name="T20" fmla="*/ 138 w 138"/>
              <a:gd name="T21" fmla="*/ 164 h 164"/>
              <a:gd name="T22" fmla="*/ 138 w 138"/>
              <a:gd name="T23" fmla="*/ 53 h 164"/>
              <a:gd name="T24" fmla="*/ 78 w 138"/>
              <a:gd name="T25" fmla="*/ 53 h 164"/>
              <a:gd name="T26" fmla="*/ 92 w 138"/>
              <a:gd name="T27" fmla="*/ 153 h 164"/>
              <a:gd name="T28" fmla="*/ 84 w 138"/>
              <a:gd name="T29" fmla="*/ 145 h 164"/>
              <a:gd name="T30" fmla="*/ 92 w 138"/>
              <a:gd name="T31" fmla="*/ 137 h 164"/>
              <a:gd name="T32" fmla="*/ 100 w 138"/>
              <a:gd name="T33" fmla="*/ 145 h 164"/>
              <a:gd name="T34" fmla="*/ 92 w 138"/>
              <a:gd name="T35" fmla="*/ 153 h 164"/>
              <a:gd name="T36" fmla="*/ 113 w 138"/>
              <a:gd name="T37" fmla="*/ 153 h 164"/>
              <a:gd name="T38" fmla="*/ 104 w 138"/>
              <a:gd name="T39" fmla="*/ 145 h 164"/>
              <a:gd name="T40" fmla="*/ 113 w 138"/>
              <a:gd name="T41" fmla="*/ 137 h 164"/>
              <a:gd name="T42" fmla="*/ 121 w 138"/>
              <a:gd name="T43" fmla="*/ 145 h 164"/>
              <a:gd name="T44" fmla="*/ 113 w 138"/>
              <a:gd name="T45" fmla="*/ 153 h 164"/>
              <a:gd name="T46" fmla="*/ 125 w 138"/>
              <a:gd name="T47" fmla="*/ 129 h 164"/>
              <a:gd name="T48" fmla="*/ 13 w 138"/>
              <a:gd name="T49" fmla="*/ 129 h 164"/>
              <a:gd name="T50" fmla="*/ 13 w 138"/>
              <a:gd name="T51" fmla="*/ 65 h 164"/>
              <a:gd name="T52" fmla="*/ 125 w 138"/>
              <a:gd name="T53" fmla="*/ 65 h 164"/>
              <a:gd name="T54" fmla="*/ 125 w 138"/>
              <a:gd name="T55"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64">
                <a:moveTo>
                  <a:pt x="78" y="53"/>
                </a:moveTo>
                <a:cubicBezTo>
                  <a:pt x="116" y="6"/>
                  <a:pt x="116" y="6"/>
                  <a:pt x="116" y="6"/>
                </a:cubicBezTo>
                <a:cubicBezTo>
                  <a:pt x="109" y="0"/>
                  <a:pt x="109" y="0"/>
                  <a:pt x="109" y="0"/>
                </a:cubicBezTo>
                <a:cubicBezTo>
                  <a:pt x="67" y="53"/>
                  <a:pt x="67" y="53"/>
                  <a:pt x="67" y="53"/>
                </a:cubicBezTo>
                <a:cubicBezTo>
                  <a:pt x="66" y="53"/>
                  <a:pt x="66" y="53"/>
                  <a:pt x="66" y="53"/>
                </a:cubicBezTo>
                <a:cubicBezTo>
                  <a:pt x="36" y="29"/>
                  <a:pt x="36" y="29"/>
                  <a:pt x="36" y="29"/>
                </a:cubicBezTo>
                <a:cubicBezTo>
                  <a:pt x="31" y="35"/>
                  <a:pt x="31" y="35"/>
                  <a:pt x="31" y="35"/>
                </a:cubicBezTo>
                <a:cubicBezTo>
                  <a:pt x="54" y="53"/>
                  <a:pt x="54" y="53"/>
                  <a:pt x="54" y="53"/>
                </a:cubicBezTo>
                <a:cubicBezTo>
                  <a:pt x="0" y="53"/>
                  <a:pt x="0" y="53"/>
                  <a:pt x="0" y="53"/>
                </a:cubicBezTo>
                <a:cubicBezTo>
                  <a:pt x="0" y="164"/>
                  <a:pt x="0" y="164"/>
                  <a:pt x="0" y="164"/>
                </a:cubicBezTo>
                <a:cubicBezTo>
                  <a:pt x="138" y="164"/>
                  <a:pt x="138" y="164"/>
                  <a:pt x="138" y="164"/>
                </a:cubicBezTo>
                <a:cubicBezTo>
                  <a:pt x="138" y="53"/>
                  <a:pt x="138" y="53"/>
                  <a:pt x="138" y="53"/>
                </a:cubicBezTo>
                <a:lnTo>
                  <a:pt x="78" y="53"/>
                </a:lnTo>
                <a:close/>
                <a:moveTo>
                  <a:pt x="92" y="153"/>
                </a:moveTo>
                <a:cubicBezTo>
                  <a:pt x="88" y="153"/>
                  <a:pt x="84" y="150"/>
                  <a:pt x="84" y="145"/>
                </a:cubicBezTo>
                <a:cubicBezTo>
                  <a:pt x="84" y="141"/>
                  <a:pt x="88" y="137"/>
                  <a:pt x="92" y="137"/>
                </a:cubicBezTo>
                <a:cubicBezTo>
                  <a:pt x="96" y="137"/>
                  <a:pt x="100" y="141"/>
                  <a:pt x="100" y="145"/>
                </a:cubicBezTo>
                <a:cubicBezTo>
                  <a:pt x="100" y="150"/>
                  <a:pt x="96" y="153"/>
                  <a:pt x="92" y="153"/>
                </a:cubicBezTo>
                <a:close/>
                <a:moveTo>
                  <a:pt x="113" y="153"/>
                </a:moveTo>
                <a:cubicBezTo>
                  <a:pt x="108" y="153"/>
                  <a:pt x="104" y="150"/>
                  <a:pt x="104" y="145"/>
                </a:cubicBezTo>
                <a:cubicBezTo>
                  <a:pt x="104" y="141"/>
                  <a:pt x="108" y="137"/>
                  <a:pt x="113" y="137"/>
                </a:cubicBezTo>
                <a:cubicBezTo>
                  <a:pt x="117" y="137"/>
                  <a:pt x="121" y="141"/>
                  <a:pt x="121" y="145"/>
                </a:cubicBezTo>
                <a:cubicBezTo>
                  <a:pt x="121" y="150"/>
                  <a:pt x="117" y="153"/>
                  <a:pt x="113" y="153"/>
                </a:cubicBezTo>
                <a:close/>
                <a:moveTo>
                  <a:pt x="125" y="129"/>
                </a:moveTo>
                <a:cubicBezTo>
                  <a:pt x="13" y="129"/>
                  <a:pt x="13" y="129"/>
                  <a:pt x="13" y="129"/>
                </a:cubicBezTo>
                <a:cubicBezTo>
                  <a:pt x="13" y="65"/>
                  <a:pt x="13" y="65"/>
                  <a:pt x="13" y="65"/>
                </a:cubicBezTo>
                <a:cubicBezTo>
                  <a:pt x="125" y="65"/>
                  <a:pt x="125" y="65"/>
                  <a:pt x="125" y="65"/>
                </a:cubicBezTo>
                <a:lnTo>
                  <a:pt x="125" y="129"/>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1" name="Oval 84"/>
          <p:cNvSpPr>
            <a:spLocks noChangeArrowheads="1"/>
          </p:cNvSpPr>
          <p:nvPr/>
        </p:nvSpPr>
        <p:spPr bwMode="auto">
          <a:xfrm>
            <a:off x="812028" y="2713530"/>
            <a:ext cx="92075" cy="904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2" name="Oval 85"/>
          <p:cNvSpPr>
            <a:spLocks noChangeArrowheads="1"/>
          </p:cNvSpPr>
          <p:nvPr/>
        </p:nvSpPr>
        <p:spPr bwMode="auto">
          <a:xfrm>
            <a:off x="1029515" y="2713530"/>
            <a:ext cx="93662" cy="92075"/>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3" name="Oval 86"/>
          <p:cNvSpPr>
            <a:spLocks noChangeArrowheads="1"/>
          </p:cNvSpPr>
          <p:nvPr/>
        </p:nvSpPr>
        <p:spPr bwMode="auto">
          <a:xfrm>
            <a:off x="872353" y="2816717"/>
            <a:ext cx="87312" cy="8890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4" name="Oval 87"/>
          <p:cNvSpPr>
            <a:spLocks noChangeArrowheads="1"/>
          </p:cNvSpPr>
          <p:nvPr/>
        </p:nvSpPr>
        <p:spPr bwMode="auto">
          <a:xfrm>
            <a:off x="973953" y="2815130"/>
            <a:ext cx="90487" cy="904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5" name="Oval 88"/>
          <p:cNvSpPr>
            <a:spLocks noChangeArrowheads="1"/>
          </p:cNvSpPr>
          <p:nvPr/>
        </p:nvSpPr>
        <p:spPr bwMode="auto">
          <a:xfrm>
            <a:off x="919978" y="2910380"/>
            <a:ext cx="92075" cy="904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6" name="Freeform 89"/>
          <p:cNvSpPr/>
          <p:nvPr/>
        </p:nvSpPr>
        <p:spPr bwMode="auto">
          <a:xfrm>
            <a:off x="873940" y="2629392"/>
            <a:ext cx="185737" cy="176213"/>
          </a:xfrm>
          <a:custGeom>
            <a:avLst/>
            <a:gdLst>
              <a:gd name="T0" fmla="*/ 37 w 82"/>
              <a:gd name="T1" fmla="*/ 41 h 78"/>
              <a:gd name="T2" fmla="*/ 21 w 82"/>
              <a:gd name="T3" fmla="*/ 59 h 78"/>
              <a:gd name="T4" fmla="*/ 40 w 82"/>
              <a:gd name="T5" fmla="*/ 78 h 78"/>
              <a:gd name="T6" fmla="*/ 59 w 82"/>
              <a:gd name="T7" fmla="*/ 59 h 78"/>
              <a:gd name="T8" fmla="*/ 45 w 82"/>
              <a:gd name="T9" fmla="*/ 41 h 78"/>
              <a:gd name="T10" fmla="*/ 45 w 82"/>
              <a:gd name="T11" fmla="*/ 8 h 78"/>
              <a:gd name="T12" fmla="*/ 82 w 82"/>
              <a:gd name="T13" fmla="*/ 8 h 78"/>
              <a:gd name="T14" fmla="*/ 82 w 82"/>
              <a:gd name="T15" fmla="*/ 0 h 78"/>
              <a:gd name="T16" fmla="*/ 0 w 82"/>
              <a:gd name="T17" fmla="*/ 0 h 78"/>
              <a:gd name="T18" fmla="*/ 0 w 82"/>
              <a:gd name="T19" fmla="*/ 8 h 78"/>
              <a:gd name="T20" fmla="*/ 37 w 82"/>
              <a:gd name="T21" fmla="*/ 8 h 78"/>
              <a:gd name="T22" fmla="*/ 37 w 82"/>
              <a:gd name="T23"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8">
                <a:moveTo>
                  <a:pt x="37" y="41"/>
                </a:moveTo>
                <a:cubicBezTo>
                  <a:pt x="28" y="42"/>
                  <a:pt x="21" y="50"/>
                  <a:pt x="21" y="59"/>
                </a:cubicBezTo>
                <a:cubicBezTo>
                  <a:pt x="21" y="70"/>
                  <a:pt x="30" y="78"/>
                  <a:pt x="40" y="78"/>
                </a:cubicBezTo>
                <a:cubicBezTo>
                  <a:pt x="51" y="78"/>
                  <a:pt x="59" y="70"/>
                  <a:pt x="59" y="59"/>
                </a:cubicBezTo>
                <a:cubicBezTo>
                  <a:pt x="59" y="51"/>
                  <a:pt x="53" y="43"/>
                  <a:pt x="45" y="41"/>
                </a:cubicBezTo>
                <a:cubicBezTo>
                  <a:pt x="45" y="8"/>
                  <a:pt x="45" y="8"/>
                  <a:pt x="45" y="8"/>
                </a:cubicBezTo>
                <a:cubicBezTo>
                  <a:pt x="82" y="8"/>
                  <a:pt x="82" y="8"/>
                  <a:pt x="82" y="8"/>
                </a:cubicBezTo>
                <a:cubicBezTo>
                  <a:pt x="82" y="0"/>
                  <a:pt x="82" y="0"/>
                  <a:pt x="82" y="0"/>
                </a:cubicBezTo>
                <a:cubicBezTo>
                  <a:pt x="0" y="0"/>
                  <a:pt x="0" y="0"/>
                  <a:pt x="0" y="0"/>
                </a:cubicBezTo>
                <a:cubicBezTo>
                  <a:pt x="0" y="8"/>
                  <a:pt x="0" y="8"/>
                  <a:pt x="0" y="8"/>
                </a:cubicBezTo>
                <a:cubicBezTo>
                  <a:pt x="37" y="8"/>
                  <a:pt x="37" y="8"/>
                  <a:pt x="37" y="8"/>
                </a:cubicBezTo>
                <a:lnTo>
                  <a:pt x="37" y="4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7" name="Freeform 90"/>
          <p:cNvSpPr>
            <a:spLocks noEditPoints="1"/>
          </p:cNvSpPr>
          <p:nvPr/>
        </p:nvSpPr>
        <p:spPr bwMode="auto">
          <a:xfrm>
            <a:off x="1512115" y="2645267"/>
            <a:ext cx="244475" cy="312738"/>
          </a:xfrm>
          <a:custGeom>
            <a:avLst/>
            <a:gdLst>
              <a:gd name="T0" fmla="*/ 106 w 108"/>
              <a:gd name="T1" fmla="*/ 30 h 138"/>
              <a:gd name="T2" fmla="*/ 81 w 108"/>
              <a:gd name="T3" fmla="*/ 2 h 138"/>
              <a:gd name="T4" fmla="*/ 81 w 108"/>
              <a:gd name="T5" fmla="*/ 0 h 138"/>
              <a:gd name="T6" fmla="*/ 0 w 108"/>
              <a:gd name="T7" fmla="*/ 0 h 138"/>
              <a:gd name="T8" fmla="*/ 0 w 108"/>
              <a:gd name="T9" fmla="*/ 138 h 138"/>
              <a:gd name="T10" fmla="*/ 108 w 108"/>
              <a:gd name="T11" fmla="*/ 138 h 138"/>
              <a:gd name="T12" fmla="*/ 108 w 108"/>
              <a:gd name="T13" fmla="*/ 30 h 138"/>
              <a:gd name="T14" fmla="*/ 106 w 108"/>
              <a:gd name="T15" fmla="*/ 30 h 138"/>
              <a:gd name="T16" fmla="*/ 102 w 108"/>
              <a:gd name="T17" fmla="*/ 30 h 138"/>
              <a:gd name="T18" fmla="*/ 81 w 108"/>
              <a:gd name="T19" fmla="*/ 30 h 138"/>
              <a:gd name="T20" fmla="*/ 81 w 108"/>
              <a:gd name="T21" fmla="*/ 7 h 138"/>
              <a:gd name="T22" fmla="*/ 102 w 108"/>
              <a:gd name="T23" fmla="*/ 30 h 138"/>
              <a:gd name="T24" fmla="*/ 104 w 108"/>
              <a:gd name="T25" fmla="*/ 134 h 138"/>
              <a:gd name="T26" fmla="*/ 4 w 108"/>
              <a:gd name="T27" fmla="*/ 134 h 138"/>
              <a:gd name="T28" fmla="*/ 4 w 108"/>
              <a:gd name="T29" fmla="*/ 4 h 138"/>
              <a:gd name="T30" fmla="*/ 77 w 108"/>
              <a:gd name="T31" fmla="*/ 4 h 138"/>
              <a:gd name="T32" fmla="*/ 77 w 108"/>
              <a:gd name="T33" fmla="*/ 34 h 138"/>
              <a:gd name="T34" fmla="*/ 104 w 108"/>
              <a:gd name="T35" fmla="*/ 34 h 138"/>
              <a:gd name="T36" fmla="*/ 104 w 108"/>
              <a:gd name="T37" fmla="*/ 1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38">
                <a:moveTo>
                  <a:pt x="106" y="30"/>
                </a:moveTo>
                <a:cubicBezTo>
                  <a:pt x="81" y="2"/>
                  <a:pt x="81" y="2"/>
                  <a:pt x="81" y="2"/>
                </a:cubicBezTo>
                <a:cubicBezTo>
                  <a:pt x="81" y="0"/>
                  <a:pt x="81" y="0"/>
                  <a:pt x="81" y="0"/>
                </a:cubicBezTo>
                <a:cubicBezTo>
                  <a:pt x="0" y="0"/>
                  <a:pt x="0" y="0"/>
                  <a:pt x="0" y="0"/>
                </a:cubicBezTo>
                <a:cubicBezTo>
                  <a:pt x="0" y="138"/>
                  <a:pt x="0" y="138"/>
                  <a:pt x="0" y="138"/>
                </a:cubicBezTo>
                <a:cubicBezTo>
                  <a:pt x="108" y="138"/>
                  <a:pt x="108" y="138"/>
                  <a:pt x="108" y="138"/>
                </a:cubicBezTo>
                <a:cubicBezTo>
                  <a:pt x="108" y="30"/>
                  <a:pt x="108" y="30"/>
                  <a:pt x="108" y="30"/>
                </a:cubicBezTo>
                <a:lnTo>
                  <a:pt x="106" y="30"/>
                </a:lnTo>
                <a:close/>
                <a:moveTo>
                  <a:pt x="102" y="30"/>
                </a:moveTo>
                <a:cubicBezTo>
                  <a:pt x="81" y="30"/>
                  <a:pt x="81" y="30"/>
                  <a:pt x="81" y="30"/>
                </a:cubicBezTo>
                <a:cubicBezTo>
                  <a:pt x="81" y="7"/>
                  <a:pt x="81" y="7"/>
                  <a:pt x="81" y="7"/>
                </a:cubicBezTo>
                <a:lnTo>
                  <a:pt x="102" y="30"/>
                </a:lnTo>
                <a:close/>
                <a:moveTo>
                  <a:pt x="104" y="134"/>
                </a:moveTo>
                <a:cubicBezTo>
                  <a:pt x="96" y="134"/>
                  <a:pt x="12" y="134"/>
                  <a:pt x="4" y="134"/>
                </a:cubicBezTo>
                <a:cubicBezTo>
                  <a:pt x="4" y="126"/>
                  <a:pt x="4" y="12"/>
                  <a:pt x="4" y="4"/>
                </a:cubicBezTo>
                <a:cubicBezTo>
                  <a:pt x="9" y="4"/>
                  <a:pt x="49" y="4"/>
                  <a:pt x="77" y="4"/>
                </a:cubicBezTo>
                <a:cubicBezTo>
                  <a:pt x="77" y="34"/>
                  <a:pt x="77" y="34"/>
                  <a:pt x="77" y="34"/>
                </a:cubicBezTo>
                <a:cubicBezTo>
                  <a:pt x="104" y="34"/>
                  <a:pt x="104" y="34"/>
                  <a:pt x="104" y="34"/>
                </a:cubicBezTo>
                <a:cubicBezTo>
                  <a:pt x="104" y="71"/>
                  <a:pt x="104" y="129"/>
                  <a:pt x="104" y="13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8" name="Freeform 91"/>
          <p:cNvSpPr>
            <a:spLocks noEditPoints="1"/>
          </p:cNvSpPr>
          <p:nvPr/>
        </p:nvSpPr>
        <p:spPr bwMode="auto">
          <a:xfrm>
            <a:off x="2216965" y="2654792"/>
            <a:ext cx="49212" cy="49213"/>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4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7"/>
                  <a:pt x="8" y="4"/>
                  <a:pt x="11" y="4"/>
                </a:cubicBezTo>
                <a:cubicBezTo>
                  <a:pt x="15" y="4"/>
                  <a:pt x="17" y="7"/>
                  <a:pt x="17" y="11"/>
                </a:cubicBezTo>
                <a:cubicBezTo>
                  <a:pt x="17" y="14"/>
                  <a:pt x="15" y="17"/>
                  <a:pt x="11" y="1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59" name="Freeform 92"/>
          <p:cNvSpPr>
            <a:spLocks noEditPoints="1"/>
          </p:cNvSpPr>
          <p:nvPr/>
        </p:nvSpPr>
        <p:spPr bwMode="auto">
          <a:xfrm>
            <a:off x="2336028" y="2650030"/>
            <a:ext cx="47625" cy="49213"/>
          </a:xfrm>
          <a:custGeom>
            <a:avLst/>
            <a:gdLst>
              <a:gd name="T0" fmla="*/ 10 w 21"/>
              <a:gd name="T1" fmla="*/ 0 h 22"/>
              <a:gd name="T2" fmla="*/ 0 w 21"/>
              <a:gd name="T3" fmla="*/ 11 h 22"/>
              <a:gd name="T4" fmla="*/ 10 w 21"/>
              <a:gd name="T5" fmla="*/ 22 h 22"/>
              <a:gd name="T6" fmla="*/ 21 w 21"/>
              <a:gd name="T7" fmla="*/ 11 h 22"/>
              <a:gd name="T8" fmla="*/ 10 w 21"/>
              <a:gd name="T9" fmla="*/ 0 h 22"/>
              <a:gd name="T10" fmla="*/ 10 w 21"/>
              <a:gd name="T11" fmla="*/ 17 h 22"/>
              <a:gd name="T12" fmla="*/ 4 w 21"/>
              <a:gd name="T13" fmla="*/ 11 h 22"/>
              <a:gd name="T14" fmla="*/ 10 w 21"/>
              <a:gd name="T15" fmla="*/ 5 h 22"/>
              <a:gd name="T16" fmla="*/ 17 w 21"/>
              <a:gd name="T17" fmla="*/ 11 h 22"/>
              <a:gd name="T18" fmla="*/ 10 w 21"/>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0"/>
                </a:moveTo>
                <a:cubicBezTo>
                  <a:pt x="4" y="0"/>
                  <a:pt x="0" y="5"/>
                  <a:pt x="0" y="11"/>
                </a:cubicBezTo>
                <a:cubicBezTo>
                  <a:pt x="0" y="17"/>
                  <a:pt x="4" y="22"/>
                  <a:pt x="10" y="22"/>
                </a:cubicBezTo>
                <a:cubicBezTo>
                  <a:pt x="16" y="22"/>
                  <a:pt x="21" y="17"/>
                  <a:pt x="21" y="11"/>
                </a:cubicBezTo>
                <a:cubicBezTo>
                  <a:pt x="21" y="5"/>
                  <a:pt x="16" y="0"/>
                  <a:pt x="10" y="0"/>
                </a:cubicBezTo>
                <a:close/>
                <a:moveTo>
                  <a:pt x="10" y="17"/>
                </a:moveTo>
                <a:cubicBezTo>
                  <a:pt x="7" y="17"/>
                  <a:pt x="4" y="15"/>
                  <a:pt x="4" y="11"/>
                </a:cubicBezTo>
                <a:cubicBezTo>
                  <a:pt x="4" y="8"/>
                  <a:pt x="7" y="5"/>
                  <a:pt x="10" y="5"/>
                </a:cubicBezTo>
                <a:cubicBezTo>
                  <a:pt x="14" y="5"/>
                  <a:pt x="17" y="8"/>
                  <a:pt x="17" y="11"/>
                </a:cubicBezTo>
                <a:cubicBezTo>
                  <a:pt x="17" y="15"/>
                  <a:pt x="14" y="17"/>
                  <a:pt x="10" y="1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0" name="Freeform 93"/>
          <p:cNvSpPr>
            <a:spLocks noEditPoints="1"/>
          </p:cNvSpPr>
          <p:nvPr/>
        </p:nvSpPr>
        <p:spPr bwMode="auto">
          <a:xfrm>
            <a:off x="2131240" y="2613517"/>
            <a:ext cx="288925" cy="347663"/>
          </a:xfrm>
          <a:custGeom>
            <a:avLst/>
            <a:gdLst>
              <a:gd name="T0" fmla="*/ 101 w 128"/>
              <a:gd name="T1" fmla="*/ 0 h 154"/>
              <a:gd name="T2" fmla="*/ 75 w 128"/>
              <a:gd name="T3" fmla="*/ 22 h 154"/>
              <a:gd name="T4" fmla="*/ 49 w 128"/>
              <a:gd name="T5" fmla="*/ 2 h 154"/>
              <a:gd name="T6" fmla="*/ 22 w 128"/>
              <a:gd name="T7" fmla="*/ 29 h 154"/>
              <a:gd name="T8" fmla="*/ 41 w 128"/>
              <a:gd name="T9" fmla="*/ 54 h 154"/>
              <a:gd name="T10" fmla="*/ 41 w 128"/>
              <a:gd name="T11" fmla="*/ 65 h 154"/>
              <a:gd name="T12" fmla="*/ 0 w 128"/>
              <a:gd name="T13" fmla="*/ 56 h 154"/>
              <a:gd name="T14" fmla="*/ 0 w 128"/>
              <a:gd name="T15" fmla="*/ 97 h 154"/>
              <a:gd name="T16" fmla="*/ 41 w 128"/>
              <a:gd name="T17" fmla="*/ 92 h 154"/>
              <a:gd name="T18" fmla="*/ 41 w 128"/>
              <a:gd name="T19" fmla="*/ 106 h 154"/>
              <a:gd name="T20" fmla="*/ 75 w 128"/>
              <a:gd name="T21" fmla="*/ 106 h 154"/>
              <a:gd name="T22" fmla="*/ 75 w 128"/>
              <a:gd name="T23" fmla="*/ 144 h 154"/>
              <a:gd name="T24" fmla="*/ 49 w 128"/>
              <a:gd name="T25" fmla="*/ 144 h 154"/>
              <a:gd name="T26" fmla="*/ 49 w 128"/>
              <a:gd name="T27" fmla="*/ 154 h 154"/>
              <a:gd name="T28" fmla="*/ 75 w 128"/>
              <a:gd name="T29" fmla="*/ 154 h 154"/>
              <a:gd name="T30" fmla="*/ 86 w 128"/>
              <a:gd name="T31" fmla="*/ 154 h 154"/>
              <a:gd name="T32" fmla="*/ 112 w 128"/>
              <a:gd name="T33" fmla="*/ 154 h 154"/>
              <a:gd name="T34" fmla="*/ 112 w 128"/>
              <a:gd name="T35" fmla="*/ 144 h 154"/>
              <a:gd name="T36" fmla="*/ 86 w 128"/>
              <a:gd name="T37" fmla="*/ 144 h 154"/>
              <a:gd name="T38" fmla="*/ 86 w 128"/>
              <a:gd name="T39" fmla="*/ 106 h 154"/>
              <a:gd name="T40" fmla="*/ 116 w 128"/>
              <a:gd name="T41" fmla="*/ 106 h 154"/>
              <a:gd name="T42" fmla="*/ 116 w 128"/>
              <a:gd name="T43" fmla="*/ 50 h 154"/>
              <a:gd name="T44" fmla="*/ 128 w 128"/>
              <a:gd name="T45" fmla="*/ 27 h 154"/>
              <a:gd name="T46" fmla="*/ 101 w 128"/>
              <a:gd name="T47" fmla="*/ 0 h 154"/>
              <a:gd name="T48" fmla="*/ 56 w 128"/>
              <a:gd name="T49" fmla="*/ 50 h 154"/>
              <a:gd name="T50" fmla="*/ 42 w 128"/>
              <a:gd name="T51" fmla="*/ 50 h 154"/>
              <a:gd name="T52" fmla="*/ 27 w 128"/>
              <a:gd name="T53" fmla="*/ 29 h 154"/>
              <a:gd name="T54" fmla="*/ 49 w 128"/>
              <a:gd name="T55" fmla="*/ 7 h 154"/>
              <a:gd name="T56" fmla="*/ 71 w 128"/>
              <a:gd name="T57" fmla="*/ 29 h 154"/>
              <a:gd name="T58" fmla="*/ 56 w 128"/>
              <a:gd name="T59" fmla="*/ 50 h 154"/>
              <a:gd name="T60" fmla="*/ 66 w 128"/>
              <a:gd name="T61" fmla="*/ 50 h 154"/>
              <a:gd name="T62" fmla="*/ 76 w 128"/>
              <a:gd name="T63" fmla="*/ 34 h 154"/>
              <a:gd name="T64" fmla="*/ 87 w 128"/>
              <a:gd name="T65" fmla="*/ 50 h 154"/>
              <a:gd name="T66" fmla="*/ 66 w 128"/>
              <a:gd name="T67" fmla="*/ 50 h 154"/>
              <a:gd name="T68" fmla="*/ 101 w 128"/>
              <a:gd name="T69" fmla="*/ 49 h 154"/>
              <a:gd name="T70" fmla="*/ 79 w 128"/>
              <a:gd name="T71" fmla="*/ 27 h 154"/>
              <a:gd name="T72" fmla="*/ 101 w 128"/>
              <a:gd name="T73" fmla="*/ 5 h 154"/>
              <a:gd name="T74" fmla="*/ 124 w 128"/>
              <a:gd name="T75" fmla="*/ 27 h 154"/>
              <a:gd name="T76" fmla="*/ 101 w 128"/>
              <a:gd name="T77"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54">
                <a:moveTo>
                  <a:pt x="101" y="0"/>
                </a:moveTo>
                <a:cubicBezTo>
                  <a:pt x="88" y="0"/>
                  <a:pt x="78" y="10"/>
                  <a:pt x="75" y="22"/>
                </a:cubicBezTo>
                <a:cubicBezTo>
                  <a:pt x="72" y="10"/>
                  <a:pt x="62" y="2"/>
                  <a:pt x="49" y="2"/>
                </a:cubicBezTo>
                <a:cubicBezTo>
                  <a:pt x="34" y="2"/>
                  <a:pt x="22" y="14"/>
                  <a:pt x="22" y="29"/>
                </a:cubicBezTo>
                <a:cubicBezTo>
                  <a:pt x="22" y="41"/>
                  <a:pt x="30" y="51"/>
                  <a:pt x="41" y="54"/>
                </a:cubicBezTo>
                <a:cubicBezTo>
                  <a:pt x="41" y="65"/>
                  <a:pt x="41" y="65"/>
                  <a:pt x="41" y="65"/>
                </a:cubicBezTo>
                <a:cubicBezTo>
                  <a:pt x="0" y="56"/>
                  <a:pt x="0" y="56"/>
                  <a:pt x="0" y="56"/>
                </a:cubicBezTo>
                <a:cubicBezTo>
                  <a:pt x="0" y="97"/>
                  <a:pt x="0" y="97"/>
                  <a:pt x="0" y="97"/>
                </a:cubicBezTo>
                <a:cubicBezTo>
                  <a:pt x="41" y="92"/>
                  <a:pt x="41" y="92"/>
                  <a:pt x="41" y="92"/>
                </a:cubicBezTo>
                <a:cubicBezTo>
                  <a:pt x="41" y="106"/>
                  <a:pt x="41" y="106"/>
                  <a:pt x="41" y="106"/>
                </a:cubicBezTo>
                <a:cubicBezTo>
                  <a:pt x="75" y="106"/>
                  <a:pt x="75" y="106"/>
                  <a:pt x="75" y="106"/>
                </a:cubicBezTo>
                <a:cubicBezTo>
                  <a:pt x="75" y="144"/>
                  <a:pt x="75" y="144"/>
                  <a:pt x="75" y="144"/>
                </a:cubicBezTo>
                <a:cubicBezTo>
                  <a:pt x="49" y="144"/>
                  <a:pt x="49" y="144"/>
                  <a:pt x="49" y="144"/>
                </a:cubicBezTo>
                <a:cubicBezTo>
                  <a:pt x="49" y="154"/>
                  <a:pt x="49" y="154"/>
                  <a:pt x="49" y="154"/>
                </a:cubicBezTo>
                <a:cubicBezTo>
                  <a:pt x="75" y="154"/>
                  <a:pt x="75" y="154"/>
                  <a:pt x="75" y="154"/>
                </a:cubicBezTo>
                <a:cubicBezTo>
                  <a:pt x="86" y="154"/>
                  <a:pt x="86" y="154"/>
                  <a:pt x="86" y="154"/>
                </a:cubicBezTo>
                <a:cubicBezTo>
                  <a:pt x="112" y="154"/>
                  <a:pt x="112" y="154"/>
                  <a:pt x="112" y="154"/>
                </a:cubicBezTo>
                <a:cubicBezTo>
                  <a:pt x="112" y="144"/>
                  <a:pt x="112" y="144"/>
                  <a:pt x="112" y="144"/>
                </a:cubicBezTo>
                <a:cubicBezTo>
                  <a:pt x="86" y="144"/>
                  <a:pt x="86" y="144"/>
                  <a:pt x="86" y="144"/>
                </a:cubicBezTo>
                <a:cubicBezTo>
                  <a:pt x="86" y="106"/>
                  <a:pt x="86" y="106"/>
                  <a:pt x="86" y="106"/>
                </a:cubicBezTo>
                <a:cubicBezTo>
                  <a:pt x="116" y="106"/>
                  <a:pt x="116" y="106"/>
                  <a:pt x="116" y="106"/>
                </a:cubicBezTo>
                <a:cubicBezTo>
                  <a:pt x="116" y="50"/>
                  <a:pt x="116" y="50"/>
                  <a:pt x="116" y="50"/>
                </a:cubicBezTo>
                <a:cubicBezTo>
                  <a:pt x="123" y="45"/>
                  <a:pt x="128" y="37"/>
                  <a:pt x="128" y="27"/>
                </a:cubicBezTo>
                <a:cubicBezTo>
                  <a:pt x="128" y="12"/>
                  <a:pt x="116" y="0"/>
                  <a:pt x="101" y="0"/>
                </a:cubicBezTo>
                <a:close/>
                <a:moveTo>
                  <a:pt x="56" y="50"/>
                </a:moveTo>
                <a:cubicBezTo>
                  <a:pt x="42" y="50"/>
                  <a:pt x="42" y="50"/>
                  <a:pt x="42" y="50"/>
                </a:cubicBezTo>
                <a:cubicBezTo>
                  <a:pt x="34" y="47"/>
                  <a:pt x="27" y="38"/>
                  <a:pt x="27" y="29"/>
                </a:cubicBezTo>
                <a:cubicBezTo>
                  <a:pt x="27" y="16"/>
                  <a:pt x="37" y="7"/>
                  <a:pt x="49" y="7"/>
                </a:cubicBezTo>
                <a:cubicBezTo>
                  <a:pt x="61" y="7"/>
                  <a:pt x="71" y="16"/>
                  <a:pt x="71" y="29"/>
                </a:cubicBezTo>
                <a:cubicBezTo>
                  <a:pt x="71" y="38"/>
                  <a:pt x="65" y="47"/>
                  <a:pt x="56" y="50"/>
                </a:cubicBezTo>
                <a:close/>
                <a:moveTo>
                  <a:pt x="66" y="50"/>
                </a:moveTo>
                <a:cubicBezTo>
                  <a:pt x="71" y="46"/>
                  <a:pt x="74" y="40"/>
                  <a:pt x="76" y="34"/>
                </a:cubicBezTo>
                <a:cubicBezTo>
                  <a:pt x="77" y="40"/>
                  <a:pt x="81" y="46"/>
                  <a:pt x="87" y="50"/>
                </a:cubicBezTo>
                <a:lnTo>
                  <a:pt x="66" y="50"/>
                </a:lnTo>
                <a:close/>
                <a:moveTo>
                  <a:pt x="101" y="49"/>
                </a:moveTo>
                <a:cubicBezTo>
                  <a:pt x="89" y="49"/>
                  <a:pt x="79" y="39"/>
                  <a:pt x="79" y="27"/>
                </a:cubicBezTo>
                <a:cubicBezTo>
                  <a:pt x="79" y="15"/>
                  <a:pt x="89" y="5"/>
                  <a:pt x="101" y="5"/>
                </a:cubicBezTo>
                <a:cubicBezTo>
                  <a:pt x="114" y="5"/>
                  <a:pt x="124" y="15"/>
                  <a:pt x="124" y="27"/>
                </a:cubicBezTo>
                <a:cubicBezTo>
                  <a:pt x="124" y="39"/>
                  <a:pt x="114" y="49"/>
                  <a:pt x="101" y="4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1" name="Freeform 94"/>
          <p:cNvSpPr>
            <a:spLocks noEditPoints="1"/>
          </p:cNvSpPr>
          <p:nvPr/>
        </p:nvSpPr>
        <p:spPr bwMode="auto">
          <a:xfrm>
            <a:off x="2802753" y="2650030"/>
            <a:ext cx="106362" cy="106363"/>
          </a:xfrm>
          <a:custGeom>
            <a:avLst/>
            <a:gdLst>
              <a:gd name="T0" fmla="*/ 24 w 47"/>
              <a:gd name="T1" fmla="*/ 0 h 47"/>
              <a:gd name="T2" fmla="*/ 0 w 47"/>
              <a:gd name="T3" fmla="*/ 24 h 47"/>
              <a:gd name="T4" fmla="*/ 24 w 47"/>
              <a:gd name="T5" fmla="*/ 47 h 47"/>
              <a:gd name="T6" fmla="*/ 47 w 47"/>
              <a:gd name="T7" fmla="*/ 24 h 47"/>
              <a:gd name="T8" fmla="*/ 24 w 47"/>
              <a:gd name="T9" fmla="*/ 0 h 47"/>
              <a:gd name="T10" fmla="*/ 24 w 47"/>
              <a:gd name="T11" fmla="*/ 43 h 47"/>
              <a:gd name="T12" fmla="*/ 5 w 47"/>
              <a:gd name="T13" fmla="*/ 24 h 47"/>
              <a:gd name="T14" fmla="*/ 24 w 47"/>
              <a:gd name="T15" fmla="*/ 5 h 47"/>
              <a:gd name="T16" fmla="*/ 43 w 47"/>
              <a:gd name="T17" fmla="*/ 24 h 47"/>
              <a:gd name="T18" fmla="*/ 24 w 47"/>
              <a:gd name="T19"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11" y="0"/>
                  <a:pt x="0" y="11"/>
                  <a:pt x="0" y="24"/>
                </a:cubicBezTo>
                <a:cubicBezTo>
                  <a:pt x="0" y="37"/>
                  <a:pt x="11" y="47"/>
                  <a:pt x="24" y="47"/>
                </a:cubicBezTo>
                <a:cubicBezTo>
                  <a:pt x="37" y="47"/>
                  <a:pt x="47" y="37"/>
                  <a:pt x="47" y="24"/>
                </a:cubicBezTo>
                <a:cubicBezTo>
                  <a:pt x="47" y="11"/>
                  <a:pt x="37" y="0"/>
                  <a:pt x="24" y="0"/>
                </a:cubicBezTo>
                <a:close/>
                <a:moveTo>
                  <a:pt x="24" y="43"/>
                </a:moveTo>
                <a:cubicBezTo>
                  <a:pt x="13" y="43"/>
                  <a:pt x="5" y="34"/>
                  <a:pt x="5" y="24"/>
                </a:cubicBezTo>
                <a:cubicBezTo>
                  <a:pt x="5" y="13"/>
                  <a:pt x="13" y="5"/>
                  <a:pt x="24" y="5"/>
                </a:cubicBezTo>
                <a:cubicBezTo>
                  <a:pt x="34" y="5"/>
                  <a:pt x="43" y="13"/>
                  <a:pt x="43" y="24"/>
                </a:cubicBezTo>
                <a:cubicBezTo>
                  <a:pt x="43" y="34"/>
                  <a:pt x="34" y="43"/>
                  <a:pt x="24" y="4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2" name="Freeform 95"/>
          <p:cNvSpPr>
            <a:spLocks noEditPoints="1"/>
          </p:cNvSpPr>
          <p:nvPr/>
        </p:nvSpPr>
        <p:spPr bwMode="auto">
          <a:xfrm>
            <a:off x="2750365" y="2597642"/>
            <a:ext cx="212725" cy="212725"/>
          </a:xfrm>
          <a:custGeom>
            <a:avLst/>
            <a:gdLst>
              <a:gd name="T0" fmla="*/ 47 w 94"/>
              <a:gd name="T1" fmla="*/ 0 h 94"/>
              <a:gd name="T2" fmla="*/ 0 w 94"/>
              <a:gd name="T3" fmla="*/ 47 h 94"/>
              <a:gd name="T4" fmla="*/ 47 w 94"/>
              <a:gd name="T5" fmla="*/ 94 h 94"/>
              <a:gd name="T6" fmla="*/ 94 w 94"/>
              <a:gd name="T7" fmla="*/ 47 h 94"/>
              <a:gd name="T8" fmla="*/ 47 w 94"/>
              <a:gd name="T9" fmla="*/ 0 h 94"/>
              <a:gd name="T10" fmla="*/ 47 w 94"/>
              <a:gd name="T11" fmla="*/ 89 h 94"/>
              <a:gd name="T12" fmla="*/ 5 w 94"/>
              <a:gd name="T13" fmla="*/ 47 h 94"/>
              <a:gd name="T14" fmla="*/ 47 w 94"/>
              <a:gd name="T15" fmla="*/ 4 h 94"/>
              <a:gd name="T16" fmla="*/ 89 w 94"/>
              <a:gd name="T17" fmla="*/ 47 h 94"/>
              <a:gd name="T18" fmla="*/ 47 w 94"/>
              <a:gd name="T19" fmla="*/ 8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7" y="0"/>
                </a:moveTo>
                <a:cubicBezTo>
                  <a:pt x="21" y="0"/>
                  <a:pt x="0" y="21"/>
                  <a:pt x="0" y="47"/>
                </a:cubicBezTo>
                <a:cubicBezTo>
                  <a:pt x="0" y="73"/>
                  <a:pt x="21" y="94"/>
                  <a:pt x="47" y="94"/>
                </a:cubicBezTo>
                <a:cubicBezTo>
                  <a:pt x="73" y="94"/>
                  <a:pt x="94" y="73"/>
                  <a:pt x="94" y="47"/>
                </a:cubicBezTo>
                <a:cubicBezTo>
                  <a:pt x="94" y="21"/>
                  <a:pt x="73" y="0"/>
                  <a:pt x="47" y="0"/>
                </a:cubicBezTo>
                <a:close/>
                <a:moveTo>
                  <a:pt x="47" y="89"/>
                </a:moveTo>
                <a:cubicBezTo>
                  <a:pt x="24" y="89"/>
                  <a:pt x="5" y="70"/>
                  <a:pt x="5" y="47"/>
                </a:cubicBezTo>
                <a:cubicBezTo>
                  <a:pt x="5" y="23"/>
                  <a:pt x="24" y="4"/>
                  <a:pt x="47" y="4"/>
                </a:cubicBezTo>
                <a:cubicBezTo>
                  <a:pt x="70" y="4"/>
                  <a:pt x="89" y="23"/>
                  <a:pt x="89" y="47"/>
                </a:cubicBezTo>
                <a:cubicBezTo>
                  <a:pt x="89" y="70"/>
                  <a:pt x="70" y="89"/>
                  <a:pt x="47" y="8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3" name="Freeform 96"/>
          <p:cNvSpPr/>
          <p:nvPr/>
        </p:nvSpPr>
        <p:spPr bwMode="auto">
          <a:xfrm>
            <a:off x="2836090" y="2691305"/>
            <a:ext cx="190500" cy="285750"/>
          </a:xfrm>
          <a:custGeom>
            <a:avLst/>
            <a:gdLst>
              <a:gd name="T0" fmla="*/ 84 w 84"/>
              <a:gd name="T1" fmla="*/ 86 h 127"/>
              <a:gd name="T2" fmla="*/ 84 w 84"/>
              <a:gd name="T3" fmla="*/ 49 h 127"/>
              <a:gd name="T4" fmla="*/ 75 w 84"/>
              <a:gd name="T5" fmla="*/ 40 h 127"/>
              <a:gd name="T6" fmla="*/ 66 w 84"/>
              <a:gd name="T7" fmla="*/ 49 h 127"/>
              <a:gd name="T8" fmla="*/ 66 w 84"/>
              <a:gd name="T9" fmla="*/ 68 h 127"/>
              <a:gd name="T10" fmla="*/ 62 w 84"/>
              <a:gd name="T11" fmla="*/ 68 h 127"/>
              <a:gd name="T12" fmla="*/ 62 w 84"/>
              <a:gd name="T13" fmla="*/ 49 h 127"/>
              <a:gd name="T14" fmla="*/ 53 w 84"/>
              <a:gd name="T15" fmla="*/ 40 h 127"/>
              <a:gd name="T16" fmla="*/ 44 w 84"/>
              <a:gd name="T17" fmla="*/ 49 h 127"/>
              <a:gd name="T18" fmla="*/ 44 w 84"/>
              <a:gd name="T19" fmla="*/ 68 h 127"/>
              <a:gd name="T20" fmla="*/ 40 w 84"/>
              <a:gd name="T21" fmla="*/ 68 h 127"/>
              <a:gd name="T22" fmla="*/ 40 w 84"/>
              <a:gd name="T23" fmla="*/ 49 h 127"/>
              <a:gd name="T24" fmla="*/ 31 w 84"/>
              <a:gd name="T25" fmla="*/ 40 h 127"/>
              <a:gd name="T26" fmla="*/ 22 w 84"/>
              <a:gd name="T27" fmla="*/ 49 h 127"/>
              <a:gd name="T28" fmla="*/ 22 w 84"/>
              <a:gd name="T29" fmla="*/ 68 h 127"/>
              <a:gd name="T30" fmla="*/ 18 w 84"/>
              <a:gd name="T31" fmla="*/ 68 h 127"/>
              <a:gd name="T32" fmla="*/ 18 w 84"/>
              <a:gd name="T33" fmla="*/ 9 h 127"/>
              <a:gd name="T34" fmla="*/ 9 w 84"/>
              <a:gd name="T35" fmla="*/ 0 h 127"/>
              <a:gd name="T36" fmla="*/ 0 w 84"/>
              <a:gd name="T37" fmla="*/ 9 h 127"/>
              <a:gd name="T38" fmla="*/ 0 w 84"/>
              <a:gd name="T39" fmla="*/ 87 h 127"/>
              <a:gd name="T40" fmla="*/ 0 w 84"/>
              <a:gd name="T41" fmla="*/ 88 h 127"/>
              <a:gd name="T42" fmla="*/ 0 w 84"/>
              <a:gd name="T43" fmla="*/ 108 h 127"/>
              <a:gd name="T44" fmla="*/ 14 w 84"/>
              <a:gd name="T45" fmla="*/ 127 h 127"/>
              <a:gd name="T46" fmla="*/ 70 w 84"/>
              <a:gd name="T47" fmla="*/ 127 h 127"/>
              <a:gd name="T48" fmla="*/ 84 w 84"/>
              <a:gd name="T49" fmla="*/ 108 h 127"/>
              <a:gd name="T50" fmla="*/ 84 w 84"/>
              <a:gd name="T51" fmla="*/ 87 h 127"/>
              <a:gd name="T52" fmla="*/ 84 w 84"/>
              <a:gd name="T53" fmla="*/ 8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127">
                <a:moveTo>
                  <a:pt x="84" y="86"/>
                </a:moveTo>
                <a:cubicBezTo>
                  <a:pt x="84" y="49"/>
                  <a:pt x="84" y="49"/>
                  <a:pt x="84" y="49"/>
                </a:cubicBezTo>
                <a:cubicBezTo>
                  <a:pt x="84" y="44"/>
                  <a:pt x="80" y="40"/>
                  <a:pt x="75" y="40"/>
                </a:cubicBezTo>
                <a:cubicBezTo>
                  <a:pt x="70" y="40"/>
                  <a:pt x="66" y="44"/>
                  <a:pt x="66" y="49"/>
                </a:cubicBezTo>
                <a:cubicBezTo>
                  <a:pt x="66" y="68"/>
                  <a:pt x="66" y="68"/>
                  <a:pt x="66" y="68"/>
                </a:cubicBezTo>
                <a:cubicBezTo>
                  <a:pt x="62" y="68"/>
                  <a:pt x="62" y="68"/>
                  <a:pt x="62" y="68"/>
                </a:cubicBezTo>
                <a:cubicBezTo>
                  <a:pt x="62" y="49"/>
                  <a:pt x="62" y="49"/>
                  <a:pt x="62" y="49"/>
                </a:cubicBezTo>
                <a:cubicBezTo>
                  <a:pt x="62" y="44"/>
                  <a:pt x="58" y="40"/>
                  <a:pt x="53" y="40"/>
                </a:cubicBezTo>
                <a:cubicBezTo>
                  <a:pt x="48" y="40"/>
                  <a:pt x="44" y="44"/>
                  <a:pt x="44" y="49"/>
                </a:cubicBezTo>
                <a:cubicBezTo>
                  <a:pt x="44" y="68"/>
                  <a:pt x="44" y="68"/>
                  <a:pt x="44" y="68"/>
                </a:cubicBezTo>
                <a:cubicBezTo>
                  <a:pt x="40" y="68"/>
                  <a:pt x="40" y="68"/>
                  <a:pt x="40" y="68"/>
                </a:cubicBezTo>
                <a:cubicBezTo>
                  <a:pt x="40" y="49"/>
                  <a:pt x="40" y="49"/>
                  <a:pt x="40" y="49"/>
                </a:cubicBezTo>
                <a:cubicBezTo>
                  <a:pt x="40" y="44"/>
                  <a:pt x="36" y="40"/>
                  <a:pt x="31" y="40"/>
                </a:cubicBezTo>
                <a:cubicBezTo>
                  <a:pt x="26" y="40"/>
                  <a:pt x="22" y="44"/>
                  <a:pt x="22" y="49"/>
                </a:cubicBezTo>
                <a:cubicBezTo>
                  <a:pt x="22" y="68"/>
                  <a:pt x="22" y="68"/>
                  <a:pt x="22" y="68"/>
                </a:cubicBezTo>
                <a:cubicBezTo>
                  <a:pt x="18" y="68"/>
                  <a:pt x="18" y="68"/>
                  <a:pt x="18" y="68"/>
                </a:cubicBezTo>
                <a:cubicBezTo>
                  <a:pt x="18" y="9"/>
                  <a:pt x="18" y="9"/>
                  <a:pt x="18" y="9"/>
                </a:cubicBezTo>
                <a:cubicBezTo>
                  <a:pt x="18" y="4"/>
                  <a:pt x="14" y="0"/>
                  <a:pt x="9" y="0"/>
                </a:cubicBezTo>
                <a:cubicBezTo>
                  <a:pt x="4" y="0"/>
                  <a:pt x="0" y="4"/>
                  <a:pt x="0" y="9"/>
                </a:cubicBezTo>
                <a:cubicBezTo>
                  <a:pt x="0" y="87"/>
                  <a:pt x="0" y="87"/>
                  <a:pt x="0" y="87"/>
                </a:cubicBezTo>
                <a:cubicBezTo>
                  <a:pt x="0" y="87"/>
                  <a:pt x="0" y="87"/>
                  <a:pt x="0" y="88"/>
                </a:cubicBezTo>
                <a:cubicBezTo>
                  <a:pt x="0" y="108"/>
                  <a:pt x="0" y="108"/>
                  <a:pt x="0" y="108"/>
                </a:cubicBezTo>
                <a:cubicBezTo>
                  <a:pt x="0" y="119"/>
                  <a:pt x="6" y="127"/>
                  <a:pt x="14" y="127"/>
                </a:cubicBezTo>
                <a:cubicBezTo>
                  <a:pt x="70" y="127"/>
                  <a:pt x="70" y="127"/>
                  <a:pt x="70" y="127"/>
                </a:cubicBezTo>
                <a:cubicBezTo>
                  <a:pt x="78" y="127"/>
                  <a:pt x="84" y="119"/>
                  <a:pt x="84" y="108"/>
                </a:cubicBezTo>
                <a:cubicBezTo>
                  <a:pt x="84" y="87"/>
                  <a:pt x="84" y="87"/>
                  <a:pt x="84" y="87"/>
                </a:cubicBezTo>
                <a:cubicBezTo>
                  <a:pt x="84" y="86"/>
                  <a:pt x="84" y="86"/>
                  <a:pt x="84" y="8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4" name="Oval 97"/>
          <p:cNvSpPr>
            <a:spLocks noChangeArrowheads="1"/>
          </p:cNvSpPr>
          <p:nvPr/>
        </p:nvSpPr>
        <p:spPr bwMode="auto">
          <a:xfrm>
            <a:off x="3353615" y="2697655"/>
            <a:ext cx="92075" cy="952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5" name="Freeform 98"/>
          <p:cNvSpPr>
            <a:spLocks noEditPoints="1"/>
          </p:cNvSpPr>
          <p:nvPr/>
        </p:nvSpPr>
        <p:spPr bwMode="auto">
          <a:xfrm>
            <a:off x="3490140" y="2669080"/>
            <a:ext cx="217487" cy="274638"/>
          </a:xfrm>
          <a:custGeom>
            <a:avLst/>
            <a:gdLst>
              <a:gd name="T0" fmla="*/ 0 w 137"/>
              <a:gd name="T1" fmla="*/ 0 h 173"/>
              <a:gd name="T2" fmla="*/ 0 w 137"/>
              <a:gd name="T3" fmla="*/ 173 h 173"/>
              <a:gd name="T4" fmla="*/ 137 w 137"/>
              <a:gd name="T5" fmla="*/ 173 h 173"/>
              <a:gd name="T6" fmla="*/ 137 w 137"/>
              <a:gd name="T7" fmla="*/ 0 h 173"/>
              <a:gd name="T8" fmla="*/ 0 w 137"/>
              <a:gd name="T9" fmla="*/ 0 h 173"/>
              <a:gd name="T10" fmla="*/ 125 w 137"/>
              <a:gd name="T11" fmla="*/ 155 h 173"/>
              <a:gd name="T12" fmla="*/ 12 w 137"/>
              <a:gd name="T13" fmla="*/ 155 h 173"/>
              <a:gd name="T14" fmla="*/ 12 w 137"/>
              <a:gd name="T15" fmla="*/ 136 h 173"/>
              <a:gd name="T16" fmla="*/ 125 w 137"/>
              <a:gd name="T17" fmla="*/ 136 h 173"/>
              <a:gd name="T18" fmla="*/ 125 w 137"/>
              <a:gd name="T19" fmla="*/ 155 h 173"/>
              <a:gd name="T20" fmla="*/ 125 w 137"/>
              <a:gd name="T21" fmla="*/ 116 h 173"/>
              <a:gd name="T22" fmla="*/ 12 w 137"/>
              <a:gd name="T23" fmla="*/ 116 h 173"/>
              <a:gd name="T24" fmla="*/ 12 w 137"/>
              <a:gd name="T25" fmla="*/ 96 h 173"/>
              <a:gd name="T26" fmla="*/ 125 w 137"/>
              <a:gd name="T27" fmla="*/ 96 h 173"/>
              <a:gd name="T28" fmla="*/ 125 w 137"/>
              <a:gd name="T29" fmla="*/ 116 h 173"/>
              <a:gd name="T30" fmla="*/ 125 w 137"/>
              <a:gd name="T31" fmla="*/ 76 h 173"/>
              <a:gd name="T32" fmla="*/ 12 w 137"/>
              <a:gd name="T33" fmla="*/ 76 h 173"/>
              <a:gd name="T34" fmla="*/ 12 w 137"/>
              <a:gd name="T35" fmla="*/ 56 h 173"/>
              <a:gd name="T36" fmla="*/ 125 w 137"/>
              <a:gd name="T37" fmla="*/ 56 h 173"/>
              <a:gd name="T38" fmla="*/ 125 w 137"/>
              <a:gd name="T39" fmla="*/ 76 h 173"/>
              <a:gd name="T40" fmla="*/ 125 w 137"/>
              <a:gd name="T41" fmla="*/ 36 h 173"/>
              <a:gd name="T42" fmla="*/ 12 w 137"/>
              <a:gd name="T43" fmla="*/ 36 h 173"/>
              <a:gd name="T44" fmla="*/ 12 w 137"/>
              <a:gd name="T45" fmla="*/ 18 h 173"/>
              <a:gd name="T46" fmla="*/ 125 w 137"/>
              <a:gd name="T47" fmla="*/ 18 h 173"/>
              <a:gd name="T48" fmla="*/ 125 w 137"/>
              <a:gd name="T49" fmla="*/ 3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73">
                <a:moveTo>
                  <a:pt x="0" y="0"/>
                </a:moveTo>
                <a:lnTo>
                  <a:pt x="0" y="173"/>
                </a:lnTo>
                <a:lnTo>
                  <a:pt x="137" y="173"/>
                </a:lnTo>
                <a:lnTo>
                  <a:pt x="137" y="0"/>
                </a:lnTo>
                <a:lnTo>
                  <a:pt x="0" y="0"/>
                </a:lnTo>
                <a:close/>
                <a:moveTo>
                  <a:pt x="125" y="155"/>
                </a:moveTo>
                <a:lnTo>
                  <a:pt x="12" y="155"/>
                </a:lnTo>
                <a:lnTo>
                  <a:pt x="12" y="136"/>
                </a:lnTo>
                <a:lnTo>
                  <a:pt x="125" y="136"/>
                </a:lnTo>
                <a:lnTo>
                  <a:pt x="125" y="155"/>
                </a:lnTo>
                <a:close/>
                <a:moveTo>
                  <a:pt x="125" y="116"/>
                </a:moveTo>
                <a:lnTo>
                  <a:pt x="12" y="116"/>
                </a:lnTo>
                <a:lnTo>
                  <a:pt x="12" y="96"/>
                </a:lnTo>
                <a:lnTo>
                  <a:pt x="125" y="96"/>
                </a:lnTo>
                <a:lnTo>
                  <a:pt x="125" y="116"/>
                </a:lnTo>
                <a:close/>
                <a:moveTo>
                  <a:pt x="125" y="76"/>
                </a:moveTo>
                <a:lnTo>
                  <a:pt x="12" y="76"/>
                </a:lnTo>
                <a:lnTo>
                  <a:pt x="12" y="56"/>
                </a:lnTo>
                <a:lnTo>
                  <a:pt x="125" y="56"/>
                </a:lnTo>
                <a:lnTo>
                  <a:pt x="125" y="76"/>
                </a:lnTo>
                <a:close/>
                <a:moveTo>
                  <a:pt x="125" y="36"/>
                </a:moveTo>
                <a:lnTo>
                  <a:pt x="12" y="36"/>
                </a:lnTo>
                <a:lnTo>
                  <a:pt x="12" y="18"/>
                </a:lnTo>
                <a:lnTo>
                  <a:pt x="125" y="18"/>
                </a:lnTo>
                <a:lnTo>
                  <a:pt x="125" y="3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6" name="Freeform 99"/>
          <p:cNvSpPr/>
          <p:nvPr/>
        </p:nvSpPr>
        <p:spPr bwMode="auto">
          <a:xfrm>
            <a:off x="3332978" y="2805605"/>
            <a:ext cx="133350" cy="115888"/>
          </a:xfrm>
          <a:custGeom>
            <a:avLst/>
            <a:gdLst>
              <a:gd name="T0" fmla="*/ 59 w 59"/>
              <a:gd name="T1" fmla="*/ 51 h 51"/>
              <a:gd name="T2" fmla="*/ 59 w 59"/>
              <a:gd name="T3" fmla="*/ 29 h 51"/>
              <a:gd name="T4" fmla="*/ 29 w 59"/>
              <a:gd name="T5" fmla="*/ 0 h 51"/>
              <a:gd name="T6" fmla="*/ 0 w 59"/>
              <a:gd name="T7" fmla="*/ 29 h 51"/>
              <a:gd name="T8" fmla="*/ 0 w 59"/>
              <a:gd name="T9" fmla="*/ 51 h 51"/>
              <a:gd name="T10" fmla="*/ 59 w 59"/>
              <a:gd name="T11" fmla="*/ 51 h 51"/>
            </a:gdLst>
            <a:ahLst/>
            <a:cxnLst>
              <a:cxn ang="0">
                <a:pos x="T0" y="T1"/>
              </a:cxn>
              <a:cxn ang="0">
                <a:pos x="T2" y="T3"/>
              </a:cxn>
              <a:cxn ang="0">
                <a:pos x="T4" y="T5"/>
              </a:cxn>
              <a:cxn ang="0">
                <a:pos x="T6" y="T7"/>
              </a:cxn>
              <a:cxn ang="0">
                <a:pos x="T8" y="T9"/>
              </a:cxn>
              <a:cxn ang="0">
                <a:pos x="T10" y="T11"/>
              </a:cxn>
            </a:cxnLst>
            <a:rect l="0" t="0" r="r" b="b"/>
            <a:pathLst>
              <a:path w="59" h="51">
                <a:moveTo>
                  <a:pt x="59" y="51"/>
                </a:moveTo>
                <a:cubicBezTo>
                  <a:pt x="59" y="29"/>
                  <a:pt x="59" y="29"/>
                  <a:pt x="59" y="29"/>
                </a:cubicBezTo>
                <a:cubicBezTo>
                  <a:pt x="59" y="13"/>
                  <a:pt x="45" y="0"/>
                  <a:pt x="29" y="0"/>
                </a:cubicBezTo>
                <a:cubicBezTo>
                  <a:pt x="13" y="0"/>
                  <a:pt x="0" y="13"/>
                  <a:pt x="0" y="29"/>
                </a:cubicBezTo>
                <a:cubicBezTo>
                  <a:pt x="0" y="51"/>
                  <a:pt x="0" y="51"/>
                  <a:pt x="0" y="51"/>
                </a:cubicBezTo>
                <a:lnTo>
                  <a:pt x="59" y="5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7" name="Oval 100"/>
          <p:cNvSpPr>
            <a:spLocks noChangeArrowheads="1"/>
          </p:cNvSpPr>
          <p:nvPr/>
        </p:nvSpPr>
        <p:spPr bwMode="auto">
          <a:xfrm>
            <a:off x="3983853" y="2726230"/>
            <a:ext cx="85725" cy="8413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8" name="Freeform 101"/>
          <p:cNvSpPr/>
          <p:nvPr/>
        </p:nvSpPr>
        <p:spPr bwMode="auto">
          <a:xfrm>
            <a:off x="3966390" y="2824655"/>
            <a:ext cx="119062" cy="109538"/>
          </a:xfrm>
          <a:custGeom>
            <a:avLst/>
            <a:gdLst>
              <a:gd name="T0" fmla="*/ 27 w 53"/>
              <a:gd name="T1" fmla="*/ 0 h 49"/>
              <a:gd name="T2" fmla="*/ 0 w 53"/>
              <a:gd name="T3" fmla="*/ 26 h 49"/>
              <a:gd name="T4" fmla="*/ 0 w 53"/>
              <a:gd name="T5" fmla="*/ 49 h 49"/>
              <a:gd name="T6" fmla="*/ 53 w 53"/>
              <a:gd name="T7" fmla="*/ 49 h 49"/>
              <a:gd name="T8" fmla="*/ 53 w 53"/>
              <a:gd name="T9" fmla="*/ 26 h 49"/>
              <a:gd name="T10" fmla="*/ 27 w 53"/>
              <a:gd name="T11" fmla="*/ 0 h 49"/>
            </a:gdLst>
            <a:ahLst/>
            <a:cxnLst>
              <a:cxn ang="0">
                <a:pos x="T0" y="T1"/>
              </a:cxn>
              <a:cxn ang="0">
                <a:pos x="T2" y="T3"/>
              </a:cxn>
              <a:cxn ang="0">
                <a:pos x="T4" y="T5"/>
              </a:cxn>
              <a:cxn ang="0">
                <a:pos x="T6" y="T7"/>
              </a:cxn>
              <a:cxn ang="0">
                <a:pos x="T8" y="T9"/>
              </a:cxn>
              <a:cxn ang="0">
                <a:pos x="T10" y="T11"/>
              </a:cxn>
            </a:cxnLst>
            <a:rect l="0" t="0" r="r" b="b"/>
            <a:pathLst>
              <a:path w="53" h="49">
                <a:moveTo>
                  <a:pt x="27" y="0"/>
                </a:moveTo>
                <a:cubicBezTo>
                  <a:pt x="12" y="0"/>
                  <a:pt x="0" y="12"/>
                  <a:pt x="0" y="26"/>
                </a:cubicBezTo>
                <a:cubicBezTo>
                  <a:pt x="0" y="49"/>
                  <a:pt x="0" y="49"/>
                  <a:pt x="0" y="49"/>
                </a:cubicBezTo>
                <a:cubicBezTo>
                  <a:pt x="53" y="49"/>
                  <a:pt x="53" y="49"/>
                  <a:pt x="53" y="49"/>
                </a:cubicBezTo>
                <a:cubicBezTo>
                  <a:pt x="53" y="26"/>
                  <a:pt x="53" y="26"/>
                  <a:pt x="53" y="26"/>
                </a:cubicBezTo>
                <a:cubicBezTo>
                  <a:pt x="53" y="12"/>
                  <a:pt x="41" y="0"/>
                  <a:pt x="27"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69" name="Oval 102"/>
          <p:cNvSpPr>
            <a:spLocks noChangeArrowheads="1"/>
          </p:cNvSpPr>
          <p:nvPr/>
        </p:nvSpPr>
        <p:spPr bwMode="auto">
          <a:xfrm>
            <a:off x="4214040" y="2726230"/>
            <a:ext cx="85725" cy="8413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0" name="Freeform 103"/>
          <p:cNvSpPr/>
          <p:nvPr/>
        </p:nvSpPr>
        <p:spPr bwMode="auto">
          <a:xfrm>
            <a:off x="4198165" y="2824655"/>
            <a:ext cx="120650" cy="109538"/>
          </a:xfrm>
          <a:custGeom>
            <a:avLst/>
            <a:gdLst>
              <a:gd name="T0" fmla="*/ 26 w 53"/>
              <a:gd name="T1" fmla="*/ 0 h 49"/>
              <a:gd name="T2" fmla="*/ 0 w 53"/>
              <a:gd name="T3" fmla="*/ 26 h 49"/>
              <a:gd name="T4" fmla="*/ 0 w 53"/>
              <a:gd name="T5" fmla="*/ 49 h 49"/>
              <a:gd name="T6" fmla="*/ 53 w 53"/>
              <a:gd name="T7" fmla="*/ 49 h 49"/>
              <a:gd name="T8" fmla="*/ 53 w 53"/>
              <a:gd name="T9" fmla="*/ 26 h 49"/>
              <a:gd name="T10" fmla="*/ 26 w 53"/>
              <a:gd name="T11" fmla="*/ 0 h 49"/>
            </a:gdLst>
            <a:ahLst/>
            <a:cxnLst>
              <a:cxn ang="0">
                <a:pos x="T0" y="T1"/>
              </a:cxn>
              <a:cxn ang="0">
                <a:pos x="T2" y="T3"/>
              </a:cxn>
              <a:cxn ang="0">
                <a:pos x="T4" y="T5"/>
              </a:cxn>
              <a:cxn ang="0">
                <a:pos x="T6" y="T7"/>
              </a:cxn>
              <a:cxn ang="0">
                <a:pos x="T8" y="T9"/>
              </a:cxn>
              <a:cxn ang="0">
                <a:pos x="T10" y="T11"/>
              </a:cxn>
            </a:cxnLst>
            <a:rect l="0" t="0" r="r" b="b"/>
            <a:pathLst>
              <a:path w="53" h="49">
                <a:moveTo>
                  <a:pt x="26" y="0"/>
                </a:moveTo>
                <a:cubicBezTo>
                  <a:pt x="12" y="0"/>
                  <a:pt x="0" y="12"/>
                  <a:pt x="0" y="26"/>
                </a:cubicBezTo>
                <a:cubicBezTo>
                  <a:pt x="0" y="49"/>
                  <a:pt x="0" y="49"/>
                  <a:pt x="0" y="49"/>
                </a:cubicBezTo>
                <a:cubicBezTo>
                  <a:pt x="53" y="49"/>
                  <a:pt x="53" y="49"/>
                  <a:pt x="53" y="49"/>
                </a:cubicBezTo>
                <a:cubicBezTo>
                  <a:pt x="53" y="26"/>
                  <a:pt x="53" y="26"/>
                  <a:pt x="53" y="26"/>
                </a:cubicBezTo>
                <a:cubicBezTo>
                  <a:pt x="53" y="12"/>
                  <a:pt x="41" y="0"/>
                  <a:pt x="2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1" name="Oval 104"/>
          <p:cNvSpPr>
            <a:spLocks noChangeArrowheads="1"/>
          </p:cNvSpPr>
          <p:nvPr/>
        </p:nvSpPr>
        <p:spPr bwMode="auto">
          <a:xfrm>
            <a:off x="4099740" y="2623042"/>
            <a:ext cx="85725" cy="8413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2" name="Freeform 105"/>
          <p:cNvSpPr/>
          <p:nvPr/>
        </p:nvSpPr>
        <p:spPr bwMode="auto">
          <a:xfrm>
            <a:off x="4082278" y="2719880"/>
            <a:ext cx="120650" cy="111125"/>
          </a:xfrm>
          <a:custGeom>
            <a:avLst/>
            <a:gdLst>
              <a:gd name="T0" fmla="*/ 54 w 54"/>
              <a:gd name="T1" fmla="*/ 27 h 49"/>
              <a:gd name="T2" fmla="*/ 27 w 54"/>
              <a:gd name="T3" fmla="*/ 0 h 49"/>
              <a:gd name="T4" fmla="*/ 0 w 54"/>
              <a:gd name="T5" fmla="*/ 27 h 49"/>
              <a:gd name="T6" fmla="*/ 0 w 54"/>
              <a:gd name="T7" fmla="*/ 49 h 49"/>
              <a:gd name="T8" fmla="*/ 54 w 54"/>
              <a:gd name="T9" fmla="*/ 49 h 49"/>
              <a:gd name="T10" fmla="*/ 54 w 54"/>
              <a:gd name="T11" fmla="*/ 27 h 49"/>
            </a:gdLst>
            <a:ahLst/>
            <a:cxnLst>
              <a:cxn ang="0">
                <a:pos x="T0" y="T1"/>
              </a:cxn>
              <a:cxn ang="0">
                <a:pos x="T2" y="T3"/>
              </a:cxn>
              <a:cxn ang="0">
                <a:pos x="T4" y="T5"/>
              </a:cxn>
              <a:cxn ang="0">
                <a:pos x="T6" y="T7"/>
              </a:cxn>
              <a:cxn ang="0">
                <a:pos x="T8" y="T9"/>
              </a:cxn>
              <a:cxn ang="0">
                <a:pos x="T10" y="T11"/>
              </a:cxn>
            </a:cxnLst>
            <a:rect l="0" t="0" r="r" b="b"/>
            <a:pathLst>
              <a:path w="54" h="49">
                <a:moveTo>
                  <a:pt x="54" y="27"/>
                </a:moveTo>
                <a:cubicBezTo>
                  <a:pt x="54" y="12"/>
                  <a:pt x="42" y="0"/>
                  <a:pt x="27" y="0"/>
                </a:cubicBezTo>
                <a:cubicBezTo>
                  <a:pt x="12" y="0"/>
                  <a:pt x="0" y="12"/>
                  <a:pt x="0" y="27"/>
                </a:cubicBezTo>
                <a:cubicBezTo>
                  <a:pt x="0" y="49"/>
                  <a:pt x="0" y="49"/>
                  <a:pt x="0" y="49"/>
                </a:cubicBezTo>
                <a:cubicBezTo>
                  <a:pt x="54" y="49"/>
                  <a:pt x="54" y="49"/>
                  <a:pt x="54" y="49"/>
                </a:cubicBezTo>
                <a:lnTo>
                  <a:pt x="54" y="2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3" name="Oval 106"/>
          <p:cNvSpPr>
            <a:spLocks noChangeArrowheads="1"/>
          </p:cNvSpPr>
          <p:nvPr/>
        </p:nvSpPr>
        <p:spPr bwMode="auto">
          <a:xfrm>
            <a:off x="4779190" y="2707180"/>
            <a:ext cx="98425" cy="98425"/>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4" name="Freeform 107"/>
          <p:cNvSpPr/>
          <p:nvPr/>
        </p:nvSpPr>
        <p:spPr bwMode="auto">
          <a:xfrm>
            <a:off x="4758553" y="2821480"/>
            <a:ext cx="141287" cy="131763"/>
          </a:xfrm>
          <a:custGeom>
            <a:avLst/>
            <a:gdLst>
              <a:gd name="T0" fmla="*/ 31 w 63"/>
              <a:gd name="T1" fmla="*/ 0 h 58"/>
              <a:gd name="T2" fmla="*/ 0 w 63"/>
              <a:gd name="T3" fmla="*/ 31 h 58"/>
              <a:gd name="T4" fmla="*/ 0 w 63"/>
              <a:gd name="T5" fmla="*/ 58 h 58"/>
              <a:gd name="T6" fmla="*/ 63 w 63"/>
              <a:gd name="T7" fmla="*/ 58 h 58"/>
              <a:gd name="T8" fmla="*/ 63 w 63"/>
              <a:gd name="T9" fmla="*/ 31 h 58"/>
              <a:gd name="T10" fmla="*/ 31 w 63"/>
              <a:gd name="T11" fmla="*/ 0 h 58"/>
            </a:gdLst>
            <a:ahLst/>
            <a:cxnLst>
              <a:cxn ang="0">
                <a:pos x="T0" y="T1"/>
              </a:cxn>
              <a:cxn ang="0">
                <a:pos x="T2" y="T3"/>
              </a:cxn>
              <a:cxn ang="0">
                <a:pos x="T4" y="T5"/>
              </a:cxn>
              <a:cxn ang="0">
                <a:pos x="T6" y="T7"/>
              </a:cxn>
              <a:cxn ang="0">
                <a:pos x="T8" y="T9"/>
              </a:cxn>
              <a:cxn ang="0">
                <a:pos x="T10" y="T11"/>
              </a:cxn>
            </a:cxnLst>
            <a:rect l="0" t="0" r="r" b="b"/>
            <a:pathLst>
              <a:path w="63" h="58">
                <a:moveTo>
                  <a:pt x="31" y="0"/>
                </a:moveTo>
                <a:cubicBezTo>
                  <a:pt x="14" y="0"/>
                  <a:pt x="0" y="14"/>
                  <a:pt x="0" y="31"/>
                </a:cubicBezTo>
                <a:cubicBezTo>
                  <a:pt x="0" y="58"/>
                  <a:pt x="0" y="58"/>
                  <a:pt x="0" y="58"/>
                </a:cubicBezTo>
                <a:cubicBezTo>
                  <a:pt x="63" y="58"/>
                  <a:pt x="63" y="58"/>
                  <a:pt x="63" y="58"/>
                </a:cubicBezTo>
                <a:cubicBezTo>
                  <a:pt x="63" y="31"/>
                  <a:pt x="63" y="31"/>
                  <a:pt x="63" y="31"/>
                </a:cubicBezTo>
                <a:cubicBezTo>
                  <a:pt x="63" y="14"/>
                  <a:pt x="49" y="0"/>
                  <a:pt x="31"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5" name="Freeform 108"/>
          <p:cNvSpPr>
            <a:spLocks noEditPoints="1"/>
          </p:cNvSpPr>
          <p:nvPr/>
        </p:nvSpPr>
        <p:spPr bwMode="auto">
          <a:xfrm>
            <a:off x="4583928" y="2613517"/>
            <a:ext cx="374650" cy="352425"/>
          </a:xfrm>
          <a:custGeom>
            <a:avLst/>
            <a:gdLst>
              <a:gd name="T0" fmla="*/ 142 w 166"/>
              <a:gd name="T1" fmla="*/ 99 h 156"/>
              <a:gd name="T2" fmla="*/ 147 w 166"/>
              <a:gd name="T3" fmla="*/ 24 h 156"/>
              <a:gd name="T4" fmla="*/ 71 w 166"/>
              <a:gd name="T5" fmla="*/ 19 h 156"/>
              <a:gd name="T6" fmla="*/ 65 w 166"/>
              <a:gd name="T7" fmla="*/ 92 h 156"/>
              <a:gd name="T8" fmla="*/ 52 w 166"/>
              <a:gd name="T9" fmla="*/ 103 h 156"/>
              <a:gd name="T10" fmla="*/ 47 w 166"/>
              <a:gd name="T11" fmla="*/ 98 h 156"/>
              <a:gd name="T12" fmla="*/ 0 w 166"/>
              <a:gd name="T13" fmla="*/ 140 h 156"/>
              <a:gd name="T14" fmla="*/ 14 w 166"/>
              <a:gd name="T15" fmla="*/ 156 h 156"/>
              <a:gd name="T16" fmla="*/ 61 w 166"/>
              <a:gd name="T17" fmla="*/ 114 h 156"/>
              <a:gd name="T18" fmla="*/ 57 w 166"/>
              <a:gd name="T19" fmla="*/ 109 h 156"/>
              <a:gd name="T20" fmla="*/ 70 w 166"/>
              <a:gd name="T21" fmla="*/ 97 h 156"/>
              <a:gd name="T22" fmla="*/ 142 w 166"/>
              <a:gd name="T23" fmla="*/ 99 h 156"/>
              <a:gd name="T24" fmla="*/ 75 w 166"/>
              <a:gd name="T25" fmla="*/ 23 h 156"/>
              <a:gd name="T26" fmla="*/ 143 w 166"/>
              <a:gd name="T27" fmla="*/ 27 h 156"/>
              <a:gd name="T28" fmla="*/ 139 w 166"/>
              <a:gd name="T29" fmla="*/ 95 h 156"/>
              <a:gd name="T30" fmla="*/ 71 w 166"/>
              <a:gd name="T31" fmla="*/ 91 h 156"/>
              <a:gd name="T32" fmla="*/ 75 w 166"/>
              <a:gd name="T33" fmla="*/ 2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6">
                <a:moveTo>
                  <a:pt x="142" y="99"/>
                </a:moveTo>
                <a:cubicBezTo>
                  <a:pt x="165" y="80"/>
                  <a:pt x="166" y="46"/>
                  <a:pt x="147" y="24"/>
                </a:cubicBezTo>
                <a:cubicBezTo>
                  <a:pt x="127" y="2"/>
                  <a:pt x="93" y="0"/>
                  <a:pt x="71" y="19"/>
                </a:cubicBezTo>
                <a:cubicBezTo>
                  <a:pt x="50" y="38"/>
                  <a:pt x="48" y="70"/>
                  <a:pt x="65" y="92"/>
                </a:cubicBezTo>
                <a:cubicBezTo>
                  <a:pt x="52" y="103"/>
                  <a:pt x="52" y="103"/>
                  <a:pt x="52" y="103"/>
                </a:cubicBezTo>
                <a:cubicBezTo>
                  <a:pt x="47" y="98"/>
                  <a:pt x="47" y="98"/>
                  <a:pt x="47" y="98"/>
                </a:cubicBezTo>
                <a:cubicBezTo>
                  <a:pt x="0" y="140"/>
                  <a:pt x="0" y="140"/>
                  <a:pt x="0" y="140"/>
                </a:cubicBezTo>
                <a:cubicBezTo>
                  <a:pt x="14" y="156"/>
                  <a:pt x="14" y="156"/>
                  <a:pt x="14" y="156"/>
                </a:cubicBezTo>
                <a:cubicBezTo>
                  <a:pt x="61" y="114"/>
                  <a:pt x="61" y="114"/>
                  <a:pt x="61" y="114"/>
                </a:cubicBezTo>
                <a:cubicBezTo>
                  <a:pt x="57" y="109"/>
                  <a:pt x="57" y="109"/>
                  <a:pt x="57" y="109"/>
                </a:cubicBezTo>
                <a:cubicBezTo>
                  <a:pt x="70" y="97"/>
                  <a:pt x="70" y="97"/>
                  <a:pt x="70" y="97"/>
                </a:cubicBezTo>
                <a:cubicBezTo>
                  <a:pt x="89" y="117"/>
                  <a:pt x="121" y="118"/>
                  <a:pt x="142" y="99"/>
                </a:cubicBezTo>
                <a:close/>
                <a:moveTo>
                  <a:pt x="75" y="23"/>
                </a:moveTo>
                <a:cubicBezTo>
                  <a:pt x="95" y="5"/>
                  <a:pt x="125" y="7"/>
                  <a:pt x="143" y="27"/>
                </a:cubicBezTo>
                <a:cubicBezTo>
                  <a:pt x="161" y="47"/>
                  <a:pt x="159" y="78"/>
                  <a:pt x="139" y="95"/>
                </a:cubicBezTo>
                <a:cubicBezTo>
                  <a:pt x="119" y="113"/>
                  <a:pt x="88" y="111"/>
                  <a:pt x="71" y="91"/>
                </a:cubicBezTo>
                <a:cubicBezTo>
                  <a:pt x="53" y="71"/>
                  <a:pt x="55" y="41"/>
                  <a:pt x="75" y="2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6" name="Oval 109"/>
          <p:cNvSpPr>
            <a:spLocks noChangeArrowheads="1"/>
          </p:cNvSpPr>
          <p:nvPr/>
        </p:nvSpPr>
        <p:spPr bwMode="auto">
          <a:xfrm>
            <a:off x="5253853" y="2869105"/>
            <a:ext cx="52387" cy="523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7" name="Freeform 110"/>
          <p:cNvSpPr/>
          <p:nvPr/>
        </p:nvSpPr>
        <p:spPr bwMode="auto">
          <a:xfrm>
            <a:off x="5245915" y="2927842"/>
            <a:ext cx="71437" cy="31750"/>
          </a:xfrm>
          <a:custGeom>
            <a:avLst/>
            <a:gdLst>
              <a:gd name="T0" fmla="*/ 16 w 32"/>
              <a:gd name="T1" fmla="*/ 0 h 14"/>
              <a:gd name="T2" fmla="*/ 0 w 32"/>
              <a:gd name="T3" fmla="*/ 14 h 14"/>
              <a:gd name="T4" fmla="*/ 32 w 32"/>
              <a:gd name="T5" fmla="*/ 14 h 14"/>
              <a:gd name="T6" fmla="*/ 16 w 32"/>
              <a:gd name="T7" fmla="*/ 0 h 14"/>
            </a:gdLst>
            <a:ahLst/>
            <a:cxnLst>
              <a:cxn ang="0">
                <a:pos x="T0" y="T1"/>
              </a:cxn>
              <a:cxn ang="0">
                <a:pos x="T2" y="T3"/>
              </a:cxn>
              <a:cxn ang="0">
                <a:pos x="T4" y="T5"/>
              </a:cxn>
              <a:cxn ang="0">
                <a:pos x="T6" y="T7"/>
              </a:cxn>
            </a:cxnLst>
            <a:rect l="0" t="0" r="r" b="b"/>
            <a:pathLst>
              <a:path w="32" h="14">
                <a:moveTo>
                  <a:pt x="16" y="0"/>
                </a:moveTo>
                <a:cubicBezTo>
                  <a:pt x="8" y="0"/>
                  <a:pt x="1" y="7"/>
                  <a:pt x="0" y="14"/>
                </a:cubicBezTo>
                <a:cubicBezTo>
                  <a:pt x="32" y="14"/>
                  <a:pt x="32" y="14"/>
                  <a:pt x="32" y="14"/>
                </a:cubicBezTo>
                <a:cubicBezTo>
                  <a:pt x="31" y="7"/>
                  <a:pt x="24" y="0"/>
                  <a:pt x="1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8" name="Oval 111"/>
          <p:cNvSpPr>
            <a:spLocks noChangeArrowheads="1"/>
          </p:cNvSpPr>
          <p:nvPr/>
        </p:nvSpPr>
        <p:spPr bwMode="auto">
          <a:xfrm>
            <a:off x="5337990" y="2869105"/>
            <a:ext cx="52387" cy="523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79" name="Freeform 112"/>
          <p:cNvSpPr/>
          <p:nvPr/>
        </p:nvSpPr>
        <p:spPr bwMode="auto">
          <a:xfrm>
            <a:off x="5326878" y="2927842"/>
            <a:ext cx="74612" cy="31750"/>
          </a:xfrm>
          <a:custGeom>
            <a:avLst/>
            <a:gdLst>
              <a:gd name="T0" fmla="*/ 17 w 33"/>
              <a:gd name="T1" fmla="*/ 0 h 14"/>
              <a:gd name="T2" fmla="*/ 0 w 33"/>
              <a:gd name="T3" fmla="*/ 14 h 14"/>
              <a:gd name="T4" fmla="*/ 33 w 33"/>
              <a:gd name="T5" fmla="*/ 14 h 14"/>
              <a:gd name="T6" fmla="*/ 17 w 33"/>
              <a:gd name="T7" fmla="*/ 0 h 14"/>
            </a:gdLst>
            <a:ahLst/>
            <a:cxnLst>
              <a:cxn ang="0">
                <a:pos x="T0" y="T1"/>
              </a:cxn>
              <a:cxn ang="0">
                <a:pos x="T2" y="T3"/>
              </a:cxn>
              <a:cxn ang="0">
                <a:pos x="T4" y="T5"/>
              </a:cxn>
              <a:cxn ang="0">
                <a:pos x="T6" y="T7"/>
              </a:cxn>
            </a:cxnLst>
            <a:rect l="0" t="0" r="r" b="b"/>
            <a:pathLst>
              <a:path w="33" h="14">
                <a:moveTo>
                  <a:pt x="17" y="0"/>
                </a:moveTo>
                <a:cubicBezTo>
                  <a:pt x="8" y="0"/>
                  <a:pt x="2" y="7"/>
                  <a:pt x="0" y="14"/>
                </a:cubicBezTo>
                <a:cubicBezTo>
                  <a:pt x="33" y="14"/>
                  <a:pt x="33" y="14"/>
                  <a:pt x="33" y="14"/>
                </a:cubicBezTo>
                <a:cubicBezTo>
                  <a:pt x="32" y="7"/>
                  <a:pt x="25" y="0"/>
                  <a:pt x="17"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0" name="Oval 113"/>
          <p:cNvSpPr>
            <a:spLocks noChangeArrowheads="1"/>
          </p:cNvSpPr>
          <p:nvPr/>
        </p:nvSpPr>
        <p:spPr bwMode="auto">
          <a:xfrm>
            <a:off x="5420540" y="2869105"/>
            <a:ext cx="52387" cy="523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1" name="Freeform 114"/>
          <p:cNvSpPr/>
          <p:nvPr/>
        </p:nvSpPr>
        <p:spPr bwMode="auto">
          <a:xfrm>
            <a:off x="5409428" y="2927842"/>
            <a:ext cx="74612" cy="31750"/>
          </a:xfrm>
          <a:custGeom>
            <a:avLst/>
            <a:gdLst>
              <a:gd name="T0" fmla="*/ 16 w 33"/>
              <a:gd name="T1" fmla="*/ 0 h 14"/>
              <a:gd name="T2" fmla="*/ 0 w 33"/>
              <a:gd name="T3" fmla="*/ 14 h 14"/>
              <a:gd name="T4" fmla="*/ 33 w 33"/>
              <a:gd name="T5" fmla="*/ 14 h 14"/>
              <a:gd name="T6" fmla="*/ 16 w 33"/>
              <a:gd name="T7" fmla="*/ 0 h 14"/>
            </a:gdLst>
            <a:ahLst/>
            <a:cxnLst>
              <a:cxn ang="0">
                <a:pos x="T0" y="T1"/>
              </a:cxn>
              <a:cxn ang="0">
                <a:pos x="T2" y="T3"/>
              </a:cxn>
              <a:cxn ang="0">
                <a:pos x="T4" y="T5"/>
              </a:cxn>
              <a:cxn ang="0">
                <a:pos x="T6" y="T7"/>
              </a:cxn>
            </a:cxnLst>
            <a:rect l="0" t="0" r="r" b="b"/>
            <a:pathLst>
              <a:path w="33" h="14">
                <a:moveTo>
                  <a:pt x="16" y="0"/>
                </a:moveTo>
                <a:cubicBezTo>
                  <a:pt x="8" y="0"/>
                  <a:pt x="1" y="7"/>
                  <a:pt x="0" y="14"/>
                </a:cubicBezTo>
                <a:cubicBezTo>
                  <a:pt x="33" y="14"/>
                  <a:pt x="33" y="14"/>
                  <a:pt x="33" y="14"/>
                </a:cubicBezTo>
                <a:cubicBezTo>
                  <a:pt x="31" y="7"/>
                  <a:pt x="25" y="0"/>
                  <a:pt x="1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2" name="Oval 115"/>
          <p:cNvSpPr>
            <a:spLocks noChangeArrowheads="1"/>
          </p:cNvSpPr>
          <p:nvPr/>
        </p:nvSpPr>
        <p:spPr bwMode="auto">
          <a:xfrm>
            <a:off x="5504678" y="2869105"/>
            <a:ext cx="52387" cy="523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3" name="Freeform 116"/>
          <p:cNvSpPr/>
          <p:nvPr/>
        </p:nvSpPr>
        <p:spPr bwMode="auto">
          <a:xfrm>
            <a:off x="5493565" y="2927842"/>
            <a:ext cx="71437" cy="31750"/>
          </a:xfrm>
          <a:custGeom>
            <a:avLst/>
            <a:gdLst>
              <a:gd name="T0" fmla="*/ 16 w 32"/>
              <a:gd name="T1" fmla="*/ 0 h 14"/>
              <a:gd name="T2" fmla="*/ 0 w 32"/>
              <a:gd name="T3" fmla="*/ 14 h 14"/>
              <a:gd name="T4" fmla="*/ 32 w 32"/>
              <a:gd name="T5" fmla="*/ 14 h 14"/>
              <a:gd name="T6" fmla="*/ 16 w 32"/>
              <a:gd name="T7" fmla="*/ 0 h 14"/>
            </a:gdLst>
            <a:ahLst/>
            <a:cxnLst>
              <a:cxn ang="0">
                <a:pos x="T0" y="T1"/>
              </a:cxn>
              <a:cxn ang="0">
                <a:pos x="T2" y="T3"/>
              </a:cxn>
              <a:cxn ang="0">
                <a:pos x="T4" y="T5"/>
              </a:cxn>
              <a:cxn ang="0">
                <a:pos x="T6" y="T7"/>
              </a:cxn>
            </a:cxnLst>
            <a:rect l="0" t="0" r="r" b="b"/>
            <a:pathLst>
              <a:path w="32" h="14">
                <a:moveTo>
                  <a:pt x="16" y="0"/>
                </a:moveTo>
                <a:cubicBezTo>
                  <a:pt x="8" y="0"/>
                  <a:pt x="1" y="7"/>
                  <a:pt x="0" y="14"/>
                </a:cubicBezTo>
                <a:cubicBezTo>
                  <a:pt x="32" y="14"/>
                  <a:pt x="32" y="14"/>
                  <a:pt x="32" y="14"/>
                </a:cubicBezTo>
                <a:cubicBezTo>
                  <a:pt x="31" y="7"/>
                  <a:pt x="24" y="0"/>
                  <a:pt x="1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4" name="Freeform 117"/>
          <p:cNvSpPr>
            <a:spLocks noEditPoints="1"/>
          </p:cNvSpPr>
          <p:nvPr/>
        </p:nvSpPr>
        <p:spPr bwMode="auto">
          <a:xfrm>
            <a:off x="5231628" y="2653205"/>
            <a:ext cx="347662" cy="200025"/>
          </a:xfrm>
          <a:custGeom>
            <a:avLst/>
            <a:gdLst>
              <a:gd name="T0" fmla="*/ 77 w 154"/>
              <a:gd name="T1" fmla="*/ 4 h 89"/>
              <a:gd name="T2" fmla="*/ 0 w 154"/>
              <a:gd name="T3" fmla="*/ 0 h 89"/>
              <a:gd name="T4" fmla="*/ 0 w 154"/>
              <a:gd name="T5" fmla="*/ 89 h 89"/>
              <a:gd name="T6" fmla="*/ 77 w 154"/>
              <a:gd name="T7" fmla="*/ 86 h 89"/>
              <a:gd name="T8" fmla="*/ 154 w 154"/>
              <a:gd name="T9" fmla="*/ 89 h 89"/>
              <a:gd name="T10" fmla="*/ 154 w 154"/>
              <a:gd name="T11" fmla="*/ 0 h 89"/>
              <a:gd name="T12" fmla="*/ 77 w 154"/>
              <a:gd name="T13" fmla="*/ 4 h 89"/>
              <a:gd name="T14" fmla="*/ 145 w 154"/>
              <a:gd name="T15" fmla="*/ 83 h 89"/>
              <a:gd name="T16" fmla="*/ 77 w 154"/>
              <a:gd name="T17" fmla="*/ 80 h 89"/>
              <a:gd name="T18" fmla="*/ 9 w 154"/>
              <a:gd name="T19" fmla="*/ 83 h 89"/>
              <a:gd name="T20" fmla="*/ 9 w 154"/>
              <a:gd name="T21" fmla="*/ 6 h 89"/>
              <a:gd name="T22" fmla="*/ 77 w 154"/>
              <a:gd name="T23" fmla="*/ 10 h 89"/>
              <a:gd name="T24" fmla="*/ 145 w 154"/>
              <a:gd name="T25" fmla="*/ 6 h 89"/>
              <a:gd name="T26" fmla="*/ 145 w 154"/>
              <a:gd name="T27" fmla="*/ 8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89">
                <a:moveTo>
                  <a:pt x="77" y="4"/>
                </a:moveTo>
                <a:cubicBezTo>
                  <a:pt x="0" y="0"/>
                  <a:pt x="0" y="0"/>
                  <a:pt x="0" y="0"/>
                </a:cubicBezTo>
                <a:cubicBezTo>
                  <a:pt x="0" y="89"/>
                  <a:pt x="0" y="89"/>
                  <a:pt x="0" y="89"/>
                </a:cubicBezTo>
                <a:cubicBezTo>
                  <a:pt x="77" y="86"/>
                  <a:pt x="77" y="86"/>
                  <a:pt x="77" y="86"/>
                </a:cubicBezTo>
                <a:cubicBezTo>
                  <a:pt x="154" y="89"/>
                  <a:pt x="154" y="89"/>
                  <a:pt x="154" y="89"/>
                </a:cubicBezTo>
                <a:cubicBezTo>
                  <a:pt x="154" y="0"/>
                  <a:pt x="154" y="0"/>
                  <a:pt x="154" y="0"/>
                </a:cubicBezTo>
                <a:lnTo>
                  <a:pt x="77" y="4"/>
                </a:lnTo>
                <a:close/>
                <a:moveTo>
                  <a:pt x="145" y="83"/>
                </a:moveTo>
                <a:cubicBezTo>
                  <a:pt x="142" y="83"/>
                  <a:pt x="77" y="80"/>
                  <a:pt x="77" y="80"/>
                </a:cubicBezTo>
                <a:cubicBezTo>
                  <a:pt x="77" y="80"/>
                  <a:pt x="12" y="83"/>
                  <a:pt x="9" y="83"/>
                </a:cubicBezTo>
                <a:cubicBezTo>
                  <a:pt x="9" y="80"/>
                  <a:pt x="9" y="9"/>
                  <a:pt x="9" y="6"/>
                </a:cubicBezTo>
                <a:cubicBezTo>
                  <a:pt x="12" y="6"/>
                  <a:pt x="77" y="10"/>
                  <a:pt x="77" y="10"/>
                </a:cubicBezTo>
                <a:cubicBezTo>
                  <a:pt x="77" y="10"/>
                  <a:pt x="142" y="6"/>
                  <a:pt x="145" y="6"/>
                </a:cubicBezTo>
                <a:cubicBezTo>
                  <a:pt x="145" y="9"/>
                  <a:pt x="145" y="80"/>
                  <a:pt x="145" y="8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5" name="Freeform 118"/>
          <p:cNvSpPr/>
          <p:nvPr/>
        </p:nvSpPr>
        <p:spPr bwMode="auto">
          <a:xfrm>
            <a:off x="5906315" y="2675430"/>
            <a:ext cx="161925" cy="242888"/>
          </a:xfrm>
          <a:custGeom>
            <a:avLst/>
            <a:gdLst>
              <a:gd name="T0" fmla="*/ 102 w 102"/>
              <a:gd name="T1" fmla="*/ 0 h 153"/>
              <a:gd name="T2" fmla="*/ 38 w 102"/>
              <a:gd name="T3" fmla="*/ 37 h 153"/>
              <a:gd name="T4" fmla="*/ 0 w 102"/>
              <a:gd name="T5" fmla="*/ 37 h 153"/>
              <a:gd name="T6" fmla="*/ 0 w 102"/>
              <a:gd name="T7" fmla="*/ 116 h 153"/>
              <a:gd name="T8" fmla="*/ 38 w 102"/>
              <a:gd name="T9" fmla="*/ 116 h 153"/>
              <a:gd name="T10" fmla="*/ 102 w 102"/>
              <a:gd name="T11" fmla="*/ 153 h 153"/>
              <a:gd name="T12" fmla="*/ 102 w 102"/>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02" h="153">
                <a:moveTo>
                  <a:pt x="102" y="0"/>
                </a:moveTo>
                <a:lnTo>
                  <a:pt x="38" y="37"/>
                </a:lnTo>
                <a:lnTo>
                  <a:pt x="0" y="37"/>
                </a:lnTo>
                <a:lnTo>
                  <a:pt x="0" y="116"/>
                </a:lnTo>
                <a:lnTo>
                  <a:pt x="38" y="116"/>
                </a:lnTo>
                <a:lnTo>
                  <a:pt x="102" y="153"/>
                </a:lnTo>
                <a:lnTo>
                  <a:pt x="102"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6" name="Rectangle 119"/>
          <p:cNvSpPr>
            <a:spLocks noChangeArrowheads="1"/>
          </p:cNvSpPr>
          <p:nvPr/>
        </p:nvSpPr>
        <p:spPr bwMode="auto">
          <a:xfrm>
            <a:off x="6093640" y="2735755"/>
            <a:ext cx="17462" cy="12223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7" name="Rectangle 120"/>
          <p:cNvSpPr>
            <a:spLocks noChangeArrowheads="1"/>
          </p:cNvSpPr>
          <p:nvPr/>
        </p:nvSpPr>
        <p:spPr bwMode="auto">
          <a:xfrm>
            <a:off x="6131740" y="2719880"/>
            <a:ext cx="17462" cy="15398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8" name="Rectangle 121"/>
          <p:cNvSpPr>
            <a:spLocks noChangeArrowheads="1"/>
          </p:cNvSpPr>
          <p:nvPr/>
        </p:nvSpPr>
        <p:spPr bwMode="auto">
          <a:xfrm>
            <a:off x="6168253" y="2704005"/>
            <a:ext cx="17462" cy="18573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89" name="Freeform 122"/>
          <p:cNvSpPr/>
          <p:nvPr/>
        </p:nvSpPr>
        <p:spPr bwMode="auto">
          <a:xfrm>
            <a:off x="6596878" y="2557955"/>
            <a:ext cx="233362" cy="487363"/>
          </a:xfrm>
          <a:custGeom>
            <a:avLst/>
            <a:gdLst>
              <a:gd name="T0" fmla="*/ 72 w 104"/>
              <a:gd name="T1" fmla="*/ 91 h 216"/>
              <a:gd name="T2" fmla="*/ 61 w 104"/>
              <a:gd name="T3" fmla="*/ 57 h 216"/>
              <a:gd name="T4" fmla="*/ 61 w 104"/>
              <a:gd name="T5" fmla="*/ 30 h 216"/>
              <a:gd name="T6" fmla="*/ 65 w 104"/>
              <a:gd name="T7" fmla="*/ 30 h 216"/>
              <a:gd name="T8" fmla="*/ 65 w 104"/>
              <a:gd name="T9" fmla="*/ 26 h 216"/>
              <a:gd name="T10" fmla="*/ 61 w 104"/>
              <a:gd name="T11" fmla="*/ 26 h 216"/>
              <a:gd name="T12" fmla="*/ 61 w 104"/>
              <a:gd name="T13" fmla="*/ 0 h 216"/>
              <a:gd name="T14" fmla="*/ 43 w 104"/>
              <a:gd name="T15" fmla="*/ 0 h 216"/>
              <a:gd name="T16" fmla="*/ 43 w 104"/>
              <a:gd name="T17" fmla="*/ 26 h 216"/>
              <a:gd name="T18" fmla="*/ 39 w 104"/>
              <a:gd name="T19" fmla="*/ 26 h 216"/>
              <a:gd name="T20" fmla="*/ 39 w 104"/>
              <a:gd name="T21" fmla="*/ 30 h 216"/>
              <a:gd name="T22" fmla="*/ 43 w 104"/>
              <a:gd name="T23" fmla="*/ 30 h 216"/>
              <a:gd name="T24" fmla="*/ 43 w 104"/>
              <a:gd name="T25" fmla="*/ 57 h 216"/>
              <a:gd name="T26" fmla="*/ 32 w 104"/>
              <a:gd name="T27" fmla="*/ 91 h 216"/>
              <a:gd name="T28" fmla="*/ 23 w 104"/>
              <a:gd name="T29" fmla="*/ 216 h 216"/>
              <a:gd name="T30" fmla="*/ 50 w 104"/>
              <a:gd name="T31" fmla="*/ 216 h 216"/>
              <a:gd name="T32" fmla="*/ 52 w 104"/>
              <a:gd name="T33" fmla="*/ 215 h 216"/>
              <a:gd name="T34" fmla="*/ 54 w 104"/>
              <a:gd name="T35" fmla="*/ 216 h 216"/>
              <a:gd name="T36" fmla="*/ 81 w 104"/>
              <a:gd name="T37" fmla="*/ 216 h 216"/>
              <a:gd name="T38" fmla="*/ 72 w 104"/>
              <a:gd name="T39" fmla="*/ 9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16">
                <a:moveTo>
                  <a:pt x="72" y="91"/>
                </a:moveTo>
                <a:cubicBezTo>
                  <a:pt x="72" y="91"/>
                  <a:pt x="63" y="79"/>
                  <a:pt x="61" y="57"/>
                </a:cubicBezTo>
                <a:cubicBezTo>
                  <a:pt x="61" y="30"/>
                  <a:pt x="61" y="30"/>
                  <a:pt x="61" y="30"/>
                </a:cubicBezTo>
                <a:cubicBezTo>
                  <a:pt x="65" y="30"/>
                  <a:pt x="65" y="30"/>
                  <a:pt x="65" y="30"/>
                </a:cubicBezTo>
                <a:cubicBezTo>
                  <a:pt x="65" y="26"/>
                  <a:pt x="65" y="26"/>
                  <a:pt x="65" y="26"/>
                </a:cubicBezTo>
                <a:cubicBezTo>
                  <a:pt x="61" y="26"/>
                  <a:pt x="61" y="26"/>
                  <a:pt x="61" y="26"/>
                </a:cubicBezTo>
                <a:cubicBezTo>
                  <a:pt x="61" y="0"/>
                  <a:pt x="61" y="0"/>
                  <a:pt x="61" y="0"/>
                </a:cubicBezTo>
                <a:cubicBezTo>
                  <a:pt x="43" y="0"/>
                  <a:pt x="43" y="0"/>
                  <a:pt x="43" y="0"/>
                </a:cubicBezTo>
                <a:cubicBezTo>
                  <a:pt x="43" y="26"/>
                  <a:pt x="43" y="26"/>
                  <a:pt x="43" y="26"/>
                </a:cubicBezTo>
                <a:cubicBezTo>
                  <a:pt x="39" y="26"/>
                  <a:pt x="39" y="26"/>
                  <a:pt x="39" y="26"/>
                </a:cubicBezTo>
                <a:cubicBezTo>
                  <a:pt x="39" y="30"/>
                  <a:pt x="39" y="30"/>
                  <a:pt x="39" y="30"/>
                </a:cubicBezTo>
                <a:cubicBezTo>
                  <a:pt x="43" y="30"/>
                  <a:pt x="43" y="30"/>
                  <a:pt x="43" y="30"/>
                </a:cubicBezTo>
                <a:cubicBezTo>
                  <a:pt x="43" y="57"/>
                  <a:pt x="43" y="57"/>
                  <a:pt x="43" y="57"/>
                </a:cubicBezTo>
                <a:cubicBezTo>
                  <a:pt x="41" y="79"/>
                  <a:pt x="32" y="91"/>
                  <a:pt x="32" y="91"/>
                </a:cubicBezTo>
                <a:cubicBezTo>
                  <a:pt x="0" y="126"/>
                  <a:pt x="23" y="216"/>
                  <a:pt x="23" y="216"/>
                </a:cubicBezTo>
                <a:cubicBezTo>
                  <a:pt x="50" y="216"/>
                  <a:pt x="50" y="216"/>
                  <a:pt x="50" y="216"/>
                </a:cubicBezTo>
                <a:cubicBezTo>
                  <a:pt x="52" y="215"/>
                  <a:pt x="52" y="215"/>
                  <a:pt x="52" y="215"/>
                </a:cubicBezTo>
                <a:cubicBezTo>
                  <a:pt x="54" y="216"/>
                  <a:pt x="54" y="216"/>
                  <a:pt x="54" y="216"/>
                </a:cubicBezTo>
                <a:cubicBezTo>
                  <a:pt x="81" y="216"/>
                  <a:pt x="81" y="216"/>
                  <a:pt x="81" y="216"/>
                </a:cubicBezTo>
                <a:cubicBezTo>
                  <a:pt x="81" y="216"/>
                  <a:pt x="104" y="126"/>
                  <a:pt x="72" y="9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0" name="Freeform 123"/>
          <p:cNvSpPr/>
          <p:nvPr/>
        </p:nvSpPr>
        <p:spPr bwMode="auto">
          <a:xfrm>
            <a:off x="7366815" y="2648442"/>
            <a:ext cx="61912" cy="77788"/>
          </a:xfrm>
          <a:custGeom>
            <a:avLst/>
            <a:gdLst>
              <a:gd name="T0" fmla="*/ 6 w 27"/>
              <a:gd name="T1" fmla="*/ 33 h 35"/>
              <a:gd name="T2" fmla="*/ 6 w 27"/>
              <a:gd name="T3" fmla="*/ 33 h 35"/>
              <a:gd name="T4" fmla="*/ 17 w 27"/>
              <a:gd name="T5" fmla="*/ 28 h 35"/>
              <a:gd name="T6" fmla="*/ 25 w 27"/>
              <a:gd name="T7" fmla="*/ 14 h 35"/>
              <a:gd name="T8" fmla="*/ 20 w 27"/>
              <a:gd name="T9" fmla="*/ 3 h 35"/>
              <a:gd name="T10" fmla="*/ 17 w 27"/>
              <a:gd name="T11" fmla="*/ 2 h 35"/>
              <a:gd name="T12" fmla="*/ 5 w 27"/>
              <a:gd name="T13" fmla="*/ 6 h 35"/>
              <a:gd name="T14" fmla="*/ 2 w 27"/>
              <a:gd name="T15" fmla="*/ 21 h 35"/>
              <a:gd name="T16" fmla="*/ 6 w 27"/>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6" y="33"/>
                </a:moveTo>
                <a:cubicBezTo>
                  <a:pt x="6" y="33"/>
                  <a:pt x="6" y="33"/>
                  <a:pt x="6" y="33"/>
                </a:cubicBezTo>
                <a:cubicBezTo>
                  <a:pt x="11" y="35"/>
                  <a:pt x="15" y="32"/>
                  <a:pt x="17" y="28"/>
                </a:cubicBezTo>
                <a:cubicBezTo>
                  <a:pt x="25" y="14"/>
                  <a:pt x="25" y="14"/>
                  <a:pt x="25" y="14"/>
                </a:cubicBezTo>
                <a:cubicBezTo>
                  <a:pt x="27" y="10"/>
                  <a:pt x="24" y="4"/>
                  <a:pt x="20" y="3"/>
                </a:cubicBezTo>
                <a:cubicBezTo>
                  <a:pt x="17" y="2"/>
                  <a:pt x="17" y="2"/>
                  <a:pt x="17" y="2"/>
                </a:cubicBezTo>
                <a:cubicBezTo>
                  <a:pt x="13" y="0"/>
                  <a:pt x="7" y="2"/>
                  <a:pt x="5" y="6"/>
                </a:cubicBezTo>
                <a:cubicBezTo>
                  <a:pt x="2" y="21"/>
                  <a:pt x="2" y="21"/>
                  <a:pt x="2" y="21"/>
                </a:cubicBezTo>
                <a:cubicBezTo>
                  <a:pt x="0" y="26"/>
                  <a:pt x="1" y="31"/>
                  <a:pt x="6" y="3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1" name="Freeform 124"/>
          <p:cNvSpPr/>
          <p:nvPr/>
        </p:nvSpPr>
        <p:spPr bwMode="auto">
          <a:xfrm>
            <a:off x="7355703" y="2723055"/>
            <a:ext cx="34925" cy="33338"/>
          </a:xfrm>
          <a:custGeom>
            <a:avLst/>
            <a:gdLst>
              <a:gd name="T0" fmla="*/ 14 w 15"/>
              <a:gd name="T1" fmla="*/ 10 h 15"/>
              <a:gd name="T2" fmla="*/ 10 w 15"/>
              <a:gd name="T3" fmla="*/ 1 h 15"/>
              <a:gd name="T4" fmla="*/ 1 w 15"/>
              <a:gd name="T5" fmla="*/ 5 h 15"/>
              <a:gd name="T6" fmla="*/ 5 w 15"/>
              <a:gd name="T7" fmla="*/ 13 h 15"/>
              <a:gd name="T8" fmla="*/ 14 w 15"/>
              <a:gd name="T9" fmla="*/ 10 h 15"/>
            </a:gdLst>
            <a:ahLst/>
            <a:cxnLst>
              <a:cxn ang="0">
                <a:pos x="T0" y="T1"/>
              </a:cxn>
              <a:cxn ang="0">
                <a:pos x="T2" y="T3"/>
              </a:cxn>
              <a:cxn ang="0">
                <a:pos x="T4" y="T5"/>
              </a:cxn>
              <a:cxn ang="0">
                <a:pos x="T6" y="T7"/>
              </a:cxn>
              <a:cxn ang="0">
                <a:pos x="T8" y="T9"/>
              </a:cxn>
            </a:cxnLst>
            <a:rect l="0" t="0" r="r" b="b"/>
            <a:pathLst>
              <a:path w="15" h="15">
                <a:moveTo>
                  <a:pt x="14" y="10"/>
                </a:moveTo>
                <a:cubicBezTo>
                  <a:pt x="15" y="6"/>
                  <a:pt x="13" y="2"/>
                  <a:pt x="10" y="1"/>
                </a:cubicBezTo>
                <a:cubicBezTo>
                  <a:pt x="7" y="0"/>
                  <a:pt x="3" y="1"/>
                  <a:pt x="1" y="5"/>
                </a:cubicBezTo>
                <a:cubicBezTo>
                  <a:pt x="0" y="8"/>
                  <a:pt x="2" y="12"/>
                  <a:pt x="5" y="13"/>
                </a:cubicBezTo>
                <a:cubicBezTo>
                  <a:pt x="8" y="15"/>
                  <a:pt x="12" y="13"/>
                  <a:pt x="14" y="1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2" name="Freeform 125"/>
          <p:cNvSpPr/>
          <p:nvPr/>
        </p:nvSpPr>
        <p:spPr bwMode="auto">
          <a:xfrm>
            <a:off x="7279503" y="2719880"/>
            <a:ext cx="76200" cy="47625"/>
          </a:xfrm>
          <a:custGeom>
            <a:avLst/>
            <a:gdLst>
              <a:gd name="T0" fmla="*/ 33 w 34"/>
              <a:gd name="T1" fmla="*/ 8 h 21"/>
              <a:gd name="T2" fmla="*/ 24 w 34"/>
              <a:gd name="T3" fmla="*/ 1 h 21"/>
              <a:gd name="T4" fmla="*/ 8 w 34"/>
              <a:gd name="T5" fmla="*/ 0 h 21"/>
              <a:gd name="T6" fmla="*/ 0 w 34"/>
              <a:gd name="T7" fmla="*/ 10 h 21"/>
              <a:gd name="T8" fmla="*/ 0 w 34"/>
              <a:gd name="T9" fmla="*/ 12 h 21"/>
              <a:gd name="T10" fmla="*/ 10 w 34"/>
              <a:gd name="T11" fmla="*/ 21 h 21"/>
              <a:gd name="T12" fmla="*/ 25 w 34"/>
              <a:gd name="T13" fmla="*/ 18 h 21"/>
              <a:gd name="T14" fmla="*/ 33 w 34"/>
              <a:gd name="T15" fmla="*/ 9 h 21"/>
              <a:gd name="T16" fmla="*/ 33 w 34"/>
              <a:gd name="T17"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1">
                <a:moveTo>
                  <a:pt x="33" y="8"/>
                </a:moveTo>
                <a:cubicBezTo>
                  <a:pt x="33" y="3"/>
                  <a:pt x="29" y="1"/>
                  <a:pt x="24" y="1"/>
                </a:cubicBezTo>
                <a:cubicBezTo>
                  <a:pt x="8" y="0"/>
                  <a:pt x="8" y="0"/>
                  <a:pt x="8" y="0"/>
                </a:cubicBezTo>
                <a:cubicBezTo>
                  <a:pt x="3" y="0"/>
                  <a:pt x="0" y="5"/>
                  <a:pt x="0" y="10"/>
                </a:cubicBezTo>
                <a:cubicBezTo>
                  <a:pt x="0" y="12"/>
                  <a:pt x="0" y="12"/>
                  <a:pt x="0" y="12"/>
                </a:cubicBezTo>
                <a:cubicBezTo>
                  <a:pt x="1" y="17"/>
                  <a:pt x="5" y="21"/>
                  <a:pt x="10" y="21"/>
                </a:cubicBezTo>
                <a:cubicBezTo>
                  <a:pt x="25" y="18"/>
                  <a:pt x="25" y="18"/>
                  <a:pt x="25" y="18"/>
                </a:cubicBezTo>
                <a:cubicBezTo>
                  <a:pt x="30" y="17"/>
                  <a:pt x="34" y="14"/>
                  <a:pt x="33" y="9"/>
                </a:cubicBezTo>
                <a:lnTo>
                  <a:pt x="33" y="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3" name="Freeform 126"/>
          <p:cNvSpPr/>
          <p:nvPr/>
        </p:nvSpPr>
        <p:spPr bwMode="auto">
          <a:xfrm>
            <a:off x="7369990" y="2746867"/>
            <a:ext cx="65087" cy="79375"/>
          </a:xfrm>
          <a:custGeom>
            <a:avLst/>
            <a:gdLst>
              <a:gd name="T0" fmla="*/ 5 w 29"/>
              <a:gd name="T1" fmla="*/ 3 h 35"/>
              <a:gd name="T2" fmla="*/ 5 w 29"/>
              <a:gd name="T3" fmla="*/ 3 h 35"/>
              <a:gd name="T4" fmla="*/ 3 w 29"/>
              <a:gd name="T5" fmla="*/ 15 h 35"/>
              <a:gd name="T6" fmla="*/ 9 w 29"/>
              <a:gd name="T7" fmla="*/ 29 h 35"/>
              <a:gd name="T8" fmla="*/ 21 w 29"/>
              <a:gd name="T9" fmla="*/ 33 h 35"/>
              <a:gd name="T10" fmla="*/ 23 w 29"/>
              <a:gd name="T11" fmla="*/ 31 h 35"/>
              <a:gd name="T12" fmla="*/ 27 w 29"/>
              <a:gd name="T13" fmla="*/ 19 h 35"/>
              <a:gd name="T14" fmla="*/ 17 w 29"/>
              <a:gd name="T15" fmla="*/ 7 h 35"/>
              <a:gd name="T16" fmla="*/ 5 w 29"/>
              <a:gd name="T1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5">
                <a:moveTo>
                  <a:pt x="5" y="3"/>
                </a:moveTo>
                <a:cubicBezTo>
                  <a:pt x="5" y="3"/>
                  <a:pt x="5" y="3"/>
                  <a:pt x="5" y="3"/>
                </a:cubicBezTo>
                <a:cubicBezTo>
                  <a:pt x="1" y="6"/>
                  <a:pt x="0" y="11"/>
                  <a:pt x="3" y="15"/>
                </a:cubicBezTo>
                <a:cubicBezTo>
                  <a:pt x="9" y="29"/>
                  <a:pt x="9" y="29"/>
                  <a:pt x="9" y="29"/>
                </a:cubicBezTo>
                <a:cubicBezTo>
                  <a:pt x="11" y="34"/>
                  <a:pt x="17" y="35"/>
                  <a:pt x="21" y="33"/>
                </a:cubicBezTo>
                <a:cubicBezTo>
                  <a:pt x="23" y="31"/>
                  <a:pt x="23" y="31"/>
                  <a:pt x="23" y="31"/>
                </a:cubicBezTo>
                <a:cubicBezTo>
                  <a:pt x="28" y="29"/>
                  <a:pt x="29" y="23"/>
                  <a:pt x="27" y="19"/>
                </a:cubicBezTo>
                <a:cubicBezTo>
                  <a:pt x="17" y="7"/>
                  <a:pt x="17" y="7"/>
                  <a:pt x="17" y="7"/>
                </a:cubicBezTo>
                <a:cubicBezTo>
                  <a:pt x="14" y="2"/>
                  <a:pt x="10" y="0"/>
                  <a:pt x="5" y="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4" name="Freeform 127"/>
          <p:cNvSpPr>
            <a:spLocks noEditPoints="1"/>
          </p:cNvSpPr>
          <p:nvPr/>
        </p:nvSpPr>
        <p:spPr bwMode="auto">
          <a:xfrm>
            <a:off x="7262040" y="2624630"/>
            <a:ext cx="220662" cy="361950"/>
          </a:xfrm>
          <a:custGeom>
            <a:avLst/>
            <a:gdLst>
              <a:gd name="T0" fmla="*/ 82 w 98"/>
              <a:gd name="T1" fmla="*/ 142 h 160"/>
              <a:gd name="T2" fmla="*/ 75 w 98"/>
              <a:gd name="T3" fmla="*/ 142 h 160"/>
              <a:gd name="T4" fmla="*/ 71 w 98"/>
              <a:gd name="T5" fmla="*/ 137 h 160"/>
              <a:gd name="T6" fmla="*/ 56 w 98"/>
              <a:gd name="T7" fmla="*/ 137 h 160"/>
              <a:gd name="T8" fmla="*/ 56 w 98"/>
              <a:gd name="T9" fmla="*/ 98 h 160"/>
              <a:gd name="T10" fmla="*/ 98 w 98"/>
              <a:gd name="T11" fmla="*/ 49 h 160"/>
              <a:gd name="T12" fmla="*/ 49 w 98"/>
              <a:gd name="T13" fmla="*/ 0 h 160"/>
              <a:gd name="T14" fmla="*/ 0 w 98"/>
              <a:gd name="T15" fmla="*/ 49 h 160"/>
              <a:gd name="T16" fmla="*/ 42 w 98"/>
              <a:gd name="T17" fmla="*/ 98 h 160"/>
              <a:gd name="T18" fmla="*/ 42 w 98"/>
              <a:gd name="T19" fmla="*/ 137 h 160"/>
              <a:gd name="T20" fmla="*/ 27 w 98"/>
              <a:gd name="T21" fmla="*/ 137 h 160"/>
              <a:gd name="T22" fmla="*/ 23 w 98"/>
              <a:gd name="T23" fmla="*/ 142 h 160"/>
              <a:gd name="T24" fmla="*/ 16 w 98"/>
              <a:gd name="T25" fmla="*/ 142 h 160"/>
              <a:gd name="T26" fmla="*/ 11 w 98"/>
              <a:gd name="T27" fmla="*/ 146 h 160"/>
              <a:gd name="T28" fmla="*/ 8 w 98"/>
              <a:gd name="T29" fmla="*/ 155 h 160"/>
              <a:gd name="T30" fmla="*/ 13 w 98"/>
              <a:gd name="T31" fmla="*/ 160 h 160"/>
              <a:gd name="T32" fmla="*/ 85 w 98"/>
              <a:gd name="T33" fmla="*/ 160 h 160"/>
              <a:gd name="T34" fmla="*/ 90 w 98"/>
              <a:gd name="T35" fmla="*/ 155 h 160"/>
              <a:gd name="T36" fmla="*/ 87 w 98"/>
              <a:gd name="T37" fmla="*/ 146 h 160"/>
              <a:gd name="T38" fmla="*/ 82 w 98"/>
              <a:gd name="T39" fmla="*/ 142 h 160"/>
              <a:gd name="T40" fmla="*/ 2 w 98"/>
              <a:gd name="T41" fmla="*/ 49 h 160"/>
              <a:gd name="T42" fmla="*/ 49 w 98"/>
              <a:gd name="T43" fmla="*/ 2 h 160"/>
              <a:gd name="T44" fmla="*/ 96 w 98"/>
              <a:gd name="T45" fmla="*/ 49 h 160"/>
              <a:gd name="T46" fmla="*/ 49 w 98"/>
              <a:gd name="T47" fmla="*/ 97 h 160"/>
              <a:gd name="T48" fmla="*/ 2 w 98"/>
              <a:gd name="T49" fmla="*/ 4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160">
                <a:moveTo>
                  <a:pt x="82" y="142"/>
                </a:moveTo>
                <a:cubicBezTo>
                  <a:pt x="75" y="142"/>
                  <a:pt x="75" y="142"/>
                  <a:pt x="75" y="142"/>
                </a:cubicBezTo>
                <a:cubicBezTo>
                  <a:pt x="75" y="139"/>
                  <a:pt x="73" y="137"/>
                  <a:pt x="71" y="137"/>
                </a:cubicBezTo>
                <a:cubicBezTo>
                  <a:pt x="56" y="137"/>
                  <a:pt x="56" y="137"/>
                  <a:pt x="56" y="137"/>
                </a:cubicBezTo>
                <a:cubicBezTo>
                  <a:pt x="56" y="98"/>
                  <a:pt x="56" y="98"/>
                  <a:pt x="56" y="98"/>
                </a:cubicBezTo>
                <a:cubicBezTo>
                  <a:pt x="80" y="95"/>
                  <a:pt x="98" y="74"/>
                  <a:pt x="98" y="49"/>
                </a:cubicBezTo>
                <a:cubicBezTo>
                  <a:pt x="98" y="22"/>
                  <a:pt x="76" y="0"/>
                  <a:pt x="49" y="0"/>
                </a:cubicBezTo>
                <a:cubicBezTo>
                  <a:pt x="22" y="0"/>
                  <a:pt x="0" y="22"/>
                  <a:pt x="0" y="49"/>
                </a:cubicBezTo>
                <a:cubicBezTo>
                  <a:pt x="0" y="74"/>
                  <a:pt x="18" y="95"/>
                  <a:pt x="42" y="98"/>
                </a:cubicBezTo>
                <a:cubicBezTo>
                  <a:pt x="42" y="137"/>
                  <a:pt x="42" y="137"/>
                  <a:pt x="42" y="137"/>
                </a:cubicBezTo>
                <a:cubicBezTo>
                  <a:pt x="27" y="137"/>
                  <a:pt x="27" y="137"/>
                  <a:pt x="27" y="137"/>
                </a:cubicBezTo>
                <a:cubicBezTo>
                  <a:pt x="25" y="137"/>
                  <a:pt x="23" y="139"/>
                  <a:pt x="23" y="142"/>
                </a:cubicBezTo>
                <a:cubicBezTo>
                  <a:pt x="16" y="142"/>
                  <a:pt x="16" y="142"/>
                  <a:pt x="16" y="142"/>
                </a:cubicBezTo>
                <a:cubicBezTo>
                  <a:pt x="13" y="142"/>
                  <a:pt x="11" y="144"/>
                  <a:pt x="11" y="146"/>
                </a:cubicBezTo>
                <a:cubicBezTo>
                  <a:pt x="8" y="155"/>
                  <a:pt x="8" y="155"/>
                  <a:pt x="8" y="155"/>
                </a:cubicBezTo>
                <a:cubicBezTo>
                  <a:pt x="8" y="158"/>
                  <a:pt x="10" y="160"/>
                  <a:pt x="13" y="160"/>
                </a:cubicBezTo>
                <a:cubicBezTo>
                  <a:pt x="85" y="160"/>
                  <a:pt x="85" y="160"/>
                  <a:pt x="85" y="160"/>
                </a:cubicBezTo>
                <a:cubicBezTo>
                  <a:pt x="88" y="160"/>
                  <a:pt x="90" y="158"/>
                  <a:pt x="90" y="155"/>
                </a:cubicBezTo>
                <a:cubicBezTo>
                  <a:pt x="87" y="146"/>
                  <a:pt x="87" y="146"/>
                  <a:pt x="87" y="146"/>
                </a:cubicBezTo>
                <a:cubicBezTo>
                  <a:pt x="87" y="144"/>
                  <a:pt x="85" y="142"/>
                  <a:pt x="82" y="142"/>
                </a:cubicBezTo>
                <a:close/>
                <a:moveTo>
                  <a:pt x="2" y="49"/>
                </a:moveTo>
                <a:cubicBezTo>
                  <a:pt x="2" y="23"/>
                  <a:pt x="23" y="2"/>
                  <a:pt x="49" y="2"/>
                </a:cubicBezTo>
                <a:cubicBezTo>
                  <a:pt x="75" y="2"/>
                  <a:pt x="96" y="23"/>
                  <a:pt x="96" y="49"/>
                </a:cubicBezTo>
                <a:cubicBezTo>
                  <a:pt x="96" y="75"/>
                  <a:pt x="75" y="97"/>
                  <a:pt x="49" y="97"/>
                </a:cubicBezTo>
                <a:cubicBezTo>
                  <a:pt x="23" y="97"/>
                  <a:pt x="2" y="75"/>
                  <a:pt x="2" y="4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5" name="Freeform 128"/>
          <p:cNvSpPr/>
          <p:nvPr/>
        </p:nvSpPr>
        <p:spPr bwMode="auto">
          <a:xfrm>
            <a:off x="7816078" y="2699242"/>
            <a:ext cx="134937" cy="120650"/>
          </a:xfrm>
          <a:custGeom>
            <a:avLst/>
            <a:gdLst>
              <a:gd name="T0" fmla="*/ 57 w 60"/>
              <a:gd name="T1" fmla="*/ 8 h 53"/>
              <a:gd name="T2" fmla="*/ 4 w 60"/>
              <a:gd name="T3" fmla="*/ 0 h 53"/>
              <a:gd name="T4" fmla="*/ 0 w 60"/>
              <a:gd name="T5" fmla="*/ 4 h 53"/>
              <a:gd name="T6" fmla="*/ 0 w 60"/>
              <a:gd name="T7" fmla="*/ 49 h 53"/>
              <a:gd name="T8" fmla="*/ 4 w 60"/>
              <a:gd name="T9" fmla="*/ 53 h 53"/>
              <a:gd name="T10" fmla="*/ 57 w 60"/>
              <a:gd name="T11" fmla="*/ 45 h 53"/>
              <a:gd name="T12" fmla="*/ 60 w 60"/>
              <a:gd name="T13" fmla="*/ 41 h 53"/>
              <a:gd name="T14" fmla="*/ 60 w 60"/>
              <a:gd name="T15" fmla="*/ 12 h 53"/>
              <a:gd name="T16" fmla="*/ 57 w 60"/>
              <a:gd name="T1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3">
                <a:moveTo>
                  <a:pt x="57" y="8"/>
                </a:moveTo>
                <a:cubicBezTo>
                  <a:pt x="4" y="0"/>
                  <a:pt x="4" y="0"/>
                  <a:pt x="4" y="0"/>
                </a:cubicBezTo>
                <a:cubicBezTo>
                  <a:pt x="2" y="0"/>
                  <a:pt x="0" y="2"/>
                  <a:pt x="0" y="4"/>
                </a:cubicBezTo>
                <a:cubicBezTo>
                  <a:pt x="0" y="49"/>
                  <a:pt x="0" y="49"/>
                  <a:pt x="0" y="49"/>
                </a:cubicBezTo>
                <a:cubicBezTo>
                  <a:pt x="0" y="51"/>
                  <a:pt x="2" y="53"/>
                  <a:pt x="4" y="53"/>
                </a:cubicBezTo>
                <a:cubicBezTo>
                  <a:pt x="57" y="45"/>
                  <a:pt x="57" y="45"/>
                  <a:pt x="57" y="45"/>
                </a:cubicBezTo>
                <a:cubicBezTo>
                  <a:pt x="59" y="45"/>
                  <a:pt x="60" y="43"/>
                  <a:pt x="60" y="41"/>
                </a:cubicBezTo>
                <a:cubicBezTo>
                  <a:pt x="60" y="12"/>
                  <a:pt x="60" y="12"/>
                  <a:pt x="60" y="12"/>
                </a:cubicBezTo>
                <a:cubicBezTo>
                  <a:pt x="60" y="10"/>
                  <a:pt x="59" y="8"/>
                  <a:pt x="57" y="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6" name="Freeform 129"/>
          <p:cNvSpPr/>
          <p:nvPr/>
        </p:nvSpPr>
        <p:spPr bwMode="auto">
          <a:xfrm>
            <a:off x="8019278" y="2699242"/>
            <a:ext cx="134937" cy="120650"/>
          </a:xfrm>
          <a:custGeom>
            <a:avLst/>
            <a:gdLst>
              <a:gd name="T0" fmla="*/ 56 w 60"/>
              <a:gd name="T1" fmla="*/ 53 h 53"/>
              <a:gd name="T2" fmla="*/ 60 w 60"/>
              <a:gd name="T3" fmla="*/ 49 h 53"/>
              <a:gd name="T4" fmla="*/ 60 w 60"/>
              <a:gd name="T5" fmla="*/ 4 h 53"/>
              <a:gd name="T6" fmla="*/ 56 w 60"/>
              <a:gd name="T7" fmla="*/ 0 h 53"/>
              <a:gd name="T8" fmla="*/ 3 w 60"/>
              <a:gd name="T9" fmla="*/ 8 h 53"/>
              <a:gd name="T10" fmla="*/ 0 w 60"/>
              <a:gd name="T11" fmla="*/ 12 h 53"/>
              <a:gd name="T12" fmla="*/ 0 w 60"/>
              <a:gd name="T13" fmla="*/ 41 h 53"/>
              <a:gd name="T14" fmla="*/ 3 w 60"/>
              <a:gd name="T15" fmla="*/ 45 h 53"/>
              <a:gd name="T16" fmla="*/ 56 w 60"/>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3">
                <a:moveTo>
                  <a:pt x="56" y="53"/>
                </a:moveTo>
                <a:cubicBezTo>
                  <a:pt x="58" y="53"/>
                  <a:pt x="60" y="51"/>
                  <a:pt x="60" y="49"/>
                </a:cubicBezTo>
                <a:cubicBezTo>
                  <a:pt x="60" y="4"/>
                  <a:pt x="60" y="4"/>
                  <a:pt x="60" y="4"/>
                </a:cubicBezTo>
                <a:cubicBezTo>
                  <a:pt x="60" y="2"/>
                  <a:pt x="58" y="0"/>
                  <a:pt x="56" y="0"/>
                </a:cubicBezTo>
                <a:cubicBezTo>
                  <a:pt x="3" y="8"/>
                  <a:pt x="3" y="8"/>
                  <a:pt x="3" y="8"/>
                </a:cubicBezTo>
                <a:cubicBezTo>
                  <a:pt x="1" y="8"/>
                  <a:pt x="0" y="10"/>
                  <a:pt x="0" y="12"/>
                </a:cubicBezTo>
                <a:cubicBezTo>
                  <a:pt x="0" y="41"/>
                  <a:pt x="0" y="41"/>
                  <a:pt x="0" y="41"/>
                </a:cubicBezTo>
                <a:cubicBezTo>
                  <a:pt x="0" y="43"/>
                  <a:pt x="1" y="45"/>
                  <a:pt x="3" y="45"/>
                </a:cubicBezTo>
                <a:lnTo>
                  <a:pt x="56" y="53"/>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7" name="Freeform 130"/>
          <p:cNvSpPr/>
          <p:nvPr/>
        </p:nvSpPr>
        <p:spPr bwMode="auto">
          <a:xfrm>
            <a:off x="7965303" y="2718292"/>
            <a:ext cx="41275" cy="82550"/>
          </a:xfrm>
          <a:custGeom>
            <a:avLst/>
            <a:gdLst>
              <a:gd name="T0" fmla="*/ 14 w 18"/>
              <a:gd name="T1" fmla="*/ 0 h 37"/>
              <a:gd name="T2" fmla="*/ 4 w 18"/>
              <a:gd name="T3" fmla="*/ 0 h 37"/>
              <a:gd name="T4" fmla="*/ 0 w 18"/>
              <a:gd name="T5" fmla="*/ 4 h 37"/>
              <a:gd name="T6" fmla="*/ 0 w 18"/>
              <a:gd name="T7" fmla="*/ 33 h 37"/>
              <a:gd name="T8" fmla="*/ 4 w 18"/>
              <a:gd name="T9" fmla="*/ 37 h 37"/>
              <a:gd name="T10" fmla="*/ 14 w 18"/>
              <a:gd name="T11" fmla="*/ 37 h 37"/>
              <a:gd name="T12" fmla="*/ 18 w 18"/>
              <a:gd name="T13" fmla="*/ 33 h 37"/>
              <a:gd name="T14" fmla="*/ 18 w 18"/>
              <a:gd name="T15" fmla="*/ 4 h 37"/>
              <a:gd name="T16" fmla="*/ 14 w 18"/>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7">
                <a:moveTo>
                  <a:pt x="14" y="0"/>
                </a:moveTo>
                <a:cubicBezTo>
                  <a:pt x="4" y="0"/>
                  <a:pt x="4" y="0"/>
                  <a:pt x="4" y="0"/>
                </a:cubicBezTo>
                <a:cubicBezTo>
                  <a:pt x="2" y="0"/>
                  <a:pt x="0" y="2"/>
                  <a:pt x="0" y="4"/>
                </a:cubicBezTo>
                <a:cubicBezTo>
                  <a:pt x="0" y="33"/>
                  <a:pt x="0" y="33"/>
                  <a:pt x="0" y="33"/>
                </a:cubicBezTo>
                <a:cubicBezTo>
                  <a:pt x="0" y="35"/>
                  <a:pt x="2" y="37"/>
                  <a:pt x="4" y="37"/>
                </a:cubicBezTo>
                <a:cubicBezTo>
                  <a:pt x="14" y="37"/>
                  <a:pt x="14" y="37"/>
                  <a:pt x="14" y="37"/>
                </a:cubicBezTo>
                <a:cubicBezTo>
                  <a:pt x="16" y="37"/>
                  <a:pt x="18" y="35"/>
                  <a:pt x="18" y="33"/>
                </a:cubicBezTo>
                <a:cubicBezTo>
                  <a:pt x="18" y="4"/>
                  <a:pt x="18" y="4"/>
                  <a:pt x="18" y="4"/>
                </a:cubicBezTo>
                <a:cubicBezTo>
                  <a:pt x="18" y="2"/>
                  <a:pt x="16" y="0"/>
                  <a:pt x="14"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8" name="Freeform 131"/>
          <p:cNvSpPr/>
          <p:nvPr/>
        </p:nvSpPr>
        <p:spPr bwMode="auto">
          <a:xfrm>
            <a:off x="7760515" y="2810367"/>
            <a:ext cx="184150" cy="107950"/>
          </a:xfrm>
          <a:custGeom>
            <a:avLst/>
            <a:gdLst>
              <a:gd name="T0" fmla="*/ 3 w 82"/>
              <a:gd name="T1" fmla="*/ 2 h 48"/>
              <a:gd name="T2" fmla="*/ 17 w 82"/>
              <a:gd name="T3" fmla="*/ 22 h 48"/>
              <a:gd name="T4" fmla="*/ 0 w 82"/>
              <a:gd name="T5" fmla="*/ 45 h 48"/>
              <a:gd name="T6" fmla="*/ 82 w 82"/>
              <a:gd name="T7" fmla="*/ 0 h 48"/>
              <a:gd name="T8" fmla="*/ 3 w 82"/>
              <a:gd name="T9" fmla="*/ 2 h 48"/>
            </a:gdLst>
            <a:ahLst/>
            <a:cxnLst>
              <a:cxn ang="0">
                <a:pos x="T0" y="T1"/>
              </a:cxn>
              <a:cxn ang="0">
                <a:pos x="T2" y="T3"/>
              </a:cxn>
              <a:cxn ang="0">
                <a:pos x="T4" y="T5"/>
              </a:cxn>
              <a:cxn ang="0">
                <a:pos x="T6" y="T7"/>
              </a:cxn>
              <a:cxn ang="0">
                <a:pos x="T8" y="T9"/>
              </a:cxn>
            </a:cxnLst>
            <a:rect l="0" t="0" r="r" b="b"/>
            <a:pathLst>
              <a:path w="82" h="48">
                <a:moveTo>
                  <a:pt x="3" y="2"/>
                </a:moveTo>
                <a:cubicBezTo>
                  <a:pt x="17" y="22"/>
                  <a:pt x="17" y="22"/>
                  <a:pt x="17" y="22"/>
                </a:cubicBezTo>
                <a:cubicBezTo>
                  <a:pt x="0" y="45"/>
                  <a:pt x="0" y="45"/>
                  <a:pt x="0" y="45"/>
                </a:cubicBezTo>
                <a:cubicBezTo>
                  <a:pt x="0" y="45"/>
                  <a:pt x="64" y="48"/>
                  <a:pt x="82" y="0"/>
                </a:cubicBezTo>
                <a:cubicBezTo>
                  <a:pt x="82" y="0"/>
                  <a:pt x="25" y="17"/>
                  <a:pt x="3"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99" name="Freeform 132"/>
          <p:cNvSpPr/>
          <p:nvPr/>
        </p:nvSpPr>
        <p:spPr bwMode="auto">
          <a:xfrm>
            <a:off x="8025628" y="2810367"/>
            <a:ext cx="185737" cy="107950"/>
          </a:xfrm>
          <a:custGeom>
            <a:avLst/>
            <a:gdLst>
              <a:gd name="T0" fmla="*/ 65 w 82"/>
              <a:gd name="T1" fmla="*/ 22 h 48"/>
              <a:gd name="T2" fmla="*/ 79 w 82"/>
              <a:gd name="T3" fmla="*/ 2 h 48"/>
              <a:gd name="T4" fmla="*/ 0 w 82"/>
              <a:gd name="T5" fmla="*/ 0 h 48"/>
              <a:gd name="T6" fmla="*/ 82 w 82"/>
              <a:gd name="T7" fmla="*/ 45 h 48"/>
              <a:gd name="T8" fmla="*/ 65 w 82"/>
              <a:gd name="T9" fmla="*/ 22 h 48"/>
            </a:gdLst>
            <a:ahLst/>
            <a:cxnLst>
              <a:cxn ang="0">
                <a:pos x="T0" y="T1"/>
              </a:cxn>
              <a:cxn ang="0">
                <a:pos x="T2" y="T3"/>
              </a:cxn>
              <a:cxn ang="0">
                <a:pos x="T4" y="T5"/>
              </a:cxn>
              <a:cxn ang="0">
                <a:pos x="T6" y="T7"/>
              </a:cxn>
              <a:cxn ang="0">
                <a:pos x="T8" y="T9"/>
              </a:cxn>
            </a:cxnLst>
            <a:rect l="0" t="0" r="r" b="b"/>
            <a:pathLst>
              <a:path w="82" h="48">
                <a:moveTo>
                  <a:pt x="65" y="22"/>
                </a:moveTo>
                <a:cubicBezTo>
                  <a:pt x="79" y="2"/>
                  <a:pt x="79" y="2"/>
                  <a:pt x="79" y="2"/>
                </a:cubicBezTo>
                <a:cubicBezTo>
                  <a:pt x="57" y="17"/>
                  <a:pt x="0" y="0"/>
                  <a:pt x="0" y="0"/>
                </a:cubicBezTo>
                <a:cubicBezTo>
                  <a:pt x="18" y="48"/>
                  <a:pt x="82" y="45"/>
                  <a:pt x="82" y="45"/>
                </a:cubicBezTo>
                <a:lnTo>
                  <a:pt x="65" y="2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0" name="Freeform 133"/>
          <p:cNvSpPr/>
          <p:nvPr/>
        </p:nvSpPr>
        <p:spPr bwMode="auto">
          <a:xfrm>
            <a:off x="808853" y="3269155"/>
            <a:ext cx="315912" cy="320675"/>
          </a:xfrm>
          <a:custGeom>
            <a:avLst/>
            <a:gdLst>
              <a:gd name="T0" fmla="*/ 199 w 199"/>
              <a:gd name="T1" fmla="*/ 133 h 202"/>
              <a:gd name="T2" fmla="*/ 199 w 199"/>
              <a:gd name="T3" fmla="*/ 102 h 202"/>
              <a:gd name="T4" fmla="*/ 135 w 199"/>
              <a:gd name="T5" fmla="*/ 102 h 202"/>
              <a:gd name="T6" fmla="*/ 135 w 199"/>
              <a:gd name="T7" fmla="*/ 114 h 202"/>
              <a:gd name="T8" fmla="*/ 81 w 199"/>
              <a:gd name="T9" fmla="*/ 114 h 202"/>
              <a:gd name="T10" fmla="*/ 81 w 199"/>
              <a:gd name="T11" fmla="*/ 81 h 202"/>
              <a:gd name="T12" fmla="*/ 137 w 199"/>
              <a:gd name="T13" fmla="*/ 81 h 202"/>
              <a:gd name="T14" fmla="*/ 137 w 199"/>
              <a:gd name="T15" fmla="*/ 18 h 202"/>
              <a:gd name="T16" fmla="*/ 56 w 199"/>
              <a:gd name="T17" fmla="*/ 18 h 202"/>
              <a:gd name="T18" fmla="*/ 56 w 199"/>
              <a:gd name="T19" fmla="*/ 0 h 202"/>
              <a:gd name="T20" fmla="*/ 0 w 199"/>
              <a:gd name="T21" fmla="*/ 0 h 202"/>
              <a:gd name="T22" fmla="*/ 0 w 199"/>
              <a:gd name="T23" fmla="*/ 81 h 202"/>
              <a:gd name="T24" fmla="*/ 56 w 199"/>
              <a:gd name="T25" fmla="*/ 81 h 202"/>
              <a:gd name="T26" fmla="*/ 56 w 199"/>
              <a:gd name="T27" fmla="*/ 202 h 202"/>
              <a:gd name="T28" fmla="*/ 81 w 199"/>
              <a:gd name="T29" fmla="*/ 202 h 202"/>
              <a:gd name="T30" fmla="*/ 81 w 199"/>
              <a:gd name="T31" fmla="*/ 172 h 202"/>
              <a:gd name="T32" fmla="*/ 135 w 199"/>
              <a:gd name="T33" fmla="*/ 172 h 202"/>
              <a:gd name="T34" fmla="*/ 135 w 199"/>
              <a:gd name="T35" fmla="*/ 183 h 202"/>
              <a:gd name="T36" fmla="*/ 199 w 199"/>
              <a:gd name="T37" fmla="*/ 183 h 202"/>
              <a:gd name="T38" fmla="*/ 199 w 199"/>
              <a:gd name="T39" fmla="*/ 152 h 202"/>
              <a:gd name="T40" fmla="*/ 135 w 199"/>
              <a:gd name="T41" fmla="*/ 152 h 202"/>
              <a:gd name="T42" fmla="*/ 135 w 199"/>
              <a:gd name="T43" fmla="*/ 163 h 202"/>
              <a:gd name="T44" fmla="*/ 81 w 199"/>
              <a:gd name="T45" fmla="*/ 163 h 202"/>
              <a:gd name="T46" fmla="*/ 81 w 199"/>
              <a:gd name="T47" fmla="*/ 122 h 202"/>
              <a:gd name="T48" fmla="*/ 135 w 199"/>
              <a:gd name="T49" fmla="*/ 122 h 202"/>
              <a:gd name="T50" fmla="*/ 135 w 199"/>
              <a:gd name="T51" fmla="*/ 133 h 202"/>
              <a:gd name="T52" fmla="*/ 199 w 199"/>
              <a:gd name="T53" fmla="*/ 13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9" h="202">
                <a:moveTo>
                  <a:pt x="199" y="133"/>
                </a:moveTo>
                <a:lnTo>
                  <a:pt x="199" y="102"/>
                </a:lnTo>
                <a:lnTo>
                  <a:pt x="135" y="102"/>
                </a:lnTo>
                <a:lnTo>
                  <a:pt x="135" y="114"/>
                </a:lnTo>
                <a:lnTo>
                  <a:pt x="81" y="114"/>
                </a:lnTo>
                <a:lnTo>
                  <a:pt x="81" y="81"/>
                </a:lnTo>
                <a:lnTo>
                  <a:pt x="137" y="81"/>
                </a:lnTo>
                <a:lnTo>
                  <a:pt x="137" y="18"/>
                </a:lnTo>
                <a:lnTo>
                  <a:pt x="56" y="18"/>
                </a:lnTo>
                <a:lnTo>
                  <a:pt x="56" y="0"/>
                </a:lnTo>
                <a:lnTo>
                  <a:pt x="0" y="0"/>
                </a:lnTo>
                <a:lnTo>
                  <a:pt x="0" y="81"/>
                </a:lnTo>
                <a:lnTo>
                  <a:pt x="56" y="81"/>
                </a:lnTo>
                <a:lnTo>
                  <a:pt x="56" y="202"/>
                </a:lnTo>
                <a:lnTo>
                  <a:pt x="81" y="202"/>
                </a:lnTo>
                <a:lnTo>
                  <a:pt x="81" y="172"/>
                </a:lnTo>
                <a:lnTo>
                  <a:pt x="135" y="172"/>
                </a:lnTo>
                <a:lnTo>
                  <a:pt x="135" y="183"/>
                </a:lnTo>
                <a:lnTo>
                  <a:pt x="199" y="183"/>
                </a:lnTo>
                <a:lnTo>
                  <a:pt x="199" y="152"/>
                </a:lnTo>
                <a:lnTo>
                  <a:pt x="135" y="152"/>
                </a:lnTo>
                <a:lnTo>
                  <a:pt x="135" y="163"/>
                </a:lnTo>
                <a:lnTo>
                  <a:pt x="81" y="163"/>
                </a:lnTo>
                <a:lnTo>
                  <a:pt x="81" y="122"/>
                </a:lnTo>
                <a:lnTo>
                  <a:pt x="135" y="122"/>
                </a:lnTo>
                <a:lnTo>
                  <a:pt x="135" y="133"/>
                </a:lnTo>
                <a:lnTo>
                  <a:pt x="199" y="133"/>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1" name="Oval 134"/>
          <p:cNvSpPr>
            <a:spLocks noChangeArrowheads="1"/>
          </p:cNvSpPr>
          <p:nvPr/>
        </p:nvSpPr>
        <p:spPr bwMode="auto">
          <a:xfrm>
            <a:off x="1431153" y="3492992"/>
            <a:ext cx="66675" cy="650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2" name="Freeform 135"/>
          <p:cNvSpPr/>
          <p:nvPr/>
        </p:nvSpPr>
        <p:spPr bwMode="auto">
          <a:xfrm>
            <a:off x="1413690" y="3318367"/>
            <a:ext cx="300037" cy="196850"/>
          </a:xfrm>
          <a:custGeom>
            <a:avLst/>
            <a:gdLst>
              <a:gd name="T0" fmla="*/ 0 w 133"/>
              <a:gd name="T1" fmla="*/ 87 h 87"/>
              <a:gd name="T2" fmla="*/ 7 w 133"/>
              <a:gd name="T3" fmla="*/ 87 h 87"/>
              <a:gd name="T4" fmla="*/ 22 w 133"/>
              <a:gd name="T5" fmla="*/ 75 h 87"/>
              <a:gd name="T6" fmla="*/ 38 w 133"/>
              <a:gd name="T7" fmla="*/ 87 h 87"/>
              <a:gd name="T8" fmla="*/ 133 w 133"/>
              <a:gd name="T9" fmla="*/ 87 h 87"/>
              <a:gd name="T10" fmla="*/ 133 w 133"/>
              <a:gd name="T11" fmla="*/ 0 h 87"/>
              <a:gd name="T12" fmla="*/ 0 w 133"/>
              <a:gd name="T13" fmla="*/ 0 h 87"/>
              <a:gd name="T14" fmla="*/ 0 w 133"/>
              <a:gd name="T15" fmla="*/ 8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87">
                <a:moveTo>
                  <a:pt x="0" y="87"/>
                </a:moveTo>
                <a:cubicBezTo>
                  <a:pt x="7" y="87"/>
                  <a:pt x="7" y="87"/>
                  <a:pt x="7" y="87"/>
                </a:cubicBezTo>
                <a:cubicBezTo>
                  <a:pt x="8" y="80"/>
                  <a:pt x="15" y="75"/>
                  <a:pt x="22" y="75"/>
                </a:cubicBezTo>
                <a:cubicBezTo>
                  <a:pt x="30" y="75"/>
                  <a:pt x="36" y="80"/>
                  <a:pt x="38" y="87"/>
                </a:cubicBezTo>
                <a:cubicBezTo>
                  <a:pt x="133" y="87"/>
                  <a:pt x="133" y="87"/>
                  <a:pt x="133" y="87"/>
                </a:cubicBezTo>
                <a:cubicBezTo>
                  <a:pt x="133" y="0"/>
                  <a:pt x="133" y="0"/>
                  <a:pt x="133" y="0"/>
                </a:cubicBezTo>
                <a:cubicBezTo>
                  <a:pt x="0" y="0"/>
                  <a:pt x="0" y="0"/>
                  <a:pt x="0" y="0"/>
                </a:cubicBezTo>
                <a:lnTo>
                  <a:pt x="0" y="8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3" name="Freeform 136"/>
          <p:cNvSpPr>
            <a:spLocks noEditPoints="1"/>
          </p:cNvSpPr>
          <p:nvPr/>
        </p:nvSpPr>
        <p:spPr bwMode="auto">
          <a:xfrm>
            <a:off x="1724840" y="3367580"/>
            <a:ext cx="130175" cy="147638"/>
          </a:xfrm>
          <a:custGeom>
            <a:avLst/>
            <a:gdLst>
              <a:gd name="T0" fmla="*/ 53 w 58"/>
              <a:gd name="T1" fmla="*/ 54 h 65"/>
              <a:gd name="T2" fmla="*/ 41 w 58"/>
              <a:gd name="T3" fmla="*/ 0 h 65"/>
              <a:gd name="T4" fmla="*/ 0 w 58"/>
              <a:gd name="T5" fmla="*/ 0 h 65"/>
              <a:gd name="T6" fmla="*/ 0 w 58"/>
              <a:gd name="T7" fmla="*/ 65 h 65"/>
              <a:gd name="T8" fmla="*/ 12 w 58"/>
              <a:gd name="T9" fmla="*/ 65 h 65"/>
              <a:gd name="T10" fmla="*/ 27 w 58"/>
              <a:gd name="T11" fmla="*/ 53 h 65"/>
              <a:gd name="T12" fmla="*/ 43 w 58"/>
              <a:gd name="T13" fmla="*/ 65 h 65"/>
              <a:gd name="T14" fmla="*/ 53 w 58"/>
              <a:gd name="T15" fmla="*/ 65 h 65"/>
              <a:gd name="T16" fmla="*/ 58 w 58"/>
              <a:gd name="T17" fmla="*/ 65 h 65"/>
              <a:gd name="T18" fmla="*/ 58 w 58"/>
              <a:gd name="T19" fmla="*/ 54 h 65"/>
              <a:gd name="T20" fmla="*/ 53 w 58"/>
              <a:gd name="T21" fmla="*/ 54 h 65"/>
              <a:gd name="T22" fmla="*/ 4 w 58"/>
              <a:gd name="T23" fmla="*/ 24 h 65"/>
              <a:gd name="T24" fmla="*/ 4 w 58"/>
              <a:gd name="T25" fmla="*/ 4 h 65"/>
              <a:gd name="T26" fmla="*/ 37 w 58"/>
              <a:gd name="T27" fmla="*/ 4 h 65"/>
              <a:gd name="T28" fmla="*/ 41 w 58"/>
              <a:gd name="T29" fmla="*/ 24 h 65"/>
              <a:gd name="T30" fmla="*/ 4 w 58"/>
              <a:gd name="T3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5">
                <a:moveTo>
                  <a:pt x="53" y="54"/>
                </a:moveTo>
                <a:cubicBezTo>
                  <a:pt x="41" y="0"/>
                  <a:pt x="41" y="0"/>
                  <a:pt x="41" y="0"/>
                </a:cubicBezTo>
                <a:cubicBezTo>
                  <a:pt x="0" y="0"/>
                  <a:pt x="0" y="0"/>
                  <a:pt x="0" y="0"/>
                </a:cubicBezTo>
                <a:cubicBezTo>
                  <a:pt x="0" y="65"/>
                  <a:pt x="0" y="65"/>
                  <a:pt x="0" y="65"/>
                </a:cubicBezTo>
                <a:cubicBezTo>
                  <a:pt x="12" y="65"/>
                  <a:pt x="12" y="65"/>
                  <a:pt x="12" y="65"/>
                </a:cubicBezTo>
                <a:cubicBezTo>
                  <a:pt x="13" y="58"/>
                  <a:pt x="20" y="53"/>
                  <a:pt x="27" y="53"/>
                </a:cubicBezTo>
                <a:cubicBezTo>
                  <a:pt x="35" y="53"/>
                  <a:pt x="41" y="58"/>
                  <a:pt x="43" y="65"/>
                </a:cubicBezTo>
                <a:cubicBezTo>
                  <a:pt x="53" y="65"/>
                  <a:pt x="53" y="65"/>
                  <a:pt x="53" y="65"/>
                </a:cubicBezTo>
                <a:cubicBezTo>
                  <a:pt x="58" y="65"/>
                  <a:pt x="58" y="65"/>
                  <a:pt x="58" y="65"/>
                </a:cubicBezTo>
                <a:cubicBezTo>
                  <a:pt x="58" y="54"/>
                  <a:pt x="58" y="54"/>
                  <a:pt x="58" y="54"/>
                </a:cubicBezTo>
                <a:lnTo>
                  <a:pt x="53" y="54"/>
                </a:lnTo>
                <a:close/>
                <a:moveTo>
                  <a:pt x="4" y="24"/>
                </a:moveTo>
                <a:cubicBezTo>
                  <a:pt x="4" y="4"/>
                  <a:pt x="4" y="4"/>
                  <a:pt x="4" y="4"/>
                </a:cubicBezTo>
                <a:cubicBezTo>
                  <a:pt x="37" y="4"/>
                  <a:pt x="37" y="4"/>
                  <a:pt x="37" y="4"/>
                </a:cubicBezTo>
                <a:cubicBezTo>
                  <a:pt x="41" y="24"/>
                  <a:pt x="41" y="24"/>
                  <a:pt x="41" y="24"/>
                </a:cubicBezTo>
                <a:lnTo>
                  <a:pt x="4" y="2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4" name="Oval 137"/>
          <p:cNvSpPr>
            <a:spLocks noChangeArrowheads="1"/>
          </p:cNvSpPr>
          <p:nvPr/>
        </p:nvSpPr>
        <p:spPr bwMode="auto">
          <a:xfrm>
            <a:off x="1753415" y="3492992"/>
            <a:ext cx="66675" cy="650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5" name="Freeform 138"/>
          <p:cNvSpPr/>
          <p:nvPr/>
        </p:nvSpPr>
        <p:spPr bwMode="auto">
          <a:xfrm>
            <a:off x="2151878" y="3216767"/>
            <a:ext cx="265112" cy="388938"/>
          </a:xfrm>
          <a:custGeom>
            <a:avLst/>
            <a:gdLst>
              <a:gd name="T0" fmla="*/ 116 w 118"/>
              <a:gd name="T1" fmla="*/ 14 h 172"/>
              <a:gd name="T2" fmla="*/ 118 w 118"/>
              <a:gd name="T3" fmla="*/ 9 h 172"/>
              <a:gd name="T4" fmla="*/ 97 w 118"/>
              <a:gd name="T5" fmla="*/ 2 h 172"/>
              <a:gd name="T6" fmla="*/ 92 w 118"/>
              <a:gd name="T7" fmla="*/ 0 h 172"/>
              <a:gd name="T8" fmla="*/ 90 w 118"/>
              <a:gd name="T9" fmla="*/ 5 h 172"/>
              <a:gd name="T10" fmla="*/ 76 w 118"/>
              <a:gd name="T11" fmla="*/ 46 h 172"/>
              <a:gd name="T12" fmla="*/ 0 w 118"/>
              <a:gd name="T13" fmla="*/ 46 h 172"/>
              <a:gd name="T14" fmla="*/ 53 w 118"/>
              <a:gd name="T15" fmla="*/ 107 h 172"/>
              <a:gd name="T16" fmla="*/ 53 w 118"/>
              <a:gd name="T17" fmla="*/ 164 h 172"/>
              <a:gd name="T18" fmla="*/ 17 w 118"/>
              <a:gd name="T19" fmla="*/ 172 h 172"/>
              <a:gd name="T20" fmla="*/ 95 w 118"/>
              <a:gd name="T21" fmla="*/ 172 h 172"/>
              <a:gd name="T22" fmla="*/ 60 w 118"/>
              <a:gd name="T23" fmla="*/ 164 h 172"/>
              <a:gd name="T24" fmla="*/ 60 w 118"/>
              <a:gd name="T25" fmla="*/ 107 h 172"/>
              <a:gd name="T26" fmla="*/ 112 w 118"/>
              <a:gd name="T27" fmla="*/ 46 h 172"/>
              <a:gd name="T28" fmla="*/ 82 w 118"/>
              <a:gd name="T29" fmla="*/ 46 h 172"/>
              <a:gd name="T30" fmla="*/ 95 w 118"/>
              <a:gd name="T31" fmla="*/ 6 h 172"/>
              <a:gd name="T32" fmla="*/ 116 w 118"/>
              <a:gd name="T33" fmla="*/ 1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172">
                <a:moveTo>
                  <a:pt x="116" y="14"/>
                </a:moveTo>
                <a:cubicBezTo>
                  <a:pt x="118" y="9"/>
                  <a:pt x="118" y="9"/>
                  <a:pt x="118" y="9"/>
                </a:cubicBezTo>
                <a:cubicBezTo>
                  <a:pt x="97" y="2"/>
                  <a:pt x="97" y="2"/>
                  <a:pt x="97" y="2"/>
                </a:cubicBezTo>
                <a:cubicBezTo>
                  <a:pt x="92" y="0"/>
                  <a:pt x="92" y="0"/>
                  <a:pt x="92" y="0"/>
                </a:cubicBezTo>
                <a:cubicBezTo>
                  <a:pt x="90" y="5"/>
                  <a:pt x="90" y="5"/>
                  <a:pt x="90" y="5"/>
                </a:cubicBezTo>
                <a:cubicBezTo>
                  <a:pt x="76" y="46"/>
                  <a:pt x="76" y="46"/>
                  <a:pt x="76" y="46"/>
                </a:cubicBezTo>
                <a:cubicBezTo>
                  <a:pt x="0" y="46"/>
                  <a:pt x="0" y="46"/>
                  <a:pt x="0" y="46"/>
                </a:cubicBezTo>
                <a:cubicBezTo>
                  <a:pt x="53" y="107"/>
                  <a:pt x="53" y="107"/>
                  <a:pt x="53" y="107"/>
                </a:cubicBezTo>
                <a:cubicBezTo>
                  <a:pt x="53" y="164"/>
                  <a:pt x="53" y="164"/>
                  <a:pt x="53" y="164"/>
                </a:cubicBezTo>
                <a:cubicBezTo>
                  <a:pt x="36" y="164"/>
                  <a:pt x="22" y="168"/>
                  <a:pt x="17" y="172"/>
                </a:cubicBezTo>
                <a:cubicBezTo>
                  <a:pt x="95" y="172"/>
                  <a:pt x="95" y="172"/>
                  <a:pt x="95" y="172"/>
                </a:cubicBezTo>
                <a:cubicBezTo>
                  <a:pt x="90" y="168"/>
                  <a:pt x="76" y="164"/>
                  <a:pt x="60" y="164"/>
                </a:cubicBezTo>
                <a:cubicBezTo>
                  <a:pt x="60" y="107"/>
                  <a:pt x="60" y="107"/>
                  <a:pt x="60" y="107"/>
                </a:cubicBezTo>
                <a:cubicBezTo>
                  <a:pt x="112" y="46"/>
                  <a:pt x="112" y="46"/>
                  <a:pt x="112" y="46"/>
                </a:cubicBezTo>
                <a:cubicBezTo>
                  <a:pt x="82" y="46"/>
                  <a:pt x="82" y="46"/>
                  <a:pt x="82" y="46"/>
                </a:cubicBezTo>
                <a:cubicBezTo>
                  <a:pt x="95" y="6"/>
                  <a:pt x="95" y="6"/>
                  <a:pt x="95" y="6"/>
                </a:cubicBezTo>
                <a:lnTo>
                  <a:pt x="116" y="1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6" name="Freeform 139"/>
          <p:cNvSpPr/>
          <p:nvPr/>
        </p:nvSpPr>
        <p:spPr bwMode="auto">
          <a:xfrm>
            <a:off x="2748778" y="3285030"/>
            <a:ext cx="333375" cy="279400"/>
          </a:xfrm>
          <a:custGeom>
            <a:avLst/>
            <a:gdLst>
              <a:gd name="T0" fmla="*/ 145 w 148"/>
              <a:gd name="T1" fmla="*/ 54 h 124"/>
              <a:gd name="T2" fmla="*/ 143 w 148"/>
              <a:gd name="T3" fmla="*/ 48 h 124"/>
              <a:gd name="T4" fmla="*/ 148 w 148"/>
              <a:gd name="T5" fmla="*/ 36 h 124"/>
              <a:gd name="T6" fmla="*/ 130 w 148"/>
              <a:gd name="T7" fmla="*/ 18 h 124"/>
              <a:gd name="T8" fmla="*/ 118 w 148"/>
              <a:gd name="T9" fmla="*/ 23 h 124"/>
              <a:gd name="T10" fmla="*/ 104 w 148"/>
              <a:gd name="T11" fmla="*/ 10 h 124"/>
              <a:gd name="T12" fmla="*/ 97 w 148"/>
              <a:gd name="T13" fmla="*/ 12 h 124"/>
              <a:gd name="T14" fmla="*/ 76 w 148"/>
              <a:gd name="T15" fmla="*/ 0 h 124"/>
              <a:gd name="T16" fmla="*/ 56 w 148"/>
              <a:gd name="T17" fmla="*/ 10 h 124"/>
              <a:gd name="T18" fmla="*/ 49 w 148"/>
              <a:gd name="T19" fmla="*/ 8 h 124"/>
              <a:gd name="T20" fmla="*/ 37 w 148"/>
              <a:gd name="T21" fmla="*/ 20 h 124"/>
              <a:gd name="T22" fmla="*/ 38 w 148"/>
              <a:gd name="T23" fmla="*/ 24 h 124"/>
              <a:gd name="T24" fmla="*/ 36 w 148"/>
              <a:gd name="T25" fmla="*/ 24 h 124"/>
              <a:gd name="T26" fmla="*/ 18 w 148"/>
              <a:gd name="T27" fmla="*/ 43 h 124"/>
              <a:gd name="T28" fmla="*/ 18 w 148"/>
              <a:gd name="T29" fmla="*/ 44 h 124"/>
              <a:gd name="T30" fmla="*/ 0 w 148"/>
              <a:gd name="T31" fmla="*/ 65 h 124"/>
              <a:gd name="T32" fmla="*/ 16 w 148"/>
              <a:gd name="T33" fmla="*/ 85 h 124"/>
              <a:gd name="T34" fmla="*/ 31 w 148"/>
              <a:gd name="T35" fmla="*/ 96 h 124"/>
              <a:gd name="T36" fmla="*/ 35 w 148"/>
              <a:gd name="T37" fmla="*/ 95 h 124"/>
              <a:gd name="T38" fmla="*/ 35 w 148"/>
              <a:gd name="T39" fmla="*/ 97 h 124"/>
              <a:gd name="T40" fmla="*/ 53 w 148"/>
              <a:gd name="T41" fmla="*/ 114 h 124"/>
              <a:gd name="T42" fmla="*/ 67 w 148"/>
              <a:gd name="T43" fmla="*/ 107 h 124"/>
              <a:gd name="T44" fmla="*/ 76 w 148"/>
              <a:gd name="T45" fmla="*/ 111 h 124"/>
              <a:gd name="T46" fmla="*/ 83 w 148"/>
              <a:gd name="T47" fmla="*/ 109 h 124"/>
              <a:gd name="T48" fmla="*/ 100 w 148"/>
              <a:gd name="T49" fmla="*/ 124 h 124"/>
              <a:gd name="T50" fmla="*/ 91 w 148"/>
              <a:gd name="T51" fmla="*/ 108 h 124"/>
              <a:gd name="T52" fmla="*/ 100 w 148"/>
              <a:gd name="T53" fmla="*/ 110 h 124"/>
              <a:gd name="T54" fmla="*/ 118 w 148"/>
              <a:gd name="T55" fmla="*/ 94 h 124"/>
              <a:gd name="T56" fmla="*/ 122 w 148"/>
              <a:gd name="T57" fmla="*/ 94 h 124"/>
              <a:gd name="T58" fmla="*/ 143 w 148"/>
              <a:gd name="T59" fmla="*/ 74 h 124"/>
              <a:gd name="T60" fmla="*/ 139 w 148"/>
              <a:gd name="T61" fmla="*/ 63 h 124"/>
              <a:gd name="T62" fmla="*/ 145 w 148"/>
              <a:gd name="T63" fmla="*/ 5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124">
                <a:moveTo>
                  <a:pt x="145" y="54"/>
                </a:moveTo>
                <a:cubicBezTo>
                  <a:pt x="145" y="52"/>
                  <a:pt x="144" y="50"/>
                  <a:pt x="143" y="48"/>
                </a:cubicBezTo>
                <a:cubicBezTo>
                  <a:pt x="146" y="45"/>
                  <a:pt x="148" y="41"/>
                  <a:pt x="148" y="36"/>
                </a:cubicBezTo>
                <a:cubicBezTo>
                  <a:pt x="148" y="26"/>
                  <a:pt x="140" y="18"/>
                  <a:pt x="130" y="18"/>
                </a:cubicBezTo>
                <a:cubicBezTo>
                  <a:pt x="125" y="18"/>
                  <a:pt x="121" y="20"/>
                  <a:pt x="118" y="23"/>
                </a:cubicBezTo>
                <a:cubicBezTo>
                  <a:pt x="117" y="16"/>
                  <a:pt x="111" y="10"/>
                  <a:pt x="104" y="10"/>
                </a:cubicBezTo>
                <a:cubicBezTo>
                  <a:pt x="102" y="10"/>
                  <a:pt x="99" y="11"/>
                  <a:pt x="97" y="12"/>
                </a:cubicBezTo>
                <a:cubicBezTo>
                  <a:pt x="93" y="5"/>
                  <a:pt x="85" y="0"/>
                  <a:pt x="76" y="0"/>
                </a:cubicBezTo>
                <a:cubicBezTo>
                  <a:pt x="68" y="0"/>
                  <a:pt x="61" y="4"/>
                  <a:pt x="56" y="10"/>
                </a:cubicBezTo>
                <a:cubicBezTo>
                  <a:pt x="54" y="9"/>
                  <a:pt x="52" y="8"/>
                  <a:pt x="49" y="8"/>
                </a:cubicBezTo>
                <a:cubicBezTo>
                  <a:pt x="42" y="8"/>
                  <a:pt x="37" y="13"/>
                  <a:pt x="37" y="20"/>
                </a:cubicBezTo>
                <a:cubicBezTo>
                  <a:pt x="37" y="21"/>
                  <a:pt x="37" y="23"/>
                  <a:pt x="38" y="24"/>
                </a:cubicBezTo>
                <a:cubicBezTo>
                  <a:pt x="37" y="24"/>
                  <a:pt x="37" y="24"/>
                  <a:pt x="36" y="24"/>
                </a:cubicBezTo>
                <a:cubicBezTo>
                  <a:pt x="26" y="24"/>
                  <a:pt x="18" y="32"/>
                  <a:pt x="18" y="43"/>
                </a:cubicBezTo>
                <a:cubicBezTo>
                  <a:pt x="18" y="43"/>
                  <a:pt x="18" y="44"/>
                  <a:pt x="18" y="44"/>
                </a:cubicBezTo>
                <a:cubicBezTo>
                  <a:pt x="8" y="45"/>
                  <a:pt x="0" y="54"/>
                  <a:pt x="0" y="65"/>
                </a:cubicBezTo>
                <a:cubicBezTo>
                  <a:pt x="0" y="75"/>
                  <a:pt x="7" y="83"/>
                  <a:pt x="16" y="85"/>
                </a:cubicBezTo>
                <a:cubicBezTo>
                  <a:pt x="18" y="91"/>
                  <a:pt x="24" y="96"/>
                  <a:pt x="31" y="96"/>
                </a:cubicBezTo>
                <a:cubicBezTo>
                  <a:pt x="33" y="96"/>
                  <a:pt x="34" y="95"/>
                  <a:pt x="35" y="95"/>
                </a:cubicBezTo>
                <a:cubicBezTo>
                  <a:pt x="35" y="96"/>
                  <a:pt x="35" y="96"/>
                  <a:pt x="35" y="97"/>
                </a:cubicBezTo>
                <a:cubicBezTo>
                  <a:pt x="35" y="106"/>
                  <a:pt x="43" y="114"/>
                  <a:pt x="53" y="114"/>
                </a:cubicBezTo>
                <a:cubicBezTo>
                  <a:pt x="59" y="114"/>
                  <a:pt x="64" y="111"/>
                  <a:pt x="67" y="107"/>
                </a:cubicBezTo>
                <a:cubicBezTo>
                  <a:pt x="70" y="109"/>
                  <a:pt x="73" y="111"/>
                  <a:pt x="76" y="111"/>
                </a:cubicBezTo>
                <a:cubicBezTo>
                  <a:pt x="79" y="111"/>
                  <a:pt x="81" y="110"/>
                  <a:pt x="83" y="109"/>
                </a:cubicBezTo>
                <a:cubicBezTo>
                  <a:pt x="84" y="113"/>
                  <a:pt x="89" y="121"/>
                  <a:pt x="100" y="124"/>
                </a:cubicBezTo>
                <a:cubicBezTo>
                  <a:pt x="100" y="124"/>
                  <a:pt x="92" y="117"/>
                  <a:pt x="91" y="108"/>
                </a:cubicBezTo>
                <a:cubicBezTo>
                  <a:pt x="93" y="109"/>
                  <a:pt x="96" y="110"/>
                  <a:pt x="100" y="110"/>
                </a:cubicBezTo>
                <a:cubicBezTo>
                  <a:pt x="109" y="110"/>
                  <a:pt x="117" y="103"/>
                  <a:pt x="118" y="94"/>
                </a:cubicBezTo>
                <a:cubicBezTo>
                  <a:pt x="119" y="94"/>
                  <a:pt x="121" y="94"/>
                  <a:pt x="122" y="94"/>
                </a:cubicBezTo>
                <a:cubicBezTo>
                  <a:pt x="134" y="94"/>
                  <a:pt x="143" y="85"/>
                  <a:pt x="143" y="74"/>
                </a:cubicBezTo>
                <a:cubicBezTo>
                  <a:pt x="143" y="70"/>
                  <a:pt x="141" y="66"/>
                  <a:pt x="139" y="63"/>
                </a:cubicBezTo>
                <a:cubicBezTo>
                  <a:pt x="142" y="61"/>
                  <a:pt x="145" y="58"/>
                  <a:pt x="145" y="5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7" name="Freeform 140"/>
          <p:cNvSpPr>
            <a:spLocks noEditPoints="1"/>
          </p:cNvSpPr>
          <p:nvPr/>
        </p:nvSpPr>
        <p:spPr bwMode="auto">
          <a:xfrm>
            <a:off x="3344090" y="3280267"/>
            <a:ext cx="352425" cy="279400"/>
          </a:xfrm>
          <a:custGeom>
            <a:avLst/>
            <a:gdLst>
              <a:gd name="T0" fmla="*/ 217 w 222"/>
              <a:gd name="T1" fmla="*/ 0 h 176"/>
              <a:gd name="T2" fmla="*/ 0 w 222"/>
              <a:gd name="T3" fmla="*/ 0 h 176"/>
              <a:gd name="T4" fmla="*/ 0 w 222"/>
              <a:gd name="T5" fmla="*/ 176 h 176"/>
              <a:gd name="T6" fmla="*/ 222 w 222"/>
              <a:gd name="T7" fmla="*/ 176 h 176"/>
              <a:gd name="T8" fmla="*/ 222 w 222"/>
              <a:gd name="T9" fmla="*/ 0 h 176"/>
              <a:gd name="T10" fmla="*/ 217 w 222"/>
              <a:gd name="T11" fmla="*/ 0 h 176"/>
              <a:gd name="T12" fmla="*/ 189 w 222"/>
              <a:gd name="T13" fmla="*/ 118 h 176"/>
              <a:gd name="T14" fmla="*/ 189 w 222"/>
              <a:gd name="T15" fmla="*/ 172 h 176"/>
              <a:gd name="T16" fmla="*/ 158 w 222"/>
              <a:gd name="T17" fmla="*/ 172 h 176"/>
              <a:gd name="T18" fmla="*/ 158 w 222"/>
              <a:gd name="T19" fmla="*/ 118 h 176"/>
              <a:gd name="T20" fmla="*/ 165 w 222"/>
              <a:gd name="T21" fmla="*/ 118 h 176"/>
              <a:gd name="T22" fmla="*/ 165 w 222"/>
              <a:gd name="T23" fmla="*/ 4 h 176"/>
              <a:gd name="T24" fmla="*/ 180 w 222"/>
              <a:gd name="T25" fmla="*/ 4 h 176"/>
              <a:gd name="T26" fmla="*/ 180 w 222"/>
              <a:gd name="T27" fmla="*/ 118 h 176"/>
              <a:gd name="T28" fmla="*/ 189 w 222"/>
              <a:gd name="T29" fmla="*/ 118 h 176"/>
              <a:gd name="T30" fmla="*/ 41 w 222"/>
              <a:gd name="T31" fmla="*/ 118 h 176"/>
              <a:gd name="T32" fmla="*/ 41 w 222"/>
              <a:gd name="T33" fmla="*/ 4 h 176"/>
              <a:gd name="T34" fmla="*/ 57 w 222"/>
              <a:gd name="T35" fmla="*/ 4 h 176"/>
              <a:gd name="T36" fmla="*/ 57 w 222"/>
              <a:gd name="T37" fmla="*/ 118 h 176"/>
              <a:gd name="T38" fmla="*/ 67 w 222"/>
              <a:gd name="T39" fmla="*/ 118 h 176"/>
              <a:gd name="T40" fmla="*/ 67 w 222"/>
              <a:gd name="T41" fmla="*/ 172 h 176"/>
              <a:gd name="T42" fmla="*/ 34 w 222"/>
              <a:gd name="T43" fmla="*/ 172 h 176"/>
              <a:gd name="T44" fmla="*/ 34 w 222"/>
              <a:gd name="T45" fmla="*/ 118 h 176"/>
              <a:gd name="T46" fmla="*/ 41 w 222"/>
              <a:gd name="T47" fmla="*/ 118 h 176"/>
              <a:gd name="T48" fmla="*/ 75 w 222"/>
              <a:gd name="T49" fmla="*/ 118 h 176"/>
              <a:gd name="T50" fmla="*/ 82 w 222"/>
              <a:gd name="T51" fmla="*/ 118 h 176"/>
              <a:gd name="T52" fmla="*/ 82 w 222"/>
              <a:gd name="T53" fmla="*/ 4 h 176"/>
              <a:gd name="T54" fmla="*/ 98 w 222"/>
              <a:gd name="T55" fmla="*/ 4 h 176"/>
              <a:gd name="T56" fmla="*/ 98 w 222"/>
              <a:gd name="T57" fmla="*/ 118 h 176"/>
              <a:gd name="T58" fmla="*/ 108 w 222"/>
              <a:gd name="T59" fmla="*/ 118 h 176"/>
              <a:gd name="T60" fmla="*/ 108 w 222"/>
              <a:gd name="T61" fmla="*/ 172 h 176"/>
              <a:gd name="T62" fmla="*/ 75 w 222"/>
              <a:gd name="T63" fmla="*/ 172 h 176"/>
              <a:gd name="T64" fmla="*/ 75 w 222"/>
              <a:gd name="T65" fmla="*/ 118 h 176"/>
              <a:gd name="T66" fmla="*/ 117 w 222"/>
              <a:gd name="T67" fmla="*/ 118 h 176"/>
              <a:gd name="T68" fmla="*/ 124 w 222"/>
              <a:gd name="T69" fmla="*/ 118 h 176"/>
              <a:gd name="T70" fmla="*/ 124 w 222"/>
              <a:gd name="T71" fmla="*/ 4 h 176"/>
              <a:gd name="T72" fmla="*/ 139 w 222"/>
              <a:gd name="T73" fmla="*/ 4 h 176"/>
              <a:gd name="T74" fmla="*/ 139 w 222"/>
              <a:gd name="T75" fmla="*/ 118 h 176"/>
              <a:gd name="T76" fmla="*/ 149 w 222"/>
              <a:gd name="T77" fmla="*/ 118 h 176"/>
              <a:gd name="T78" fmla="*/ 149 w 222"/>
              <a:gd name="T79" fmla="*/ 172 h 176"/>
              <a:gd name="T80" fmla="*/ 117 w 222"/>
              <a:gd name="T81" fmla="*/ 172 h 176"/>
              <a:gd name="T82" fmla="*/ 117 w 222"/>
              <a:gd name="T83" fmla="*/ 118 h 176"/>
              <a:gd name="T84" fmla="*/ 4 w 222"/>
              <a:gd name="T85" fmla="*/ 4 h 176"/>
              <a:gd name="T86" fmla="*/ 16 w 222"/>
              <a:gd name="T87" fmla="*/ 4 h 176"/>
              <a:gd name="T88" fmla="*/ 16 w 222"/>
              <a:gd name="T89" fmla="*/ 118 h 176"/>
              <a:gd name="T90" fmla="*/ 26 w 222"/>
              <a:gd name="T91" fmla="*/ 118 h 176"/>
              <a:gd name="T92" fmla="*/ 26 w 222"/>
              <a:gd name="T93" fmla="*/ 172 h 176"/>
              <a:gd name="T94" fmla="*/ 4 w 222"/>
              <a:gd name="T95" fmla="*/ 172 h 176"/>
              <a:gd name="T96" fmla="*/ 4 w 222"/>
              <a:gd name="T97" fmla="*/ 4 h 176"/>
              <a:gd name="T98" fmla="*/ 217 w 222"/>
              <a:gd name="T99" fmla="*/ 172 h 176"/>
              <a:gd name="T100" fmla="*/ 199 w 222"/>
              <a:gd name="T101" fmla="*/ 172 h 176"/>
              <a:gd name="T102" fmla="*/ 199 w 222"/>
              <a:gd name="T103" fmla="*/ 118 h 176"/>
              <a:gd name="T104" fmla="*/ 206 w 222"/>
              <a:gd name="T105" fmla="*/ 118 h 176"/>
              <a:gd name="T106" fmla="*/ 206 w 222"/>
              <a:gd name="T107" fmla="*/ 4 h 176"/>
              <a:gd name="T108" fmla="*/ 217 w 222"/>
              <a:gd name="T109" fmla="*/ 4 h 176"/>
              <a:gd name="T110" fmla="*/ 217 w 222"/>
              <a:gd name="T111"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 h="176">
                <a:moveTo>
                  <a:pt x="217" y="0"/>
                </a:moveTo>
                <a:lnTo>
                  <a:pt x="0" y="0"/>
                </a:lnTo>
                <a:lnTo>
                  <a:pt x="0" y="176"/>
                </a:lnTo>
                <a:lnTo>
                  <a:pt x="222" y="176"/>
                </a:lnTo>
                <a:lnTo>
                  <a:pt x="222" y="0"/>
                </a:lnTo>
                <a:lnTo>
                  <a:pt x="217" y="0"/>
                </a:lnTo>
                <a:close/>
                <a:moveTo>
                  <a:pt x="189" y="118"/>
                </a:moveTo>
                <a:lnTo>
                  <a:pt x="189" y="172"/>
                </a:lnTo>
                <a:lnTo>
                  <a:pt x="158" y="172"/>
                </a:lnTo>
                <a:lnTo>
                  <a:pt x="158" y="118"/>
                </a:lnTo>
                <a:lnTo>
                  <a:pt x="165" y="118"/>
                </a:lnTo>
                <a:lnTo>
                  <a:pt x="165" y="4"/>
                </a:lnTo>
                <a:lnTo>
                  <a:pt x="180" y="4"/>
                </a:lnTo>
                <a:lnTo>
                  <a:pt x="180" y="118"/>
                </a:lnTo>
                <a:lnTo>
                  <a:pt x="189" y="118"/>
                </a:lnTo>
                <a:close/>
                <a:moveTo>
                  <a:pt x="41" y="118"/>
                </a:moveTo>
                <a:lnTo>
                  <a:pt x="41" y="4"/>
                </a:lnTo>
                <a:lnTo>
                  <a:pt x="57" y="4"/>
                </a:lnTo>
                <a:lnTo>
                  <a:pt x="57" y="118"/>
                </a:lnTo>
                <a:lnTo>
                  <a:pt x="67" y="118"/>
                </a:lnTo>
                <a:lnTo>
                  <a:pt x="67" y="172"/>
                </a:lnTo>
                <a:lnTo>
                  <a:pt x="34" y="172"/>
                </a:lnTo>
                <a:lnTo>
                  <a:pt x="34" y="118"/>
                </a:lnTo>
                <a:lnTo>
                  <a:pt x="41" y="118"/>
                </a:lnTo>
                <a:close/>
                <a:moveTo>
                  <a:pt x="75" y="118"/>
                </a:moveTo>
                <a:lnTo>
                  <a:pt x="82" y="118"/>
                </a:lnTo>
                <a:lnTo>
                  <a:pt x="82" y="4"/>
                </a:lnTo>
                <a:lnTo>
                  <a:pt x="98" y="4"/>
                </a:lnTo>
                <a:lnTo>
                  <a:pt x="98" y="118"/>
                </a:lnTo>
                <a:lnTo>
                  <a:pt x="108" y="118"/>
                </a:lnTo>
                <a:lnTo>
                  <a:pt x="108" y="172"/>
                </a:lnTo>
                <a:lnTo>
                  <a:pt x="75" y="172"/>
                </a:lnTo>
                <a:lnTo>
                  <a:pt x="75" y="118"/>
                </a:lnTo>
                <a:close/>
                <a:moveTo>
                  <a:pt x="117" y="118"/>
                </a:moveTo>
                <a:lnTo>
                  <a:pt x="124" y="118"/>
                </a:lnTo>
                <a:lnTo>
                  <a:pt x="124" y="4"/>
                </a:lnTo>
                <a:lnTo>
                  <a:pt x="139" y="4"/>
                </a:lnTo>
                <a:lnTo>
                  <a:pt x="139" y="118"/>
                </a:lnTo>
                <a:lnTo>
                  <a:pt x="149" y="118"/>
                </a:lnTo>
                <a:lnTo>
                  <a:pt x="149" y="172"/>
                </a:lnTo>
                <a:lnTo>
                  <a:pt x="117" y="172"/>
                </a:lnTo>
                <a:lnTo>
                  <a:pt x="117" y="118"/>
                </a:lnTo>
                <a:close/>
                <a:moveTo>
                  <a:pt x="4" y="4"/>
                </a:moveTo>
                <a:lnTo>
                  <a:pt x="16" y="4"/>
                </a:lnTo>
                <a:lnTo>
                  <a:pt x="16" y="118"/>
                </a:lnTo>
                <a:lnTo>
                  <a:pt x="26" y="118"/>
                </a:lnTo>
                <a:lnTo>
                  <a:pt x="26" y="172"/>
                </a:lnTo>
                <a:lnTo>
                  <a:pt x="4" y="172"/>
                </a:lnTo>
                <a:lnTo>
                  <a:pt x="4" y="4"/>
                </a:lnTo>
                <a:close/>
                <a:moveTo>
                  <a:pt x="217" y="172"/>
                </a:moveTo>
                <a:lnTo>
                  <a:pt x="199" y="172"/>
                </a:lnTo>
                <a:lnTo>
                  <a:pt x="199" y="118"/>
                </a:lnTo>
                <a:lnTo>
                  <a:pt x="206" y="118"/>
                </a:lnTo>
                <a:lnTo>
                  <a:pt x="206" y="4"/>
                </a:lnTo>
                <a:lnTo>
                  <a:pt x="217" y="4"/>
                </a:lnTo>
                <a:lnTo>
                  <a:pt x="217" y="17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8" name="Freeform 141"/>
          <p:cNvSpPr/>
          <p:nvPr/>
        </p:nvSpPr>
        <p:spPr bwMode="auto">
          <a:xfrm>
            <a:off x="4090215" y="3223117"/>
            <a:ext cx="127000" cy="93663"/>
          </a:xfrm>
          <a:custGeom>
            <a:avLst/>
            <a:gdLst>
              <a:gd name="T0" fmla="*/ 51 w 56"/>
              <a:gd name="T1" fmla="*/ 0 h 41"/>
              <a:gd name="T2" fmla="*/ 4 w 56"/>
              <a:gd name="T3" fmla="*/ 0 h 41"/>
              <a:gd name="T4" fmla="*/ 0 w 56"/>
              <a:gd name="T5" fmla="*/ 5 h 41"/>
              <a:gd name="T6" fmla="*/ 0 w 56"/>
              <a:gd name="T7" fmla="*/ 36 h 41"/>
              <a:gd name="T8" fmla="*/ 4 w 56"/>
              <a:gd name="T9" fmla="*/ 41 h 41"/>
              <a:gd name="T10" fmla="*/ 51 w 56"/>
              <a:gd name="T11" fmla="*/ 41 h 41"/>
              <a:gd name="T12" fmla="*/ 56 w 56"/>
              <a:gd name="T13" fmla="*/ 36 h 41"/>
              <a:gd name="T14" fmla="*/ 56 w 56"/>
              <a:gd name="T15" fmla="*/ 5 h 41"/>
              <a:gd name="T16" fmla="*/ 51 w 56"/>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1">
                <a:moveTo>
                  <a:pt x="51" y="0"/>
                </a:moveTo>
                <a:cubicBezTo>
                  <a:pt x="4" y="0"/>
                  <a:pt x="4" y="0"/>
                  <a:pt x="4" y="0"/>
                </a:cubicBezTo>
                <a:cubicBezTo>
                  <a:pt x="2" y="0"/>
                  <a:pt x="0" y="2"/>
                  <a:pt x="0" y="5"/>
                </a:cubicBezTo>
                <a:cubicBezTo>
                  <a:pt x="0" y="36"/>
                  <a:pt x="0" y="36"/>
                  <a:pt x="0" y="36"/>
                </a:cubicBezTo>
                <a:cubicBezTo>
                  <a:pt x="0" y="39"/>
                  <a:pt x="2" y="41"/>
                  <a:pt x="4" y="41"/>
                </a:cubicBezTo>
                <a:cubicBezTo>
                  <a:pt x="51" y="41"/>
                  <a:pt x="51" y="41"/>
                  <a:pt x="51" y="41"/>
                </a:cubicBezTo>
                <a:cubicBezTo>
                  <a:pt x="54" y="41"/>
                  <a:pt x="56" y="39"/>
                  <a:pt x="56" y="36"/>
                </a:cubicBezTo>
                <a:cubicBezTo>
                  <a:pt x="56" y="5"/>
                  <a:pt x="56" y="5"/>
                  <a:pt x="56" y="5"/>
                </a:cubicBezTo>
                <a:cubicBezTo>
                  <a:pt x="56" y="2"/>
                  <a:pt x="54" y="0"/>
                  <a:pt x="51"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09" name="Freeform 142"/>
          <p:cNvSpPr/>
          <p:nvPr/>
        </p:nvSpPr>
        <p:spPr bwMode="auto">
          <a:xfrm>
            <a:off x="4077515" y="3362817"/>
            <a:ext cx="17462" cy="7938"/>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0" name="Freeform 143"/>
          <p:cNvSpPr/>
          <p:nvPr/>
        </p:nvSpPr>
        <p:spPr bwMode="auto">
          <a:xfrm>
            <a:off x="4104503" y="3362817"/>
            <a:ext cx="17462" cy="7938"/>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1" name="Freeform 144"/>
          <p:cNvSpPr/>
          <p:nvPr/>
        </p:nvSpPr>
        <p:spPr bwMode="auto">
          <a:xfrm>
            <a:off x="4131490" y="3362817"/>
            <a:ext cx="17462" cy="7938"/>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2" name="Freeform 145"/>
          <p:cNvSpPr/>
          <p:nvPr/>
        </p:nvSpPr>
        <p:spPr bwMode="auto">
          <a:xfrm>
            <a:off x="4158478" y="3362817"/>
            <a:ext cx="17462" cy="7938"/>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3" name="Freeform 146"/>
          <p:cNvSpPr/>
          <p:nvPr/>
        </p:nvSpPr>
        <p:spPr bwMode="auto">
          <a:xfrm>
            <a:off x="4185465" y="3362817"/>
            <a:ext cx="17462" cy="7938"/>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4" name="Freeform 147"/>
          <p:cNvSpPr/>
          <p:nvPr/>
        </p:nvSpPr>
        <p:spPr bwMode="auto">
          <a:xfrm>
            <a:off x="4212453" y="3362817"/>
            <a:ext cx="17462" cy="7938"/>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5" name="Freeform 148"/>
          <p:cNvSpPr/>
          <p:nvPr/>
        </p:nvSpPr>
        <p:spPr bwMode="auto">
          <a:xfrm>
            <a:off x="4090215" y="3354880"/>
            <a:ext cx="19050" cy="4763"/>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6" name="Freeform 149"/>
          <p:cNvSpPr/>
          <p:nvPr/>
        </p:nvSpPr>
        <p:spPr bwMode="auto">
          <a:xfrm>
            <a:off x="4117203" y="3354880"/>
            <a:ext cx="19050" cy="4763"/>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7" name="Freeform 150"/>
          <p:cNvSpPr/>
          <p:nvPr/>
        </p:nvSpPr>
        <p:spPr bwMode="auto">
          <a:xfrm>
            <a:off x="4144190" y="3354880"/>
            <a:ext cx="19050"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8" name="Freeform 151"/>
          <p:cNvSpPr/>
          <p:nvPr/>
        </p:nvSpPr>
        <p:spPr bwMode="auto">
          <a:xfrm>
            <a:off x="4171178" y="3354880"/>
            <a:ext cx="19050"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19" name="Freeform 152"/>
          <p:cNvSpPr/>
          <p:nvPr/>
        </p:nvSpPr>
        <p:spPr bwMode="auto">
          <a:xfrm>
            <a:off x="4198165" y="3354880"/>
            <a:ext cx="19050"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0" name="Freeform 153"/>
          <p:cNvSpPr/>
          <p:nvPr/>
        </p:nvSpPr>
        <p:spPr bwMode="auto">
          <a:xfrm>
            <a:off x="3975915" y="3408855"/>
            <a:ext cx="125412" cy="90488"/>
          </a:xfrm>
          <a:custGeom>
            <a:avLst/>
            <a:gdLst>
              <a:gd name="T0" fmla="*/ 52 w 56"/>
              <a:gd name="T1" fmla="*/ 0 h 40"/>
              <a:gd name="T2" fmla="*/ 4 w 56"/>
              <a:gd name="T3" fmla="*/ 0 h 40"/>
              <a:gd name="T4" fmla="*/ 0 w 56"/>
              <a:gd name="T5" fmla="*/ 4 h 40"/>
              <a:gd name="T6" fmla="*/ 0 w 56"/>
              <a:gd name="T7" fmla="*/ 36 h 40"/>
              <a:gd name="T8" fmla="*/ 4 w 56"/>
              <a:gd name="T9" fmla="*/ 40 h 40"/>
              <a:gd name="T10" fmla="*/ 52 w 56"/>
              <a:gd name="T11" fmla="*/ 40 h 40"/>
              <a:gd name="T12" fmla="*/ 56 w 56"/>
              <a:gd name="T13" fmla="*/ 36 h 40"/>
              <a:gd name="T14" fmla="*/ 56 w 56"/>
              <a:gd name="T15" fmla="*/ 4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4"/>
                </a:cubicBezTo>
                <a:cubicBezTo>
                  <a:pt x="0" y="36"/>
                  <a:pt x="0" y="36"/>
                  <a:pt x="0" y="36"/>
                </a:cubicBezTo>
                <a:cubicBezTo>
                  <a:pt x="0" y="38"/>
                  <a:pt x="2" y="40"/>
                  <a:pt x="4" y="40"/>
                </a:cubicBezTo>
                <a:cubicBezTo>
                  <a:pt x="52" y="40"/>
                  <a:pt x="52" y="40"/>
                  <a:pt x="52" y="40"/>
                </a:cubicBezTo>
                <a:cubicBezTo>
                  <a:pt x="54" y="40"/>
                  <a:pt x="56" y="38"/>
                  <a:pt x="56" y="36"/>
                </a:cubicBezTo>
                <a:cubicBezTo>
                  <a:pt x="56" y="4"/>
                  <a:pt x="56" y="4"/>
                  <a:pt x="56" y="4"/>
                </a:cubicBezTo>
                <a:cubicBezTo>
                  <a:pt x="56" y="2"/>
                  <a:pt x="54" y="0"/>
                  <a:pt x="52"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1" name="Freeform 154"/>
          <p:cNvSpPr>
            <a:spLocks noEditPoints="1"/>
          </p:cNvSpPr>
          <p:nvPr/>
        </p:nvSpPr>
        <p:spPr bwMode="auto">
          <a:xfrm>
            <a:off x="3934640" y="3394567"/>
            <a:ext cx="207962" cy="171450"/>
          </a:xfrm>
          <a:custGeom>
            <a:avLst/>
            <a:gdLst>
              <a:gd name="T0" fmla="*/ 89 w 92"/>
              <a:gd name="T1" fmla="*/ 66 h 76"/>
              <a:gd name="T2" fmla="*/ 85 w 92"/>
              <a:gd name="T3" fmla="*/ 61 h 76"/>
              <a:gd name="T4" fmla="*/ 82 w 92"/>
              <a:gd name="T5" fmla="*/ 61 h 76"/>
              <a:gd name="T6" fmla="*/ 79 w 92"/>
              <a:gd name="T7" fmla="*/ 55 h 76"/>
              <a:gd name="T8" fmla="*/ 69 w 92"/>
              <a:gd name="T9" fmla="*/ 55 h 76"/>
              <a:gd name="T10" fmla="*/ 69 w 92"/>
              <a:gd name="T11" fmla="*/ 52 h 76"/>
              <a:gd name="T12" fmla="*/ 75 w 92"/>
              <a:gd name="T13" fmla="*/ 52 h 76"/>
              <a:gd name="T14" fmla="*/ 80 w 92"/>
              <a:gd name="T15" fmla="*/ 48 h 76"/>
              <a:gd name="T16" fmla="*/ 80 w 92"/>
              <a:gd name="T17" fmla="*/ 4 h 76"/>
              <a:gd name="T18" fmla="*/ 75 w 92"/>
              <a:gd name="T19" fmla="*/ 0 h 76"/>
              <a:gd name="T20" fmla="*/ 17 w 92"/>
              <a:gd name="T21" fmla="*/ 0 h 76"/>
              <a:gd name="T22" fmla="*/ 12 w 92"/>
              <a:gd name="T23" fmla="*/ 4 h 76"/>
              <a:gd name="T24" fmla="*/ 12 w 92"/>
              <a:gd name="T25" fmla="*/ 48 h 76"/>
              <a:gd name="T26" fmla="*/ 17 w 92"/>
              <a:gd name="T27" fmla="*/ 52 h 76"/>
              <a:gd name="T28" fmla="*/ 23 w 92"/>
              <a:gd name="T29" fmla="*/ 52 h 76"/>
              <a:gd name="T30" fmla="*/ 23 w 92"/>
              <a:gd name="T31" fmla="*/ 55 h 76"/>
              <a:gd name="T32" fmla="*/ 13 w 92"/>
              <a:gd name="T33" fmla="*/ 55 h 76"/>
              <a:gd name="T34" fmla="*/ 10 w 92"/>
              <a:gd name="T35" fmla="*/ 61 h 76"/>
              <a:gd name="T36" fmla="*/ 7 w 92"/>
              <a:gd name="T37" fmla="*/ 61 h 76"/>
              <a:gd name="T38" fmla="*/ 3 w 92"/>
              <a:gd name="T39" fmla="*/ 66 h 76"/>
              <a:gd name="T40" fmla="*/ 0 w 92"/>
              <a:gd name="T41" fmla="*/ 72 h 76"/>
              <a:gd name="T42" fmla="*/ 4 w 92"/>
              <a:gd name="T43" fmla="*/ 76 h 76"/>
              <a:gd name="T44" fmla="*/ 88 w 92"/>
              <a:gd name="T45" fmla="*/ 76 h 76"/>
              <a:gd name="T46" fmla="*/ 92 w 92"/>
              <a:gd name="T47" fmla="*/ 72 h 76"/>
              <a:gd name="T48" fmla="*/ 89 w 92"/>
              <a:gd name="T49" fmla="*/ 66 h 76"/>
              <a:gd name="T50" fmla="*/ 17 w 92"/>
              <a:gd name="T51" fmla="*/ 49 h 76"/>
              <a:gd name="T52" fmla="*/ 15 w 92"/>
              <a:gd name="T53" fmla="*/ 48 h 76"/>
              <a:gd name="T54" fmla="*/ 15 w 92"/>
              <a:gd name="T55" fmla="*/ 4 h 76"/>
              <a:gd name="T56" fmla="*/ 17 w 92"/>
              <a:gd name="T57" fmla="*/ 2 h 76"/>
              <a:gd name="T58" fmla="*/ 75 w 92"/>
              <a:gd name="T59" fmla="*/ 2 h 76"/>
              <a:gd name="T60" fmla="*/ 77 w 92"/>
              <a:gd name="T61" fmla="*/ 4 h 76"/>
              <a:gd name="T62" fmla="*/ 77 w 92"/>
              <a:gd name="T63" fmla="*/ 48 h 76"/>
              <a:gd name="T64" fmla="*/ 75 w 92"/>
              <a:gd name="T65" fmla="*/ 49 h 76"/>
              <a:gd name="T66" fmla="*/ 17 w 92"/>
              <a:gd name="T67" fmla="*/ 49 h 76"/>
              <a:gd name="T68" fmla="*/ 77 w 92"/>
              <a:gd name="T69" fmla="*/ 58 h 76"/>
              <a:gd name="T70" fmla="*/ 80 w 92"/>
              <a:gd name="T71" fmla="*/ 64 h 76"/>
              <a:gd name="T72" fmla="*/ 85 w 92"/>
              <a:gd name="T73" fmla="*/ 64 h 76"/>
              <a:gd name="T74" fmla="*/ 87 w 92"/>
              <a:gd name="T75" fmla="*/ 66 h 76"/>
              <a:gd name="T76" fmla="*/ 87 w 92"/>
              <a:gd name="T77" fmla="*/ 66 h 76"/>
              <a:gd name="T78" fmla="*/ 90 w 92"/>
              <a:gd name="T79" fmla="*/ 72 h 76"/>
              <a:gd name="T80" fmla="*/ 88 w 92"/>
              <a:gd name="T81" fmla="*/ 74 h 76"/>
              <a:gd name="T82" fmla="*/ 4 w 92"/>
              <a:gd name="T83" fmla="*/ 74 h 76"/>
              <a:gd name="T84" fmla="*/ 2 w 92"/>
              <a:gd name="T85" fmla="*/ 72 h 76"/>
              <a:gd name="T86" fmla="*/ 5 w 92"/>
              <a:gd name="T87" fmla="*/ 66 h 76"/>
              <a:gd name="T88" fmla="*/ 5 w 92"/>
              <a:gd name="T89" fmla="*/ 66 h 76"/>
              <a:gd name="T90" fmla="*/ 7 w 92"/>
              <a:gd name="T91" fmla="*/ 64 h 76"/>
              <a:gd name="T92" fmla="*/ 12 w 92"/>
              <a:gd name="T93" fmla="*/ 64 h 76"/>
              <a:gd name="T94" fmla="*/ 15 w 92"/>
              <a:gd name="T95" fmla="*/ 58 h 76"/>
              <a:gd name="T96" fmla="*/ 26 w 92"/>
              <a:gd name="T97" fmla="*/ 58 h 76"/>
              <a:gd name="T98" fmla="*/ 26 w 92"/>
              <a:gd name="T99" fmla="*/ 54 h 76"/>
              <a:gd name="T100" fmla="*/ 66 w 92"/>
              <a:gd name="T101" fmla="*/ 5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2" h="76">
                <a:moveTo>
                  <a:pt x="89" y="66"/>
                </a:moveTo>
                <a:cubicBezTo>
                  <a:pt x="89" y="63"/>
                  <a:pt x="88" y="61"/>
                  <a:pt x="85" y="61"/>
                </a:cubicBezTo>
                <a:cubicBezTo>
                  <a:pt x="82" y="61"/>
                  <a:pt x="82" y="61"/>
                  <a:pt x="82" y="61"/>
                </a:cubicBezTo>
                <a:cubicBezTo>
                  <a:pt x="79" y="55"/>
                  <a:pt x="79" y="55"/>
                  <a:pt x="79" y="55"/>
                </a:cubicBezTo>
                <a:cubicBezTo>
                  <a:pt x="69" y="55"/>
                  <a:pt x="69" y="55"/>
                  <a:pt x="69" y="55"/>
                </a:cubicBezTo>
                <a:cubicBezTo>
                  <a:pt x="69" y="52"/>
                  <a:pt x="69" y="52"/>
                  <a:pt x="69" y="52"/>
                </a:cubicBezTo>
                <a:cubicBezTo>
                  <a:pt x="75" y="52"/>
                  <a:pt x="75" y="52"/>
                  <a:pt x="75" y="52"/>
                </a:cubicBezTo>
                <a:cubicBezTo>
                  <a:pt x="78" y="52"/>
                  <a:pt x="80" y="50"/>
                  <a:pt x="80" y="48"/>
                </a:cubicBezTo>
                <a:cubicBezTo>
                  <a:pt x="80" y="4"/>
                  <a:pt x="80" y="4"/>
                  <a:pt x="80" y="4"/>
                </a:cubicBezTo>
                <a:cubicBezTo>
                  <a:pt x="80" y="2"/>
                  <a:pt x="78" y="0"/>
                  <a:pt x="75" y="0"/>
                </a:cubicBezTo>
                <a:cubicBezTo>
                  <a:pt x="17" y="0"/>
                  <a:pt x="17" y="0"/>
                  <a:pt x="17" y="0"/>
                </a:cubicBezTo>
                <a:cubicBezTo>
                  <a:pt x="14" y="0"/>
                  <a:pt x="12" y="2"/>
                  <a:pt x="12" y="4"/>
                </a:cubicBezTo>
                <a:cubicBezTo>
                  <a:pt x="12" y="48"/>
                  <a:pt x="12" y="48"/>
                  <a:pt x="12" y="48"/>
                </a:cubicBezTo>
                <a:cubicBezTo>
                  <a:pt x="12" y="50"/>
                  <a:pt x="14" y="52"/>
                  <a:pt x="17" y="52"/>
                </a:cubicBezTo>
                <a:cubicBezTo>
                  <a:pt x="23" y="52"/>
                  <a:pt x="23" y="52"/>
                  <a:pt x="23" y="52"/>
                </a:cubicBezTo>
                <a:cubicBezTo>
                  <a:pt x="23" y="55"/>
                  <a:pt x="23" y="55"/>
                  <a:pt x="23" y="55"/>
                </a:cubicBezTo>
                <a:cubicBezTo>
                  <a:pt x="13" y="55"/>
                  <a:pt x="13" y="55"/>
                  <a:pt x="13" y="55"/>
                </a:cubicBezTo>
                <a:cubicBezTo>
                  <a:pt x="10" y="61"/>
                  <a:pt x="10" y="61"/>
                  <a:pt x="10" y="61"/>
                </a:cubicBezTo>
                <a:cubicBezTo>
                  <a:pt x="7" y="61"/>
                  <a:pt x="7" y="61"/>
                  <a:pt x="7" y="61"/>
                </a:cubicBezTo>
                <a:cubicBezTo>
                  <a:pt x="4" y="61"/>
                  <a:pt x="3" y="63"/>
                  <a:pt x="3" y="66"/>
                </a:cubicBezTo>
                <a:cubicBezTo>
                  <a:pt x="0" y="72"/>
                  <a:pt x="0" y="72"/>
                  <a:pt x="0" y="72"/>
                </a:cubicBezTo>
                <a:cubicBezTo>
                  <a:pt x="0" y="75"/>
                  <a:pt x="1" y="76"/>
                  <a:pt x="4" y="76"/>
                </a:cubicBezTo>
                <a:cubicBezTo>
                  <a:pt x="88" y="76"/>
                  <a:pt x="88" y="76"/>
                  <a:pt x="88" y="76"/>
                </a:cubicBezTo>
                <a:cubicBezTo>
                  <a:pt x="91" y="76"/>
                  <a:pt x="92" y="75"/>
                  <a:pt x="92" y="72"/>
                </a:cubicBezTo>
                <a:lnTo>
                  <a:pt x="89" y="66"/>
                </a:lnTo>
                <a:close/>
                <a:moveTo>
                  <a:pt x="17" y="49"/>
                </a:moveTo>
                <a:cubicBezTo>
                  <a:pt x="15" y="49"/>
                  <a:pt x="15" y="49"/>
                  <a:pt x="15" y="48"/>
                </a:cubicBezTo>
                <a:cubicBezTo>
                  <a:pt x="15" y="4"/>
                  <a:pt x="15" y="4"/>
                  <a:pt x="15" y="4"/>
                </a:cubicBezTo>
                <a:cubicBezTo>
                  <a:pt x="15" y="3"/>
                  <a:pt x="15" y="2"/>
                  <a:pt x="17" y="2"/>
                </a:cubicBezTo>
                <a:cubicBezTo>
                  <a:pt x="75" y="2"/>
                  <a:pt x="75" y="2"/>
                  <a:pt x="75" y="2"/>
                </a:cubicBezTo>
                <a:cubicBezTo>
                  <a:pt x="77" y="2"/>
                  <a:pt x="77" y="3"/>
                  <a:pt x="77" y="4"/>
                </a:cubicBezTo>
                <a:cubicBezTo>
                  <a:pt x="77" y="48"/>
                  <a:pt x="77" y="48"/>
                  <a:pt x="77" y="48"/>
                </a:cubicBezTo>
                <a:cubicBezTo>
                  <a:pt x="77" y="49"/>
                  <a:pt x="77" y="49"/>
                  <a:pt x="75" y="49"/>
                </a:cubicBezTo>
                <a:lnTo>
                  <a:pt x="17" y="49"/>
                </a:lnTo>
                <a:close/>
                <a:moveTo>
                  <a:pt x="77" y="58"/>
                </a:moveTo>
                <a:cubicBezTo>
                  <a:pt x="78" y="59"/>
                  <a:pt x="80" y="64"/>
                  <a:pt x="80" y="64"/>
                </a:cubicBezTo>
                <a:cubicBezTo>
                  <a:pt x="85" y="64"/>
                  <a:pt x="85" y="64"/>
                  <a:pt x="85" y="64"/>
                </a:cubicBezTo>
                <a:cubicBezTo>
                  <a:pt x="86" y="64"/>
                  <a:pt x="87" y="65"/>
                  <a:pt x="87" y="66"/>
                </a:cubicBezTo>
                <a:cubicBezTo>
                  <a:pt x="87" y="66"/>
                  <a:pt x="87" y="66"/>
                  <a:pt x="87" y="66"/>
                </a:cubicBezTo>
                <a:cubicBezTo>
                  <a:pt x="87" y="66"/>
                  <a:pt x="89" y="71"/>
                  <a:pt x="90" y="72"/>
                </a:cubicBezTo>
                <a:cubicBezTo>
                  <a:pt x="90" y="73"/>
                  <a:pt x="89" y="74"/>
                  <a:pt x="88" y="74"/>
                </a:cubicBezTo>
                <a:cubicBezTo>
                  <a:pt x="4" y="74"/>
                  <a:pt x="4" y="74"/>
                  <a:pt x="4" y="74"/>
                </a:cubicBezTo>
                <a:cubicBezTo>
                  <a:pt x="3" y="74"/>
                  <a:pt x="2" y="73"/>
                  <a:pt x="2" y="72"/>
                </a:cubicBezTo>
                <a:cubicBezTo>
                  <a:pt x="3" y="71"/>
                  <a:pt x="5" y="66"/>
                  <a:pt x="5" y="66"/>
                </a:cubicBezTo>
                <a:cubicBezTo>
                  <a:pt x="5" y="66"/>
                  <a:pt x="5" y="66"/>
                  <a:pt x="5" y="66"/>
                </a:cubicBezTo>
                <a:cubicBezTo>
                  <a:pt x="5" y="65"/>
                  <a:pt x="6" y="64"/>
                  <a:pt x="7" y="64"/>
                </a:cubicBezTo>
                <a:cubicBezTo>
                  <a:pt x="12" y="64"/>
                  <a:pt x="12" y="64"/>
                  <a:pt x="12" y="64"/>
                </a:cubicBezTo>
                <a:cubicBezTo>
                  <a:pt x="12" y="64"/>
                  <a:pt x="14" y="59"/>
                  <a:pt x="15" y="58"/>
                </a:cubicBezTo>
                <a:cubicBezTo>
                  <a:pt x="17" y="58"/>
                  <a:pt x="26" y="58"/>
                  <a:pt x="26" y="58"/>
                </a:cubicBezTo>
                <a:cubicBezTo>
                  <a:pt x="26" y="58"/>
                  <a:pt x="26" y="54"/>
                  <a:pt x="26" y="54"/>
                </a:cubicBezTo>
                <a:cubicBezTo>
                  <a:pt x="30" y="54"/>
                  <a:pt x="62" y="54"/>
                  <a:pt x="66" y="54"/>
                </a:cubicBezTo>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2" name="Freeform 155"/>
          <p:cNvSpPr/>
          <p:nvPr/>
        </p:nvSpPr>
        <p:spPr bwMode="auto">
          <a:xfrm>
            <a:off x="3961628" y="3546967"/>
            <a:ext cx="19050" cy="6350"/>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3" name="Freeform 156"/>
          <p:cNvSpPr/>
          <p:nvPr/>
        </p:nvSpPr>
        <p:spPr bwMode="auto">
          <a:xfrm>
            <a:off x="3988615" y="3546967"/>
            <a:ext cx="19050" cy="6350"/>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4" name="Freeform 157"/>
          <p:cNvSpPr/>
          <p:nvPr/>
        </p:nvSpPr>
        <p:spPr bwMode="auto">
          <a:xfrm>
            <a:off x="4015603" y="3546967"/>
            <a:ext cx="19050" cy="6350"/>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5" name="Freeform 158"/>
          <p:cNvSpPr/>
          <p:nvPr/>
        </p:nvSpPr>
        <p:spPr bwMode="auto">
          <a:xfrm>
            <a:off x="4042590" y="3546967"/>
            <a:ext cx="19050" cy="6350"/>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6" name="Freeform 159"/>
          <p:cNvSpPr/>
          <p:nvPr/>
        </p:nvSpPr>
        <p:spPr bwMode="auto">
          <a:xfrm>
            <a:off x="4069578" y="3546967"/>
            <a:ext cx="19050" cy="6350"/>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7" name="Freeform 160"/>
          <p:cNvSpPr/>
          <p:nvPr/>
        </p:nvSpPr>
        <p:spPr bwMode="auto">
          <a:xfrm>
            <a:off x="4098153" y="3546967"/>
            <a:ext cx="17462" cy="6350"/>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8" name="Freeform 161"/>
          <p:cNvSpPr/>
          <p:nvPr/>
        </p:nvSpPr>
        <p:spPr bwMode="auto">
          <a:xfrm>
            <a:off x="3975915" y="3537442"/>
            <a:ext cx="17462" cy="6350"/>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29" name="Freeform 162"/>
          <p:cNvSpPr/>
          <p:nvPr/>
        </p:nvSpPr>
        <p:spPr bwMode="auto">
          <a:xfrm>
            <a:off x="4002903" y="3537442"/>
            <a:ext cx="17462" cy="6350"/>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0" name="Freeform 163"/>
          <p:cNvSpPr/>
          <p:nvPr/>
        </p:nvSpPr>
        <p:spPr bwMode="auto">
          <a:xfrm>
            <a:off x="4029890" y="3537442"/>
            <a:ext cx="17462" cy="6350"/>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1" name="Freeform 164"/>
          <p:cNvSpPr/>
          <p:nvPr/>
        </p:nvSpPr>
        <p:spPr bwMode="auto">
          <a:xfrm>
            <a:off x="4056878" y="3537442"/>
            <a:ext cx="17462" cy="6350"/>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2" name="Freeform 165"/>
          <p:cNvSpPr/>
          <p:nvPr/>
        </p:nvSpPr>
        <p:spPr bwMode="auto">
          <a:xfrm>
            <a:off x="4083865" y="3537442"/>
            <a:ext cx="17462" cy="6350"/>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3" name="Freeform 166"/>
          <p:cNvSpPr/>
          <p:nvPr/>
        </p:nvSpPr>
        <p:spPr bwMode="auto">
          <a:xfrm>
            <a:off x="4183878" y="3451717"/>
            <a:ext cx="125412" cy="90488"/>
          </a:xfrm>
          <a:custGeom>
            <a:avLst/>
            <a:gdLst>
              <a:gd name="T0" fmla="*/ 52 w 56"/>
              <a:gd name="T1" fmla="*/ 0 h 40"/>
              <a:gd name="T2" fmla="*/ 4 w 56"/>
              <a:gd name="T3" fmla="*/ 0 h 40"/>
              <a:gd name="T4" fmla="*/ 0 w 56"/>
              <a:gd name="T5" fmla="*/ 5 h 40"/>
              <a:gd name="T6" fmla="*/ 0 w 56"/>
              <a:gd name="T7" fmla="*/ 36 h 40"/>
              <a:gd name="T8" fmla="*/ 4 w 56"/>
              <a:gd name="T9" fmla="*/ 40 h 40"/>
              <a:gd name="T10" fmla="*/ 52 w 56"/>
              <a:gd name="T11" fmla="*/ 40 h 40"/>
              <a:gd name="T12" fmla="*/ 56 w 56"/>
              <a:gd name="T13" fmla="*/ 36 h 40"/>
              <a:gd name="T14" fmla="*/ 56 w 56"/>
              <a:gd name="T15" fmla="*/ 5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5"/>
                </a:cubicBezTo>
                <a:cubicBezTo>
                  <a:pt x="0" y="36"/>
                  <a:pt x="0" y="36"/>
                  <a:pt x="0" y="36"/>
                </a:cubicBezTo>
                <a:cubicBezTo>
                  <a:pt x="0" y="38"/>
                  <a:pt x="2" y="40"/>
                  <a:pt x="4" y="40"/>
                </a:cubicBezTo>
                <a:cubicBezTo>
                  <a:pt x="52" y="40"/>
                  <a:pt x="52" y="40"/>
                  <a:pt x="52" y="40"/>
                </a:cubicBezTo>
                <a:cubicBezTo>
                  <a:pt x="54" y="40"/>
                  <a:pt x="56" y="38"/>
                  <a:pt x="56" y="36"/>
                </a:cubicBezTo>
                <a:cubicBezTo>
                  <a:pt x="56" y="5"/>
                  <a:pt x="56" y="5"/>
                  <a:pt x="56" y="5"/>
                </a:cubicBezTo>
                <a:cubicBezTo>
                  <a:pt x="56" y="2"/>
                  <a:pt x="54" y="0"/>
                  <a:pt x="52"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4" name="Freeform 167"/>
          <p:cNvSpPr>
            <a:spLocks noEditPoints="1"/>
          </p:cNvSpPr>
          <p:nvPr/>
        </p:nvSpPr>
        <p:spPr bwMode="auto">
          <a:xfrm>
            <a:off x="4047353" y="3210417"/>
            <a:ext cx="303212" cy="401638"/>
          </a:xfrm>
          <a:custGeom>
            <a:avLst/>
            <a:gdLst>
              <a:gd name="T0" fmla="*/ 127 w 134"/>
              <a:gd name="T1" fmla="*/ 163 h 178"/>
              <a:gd name="T2" fmla="*/ 121 w 134"/>
              <a:gd name="T3" fmla="*/ 156 h 178"/>
              <a:gd name="T4" fmla="*/ 111 w 134"/>
              <a:gd name="T5" fmla="*/ 153 h 178"/>
              <a:gd name="T6" fmla="*/ 122 w 134"/>
              <a:gd name="T7" fmla="*/ 149 h 178"/>
              <a:gd name="T8" fmla="*/ 117 w 134"/>
              <a:gd name="T9" fmla="*/ 101 h 178"/>
              <a:gd name="T10" fmla="*/ 54 w 134"/>
              <a:gd name="T11" fmla="*/ 105 h 178"/>
              <a:gd name="T12" fmla="*/ 46 w 134"/>
              <a:gd name="T13" fmla="*/ 112 h 178"/>
              <a:gd name="T14" fmla="*/ 89 w 134"/>
              <a:gd name="T15" fmla="*/ 77 h 178"/>
              <a:gd name="T16" fmla="*/ 90 w 134"/>
              <a:gd name="T17" fmla="*/ 66 h 178"/>
              <a:gd name="T18" fmla="*/ 83 w 134"/>
              <a:gd name="T19" fmla="*/ 62 h 178"/>
              <a:gd name="T20" fmla="*/ 70 w 134"/>
              <a:gd name="T21" fmla="*/ 55 h 178"/>
              <a:gd name="T22" fmla="*/ 76 w 134"/>
              <a:gd name="T23" fmla="*/ 53 h 178"/>
              <a:gd name="T24" fmla="*/ 81 w 134"/>
              <a:gd name="T25" fmla="*/ 4 h 178"/>
              <a:gd name="T26" fmla="*/ 17 w 134"/>
              <a:gd name="T27" fmla="*/ 0 h 178"/>
              <a:gd name="T28" fmla="*/ 13 w 134"/>
              <a:gd name="T29" fmla="*/ 49 h 178"/>
              <a:gd name="T30" fmla="*/ 24 w 134"/>
              <a:gd name="T31" fmla="*/ 53 h 178"/>
              <a:gd name="T32" fmla="*/ 14 w 134"/>
              <a:gd name="T33" fmla="*/ 55 h 178"/>
              <a:gd name="T34" fmla="*/ 8 w 134"/>
              <a:gd name="T35" fmla="*/ 62 h 178"/>
              <a:gd name="T36" fmla="*/ 0 w 134"/>
              <a:gd name="T37" fmla="*/ 73 h 178"/>
              <a:gd name="T38" fmla="*/ 41 w 134"/>
              <a:gd name="T39" fmla="*/ 77 h 178"/>
              <a:gd name="T40" fmla="*/ 30 w 134"/>
              <a:gd name="T41" fmla="*/ 112 h 178"/>
              <a:gd name="T42" fmla="*/ 54 w 134"/>
              <a:gd name="T43" fmla="*/ 116 h 178"/>
              <a:gd name="T44" fmla="*/ 59 w 134"/>
              <a:gd name="T45" fmla="*/ 153 h 178"/>
              <a:gd name="T46" fmla="*/ 65 w 134"/>
              <a:gd name="T47" fmla="*/ 156 h 178"/>
              <a:gd name="T48" fmla="*/ 52 w 134"/>
              <a:gd name="T49" fmla="*/ 163 h 178"/>
              <a:gd name="T50" fmla="*/ 45 w 134"/>
              <a:gd name="T51" fmla="*/ 167 h 178"/>
              <a:gd name="T52" fmla="*/ 46 w 134"/>
              <a:gd name="T53" fmla="*/ 178 h 178"/>
              <a:gd name="T54" fmla="*/ 134 w 134"/>
              <a:gd name="T55" fmla="*/ 173 h 178"/>
              <a:gd name="T56" fmla="*/ 17 w 134"/>
              <a:gd name="T57" fmla="*/ 50 h 178"/>
              <a:gd name="T58" fmla="*/ 15 w 134"/>
              <a:gd name="T59" fmla="*/ 4 h 178"/>
              <a:gd name="T60" fmla="*/ 76 w 134"/>
              <a:gd name="T61" fmla="*/ 3 h 178"/>
              <a:gd name="T62" fmla="*/ 78 w 134"/>
              <a:gd name="T63" fmla="*/ 49 h 178"/>
              <a:gd name="T64" fmla="*/ 17 w 134"/>
              <a:gd name="T65" fmla="*/ 50 h 178"/>
              <a:gd name="T66" fmla="*/ 6 w 134"/>
              <a:gd name="T67" fmla="*/ 67 h 178"/>
              <a:gd name="T68" fmla="*/ 8 w 134"/>
              <a:gd name="T69" fmla="*/ 64 h 178"/>
              <a:gd name="T70" fmla="*/ 15 w 134"/>
              <a:gd name="T71" fmla="*/ 58 h 178"/>
              <a:gd name="T72" fmla="*/ 26 w 134"/>
              <a:gd name="T73" fmla="*/ 54 h 178"/>
              <a:gd name="T74" fmla="*/ 67 w 134"/>
              <a:gd name="T75" fmla="*/ 58 h 178"/>
              <a:gd name="T76" fmla="*/ 81 w 134"/>
              <a:gd name="T77" fmla="*/ 64 h 178"/>
              <a:gd name="T78" fmla="*/ 88 w 134"/>
              <a:gd name="T79" fmla="*/ 66 h 178"/>
              <a:gd name="T80" fmla="*/ 91 w 134"/>
              <a:gd name="T81" fmla="*/ 73 h 178"/>
              <a:gd name="T82" fmla="*/ 5 w 134"/>
              <a:gd name="T83" fmla="*/ 74 h 178"/>
              <a:gd name="T84" fmla="*/ 59 w 134"/>
              <a:gd name="T85" fmla="*/ 151 h 178"/>
              <a:gd name="T86" fmla="*/ 57 w 134"/>
              <a:gd name="T87" fmla="*/ 105 h 178"/>
              <a:gd name="T88" fmla="*/ 117 w 134"/>
              <a:gd name="T89" fmla="*/ 104 h 178"/>
              <a:gd name="T90" fmla="*/ 119 w 134"/>
              <a:gd name="T91" fmla="*/ 149 h 178"/>
              <a:gd name="T92" fmla="*/ 59 w 134"/>
              <a:gd name="T93" fmla="*/ 151 h 178"/>
              <a:gd name="T94" fmla="*/ 46 w 134"/>
              <a:gd name="T95" fmla="*/ 175 h 178"/>
              <a:gd name="T96" fmla="*/ 47 w 134"/>
              <a:gd name="T97" fmla="*/ 167 h 178"/>
              <a:gd name="T98" fmla="*/ 49 w 134"/>
              <a:gd name="T99" fmla="*/ 165 h 178"/>
              <a:gd name="T100" fmla="*/ 57 w 134"/>
              <a:gd name="T101" fmla="*/ 159 h 178"/>
              <a:gd name="T102" fmla="*/ 68 w 134"/>
              <a:gd name="T103" fmla="*/ 155 h 178"/>
              <a:gd name="T104" fmla="*/ 108 w 134"/>
              <a:gd name="T105" fmla="*/ 159 h 178"/>
              <a:gd name="T106" fmla="*/ 122 w 134"/>
              <a:gd name="T107" fmla="*/ 165 h 178"/>
              <a:gd name="T108" fmla="*/ 129 w 134"/>
              <a:gd name="T109" fmla="*/ 167 h 178"/>
              <a:gd name="T110" fmla="*/ 132 w 134"/>
              <a:gd name="T111" fmla="*/ 17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78">
                <a:moveTo>
                  <a:pt x="131" y="167"/>
                </a:moveTo>
                <a:cubicBezTo>
                  <a:pt x="131" y="165"/>
                  <a:pt x="130" y="163"/>
                  <a:pt x="127" y="163"/>
                </a:cubicBezTo>
                <a:cubicBezTo>
                  <a:pt x="124" y="163"/>
                  <a:pt x="124" y="163"/>
                  <a:pt x="124" y="163"/>
                </a:cubicBezTo>
                <a:cubicBezTo>
                  <a:pt x="121" y="156"/>
                  <a:pt x="121" y="156"/>
                  <a:pt x="121" y="156"/>
                </a:cubicBezTo>
                <a:cubicBezTo>
                  <a:pt x="111" y="156"/>
                  <a:pt x="111" y="156"/>
                  <a:pt x="111" y="156"/>
                </a:cubicBezTo>
                <a:cubicBezTo>
                  <a:pt x="111" y="153"/>
                  <a:pt x="111" y="153"/>
                  <a:pt x="111" y="153"/>
                </a:cubicBezTo>
                <a:cubicBezTo>
                  <a:pt x="117" y="153"/>
                  <a:pt x="117" y="153"/>
                  <a:pt x="117" y="153"/>
                </a:cubicBezTo>
                <a:cubicBezTo>
                  <a:pt x="120" y="153"/>
                  <a:pt x="122" y="152"/>
                  <a:pt x="122" y="149"/>
                </a:cubicBezTo>
                <a:cubicBezTo>
                  <a:pt x="122" y="105"/>
                  <a:pt x="122" y="105"/>
                  <a:pt x="122" y="105"/>
                </a:cubicBezTo>
                <a:cubicBezTo>
                  <a:pt x="122" y="103"/>
                  <a:pt x="120" y="101"/>
                  <a:pt x="117" y="101"/>
                </a:cubicBezTo>
                <a:cubicBezTo>
                  <a:pt x="59" y="101"/>
                  <a:pt x="59" y="101"/>
                  <a:pt x="59" y="101"/>
                </a:cubicBezTo>
                <a:cubicBezTo>
                  <a:pt x="56" y="101"/>
                  <a:pt x="54" y="103"/>
                  <a:pt x="54" y="105"/>
                </a:cubicBezTo>
                <a:cubicBezTo>
                  <a:pt x="54" y="112"/>
                  <a:pt x="54" y="112"/>
                  <a:pt x="54" y="112"/>
                </a:cubicBezTo>
                <a:cubicBezTo>
                  <a:pt x="46" y="112"/>
                  <a:pt x="46" y="112"/>
                  <a:pt x="46" y="112"/>
                </a:cubicBezTo>
                <a:cubicBezTo>
                  <a:pt x="46" y="77"/>
                  <a:pt x="46" y="77"/>
                  <a:pt x="46" y="77"/>
                </a:cubicBezTo>
                <a:cubicBezTo>
                  <a:pt x="89" y="77"/>
                  <a:pt x="89" y="77"/>
                  <a:pt x="89" y="77"/>
                </a:cubicBezTo>
                <a:cubicBezTo>
                  <a:pt x="91" y="77"/>
                  <a:pt x="93" y="75"/>
                  <a:pt x="93" y="73"/>
                </a:cubicBezTo>
                <a:cubicBezTo>
                  <a:pt x="90" y="66"/>
                  <a:pt x="90" y="66"/>
                  <a:pt x="90" y="66"/>
                </a:cubicBezTo>
                <a:cubicBezTo>
                  <a:pt x="90" y="64"/>
                  <a:pt x="88" y="62"/>
                  <a:pt x="86" y="62"/>
                </a:cubicBezTo>
                <a:cubicBezTo>
                  <a:pt x="83" y="62"/>
                  <a:pt x="83" y="62"/>
                  <a:pt x="83" y="62"/>
                </a:cubicBezTo>
                <a:cubicBezTo>
                  <a:pt x="80" y="55"/>
                  <a:pt x="80" y="55"/>
                  <a:pt x="80" y="55"/>
                </a:cubicBezTo>
                <a:cubicBezTo>
                  <a:pt x="70" y="55"/>
                  <a:pt x="70" y="55"/>
                  <a:pt x="70" y="55"/>
                </a:cubicBezTo>
                <a:cubicBezTo>
                  <a:pt x="70" y="53"/>
                  <a:pt x="70" y="53"/>
                  <a:pt x="70" y="53"/>
                </a:cubicBezTo>
                <a:cubicBezTo>
                  <a:pt x="76" y="53"/>
                  <a:pt x="76" y="53"/>
                  <a:pt x="76" y="53"/>
                </a:cubicBezTo>
                <a:cubicBezTo>
                  <a:pt x="79" y="53"/>
                  <a:pt x="81" y="51"/>
                  <a:pt x="81" y="49"/>
                </a:cubicBezTo>
                <a:cubicBezTo>
                  <a:pt x="81" y="4"/>
                  <a:pt x="81" y="4"/>
                  <a:pt x="81" y="4"/>
                </a:cubicBezTo>
                <a:cubicBezTo>
                  <a:pt x="81" y="2"/>
                  <a:pt x="79" y="0"/>
                  <a:pt x="76" y="0"/>
                </a:cubicBezTo>
                <a:cubicBezTo>
                  <a:pt x="17" y="0"/>
                  <a:pt x="17" y="0"/>
                  <a:pt x="17" y="0"/>
                </a:cubicBezTo>
                <a:cubicBezTo>
                  <a:pt x="15" y="0"/>
                  <a:pt x="13" y="2"/>
                  <a:pt x="13" y="4"/>
                </a:cubicBezTo>
                <a:cubicBezTo>
                  <a:pt x="13" y="49"/>
                  <a:pt x="13" y="49"/>
                  <a:pt x="13" y="49"/>
                </a:cubicBezTo>
                <a:cubicBezTo>
                  <a:pt x="13" y="51"/>
                  <a:pt x="15" y="53"/>
                  <a:pt x="17" y="53"/>
                </a:cubicBezTo>
                <a:cubicBezTo>
                  <a:pt x="24" y="53"/>
                  <a:pt x="24" y="53"/>
                  <a:pt x="24" y="53"/>
                </a:cubicBezTo>
                <a:cubicBezTo>
                  <a:pt x="24" y="55"/>
                  <a:pt x="24" y="55"/>
                  <a:pt x="24" y="55"/>
                </a:cubicBezTo>
                <a:cubicBezTo>
                  <a:pt x="14" y="55"/>
                  <a:pt x="14" y="55"/>
                  <a:pt x="14" y="55"/>
                </a:cubicBezTo>
                <a:cubicBezTo>
                  <a:pt x="11" y="62"/>
                  <a:pt x="11" y="62"/>
                  <a:pt x="11" y="62"/>
                </a:cubicBezTo>
                <a:cubicBezTo>
                  <a:pt x="8" y="62"/>
                  <a:pt x="8" y="62"/>
                  <a:pt x="8" y="62"/>
                </a:cubicBezTo>
                <a:cubicBezTo>
                  <a:pt x="5" y="62"/>
                  <a:pt x="3" y="64"/>
                  <a:pt x="3" y="66"/>
                </a:cubicBezTo>
                <a:cubicBezTo>
                  <a:pt x="0" y="73"/>
                  <a:pt x="0" y="73"/>
                  <a:pt x="0" y="73"/>
                </a:cubicBezTo>
                <a:cubicBezTo>
                  <a:pt x="0" y="75"/>
                  <a:pt x="2" y="77"/>
                  <a:pt x="5" y="77"/>
                </a:cubicBezTo>
                <a:cubicBezTo>
                  <a:pt x="41" y="77"/>
                  <a:pt x="41" y="77"/>
                  <a:pt x="41" y="77"/>
                </a:cubicBezTo>
                <a:cubicBezTo>
                  <a:pt x="41" y="112"/>
                  <a:pt x="41" y="112"/>
                  <a:pt x="41" y="112"/>
                </a:cubicBezTo>
                <a:cubicBezTo>
                  <a:pt x="30" y="112"/>
                  <a:pt x="30" y="112"/>
                  <a:pt x="30" y="112"/>
                </a:cubicBezTo>
                <a:cubicBezTo>
                  <a:pt x="30" y="116"/>
                  <a:pt x="30" y="116"/>
                  <a:pt x="30" y="116"/>
                </a:cubicBezTo>
                <a:cubicBezTo>
                  <a:pt x="54" y="116"/>
                  <a:pt x="54" y="116"/>
                  <a:pt x="54" y="116"/>
                </a:cubicBezTo>
                <a:cubicBezTo>
                  <a:pt x="54" y="149"/>
                  <a:pt x="54" y="149"/>
                  <a:pt x="54" y="149"/>
                </a:cubicBezTo>
                <a:cubicBezTo>
                  <a:pt x="54" y="152"/>
                  <a:pt x="56" y="153"/>
                  <a:pt x="59" y="153"/>
                </a:cubicBezTo>
                <a:cubicBezTo>
                  <a:pt x="65" y="153"/>
                  <a:pt x="65" y="153"/>
                  <a:pt x="65" y="153"/>
                </a:cubicBezTo>
                <a:cubicBezTo>
                  <a:pt x="65" y="156"/>
                  <a:pt x="65" y="156"/>
                  <a:pt x="65" y="156"/>
                </a:cubicBezTo>
                <a:cubicBezTo>
                  <a:pt x="55" y="156"/>
                  <a:pt x="55" y="156"/>
                  <a:pt x="55" y="156"/>
                </a:cubicBezTo>
                <a:cubicBezTo>
                  <a:pt x="52" y="163"/>
                  <a:pt x="52" y="163"/>
                  <a:pt x="52" y="163"/>
                </a:cubicBezTo>
                <a:cubicBezTo>
                  <a:pt x="49" y="163"/>
                  <a:pt x="49" y="163"/>
                  <a:pt x="49" y="163"/>
                </a:cubicBezTo>
                <a:cubicBezTo>
                  <a:pt x="46" y="163"/>
                  <a:pt x="45" y="165"/>
                  <a:pt x="45" y="167"/>
                </a:cubicBezTo>
                <a:cubicBezTo>
                  <a:pt x="42" y="173"/>
                  <a:pt x="42" y="173"/>
                  <a:pt x="42" y="173"/>
                </a:cubicBezTo>
                <a:cubicBezTo>
                  <a:pt x="42" y="176"/>
                  <a:pt x="43" y="178"/>
                  <a:pt x="46" y="178"/>
                </a:cubicBezTo>
                <a:cubicBezTo>
                  <a:pt x="130" y="178"/>
                  <a:pt x="130" y="178"/>
                  <a:pt x="130" y="178"/>
                </a:cubicBezTo>
                <a:cubicBezTo>
                  <a:pt x="133" y="178"/>
                  <a:pt x="134" y="176"/>
                  <a:pt x="134" y="173"/>
                </a:cubicBezTo>
                <a:lnTo>
                  <a:pt x="131" y="167"/>
                </a:lnTo>
                <a:close/>
                <a:moveTo>
                  <a:pt x="17" y="50"/>
                </a:moveTo>
                <a:cubicBezTo>
                  <a:pt x="16" y="50"/>
                  <a:pt x="15" y="49"/>
                  <a:pt x="15" y="49"/>
                </a:cubicBezTo>
                <a:cubicBezTo>
                  <a:pt x="15" y="4"/>
                  <a:pt x="15" y="4"/>
                  <a:pt x="15" y="4"/>
                </a:cubicBezTo>
                <a:cubicBezTo>
                  <a:pt x="15" y="3"/>
                  <a:pt x="16" y="3"/>
                  <a:pt x="17" y="3"/>
                </a:cubicBezTo>
                <a:cubicBezTo>
                  <a:pt x="76" y="3"/>
                  <a:pt x="76" y="3"/>
                  <a:pt x="76" y="3"/>
                </a:cubicBezTo>
                <a:cubicBezTo>
                  <a:pt x="77" y="3"/>
                  <a:pt x="78" y="3"/>
                  <a:pt x="78" y="4"/>
                </a:cubicBezTo>
                <a:cubicBezTo>
                  <a:pt x="78" y="49"/>
                  <a:pt x="78" y="49"/>
                  <a:pt x="78" y="49"/>
                </a:cubicBezTo>
                <a:cubicBezTo>
                  <a:pt x="78" y="49"/>
                  <a:pt x="77" y="50"/>
                  <a:pt x="76" y="50"/>
                </a:cubicBezTo>
                <a:lnTo>
                  <a:pt x="17" y="50"/>
                </a:lnTo>
                <a:close/>
                <a:moveTo>
                  <a:pt x="3" y="73"/>
                </a:moveTo>
                <a:cubicBezTo>
                  <a:pt x="3" y="72"/>
                  <a:pt x="6" y="67"/>
                  <a:pt x="6" y="67"/>
                </a:cubicBezTo>
                <a:cubicBezTo>
                  <a:pt x="6" y="66"/>
                  <a:pt x="6" y="66"/>
                  <a:pt x="6" y="66"/>
                </a:cubicBezTo>
                <a:cubicBezTo>
                  <a:pt x="6" y="65"/>
                  <a:pt x="7" y="64"/>
                  <a:pt x="8" y="64"/>
                </a:cubicBezTo>
                <a:cubicBezTo>
                  <a:pt x="12" y="64"/>
                  <a:pt x="12" y="64"/>
                  <a:pt x="12" y="64"/>
                </a:cubicBezTo>
                <a:cubicBezTo>
                  <a:pt x="12" y="64"/>
                  <a:pt x="15" y="60"/>
                  <a:pt x="15" y="58"/>
                </a:cubicBezTo>
                <a:cubicBezTo>
                  <a:pt x="18" y="58"/>
                  <a:pt x="26" y="58"/>
                  <a:pt x="26" y="58"/>
                </a:cubicBezTo>
                <a:cubicBezTo>
                  <a:pt x="26" y="58"/>
                  <a:pt x="26" y="55"/>
                  <a:pt x="26" y="54"/>
                </a:cubicBezTo>
                <a:cubicBezTo>
                  <a:pt x="31" y="54"/>
                  <a:pt x="63" y="54"/>
                  <a:pt x="67" y="54"/>
                </a:cubicBezTo>
                <a:cubicBezTo>
                  <a:pt x="67" y="55"/>
                  <a:pt x="67" y="58"/>
                  <a:pt x="67" y="58"/>
                </a:cubicBezTo>
                <a:cubicBezTo>
                  <a:pt x="67" y="58"/>
                  <a:pt x="76" y="58"/>
                  <a:pt x="78" y="58"/>
                </a:cubicBezTo>
                <a:cubicBezTo>
                  <a:pt x="79" y="60"/>
                  <a:pt x="81" y="64"/>
                  <a:pt x="81" y="64"/>
                </a:cubicBezTo>
                <a:cubicBezTo>
                  <a:pt x="86" y="64"/>
                  <a:pt x="86" y="64"/>
                  <a:pt x="86" y="64"/>
                </a:cubicBezTo>
                <a:cubicBezTo>
                  <a:pt x="87" y="64"/>
                  <a:pt x="88" y="65"/>
                  <a:pt x="88" y="66"/>
                </a:cubicBezTo>
                <a:cubicBezTo>
                  <a:pt x="88" y="67"/>
                  <a:pt x="88" y="67"/>
                  <a:pt x="88" y="67"/>
                </a:cubicBezTo>
                <a:cubicBezTo>
                  <a:pt x="88" y="67"/>
                  <a:pt x="90" y="72"/>
                  <a:pt x="91" y="73"/>
                </a:cubicBezTo>
                <a:cubicBezTo>
                  <a:pt x="90" y="74"/>
                  <a:pt x="90" y="74"/>
                  <a:pt x="89" y="74"/>
                </a:cubicBezTo>
                <a:cubicBezTo>
                  <a:pt x="5" y="74"/>
                  <a:pt x="5" y="74"/>
                  <a:pt x="5" y="74"/>
                </a:cubicBezTo>
                <a:cubicBezTo>
                  <a:pt x="4" y="74"/>
                  <a:pt x="3" y="74"/>
                  <a:pt x="3" y="73"/>
                </a:cubicBezTo>
                <a:close/>
                <a:moveTo>
                  <a:pt x="59" y="151"/>
                </a:moveTo>
                <a:cubicBezTo>
                  <a:pt x="57" y="151"/>
                  <a:pt x="57" y="150"/>
                  <a:pt x="57" y="149"/>
                </a:cubicBezTo>
                <a:cubicBezTo>
                  <a:pt x="57" y="105"/>
                  <a:pt x="57" y="105"/>
                  <a:pt x="57" y="105"/>
                </a:cubicBezTo>
                <a:cubicBezTo>
                  <a:pt x="57" y="104"/>
                  <a:pt x="57" y="104"/>
                  <a:pt x="59" y="104"/>
                </a:cubicBezTo>
                <a:cubicBezTo>
                  <a:pt x="117" y="104"/>
                  <a:pt x="117" y="104"/>
                  <a:pt x="117" y="104"/>
                </a:cubicBezTo>
                <a:cubicBezTo>
                  <a:pt x="119" y="104"/>
                  <a:pt x="119" y="104"/>
                  <a:pt x="119" y="105"/>
                </a:cubicBezTo>
                <a:cubicBezTo>
                  <a:pt x="119" y="149"/>
                  <a:pt x="119" y="149"/>
                  <a:pt x="119" y="149"/>
                </a:cubicBezTo>
                <a:cubicBezTo>
                  <a:pt x="119" y="150"/>
                  <a:pt x="119" y="151"/>
                  <a:pt x="117" y="151"/>
                </a:cubicBezTo>
                <a:lnTo>
                  <a:pt x="59" y="151"/>
                </a:lnTo>
                <a:close/>
                <a:moveTo>
                  <a:pt x="130" y="175"/>
                </a:moveTo>
                <a:cubicBezTo>
                  <a:pt x="46" y="175"/>
                  <a:pt x="46" y="175"/>
                  <a:pt x="46" y="175"/>
                </a:cubicBezTo>
                <a:cubicBezTo>
                  <a:pt x="45" y="175"/>
                  <a:pt x="44" y="175"/>
                  <a:pt x="44" y="174"/>
                </a:cubicBezTo>
                <a:cubicBezTo>
                  <a:pt x="45" y="173"/>
                  <a:pt x="47" y="167"/>
                  <a:pt x="47" y="167"/>
                </a:cubicBezTo>
                <a:cubicBezTo>
                  <a:pt x="47" y="167"/>
                  <a:pt x="47" y="167"/>
                  <a:pt x="47" y="167"/>
                </a:cubicBezTo>
                <a:cubicBezTo>
                  <a:pt x="47" y="166"/>
                  <a:pt x="48" y="165"/>
                  <a:pt x="49" y="165"/>
                </a:cubicBezTo>
                <a:cubicBezTo>
                  <a:pt x="54" y="165"/>
                  <a:pt x="54" y="165"/>
                  <a:pt x="54" y="165"/>
                </a:cubicBezTo>
                <a:cubicBezTo>
                  <a:pt x="54" y="165"/>
                  <a:pt x="56" y="161"/>
                  <a:pt x="57" y="159"/>
                </a:cubicBezTo>
                <a:cubicBezTo>
                  <a:pt x="59" y="159"/>
                  <a:pt x="68" y="159"/>
                  <a:pt x="68" y="159"/>
                </a:cubicBezTo>
                <a:cubicBezTo>
                  <a:pt x="68" y="159"/>
                  <a:pt x="68" y="155"/>
                  <a:pt x="68" y="155"/>
                </a:cubicBezTo>
                <a:cubicBezTo>
                  <a:pt x="72" y="155"/>
                  <a:pt x="104" y="155"/>
                  <a:pt x="108" y="155"/>
                </a:cubicBezTo>
                <a:cubicBezTo>
                  <a:pt x="108" y="155"/>
                  <a:pt x="108" y="159"/>
                  <a:pt x="108" y="159"/>
                </a:cubicBezTo>
                <a:cubicBezTo>
                  <a:pt x="108" y="159"/>
                  <a:pt x="117" y="159"/>
                  <a:pt x="119" y="159"/>
                </a:cubicBezTo>
                <a:cubicBezTo>
                  <a:pt x="120" y="161"/>
                  <a:pt x="122" y="165"/>
                  <a:pt x="122" y="165"/>
                </a:cubicBezTo>
                <a:cubicBezTo>
                  <a:pt x="127" y="165"/>
                  <a:pt x="127" y="165"/>
                  <a:pt x="127" y="165"/>
                </a:cubicBezTo>
                <a:cubicBezTo>
                  <a:pt x="128" y="165"/>
                  <a:pt x="129" y="166"/>
                  <a:pt x="129" y="167"/>
                </a:cubicBezTo>
                <a:cubicBezTo>
                  <a:pt x="129" y="167"/>
                  <a:pt x="129" y="167"/>
                  <a:pt x="129" y="167"/>
                </a:cubicBezTo>
                <a:cubicBezTo>
                  <a:pt x="129" y="167"/>
                  <a:pt x="131" y="173"/>
                  <a:pt x="132" y="174"/>
                </a:cubicBezTo>
                <a:cubicBezTo>
                  <a:pt x="132" y="175"/>
                  <a:pt x="131" y="175"/>
                  <a:pt x="130" y="17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5" name="Freeform 168"/>
          <p:cNvSpPr/>
          <p:nvPr/>
        </p:nvSpPr>
        <p:spPr bwMode="auto">
          <a:xfrm>
            <a:off x="4169590" y="3591417"/>
            <a:ext cx="17462" cy="4763"/>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6" name="Freeform 169"/>
          <p:cNvSpPr/>
          <p:nvPr/>
        </p:nvSpPr>
        <p:spPr bwMode="auto">
          <a:xfrm>
            <a:off x="4196578" y="3591417"/>
            <a:ext cx="17462" cy="4763"/>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7" name="Freeform 170"/>
          <p:cNvSpPr/>
          <p:nvPr/>
        </p:nvSpPr>
        <p:spPr bwMode="auto">
          <a:xfrm>
            <a:off x="4223565" y="3591417"/>
            <a:ext cx="17462" cy="4763"/>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8" name="Freeform 171"/>
          <p:cNvSpPr/>
          <p:nvPr/>
        </p:nvSpPr>
        <p:spPr bwMode="auto">
          <a:xfrm>
            <a:off x="4250553" y="3591417"/>
            <a:ext cx="19050" cy="4763"/>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39" name="Freeform 172"/>
          <p:cNvSpPr/>
          <p:nvPr/>
        </p:nvSpPr>
        <p:spPr bwMode="auto">
          <a:xfrm>
            <a:off x="4277540" y="3591417"/>
            <a:ext cx="19050" cy="4763"/>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0" name="Freeform 173"/>
          <p:cNvSpPr/>
          <p:nvPr/>
        </p:nvSpPr>
        <p:spPr bwMode="auto">
          <a:xfrm>
            <a:off x="4304528" y="3591417"/>
            <a:ext cx="19050" cy="4763"/>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1" name="Freeform 174"/>
          <p:cNvSpPr/>
          <p:nvPr/>
        </p:nvSpPr>
        <p:spPr bwMode="auto">
          <a:xfrm>
            <a:off x="4183878" y="3581892"/>
            <a:ext cx="17462"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2" name="Freeform 175"/>
          <p:cNvSpPr/>
          <p:nvPr/>
        </p:nvSpPr>
        <p:spPr bwMode="auto">
          <a:xfrm>
            <a:off x="4210865" y="3581892"/>
            <a:ext cx="17462"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3" name="Freeform 176"/>
          <p:cNvSpPr/>
          <p:nvPr/>
        </p:nvSpPr>
        <p:spPr bwMode="auto">
          <a:xfrm>
            <a:off x="4237853" y="3581892"/>
            <a:ext cx="17462"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4" name="Freeform 177"/>
          <p:cNvSpPr/>
          <p:nvPr/>
        </p:nvSpPr>
        <p:spPr bwMode="auto">
          <a:xfrm>
            <a:off x="4264840" y="3581892"/>
            <a:ext cx="17462"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5" name="Freeform 178"/>
          <p:cNvSpPr/>
          <p:nvPr/>
        </p:nvSpPr>
        <p:spPr bwMode="auto">
          <a:xfrm>
            <a:off x="4291828" y="3581892"/>
            <a:ext cx="17462" cy="4763"/>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6" name="Freeform 179"/>
          <p:cNvSpPr>
            <a:spLocks noEditPoints="1"/>
          </p:cNvSpPr>
          <p:nvPr/>
        </p:nvSpPr>
        <p:spPr bwMode="auto">
          <a:xfrm>
            <a:off x="4623615" y="3259630"/>
            <a:ext cx="319087" cy="314325"/>
          </a:xfrm>
          <a:custGeom>
            <a:avLst/>
            <a:gdLst>
              <a:gd name="T0" fmla="*/ 90 w 142"/>
              <a:gd name="T1" fmla="*/ 9 h 139"/>
              <a:gd name="T2" fmla="*/ 142 w 142"/>
              <a:gd name="T3" fmla="*/ 38 h 139"/>
              <a:gd name="T4" fmla="*/ 140 w 142"/>
              <a:gd name="T5" fmla="*/ 21 h 139"/>
              <a:gd name="T6" fmla="*/ 76 w 142"/>
              <a:gd name="T7" fmla="*/ 6 h 139"/>
              <a:gd name="T8" fmla="*/ 67 w 142"/>
              <a:gd name="T9" fmla="*/ 5 h 139"/>
              <a:gd name="T10" fmla="*/ 0 w 142"/>
              <a:gd name="T11" fmla="*/ 72 h 139"/>
              <a:gd name="T12" fmla="*/ 67 w 142"/>
              <a:gd name="T13" fmla="*/ 139 h 139"/>
              <a:gd name="T14" fmla="*/ 134 w 142"/>
              <a:gd name="T15" fmla="*/ 72 h 139"/>
              <a:gd name="T16" fmla="*/ 90 w 142"/>
              <a:gd name="T17" fmla="*/ 9 h 139"/>
              <a:gd name="T18" fmla="*/ 43 w 142"/>
              <a:gd name="T19" fmla="*/ 114 h 139"/>
              <a:gd name="T20" fmla="*/ 25 w 142"/>
              <a:gd name="T21" fmla="*/ 96 h 139"/>
              <a:gd name="T22" fmla="*/ 43 w 142"/>
              <a:gd name="T23" fmla="*/ 78 h 139"/>
              <a:gd name="T24" fmla="*/ 61 w 142"/>
              <a:gd name="T25" fmla="*/ 96 h 139"/>
              <a:gd name="T26" fmla="*/ 43 w 142"/>
              <a:gd name="T27" fmla="*/ 114 h 139"/>
              <a:gd name="T28" fmla="*/ 43 w 142"/>
              <a:gd name="T29" fmla="*/ 66 h 139"/>
              <a:gd name="T30" fmla="*/ 25 w 142"/>
              <a:gd name="T31" fmla="*/ 48 h 139"/>
              <a:gd name="T32" fmla="*/ 43 w 142"/>
              <a:gd name="T33" fmla="*/ 29 h 139"/>
              <a:gd name="T34" fmla="*/ 61 w 142"/>
              <a:gd name="T35" fmla="*/ 48 h 139"/>
              <a:gd name="T36" fmla="*/ 43 w 142"/>
              <a:gd name="T37" fmla="*/ 66 h 139"/>
              <a:gd name="T38" fmla="*/ 91 w 142"/>
              <a:gd name="T39" fmla="*/ 114 h 139"/>
              <a:gd name="T40" fmla="*/ 73 w 142"/>
              <a:gd name="T41" fmla="*/ 96 h 139"/>
              <a:gd name="T42" fmla="*/ 91 w 142"/>
              <a:gd name="T43" fmla="*/ 78 h 139"/>
              <a:gd name="T44" fmla="*/ 109 w 142"/>
              <a:gd name="T45" fmla="*/ 96 h 139"/>
              <a:gd name="T46" fmla="*/ 91 w 142"/>
              <a:gd name="T47" fmla="*/ 114 h 139"/>
              <a:gd name="T48" fmla="*/ 91 w 142"/>
              <a:gd name="T49" fmla="*/ 66 h 139"/>
              <a:gd name="T50" fmla="*/ 73 w 142"/>
              <a:gd name="T51" fmla="*/ 48 h 139"/>
              <a:gd name="T52" fmla="*/ 91 w 142"/>
              <a:gd name="T53" fmla="*/ 29 h 139"/>
              <a:gd name="T54" fmla="*/ 109 w 142"/>
              <a:gd name="T55" fmla="*/ 48 h 139"/>
              <a:gd name="T56" fmla="*/ 91 w 142"/>
              <a:gd name="T57" fmla="*/ 6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39">
                <a:moveTo>
                  <a:pt x="90" y="9"/>
                </a:moveTo>
                <a:cubicBezTo>
                  <a:pt x="132" y="12"/>
                  <a:pt x="142" y="38"/>
                  <a:pt x="142" y="38"/>
                </a:cubicBezTo>
                <a:cubicBezTo>
                  <a:pt x="140" y="21"/>
                  <a:pt x="140" y="21"/>
                  <a:pt x="140" y="21"/>
                </a:cubicBezTo>
                <a:cubicBezTo>
                  <a:pt x="125" y="0"/>
                  <a:pt x="96" y="1"/>
                  <a:pt x="76" y="6"/>
                </a:cubicBezTo>
                <a:cubicBezTo>
                  <a:pt x="73" y="5"/>
                  <a:pt x="70" y="5"/>
                  <a:pt x="67" y="5"/>
                </a:cubicBezTo>
                <a:cubicBezTo>
                  <a:pt x="30" y="5"/>
                  <a:pt x="0" y="35"/>
                  <a:pt x="0" y="72"/>
                </a:cubicBezTo>
                <a:cubicBezTo>
                  <a:pt x="0" y="109"/>
                  <a:pt x="30" y="139"/>
                  <a:pt x="67" y="139"/>
                </a:cubicBezTo>
                <a:cubicBezTo>
                  <a:pt x="104" y="139"/>
                  <a:pt x="134" y="109"/>
                  <a:pt x="134" y="72"/>
                </a:cubicBezTo>
                <a:cubicBezTo>
                  <a:pt x="134" y="43"/>
                  <a:pt x="116" y="18"/>
                  <a:pt x="90" y="9"/>
                </a:cubicBezTo>
                <a:close/>
                <a:moveTo>
                  <a:pt x="43" y="114"/>
                </a:moveTo>
                <a:cubicBezTo>
                  <a:pt x="33" y="114"/>
                  <a:pt x="25" y="106"/>
                  <a:pt x="25" y="96"/>
                </a:cubicBezTo>
                <a:cubicBezTo>
                  <a:pt x="25" y="86"/>
                  <a:pt x="33" y="78"/>
                  <a:pt x="43" y="78"/>
                </a:cubicBezTo>
                <a:cubicBezTo>
                  <a:pt x="53" y="78"/>
                  <a:pt x="61" y="86"/>
                  <a:pt x="61" y="96"/>
                </a:cubicBezTo>
                <a:cubicBezTo>
                  <a:pt x="61" y="106"/>
                  <a:pt x="53" y="114"/>
                  <a:pt x="43" y="114"/>
                </a:cubicBezTo>
                <a:close/>
                <a:moveTo>
                  <a:pt x="43" y="66"/>
                </a:moveTo>
                <a:cubicBezTo>
                  <a:pt x="33" y="66"/>
                  <a:pt x="25" y="58"/>
                  <a:pt x="25" y="48"/>
                </a:cubicBezTo>
                <a:cubicBezTo>
                  <a:pt x="25" y="38"/>
                  <a:pt x="33" y="29"/>
                  <a:pt x="43" y="29"/>
                </a:cubicBezTo>
                <a:cubicBezTo>
                  <a:pt x="53" y="29"/>
                  <a:pt x="61" y="38"/>
                  <a:pt x="61" y="48"/>
                </a:cubicBezTo>
                <a:cubicBezTo>
                  <a:pt x="61" y="58"/>
                  <a:pt x="53" y="66"/>
                  <a:pt x="43" y="66"/>
                </a:cubicBezTo>
                <a:close/>
                <a:moveTo>
                  <a:pt x="91" y="114"/>
                </a:moveTo>
                <a:cubicBezTo>
                  <a:pt x="81" y="114"/>
                  <a:pt x="73" y="106"/>
                  <a:pt x="73" y="96"/>
                </a:cubicBezTo>
                <a:cubicBezTo>
                  <a:pt x="73" y="86"/>
                  <a:pt x="81" y="78"/>
                  <a:pt x="91" y="78"/>
                </a:cubicBezTo>
                <a:cubicBezTo>
                  <a:pt x="101" y="78"/>
                  <a:pt x="109" y="86"/>
                  <a:pt x="109" y="96"/>
                </a:cubicBezTo>
                <a:cubicBezTo>
                  <a:pt x="109" y="106"/>
                  <a:pt x="101" y="114"/>
                  <a:pt x="91" y="114"/>
                </a:cubicBezTo>
                <a:close/>
                <a:moveTo>
                  <a:pt x="91" y="66"/>
                </a:moveTo>
                <a:cubicBezTo>
                  <a:pt x="81" y="66"/>
                  <a:pt x="73" y="58"/>
                  <a:pt x="73" y="48"/>
                </a:cubicBezTo>
                <a:cubicBezTo>
                  <a:pt x="73" y="38"/>
                  <a:pt x="81" y="29"/>
                  <a:pt x="91" y="29"/>
                </a:cubicBezTo>
                <a:cubicBezTo>
                  <a:pt x="101" y="29"/>
                  <a:pt x="109" y="38"/>
                  <a:pt x="109" y="48"/>
                </a:cubicBezTo>
                <a:cubicBezTo>
                  <a:pt x="109" y="58"/>
                  <a:pt x="101" y="66"/>
                  <a:pt x="91" y="6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7" name="Freeform 180"/>
          <p:cNvSpPr/>
          <p:nvPr/>
        </p:nvSpPr>
        <p:spPr bwMode="auto">
          <a:xfrm>
            <a:off x="5428478" y="3394567"/>
            <a:ext cx="20637" cy="15875"/>
          </a:xfrm>
          <a:custGeom>
            <a:avLst/>
            <a:gdLst>
              <a:gd name="T0" fmla="*/ 5 w 9"/>
              <a:gd name="T1" fmla="*/ 0 h 7"/>
              <a:gd name="T2" fmla="*/ 3 w 9"/>
              <a:gd name="T3" fmla="*/ 0 h 7"/>
              <a:gd name="T4" fmla="*/ 1 w 9"/>
              <a:gd name="T5" fmla="*/ 1 h 7"/>
              <a:gd name="T6" fmla="*/ 0 w 9"/>
              <a:gd name="T7" fmla="*/ 3 h 7"/>
              <a:gd name="T8" fmla="*/ 1 w 9"/>
              <a:gd name="T9" fmla="*/ 6 h 7"/>
              <a:gd name="T10" fmla="*/ 3 w 9"/>
              <a:gd name="T11" fmla="*/ 7 h 7"/>
              <a:gd name="T12" fmla="*/ 5 w 9"/>
              <a:gd name="T13" fmla="*/ 7 h 7"/>
              <a:gd name="T14" fmla="*/ 8 w 9"/>
              <a:gd name="T15" fmla="*/ 6 h 7"/>
              <a:gd name="T16" fmla="*/ 9 w 9"/>
              <a:gd name="T17" fmla="*/ 3 h 7"/>
              <a:gd name="T18" fmla="*/ 8 w 9"/>
              <a:gd name="T19" fmla="*/ 1 h 7"/>
              <a:gd name="T20" fmla="*/ 5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5" y="0"/>
                </a:moveTo>
                <a:cubicBezTo>
                  <a:pt x="3" y="0"/>
                  <a:pt x="3" y="0"/>
                  <a:pt x="3" y="0"/>
                </a:cubicBezTo>
                <a:cubicBezTo>
                  <a:pt x="2" y="0"/>
                  <a:pt x="1" y="1"/>
                  <a:pt x="1" y="1"/>
                </a:cubicBezTo>
                <a:cubicBezTo>
                  <a:pt x="0" y="2"/>
                  <a:pt x="0" y="3"/>
                  <a:pt x="0" y="3"/>
                </a:cubicBezTo>
                <a:cubicBezTo>
                  <a:pt x="0" y="4"/>
                  <a:pt x="0" y="5"/>
                  <a:pt x="1" y="6"/>
                </a:cubicBezTo>
                <a:cubicBezTo>
                  <a:pt x="1" y="6"/>
                  <a:pt x="2" y="7"/>
                  <a:pt x="3" y="7"/>
                </a:cubicBezTo>
                <a:cubicBezTo>
                  <a:pt x="5" y="7"/>
                  <a:pt x="5" y="7"/>
                  <a:pt x="5" y="7"/>
                </a:cubicBezTo>
                <a:cubicBezTo>
                  <a:pt x="6" y="7"/>
                  <a:pt x="7" y="6"/>
                  <a:pt x="8" y="6"/>
                </a:cubicBezTo>
                <a:cubicBezTo>
                  <a:pt x="9" y="5"/>
                  <a:pt x="9" y="4"/>
                  <a:pt x="9" y="3"/>
                </a:cubicBezTo>
                <a:cubicBezTo>
                  <a:pt x="9" y="3"/>
                  <a:pt x="9" y="2"/>
                  <a:pt x="8" y="1"/>
                </a:cubicBezTo>
                <a:cubicBezTo>
                  <a:pt x="7" y="1"/>
                  <a:pt x="6" y="0"/>
                  <a:pt x="5"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8" name="Freeform 181"/>
          <p:cNvSpPr/>
          <p:nvPr/>
        </p:nvSpPr>
        <p:spPr bwMode="auto">
          <a:xfrm>
            <a:off x="5499915" y="3394567"/>
            <a:ext cx="20637" cy="47625"/>
          </a:xfrm>
          <a:custGeom>
            <a:avLst/>
            <a:gdLst>
              <a:gd name="T0" fmla="*/ 3 w 9"/>
              <a:gd name="T1" fmla="*/ 0 h 21"/>
              <a:gd name="T2" fmla="*/ 1 w 9"/>
              <a:gd name="T3" fmla="*/ 1 h 21"/>
              <a:gd name="T4" fmla="*/ 0 w 9"/>
              <a:gd name="T5" fmla="*/ 4 h 21"/>
              <a:gd name="T6" fmla="*/ 0 w 9"/>
              <a:gd name="T7" fmla="*/ 17 h 21"/>
              <a:gd name="T8" fmla="*/ 1 w 9"/>
              <a:gd name="T9" fmla="*/ 20 h 21"/>
              <a:gd name="T10" fmla="*/ 3 w 9"/>
              <a:gd name="T11" fmla="*/ 21 h 21"/>
              <a:gd name="T12" fmla="*/ 8 w 9"/>
              <a:gd name="T13" fmla="*/ 18 h 21"/>
              <a:gd name="T14" fmla="*/ 9 w 9"/>
              <a:gd name="T15" fmla="*/ 11 h 21"/>
              <a:gd name="T16" fmla="*/ 8 w 9"/>
              <a:gd name="T17" fmla="*/ 4 h 21"/>
              <a:gd name="T18" fmla="*/ 3 w 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1">
                <a:moveTo>
                  <a:pt x="3" y="0"/>
                </a:moveTo>
                <a:cubicBezTo>
                  <a:pt x="2" y="0"/>
                  <a:pt x="1" y="1"/>
                  <a:pt x="1" y="1"/>
                </a:cubicBezTo>
                <a:cubicBezTo>
                  <a:pt x="0" y="2"/>
                  <a:pt x="0" y="3"/>
                  <a:pt x="0" y="4"/>
                </a:cubicBezTo>
                <a:cubicBezTo>
                  <a:pt x="0" y="17"/>
                  <a:pt x="0" y="17"/>
                  <a:pt x="0" y="17"/>
                </a:cubicBezTo>
                <a:cubicBezTo>
                  <a:pt x="0" y="18"/>
                  <a:pt x="0" y="19"/>
                  <a:pt x="1" y="20"/>
                </a:cubicBezTo>
                <a:cubicBezTo>
                  <a:pt x="1" y="21"/>
                  <a:pt x="2" y="21"/>
                  <a:pt x="3" y="21"/>
                </a:cubicBezTo>
                <a:cubicBezTo>
                  <a:pt x="5" y="21"/>
                  <a:pt x="7" y="20"/>
                  <a:pt x="8" y="18"/>
                </a:cubicBezTo>
                <a:cubicBezTo>
                  <a:pt x="9" y="16"/>
                  <a:pt x="9" y="13"/>
                  <a:pt x="9" y="11"/>
                </a:cubicBezTo>
                <a:cubicBezTo>
                  <a:pt x="9" y="8"/>
                  <a:pt x="9" y="6"/>
                  <a:pt x="8" y="4"/>
                </a:cubicBezTo>
                <a:cubicBezTo>
                  <a:pt x="7" y="1"/>
                  <a:pt x="5" y="0"/>
                  <a:pt x="3"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49" name="Freeform 182"/>
          <p:cNvSpPr/>
          <p:nvPr/>
        </p:nvSpPr>
        <p:spPr bwMode="auto">
          <a:xfrm>
            <a:off x="5358628" y="3394567"/>
            <a:ext cx="19050" cy="15875"/>
          </a:xfrm>
          <a:custGeom>
            <a:avLst/>
            <a:gdLst>
              <a:gd name="T0" fmla="*/ 5 w 9"/>
              <a:gd name="T1" fmla="*/ 0 h 7"/>
              <a:gd name="T2" fmla="*/ 4 w 9"/>
              <a:gd name="T3" fmla="*/ 0 h 7"/>
              <a:gd name="T4" fmla="*/ 1 w 9"/>
              <a:gd name="T5" fmla="*/ 1 h 7"/>
              <a:gd name="T6" fmla="*/ 0 w 9"/>
              <a:gd name="T7" fmla="*/ 3 h 7"/>
              <a:gd name="T8" fmla="*/ 1 w 9"/>
              <a:gd name="T9" fmla="*/ 6 h 7"/>
              <a:gd name="T10" fmla="*/ 4 w 9"/>
              <a:gd name="T11" fmla="*/ 7 h 7"/>
              <a:gd name="T12" fmla="*/ 5 w 9"/>
              <a:gd name="T13" fmla="*/ 7 h 7"/>
              <a:gd name="T14" fmla="*/ 8 w 9"/>
              <a:gd name="T15" fmla="*/ 6 h 7"/>
              <a:gd name="T16" fmla="*/ 9 w 9"/>
              <a:gd name="T17" fmla="*/ 3 h 7"/>
              <a:gd name="T18" fmla="*/ 8 w 9"/>
              <a:gd name="T19" fmla="*/ 1 h 7"/>
              <a:gd name="T20" fmla="*/ 5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5" y="0"/>
                </a:moveTo>
                <a:cubicBezTo>
                  <a:pt x="4" y="0"/>
                  <a:pt x="4" y="0"/>
                  <a:pt x="4" y="0"/>
                </a:cubicBezTo>
                <a:cubicBezTo>
                  <a:pt x="2" y="0"/>
                  <a:pt x="2" y="0"/>
                  <a:pt x="1" y="1"/>
                </a:cubicBezTo>
                <a:cubicBezTo>
                  <a:pt x="0" y="2"/>
                  <a:pt x="0" y="2"/>
                  <a:pt x="0" y="3"/>
                </a:cubicBezTo>
                <a:cubicBezTo>
                  <a:pt x="0" y="4"/>
                  <a:pt x="0" y="5"/>
                  <a:pt x="1" y="6"/>
                </a:cubicBezTo>
                <a:cubicBezTo>
                  <a:pt x="2" y="6"/>
                  <a:pt x="2" y="7"/>
                  <a:pt x="4" y="7"/>
                </a:cubicBezTo>
                <a:cubicBezTo>
                  <a:pt x="5" y="7"/>
                  <a:pt x="5" y="7"/>
                  <a:pt x="5" y="7"/>
                </a:cubicBezTo>
                <a:cubicBezTo>
                  <a:pt x="6" y="7"/>
                  <a:pt x="7" y="6"/>
                  <a:pt x="8" y="6"/>
                </a:cubicBezTo>
                <a:cubicBezTo>
                  <a:pt x="9" y="5"/>
                  <a:pt x="9" y="4"/>
                  <a:pt x="9" y="3"/>
                </a:cubicBezTo>
                <a:cubicBezTo>
                  <a:pt x="9" y="2"/>
                  <a:pt x="9" y="2"/>
                  <a:pt x="8" y="1"/>
                </a:cubicBezTo>
                <a:cubicBezTo>
                  <a:pt x="7" y="0"/>
                  <a:pt x="6" y="0"/>
                  <a:pt x="5"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0" name="Freeform 183"/>
          <p:cNvSpPr>
            <a:spLocks noEditPoints="1"/>
          </p:cNvSpPr>
          <p:nvPr/>
        </p:nvSpPr>
        <p:spPr bwMode="auto">
          <a:xfrm>
            <a:off x="5218928" y="3313605"/>
            <a:ext cx="373062" cy="171450"/>
          </a:xfrm>
          <a:custGeom>
            <a:avLst/>
            <a:gdLst>
              <a:gd name="T0" fmla="*/ 8 w 166"/>
              <a:gd name="T1" fmla="*/ 0 h 76"/>
              <a:gd name="T2" fmla="*/ 0 w 166"/>
              <a:gd name="T3" fmla="*/ 76 h 76"/>
              <a:gd name="T4" fmla="*/ 166 w 166"/>
              <a:gd name="T5" fmla="*/ 8 h 76"/>
              <a:gd name="T6" fmla="*/ 33 w 166"/>
              <a:gd name="T7" fmla="*/ 56 h 76"/>
              <a:gd name="T8" fmla="*/ 43 w 166"/>
              <a:gd name="T9" fmla="*/ 57 h 76"/>
              <a:gd name="T10" fmla="*/ 47 w 166"/>
              <a:gd name="T11" fmla="*/ 61 h 76"/>
              <a:gd name="T12" fmla="*/ 43 w 166"/>
              <a:gd name="T13" fmla="*/ 64 h 76"/>
              <a:gd name="T14" fmla="*/ 26 w 166"/>
              <a:gd name="T15" fmla="*/ 63 h 76"/>
              <a:gd name="T16" fmla="*/ 24 w 166"/>
              <a:gd name="T17" fmla="*/ 33 h 76"/>
              <a:gd name="T18" fmla="*/ 29 w 166"/>
              <a:gd name="T19" fmla="*/ 29 h 76"/>
              <a:gd name="T20" fmla="*/ 46 w 166"/>
              <a:gd name="T21" fmla="*/ 30 h 76"/>
              <a:gd name="T22" fmla="*/ 46 w 166"/>
              <a:gd name="T23" fmla="*/ 35 h 76"/>
              <a:gd name="T24" fmla="*/ 35 w 166"/>
              <a:gd name="T25" fmla="*/ 36 h 76"/>
              <a:gd name="T26" fmla="*/ 32 w 166"/>
              <a:gd name="T27" fmla="*/ 40 h 76"/>
              <a:gd name="T28" fmla="*/ 33 w 166"/>
              <a:gd name="T29" fmla="*/ 56 h 76"/>
              <a:gd name="T30" fmla="*/ 77 w 166"/>
              <a:gd name="T31" fmla="*/ 63 h 76"/>
              <a:gd name="T32" fmla="*/ 72 w 166"/>
              <a:gd name="T33" fmla="*/ 63 h 76"/>
              <a:gd name="T34" fmla="*/ 71 w 166"/>
              <a:gd name="T35" fmla="*/ 54 h 76"/>
              <a:gd name="T36" fmla="*/ 67 w 166"/>
              <a:gd name="T37" fmla="*/ 50 h 76"/>
              <a:gd name="T38" fmla="*/ 63 w 166"/>
              <a:gd name="T39" fmla="*/ 51 h 76"/>
              <a:gd name="T40" fmla="*/ 62 w 166"/>
              <a:gd name="T41" fmla="*/ 60 h 76"/>
              <a:gd name="T42" fmla="*/ 58 w 166"/>
              <a:gd name="T43" fmla="*/ 64 h 76"/>
              <a:gd name="T44" fmla="*/ 55 w 166"/>
              <a:gd name="T45" fmla="*/ 60 h 76"/>
              <a:gd name="T46" fmla="*/ 56 w 166"/>
              <a:gd name="T47" fmla="*/ 30 h 76"/>
              <a:gd name="T48" fmla="*/ 74 w 166"/>
              <a:gd name="T49" fmla="*/ 29 h 76"/>
              <a:gd name="T50" fmla="*/ 78 w 166"/>
              <a:gd name="T51" fmla="*/ 33 h 76"/>
              <a:gd name="T52" fmla="*/ 108 w 166"/>
              <a:gd name="T53" fmla="*/ 64 h 76"/>
              <a:gd name="T54" fmla="*/ 103 w 166"/>
              <a:gd name="T55" fmla="*/ 61 h 76"/>
              <a:gd name="T56" fmla="*/ 99 w 166"/>
              <a:gd name="T57" fmla="*/ 53 h 76"/>
              <a:gd name="T58" fmla="*/ 95 w 166"/>
              <a:gd name="T59" fmla="*/ 50 h 76"/>
              <a:gd name="T60" fmla="*/ 93 w 166"/>
              <a:gd name="T61" fmla="*/ 54 h 76"/>
              <a:gd name="T62" fmla="*/ 92 w 166"/>
              <a:gd name="T63" fmla="*/ 63 h 76"/>
              <a:gd name="T64" fmla="*/ 87 w 166"/>
              <a:gd name="T65" fmla="*/ 63 h 76"/>
              <a:gd name="T66" fmla="*/ 86 w 166"/>
              <a:gd name="T67" fmla="*/ 34 h 76"/>
              <a:gd name="T68" fmla="*/ 90 w 166"/>
              <a:gd name="T69" fmla="*/ 29 h 76"/>
              <a:gd name="T70" fmla="*/ 108 w 166"/>
              <a:gd name="T71" fmla="*/ 31 h 76"/>
              <a:gd name="T72" fmla="*/ 109 w 166"/>
              <a:gd name="T73" fmla="*/ 45 h 76"/>
              <a:gd name="T74" fmla="*/ 107 w 166"/>
              <a:gd name="T75" fmla="*/ 50 h 76"/>
              <a:gd name="T76" fmla="*/ 107 w 166"/>
              <a:gd name="T77" fmla="*/ 53 h 76"/>
              <a:gd name="T78" fmla="*/ 108 w 166"/>
              <a:gd name="T79" fmla="*/ 64 h 76"/>
              <a:gd name="T80" fmla="*/ 142 w 166"/>
              <a:gd name="T81" fmla="*/ 49 h 76"/>
              <a:gd name="T82" fmla="*/ 138 w 166"/>
              <a:gd name="T83" fmla="*/ 61 h 76"/>
              <a:gd name="T84" fmla="*/ 122 w 166"/>
              <a:gd name="T85" fmla="*/ 64 h 76"/>
              <a:gd name="T86" fmla="*/ 117 w 166"/>
              <a:gd name="T87" fmla="*/ 60 h 76"/>
              <a:gd name="T88" fmla="*/ 119 w 166"/>
              <a:gd name="T89" fmla="*/ 30 h 76"/>
              <a:gd name="T90" fmla="*/ 129 w 166"/>
              <a:gd name="T91" fmla="*/ 29 h 76"/>
              <a:gd name="T92" fmla="*/ 141 w 166"/>
              <a:gd name="T93" fmla="*/ 42 h 76"/>
              <a:gd name="T94" fmla="*/ 142 w 166"/>
              <a:gd name="T9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76">
                <a:moveTo>
                  <a:pt x="158" y="0"/>
                </a:moveTo>
                <a:cubicBezTo>
                  <a:pt x="8" y="0"/>
                  <a:pt x="8" y="0"/>
                  <a:pt x="8" y="0"/>
                </a:cubicBezTo>
                <a:cubicBezTo>
                  <a:pt x="3" y="0"/>
                  <a:pt x="0" y="3"/>
                  <a:pt x="0" y="8"/>
                </a:cubicBezTo>
                <a:cubicBezTo>
                  <a:pt x="0" y="76"/>
                  <a:pt x="0" y="76"/>
                  <a:pt x="0" y="76"/>
                </a:cubicBezTo>
                <a:cubicBezTo>
                  <a:pt x="166" y="76"/>
                  <a:pt x="166" y="76"/>
                  <a:pt x="166" y="76"/>
                </a:cubicBezTo>
                <a:cubicBezTo>
                  <a:pt x="166" y="8"/>
                  <a:pt x="166" y="8"/>
                  <a:pt x="166" y="8"/>
                </a:cubicBezTo>
                <a:cubicBezTo>
                  <a:pt x="166" y="3"/>
                  <a:pt x="163" y="0"/>
                  <a:pt x="158" y="0"/>
                </a:cubicBezTo>
                <a:close/>
                <a:moveTo>
                  <a:pt x="33" y="56"/>
                </a:moveTo>
                <a:cubicBezTo>
                  <a:pt x="33" y="57"/>
                  <a:pt x="34" y="57"/>
                  <a:pt x="35" y="57"/>
                </a:cubicBezTo>
                <a:cubicBezTo>
                  <a:pt x="43" y="57"/>
                  <a:pt x="43" y="57"/>
                  <a:pt x="43" y="57"/>
                </a:cubicBezTo>
                <a:cubicBezTo>
                  <a:pt x="44" y="57"/>
                  <a:pt x="45" y="58"/>
                  <a:pt x="46" y="58"/>
                </a:cubicBezTo>
                <a:cubicBezTo>
                  <a:pt x="47" y="59"/>
                  <a:pt x="47" y="60"/>
                  <a:pt x="47" y="61"/>
                </a:cubicBezTo>
                <a:cubicBezTo>
                  <a:pt x="47" y="62"/>
                  <a:pt x="47" y="63"/>
                  <a:pt x="46" y="63"/>
                </a:cubicBezTo>
                <a:cubicBezTo>
                  <a:pt x="45" y="64"/>
                  <a:pt x="44" y="64"/>
                  <a:pt x="43" y="64"/>
                </a:cubicBezTo>
                <a:cubicBezTo>
                  <a:pt x="29" y="64"/>
                  <a:pt x="29" y="64"/>
                  <a:pt x="29" y="64"/>
                </a:cubicBezTo>
                <a:cubicBezTo>
                  <a:pt x="28" y="64"/>
                  <a:pt x="27" y="64"/>
                  <a:pt x="26" y="63"/>
                </a:cubicBezTo>
                <a:cubicBezTo>
                  <a:pt x="25" y="62"/>
                  <a:pt x="24" y="61"/>
                  <a:pt x="24" y="60"/>
                </a:cubicBezTo>
                <a:cubicBezTo>
                  <a:pt x="24" y="33"/>
                  <a:pt x="24" y="33"/>
                  <a:pt x="24" y="33"/>
                </a:cubicBezTo>
                <a:cubicBezTo>
                  <a:pt x="24" y="32"/>
                  <a:pt x="25" y="31"/>
                  <a:pt x="26" y="30"/>
                </a:cubicBezTo>
                <a:cubicBezTo>
                  <a:pt x="27" y="29"/>
                  <a:pt x="28" y="29"/>
                  <a:pt x="29" y="29"/>
                </a:cubicBezTo>
                <a:cubicBezTo>
                  <a:pt x="43" y="29"/>
                  <a:pt x="43" y="29"/>
                  <a:pt x="43" y="29"/>
                </a:cubicBezTo>
                <a:cubicBezTo>
                  <a:pt x="44" y="29"/>
                  <a:pt x="45" y="29"/>
                  <a:pt x="46" y="30"/>
                </a:cubicBezTo>
                <a:cubicBezTo>
                  <a:pt x="47" y="31"/>
                  <a:pt x="47" y="32"/>
                  <a:pt x="47" y="33"/>
                </a:cubicBezTo>
                <a:cubicBezTo>
                  <a:pt x="47" y="34"/>
                  <a:pt x="47" y="34"/>
                  <a:pt x="46" y="35"/>
                </a:cubicBezTo>
                <a:cubicBezTo>
                  <a:pt x="45" y="36"/>
                  <a:pt x="44" y="36"/>
                  <a:pt x="43" y="36"/>
                </a:cubicBezTo>
                <a:cubicBezTo>
                  <a:pt x="35" y="36"/>
                  <a:pt x="35" y="36"/>
                  <a:pt x="35" y="36"/>
                </a:cubicBezTo>
                <a:cubicBezTo>
                  <a:pt x="34" y="36"/>
                  <a:pt x="33" y="37"/>
                  <a:pt x="33" y="37"/>
                </a:cubicBezTo>
                <a:cubicBezTo>
                  <a:pt x="32" y="38"/>
                  <a:pt x="32" y="39"/>
                  <a:pt x="32" y="40"/>
                </a:cubicBezTo>
                <a:cubicBezTo>
                  <a:pt x="32" y="53"/>
                  <a:pt x="32" y="53"/>
                  <a:pt x="32" y="53"/>
                </a:cubicBezTo>
                <a:cubicBezTo>
                  <a:pt x="32" y="54"/>
                  <a:pt x="32" y="55"/>
                  <a:pt x="33" y="56"/>
                </a:cubicBezTo>
                <a:close/>
                <a:moveTo>
                  <a:pt x="78" y="60"/>
                </a:moveTo>
                <a:cubicBezTo>
                  <a:pt x="78" y="61"/>
                  <a:pt x="78" y="62"/>
                  <a:pt x="77" y="63"/>
                </a:cubicBezTo>
                <a:cubicBezTo>
                  <a:pt x="76" y="64"/>
                  <a:pt x="76" y="64"/>
                  <a:pt x="75" y="64"/>
                </a:cubicBezTo>
                <a:cubicBezTo>
                  <a:pt x="74" y="64"/>
                  <a:pt x="73" y="64"/>
                  <a:pt x="72" y="63"/>
                </a:cubicBezTo>
                <a:cubicBezTo>
                  <a:pt x="71" y="62"/>
                  <a:pt x="71" y="61"/>
                  <a:pt x="71" y="60"/>
                </a:cubicBezTo>
                <a:cubicBezTo>
                  <a:pt x="71" y="54"/>
                  <a:pt x="71" y="54"/>
                  <a:pt x="71" y="54"/>
                </a:cubicBezTo>
                <a:cubicBezTo>
                  <a:pt x="71" y="53"/>
                  <a:pt x="71" y="52"/>
                  <a:pt x="70" y="51"/>
                </a:cubicBezTo>
                <a:cubicBezTo>
                  <a:pt x="69" y="50"/>
                  <a:pt x="68" y="50"/>
                  <a:pt x="67" y="50"/>
                </a:cubicBezTo>
                <a:cubicBezTo>
                  <a:pt x="66" y="50"/>
                  <a:pt x="66" y="50"/>
                  <a:pt x="66" y="50"/>
                </a:cubicBezTo>
                <a:cubicBezTo>
                  <a:pt x="64" y="50"/>
                  <a:pt x="64" y="50"/>
                  <a:pt x="63" y="51"/>
                </a:cubicBezTo>
                <a:cubicBezTo>
                  <a:pt x="62" y="52"/>
                  <a:pt x="62" y="53"/>
                  <a:pt x="62" y="54"/>
                </a:cubicBezTo>
                <a:cubicBezTo>
                  <a:pt x="62" y="60"/>
                  <a:pt x="62" y="60"/>
                  <a:pt x="62" y="60"/>
                </a:cubicBezTo>
                <a:cubicBezTo>
                  <a:pt x="62" y="61"/>
                  <a:pt x="61" y="62"/>
                  <a:pt x="61" y="63"/>
                </a:cubicBezTo>
                <a:cubicBezTo>
                  <a:pt x="60" y="64"/>
                  <a:pt x="59" y="64"/>
                  <a:pt x="58" y="64"/>
                </a:cubicBezTo>
                <a:cubicBezTo>
                  <a:pt x="57" y="64"/>
                  <a:pt x="56" y="64"/>
                  <a:pt x="56" y="63"/>
                </a:cubicBezTo>
                <a:cubicBezTo>
                  <a:pt x="55" y="62"/>
                  <a:pt x="55" y="61"/>
                  <a:pt x="55" y="60"/>
                </a:cubicBezTo>
                <a:cubicBezTo>
                  <a:pt x="55" y="33"/>
                  <a:pt x="55" y="33"/>
                  <a:pt x="55" y="33"/>
                </a:cubicBezTo>
                <a:cubicBezTo>
                  <a:pt x="55" y="32"/>
                  <a:pt x="55" y="31"/>
                  <a:pt x="56" y="30"/>
                </a:cubicBezTo>
                <a:cubicBezTo>
                  <a:pt x="57" y="29"/>
                  <a:pt x="58" y="29"/>
                  <a:pt x="59" y="29"/>
                </a:cubicBezTo>
                <a:cubicBezTo>
                  <a:pt x="74" y="29"/>
                  <a:pt x="74" y="29"/>
                  <a:pt x="74" y="29"/>
                </a:cubicBezTo>
                <a:cubicBezTo>
                  <a:pt x="75" y="29"/>
                  <a:pt x="76" y="29"/>
                  <a:pt x="77" y="30"/>
                </a:cubicBezTo>
                <a:cubicBezTo>
                  <a:pt x="78" y="31"/>
                  <a:pt x="78" y="32"/>
                  <a:pt x="78" y="33"/>
                </a:cubicBezTo>
                <a:lnTo>
                  <a:pt x="78" y="60"/>
                </a:lnTo>
                <a:close/>
                <a:moveTo>
                  <a:pt x="108" y="64"/>
                </a:moveTo>
                <a:cubicBezTo>
                  <a:pt x="107" y="65"/>
                  <a:pt x="106" y="65"/>
                  <a:pt x="105" y="64"/>
                </a:cubicBezTo>
                <a:cubicBezTo>
                  <a:pt x="104" y="63"/>
                  <a:pt x="103" y="62"/>
                  <a:pt x="103" y="61"/>
                </a:cubicBezTo>
                <a:cubicBezTo>
                  <a:pt x="102" y="60"/>
                  <a:pt x="101" y="59"/>
                  <a:pt x="101" y="57"/>
                </a:cubicBezTo>
                <a:cubicBezTo>
                  <a:pt x="100" y="56"/>
                  <a:pt x="99" y="54"/>
                  <a:pt x="99" y="53"/>
                </a:cubicBezTo>
                <a:cubicBezTo>
                  <a:pt x="98" y="52"/>
                  <a:pt x="98" y="51"/>
                  <a:pt x="97" y="51"/>
                </a:cubicBezTo>
                <a:cubicBezTo>
                  <a:pt x="96" y="50"/>
                  <a:pt x="95" y="50"/>
                  <a:pt x="95" y="50"/>
                </a:cubicBezTo>
                <a:cubicBezTo>
                  <a:pt x="94" y="50"/>
                  <a:pt x="94" y="50"/>
                  <a:pt x="93" y="51"/>
                </a:cubicBezTo>
                <a:cubicBezTo>
                  <a:pt x="93" y="52"/>
                  <a:pt x="93" y="52"/>
                  <a:pt x="93" y="54"/>
                </a:cubicBezTo>
                <a:cubicBezTo>
                  <a:pt x="93" y="60"/>
                  <a:pt x="93" y="60"/>
                  <a:pt x="93" y="60"/>
                </a:cubicBezTo>
                <a:cubicBezTo>
                  <a:pt x="93" y="61"/>
                  <a:pt x="92" y="62"/>
                  <a:pt x="92" y="63"/>
                </a:cubicBezTo>
                <a:cubicBezTo>
                  <a:pt x="91" y="64"/>
                  <a:pt x="90" y="64"/>
                  <a:pt x="89" y="64"/>
                </a:cubicBezTo>
                <a:cubicBezTo>
                  <a:pt x="88" y="64"/>
                  <a:pt x="87" y="64"/>
                  <a:pt x="87" y="63"/>
                </a:cubicBezTo>
                <a:cubicBezTo>
                  <a:pt x="86" y="62"/>
                  <a:pt x="86" y="61"/>
                  <a:pt x="86" y="60"/>
                </a:cubicBezTo>
                <a:cubicBezTo>
                  <a:pt x="86" y="34"/>
                  <a:pt x="86" y="34"/>
                  <a:pt x="86" y="34"/>
                </a:cubicBezTo>
                <a:cubicBezTo>
                  <a:pt x="86" y="32"/>
                  <a:pt x="86" y="31"/>
                  <a:pt x="87" y="31"/>
                </a:cubicBezTo>
                <a:cubicBezTo>
                  <a:pt x="88" y="30"/>
                  <a:pt x="89" y="29"/>
                  <a:pt x="90" y="29"/>
                </a:cubicBezTo>
                <a:cubicBezTo>
                  <a:pt x="105" y="29"/>
                  <a:pt x="105" y="29"/>
                  <a:pt x="105" y="29"/>
                </a:cubicBezTo>
                <a:cubicBezTo>
                  <a:pt x="106" y="29"/>
                  <a:pt x="107" y="30"/>
                  <a:pt x="108" y="31"/>
                </a:cubicBezTo>
                <a:cubicBezTo>
                  <a:pt x="109" y="31"/>
                  <a:pt x="109" y="32"/>
                  <a:pt x="109" y="34"/>
                </a:cubicBezTo>
                <a:cubicBezTo>
                  <a:pt x="109" y="45"/>
                  <a:pt x="109" y="45"/>
                  <a:pt x="109" y="45"/>
                </a:cubicBezTo>
                <a:cubicBezTo>
                  <a:pt x="109" y="47"/>
                  <a:pt x="109" y="47"/>
                  <a:pt x="108" y="48"/>
                </a:cubicBezTo>
                <a:cubicBezTo>
                  <a:pt x="108" y="49"/>
                  <a:pt x="107" y="49"/>
                  <a:pt x="107" y="50"/>
                </a:cubicBezTo>
                <a:cubicBezTo>
                  <a:pt x="106" y="50"/>
                  <a:pt x="106" y="50"/>
                  <a:pt x="106" y="51"/>
                </a:cubicBezTo>
                <a:cubicBezTo>
                  <a:pt x="106" y="52"/>
                  <a:pt x="106" y="52"/>
                  <a:pt x="107" y="53"/>
                </a:cubicBezTo>
                <a:cubicBezTo>
                  <a:pt x="107" y="54"/>
                  <a:pt x="108" y="56"/>
                  <a:pt x="110" y="59"/>
                </a:cubicBezTo>
                <a:cubicBezTo>
                  <a:pt x="111" y="61"/>
                  <a:pt x="111" y="63"/>
                  <a:pt x="108" y="64"/>
                </a:cubicBezTo>
                <a:close/>
                <a:moveTo>
                  <a:pt x="142" y="46"/>
                </a:moveTo>
                <a:cubicBezTo>
                  <a:pt x="142" y="47"/>
                  <a:pt x="142" y="48"/>
                  <a:pt x="142" y="49"/>
                </a:cubicBezTo>
                <a:cubicBezTo>
                  <a:pt x="142" y="49"/>
                  <a:pt x="141" y="50"/>
                  <a:pt x="141" y="51"/>
                </a:cubicBezTo>
                <a:cubicBezTo>
                  <a:pt x="141" y="55"/>
                  <a:pt x="140" y="58"/>
                  <a:pt x="138" y="61"/>
                </a:cubicBezTo>
                <a:cubicBezTo>
                  <a:pt x="136" y="63"/>
                  <a:pt x="133" y="64"/>
                  <a:pt x="129" y="64"/>
                </a:cubicBezTo>
                <a:cubicBezTo>
                  <a:pt x="122" y="64"/>
                  <a:pt x="122" y="64"/>
                  <a:pt x="122" y="64"/>
                </a:cubicBezTo>
                <a:cubicBezTo>
                  <a:pt x="121" y="64"/>
                  <a:pt x="120" y="64"/>
                  <a:pt x="119" y="63"/>
                </a:cubicBezTo>
                <a:cubicBezTo>
                  <a:pt x="118" y="62"/>
                  <a:pt x="117" y="61"/>
                  <a:pt x="117" y="60"/>
                </a:cubicBezTo>
                <a:cubicBezTo>
                  <a:pt x="117" y="33"/>
                  <a:pt x="117" y="33"/>
                  <a:pt x="117" y="33"/>
                </a:cubicBezTo>
                <a:cubicBezTo>
                  <a:pt x="117" y="32"/>
                  <a:pt x="118" y="31"/>
                  <a:pt x="119" y="30"/>
                </a:cubicBezTo>
                <a:cubicBezTo>
                  <a:pt x="120" y="29"/>
                  <a:pt x="121" y="29"/>
                  <a:pt x="122" y="29"/>
                </a:cubicBezTo>
                <a:cubicBezTo>
                  <a:pt x="129" y="29"/>
                  <a:pt x="129" y="29"/>
                  <a:pt x="129" y="29"/>
                </a:cubicBezTo>
                <a:cubicBezTo>
                  <a:pt x="133" y="29"/>
                  <a:pt x="136" y="30"/>
                  <a:pt x="138" y="33"/>
                </a:cubicBezTo>
                <a:cubicBezTo>
                  <a:pt x="140" y="35"/>
                  <a:pt x="141" y="38"/>
                  <a:pt x="141" y="42"/>
                </a:cubicBezTo>
                <a:cubicBezTo>
                  <a:pt x="141" y="43"/>
                  <a:pt x="142" y="44"/>
                  <a:pt x="142" y="45"/>
                </a:cubicBezTo>
                <a:cubicBezTo>
                  <a:pt x="142" y="45"/>
                  <a:pt x="142" y="46"/>
                  <a:pt x="142" y="4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1" name="Freeform 184"/>
          <p:cNvSpPr/>
          <p:nvPr/>
        </p:nvSpPr>
        <p:spPr bwMode="auto">
          <a:xfrm>
            <a:off x="5218928" y="3507280"/>
            <a:ext cx="373062" cy="36513"/>
          </a:xfrm>
          <a:custGeom>
            <a:avLst/>
            <a:gdLst>
              <a:gd name="T0" fmla="*/ 0 w 166"/>
              <a:gd name="T1" fmla="*/ 8 h 16"/>
              <a:gd name="T2" fmla="*/ 8 w 166"/>
              <a:gd name="T3" fmla="*/ 16 h 16"/>
              <a:gd name="T4" fmla="*/ 158 w 166"/>
              <a:gd name="T5" fmla="*/ 16 h 16"/>
              <a:gd name="T6" fmla="*/ 166 w 166"/>
              <a:gd name="T7" fmla="*/ 8 h 16"/>
              <a:gd name="T8" fmla="*/ 166 w 166"/>
              <a:gd name="T9" fmla="*/ 0 h 16"/>
              <a:gd name="T10" fmla="*/ 0 w 166"/>
              <a:gd name="T11" fmla="*/ 0 h 16"/>
              <a:gd name="T12" fmla="*/ 0 w 16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6" h="16">
                <a:moveTo>
                  <a:pt x="0" y="8"/>
                </a:moveTo>
                <a:cubicBezTo>
                  <a:pt x="0" y="13"/>
                  <a:pt x="3" y="16"/>
                  <a:pt x="8" y="16"/>
                </a:cubicBezTo>
                <a:cubicBezTo>
                  <a:pt x="158" y="16"/>
                  <a:pt x="158" y="16"/>
                  <a:pt x="158" y="16"/>
                </a:cubicBezTo>
                <a:cubicBezTo>
                  <a:pt x="163" y="16"/>
                  <a:pt x="166" y="13"/>
                  <a:pt x="166" y="8"/>
                </a:cubicBezTo>
                <a:cubicBezTo>
                  <a:pt x="166" y="0"/>
                  <a:pt x="166" y="0"/>
                  <a:pt x="166" y="0"/>
                </a:cubicBezTo>
                <a:cubicBezTo>
                  <a:pt x="0" y="0"/>
                  <a:pt x="0" y="0"/>
                  <a:pt x="0" y="0"/>
                </a:cubicBezTo>
                <a:lnTo>
                  <a:pt x="0" y="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2" name="Freeform 185"/>
          <p:cNvSpPr/>
          <p:nvPr/>
        </p:nvSpPr>
        <p:spPr bwMode="auto">
          <a:xfrm>
            <a:off x="5833290" y="3350117"/>
            <a:ext cx="406400" cy="157163"/>
          </a:xfrm>
          <a:custGeom>
            <a:avLst/>
            <a:gdLst>
              <a:gd name="T0" fmla="*/ 180 w 180"/>
              <a:gd name="T1" fmla="*/ 24 h 70"/>
              <a:gd name="T2" fmla="*/ 180 w 180"/>
              <a:gd name="T3" fmla="*/ 14 h 70"/>
              <a:gd name="T4" fmla="*/ 140 w 180"/>
              <a:gd name="T5" fmla="*/ 14 h 70"/>
              <a:gd name="T6" fmla="*/ 140 w 180"/>
              <a:gd name="T7" fmla="*/ 10 h 70"/>
              <a:gd name="T8" fmla="*/ 130 w 180"/>
              <a:gd name="T9" fmla="*/ 0 h 70"/>
              <a:gd name="T10" fmla="*/ 75 w 180"/>
              <a:gd name="T11" fmla="*/ 3 h 70"/>
              <a:gd name="T12" fmla="*/ 65 w 180"/>
              <a:gd name="T13" fmla="*/ 14 h 70"/>
              <a:gd name="T14" fmla="*/ 65 w 180"/>
              <a:gd name="T15" fmla="*/ 21 h 70"/>
              <a:gd name="T16" fmla="*/ 60 w 180"/>
              <a:gd name="T17" fmla="*/ 21 h 70"/>
              <a:gd name="T18" fmla="*/ 60 w 180"/>
              <a:gd name="T19" fmla="*/ 30 h 70"/>
              <a:gd name="T20" fmla="*/ 0 w 180"/>
              <a:gd name="T21" fmla="*/ 30 h 70"/>
              <a:gd name="T22" fmla="*/ 0 w 180"/>
              <a:gd name="T23" fmla="*/ 40 h 70"/>
              <a:gd name="T24" fmla="*/ 60 w 180"/>
              <a:gd name="T25" fmla="*/ 40 h 70"/>
              <a:gd name="T26" fmla="*/ 60 w 180"/>
              <a:gd name="T27" fmla="*/ 49 h 70"/>
              <a:gd name="T28" fmla="*/ 65 w 180"/>
              <a:gd name="T29" fmla="*/ 49 h 70"/>
              <a:gd name="T30" fmla="*/ 65 w 180"/>
              <a:gd name="T31" fmla="*/ 56 h 70"/>
              <a:gd name="T32" fmla="*/ 75 w 180"/>
              <a:gd name="T33" fmla="*/ 67 h 70"/>
              <a:gd name="T34" fmla="*/ 130 w 180"/>
              <a:gd name="T35" fmla="*/ 70 h 70"/>
              <a:gd name="T36" fmla="*/ 140 w 180"/>
              <a:gd name="T37" fmla="*/ 60 h 70"/>
              <a:gd name="T38" fmla="*/ 140 w 180"/>
              <a:gd name="T39" fmla="*/ 56 h 70"/>
              <a:gd name="T40" fmla="*/ 180 w 180"/>
              <a:gd name="T41" fmla="*/ 56 h 70"/>
              <a:gd name="T42" fmla="*/ 180 w 180"/>
              <a:gd name="T43" fmla="*/ 46 h 70"/>
              <a:gd name="T44" fmla="*/ 140 w 180"/>
              <a:gd name="T45" fmla="*/ 46 h 70"/>
              <a:gd name="T46" fmla="*/ 140 w 180"/>
              <a:gd name="T47" fmla="*/ 24 h 70"/>
              <a:gd name="T48" fmla="*/ 180 w 180"/>
              <a:gd name="T49"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70">
                <a:moveTo>
                  <a:pt x="180" y="24"/>
                </a:moveTo>
                <a:cubicBezTo>
                  <a:pt x="180" y="14"/>
                  <a:pt x="180" y="14"/>
                  <a:pt x="180" y="14"/>
                </a:cubicBezTo>
                <a:cubicBezTo>
                  <a:pt x="140" y="14"/>
                  <a:pt x="140" y="14"/>
                  <a:pt x="140" y="14"/>
                </a:cubicBezTo>
                <a:cubicBezTo>
                  <a:pt x="140" y="10"/>
                  <a:pt x="140" y="10"/>
                  <a:pt x="140" y="10"/>
                </a:cubicBezTo>
                <a:cubicBezTo>
                  <a:pt x="140" y="4"/>
                  <a:pt x="135" y="0"/>
                  <a:pt x="130" y="0"/>
                </a:cubicBezTo>
                <a:cubicBezTo>
                  <a:pt x="75" y="3"/>
                  <a:pt x="75" y="3"/>
                  <a:pt x="75" y="3"/>
                </a:cubicBezTo>
                <a:cubicBezTo>
                  <a:pt x="69" y="3"/>
                  <a:pt x="65" y="8"/>
                  <a:pt x="65" y="14"/>
                </a:cubicBezTo>
                <a:cubicBezTo>
                  <a:pt x="65" y="21"/>
                  <a:pt x="65" y="21"/>
                  <a:pt x="65" y="21"/>
                </a:cubicBezTo>
                <a:cubicBezTo>
                  <a:pt x="60" y="21"/>
                  <a:pt x="60" y="21"/>
                  <a:pt x="60" y="21"/>
                </a:cubicBezTo>
                <a:cubicBezTo>
                  <a:pt x="60" y="30"/>
                  <a:pt x="60" y="30"/>
                  <a:pt x="60" y="30"/>
                </a:cubicBezTo>
                <a:cubicBezTo>
                  <a:pt x="0" y="30"/>
                  <a:pt x="0" y="30"/>
                  <a:pt x="0" y="30"/>
                </a:cubicBezTo>
                <a:cubicBezTo>
                  <a:pt x="0" y="40"/>
                  <a:pt x="0" y="40"/>
                  <a:pt x="0" y="40"/>
                </a:cubicBezTo>
                <a:cubicBezTo>
                  <a:pt x="60" y="40"/>
                  <a:pt x="60" y="40"/>
                  <a:pt x="60" y="40"/>
                </a:cubicBezTo>
                <a:cubicBezTo>
                  <a:pt x="60" y="49"/>
                  <a:pt x="60" y="49"/>
                  <a:pt x="60" y="49"/>
                </a:cubicBezTo>
                <a:cubicBezTo>
                  <a:pt x="65" y="49"/>
                  <a:pt x="65" y="49"/>
                  <a:pt x="65" y="49"/>
                </a:cubicBezTo>
                <a:cubicBezTo>
                  <a:pt x="65" y="56"/>
                  <a:pt x="65" y="56"/>
                  <a:pt x="65" y="56"/>
                </a:cubicBezTo>
                <a:cubicBezTo>
                  <a:pt x="65" y="62"/>
                  <a:pt x="69" y="67"/>
                  <a:pt x="75" y="67"/>
                </a:cubicBezTo>
                <a:cubicBezTo>
                  <a:pt x="130" y="70"/>
                  <a:pt x="130" y="70"/>
                  <a:pt x="130" y="70"/>
                </a:cubicBezTo>
                <a:cubicBezTo>
                  <a:pt x="135" y="70"/>
                  <a:pt x="140" y="66"/>
                  <a:pt x="140" y="60"/>
                </a:cubicBezTo>
                <a:cubicBezTo>
                  <a:pt x="140" y="56"/>
                  <a:pt x="140" y="56"/>
                  <a:pt x="140" y="56"/>
                </a:cubicBezTo>
                <a:cubicBezTo>
                  <a:pt x="180" y="56"/>
                  <a:pt x="180" y="56"/>
                  <a:pt x="180" y="56"/>
                </a:cubicBezTo>
                <a:cubicBezTo>
                  <a:pt x="180" y="46"/>
                  <a:pt x="180" y="46"/>
                  <a:pt x="180" y="46"/>
                </a:cubicBezTo>
                <a:cubicBezTo>
                  <a:pt x="140" y="46"/>
                  <a:pt x="140" y="46"/>
                  <a:pt x="140" y="46"/>
                </a:cubicBezTo>
                <a:cubicBezTo>
                  <a:pt x="140" y="24"/>
                  <a:pt x="140" y="24"/>
                  <a:pt x="140" y="24"/>
                </a:cubicBezTo>
                <a:lnTo>
                  <a:pt x="180" y="2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3" name="Freeform 186"/>
          <p:cNvSpPr/>
          <p:nvPr/>
        </p:nvSpPr>
        <p:spPr bwMode="auto">
          <a:xfrm>
            <a:off x="6542903" y="3248517"/>
            <a:ext cx="341312" cy="342900"/>
          </a:xfrm>
          <a:custGeom>
            <a:avLst/>
            <a:gdLst>
              <a:gd name="T0" fmla="*/ 107 w 215"/>
              <a:gd name="T1" fmla="*/ 21 h 216"/>
              <a:gd name="T2" fmla="*/ 119 w 215"/>
              <a:gd name="T3" fmla="*/ 0 h 216"/>
              <a:gd name="T4" fmla="*/ 126 w 215"/>
              <a:gd name="T5" fmla="*/ 23 h 216"/>
              <a:gd name="T6" fmla="*/ 142 w 215"/>
              <a:gd name="T7" fmla="*/ 6 h 216"/>
              <a:gd name="T8" fmla="*/ 143 w 215"/>
              <a:gd name="T9" fmla="*/ 28 h 216"/>
              <a:gd name="T10" fmla="*/ 161 w 215"/>
              <a:gd name="T11" fmla="*/ 14 h 216"/>
              <a:gd name="T12" fmla="*/ 159 w 215"/>
              <a:gd name="T13" fmla="*/ 38 h 216"/>
              <a:gd name="T14" fmla="*/ 180 w 215"/>
              <a:gd name="T15" fmla="*/ 27 h 216"/>
              <a:gd name="T16" fmla="*/ 171 w 215"/>
              <a:gd name="T17" fmla="*/ 50 h 216"/>
              <a:gd name="T18" fmla="*/ 196 w 215"/>
              <a:gd name="T19" fmla="*/ 44 h 216"/>
              <a:gd name="T20" fmla="*/ 183 w 215"/>
              <a:gd name="T21" fmla="*/ 65 h 216"/>
              <a:gd name="T22" fmla="*/ 206 w 215"/>
              <a:gd name="T23" fmla="*/ 64 h 216"/>
              <a:gd name="T24" fmla="*/ 190 w 215"/>
              <a:gd name="T25" fmla="*/ 81 h 216"/>
              <a:gd name="T26" fmla="*/ 213 w 215"/>
              <a:gd name="T27" fmla="*/ 85 h 216"/>
              <a:gd name="T28" fmla="*/ 194 w 215"/>
              <a:gd name="T29" fmla="*/ 99 h 216"/>
              <a:gd name="T30" fmla="*/ 215 w 215"/>
              <a:gd name="T31" fmla="*/ 108 h 216"/>
              <a:gd name="T32" fmla="*/ 194 w 215"/>
              <a:gd name="T33" fmla="*/ 117 h 216"/>
              <a:gd name="T34" fmla="*/ 213 w 215"/>
              <a:gd name="T35" fmla="*/ 131 h 216"/>
              <a:gd name="T36" fmla="*/ 190 w 215"/>
              <a:gd name="T37" fmla="*/ 135 h 216"/>
              <a:gd name="T38" fmla="*/ 206 w 215"/>
              <a:gd name="T39" fmla="*/ 152 h 216"/>
              <a:gd name="T40" fmla="*/ 183 w 215"/>
              <a:gd name="T41" fmla="*/ 151 h 216"/>
              <a:gd name="T42" fmla="*/ 196 w 215"/>
              <a:gd name="T43" fmla="*/ 172 h 216"/>
              <a:gd name="T44" fmla="*/ 171 w 215"/>
              <a:gd name="T45" fmla="*/ 166 h 216"/>
              <a:gd name="T46" fmla="*/ 180 w 215"/>
              <a:gd name="T47" fmla="*/ 189 h 216"/>
              <a:gd name="T48" fmla="*/ 159 w 215"/>
              <a:gd name="T49" fmla="*/ 178 h 216"/>
              <a:gd name="T50" fmla="*/ 161 w 215"/>
              <a:gd name="T51" fmla="*/ 202 h 216"/>
              <a:gd name="T52" fmla="*/ 143 w 215"/>
              <a:gd name="T53" fmla="*/ 188 h 216"/>
              <a:gd name="T54" fmla="*/ 142 w 215"/>
              <a:gd name="T55" fmla="*/ 210 h 216"/>
              <a:gd name="T56" fmla="*/ 126 w 215"/>
              <a:gd name="T57" fmla="*/ 193 h 216"/>
              <a:gd name="T58" fmla="*/ 119 w 215"/>
              <a:gd name="T59" fmla="*/ 216 h 216"/>
              <a:gd name="T60" fmla="*/ 107 w 215"/>
              <a:gd name="T61" fmla="*/ 195 h 216"/>
              <a:gd name="T62" fmla="*/ 96 w 215"/>
              <a:gd name="T63" fmla="*/ 216 h 216"/>
              <a:gd name="T64" fmla="*/ 89 w 215"/>
              <a:gd name="T65" fmla="*/ 193 h 216"/>
              <a:gd name="T66" fmla="*/ 75 w 215"/>
              <a:gd name="T67" fmla="*/ 210 h 216"/>
              <a:gd name="T68" fmla="*/ 72 w 215"/>
              <a:gd name="T69" fmla="*/ 188 h 216"/>
              <a:gd name="T70" fmla="*/ 54 w 215"/>
              <a:gd name="T71" fmla="*/ 202 h 216"/>
              <a:gd name="T72" fmla="*/ 56 w 215"/>
              <a:gd name="T73" fmla="*/ 178 h 216"/>
              <a:gd name="T74" fmla="*/ 35 w 215"/>
              <a:gd name="T75" fmla="*/ 189 h 216"/>
              <a:gd name="T76" fmla="*/ 44 w 215"/>
              <a:gd name="T77" fmla="*/ 166 h 216"/>
              <a:gd name="T78" fmla="*/ 19 w 215"/>
              <a:gd name="T79" fmla="*/ 172 h 216"/>
              <a:gd name="T80" fmla="*/ 32 w 215"/>
              <a:gd name="T81" fmla="*/ 151 h 216"/>
              <a:gd name="T82" fmla="*/ 9 w 215"/>
              <a:gd name="T83" fmla="*/ 152 h 216"/>
              <a:gd name="T84" fmla="*/ 25 w 215"/>
              <a:gd name="T85" fmla="*/ 135 h 216"/>
              <a:gd name="T86" fmla="*/ 2 w 215"/>
              <a:gd name="T87" fmla="*/ 131 h 216"/>
              <a:gd name="T88" fmla="*/ 21 w 215"/>
              <a:gd name="T89" fmla="*/ 117 h 216"/>
              <a:gd name="T90" fmla="*/ 0 w 215"/>
              <a:gd name="T91" fmla="*/ 108 h 216"/>
              <a:gd name="T92" fmla="*/ 21 w 215"/>
              <a:gd name="T93" fmla="*/ 99 h 216"/>
              <a:gd name="T94" fmla="*/ 2 w 215"/>
              <a:gd name="T95" fmla="*/ 85 h 216"/>
              <a:gd name="T96" fmla="*/ 25 w 215"/>
              <a:gd name="T97" fmla="*/ 81 h 216"/>
              <a:gd name="T98" fmla="*/ 9 w 215"/>
              <a:gd name="T99" fmla="*/ 64 h 216"/>
              <a:gd name="T100" fmla="*/ 32 w 215"/>
              <a:gd name="T101" fmla="*/ 65 h 216"/>
              <a:gd name="T102" fmla="*/ 19 w 215"/>
              <a:gd name="T103" fmla="*/ 44 h 216"/>
              <a:gd name="T104" fmla="*/ 44 w 215"/>
              <a:gd name="T105" fmla="*/ 50 h 216"/>
              <a:gd name="T106" fmla="*/ 35 w 215"/>
              <a:gd name="T107" fmla="*/ 27 h 216"/>
              <a:gd name="T108" fmla="*/ 56 w 215"/>
              <a:gd name="T109" fmla="*/ 38 h 216"/>
              <a:gd name="T110" fmla="*/ 54 w 215"/>
              <a:gd name="T111" fmla="*/ 14 h 216"/>
              <a:gd name="T112" fmla="*/ 72 w 215"/>
              <a:gd name="T113" fmla="*/ 28 h 216"/>
              <a:gd name="T114" fmla="*/ 75 w 215"/>
              <a:gd name="T115" fmla="*/ 6 h 216"/>
              <a:gd name="T116" fmla="*/ 89 w 215"/>
              <a:gd name="T117" fmla="*/ 23 h 216"/>
              <a:gd name="T118" fmla="*/ 96 w 215"/>
              <a:gd name="T119" fmla="*/ 0 h 216"/>
              <a:gd name="T120" fmla="*/ 107 w 215"/>
              <a:gd name="T121" fmla="*/ 2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 h="216">
                <a:moveTo>
                  <a:pt x="107" y="21"/>
                </a:moveTo>
                <a:lnTo>
                  <a:pt x="119" y="0"/>
                </a:lnTo>
                <a:lnTo>
                  <a:pt x="126" y="23"/>
                </a:lnTo>
                <a:lnTo>
                  <a:pt x="142" y="6"/>
                </a:lnTo>
                <a:lnTo>
                  <a:pt x="143" y="28"/>
                </a:lnTo>
                <a:lnTo>
                  <a:pt x="161" y="14"/>
                </a:lnTo>
                <a:lnTo>
                  <a:pt x="159" y="38"/>
                </a:lnTo>
                <a:lnTo>
                  <a:pt x="180" y="27"/>
                </a:lnTo>
                <a:lnTo>
                  <a:pt x="171" y="50"/>
                </a:lnTo>
                <a:lnTo>
                  <a:pt x="196" y="44"/>
                </a:lnTo>
                <a:lnTo>
                  <a:pt x="183" y="65"/>
                </a:lnTo>
                <a:lnTo>
                  <a:pt x="206" y="64"/>
                </a:lnTo>
                <a:lnTo>
                  <a:pt x="190" y="81"/>
                </a:lnTo>
                <a:lnTo>
                  <a:pt x="213" y="85"/>
                </a:lnTo>
                <a:lnTo>
                  <a:pt x="194" y="99"/>
                </a:lnTo>
                <a:lnTo>
                  <a:pt x="215" y="108"/>
                </a:lnTo>
                <a:lnTo>
                  <a:pt x="194" y="117"/>
                </a:lnTo>
                <a:lnTo>
                  <a:pt x="213" y="131"/>
                </a:lnTo>
                <a:lnTo>
                  <a:pt x="190" y="135"/>
                </a:lnTo>
                <a:lnTo>
                  <a:pt x="206" y="152"/>
                </a:lnTo>
                <a:lnTo>
                  <a:pt x="183" y="151"/>
                </a:lnTo>
                <a:lnTo>
                  <a:pt x="196" y="172"/>
                </a:lnTo>
                <a:lnTo>
                  <a:pt x="171" y="166"/>
                </a:lnTo>
                <a:lnTo>
                  <a:pt x="180" y="189"/>
                </a:lnTo>
                <a:lnTo>
                  <a:pt x="159" y="178"/>
                </a:lnTo>
                <a:lnTo>
                  <a:pt x="161" y="202"/>
                </a:lnTo>
                <a:lnTo>
                  <a:pt x="143" y="188"/>
                </a:lnTo>
                <a:lnTo>
                  <a:pt x="142" y="210"/>
                </a:lnTo>
                <a:lnTo>
                  <a:pt x="126" y="193"/>
                </a:lnTo>
                <a:lnTo>
                  <a:pt x="119" y="216"/>
                </a:lnTo>
                <a:lnTo>
                  <a:pt x="107" y="195"/>
                </a:lnTo>
                <a:lnTo>
                  <a:pt x="96" y="216"/>
                </a:lnTo>
                <a:lnTo>
                  <a:pt x="89" y="193"/>
                </a:lnTo>
                <a:lnTo>
                  <a:pt x="75" y="210"/>
                </a:lnTo>
                <a:lnTo>
                  <a:pt x="72" y="188"/>
                </a:lnTo>
                <a:lnTo>
                  <a:pt x="54" y="202"/>
                </a:lnTo>
                <a:lnTo>
                  <a:pt x="56" y="178"/>
                </a:lnTo>
                <a:lnTo>
                  <a:pt x="35" y="189"/>
                </a:lnTo>
                <a:lnTo>
                  <a:pt x="44" y="166"/>
                </a:lnTo>
                <a:lnTo>
                  <a:pt x="19" y="172"/>
                </a:lnTo>
                <a:lnTo>
                  <a:pt x="32" y="151"/>
                </a:lnTo>
                <a:lnTo>
                  <a:pt x="9" y="152"/>
                </a:lnTo>
                <a:lnTo>
                  <a:pt x="25" y="135"/>
                </a:lnTo>
                <a:lnTo>
                  <a:pt x="2" y="131"/>
                </a:lnTo>
                <a:lnTo>
                  <a:pt x="21" y="117"/>
                </a:lnTo>
                <a:lnTo>
                  <a:pt x="0" y="108"/>
                </a:lnTo>
                <a:lnTo>
                  <a:pt x="21" y="99"/>
                </a:lnTo>
                <a:lnTo>
                  <a:pt x="2" y="85"/>
                </a:lnTo>
                <a:lnTo>
                  <a:pt x="25" y="81"/>
                </a:lnTo>
                <a:lnTo>
                  <a:pt x="9" y="64"/>
                </a:lnTo>
                <a:lnTo>
                  <a:pt x="32" y="65"/>
                </a:lnTo>
                <a:lnTo>
                  <a:pt x="19" y="44"/>
                </a:lnTo>
                <a:lnTo>
                  <a:pt x="44" y="50"/>
                </a:lnTo>
                <a:lnTo>
                  <a:pt x="35" y="27"/>
                </a:lnTo>
                <a:lnTo>
                  <a:pt x="56" y="38"/>
                </a:lnTo>
                <a:lnTo>
                  <a:pt x="54" y="14"/>
                </a:lnTo>
                <a:lnTo>
                  <a:pt x="72" y="28"/>
                </a:lnTo>
                <a:lnTo>
                  <a:pt x="75" y="6"/>
                </a:lnTo>
                <a:lnTo>
                  <a:pt x="89" y="23"/>
                </a:lnTo>
                <a:lnTo>
                  <a:pt x="96" y="0"/>
                </a:lnTo>
                <a:lnTo>
                  <a:pt x="107" y="2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4" name="Freeform 187"/>
          <p:cNvSpPr>
            <a:spLocks noEditPoints="1"/>
          </p:cNvSpPr>
          <p:nvPr/>
        </p:nvSpPr>
        <p:spPr bwMode="auto">
          <a:xfrm>
            <a:off x="7322365" y="3343767"/>
            <a:ext cx="100012" cy="187325"/>
          </a:xfrm>
          <a:custGeom>
            <a:avLst/>
            <a:gdLst>
              <a:gd name="T0" fmla="*/ 0 w 44"/>
              <a:gd name="T1" fmla="*/ 83 h 83"/>
              <a:gd name="T2" fmla="*/ 44 w 44"/>
              <a:gd name="T3" fmla="*/ 83 h 83"/>
              <a:gd name="T4" fmla="*/ 44 w 44"/>
              <a:gd name="T5" fmla="*/ 0 h 83"/>
              <a:gd name="T6" fmla="*/ 0 w 44"/>
              <a:gd name="T7" fmla="*/ 0 h 83"/>
              <a:gd name="T8" fmla="*/ 0 w 44"/>
              <a:gd name="T9" fmla="*/ 83 h 83"/>
              <a:gd name="T10" fmla="*/ 29 w 44"/>
              <a:gd name="T11" fmla="*/ 3 h 83"/>
              <a:gd name="T12" fmla="*/ 39 w 44"/>
              <a:gd name="T13" fmla="*/ 3 h 83"/>
              <a:gd name="T14" fmla="*/ 39 w 44"/>
              <a:gd name="T15" fmla="*/ 80 h 83"/>
              <a:gd name="T16" fmla="*/ 29 w 44"/>
              <a:gd name="T17" fmla="*/ 80 h 83"/>
              <a:gd name="T18" fmla="*/ 29 w 44"/>
              <a:gd name="T19" fmla="*/ 3 h 83"/>
              <a:gd name="T20" fmla="*/ 7 w 44"/>
              <a:gd name="T21" fmla="*/ 3 h 83"/>
              <a:gd name="T22" fmla="*/ 15 w 44"/>
              <a:gd name="T23" fmla="*/ 3 h 83"/>
              <a:gd name="T24" fmla="*/ 15 w 44"/>
              <a:gd name="T25" fmla="*/ 80 h 83"/>
              <a:gd name="T26" fmla="*/ 7 w 44"/>
              <a:gd name="T27" fmla="*/ 80 h 83"/>
              <a:gd name="T28" fmla="*/ 7 w 44"/>
              <a:gd name="T29" fmla="*/ 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83">
                <a:moveTo>
                  <a:pt x="0" y="83"/>
                </a:moveTo>
                <a:cubicBezTo>
                  <a:pt x="44" y="83"/>
                  <a:pt x="44" y="83"/>
                  <a:pt x="44" y="83"/>
                </a:cubicBezTo>
                <a:cubicBezTo>
                  <a:pt x="44" y="0"/>
                  <a:pt x="44" y="0"/>
                  <a:pt x="44" y="0"/>
                </a:cubicBezTo>
                <a:cubicBezTo>
                  <a:pt x="0" y="0"/>
                  <a:pt x="0" y="0"/>
                  <a:pt x="0" y="0"/>
                </a:cubicBezTo>
                <a:lnTo>
                  <a:pt x="0" y="83"/>
                </a:lnTo>
                <a:close/>
                <a:moveTo>
                  <a:pt x="29" y="3"/>
                </a:moveTo>
                <a:cubicBezTo>
                  <a:pt x="33" y="3"/>
                  <a:pt x="37" y="3"/>
                  <a:pt x="39" y="3"/>
                </a:cubicBezTo>
                <a:cubicBezTo>
                  <a:pt x="39" y="80"/>
                  <a:pt x="39" y="80"/>
                  <a:pt x="39" y="80"/>
                </a:cubicBezTo>
                <a:cubicBezTo>
                  <a:pt x="37" y="80"/>
                  <a:pt x="33" y="80"/>
                  <a:pt x="29" y="80"/>
                </a:cubicBezTo>
                <a:lnTo>
                  <a:pt x="29" y="3"/>
                </a:lnTo>
                <a:close/>
                <a:moveTo>
                  <a:pt x="7" y="3"/>
                </a:moveTo>
                <a:cubicBezTo>
                  <a:pt x="9" y="3"/>
                  <a:pt x="12" y="3"/>
                  <a:pt x="15" y="3"/>
                </a:cubicBezTo>
                <a:cubicBezTo>
                  <a:pt x="15" y="80"/>
                  <a:pt x="15" y="80"/>
                  <a:pt x="15" y="80"/>
                </a:cubicBezTo>
                <a:cubicBezTo>
                  <a:pt x="12" y="80"/>
                  <a:pt x="9" y="80"/>
                  <a:pt x="7" y="80"/>
                </a:cubicBezTo>
                <a:lnTo>
                  <a:pt x="7" y="3"/>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5" name="Rectangle 188"/>
          <p:cNvSpPr>
            <a:spLocks noChangeArrowheads="1"/>
          </p:cNvSpPr>
          <p:nvPr/>
        </p:nvSpPr>
        <p:spPr bwMode="auto">
          <a:xfrm>
            <a:off x="7322365" y="3535855"/>
            <a:ext cx="100012" cy="22225"/>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6" name="Freeform 189"/>
          <p:cNvSpPr/>
          <p:nvPr/>
        </p:nvSpPr>
        <p:spPr bwMode="auto">
          <a:xfrm>
            <a:off x="7360465" y="3246930"/>
            <a:ext cx="30162" cy="28575"/>
          </a:xfrm>
          <a:custGeom>
            <a:avLst/>
            <a:gdLst>
              <a:gd name="T0" fmla="*/ 10 w 19"/>
              <a:gd name="T1" fmla="*/ 0 h 18"/>
              <a:gd name="T2" fmla="*/ 0 w 19"/>
              <a:gd name="T3" fmla="*/ 18 h 18"/>
              <a:gd name="T4" fmla="*/ 19 w 19"/>
              <a:gd name="T5" fmla="*/ 18 h 18"/>
              <a:gd name="T6" fmla="*/ 10 w 19"/>
              <a:gd name="T7" fmla="*/ 0 h 18"/>
            </a:gdLst>
            <a:ahLst/>
            <a:cxnLst>
              <a:cxn ang="0">
                <a:pos x="T0" y="T1"/>
              </a:cxn>
              <a:cxn ang="0">
                <a:pos x="T2" y="T3"/>
              </a:cxn>
              <a:cxn ang="0">
                <a:pos x="T4" y="T5"/>
              </a:cxn>
              <a:cxn ang="0">
                <a:pos x="T6" y="T7"/>
              </a:cxn>
            </a:cxnLst>
            <a:rect l="0" t="0" r="r" b="b"/>
            <a:pathLst>
              <a:path w="19" h="18">
                <a:moveTo>
                  <a:pt x="10" y="0"/>
                </a:moveTo>
                <a:lnTo>
                  <a:pt x="0" y="18"/>
                </a:lnTo>
                <a:lnTo>
                  <a:pt x="19" y="18"/>
                </a:lnTo>
                <a:lnTo>
                  <a:pt x="1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7" name="Freeform 190"/>
          <p:cNvSpPr>
            <a:spLocks noEditPoints="1"/>
          </p:cNvSpPr>
          <p:nvPr/>
        </p:nvSpPr>
        <p:spPr bwMode="auto">
          <a:xfrm>
            <a:off x="7323953" y="3281855"/>
            <a:ext cx="95250" cy="57150"/>
          </a:xfrm>
          <a:custGeom>
            <a:avLst/>
            <a:gdLst>
              <a:gd name="T0" fmla="*/ 31 w 42"/>
              <a:gd name="T1" fmla="*/ 0 h 25"/>
              <a:gd name="T2" fmla="*/ 14 w 42"/>
              <a:gd name="T3" fmla="*/ 0 h 25"/>
              <a:gd name="T4" fmla="*/ 0 w 42"/>
              <a:gd name="T5" fmla="*/ 25 h 25"/>
              <a:gd name="T6" fmla="*/ 42 w 42"/>
              <a:gd name="T7" fmla="*/ 25 h 25"/>
              <a:gd name="T8" fmla="*/ 31 w 42"/>
              <a:gd name="T9" fmla="*/ 0 h 25"/>
              <a:gd name="T10" fmla="*/ 16 w 42"/>
              <a:gd name="T11" fmla="*/ 4 h 25"/>
              <a:gd name="T12" fmla="*/ 28 w 42"/>
              <a:gd name="T13" fmla="*/ 4 h 25"/>
              <a:gd name="T14" fmla="*/ 35 w 42"/>
              <a:gd name="T15" fmla="*/ 21 h 25"/>
              <a:gd name="T16" fmla="*/ 7 w 42"/>
              <a:gd name="T17" fmla="*/ 21 h 25"/>
              <a:gd name="T18" fmla="*/ 16 w 42"/>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5">
                <a:moveTo>
                  <a:pt x="31" y="0"/>
                </a:moveTo>
                <a:cubicBezTo>
                  <a:pt x="14" y="0"/>
                  <a:pt x="14" y="0"/>
                  <a:pt x="14" y="0"/>
                </a:cubicBezTo>
                <a:cubicBezTo>
                  <a:pt x="0" y="25"/>
                  <a:pt x="0" y="25"/>
                  <a:pt x="0" y="25"/>
                </a:cubicBezTo>
                <a:cubicBezTo>
                  <a:pt x="42" y="25"/>
                  <a:pt x="42" y="25"/>
                  <a:pt x="42" y="25"/>
                </a:cubicBezTo>
                <a:lnTo>
                  <a:pt x="31" y="0"/>
                </a:lnTo>
                <a:close/>
                <a:moveTo>
                  <a:pt x="16" y="4"/>
                </a:moveTo>
                <a:cubicBezTo>
                  <a:pt x="19" y="4"/>
                  <a:pt x="25" y="4"/>
                  <a:pt x="28" y="4"/>
                </a:cubicBezTo>
                <a:cubicBezTo>
                  <a:pt x="29" y="7"/>
                  <a:pt x="33" y="15"/>
                  <a:pt x="35" y="21"/>
                </a:cubicBezTo>
                <a:cubicBezTo>
                  <a:pt x="28" y="21"/>
                  <a:pt x="15" y="21"/>
                  <a:pt x="7" y="21"/>
                </a:cubicBezTo>
                <a:cubicBezTo>
                  <a:pt x="11" y="15"/>
                  <a:pt x="15" y="7"/>
                  <a:pt x="16" y="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8" name="Freeform 191"/>
          <p:cNvSpPr/>
          <p:nvPr/>
        </p:nvSpPr>
        <p:spPr bwMode="auto">
          <a:xfrm>
            <a:off x="7857353" y="3280267"/>
            <a:ext cx="71437" cy="52388"/>
          </a:xfrm>
          <a:custGeom>
            <a:avLst/>
            <a:gdLst>
              <a:gd name="T0" fmla="*/ 14 w 32"/>
              <a:gd name="T1" fmla="*/ 23 h 23"/>
              <a:gd name="T2" fmla="*/ 17 w 32"/>
              <a:gd name="T3" fmla="*/ 11 h 23"/>
              <a:gd name="T4" fmla="*/ 19 w 32"/>
              <a:gd name="T5" fmla="*/ 22 h 23"/>
              <a:gd name="T6" fmla="*/ 17 w 32"/>
              <a:gd name="T7" fmla="*/ 0 h 23"/>
              <a:gd name="T8" fmla="*/ 14 w 32"/>
              <a:gd name="T9" fmla="*/ 23 h 23"/>
            </a:gdLst>
            <a:ahLst/>
            <a:cxnLst>
              <a:cxn ang="0">
                <a:pos x="T0" y="T1"/>
              </a:cxn>
              <a:cxn ang="0">
                <a:pos x="T2" y="T3"/>
              </a:cxn>
              <a:cxn ang="0">
                <a:pos x="T4" y="T5"/>
              </a:cxn>
              <a:cxn ang="0">
                <a:pos x="T6" y="T7"/>
              </a:cxn>
              <a:cxn ang="0">
                <a:pos x="T8" y="T9"/>
              </a:cxn>
            </a:cxnLst>
            <a:rect l="0" t="0" r="r" b="b"/>
            <a:pathLst>
              <a:path w="32" h="23">
                <a:moveTo>
                  <a:pt x="14" y="23"/>
                </a:moveTo>
                <a:cubicBezTo>
                  <a:pt x="14" y="23"/>
                  <a:pt x="10" y="17"/>
                  <a:pt x="17" y="11"/>
                </a:cubicBezTo>
                <a:cubicBezTo>
                  <a:pt x="17" y="11"/>
                  <a:pt x="23" y="15"/>
                  <a:pt x="19" y="22"/>
                </a:cubicBezTo>
                <a:cubicBezTo>
                  <a:pt x="19" y="22"/>
                  <a:pt x="32" y="13"/>
                  <a:pt x="17" y="0"/>
                </a:cubicBezTo>
                <a:cubicBezTo>
                  <a:pt x="17" y="0"/>
                  <a:pt x="0" y="11"/>
                  <a:pt x="14" y="2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59" name="Freeform 192"/>
          <p:cNvSpPr/>
          <p:nvPr/>
        </p:nvSpPr>
        <p:spPr bwMode="auto">
          <a:xfrm>
            <a:off x="7874815" y="3356467"/>
            <a:ext cx="38100" cy="57150"/>
          </a:xfrm>
          <a:custGeom>
            <a:avLst/>
            <a:gdLst>
              <a:gd name="T0" fmla="*/ 10 w 17"/>
              <a:gd name="T1" fmla="*/ 4 h 25"/>
              <a:gd name="T2" fmla="*/ 10 w 17"/>
              <a:gd name="T3" fmla="*/ 3 h 25"/>
              <a:gd name="T4" fmla="*/ 9 w 17"/>
              <a:gd name="T5" fmla="*/ 0 h 25"/>
              <a:gd name="T6" fmla="*/ 6 w 17"/>
              <a:gd name="T7" fmla="*/ 2 h 25"/>
              <a:gd name="T8" fmla="*/ 2 w 17"/>
              <a:gd name="T9" fmla="*/ 4 h 25"/>
              <a:gd name="T10" fmla="*/ 0 w 17"/>
              <a:gd name="T11" fmla="*/ 2 h 25"/>
              <a:gd name="T12" fmla="*/ 0 w 17"/>
              <a:gd name="T13" fmla="*/ 24 h 25"/>
              <a:gd name="T14" fmla="*/ 1 w 17"/>
              <a:gd name="T15" fmla="*/ 25 h 25"/>
              <a:gd name="T16" fmla="*/ 16 w 17"/>
              <a:gd name="T17" fmla="*/ 25 h 25"/>
              <a:gd name="T18" fmla="*/ 17 w 17"/>
              <a:gd name="T19" fmla="*/ 24 h 25"/>
              <a:gd name="T20" fmla="*/ 17 w 17"/>
              <a:gd name="T21" fmla="*/ 12 h 25"/>
              <a:gd name="T22" fmla="*/ 16 w 17"/>
              <a:gd name="T23" fmla="*/ 12 h 25"/>
              <a:gd name="T24" fmla="*/ 10 w 17"/>
              <a:gd name="T25"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5">
                <a:moveTo>
                  <a:pt x="10" y="4"/>
                </a:moveTo>
                <a:cubicBezTo>
                  <a:pt x="10" y="3"/>
                  <a:pt x="10" y="3"/>
                  <a:pt x="10" y="3"/>
                </a:cubicBezTo>
                <a:cubicBezTo>
                  <a:pt x="10" y="2"/>
                  <a:pt x="9" y="0"/>
                  <a:pt x="9" y="0"/>
                </a:cubicBezTo>
                <a:cubicBezTo>
                  <a:pt x="9" y="0"/>
                  <a:pt x="8" y="0"/>
                  <a:pt x="6" y="2"/>
                </a:cubicBezTo>
                <a:cubicBezTo>
                  <a:pt x="5" y="4"/>
                  <a:pt x="3" y="4"/>
                  <a:pt x="2" y="4"/>
                </a:cubicBezTo>
                <a:cubicBezTo>
                  <a:pt x="1" y="3"/>
                  <a:pt x="1" y="3"/>
                  <a:pt x="0" y="2"/>
                </a:cubicBezTo>
                <a:cubicBezTo>
                  <a:pt x="0" y="24"/>
                  <a:pt x="0" y="24"/>
                  <a:pt x="0" y="24"/>
                </a:cubicBezTo>
                <a:cubicBezTo>
                  <a:pt x="0" y="24"/>
                  <a:pt x="1" y="25"/>
                  <a:pt x="1" y="25"/>
                </a:cubicBezTo>
                <a:cubicBezTo>
                  <a:pt x="16" y="25"/>
                  <a:pt x="16" y="25"/>
                  <a:pt x="16" y="25"/>
                </a:cubicBezTo>
                <a:cubicBezTo>
                  <a:pt x="17" y="25"/>
                  <a:pt x="17" y="24"/>
                  <a:pt x="17" y="24"/>
                </a:cubicBezTo>
                <a:cubicBezTo>
                  <a:pt x="17" y="12"/>
                  <a:pt x="17" y="12"/>
                  <a:pt x="17" y="12"/>
                </a:cubicBezTo>
                <a:cubicBezTo>
                  <a:pt x="17" y="12"/>
                  <a:pt x="16" y="12"/>
                  <a:pt x="16" y="12"/>
                </a:cubicBezTo>
                <a:cubicBezTo>
                  <a:pt x="13" y="12"/>
                  <a:pt x="10" y="6"/>
                  <a:pt x="10" y="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0" name="Freeform 193"/>
          <p:cNvSpPr/>
          <p:nvPr/>
        </p:nvSpPr>
        <p:spPr bwMode="auto">
          <a:xfrm>
            <a:off x="7874815" y="3334242"/>
            <a:ext cx="38100" cy="44450"/>
          </a:xfrm>
          <a:custGeom>
            <a:avLst/>
            <a:gdLst>
              <a:gd name="T0" fmla="*/ 3 w 17"/>
              <a:gd name="T1" fmla="*/ 12 h 20"/>
              <a:gd name="T2" fmla="*/ 4 w 17"/>
              <a:gd name="T3" fmla="*/ 11 h 20"/>
              <a:gd name="T4" fmla="*/ 9 w 17"/>
              <a:gd name="T5" fmla="*/ 8 h 20"/>
              <a:gd name="T6" fmla="*/ 12 w 17"/>
              <a:gd name="T7" fmla="*/ 13 h 20"/>
              <a:gd name="T8" fmla="*/ 12 w 17"/>
              <a:gd name="T9" fmla="*/ 14 h 20"/>
              <a:gd name="T10" fmla="*/ 16 w 17"/>
              <a:gd name="T11" fmla="*/ 20 h 20"/>
              <a:gd name="T12" fmla="*/ 17 w 17"/>
              <a:gd name="T13" fmla="*/ 19 h 20"/>
              <a:gd name="T14" fmla="*/ 17 w 17"/>
              <a:gd name="T15" fmla="*/ 1 h 20"/>
              <a:gd name="T16" fmla="*/ 16 w 17"/>
              <a:gd name="T17" fmla="*/ 0 h 20"/>
              <a:gd name="T18" fmla="*/ 1 w 17"/>
              <a:gd name="T19" fmla="*/ 0 h 20"/>
              <a:gd name="T20" fmla="*/ 0 w 17"/>
              <a:gd name="T21" fmla="*/ 1 h 20"/>
              <a:gd name="T22" fmla="*/ 0 w 17"/>
              <a:gd name="T23" fmla="*/ 3 h 20"/>
              <a:gd name="T24" fmla="*/ 0 w 17"/>
              <a:gd name="T25" fmla="*/ 3 h 20"/>
              <a:gd name="T26" fmla="*/ 3 w 17"/>
              <a:gd name="T2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0">
                <a:moveTo>
                  <a:pt x="3" y="12"/>
                </a:moveTo>
                <a:cubicBezTo>
                  <a:pt x="3" y="12"/>
                  <a:pt x="4" y="12"/>
                  <a:pt x="4" y="11"/>
                </a:cubicBezTo>
                <a:cubicBezTo>
                  <a:pt x="6" y="9"/>
                  <a:pt x="8" y="8"/>
                  <a:pt x="9" y="8"/>
                </a:cubicBezTo>
                <a:cubicBezTo>
                  <a:pt x="11" y="9"/>
                  <a:pt x="11" y="11"/>
                  <a:pt x="12" y="13"/>
                </a:cubicBezTo>
                <a:cubicBezTo>
                  <a:pt x="12" y="14"/>
                  <a:pt x="12" y="14"/>
                  <a:pt x="12" y="14"/>
                </a:cubicBezTo>
                <a:cubicBezTo>
                  <a:pt x="12" y="16"/>
                  <a:pt x="15" y="20"/>
                  <a:pt x="16" y="20"/>
                </a:cubicBezTo>
                <a:cubicBezTo>
                  <a:pt x="16" y="20"/>
                  <a:pt x="17" y="20"/>
                  <a:pt x="17" y="19"/>
                </a:cubicBezTo>
                <a:cubicBezTo>
                  <a:pt x="17" y="1"/>
                  <a:pt x="17" y="1"/>
                  <a:pt x="17" y="1"/>
                </a:cubicBezTo>
                <a:cubicBezTo>
                  <a:pt x="17" y="0"/>
                  <a:pt x="17" y="0"/>
                  <a:pt x="16" y="0"/>
                </a:cubicBezTo>
                <a:cubicBezTo>
                  <a:pt x="1" y="0"/>
                  <a:pt x="1" y="0"/>
                  <a:pt x="1" y="0"/>
                </a:cubicBezTo>
                <a:cubicBezTo>
                  <a:pt x="1" y="0"/>
                  <a:pt x="0" y="0"/>
                  <a:pt x="0" y="1"/>
                </a:cubicBezTo>
                <a:cubicBezTo>
                  <a:pt x="0" y="3"/>
                  <a:pt x="0" y="3"/>
                  <a:pt x="0" y="3"/>
                </a:cubicBezTo>
                <a:cubicBezTo>
                  <a:pt x="0" y="3"/>
                  <a:pt x="0" y="3"/>
                  <a:pt x="0" y="3"/>
                </a:cubicBezTo>
                <a:cubicBezTo>
                  <a:pt x="1" y="7"/>
                  <a:pt x="2" y="11"/>
                  <a:pt x="3" y="1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1" name="Freeform 194"/>
          <p:cNvSpPr/>
          <p:nvPr/>
        </p:nvSpPr>
        <p:spPr bwMode="auto">
          <a:xfrm>
            <a:off x="7963715" y="3280267"/>
            <a:ext cx="71437" cy="52388"/>
          </a:xfrm>
          <a:custGeom>
            <a:avLst/>
            <a:gdLst>
              <a:gd name="T0" fmla="*/ 14 w 32"/>
              <a:gd name="T1" fmla="*/ 23 h 23"/>
              <a:gd name="T2" fmla="*/ 16 w 32"/>
              <a:gd name="T3" fmla="*/ 11 h 23"/>
              <a:gd name="T4" fmla="*/ 19 w 32"/>
              <a:gd name="T5" fmla="*/ 22 h 23"/>
              <a:gd name="T6" fmla="*/ 16 w 32"/>
              <a:gd name="T7" fmla="*/ 0 h 23"/>
              <a:gd name="T8" fmla="*/ 14 w 32"/>
              <a:gd name="T9" fmla="*/ 23 h 23"/>
            </a:gdLst>
            <a:ahLst/>
            <a:cxnLst>
              <a:cxn ang="0">
                <a:pos x="T0" y="T1"/>
              </a:cxn>
              <a:cxn ang="0">
                <a:pos x="T2" y="T3"/>
              </a:cxn>
              <a:cxn ang="0">
                <a:pos x="T4" y="T5"/>
              </a:cxn>
              <a:cxn ang="0">
                <a:pos x="T6" y="T7"/>
              </a:cxn>
              <a:cxn ang="0">
                <a:pos x="T8" y="T9"/>
              </a:cxn>
            </a:cxnLst>
            <a:rect l="0" t="0" r="r" b="b"/>
            <a:pathLst>
              <a:path w="32" h="23">
                <a:moveTo>
                  <a:pt x="14" y="23"/>
                </a:moveTo>
                <a:cubicBezTo>
                  <a:pt x="14" y="23"/>
                  <a:pt x="10" y="17"/>
                  <a:pt x="16" y="11"/>
                </a:cubicBezTo>
                <a:cubicBezTo>
                  <a:pt x="16" y="11"/>
                  <a:pt x="23" y="15"/>
                  <a:pt x="19" y="22"/>
                </a:cubicBezTo>
                <a:cubicBezTo>
                  <a:pt x="19" y="22"/>
                  <a:pt x="32" y="13"/>
                  <a:pt x="16" y="0"/>
                </a:cubicBezTo>
                <a:cubicBezTo>
                  <a:pt x="16" y="0"/>
                  <a:pt x="0" y="11"/>
                  <a:pt x="14" y="2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2" name="Freeform 195"/>
          <p:cNvSpPr/>
          <p:nvPr/>
        </p:nvSpPr>
        <p:spPr bwMode="auto">
          <a:xfrm>
            <a:off x="7981178" y="3356467"/>
            <a:ext cx="36512" cy="57150"/>
          </a:xfrm>
          <a:custGeom>
            <a:avLst/>
            <a:gdLst>
              <a:gd name="T0" fmla="*/ 9 w 16"/>
              <a:gd name="T1" fmla="*/ 4 h 25"/>
              <a:gd name="T2" fmla="*/ 9 w 16"/>
              <a:gd name="T3" fmla="*/ 3 h 25"/>
              <a:gd name="T4" fmla="*/ 8 w 16"/>
              <a:gd name="T5" fmla="*/ 0 h 25"/>
              <a:gd name="T6" fmla="*/ 5 w 16"/>
              <a:gd name="T7" fmla="*/ 2 h 25"/>
              <a:gd name="T8" fmla="*/ 2 w 16"/>
              <a:gd name="T9" fmla="*/ 4 h 25"/>
              <a:gd name="T10" fmla="*/ 0 w 16"/>
              <a:gd name="T11" fmla="*/ 2 h 25"/>
              <a:gd name="T12" fmla="*/ 0 w 16"/>
              <a:gd name="T13" fmla="*/ 24 h 25"/>
              <a:gd name="T14" fmla="*/ 1 w 16"/>
              <a:gd name="T15" fmla="*/ 25 h 25"/>
              <a:gd name="T16" fmla="*/ 15 w 16"/>
              <a:gd name="T17" fmla="*/ 25 h 25"/>
              <a:gd name="T18" fmla="*/ 16 w 16"/>
              <a:gd name="T19" fmla="*/ 24 h 25"/>
              <a:gd name="T20" fmla="*/ 16 w 16"/>
              <a:gd name="T21" fmla="*/ 12 h 25"/>
              <a:gd name="T22" fmla="*/ 15 w 16"/>
              <a:gd name="T23" fmla="*/ 12 h 25"/>
              <a:gd name="T24" fmla="*/ 9 w 16"/>
              <a:gd name="T25"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9" y="4"/>
                </a:moveTo>
                <a:cubicBezTo>
                  <a:pt x="9" y="3"/>
                  <a:pt x="9" y="3"/>
                  <a:pt x="9" y="3"/>
                </a:cubicBezTo>
                <a:cubicBezTo>
                  <a:pt x="9" y="2"/>
                  <a:pt x="9" y="0"/>
                  <a:pt x="8" y="0"/>
                </a:cubicBezTo>
                <a:cubicBezTo>
                  <a:pt x="8" y="0"/>
                  <a:pt x="7" y="0"/>
                  <a:pt x="5" y="2"/>
                </a:cubicBezTo>
                <a:cubicBezTo>
                  <a:pt x="4" y="4"/>
                  <a:pt x="3" y="4"/>
                  <a:pt x="2" y="4"/>
                </a:cubicBezTo>
                <a:cubicBezTo>
                  <a:pt x="1" y="3"/>
                  <a:pt x="0" y="3"/>
                  <a:pt x="0" y="2"/>
                </a:cubicBezTo>
                <a:cubicBezTo>
                  <a:pt x="0" y="24"/>
                  <a:pt x="0" y="24"/>
                  <a:pt x="0" y="24"/>
                </a:cubicBezTo>
                <a:cubicBezTo>
                  <a:pt x="0" y="24"/>
                  <a:pt x="0" y="25"/>
                  <a:pt x="1" y="25"/>
                </a:cubicBezTo>
                <a:cubicBezTo>
                  <a:pt x="15" y="25"/>
                  <a:pt x="15" y="25"/>
                  <a:pt x="15" y="25"/>
                </a:cubicBezTo>
                <a:cubicBezTo>
                  <a:pt x="16" y="25"/>
                  <a:pt x="16" y="24"/>
                  <a:pt x="16" y="24"/>
                </a:cubicBezTo>
                <a:cubicBezTo>
                  <a:pt x="16" y="12"/>
                  <a:pt x="16" y="12"/>
                  <a:pt x="16" y="12"/>
                </a:cubicBezTo>
                <a:cubicBezTo>
                  <a:pt x="16" y="12"/>
                  <a:pt x="16" y="12"/>
                  <a:pt x="15" y="12"/>
                </a:cubicBezTo>
                <a:cubicBezTo>
                  <a:pt x="12" y="12"/>
                  <a:pt x="10" y="6"/>
                  <a:pt x="9" y="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3" name="Freeform 196"/>
          <p:cNvSpPr/>
          <p:nvPr/>
        </p:nvSpPr>
        <p:spPr bwMode="auto">
          <a:xfrm>
            <a:off x="7981178" y="3334242"/>
            <a:ext cx="36512" cy="44450"/>
          </a:xfrm>
          <a:custGeom>
            <a:avLst/>
            <a:gdLst>
              <a:gd name="T0" fmla="*/ 2 w 16"/>
              <a:gd name="T1" fmla="*/ 12 h 20"/>
              <a:gd name="T2" fmla="*/ 4 w 16"/>
              <a:gd name="T3" fmla="*/ 11 h 20"/>
              <a:gd name="T4" fmla="*/ 9 w 16"/>
              <a:gd name="T5" fmla="*/ 8 h 20"/>
              <a:gd name="T6" fmla="*/ 11 w 16"/>
              <a:gd name="T7" fmla="*/ 13 h 20"/>
              <a:gd name="T8" fmla="*/ 11 w 16"/>
              <a:gd name="T9" fmla="*/ 14 h 20"/>
              <a:gd name="T10" fmla="*/ 15 w 16"/>
              <a:gd name="T11" fmla="*/ 20 h 20"/>
              <a:gd name="T12" fmla="*/ 16 w 16"/>
              <a:gd name="T13" fmla="*/ 19 h 20"/>
              <a:gd name="T14" fmla="*/ 16 w 16"/>
              <a:gd name="T15" fmla="*/ 1 h 20"/>
              <a:gd name="T16" fmla="*/ 15 w 16"/>
              <a:gd name="T17" fmla="*/ 0 h 20"/>
              <a:gd name="T18" fmla="*/ 1 w 16"/>
              <a:gd name="T19" fmla="*/ 0 h 20"/>
              <a:gd name="T20" fmla="*/ 0 w 16"/>
              <a:gd name="T21" fmla="*/ 1 h 20"/>
              <a:gd name="T22" fmla="*/ 0 w 16"/>
              <a:gd name="T23" fmla="*/ 3 h 20"/>
              <a:gd name="T24" fmla="*/ 0 w 16"/>
              <a:gd name="T25" fmla="*/ 3 h 20"/>
              <a:gd name="T26" fmla="*/ 2 w 16"/>
              <a:gd name="T2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2" y="12"/>
                </a:moveTo>
                <a:cubicBezTo>
                  <a:pt x="3" y="12"/>
                  <a:pt x="3" y="12"/>
                  <a:pt x="4" y="11"/>
                </a:cubicBezTo>
                <a:cubicBezTo>
                  <a:pt x="6" y="9"/>
                  <a:pt x="7" y="8"/>
                  <a:pt x="9" y="8"/>
                </a:cubicBezTo>
                <a:cubicBezTo>
                  <a:pt x="10" y="9"/>
                  <a:pt x="11" y="11"/>
                  <a:pt x="11" y="13"/>
                </a:cubicBezTo>
                <a:cubicBezTo>
                  <a:pt x="11" y="14"/>
                  <a:pt x="11" y="14"/>
                  <a:pt x="11" y="14"/>
                </a:cubicBezTo>
                <a:cubicBezTo>
                  <a:pt x="12" y="16"/>
                  <a:pt x="14" y="20"/>
                  <a:pt x="15" y="20"/>
                </a:cubicBezTo>
                <a:cubicBezTo>
                  <a:pt x="16" y="20"/>
                  <a:pt x="16" y="20"/>
                  <a:pt x="16" y="19"/>
                </a:cubicBezTo>
                <a:cubicBezTo>
                  <a:pt x="16" y="1"/>
                  <a:pt x="16" y="1"/>
                  <a:pt x="16" y="1"/>
                </a:cubicBezTo>
                <a:cubicBezTo>
                  <a:pt x="16" y="0"/>
                  <a:pt x="16" y="0"/>
                  <a:pt x="15" y="0"/>
                </a:cubicBezTo>
                <a:cubicBezTo>
                  <a:pt x="1" y="0"/>
                  <a:pt x="1" y="0"/>
                  <a:pt x="1" y="0"/>
                </a:cubicBezTo>
                <a:cubicBezTo>
                  <a:pt x="0" y="0"/>
                  <a:pt x="0" y="0"/>
                  <a:pt x="0" y="1"/>
                </a:cubicBezTo>
                <a:cubicBezTo>
                  <a:pt x="0" y="3"/>
                  <a:pt x="0" y="3"/>
                  <a:pt x="0" y="3"/>
                </a:cubicBezTo>
                <a:cubicBezTo>
                  <a:pt x="0" y="3"/>
                  <a:pt x="0" y="3"/>
                  <a:pt x="0" y="3"/>
                </a:cubicBezTo>
                <a:cubicBezTo>
                  <a:pt x="0" y="7"/>
                  <a:pt x="1" y="11"/>
                  <a:pt x="2" y="1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4" name="Freeform 197"/>
          <p:cNvSpPr/>
          <p:nvPr/>
        </p:nvSpPr>
        <p:spPr bwMode="auto">
          <a:xfrm>
            <a:off x="8062140" y="3280267"/>
            <a:ext cx="73025" cy="52388"/>
          </a:xfrm>
          <a:custGeom>
            <a:avLst/>
            <a:gdLst>
              <a:gd name="T0" fmla="*/ 14 w 32"/>
              <a:gd name="T1" fmla="*/ 23 h 23"/>
              <a:gd name="T2" fmla="*/ 17 w 32"/>
              <a:gd name="T3" fmla="*/ 11 h 23"/>
              <a:gd name="T4" fmla="*/ 19 w 32"/>
              <a:gd name="T5" fmla="*/ 22 h 23"/>
              <a:gd name="T6" fmla="*/ 17 w 32"/>
              <a:gd name="T7" fmla="*/ 0 h 23"/>
              <a:gd name="T8" fmla="*/ 14 w 32"/>
              <a:gd name="T9" fmla="*/ 23 h 23"/>
            </a:gdLst>
            <a:ahLst/>
            <a:cxnLst>
              <a:cxn ang="0">
                <a:pos x="T0" y="T1"/>
              </a:cxn>
              <a:cxn ang="0">
                <a:pos x="T2" y="T3"/>
              </a:cxn>
              <a:cxn ang="0">
                <a:pos x="T4" y="T5"/>
              </a:cxn>
              <a:cxn ang="0">
                <a:pos x="T6" y="T7"/>
              </a:cxn>
              <a:cxn ang="0">
                <a:pos x="T8" y="T9"/>
              </a:cxn>
            </a:cxnLst>
            <a:rect l="0" t="0" r="r" b="b"/>
            <a:pathLst>
              <a:path w="32" h="23">
                <a:moveTo>
                  <a:pt x="14" y="23"/>
                </a:moveTo>
                <a:cubicBezTo>
                  <a:pt x="14" y="23"/>
                  <a:pt x="10" y="17"/>
                  <a:pt x="17" y="11"/>
                </a:cubicBezTo>
                <a:cubicBezTo>
                  <a:pt x="17" y="11"/>
                  <a:pt x="24" y="15"/>
                  <a:pt x="19" y="22"/>
                </a:cubicBezTo>
                <a:cubicBezTo>
                  <a:pt x="19" y="22"/>
                  <a:pt x="32" y="13"/>
                  <a:pt x="17" y="0"/>
                </a:cubicBezTo>
                <a:cubicBezTo>
                  <a:pt x="17" y="0"/>
                  <a:pt x="0" y="11"/>
                  <a:pt x="14" y="2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5" name="Freeform 198"/>
          <p:cNvSpPr/>
          <p:nvPr/>
        </p:nvSpPr>
        <p:spPr bwMode="auto">
          <a:xfrm>
            <a:off x="8079603" y="3356467"/>
            <a:ext cx="39687" cy="57150"/>
          </a:xfrm>
          <a:custGeom>
            <a:avLst/>
            <a:gdLst>
              <a:gd name="T0" fmla="*/ 10 w 17"/>
              <a:gd name="T1" fmla="*/ 4 h 25"/>
              <a:gd name="T2" fmla="*/ 10 w 17"/>
              <a:gd name="T3" fmla="*/ 3 h 25"/>
              <a:gd name="T4" fmla="*/ 9 w 17"/>
              <a:gd name="T5" fmla="*/ 0 h 25"/>
              <a:gd name="T6" fmla="*/ 6 w 17"/>
              <a:gd name="T7" fmla="*/ 2 h 25"/>
              <a:gd name="T8" fmla="*/ 2 w 17"/>
              <a:gd name="T9" fmla="*/ 4 h 25"/>
              <a:gd name="T10" fmla="*/ 0 w 17"/>
              <a:gd name="T11" fmla="*/ 2 h 25"/>
              <a:gd name="T12" fmla="*/ 0 w 17"/>
              <a:gd name="T13" fmla="*/ 24 h 25"/>
              <a:gd name="T14" fmla="*/ 1 w 17"/>
              <a:gd name="T15" fmla="*/ 25 h 25"/>
              <a:gd name="T16" fmla="*/ 16 w 17"/>
              <a:gd name="T17" fmla="*/ 25 h 25"/>
              <a:gd name="T18" fmla="*/ 17 w 17"/>
              <a:gd name="T19" fmla="*/ 24 h 25"/>
              <a:gd name="T20" fmla="*/ 17 w 17"/>
              <a:gd name="T21" fmla="*/ 12 h 25"/>
              <a:gd name="T22" fmla="*/ 16 w 17"/>
              <a:gd name="T23" fmla="*/ 12 h 25"/>
              <a:gd name="T24" fmla="*/ 10 w 17"/>
              <a:gd name="T25"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5">
                <a:moveTo>
                  <a:pt x="10" y="4"/>
                </a:moveTo>
                <a:cubicBezTo>
                  <a:pt x="10" y="3"/>
                  <a:pt x="10" y="3"/>
                  <a:pt x="10" y="3"/>
                </a:cubicBezTo>
                <a:cubicBezTo>
                  <a:pt x="10" y="2"/>
                  <a:pt x="9" y="0"/>
                  <a:pt x="9" y="0"/>
                </a:cubicBezTo>
                <a:cubicBezTo>
                  <a:pt x="9" y="0"/>
                  <a:pt x="8" y="0"/>
                  <a:pt x="6" y="2"/>
                </a:cubicBezTo>
                <a:cubicBezTo>
                  <a:pt x="5" y="4"/>
                  <a:pt x="3" y="4"/>
                  <a:pt x="2" y="4"/>
                </a:cubicBezTo>
                <a:cubicBezTo>
                  <a:pt x="2" y="3"/>
                  <a:pt x="1" y="3"/>
                  <a:pt x="0" y="2"/>
                </a:cubicBezTo>
                <a:cubicBezTo>
                  <a:pt x="0" y="24"/>
                  <a:pt x="0" y="24"/>
                  <a:pt x="0" y="24"/>
                </a:cubicBezTo>
                <a:cubicBezTo>
                  <a:pt x="0" y="24"/>
                  <a:pt x="1" y="25"/>
                  <a:pt x="1" y="25"/>
                </a:cubicBezTo>
                <a:cubicBezTo>
                  <a:pt x="16" y="25"/>
                  <a:pt x="16" y="25"/>
                  <a:pt x="16" y="25"/>
                </a:cubicBezTo>
                <a:cubicBezTo>
                  <a:pt x="17" y="25"/>
                  <a:pt x="17" y="24"/>
                  <a:pt x="17" y="24"/>
                </a:cubicBezTo>
                <a:cubicBezTo>
                  <a:pt x="17" y="12"/>
                  <a:pt x="17" y="12"/>
                  <a:pt x="17" y="12"/>
                </a:cubicBezTo>
                <a:cubicBezTo>
                  <a:pt x="17" y="12"/>
                  <a:pt x="16" y="12"/>
                  <a:pt x="16" y="12"/>
                </a:cubicBezTo>
                <a:cubicBezTo>
                  <a:pt x="13" y="12"/>
                  <a:pt x="10" y="6"/>
                  <a:pt x="10" y="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6" name="Freeform 199"/>
          <p:cNvSpPr/>
          <p:nvPr/>
        </p:nvSpPr>
        <p:spPr bwMode="auto">
          <a:xfrm>
            <a:off x="8079603" y="3334242"/>
            <a:ext cx="39687" cy="44450"/>
          </a:xfrm>
          <a:custGeom>
            <a:avLst/>
            <a:gdLst>
              <a:gd name="T0" fmla="*/ 3 w 17"/>
              <a:gd name="T1" fmla="*/ 12 h 20"/>
              <a:gd name="T2" fmla="*/ 4 w 17"/>
              <a:gd name="T3" fmla="*/ 11 h 20"/>
              <a:gd name="T4" fmla="*/ 9 w 17"/>
              <a:gd name="T5" fmla="*/ 8 h 20"/>
              <a:gd name="T6" fmla="*/ 12 w 17"/>
              <a:gd name="T7" fmla="*/ 13 h 20"/>
              <a:gd name="T8" fmla="*/ 12 w 17"/>
              <a:gd name="T9" fmla="*/ 14 h 20"/>
              <a:gd name="T10" fmla="*/ 16 w 17"/>
              <a:gd name="T11" fmla="*/ 20 h 20"/>
              <a:gd name="T12" fmla="*/ 17 w 17"/>
              <a:gd name="T13" fmla="*/ 19 h 20"/>
              <a:gd name="T14" fmla="*/ 17 w 17"/>
              <a:gd name="T15" fmla="*/ 1 h 20"/>
              <a:gd name="T16" fmla="*/ 16 w 17"/>
              <a:gd name="T17" fmla="*/ 0 h 20"/>
              <a:gd name="T18" fmla="*/ 1 w 17"/>
              <a:gd name="T19" fmla="*/ 0 h 20"/>
              <a:gd name="T20" fmla="*/ 0 w 17"/>
              <a:gd name="T21" fmla="*/ 1 h 20"/>
              <a:gd name="T22" fmla="*/ 0 w 17"/>
              <a:gd name="T23" fmla="*/ 3 h 20"/>
              <a:gd name="T24" fmla="*/ 1 w 17"/>
              <a:gd name="T25" fmla="*/ 3 h 20"/>
              <a:gd name="T26" fmla="*/ 3 w 17"/>
              <a:gd name="T2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0">
                <a:moveTo>
                  <a:pt x="3" y="12"/>
                </a:moveTo>
                <a:cubicBezTo>
                  <a:pt x="3" y="12"/>
                  <a:pt x="4" y="12"/>
                  <a:pt x="4" y="11"/>
                </a:cubicBezTo>
                <a:cubicBezTo>
                  <a:pt x="7" y="9"/>
                  <a:pt x="8" y="8"/>
                  <a:pt x="9" y="8"/>
                </a:cubicBezTo>
                <a:cubicBezTo>
                  <a:pt x="11" y="9"/>
                  <a:pt x="11" y="11"/>
                  <a:pt x="12" y="13"/>
                </a:cubicBezTo>
                <a:cubicBezTo>
                  <a:pt x="12" y="14"/>
                  <a:pt x="12" y="14"/>
                  <a:pt x="12" y="14"/>
                </a:cubicBezTo>
                <a:cubicBezTo>
                  <a:pt x="12" y="16"/>
                  <a:pt x="15" y="20"/>
                  <a:pt x="16" y="20"/>
                </a:cubicBezTo>
                <a:cubicBezTo>
                  <a:pt x="16" y="20"/>
                  <a:pt x="17" y="20"/>
                  <a:pt x="17" y="19"/>
                </a:cubicBezTo>
                <a:cubicBezTo>
                  <a:pt x="17" y="1"/>
                  <a:pt x="17" y="1"/>
                  <a:pt x="17" y="1"/>
                </a:cubicBezTo>
                <a:cubicBezTo>
                  <a:pt x="17" y="0"/>
                  <a:pt x="17" y="0"/>
                  <a:pt x="16" y="0"/>
                </a:cubicBezTo>
                <a:cubicBezTo>
                  <a:pt x="1" y="0"/>
                  <a:pt x="1" y="0"/>
                  <a:pt x="1" y="0"/>
                </a:cubicBezTo>
                <a:cubicBezTo>
                  <a:pt x="1" y="0"/>
                  <a:pt x="0" y="0"/>
                  <a:pt x="0" y="1"/>
                </a:cubicBezTo>
                <a:cubicBezTo>
                  <a:pt x="0" y="3"/>
                  <a:pt x="0" y="3"/>
                  <a:pt x="0" y="3"/>
                </a:cubicBezTo>
                <a:cubicBezTo>
                  <a:pt x="1" y="3"/>
                  <a:pt x="1" y="3"/>
                  <a:pt x="1" y="3"/>
                </a:cubicBezTo>
                <a:cubicBezTo>
                  <a:pt x="1" y="7"/>
                  <a:pt x="2" y="11"/>
                  <a:pt x="3" y="1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7" name="Rectangle 200"/>
          <p:cNvSpPr>
            <a:spLocks noChangeArrowheads="1"/>
          </p:cNvSpPr>
          <p:nvPr/>
        </p:nvSpPr>
        <p:spPr bwMode="auto">
          <a:xfrm>
            <a:off x="7841478" y="3542205"/>
            <a:ext cx="322262" cy="17463"/>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8" name="Freeform 201"/>
          <p:cNvSpPr/>
          <p:nvPr/>
        </p:nvSpPr>
        <p:spPr bwMode="auto">
          <a:xfrm>
            <a:off x="7851003" y="3458067"/>
            <a:ext cx="303212" cy="80963"/>
          </a:xfrm>
          <a:custGeom>
            <a:avLst/>
            <a:gdLst>
              <a:gd name="T0" fmla="*/ 121 w 135"/>
              <a:gd name="T1" fmla="*/ 5 h 36"/>
              <a:gd name="T2" fmla="*/ 119 w 135"/>
              <a:gd name="T3" fmla="*/ 3 h 36"/>
              <a:gd name="T4" fmla="*/ 115 w 135"/>
              <a:gd name="T5" fmla="*/ 5 h 36"/>
              <a:gd name="T6" fmla="*/ 115 w 135"/>
              <a:gd name="T7" fmla="*/ 5 h 36"/>
              <a:gd name="T8" fmla="*/ 110 w 135"/>
              <a:gd name="T9" fmla="*/ 8 h 36"/>
              <a:gd name="T10" fmla="*/ 103 w 135"/>
              <a:gd name="T11" fmla="*/ 3 h 36"/>
              <a:gd name="T12" fmla="*/ 100 w 135"/>
              <a:gd name="T13" fmla="*/ 2 h 36"/>
              <a:gd name="T14" fmla="*/ 97 w 135"/>
              <a:gd name="T15" fmla="*/ 4 h 36"/>
              <a:gd name="T16" fmla="*/ 97 w 135"/>
              <a:gd name="T17" fmla="*/ 4 h 36"/>
              <a:gd name="T18" fmla="*/ 87 w 135"/>
              <a:gd name="T19" fmla="*/ 10 h 36"/>
              <a:gd name="T20" fmla="*/ 75 w 135"/>
              <a:gd name="T21" fmla="*/ 3 h 36"/>
              <a:gd name="T22" fmla="*/ 74 w 135"/>
              <a:gd name="T23" fmla="*/ 2 h 36"/>
              <a:gd name="T24" fmla="*/ 72 w 135"/>
              <a:gd name="T25" fmla="*/ 0 h 36"/>
              <a:gd name="T26" fmla="*/ 68 w 135"/>
              <a:gd name="T27" fmla="*/ 2 h 36"/>
              <a:gd name="T28" fmla="*/ 54 w 135"/>
              <a:gd name="T29" fmla="*/ 3 h 36"/>
              <a:gd name="T30" fmla="*/ 47 w 135"/>
              <a:gd name="T31" fmla="*/ 5 h 36"/>
              <a:gd name="T32" fmla="*/ 45 w 135"/>
              <a:gd name="T33" fmla="*/ 7 h 36"/>
              <a:gd name="T34" fmla="*/ 27 w 135"/>
              <a:gd name="T35" fmla="*/ 6 h 36"/>
              <a:gd name="T36" fmla="*/ 14 w 135"/>
              <a:gd name="T37" fmla="*/ 6 h 36"/>
              <a:gd name="T38" fmla="*/ 0 w 135"/>
              <a:gd name="T39" fmla="*/ 10 h 36"/>
              <a:gd name="T40" fmla="*/ 0 w 135"/>
              <a:gd name="T41" fmla="*/ 36 h 36"/>
              <a:gd name="T42" fmla="*/ 135 w 135"/>
              <a:gd name="T43" fmla="*/ 36 h 36"/>
              <a:gd name="T44" fmla="*/ 135 w 135"/>
              <a:gd name="T45" fmla="*/ 10 h 36"/>
              <a:gd name="T46" fmla="*/ 121 w 135"/>
              <a:gd name="T4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36">
                <a:moveTo>
                  <a:pt x="121" y="5"/>
                </a:moveTo>
                <a:cubicBezTo>
                  <a:pt x="120" y="4"/>
                  <a:pt x="120" y="3"/>
                  <a:pt x="119" y="3"/>
                </a:cubicBezTo>
                <a:cubicBezTo>
                  <a:pt x="117" y="3"/>
                  <a:pt x="116" y="4"/>
                  <a:pt x="115" y="5"/>
                </a:cubicBezTo>
                <a:cubicBezTo>
                  <a:pt x="115" y="5"/>
                  <a:pt x="115" y="5"/>
                  <a:pt x="115" y="5"/>
                </a:cubicBezTo>
                <a:cubicBezTo>
                  <a:pt x="114" y="6"/>
                  <a:pt x="112" y="8"/>
                  <a:pt x="110" y="8"/>
                </a:cubicBezTo>
                <a:cubicBezTo>
                  <a:pt x="108" y="8"/>
                  <a:pt x="106" y="7"/>
                  <a:pt x="103" y="3"/>
                </a:cubicBezTo>
                <a:cubicBezTo>
                  <a:pt x="102" y="2"/>
                  <a:pt x="100" y="2"/>
                  <a:pt x="100" y="2"/>
                </a:cubicBezTo>
                <a:cubicBezTo>
                  <a:pt x="99" y="2"/>
                  <a:pt x="98" y="3"/>
                  <a:pt x="97" y="4"/>
                </a:cubicBezTo>
                <a:cubicBezTo>
                  <a:pt x="97" y="4"/>
                  <a:pt x="97" y="4"/>
                  <a:pt x="97" y="4"/>
                </a:cubicBezTo>
                <a:cubicBezTo>
                  <a:pt x="94" y="8"/>
                  <a:pt x="91" y="10"/>
                  <a:pt x="87" y="10"/>
                </a:cubicBezTo>
                <a:cubicBezTo>
                  <a:pt x="80" y="10"/>
                  <a:pt x="75" y="3"/>
                  <a:pt x="75" y="3"/>
                </a:cubicBezTo>
                <a:cubicBezTo>
                  <a:pt x="74" y="2"/>
                  <a:pt x="74" y="2"/>
                  <a:pt x="74" y="2"/>
                </a:cubicBezTo>
                <a:cubicBezTo>
                  <a:pt x="74" y="1"/>
                  <a:pt x="73" y="0"/>
                  <a:pt x="72" y="0"/>
                </a:cubicBezTo>
                <a:cubicBezTo>
                  <a:pt x="71" y="0"/>
                  <a:pt x="70" y="0"/>
                  <a:pt x="68" y="2"/>
                </a:cubicBezTo>
                <a:cubicBezTo>
                  <a:pt x="62" y="7"/>
                  <a:pt x="56" y="4"/>
                  <a:pt x="54" y="3"/>
                </a:cubicBezTo>
                <a:cubicBezTo>
                  <a:pt x="51" y="1"/>
                  <a:pt x="50" y="2"/>
                  <a:pt x="47" y="5"/>
                </a:cubicBezTo>
                <a:cubicBezTo>
                  <a:pt x="45" y="7"/>
                  <a:pt x="45" y="7"/>
                  <a:pt x="45" y="7"/>
                </a:cubicBezTo>
                <a:cubicBezTo>
                  <a:pt x="39" y="12"/>
                  <a:pt x="31" y="10"/>
                  <a:pt x="27" y="6"/>
                </a:cubicBezTo>
                <a:cubicBezTo>
                  <a:pt x="23" y="3"/>
                  <a:pt x="20" y="1"/>
                  <a:pt x="14" y="6"/>
                </a:cubicBezTo>
                <a:cubicBezTo>
                  <a:pt x="7" y="11"/>
                  <a:pt x="2" y="10"/>
                  <a:pt x="0" y="10"/>
                </a:cubicBezTo>
                <a:cubicBezTo>
                  <a:pt x="0" y="36"/>
                  <a:pt x="0" y="36"/>
                  <a:pt x="0" y="36"/>
                </a:cubicBezTo>
                <a:cubicBezTo>
                  <a:pt x="135" y="36"/>
                  <a:pt x="135" y="36"/>
                  <a:pt x="135" y="36"/>
                </a:cubicBezTo>
                <a:cubicBezTo>
                  <a:pt x="135" y="10"/>
                  <a:pt x="135" y="10"/>
                  <a:pt x="135" y="10"/>
                </a:cubicBezTo>
                <a:cubicBezTo>
                  <a:pt x="131" y="10"/>
                  <a:pt x="125" y="10"/>
                  <a:pt x="121" y="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69" name="Freeform 202"/>
          <p:cNvSpPr/>
          <p:nvPr/>
        </p:nvSpPr>
        <p:spPr bwMode="auto">
          <a:xfrm>
            <a:off x="7851003" y="34802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70" name="Freeform 203"/>
          <p:cNvSpPr/>
          <p:nvPr/>
        </p:nvSpPr>
        <p:spPr bwMode="auto">
          <a:xfrm>
            <a:off x="7851003" y="34802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71" name="Freeform 204"/>
          <p:cNvSpPr/>
          <p:nvPr/>
        </p:nvSpPr>
        <p:spPr bwMode="auto">
          <a:xfrm>
            <a:off x="7851003" y="3480292"/>
            <a:ext cx="1587"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7" name="Freeform 206"/>
          <p:cNvSpPr/>
          <p:nvPr/>
        </p:nvSpPr>
        <p:spPr bwMode="auto">
          <a:xfrm>
            <a:off x="7838303" y="3418380"/>
            <a:ext cx="327025" cy="71438"/>
          </a:xfrm>
          <a:custGeom>
            <a:avLst/>
            <a:gdLst>
              <a:gd name="T0" fmla="*/ 5 w 145"/>
              <a:gd name="T1" fmla="*/ 0 h 32"/>
              <a:gd name="T2" fmla="*/ 1 w 145"/>
              <a:gd name="T3" fmla="*/ 4 h 32"/>
              <a:gd name="T4" fmla="*/ 1 w 145"/>
              <a:gd name="T5" fmla="*/ 19 h 32"/>
              <a:gd name="T6" fmla="*/ 6 w 145"/>
              <a:gd name="T7" fmla="*/ 26 h 32"/>
              <a:gd name="T8" fmla="*/ 18 w 145"/>
              <a:gd name="T9" fmla="*/ 22 h 32"/>
              <a:gd name="T10" fmla="*/ 33 w 145"/>
              <a:gd name="T11" fmla="*/ 23 h 32"/>
              <a:gd name="T12" fmla="*/ 48 w 145"/>
              <a:gd name="T13" fmla="*/ 23 h 32"/>
              <a:gd name="T14" fmla="*/ 60 w 145"/>
              <a:gd name="T15" fmla="*/ 19 h 32"/>
              <a:gd name="T16" fmla="*/ 72 w 145"/>
              <a:gd name="T17" fmla="*/ 18 h 32"/>
              <a:gd name="T18" fmla="*/ 82 w 145"/>
              <a:gd name="T19" fmla="*/ 19 h 32"/>
              <a:gd name="T20" fmla="*/ 100 w 145"/>
              <a:gd name="T21" fmla="*/ 21 h 32"/>
              <a:gd name="T22" fmla="*/ 109 w 145"/>
              <a:gd name="T23" fmla="*/ 20 h 32"/>
              <a:gd name="T24" fmla="*/ 119 w 145"/>
              <a:gd name="T25" fmla="*/ 21 h 32"/>
              <a:gd name="T26" fmla="*/ 128 w 145"/>
              <a:gd name="T27" fmla="*/ 21 h 32"/>
              <a:gd name="T28" fmla="*/ 141 w 145"/>
              <a:gd name="T29" fmla="*/ 26 h 32"/>
              <a:gd name="T30" fmla="*/ 145 w 145"/>
              <a:gd name="T31" fmla="*/ 21 h 32"/>
              <a:gd name="T32" fmla="*/ 145 w 145"/>
              <a:gd name="T33" fmla="*/ 5 h 32"/>
              <a:gd name="T34" fmla="*/ 139 w 145"/>
              <a:gd name="T35" fmla="*/ 1 h 32"/>
              <a:gd name="T36" fmla="*/ 5 w 145"/>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32">
                <a:moveTo>
                  <a:pt x="5" y="0"/>
                </a:moveTo>
                <a:cubicBezTo>
                  <a:pt x="5" y="0"/>
                  <a:pt x="1" y="0"/>
                  <a:pt x="1" y="4"/>
                </a:cubicBezTo>
                <a:cubicBezTo>
                  <a:pt x="1" y="19"/>
                  <a:pt x="1" y="19"/>
                  <a:pt x="1" y="19"/>
                </a:cubicBezTo>
                <a:cubicBezTo>
                  <a:pt x="1" y="19"/>
                  <a:pt x="0" y="26"/>
                  <a:pt x="6" y="26"/>
                </a:cubicBezTo>
                <a:cubicBezTo>
                  <a:pt x="6" y="26"/>
                  <a:pt x="11" y="27"/>
                  <a:pt x="18" y="22"/>
                </a:cubicBezTo>
                <a:cubicBezTo>
                  <a:pt x="25" y="17"/>
                  <a:pt x="29" y="19"/>
                  <a:pt x="33" y="23"/>
                </a:cubicBezTo>
                <a:cubicBezTo>
                  <a:pt x="37" y="26"/>
                  <a:pt x="43" y="27"/>
                  <a:pt x="48" y="23"/>
                </a:cubicBezTo>
                <a:cubicBezTo>
                  <a:pt x="53" y="19"/>
                  <a:pt x="55" y="16"/>
                  <a:pt x="60" y="19"/>
                </a:cubicBezTo>
                <a:cubicBezTo>
                  <a:pt x="60" y="19"/>
                  <a:pt x="66" y="23"/>
                  <a:pt x="72" y="18"/>
                </a:cubicBezTo>
                <a:cubicBezTo>
                  <a:pt x="78" y="13"/>
                  <a:pt x="80" y="17"/>
                  <a:pt x="82" y="19"/>
                </a:cubicBezTo>
                <a:cubicBezTo>
                  <a:pt x="83" y="22"/>
                  <a:pt x="92" y="32"/>
                  <a:pt x="100" y="21"/>
                </a:cubicBezTo>
                <a:cubicBezTo>
                  <a:pt x="100" y="21"/>
                  <a:pt x="103" y="14"/>
                  <a:pt x="109" y="20"/>
                </a:cubicBezTo>
                <a:cubicBezTo>
                  <a:pt x="115" y="26"/>
                  <a:pt x="117" y="23"/>
                  <a:pt x="119" y="21"/>
                </a:cubicBezTo>
                <a:cubicBezTo>
                  <a:pt x="121" y="19"/>
                  <a:pt x="125" y="17"/>
                  <a:pt x="128" y="21"/>
                </a:cubicBezTo>
                <a:cubicBezTo>
                  <a:pt x="132" y="26"/>
                  <a:pt x="136" y="26"/>
                  <a:pt x="141" y="26"/>
                </a:cubicBezTo>
                <a:cubicBezTo>
                  <a:pt x="145" y="25"/>
                  <a:pt x="145" y="23"/>
                  <a:pt x="145" y="21"/>
                </a:cubicBezTo>
                <a:cubicBezTo>
                  <a:pt x="145" y="5"/>
                  <a:pt x="145" y="5"/>
                  <a:pt x="145" y="5"/>
                </a:cubicBezTo>
                <a:cubicBezTo>
                  <a:pt x="145" y="5"/>
                  <a:pt x="145" y="1"/>
                  <a:pt x="139" y="1"/>
                </a:cubicBezTo>
                <a:lnTo>
                  <a:pt x="5"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8" name="Oval 207"/>
          <p:cNvSpPr>
            <a:spLocks noChangeArrowheads="1"/>
          </p:cNvSpPr>
          <p:nvPr/>
        </p:nvSpPr>
        <p:spPr bwMode="auto">
          <a:xfrm>
            <a:off x="7885928" y="3480292"/>
            <a:ext cx="22225" cy="23813"/>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9" name="Oval 208"/>
          <p:cNvSpPr>
            <a:spLocks noChangeArrowheads="1"/>
          </p:cNvSpPr>
          <p:nvPr/>
        </p:nvSpPr>
        <p:spPr bwMode="auto">
          <a:xfrm>
            <a:off x="7954190" y="3480292"/>
            <a:ext cx="22225" cy="23813"/>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0" name="Oval 209"/>
          <p:cNvSpPr>
            <a:spLocks noChangeArrowheads="1"/>
          </p:cNvSpPr>
          <p:nvPr/>
        </p:nvSpPr>
        <p:spPr bwMode="auto">
          <a:xfrm>
            <a:off x="8020865" y="3480292"/>
            <a:ext cx="23812" cy="23813"/>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1" name="Oval 210"/>
          <p:cNvSpPr>
            <a:spLocks noChangeArrowheads="1"/>
          </p:cNvSpPr>
          <p:nvPr/>
        </p:nvSpPr>
        <p:spPr bwMode="auto">
          <a:xfrm>
            <a:off x="8089128" y="3480292"/>
            <a:ext cx="22225" cy="23813"/>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2" name="Rectangle 211"/>
          <p:cNvSpPr>
            <a:spLocks noChangeArrowheads="1"/>
          </p:cNvSpPr>
          <p:nvPr/>
        </p:nvSpPr>
        <p:spPr bwMode="auto">
          <a:xfrm>
            <a:off x="819965" y="3986705"/>
            <a:ext cx="314325" cy="2698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 name="Rectangle 212"/>
          <p:cNvSpPr>
            <a:spLocks noChangeArrowheads="1"/>
          </p:cNvSpPr>
          <p:nvPr/>
        </p:nvSpPr>
        <p:spPr bwMode="auto">
          <a:xfrm>
            <a:off x="819965" y="4167680"/>
            <a:ext cx="314325" cy="23813"/>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 name="Freeform 213"/>
          <p:cNvSpPr/>
          <p:nvPr/>
        </p:nvSpPr>
        <p:spPr bwMode="auto">
          <a:xfrm>
            <a:off x="975540" y="4018455"/>
            <a:ext cx="0" cy="1588"/>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 name="Freeform 214"/>
          <p:cNvSpPr/>
          <p:nvPr/>
        </p:nvSpPr>
        <p:spPr bwMode="auto">
          <a:xfrm>
            <a:off x="1045390" y="4018455"/>
            <a:ext cx="3175" cy="1588"/>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6" name="Rectangle 215"/>
          <p:cNvSpPr>
            <a:spLocks noChangeArrowheads="1"/>
          </p:cNvSpPr>
          <p:nvPr/>
        </p:nvSpPr>
        <p:spPr bwMode="auto">
          <a:xfrm>
            <a:off x="905690" y="4020042"/>
            <a:ext cx="1587" cy="158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7" name="Freeform 216"/>
          <p:cNvSpPr/>
          <p:nvPr/>
        </p:nvSpPr>
        <p:spPr bwMode="auto">
          <a:xfrm>
            <a:off x="834253" y="4020042"/>
            <a:ext cx="284162" cy="139700"/>
          </a:xfrm>
          <a:custGeom>
            <a:avLst/>
            <a:gdLst>
              <a:gd name="T0" fmla="*/ 179 w 179"/>
              <a:gd name="T1" fmla="*/ 0 h 88"/>
              <a:gd name="T2" fmla="*/ 156 w 179"/>
              <a:gd name="T3" fmla="*/ 86 h 88"/>
              <a:gd name="T4" fmla="*/ 135 w 179"/>
              <a:gd name="T5" fmla="*/ 0 h 88"/>
              <a:gd name="T6" fmla="*/ 133 w 179"/>
              <a:gd name="T7" fmla="*/ 0 h 88"/>
              <a:gd name="T8" fmla="*/ 112 w 179"/>
              <a:gd name="T9" fmla="*/ 86 h 88"/>
              <a:gd name="T10" fmla="*/ 89 w 179"/>
              <a:gd name="T11" fmla="*/ 0 h 88"/>
              <a:gd name="T12" fmla="*/ 89 w 179"/>
              <a:gd name="T13" fmla="*/ 0 h 88"/>
              <a:gd name="T14" fmla="*/ 67 w 179"/>
              <a:gd name="T15" fmla="*/ 86 h 88"/>
              <a:gd name="T16" fmla="*/ 45 w 179"/>
              <a:gd name="T17" fmla="*/ 0 h 88"/>
              <a:gd name="T18" fmla="*/ 45 w 179"/>
              <a:gd name="T19" fmla="*/ 0 h 88"/>
              <a:gd name="T20" fmla="*/ 23 w 179"/>
              <a:gd name="T21" fmla="*/ 86 h 88"/>
              <a:gd name="T22" fmla="*/ 1 w 179"/>
              <a:gd name="T23" fmla="*/ 0 h 88"/>
              <a:gd name="T24" fmla="*/ 0 w 179"/>
              <a:gd name="T25" fmla="*/ 0 h 88"/>
              <a:gd name="T26" fmla="*/ 0 w 179"/>
              <a:gd name="T27" fmla="*/ 88 h 88"/>
              <a:gd name="T28" fmla="*/ 179 w 179"/>
              <a:gd name="T29" fmla="*/ 88 h 88"/>
              <a:gd name="T30" fmla="*/ 179 w 179"/>
              <a:gd name="T31" fmla="*/ 0 h 88"/>
              <a:gd name="T32" fmla="*/ 179 w 179"/>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88">
                <a:moveTo>
                  <a:pt x="179" y="0"/>
                </a:moveTo>
                <a:lnTo>
                  <a:pt x="156" y="86"/>
                </a:lnTo>
                <a:lnTo>
                  <a:pt x="135" y="0"/>
                </a:lnTo>
                <a:lnTo>
                  <a:pt x="133" y="0"/>
                </a:lnTo>
                <a:lnTo>
                  <a:pt x="112" y="86"/>
                </a:lnTo>
                <a:lnTo>
                  <a:pt x="89" y="0"/>
                </a:lnTo>
                <a:lnTo>
                  <a:pt x="89" y="0"/>
                </a:lnTo>
                <a:lnTo>
                  <a:pt x="67" y="86"/>
                </a:lnTo>
                <a:lnTo>
                  <a:pt x="45" y="0"/>
                </a:lnTo>
                <a:lnTo>
                  <a:pt x="45" y="0"/>
                </a:lnTo>
                <a:lnTo>
                  <a:pt x="23" y="86"/>
                </a:lnTo>
                <a:lnTo>
                  <a:pt x="1" y="0"/>
                </a:lnTo>
                <a:lnTo>
                  <a:pt x="0" y="0"/>
                </a:lnTo>
                <a:lnTo>
                  <a:pt x="0" y="88"/>
                </a:lnTo>
                <a:lnTo>
                  <a:pt x="179" y="88"/>
                </a:lnTo>
                <a:lnTo>
                  <a:pt x="179" y="0"/>
                </a:lnTo>
                <a:lnTo>
                  <a:pt x="179"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8" name="Freeform 217"/>
          <p:cNvSpPr/>
          <p:nvPr/>
        </p:nvSpPr>
        <p:spPr bwMode="auto">
          <a:xfrm>
            <a:off x="905690" y="4018455"/>
            <a:ext cx="0" cy="158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9" name="Rectangle 218"/>
          <p:cNvSpPr>
            <a:spLocks noChangeArrowheads="1"/>
          </p:cNvSpPr>
          <p:nvPr/>
        </p:nvSpPr>
        <p:spPr bwMode="auto">
          <a:xfrm>
            <a:off x="975540" y="4018455"/>
            <a:ext cx="1587" cy="1588"/>
          </a:xfrm>
          <a:prstGeom prst="rect">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0" name="Freeform 219"/>
          <p:cNvSpPr/>
          <p:nvPr/>
        </p:nvSpPr>
        <p:spPr bwMode="auto">
          <a:xfrm>
            <a:off x="1045390" y="4018455"/>
            <a:ext cx="317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1" name="Freeform 220"/>
          <p:cNvSpPr/>
          <p:nvPr/>
        </p:nvSpPr>
        <p:spPr bwMode="auto">
          <a:xfrm>
            <a:off x="813615" y="3878755"/>
            <a:ext cx="328612" cy="80963"/>
          </a:xfrm>
          <a:custGeom>
            <a:avLst/>
            <a:gdLst>
              <a:gd name="T0" fmla="*/ 146 w 146"/>
              <a:gd name="T1" fmla="*/ 4 h 36"/>
              <a:gd name="T2" fmla="*/ 146 w 146"/>
              <a:gd name="T3" fmla="*/ 4 h 36"/>
              <a:gd name="T4" fmla="*/ 146 w 146"/>
              <a:gd name="T5" fmla="*/ 4 h 36"/>
              <a:gd name="T6" fmla="*/ 141 w 146"/>
              <a:gd name="T7" fmla="*/ 1 h 36"/>
              <a:gd name="T8" fmla="*/ 12 w 146"/>
              <a:gd name="T9" fmla="*/ 30 h 36"/>
              <a:gd name="T10" fmla="*/ 5 w 146"/>
              <a:gd name="T11" fmla="*/ 29 h 36"/>
              <a:gd name="T12" fmla="*/ 0 w 146"/>
              <a:gd name="T13" fmla="*/ 33 h 36"/>
              <a:gd name="T14" fmla="*/ 6 w 146"/>
              <a:gd name="T15" fmla="*/ 35 h 36"/>
              <a:gd name="T16" fmla="*/ 12 w 146"/>
              <a:gd name="T17" fmla="*/ 32 h 36"/>
              <a:gd name="T18" fmla="*/ 143 w 146"/>
              <a:gd name="T19" fmla="*/ 9 h 36"/>
              <a:gd name="T20" fmla="*/ 146 w 146"/>
              <a:gd name="T21" fmla="*/ 4 h 36"/>
              <a:gd name="T22" fmla="*/ 146 w 146"/>
              <a:gd name="T23" fmla="*/ 4 h 36"/>
              <a:gd name="T24" fmla="*/ 146 w 146"/>
              <a:gd name="T2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46" y="4"/>
                </a:moveTo>
                <a:cubicBezTo>
                  <a:pt x="146" y="4"/>
                  <a:pt x="146" y="4"/>
                  <a:pt x="146" y="4"/>
                </a:cubicBezTo>
                <a:cubicBezTo>
                  <a:pt x="146" y="4"/>
                  <a:pt x="146" y="4"/>
                  <a:pt x="146" y="4"/>
                </a:cubicBezTo>
                <a:cubicBezTo>
                  <a:pt x="145" y="0"/>
                  <a:pt x="141" y="1"/>
                  <a:pt x="141" y="1"/>
                </a:cubicBezTo>
                <a:cubicBezTo>
                  <a:pt x="12" y="30"/>
                  <a:pt x="12" y="30"/>
                  <a:pt x="12" y="30"/>
                </a:cubicBezTo>
                <a:cubicBezTo>
                  <a:pt x="11" y="29"/>
                  <a:pt x="8" y="28"/>
                  <a:pt x="5" y="29"/>
                </a:cubicBezTo>
                <a:cubicBezTo>
                  <a:pt x="2" y="29"/>
                  <a:pt x="0" y="31"/>
                  <a:pt x="0" y="33"/>
                </a:cubicBezTo>
                <a:cubicBezTo>
                  <a:pt x="0" y="35"/>
                  <a:pt x="3" y="36"/>
                  <a:pt x="6" y="35"/>
                </a:cubicBezTo>
                <a:cubicBezTo>
                  <a:pt x="9" y="35"/>
                  <a:pt x="11" y="34"/>
                  <a:pt x="12" y="32"/>
                </a:cubicBezTo>
                <a:cubicBezTo>
                  <a:pt x="143" y="9"/>
                  <a:pt x="143" y="9"/>
                  <a:pt x="143" y="9"/>
                </a:cubicBezTo>
                <a:cubicBezTo>
                  <a:pt x="143" y="9"/>
                  <a:pt x="146" y="8"/>
                  <a:pt x="146" y="4"/>
                </a:cubicBezTo>
                <a:cubicBezTo>
                  <a:pt x="146" y="4"/>
                  <a:pt x="146" y="4"/>
                  <a:pt x="146" y="4"/>
                </a:cubicBezTo>
                <a:cubicBezTo>
                  <a:pt x="146" y="4"/>
                  <a:pt x="146" y="4"/>
                  <a:pt x="146" y="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2" name="Freeform 221"/>
          <p:cNvSpPr/>
          <p:nvPr/>
        </p:nvSpPr>
        <p:spPr bwMode="auto">
          <a:xfrm>
            <a:off x="808853" y="3875580"/>
            <a:ext cx="331787" cy="77788"/>
          </a:xfrm>
          <a:custGeom>
            <a:avLst/>
            <a:gdLst>
              <a:gd name="T0" fmla="*/ 0 w 147"/>
              <a:gd name="T1" fmla="*/ 4 h 34"/>
              <a:gd name="T2" fmla="*/ 0 w 147"/>
              <a:gd name="T3" fmla="*/ 4 h 34"/>
              <a:gd name="T4" fmla="*/ 0 w 147"/>
              <a:gd name="T5" fmla="*/ 4 h 34"/>
              <a:gd name="T6" fmla="*/ 5 w 147"/>
              <a:gd name="T7" fmla="*/ 0 h 34"/>
              <a:gd name="T8" fmla="*/ 135 w 147"/>
              <a:gd name="T9" fmla="*/ 29 h 34"/>
              <a:gd name="T10" fmla="*/ 141 w 147"/>
              <a:gd name="T11" fmla="*/ 27 h 34"/>
              <a:gd name="T12" fmla="*/ 146 w 147"/>
              <a:gd name="T13" fmla="*/ 32 h 34"/>
              <a:gd name="T14" fmla="*/ 140 w 147"/>
              <a:gd name="T15" fmla="*/ 34 h 34"/>
              <a:gd name="T16" fmla="*/ 134 w 147"/>
              <a:gd name="T17" fmla="*/ 31 h 34"/>
              <a:gd name="T18" fmla="*/ 3 w 147"/>
              <a:gd name="T19" fmla="*/ 9 h 34"/>
              <a:gd name="T20" fmla="*/ 0 w 147"/>
              <a:gd name="T21" fmla="*/ 4 h 34"/>
              <a:gd name="T22" fmla="*/ 0 w 147"/>
              <a:gd name="T23" fmla="*/ 4 h 34"/>
              <a:gd name="T24" fmla="*/ 0 w 147"/>
              <a:gd name="T25"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34">
                <a:moveTo>
                  <a:pt x="0" y="4"/>
                </a:moveTo>
                <a:cubicBezTo>
                  <a:pt x="0" y="4"/>
                  <a:pt x="0" y="4"/>
                  <a:pt x="0" y="4"/>
                </a:cubicBezTo>
                <a:cubicBezTo>
                  <a:pt x="0" y="4"/>
                  <a:pt x="0" y="4"/>
                  <a:pt x="0" y="4"/>
                </a:cubicBezTo>
                <a:cubicBezTo>
                  <a:pt x="1" y="0"/>
                  <a:pt x="5" y="0"/>
                  <a:pt x="5" y="0"/>
                </a:cubicBezTo>
                <a:cubicBezTo>
                  <a:pt x="135" y="29"/>
                  <a:pt x="135" y="29"/>
                  <a:pt x="135" y="29"/>
                </a:cubicBezTo>
                <a:cubicBezTo>
                  <a:pt x="136" y="28"/>
                  <a:pt x="138" y="27"/>
                  <a:pt x="141" y="27"/>
                </a:cubicBezTo>
                <a:cubicBezTo>
                  <a:pt x="144" y="28"/>
                  <a:pt x="147" y="30"/>
                  <a:pt x="146" y="32"/>
                </a:cubicBezTo>
                <a:cubicBezTo>
                  <a:pt x="146" y="33"/>
                  <a:pt x="143" y="34"/>
                  <a:pt x="140" y="34"/>
                </a:cubicBezTo>
                <a:cubicBezTo>
                  <a:pt x="137" y="33"/>
                  <a:pt x="135" y="32"/>
                  <a:pt x="134" y="31"/>
                </a:cubicBezTo>
                <a:cubicBezTo>
                  <a:pt x="3" y="9"/>
                  <a:pt x="3" y="9"/>
                  <a:pt x="3" y="9"/>
                </a:cubicBezTo>
                <a:cubicBezTo>
                  <a:pt x="3" y="9"/>
                  <a:pt x="0" y="8"/>
                  <a:pt x="0" y="4"/>
                </a:cubicBezTo>
                <a:cubicBezTo>
                  <a:pt x="0" y="4"/>
                  <a:pt x="0" y="4"/>
                  <a:pt x="0" y="4"/>
                </a:cubicBezTo>
                <a:cubicBezTo>
                  <a:pt x="0" y="4"/>
                  <a:pt x="0" y="4"/>
                  <a:pt x="0" y="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3" name="Freeform 222"/>
          <p:cNvSpPr>
            <a:spLocks noEditPoints="1"/>
          </p:cNvSpPr>
          <p:nvPr/>
        </p:nvSpPr>
        <p:spPr bwMode="auto">
          <a:xfrm>
            <a:off x="1434328" y="3781917"/>
            <a:ext cx="439737" cy="503238"/>
          </a:xfrm>
          <a:custGeom>
            <a:avLst/>
            <a:gdLst>
              <a:gd name="T0" fmla="*/ 157 w 195"/>
              <a:gd name="T1" fmla="*/ 173 h 223"/>
              <a:gd name="T2" fmla="*/ 136 w 195"/>
              <a:gd name="T3" fmla="*/ 148 h 223"/>
              <a:gd name="T4" fmla="*/ 148 w 195"/>
              <a:gd name="T5" fmla="*/ 111 h 223"/>
              <a:gd name="T6" fmla="*/ 101 w 195"/>
              <a:gd name="T7" fmla="*/ 107 h 223"/>
              <a:gd name="T8" fmla="*/ 90 w 195"/>
              <a:gd name="T9" fmla="*/ 79 h 223"/>
              <a:gd name="T10" fmla="*/ 117 w 195"/>
              <a:gd name="T11" fmla="*/ 68 h 223"/>
              <a:gd name="T12" fmla="*/ 154 w 195"/>
              <a:gd name="T13" fmla="*/ 61 h 223"/>
              <a:gd name="T14" fmla="*/ 143 w 195"/>
              <a:gd name="T15" fmla="*/ 55 h 223"/>
              <a:gd name="T16" fmla="*/ 147 w 195"/>
              <a:gd name="T17" fmla="*/ 46 h 223"/>
              <a:gd name="T18" fmla="*/ 135 w 195"/>
              <a:gd name="T19" fmla="*/ 39 h 223"/>
              <a:gd name="T20" fmla="*/ 121 w 195"/>
              <a:gd name="T21" fmla="*/ 41 h 223"/>
              <a:gd name="T22" fmla="*/ 133 w 195"/>
              <a:gd name="T23" fmla="*/ 23 h 223"/>
              <a:gd name="T24" fmla="*/ 107 w 195"/>
              <a:gd name="T25" fmla="*/ 46 h 223"/>
              <a:gd name="T26" fmla="*/ 109 w 195"/>
              <a:gd name="T27" fmla="*/ 27 h 223"/>
              <a:gd name="T28" fmla="*/ 97 w 195"/>
              <a:gd name="T29" fmla="*/ 34 h 223"/>
              <a:gd name="T30" fmla="*/ 113 w 195"/>
              <a:gd name="T31" fmla="*/ 12 h 223"/>
              <a:gd name="T32" fmla="*/ 89 w 195"/>
              <a:gd name="T33" fmla="*/ 33 h 223"/>
              <a:gd name="T34" fmla="*/ 94 w 195"/>
              <a:gd name="T35" fmla="*/ 5 h 223"/>
              <a:gd name="T36" fmla="*/ 84 w 195"/>
              <a:gd name="T37" fmla="*/ 42 h 223"/>
              <a:gd name="T38" fmla="*/ 71 w 195"/>
              <a:gd name="T39" fmla="*/ 50 h 223"/>
              <a:gd name="T40" fmla="*/ 67 w 195"/>
              <a:gd name="T41" fmla="*/ 45 h 223"/>
              <a:gd name="T42" fmla="*/ 54 w 195"/>
              <a:gd name="T43" fmla="*/ 45 h 223"/>
              <a:gd name="T44" fmla="*/ 63 w 195"/>
              <a:gd name="T45" fmla="*/ 51 h 223"/>
              <a:gd name="T46" fmla="*/ 70 w 195"/>
              <a:gd name="T47" fmla="*/ 63 h 223"/>
              <a:gd name="T48" fmla="*/ 48 w 195"/>
              <a:gd name="T49" fmla="*/ 85 h 223"/>
              <a:gd name="T50" fmla="*/ 32 w 195"/>
              <a:gd name="T51" fmla="*/ 102 h 223"/>
              <a:gd name="T52" fmla="*/ 10 w 195"/>
              <a:gd name="T53" fmla="*/ 97 h 223"/>
              <a:gd name="T54" fmla="*/ 2 w 195"/>
              <a:gd name="T55" fmla="*/ 111 h 223"/>
              <a:gd name="T56" fmla="*/ 30 w 195"/>
              <a:gd name="T57" fmla="*/ 162 h 223"/>
              <a:gd name="T58" fmla="*/ 33 w 195"/>
              <a:gd name="T59" fmla="*/ 144 h 223"/>
              <a:gd name="T60" fmla="*/ 15 w 195"/>
              <a:gd name="T61" fmla="*/ 117 h 223"/>
              <a:gd name="T62" fmla="*/ 97 w 195"/>
              <a:gd name="T63" fmla="*/ 149 h 223"/>
              <a:gd name="T64" fmla="*/ 146 w 195"/>
              <a:gd name="T65" fmla="*/ 181 h 223"/>
              <a:gd name="T66" fmla="*/ 191 w 195"/>
              <a:gd name="T67" fmla="*/ 223 h 223"/>
              <a:gd name="T68" fmla="*/ 120 w 195"/>
              <a:gd name="T69" fmla="*/ 51 h 223"/>
              <a:gd name="T70" fmla="*/ 130 w 195"/>
              <a:gd name="T71" fmla="*/ 48 h 223"/>
              <a:gd name="T72" fmla="*/ 128 w 195"/>
              <a:gd name="T73" fmla="*/ 62 h 223"/>
              <a:gd name="T74" fmla="*/ 120 w 195"/>
              <a:gd name="T75" fmla="*/ 51 h 223"/>
              <a:gd name="T76" fmla="*/ 114 w 195"/>
              <a:gd name="T77" fmla="*/ 53 h 223"/>
              <a:gd name="T78" fmla="*/ 106 w 195"/>
              <a:gd name="T79" fmla="*/ 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23">
                <a:moveTo>
                  <a:pt x="192" y="212"/>
                </a:moveTo>
                <a:cubicBezTo>
                  <a:pt x="192" y="212"/>
                  <a:pt x="164" y="194"/>
                  <a:pt x="157" y="173"/>
                </a:cubicBezTo>
                <a:cubicBezTo>
                  <a:pt x="157" y="173"/>
                  <a:pt x="155" y="166"/>
                  <a:pt x="148" y="165"/>
                </a:cubicBezTo>
                <a:cubicBezTo>
                  <a:pt x="142" y="163"/>
                  <a:pt x="135" y="154"/>
                  <a:pt x="136" y="148"/>
                </a:cubicBezTo>
                <a:cubicBezTo>
                  <a:pt x="137" y="141"/>
                  <a:pt x="144" y="139"/>
                  <a:pt x="141" y="127"/>
                </a:cubicBezTo>
                <a:cubicBezTo>
                  <a:pt x="141" y="127"/>
                  <a:pt x="154" y="119"/>
                  <a:pt x="148" y="111"/>
                </a:cubicBezTo>
                <a:cubicBezTo>
                  <a:pt x="148" y="111"/>
                  <a:pt x="139" y="119"/>
                  <a:pt x="132" y="114"/>
                </a:cubicBezTo>
                <a:cubicBezTo>
                  <a:pt x="125" y="110"/>
                  <a:pt x="115" y="106"/>
                  <a:pt x="101" y="107"/>
                </a:cubicBezTo>
                <a:cubicBezTo>
                  <a:pt x="86" y="108"/>
                  <a:pt x="72" y="102"/>
                  <a:pt x="77" y="93"/>
                </a:cubicBezTo>
                <a:cubicBezTo>
                  <a:pt x="83" y="84"/>
                  <a:pt x="90" y="79"/>
                  <a:pt x="90" y="79"/>
                </a:cubicBezTo>
                <a:cubicBezTo>
                  <a:pt x="90" y="79"/>
                  <a:pt x="97" y="73"/>
                  <a:pt x="99" y="71"/>
                </a:cubicBezTo>
                <a:cubicBezTo>
                  <a:pt x="101" y="69"/>
                  <a:pt x="112" y="74"/>
                  <a:pt x="117" y="68"/>
                </a:cubicBezTo>
                <a:cubicBezTo>
                  <a:pt x="117" y="68"/>
                  <a:pt x="118" y="66"/>
                  <a:pt x="121" y="67"/>
                </a:cubicBezTo>
                <a:cubicBezTo>
                  <a:pt x="124" y="68"/>
                  <a:pt x="141" y="68"/>
                  <a:pt x="154" y="61"/>
                </a:cubicBezTo>
                <a:cubicBezTo>
                  <a:pt x="154" y="61"/>
                  <a:pt x="155" y="56"/>
                  <a:pt x="152" y="57"/>
                </a:cubicBezTo>
                <a:cubicBezTo>
                  <a:pt x="149" y="58"/>
                  <a:pt x="138" y="61"/>
                  <a:pt x="143" y="55"/>
                </a:cubicBezTo>
                <a:cubicBezTo>
                  <a:pt x="148" y="49"/>
                  <a:pt x="150" y="49"/>
                  <a:pt x="150" y="49"/>
                </a:cubicBezTo>
                <a:cubicBezTo>
                  <a:pt x="150" y="49"/>
                  <a:pt x="150" y="44"/>
                  <a:pt x="147" y="46"/>
                </a:cubicBezTo>
                <a:cubicBezTo>
                  <a:pt x="144" y="49"/>
                  <a:pt x="134" y="56"/>
                  <a:pt x="134" y="51"/>
                </a:cubicBezTo>
                <a:cubicBezTo>
                  <a:pt x="134" y="46"/>
                  <a:pt x="135" y="39"/>
                  <a:pt x="135" y="39"/>
                </a:cubicBezTo>
                <a:cubicBezTo>
                  <a:pt x="135" y="39"/>
                  <a:pt x="133" y="39"/>
                  <a:pt x="130" y="40"/>
                </a:cubicBezTo>
                <a:cubicBezTo>
                  <a:pt x="127" y="42"/>
                  <a:pt x="117" y="47"/>
                  <a:pt x="121" y="41"/>
                </a:cubicBezTo>
                <a:cubicBezTo>
                  <a:pt x="124" y="35"/>
                  <a:pt x="126" y="28"/>
                  <a:pt x="135" y="26"/>
                </a:cubicBezTo>
                <a:cubicBezTo>
                  <a:pt x="135" y="26"/>
                  <a:pt x="138" y="21"/>
                  <a:pt x="133" y="23"/>
                </a:cubicBezTo>
                <a:cubicBezTo>
                  <a:pt x="127" y="25"/>
                  <a:pt x="116" y="31"/>
                  <a:pt x="114" y="41"/>
                </a:cubicBezTo>
                <a:cubicBezTo>
                  <a:pt x="112" y="51"/>
                  <a:pt x="109" y="46"/>
                  <a:pt x="107" y="46"/>
                </a:cubicBezTo>
                <a:cubicBezTo>
                  <a:pt x="105" y="47"/>
                  <a:pt x="97" y="45"/>
                  <a:pt x="101" y="36"/>
                </a:cubicBezTo>
                <a:cubicBezTo>
                  <a:pt x="106" y="28"/>
                  <a:pt x="109" y="27"/>
                  <a:pt x="109" y="27"/>
                </a:cubicBezTo>
                <a:cubicBezTo>
                  <a:pt x="109" y="27"/>
                  <a:pt x="113" y="23"/>
                  <a:pt x="109" y="24"/>
                </a:cubicBezTo>
                <a:cubicBezTo>
                  <a:pt x="106" y="24"/>
                  <a:pt x="99" y="29"/>
                  <a:pt x="97" y="34"/>
                </a:cubicBezTo>
                <a:cubicBezTo>
                  <a:pt x="97" y="34"/>
                  <a:pt x="93" y="38"/>
                  <a:pt x="94" y="32"/>
                </a:cubicBezTo>
                <a:cubicBezTo>
                  <a:pt x="95" y="27"/>
                  <a:pt x="97" y="16"/>
                  <a:pt x="113" y="12"/>
                </a:cubicBezTo>
                <a:cubicBezTo>
                  <a:pt x="113" y="12"/>
                  <a:pt x="114" y="8"/>
                  <a:pt x="111" y="9"/>
                </a:cubicBezTo>
                <a:cubicBezTo>
                  <a:pt x="109" y="10"/>
                  <a:pt x="93" y="12"/>
                  <a:pt x="89" y="33"/>
                </a:cubicBezTo>
                <a:cubicBezTo>
                  <a:pt x="89" y="33"/>
                  <a:pt x="87" y="38"/>
                  <a:pt x="85" y="32"/>
                </a:cubicBezTo>
                <a:cubicBezTo>
                  <a:pt x="83" y="26"/>
                  <a:pt x="80" y="13"/>
                  <a:pt x="94" y="5"/>
                </a:cubicBezTo>
                <a:cubicBezTo>
                  <a:pt x="94" y="5"/>
                  <a:pt x="96" y="0"/>
                  <a:pt x="93" y="1"/>
                </a:cubicBezTo>
                <a:cubicBezTo>
                  <a:pt x="90" y="2"/>
                  <a:pt x="69" y="13"/>
                  <a:pt x="84" y="42"/>
                </a:cubicBezTo>
                <a:cubicBezTo>
                  <a:pt x="84" y="42"/>
                  <a:pt x="88" y="48"/>
                  <a:pt x="85" y="48"/>
                </a:cubicBezTo>
                <a:cubicBezTo>
                  <a:pt x="85" y="48"/>
                  <a:pt x="77" y="50"/>
                  <a:pt x="71" y="50"/>
                </a:cubicBezTo>
                <a:cubicBezTo>
                  <a:pt x="71" y="50"/>
                  <a:pt x="67" y="49"/>
                  <a:pt x="64" y="50"/>
                </a:cubicBezTo>
                <a:cubicBezTo>
                  <a:pt x="66" y="49"/>
                  <a:pt x="67" y="47"/>
                  <a:pt x="67" y="45"/>
                </a:cubicBezTo>
                <a:cubicBezTo>
                  <a:pt x="67" y="42"/>
                  <a:pt x="64" y="39"/>
                  <a:pt x="60" y="39"/>
                </a:cubicBezTo>
                <a:cubicBezTo>
                  <a:pt x="56" y="39"/>
                  <a:pt x="54" y="42"/>
                  <a:pt x="54" y="45"/>
                </a:cubicBezTo>
                <a:cubicBezTo>
                  <a:pt x="54" y="49"/>
                  <a:pt x="56" y="52"/>
                  <a:pt x="60" y="52"/>
                </a:cubicBezTo>
                <a:cubicBezTo>
                  <a:pt x="61" y="52"/>
                  <a:pt x="62" y="52"/>
                  <a:pt x="63" y="51"/>
                </a:cubicBezTo>
                <a:cubicBezTo>
                  <a:pt x="62" y="52"/>
                  <a:pt x="62" y="53"/>
                  <a:pt x="62" y="54"/>
                </a:cubicBezTo>
                <a:cubicBezTo>
                  <a:pt x="62" y="54"/>
                  <a:pt x="64" y="59"/>
                  <a:pt x="70" y="63"/>
                </a:cubicBezTo>
                <a:cubicBezTo>
                  <a:pt x="75" y="67"/>
                  <a:pt x="76" y="68"/>
                  <a:pt x="72" y="71"/>
                </a:cubicBezTo>
                <a:cubicBezTo>
                  <a:pt x="67" y="74"/>
                  <a:pt x="48" y="85"/>
                  <a:pt x="48" y="85"/>
                </a:cubicBezTo>
                <a:cubicBezTo>
                  <a:pt x="48" y="85"/>
                  <a:pt x="37" y="91"/>
                  <a:pt x="40" y="104"/>
                </a:cubicBezTo>
                <a:cubicBezTo>
                  <a:pt x="40" y="104"/>
                  <a:pt x="41" y="107"/>
                  <a:pt x="32" y="102"/>
                </a:cubicBezTo>
                <a:cubicBezTo>
                  <a:pt x="18" y="97"/>
                  <a:pt x="18" y="97"/>
                  <a:pt x="18" y="97"/>
                </a:cubicBezTo>
                <a:cubicBezTo>
                  <a:pt x="18" y="97"/>
                  <a:pt x="13" y="93"/>
                  <a:pt x="10" y="97"/>
                </a:cubicBezTo>
                <a:cubicBezTo>
                  <a:pt x="7" y="101"/>
                  <a:pt x="4" y="103"/>
                  <a:pt x="4" y="103"/>
                </a:cubicBezTo>
                <a:cubicBezTo>
                  <a:pt x="4" y="103"/>
                  <a:pt x="0" y="105"/>
                  <a:pt x="2" y="111"/>
                </a:cubicBezTo>
                <a:cubicBezTo>
                  <a:pt x="3" y="117"/>
                  <a:pt x="7" y="136"/>
                  <a:pt x="21" y="151"/>
                </a:cubicBezTo>
                <a:cubicBezTo>
                  <a:pt x="21" y="151"/>
                  <a:pt x="24" y="158"/>
                  <a:pt x="30" y="162"/>
                </a:cubicBezTo>
                <a:cubicBezTo>
                  <a:pt x="30" y="162"/>
                  <a:pt x="33" y="156"/>
                  <a:pt x="32" y="151"/>
                </a:cubicBezTo>
                <a:cubicBezTo>
                  <a:pt x="32" y="151"/>
                  <a:pt x="36" y="149"/>
                  <a:pt x="33" y="144"/>
                </a:cubicBezTo>
                <a:cubicBezTo>
                  <a:pt x="28" y="140"/>
                  <a:pt x="28" y="140"/>
                  <a:pt x="28" y="140"/>
                </a:cubicBezTo>
                <a:cubicBezTo>
                  <a:pt x="28" y="140"/>
                  <a:pt x="15" y="125"/>
                  <a:pt x="15" y="117"/>
                </a:cubicBezTo>
                <a:cubicBezTo>
                  <a:pt x="15" y="117"/>
                  <a:pt x="20" y="114"/>
                  <a:pt x="37" y="131"/>
                </a:cubicBezTo>
                <a:cubicBezTo>
                  <a:pt x="54" y="147"/>
                  <a:pt x="71" y="154"/>
                  <a:pt x="97" y="149"/>
                </a:cubicBezTo>
                <a:cubicBezTo>
                  <a:pt x="97" y="149"/>
                  <a:pt x="111" y="166"/>
                  <a:pt x="140" y="177"/>
                </a:cubicBezTo>
                <a:cubicBezTo>
                  <a:pt x="140" y="177"/>
                  <a:pt x="143" y="178"/>
                  <a:pt x="146" y="181"/>
                </a:cubicBezTo>
                <a:cubicBezTo>
                  <a:pt x="148" y="184"/>
                  <a:pt x="167" y="206"/>
                  <a:pt x="183" y="215"/>
                </a:cubicBezTo>
                <a:cubicBezTo>
                  <a:pt x="183" y="215"/>
                  <a:pt x="187" y="221"/>
                  <a:pt x="191" y="223"/>
                </a:cubicBezTo>
                <a:cubicBezTo>
                  <a:pt x="191" y="223"/>
                  <a:pt x="195" y="216"/>
                  <a:pt x="192" y="212"/>
                </a:cubicBezTo>
                <a:close/>
                <a:moveTo>
                  <a:pt x="120" y="51"/>
                </a:moveTo>
                <a:cubicBezTo>
                  <a:pt x="120" y="51"/>
                  <a:pt x="126" y="47"/>
                  <a:pt x="128" y="46"/>
                </a:cubicBezTo>
                <a:cubicBezTo>
                  <a:pt x="130" y="46"/>
                  <a:pt x="130" y="48"/>
                  <a:pt x="130" y="48"/>
                </a:cubicBezTo>
                <a:cubicBezTo>
                  <a:pt x="132" y="58"/>
                  <a:pt x="132" y="58"/>
                  <a:pt x="132" y="58"/>
                </a:cubicBezTo>
                <a:cubicBezTo>
                  <a:pt x="132" y="58"/>
                  <a:pt x="134" y="62"/>
                  <a:pt x="128" y="62"/>
                </a:cubicBezTo>
                <a:cubicBezTo>
                  <a:pt x="122" y="62"/>
                  <a:pt x="120" y="57"/>
                  <a:pt x="119" y="54"/>
                </a:cubicBezTo>
                <a:cubicBezTo>
                  <a:pt x="118" y="51"/>
                  <a:pt x="120" y="51"/>
                  <a:pt x="120" y="51"/>
                </a:cubicBezTo>
                <a:close/>
                <a:moveTo>
                  <a:pt x="111" y="51"/>
                </a:moveTo>
                <a:cubicBezTo>
                  <a:pt x="114" y="51"/>
                  <a:pt x="114" y="53"/>
                  <a:pt x="114" y="53"/>
                </a:cubicBezTo>
                <a:cubicBezTo>
                  <a:pt x="114" y="53"/>
                  <a:pt x="114" y="55"/>
                  <a:pt x="116" y="58"/>
                </a:cubicBezTo>
                <a:cubicBezTo>
                  <a:pt x="117" y="61"/>
                  <a:pt x="111" y="60"/>
                  <a:pt x="106" y="56"/>
                </a:cubicBezTo>
                <a:cubicBezTo>
                  <a:pt x="101" y="53"/>
                  <a:pt x="109" y="51"/>
                  <a:pt x="111" y="5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4" name="Freeform 223"/>
          <p:cNvSpPr>
            <a:spLocks noEditPoints="1"/>
          </p:cNvSpPr>
          <p:nvPr/>
        </p:nvSpPr>
        <p:spPr bwMode="auto">
          <a:xfrm>
            <a:off x="2093140" y="3797792"/>
            <a:ext cx="346075" cy="471488"/>
          </a:xfrm>
          <a:custGeom>
            <a:avLst/>
            <a:gdLst>
              <a:gd name="T0" fmla="*/ 94 w 154"/>
              <a:gd name="T1" fmla="*/ 38 h 209"/>
              <a:gd name="T2" fmla="*/ 79 w 154"/>
              <a:gd name="T3" fmla="*/ 28 h 209"/>
              <a:gd name="T4" fmla="*/ 92 w 154"/>
              <a:gd name="T5" fmla="*/ 15 h 209"/>
              <a:gd name="T6" fmla="*/ 76 w 154"/>
              <a:gd name="T7" fmla="*/ 1 h 209"/>
              <a:gd name="T8" fmla="*/ 65 w 154"/>
              <a:gd name="T9" fmla="*/ 16 h 209"/>
              <a:gd name="T10" fmla="*/ 76 w 154"/>
              <a:gd name="T11" fmla="*/ 6 h 209"/>
              <a:gd name="T12" fmla="*/ 87 w 154"/>
              <a:gd name="T13" fmla="*/ 15 h 209"/>
              <a:gd name="T14" fmla="*/ 75 w 154"/>
              <a:gd name="T15" fmla="*/ 25 h 209"/>
              <a:gd name="T16" fmla="*/ 73 w 154"/>
              <a:gd name="T17" fmla="*/ 38 h 209"/>
              <a:gd name="T18" fmla="*/ 59 w 154"/>
              <a:gd name="T19" fmla="*/ 57 h 209"/>
              <a:gd name="T20" fmla="*/ 77 w 154"/>
              <a:gd name="T21" fmla="*/ 209 h 209"/>
              <a:gd name="T22" fmla="*/ 94 w 154"/>
              <a:gd name="T23" fmla="*/ 56 h 209"/>
              <a:gd name="T24" fmla="*/ 95 w 154"/>
              <a:gd name="T25" fmla="*/ 100 h 209"/>
              <a:gd name="T26" fmla="*/ 94 w 154"/>
              <a:gd name="T27" fmla="*/ 85 h 209"/>
              <a:gd name="T28" fmla="*/ 64 w 154"/>
              <a:gd name="T29" fmla="*/ 68 h 209"/>
              <a:gd name="T30" fmla="*/ 65 w 154"/>
              <a:gd name="T31" fmla="*/ 83 h 209"/>
              <a:gd name="T32" fmla="*/ 64 w 154"/>
              <a:gd name="T33" fmla="*/ 68 h 209"/>
              <a:gd name="T34" fmla="*/ 54 w 154"/>
              <a:gd name="T35" fmla="*/ 100 h 209"/>
              <a:gd name="T36" fmla="*/ 76 w 154"/>
              <a:gd name="T37" fmla="*/ 102 h 209"/>
              <a:gd name="T38" fmla="*/ 53 w 154"/>
              <a:gd name="T39" fmla="*/ 106 h 209"/>
              <a:gd name="T40" fmla="*/ 53 w 154"/>
              <a:gd name="T41" fmla="*/ 114 h 209"/>
              <a:gd name="T42" fmla="*/ 76 w 154"/>
              <a:gd name="T43" fmla="*/ 147 h 209"/>
              <a:gd name="T44" fmla="*/ 53 w 154"/>
              <a:gd name="T45" fmla="*/ 114 h 209"/>
              <a:gd name="T46" fmla="*/ 98 w 154"/>
              <a:gd name="T47" fmla="*/ 183 h 209"/>
              <a:gd name="T48" fmla="*/ 90 w 154"/>
              <a:gd name="T49" fmla="*/ 185 h 209"/>
              <a:gd name="T50" fmla="*/ 63 w 154"/>
              <a:gd name="T51" fmla="*/ 178 h 209"/>
              <a:gd name="T52" fmla="*/ 37 w 154"/>
              <a:gd name="T53" fmla="*/ 186 h 209"/>
              <a:gd name="T54" fmla="*/ 36 w 154"/>
              <a:gd name="T55" fmla="*/ 155 h 209"/>
              <a:gd name="T56" fmla="*/ 37 w 154"/>
              <a:gd name="T57" fmla="*/ 154 h 209"/>
              <a:gd name="T58" fmla="*/ 50 w 154"/>
              <a:gd name="T59" fmla="*/ 137 h 209"/>
              <a:gd name="T60" fmla="*/ 53 w 154"/>
              <a:gd name="T61" fmla="*/ 139 h 209"/>
              <a:gd name="T62" fmla="*/ 76 w 154"/>
              <a:gd name="T63" fmla="*/ 156 h 209"/>
              <a:gd name="T64" fmla="*/ 83 w 154"/>
              <a:gd name="T65" fmla="*/ 155 h 209"/>
              <a:gd name="T66" fmla="*/ 106 w 154"/>
              <a:gd name="T67" fmla="*/ 155 h 209"/>
              <a:gd name="T68" fmla="*/ 83 w 154"/>
              <a:gd name="T69" fmla="*/ 133 h 209"/>
              <a:gd name="T70" fmla="*/ 84 w 154"/>
              <a:gd name="T71" fmla="*/ 118 h 209"/>
              <a:gd name="T72" fmla="*/ 106 w 154"/>
              <a:gd name="T73" fmla="*/ 119 h 209"/>
              <a:gd name="T74" fmla="*/ 107 w 154"/>
              <a:gd name="T75" fmla="*/ 133 h 209"/>
              <a:gd name="T76" fmla="*/ 122 w 154"/>
              <a:gd name="T77" fmla="*/ 154 h 209"/>
              <a:gd name="T78" fmla="*/ 121 w 154"/>
              <a:gd name="T79" fmla="*/ 155 h 209"/>
              <a:gd name="T80" fmla="*/ 119 w 154"/>
              <a:gd name="T81" fmla="*/ 18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209">
                <a:moveTo>
                  <a:pt x="94" y="56"/>
                </a:moveTo>
                <a:cubicBezTo>
                  <a:pt x="94" y="38"/>
                  <a:pt x="94" y="38"/>
                  <a:pt x="94" y="38"/>
                </a:cubicBezTo>
                <a:cubicBezTo>
                  <a:pt x="79" y="38"/>
                  <a:pt x="79" y="38"/>
                  <a:pt x="79" y="38"/>
                </a:cubicBezTo>
                <a:cubicBezTo>
                  <a:pt x="79" y="28"/>
                  <a:pt x="79" y="28"/>
                  <a:pt x="79" y="28"/>
                </a:cubicBezTo>
                <a:cubicBezTo>
                  <a:pt x="79" y="28"/>
                  <a:pt x="80" y="28"/>
                  <a:pt x="80" y="28"/>
                </a:cubicBezTo>
                <a:cubicBezTo>
                  <a:pt x="85" y="27"/>
                  <a:pt x="92" y="22"/>
                  <a:pt x="92" y="15"/>
                </a:cubicBezTo>
                <a:cubicBezTo>
                  <a:pt x="92" y="11"/>
                  <a:pt x="91" y="7"/>
                  <a:pt x="88" y="4"/>
                </a:cubicBezTo>
                <a:cubicBezTo>
                  <a:pt x="86" y="2"/>
                  <a:pt x="82" y="0"/>
                  <a:pt x="76" y="1"/>
                </a:cubicBezTo>
                <a:cubicBezTo>
                  <a:pt x="68" y="1"/>
                  <a:pt x="63" y="5"/>
                  <a:pt x="63" y="13"/>
                </a:cubicBezTo>
                <a:cubicBezTo>
                  <a:pt x="62" y="14"/>
                  <a:pt x="63" y="16"/>
                  <a:pt x="65" y="16"/>
                </a:cubicBezTo>
                <a:cubicBezTo>
                  <a:pt x="66" y="16"/>
                  <a:pt x="68" y="15"/>
                  <a:pt x="68" y="14"/>
                </a:cubicBezTo>
                <a:cubicBezTo>
                  <a:pt x="68" y="10"/>
                  <a:pt x="70" y="7"/>
                  <a:pt x="76" y="6"/>
                </a:cubicBezTo>
                <a:cubicBezTo>
                  <a:pt x="80" y="6"/>
                  <a:pt x="83" y="7"/>
                  <a:pt x="84" y="8"/>
                </a:cubicBezTo>
                <a:cubicBezTo>
                  <a:pt x="86" y="10"/>
                  <a:pt x="87" y="12"/>
                  <a:pt x="87" y="15"/>
                </a:cubicBezTo>
                <a:cubicBezTo>
                  <a:pt x="87" y="19"/>
                  <a:pt x="82" y="22"/>
                  <a:pt x="79" y="22"/>
                </a:cubicBezTo>
                <a:cubicBezTo>
                  <a:pt x="77" y="23"/>
                  <a:pt x="76" y="24"/>
                  <a:pt x="75" y="25"/>
                </a:cubicBezTo>
                <a:cubicBezTo>
                  <a:pt x="73" y="29"/>
                  <a:pt x="73" y="29"/>
                  <a:pt x="73" y="29"/>
                </a:cubicBezTo>
                <a:cubicBezTo>
                  <a:pt x="73" y="38"/>
                  <a:pt x="73" y="38"/>
                  <a:pt x="73" y="38"/>
                </a:cubicBezTo>
                <a:cubicBezTo>
                  <a:pt x="59" y="38"/>
                  <a:pt x="59" y="38"/>
                  <a:pt x="59" y="38"/>
                </a:cubicBezTo>
                <a:cubicBezTo>
                  <a:pt x="59" y="57"/>
                  <a:pt x="59" y="57"/>
                  <a:pt x="59" y="57"/>
                </a:cubicBezTo>
                <a:cubicBezTo>
                  <a:pt x="25" y="65"/>
                  <a:pt x="0" y="95"/>
                  <a:pt x="0" y="132"/>
                </a:cubicBezTo>
                <a:cubicBezTo>
                  <a:pt x="0" y="175"/>
                  <a:pt x="34" y="209"/>
                  <a:pt x="77" y="209"/>
                </a:cubicBezTo>
                <a:cubicBezTo>
                  <a:pt x="120" y="209"/>
                  <a:pt x="154" y="175"/>
                  <a:pt x="154" y="132"/>
                </a:cubicBezTo>
                <a:cubicBezTo>
                  <a:pt x="154" y="95"/>
                  <a:pt x="129" y="64"/>
                  <a:pt x="94" y="56"/>
                </a:cubicBezTo>
                <a:close/>
                <a:moveTo>
                  <a:pt x="98" y="116"/>
                </a:moveTo>
                <a:cubicBezTo>
                  <a:pt x="104" y="105"/>
                  <a:pt x="95" y="100"/>
                  <a:pt x="95" y="100"/>
                </a:cubicBezTo>
                <a:cubicBezTo>
                  <a:pt x="86" y="108"/>
                  <a:pt x="91" y="116"/>
                  <a:pt x="91" y="116"/>
                </a:cubicBezTo>
                <a:cubicBezTo>
                  <a:pt x="72" y="101"/>
                  <a:pt x="94" y="85"/>
                  <a:pt x="94" y="85"/>
                </a:cubicBezTo>
                <a:cubicBezTo>
                  <a:pt x="116" y="103"/>
                  <a:pt x="98" y="116"/>
                  <a:pt x="98" y="116"/>
                </a:cubicBezTo>
                <a:close/>
                <a:moveTo>
                  <a:pt x="64" y="68"/>
                </a:moveTo>
                <a:cubicBezTo>
                  <a:pt x="86" y="85"/>
                  <a:pt x="68" y="98"/>
                  <a:pt x="68" y="98"/>
                </a:cubicBezTo>
                <a:cubicBezTo>
                  <a:pt x="74" y="88"/>
                  <a:pt x="65" y="83"/>
                  <a:pt x="65" y="83"/>
                </a:cubicBezTo>
                <a:cubicBezTo>
                  <a:pt x="56" y="91"/>
                  <a:pt x="61" y="99"/>
                  <a:pt x="61" y="99"/>
                </a:cubicBezTo>
                <a:cubicBezTo>
                  <a:pt x="42" y="83"/>
                  <a:pt x="64" y="68"/>
                  <a:pt x="64" y="68"/>
                </a:cubicBezTo>
                <a:close/>
                <a:moveTo>
                  <a:pt x="53" y="102"/>
                </a:moveTo>
                <a:cubicBezTo>
                  <a:pt x="53" y="101"/>
                  <a:pt x="54" y="100"/>
                  <a:pt x="54" y="100"/>
                </a:cubicBezTo>
                <a:cubicBezTo>
                  <a:pt x="75" y="100"/>
                  <a:pt x="75" y="100"/>
                  <a:pt x="75" y="100"/>
                </a:cubicBezTo>
                <a:cubicBezTo>
                  <a:pt x="75" y="100"/>
                  <a:pt x="76" y="101"/>
                  <a:pt x="76" y="102"/>
                </a:cubicBezTo>
                <a:cubicBezTo>
                  <a:pt x="76" y="122"/>
                  <a:pt x="76" y="122"/>
                  <a:pt x="76" y="122"/>
                </a:cubicBezTo>
                <a:cubicBezTo>
                  <a:pt x="63" y="117"/>
                  <a:pt x="56" y="110"/>
                  <a:pt x="53" y="106"/>
                </a:cubicBezTo>
                <a:lnTo>
                  <a:pt x="53" y="102"/>
                </a:lnTo>
                <a:close/>
                <a:moveTo>
                  <a:pt x="53" y="114"/>
                </a:moveTo>
                <a:cubicBezTo>
                  <a:pt x="60" y="123"/>
                  <a:pt x="71" y="127"/>
                  <a:pt x="76" y="128"/>
                </a:cubicBezTo>
                <a:cubicBezTo>
                  <a:pt x="76" y="147"/>
                  <a:pt x="76" y="147"/>
                  <a:pt x="76" y="147"/>
                </a:cubicBezTo>
                <a:cubicBezTo>
                  <a:pt x="63" y="143"/>
                  <a:pt x="56" y="135"/>
                  <a:pt x="53" y="131"/>
                </a:cubicBezTo>
                <a:lnTo>
                  <a:pt x="53" y="114"/>
                </a:lnTo>
                <a:close/>
                <a:moveTo>
                  <a:pt x="119" y="186"/>
                </a:moveTo>
                <a:cubicBezTo>
                  <a:pt x="114" y="177"/>
                  <a:pt x="98" y="183"/>
                  <a:pt x="98" y="183"/>
                </a:cubicBezTo>
                <a:cubicBezTo>
                  <a:pt x="98" y="182"/>
                  <a:pt x="96" y="180"/>
                  <a:pt x="95" y="179"/>
                </a:cubicBezTo>
                <a:cubicBezTo>
                  <a:pt x="92" y="180"/>
                  <a:pt x="90" y="183"/>
                  <a:pt x="90" y="185"/>
                </a:cubicBezTo>
                <a:cubicBezTo>
                  <a:pt x="90" y="185"/>
                  <a:pt x="74" y="178"/>
                  <a:pt x="68" y="187"/>
                </a:cubicBezTo>
                <a:cubicBezTo>
                  <a:pt x="68" y="187"/>
                  <a:pt x="67" y="183"/>
                  <a:pt x="63" y="178"/>
                </a:cubicBezTo>
                <a:cubicBezTo>
                  <a:pt x="60" y="180"/>
                  <a:pt x="59" y="182"/>
                  <a:pt x="58" y="184"/>
                </a:cubicBezTo>
                <a:cubicBezTo>
                  <a:pt x="58" y="184"/>
                  <a:pt x="42" y="177"/>
                  <a:pt x="37" y="186"/>
                </a:cubicBezTo>
                <a:cubicBezTo>
                  <a:pt x="37" y="186"/>
                  <a:pt x="30" y="172"/>
                  <a:pt x="16" y="170"/>
                </a:cubicBezTo>
                <a:cubicBezTo>
                  <a:pt x="16" y="170"/>
                  <a:pt x="33" y="167"/>
                  <a:pt x="36" y="155"/>
                </a:cubicBezTo>
                <a:cubicBezTo>
                  <a:pt x="36" y="155"/>
                  <a:pt x="41" y="161"/>
                  <a:pt x="48" y="160"/>
                </a:cubicBezTo>
                <a:cubicBezTo>
                  <a:pt x="46" y="157"/>
                  <a:pt x="42" y="152"/>
                  <a:pt x="37" y="154"/>
                </a:cubicBezTo>
                <a:cubicBezTo>
                  <a:pt x="37" y="154"/>
                  <a:pt x="40" y="143"/>
                  <a:pt x="33" y="135"/>
                </a:cubicBezTo>
                <a:cubicBezTo>
                  <a:pt x="33" y="135"/>
                  <a:pt x="43" y="142"/>
                  <a:pt x="50" y="137"/>
                </a:cubicBezTo>
                <a:cubicBezTo>
                  <a:pt x="50" y="137"/>
                  <a:pt x="50" y="141"/>
                  <a:pt x="53" y="144"/>
                </a:cubicBezTo>
                <a:cubicBezTo>
                  <a:pt x="53" y="139"/>
                  <a:pt x="53" y="139"/>
                  <a:pt x="53" y="139"/>
                </a:cubicBezTo>
                <a:cubicBezTo>
                  <a:pt x="60" y="148"/>
                  <a:pt x="72" y="152"/>
                  <a:pt x="76" y="153"/>
                </a:cubicBezTo>
                <a:cubicBezTo>
                  <a:pt x="76" y="156"/>
                  <a:pt x="76" y="156"/>
                  <a:pt x="76" y="156"/>
                </a:cubicBezTo>
                <a:cubicBezTo>
                  <a:pt x="77" y="155"/>
                  <a:pt x="78" y="155"/>
                  <a:pt x="79" y="155"/>
                </a:cubicBezTo>
                <a:cubicBezTo>
                  <a:pt x="81" y="155"/>
                  <a:pt x="82" y="155"/>
                  <a:pt x="83" y="155"/>
                </a:cubicBezTo>
                <a:cubicBezTo>
                  <a:pt x="83" y="141"/>
                  <a:pt x="83" y="141"/>
                  <a:pt x="83" y="141"/>
                </a:cubicBezTo>
                <a:cubicBezTo>
                  <a:pt x="90" y="150"/>
                  <a:pt x="102" y="154"/>
                  <a:pt x="106" y="155"/>
                </a:cubicBezTo>
                <a:cubicBezTo>
                  <a:pt x="106" y="149"/>
                  <a:pt x="106" y="149"/>
                  <a:pt x="106" y="149"/>
                </a:cubicBezTo>
                <a:cubicBezTo>
                  <a:pt x="93" y="145"/>
                  <a:pt x="86" y="137"/>
                  <a:pt x="83" y="133"/>
                </a:cubicBezTo>
                <a:cubicBezTo>
                  <a:pt x="83" y="119"/>
                  <a:pt x="83" y="119"/>
                  <a:pt x="83" y="119"/>
                </a:cubicBezTo>
                <a:cubicBezTo>
                  <a:pt x="83" y="119"/>
                  <a:pt x="84" y="118"/>
                  <a:pt x="84" y="118"/>
                </a:cubicBezTo>
                <a:cubicBezTo>
                  <a:pt x="104" y="118"/>
                  <a:pt x="104" y="118"/>
                  <a:pt x="104" y="118"/>
                </a:cubicBezTo>
                <a:cubicBezTo>
                  <a:pt x="105" y="118"/>
                  <a:pt x="106" y="119"/>
                  <a:pt x="106" y="119"/>
                </a:cubicBezTo>
                <a:cubicBezTo>
                  <a:pt x="106" y="139"/>
                  <a:pt x="106" y="139"/>
                  <a:pt x="106" y="139"/>
                </a:cubicBezTo>
                <a:cubicBezTo>
                  <a:pt x="107" y="136"/>
                  <a:pt x="107" y="133"/>
                  <a:pt x="107" y="133"/>
                </a:cubicBezTo>
                <a:cubicBezTo>
                  <a:pt x="115" y="140"/>
                  <a:pt x="128" y="133"/>
                  <a:pt x="128" y="133"/>
                </a:cubicBezTo>
                <a:cubicBezTo>
                  <a:pt x="119" y="141"/>
                  <a:pt x="122" y="154"/>
                  <a:pt x="122" y="154"/>
                </a:cubicBezTo>
                <a:cubicBezTo>
                  <a:pt x="117" y="152"/>
                  <a:pt x="112" y="156"/>
                  <a:pt x="110" y="159"/>
                </a:cubicBezTo>
                <a:cubicBezTo>
                  <a:pt x="116" y="160"/>
                  <a:pt x="121" y="155"/>
                  <a:pt x="121" y="155"/>
                </a:cubicBezTo>
                <a:cubicBezTo>
                  <a:pt x="123" y="167"/>
                  <a:pt x="141" y="169"/>
                  <a:pt x="141" y="169"/>
                </a:cubicBezTo>
                <a:cubicBezTo>
                  <a:pt x="126" y="171"/>
                  <a:pt x="119" y="186"/>
                  <a:pt x="119" y="18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5" name="Freeform 224"/>
          <p:cNvSpPr>
            <a:spLocks noEditPoints="1"/>
          </p:cNvSpPr>
          <p:nvPr/>
        </p:nvSpPr>
        <p:spPr bwMode="auto">
          <a:xfrm>
            <a:off x="2721790" y="3820017"/>
            <a:ext cx="369887" cy="428625"/>
          </a:xfrm>
          <a:custGeom>
            <a:avLst/>
            <a:gdLst>
              <a:gd name="T0" fmla="*/ 162 w 164"/>
              <a:gd name="T1" fmla="*/ 126 h 190"/>
              <a:gd name="T2" fmla="*/ 140 w 164"/>
              <a:gd name="T3" fmla="*/ 122 h 190"/>
              <a:gd name="T4" fmla="*/ 130 w 164"/>
              <a:gd name="T5" fmla="*/ 115 h 190"/>
              <a:gd name="T6" fmla="*/ 138 w 164"/>
              <a:gd name="T7" fmla="*/ 96 h 190"/>
              <a:gd name="T8" fmla="*/ 130 w 164"/>
              <a:gd name="T9" fmla="*/ 75 h 190"/>
              <a:gd name="T10" fmla="*/ 140 w 164"/>
              <a:gd name="T11" fmla="*/ 68 h 190"/>
              <a:gd name="T12" fmla="*/ 162 w 164"/>
              <a:gd name="T13" fmla="*/ 64 h 190"/>
              <a:gd name="T14" fmla="*/ 164 w 164"/>
              <a:gd name="T15" fmla="*/ 48 h 190"/>
              <a:gd name="T16" fmla="*/ 149 w 164"/>
              <a:gd name="T17" fmla="*/ 41 h 190"/>
              <a:gd name="T18" fmla="*/ 134 w 164"/>
              <a:gd name="T19" fmla="*/ 58 h 190"/>
              <a:gd name="T20" fmla="*/ 124 w 164"/>
              <a:gd name="T21" fmla="*/ 64 h 190"/>
              <a:gd name="T22" fmla="*/ 110 w 164"/>
              <a:gd name="T23" fmla="*/ 47 h 190"/>
              <a:gd name="T24" fmla="*/ 88 w 164"/>
              <a:gd name="T25" fmla="*/ 44 h 190"/>
              <a:gd name="T26" fmla="*/ 88 w 164"/>
              <a:gd name="T27" fmla="*/ 32 h 190"/>
              <a:gd name="T28" fmla="*/ 95 w 164"/>
              <a:gd name="T29" fmla="*/ 11 h 190"/>
              <a:gd name="T30" fmla="*/ 82 w 164"/>
              <a:gd name="T31" fmla="*/ 0 h 190"/>
              <a:gd name="T32" fmla="*/ 69 w 164"/>
              <a:gd name="T33" fmla="*/ 11 h 190"/>
              <a:gd name="T34" fmla="*/ 76 w 164"/>
              <a:gd name="T35" fmla="*/ 32 h 190"/>
              <a:gd name="T36" fmla="*/ 76 w 164"/>
              <a:gd name="T37" fmla="*/ 44 h 190"/>
              <a:gd name="T38" fmla="*/ 55 w 164"/>
              <a:gd name="T39" fmla="*/ 47 h 190"/>
              <a:gd name="T40" fmla="*/ 40 w 164"/>
              <a:gd name="T41" fmla="*/ 64 h 190"/>
              <a:gd name="T42" fmla="*/ 30 w 164"/>
              <a:gd name="T43" fmla="*/ 58 h 190"/>
              <a:gd name="T44" fmla="*/ 15 w 164"/>
              <a:gd name="T45" fmla="*/ 41 h 190"/>
              <a:gd name="T46" fmla="*/ 0 w 164"/>
              <a:gd name="T47" fmla="*/ 48 h 190"/>
              <a:gd name="T48" fmla="*/ 2 w 164"/>
              <a:gd name="T49" fmla="*/ 64 h 190"/>
              <a:gd name="T50" fmla="*/ 24 w 164"/>
              <a:gd name="T51" fmla="*/ 68 h 190"/>
              <a:gd name="T52" fmla="*/ 34 w 164"/>
              <a:gd name="T53" fmla="*/ 75 h 190"/>
              <a:gd name="T54" fmla="*/ 26 w 164"/>
              <a:gd name="T55" fmla="*/ 95 h 190"/>
              <a:gd name="T56" fmla="*/ 34 w 164"/>
              <a:gd name="T57" fmla="*/ 115 h 190"/>
              <a:gd name="T58" fmla="*/ 24 w 164"/>
              <a:gd name="T59" fmla="*/ 122 h 190"/>
              <a:gd name="T60" fmla="*/ 2 w 164"/>
              <a:gd name="T61" fmla="*/ 126 h 190"/>
              <a:gd name="T62" fmla="*/ 0 w 164"/>
              <a:gd name="T63" fmla="*/ 142 h 190"/>
              <a:gd name="T64" fmla="*/ 15 w 164"/>
              <a:gd name="T65" fmla="*/ 149 h 190"/>
              <a:gd name="T66" fmla="*/ 30 w 164"/>
              <a:gd name="T67" fmla="*/ 132 h 190"/>
              <a:gd name="T68" fmla="*/ 40 w 164"/>
              <a:gd name="T69" fmla="*/ 126 h 190"/>
              <a:gd name="T70" fmla="*/ 54 w 164"/>
              <a:gd name="T71" fmla="*/ 143 h 190"/>
              <a:gd name="T72" fmla="*/ 76 w 164"/>
              <a:gd name="T73" fmla="*/ 146 h 190"/>
              <a:gd name="T74" fmla="*/ 76 w 164"/>
              <a:gd name="T75" fmla="*/ 158 h 190"/>
              <a:gd name="T76" fmla="*/ 69 w 164"/>
              <a:gd name="T77" fmla="*/ 179 h 190"/>
              <a:gd name="T78" fmla="*/ 82 w 164"/>
              <a:gd name="T79" fmla="*/ 190 h 190"/>
              <a:gd name="T80" fmla="*/ 95 w 164"/>
              <a:gd name="T81" fmla="*/ 179 h 190"/>
              <a:gd name="T82" fmla="*/ 88 w 164"/>
              <a:gd name="T83" fmla="*/ 158 h 190"/>
              <a:gd name="T84" fmla="*/ 88 w 164"/>
              <a:gd name="T85" fmla="*/ 146 h 190"/>
              <a:gd name="T86" fmla="*/ 109 w 164"/>
              <a:gd name="T87" fmla="*/ 143 h 190"/>
              <a:gd name="T88" fmla="*/ 124 w 164"/>
              <a:gd name="T89" fmla="*/ 126 h 190"/>
              <a:gd name="T90" fmla="*/ 134 w 164"/>
              <a:gd name="T91" fmla="*/ 132 h 190"/>
              <a:gd name="T92" fmla="*/ 149 w 164"/>
              <a:gd name="T93" fmla="*/ 149 h 190"/>
              <a:gd name="T94" fmla="*/ 164 w 164"/>
              <a:gd name="T95" fmla="*/ 142 h 190"/>
              <a:gd name="T96" fmla="*/ 105 w 164"/>
              <a:gd name="T97" fmla="*/ 74 h 190"/>
              <a:gd name="T98" fmla="*/ 88 w 164"/>
              <a:gd name="T99" fmla="*/ 64 h 190"/>
              <a:gd name="T100" fmla="*/ 74 w 164"/>
              <a:gd name="T101" fmla="*/ 77 h 190"/>
              <a:gd name="T102" fmla="*/ 76 w 164"/>
              <a:gd name="T103" fmla="*/ 65 h 190"/>
              <a:gd name="T104" fmla="*/ 63 w 164"/>
              <a:gd name="T105" fmla="*/ 99 h 190"/>
              <a:gd name="T106" fmla="*/ 76 w 164"/>
              <a:gd name="T107" fmla="*/ 126 h 190"/>
              <a:gd name="T108" fmla="*/ 76 w 164"/>
              <a:gd name="T109" fmla="*/ 115 h 190"/>
              <a:gd name="T110" fmla="*/ 73 w 164"/>
              <a:gd name="T111" fmla="*/ 101 h 190"/>
              <a:gd name="T112" fmla="*/ 82 w 164"/>
              <a:gd name="T113" fmla="*/ 85 h 190"/>
              <a:gd name="T114" fmla="*/ 82 w 164"/>
              <a:gd name="T115" fmla="*/ 106 h 190"/>
              <a:gd name="T116" fmla="*/ 107 w 164"/>
              <a:gd name="T117" fmla="*/ 116 h 190"/>
              <a:gd name="T118" fmla="*/ 113 w 164"/>
              <a:gd name="T119" fmla="*/ 106 h 190"/>
              <a:gd name="T120" fmla="*/ 113 w 164"/>
              <a:gd name="T12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 h="190">
                <a:moveTo>
                  <a:pt x="162" y="134"/>
                </a:moveTo>
                <a:cubicBezTo>
                  <a:pt x="155" y="130"/>
                  <a:pt x="155" y="130"/>
                  <a:pt x="155" y="130"/>
                </a:cubicBezTo>
                <a:cubicBezTo>
                  <a:pt x="162" y="126"/>
                  <a:pt x="162" y="126"/>
                  <a:pt x="162" y="126"/>
                </a:cubicBezTo>
                <a:cubicBezTo>
                  <a:pt x="152" y="120"/>
                  <a:pt x="152" y="120"/>
                  <a:pt x="152" y="120"/>
                </a:cubicBezTo>
                <a:cubicBezTo>
                  <a:pt x="144" y="124"/>
                  <a:pt x="144" y="124"/>
                  <a:pt x="144" y="124"/>
                </a:cubicBezTo>
                <a:cubicBezTo>
                  <a:pt x="140" y="122"/>
                  <a:pt x="140" y="122"/>
                  <a:pt x="140" y="122"/>
                </a:cubicBezTo>
                <a:cubicBezTo>
                  <a:pt x="153" y="115"/>
                  <a:pt x="153" y="115"/>
                  <a:pt x="153" y="115"/>
                </a:cubicBezTo>
                <a:cubicBezTo>
                  <a:pt x="143" y="109"/>
                  <a:pt x="143" y="109"/>
                  <a:pt x="143" y="109"/>
                </a:cubicBezTo>
                <a:cubicBezTo>
                  <a:pt x="130" y="115"/>
                  <a:pt x="130" y="115"/>
                  <a:pt x="130" y="115"/>
                </a:cubicBezTo>
                <a:cubicBezTo>
                  <a:pt x="124" y="112"/>
                  <a:pt x="124" y="112"/>
                  <a:pt x="124" y="112"/>
                </a:cubicBezTo>
                <a:cubicBezTo>
                  <a:pt x="124" y="100"/>
                  <a:pt x="124" y="100"/>
                  <a:pt x="124" y="100"/>
                </a:cubicBezTo>
                <a:cubicBezTo>
                  <a:pt x="138" y="96"/>
                  <a:pt x="138" y="96"/>
                  <a:pt x="138" y="96"/>
                </a:cubicBezTo>
                <a:cubicBezTo>
                  <a:pt x="124" y="90"/>
                  <a:pt x="124" y="90"/>
                  <a:pt x="124" y="90"/>
                </a:cubicBezTo>
                <a:cubicBezTo>
                  <a:pt x="124" y="78"/>
                  <a:pt x="124" y="78"/>
                  <a:pt x="124" y="78"/>
                </a:cubicBezTo>
                <a:cubicBezTo>
                  <a:pt x="130" y="75"/>
                  <a:pt x="130" y="75"/>
                  <a:pt x="130" y="75"/>
                </a:cubicBezTo>
                <a:cubicBezTo>
                  <a:pt x="143" y="81"/>
                  <a:pt x="143" y="81"/>
                  <a:pt x="143" y="81"/>
                </a:cubicBezTo>
                <a:cubicBezTo>
                  <a:pt x="153" y="75"/>
                  <a:pt x="153" y="75"/>
                  <a:pt x="153" y="75"/>
                </a:cubicBezTo>
                <a:cubicBezTo>
                  <a:pt x="140" y="68"/>
                  <a:pt x="140" y="68"/>
                  <a:pt x="140" y="68"/>
                </a:cubicBezTo>
                <a:cubicBezTo>
                  <a:pt x="144" y="66"/>
                  <a:pt x="144" y="66"/>
                  <a:pt x="144" y="66"/>
                </a:cubicBezTo>
                <a:cubicBezTo>
                  <a:pt x="152" y="70"/>
                  <a:pt x="152" y="70"/>
                  <a:pt x="152" y="70"/>
                </a:cubicBezTo>
                <a:cubicBezTo>
                  <a:pt x="162" y="64"/>
                  <a:pt x="162" y="64"/>
                  <a:pt x="162" y="64"/>
                </a:cubicBezTo>
                <a:cubicBezTo>
                  <a:pt x="155" y="60"/>
                  <a:pt x="155" y="60"/>
                  <a:pt x="155" y="60"/>
                </a:cubicBezTo>
                <a:cubicBezTo>
                  <a:pt x="162" y="56"/>
                  <a:pt x="162" y="56"/>
                  <a:pt x="162" y="56"/>
                </a:cubicBezTo>
                <a:cubicBezTo>
                  <a:pt x="164" y="48"/>
                  <a:pt x="164" y="48"/>
                  <a:pt x="164" y="48"/>
                </a:cubicBezTo>
                <a:cubicBezTo>
                  <a:pt x="156" y="45"/>
                  <a:pt x="156" y="45"/>
                  <a:pt x="156" y="45"/>
                </a:cubicBezTo>
                <a:cubicBezTo>
                  <a:pt x="149" y="50"/>
                  <a:pt x="149" y="50"/>
                  <a:pt x="149" y="50"/>
                </a:cubicBezTo>
                <a:cubicBezTo>
                  <a:pt x="149" y="41"/>
                  <a:pt x="149" y="41"/>
                  <a:pt x="149" y="41"/>
                </a:cubicBezTo>
                <a:cubicBezTo>
                  <a:pt x="138" y="47"/>
                  <a:pt x="138" y="47"/>
                  <a:pt x="138" y="47"/>
                </a:cubicBezTo>
                <a:cubicBezTo>
                  <a:pt x="138" y="56"/>
                  <a:pt x="138" y="56"/>
                  <a:pt x="138" y="56"/>
                </a:cubicBezTo>
                <a:cubicBezTo>
                  <a:pt x="134" y="58"/>
                  <a:pt x="134" y="58"/>
                  <a:pt x="134" y="58"/>
                </a:cubicBezTo>
                <a:cubicBezTo>
                  <a:pt x="135" y="43"/>
                  <a:pt x="135" y="43"/>
                  <a:pt x="135" y="43"/>
                </a:cubicBezTo>
                <a:cubicBezTo>
                  <a:pt x="124" y="49"/>
                  <a:pt x="124" y="49"/>
                  <a:pt x="124" y="49"/>
                </a:cubicBezTo>
                <a:cubicBezTo>
                  <a:pt x="124" y="64"/>
                  <a:pt x="124" y="64"/>
                  <a:pt x="124" y="64"/>
                </a:cubicBezTo>
                <a:cubicBezTo>
                  <a:pt x="117" y="68"/>
                  <a:pt x="117" y="68"/>
                  <a:pt x="117" y="68"/>
                </a:cubicBezTo>
                <a:cubicBezTo>
                  <a:pt x="107" y="63"/>
                  <a:pt x="107" y="63"/>
                  <a:pt x="107" y="63"/>
                </a:cubicBezTo>
                <a:cubicBezTo>
                  <a:pt x="110" y="47"/>
                  <a:pt x="110" y="47"/>
                  <a:pt x="110" y="47"/>
                </a:cubicBezTo>
                <a:cubicBezTo>
                  <a:pt x="97" y="57"/>
                  <a:pt x="97" y="57"/>
                  <a:pt x="97" y="57"/>
                </a:cubicBezTo>
                <a:cubicBezTo>
                  <a:pt x="88" y="52"/>
                  <a:pt x="88" y="52"/>
                  <a:pt x="88" y="52"/>
                </a:cubicBezTo>
                <a:cubicBezTo>
                  <a:pt x="88" y="44"/>
                  <a:pt x="88" y="44"/>
                  <a:pt x="88" y="44"/>
                </a:cubicBezTo>
                <a:cubicBezTo>
                  <a:pt x="101" y="36"/>
                  <a:pt x="101" y="36"/>
                  <a:pt x="101" y="36"/>
                </a:cubicBezTo>
                <a:cubicBezTo>
                  <a:pt x="101" y="24"/>
                  <a:pt x="101" y="24"/>
                  <a:pt x="101" y="24"/>
                </a:cubicBezTo>
                <a:cubicBezTo>
                  <a:pt x="88" y="32"/>
                  <a:pt x="88" y="32"/>
                  <a:pt x="88" y="32"/>
                </a:cubicBezTo>
                <a:cubicBezTo>
                  <a:pt x="88" y="27"/>
                  <a:pt x="88" y="27"/>
                  <a:pt x="88" y="27"/>
                </a:cubicBezTo>
                <a:cubicBezTo>
                  <a:pt x="95" y="23"/>
                  <a:pt x="95" y="23"/>
                  <a:pt x="95" y="23"/>
                </a:cubicBezTo>
                <a:cubicBezTo>
                  <a:pt x="95" y="11"/>
                  <a:pt x="95" y="11"/>
                  <a:pt x="95" y="11"/>
                </a:cubicBezTo>
                <a:cubicBezTo>
                  <a:pt x="88" y="15"/>
                  <a:pt x="88" y="15"/>
                  <a:pt x="88" y="15"/>
                </a:cubicBezTo>
                <a:cubicBezTo>
                  <a:pt x="88" y="6"/>
                  <a:pt x="88" y="6"/>
                  <a:pt x="88" y="6"/>
                </a:cubicBezTo>
                <a:cubicBezTo>
                  <a:pt x="82" y="0"/>
                  <a:pt x="82" y="0"/>
                  <a:pt x="82" y="0"/>
                </a:cubicBezTo>
                <a:cubicBezTo>
                  <a:pt x="76" y="6"/>
                  <a:pt x="76" y="6"/>
                  <a:pt x="76" y="6"/>
                </a:cubicBezTo>
                <a:cubicBezTo>
                  <a:pt x="76" y="15"/>
                  <a:pt x="76" y="15"/>
                  <a:pt x="76" y="15"/>
                </a:cubicBezTo>
                <a:cubicBezTo>
                  <a:pt x="69" y="11"/>
                  <a:pt x="69" y="11"/>
                  <a:pt x="69" y="11"/>
                </a:cubicBezTo>
                <a:cubicBezTo>
                  <a:pt x="69" y="23"/>
                  <a:pt x="69" y="23"/>
                  <a:pt x="69" y="23"/>
                </a:cubicBezTo>
                <a:cubicBezTo>
                  <a:pt x="76" y="27"/>
                  <a:pt x="76" y="27"/>
                  <a:pt x="76" y="27"/>
                </a:cubicBezTo>
                <a:cubicBezTo>
                  <a:pt x="76" y="32"/>
                  <a:pt x="76" y="32"/>
                  <a:pt x="76" y="32"/>
                </a:cubicBezTo>
                <a:cubicBezTo>
                  <a:pt x="63" y="24"/>
                  <a:pt x="63" y="24"/>
                  <a:pt x="63" y="24"/>
                </a:cubicBezTo>
                <a:cubicBezTo>
                  <a:pt x="63" y="36"/>
                  <a:pt x="63" y="36"/>
                  <a:pt x="63" y="36"/>
                </a:cubicBezTo>
                <a:cubicBezTo>
                  <a:pt x="76" y="44"/>
                  <a:pt x="76" y="44"/>
                  <a:pt x="76" y="44"/>
                </a:cubicBezTo>
                <a:cubicBezTo>
                  <a:pt x="76" y="52"/>
                  <a:pt x="76" y="52"/>
                  <a:pt x="76" y="52"/>
                </a:cubicBezTo>
                <a:cubicBezTo>
                  <a:pt x="67" y="57"/>
                  <a:pt x="67" y="57"/>
                  <a:pt x="67" y="57"/>
                </a:cubicBezTo>
                <a:cubicBezTo>
                  <a:pt x="55" y="47"/>
                  <a:pt x="55" y="47"/>
                  <a:pt x="55" y="47"/>
                </a:cubicBezTo>
                <a:cubicBezTo>
                  <a:pt x="57" y="63"/>
                  <a:pt x="57" y="63"/>
                  <a:pt x="57" y="63"/>
                </a:cubicBezTo>
                <a:cubicBezTo>
                  <a:pt x="48" y="68"/>
                  <a:pt x="48" y="68"/>
                  <a:pt x="48" y="68"/>
                </a:cubicBezTo>
                <a:cubicBezTo>
                  <a:pt x="40" y="64"/>
                  <a:pt x="40" y="64"/>
                  <a:pt x="40" y="64"/>
                </a:cubicBezTo>
                <a:cubicBezTo>
                  <a:pt x="40" y="49"/>
                  <a:pt x="40" y="49"/>
                  <a:pt x="40" y="49"/>
                </a:cubicBezTo>
                <a:cubicBezTo>
                  <a:pt x="29" y="43"/>
                  <a:pt x="29" y="43"/>
                  <a:pt x="29" y="43"/>
                </a:cubicBezTo>
                <a:cubicBezTo>
                  <a:pt x="30" y="58"/>
                  <a:pt x="30" y="58"/>
                  <a:pt x="30" y="58"/>
                </a:cubicBezTo>
                <a:cubicBezTo>
                  <a:pt x="26" y="56"/>
                  <a:pt x="26" y="56"/>
                  <a:pt x="26" y="56"/>
                </a:cubicBezTo>
                <a:cubicBezTo>
                  <a:pt x="26" y="47"/>
                  <a:pt x="26" y="47"/>
                  <a:pt x="26" y="47"/>
                </a:cubicBezTo>
                <a:cubicBezTo>
                  <a:pt x="15" y="41"/>
                  <a:pt x="15" y="41"/>
                  <a:pt x="15" y="41"/>
                </a:cubicBezTo>
                <a:cubicBezTo>
                  <a:pt x="15" y="50"/>
                  <a:pt x="15" y="50"/>
                  <a:pt x="15" y="50"/>
                </a:cubicBezTo>
                <a:cubicBezTo>
                  <a:pt x="8" y="45"/>
                  <a:pt x="8" y="45"/>
                  <a:pt x="8" y="45"/>
                </a:cubicBezTo>
                <a:cubicBezTo>
                  <a:pt x="0" y="48"/>
                  <a:pt x="0" y="48"/>
                  <a:pt x="0" y="48"/>
                </a:cubicBezTo>
                <a:cubicBezTo>
                  <a:pt x="2" y="56"/>
                  <a:pt x="2" y="56"/>
                  <a:pt x="2" y="56"/>
                </a:cubicBezTo>
                <a:cubicBezTo>
                  <a:pt x="9" y="60"/>
                  <a:pt x="9" y="60"/>
                  <a:pt x="9" y="60"/>
                </a:cubicBezTo>
                <a:cubicBezTo>
                  <a:pt x="2" y="64"/>
                  <a:pt x="2" y="64"/>
                  <a:pt x="2" y="64"/>
                </a:cubicBezTo>
                <a:cubicBezTo>
                  <a:pt x="12" y="70"/>
                  <a:pt x="12" y="70"/>
                  <a:pt x="12" y="70"/>
                </a:cubicBezTo>
                <a:cubicBezTo>
                  <a:pt x="20" y="66"/>
                  <a:pt x="20" y="66"/>
                  <a:pt x="20" y="66"/>
                </a:cubicBezTo>
                <a:cubicBezTo>
                  <a:pt x="24" y="68"/>
                  <a:pt x="24" y="68"/>
                  <a:pt x="24" y="68"/>
                </a:cubicBezTo>
                <a:cubicBezTo>
                  <a:pt x="11" y="75"/>
                  <a:pt x="11" y="75"/>
                  <a:pt x="11" y="75"/>
                </a:cubicBezTo>
                <a:cubicBezTo>
                  <a:pt x="21" y="81"/>
                  <a:pt x="21" y="81"/>
                  <a:pt x="21" y="81"/>
                </a:cubicBezTo>
                <a:cubicBezTo>
                  <a:pt x="34" y="75"/>
                  <a:pt x="34" y="75"/>
                  <a:pt x="34" y="75"/>
                </a:cubicBezTo>
                <a:cubicBezTo>
                  <a:pt x="41" y="78"/>
                  <a:pt x="41" y="78"/>
                  <a:pt x="41" y="78"/>
                </a:cubicBezTo>
                <a:cubicBezTo>
                  <a:pt x="41" y="89"/>
                  <a:pt x="41" y="89"/>
                  <a:pt x="41" y="89"/>
                </a:cubicBezTo>
                <a:cubicBezTo>
                  <a:pt x="26" y="95"/>
                  <a:pt x="26" y="95"/>
                  <a:pt x="26" y="95"/>
                </a:cubicBezTo>
                <a:cubicBezTo>
                  <a:pt x="41" y="101"/>
                  <a:pt x="41" y="101"/>
                  <a:pt x="41" y="101"/>
                </a:cubicBezTo>
                <a:cubicBezTo>
                  <a:pt x="41" y="111"/>
                  <a:pt x="41" y="111"/>
                  <a:pt x="41" y="111"/>
                </a:cubicBezTo>
                <a:cubicBezTo>
                  <a:pt x="34" y="115"/>
                  <a:pt x="34" y="115"/>
                  <a:pt x="34" y="115"/>
                </a:cubicBezTo>
                <a:cubicBezTo>
                  <a:pt x="21" y="109"/>
                  <a:pt x="21" y="109"/>
                  <a:pt x="21" y="109"/>
                </a:cubicBezTo>
                <a:cubicBezTo>
                  <a:pt x="11" y="115"/>
                  <a:pt x="11" y="115"/>
                  <a:pt x="11" y="115"/>
                </a:cubicBezTo>
                <a:cubicBezTo>
                  <a:pt x="24" y="122"/>
                  <a:pt x="24" y="122"/>
                  <a:pt x="24" y="122"/>
                </a:cubicBezTo>
                <a:cubicBezTo>
                  <a:pt x="20" y="124"/>
                  <a:pt x="20" y="124"/>
                  <a:pt x="20" y="124"/>
                </a:cubicBezTo>
                <a:cubicBezTo>
                  <a:pt x="12" y="120"/>
                  <a:pt x="12" y="120"/>
                  <a:pt x="12" y="120"/>
                </a:cubicBezTo>
                <a:cubicBezTo>
                  <a:pt x="2" y="126"/>
                  <a:pt x="2" y="126"/>
                  <a:pt x="2" y="126"/>
                </a:cubicBezTo>
                <a:cubicBezTo>
                  <a:pt x="9" y="130"/>
                  <a:pt x="9" y="130"/>
                  <a:pt x="9" y="130"/>
                </a:cubicBezTo>
                <a:cubicBezTo>
                  <a:pt x="2" y="134"/>
                  <a:pt x="2" y="134"/>
                  <a:pt x="2" y="134"/>
                </a:cubicBezTo>
                <a:cubicBezTo>
                  <a:pt x="0" y="142"/>
                  <a:pt x="0" y="142"/>
                  <a:pt x="0" y="142"/>
                </a:cubicBezTo>
                <a:cubicBezTo>
                  <a:pt x="8" y="145"/>
                  <a:pt x="8" y="145"/>
                  <a:pt x="8" y="145"/>
                </a:cubicBezTo>
                <a:cubicBezTo>
                  <a:pt x="15" y="140"/>
                  <a:pt x="15" y="140"/>
                  <a:pt x="15" y="140"/>
                </a:cubicBezTo>
                <a:cubicBezTo>
                  <a:pt x="15" y="149"/>
                  <a:pt x="15" y="149"/>
                  <a:pt x="15" y="149"/>
                </a:cubicBezTo>
                <a:cubicBezTo>
                  <a:pt x="26" y="143"/>
                  <a:pt x="26" y="143"/>
                  <a:pt x="26" y="143"/>
                </a:cubicBezTo>
                <a:cubicBezTo>
                  <a:pt x="26" y="134"/>
                  <a:pt x="26" y="134"/>
                  <a:pt x="26" y="134"/>
                </a:cubicBezTo>
                <a:cubicBezTo>
                  <a:pt x="30" y="132"/>
                  <a:pt x="30" y="132"/>
                  <a:pt x="30" y="132"/>
                </a:cubicBezTo>
                <a:cubicBezTo>
                  <a:pt x="29" y="146"/>
                  <a:pt x="29" y="146"/>
                  <a:pt x="29" y="146"/>
                </a:cubicBezTo>
                <a:cubicBezTo>
                  <a:pt x="40" y="141"/>
                  <a:pt x="40" y="141"/>
                  <a:pt x="40" y="141"/>
                </a:cubicBezTo>
                <a:cubicBezTo>
                  <a:pt x="40" y="126"/>
                  <a:pt x="40" y="126"/>
                  <a:pt x="40" y="126"/>
                </a:cubicBezTo>
                <a:cubicBezTo>
                  <a:pt x="47" y="122"/>
                  <a:pt x="47" y="122"/>
                  <a:pt x="47" y="122"/>
                </a:cubicBezTo>
                <a:cubicBezTo>
                  <a:pt x="57" y="128"/>
                  <a:pt x="57" y="128"/>
                  <a:pt x="57" y="128"/>
                </a:cubicBezTo>
                <a:cubicBezTo>
                  <a:pt x="54" y="143"/>
                  <a:pt x="54" y="143"/>
                  <a:pt x="54" y="143"/>
                </a:cubicBezTo>
                <a:cubicBezTo>
                  <a:pt x="66" y="133"/>
                  <a:pt x="66" y="133"/>
                  <a:pt x="66" y="133"/>
                </a:cubicBezTo>
                <a:cubicBezTo>
                  <a:pt x="76" y="139"/>
                  <a:pt x="76" y="139"/>
                  <a:pt x="76" y="139"/>
                </a:cubicBezTo>
                <a:cubicBezTo>
                  <a:pt x="76" y="146"/>
                  <a:pt x="76" y="146"/>
                  <a:pt x="76" y="146"/>
                </a:cubicBezTo>
                <a:cubicBezTo>
                  <a:pt x="63" y="154"/>
                  <a:pt x="63" y="154"/>
                  <a:pt x="63" y="154"/>
                </a:cubicBezTo>
                <a:cubicBezTo>
                  <a:pt x="63" y="166"/>
                  <a:pt x="63" y="166"/>
                  <a:pt x="63" y="166"/>
                </a:cubicBezTo>
                <a:cubicBezTo>
                  <a:pt x="76" y="158"/>
                  <a:pt x="76" y="158"/>
                  <a:pt x="76" y="158"/>
                </a:cubicBezTo>
                <a:cubicBezTo>
                  <a:pt x="76" y="163"/>
                  <a:pt x="76" y="163"/>
                  <a:pt x="76" y="163"/>
                </a:cubicBezTo>
                <a:cubicBezTo>
                  <a:pt x="69" y="167"/>
                  <a:pt x="69" y="167"/>
                  <a:pt x="69" y="167"/>
                </a:cubicBezTo>
                <a:cubicBezTo>
                  <a:pt x="69" y="179"/>
                  <a:pt x="69" y="179"/>
                  <a:pt x="69" y="179"/>
                </a:cubicBezTo>
                <a:cubicBezTo>
                  <a:pt x="76" y="175"/>
                  <a:pt x="76" y="175"/>
                  <a:pt x="76" y="175"/>
                </a:cubicBezTo>
                <a:cubicBezTo>
                  <a:pt x="76" y="184"/>
                  <a:pt x="76" y="184"/>
                  <a:pt x="76" y="184"/>
                </a:cubicBezTo>
                <a:cubicBezTo>
                  <a:pt x="82" y="190"/>
                  <a:pt x="82" y="190"/>
                  <a:pt x="82" y="190"/>
                </a:cubicBezTo>
                <a:cubicBezTo>
                  <a:pt x="88" y="184"/>
                  <a:pt x="88" y="184"/>
                  <a:pt x="88" y="184"/>
                </a:cubicBezTo>
                <a:cubicBezTo>
                  <a:pt x="88" y="175"/>
                  <a:pt x="88" y="175"/>
                  <a:pt x="88" y="175"/>
                </a:cubicBezTo>
                <a:cubicBezTo>
                  <a:pt x="95" y="179"/>
                  <a:pt x="95" y="179"/>
                  <a:pt x="95" y="179"/>
                </a:cubicBezTo>
                <a:cubicBezTo>
                  <a:pt x="95" y="167"/>
                  <a:pt x="95" y="167"/>
                  <a:pt x="95" y="167"/>
                </a:cubicBezTo>
                <a:cubicBezTo>
                  <a:pt x="88" y="163"/>
                  <a:pt x="88" y="163"/>
                  <a:pt x="88" y="163"/>
                </a:cubicBezTo>
                <a:cubicBezTo>
                  <a:pt x="88" y="158"/>
                  <a:pt x="88" y="158"/>
                  <a:pt x="88" y="158"/>
                </a:cubicBezTo>
                <a:cubicBezTo>
                  <a:pt x="101" y="166"/>
                  <a:pt x="101" y="166"/>
                  <a:pt x="101" y="166"/>
                </a:cubicBezTo>
                <a:cubicBezTo>
                  <a:pt x="101" y="154"/>
                  <a:pt x="101" y="154"/>
                  <a:pt x="101" y="154"/>
                </a:cubicBezTo>
                <a:cubicBezTo>
                  <a:pt x="88" y="146"/>
                  <a:pt x="88" y="146"/>
                  <a:pt x="88" y="146"/>
                </a:cubicBezTo>
                <a:cubicBezTo>
                  <a:pt x="88" y="139"/>
                  <a:pt x="88" y="139"/>
                  <a:pt x="88" y="139"/>
                </a:cubicBezTo>
                <a:cubicBezTo>
                  <a:pt x="98" y="134"/>
                  <a:pt x="98" y="134"/>
                  <a:pt x="98" y="134"/>
                </a:cubicBezTo>
                <a:cubicBezTo>
                  <a:pt x="109" y="143"/>
                  <a:pt x="109" y="143"/>
                  <a:pt x="109" y="143"/>
                </a:cubicBezTo>
                <a:cubicBezTo>
                  <a:pt x="108" y="128"/>
                  <a:pt x="108" y="128"/>
                  <a:pt x="108" y="128"/>
                </a:cubicBezTo>
                <a:cubicBezTo>
                  <a:pt x="118" y="122"/>
                  <a:pt x="118" y="122"/>
                  <a:pt x="118" y="122"/>
                </a:cubicBezTo>
                <a:cubicBezTo>
                  <a:pt x="124" y="126"/>
                  <a:pt x="124" y="126"/>
                  <a:pt x="124" y="126"/>
                </a:cubicBezTo>
                <a:cubicBezTo>
                  <a:pt x="124" y="141"/>
                  <a:pt x="124" y="141"/>
                  <a:pt x="124" y="141"/>
                </a:cubicBezTo>
                <a:cubicBezTo>
                  <a:pt x="135" y="147"/>
                  <a:pt x="135" y="147"/>
                  <a:pt x="135" y="147"/>
                </a:cubicBezTo>
                <a:cubicBezTo>
                  <a:pt x="134" y="132"/>
                  <a:pt x="134" y="132"/>
                  <a:pt x="134" y="132"/>
                </a:cubicBezTo>
                <a:cubicBezTo>
                  <a:pt x="138" y="134"/>
                  <a:pt x="138" y="134"/>
                  <a:pt x="138" y="134"/>
                </a:cubicBezTo>
                <a:cubicBezTo>
                  <a:pt x="138" y="143"/>
                  <a:pt x="138" y="143"/>
                  <a:pt x="138" y="143"/>
                </a:cubicBezTo>
                <a:cubicBezTo>
                  <a:pt x="149" y="149"/>
                  <a:pt x="149" y="149"/>
                  <a:pt x="149" y="149"/>
                </a:cubicBezTo>
                <a:cubicBezTo>
                  <a:pt x="149" y="140"/>
                  <a:pt x="149" y="140"/>
                  <a:pt x="149" y="140"/>
                </a:cubicBezTo>
                <a:cubicBezTo>
                  <a:pt x="156" y="145"/>
                  <a:pt x="156" y="145"/>
                  <a:pt x="156" y="145"/>
                </a:cubicBezTo>
                <a:cubicBezTo>
                  <a:pt x="164" y="142"/>
                  <a:pt x="164" y="142"/>
                  <a:pt x="164" y="142"/>
                </a:cubicBezTo>
                <a:lnTo>
                  <a:pt x="162" y="134"/>
                </a:lnTo>
                <a:close/>
                <a:moveTo>
                  <a:pt x="88" y="64"/>
                </a:moveTo>
                <a:cubicBezTo>
                  <a:pt x="93" y="67"/>
                  <a:pt x="100" y="71"/>
                  <a:pt x="105" y="74"/>
                </a:cubicBezTo>
                <a:cubicBezTo>
                  <a:pt x="95" y="80"/>
                  <a:pt x="95" y="80"/>
                  <a:pt x="95" y="80"/>
                </a:cubicBezTo>
                <a:cubicBezTo>
                  <a:pt x="93" y="78"/>
                  <a:pt x="90" y="77"/>
                  <a:pt x="88" y="76"/>
                </a:cubicBezTo>
                <a:lnTo>
                  <a:pt x="88" y="64"/>
                </a:lnTo>
                <a:close/>
                <a:moveTo>
                  <a:pt x="76" y="65"/>
                </a:moveTo>
                <a:cubicBezTo>
                  <a:pt x="76" y="76"/>
                  <a:pt x="76" y="76"/>
                  <a:pt x="76" y="76"/>
                </a:cubicBezTo>
                <a:cubicBezTo>
                  <a:pt x="75" y="77"/>
                  <a:pt x="74" y="77"/>
                  <a:pt x="74" y="77"/>
                </a:cubicBezTo>
                <a:cubicBezTo>
                  <a:pt x="74" y="77"/>
                  <a:pt x="72" y="79"/>
                  <a:pt x="70" y="80"/>
                </a:cubicBezTo>
                <a:cubicBezTo>
                  <a:pt x="59" y="74"/>
                  <a:pt x="59" y="74"/>
                  <a:pt x="59" y="74"/>
                </a:cubicBezTo>
                <a:cubicBezTo>
                  <a:pt x="64" y="71"/>
                  <a:pt x="71" y="67"/>
                  <a:pt x="76" y="65"/>
                </a:cubicBezTo>
                <a:close/>
                <a:moveTo>
                  <a:pt x="52" y="84"/>
                </a:moveTo>
                <a:cubicBezTo>
                  <a:pt x="63" y="90"/>
                  <a:pt x="63" y="90"/>
                  <a:pt x="63" y="90"/>
                </a:cubicBezTo>
                <a:cubicBezTo>
                  <a:pt x="63" y="93"/>
                  <a:pt x="63" y="96"/>
                  <a:pt x="63" y="99"/>
                </a:cubicBezTo>
                <a:cubicBezTo>
                  <a:pt x="52" y="105"/>
                  <a:pt x="52" y="105"/>
                  <a:pt x="52" y="105"/>
                </a:cubicBezTo>
                <a:cubicBezTo>
                  <a:pt x="52" y="99"/>
                  <a:pt x="52" y="90"/>
                  <a:pt x="52" y="84"/>
                </a:cubicBezTo>
                <a:close/>
                <a:moveTo>
                  <a:pt x="76" y="126"/>
                </a:moveTo>
                <a:cubicBezTo>
                  <a:pt x="71" y="123"/>
                  <a:pt x="63" y="119"/>
                  <a:pt x="58" y="116"/>
                </a:cubicBezTo>
                <a:cubicBezTo>
                  <a:pt x="68" y="110"/>
                  <a:pt x="68" y="110"/>
                  <a:pt x="68" y="110"/>
                </a:cubicBezTo>
                <a:cubicBezTo>
                  <a:pt x="70" y="111"/>
                  <a:pt x="73" y="113"/>
                  <a:pt x="76" y="115"/>
                </a:cubicBezTo>
                <a:lnTo>
                  <a:pt x="76" y="126"/>
                </a:lnTo>
                <a:close/>
                <a:moveTo>
                  <a:pt x="82" y="106"/>
                </a:moveTo>
                <a:cubicBezTo>
                  <a:pt x="82" y="106"/>
                  <a:pt x="73" y="101"/>
                  <a:pt x="73" y="101"/>
                </a:cubicBezTo>
                <a:cubicBezTo>
                  <a:pt x="73" y="101"/>
                  <a:pt x="73" y="90"/>
                  <a:pt x="73" y="90"/>
                </a:cubicBezTo>
                <a:cubicBezTo>
                  <a:pt x="73" y="90"/>
                  <a:pt x="79" y="87"/>
                  <a:pt x="79" y="87"/>
                </a:cubicBezTo>
                <a:cubicBezTo>
                  <a:pt x="79" y="87"/>
                  <a:pt x="82" y="85"/>
                  <a:pt x="82" y="85"/>
                </a:cubicBezTo>
                <a:cubicBezTo>
                  <a:pt x="83" y="85"/>
                  <a:pt x="92" y="90"/>
                  <a:pt x="92" y="90"/>
                </a:cubicBezTo>
                <a:cubicBezTo>
                  <a:pt x="92" y="90"/>
                  <a:pt x="92" y="101"/>
                  <a:pt x="92" y="101"/>
                </a:cubicBezTo>
                <a:cubicBezTo>
                  <a:pt x="92" y="101"/>
                  <a:pt x="83" y="106"/>
                  <a:pt x="82" y="106"/>
                </a:cubicBezTo>
                <a:close/>
                <a:moveTo>
                  <a:pt x="88" y="115"/>
                </a:moveTo>
                <a:cubicBezTo>
                  <a:pt x="91" y="114"/>
                  <a:pt x="94" y="112"/>
                  <a:pt x="97" y="110"/>
                </a:cubicBezTo>
                <a:cubicBezTo>
                  <a:pt x="107" y="116"/>
                  <a:pt x="107" y="116"/>
                  <a:pt x="107" y="116"/>
                </a:cubicBezTo>
                <a:cubicBezTo>
                  <a:pt x="102" y="119"/>
                  <a:pt x="93" y="124"/>
                  <a:pt x="88" y="127"/>
                </a:cubicBezTo>
                <a:lnTo>
                  <a:pt x="88" y="115"/>
                </a:lnTo>
                <a:close/>
                <a:moveTo>
                  <a:pt x="113" y="106"/>
                </a:moveTo>
                <a:cubicBezTo>
                  <a:pt x="102" y="100"/>
                  <a:pt x="102" y="100"/>
                  <a:pt x="102" y="100"/>
                </a:cubicBezTo>
                <a:cubicBezTo>
                  <a:pt x="102" y="96"/>
                  <a:pt x="102" y="92"/>
                  <a:pt x="102" y="89"/>
                </a:cubicBezTo>
                <a:cubicBezTo>
                  <a:pt x="113" y="84"/>
                  <a:pt x="113" y="84"/>
                  <a:pt x="113" y="84"/>
                </a:cubicBezTo>
                <a:cubicBezTo>
                  <a:pt x="113" y="90"/>
                  <a:pt x="113" y="99"/>
                  <a:pt x="113" y="10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6" name="Freeform 225"/>
          <p:cNvSpPr/>
          <p:nvPr/>
        </p:nvSpPr>
        <p:spPr bwMode="auto">
          <a:xfrm>
            <a:off x="3401240" y="3827955"/>
            <a:ext cx="142875" cy="101600"/>
          </a:xfrm>
          <a:custGeom>
            <a:avLst/>
            <a:gdLst>
              <a:gd name="T0" fmla="*/ 33 w 64"/>
              <a:gd name="T1" fmla="*/ 0 h 45"/>
              <a:gd name="T2" fmla="*/ 28 w 64"/>
              <a:gd name="T3" fmla="*/ 45 h 45"/>
              <a:gd name="T4" fmla="*/ 34 w 64"/>
              <a:gd name="T5" fmla="*/ 22 h 45"/>
              <a:gd name="T6" fmla="*/ 38 w 64"/>
              <a:gd name="T7" fmla="*/ 45 h 45"/>
              <a:gd name="T8" fmla="*/ 33 w 64"/>
              <a:gd name="T9" fmla="*/ 0 h 45"/>
            </a:gdLst>
            <a:ahLst/>
            <a:cxnLst>
              <a:cxn ang="0">
                <a:pos x="T0" y="T1"/>
              </a:cxn>
              <a:cxn ang="0">
                <a:pos x="T2" y="T3"/>
              </a:cxn>
              <a:cxn ang="0">
                <a:pos x="T4" y="T5"/>
              </a:cxn>
              <a:cxn ang="0">
                <a:pos x="T6" y="T7"/>
              </a:cxn>
              <a:cxn ang="0">
                <a:pos x="T8" y="T9"/>
              </a:cxn>
            </a:cxnLst>
            <a:rect l="0" t="0" r="r" b="b"/>
            <a:pathLst>
              <a:path w="64" h="45">
                <a:moveTo>
                  <a:pt x="33" y="0"/>
                </a:moveTo>
                <a:cubicBezTo>
                  <a:pt x="33" y="0"/>
                  <a:pt x="0" y="22"/>
                  <a:pt x="28" y="45"/>
                </a:cubicBezTo>
                <a:cubicBezTo>
                  <a:pt x="28" y="45"/>
                  <a:pt x="20" y="33"/>
                  <a:pt x="34" y="22"/>
                </a:cubicBezTo>
                <a:cubicBezTo>
                  <a:pt x="34" y="22"/>
                  <a:pt x="47" y="29"/>
                  <a:pt x="38" y="45"/>
                </a:cubicBezTo>
                <a:cubicBezTo>
                  <a:pt x="38" y="45"/>
                  <a:pt x="64" y="26"/>
                  <a:pt x="33"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7" name="Freeform 226"/>
          <p:cNvSpPr/>
          <p:nvPr/>
        </p:nvSpPr>
        <p:spPr bwMode="auto">
          <a:xfrm>
            <a:off x="3499665" y="3886692"/>
            <a:ext cx="144462" cy="101600"/>
          </a:xfrm>
          <a:custGeom>
            <a:avLst/>
            <a:gdLst>
              <a:gd name="T0" fmla="*/ 33 w 64"/>
              <a:gd name="T1" fmla="*/ 0 h 45"/>
              <a:gd name="T2" fmla="*/ 28 w 64"/>
              <a:gd name="T3" fmla="*/ 45 h 45"/>
              <a:gd name="T4" fmla="*/ 33 w 64"/>
              <a:gd name="T5" fmla="*/ 22 h 45"/>
              <a:gd name="T6" fmla="*/ 38 w 64"/>
              <a:gd name="T7" fmla="*/ 44 h 45"/>
              <a:gd name="T8" fmla="*/ 33 w 64"/>
              <a:gd name="T9" fmla="*/ 0 h 45"/>
            </a:gdLst>
            <a:ahLst/>
            <a:cxnLst>
              <a:cxn ang="0">
                <a:pos x="T0" y="T1"/>
              </a:cxn>
              <a:cxn ang="0">
                <a:pos x="T2" y="T3"/>
              </a:cxn>
              <a:cxn ang="0">
                <a:pos x="T4" y="T5"/>
              </a:cxn>
              <a:cxn ang="0">
                <a:pos x="T6" y="T7"/>
              </a:cxn>
              <a:cxn ang="0">
                <a:pos x="T8" y="T9"/>
              </a:cxn>
            </a:cxnLst>
            <a:rect l="0" t="0" r="r" b="b"/>
            <a:pathLst>
              <a:path w="64" h="45">
                <a:moveTo>
                  <a:pt x="33" y="0"/>
                </a:moveTo>
                <a:cubicBezTo>
                  <a:pt x="33" y="0"/>
                  <a:pt x="0" y="22"/>
                  <a:pt x="28" y="45"/>
                </a:cubicBezTo>
                <a:cubicBezTo>
                  <a:pt x="28" y="45"/>
                  <a:pt x="20" y="33"/>
                  <a:pt x="33" y="22"/>
                </a:cubicBezTo>
                <a:cubicBezTo>
                  <a:pt x="33" y="22"/>
                  <a:pt x="46" y="29"/>
                  <a:pt x="38" y="44"/>
                </a:cubicBezTo>
                <a:cubicBezTo>
                  <a:pt x="38" y="44"/>
                  <a:pt x="64" y="25"/>
                  <a:pt x="33"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8" name="Freeform 227"/>
          <p:cNvSpPr/>
          <p:nvPr/>
        </p:nvSpPr>
        <p:spPr bwMode="auto">
          <a:xfrm>
            <a:off x="3477440" y="4132755"/>
            <a:ext cx="1587"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1" y="0"/>
                  <a:pt x="1" y="0"/>
                  <a:pt x="1"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9" name="Freeform 228"/>
          <p:cNvSpPr/>
          <p:nvPr/>
        </p:nvSpPr>
        <p:spPr bwMode="auto">
          <a:xfrm>
            <a:off x="3436165" y="3937492"/>
            <a:ext cx="77787" cy="69850"/>
          </a:xfrm>
          <a:custGeom>
            <a:avLst/>
            <a:gdLst>
              <a:gd name="T0" fmla="*/ 34 w 34"/>
              <a:gd name="T1" fmla="*/ 31 h 31"/>
              <a:gd name="T2" fmla="*/ 34 w 34"/>
              <a:gd name="T3" fmla="*/ 1 h 31"/>
              <a:gd name="T4" fmla="*/ 32 w 34"/>
              <a:gd name="T5" fmla="*/ 0 h 31"/>
              <a:gd name="T6" fmla="*/ 2 w 34"/>
              <a:gd name="T7" fmla="*/ 0 h 31"/>
              <a:gd name="T8" fmla="*/ 0 w 34"/>
              <a:gd name="T9" fmla="*/ 1 h 31"/>
              <a:gd name="T10" fmla="*/ 0 w 34"/>
              <a:gd name="T11" fmla="*/ 8 h 31"/>
              <a:gd name="T12" fmla="*/ 34 w 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4" h="31">
                <a:moveTo>
                  <a:pt x="34" y="31"/>
                </a:moveTo>
                <a:cubicBezTo>
                  <a:pt x="34" y="1"/>
                  <a:pt x="34" y="1"/>
                  <a:pt x="34" y="1"/>
                </a:cubicBezTo>
                <a:cubicBezTo>
                  <a:pt x="34" y="0"/>
                  <a:pt x="33" y="0"/>
                  <a:pt x="32" y="0"/>
                </a:cubicBezTo>
                <a:cubicBezTo>
                  <a:pt x="2" y="0"/>
                  <a:pt x="2" y="0"/>
                  <a:pt x="2" y="0"/>
                </a:cubicBezTo>
                <a:cubicBezTo>
                  <a:pt x="1" y="0"/>
                  <a:pt x="0" y="0"/>
                  <a:pt x="0" y="1"/>
                </a:cubicBezTo>
                <a:cubicBezTo>
                  <a:pt x="0" y="8"/>
                  <a:pt x="0" y="8"/>
                  <a:pt x="0" y="8"/>
                </a:cubicBezTo>
                <a:cubicBezTo>
                  <a:pt x="4" y="13"/>
                  <a:pt x="14" y="24"/>
                  <a:pt x="34" y="3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0" name="Freeform 229"/>
          <p:cNvSpPr/>
          <p:nvPr/>
        </p:nvSpPr>
        <p:spPr bwMode="auto">
          <a:xfrm>
            <a:off x="3436165" y="3981942"/>
            <a:ext cx="77787" cy="107950"/>
          </a:xfrm>
          <a:custGeom>
            <a:avLst/>
            <a:gdLst>
              <a:gd name="T0" fmla="*/ 34 w 34"/>
              <a:gd name="T1" fmla="*/ 48 h 48"/>
              <a:gd name="T2" fmla="*/ 34 w 34"/>
              <a:gd name="T3" fmla="*/ 20 h 48"/>
              <a:gd name="T4" fmla="*/ 0 w 34"/>
              <a:gd name="T5" fmla="*/ 0 h 48"/>
              <a:gd name="T6" fmla="*/ 0 w 34"/>
              <a:gd name="T7" fmla="*/ 25 h 48"/>
              <a:gd name="T8" fmla="*/ 34 w 34"/>
              <a:gd name="T9" fmla="*/ 48 h 48"/>
            </a:gdLst>
            <a:ahLst/>
            <a:cxnLst>
              <a:cxn ang="0">
                <a:pos x="T0" y="T1"/>
              </a:cxn>
              <a:cxn ang="0">
                <a:pos x="T2" y="T3"/>
              </a:cxn>
              <a:cxn ang="0">
                <a:pos x="T4" y="T5"/>
              </a:cxn>
              <a:cxn ang="0">
                <a:pos x="T6" y="T7"/>
              </a:cxn>
              <a:cxn ang="0">
                <a:pos x="T8" y="T9"/>
              </a:cxn>
            </a:cxnLst>
            <a:rect l="0" t="0" r="r" b="b"/>
            <a:pathLst>
              <a:path w="34" h="48">
                <a:moveTo>
                  <a:pt x="34" y="48"/>
                </a:moveTo>
                <a:cubicBezTo>
                  <a:pt x="34" y="20"/>
                  <a:pt x="34" y="20"/>
                  <a:pt x="34" y="20"/>
                </a:cubicBezTo>
                <a:cubicBezTo>
                  <a:pt x="27" y="18"/>
                  <a:pt x="10" y="12"/>
                  <a:pt x="0" y="0"/>
                </a:cubicBezTo>
                <a:cubicBezTo>
                  <a:pt x="0" y="25"/>
                  <a:pt x="0" y="25"/>
                  <a:pt x="0" y="25"/>
                </a:cubicBezTo>
                <a:cubicBezTo>
                  <a:pt x="5" y="31"/>
                  <a:pt x="15" y="41"/>
                  <a:pt x="34" y="4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1" name="Freeform 230"/>
          <p:cNvSpPr>
            <a:spLocks noEditPoints="1"/>
          </p:cNvSpPr>
          <p:nvPr/>
        </p:nvSpPr>
        <p:spPr bwMode="auto">
          <a:xfrm>
            <a:off x="3312340" y="3993055"/>
            <a:ext cx="415925" cy="228600"/>
          </a:xfrm>
          <a:custGeom>
            <a:avLst/>
            <a:gdLst>
              <a:gd name="T0" fmla="*/ 154 w 184"/>
              <a:gd name="T1" fmla="*/ 54 h 101"/>
              <a:gd name="T2" fmla="*/ 138 w 184"/>
              <a:gd name="T3" fmla="*/ 61 h 101"/>
              <a:gd name="T4" fmla="*/ 156 w 184"/>
              <a:gd name="T5" fmla="*/ 53 h 101"/>
              <a:gd name="T6" fmla="*/ 164 w 184"/>
              <a:gd name="T7" fmla="*/ 22 h 101"/>
              <a:gd name="T8" fmla="*/ 135 w 184"/>
              <a:gd name="T9" fmla="*/ 23 h 101"/>
              <a:gd name="T10" fmla="*/ 132 w 184"/>
              <a:gd name="T11" fmla="*/ 30 h 101"/>
              <a:gd name="T12" fmla="*/ 132 w 184"/>
              <a:gd name="T13" fmla="*/ 2 h 101"/>
              <a:gd name="T14" fmla="*/ 131 w 184"/>
              <a:gd name="T15" fmla="*/ 0 h 101"/>
              <a:gd name="T16" fmla="*/ 101 w 184"/>
              <a:gd name="T17" fmla="*/ 0 h 101"/>
              <a:gd name="T18" fmla="*/ 99 w 184"/>
              <a:gd name="T19" fmla="*/ 2 h 101"/>
              <a:gd name="T20" fmla="*/ 99 w 184"/>
              <a:gd name="T21" fmla="*/ 23 h 101"/>
              <a:gd name="T22" fmla="*/ 133 w 184"/>
              <a:gd name="T23" fmla="*/ 46 h 101"/>
              <a:gd name="T24" fmla="*/ 133 w 184"/>
              <a:gd name="T25" fmla="*/ 55 h 101"/>
              <a:gd name="T26" fmla="*/ 99 w 184"/>
              <a:gd name="T27" fmla="*/ 35 h 101"/>
              <a:gd name="T28" fmla="*/ 99 w 184"/>
              <a:gd name="T29" fmla="*/ 55 h 101"/>
              <a:gd name="T30" fmla="*/ 94 w 184"/>
              <a:gd name="T31" fmla="*/ 54 h 101"/>
              <a:gd name="T32" fmla="*/ 89 w 184"/>
              <a:gd name="T33" fmla="*/ 55 h 101"/>
              <a:gd name="T34" fmla="*/ 89 w 184"/>
              <a:gd name="T35" fmla="*/ 52 h 101"/>
              <a:gd name="T36" fmla="*/ 55 w 184"/>
              <a:gd name="T37" fmla="*/ 32 h 101"/>
              <a:gd name="T38" fmla="*/ 55 w 184"/>
              <a:gd name="T39" fmla="*/ 38 h 101"/>
              <a:gd name="T40" fmla="*/ 51 w 184"/>
              <a:gd name="T41" fmla="*/ 28 h 101"/>
              <a:gd name="T42" fmla="*/ 26 w 184"/>
              <a:gd name="T43" fmla="*/ 26 h 101"/>
              <a:gd name="T44" fmla="*/ 32 w 184"/>
              <a:gd name="T45" fmla="*/ 53 h 101"/>
              <a:gd name="T46" fmla="*/ 48 w 184"/>
              <a:gd name="T47" fmla="*/ 62 h 101"/>
              <a:gd name="T48" fmla="*/ 30 w 184"/>
              <a:gd name="T49" fmla="*/ 55 h 101"/>
              <a:gd name="T50" fmla="*/ 0 w 184"/>
              <a:gd name="T51" fmla="*/ 76 h 101"/>
              <a:gd name="T52" fmla="*/ 32 w 184"/>
              <a:gd name="T53" fmla="*/ 101 h 101"/>
              <a:gd name="T54" fmla="*/ 63 w 184"/>
              <a:gd name="T55" fmla="*/ 97 h 101"/>
              <a:gd name="T56" fmla="*/ 69 w 184"/>
              <a:gd name="T57" fmla="*/ 89 h 101"/>
              <a:gd name="T58" fmla="*/ 78 w 184"/>
              <a:gd name="T59" fmla="*/ 101 h 101"/>
              <a:gd name="T60" fmla="*/ 109 w 184"/>
              <a:gd name="T61" fmla="*/ 99 h 101"/>
              <a:gd name="T62" fmla="*/ 117 w 184"/>
              <a:gd name="T63" fmla="*/ 89 h 101"/>
              <a:gd name="T64" fmla="*/ 121 w 184"/>
              <a:gd name="T65" fmla="*/ 96 h 101"/>
              <a:gd name="T66" fmla="*/ 152 w 184"/>
              <a:gd name="T67" fmla="*/ 100 h 101"/>
              <a:gd name="T68" fmla="*/ 184 w 184"/>
              <a:gd name="T69" fmla="*/ 75 h 101"/>
              <a:gd name="T70" fmla="*/ 154 w 184"/>
              <a:gd name="T71" fmla="*/ 54 h 101"/>
              <a:gd name="T72" fmla="*/ 74 w 184"/>
              <a:gd name="T73" fmla="*/ 62 h 101"/>
              <a:gd name="T74" fmla="*/ 73 w 184"/>
              <a:gd name="T75" fmla="*/ 62 h 101"/>
              <a:gd name="T76" fmla="*/ 74 w 184"/>
              <a:gd name="T77" fmla="*/ 62 h 101"/>
              <a:gd name="T78" fmla="*/ 74 w 184"/>
              <a:gd name="T79"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01">
                <a:moveTo>
                  <a:pt x="154" y="54"/>
                </a:moveTo>
                <a:cubicBezTo>
                  <a:pt x="154" y="54"/>
                  <a:pt x="148" y="61"/>
                  <a:pt x="138" y="61"/>
                </a:cubicBezTo>
                <a:cubicBezTo>
                  <a:pt x="142" y="56"/>
                  <a:pt x="149" y="50"/>
                  <a:pt x="156" y="53"/>
                </a:cubicBezTo>
                <a:cubicBezTo>
                  <a:pt x="156" y="53"/>
                  <a:pt x="152" y="34"/>
                  <a:pt x="164" y="22"/>
                </a:cubicBezTo>
                <a:cubicBezTo>
                  <a:pt x="164" y="22"/>
                  <a:pt x="146" y="32"/>
                  <a:pt x="135" y="23"/>
                </a:cubicBezTo>
                <a:cubicBezTo>
                  <a:pt x="135" y="23"/>
                  <a:pt x="135" y="27"/>
                  <a:pt x="132" y="30"/>
                </a:cubicBezTo>
                <a:cubicBezTo>
                  <a:pt x="132" y="2"/>
                  <a:pt x="132" y="2"/>
                  <a:pt x="132" y="2"/>
                </a:cubicBezTo>
                <a:cubicBezTo>
                  <a:pt x="132" y="1"/>
                  <a:pt x="132" y="0"/>
                  <a:pt x="131" y="0"/>
                </a:cubicBezTo>
                <a:cubicBezTo>
                  <a:pt x="101" y="0"/>
                  <a:pt x="101" y="0"/>
                  <a:pt x="101" y="0"/>
                </a:cubicBezTo>
                <a:cubicBezTo>
                  <a:pt x="100" y="0"/>
                  <a:pt x="99" y="1"/>
                  <a:pt x="99" y="2"/>
                </a:cubicBezTo>
                <a:cubicBezTo>
                  <a:pt x="99" y="23"/>
                  <a:pt x="99" y="23"/>
                  <a:pt x="99" y="23"/>
                </a:cubicBezTo>
                <a:cubicBezTo>
                  <a:pt x="103" y="28"/>
                  <a:pt x="113" y="39"/>
                  <a:pt x="133" y="46"/>
                </a:cubicBezTo>
                <a:cubicBezTo>
                  <a:pt x="133" y="55"/>
                  <a:pt x="133" y="55"/>
                  <a:pt x="133" y="55"/>
                </a:cubicBezTo>
                <a:cubicBezTo>
                  <a:pt x="126" y="53"/>
                  <a:pt x="109" y="47"/>
                  <a:pt x="99" y="35"/>
                </a:cubicBezTo>
                <a:cubicBezTo>
                  <a:pt x="99" y="55"/>
                  <a:pt x="99" y="55"/>
                  <a:pt x="99" y="55"/>
                </a:cubicBezTo>
                <a:cubicBezTo>
                  <a:pt x="98" y="54"/>
                  <a:pt x="96" y="54"/>
                  <a:pt x="94" y="54"/>
                </a:cubicBezTo>
                <a:cubicBezTo>
                  <a:pt x="92" y="54"/>
                  <a:pt x="90" y="54"/>
                  <a:pt x="89" y="55"/>
                </a:cubicBezTo>
                <a:cubicBezTo>
                  <a:pt x="89" y="52"/>
                  <a:pt x="89" y="52"/>
                  <a:pt x="89" y="52"/>
                </a:cubicBezTo>
                <a:cubicBezTo>
                  <a:pt x="82" y="50"/>
                  <a:pt x="66" y="44"/>
                  <a:pt x="55" y="32"/>
                </a:cubicBezTo>
                <a:cubicBezTo>
                  <a:pt x="55" y="38"/>
                  <a:pt x="55" y="38"/>
                  <a:pt x="55" y="38"/>
                </a:cubicBezTo>
                <a:cubicBezTo>
                  <a:pt x="51" y="33"/>
                  <a:pt x="51" y="28"/>
                  <a:pt x="51" y="28"/>
                </a:cubicBezTo>
                <a:cubicBezTo>
                  <a:pt x="41" y="36"/>
                  <a:pt x="26" y="26"/>
                  <a:pt x="26" y="26"/>
                </a:cubicBezTo>
                <a:cubicBezTo>
                  <a:pt x="36" y="37"/>
                  <a:pt x="32" y="53"/>
                  <a:pt x="32" y="53"/>
                </a:cubicBezTo>
                <a:cubicBezTo>
                  <a:pt x="39" y="51"/>
                  <a:pt x="45" y="57"/>
                  <a:pt x="48" y="62"/>
                </a:cubicBezTo>
                <a:cubicBezTo>
                  <a:pt x="37" y="63"/>
                  <a:pt x="30" y="55"/>
                  <a:pt x="30" y="55"/>
                </a:cubicBezTo>
                <a:cubicBezTo>
                  <a:pt x="26" y="73"/>
                  <a:pt x="0" y="76"/>
                  <a:pt x="0" y="76"/>
                </a:cubicBezTo>
                <a:cubicBezTo>
                  <a:pt x="22" y="79"/>
                  <a:pt x="32" y="101"/>
                  <a:pt x="32" y="101"/>
                </a:cubicBezTo>
                <a:cubicBezTo>
                  <a:pt x="40" y="87"/>
                  <a:pt x="63" y="97"/>
                  <a:pt x="63" y="97"/>
                </a:cubicBezTo>
                <a:cubicBezTo>
                  <a:pt x="64" y="94"/>
                  <a:pt x="66" y="91"/>
                  <a:pt x="69" y="89"/>
                </a:cubicBezTo>
                <a:cubicBezTo>
                  <a:pt x="75" y="95"/>
                  <a:pt x="78" y="101"/>
                  <a:pt x="78" y="101"/>
                </a:cubicBezTo>
                <a:cubicBezTo>
                  <a:pt x="86" y="88"/>
                  <a:pt x="109" y="99"/>
                  <a:pt x="109" y="99"/>
                </a:cubicBezTo>
                <a:cubicBezTo>
                  <a:pt x="110" y="95"/>
                  <a:pt x="113" y="92"/>
                  <a:pt x="117" y="89"/>
                </a:cubicBezTo>
                <a:cubicBezTo>
                  <a:pt x="119" y="91"/>
                  <a:pt x="121" y="94"/>
                  <a:pt x="121" y="96"/>
                </a:cubicBezTo>
                <a:cubicBezTo>
                  <a:pt x="121" y="96"/>
                  <a:pt x="144" y="86"/>
                  <a:pt x="152" y="100"/>
                </a:cubicBezTo>
                <a:cubicBezTo>
                  <a:pt x="152" y="100"/>
                  <a:pt x="162" y="78"/>
                  <a:pt x="184" y="75"/>
                </a:cubicBezTo>
                <a:cubicBezTo>
                  <a:pt x="184" y="75"/>
                  <a:pt x="158" y="72"/>
                  <a:pt x="154" y="54"/>
                </a:cubicBezTo>
                <a:close/>
                <a:moveTo>
                  <a:pt x="74" y="62"/>
                </a:moveTo>
                <a:cubicBezTo>
                  <a:pt x="74" y="62"/>
                  <a:pt x="74" y="62"/>
                  <a:pt x="73" y="62"/>
                </a:cubicBezTo>
                <a:cubicBezTo>
                  <a:pt x="74" y="62"/>
                  <a:pt x="74" y="62"/>
                  <a:pt x="74" y="62"/>
                </a:cubicBezTo>
                <a:cubicBezTo>
                  <a:pt x="74" y="62"/>
                  <a:pt x="74" y="62"/>
                  <a:pt x="74" y="6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2" name="Freeform 231"/>
          <p:cNvSpPr/>
          <p:nvPr/>
        </p:nvSpPr>
        <p:spPr bwMode="auto">
          <a:xfrm>
            <a:off x="4120378" y="3800967"/>
            <a:ext cx="47625" cy="50800"/>
          </a:xfrm>
          <a:custGeom>
            <a:avLst/>
            <a:gdLst>
              <a:gd name="T0" fmla="*/ 7 w 21"/>
              <a:gd name="T1" fmla="*/ 21 h 22"/>
              <a:gd name="T2" fmla="*/ 10 w 21"/>
              <a:gd name="T3" fmla="*/ 22 h 22"/>
              <a:gd name="T4" fmla="*/ 14 w 21"/>
              <a:gd name="T5" fmla="*/ 21 h 22"/>
              <a:gd name="T6" fmla="*/ 21 w 21"/>
              <a:gd name="T7" fmla="*/ 11 h 22"/>
              <a:gd name="T8" fmla="*/ 10 w 21"/>
              <a:gd name="T9" fmla="*/ 0 h 22"/>
              <a:gd name="T10" fmla="*/ 0 w 21"/>
              <a:gd name="T11" fmla="*/ 11 h 22"/>
              <a:gd name="T12" fmla="*/ 7 w 21"/>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7" y="21"/>
                </a:moveTo>
                <a:cubicBezTo>
                  <a:pt x="8" y="21"/>
                  <a:pt x="9" y="22"/>
                  <a:pt x="10" y="22"/>
                </a:cubicBezTo>
                <a:cubicBezTo>
                  <a:pt x="12" y="22"/>
                  <a:pt x="13" y="21"/>
                  <a:pt x="14" y="21"/>
                </a:cubicBezTo>
                <a:cubicBezTo>
                  <a:pt x="18" y="19"/>
                  <a:pt x="21" y="15"/>
                  <a:pt x="21" y="11"/>
                </a:cubicBezTo>
                <a:cubicBezTo>
                  <a:pt x="21" y="5"/>
                  <a:pt x="16" y="0"/>
                  <a:pt x="10" y="0"/>
                </a:cubicBezTo>
                <a:cubicBezTo>
                  <a:pt x="4" y="0"/>
                  <a:pt x="0" y="5"/>
                  <a:pt x="0" y="11"/>
                </a:cubicBezTo>
                <a:cubicBezTo>
                  <a:pt x="0" y="16"/>
                  <a:pt x="3" y="19"/>
                  <a:pt x="7" y="2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3" name="Freeform 232"/>
          <p:cNvSpPr>
            <a:spLocks noEditPoints="1"/>
          </p:cNvSpPr>
          <p:nvPr/>
        </p:nvSpPr>
        <p:spPr bwMode="auto">
          <a:xfrm>
            <a:off x="4018778" y="3853355"/>
            <a:ext cx="247650" cy="325438"/>
          </a:xfrm>
          <a:custGeom>
            <a:avLst/>
            <a:gdLst>
              <a:gd name="T0" fmla="*/ 110 w 110"/>
              <a:gd name="T1" fmla="*/ 128 h 144"/>
              <a:gd name="T2" fmla="*/ 55 w 110"/>
              <a:gd name="T3" fmla="*/ 1 h 144"/>
              <a:gd name="T4" fmla="*/ 0 w 110"/>
              <a:gd name="T5" fmla="*/ 128 h 144"/>
              <a:gd name="T6" fmla="*/ 109 w 110"/>
              <a:gd name="T7" fmla="*/ 128 h 144"/>
              <a:gd name="T8" fmla="*/ 86 w 110"/>
              <a:gd name="T9" fmla="*/ 82 h 144"/>
              <a:gd name="T10" fmla="*/ 89 w 110"/>
              <a:gd name="T11" fmla="*/ 86 h 144"/>
              <a:gd name="T12" fmla="*/ 86 w 110"/>
              <a:gd name="T13" fmla="*/ 90 h 144"/>
              <a:gd name="T14" fmla="*/ 81 w 110"/>
              <a:gd name="T15" fmla="*/ 89 h 144"/>
              <a:gd name="T16" fmla="*/ 80 w 110"/>
              <a:gd name="T17" fmla="*/ 83 h 144"/>
              <a:gd name="T18" fmla="*/ 75 w 110"/>
              <a:gd name="T19" fmla="*/ 104 h 144"/>
              <a:gd name="T20" fmla="*/ 92 w 110"/>
              <a:gd name="T21" fmla="*/ 111 h 144"/>
              <a:gd name="T22" fmla="*/ 91 w 110"/>
              <a:gd name="T23" fmla="*/ 129 h 144"/>
              <a:gd name="T24" fmla="*/ 73 w 110"/>
              <a:gd name="T25" fmla="*/ 134 h 144"/>
              <a:gd name="T26" fmla="*/ 63 w 110"/>
              <a:gd name="T27" fmla="*/ 119 h 144"/>
              <a:gd name="T28" fmla="*/ 75 w 110"/>
              <a:gd name="T29" fmla="*/ 104 h 144"/>
              <a:gd name="T30" fmla="*/ 69 w 110"/>
              <a:gd name="T31" fmla="*/ 38 h 144"/>
              <a:gd name="T32" fmla="*/ 73 w 110"/>
              <a:gd name="T33" fmla="*/ 43 h 144"/>
              <a:gd name="T34" fmla="*/ 69 w 110"/>
              <a:gd name="T35" fmla="*/ 49 h 144"/>
              <a:gd name="T36" fmla="*/ 63 w 110"/>
              <a:gd name="T37" fmla="*/ 47 h 144"/>
              <a:gd name="T38" fmla="*/ 62 w 110"/>
              <a:gd name="T39" fmla="*/ 40 h 144"/>
              <a:gd name="T40" fmla="*/ 53 w 110"/>
              <a:gd name="T41" fmla="*/ 17 h 144"/>
              <a:gd name="T42" fmla="*/ 55 w 110"/>
              <a:gd name="T43" fmla="*/ 17 h 144"/>
              <a:gd name="T44" fmla="*/ 55 w 110"/>
              <a:gd name="T45" fmla="*/ 20 h 144"/>
              <a:gd name="T46" fmla="*/ 53 w 110"/>
              <a:gd name="T47" fmla="*/ 20 h 144"/>
              <a:gd name="T48" fmla="*/ 52 w 110"/>
              <a:gd name="T49" fmla="*/ 19 h 144"/>
              <a:gd name="T50" fmla="*/ 53 w 110"/>
              <a:gd name="T51" fmla="*/ 17 h 144"/>
              <a:gd name="T52" fmla="*/ 56 w 110"/>
              <a:gd name="T53" fmla="*/ 56 h 144"/>
              <a:gd name="T54" fmla="*/ 63 w 110"/>
              <a:gd name="T55" fmla="*/ 65 h 144"/>
              <a:gd name="T56" fmla="*/ 57 w 110"/>
              <a:gd name="T57" fmla="*/ 75 h 144"/>
              <a:gd name="T58" fmla="*/ 46 w 110"/>
              <a:gd name="T59" fmla="*/ 71 h 144"/>
              <a:gd name="T60" fmla="*/ 45 w 110"/>
              <a:gd name="T61" fmla="*/ 60 h 144"/>
              <a:gd name="T62" fmla="*/ 29 w 110"/>
              <a:gd name="T63" fmla="*/ 97 h 144"/>
              <a:gd name="T64" fmla="*/ 35 w 110"/>
              <a:gd name="T65" fmla="*/ 99 h 144"/>
              <a:gd name="T66" fmla="*/ 35 w 110"/>
              <a:gd name="T67" fmla="*/ 105 h 144"/>
              <a:gd name="T68" fmla="*/ 29 w 110"/>
              <a:gd name="T69" fmla="*/ 107 h 144"/>
              <a:gd name="T70" fmla="*/ 26 w 110"/>
              <a:gd name="T71" fmla="*/ 102 h 144"/>
              <a:gd name="T72" fmla="*/ 29 w 110"/>
              <a:gd name="T73" fmla="*/ 9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 h="144">
                <a:moveTo>
                  <a:pt x="109" y="128"/>
                </a:moveTo>
                <a:cubicBezTo>
                  <a:pt x="109" y="128"/>
                  <a:pt x="110" y="128"/>
                  <a:pt x="110" y="128"/>
                </a:cubicBezTo>
                <a:cubicBezTo>
                  <a:pt x="59" y="0"/>
                  <a:pt x="59" y="0"/>
                  <a:pt x="59" y="0"/>
                </a:cubicBezTo>
                <a:cubicBezTo>
                  <a:pt x="58" y="0"/>
                  <a:pt x="57" y="1"/>
                  <a:pt x="55" y="1"/>
                </a:cubicBezTo>
                <a:cubicBezTo>
                  <a:pt x="54" y="1"/>
                  <a:pt x="53" y="0"/>
                  <a:pt x="52" y="0"/>
                </a:cubicBezTo>
                <a:cubicBezTo>
                  <a:pt x="0" y="128"/>
                  <a:pt x="0" y="128"/>
                  <a:pt x="0" y="128"/>
                </a:cubicBezTo>
                <a:cubicBezTo>
                  <a:pt x="1" y="128"/>
                  <a:pt x="1" y="128"/>
                  <a:pt x="2" y="129"/>
                </a:cubicBezTo>
                <a:cubicBezTo>
                  <a:pt x="2" y="129"/>
                  <a:pt x="52" y="144"/>
                  <a:pt x="109" y="128"/>
                </a:cubicBezTo>
                <a:close/>
                <a:moveTo>
                  <a:pt x="84" y="84"/>
                </a:moveTo>
                <a:cubicBezTo>
                  <a:pt x="86" y="82"/>
                  <a:pt x="86" y="82"/>
                  <a:pt x="86" y="82"/>
                </a:cubicBezTo>
                <a:cubicBezTo>
                  <a:pt x="86" y="85"/>
                  <a:pt x="86" y="85"/>
                  <a:pt x="86" y="85"/>
                </a:cubicBezTo>
                <a:cubicBezTo>
                  <a:pt x="89" y="86"/>
                  <a:pt x="89" y="86"/>
                  <a:pt x="89" y="86"/>
                </a:cubicBezTo>
                <a:cubicBezTo>
                  <a:pt x="86" y="87"/>
                  <a:pt x="86" y="87"/>
                  <a:pt x="86" y="87"/>
                </a:cubicBezTo>
                <a:cubicBezTo>
                  <a:pt x="86" y="90"/>
                  <a:pt x="86" y="90"/>
                  <a:pt x="86" y="90"/>
                </a:cubicBezTo>
                <a:cubicBezTo>
                  <a:pt x="84" y="88"/>
                  <a:pt x="84" y="88"/>
                  <a:pt x="84" y="88"/>
                </a:cubicBezTo>
                <a:cubicBezTo>
                  <a:pt x="81" y="89"/>
                  <a:pt x="81" y="89"/>
                  <a:pt x="81" y="89"/>
                </a:cubicBezTo>
                <a:cubicBezTo>
                  <a:pt x="82" y="86"/>
                  <a:pt x="82" y="86"/>
                  <a:pt x="82" y="86"/>
                </a:cubicBezTo>
                <a:cubicBezTo>
                  <a:pt x="80" y="83"/>
                  <a:pt x="80" y="83"/>
                  <a:pt x="80" y="83"/>
                </a:cubicBezTo>
                <a:lnTo>
                  <a:pt x="84" y="84"/>
                </a:lnTo>
                <a:close/>
                <a:moveTo>
                  <a:pt x="75" y="104"/>
                </a:moveTo>
                <a:cubicBezTo>
                  <a:pt x="81" y="113"/>
                  <a:pt x="81" y="113"/>
                  <a:pt x="81" y="113"/>
                </a:cubicBezTo>
                <a:cubicBezTo>
                  <a:pt x="92" y="111"/>
                  <a:pt x="92" y="111"/>
                  <a:pt x="92" y="111"/>
                </a:cubicBezTo>
                <a:cubicBezTo>
                  <a:pt x="85" y="120"/>
                  <a:pt x="85" y="120"/>
                  <a:pt x="85" y="120"/>
                </a:cubicBezTo>
                <a:cubicBezTo>
                  <a:pt x="91" y="129"/>
                  <a:pt x="91" y="129"/>
                  <a:pt x="91" y="129"/>
                </a:cubicBezTo>
                <a:cubicBezTo>
                  <a:pt x="80" y="125"/>
                  <a:pt x="80" y="125"/>
                  <a:pt x="80" y="125"/>
                </a:cubicBezTo>
                <a:cubicBezTo>
                  <a:pt x="73" y="134"/>
                  <a:pt x="73" y="134"/>
                  <a:pt x="73" y="134"/>
                </a:cubicBezTo>
                <a:cubicBezTo>
                  <a:pt x="73" y="123"/>
                  <a:pt x="73" y="123"/>
                  <a:pt x="73" y="123"/>
                </a:cubicBezTo>
                <a:cubicBezTo>
                  <a:pt x="63" y="119"/>
                  <a:pt x="63" y="119"/>
                  <a:pt x="63" y="119"/>
                </a:cubicBezTo>
                <a:cubicBezTo>
                  <a:pt x="74" y="115"/>
                  <a:pt x="74" y="115"/>
                  <a:pt x="74" y="115"/>
                </a:cubicBezTo>
                <a:lnTo>
                  <a:pt x="75" y="104"/>
                </a:lnTo>
                <a:close/>
                <a:moveTo>
                  <a:pt x="66" y="41"/>
                </a:moveTo>
                <a:cubicBezTo>
                  <a:pt x="69" y="38"/>
                  <a:pt x="69" y="38"/>
                  <a:pt x="69" y="38"/>
                </a:cubicBezTo>
                <a:cubicBezTo>
                  <a:pt x="69" y="42"/>
                  <a:pt x="69" y="42"/>
                  <a:pt x="69" y="42"/>
                </a:cubicBezTo>
                <a:cubicBezTo>
                  <a:pt x="73" y="43"/>
                  <a:pt x="73" y="43"/>
                  <a:pt x="73" y="43"/>
                </a:cubicBezTo>
                <a:cubicBezTo>
                  <a:pt x="69" y="45"/>
                  <a:pt x="69" y="45"/>
                  <a:pt x="69" y="45"/>
                </a:cubicBezTo>
                <a:cubicBezTo>
                  <a:pt x="69" y="49"/>
                  <a:pt x="69" y="49"/>
                  <a:pt x="69" y="49"/>
                </a:cubicBezTo>
                <a:cubicBezTo>
                  <a:pt x="67" y="46"/>
                  <a:pt x="67" y="46"/>
                  <a:pt x="67" y="46"/>
                </a:cubicBezTo>
                <a:cubicBezTo>
                  <a:pt x="63" y="47"/>
                  <a:pt x="63" y="47"/>
                  <a:pt x="63" y="47"/>
                </a:cubicBezTo>
                <a:cubicBezTo>
                  <a:pt x="65" y="43"/>
                  <a:pt x="65" y="43"/>
                  <a:pt x="65" y="43"/>
                </a:cubicBezTo>
                <a:cubicBezTo>
                  <a:pt x="62" y="40"/>
                  <a:pt x="62" y="40"/>
                  <a:pt x="62" y="40"/>
                </a:cubicBezTo>
                <a:lnTo>
                  <a:pt x="66" y="41"/>
                </a:lnTo>
                <a:close/>
                <a:moveTo>
                  <a:pt x="53" y="17"/>
                </a:moveTo>
                <a:cubicBezTo>
                  <a:pt x="55" y="14"/>
                  <a:pt x="55" y="14"/>
                  <a:pt x="55" y="14"/>
                </a:cubicBezTo>
                <a:cubicBezTo>
                  <a:pt x="55" y="17"/>
                  <a:pt x="55" y="17"/>
                  <a:pt x="55" y="17"/>
                </a:cubicBezTo>
                <a:cubicBezTo>
                  <a:pt x="58" y="18"/>
                  <a:pt x="58" y="18"/>
                  <a:pt x="58" y="18"/>
                </a:cubicBezTo>
                <a:cubicBezTo>
                  <a:pt x="55" y="20"/>
                  <a:pt x="55" y="20"/>
                  <a:pt x="55" y="20"/>
                </a:cubicBezTo>
                <a:cubicBezTo>
                  <a:pt x="55" y="23"/>
                  <a:pt x="55" y="23"/>
                  <a:pt x="55" y="23"/>
                </a:cubicBezTo>
                <a:cubicBezTo>
                  <a:pt x="53" y="20"/>
                  <a:pt x="53" y="20"/>
                  <a:pt x="53" y="20"/>
                </a:cubicBezTo>
                <a:cubicBezTo>
                  <a:pt x="50" y="21"/>
                  <a:pt x="50" y="21"/>
                  <a:pt x="50" y="21"/>
                </a:cubicBezTo>
                <a:cubicBezTo>
                  <a:pt x="52" y="19"/>
                  <a:pt x="52" y="19"/>
                  <a:pt x="52" y="19"/>
                </a:cubicBezTo>
                <a:cubicBezTo>
                  <a:pt x="50" y="16"/>
                  <a:pt x="50" y="16"/>
                  <a:pt x="50" y="16"/>
                </a:cubicBezTo>
                <a:lnTo>
                  <a:pt x="53" y="17"/>
                </a:lnTo>
                <a:close/>
                <a:moveTo>
                  <a:pt x="52" y="61"/>
                </a:moveTo>
                <a:cubicBezTo>
                  <a:pt x="56" y="56"/>
                  <a:pt x="56" y="56"/>
                  <a:pt x="56" y="56"/>
                </a:cubicBezTo>
                <a:cubicBezTo>
                  <a:pt x="57" y="63"/>
                  <a:pt x="57" y="63"/>
                  <a:pt x="57" y="63"/>
                </a:cubicBezTo>
                <a:cubicBezTo>
                  <a:pt x="63" y="65"/>
                  <a:pt x="63" y="65"/>
                  <a:pt x="63" y="65"/>
                </a:cubicBezTo>
                <a:cubicBezTo>
                  <a:pt x="57" y="68"/>
                  <a:pt x="57" y="68"/>
                  <a:pt x="57" y="68"/>
                </a:cubicBezTo>
                <a:cubicBezTo>
                  <a:pt x="57" y="75"/>
                  <a:pt x="57" y="75"/>
                  <a:pt x="57" y="75"/>
                </a:cubicBezTo>
                <a:cubicBezTo>
                  <a:pt x="52" y="69"/>
                  <a:pt x="52" y="69"/>
                  <a:pt x="52" y="69"/>
                </a:cubicBezTo>
                <a:cubicBezTo>
                  <a:pt x="46" y="71"/>
                  <a:pt x="46" y="71"/>
                  <a:pt x="46" y="71"/>
                </a:cubicBezTo>
                <a:cubicBezTo>
                  <a:pt x="49" y="65"/>
                  <a:pt x="49" y="65"/>
                  <a:pt x="49" y="65"/>
                </a:cubicBezTo>
                <a:cubicBezTo>
                  <a:pt x="45" y="60"/>
                  <a:pt x="45" y="60"/>
                  <a:pt x="45" y="60"/>
                </a:cubicBezTo>
                <a:lnTo>
                  <a:pt x="52" y="61"/>
                </a:lnTo>
                <a:close/>
                <a:moveTo>
                  <a:pt x="29" y="97"/>
                </a:moveTo>
                <a:cubicBezTo>
                  <a:pt x="34" y="90"/>
                  <a:pt x="34" y="90"/>
                  <a:pt x="34" y="90"/>
                </a:cubicBezTo>
                <a:cubicBezTo>
                  <a:pt x="35" y="99"/>
                  <a:pt x="35" y="99"/>
                  <a:pt x="35" y="99"/>
                </a:cubicBezTo>
                <a:cubicBezTo>
                  <a:pt x="43" y="102"/>
                  <a:pt x="43" y="102"/>
                  <a:pt x="43" y="102"/>
                </a:cubicBezTo>
                <a:cubicBezTo>
                  <a:pt x="35" y="105"/>
                  <a:pt x="35" y="105"/>
                  <a:pt x="35" y="105"/>
                </a:cubicBezTo>
                <a:cubicBezTo>
                  <a:pt x="35" y="114"/>
                  <a:pt x="35" y="114"/>
                  <a:pt x="35" y="114"/>
                </a:cubicBezTo>
                <a:cubicBezTo>
                  <a:pt x="29" y="107"/>
                  <a:pt x="29" y="107"/>
                  <a:pt x="29" y="107"/>
                </a:cubicBezTo>
                <a:cubicBezTo>
                  <a:pt x="21" y="110"/>
                  <a:pt x="21" y="110"/>
                  <a:pt x="21" y="110"/>
                </a:cubicBezTo>
                <a:cubicBezTo>
                  <a:pt x="26" y="102"/>
                  <a:pt x="26" y="102"/>
                  <a:pt x="26" y="102"/>
                </a:cubicBezTo>
                <a:cubicBezTo>
                  <a:pt x="20" y="95"/>
                  <a:pt x="20" y="95"/>
                  <a:pt x="20" y="95"/>
                </a:cubicBezTo>
                <a:lnTo>
                  <a:pt x="29" y="9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4" name="Freeform 233"/>
          <p:cNvSpPr/>
          <p:nvPr/>
        </p:nvSpPr>
        <p:spPr bwMode="auto">
          <a:xfrm>
            <a:off x="3980678" y="4151805"/>
            <a:ext cx="323850" cy="98425"/>
          </a:xfrm>
          <a:custGeom>
            <a:avLst/>
            <a:gdLst>
              <a:gd name="T0" fmla="*/ 142 w 144"/>
              <a:gd name="T1" fmla="*/ 11 h 44"/>
              <a:gd name="T2" fmla="*/ 127 w 144"/>
              <a:gd name="T3" fmla="*/ 2 h 44"/>
              <a:gd name="T4" fmla="*/ 126 w 144"/>
              <a:gd name="T5" fmla="*/ 2 h 44"/>
              <a:gd name="T6" fmla="*/ 19 w 144"/>
              <a:gd name="T7" fmla="*/ 2 h 44"/>
              <a:gd name="T8" fmla="*/ 17 w 144"/>
              <a:gd name="T9" fmla="*/ 2 h 44"/>
              <a:gd name="T10" fmla="*/ 2 w 144"/>
              <a:gd name="T11" fmla="*/ 10 h 44"/>
              <a:gd name="T12" fmla="*/ 11 w 144"/>
              <a:gd name="T13" fmla="*/ 26 h 44"/>
              <a:gd name="T14" fmla="*/ 133 w 144"/>
              <a:gd name="T15" fmla="*/ 26 h 44"/>
              <a:gd name="T16" fmla="*/ 142 w 144"/>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44">
                <a:moveTo>
                  <a:pt x="142" y="11"/>
                </a:moveTo>
                <a:cubicBezTo>
                  <a:pt x="140" y="4"/>
                  <a:pt x="133" y="0"/>
                  <a:pt x="127" y="2"/>
                </a:cubicBezTo>
                <a:cubicBezTo>
                  <a:pt x="127" y="2"/>
                  <a:pt x="126" y="2"/>
                  <a:pt x="126" y="2"/>
                </a:cubicBezTo>
                <a:cubicBezTo>
                  <a:pt x="69" y="18"/>
                  <a:pt x="19" y="2"/>
                  <a:pt x="19" y="2"/>
                </a:cubicBezTo>
                <a:cubicBezTo>
                  <a:pt x="18" y="2"/>
                  <a:pt x="18" y="2"/>
                  <a:pt x="17" y="2"/>
                </a:cubicBezTo>
                <a:cubicBezTo>
                  <a:pt x="11" y="0"/>
                  <a:pt x="4" y="4"/>
                  <a:pt x="2" y="10"/>
                </a:cubicBezTo>
                <a:cubicBezTo>
                  <a:pt x="0" y="17"/>
                  <a:pt x="4" y="24"/>
                  <a:pt x="11" y="26"/>
                </a:cubicBezTo>
                <a:cubicBezTo>
                  <a:pt x="13" y="27"/>
                  <a:pt x="68" y="44"/>
                  <a:pt x="133" y="26"/>
                </a:cubicBezTo>
                <a:cubicBezTo>
                  <a:pt x="140" y="24"/>
                  <a:pt x="144" y="17"/>
                  <a:pt x="142" y="1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5" name="Freeform 234"/>
          <p:cNvSpPr/>
          <p:nvPr/>
        </p:nvSpPr>
        <p:spPr bwMode="auto">
          <a:xfrm>
            <a:off x="4525190" y="3902567"/>
            <a:ext cx="517525" cy="280988"/>
          </a:xfrm>
          <a:custGeom>
            <a:avLst/>
            <a:gdLst>
              <a:gd name="T0" fmla="*/ 194 w 229"/>
              <a:gd name="T1" fmla="*/ 71 h 124"/>
              <a:gd name="T2" fmla="*/ 194 w 229"/>
              <a:gd name="T3" fmla="*/ 63 h 124"/>
              <a:gd name="T4" fmla="*/ 146 w 229"/>
              <a:gd name="T5" fmla="*/ 63 h 124"/>
              <a:gd name="T6" fmla="*/ 151 w 229"/>
              <a:gd name="T7" fmla="*/ 55 h 124"/>
              <a:gd name="T8" fmla="*/ 160 w 229"/>
              <a:gd name="T9" fmla="*/ 48 h 124"/>
              <a:gd name="T10" fmla="*/ 168 w 229"/>
              <a:gd name="T11" fmla="*/ 34 h 124"/>
              <a:gd name="T12" fmla="*/ 180 w 229"/>
              <a:gd name="T13" fmla="*/ 18 h 124"/>
              <a:gd name="T14" fmla="*/ 180 w 229"/>
              <a:gd name="T15" fmla="*/ 0 h 124"/>
              <a:gd name="T16" fmla="*/ 124 w 229"/>
              <a:gd name="T17" fmla="*/ 29 h 124"/>
              <a:gd name="T18" fmla="*/ 119 w 229"/>
              <a:gd name="T19" fmla="*/ 49 h 124"/>
              <a:gd name="T20" fmla="*/ 120 w 229"/>
              <a:gd name="T21" fmla="*/ 63 h 124"/>
              <a:gd name="T22" fmla="*/ 114 w 229"/>
              <a:gd name="T23" fmla="*/ 63 h 124"/>
              <a:gd name="T24" fmla="*/ 115 w 229"/>
              <a:gd name="T25" fmla="*/ 60 h 124"/>
              <a:gd name="T26" fmla="*/ 93 w 229"/>
              <a:gd name="T27" fmla="*/ 39 h 124"/>
              <a:gd name="T28" fmla="*/ 72 w 229"/>
              <a:gd name="T29" fmla="*/ 60 h 124"/>
              <a:gd name="T30" fmla="*/ 72 w 229"/>
              <a:gd name="T31" fmla="*/ 66 h 124"/>
              <a:gd name="T32" fmla="*/ 66 w 229"/>
              <a:gd name="T33" fmla="*/ 66 h 124"/>
              <a:gd name="T34" fmla="*/ 57 w 229"/>
              <a:gd name="T35" fmla="*/ 59 h 124"/>
              <a:gd name="T36" fmla="*/ 48 w 229"/>
              <a:gd name="T37" fmla="*/ 66 h 124"/>
              <a:gd name="T38" fmla="*/ 27 w 229"/>
              <a:gd name="T39" fmla="*/ 66 h 124"/>
              <a:gd name="T40" fmla="*/ 4 w 229"/>
              <a:gd name="T41" fmla="*/ 54 h 124"/>
              <a:gd name="T42" fmla="*/ 0 w 229"/>
              <a:gd name="T43" fmla="*/ 54 h 124"/>
              <a:gd name="T44" fmla="*/ 0 w 229"/>
              <a:gd name="T45" fmla="*/ 81 h 124"/>
              <a:gd name="T46" fmla="*/ 4 w 229"/>
              <a:gd name="T47" fmla="*/ 81 h 124"/>
              <a:gd name="T48" fmla="*/ 27 w 229"/>
              <a:gd name="T49" fmla="*/ 69 h 124"/>
              <a:gd name="T50" fmla="*/ 48 w 229"/>
              <a:gd name="T51" fmla="*/ 69 h 124"/>
              <a:gd name="T52" fmla="*/ 57 w 229"/>
              <a:gd name="T53" fmla="*/ 77 h 124"/>
              <a:gd name="T54" fmla="*/ 66 w 229"/>
              <a:gd name="T55" fmla="*/ 69 h 124"/>
              <a:gd name="T56" fmla="*/ 73 w 229"/>
              <a:gd name="T57" fmla="*/ 69 h 124"/>
              <a:gd name="T58" fmla="*/ 93 w 229"/>
              <a:gd name="T59" fmla="*/ 82 h 124"/>
              <a:gd name="T60" fmla="*/ 99 w 229"/>
              <a:gd name="T61" fmla="*/ 81 h 124"/>
              <a:gd name="T62" fmla="*/ 101 w 229"/>
              <a:gd name="T63" fmla="*/ 83 h 124"/>
              <a:gd name="T64" fmla="*/ 69 w 229"/>
              <a:gd name="T65" fmla="*/ 72 h 124"/>
              <a:gd name="T66" fmla="*/ 43 w 229"/>
              <a:gd name="T67" fmla="*/ 99 h 124"/>
              <a:gd name="T68" fmla="*/ 109 w 229"/>
              <a:gd name="T69" fmla="*/ 92 h 124"/>
              <a:gd name="T70" fmla="*/ 194 w 229"/>
              <a:gd name="T71" fmla="*/ 124 h 124"/>
              <a:gd name="T72" fmla="*/ 194 w 229"/>
              <a:gd name="T73" fmla="*/ 88 h 124"/>
              <a:gd name="T74" fmla="*/ 194 w 229"/>
              <a:gd name="T75" fmla="*/ 7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9" h="124">
                <a:moveTo>
                  <a:pt x="194" y="71"/>
                </a:moveTo>
                <a:cubicBezTo>
                  <a:pt x="194" y="63"/>
                  <a:pt x="194" y="63"/>
                  <a:pt x="194" y="63"/>
                </a:cubicBezTo>
                <a:cubicBezTo>
                  <a:pt x="146" y="63"/>
                  <a:pt x="146" y="63"/>
                  <a:pt x="146" y="63"/>
                </a:cubicBezTo>
                <a:cubicBezTo>
                  <a:pt x="152" y="60"/>
                  <a:pt x="151" y="55"/>
                  <a:pt x="151" y="55"/>
                </a:cubicBezTo>
                <a:cubicBezTo>
                  <a:pt x="161" y="56"/>
                  <a:pt x="160" y="48"/>
                  <a:pt x="160" y="48"/>
                </a:cubicBezTo>
                <a:cubicBezTo>
                  <a:pt x="173" y="47"/>
                  <a:pt x="168" y="34"/>
                  <a:pt x="168" y="34"/>
                </a:cubicBezTo>
                <a:cubicBezTo>
                  <a:pt x="183" y="29"/>
                  <a:pt x="180" y="18"/>
                  <a:pt x="180" y="18"/>
                </a:cubicBezTo>
                <a:cubicBezTo>
                  <a:pt x="196" y="2"/>
                  <a:pt x="180" y="0"/>
                  <a:pt x="180" y="0"/>
                </a:cubicBezTo>
                <a:cubicBezTo>
                  <a:pt x="177" y="13"/>
                  <a:pt x="138" y="24"/>
                  <a:pt x="124" y="29"/>
                </a:cubicBezTo>
                <a:cubicBezTo>
                  <a:pt x="111" y="33"/>
                  <a:pt x="105" y="38"/>
                  <a:pt x="119" y="49"/>
                </a:cubicBezTo>
                <a:cubicBezTo>
                  <a:pt x="125" y="55"/>
                  <a:pt x="124" y="60"/>
                  <a:pt x="120" y="63"/>
                </a:cubicBezTo>
                <a:cubicBezTo>
                  <a:pt x="114" y="63"/>
                  <a:pt x="114" y="63"/>
                  <a:pt x="114" y="63"/>
                </a:cubicBezTo>
                <a:cubicBezTo>
                  <a:pt x="114" y="62"/>
                  <a:pt x="115" y="61"/>
                  <a:pt x="115" y="60"/>
                </a:cubicBezTo>
                <a:cubicBezTo>
                  <a:pt x="115" y="49"/>
                  <a:pt x="105" y="39"/>
                  <a:pt x="93" y="39"/>
                </a:cubicBezTo>
                <a:cubicBezTo>
                  <a:pt x="81" y="39"/>
                  <a:pt x="72" y="49"/>
                  <a:pt x="72" y="60"/>
                </a:cubicBezTo>
                <a:cubicBezTo>
                  <a:pt x="72" y="62"/>
                  <a:pt x="72" y="64"/>
                  <a:pt x="72" y="66"/>
                </a:cubicBezTo>
                <a:cubicBezTo>
                  <a:pt x="66" y="66"/>
                  <a:pt x="66" y="66"/>
                  <a:pt x="66" y="66"/>
                </a:cubicBezTo>
                <a:cubicBezTo>
                  <a:pt x="65" y="62"/>
                  <a:pt x="62" y="59"/>
                  <a:pt x="57" y="59"/>
                </a:cubicBezTo>
                <a:cubicBezTo>
                  <a:pt x="53" y="59"/>
                  <a:pt x="49" y="62"/>
                  <a:pt x="48" y="66"/>
                </a:cubicBezTo>
                <a:cubicBezTo>
                  <a:pt x="27" y="66"/>
                  <a:pt x="27" y="66"/>
                  <a:pt x="27" y="66"/>
                </a:cubicBezTo>
                <a:cubicBezTo>
                  <a:pt x="27" y="66"/>
                  <a:pt x="8" y="65"/>
                  <a:pt x="4" y="54"/>
                </a:cubicBezTo>
                <a:cubicBezTo>
                  <a:pt x="4" y="54"/>
                  <a:pt x="0" y="50"/>
                  <a:pt x="0" y="54"/>
                </a:cubicBezTo>
                <a:cubicBezTo>
                  <a:pt x="0" y="81"/>
                  <a:pt x="0" y="81"/>
                  <a:pt x="0" y="81"/>
                </a:cubicBezTo>
                <a:cubicBezTo>
                  <a:pt x="0" y="84"/>
                  <a:pt x="4" y="81"/>
                  <a:pt x="4" y="81"/>
                </a:cubicBezTo>
                <a:cubicBezTo>
                  <a:pt x="8" y="69"/>
                  <a:pt x="27" y="69"/>
                  <a:pt x="27" y="69"/>
                </a:cubicBezTo>
                <a:cubicBezTo>
                  <a:pt x="48" y="69"/>
                  <a:pt x="48" y="69"/>
                  <a:pt x="48" y="69"/>
                </a:cubicBezTo>
                <a:cubicBezTo>
                  <a:pt x="49" y="73"/>
                  <a:pt x="52" y="77"/>
                  <a:pt x="57" y="77"/>
                </a:cubicBezTo>
                <a:cubicBezTo>
                  <a:pt x="62" y="77"/>
                  <a:pt x="66" y="73"/>
                  <a:pt x="66" y="69"/>
                </a:cubicBezTo>
                <a:cubicBezTo>
                  <a:pt x="73" y="69"/>
                  <a:pt x="73" y="69"/>
                  <a:pt x="73" y="69"/>
                </a:cubicBezTo>
                <a:cubicBezTo>
                  <a:pt x="76" y="76"/>
                  <a:pt x="84" y="82"/>
                  <a:pt x="93" y="82"/>
                </a:cubicBezTo>
                <a:cubicBezTo>
                  <a:pt x="95" y="82"/>
                  <a:pt x="97" y="81"/>
                  <a:pt x="99" y="81"/>
                </a:cubicBezTo>
                <a:cubicBezTo>
                  <a:pt x="100" y="82"/>
                  <a:pt x="100" y="83"/>
                  <a:pt x="101" y="83"/>
                </a:cubicBezTo>
                <a:cubicBezTo>
                  <a:pt x="93" y="87"/>
                  <a:pt x="81" y="89"/>
                  <a:pt x="69" y="72"/>
                </a:cubicBezTo>
                <a:cubicBezTo>
                  <a:pt x="43" y="99"/>
                  <a:pt x="43" y="99"/>
                  <a:pt x="43" y="99"/>
                </a:cubicBezTo>
                <a:cubicBezTo>
                  <a:pt x="43" y="99"/>
                  <a:pt x="85" y="124"/>
                  <a:pt x="109" y="92"/>
                </a:cubicBezTo>
                <a:cubicBezTo>
                  <a:pt x="136" y="115"/>
                  <a:pt x="194" y="124"/>
                  <a:pt x="194" y="124"/>
                </a:cubicBezTo>
                <a:cubicBezTo>
                  <a:pt x="194" y="88"/>
                  <a:pt x="194" y="88"/>
                  <a:pt x="194" y="88"/>
                </a:cubicBezTo>
                <a:cubicBezTo>
                  <a:pt x="229" y="100"/>
                  <a:pt x="205" y="79"/>
                  <a:pt x="194" y="7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6" name="Freeform 235"/>
          <p:cNvSpPr>
            <a:spLocks noEditPoints="1"/>
          </p:cNvSpPr>
          <p:nvPr/>
        </p:nvSpPr>
        <p:spPr bwMode="auto">
          <a:xfrm>
            <a:off x="5206228" y="3939080"/>
            <a:ext cx="415925" cy="207963"/>
          </a:xfrm>
          <a:custGeom>
            <a:avLst/>
            <a:gdLst>
              <a:gd name="T0" fmla="*/ 97 w 184"/>
              <a:gd name="T1" fmla="*/ 16 h 92"/>
              <a:gd name="T2" fmla="*/ 109 w 184"/>
              <a:gd name="T3" fmla="*/ 21 h 92"/>
              <a:gd name="T4" fmla="*/ 136 w 184"/>
              <a:gd name="T5" fmla="*/ 16 h 92"/>
              <a:gd name="T6" fmla="*/ 124 w 184"/>
              <a:gd name="T7" fmla="*/ 21 h 92"/>
              <a:gd name="T8" fmla="*/ 136 w 184"/>
              <a:gd name="T9" fmla="*/ 16 h 92"/>
              <a:gd name="T10" fmla="*/ 110 w 184"/>
              <a:gd name="T11" fmla="*/ 16 h 92"/>
              <a:gd name="T12" fmla="*/ 122 w 184"/>
              <a:gd name="T13" fmla="*/ 21 h 92"/>
              <a:gd name="T14" fmla="*/ 95 w 184"/>
              <a:gd name="T15" fmla="*/ 16 h 92"/>
              <a:gd name="T16" fmla="*/ 83 w 184"/>
              <a:gd name="T17" fmla="*/ 21 h 92"/>
              <a:gd name="T18" fmla="*/ 95 w 184"/>
              <a:gd name="T19" fmla="*/ 16 h 92"/>
              <a:gd name="T20" fmla="*/ 171 w 184"/>
              <a:gd name="T21" fmla="*/ 32 h 92"/>
              <a:gd name="T22" fmla="*/ 165 w 184"/>
              <a:gd name="T23" fmla="*/ 32 h 92"/>
              <a:gd name="T24" fmla="*/ 135 w 184"/>
              <a:gd name="T25" fmla="*/ 23 h 92"/>
              <a:gd name="T26" fmla="*/ 125 w 184"/>
              <a:gd name="T27" fmla="*/ 32 h 92"/>
              <a:gd name="T28" fmla="*/ 121 w 184"/>
              <a:gd name="T29" fmla="*/ 23 h 92"/>
              <a:gd name="T30" fmla="*/ 112 w 184"/>
              <a:gd name="T31" fmla="*/ 32 h 92"/>
              <a:gd name="T32" fmla="*/ 107 w 184"/>
              <a:gd name="T33" fmla="*/ 23 h 92"/>
              <a:gd name="T34" fmla="*/ 98 w 184"/>
              <a:gd name="T35" fmla="*/ 32 h 92"/>
              <a:gd name="T36" fmla="*/ 94 w 184"/>
              <a:gd name="T37" fmla="*/ 23 h 92"/>
              <a:gd name="T38" fmla="*/ 84 w 184"/>
              <a:gd name="T39" fmla="*/ 32 h 92"/>
              <a:gd name="T40" fmla="*/ 68 w 184"/>
              <a:gd name="T41" fmla="*/ 32 h 92"/>
              <a:gd name="T42" fmla="*/ 0 w 184"/>
              <a:gd name="T43" fmla="*/ 78 h 92"/>
              <a:gd name="T44" fmla="*/ 42 w 184"/>
              <a:gd name="T45" fmla="*/ 60 h 92"/>
              <a:gd name="T46" fmla="*/ 60 w 184"/>
              <a:gd name="T47" fmla="*/ 92 h 92"/>
              <a:gd name="T48" fmla="*/ 158 w 184"/>
              <a:gd name="T49" fmla="*/ 68 h 92"/>
              <a:gd name="T50" fmla="*/ 151 w 184"/>
              <a:gd name="T51" fmla="*/ 42 h 92"/>
              <a:gd name="T52" fmla="*/ 168 w 184"/>
              <a:gd name="T53" fmla="*/ 44 h 92"/>
              <a:gd name="T54" fmla="*/ 178 w 184"/>
              <a:gd name="T55" fmla="*/ 42 h 92"/>
              <a:gd name="T56" fmla="*/ 184 w 184"/>
              <a:gd name="T57" fmla="*/ 30 h 92"/>
              <a:gd name="T58" fmla="*/ 148 w 184"/>
              <a:gd name="T59" fmla="*/ 66 h 92"/>
              <a:gd name="T60" fmla="*/ 67 w 184"/>
              <a:gd name="T61" fmla="*/ 83 h 92"/>
              <a:gd name="T62" fmla="*/ 51 w 184"/>
              <a:gd name="T63" fmla="*/ 60 h 92"/>
              <a:gd name="T64" fmla="*/ 84 w 184"/>
              <a:gd name="T65" fmla="*/ 44 h 92"/>
              <a:gd name="T66" fmla="*/ 94 w 184"/>
              <a:gd name="T67" fmla="*/ 60 h 92"/>
              <a:gd name="T68" fmla="*/ 98 w 184"/>
              <a:gd name="T69" fmla="*/ 44 h 92"/>
              <a:gd name="T70" fmla="*/ 107 w 184"/>
              <a:gd name="T71" fmla="*/ 60 h 92"/>
              <a:gd name="T72" fmla="*/ 112 w 184"/>
              <a:gd name="T73" fmla="*/ 44 h 92"/>
              <a:gd name="T74" fmla="*/ 121 w 184"/>
              <a:gd name="T75" fmla="*/ 60 h 92"/>
              <a:gd name="T76" fmla="*/ 125 w 184"/>
              <a:gd name="T77" fmla="*/ 44 h 92"/>
              <a:gd name="T78" fmla="*/ 135 w 184"/>
              <a:gd name="T79" fmla="*/ 60 h 92"/>
              <a:gd name="T80" fmla="*/ 148 w 184"/>
              <a:gd name="T81"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92">
                <a:moveTo>
                  <a:pt x="109" y="16"/>
                </a:moveTo>
                <a:cubicBezTo>
                  <a:pt x="97" y="16"/>
                  <a:pt x="97" y="16"/>
                  <a:pt x="97" y="16"/>
                </a:cubicBezTo>
                <a:cubicBezTo>
                  <a:pt x="97" y="21"/>
                  <a:pt x="97" y="21"/>
                  <a:pt x="97" y="21"/>
                </a:cubicBezTo>
                <a:cubicBezTo>
                  <a:pt x="109" y="21"/>
                  <a:pt x="109" y="21"/>
                  <a:pt x="109" y="21"/>
                </a:cubicBezTo>
                <a:lnTo>
                  <a:pt x="109" y="16"/>
                </a:lnTo>
                <a:close/>
                <a:moveTo>
                  <a:pt x="136" y="16"/>
                </a:moveTo>
                <a:cubicBezTo>
                  <a:pt x="124" y="16"/>
                  <a:pt x="124" y="16"/>
                  <a:pt x="124" y="16"/>
                </a:cubicBezTo>
                <a:cubicBezTo>
                  <a:pt x="124" y="21"/>
                  <a:pt x="124" y="21"/>
                  <a:pt x="124" y="21"/>
                </a:cubicBezTo>
                <a:cubicBezTo>
                  <a:pt x="136" y="21"/>
                  <a:pt x="136" y="21"/>
                  <a:pt x="136" y="21"/>
                </a:cubicBezTo>
                <a:lnTo>
                  <a:pt x="136" y="16"/>
                </a:lnTo>
                <a:close/>
                <a:moveTo>
                  <a:pt x="122" y="16"/>
                </a:moveTo>
                <a:cubicBezTo>
                  <a:pt x="110" y="16"/>
                  <a:pt x="110" y="16"/>
                  <a:pt x="110" y="16"/>
                </a:cubicBezTo>
                <a:cubicBezTo>
                  <a:pt x="110" y="21"/>
                  <a:pt x="110" y="21"/>
                  <a:pt x="110" y="21"/>
                </a:cubicBezTo>
                <a:cubicBezTo>
                  <a:pt x="122" y="21"/>
                  <a:pt x="122" y="21"/>
                  <a:pt x="122" y="21"/>
                </a:cubicBezTo>
                <a:lnTo>
                  <a:pt x="122" y="16"/>
                </a:lnTo>
                <a:close/>
                <a:moveTo>
                  <a:pt x="95" y="16"/>
                </a:moveTo>
                <a:cubicBezTo>
                  <a:pt x="83" y="16"/>
                  <a:pt x="83" y="16"/>
                  <a:pt x="83" y="16"/>
                </a:cubicBezTo>
                <a:cubicBezTo>
                  <a:pt x="83" y="21"/>
                  <a:pt x="83" y="21"/>
                  <a:pt x="83" y="21"/>
                </a:cubicBezTo>
                <a:cubicBezTo>
                  <a:pt x="95" y="21"/>
                  <a:pt x="95" y="21"/>
                  <a:pt x="95" y="21"/>
                </a:cubicBezTo>
                <a:lnTo>
                  <a:pt x="95" y="16"/>
                </a:lnTo>
                <a:close/>
                <a:moveTo>
                  <a:pt x="178" y="32"/>
                </a:moveTo>
                <a:cubicBezTo>
                  <a:pt x="171" y="32"/>
                  <a:pt x="171" y="32"/>
                  <a:pt x="171" y="32"/>
                </a:cubicBezTo>
                <a:cubicBezTo>
                  <a:pt x="171" y="31"/>
                  <a:pt x="169" y="30"/>
                  <a:pt x="168" y="30"/>
                </a:cubicBezTo>
                <a:cubicBezTo>
                  <a:pt x="166" y="30"/>
                  <a:pt x="165" y="31"/>
                  <a:pt x="165" y="32"/>
                </a:cubicBezTo>
                <a:cubicBezTo>
                  <a:pt x="135" y="32"/>
                  <a:pt x="135" y="32"/>
                  <a:pt x="135" y="32"/>
                </a:cubicBezTo>
                <a:cubicBezTo>
                  <a:pt x="135" y="23"/>
                  <a:pt x="135" y="23"/>
                  <a:pt x="135" y="23"/>
                </a:cubicBezTo>
                <a:cubicBezTo>
                  <a:pt x="125" y="23"/>
                  <a:pt x="125" y="23"/>
                  <a:pt x="125" y="23"/>
                </a:cubicBezTo>
                <a:cubicBezTo>
                  <a:pt x="125" y="32"/>
                  <a:pt x="125" y="32"/>
                  <a:pt x="125" y="32"/>
                </a:cubicBezTo>
                <a:cubicBezTo>
                  <a:pt x="121" y="32"/>
                  <a:pt x="121" y="32"/>
                  <a:pt x="121" y="32"/>
                </a:cubicBezTo>
                <a:cubicBezTo>
                  <a:pt x="121" y="23"/>
                  <a:pt x="121" y="23"/>
                  <a:pt x="121" y="23"/>
                </a:cubicBezTo>
                <a:cubicBezTo>
                  <a:pt x="112" y="23"/>
                  <a:pt x="112" y="23"/>
                  <a:pt x="112" y="23"/>
                </a:cubicBezTo>
                <a:cubicBezTo>
                  <a:pt x="112" y="32"/>
                  <a:pt x="112" y="32"/>
                  <a:pt x="112" y="32"/>
                </a:cubicBezTo>
                <a:cubicBezTo>
                  <a:pt x="107" y="32"/>
                  <a:pt x="107" y="32"/>
                  <a:pt x="107" y="32"/>
                </a:cubicBezTo>
                <a:cubicBezTo>
                  <a:pt x="107" y="23"/>
                  <a:pt x="107" y="23"/>
                  <a:pt x="107" y="23"/>
                </a:cubicBezTo>
                <a:cubicBezTo>
                  <a:pt x="98" y="23"/>
                  <a:pt x="98" y="23"/>
                  <a:pt x="98" y="23"/>
                </a:cubicBezTo>
                <a:cubicBezTo>
                  <a:pt x="98" y="32"/>
                  <a:pt x="98" y="32"/>
                  <a:pt x="98" y="32"/>
                </a:cubicBezTo>
                <a:cubicBezTo>
                  <a:pt x="94" y="32"/>
                  <a:pt x="94" y="32"/>
                  <a:pt x="94" y="32"/>
                </a:cubicBezTo>
                <a:cubicBezTo>
                  <a:pt x="94" y="23"/>
                  <a:pt x="94" y="23"/>
                  <a:pt x="94" y="23"/>
                </a:cubicBezTo>
                <a:cubicBezTo>
                  <a:pt x="84" y="23"/>
                  <a:pt x="84" y="23"/>
                  <a:pt x="84" y="23"/>
                </a:cubicBezTo>
                <a:cubicBezTo>
                  <a:pt x="84" y="32"/>
                  <a:pt x="84" y="32"/>
                  <a:pt x="84" y="32"/>
                </a:cubicBezTo>
                <a:cubicBezTo>
                  <a:pt x="68" y="32"/>
                  <a:pt x="68" y="32"/>
                  <a:pt x="68" y="32"/>
                </a:cubicBezTo>
                <a:cubicBezTo>
                  <a:pt x="68" y="32"/>
                  <a:pt x="68" y="32"/>
                  <a:pt x="68" y="32"/>
                </a:cubicBezTo>
                <a:cubicBezTo>
                  <a:pt x="14" y="32"/>
                  <a:pt x="0" y="0"/>
                  <a:pt x="0" y="0"/>
                </a:cubicBezTo>
                <a:cubicBezTo>
                  <a:pt x="0" y="78"/>
                  <a:pt x="0" y="78"/>
                  <a:pt x="0" y="78"/>
                </a:cubicBezTo>
                <a:cubicBezTo>
                  <a:pt x="17" y="59"/>
                  <a:pt x="34" y="51"/>
                  <a:pt x="46" y="46"/>
                </a:cubicBezTo>
                <a:cubicBezTo>
                  <a:pt x="44" y="50"/>
                  <a:pt x="42" y="55"/>
                  <a:pt x="42" y="60"/>
                </a:cubicBezTo>
                <a:cubicBezTo>
                  <a:pt x="42" y="68"/>
                  <a:pt x="42" y="68"/>
                  <a:pt x="42" y="68"/>
                </a:cubicBezTo>
                <a:cubicBezTo>
                  <a:pt x="42" y="81"/>
                  <a:pt x="50" y="92"/>
                  <a:pt x="60" y="92"/>
                </a:cubicBezTo>
                <a:cubicBezTo>
                  <a:pt x="139" y="92"/>
                  <a:pt x="139" y="92"/>
                  <a:pt x="139" y="92"/>
                </a:cubicBezTo>
                <a:cubicBezTo>
                  <a:pt x="149" y="92"/>
                  <a:pt x="158" y="81"/>
                  <a:pt x="158" y="68"/>
                </a:cubicBezTo>
                <a:cubicBezTo>
                  <a:pt x="158" y="60"/>
                  <a:pt x="158" y="60"/>
                  <a:pt x="158" y="60"/>
                </a:cubicBezTo>
                <a:cubicBezTo>
                  <a:pt x="158" y="53"/>
                  <a:pt x="155" y="47"/>
                  <a:pt x="151" y="42"/>
                </a:cubicBezTo>
                <a:cubicBezTo>
                  <a:pt x="165" y="42"/>
                  <a:pt x="165" y="42"/>
                  <a:pt x="165" y="42"/>
                </a:cubicBezTo>
                <a:cubicBezTo>
                  <a:pt x="165" y="44"/>
                  <a:pt x="167" y="44"/>
                  <a:pt x="168" y="44"/>
                </a:cubicBezTo>
                <a:cubicBezTo>
                  <a:pt x="169" y="44"/>
                  <a:pt x="171" y="44"/>
                  <a:pt x="171" y="42"/>
                </a:cubicBezTo>
                <a:cubicBezTo>
                  <a:pt x="178" y="42"/>
                  <a:pt x="178" y="42"/>
                  <a:pt x="178" y="42"/>
                </a:cubicBezTo>
                <a:cubicBezTo>
                  <a:pt x="179" y="44"/>
                  <a:pt x="181" y="46"/>
                  <a:pt x="184" y="46"/>
                </a:cubicBezTo>
                <a:cubicBezTo>
                  <a:pt x="184" y="30"/>
                  <a:pt x="184" y="30"/>
                  <a:pt x="184" y="30"/>
                </a:cubicBezTo>
                <a:cubicBezTo>
                  <a:pt x="182" y="30"/>
                  <a:pt x="180" y="31"/>
                  <a:pt x="178" y="32"/>
                </a:cubicBezTo>
                <a:close/>
                <a:moveTo>
                  <a:pt x="148" y="66"/>
                </a:moveTo>
                <a:cubicBezTo>
                  <a:pt x="148" y="76"/>
                  <a:pt x="141" y="83"/>
                  <a:pt x="133" y="83"/>
                </a:cubicBezTo>
                <a:cubicBezTo>
                  <a:pt x="67" y="83"/>
                  <a:pt x="67" y="83"/>
                  <a:pt x="67" y="83"/>
                </a:cubicBezTo>
                <a:cubicBezTo>
                  <a:pt x="58" y="83"/>
                  <a:pt x="51" y="76"/>
                  <a:pt x="51" y="66"/>
                </a:cubicBezTo>
                <a:cubicBezTo>
                  <a:pt x="51" y="60"/>
                  <a:pt x="51" y="60"/>
                  <a:pt x="51" y="60"/>
                </a:cubicBezTo>
                <a:cubicBezTo>
                  <a:pt x="51" y="51"/>
                  <a:pt x="58" y="44"/>
                  <a:pt x="67" y="44"/>
                </a:cubicBezTo>
                <a:cubicBezTo>
                  <a:pt x="84" y="44"/>
                  <a:pt x="84" y="44"/>
                  <a:pt x="84" y="44"/>
                </a:cubicBezTo>
                <a:cubicBezTo>
                  <a:pt x="84" y="60"/>
                  <a:pt x="84" y="60"/>
                  <a:pt x="84" y="60"/>
                </a:cubicBezTo>
                <a:cubicBezTo>
                  <a:pt x="94" y="60"/>
                  <a:pt x="94" y="60"/>
                  <a:pt x="94" y="60"/>
                </a:cubicBezTo>
                <a:cubicBezTo>
                  <a:pt x="94" y="44"/>
                  <a:pt x="94" y="44"/>
                  <a:pt x="94" y="44"/>
                </a:cubicBezTo>
                <a:cubicBezTo>
                  <a:pt x="98" y="44"/>
                  <a:pt x="98" y="44"/>
                  <a:pt x="98" y="44"/>
                </a:cubicBezTo>
                <a:cubicBezTo>
                  <a:pt x="98" y="60"/>
                  <a:pt x="98" y="60"/>
                  <a:pt x="98" y="60"/>
                </a:cubicBezTo>
                <a:cubicBezTo>
                  <a:pt x="107" y="60"/>
                  <a:pt x="107" y="60"/>
                  <a:pt x="107" y="60"/>
                </a:cubicBezTo>
                <a:cubicBezTo>
                  <a:pt x="107" y="44"/>
                  <a:pt x="107" y="44"/>
                  <a:pt x="107" y="44"/>
                </a:cubicBezTo>
                <a:cubicBezTo>
                  <a:pt x="112" y="44"/>
                  <a:pt x="112" y="44"/>
                  <a:pt x="112" y="44"/>
                </a:cubicBezTo>
                <a:cubicBezTo>
                  <a:pt x="112" y="60"/>
                  <a:pt x="112" y="60"/>
                  <a:pt x="112" y="60"/>
                </a:cubicBezTo>
                <a:cubicBezTo>
                  <a:pt x="121" y="60"/>
                  <a:pt x="121" y="60"/>
                  <a:pt x="121" y="60"/>
                </a:cubicBezTo>
                <a:cubicBezTo>
                  <a:pt x="121" y="44"/>
                  <a:pt x="121" y="44"/>
                  <a:pt x="121" y="44"/>
                </a:cubicBezTo>
                <a:cubicBezTo>
                  <a:pt x="125" y="44"/>
                  <a:pt x="125" y="44"/>
                  <a:pt x="125" y="44"/>
                </a:cubicBezTo>
                <a:cubicBezTo>
                  <a:pt x="125" y="60"/>
                  <a:pt x="125" y="60"/>
                  <a:pt x="125" y="60"/>
                </a:cubicBezTo>
                <a:cubicBezTo>
                  <a:pt x="135" y="60"/>
                  <a:pt x="135" y="60"/>
                  <a:pt x="135" y="60"/>
                </a:cubicBezTo>
                <a:cubicBezTo>
                  <a:pt x="135" y="44"/>
                  <a:pt x="135" y="44"/>
                  <a:pt x="135" y="44"/>
                </a:cubicBezTo>
                <a:cubicBezTo>
                  <a:pt x="142" y="45"/>
                  <a:pt x="148" y="52"/>
                  <a:pt x="148" y="60"/>
                </a:cubicBezTo>
                <a:lnTo>
                  <a:pt x="148" y="6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7" name="Freeform 236"/>
          <p:cNvSpPr>
            <a:spLocks noEditPoints="1"/>
          </p:cNvSpPr>
          <p:nvPr/>
        </p:nvSpPr>
        <p:spPr bwMode="auto">
          <a:xfrm>
            <a:off x="5944415" y="3848592"/>
            <a:ext cx="220662" cy="352425"/>
          </a:xfrm>
          <a:custGeom>
            <a:avLst/>
            <a:gdLst>
              <a:gd name="T0" fmla="*/ 73 w 98"/>
              <a:gd name="T1" fmla="*/ 65 h 156"/>
              <a:gd name="T2" fmla="*/ 86 w 98"/>
              <a:gd name="T3" fmla="*/ 37 h 156"/>
              <a:gd name="T4" fmla="*/ 49 w 98"/>
              <a:gd name="T5" fmla="*/ 0 h 156"/>
              <a:gd name="T6" fmla="*/ 12 w 98"/>
              <a:gd name="T7" fmla="*/ 37 h 156"/>
              <a:gd name="T8" fmla="*/ 25 w 98"/>
              <a:gd name="T9" fmla="*/ 65 h 156"/>
              <a:gd name="T10" fmla="*/ 0 w 98"/>
              <a:gd name="T11" fmla="*/ 108 h 156"/>
              <a:gd name="T12" fmla="*/ 49 w 98"/>
              <a:gd name="T13" fmla="*/ 156 h 156"/>
              <a:gd name="T14" fmla="*/ 98 w 98"/>
              <a:gd name="T15" fmla="*/ 108 h 156"/>
              <a:gd name="T16" fmla="*/ 73 w 98"/>
              <a:gd name="T17" fmla="*/ 65 h 156"/>
              <a:gd name="T18" fmla="*/ 61 w 98"/>
              <a:gd name="T19" fmla="*/ 18 h 156"/>
              <a:gd name="T20" fmla="*/ 64 w 98"/>
              <a:gd name="T21" fmla="*/ 27 h 156"/>
              <a:gd name="T22" fmla="*/ 61 w 98"/>
              <a:gd name="T23" fmla="*/ 36 h 156"/>
              <a:gd name="T24" fmla="*/ 58 w 98"/>
              <a:gd name="T25" fmla="*/ 27 h 156"/>
              <a:gd name="T26" fmla="*/ 61 w 98"/>
              <a:gd name="T27" fmla="*/ 18 h 156"/>
              <a:gd name="T28" fmla="*/ 37 w 98"/>
              <a:gd name="T29" fmla="*/ 18 h 156"/>
              <a:gd name="T30" fmla="*/ 40 w 98"/>
              <a:gd name="T31" fmla="*/ 27 h 156"/>
              <a:gd name="T32" fmla="*/ 37 w 98"/>
              <a:gd name="T33" fmla="*/ 36 h 156"/>
              <a:gd name="T34" fmla="*/ 34 w 98"/>
              <a:gd name="T35" fmla="*/ 27 h 156"/>
              <a:gd name="T36" fmla="*/ 37 w 98"/>
              <a:gd name="T37" fmla="*/ 18 h 156"/>
              <a:gd name="T38" fmla="*/ 48 w 98"/>
              <a:gd name="T39" fmla="*/ 118 h 156"/>
              <a:gd name="T40" fmla="*/ 43 w 98"/>
              <a:gd name="T41" fmla="*/ 113 h 156"/>
              <a:gd name="T42" fmla="*/ 48 w 98"/>
              <a:gd name="T43" fmla="*/ 108 h 156"/>
              <a:gd name="T44" fmla="*/ 53 w 98"/>
              <a:gd name="T45" fmla="*/ 113 h 156"/>
              <a:gd name="T46" fmla="*/ 48 w 98"/>
              <a:gd name="T47" fmla="*/ 118 h 156"/>
              <a:gd name="T48" fmla="*/ 48 w 98"/>
              <a:gd name="T49" fmla="*/ 88 h 156"/>
              <a:gd name="T50" fmla="*/ 43 w 98"/>
              <a:gd name="T51" fmla="*/ 83 h 156"/>
              <a:gd name="T52" fmla="*/ 48 w 98"/>
              <a:gd name="T53" fmla="*/ 78 h 156"/>
              <a:gd name="T54" fmla="*/ 53 w 98"/>
              <a:gd name="T55" fmla="*/ 83 h 156"/>
              <a:gd name="T56" fmla="*/ 48 w 98"/>
              <a:gd name="T57" fmla="*/ 88 h 156"/>
              <a:gd name="T58" fmla="*/ 48 w 98"/>
              <a:gd name="T59" fmla="*/ 64 h 156"/>
              <a:gd name="T60" fmla="*/ 24 w 98"/>
              <a:gd name="T61" fmla="*/ 40 h 156"/>
              <a:gd name="T62" fmla="*/ 25 w 98"/>
              <a:gd name="T63" fmla="*/ 38 h 156"/>
              <a:gd name="T64" fmla="*/ 27 w 98"/>
              <a:gd name="T65" fmla="*/ 40 h 156"/>
              <a:gd name="T66" fmla="*/ 48 w 98"/>
              <a:gd name="T67" fmla="*/ 61 h 156"/>
              <a:gd name="T68" fmla="*/ 70 w 98"/>
              <a:gd name="T69" fmla="*/ 40 h 156"/>
              <a:gd name="T70" fmla="*/ 71 w 98"/>
              <a:gd name="T71" fmla="*/ 38 h 156"/>
              <a:gd name="T72" fmla="*/ 73 w 98"/>
              <a:gd name="T73" fmla="*/ 40 h 156"/>
              <a:gd name="T74" fmla="*/ 48 w 98"/>
              <a:gd name="T75" fmla="*/ 6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156">
                <a:moveTo>
                  <a:pt x="73" y="65"/>
                </a:moveTo>
                <a:cubicBezTo>
                  <a:pt x="81" y="59"/>
                  <a:pt x="86" y="48"/>
                  <a:pt x="86" y="37"/>
                </a:cubicBezTo>
                <a:cubicBezTo>
                  <a:pt x="86" y="16"/>
                  <a:pt x="70" y="0"/>
                  <a:pt x="49" y="0"/>
                </a:cubicBezTo>
                <a:cubicBezTo>
                  <a:pt x="28" y="0"/>
                  <a:pt x="12" y="16"/>
                  <a:pt x="12" y="37"/>
                </a:cubicBezTo>
                <a:cubicBezTo>
                  <a:pt x="12" y="48"/>
                  <a:pt x="17" y="59"/>
                  <a:pt x="25" y="65"/>
                </a:cubicBezTo>
                <a:cubicBezTo>
                  <a:pt x="10" y="74"/>
                  <a:pt x="0" y="90"/>
                  <a:pt x="0" y="108"/>
                </a:cubicBezTo>
                <a:cubicBezTo>
                  <a:pt x="0" y="135"/>
                  <a:pt x="22" y="156"/>
                  <a:pt x="49" y="156"/>
                </a:cubicBezTo>
                <a:cubicBezTo>
                  <a:pt x="76" y="156"/>
                  <a:pt x="98" y="135"/>
                  <a:pt x="98" y="108"/>
                </a:cubicBezTo>
                <a:cubicBezTo>
                  <a:pt x="98" y="90"/>
                  <a:pt x="88" y="74"/>
                  <a:pt x="73" y="65"/>
                </a:cubicBezTo>
                <a:close/>
                <a:moveTo>
                  <a:pt x="61" y="18"/>
                </a:moveTo>
                <a:cubicBezTo>
                  <a:pt x="63" y="18"/>
                  <a:pt x="64" y="22"/>
                  <a:pt x="64" y="27"/>
                </a:cubicBezTo>
                <a:cubicBezTo>
                  <a:pt x="64" y="32"/>
                  <a:pt x="63" y="36"/>
                  <a:pt x="61" y="36"/>
                </a:cubicBezTo>
                <a:cubicBezTo>
                  <a:pt x="59" y="36"/>
                  <a:pt x="58" y="32"/>
                  <a:pt x="58" y="27"/>
                </a:cubicBezTo>
                <a:cubicBezTo>
                  <a:pt x="58" y="22"/>
                  <a:pt x="59" y="18"/>
                  <a:pt x="61" y="18"/>
                </a:cubicBezTo>
                <a:close/>
                <a:moveTo>
                  <a:pt x="37" y="18"/>
                </a:moveTo>
                <a:cubicBezTo>
                  <a:pt x="38" y="18"/>
                  <a:pt x="40" y="22"/>
                  <a:pt x="40" y="27"/>
                </a:cubicBezTo>
                <a:cubicBezTo>
                  <a:pt x="40" y="32"/>
                  <a:pt x="38" y="36"/>
                  <a:pt x="37" y="36"/>
                </a:cubicBezTo>
                <a:cubicBezTo>
                  <a:pt x="35" y="36"/>
                  <a:pt x="34" y="32"/>
                  <a:pt x="34" y="27"/>
                </a:cubicBezTo>
                <a:cubicBezTo>
                  <a:pt x="34" y="22"/>
                  <a:pt x="35" y="18"/>
                  <a:pt x="37" y="18"/>
                </a:cubicBezTo>
                <a:close/>
                <a:moveTo>
                  <a:pt x="48" y="118"/>
                </a:moveTo>
                <a:cubicBezTo>
                  <a:pt x="45" y="118"/>
                  <a:pt x="43" y="116"/>
                  <a:pt x="43" y="113"/>
                </a:cubicBezTo>
                <a:cubicBezTo>
                  <a:pt x="43" y="110"/>
                  <a:pt x="45" y="108"/>
                  <a:pt x="48" y="108"/>
                </a:cubicBezTo>
                <a:cubicBezTo>
                  <a:pt x="51" y="108"/>
                  <a:pt x="53" y="110"/>
                  <a:pt x="53" y="113"/>
                </a:cubicBezTo>
                <a:cubicBezTo>
                  <a:pt x="53" y="116"/>
                  <a:pt x="51" y="118"/>
                  <a:pt x="48" y="118"/>
                </a:cubicBezTo>
                <a:close/>
                <a:moveTo>
                  <a:pt x="48" y="88"/>
                </a:moveTo>
                <a:cubicBezTo>
                  <a:pt x="45" y="88"/>
                  <a:pt x="43" y="86"/>
                  <a:pt x="43" y="83"/>
                </a:cubicBezTo>
                <a:cubicBezTo>
                  <a:pt x="43" y="80"/>
                  <a:pt x="45" y="78"/>
                  <a:pt x="48" y="78"/>
                </a:cubicBezTo>
                <a:cubicBezTo>
                  <a:pt x="51" y="78"/>
                  <a:pt x="53" y="80"/>
                  <a:pt x="53" y="83"/>
                </a:cubicBezTo>
                <a:cubicBezTo>
                  <a:pt x="53" y="86"/>
                  <a:pt x="51" y="88"/>
                  <a:pt x="48" y="88"/>
                </a:cubicBezTo>
                <a:close/>
                <a:moveTo>
                  <a:pt x="48" y="64"/>
                </a:moveTo>
                <a:cubicBezTo>
                  <a:pt x="35" y="64"/>
                  <a:pt x="24" y="53"/>
                  <a:pt x="24" y="40"/>
                </a:cubicBezTo>
                <a:cubicBezTo>
                  <a:pt x="24" y="39"/>
                  <a:pt x="24" y="38"/>
                  <a:pt x="25" y="38"/>
                </a:cubicBezTo>
                <a:cubicBezTo>
                  <a:pt x="26" y="38"/>
                  <a:pt x="27" y="39"/>
                  <a:pt x="27" y="40"/>
                </a:cubicBezTo>
                <a:cubicBezTo>
                  <a:pt x="27" y="52"/>
                  <a:pt x="36" y="61"/>
                  <a:pt x="48" y="61"/>
                </a:cubicBezTo>
                <a:cubicBezTo>
                  <a:pt x="60" y="61"/>
                  <a:pt x="70" y="52"/>
                  <a:pt x="70" y="40"/>
                </a:cubicBezTo>
                <a:cubicBezTo>
                  <a:pt x="70" y="39"/>
                  <a:pt x="71" y="38"/>
                  <a:pt x="71" y="38"/>
                </a:cubicBezTo>
                <a:cubicBezTo>
                  <a:pt x="72" y="38"/>
                  <a:pt x="73" y="39"/>
                  <a:pt x="73" y="40"/>
                </a:cubicBezTo>
                <a:cubicBezTo>
                  <a:pt x="73" y="53"/>
                  <a:pt x="62" y="64"/>
                  <a:pt x="48" y="6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8" name="Freeform 237"/>
          <p:cNvSpPr/>
          <p:nvPr/>
        </p:nvSpPr>
        <p:spPr bwMode="auto">
          <a:xfrm>
            <a:off x="6560365" y="3862880"/>
            <a:ext cx="288925" cy="358775"/>
          </a:xfrm>
          <a:custGeom>
            <a:avLst/>
            <a:gdLst>
              <a:gd name="T0" fmla="*/ 125 w 128"/>
              <a:gd name="T1" fmla="*/ 82 h 159"/>
              <a:gd name="T2" fmla="*/ 68 w 128"/>
              <a:gd name="T3" fmla="*/ 124 h 159"/>
              <a:gd name="T4" fmla="*/ 68 w 128"/>
              <a:gd name="T5" fmla="*/ 94 h 159"/>
              <a:gd name="T6" fmla="*/ 119 w 128"/>
              <a:gd name="T7" fmla="*/ 32 h 159"/>
              <a:gd name="T8" fmla="*/ 119 w 128"/>
              <a:gd name="T9" fmla="*/ 29 h 159"/>
              <a:gd name="T10" fmla="*/ 88 w 128"/>
              <a:gd name="T11" fmla="*/ 1 h 159"/>
              <a:gd name="T12" fmla="*/ 68 w 128"/>
              <a:gd name="T13" fmla="*/ 12 h 159"/>
              <a:gd name="T14" fmla="*/ 67 w 128"/>
              <a:gd name="T15" fmla="*/ 12 h 159"/>
              <a:gd name="T16" fmla="*/ 64 w 128"/>
              <a:gd name="T17" fmla="*/ 17 h 159"/>
              <a:gd name="T18" fmla="*/ 60 w 128"/>
              <a:gd name="T19" fmla="*/ 12 h 159"/>
              <a:gd name="T20" fmla="*/ 59 w 128"/>
              <a:gd name="T21" fmla="*/ 12 h 159"/>
              <a:gd name="T22" fmla="*/ 39 w 128"/>
              <a:gd name="T23" fmla="*/ 1 h 159"/>
              <a:gd name="T24" fmla="*/ 9 w 128"/>
              <a:gd name="T25" fmla="*/ 29 h 159"/>
              <a:gd name="T26" fmla="*/ 9 w 128"/>
              <a:gd name="T27" fmla="*/ 32 h 159"/>
              <a:gd name="T28" fmla="*/ 59 w 128"/>
              <a:gd name="T29" fmla="*/ 94 h 159"/>
              <a:gd name="T30" fmla="*/ 59 w 128"/>
              <a:gd name="T31" fmla="*/ 122 h 159"/>
              <a:gd name="T32" fmla="*/ 3 w 128"/>
              <a:gd name="T33" fmla="*/ 82 h 159"/>
              <a:gd name="T34" fmla="*/ 59 w 128"/>
              <a:gd name="T35" fmla="*/ 158 h 159"/>
              <a:gd name="T36" fmla="*/ 59 w 128"/>
              <a:gd name="T37" fmla="*/ 159 h 159"/>
              <a:gd name="T38" fmla="*/ 68 w 128"/>
              <a:gd name="T39" fmla="*/ 159 h 159"/>
              <a:gd name="T40" fmla="*/ 68 w 128"/>
              <a:gd name="T41" fmla="*/ 158 h 159"/>
              <a:gd name="T42" fmla="*/ 125 w 128"/>
              <a:gd name="T43" fmla="*/ 8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59">
                <a:moveTo>
                  <a:pt x="125" y="82"/>
                </a:moveTo>
                <a:cubicBezTo>
                  <a:pt x="125" y="82"/>
                  <a:pt x="83" y="85"/>
                  <a:pt x="68" y="124"/>
                </a:cubicBezTo>
                <a:cubicBezTo>
                  <a:pt x="68" y="94"/>
                  <a:pt x="68" y="94"/>
                  <a:pt x="68" y="94"/>
                </a:cubicBezTo>
                <a:cubicBezTo>
                  <a:pt x="112" y="69"/>
                  <a:pt x="118" y="42"/>
                  <a:pt x="119" y="32"/>
                </a:cubicBezTo>
                <a:cubicBezTo>
                  <a:pt x="119" y="31"/>
                  <a:pt x="119" y="30"/>
                  <a:pt x="119" y="29"/>
                </a:cubicBezTo>
                <a:cubicBezTo>
                  <a:pt x="118" y="13"/>
                  <a:pt x="104" y="0"/>
                  <a:pt x="88" y="1"/>
                </a:cubicBezTo>
                <a:cubicBezTo>
                  <a:pt x="80" y="2"/>
                  <a:pt x="73" y="6"/>
                  <a:pt x="68" y="12"/>
                </a:cubicBezTo>
                <a:cubicBezTo>
                  <a:pt x="68" y="12"/>
                  <a:pt x="68" y="12"/>
                  <a:pt x="67" y="12"/>
                </a:cubicBezTo>
                <a:cubicBezTo>
                  <a:pt x="66" y="14"/>
                  <a:pt x="65" y="15"/>
                  <a:pt x="64" y="17"/>
                </a:cubicBezTo>
                <a:cubicBezTo>
                  <a:pt x="63" y="15"/>
                  <a:pt x="61" y="13"/>
                  <a:pt x="60" y="12"/>
                </a:cubicBezTo>
                <a:cubicBezTo>
                  <a:pt x="60" y="12"/>
                  <a:pt x="60" y="12"/>
                  <a:pt x="59" y="12"/>
                </a:cubicBezTo>
                <a:cubicBezTo>
                  <a:pt x="54" y="6"/>
                  <a:pt x="47" y="2"/>
                  <a:pt x="39" y="1"/>
                </a:cubicBezTo>
                <a:cubicBezTo>
                  <a:pt x="23" y="0"/>
                  <a:pt x="10" y="13"/>
                  <a:pt x="9" y="29"/>
                </a:cubicBezTo>
                <a:cubicBezTo>
                  <a:pt x="9" y="30"/>
                  <a:pt x="9" y="31"/>
                  <a:pt x="9" y="32"/>
                </a:cubicBezTo>
                <a:cubicBezTo>
                  <a:pt x="9" y="42"/>
                  <a:pt x="15" y="69"/>
                  <a:pt x="59" y="94"/>
                </a:cubicBezTo>
                <a:cubicBezTo>
                  <a:pt x="59" y="122"/>
                  <a:pt x="59" y="122"/>
                  <a:pt x="59" y="122"/>
                </a:cubicBezTo>
                <a:cubicBezTo>
                  <a:pt x="43" y="85"/>
                  <a:pt x="3" y="82"/>
                  <a:pt x="3" y="82"/>
                </a:cubicBezTo>
                <a:cubicBezTo>
                  <a:pt x="0" y="145"/>
                  <a:pt x="43" y="156"/>
                  <a:pt x="59" y="158"/>
                </a:cubicBezTo>
                <a:cubicBezTo>
                  <a:pt x="59" y="159"/>
                  <a:pt x="59" y="159"/>
                  <a:pt x="59" y="159"/>
                </a:cubicBezTo>
                <a:cubicBezTo>
                  <a:pt x="68" y="159"/>
                  <a:pt x="68" y="159"/>
                  <a:pt x="68" y="159"/>
                </a:cubicBezTo>
                <a:cubicBezTo>
                  <a:pt x="68" y="158"/>
                  <a:pt x="68" y="158"/>
                  <a:pt x="68" y="158"/>
                </a:cubicBezTo>
                <a:cubicBezTo>
                  <a:pt x="84" y="157"/>
                  <a:pt x="128" y="146"/>
                  <a:pt x="125" y="8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39" name="Freeform 238"/>
          <p:cNvSpPr>
            <a:spLocks noEditPoints="1"/>
          </p:cNvSpPr>
          <p:nvPr/>
        </p:nvSpPr>
        <p:spPr bwMode="auto">
          <a:xfrm>
            <a:off x="7128690" y="3781917"/>
            <a:ext cx="487362" cy="487363"/>
          </a:xfrm>
          <a:custGeom>
            <a:avLst/>
            <a:gdLst>
              <a:gd name="T0" fmla="*/ 215 w 216"/>
              <a:gd name="T1" fmla="*/ 97 h 216"/>
              <a:gd name="T2" fmla="*/ 209 w 216"/>
              <a:gd name="T3" fmla="*/ 69 h 216"/>
              <a:gd name="T4" fmla="*/ 195 w 216"/>
              <a:gd name="T5" fmla="*/ 44 h 216"/>
              <a:gd name="T6" fmla="*/ 175 w 216"/>
              <a:gd name="T7" fmla="*/ 24 h 216"/>
              <a:gd name="T8" fmla="*/ 150 w 216"/>
              <a:gd name="T9" fmla="*/ 9 h 216"/>
              <a:gd name="T10" fmla="*/ 122 w 216"/>
              <a:gd name="T11" fmla="*/ 1 h 216"/>
              <a:gd name="T12" fmla="*/ 94 w 216"/>
              <a:gd name="T13" fmla="*/ 1 h 216"/>
              <a:gd name="T14" fmla="*/ 66 w 216"/>
              <a:gd name="T15" fmla="*/ 9 h 216"/>
              <a:gd name="T16" fmla="*/ 41 w 216"/>
              <a:gd name="T17" fmla="*/ 24 h 216"/>
              <a:gd name="T18" fmla="*/ 21 w 216"/>
              <a:gd name="T19" fmla="*/ 44 h 216"/>
              <a:gd name="T20" fmla="*/ 7 w 216"/>
              <a:gd name="T21" fmla="*/ 69 h 216"/>
              <a:gd name="T22" fmla="*/ 1 w 216"/>
              <a:gd name="T23" fmla="*/ 97 h 216"/>
              <a:gd name="T24" fmla="*/ 2 w 216"/>
              <a:gd name="T25" fmla="*/ 126 h 216"/>
              <a:gd name="T26" fmla="*/ 10 w 216"/>
              <a:gd name="T27" fmla="*/ 153 h 216"/>
              <a:gd name="T28" fmla="*/ 26 w 216"/>
              <a:gd name="T29" fmla="*/ 178 h 216"/>
              <a:gd name="T30" fmla="*/ 47 w 216"/>
              <a:gd name="T31" fmla="*/ 197 h 216"/>
              <a:gd name="T32" fmla="*/ 73 w 216"/>
              <a:gd name="T33" fmla="*/ 210 h 216"/>
              <a:gd name="T34" fmla="*/ 101 w 216"/>
              <a:gd name="T35" fmla="*/ 216 h 216"/>
              <a:gd name="T36" fmla="*/ 129 w 216"/>
              <a:gd name="T37" fmla="*/ 214 h 216"/>
              <a:gd name="T38" fmla="*/ 157 w 216"/>
              <a:gd name="T39" fmla="*/ 204 h 216"/>
              <a:gd name="T40" fmla="*/ 180 w 216"/>
              <a:gd name="T41" fmla="*/ 188 h 216"/>
              <a:gd name="T42" fmla="*/ 199 w 216"/>
              <a:gd name="T43" fmla="*/ 166 h 216"/>
              <a:gd name="T44" fmla="*/ 211 w 216"/>
              <a:gd name="T45" fmla="*/ 140 h 216"/>
              <a:gd name="T46" fmla="*/ 16 w 216"/>
              <a:gd name="T47" fmla="*/ 126 h 216"/>
              <a:gd name="T48" fmla="*/ 16 w 216"/>
              <a:gd name="T49" fmla="*/ 126 h 216"/>
              <a:gd name="T50" fmla="*/ 29 w 216"/>
              <a:gd name="T51" fmla="*/ 109 h 216"/>
              <a:gd name="T52" fmla="*/ 102 w 216"/>
              <a:gd name="T53" fmla="*/ 26 h 216"/>
              <a:gd name="T54" fmla="*/ 97 w 216"/>
              <a:gd name="T55" fmla="*/ 26 h 216"/>
              <a:gd name="T56" fmla="*/ 108 w 216"/>
              <a:gd name="T57" fmla="*/ 38 h 216"/>
              <a:gd name="T58" fmla="*/ 147 w 216"/>
              <a:gd name="T59" fmla="*/ 116 h 216"/>
              <a:gd name="T60" fmla="*/ 165 w 216"/>
              <a:gd name="T61" fmla="*/ 121 h 216"/>
              <a:gd name="T62" fmla="*/ 153 w 216"/>
              <a:gd name="T63" fmla="*/ 111 h 216"/>
              <a:gd name="T64" fmla="*/ 169 w 216"/>
              <a:gd name="T65" fmla="*/ 96 h 216"/>
              <a:gd name="T66" fmla="*/ 160 w 216"/>
              <a:gd name="T67" fmla="*/ 99 h 216"/>
              <a:gd name="T68" fmla="*/ 169 w 216"/>
              <a:gd name="T69" fmla="*/ 110 h 216"/>
              <a:gd name="T70" fmla="*/ 151 w 216"/>
              <a:gd name="T71" fmla="*/ 125 h 216"/>
              <a:gd name="T72" fmla="*/ 139 w 216"/>
              <a:gd name="T73" fmla="*/ 120 h 216"/>
              <a:gd name="T74" fmla="*/ 129 w 216"/>
              <a:gd name="T75" fmla="*/ 95 h 216"/>
              <a:gd name="T76" fmla="*/ 97 w 216"/>
              <a:gd name="T77" fmla="*/ 127 h 216"/>
              <a:gd name="T78" fmla="*/ 85 w 216"/>
              <a:gd name="T79" fmla="*/ 95 h 216"/>
              <a:gd name="T80" fmla="*/ 116 w 216"/>
              <a:gd name="T81" fmla="*/ 95 h 216"/>
              <a:gd name="T82" fmla="*/ 104 w 216"/>
              <a:gd name="T83" fmla="*/ 127 h 216"/>
              <a:gd name="T84" fmla="*/ 64 w 216"/>
              <a:gd name="T85" fmla="*/ 95 h 216"/>
              <a:gd name="T86" fmla="*/ 65 w 216"/>
              <a:gd name="T87" fmla="*/ 127 h 216"/>
              <a:gd name="T88" fmla="*/ 54 w 216"/>
              <a:gd name="T89" fmla="*/ 110 h 216"/>
              <a:gd name="T90" fmla="*/ 82 w 216"/>
              <a:gd name="T91" fmla="*/ 108 h 216"/>
              <a:gd name="T92" fmla="*/ 36 w 216"/>
              <a:gd name="T93" fmla="*/ 42 h 216"/>
              <a:gd name="T94" fmla="*/ 46 w 216"/>
              <a:gd name="T95" fmla="*/ 172 h 216"/>
              <a:gd name="T96" fmla="*/ 46 w 216"/>
              <a:gd name="T97" fmla="*/ 172 h 216"/>
              <a:gd name="T98" fmla="*/ 60 w 216"/>
              <a:gd name="T99" fmla="*/ 170 h 216"/>
              <a:gd name="T100" fmla="*/ 109 w 216"/>
              <a:gd name="T101" fmla="*/ 190 h 216"/>
              <a:gd name="T102" fmla="*/ 152 w 216"/>
              <a:gd name="T103" fmla="*/ 185 h 216"/>
              <a:gd name="T104" fmla="*/ 108 w 216"/>
              <a:gd name="T105" fmla="*/ 178 h 216"/>
              <a:gd name="T106" fmla="*/ 170 w 216"/>
              <a:gd name="T107" fmla="*/ 175 h 216"/>
              <a:gd name="T108" fmla="*/ 170 w 216"/>
              <a:gd name="T109" fmla="*/ 175 h 216"/>
              <a:gd name="T110" fmla="*/ 181 w 216"/>
              <a:gd name="T111" fmla="*/ 50 h 216"/>
              <a:gd name="T112" fmla="*/ 186 w 216"/>
              <a:gd name="T113" fmla="*/ 57 h 216"/>
              <a:gd name="T114" fmla="*/ 189 w 216"/>
              <a:gd name="T115" fmla="*/ 10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16">
                <a:moveTo>
                  <a:pt x="208" y="118"/>
                </a:moveTo>
                <a:cubicBezTo>
                  <a:pt x="216" y="112"/>
                  <a:pt x="216" y="112"/>
                  <a:pt x="216" y="112"/>
                </a:cubicBezTo>
                <a:cubicBezTo>
                  <a:pt x="209" y="105"/>
                  <a:pt x="209" y="105"/>
                  <a:pt x="209" y="105"/>
                </a:cubicBezTo>
                <a:cubicBezTo>
                  <a:pt x="215" y="97"/>
                  <a:pt x="215" y="97"/>
                  <a:pt x="215" y="97"/>
                </a:cubicBezTo>
                <a:cubicBezTo>
                  <a:pt x="207" y="91"/>
                  <a:pt x="207" y="91"/>
                  <a:pt x="207" y="91"/>
                </a:cubicBezTo>
                <a:cubicBezTo>
                  <a:pt x="213" y="83"/>
                  <a:pt x="213" y="83"/>
                  <a:pt x="213" y="83"/>
                </a:cubicBezTo>
                <a:cubicBezTo>
                  <a:pt x="204" y="78"/>
                  <a:pt x="204" y="78"/>
                  <a:pt x="204" y="78"/>
                </a:cubicBezTo>
                <a:cubicBezTo>
                  <a:pt x="209" y="69"/>
                  <a:pt x="209" y="69"/>
                  <a:pt x="209" y="69"/>
                </a:cubicBezTo>
                <a:cubicBezTo>
                  <a:pt x="199" y="66"/>
                  <a:pt x="199" y="66"/>
                  <a:pt x="199" y="66"/>
                </a:cubicBezTo>
                <a:cubicBezTo>
                  <a:pt x="202" y="56"/>
                  <a:pt x="202" y="56"/>
                  <a:pt x="202" y="56"/>
                </a:cubicBezTo>
                <a:cubicBezTo>
                  <a:pt x="193" y="54"/>
                  <a:pt x="193" y="54"/>
                  <a:pt x="193" y="54"/>
                </a:cubicBezTo>
                <a:cubicBezTo>
                  <a:pt x="195" y="44"/>
                  <a:pt x="195" y="44"/>
                  <a:pt x="195" y="44"/>
                </a:cubicBezTo>
                <a:cubicBezTo>
                  <a:pt x="185" y="43"/>
                  <a:pt x="185" y="43"/>
                  <a:pt x="185" y="43"/>
                </a:cubicBezTo>
                <a:cubicBezTo>
                  <a:pt x="185" y="33"/>
                  <a:pt x="185" y="33"/>
                  <a:pt x="185" y="33"/>
                </a:cubicBezTo>
                <a:cubicBezTo>
                  <a:pt x="176" y="33"/>
                  <a:pt x="176" y="33"/>
                  <a:pt x="176" y="33"/>
                </a:cubicBezTo>
                <a:cubicBezTo>
                  <a:pt x="175" y="24"/>
                  <a:pt x="175" y="24"/>
                  <a:pt x="175" y="24"/>
                </a:cubicBezTo>
                <a:cubicBezTo>
                  <a:pt x="165" y="25"/>
                  <a:pt x="165" y="25"/>
                  <a:pt x="165" y="25"/>
                </a:cubicBezTo>
                <a:cubicBezTo>
                  <a:pt x="163" y="15"/>
                  <a:pt x="163" y="15"/>
                  <a:pt x="163" y="15"/>
                </a:cubicBezTo>
                <a:cubicBezTo>
                  <a:pt x="153" y="18"/>
                  <a:pt x="153" y="18"/>
                  <a:pt x="153" y="18"/>
                </a:cubicBezTo>
                <a:cubicBezTo>
                  <a:pt x="150" y="9"/>
                  <a:pt x="150" y="9"/>
                  <a:pt x="150" y="9"/>
                </a:cubicBezTo>
                <a:cubicBezTo>
                  <a:pt x="141" y="13"/>
                  <a:pt x="141" y="13"/>
                  <a:pt x="141" y="13"/>
                </a:cubicBezTo>
                <a:cubicBezTo>
                  <a:pt x="136" y="4"/>
                  <a:pt x="136" y="4"/>
                  <a:pt x="136" y="4"/>
                </a:cubicBezTo>
                <a:cubicBezTo>
                  <a:pt x="128" y="9"/>
                  <a:pt x="128" y="9"/>
                  <a:pt x="128" y="9"/>
                </a:cubicBezTo>
                <a:cubicBezTo>
                  <a:pt x="122" y="1"/>
                  <a:pt x="122" y="1"/>
                  <a:pt x="122" y="1"/>
                </a:cubicBezTo>
                <a:cubicBezTo>
                  <a:pt x="115" y="8"/>
                  <a:pt x="115" y="8"/>
                  <a:pt x="115" y="8"/>
                </a:cubicBezTo>
                <a:cubicBezTo>
                  <a:pt x="108" y="0"/>
                  <a:pt x="108" y="0"/>
                  <a:pt x="108" y="0"/>
                </a:cubicBezTo>
                <a:cubicBezTo>
                  <a:pt x="101" y="8"/>
                  <a:pt x="101" y="8"/>
                  <a:pt x="101" y="8"/>
                </a:cubicBezTo>
                <a:cubicBezTo>
                  <a:pt x="94" y="1"/>
                  <a:pt x="94" y="1"/>
                  <a:pt x="94" y="1"/>
                </a:cubicBezTo>
                <a:cubicBezTo>
                  <a:pt x="88" y="9"/>
                  <a:pt x="88" y="9"/>
                  <a:pt x="88" y="9"/>
                </a:cubicBezTo>
                <a:cubicBezTo>
                  <a:pt x="80" y="4"/>
                  <a:pt x="80" y="4"/>
                  <a:pt x="80" y="4"/>
                </a:cubicBezTo>
                <a:cubicBezTo>
                  <a:pt x="75" y="13"/>
                  <a:pt x="75" y="13"/>
                  <a:pt x="75" y="13"/>
                </a:cubicBezTo>
                <a:cubicBezTo>
                  <a:pt x="66" y="9"/>
                  <a:pt x="66" y="9"/>
                  <a:pt x="66" y="9"/>
                </a:cubicBezTo>
                <a:cubicBezTo>
                  <a:pt x="63" y="18"/>
                  <a:pt x="63" y="18"/>
                  <a:pt x="63" y="18"/>
                </a:cubicBezTo>
                <a:cubicBezTo>
                  <a:pt x="53" y="15"/>
                  <a:pt x="53" y="15"/>
                  <a:pt x="53" y="15"/>
                </a:cubicBezTo>
                <a:cubicBezTo>
                  <a:pt x="51" y="25"/>
                  <a:pt x="51" y="25"/>
                  <a:pt x="51" y="25"/>
                </a:cubicBezTo>
                <a:cubicBezTo>
                  <a:pt x="41" y="24"/>
                  <a:pt x="41" y="24"/>
                  <a:pt x="41" y="24"/>
                </a:cubicBezTo>
                <a:cubicBezTo>
                  <a:pt x="40" y="33"/>
                  <a:pt x="40" y="33"/>
                  <a:pt x="40" y="33"/>
                </a:cubicBezTo>
                <a:cubicBezTo>
                  <a:pt x="31" y="33"/>
                  <a:pt x="31" y="33"/>
                  <a:pt x="31" y="33"/>
                </a:cubicBezTo>
                <a:cubicBezTo>
                  <a:pt x="31" y="43"/>
                  <a:pt x="31" y="43"/>
                  <a:pt x="31" y="43"/>
                </a:cubicBezTo>
                <a:cubicBezTo>
                  <a:pt x="21" y="44"/>
                  <a:pt x="21" y="44"/>
                  <a:pt x="21" y="44"/>
                </a:cubicBezTo>
                <a:cubicBezTo>
                  <a:pt x="23" y="54"/>
                  <a:pt x="23" y="54"/>
                  <a:pt x="23" y="54"/>
                </a:cubicBezTo>
                <a:cubicBezTo>
                  <a:pt x="14" y="56"/>
                  <a:pt x="14" y="56"/>
                  <a:pt x="14" y="56"/>
                </a:cubicBezTo>
                <a:cubicBezTo>
                  <a:pt x="17" y="66"/>
                  <a:pt x="17" y="66"/>
                  <a:pt x="17" y="66"/>
                </a:cubicBezTo>
                <a:cubicBezTo>
                  <a:pt x="7" y="69"/>
                  <a:pt x="7" y="69"/>
                  <a:pt x="7" y="69"/>
                </a:cubicBezTo>
                <a:cubicBezTo>
                  <a:pt x="12" y="78"/>
                  <a:pt x="12" y="78"/>
                  <a:pt x="12" y="78"/>
                </a:cubicBezTo>
                <a:cubicBezTo>
                  <a:pt x="3" y="83"/>
                  <a:pt x="3" y="83"/>
                  <a:pt x="3" y="83"/>
                </a:cubicBezTo>
                <a:cubicBezTo>
                  <a:pt x="9" y="91"/>
                  <a:pt x="9" y="91"/>
                  <a:pt x="9" y="91"/>
                </a:cubicBezTo>
                <a:cubicBezTo>
                  <a:pt x="1" y="97"/>
                  <a:pt x="1" y="97"/>
                  <a:pt x="1" y="97"/>
                </a:cubicBezTo>
                <a:cubicBezTo>
                  <a:pt x="7" y="105"/>
                  <a:pt x="7" y="105"/>
                  <a:pt x="7" y="105"/>
                </a:cubicBezTo>
                <a:cubicBezTo>
                  <a:pt x="0" y="112"/>
                  <a:pt x="0" y="112"/>
                  <a:pt x="0" y="112"/>
                </a:cubicBezTo>
                <a:cubicBezTo>
                  <a:pt x="8" y="118"/>
                  <a:pt x="8" y="118"/>
                  <a:pt x="8" y="118"/>
                </a:cubicBezTo>
                <a:cubicBezTo>
                  <a:pt x="2" y="126"/>
                  <a:pt x="2" y="126"/>
                  <a:pt x="2" y="126"/>
                </a:cubicBezTo>
                <a:cubicBezTo>
                  <a:pt x="10" y="132"/>
                  <a:pt x="10" y="132"/>
                  <a:pt x="10" y="132"/>
                </a:cubicBezTo>
                <a:cubicBezTo>
                  <a:pt x="5" y="140"/>
                  <a:pt x="5" y="140"/>
                  <a:pt x="5" y="140"/>
                </a:cubicBezTo>
                <a:cubicBezTo>
                  <a:pt x="14" y="144"/>
                  <a:pt x="14" y="144"/>
                  <a:pt x="14" y="144"/>
                </a:cubicBezTo>
                <a:cubicBezTo>
                  <a:pt x="10" y="153"/>
                  <a:pt x="10" y="153"/>
                  <a:pt x="10" y="153"/>
                </a:cubicBezTo>
                <a:cubicBezTo>
                  <a:pt x="20" y="157"/>
                  <a:pt x="20" y="157"/>
                  <a:pt x="20" y="157"/>
                </a:cubicBezTo>
                <a:cubicBezTo>
                  <a:pt x="17" y="166"/>
                  <a:pt x="17" y="166"/>
                  <a:pt x="17" y="166"/>
                </a:cubicBezTo>
                <a:cubicBezTo>
                  <a:pt x="27" y="168"/>
                  <a:pt x="27" y="168"/>
                  <a:pt x="27" y="168"/>
                </a:cubicBezTo>
                <a:cubicBezTo>
                  <a:pt x="26" y="178"/>
                  <a:pt x="26" y="178"/>
                  <a:pt x="26" y="178"/>
                </a:cubicBezTo>
                <a:cubicBezTo>
                  <a:pt x="36" y="178"/>
                  <a:pt x="36" y="178"/>
                  <a:pt x="36" y="178"/>
                </a:cubicBezTo>
                <a:cubicBezTo>
                  <a:pt x="36" y="188"/>
                  <a:pt x="36" y="188"/>
                  <a:pt x="36" y="188"/>
                </a:cubicBezTo>
                <a:cubicBezTo>
                  <a:pt x="46" y="187"/>
                  <a:pt x="46" y="187"/>
                  <a:pt x="46" y="187"/>
                </a:cubicBezTo>
                <a:cubicBezTo>
                  <a:pt x="47" y="197"/>
                  <a:pt x="47" y="197"/>
                  <a:pt x="47" y="197"/>
                </a:cubicBezTo>
                <a:cubicBezTo>
                  <a:pt x="57" y="195"/>
                  <a:pt x="57" y="195"/>
                  <a:pt x="57" y="195"/>
                </a:cubicBezTo>
                <a:cubicBezTo>
                  <a:pt x="59" y="204"/>
                  <a:pt x="59" y="204"/>
                  <a:pt x="59" y="204"/>
                </a:cubicBezTo>
                <a:cubicBezTo>
                  <a:pt x="69" y="201"/>
                  <a:pt x="69" y="201"/>
                  <a:pt x="69" y="201"/>
                </a:cubicBezTo>
                <a:cubicBezTo>
                  <a:pt x="73" y="210"/>
                  <a:pt x="73" y="210"/>
                  <a:pt x="73" y="210"/>
                </a:cubicBezTo>
                <a:cubicBezTo>
                  <a:pt x="81" y="205"/>
                  <a:pt x="81" y="205"/>
                  <a:pt x="81" y="205"/>
                </a:cubicBezTo>
                <a:cubicBezTo>
                  <a:pt x="87" y="214"/>
                  <a:pt x="87" y="214"/>
                  <a:pt x="87" y="214"/>
                </a:cubicBezTo>
                <a:cubicBezTo>
                  <a:pt x="95" y="208"/>
                  <a:pt x="95" y="208"/>
                  <a:pt x="95" y="208"/>
                </a:cubicBezTo>
                <a:cubicBezTo>
                  <a:pt x="101" y="216"/>
                  <a:pt x="101" y="216"/>
                  <a:pt x="101" y="216"/>
                </a:cubicBezTo>
                <a:cubicBezTo>
                  <a:pt x="108" y="209"/>
                  <a:pt x="108" y="209"/>
                  <a:pt x="108" y="209"/>
                </a:cubicBezTo>
                <a:cubicBezTo>
                  <a:pt x="115" y="216"/>
                  <a:pt x="115" y="216"/>
                  <a:pt x="115" y="216"/>
                </a:cubicBezTo>
                <a:cubicBezTo>
                  <a:pt x="121" y="208"/>
                  <a:pt x="121" y="208"/>
                  <a:pt x="121" y="208"/>
                </a:cubicBezTo>
                <a:cubicBezTo>
                  <a:pt x="129" y="214"/>
                  <a:pt x="129" y="214"/>
                  <a:pt x="129" y="214"/>
                </a:cubicBezTo>
                <a:cubicBezTo>
                  <a:pt x="135" y="205"/>
                  <a:pt x="135" y="205"/>
                  <a:pt x="135" y="205"/>
                </a:cubicBezTo>
                <a:cubicBezTo>
                  <a:pt x="143" y="210"/>
                  <a:pt x="143" y="210"/>
                  <a:pt x="143" y="210"/>
                </a:cubicBezTo>
                <a:cubicBezTo>
                  <a:pt x="147" y="201"/>
                  <a:pt x="147" y="201"/>
                  <a:pt x="147" y="201"/>
                </a:cubicBezTo>
                <a:cubicBezTo>
                  <a:pt x="157" y="204"/>
                  <a:pt x="157" y="204"/>
                  <a:pt x="157" y="204"/>
                </a:cubicBezTo>
                <a:cubicBezTo>
                  <a:pt x="159" y="195"/>
                  <a:pt x="159" y="195"/>
                  <a:pt x="159" y="195"/>
                </a:cubicBezTo>
                <a:cubicBezTo>
                  <a:pt x="169" y="197"/>
                  <a:pt x="169" y="197"/>
                  <a:pt x="169" y="197"/>
                </a:cubicBezTo>
                <a:cubicBezTo>
                  <a:pt x="171" y="187"/>
                  <a:pt x="171" y="187"/>
                  <a:pt x="171" y="187"/>
                </a:cubicBezTo>
                <a:cubicBezTo>
                  <a:pt x="180" y="188"/>
                  <a:pt x="180" y="188"/>
                  <a:pt x="180" y="188"/>
                </a:cubicBezTo>
                <a:cubicBezTo>
                  <a:pt x="180" y="178"/>
                  <a:pt x="180" y="178"/>
                  <a:pt x="180" y="178"/>
                </a:cubicBezTo>
                <a:cubicBezTo>
                  <a:pt x="190" y="178"/>
                  <a:pt x="190" y="178"/>
                  <a:pt x="190" y="178"/>
                </a:cubicBezTo>
                <a:cubicBezTo>
                  <a:pt x="189" y="168"/>
                  <a:pt x="189" y="168"/>
                  <a:pt x="189" y="168"/>
                </a:cubicBezTo>
                <a:cubicBezTo>
                  <a:pt x="199" y="166"/>
                  <a:pt x="199" y="166"/>
                  <a:pt x="199" y="166"/>
                </a:cubicBezTo>
                <a:cubicBezTo>
                  <a:pt x="196" y="157"/>
                  <a:pt x="196" y="157"/>
                  <a:pt x="196" y="157"/>
                </a:cubicBezTo>
                <a:cubicBezTo>
                  <a:pt x="206" y="153"/>
                  <a:pt x="206" y="153"/>
                  <a:pt x="206" y="153"/>
                </a:cubicBezTo>
                <a:cubicBezTo>
                  <a:pt x="202" y="144"/>
                  <a:pt x="202" y="144"/>
                  <a:pt x="202" y="144"/>
                </a:cubicBezTo>
                <a:cubicBezTo>
                  <a:pt x="211" y="140"/>
                  <a:pt x="211" y="140"/>
                  <a:pt x="211" y="140"/>
                </a:cubicBezTo>
                <a:cubicBezTo>
                  <a:pt x="206" y="131"/>
                  <a:pt x="206" y="131"/>
                  <a:pt x="206" y="131"/>
                </a:cubicBezTo>
                <a:cubicBezTo>
                  <a:pt x="214" y="126"/>
                  <a:pt x="214" y="126"/>
                  <a:pt x="214" y="126"/>
                </a:cubicBezTo>
                <a:lnTo>
                  <a:pt x="208" y="118"/>
                </a:lnTo>
                <a:close/>
                <a:moveTo>
                  <a:pt x="16" y="126"/>
                </a:moveTo>
                <a:cubicBezTo>
                  <a:pt x="14" y="126"/>
                  <a:pt x="13" y="124"/>
                  <a:pt x="13" y="122"/>
                </a:cubicBezTo>
                <a:cubicBezTo>
                  <a:pt x="13" y="121"/>
                  <a:pt x="14" y="119"/>
                  <a:pt x="16" y="119"/>
                </a:cubicBezTo>
                <a:cubicBezTo>
                  <a:pt x="18" y="119"/>
                  <a:pt x="19" y="121"/>
                  <a:pt x="19" y="122"/>
                </a:cubicBezTo>
                <a:cubicBezTo>
                  <a:pt x="19" y="124"/>
                  <a:pt x="18" y="126"/>
                  <a:pt x="16" y="126"/>
                </a:cubicBezTo>
                <a:close/>
                <a:moveTo>
                  <a:pt x="20" y="119"/>
                </a:moveTo>
                <a:cubicBezTo>
                  <a:pt x="14" y="119"/>
                  <a:pt x="10" y="114"/>
                  <a:pt x="10" y="109"/>
                </a:cubicBezTo>
                <a:cubicBezTo>
                  <a:pt x="10" y="104"/>
                  <a:pt x="14" y="100"/>
                  <a:pt x="20" y="100"/>
                </a:cubicBezTo>
                <a:cubicBezTo>
                  <a:pt x="25" y="100"/>
                  <a:pt x="29" y="104"/>
                  <a:pt x="29" y="109"/>
                </a:cubicBezTo>
                <a:cubicBezTo>
                  <a:pt x="29" y="114"/>
                  <a:pt x="25" y="119"/>
                  <a:pt x="20" y="119"/>
                </a:cubicBezTo>
                <a:close/>
                <a:moveTo>
                  <a:pt x="102" y="21"/>
                </a:moveTo>
                <a:cubicBezTo>
                  <a:pt x="103" y="21"/>
                  <a:pt x="104" y="22"/>
                  <a:pt x="104" y="24"/>
                </a:cubicBezTo>
                <a:cubicBezTo>
                  <a:pt x="104" y="25"/>
                  <a:pt x="103" y="26"/>
                  <a:pt x="102" y="26"/>
                </a:cubicBezTo>
                <a:cubicBezTo>
                  <a:pt x="100" y="26"/>
                  <a:pt x="99" y="25"/>
                  <a:pt x="99" y="24"/>
                </a:cubicBezTo>
                <a:cubicBezTo>
                  <a:pt x="99" y="22"/>
                  <a:pt x="100" y="21"/>
                  <a:pt x="102" y="21"/>
                </a:cubicBezTo>
                <a:close/>
                <a:moveTo>
                  <a:pt x="88" y="16"/>
                </a:moveTo>
                <a:cubicBezTo>
                  <a:pt x="93" y="16"/>
                  <a:pt x="97" y="21"/>
                  <a:pt x="97" y="26"/>
                </a:cubicBezTo>
                <a:cubicBezTo>
                  <a:pt x="97" y="31"/>
                  <a:pt x="93" y="35"/>
                  <a:pt x="88" y="35"/>
                </a:cubicBezTo>
                <a:cubicBezTo>
                  <a:pt x="83" y="35"/>
                  <a:pt x="78" y="31"/>
                  <a:pt x="78" y="26"/>
                </a:cubicBezTo>
                <a:cubicBezTo>
                  <a:pt x="78" y="21"/>
                  <a:pt x="83" y="16"/>
                  <a:pt x="88" y="16"/>
                </a:cubicBezTo>
                <a:close/>
                <a:moveTo>
                  <a:pt x="108" y="38"/>
                </a:moveTo>
                <a:cubicBezTo>
                  <a:pt x="140" y="38"/>
                  <a:pt x="166" y="59"/>
                  <a:pt x="175" y="88"/>
                </a:cubicBezTo>
                <a:cubicBezTo>
                  <a:pt x="41" y="88"/>
                  <a:pt x="41" y="88"/>
                  <a:pt x="41" y="88"/>
                </a:cubicBezTo>
                <a:cubicBezTo>
                  <a:pt x="50" y="59"/>
                  <a:pt x="76" y="38"/>
                  <a:pt x="108" y="38"/>
                </a:cubicBezTo>
                <a:close/>
                <a:moveTo>
                  <a:pt x="147" y="116"/>
                </a:moveTo>
                <a:cubicBezTo>
                  <a:pt x="153" y="116"/>
                  <a:pt x="153" y="116"/>
                  <a:pt x="153" y="116"/>
                </a:cubicBezTo>
                <a:cubicBezTo>
                  <a:pt x="153" y="118"/>
                  <a:pt x="154" y="119"/>
                  <a:pt x="156" y="121"/>
                </a:cubicBezTo>
                <a:cubicBezTo>
                  <a:pt x="157" y="122"/>
                  <a:pt x="159" y="122"/>
                  <a:pt x="161" y="122"/>
                </a:cubicBezTo>
                <a:cubicBezTo>
                  <a:pt x="162" y="122"/>
                  <a:pt x="163" y="122"/>
                  <a:pt x="165" y="121"/>
                </a:cubicBezTo>
                <a:cubicBezTo>
                  <a:pt x="166" y="121"/>
                  <a:pt x="166" y="120"/>
                  <a:pt x="167" y="119"/>
                </a:cubicBezTo>
                <a:cubicBezTo>
                  <a:pt x="167" y="118"/>
                  <a:pt x="167" y="118"/>
                  <a:pt x="167" y="118"/>
                </a:cubicBezTo>
                <a:cubicBezTo>
                  <a:pt x="167" y="116"/>
                  <a:pt x="165" y="115"/>
                  <a:pt x="162" y="114"/>
                </a:cubicBezTo>
                <a:cubicBezTo>
                  <a:pt x="157" y="112"/>
                  <a:pt x="154" y="111"/>
                  <a:pt x="153" y="111"/>
                </a:cubicBezTo>
                <a:cubicBezTo>
                  <a:pt x="150" y="109"/>
                  <a:pt x="148" y="106"/>
                  <a:pt x="148" y="102"/>
                </a:cubicBezTo>
                <a:cubicBezTo>
                  <a:pt x="149" y="100"/>
                  <a:pt x="150" y="97"/>
                  <a:pt x="152" y="96"/>
                </a:cubicBezTo>
                <a:cubicBezTo>
                  <a:pt x="154" y="94"/>
                  <a:pt x="157" y="93"/>
                  <a:pt x="160" y="93"/>
                </a:cubicBezTo>
                <a:cubicBezTo>
                  <a:pt x="163" y="93"/>
                  <a:pt x="166" y="94"/>
                  <a:pt x="169" y="96"/>
                </a:cubicBezTo>
                <a:cubicBezTo>
                  <a:pt x="171" y="98"/>
                  <a:pt x="172" y="101"/>
                  <a:pt x="172" y="105"/>
                </a:cubicBezTo>
                <a:cubicBezTo>
                  <a:pt x="166" y="105"/>
                  <a:pt x="166" y="105"/>
                  <a:pt x="166" y="105"/>
                </a:cubicBezTo>
                <a:cubicBezTo>
                  <a:pt x="166" y="103"/>
                  <a:pt x="165" y="101"/>
                  <a:pt x="164" y="100"/>
                </a:cubicBezTo>
                <a:cubicBezTo>
                  <a:pt x="163" y="99"/>
                  <a:pt x="162" y="99"/>
                  <a:pt x="160" y="99"/>
                </a:cubicBezTo>
                <a:cubicBezTo>
                  <a:pt x="159" y="99"/>
                  <a:pt x="158" y="99"/>
                  <a:pt x="157" y="100"/>
                </a:cubicBezTo>
                <a:cubicBezTo>
                  <a:pt x="156" y="101"/>
                  <a:pt x="155" y="102"/>
                  <a:pt x="155" y="103"/>
                </a:cubicBezTo>
                <a:cubicBezTo>
                  <a:pt x="155" y="105"/>
                  <a:pt x="156" y="106"/>
                  <a:pt x="160" y="107"/>
                </a:cubicBezTo>
                <a:cubicBezTo>
                  <a:pt x="165" y="109"/>
                  <a:pt x="168" y="110"/>
                  <a:pt x="169" y="110"/>
                </a:cubicBezTo>
                <a:cubicBezTo>
                  <a:pt x="172" y="112"/>
                  <a:pt x="174" y="115"/>
                  <a:pt x="173" y="119"/>
                </a:cubicBezTo>
                <a:cubicBezTo>
                  <a:pt x="173" y="122"/>
                  <a:pt x="172" y="124"/>
                  <a:pt x="169" y="126"/>
                </a:cubicBezTo>
                <a:cubicBezTo>
                  <a:pt x="167" y="127"/>
                  <a:pt x="164" y="128"/>
                  <a:pt x="161" y="128"/>
                </a:cubicBezTo>
                <a:cubicBezTo>
                  <a:pt x="157" y="128"/>
                  <a:pt x="154" y="127"/>
                  <a:pt x="151" y="125"/>
                </a:cubicBezTo>
                <a:cubicBezTo>
                  <a:pt x="148" y="123"/>
                  <a:pt x="147" y="119"/>
                  <a:pt x="147" y="116"/>
                </a:cubicBezTo>
                <a:close/>
                <a:moveTo>
                  <a:pt x="148" y="127"/>
                </a:moveTo>
                <a:cubicBezTo>
                  <a:pt x="141" y="127"/>
                  <a:pt x="141" y="127"/>
                  <a:pt x="141" y="127"/>
                </a:cubicBezTo>
                <a:cubicBezTo>
                  <a:pt x="139" y="120"/>
                  <a:pt x="139" y="120"/>
                  <a:pt x="139" y="120"/>
                </a:cubicBezTo>
                <a:cubicBezTo>
                  <a:pt x="126" y="120"/>
                  <a:pt x="126" y="120"/>
                  <a:pt x="126" y="120"/>
                </a:cubicBezTo>
                <a:cubicBezTo>
                  <a:pt x="123" y="127"/>
                  <a:pt x="123" y="127"/>
                  <a:pt x="123" y="127"/>
                </a:cubicBezTo>
                <a:cubicBezTo>
                  <a:pt x="117" y="127"/>
                  <a:pt x="117" y="127"/>
                  <a:pt x="117" y="127"/>
                </a:cubicBezTo>
                <a:cubicBezTo>
                  <a:pt x="129" y="95"/>
                  <a:pt x="129" y="95"/>
                  <a:pt x="129" y="95"/>
                </a:cubicBezTo>
                <a:cubicBezTo>
                  <a:pt x="136" y="95"/>
                  <a:pt x="136" y="95"/>
                  <a:pt x="136" y="95"/>
                </a:cubicBezTo>
                <a:lnTo>
                  <a:pt x="148" y="127"/>
                </a:lnTo>
                <a:close/>
                <a:moveTo>
                  <a:pt x="104" y="127"/>
                </a:moveTo>
                <a:cubicBezTo>
                  <a:pt x="97" y="127"/>
                  <a:pt x="97" y="127"/>
                  <a:pt x="97" y="127"/>
                </a:cubicBezTo>
                <a:cubicBezTo>
                  <a:pt x="91" y="109"/>
                  <a:pt x="91" y="109"/>
                  <a:pt x="91" y="109"/>
                </a:cubicBezTo>
                <a:cubicBezTo>
                  <a:pt x="91" y="127"/>
                  <a:pt x="91" y="127"/>
                  <a:pt x="91" y="127"/>
                </a:cubicBezTo>
                <a:cubicBezTo>
                  <a:pt x="85" y="127"/>
                  <a:pt x="85" y="127"/>
                  <a:pt x="85" y="127"/>
                </a:cubicBezTo>
                <a:cubicBezTo>
                  <a:pt x="85" y="95"/>
                  <a:pt x="85" y="95"/>
                  <a:pt x="85" y="95"/>
                </a:cubicBezTo>
                <a:cubicBezTo>
                  <a:pt x="92" y="95"/>
                  <a:pt x="92" y="95"/>
                  <a:pt x="92" y="95"/>
                </a:cubicBezTo>
                <a:cubicBezTo>
                  <a:pt x="100" y="119"/>
                  <a:pt x="100" y="119"/>
                  <a:pt x="100" y="119"/>
                </a:cubicBezTo>
                <a:cubicBezTo>
                  <a:pt x="108" y="95"/>
                  <a:pt x="108" y="95"/>
                  <a:pt x="108" y="95"/>
                </a:cubicBezTo>
                <a:cubicBezTo>
                  <a:pt x="116" y="95"/>
                  <a:pt x="116" y="95"/>
                  <a:pt x="116" y="95"/>
                </a:cubicBezTo>
                <a:cubicBezTo>
                  <a:pt x="116" y="127"/>
                  <a:pt x="116" y="127"/>
                  <a:pt x="116" y="127"/>
                </a:cubicBezTo>
                <a:cubicBezTo>
                  <a:pt x="110" y="127"/>
                  <a:pt x="110" y="127"/>
                  <a:pt x="110" y="127"/>
                </a:cubicBezTo>
                <a:cubicBezTo>
                  <a:pt x="110" y="108"/>
                  <a:pt x="110" y="108"/>
                  <a:pt x="110" y="108"/>
                </a:cubicBezTo>
                <a:lnTo>
                  <a:pt x="104" y="127"/>
                </a:lnTo>
                <a:close/>
                <a:moveTo>
                  <a:pt x="44" y="95"/>
                </a:moveTo>
                <a:cubicBezTo>
                  <a:pt x="51" y="95"/>
                  <a:pt x="51" y="95"/>
                  <a:pt x="51" y="95"/>
                </a:cubicBezTo>
                <a:cubicBezTo>
                  <a:pt x="58" y="104"/>
                  <a:pt x="58" y="104"/>
                  <a:pt x="58" y="104"/>
                </a:cubicBezTo>
                <a:cubicBezTo>
                  <a:pt x="64" y="95"/>
                  <a:pt x="64" y="95"/>
                  <a:pt x="64" y="95"/>
                </a:cubicBezTo>
                <a:cubicBezTo>
                  <a:pt x="71" y="95"/>
                  <a:pt x="71" y="95"/>
                  <a:pt x="71" y="95"/>
                </a:cubicBezTo>
                <a:cubicBezTo>
                  <a:pt x="61" y="110"/>
                  <a:pt x="61" y="110"/>
                  <a:pt x="61" y="110"/>
                </a:cubicBezTo>
                <a:cubicBezTo>
                  <a:pt x="73" y="127"/>
                  <a:pt x="73" y="127"/>
                  <a:pt x="73" y="127"/>
                </a:cubicBezTo>
                <a:cubicBezTo>
                  <a:pt x="65" y="127"/>
                  <a:pt x="65" y="127"/>
                  <a:pt x="65" y="127"/>
                </a:cubicBezTo>
                <a:cubicBezTo>
                  <a:pt x="58" y="116"/>
                  <a:pt x="58" y="116"/>
                  <a:pt x="58" y="116"/>
                </a:cubicBezTo>
                <a:cubicBezTo>
                  <a:pt x="50" y="127"/>
                  <a:pt x="50" y="127"/>
                  <a:pt x="50" y="127"/>
                </a:cubicBezTo>
                <a:cubicBezTo>
                  <a:pt x="43" y="127"/>
                  <a:pt x="43" y="127"/>
                  <a:pt x="43" y="127"/>
                </a:cubicBezTo>
                <a:cubicBezTo>
                  <a:pt x="54" y="110"/>
                  <a:pt x="54" y="110"/>
                  <a:pt x="54" y="110"/>
                </a:cubicBezTo>
                <a:lnTo>
                  <a:pt x="44" y="95"/>
                </a:lnTo>
                <a:close/>
                <a:moveTo>
                  <a:pt x="73" y="114"/>
                </a:moveTo>
                <a:cubicBezTo>
                  <a:pt x="73" y="108"/>
                  <a:pt x="73" y="108"/>
                  <a:pt x="73" y="108"/>
                </a:cubicBezTo>
                <a:cubicBezTo>
                  <a:pt x="82" y="108"/>
                  <a:pt x="82" y="108"/>
                  <a:pt x="82" y="108"/>
                </a:cubicBezTo>
                <a:cubicBezTo>
                  <a:pt x="82" y="114"/>
                  <a:pt x="82" y="114"/>
                  <a:pt x="82" y="114"/>
                </a:cubicBezTo>
                <a:lnTo>
                  <a:pt x="73" y="114"/>
                </a:lnTo>
                <a:close/>
                <a:moveTo>
                  <a:pt x="31" y="48"/>
                </a:moveTo>
                <a:cubicBezTo>
                  <a:pt x="31" y="45"/>
                  <a:pt x="33" y="42"/>
                  <a:pt x="36" y="42"/>
                </a:cubicBezTo>
                <a:cubicBezTo>
                  <a:pt x="39" y="42"/>
                  <a:pt x="41" y="45"/>
                  <a:pt x="41" y="48"/>
                </a:cubicBezTo>
                <a:cubicBezTo>
                  <a:pt x="41" y="50"/>
                  <a:pt x="39" y="53"/>
                  <a:pt x="36" y="53"/>
                </a:cubicBezTo>
                <a:cubicBezTo>
                  <a:pt x="33" y="53"/>
                  <a:pt x="31" y="50"/>
                  <a:pt x="31" y="48"/>
                </a:cubicBezTo>
                <a:close/>
                <a:moveTo>
                  <a:pt x="46" y="172"/>
                </a:moveTo>
                <a:cubicBezTo>
                  <a:pt x="41" y="172"/>
                  <a:pt x="37" y="168"/>
                  <a:pt x="37" y="163"/>
                </a:cubicBezTo>
                <a:cubicBezTo>
                  <a:pt x="37" y="158"/>
                  <a:pt x="41" y="154"/>
                  <a:pt x="46" y="154"/>
                </a:cubicBezTo>
                <a:cubicBezTo>
                  <a:pt x="51" y="154"/>
                  <a:pt x="54" y="158"/>
                  <a:pt x="54" y="163"/>
                </a:cubicBezTo>
                <a:cubicBezTo>
                  <a:pt x="54" y="168"/>
                  <a:pt x="51" y="172"/>
                  <a:pt x="46" y="172"/>
                </a:cubicBezTo>
                <a:close/>
                <a:moveTo>
                  <a:pt x="59" y="172"/>
                </a:moveTo>
                <a:cubicBezTo>
                  <a:pt x="58" y="172"/>
                  <a:pt x="57" y="171"/>
                  <a:pt x="57" y="170"/>
                </a:cubicBezTo>
                <a:cubicBezTo>
                  <a:pt x="57" y="169"/>
                  <a:pt x="58" y="168"/>
                  <a:pt x="59" y="168"/>
                </a:cubicBezTo>
                <a:cubicBezTo>
                  <a:pt x="60" y="168"/>
                  <a:pt x="60" y="169"/>
                  <a:pt x="60" y="170"/>
                </a:cubicBezTo>
                <a:cubicBezTo>
                  <a:pt x="60" y="171"/>
                  <a:pt x="60" y="172"/>
                  <a:pt x="59" y="172"/>
                </a:cubicBezTo>
                <a:close/>
                <a:moveTo>
                  <a:pt x="109" y="204"/>
                </a:moveTo>
                <a:cubicBezTo>
                  <a:pt x="105" y="204"/>
                  <a:pt x="102" y="201"/>
                  <a:pt x="102" y="197"/>
                </a:cubicBezTo>
                <a:cubicBezTo>
                  <a:pt x="102" y="193"/>
                  <a:pt x="105" y="190"/>
                  <a:pt x="109" y="190"/>
                </a:cubicBezTo>
                <a:cubicBezTo>
                  <a:pt x="112" y="190"/>
                  <a:pt x="115" y="193"/>
                  <a:pt x="115" y="197"/>
                </a:cubicBezTo>
                <a:cubicBezTo>
                  <a:pt x="115" y="201"/>
                  <a:pt x="112" y="204"/>
                  <a:pt x="109" y="204"/>
                </a:cubicBezTo>
                <a:close/>
                <a:moveTo>
                  <a:pt x="154" y="187"/>
                </a:moveTo>
                <a:cubicBezTo>
                  <a:pt x="153" y="187"/>
                  <a:pt x="152" y="186"/>
                  <a:pt x="152" y="185"/>
                </a:cubicBezTo>
                <a:cubicBezTo>
                  <a:pt x="152" y="183"/>
                  <a:pt x="153" y="182"/>
                  <a:pt x="154" y="182"/>
                </a:cubicBezTo>
                <a:cubicBezTo>
                  <a:pt x="155" y="182"/>
                  <a:pt x="156" y="183"/>
                  <a:pt x="156" y="185"/>
                </a:cubicBezTo>
                <a:cubicBezTo>
                  <a:pt x="156" y="186"/>
                  <a:pt x="155" y="187"/>
                  <a:pt x="154" y="187"/>
                </a:cubicBezTo>
                <a:close/>
                <a:moveTo>
                  <a:pt x="108" y="178"/>
                </a:moveTo>
                <a:cubicBezTo>
                  <a:pt x="79" y="178"/>
                  <a:pt x="53" y="160"/>
                  <a:pt x="43" y="134"/>
                </a:cubicBezTo>
                <a:cubicBezTo>
                  <a:pt x="173" y="134"/>
                  <a:pt x="173" y="134"/>
                  <a:pt x="173" y="134"/>
                </a:cubicBezTo>
                <a:cubicBezTo>
                  <a:pt x="163" y="160"/>
                  <a:pt x="137" y="178"/>
                  <a:pt x="108" y="178"/>
                </a:cubicBezTo>
                <a:close/>
                <a:moveTo>
                  <a:pt x="170" y="175"/>
                </a:moveTo>
                <a:cubicBezTo>
                  <a:pt x="166" y="175"/>
                  <a:pt x="163" y="171"/>
                  <a:pt x="163" y="167"/>
                </a:cubicBezTo>
                <a:cubicBezTo>
                  <a:pt x="163" y="163"/>
                  <a:pt x="166" y="160"/>
                  <a:pt x="170" y="160"/>
                </a:cubicBezTo>
                <a:cubicBezTo>
                  <a:pt x="174" y="160"/>
                  <a:pt x="177" y="163"/>
                  <a:pt x="177" y="167"/>
                </a:cubicBezTo>
                <a:cubicBezTo>
                  <a:pt x="177" y="171"/>
                  <a:pt x="174" y="175"/>
                  <a:pt x="170" y="175"/>
                </a:cubicBezTo>
                <a:close/>
                <a:moveTo>
                  <a:pt x="171" y="59"/>
                </a:moveTo>
                <a:cubicBezTo>
                  <a:pt x="166" y="59"/>
                  <a:pt x="162" y="55"/>
                  <a:pt x="162" y="50"/>
                </a:cubicBezTo>
                <a:cubicBezTo>
                  <a:pt x="162" y="44"/>
                  <a:pt x="166" y="40"/>
                  <a:pt x="171" y="40"/>
                </a:cubicBezTo>
                <a:cubicBezTo>
                  <a:pt x="177" y="40"/>
                  <a:pt x="181" y="44"/>
                  <a:pt x="181" y="50"/>
                </a:cubicBezTo>
                <a:cubicBezTo>
                  <a:pt x="181" y="55"/>
                  <a:pt x="177" y="59"/>
                  <a:pt x="171" y="59"/>
                </a:cubicBezTo>
                <a:close/>
                <a:moveTo>
                  <a:pt x="186" y="61"/>
                </a:moveTo>
                <a:cubicBezTo>
                  <a:pt x="184" y="61"/>
                  <a:pt x="184" y="60"/>
                  <a:pt x="184" y="59"/>
                </a:cubicBezTo>
                <a:cubicBezTo>
                  <a:pt x="184" y="57"/>
                  <a:pt x="184" y="57"/>
                  <a:pt x="186" y="57"/>
                </a:cubicBezTo>
                <a:cubicBezTo>
                  <a:pt x="187" y="57"/>
                  <a:pt x="188" y="57"/>
                  <a:pt x="188" y="59"/>
                </a:cubicBezTo>
                <a:cubicBezTo>
                  <a:pt x="188" y="60"/>
                  <a:pt x="187" y="61"/>
                  <a:pt x="186" y="61"/>
                </a:cubicBezTo>
                <a:close/>
                <a:moveTo>
                  <a:pt x="194" y="106"/>
                </a:moveTo>
                <a:cubicBezTo>
                  <a:pt x="191" y="106"/>
                  <a:pt x="189" y="103"/>
                  <a:pt x="189" y="100"/>
                </a:cubicBezTo>
                <a:cubicBezTo>
                  <a:pt x="189" y="98"/>
                  <a:pt x="191" y="95"/>
                  <a:pt x="194" y="95"/>
                </a:cubicBezTo>
                <a:cubicBezTo>
                  <a:pt x="197" y="95"/>
                  <a:pt x="199" y="98"/>
                  <a:pt x="199" y="100"/>
                </a:cubicBezTo>
                <a:cubicBezTo>
                  <a:pt x="199" y="103"/>
                  <a:pt x="197" y="106"/>
                  <a:pt x="194" y="10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0" name="Freeform 239"/>
          <p:cNvSpPr/>
          <p:nvPr/>
        </p:nvSpPr>
        <p:spPr bwMode="auto">
          <a:xfrm>
            <a:off x="7827190" y="3927967"/>
            <a:ext cx="79375" cy="142875"/>
          </a:xfrm>
          <a:custGeom>
            <a:avLst/>
            <a:gdLst>
              <a:gd name="T0" fmla="*/ 5 w 35"/>
              <a:gd name="T1" fmla="*/ 17 h 63"/>
              <a:gd name="T2" fmla="*/ 3 w 35"/>
              <a:gd name="T3" fmla="*/ 31 h 63"/>
              <a:gd name="T4" fmla="*/ 25 w 35"/>
              <a:gd name="T5" fmla="*/ 59 h 63"/>
              <a:gd name="T6" fmla="*/ 34 w 35"/>
              <a:gd name="T7" fmla="*/ 63 h 63"/>
              <a:gd name="T8" fmla="*/ 27 w 35"/>
              <a:gd name="T9" fmla="*/ 0 h 63"/>
              <a:gd name="T10" fmla="*/ 5 w 35"/>
              <a:gd name="T11" fmla="*/ 17 h 63"/>
            </a:gdLst>
            <a:ahLst/>
            <a:cxnLst>
              <a:cxn ang="0">
                <a:pos x="T0" y="T1"/>
              </a:cxn>
              <a:cxn ang="0">
                <a:pos x="T2" y="T3"/>
              </a:cxn>
              <a:cxn ang="0">
                <a:pos x="T4" y="T5"/>
              </a:cxn>
              <a:cxn ang="0">
                <a:pos x="T6" y="T7"/>
              </a:cxn>
              <a:cxn ang="0">
                <a:pos x="T8" y="T9"/>
              </a:cxn>
              <a:cxn ang="0">
                <a:pos x="T10" y="T11"/>
              </a:cxn>
            </a:cxnLst>
            <a:rect l="0" t="0" r="r" b="b"/>
            <a:pathLst>
              <a:path w="35" h="63">
                <a:moveTo>
                  <a:pt x="5" y="17"/>
                </a:moveTo>
                <a:cubicBezTo>
                  <a:pt x="1" y="21"/>
                  <a:pt x="0" y="27"/>
                  <a:pt x="3" y="31"/>
                </a:cubicBezTo>
                <a:cubicBezTo>
                  <a:pt x="25" y="59"/>
                  <a:pt x="25" y="59"/>
                  <a:pt x="25" y="59"/>
                </a:cubicBezTo>
                <a:cubicBezTo>
                  <a:pt x="27" y="62"/>
                  <a:pt x="31" y="63"/>
                  <a:pt x="34" y="63"/>
                </a:cubicBezTo>
                <a:cubicBezTo>
                  <a:pt x="34" y="53"/>
                  <a:pt x="35" y="26"/>
                  <a:pt x="27" y="0"/>
                </a:cubicBezTo>
                <a:lnTo>
                  <a:pt x="5" y="1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1" name="Freeform 240"/>
          <p:cNvSpPr/>
          <p:nvPr/>
        </p:nvSpPr>
        <p:spPr bwMode="auto">
          <a:xfrm>
            <a:off x="7916090" y="3880342"/>
            <a:ext cx="53975" cy="169863"/>
          </a:xfrm>
          <a:custGeom>
            <a:avLst/>
            <a:gdLst>
              <a:gd name="T0" fmla="*/ 0 w 24"/>
              <a:gd name="T1" fmla="*/ 12 h 75"/>
              <a:gd name="T2" fmla="*/ 9 w 24"/>
              <a:gd name="T3" fmla="*/ 75 h 75"/>
              <a:gd name="T4" fmla="*/ 22 w 24"/>
              <a:gd name="T5" fmla="*/ 65 h 75"/>
              <a:gd name="T6" fmla="*/ 15 w 24"/>
              <a:gd name="T7" fmla="*/ 0 h 75"/>
              <a:gd name="T8" fmla="*/ 0 w 24"/>
              <a:gd name="T9" fmla="*/ 12 h 75"/>
            </a:gdLst>
            <a:ahLst/>
            <a:cxnLst>
              <a:cxn ang="0">
                <a:pos x="T0" y="T1"/>
              </a:cxn>
              <a:cxn ang="0">
                <a:pos x="T2" y="T3"/>
              </a:cxn>
              <a:cxn ang="0">
                <a:pos x="T4" y="T5"/>
              </a:cxn>
              <a:cxn ang="0">
                <a:pos x="T6" y="T7"/>
              </a:cxn>
              <a:cxn ang="0">
                <a:pos x="T8" y="T9"/>
              </a:cxn>
            </a:cxnLst>
            <a:rect l="0" t="0" r="r" b="b"/>
            <a:pathLst>
              <a:path w="24" h="75">
                <a:moveTo>
                  <a:pt x="0" y="12"/>
                </a:moveTo>
                <a:cubicBezTo>
                  <a:pt x="8" y="36"/>
                  <a:pt x="9" y="60"/>
                  <a:pt x="9" y="75"/>
                </a:cubicBezTo>
                <a:cubicBezTo>
                  <a:pt x="22" y="65"/>
                  <a:pt x="22" y="65"/>
                  <a:pt x="22" y="65"/>
                </a:cubicBezTo>
                <a:cubicBezTo>
                  <a:pt x="22" y="57"/>
                  <a:pt x="24" y="28"/>
                  <a:pt x="15" y="0"/>
                </a:cubicBezTo>
                <a:lnTo>
                  <a:pt x="0" y="12"/>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2" name="Freeform 241"/>
          <p:cNvSpPr/>
          <p:nvPr/>
        </p:nvSpPr>
        <p:spPr bwMode="auto">
          <a:xfrm>
            <a:off x="8036740" y="3816842"/>
            <a:ext cx="77787" cy="138113"/>
          </a:xfrm>
          <a:custGeom>
            <a:avLst/>
            <a:gdLst>
              <a:gd name="T0" fmla="*/ 29 w 34"/>
              <a:gd name="T1" fmla="*/ 46 h 61"/>
              <a:gd name="T2" fmla="*/ 31 w 34"/>
              <a:gd name="T3" fmla="*/ 32 h 61"/>
              <a:gd name="T4" fmla="*/ 9 w 34"/>
              <a:gd name="T5" fmla="*/ 4 h 61"/>
              <a:gd name="T6" fmla="*/ 0 w 34"/>
              <a:gd name="T7" fmla="*/ 0 h 61"/>
              <a:gd name="T8" fmla="*/ 8 w 34"/>
              <a:gd name="T9" fmla="*/ 61 h 61"/>
              <a:gd name="T10" fmla="*/ 29 w 34"/>
              <a:gd name="T11" fmla="*/ 46 h 61"/>
            </a:gdLst>
            <a:ahLst/>
            <a:cxnLst>
              <a:cxn ang="0">
                <a:pos x="T0" y="T1"/>
              </a:cxn>
              <a:cxn ang="0">
                <a:pos x="T2" y="T3"/>
              </a:cxn>
              <a:cxn ang="0">
                <a:pos x="T4" y="T5"/>
              </a:cxn>
              <a:cxn ang="0">
                <a:pos x="T6" y="T7"/>
              </a:cxn>
              <a:cxn ang="0">
                <a:pos x="T8" y="T9"/>
              </a:cxn>
              <a:cxn ang="0">
                <a:pos x="T10" y="T11"/>
              </a:cxn>
            </a:cxnLst>
            <a:rect l="0" t="0" r="r" b="b"/>
            <a:pathLst>
              <a:path w="34" h="61">
                <a:moveTo>
                  <a:pt x="29" y="46"/>
                </a:moveTo>
                <a:cubicBezTo>
                  <a:pt x="33" y="42"/>
                  <a:pt x="34" y="36"/>
                  <a:pt x="31" y="32"/>
                </a:cubicBezTo>
                <a:cubicBezTo>
                  <a:pt x="9" y="4"/>
                  <a:pt x="9" y="4"/>
                  <a:pt x="9" y="4"/>
                </a:cubicBezTo>
                <a:cubicBezTo>
                  <a:pt x="7" y="1"/>
                  <a:pt x="3" y="0"/>
                  <a:pt x="0" y="0"/>
                </a:cubicBezTo>
                <a:cubicBezTo>
                  <a:pt x="7" y="23"/>
                  <a:pt x="9" y="47"/>
                  <a:pt x="8" y="61"/>
                </a:cubicBezTo>
                <a:lnTo>
                  <a:pt x="29" y="4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3" name="Freeform 242"/>
          <p:cNvSpPr/>
          <p:nvPr/>
        </p:nvSpPr>
        <p:spPr bwMode="auto">
          <a:xfrm>
            <a:off x="7976415" y="3832717"/>
            <a:ext cx="53975" cy="169863"/>
          </a:xfrm>
          <a:custGeom>
            <a:avLst/>
            <a:gdLst>
              <a:gd name="T0" fmla="*/ 8 w 24"/>
              <a:gd name="T1" fmla="*/ 75 h 75"/>
              <a:gd name="T2" fmla="*/ 22 w 24"/>
              <a:gd name="T3" fmla="*/ 65 h 75"/>
              <a:gd name="T4" fmla="*/ 15 w 24"/>
              <a:gd name="T5" fmla="*/ 0 h 75"/>
              <a:gd name="T6" fmla="*/ 0 w 24"/>
              <a:gd name="T7" fmla="*/ 13 h 75"/>
              <a:gd name="T8" fmla="*/ 8 w 24"/>
              <a:gd name="T9" fmla="*/ 75 h 75"/>
            </a:gdLst>
            <a:ahLst/>
            <a:cxnLst>
              <a:cxn ang="0">
                <a:pos x="T0" y="T1"/>
              </a:cxn>
              <a:cxn ang="0">
                <a:pos x="T2" y="T3"/>
              </a:cxn>
              <a:cxn ang="0">
                <a:pos x="T4" y="T5"/>
              </a:cxn>
              <a:cxn ang="0">
                <a:pos x="T6" y="T7"/>
              </a:cxn>
              <a:cxn ang="0">
                <a:pos x="T8" y="T9"/>
              </a:cxn>
            </a:cxnLst>
            <a:rect l="0" t="0" r="r" b="b"/>
            <a:pathLst>
              <a:path w="24" h="75">
                <a:moveTo>
                  <a:pt x="8" y="75"/>
                </a:moveTo>
                <a:cubicBezTo>
                  <a:pt x="22" y="65"/>
                  <a:pt x="22" y="65"/>
                  <a:pt x="22" y="65"/>
                </a:cubicBezTo>
                <a:cubicBezTo>
                  <a:pt x="22" y="57"/>
                  <a:pt x="24" y="28"/>
                  <a:pt x="15" y="0"/>
                </a:cubicBezTo>
                <a:cubicBezTo>
                  <a:pt x="0" y="13"/>
                  <a:pt x="0" y="13"/>
                  <a:pt x="0" y="13"/>
                </a:cubicBezTo>
                <a:cubicBezTo>
                  <a:pt x="7" y="36"/>
                  <a:pt x="9" y="60"/>
                  <a:pt x="8" y="7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4" name="Freeform 243"/>
          <p:cNvSpPr/>
          <p:nvPr/>
        </p:nvSpPr>
        <p:spPr bwMode="auto">
          <a:xfrm>
            <a:off x="7827190" y="4013692"/>
            <a:ext cx="46037" cy="49213"/>
          </a:xfrm>
          <a:custGeom>
            <a:avLst/>
            <a:gdLst>
              <a:gd name="T0" fmla="*/ 2 w 20"/>
              <a:gd name="T1" fmla="*/ 1 h 22"/>
              <a:gd name="T2" fmla="*/ 8 w 20"/>
              <a:gd name="T3" fmla="*/ 2 h 22"/>
              <a:gd name="T4" fmla="*/ 18 w 20"/>
              <a:gd name="T5" fmla="*/ 15 h 22"/>
              <a:gd name="T6" fmla="*/ 18 w 20"/>
              <a:gd name="T7" fmla="*/ 21 h 22"/>
              <a:gd name="T8" fmla="*/ 18 w 20"/>
              <a:gd name="T9" fmla="*/ 21 h 22"/>
              <a:gd name="T10" fmla="*/ 12 w 20"/>
              <a:gd name="T11" fmla="*/ 20 h 22"/>
              <a:gd name="T12" fmla="*/ 2 w 20"/>
              <a:gd name="T13" fmla="*/ 7 h 22"/>
              <a:gd name="T14" fmla="*/ 2 w 20"/>
              <a:gd name="T15" fmla="*/ 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2">
                <a:moveTo>
                  <a:pt x="2" y="1"/>
                </a:moveTo>
                <a:cubicBezTo>
                  <a:pt x="4" y="0"/>
                  <a:pt x="7" y="0"/>
                  <a:pt x="8" y="2"/>
                </a:cubicBezTo>
                <a:cubicBezTo>
                  <a:pt x="18" y="15"/>
                  <a:pt x="18" y="15"/>
                  <a:pt x="18" y="15"/>
                </a:cubicBezTo>
                <a:cubicBezTo>
                  <a:pt x="20" y="17"/>
                  <a:pt x="19" y="20"/>
                  <a:pt x="18" y="21"/>
                </a:cubicBezTo>
                <a:cubicBezTo>
                  <a:pt x="18" y="21"/>
                  <a:pt x="18" y="21"/>
                  <a:pt x="18" y="21"/>
                </a:cubicBezTo>
                <a:cubicBezTo>
                  <a:pt x="16" y="22"/>
                  <a:pt x="13" y="22"/>
                  <a:pt x="12" y="20"/>
                </a:cubicBezTo>
                <a:cubicBezTo>
                  <a:pt x="2" y="7"/>
                  <a:pt x="2" y="7"/>
                  <a:pt x="2" y="7"/>
                </a:cubicBezTo>
                <a:cubicBezTo>
                  <a:pt x="0" y="5"/>
                  <a:pt x="1" y="3"/>
                  <a:pt x="2" y="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5" name="Freeform 244"/>
          <p:cNvSpPr/>
          <p:nvPr/>
        </p:nvSpPr>
        <p:spPr bwMode="auto">
          <a:xfrm>
            <a:off x="7750990" y="4034330"/>
            <a:ext cx="96837" cy="101600"/>
          </a:xfrm>
          <a:custGeom>
            <a:avLst/>
            <a:gdLst>
              <a:gd name="T0" fmla="*/ 3 w 43"/>
              <a:gd name="T1" fmla="*/ 0 h 45"/>
              <a:gd name="T2" fmla="*/ 3 w 43"/>
              <a:gd name="T3" fmla="*/ 7 h 45"/>
              <a:gd name="T4" fmla="*/ 9 w 43"/>
              <a:gd name="T5" fmla="*/ 8 h 45"/>
              <a:gd name="T6" fmla="*/ 10 w 43"/>
              <a:gd name="T7" fmla="*/ 8 h 45"/>
              <a:gd name="T8" fmla="*/ 16 w 43"/>
              <a:gd name="T9" fmla="*/ 11 h 45"/>
              <a:gd name="T10" fmla="*/ 17 w 43"/>
              <a:gd name="T11" fmla="*/ 17 h 45"/>
              <a:gd name="T12" fmla="*/ 17 w 43"/>
              <a:gd name="T13" fmla="*/ 17 h 45"/>
              <a:gd name="T14" fmla="*/ 16 w 43"/>
              <a:gd name="T15" fmla="*/ 23 h 45"/>
              <a:gd name="T16" fmla="*/ 17 w 43"/>
              <a:gd name="T17" fmla="*/ 24 h 45"/>
              <a:gd name="T18" fmla="*/ 17 w 43"/>
              <a:gd name="T19" fmla="*/ 24 h 45"/>
              <a:gd name="T20" fmla="*/ 23 w 43"/>
              <a:gd name="T21" fmla="*/ 25 h 45"/>
              <a:gd name="T22" fmla="*/ 23 w 43"/>
              <a:gd name="T23" fmla="*/ 25 h 45"/>
              <a:gd name="T24" fmla="*/ 29 w 43"/>
              <a:gd name="T25" fmla="*/ 28 h 45"/>
              <a:gd name="T26" fmla="*/ 30 w 43"/>
              <a:gd name="T27" fmla="*/ 34 h 45"/>
              <a:gd name="T28" fmla="*/ 30 w 43"/>
              <a:gd name="T29" fmla="*/ 35 h 45"/>
              <a:gd name="T30" fmla="*/ 30 w 43"/>
              <a:gd name="T31" fmla="*/ 41 h 45"/>
              <a:gd name="T32" fmla="*/ 36 w 43"/>
              <a:gd name="T33" fmla="*/ 42 h 45"/>
              <a:gd name="T34" fmla="*/ 36 w 43"/>
              <a:gd name="T35" fmla="*/ 42 h 45"/>
              <a:gd name="T36" fmla="*/ 43 w 43"/>
              <a:gd name="T37" fmla="*/ 12 h 45"/>
              <a:gd name="T38" fmla="*/ 35 w 43"/>
              <a:gd name="T39" fmla="*/ 1 h 45"/>
              <a:gd name="T40" fmla="*/ 3 w 43"/>
              <a:gd name="T4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5">
                <a:moveTo>
                  <a:pt x="3" y="0"/>
                </a:moveTo>
                <a:cubicBezTo>
                  <a:pt x="3" y="0"/>
                  <a:pt x="0" y="3"/>
                  <a:pt x="3" y="7"/>
                </a:cubicBezTo>
                <a:cubicBezTo>
                  <a:pt x="6" y="11"/>
                  <a:pt x="9" y="8"/>
                  <a:pt x="9" y="8"/>
                </a:cubicBezTo>
                <a:cubicBezTo>
                  <a:pt x="9" y="8"/>
                  <a:pt x="9" y="8"/>
                  <a:pt x="10" y="8"/>
                </a:cubicBezTo>
                <a:cubicBezTo>
                  <a:pt x="10" y="8"/>
                  <a:pt x="13" y="7"/>
                  <a:pt x="16" y="11"/>
                </a:cubicBezTo>
                <a:cubicBezTo>
                  <a:pt x="19" y="15"/>
                  <a:pt x="17" y="17"/>
                  <a:pt x="17" y="17"/>
                </a:cubicBezTo>
                <a:cubicBezTo>
                  <a:pt x="17" y="17"/>
                  <a:pt x="17" y="17"/>
                  <a:pt x="17" y="17"/>
                </a:cubicBezTo>
                <a:cubicBezTo>
                  <a:pt x="16" y="18"/>
                  <a:pt x="15" y="20"/>
                  <a:pt x="16" y="23"/>
                </a:cubicBezTo>
                <a:cubicBezTo>
                  <a:pt x="16" y="23"/>
                  <a:pt x="17" y="23"/>
                  <a:pt x="17" y="24"/>
                </a:cubicBezTo>
                <a:cubicBezTo>
                  <a:pt x="17" y="24"/>
                  <a:pt x="17" y="24"/>
                  <a:pt x="17" y="24"/>
                </a:cubicBezTo>
                <a:cubicBezTo>
                  <a:pt x="20" y="27"/>
                  <a:pt x="23" y="25"/>
                  <a:pt x="23" y="25"/>
                </a:cubicBezTo>
                <a:cubicBezTo>
                  <a:pt x="23" y="25"/>
                  <a:pt x="23" y="25"/>
                  <a:pt x="23" y="25"/>
                </a:cubicBezTo>
                <a:cubicBezTo>
                  <a:pt x="23" y="25"/>
                  <a:pt x="26" y="24"/>
                  <a:pt x="29" y="28"/>
                </a:cubicBezTo>
                <a:cubicBezTo>
                  <a:pt x="32" y="31"/>
                  <a:pt x="30" y="34"/>
                  <a:pt x="30" y="34"/>
                </a:cubicBezTo>
                <a:cubicBezTo>
                  <a:pt x="30" y="35"/>
                  <a:pt x="30" y="35"/>
                  <a:pt x="30" y="35"/>
                </a:cubicBezTo>
                <a:cubicBezTo>
                  <a:pt x="30" y="35"/>
                  <a:pt x="27" y="37"/>
                  <a:pt x="30" y="41"/>
                </a:cubicBezTo>
                <a:cubicBezTo>
                  <a:pt x="33" y="45"/>
                  <a:pt x="36" y="42"/>
                  <a:pt x="36" y="42"/>
                </a:cubicBezTo>
                <a:cubicBezTo>
                  <a:pt x="36" y="42"/>
                  <a:pt x="36" y="42"/>
                  <a:pt x="36" y="42"/>
                </a:cubicBezTo>
                <a:cubicBezTo>
                  <a:pt x="43" y="12"/>
                  <a:pt x="43" y="12"/>
                  <a:pt x="43" y="12"/>
                </a:cubicBezTo>
                <a:cubicBezTo>
                  <a:pt x="35" y="1"/>
                  <a:pt x="35" y="1"/>
                  <a:pt x="35" y="1"/>
                </a:cubicBezTo>
                <a:cubicBezTo>
                  <a:pt x="3" y="0"/>
                  <a:pt x="3" y="0"/>
                  <a:pt x="3"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6" name="Freeform 245"/>
          <p:cNvSpPr/>
          <p:nvPr/>
        </p:nvSpPr>
        <p:spPr bwMode="auto">
          <a:xfrm>
            <a:off x="8076428" y="3824780"/>
            <a:ext cx="42862" cy="50800"/>
          </a:xfrm>
          <a:custGeom>
            <a:avLst/>
            <a:gdLst>
              <a:gd name="T0" fmla="*/ 17 w 19"/>
              <a:gd name="T1" fmla="*/ 21 h 23"/>
              <a:gd name="T2" fmla="*/ 11 w 19"/>
              <a:gd name="T3" fmla="*/ 20 h 23"/>
              <a:gd name="T4" fmla="*/ 1 w 19"/>
              <a:gd name="T5" fmla="*/ 8 h 23"/>
              <a:gd name="T6" fmla="*/ 2 w 19"/>
              <a:gd name="T7" fmla="*/ 1 h 23"/>
              <a:gd name="T8" fmla="*/ 2 w 19"/>
              <a:gd name="T9" fmla="*/ 1 h 23"/>
              <a:gd name="T10" fmla="*/ 8 w 19"/>
              <a:gd name="T11" fmla="*/ 3 h 23"/>
              <a:gd name="T12" fmla="*/ 18 w 19"/>
              <a:gd name="T13" fmla="*/ 15 h 23"/>
              <a:gd name="T14" fmla="*/ 17 w 19"/>
              <a:gd name="T15" fmla="*/ 2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3">
                <a:moveTo>
                  <a:pt x="17" y="21"/>
                </a:moveTo>
                <a:cubicBezTo>
                  <a:pt x="15" y="23"/>
                  <a:pt x="13" y="22"/>
                  <a:pt x="11" y="20"/>
                </a:cubicBezTo>
                <a:cubicBezTo>
                  <a:pt x="1" y="8"/>
                  <a:pt x="1" y="8"/>
                  <a:pt x="1" y="8"/>
                </a:cubicBezTo>
                <a:cubicBezTo>
                  <a:pt x="0" y="6"/>
                  <a:pt x="0" y="3"/>
                  <a:pt x="2" y="1"/>
                </a:cubicBezTo>
                <a:cubicBezTo>
                  <a:pt x="2" y="1"/>
                  <a:pt x="2" y="1"/>
                  <a:pt x="2" y="1"/>
                </a:cubicBezTo>
                <a:cubicBezTo>
                  <a:pt x="4" y="0"/>
                  <a:pt x="6" y="1"/>
                  <a:pt x="8" y="3"/>
                </a:cubicBezTo>
                <a:cubicBezTo>
                  <a:pt x="18" y="15"/>
                  <a:pt x="18" y="15"/>
                  <a:pt x="18" y="15"/>
                </a:cubicBezTo>
                <a:cubicBezTo>
                  <a:pt x="19" y="17"/>
                  <a:pt x="19" y="20"/>
                  <a:pt x="17" y="2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7" name="Freeform 246"/>
          <p:cNvSpPr/>
          <p:nvPr/>
        </p:nvSpPr>
        <p:spPr bwMode="auto">
          <a:xfrm>
            <a:off x="8098653" y="3753342"/>
            <a:ext cx="96837" cy="100013"/>
          </a:xfrm>
          <a:custGeom>
            <a:avLst/>
            <a:gdLst>
              <a:gd name="T0" fmla="*/ 40 w 43"/>
              <a:gd name="T1" fmla="*/ 44 h 44"/>
              <a:gd name="T2" fmla="*/ 40 w 43"/>
              <a:gd name="T3" fmla="*/ 38 h 44"/>
              <a:gd name="T4" fmla="*/ 34 w 43"/>
              <a:gd name="T5" fmla="*/ 36 h 44"/>
              <a:gd name="T6" fmla="*/ 34 w 43"/>
              <a:gd name="T7" fmla="*/ 36 h 44"/>
              <a:gd name="T8" fmla="*/ 28 w 43"/>
              <a:gd name="T9" fmla="*/ 34 h 44"/>
              <a:gd name="T10" fmla="*/ 27 w 43"/>
              <a:gd name="T11" fmla="*/ 27 h 44"/>
              <a:gd name="T12" fmla="*/ 27 w 43"/>
              <a:gd name="T13" fmla="*/ 27 h 44"/>
              <a:gd name="T14" fmla="*/ 27 w 43"/>
              <a:gd name="T15" fmla="*/ 22 h 44"/>
              <a:gd name="T16" fmla="*/ 27 w 43"/>
              <a:gd name="T17" fmla="*/ 21 h 44"/>
              <a:gd name="T18" fmla="*/ 26 w 43"/>
              <a:gd name="T19" fmla="*/ 20 h 44"/>
              <a:gd name="T20" fmla="*/ 21 w 43"/>
              <a:gd name="T21" fmla="*/ 19 h 44"/>
              <a:gd name="T22" fmla="*/ 21 w 43"/>
              <a:gd name="T23" fmla="*/ 19 h 44"/>
              <a:gd name="T24" fmla="*/ 15 w 43"/>
              <a:gd name="T25" fmla="*/ 17 h 44"/>
              <a:gd name="T26" fmla="*/ 14 w 43"/>
              <a:gd name="T27" fmla="*/ 10 h 44"/>
              <a:gd name="T28" fmla="*/ 14 w 43"/>
              <a:gd name="T29" fmla="*/ 10 h 44"/>
              <a:gd name="T30" fmla="*/ 14 w 43"/>
              <a:gd name="T31" fmla="*/ 3 h 44"/>
              <a:gd name="T32" fmla="*/ 8 w 43"/>
              <a:gd name="T33" fmla="*/ 2 h 44"/>
              <a:gd name="T34" fmla="*/ 8 w 43"/>
              <a:gd name="T35" fmla="*/ 2 h 44"/>
              <a:gd name="T36" fmla="*/ 0 w 43"/>
              <a:gd name="T37" fmla="*/ 32 h 44"/>
              <a:gd name="T38" fmla="*/ 9 w 43"/>
              <a:gd name="T39" fmla="*/ 44 h 44"/>
              <a:gd name="T40" fmla="*/ 40 w 43"/>
              <a:gd name="T4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4">
                <a:moveTo>
                  <a:pt x="40" y="44"/>
                </a:moveTo>
                <a:cubicBezTo>
                  <a:pt x="40" y="44"/>
                  <a:pt x="43" y="42"/>
                  <a:pt x="40" y="38"/>
                </a:cubicBezTo>
                <a:cubicBezTo>
                  <a:pt x="38" y="34"/>
                  <a:pt x="34" y="36"/>
                  <a:pt x="34" y="36"/>
                </a:cubicBezTo>
                <a:cubicBezTo>
                  <a:pt x="34" y="36"/>
                  <a:pt x="34" y="36"/>
                  <a:pt x="34" y="36"/>
                </a:cubicBezTo>
                <a:cubicBezTo>
                  <a:pt x="33" y="36"/>
                  <a:pt x="31" y="37"/>
                  <a:pt x="28" y="34"/>
                </a:cubicBezTo>
                <a:cubicBezTo>
                  <a:pt x="25" y="30"/>
                  <a:pt x="27" y="27"/>
                  <a:pt x="27" y="27"/>
                </a:cubicBezTo>
                <a:cubicBezTo>
                  <a:pt x="27" y="27"/>
                  <a:pt x="27" y="27"/>
                  <a:pt x="27" y="27"/>
                </a:cubicBezTo>
                <a:cubicBezTo>
                  <a:pt x="27" y="27"/>
                  <a:pt x="29" y="25"/>
                  <a:pt x="27" y="22"/>
                </a:cubicBezTo>
                <a:cubicBezTo>
                  <a:pt x="27" y="21"/>
                  <a:pt x="27" y="21"/>
                  <a:pt x="27" y="21"/>
                </a:cubicBezTo>
                <a:cubicBezTo>
                  <a:pt x="26" y="21"/>
                  <a:pt x="26" y="20"/>
                  <a:pt x="26" y="20"/>
                </a:cubicBezTo>
                <a:cubicBezTo>
                  <a:pt x="23" y="18"/>
                  <a:pt x="21" y="19"/>
                  <a:pt x="21" y="19"/>
                </a:cubicBezTo>
                <a:cubicBezTo>
                  <a:pt x="21" y="19"/>
                  <a:pt x="21" y="19"/>
                  <a:pt x="21" y="19"/>
                </a:cubicBezTo>
                <a:cubicBezTo>
                  <a:pt x="21" y="19"/>
                  <a:pt x="18" y="21"/>
                  <a:pt x="15" y="17"/>
                </a:cubicBezTo>
                <a:cubicBezTo>
                  <a:pt x="12" y="13"/>
                  <a:pt x="13" y="11"/>
                  <a:pt x="14" y="10"/>
                </a:cubicBezTo>
                <a:cubicBezTo>
                  <a:pt x="14" y="10"/>
                  <a:pt x="14" y="10"/>
                  <a:pt x="14" y="10"/>
                </a:cubicBezTo>
                <a:cubicBezTo>
                  <a:pt x="14" y="10"/>
                  <a:pt x="17" y="7"/>
                  <a:pt x="14" y="3"/>
                </a:cubicBezTo>
                <a:cubicBezTo>
                  <a:pt x="11" y="0"/>
                  <a:pt x="8" y="2"/>
                  <a:pt x="8" y="2"/>
                </a:cubicBezTo>
                <a:cubicBezTo>
                  <a:pt x="8" y="2"/>
                  <a:pt x="8" y="2"/>
                  <a:pt x="8" y="2"/>
                </a:cubicBezTo>
                <a:cubicBezTo>
                  <a:pt x="0" y="32"/>
                  <a:pt x="0" y="32"/>
                  <a:pt x="0" y="32"/>
                </a:cubicBezTo>
                <a:cubicBezTo>
                  <a:pt x="9" y="44"/>
                  <a:pt x="9" y="44"/>
                  <a:pt x="9" y="44"/>
                </a:cubicBezTo>
                <a:cubicBezTo>
                  <a:pt x="40" y="44"/>
                  <a:pt x="40" y="44"/>
                  <a:pt x="40" y="4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8" name="Freeform 247"/>
          <p:cNvSpPr/>
          <p:nvPr/>
        </p:nvSpPr>
        <p:spPr bwMode="auto">
          <a:xfrm>
            <a:off x="7954190" y="4081955"/>
            <a:ext cx="82550" cy="125413"/>
          </a:xfrm>
          <a:custGeom>
            <a:avLst/>
            <a:gdLst>
              <a:gd name="T0" fmla="*/ 3 w 37"/>
              <a:gd name="T1" fmla="*/ 20 h 56"/>
              <a:gd name="T2" fmla="*/ 4 w 37"/>
              <a:gd name="T3" fmla="*/ 32 h 56"/>
              <a:gd name="T4" fmla="*/ 29 w 37"/>
              <a:gd name="T5" fmla="*/ 53 h 56"/>
              <a:gd name="T6" fmla="*/ 37 w 37"/>
              <a:gd name="T7" fmla="*/ 55 h 56"/>
              <a:gd name="T8" fmla="*/ 20 w 37"/>
              <a:gd name="T9" fmla="*/ 0 h 56"/>
              <a:gd name="T10" fmla="*/ 3 w 37"/>
              <a:gd name="T11" fmla="*/ 20 h 56"/>
            </a:gdLst>
            <a:ahLst/>
            <a:cxnLst>
              <a:cxn ang="0">
                <a:pos x="T0" y="T1"/>
              </a:cxn>
              <a:cxn ang="0">
                <a:pos x="T2" y="T3"/>
              </a:cxn>
              <a:cxn ang="0">
                <a:pos x="T4" y="T5"/>
              </a:cxn>
              <a:cxn ang="0">
                <a:pos x="T6" y="T7"/>
              </a:cxn>
              <a:cxn ang="0">
                <a:pos x="T8" y="T9"/>
              </a:cxn>
              <a:cxn ang="0">
                <a:pos x="T10" y="T11"/>
              </a:cxn>
            </a:cxnLst>
            <a:rect l="0" t="0" r="r" b="b"/>
            <a:pathLst>
              <a:path w="37" h="56">
                <a:moveTo>
                  <a:pt x="3" y="20"/>
                </a:moveTo>
                <a:cubicBezTo>
                  <a:pt x="0" y="24"/>
                  <a:pt x="0" y="29"/>
                  <a:pt x="4" y="32"/>
                </a:cubicBezTo>
                <a:cubicBezTo>
                  <a:pt x="29" y="53"/>
                  <a:pt x="29" y="53"/>
                  <a:pt x="29" y="53"/>
                </a:cubicBezTo>
                <a:cubicBezTo>
                  <a:pt x="31" y="55"/>
                  <a:pt x="34" y="56"/>
                  <a:pt x="37" y="55"/>
                </a:cubicBezTo>
                <a:cubicBezTo>
                  <a:pt x="36" y="46"/>
                  <a:pt x="31" y="22"/>
                  <a:pt x="20" y="0"/>
                </a:cubicBezTo>
                <a:lnTo>
                  <a:pt x="3" y="20"/>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49" name="Freeform 248"/>
          <p:cNvSpPr/>
          <p:nvPr/>
        </p:nvSpPr>
        <p:spPr bwMode="auto">
          <a:xfrm>
            <a:off x="8017690" y="4029567"/>
            <a:ext cx="65087" cy="150813"/>
          </a:xfrm>
          <a:custGeom>
            <a:avLst/>
            <a:gdLst>
              <a:gd name="T0" fmla="*/ 0 w 29"/>
              <a:gd name="T1" fmla="*/ 13 h 67"/>
              <a:gd name="T2" fmla="*/ 20 w 29"/>
              <a:gd name="T3" fmla="*/ 67 h 67"/>
              <a:gd name="T4" fmla="*/ 29 w 29"/>
              <a:gd name="T5" fmla="*/ 56 h 67"/>
              <a:gd name="T6" fmla="*/ 12 w 29"/>
              <a:gd name="T7" fmla="*/ 0 h 67"/>
              <a:gd name="T8" fmla="*/ 0 w 29"/>
              <a:gd name="T9" fmla="*/ 13 h 67"/>
            </a:gdLst>
            <a:ahLst/>
            <a:cxnLst>
              <a:cxn ang="0">
                <a:pos x="T0" y="T1"/>
              </a:cxn>
              <a:cxn ang="0">
                <a:pos x="T2" y="T3"/>
              </a:cxn>
              <a:cxn ang="0">
                <a:pos x="T4" y="T5"/>
              </a:cxn>
              <a:cxn ang="0">
                <a:pos x="T6" y="T7"/>
              </a:cxn>
              <a:cxn ang="0">
                <a:pos x="T8" y="T9"/>
              </a:cxn>
            </a:cxnLst>
            <a:rect l="0" t="0" r="r" b="b"/>
            <a:pathLst>
              <a:path w="29" h="67">
                <a:moveTo>
                  <a:pt x="0" y="13"/>
                </a:moveTo>
                <a:cubicBezTo>
                  <a:pt x="11" y="33"/>
                  <a:pt x="17" y="54"/>
                  <a:pt x="20" y="67"/>
                </a:cubicBezTo>
                <a:cubicBezTo>
                  <a:pt x="29" y="56"/>
                  <a:pt x="29" y="56"/>
                  <a:pt x="29" y="56"/>
                </a:cubicBezTo>
                <a:cubicBezTo>
                  <a:pt x="28" y="49"/>
                  <a:pt x="24" y="23"/>
                  <a:pt x="12" y="0"/>
                </a:cubicBezTo>
                <a:lnTo>
                  <a:pt x="0" y="13"/>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0" name="Freeform 249"/>
          <p:cNvSpPr/>
          <p:nvPr/>
        </p:nvSpPr>
        <p:spPr bwMode="auto">
          <a:xfrm>
            <a:off x="8109765" y="3953367"/>
            <a:ext cx="82550" cy="120650"/>
          </a:xfrm>
          <a:custGeom>
            <a:avLst/>
            <a:gdLst>
              <a:gd name="T0" fmla="*/ 34 w 37"/>
              <a:gd name="T1" fmla="*/ 36 h 54"/>
              <a:gd name="T2" fmla="*/ 33 w 37"/>
              <a:gd name="T3" fmla="*/ 24 h 54"/>
              <a:gd name="T4" fmla="*/ 8 w 37"/>
              <a:gd name="T5" fmla="*/ 3 h 54"/>
              <a:gd name="T6" fmla="*/ 0 w 37"/>
              <a:gd name="T7" fmla="*/ 1 h 54"/>
              <a:gd name="T8" fmla="*/ 19 w 37"/>
              <a:gd name="T9" fmla="*/ 54 h 54"/>
              <a:gd name="T10" fmla="*/ 34 w 37"/>
              <a:gd name="T11" fmla="*/ 36 h 54"/>
            </a:gdLst>
            <a:ahLst/>
            <a:cxnLst>
              <a:cxn ang="0">
                <a:pos x="T0" y="T1"/>
              </a:cxn>
              <a:cxn ang="0">
                <a:pos x="T2" y="T3"/>
              </a:cxn>
              <a:cxn ang="0">
                <a:pos x="T4" y="T5"/>
              </a:cxn>
              <a:cxn ang="0">
                <a:pos x="T6" y="T7"/>
              </a:cxn>
              <a:cxn ang="0">
                <a:pos x="T8" y="T9"/>
              </a:cxn>
              <a:cxn ang="0">
                <a:pos x="T10" y="T11"/>
              </a:cxn>
            </a:cxnLst>
            <a:rect l="0" t="0" r="r" b="b"/>
            <a:pathLst>
              <a:path w="37" h="54">
                <a:moveTo>
                  <a:pt x="34" y="36"/>
                </a:moveTo>
                <a:cubicBezTo>
                  <a:pt x="37" y="33"/>
                  <a:pt x="36" y="27"/>
                  <a:pt x="33" y="24"/>
                </a:cubicBezTo>
                <a:cubicBezTo>
                  <a:pt x="8" y="3"/>
                  <a:pt x="8" y="3"/>
                  <a:pt x="8" y="3"/>
                </a:cubicBezTo>
                <a:cubicBezTo>
                  <a:pt x="6" y="1"/>
                  <a:pt x="2" y="0"/>
                  <a:pt x="0" y="1"/>
                </a:cubicBezTo>
                <a:cubicBezTo>
                  <a:pt x="11" y="21"/>
                  <a:pt x="16" y="41"/>
                  <a:pt x="19" y="54"/>
                </a:cubicBezTo>
                <a:lnTo>
                  <a:pt x="34" y="3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1" name="Freeform 250"/>
          <p:cNvSpPr/>
          <p:nvPr/>
        </p:nvSpPr>
        <p:spPr bwMode="auto">
          <a:xfrm>
            <a:off x="8062140" y="3975592"/>
            <a:ext cx="65087" cy="153988"/>
          </a:xfrm>
          <a:custGeom>
            <a:avLst/>
            <a:gdLst>
              <a:gd name="T0" fmla="*/ 20 w 29"/>
              <a:gd name="T1" fmla="*/ 68 h 68"/>
              <a:gd name="T2" fmla="*/ 29 w 29"/>
              <a:gd name="T3" fmla="*/ 56 h 68"/>
              <a:gd name="T4" fmla="*/ 12 w 29"/>
              <a:gd name="T5" fmla="*/ 0 h 68"/>
              <a:gd name="T6" fmla="*/ 0 w 29"/>
              <a:gd name="T7" fmla="*/ 14 h 68"/>
              <a:gd name="T8" fmla="*/ 20 w 29"/>
              <a:gd name="T9" fmla="*/ 68 h 68"/>
            </a:gdLst>
            <a:ahLst/>
            <a:cxnLst>
              <a:cxn ang="0">
                <a:pos x="T0" y="T1"/>
              </a:cxn>
              <a:cxn ang="0">
                <a:pos x="T2" y="T3"/>
              </a:cxn>
              <a:cxn ang="0">
                <a:pos x="T4" y="T5"/>
              </a:cxn>
              <a:cxn ang="0">
                <a:pos x="T6" y="T7"/>
              </a:cxn>
              <a:cxn ang="0">
                <a:pos x="T8" y="T9"/>
              </a:cxn>
            </a:cxnLst>
            <a:rect l="0" t="0" r="r" b="b"/>
            <a:pathLst>
              <a:path w="29" h="68">
                <a:moveTo>
                  <a:pt x="20" y="68"/>
                </a:moveTo>
                <a:cubicBezTo>
                  <a:pt x="29" y="56"/>
                  <a:pt x="29" y="56"/>
                  <a:pt x="29" y="56"/>
                </a:cubicBezTo>
                <a:cubicBezTo>
                  <a:pt x="28" y="49"/>
                  <a:pt x="24" y="23"/>
                  <a:pt x="12" y="0"/>
                </a:cubicBezTo>
                <a:cubicBezTo>
                  <a:pt x="0" y="14"/>
                  <a:pt x="0" y="14"/>
                  <a:pt x="0" y="14"/>
                </a:cubicBezTo>
                <a:cubicBezTo>
                  <a:pt x="11" y="33"/>
                  <a:pt x="17" y="55"/>
                  <a:pt x="20" y="6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2" name="Freeform 251"/>
          <p:cNvSpPr/>
          <p:nvPr/>
        </p:nvSpPr>
        <p:spPr bwMode="auto">
          <a:xfrm>
            <a:off x="7960540" y="4167680"/>
            <a:ext cx="46037" cy="39688"/>
          </a:xfrm>
          <a:custGeom>
            <a:avLst/>
            <a:gdLst>
              <a:gd name="T0" fmla="*/ 2 w 20"/>
              <a:gd name="T1" fmla="*/ 2 h 18"/>
              <a:gd name="T2" fmla="*/ 7 w 20"/>
              <a:gd name="T3" fmla="*/ 2 h 18"/>
              <a:gd name="T4" fmla="*/ 18 w 20"/>
              <a:gd name="T5" fmla="*/ 11 h 18"/>
              <a:gd name="T6" fmla="*/ 19 w 20"/>
              <a:gd name="T7" fmla="*/ 16 h 18"/>
              <a:gd name="T8" fmla="*/ 19 w 20"/>
              <a:gd name="T9" fmla="*/ 16 h 18"/>
              <a:gd name="T10" fmla="*/ 13 w 20"/>
              <a:gd name="T11" fmla="*/ 17 h 18"/>
              <a:gd name="T12" fmla="*/ 2 w 20"/>
              <a:gd name="T13" fmla="*/ 7 h 18"/>
              <a:gd name="T14" fmla="*/ 2 w 20"/>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8">
                <a:moveTo>
                  <a:pt x="2" y="2"/>
                </a:moveTo>
                <a:cubicBezTo>
                  <a:pt x="3" y="0"/>
                  <a:pt x="5" y="0"/>
                  <a:pt x="7" y="2"/>
                </a:cubicBezTo>
                <a:cubicBezTo>
                  <a:pt x="18" y="11"/>
                  <a:pt x="18" y="11"/>
                  <a:pt x="18" y="11"/>
                </a:cubicBezTo>
                <a:cubicBezTo>
                  <a:pt x="20" y="12"/>
                  <a:pt x="20" y="15"/>
                  <a:pt x="19" y="16"/>
                </a:cubicBezTo>
                <a:cubicBezTo>
                  <a:pt x="19" y="16"/>
                  <a:pt x="19" y="16"/>
                  <a:pt x="19" y="16"/>
                </a:cubicBezTo>
                <a:cubicBezTo>
                  <a:pt x="18" y="18"/>
                  <a:pt x="15" y="18"/>
                  <a:pt x="13" y="17"/>
                </a:cubicBezTo>
                <a:cubicBezTo>
                  <a:pt x="2" y="7"/>
                  <a:pt x="2" y="7"/>
                  <a:pt x="2" y="7"/>
                </a:cubicBezTo>
                <a:cubicBezTo>
                  <a:pt x="1" y="6"/>
                  <a:pt x="0" y="3"/>
                  <a:pt x="2" y="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3" name="Freeform 252"/>
          <p:cNvSpPr/>
          <p:nvPr/>
        </p:nvSpPr>
        <p:spPr bwMode="auto">
          <a:xfrm>
            <a:off x="7895453" y="4189905"/>
            <a:ext cx="92075" cy="87313"/>
          </a:xfrm>
          <a:custGeom>
            <a:avLst/>
            <a:gdLst>
              <a:gd name="T0" fmla="*/ 3 w 41"/>
              <a:gd name="T1" fmla="*/ 5 h 39"/>
              <a:gd name="T2" fmla="*/ 4 w 41"/>
              <a:gd name="T3" fmla="*/ 11 h 39"/>
              <a:gd name="T4" fmla="*/ 10 w 41"/>
              <a:gd name="T5" fmla="*/ 11 h 39"/>
              <a:gd name="T6" fmla="*/ 10 w 41"/>
              <a:gd name="T7" fmla="*/ 11 h 39"/>
              <a:gd name="T8" fmla="*/ 16 w 41"/>
              <a:gd name="T9" fmla="*/ 12 h 39"/>
              <a:gd name="T10" fmla="*/ 18 w 41"/>
              <a:gd name="T11" fmla="*/ 18 h 39"/>
              <a:gd name="T12" fmla="*/ 18 w 41"/>
              <a:gd name="T13" fmla="*/ 18 h 39"/>
              <a:gd name="T14" fmla="*/ 19 w 41"/>
              <a:gd name="T15" fmla="*/ 23 h 39"/>
              <a:gd name="T16" fmla="*/ 19 w 41"/>
              <a:gd name="T17" fmla="*/ 23 h 39"/>
              <a:gd name="T18" fmla="*/ 20 w 41"/>
              <a:gd name="T19" fmla="*/ 24 h 39"/>
              <a:gd name="T20" fmla="*/ 25 w 41"/>
              <a:gd name="T21" fmla="*/ 24 h 39"/>
              <a:gd name="T22" fmla="*/ 25 w 41"/>
              <a:gd name="T23" fmla="*/ 24 h 39"/>
              <a:gd name="T24" fmla="*/ 31 w 41"/>
              <a:gd name="T25" fmla="*/ 25 h 39"/>
              <a:gd name="T26" fmla="*/ 33 w 41"/>
              <a:gd name="T27" fmla="*/ 30 h 39"/>
              <a:gd name="T28" fmla="*/ 33 w 41"/>
              <a:gd name="T29" fmla="*/ 31 h 39"/>
              <a:gd name="T30" fmla="*/ 34 w 41"/>
              <a:gd name="T31" fmla="*/ 37 h 39"/>
              <a:gd name="T32" fmla="*/ 40 w 41"/>
              <a:gd name="T33" fmla="*/ 36 h 39"/>
              <a:gd name="T34" fmla="*/ 40 w 41"/>
              <a:gd name="T35" fmla="*/ 36 h 39"/>
              <a:gd name="T36" fmla="*/ 41 w 41"/>
              <a:gd name="T37" fmla="*/ 8 h 39"/>
              <a:gd name="T38" fmla="*/ 31 w 41"/>
              <a:gd name="T39" fmla="*/ 0 h 39"/>
              <a:gd name="T40" fmla="*/ 3 w 41"/>
              <a:gd name="T41"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 y="5"/>
                </a:moveTo>
                <a:cubicBezTo>
                  <a:pt x="3" y="5"/>
                  <a:pt x="0" y="8"/>
                  <a:pt x="4" y="11"/>
                </a:cubicBezTo>
                <a:cubicBezTo>
                  <a:pt x="7" y="14"/>
                  <a:pt x="10" y="11"/>
                  <a:pt x="10" y="11"/>
                </a:cubicBezTo>
                <a:cubicBezTo>
                  <a:pt x="10" y="11"/>
                  <a:pt x="10" y="11"/>
                  <a:pt x="10" y="11"/>
                </a:cubicBezTo>
                <a:cubicBezTo>
                  <a:pt x="10" y="11"/>
                  <a:pt x="13" y="10"/>
                  <a:pt x="16" y="12"/>
                </a:cubicBezTo>
                <a:cubicBezTo>
                  <a:pt x="19" y="15"/>
                  <a:pt x="18" y="18"/>
                  <a:pt x="18" y="18"/>
                </a:cubicBezTo>
                <a:cubicBezTo>
                  <a:pt x="18" y="18"/>
                  <a:pt x="18" y="18"/>
                  <a:pt x="18" y="18"/>
                </a:cubicBezTo>
                <a:cubicBezTo>
                  <a:pt x="18" y="18"/>
                  <a:pt x="16" y="20"/>
                  <a:pt x="19" y="23"/>
                </a:cubicBezTo>
                <a:cubicBezTo>
                  <a:pt x="19" y="23"/>
                  <a:pt x="19" y="23"/>
                  <a:pt x="19" y="23"/>
                </a:cubicBezTo>
                <a:cubicBezTo>
                  <a:pt x="19" y="23"/>
                  <a:pt x="20" y="24"/>
                  <a:pt x="20" y="24"/>
                </a:cubicBezTo>
                <a:cubicBezTo>
                  <a:pt x="23" y="25"/>
                  <a:pt x="25" y="24"/>
                  <a:pt x="25" y="24"/>
                </a:cubicBezTo>
                <a:cubicBezTo>
                  <a:pt x="25" y="24"/>
                  <a:pt x="25" y="24"/>
                  <a:pt x="25" y="24"/>
                </a:cubicBezTo>
                <a:cubicBezTo>
                  <a:pt x="25" y="24"/>
                  <a:pt x="27" y="22"/>
                  <a:pt x="31" y="25"/>
                </a:cubicBezTo>
                <a:cubicBezTo>
                  <a:pt x="34" y="27"/>
                  <a:pt x="33" y="30"/>
                  <a:pt x="33" y="30"/>
                </a:cubicBezTo>
                <a:cubicBezTo>
                  <a:pt x="33" y="31"/>
                  <a:pt x="33" y="31"/>
                  <a:pt x="33" y="31"/>
                </a:cubicBezTo>
                <a:cubicBezTo>
                  <a:pt x="33" y="31"/>
                  <a:pt x="30" y="34"/>
                  <a:pt x="34" y="37"/>
                </a:cubicBezTo>
                <a:cubicBezTo>
                  <a:pt x="37" y="39"/>
                  <a:pt x="40" y="36"/>
                  <a:pt x="40" y="36"/>
                </a:cubicBezTo>
                <a:cubicBezTo>
                  <a:pt x="40" y="36"/>
                  <a:pt x="40" y="36"/>
                  <a:pt x="40" y="36"/>
                </a:cubicBezTo>
                <a:cubicBezTo>
                  <a:pt x="41" y="8"/>
                  <a:pt x="41" y="8"/>
                  <a:pt x="41" y="8"/>
                </a:cubicBezTo>
                <a:cubicBezTo>
                  <a:pt x="31" y="0"/>
                  <a:pt x="31" y="0"/>
                  <a:pt x="31" y="0"/>
                </a:cubicBezTo>
                <a:cubicBezTo>
                  <a:pt x="3" y="5"/>
                  <a:pt x="3" y="5"/>
                  <a:pt x="3" y="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4" name="Freeform 253"/>
          <p:cNvSpPr/>
          <p:nvPr/>
        </p:nvSpPr>
        <p:spPr bwMode="auto">
          <a:xfrm>
            <a:off x="8146278" y="3953367"/>
            <a:ext cx="44450" cy="39688"/>
          </a:xfrm>
          <a:custGeom>
            <a:avLst/>
            <a:gdLst>
              <a:gd name="T0" fmla="*/ 18 w 20"/>
              <a:gd name="T1" fmla="*/ 16 h 18"/>
              <a:gd name="T2" fmla="*/ 13 w 20"/>
              <a:gd name="T3" fmla="*/ 16 h 18"/>
              <a:gd name="T4" fmla="*/ 2 w 20"/>
              <a:gd name="T5" fmla="*/ 7 h 18"/>
              <a:gd name="T6" fmla="*/ 1 w 20"/>
              <a:gd name="T7" fmla="*/ 2 h 18"/>
              <a:gd name="T8" fmla="*/ 1 w 20"/>
              <a:gd name="T9" fmla="*/ 2 h 18"/>
              <a:gd name="T10" fmla="*/ 7 w 20"/>
              <a:gd name="T11" fmla="*/ 2 h 18"/>
              <a:gd name="T12" fmla="*/ 18 w 20"/>
              <a:gd name="T13" fmla="*/ 11 h 18"/>
              <a:gd name="T14" fmla="*/ 18 w 20"/>
              <a:gd name="T15" fmla="*/ 1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8">
                <a:moveTo>
                  <a:pt x="18" y="16"/>
                </a:moveTo>
                <a:cubicBezTo>
                  <a:pt x="17" y="18"/>
                  <a:pt x="15" y="18"/>
                  <a:pt x="13" y="16"/>
                </a:cubicBezTo>
                <a:cubicBezTo>
                  <a:pt x="2" y="7"/>
                  <a:pt x="2" y="7"/>
                  <a:pt x="2" y="7"/>
                </a:cubicBezTo>
                <a:cubicBezTo>
                  <a:pt x="0" y="6"/>
                  <a:pt x="0" y="3"/>
                  <a:pt x="1" y="2"/>
                </a:cubicBezTo>
                <a:cubicBezTo>
                  <a:pt x="1" y="2"/>
                  <a:pt x="1" y="2"/>
                  <a:pt x="1" y="2"/>
                </a:cubicBezTo>
                <a:cubicBezTo>
                  <a:pt x="3" y="0"/>
                  <a:pt x="5" y="0"/>
                  <a:pt x="7" y="2"/>
                </a:cubicBezTo>
                <a:cubicBezTo>
                  <a:pt x="18" y="11"/>
                  <a:pt x="18" y="11"/>
                  <a:pt x="18" y="11"/>
                </a:cubicBezTo>
                <a:cubicBezTo>
                  <a:pt x="19" y="12"/>
                  <a:pt x="20" y="15"/>
                  <a:pt x="18" y="1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5" name="Freeform 254"/>
          <p:cNvSpPr/>
          <p:nvPr/>
        </p:nvSpPr>
        <p:spPr bwMode="auto">
          <a:xfrm>
            <a:off x="8163740" y="3883517"/>
            <a:ext cx="92075" cy="87313"/>
          </a:xfrm>
          <a:custGeom>
            <a:avLst/>
            <a:gdLst>
              <a:gd name="T0" fmla="*/ 38 w 41"/>
              <a:gd name="T1" fmla="*/ 34 h 39"/>
              <a:gd name="T2" fmla="*/ 37 w 41"/>
              <a:gd name="T3" fmla="*/ 28 h 39"/>
              <a:gd name="T4" fmla="*/ 31 w 41"/>
              <a:gd name="T5" fmla="*/ 28 h 39"/>
              <a:gd name="T6" fmla="*/ 31 w 41"/>
              <a:gd name="T7" fmla="*/ 28 h 39"/>
              <a:gd name="T8" fmla="*/ 25 w 41"/>
              <a:gd name="T9" fmla="*/ 27 h 39"/>
              <a:gd name="T10" fmla="*/ 23 w 41"/>
              <a:gd name="T11" fmla="*/ 21 h 39"/>
              <a:gd name="T12" fmla="*/ 23 w 41"/>
              <a:gd name="T13" fmla="*/ 21 h 39"/>
              <a:gd name="T14" fmla="*/ 23 w 41"/>
              <a:gd name="T15" fmla="*/ 16 h 39"/>
              <a:gd name="T16" fmla="*/ 22 w 41"/>
              <a:gd name="T17" fmla="*/ 16 h 39"/>
              <a:gd name="T18" fmla="*/ 21 w 41"/>
              <a:gd name="T19" fmla="*/ 15 h 39"/>
              <a:gd name="T20" fmla="*/ 16 w 41"/>
              <a:gd name="T21" fmla="*/ 15 h 39"/>
              <a:gd name="T22" fmla="*/ 16 w 41"/>
              <a:gd name="T23" fmla="*/ 15 h 39"/>
              <a:gd name="T24" fmla="*/ 10 w 41"/>
              <a:gd name="T25" fmla="*/ 14 h 39"/>
              <a:gd name="T26" fmla="*/ 8 w 41"/>
              <a:gd name="T27" fmla="*/ 9 h 39"/>
              <a:gd name="T28" fmla="*/ 8 w 41"/>
              <a:gd name="T29" fmla="*/ 8 h 39"/>
              <a:gd name="T30" fmla="*/ 7 w 41"/>
              <a:gd name="T31" fmla="*/ 3 h 39"/>
              <a:gd name="T32" fmla="*/ 1 w 41"/>
              <a:gd name="T33" fmla="*/ 3 h 39"/>
              <a:gd name="T34" fmla="*/ 1 w 41"/>
              <a:gd name="T35" fmla="*/ 3 h 39"/>
              <a:gd name="T36" fmla="*/ 0 w 41"/>
              <a:gd name="T37" fmla="*/ 31 h 39"/>
              <a:gd name="T38" fmla="*/ 10 w 41"/>
              <a:gd name="T39" fmla="*/ 39 h 39"/>
              <a:gd name="T40" fmla="*/ 38 w 41"/>
              <a:gd name="T41"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34"/>
                </a:moveTo>
                <a:cubicBezTo>
                  <a:pt x="38" y="34"/>
                  <a:pt x="41" y="31"/>
                  <a:pt x="37" y="28"/>
                </a:cubicBezTo>
                <a:cubicBezTo>
                  <a:pt x="34" y="25"/>
                  <a:pt x="31" y="28"/>
                  <a:pt x="31" y="28"/>
                </a:cubicBezTo>
                <a:cubicBezTo>
                  <a:pt x="31" y="28"/>
                  <a:pt x="31" y="28"/>
                  <a:pt x="31" y="28"/>
                </a:cubicBezTo>
                <a:cubicBezTo>
                  <a:pt x="31" y="28"/>
                  <a:pt x="28" y="29"/>
                  <a:pt x="25" y="27"/>
                </a:cubicBezTo>
                <a:cubicBezTo>
                  <a:pt x="22" y="24"/>
                  <a:pt x="23" y="21"/>
                  <a:pt x="23" y="21"/>
                </a:cubicBezTo>
                <a:cubicBezTo>
                  <a:pt x="23" y="21"/>
                  <a:pt x="23" y="21"/>
                  <a:pt x="23" y="21"/>
                </a:cubicBezTo>
                <a:cubicBezTo>
                  <a:pt x="23" y="21"/>
                  <a:pt x="25" y="19"/>
                  <a:pt x="23" y="16"/>
                </a:cubicBezTo>
                <a:cubicBezTo>
                  <a:pt x="22" y="16"/>
                  <a:pt x="22" y="16"/>
                  <a:pt x="22" y="16"/>
                </a:cubicBezTo>
                <a:cubicBezTo>
                  <a:pt x="22" y="16"/>
                  <a:pt x="22" y="15"/>
                  <a:pt x="21" y="15"/>
                </a:cubicBezTo>
                <a:cubicBezTo>
                  <a:pt x="18" y="14"/>
                  <a:pt x="17" y="15"/>
                  <a:pt x="16" y="15"/>
                </a:cubicBezTo>
                <a:cubicBezTo>
                  <a:pt x="16" y="15"/>
                  <a:pt x="16" y="15"/>
                  <a:pt x="16" y="15"/>
                </a:cubicBezTo>
                <a:cubicBezTo>
                  <a:pt x="16" y="15"/>
                  <a:pt x="14" y="17"/>
                  <a:pt x="10" y="14"/>
                </a:cubicBezTo>
                <a:cubicBezTo>
                  <a:pt x="7" y="12"/>
                  <a:pt x="8" y="9"/>
                  <a:pt x="8" y="9"/>
                </a:cubicBezTo>
                <a:cubicBezTo>
                  <a:pt x="8" y="8"/>
                  <a:pt x="8" y="8"/>
                  <a:pt x="8" y="8"/>
                </a:cubicBezTo>
                <a:cubicBezTo>
                  <a:pt x="8" y="8"/>
                  <a:pt x="11" y="5"/>
                  <a:pt x="7" y="3"/>
                </a:cubicBezTo>
                <a:cubicBezTo>
                  <a:pt x="4" y="0"/>
                  <a:pt x="1" y="3"/>
                  <a:pt x="1" y="3"/>
                </a:cubicBezTo>
                <a:cubicBezTo>
                  <a:pt x="1" y="3"/>
                  <a:pt x="1" y="3"/>
                  <a:pt x="1" y="3"/>
                </a:cubicBezTo>
                <a:cubicBezTo>
                  <a:pt x="0" y="31"/>
                  <a:pt x="0" y="31"/>
                  <a:pt x="0" y="31"/>
                </a:cubicBezTo>
                <a:cubicBezTo>
                  <a:pt x="10" y="39"/>
                  <a:pt x="10" y="39"/>
                  <a:pt x="10" y="39"/>
                </a:cubicBezTo>
                <a:cubicBezTo>
                  <a:pt x="38" y="34"/>
                  <a:pt x="38" y="34"/>
                  <a:pt x="38" y="3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6" name="Freeform 255"/>
          <p:cNvSpPr>
            <a:spLocks noEditPoints="1"/>
          </p:cNvSpPr>
          <p:nvPr/>
        </p:nvSpPr>
        <p:spPr bwMode="auto">
          <a:xfrm>
            <a:off x="815203" y="4437555"/>
            <a:ext cx="327025" cy="444500"/>
          </a:xfrm>
          <a:custGeom>
            <a:avLst/>
            <a:gdLst>
              <a:gd name="T0" fmla="*/ 37 w 145"/>
              <a:gd name="T1" fmla="*/ 57 h 197"/>
              <a:gd name="T2" fmla="*/ 38 w 145"/>
              <a:gd name="T3" fmla="*/ 59 h 197"/>
              <a:gd name="T4" fmla="*/ 39 w 145"/>
              <a:gd name="T5" fmla="*/ 60 h 197"/>
              <a:gd name="T6" fmla="*/ 40 w 145"/>
              <a:gd name="T7" fmla="*/ 63 h 197"/>
              <a:gd name="T8" fmla="*/ 7 w 145"/>
              <a:gd name="T9" fmla="*/ 93 h 197"/>
              <a:gd name="T10" fmla="*/ 1 w 145"/>
              <a:gd name="T11" fmla="*/ 115 h 197"/>
              <a:gd name="T12" fmla="*/ 20 w 145"/>
              <a:gd name="T13" fmla="*/ 126 h 197"/>
              <a:gd name="T14" fmla="*/ 39 w 145"/>
              <a:gd name="T15" fmla="*/ 119 h 197"/>
              <a:gd name="T16" fmla="*/ 20 w 145"/>
              <a:gd name="T17" fmla="*/ 166 h 197"/>
              <a:gd name="T18" fmla="*/ 29 w 145"/>
              <a:gd name="T19" fmla="*/ 192 h 197"/>
              <a:gd name="T20" fmla="*/ 55 w 145"/>
              <a:gd name="T21" fmla="*/ 182 h 197"/>
              <a:gd name="T22" fmla="*/ 71 w 145"/>
              <a:gd name="T23" fmla="*/ 154 h 197"/>
              <a:gd name="T24" fmla="*/ 87 w 145"/>
              <a:gd name="T25" fmla="*/ 182 h 197"/>
              <a:gd name="T26" fmla="*/ 113 w 145"/>
              <a:gd name="T27" fmla="*/ 192 h 197"/>
              <a:gd name="T28" fmla="*/ 123 w 145"/>
              <a:gd name="T29" fmla="*/ 167 h 197"/>
              <a:gd name="T30" fmla="*/ 103 w 145"/>
              <a:gd name="T31" fmla="*/ 119 h 197"/>
              <a:gd name="T32" fmla="*/ 122 w 145"/>
              <a:gd name="T33" fmla="*/ 126 h 197"/>
              <a:gd name="T34" fmla="*/ 141 w 145"/>
              <a:gd name="T35" fmla="*/ 115 h 197"/>
              <a:gd name="T36" fmla="*/ 135 w 145"/>
              <a:gd name="T37" fmla="*/ 93 h 197"/>
              <a:gd name="T38" fmla="*/ 98 w 145"/>
              <a:gd name="T39" fmla="*/ 63 h 197"/>
              <a:gd name="T40" fmla="*/ 108 w 145"/>
              <a:gd name="T41" fmla="*/ 38 h 197"/>
              <a:gd name="T42" fmla="*/ 32 w 145"/>
              <a:gd name="T43" fmla="*/ 38 h 197"/>
              <a:gd name="T44" fmla="*/ 11 w 145"/>
              <a:gd name="T45" fmla="*/ 98 h 197"/>
              <a:gd name="T46" fmla="*/ 45 w 145"/>
              <a:gd name="T47" fmla="*/ 58 h 197"/>
              <a:gd name="T48" fmla="*/ 44 w 145"/>
              <a:gd name="T49" fmla="*/ 56 h 197"/>
              <a:gd name="T50" fmla="*/ 42 w 145"/>
              <a:gd name="T51" fmla="*/ 54 h 197"/>
              <a:gd name="T52" fmla="*/ 70 w 145"/>
              <a:gd name="T53" fmla="*/ 7 h 197"/>
              <a:gd name="T54" fmla="*/ 94 w 145"/>
              <a:gd name="T55" fmla="*/ 58 h 197"/>
              <a:gd name="T56" fmla="*/ 93 w 145"/>
              <a:gd name="T57" fmla="*/ 60 h 197"/>
              <a:gd name="T58" fmla="*/ 131 w 145"/>
              <a:gd name="T59" fmla="*/ 98 h 197"/>
              <a:gd name="T60" fmla="*/ 135 w 145"/>
              <a:gd name="T61" fmla="*/ 112 h 197"/>
              <a:gd name="T62" fmla="*/ 110 w 145"/>
              <a:gd name="T63" fmla="*/ 113 h 197"/>
              <a:gd name="T64" fmla="*/ 97 w 145"/>
              <a:gd name="T65" fmla="*/ 128 h 197"/>
              <a:gd name="T66" fmla="*/ 117 w 145"/>
              <a:gd name="T67" fmla="*/ 181 h 197"/>
              <a:gd name="T68" fmla="*/ 93 w 145"/>
              <a:gd name="T69" fmla="*/ 179 h 197"/>
              <a:gd name="T70" fmla="*/ 71 w 145"/>
              <a:gd name="T71" fmla="*/ 147 h 197"/>
              <a:gd name="T72" fmla="*/ 59 w 145"/>
              <a:gd name="T73" fmla="*/ 154 h 197"/>
              <a:gd name="T74" fmla="*/ 31 w 145"/>
              <a:gd name="T75" fmla="*/ 186 h 197"/>
              <a:gd name="T76" fmla="*/ 26 w 145"/>
              <a:gd name="T77" fmla="*/ 169 h 197"/>
              <a:gd name="T78" fmla="*/ 44 w 145"/>
              <a:gd name="T79" fmla="*/ 115 h 197"/>
              <a:gd name="T80" fmla="*/ 18 w 145"/>
              <a:gd name="T81"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97">
                <a:moveTo>
                  <a:pt x="32" y="38"/>
                </a:moveTo>
                <a:cubicBezTo>
                  <a:pt x="32" y="45"/>
                  <a:pt x="34" y="51"/>
                  <a:pt x="37" y="57"/>
                </a:cubicBezTo>
                <a:cubicBezTo>
                  <a:pt x="37" y="57"/>
                  <a:pt x="36" y="56"/>
                  <a:pt x="36" y="56"/>
                </a:cubicBezTo>
                <a:cubicBezTo>
                  <a:pt x="38" y="59"/>
                  <a:pt x="38" y="59"/>
                  <a:pt x="38" y="59"/>
                </a:cubicBezTo>
                <a:cubicBezTo>
                  <a:pt x="38" y="60"/>
                  <a:pt x="39" y="60"/>
                  <a:pt x="39" y="60"/>
                </a:cubicBezTo>
                <a:cubicBezTo>
                  <a:pt x="39" y="60"/>
                  <a:pt x="39" y="60"/>
                  <a:pt x="39" y="60"/>
                </a:cubicBezTo>
                <a:cubicBezTo>
                  <a:pt x="39" y="60"/>
                  <a:pt x="40" y="61"/>
                  <a:pt x="40" y="61"/>
                </a:cubicBezTo>
                <a:cubicBezTo>
                  <a:pt x="40" y="62"/>
                  <a:pt x="40" y="63"/>
                  <a:pt x="40" y="63"/>
                </a:cubicBezTo>
                <a:cubicBezTo>
                  <a:pt x="40" y="65"/>
                  <a:pt x="39" y="67"/>
                  <a:pt x="37" y="70"/>
                </a:cubicBezTo>
                <a:cubicBezTo>
                  <a:pt x="37" y="70"/>
                  <a:pt x="7" y="93"/>
                  <a:pt x="7" y="93"/>
                </a:cubicBezTo>
                <a:cubicBezTo>
                  <a:pt x="4" y="95"/>
                  <a:pt x="0" y="101"/>
                  <a:pt x="0" y="108"/>
                </a:cubicBezTo>
                <a:cubicBezTo>
                  <a:pt x="0" y="110"/>
                  <a:pt x="0" y="112"/>
                  <a:pt x="1" y="115"/>
                </a:cubicBezTo>
                <a:cubicBezTo>
                  <a:pt x="6" y="126"/>
                  <a:pt x="15" y="127"/>
                  <a:pt x="19" y="126"/>
                </a:cubicBezTo>
                <a:cubicBezTo>
                  <a:pt x="20" y="126"/>
                  <a:pt x="20" y="126"/>
                  <a:pt x="20" y="126"/>
                </a:cubicBezTo>
                <a:cubicBezTo>
                  <a:pt x="35" y="119"/>
                  <a:pt x="35" y="119"/>
                  <a:pt x="35" y="119"/>
                </a:cubicBezTo>
                <a:cubicBezTo>
                  <a:pt x="36" y="119"/>
                  <a:pt x="38" y="118"/>
                  <a:pt x="39" y="119"/>
                </a:cubicBezTo>
                <a:cubicBezTo>
                  <a:pt x="40" y="120"/>
                  <a:pt x="40" y="122"/>
                  <a:pt x="39" y="126"/>
                </a:cubicBezTo>
                <a:cubicBezTo>
                  <a:pt x="36" y="137"/>
                  <a:pt x="20" y="166"/>
                  <a:pt x="20" y="166"/>
                </a:cubicBezTo>
                <a:cubicBezTo>
                  <a:pt x="19" y="167"/>
                  <a:pt x="16" y="176"/>
                  <a:pt x="19" y="183"/>
                </a:cubicBezTo>
                <a:cubicBezTo>
                  <a:pt x="21" y="187"/>
                  <a:pt x="24" y="190"/>
                  <a:pt x="29" y="192"/>
                </a:cubicBezTo>
                <a:cubicBezTo>
                  <a:pt x="43" y="197"/>
                  <a:pt x="50" y="189"/>
                  <a:pt x="54" y="182"/>
                </a:cubicBezTo>
                <a:cubicBezTo>
                  <a:pt x="54" y="182"/>
                  <a:pt x="55" y="182"/>
                  <a:pt x="55" y="182"/>
                </a:cubicBezTo>
                <a:cubicBezTo>
                  <a:pt x="65" y="156"/>
                  <a:pt x="65" y="156"/>
                  <a:pt x="65" y="156"/>
                </a:cubicBezTo>
                <a:cubicBezTo>
                  <a:pt x="65" y="156"/>
                  <a:pt x="66" y="154"/>
                  <a:pt x="71" y="154"/>
                </a:cubicBezTo>
                <a:cubicBezTo>
                  <a:pt x="76" y="154"/>
                  <a:pt x="77" y="156"/>
                  <a:pt x="77" y="156"/>
                </a:cubicBezTo>
                <a:cubicBezTo>
                  <a:pt x="87" y="182"/>
                  <a:pt x="87" y="182"/>
                  <a:pt x="87" y="182"/>
                </a:cubicBezTo>
                <a:cubicBezTo>
                  <a:pt x="87" y="182"/>
                  <a:pt x="88" y="182"/>
                  <a:pt x="88" y="182"/>
                </a:cubicBezTo>
                <a:cubicBezTo>
                  <a:pt x="92" y="189"/>
                  <a:pt x="99" y="197"/>
                  <a:pt x="113" y="192"/>
                </a:cubicBezTo>
                <a:cubicBezTo>
                  <a:pt x="118" y="190"/>
                  <a:pt x="121" y="187"/>
                  <a:pt x="123" y="183"/>
                </a:cubicBezTo>
                <a:cubicBezTo>
                  <a:pt x="126" y="176"/>
                  <a:pt x="123" y="167"/>
                  <a:pt x="123" y="167"/>
                </a:cubicBezTo>
                <a:cubicBezTo>
                  <a:pt x="122" y="166"/>
                  <a:pt x="106" y="137"/>
                  <a:pt x="103" y="126"/>
                </a:cubicBezTo>
                <a:cubicBezTo>
                  <a:pt x="102" y="122"/>
                  <a:pt x="102" y="120"/>
                  <a:pt x="103" y="119"/>
                </a:cubicBezTo>
                <a:cubicBezTo>
                  <a:pt x="104" y="118"/>
                  <a:pt x="106" y="119"/>
                  <a:pt x="108" y="119"/>
                </a:cubicBezTo>
                <a:cubicBezTo>
                  <a:pt x="122" y="126"/>
                  <a:pt x="122" y="126"/>
                  <a:pt x="122" y="126"/>
                </a:cubicBezTo>
                <a:cubicBezTo>
                  <a:pt x="122" y="126"/>
                  <a:pt x="122" y="126"/>
                  <a:pt x="123" y="126"/>
                </a:cubicBezTo>
                <a:cubicBezTo>
                  <a:pt x="127" y="127"/>
                  <a:pt x="136" y="126"/>
                  <a:pt x="141" y="115"/>
                </a:cubicBezTo>
                <a:cubicBezTo>
                  <a:pt x="145" y="104"/>
                  <a:pt x="139" y="96"/>
                  <a:pt x="135" y="93"/>
                </a:cubicBezTo>
                <a:cubicBezTo>
                  <a:pt x="135" y="93"/>
                  <a:pt x="135" y="93"/>
                  <a:pt x="135" y="93"/>
                </a:cubicBezTo>
                <a:cubicBezTo>
                  <a:pt x="99" y="65"/>
                  <a:pt x="99" y="65"/>
                  <a:pt x="99" y="65"/>
                </a:cubicBezTo>
                <a:cubicBezTo>
                  <a:pt x="98" y="64"/>
                  <a:pt x="98" y="63"/>
                  <a:pt x="98" y="63"/>
                </a:cubicBezTo>
                <a:cubicBezTo>
                  <a:pt x="98" y="63"/>
                  <a:pt x="99" y="63"/>
                  <a:pt x="99" y="62"/>
                </a:cubicBezTo>
                <a:cubicBezTo>
                  <a:pt x="105" y="55"/>
                  <a:pt x="108" y="47"/>
                  <a:pt x="108" y="38"/>
                </a:cubicBezTo>
                <a:cubicBezTo>
                  <a:pt x="108" y="17"/>
                  <a:pt x="91" y="0"/>
                  <a:pt x="70" y="0"/>
                </a:cubicBezTo>
                <a:cubicBezTo>
                  <a:pt x="49" y="0"/>
                  <a:pt x="32" y="17"/>
                  <a:pt x="32" y="38"/>
                </a:cubicBezTo>
                <a:close/>
                <a:moveTo>
                  <a:pt x="7" y="112"/>
                </a:moveTo>
                <a:cubicBezTo>
                  <a:pt x="4" y="104"/>
                  <a:pt x="11" y="99"/>
                  <a:pt x="11" y="98"/>
                </a:cubicBezTo>
                <a:cubicBezTo>
                  <a:pt x="11" y="98"/>
                  <a:pt x="41" y="75"/>
                  <a:pt x="41" y="75"/>
                </a:cubicBezTo>
                <a:cubicBezTo>
                  <a:pt x="49" y="67"/>
                  <a:pt x="47" y="60"/>
                  <a:pt x="45" y="58"/>
                </a:cubicBezTo>
                <a:cubicBezTo>
                  <a:pt x="45" y="57"/>
                  <a:pt x="44" y="56"/>
                  <a:pt x="44" y="56"/>
                </a:cubicBezTo>
                <a:cubicBezTo>
                  <a:pt x="44" y="56"/>
                  <a:pt x="44" y="56"/>
                  <a:pt x="44" y="56"/>
                </a:cubicBezTo>
                <a:cubicBezTo>
                  <a:pt x="43" y="55"/>
                  <a:pt x="43" y="55"/>
                  <a:pt x="43" y="55"/>
                </a:cubicBezTo>
                <a:cubicBezTo>
                  <a:pt x="43" y="55"/>
                  <a:pt x="43" y="54"/>
                  <a:pt x="42" y="54"/>
                </a:cubicBezTo>
                <a:cubicBezTo>
                  <a:pt x="40" y="49"/>
                  <a:pt x="38" y="44"/>
                  <a:pt x="38" y="38"/>
                </a:cubicBezTo>
                <a:cubicBezTo>
                  <a:pt x="38" y="21"/>
                  <a:pt x="52" y="7"/>
                  <a:pt x="70" y="7"/>
                </a:cubicBezTo>
                <a:cubicBezTo>
                  <a:pt x="87" y="7"/>
                  <a:pt x="101" y="21"/>
                  <a:pt x="101" y="38"/>
                </a:cubicBezTo>
                <a:cubicBezTo>
                  <a:pt x="101" y="46"/>
                  <a:pt x="99" y="52"/>
                  <a:pt x="94" y="58"/>
                </a:cubicBezTo>
                <a:cubicBezTo>
                  <a:pt x="94" y="58"/>
                  <a:pt x="93" y="59"/>
                  <a:pt x="93" y="59"/>
                </a:cubicBezTo>
                <a:cubicBezTo>
                  <a:pt x="93" y="60"/>
                  <a:pt x="93" y="60"/>
                  <a:pt x="93" y="60"/>
                </a:cubicBezTo>
                <a:cubicBezTo>
                  <a:pt x="91" y="62"/>
                  <a:pt x="90" y="65"/>
                  <a:pt x="95" y="70"/>
                </a:cubicBezTo>
                <a:cubicBezTo>
                  <a:pt x="95" y="70"/>
                  <a:pt x="131" y="98"/>
                  <a:pt x="131" y="98"/>
                </a:cubicBezTo>
                <a:cubicBezTo>
                  <a:pt x="131" y="98"/>
                  <a:pt x="131" y="98"/>
                  <a:pt x="131" y="98"/>
                </a:cubicBezTo>
                <a:cubicBezTo>
                  <a:pt x="131" y="99"/>
                  <a:pt x="138" y="104"/>
                  <a:pt x="135" y="112"/>
                </a:cubicBezTo>
                <a:cubicBezTo>
                  <a:pt x="131" y="120"/>
                  <a:pt x="125" y="120"/>
                  <a:pt x="124" y="119"/>
                </a:cubicBezTo>
                <a:cubicBezTo>
                  <a:pt x="123" y="119"/>
                  <a:pt x="110" y="113"/>
                  <a:pt x="110" y="113"/>
                </a:cubicBezTo>
                <a:cubicBezTo>
                  <a:pt x="109" y="113"/>
                  <a:pt x="102" y="111"/>
                  <a:pt x="98" y="115"/>
                </a:cubicBezTo>
                <a:cubicBezTo>
                  <a:pt x="95" y="117"/>
                  <a:pt x="95" y="122"/>
                  <a:pt x="97" y="128"/>
                </a:cubicBezTo>
                <a:cubicBezTo>
                  <a:pt x="100" y="139"/>
                  <a:pt x="116" y="168"/>
                  <a:pt x="117" y="169"/>
                </a:cubicBezTo>
                <a:cubicBezTo>
                  <a:pt x="117" y="169"/>
                  <a:pt x="119" y="176"/>
                  <a:pt x="117" y="181"/>
                </a:cubicBezTo>
                <a:cubicBezTo>
                  <a:pt x="116" y="183"/>
                  <a:pt x="114" y="185"/>
                  <a:pt x="111" y="186"/>
                </a:cubicBezTo>
                <a:cubicBezTo>
                  <a:pt x="102" y="189"/>
                  <a:pt x="98" y="186"/>
                  <a:pt x="93" y="179"/>
                </a:cubicBezTo>
                <a:cubicBezTo>
                  <a:pt x="93" y="178"/>
                  <a:pt x="83" y="154"/>
                  <a:pt x="83" y="154"/>
                </a:cubicBezTo>
                <a:cubicBezTo>
                  <a:pt x="83" y="154"/>
                  <a:pt x="81" y="148"/>
                  <a:pt x="71" y="147"/>
                </a:cubicBezTo>
                <a:cubicBezTo>
                  <a:pt x="71" y="147"/>
                  <a:pt x="71" y="147"/>
                  <a:pt x="71" y="147"/>
                </a:cubicBezTo>
                <a:cubicBezTo>
                  <a:pt x="61" y="148"/>
                  <a:pt x="59" y="154"/>
                  <a:pt x="59" y="154"/>
                </a:cubicBezTo>
                <a:cubicBezTo>
                  <a:pt x="59" y="154"/>
                  <a:pt x="49" y="178"/>
                  <a:pt x="49" y="179"/>
                </a:cubicBezTo>
                <a:cubicBezTo>
                  <a:pt x="44" y="186"/>
                  <a:pt x="40" y="189"/>
                  <a:pt x="31" y="186"/>
                </a:cubicBezTo>
                <a:cubicBezTo>
                  <a:pt x="28" y="185"/>
                  <a:pt x="26" y="183"/>
                  <a:pt x="25" y="181"/>
                </a:cubicBezTo>
                <a:cubicBezTo>
                  <a:pt x="23" y="176"/>
                  <a:pt x="25" y="169"/>
                  <a:pt x="26" y="169"/>
                </a:cubicBezTo>
                <a:cubicBezTo>
                  <a:pt x="26" y="168"/>
                  <a:pt x="42" y="139"/>
                  <a:pt x="45" y="128"/>
                </a:cubicBezTo>
                <a:cubicBezTo>
                  <a:pt x="47" y="122"/>
                  <a:pt x="47" y="117"/>
                  <a:pt x="44" y="115"/>
                </a:cubicBezTo>
                <a:cubicBezTo>
                  <a:pt x="40" y="111"/>
                  <a:pt x="33" y="113"/>
                  <a:pt x="32" y="113"/>
                </a:cubicBezTo>
                <a:cubicBezTo>
                  <a:pt x="32" y="113"/>
                  <a:pt x="19" y="119"/>
                  <a:pt x="18" y="119"/>
                </a:cubicBezTo>
                <a:cubicBezTo>
                  <a:pt x="17" y="120"/>
                  <a:pt x="11" y="120"/>
                  <a:pt x="7" y="112"/>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7" name="Oval 256"/>
          <p:cNvSpPr>
            <a:spLocks noChangeArrowheads="1"/>
          </p:cNvSpPr>
          <p:nvPr/>
        </p:nvSpPr>
        <p:spPr bwMode="auto">
          <a:xfrm>
            <a:off x="929503" y="4499467"/>
            <a:ext cx="26987" cy="269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8" name="Oval 257"/>
          <p:cNvSpPr>
            <a:spLocks noChangeArrowheads="1"/>
          </p:cNvSpPr>
          <p:nvPr/>
        </p:nvSpPr>
        <p:spPr bwMode="auto">
          <a:xfrm>
            <a:off x="985065" y="4499467"/>
            <a:ext cx="26987" cy="269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59" name="Oval 258"/>
          <p:cNvSpPr>
            <a:spLocks noChangeArrowheads="1"/>
          </p:cNvSpPr>
          <p:nvPr/>
        </p:nvSpPr>
        <p:spPr bwMode="auto">
          <a:xfrm>
            <a:off x="958078" y="4609005"/>
            <a:ext cx="26987" cy="269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0" name="Oval 259"/>
          <p:cNvSpPr>
            <a:spLocks noChangeArrowheads="1"/>
          </p:cNvSpPr>
          <p:nvPr/>
        </p:nvSpPr>
        <p:spPr bwMode="auto">
          <a:xfrm>
            <a:off x="958078" y="4661392"/>
            <a:ext cx="26987" cy="269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1" name="Oval 260"/>
          <p:cNvSpPr>
            <a:spLocks noChangeArrowheads="1"/>
          </p:cNvSpPr>
          <p:nvPr/>
        </p:nvSpPr>
        <p:spPr bwMode="auto">
          <a:xfrm>
            <a:off x="958078" y="4709017"/>
            <a:ext cx="26987" cy="26988"/>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2" name="Freeform 261"/>
          <p:cNvSpPr/>
          <p:nvPr/>
        </p:nvSpPr>
        <p:spPr bwMode="auto">
          <a:xfrm>
            <a:off x="935853" y="4553442"/>
            <a:ext cx="71437" cy="26988"/>
          </a:xfrm>
          <a:custGeom>
            <a:avLst/>
            <a:gdLst>
              <a:gd name="T0" fmla="*/ 28 w 32"/>
              <a:gd name="T1" fmla="*/ 0 h 12"/>
              <a:gd name="T2" fmla="*/ 4 w 32"/>
              <a:gd name="T3" fmla="*/ 1 h 12"/>
              <a:gd name="T4" fmla="*/ 1 w 32"/>
              <a:gd name="T5" fmla="*/ 0 h 12"/>
              <a:gd name="T6" fmla="*/ 1 w 32"/>
              <a:gd name="T7" fmla="*/ 3 h 12"/>
              <a:gd name="T8" fmla="*/ 15 w 32"/>
              <a:gd name="T9" fmla="*/ 10 h 12"/>
              <a:gd name="T10" fmla="*/ 31 w 32"/>
              <a:gd name="T11" fmla="*/ 4 h 12"/>
              <a:gd name="T12" fmla="*/ 31 w 32"/>
              <a:gd name="T13" fmla="*/ 1 h 12"/>
              <a:gd name="T14" fmla="*/ 28 w 3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8" y="0"/>
                </a:moveTo>
                <a:cubicBezTo>
                  <a:pt x="15" y="12"/>
                  <a:pt x="4" y="1"/>
                  <a:pt x="4" y="1"/>
                </a:cubicBezTo>
                <a:cubicBezTo>
                  <a:pt x="3" y="0"/>
                  <a:pt x="2" y="0"/>
                  <a:pt x="1" y="0"/>
                </a:cubicBezTo>
                <a:cubicBezTo>
                  <a:pt x="0" y="1"/>
                  <a:pt x="0" y="3"/>
                  <a:pt x="1" y="3"/>
                </a:cubicBezTo>
                <a:cubicBezTo>
                  <a:pt x="1" y="4"/>
                  <a:pt x="7" y="10"/>
                  <a:pt x="15" y="10"/>
                </a:cubicBezTo>
                <a:cubicBezTo>
                  <a:pt x="21" y="10"/>
                  <a:pt x="26" y="8"/>
                  <a:pt x="31" y="4"/>
                </a:cubicBezTo>
                <a:cubicBezTo>
                  <a:pt x="32" y="3"/>
                  <a:pt x="32" y="1"/>
                  <a:pt x="31" y="1"/>
                </a:cubicBezTo>
                <a:cubicBezTo>
                  <a:pt x="30" y="0"/>
                  <a:pt x="29" y="0"/>
                  <a:pt x="2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63" name="Freeform 262"/>
          <p:cNvSpPr/>
          <p:nvPr/>
        </p:nvSpPr>
        <p:spPr bwMode="auto">
          <a:xfrm>
            <a:off x="1516878" y="4485180"/>
            <a:ext cx="234950" cy="139700"/>
          </a:xfrm>
          <a:custGeom>
            <a:avLst/>
            <a:gdLst>
              <a:gd name="T0" fmla="*/ 104 w 104"/>
              <a:gd name="T1" fmla="*/ 54 h 62"/>
              <a:gd name="T2" fmla="*/ 73 w 104"/>
              <a:gd name="T3" fmla="*/ 21 h 62"/>
              <a:gd name="T4" fmla="*/ 73 w 104"/>
              <a:gd name="T5" fmla="*/ 21 h 62"/>
              <a:gd name="T6" fmla="*/ 53 w 104"/>
              <a:gd name="T7" fmla="*/ 0 h 62"/>
              <a:gd name="T8" fmla="*/ 32 w 104"/>
              <a:gd name="T9" fmla="*/ 21 h 62"/>
              <a:gd name="T10" fmla="*/ 0 w 104"/>
              <a:gd name="T11" fmla="*/ 54 h 62"/>
              <a:gd name="T12" fmla="*/ 0 w 104"/>
              <a:gd name="T13" fmla="*/ 62 h 62"/>
              <a:gd name="T14" fmla="*/ 104 w 104"/>
              <a:gd name="T15" fmla="*/ 62 h 62"/>
              <a:gd name="T16" fmla="*/ 104 w 104"/>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2">
                <a:moveTo>
                  <a:pt x="104" y="54"/>
                </a:moveTo>
                <a:cubicBezTo>
                  <a:pt x="104" y="36"/>
                  <a:pt x="87" y="26"/>
                  <a:pt x="73" y="21"/>
                </a:cubicBezTo>
                <a:cubicBezTo>
                  <a:pt x="73" y="21"/>
                  <a:pt x="73" y="21"/>
                  <a:pt x="73" y="21"/>
                </a:cubicBezTo>
                <a:cubicBezTo>
                  <a:pt x="73" y="10"/>
                  <a:pt x="64" y="0"/>
                  <a:pt x="53" y="0"/>
                </a:cubicBezTo>
                <a:cubicBezTo>
                  <a:pt x="41" y="0"/>
                  <a:pt x="32" y="9"/>
                  <a:pt x="32" y="21"/>
                </a:cubicBezTo>
                <a:cubicBezTo>
                  <a:pt x="18" y="26"/>
                  <a:pt x="0" y="35"/>
                  <a:pt x="0" y="54"/>
                </a:cubicBezTo>
                <a:cubicBezTo>
                  <a:pt x="0" y="57"/>
                  <a:pt x="0" y="60"/>
                  <a:pt x="0" y="62"/>
                </a:cubicBezTo>
                <a:cubicBezTo>
                  <a:pt x="104" y="62"/>
                  <a:pt x="104" y="62"/>
                  <a:pt x="104" y="62"/>
                </a:cubicBezTo>
                <a:cubicBezTo>
                  <a:pt x="104" y="60"/>
                  <a:pt x="104" y="57"/>
                  <a:pt x="104" y="5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28" name="Freeform 263"/>
          <p:cNvSpPr/>
          <p:nvPr/>
        </p:nvSpPr>
        <p:spPr bwMode="auto">
          <a:xfrm>
            <a:off x="1454965" y="4702667"/>
            <a:ext cx="360362" cy="161925"/>
          </a:xfrm>
          <a:custGeom>
            <a:avLst/>
            <a:gdLst>
              <a:gd name="T0" fmla="*/ 154 w 160"/>
              <a:gd name="T1" fmla="*/ 41 h 72"/>
              <a:gd name="T2" fmla="*/ 132 w 160"/>
              <a:gd name="T3" fmla="*/ 14 h 72"/>
              <a:gd name="T4" fmla="*/ 132 w 160"/>
              <a:gd name="T5" fmla="*/ 0 h 72"/>
              <a:gd name="T6" fmla="*/ 28 w 160"/>
              <a:gd name="T7" fmla="*/ 0 h 72"/>
              <a:gd name="T8" fmla="*/ 28 w 160"/>
              <a:gd name="T9" fmla="*/ 14 h 72"/>
              <a:gd name="T10" fmla="*/ 6 w 160"/>
              <a:gd name="T11" fmla="*/ 41 h 72"/>
              <a:gd name="T12" fmla="*/ 0 w 160"/>
              <a:gd name="T13" fmla="*/ 47 h 72"/>
              <a:gd name="T14" fmla="*/ 6 w 160"/>
              <a:gd name="T15" fmla="*/ 52 h 72"/>
              <a:gd name="T16" fmla="*/ 51 w 160"/>
              <a:gd name="T17" fmla="*/ 52 h 72"/>
              <a:gd name="T18" fmla="*/ 80 w 160"/>
              <a:gd name="T19" fmla="*/ 72 h 72"/>
              <a:gd name="T20" fmla="*/ 109 w 160"/>
              <a:gd name="T21" fmla="*/ 52 h 72"/>
              <a:gd name="T22" fmla="*/ 154 w 160"/>
              <a:gd name="T23" fmla="*/ 52 h 72"/>
              <a:gd name="T24" fmla="*/ 160 w 160"/>
              <a:gd name="T25" fmla="*/ 47 h 72"/>
              <a:gd name="T26" fmla="*/ 154 w 160"/>
              <a:gd name="T27" fmla="*/ 4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72">
                <a:moveTo>
                  <a:pt x="154" y="41"/>
                </a:moveTo>
                <a:cubicBezTo>
                  <a:pt x="135" y="34"/>
                  <a:pt x="132" y="14"/>
                  <a:pt x="132" y="14"/>
                </a:cubicBezTo>
                <a:cubicBezTo>
                  <a:pt x="132" y="14"/>
                  <a:pt x="132" y="9"/>
                  <a:pt x="132" y="0"/>
                </a:cubicBezTo>
                <a:cubicBezTo>
                  <a:pt x="28" y="0"/>
                  <a:pt x="28" y="0"/>
                  <a:pt x="28" y="0"/>
                </a:cubicBezTo>
                <a:cubicBezTo>
                  <a:pt x="28" y="9"/>
                  <a:pt x="28" y="14"/>
                  <a:pt x="28" y="14"/>
                </a:cubicBezTo>
                <a:cubicBezTo>
                  <a:pt x="28" y="14"/>
                  <a:pt x="25" y="34"/>
                  <a:pt x="6" y="41"/>
                </a:cubicBezTo>
                <a:cubicBezTo>
                  <a:pt x="6" y="41"/>
                  <a:pt x="0" y="42"/>
                  <a:pt x="0" y="47"/>
                </a:cubicBezTo>
                <a:cubicBezTo>
                  <a:pt x="0" y="53"/>
                  <a:pt x="6" y="52"/>
                  <a:pt x="6" y="52"/>
                </a:cubicBezTo>
                <a:cubicBezTo>
                  <a:pt x="51" y="52"/>
                  <a:pt x="51" y="52"/>
                  <a:pt x="51" y="52"/>
                </a:cubicBezTo>
                <a:cubicBezTo>
                  <a:pt x="56" y="64"/>
                  <a:pt x="67" y="72"/>
                  <a:pt x="80" y="72"/>
                </a:cubicBezTo>
                <a:cubicBezTo>
                  <a:pt x="93" y="72"/>
                  <a:pt x="104" y="64"/>
                  <a:pt x="109" y="52"/>
                </a:cubicBezTo>
                <a:cubicBezTo>
                  <a:pt x="154" y="52"/>
                  <a:pt x="154" y="52"/>
                  <a:pt x="154" y="52"/>
                </a:cubicBezTo>
                <a:cubicBezTo>
                  <a:pt x="154" y="52"/>
                  <a:pt x="160" y="53"/>
                  <a:pt x="160" y="47"/>
                </a:cubicBezTo>
                <a:cubicBezTo>
                  <a:pt x="160" y="42"/>
                  <a:pt x="154" y="41"/>
                  <a:pt x="154" y="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29" name="Freeform 264"/>
          <p:cNvSpPr/>
          <p:nvPr/>
        </p:nvSpPr>
        <p:spPr bwMode="auto">
          <a:xfrm>
            <a:off x="1516878" y="4639167"/>
            <a:ext cx="234950" cy="52388"/>
          </a:xfrm>
          <a:custGeom>
            <a:avLst/>
            <a:gdLst>
              <a:gd name="T0" fmla="*/ 104 w 104"/>
              <a:gd name="T1" fmla="*/ 0 h 23"/>
              <a:gd name="T2" fmla="*/ 0 w 104"/>
              <a:gd name="T3" fmla="*/ 0 h 23"/>
              <a:gd name="T4" fmla="*/ 0 w 104"/>
              <a:gd name="T5" fmla="*/ 23 h 23"/>
              <a:gd name="T6" fmla="*/ 104 w 104"/>
              <a:gd name="T7" fmla="*/ 23 h 23"/>
              <a:gd name="T8" fmla="*/ 104 w 104"/>
              <a:gd name="T9" fmla="*/ 0 h 23"/>
            </a:gdLst>
            <a:ahLst/>
            <a:cxnLst>
              <a:cxn ang="0">
                <a:pos x="T0" y="T1"/>
              </a:cxn>
              <a:cxn ang="0">
                <a:pos x="T2" y="T3"/>
              </a:cxn>
              <a:cxn ang="0">
                <a:pos x="T4" y="T5"/>
              </a:cxn>
              <a:cxn ang="0">
                <a:pos x="T6" y="T7"/>
              </a:cxn>
              <a:cxn ang="0">
                <a:pos x="T8" y="T9"/>
              </a:cxn>
            </a:cxnLst>
            <a:rect l="0" t="0" r="r" b="b"/>
            <a:pathLst>
              <a:path w="104" h="23">
                <a:moveTo>
                  <a:pt x="104" y="0"/>
                </a:moveTo>
                <a:cubicBezTo>
                  <a:pt x="0" y="0"/>
                  <a:pt x="0" y="0"/>
                  <a:pt x="0" y="0"/>
                </a:cubicBezTo>
                <a:cubicBezTo>
                  <a:pt x="0" y="9"/>
                  <a:pt x="0" y="17"/>
                  <a:pt x="0" y="23"/>
                </a:cubicBezTo>
                <a:cubicBezTo>
                  <a:pt x="104" y="23"/>
                  <a:pt x="104" y="23"/>
                  <a:pt x="104" y="23"/>
                </a:cubicBezTo>
                <a:cubicBezTo>
                  <a:pt x="104" y="17"/>
                  <a:pt x="104" y="9"/>
                  <a:pt x="104"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0" name="Freeform 265"/>
          <p:cNvSpPr>
            <a:spLocks noEditPoints="1"/>
          </p:cNvSpPr>
          <p:nvPr/>
        </p:nvSpPr>
        <p:spPr bwMode="auto">
          <a:xfrm>
            <a:off x="2112190" y="4437555"/>
            <a:ext cx="342900" cy="457200"/>
          </a:xfrm>
          <a:custGeom>
            <a:avLst/>
            <a:gdLst>
              <a:gd name="T0" fmla="*/ 152 w 152"/>
              <a:gd name="T1" fmla="*/ 75 h 202"/>
              <a:gd name="T2" fmla="*/ 152 w 152"/>
              <a:gd name="T3" fmla="*/ 75 h 202"/>
              <a:gd name="T4" fmla="*/ 76 w 152"/>
              <a:gd name="T5" fmla="*/ 0 h 202"/>
              <a:gd name="T6" fmla="*/ 0 w 152"/>
              <a:gd name="T7" fmla="*/ 75 h 202"/>
              <a:gd name="T8" fmla="*/ 0 w 152"/>
              <a:gd name="T9" fmla="*/ 75 h 202"/>
              <a:gd name="T10" fmla="*/ 0 w 152"/>
              <a:gd name="T11" fmla="*/ 76 h 202"/>
              <a:gd name="T12" fmla="*/ 0 w 152"/>
              <a:gd name="T13" fmla="*/ 76 h 202"/>
              <a:gd name="T14" fmla="*/ 1 w 152"/>
              <a:gd name="T15" fmla="*/ 76 h 202"/>
              <a:gd name="T16" fmla="*/ 56 w 152"/>
              <a:gd name="T17" fmla="*/ 156 h 202"/>
              <a:gd name="T18" fmla="*/ 41 w 152"/>
              <a:gd name="T19" fmla="*/ 156 h 202"/>
              <a:gd name="T20" fmla="*/ 41 w 152"/>
              <a:gd name="T21" fmla="*/ 202 h 202"/>
              <a:gd name="T22" fmla="*/ 110 w 152"/>
              <a:gd name="T23" fmla="*/ 202 h 202"/>
              <a:gd name="T24" fmla="*/ 110 w 152"/>
              <a:gd name="T25" fmla="*/ 156 h 202"/>
              <a:gd name="T26" fmla="*/ 96 w 152"/>
              <a:gd name="T27" fmla="*/ 156 h 202"/>
              <a:gd name="T28" fmla="*/ 151 w 152"/>
              <a:gd name="T29" fmla="*/ 76 h 202"/>
              <a:gd name="T30" fmla="*/ 152 w 152"/>
              <a:gd name="T31" fmla="*/ 76 h 202"/>
              <a:gd name="T32" fmla="*/ 152 w 152"/>
              <a:gd name="T33" fmla="*/ 76 h 202"/>
              <a:gd name="T34" fmla="*/ 152 w 152"/>
              <a:gd name="T35" fmla="*/ 75 h 202"/>
              <a:gd name="T36" fmla="*/ 63 w 152"/>
              <a:gd name="T37" fmla="*/ 156 h 202"/>
              <a:gd name="T38" fmla="*/ 8 w 152"/>
              <a:gd name="T39" fmla="*/ 76 h 202"/>
              <a:gd name="T40" fmla="*/ 42 w 152"/>
              <a:gd name="T41" fmla="*/ 76 h 202"/>
              <a:gd name="T42" fmla="*/ 66 w 152"/>
              <a:gd name="T43" fmla="*/ 156 h 202"/>
              <a:gd name="T44" fmla="*/ 63 w 152"/>
              <a:gd name="T45" fmla="*/ 156 h 202"/>
              <a:gd name="T46" fmla="*/ 73 w 152"/>
              <a:gd name="T47" fmla="*/ 156 h 202"/>
              <a:gd name="T48" fmla="*/ 72 w 152"/>
              <a:gd name="T49" fmla="*/ 156 h 202"/>
              <a:gd name="T50" fmla="*/ 48 w 152"/>
              <a:gd name="T51" fmla="*/ 76 h 202"/>
              <a:gd name="T52" fmla="*/ 73 w 152"/>
              <a:gd name="T53" fmla="*/ 76 h 202"/>
              <a:gd name="T54" fmla="*/ 73 w 152"/>
              <a:gd name="T55" fmla="*/ 156 h 202"/>
              <a:gd name="T56" fmla="*/ 41 w 152"/>
              <a:gd name="T57" fmla="*/ 73 h 202"/>
              <a:gd name="T58" fmla="*/ 6 w 152"/>
              <a:gd name="T59" fmla="*/ 73 h 202"/>
              <a:gd name="T60" fmla="*/ 75 w 152"/>
              <a:gd name="T61" fmla="*/ 3 h 202"/>
              <a:gd name="T62" fmla="*/ 41 w 152"/>
              <a:gd name="T63" fmla="*/ 73 h 202"/>
              <a:gd name="T64" fmla="*/ 76 w 152"/>
              <a:gd name="T65" fmla="*/ 4 h 202"/>
              <a:gd name="T66" fmla="*/ 108 w 152"/>
              <a:gd name="T67" fmla="*/ 73 h 202"/>
              <a:gd name="T68" fmla="*/ 78 w 152"/>
              <a:gd name="T69" fmla="*/ 73 h 202"/>
              <a:gd name="T70" fmla="*/ 76 w 152"/>
              <a:gd name="T71" fmla="*/ 4 h 202"/>
              <a:gd name="T72" fmla="*/ 79 w 152"/>
              <a:gd name="T73" fmla="*/ 156 h 202"/>
              <a:gd name="T74" fmla="*/ 79 w 152"/>
              <a:gd name="T75" fmla="*/ 76 h 202"/>
              <a:gd name="T76" fmla="*/ 104 w 152"/>
              <a:gd name="T77" fmla="*/ 76 h 202"/>
              <a:gd name="T78" fmla="*/ 80 w 152"/>
              <a:gd name="T79" fmla="*/ 156 h 202"/>
              <a:gd name="T80" fmla="*/ 79 w 152"/>
              <a:gd name="T81" fmla="*/ 156 h 202"/>
              <a:gd name="T82" fmla="*/ 89 w 152"/>
              <a:gd name="T83" fmla="*/ 156 h 202"/>
              <a:gd name="T84" fmla="*/ 86 w 152"/>
              <a:gd name="T85" fmla="*/ 156 h 202"/>
              <a:gd name="T86" fmla="*/ 110 w 152"/>
              <a:gd name="T87" fmla="*/ 76 h 202"/>
              <a:gd name="T88" fmla="*/ 144 w 152"/>
              <a:gd name="T89" fmla="*/ 76 h 202"/>
              <a:gd name="T90" fmla="*/ 89 w 152"/>
              <a:gd name="T91" fmla="*/ 15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202">
                <a:moveTo>
                  <a:pt x="152" y="75"/>
                </a:moveTo>
                <a:cubicBezTo>
                  <a:pt x="152" y="75"/>
                  <a:pt x="152" y="75"/>
                  <a:pt x="152" y="75"/>
                </a:cubicBezTo>
                <a:cubicBezTo>
                  <a:pt x="151" y="34"/>
                  <a:pt x="118" y="0"/>
                  <a:pt x="76" y="0"/>
                </a:cubicBezTo>
                <a:cubicBezTo>
                  <a:pt x="34" y="0"/>
                  <a:pt x="1" y="34"/>
                  <a:pt x="0" y="75"/>
                </a:cubicBezTo>
                <a:cubicBezTo>
                  <a:pt x="0" y="75"/>
                  <a:pt x="0" y="75"/>
                  <a:pt x="0" y="75"/>
                </a:cubicBezTo>
                <a:cubicBezTo>
                  <a:pt x="0" y="76"/>
                  <a:pt x="0" y="76"/>
                  <a:pt x="0" y="76"/>
                </a:cubicBezTo>
                <a:cubicBezTo>
                  <a:pt x="0" y="76"/>
                  <a:pt x="0" y="76"/>
                  <a:pt x="0" y="76"/>
                </a:cubicBezTo>
                <a:cubicBezTo>
                  <a:pt x="1" y="76"/>
                  <a:pt x="1" y="76"/>
                  <a:pt x="1" y="76"/>
                </a:cubicBezTo>
                <a:cubicBezTo>
                  <a:pt x="56" y="156"/>
                  <a:pt x="56" y="156"/>
                  <a:pt x="56" y="156"/>
                </a:cubicBezTo>
                <a:cubicBezTo>
                  <a:pt x="41" y="156"/>
                  <a:pt x="41" y="156"/>
                  <a:pt x="41" y="156"/>
                </a:cubicBezTo>
                <a:cubicBezTo>
                  <a:pt x="41" y="202"/>
                  <a:pt x="41" y="202"/>
                  <a:pt x="41" y="202"/>
                </a:cubicBezTo>
                <a:cubicBezTo>
                  <a:pt x="110" y="202"/>
                  <a:pt x="110" y="202"/>
                  <a:pt x="110" y="202"/>
                </a:cubicBezTo>
                <a:cubicBezTo>
                  <a:pt x="110" y="156"/>
                  <a:pt x="110" y="156"/>
                  <a:pt x="110" y="156"/>
                </a:cubicBezTo>
                <a:cubicBezTo>
                  <a:pt x="96" y="156"/>
                  <a:pt x="96" y="156"/>
                  <a:pt x="96" y="156"/>
                </a:cubicBezTo>
                <a:cubicBezTo>
                  <a:pt x="151" y="76"/>
                  <a:pt x="151" y="76"/>
                  <a:pt x="151" y="76"/>
                </a:cubicBezTo>
                <a:cubicBezTo>
                  <a:pt x="152" y="76"/>
                  <a:pt x="152" y="76"/>
                  <a:pt x="152" y="76"/>
                </a:cubicBezTo>
                <a:cubicBezTo>
                  <a:pt x="152" y="76"/>
                  <a:pt x="152" y="76"/>
                  <a:pt x="152" y="76"/>
                </a:cubicBezTo>
                <a:lnTo>
                  <a:pt x="152" y="75"/>
                </a:lnTo>
                <a:close/>
                <a:moveTo>
                  <a:pt x="63" y="156"/>
                </a:moveTo>
                <a:cubicBezTo>
                  <a:pt x="8" y="76"/>
                  <a:pt x="8" y="76"/>
                  <a:pt x="8" y="76"/>
                </a:cubicBezTo>
                <a:cubicBezTo>
                  <a:pt x="42" y="76"/>
                  <a:pt x="42" y="76"/>
                  <a:pt x="42" y="76"/>
                </a:cubicBezTo>
                <a:cubicBezTo>
                  <a:pt x="66" y="156"/>
                  <a:pt x="66" y="156"/>
                  <a:pt x="66" y="156"/>
                </a:cubicBezTo>
                <a:lnTo>
                  <a:pt x="63" y="156"/>
                </a:lnTo>
                <a:close/>
                <a:moveTo>
                  <a:pt x="73" y="156"/>
                </a:moveTo>
                <a:cubicBezTo>
                  <a:pt x="72" y="156"/>
                  <a:pt x="72" y="156"/>
                  <a:pt x="72" y="156"/>
                </a:cubicBezTo>
                <a:cubicBezTo>
                  <a:pt x="48" y="76"/>
                  <a:pt x="48" y="76"/>
                  <a:pt x="48" y="76"/>
                </a:cubicBezTo>
                <a:cubicBezTo>
                  <a:pt x="73" y="76"/>
                  <a:pt x="73" y="76"/>
                  <a:pt x="73" y="76"/>
                </a:cubicBezTo>
                <a:lnTo>
                  <a:pt x="73" y="156"/>
                </a:lnTo>
                <a:close/>
                <a:moveTo>
                  <a:pt x="41" y="73"/>
                </a:moveTo>
                <a:cubicBezTo>
                  <a:pt x="6" y="73"/>
                  <a:pt x="6" y="73"/>
                  <a:pt x="6" y="73"/>
                </a:cubicBezTo>
                <a:cubicBezTo>
                  <a:pt x="9" y="11"/>
                  <a:pt x="75" y="3"/>
                  <a:pt x="75" y="3"/>
                </a:cubicBezTo>
                <a:cubicBezTo>
                  <a:pt x="34" y="28"/>
                  <a:pt x="41" y="73"/>
                  <a:pt x="41" y="73"/>
                </a:cubicBezTo>
                <a:close/>
                <a:moveTo>
                  <a:pt x="76" y="4"/>
                </a:moveTo>
                <a:cubicBezTo>
                  <a:pt x="110" y="23"/>
                  <a:pt x="108" y="73"/>
                  <a:pt x="108" y="73"/>
                </a:cubicBezTo>
                <a:cubicBezTo>
                  <a:pt x="78" y="73"/>
                  <a:pt x="78" y="73"/>
                  <a:pt x="78" y="73"/>
                </a:cubicBezTo>
                <a:cubicBezTo>
                  <a:pt x="79" y="58"/>
                  <a:pt x="76" y="4"/>
                  <a:pt x="76" y="4"/>
                </a:cubicBezTo>
                <a:close/>
                <a:moveTo>
                  <a:pt x="79" y="156"/>
                </a:moveTo>
                <a:cubicBezTo>
                  <a:pt x="79" y="76"/>
                  <a:pt x="79" y="76"/>
                  <a:pt x="79" y="76"/>
                </a:cubicBezTo>
                <a:cubicBezTo>
                  <a:pt x="104" y="76"/>
                  <a:pt x="104" y="76"/>
                  <a:pt x="104" y="76"/>
                </a:cubicBezTo>
                <a:cubicBezTo>
                  <a:pt x="80" y="156"/>
                  <a:pt x="80" y="156"/>
                  <a:pt x="80" y="156"/>
                </a:cubicBezTo>
                <a:lnTo>
                  <a:pt x="79" y="156"/>
                </a:lnTo>
                <a:close/>
                <a:moveTo>
                  <a:pt x="89" y="156"/>
                </a:moveTo>
                <a:cubicBezTo>
                  <a:pt x="86" y="156"/>
                  <a:pt x="86" y="156"/>
                  <a:pt x="86" y="156"/>
                </a:cubicBezTo>
                <a:cubicBezTo>
                  <a:pt x="110" y="76"/>
                  <a:pt x="110" y="76"/>
                  <a:pt x="110" y="76"/>
                </a:cubicBezTo>
                <a:cubicBezTo>
                  <a:pt x="144" y="76"/>
                  <a:pt x="144" y="76"/>
                  <a:pt x="144" y="76"/>
                </a:cubicBezTo>
                <a:lnTo>
                  <a:pt x="89" y="15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1" name="Freeform 266"/>
          <p:cNvSpPr>
            <a:spLocks noEditPoints="1"/>
          </p:cNvSpPr>
          <p:nvPr/>
        </p:nvSpPr>
        <p:spPr bwMode="auto">
          <a:xfrm>
            <a:off x="2728140" y="4359767"/>
            <a:ext cx="322262" cy="434975"/>
          </a:xfrm>
          <a:custGeom>
            <a:avLst/>
            <a:gdLst>
              <a:gd name="T0" fmla="*/ 87 w 143"/>
              <a:gd name="T1" fmla="*/ 35 h 193"/>
              <a:gd name="T2" fmla="*/ 73 w 143"/>
              <a:gd name="T3" fmla="*/ 26 h 193"/>
              <a:gd name="T4" fmla="*/ 85 w 143"/>
              <a:gd name="T5" fmla="*/ 13 h 193"/>
              <a:gd name="T6" fmla="*/ 70 w 143"/>
              <a:gd name="T7" fmla="*/ 1 h 193"/>
              <a:gd name="T8" fmla="*/ 60 w 143"/>
              <a:gd name="T9" fmla="*/ 15 h 193"/>
              <a:gd name="T10" fmla="*/ 71 w 143"/>
              <a:gd name="T11" fmla="*/ 6 h 193"/>
              <a:gd name="T12" fmla="*/ 80 w 143"/>
              <a:gd name="T13" fmla="*/ 13 h 193"/>
              <a:gd name="T14" fmla="*/ 69 w 143"/>
              <a:gd name="T15" fmla="*/ 23 h 193"/>
              <a:gd name="T16" fmla="*/ 68 w 143"/>
              <a:gd name="T17" fmla="*/ 35 h 193"/>
              <a:gd name="T18" fmla="*/ 55 w 143"/>
              <a:gd name="T19" fmla="*/ 52 h 193"/>
              <a:gd name="T20" fmla="*/ 71 w 143"/>
              <a:gd name="T21" fmla="*/ 193 h 193"/>
              <a:gd name="T22" fmla="*/ 87 w 143"/>
              <a:gd name="T23" fmla="*/ 52 h 193"/>
              <a:gd name="T24" fmla="*/ 20 w 143"/>
              <a:gd name="T25" fmla="*/ 153 h 193"/>
              <a:gd name="T26" fmla="*/ 48 w 143"/>
              <a:gd name="T27" fmla="*/ 108 h 193"/>
              <a:gd name="T28" fmla="*/ 77 w 143"/>
              <a:gd name="T29" fmla="*/ 139 h 193"/>
              <a:gd name="T30" fmla="*/ 72 w 143"/>
              <a:gd name="T31" fmla="*/ 129 h 193"/>
              <a:gd name="T32" fmla="*/ 72 w 143"/>
              <a:gd name="T33" fmla="*/ 148 h 193"/>
              <a:gd name="T34" fmla="*/ 42 w 143"/>
              <a:gd name="T35" fmla="*/ 116 h 193"/>
              <a:gd name="T36" fmla="*/ 14 w 143"/>
              <a:gd name="T37" fmla="*/ 121 h 193"/>
              <a:gd name="T38" fmla="*/ 71 w 143"/>
              <a:gd name="T39" fmla="*/ 150 h 193"/>
              <a:gd name="T40" fmla="*/ 56 w 143"/>
              <a:gd name="T41" fmla="*/ 161 h 193"/>
              <a:gd name="T42" fmla="*/ 75 w 143"/>
              <a:gd name="T43" fmla="*/ 162 h 193"/>
              <a:gd name="T44" fmla="*/ 74 w 143"/>
              <a:gd name="T45" fmla="*/ 153 h 193"/>
              <a:gd name="T46" fmla="*/ 97 w 143"/>
              <a:gd name="T47" fmla="*/ 148 h 193"/>
              <a:gd name="T48" fmla="*/ 74 w 143"/>
              <a:gd name="T49" fmla="*/ 153 h 193"/>
              <a:gd name="T50" fmla="*/ 78 w 143"/>
              <a:gd name="T51" fmla="*/ 173 h 193"/>
              <a:gd name="T52" fmla="*/ 94 w 143"/>
              <a:gd name="T53" fmla="*/ 170 h 193"/>
              <a:gd name="T54" fmla="*/ 102 w 143"/>
              <a:gd name="T55" fmla="*/ 170 h 193"/>
              <a:gd name="T56" fmla="*/ 99 w 143"/>
              <a:gd name="T57" fmla="*/ 157 h 193"/>
              <a:gd name="T58" fmla="*/ 102 w 143"/>
              <a:gd name="T59" fmla="*/ 170 h 193"/>
              <a:gd name="T60" fmla="*/ 110 w 143"/>
              <a:gd name="T61" fmla="*/ 167 h 193"/>
              <a:gd name="T62" fmla="*/ 76 w 143"/>
              <a:gd name="T63" fmla="*/ 100 h 193"/>
              <a:gd name="T64" fmla="*/ 124 w 143"/>
              <a:gd name="T65" fmla="*/ 91 h 193"/>
              <a:gd name="T66" fmla="*/ 114 w 143"/>
              <a:gd name="T67" fmla="*/ 16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93">
                <a:moveTo>
                  <a:pt x="87" y="52"/>
                </a:moveTo>
                <a:cubicBezTo>
                  <a:pt x="87" y="35"/>
                  <a:pt x="87" y="35"/>
                  <a:pt x="87" y="35"/>
                </a:cubicBezTo>
                <a:cubicBezTo>
                  <a:pt x="73" y="35"/>
                  <a:pt x="73" y="35"/>
                  <a:pt x="73" y="35"/>
                </a:cubicBezTo>
                <a:cubicBezTo>
                  <a:pt x="73" y="26"/>
                  <a:pt x="73" y="26"/>
                  <a:pt x="73" y="26"/>
                </a:cubicBezTo>
                <a:cubicBezTo>
                  <a:pt x="73" y="26"/>
                  <a:pt x="74" y="26"/>
                  <a:pt x="74" y="26"/>
                </a:cubicBezTo>
                <a:cubicBezTo>
                  <a:pt x="79" y="25"/>
                  <a:pt x="85" y="20"/>
                  <a:pt x="85" y="13"/>
                </a:cubicBezTo>
                <a:cubicBezTo>
                  <a:pt x="85" y="10"/>
                  <a:pt x="84" y="6"/>
                  <a:pt x="81" y="4"/>
                </a:cubicBezTo>
                <a:cubicBezTo>
                  <a:pt x="80" y="2"/>
                  <a:pt x="76" y="0"/>
                  <a:pt x="70" y="1"/>
                </a:cubicBezTo>
                <a:cubicBezTo>
                  <a:pt x="63" y="1"/>
                  <a:pt x="59" y="5"/>
                  <a:pt x="58" y="12"/>
                </a:cubicBezTo>
                <a:cubicBezTo>
                  <a:pt x="58" y="13"/>
                  <a:pt x="58" y="15"/>
                  <a:pt x="60" y="15"/>
                </a:cubicBezTo>
                <a:cubicBezTo>
                  <a:pt x="61" y="15"/>
                  <a:pt x="63" y="14"/>
                  <a:pt x="63" y="12"/>
                </a:cubicBezTo>
                <a:cubicBezTo>
                  <a:pt x="63" y="9"/>
                  <a:pt x="64" y="6"/>
                  <a:pt x="71" y="6"/>
                </a:cubicBezTo>
                <a:cubicBezTo>
                  <a:pt x="74" y="5"/>
                  <a:pt x="76" y="6"/>
                  <a:pt x="78" y="8"/>
                </a:cubicBezTo>
                <a:cubicBezTo>
                  <a:pt x="79" y="9"/>
                  <a:pt x="80" y="11"/>
                  <a:pt x="80" y="13"/>
                </a:cubicBezTo>
                <a:cubicBezTo>
                  <a:pt x="80" y="17"/>
                  <a:pt x="76" y="20"/>
                  <a:pt x="73" y="21"/>
                </a:cubicBezTo>
                <a:cubicBezTo>
                  <a:pt x="71" y="21"/>
                  <a:pt x="70" y="22"/>
                  <a:pt x="69" y="23"/>
                </a:cubicBezTo>
                <a:cubicBezTo>
                  <a:pt x="68" y="26"/>
                  <a:pt x="68" y="26"/>
                  <a:pt x="68" y="26"/>
                </a:cubicBezTo>
                <a:cubicBezTo>
                  <a:pt x="68" y="35"/>
                  <a:pt x="68" y="35"/>
                  <a:pt x="68" y="35"/>
                </a:cubicBezTo>
                <a:cubicBezTo>
                  <a:pt x="55" y="35"/>
                  <a:pt x="55" y="35"/>
                  <a:pt x="55" y="35"/>
                </a:cubicBezTo>
                <a:cubicBezTo>
                  <a:pt x="55" y="52"/>
                  <a:pt x="55" y="52"/>
                  <a:pt x="55" y="52"/>
                </a:cubicBezTo>
                <a:cubicBezTo>
                  <a:pt x="23" y="59"/>
                  <a:pt x="0" y="88"/>
                  <a:pt x="0" y="122"/>
                </a:cubicBezTo>
                <a:cubicBezTo>
                  <a:pt x="0" y="161"/>
                  <a:pt x="32" y="193"/>
                  <a:pt x="71" y="193"/>
                </a:cubicBezTo>
                <a:cubicBezTo>
                  <a:pt x="110" y="193"/>
                  <a:pt x="143" y="161"/>
                  <a:pt x="143" y="122"/>
                </a:cubicBezTo>
                <a:cubicBezTo>
                  <a:pt x="143" y="88"/>
                  <a:pt x="119" y="59"/>
                  <a:pt x="87" y="52"/>
                </a:cubicBezTo>
                <a:close/>
                <a:moveTo>
                  <a:pt x="51" y="168"/>
                </a:moveTo>
                <a:cubicBezTo>
                  <a:pt x="42" y="144"/>
                  <a:pt x="20" y="153"/>
                  <a:pt x="20" y="153"/>
                </a:cubicBezTo>
                <a:cubicBezTo>
                  <a:pt x="27" y="134"/>
                  <a:pt x="4" y="117"/>
                  <a:pt x="4" y="117"/>
                </a:cubicBezTo>
                <a:cubicBezTo>
                  <a:pt x="27" y="125"/>
                  <a:pt x="48" y="108"/>
                  <a:pt x="48" y="108"/>
                </a:cubicBezTo>
                <a:cubicBezTo>
                  <a:pt x="48" y="126"/>
                  <a:pt x="76" y="127"/>
                  <a:pt x="76" y="127"/>
                </a:cubicBezTo>
                <a:cubicBezTo>
                  <a:pt x="75" y="131"/>
                  <a:pt x="76" y="135"/>
                  <a:pt x="77" y="139"/>
                </a:cubicBezTo>
                <a:cubicBezTo>
                  <a:pt x="76" y="140"/>
                  <a:pt x="74" y="142"/>
                  <a:pt x="73" y="145"/>
                </a:cubicBezTo>
                <a:cubicBezTo>
                  <a:pt x="71" y="140"/>
                  <a:pt x="70" y="135"/>
                  <a:pt x="72" y="129"/>
                </a:cubicBezTo>
                <a:cubicBezTo>
                  <a:pt x="72" y="129"/>
                  <a:pt x="66" y="134"/>
                  <a:pt x="72" y="147"/>
                </a:cubicBezTo>
                <a:cubicBezTo>
                  <a:pt x="72" y="148"/>
                  <a:pt x="72" y="148"/>
                  <a:pt x="72" y="148"/>
                </a:cubicBezTo>
                <a:cubicBezTo>
                  <a:pt x="65" y="145"/>
                  <a:pt x="56" y="141"/>
                  <a:pt x="47" y="137"/>
                </a:cubicBezTo>
                <a:cubicBezTo>
                  <a:pt x="45" y="132"/>
                  <a:pt x="41" y="123"/>
                  <a:pt x="42" y="116"/>
                </a:cubicBezTo>
                <a:cubicBezTo>
                  <a:pt x="42" y="116"/>
                  <a:pt x="37" y="120"/>
                  <a:pt x="45" y="136"/>
                </a:cubicBezTo>
                <a:cubicBezTo>
                  <a:pt x="34" y="130"/>
                  <a:pt x="22" y="125"/>
                  <a:pt x="14" y="121"/>
                </a:cubicBezTo>
                <a:cubicBezTo>
                  <a:pt x="51" y="141"/>
                  <a:pt x="51" y="141"/>
                  <a:pt x="51" y="141"/>
                </a:cubicBezTo>
                <a:cubicBezTo>
                  <a:pt x="56" y="144"/>
                  <a:pt x="65" y="147"/>
                  <a:pt x="71" y="150"/>
                </a:cubicBezTo>
                <a:cubicBezTo>
                  <a:pt x="71" y="150"/>
                  <a:pt x="71" y="151"/>
                  <a:pt x="71" y="151"/>
                </a:cubicBezTo>
                <a:cubicBezTo>
                  <a:pt x="67" y="152"/>
                  <a:pt x="61" y="154"/>
                  <a:pt x="56" y="161"/>
                </a:cubicBezTo>
                <a:cubicBezTo>
                  <a:pt x="56" y="161"/>
                  <a:pt x="63" y="154"/>
                  <a:pt x="71" y="153"/>
                </a:cubicBezTo>
                <a:cubicBezTo>
                  <a:pt x="72" y="155"/>
                  <a:pt x="73" y="159"/>
                  <a:pt x="75" y="162"/>
                </a:cubicBezTo>
                <a:cubicBezTo>
                  <a:pt x="62" y="161"/>
                  <a:pt x="51" y="168"/>
                  <a:pt x="51" y="168"/>
                </a:cubicBezTo>
                <a:close/>
                <a:moveTo>
                  <a:pt x="74" y="153"/>
                </a:moveTo>
                <a:cubicBezTo>
                  <a:pt x="72" y="147"/>
                  <a:pt x="76" y="140"/>
                  <a:pt x="83" y="139"/>
                </a:cubicBezTo>
                <a:cubicBezTo>
                  <a:pt x="89" y="137"/>
                  <a:pt x="96" y="141"/>
                  <a:pt x="97" y="148"/>
                </a:cubicBezTo>
                <a:cubicBezTo>
                  <a:pt x="99" y="154"/>
                  <a:pt x="95" y="161"/>
                  <a:pt x="88" y="162"/>
                </a:cubicBezTo>
                <a:cubicBezTo>
                  <a:pt x="82" y="164"/>
                  <a:pt x="75" y="160"/>
                  <a:pt x="74" y="153"/>
                </a:cubicBezTo>
                <a:close/>
                <a:moveTo>
                  <a:pt x="88" y="179"/>
                </a:moveTo>
                <a:cubicBezTo>
                  <a:pt x="84" y="180"/>
                  <a:pt x="79" y="178"/>
                  <a:pt x="78" y="173"/>
                </a:cubicBezTo>
                <a:cubicBezTo>
                  <a:pt x="77" y="169"/>
                  <a:pt x="80" y="164"/>
                  <a:pt x="84" y="163"/>
                </a:cubicBezTo>
                <a:cubicBezTo>
                  <a:pt x="89" y="162"/>
                  <a:pt x="93" y="165"/>
                  <a:pt x="94" y="170"/>
                </a:cubicBezTo>
                <a:cubicBezTo>
                  <a:pt x="95" y="174"/>
                  <a:pt x="93" y="178"/>
                  <a:pt x="88" y="179"/>
                </a:cubicBezTo>
                <a:close/>
                <a:moveTo>
                  <a:pt x="102" y="170"/>
                </a:moveTo>
                <a:cubicBezTo>
                  <a:pt x="98" y="171"/>
                  <a:pt x="95" y="168"/>
                  <a:pt x="94" y="165"/>
                </a:cubicBezTo>
                <a:cubicBezTo>
                  <a:pt x="93" y="161"/>
                  <a:pt x="95" y="158"/>
                  <a:pt x="99" y="157"/>
                </a:cubicBezTo>
                <a:cubicBezTo>
                  <a:pt x="102" y="156"/>
                  <a:pt x="106" y="159"/>
                  <a:pt x="107" y="162"/>
                </a:cubicBezTo>
                <a:cubicBezTo>
                  <a:pt x="107" y="165"/>
                  <a:pt x="105" y="169"/>
                  <a:pt x="102" y="170"/>
                </a:cubicBezTo>
                <a:close/>
                <a:moveTo>
                  <a:pt x="114" y="167"/>
                </a:moveTo>
                <a:cubicBezTo>
                  <a:pt x="111" y="173"/>
                  <a:pt x="110" y="167"/>
                  <a:pt x="110" y="167"/>
                </a:cubicBezTo>
                <a:cubicBezTo>
                  <a:pt x="110" y="141"/>
                  <a:pt x="85" y="133"/>
                  <a:pt x="85" y="133"/>
                </a:cubicBezTo>
                <a:cubicBezTo>
                  <a:pt x="95" y="110"/>
                  <a:pt x="76" y="100"/>
                  <a:pt x="76" y="100"/>
                </a:cubicBezTo>
                <a:cubicBezTo>
                  <a:pt x="93" y="91"/>
                  <a:pt x="91" y="64"/>
                  <a:pt x="91" y="64"/>
                </a:cubicBezTo>
                <a:cubicBezTo>
                  <a:pt x="99" y="86"/>
                  <a:pt x="124" y="91"/>
                  <a:pt x="124" y="91"/>
                </a:cubicBezTo>
                <a:cubicBezTo>
                  <a:pt x="112" y="102"/>
                  <a:pt x="128" y="124"/>
                  <a:pt x="128" y="124"/>
                </a:cubicBezTo>
                <a:cubicBezTo>
                  <a:pt x="114" y="131"/>
                  <a:pt x="114" y="167"/>
                  <a:pt x="114" y="16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2" name="Freeform 267"/>
          <p:cNvSpPr/>
          <p:nvPr/>
        </p:nvSpPr>
        <p:spPr bwMode="auto">
          <a:xfrm>
            <a:off x="3274240" y="4559792"/>
            <a:ext cx="92075" cy="182563"/>
          </a:xfrm>
          <a:custGeom>
            <a:avLst/>
            <a:gdLst>
              <a:gd name="T0" fmla="*/ 27 w 41"/>
              <a:gd name="T1" fmla="*/ 65 h 81"/>
              <a:gd name="T2" fmla="*/ 22 w 41"/>
              <a:gd name="T3" fmla="*/ 41 h 81"/>
              <a:gd name="T4" fmla="*/ 33 w 41"/>
              <a:gd name="T5" fmla="*/ 20 h 81"/>
              <a:gd name="T6" fmla="*/ 21 w 41"/>
              <a:gd name="T7" fmla="*/ 38 h 81"/>
              <a:gd name="T8" fmla="*/ 11 w 41"/>
              <a:gd name="T9" fmla="*/ 0 h 81"/>
              <a:gd name="T10" fmla="*/ 19 w 41"/>
              <a:gd name="T11" fmla="*/ 33 h 81"/>
              <a:gd name="T12" fmla="*/ 0 w 41"/>
              <a:gd name="T13" fmla="*/ 26 h 81"/>
              <a:gd name="T14" fmla="*/ 19 w 41"/>
              <a:gd name="T15" fmla="*/ 36 h 81"/>
              <a:gd name="T16" fmla="*/ 26 w 41"/>
              <a:gd name="T17" fmla="*/ 64 h 81"/>
              <a:gd name="T18" fmla="*/ 6 w 41"/>
              <a:gd name="T19" fmla="*/ 59 h 81"/>
              <a:gd name="T20" fmla="*/ 26 w 41"/>
              <a:gd name="T21" fmla="*/ 67 h 81"/>
              <a:gd name="T22" fmla="*/ 29 w 41"/>
              <a:gd name="T23" fmla="*/ 81 h 81"/>
              <a:gd name="T24" fmla="*/ 28 w 41"/>
              <a:gd name="T25" fmla="*/ 69 h 81"/>
              <a:gd name="T26" fmla="*/ 28 w 41"/>
              <a:gd name="T27" fmla="*/ 69 h 81"/>
              <a:gd name="T28" fmla="*/ 41 w 41"/>
              <a:gd name="T29" fmla="*/ 50 h 81"/>
              <a:gd name="T30" fmla="*/ 27 w 41"/>
              <a:gd name="T3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81">
                <a:moveTo>
                  <a:pt x="27" y="65"/>
                </a:moveTo>
                <a:cubicBezTo>
                  <a:pt x="26" y="58"/>
                  <a:pt x="24" y="48"/>
                  <a:pt x="22" y="41"/>
                </a:cubicBezTo>
                <a:cubicBezTo>
                  <a:pt x="24" y="28"/>
                  <a:pt x="29" y="22"/>
                  <a:pt x="33" y="20"/>
                </a:cubicBezTo>
                <a:cubicBezTo>
                  <a:pt x="24" y="25"/>
                  <a:pt x="22" y="34"/>
                  <a:pt x="21" y="38"/>
                </a:cubicBezTo>
                <a:cubicBezTo>
                  <a:pt x="16" y="16"/>
                  <a:pt x="11" y="0"/>
                  <a:pt x="11" y="0"/>
                </a:cubicBezTo>
                <a:cubicBezTo>
                  <a:pt x="13" y="9"/>
                  <a:pt x="16" y="21"/>
                  <a:pt x="19" y="33"/>
                </a:cubicBezTo>
                <a:cubicBezTo>
                  <a:pt x="5" y="23"/>
                  <a:pt x="0" y="26"/>
                  <a:pt x="0" y="26"/>
                </a:cubicBezTo>
                <a:cubicBezTo>
                  <a:pt x="7" y="27"/>
                  <a:pt x="15" y="32"/>
                  <a:pt x="19" y="36"/>
                </a:cubicBezTo>
                <a:cubicBezTo>
                  <a:pt x="21" y="45"/>
                  <a:pt x="24" y="57"/>
                  <a:pt x="26" y="64"/>
                </a:cubicBezTo>
                <a:cubicBezTo>
                  <a:pt x="13" y="54"/>
                  <a:pt x="6" y="59"/>
                  <a:pt x="6" y="59"/>
                </a:cubicBezTo>
                <a:cubicBezTo>
                  <a:pt x="16" y="57"/>
                  <a:pt x="23" y="63"/>
                  <a:pt x="26" y="67"/>
                </a:cubicBezTo>
                <a:cubicBezTo>
                  <a:pt x="28" y="75"/>
                  <a:pt x="29" y="81"/>
                  <a:pt x="29" y="81"/>
                </a:cubicBezTo>
                <a:cubicBezTo>
                  <a:pt x="29" y="77"/>
                  <a:pt x="29" y="73"/>
                  <a:pt x="28" y="69"/>
                </a:cubicBezTo>
                <a:cubicBezTo>
                  <a:pt x="28" y="69"/>
                  <a:pt x="28" y="69"/>
                  <a:pt x="28" y="69"/>
                </a:cubicBezTo>
                <a:cubicBezTo>
                  <a:pt x="28" y="58"/>
                  <a:pt x="41" y="50"/>
                  <a:pt x="41" y="50"/>
                </a:cubicBezTo>
                <a:cubicBezTo>
                  <a:pt x="30" y="53"/>
                  <a:pt x="28" y="63"/>
                  <a:pt x="27" y="65"/>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3" name="Freeform 268"/>
          <p:cNvSpPr/>
          <p:nvPr/>
        </p:nvSpPr>
        <p:spPr bwMode="auto">
          <a:xfrm>
            <a:off x="3483790" y="4469305"/>
            <a:ext cx="239712" cy="88900"/>
          </a:xfrm>
          <a:custGeom>
            <a:avLst/>
            <a:gdLst>
              <a:gd name="T0" fmla="*/ 101 w 106"/>
              <a:gd name="T1" fmla="*/ 0 h 39"/>
              <a:gd name="T2" fmla="*/ 5 w 106"/>
              <a:gd name="T3" fmla="*/ 0 h 39"/>
              <a:gd name="T4" fmla="*/ 0 w 106"/>
              <a:gd name="T5" fmla="*/ 5 h 39"/>
              <a:gd name="T6" fmla="*/ 0 w 106"/>
              <a:gd name="T7" fmla="*/ 34 h 39"/>
              <a:gd name="T8" fmla="*/ 5 w 106"/>
              <a:gd name="T9" fmla="*/ 39 h 39"/>
              <a:gd name="T10" fmla="*/ 101 w 106"/>
              <a:gd name="T11" fmla="*/ 39 h 39"/>
              <a:gd name="T12" fmla="*/ 106 w 106"/>
              <a:gd name="T13" fmla="*/ 34 h 39"/>
              <a:gd name="T14" fmla="*/ 106 w 106"/>
              <a:gd name="T15" fmla="*/ 5 h 39"/>
              <a:gd name="T16" fmla="*/ 101 w 106"/>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39">
                <a:moveTo>
                  <a:pt x="101" y="0"/>
                </a:moveTo>
                <a:cubicBezTo>
                  <a:pt x="5" y="0"/>
                  <a:pt x="5" y="0"/>
                  <a:pt x="5" y="0"/>
                </a:cubicBezTo>
                <a:cubicBezTo>
                  <a:pt x="2" y="0"/>
                  <a:pt x="0" y="3"/>
                  <a:pt x="0" y="5"/>
                </a:cubicBezTo>
                <a:cubicBezTo>
                  <a:pt x="0" y="34"/>
                  <a:pt x="0" y="34"/>
                  <a:pt x="0" y="34"/>
                </a:cubicBezTo>
                <a:cubicBezTo>
                  <a:pt x="0" y="37"/>
                  <a:pt x="2" y="39"/>
                  <a:pt x="5" y="39"/>
                </a:cubicBezTo>
                <a:cubicBezTo>
                  <a:pt x="101" y="39"/>
                  <a:pt x="101" y="39"/>
                  <a:pt x="101" y="39"/>
                </a:cubicBezTo>
                <a:cubicBezTo>
                  <a:pt x="104" y="39"/>
                  <a:pt x="106" y="37"/>
                  <a:pt x="106" y="34"/>
                </a:cubicBezTo>
                <a:cubicBezTo>
                  <a:pt x="106" y="5"/>
                  <a:pt x="106" y="5"/>
                  <a:pt x="106" y="5"/>
                </a:cubicBezTo>
                <a:cubicBezTo>
                  <a:pt x="106" y="3"/>
                  <a:pt x="104" y="0"/>
                  <a:pt x="101"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4" name="Freeform 269"/>
          <p:cNvSpPr>
            <a:spLocks noEditPoints="1"/>
          </p:cNvSpPr>
          <p:nvPr/>
        </p:nvSpPr>
        <p:spPr bwMode="auto">
          <a:xfrm>
            <a:off x="3331390" y="4566142"/>
            <a:ext cx="376237" cy="277813"/>
          </a:xfrm>
          <a:custGeom>
            <a:avLst/>
            <a:gdLst>
              <a:gd name="T0" fmla="*/ 166 w 167"/>
              <a:gd name="T1" fmla="*/ 0 h 123"/>
              <a:gd name="T2" fmla="*/ 83 w 167"/>
              <a:gd name="T3" fmla="*/ 0 h 123"/>
              <a:gd name="T4" fmla="*/ 85 w 167"/>
              <a:gd name="T5" fmla="*/ 39 h 123"/>
              <a:gd name="T6" fmla="*/ 85 w 167"/>
              <a:gd name="T7" fmla="*/ 39 h 123"/>
              <a:gd name="T8" fmla="*/ 64 w 167"/>
              <a:gd name="T9" fmla="*/ 63 h 123"/>
              <a:gd name="T10" fmla="*/ 32 w 167"/>
              <a:gd name="T11" fmla="*/ 64 h 123"/>
              <a:gd name="T12" fmla="*/ 4 w 167"/>
              <a:gd name="T13" fmla="*/ 113 h 123"/>
              <a:gd name="T14" fmla="*/ 2 w 167"/>
              <a:gd name="T15" fmla="*/ 113 h 123"/>
              <a:gd name="T16" fmla="*/ 2 w 167"/>
              <a:gd name="T17" fmla="*/ 123 h 123"/>
              <a:gd name="T18" fmla="*/ 8 w 167"/>
              <a:gd name="T19" fmla="*/ 123 h 123"/>
              <a:gd name="T20" fmla="*/ 8 w 167"/>
              <a:gd name="T21" fmla="*/ 123 h 123"/>
              <a:gd name="T22" fmla="*/ 66 w 167"/>
              <a:gd name="T23" fmla="*/ 123 h 123"/>
              <a:gd name="T24" fmla="*/ 66 w 167"/>
              <a:gd name="T25" fmla="*/ 123 h 123"/>
              <a:gd name="T26" fmla="*/ 66 w 167"/>
              <a:gd name="T27" fmla="*/ 123 h 123"/>
              <a:gd name="T28" fmla="*/ 66 w 167"/>
              <a:gd name="T29" fmla="*/ 123 h 123"/>
              <a:gd name="T30" fmla="*/ 110 w 167"/>
              <a:gd name="T31" fmla="*/ 123 h 123"/>
              <a:gd name="T32" fmla="*/ 164 w 167"/>
              <a:gd name="T33" fmla="*/ 123 h 123"/>
              <a:gd name="T34" fmla="*/ 166 w 167"/>
              <a:gd name="T35" fmla="*/ 113 h 123"/>
              <a:gd name="T36" fmla="*/ 157 w 167"/>
              <a:gd name="T37" fmla="*/ 61 h 123"/>
              <a:gd name="T38" fmla="*/ 166 w 167"/>
              <a:gd name="T39" fmla="*/ 0 h 123"/>
              <a:gd name="T40" fmla="*/ 111 w 167"/>
              <a:gd name="T41" fmla="*/ 12 h 123"/>
              <a:gd name="T42" fmla="*/ 111 w 167"/>
              <a:gd name="T43" fmla="*/ 11 h 123"/>
              <a:gd name="T44" fmla="*/ 113 w 167"/>
              <a:gd name="T45" fmla="*/ 10 h 123"/>
              <a:gd name="T46" fmla="*/ 131 w 167"/>
              <a:gd name="T47" fmla="*/ 10 h 123"/>
              <a:gd name="T48" fmla="*/ 133 w 167"/>
              <a:gd name="T49" fmla="*/ 11 h 123"/>
              <a:gd name="T50" fmla="*/ 133 w 167"/>
              <a:gd name="T51" fmla="*/ 12 h 123"/>
              <a:gd name="T52" fmla="*/ 133 w 167"/>
              <a:gd name="T53" fmla="*/ 27 h 123"/>
              <a:gd name="T54" fmla="*/ 133 w 167"/>
              <a:gd name="T55" fmla="*/ 28 h 123"/>
              <a:gd name="T56" fmla="*/ 131 w 167"/>
              <a:gd name="T57" fmla="*/ 29 h 123"/>
              <a:gd name="T58" fmla="*/ 113 w 167"/>
              <a:gd name="T59" fmla="*/ 29 h 123"/>
              <a:gd name="T60" fmla="*/ 111 w 167"/>
              <a:gd name="T61" fmla="*/ 28 h 123"/>
              <a:gd name="T62" fmla="*/ 111 w 167"/>
              <a:gd name="T63" fmla="*/ 27 h 123"/>
              <a:gd name="T64" fmla="*/ 111 w 167"/>
              <a:gd name="T65" fmla="*/ 12 h 123"/>
              <a:gd name="T66" fmla="*/ 91 w 167"/>
              <a:gd name="T67" fmla="*/ 5 h 123"/>
              <a:gd name="T68" fmla="*/ 109 w 167"/>
              <a:gd name="T69" fmla="*/ 11 h 123"/>
              <a:gd name="T70" fmla="*/ 109 w 167"/>
              <a:gd name="T71" fmla="*/ 28 h 123"/>
              <a:gd name="T72" fmla="*/ 91 w 167"/>
              <a:gd name="T73" fmla="*/ 34 h 123"/>
              <a:gd name="T74" fmla="*/ 91 w 167"/>
              <a:gd name="T75" fmla="*/ 5 h 123"/>
              <a:gd name="T76" fmla="*/ 136 w 167"/>
              <a:gd name="T77" fmla="*/ 45 h 123"/>
              <a:gd name="T78" fmla="*/ 131 w 167"/>
              <a:gd name="T79" fmla="*/ 53 h 123"/>
              <a:gd name="T80" fmla="*/ 122 w 167"/>
              <a:gd name="T81" fmla="*/ 33 h 123"/>
              <a:gd name="T82" fmla="*/ 113 w 167"/>
              <a:gd name="T83" fmla="*/ 53 h 123"/>
              <a:gd name="T84" fmla="*/ 108 w 167"/>
              <a:gd name="T85" fmla="*/ 45 h 123"/>
              <a:gd name="T86" fmla="*/ 93 w 167"/>
              <a:gd name="T87" fmla="*/ 46 h 123"/>
              <a:gd name="T88" fmla="*/ 109 w 167"/>
              <a:gd name="T89" fmla="*/ 30 h 123"/>
              <a:gd name="T90" fmla="*/ 111 w 167"/>
              <a:gd name="T91" fmla="*/ 31 h 123"/>
              <a:gd name="T92" fmla="*/ 133 w 167"/>
              <a:gd name="T93" fmla="*/ 31 h 123"/>
              <a:gd name="T94" fmla="*/ 135 w 167"/>
              <a:gd name="T95" fmla="*/ 30 h 123"/>
              <a:gd name="T96" fmla="*/ 150 w 167"/>
              <a:gd name="T97" fmla="*/ 46 h 123"/>
              <a:gd name="T98" fmla="*/ 136 w 167"/>
              <a:gd name="T99" fmla="*/ 45 h 123"/>
              <a:gd name="T100" fmla="*/ 154 w 167"/>
              <a:gd name="T101" fmla="*/ 34 h 123"/>
              <a:gd name="T102" fmla="*/ 135 w 167"/>
              <a:gd name="T103" fmla="*/ 29 h 123"/>
              <a:gd name="T104" fmla="*/ 135 w 167"/>
              <a:gd name="T105" fmla="*/ 29 h 123"/>
              <a:gd name="T106" fmla="*/ 135 w 167"/>
              <a:gd name="T107" fmla="*/ 11 h 123"/>
              <a:gd name="T108" fmla="*/ 135 w 167"/>
              <a:gd name="T109" fmla="*/ 11 h 123"/>
              <a:gd name="T110" fmla="*/ 154 w 167"/>
              <a:gd name="T111" fmla="*/ 5 h 123"/>
              <a:gd name="T112" fmla="*/ 154 w 167"/>
              <a:gd name="T113" fmla="*/ 3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7" h="123">
                <a:moveTo>
                  <a:pt x="166" y="0"/>
                </a:moveTo>
                <a:cubicBezTo>
                  <a:pt x="83" y="0"/>
                  <a:pt x="83" y="0"/>
                  <a:pt x="83" y="0"/>
                </a:cubicBezTo>
                <a:cubicBezTo>
                  <a:pt x="85" y="39"/>
                  <a:pt x="85" y="39"/>
                  <a:pt x="85" y="39"/>
                </a:cubicBezTo>
                <a:cubicBezTo>
                  <a:pt x="85" y="39"/>
                  <a:pt x="85" y="39"/>
                  <a:pt x="85" y="39"/>
                </a:cubicBezTo>
                <a:cubicBezTo>
                  <a:pt x="85" y="39"/>
                  <a:pt x="87" y="65"/>
                  <a:pt x="64" y="63"/>
                </a:cubicBezTo>
                <a:cubicBezTo>
                  <a:pt x="46" y="59"/>
                  <a:pt x="32" y="64"/>
                  <a:pt x="32" y="64"/>
                </a:cubicBezTo>
                <a:cubicBezTo>
                  <a:pt x="0" y="75"/>
                  <a:pt x="1" y="100"/>
                  <a:pt x="4" y="113"/>
                </a:cubicBezTo>
                <a:cubicBezTo>
                  <a:pt x="2" y="113"/>
                  <a:pt x="2" y="113"/>
                  <a:pt x="2" y="113"/>
                </a:cubicBezTo>
                <a:cubicBezTo>
                  <a:pt x="2" y="123"/>
                  <a:pt x="2" y="123"/>
                  <a:pt x="2" y="123"/>
                </a:cubicBezTo>
                <a:cubicBezTo>
                  <a:pt x="8" y="123"/>
                  <a:pt x="8" y="123"/>
                  <a:pt x="8" y="123"/>
                </a:cubicBezTo>
                <a:cubicBezTo>
                  <a:pt x="8" y="123"/>
                  <a:pt x="8" y="123"/>
                  <a:pt x="8" y="123"/>
                </a:cubicBezTo>
                <a:cubicBezTo>
                  <a:pt x="66" y="123"/>
                  <a:pt x="66" y="123"/>
                  <a:pt x="66" y="123"/>
                </a:cubicBezTo>
                <a:cubicBezTo>
                  <a:pt x="66" y="123"/>
                  <a:pt x="66" y="123"/>
                  <a:pt x="66" y="123"/>
                </a:cubicBezTo>
                <a:cubicBezTo>
                  <a:pt x="66" y="123"/>
                  <a:pt x="66" y="123"/>
                  <a:pt x="66" y="123"/>
                </a:cubicBezTo>
                <a:cubicBezTo>
                  <a:pt x="66" y="123"/>
                  <a:pt x="66" y="123"/>
                  <a:pt x="66" y="123"/>
                </a:cubicBezTo>
                <a:cubicBezTo>
                  <a:pt x="112" y="100"/>
                  <a:pt x="110" y="123"/>
                  <a:pt x="110" y="123"/>
                </a:cubicBezTo>
                <a:cubicBezTo>
                  <a:pt x="164" y="123"/>
                  <a:pt x="164" y="123"/>
                  <a:pt x="164" y="123"/>
                </a:cubicBezTo>
                <a:cubicBezTo>
                  <a:pt x="166" y="113"/>
                  <a:pt x="166" y="113"/>
                  <a:pt x="166" y="113"/>
                </a:cubicBezTo>
                <a:cubicBezTo>
                  <a:pt x="167" y="92"/>
                  <a:pt x="161" y="71"/>
                  <a:pt x="157" y="61"/>
                </a:cubicBezTo>
                <a:lnTo>
                  <a:pt x="166" y="0"/>
                </a:lnTo>
                <a:close/>
                <a:moveTo>
                  <a:pt x="111" y="12"/>
                </a:moveTo>
                <a:cubicBezTo>
                  <a:pt x="111" y="12"/>
                  <a:pt x="111" y="12"/>
                  <a:pt x="111" y="11"/>
                </a:cubicBezTo>
                <a:cubicBezTo>
                  <a:pt x="112" y="11"/>
                  <a:pt x="112" y="10"/>
                  <a:pt x="113" y="10"/>
                </a:cubicBezTo>
                <a:cubicBezTo>
                  <a:pt x="131" y="10"/>
                  <a:pt x="131" y="10"/>
                  <a:pt x="131" y="10"/>
                </a:cubicBezTo>
                <a:cubicBezTo>
                  <a:pt x="132" y="10"/>
                  <a:pt x="133" y="11"/>
                  <a:pt x="133" y="11"/>
                </a:cubicBezTo>
                <a:cubicBezTo>
                  <a:pt x="133" y="12"/>
                  <a:pt x="133" y="12"/>
                  <a:pt x="133" y="12"/>
                </a:cubicBezTo>
                <a:cubicBezTo>
                  <a:pt x="133" y="27"/>
                  <a:pt x="133" y="27"/>
                  <a:pt x="133" y="27"/>
                </a:cubicBezTo>
                <a:cubicBezTo>
                  <a:pt x="133" y="27"/>
                  <a:pt x="133" y="28"/>
                  <a:pt x="133" y="28"/>
                </a:cubicBezTo>
                <a:cubicBezTo>
                  <a:pt x="133" y="29"/>
                  <a:pt x="132" y="29"/>
                  <a:pt x="131" y="29"/>
                </a:cubicBezTo>
                <a:cubicBezTo>
                  <a:pt x="113" y="29"/>
                  <a:pt x="113" y="29"/>
                  <a:pt x="113" y="29"/>
                </a:cubicBezTo>
                <a:cubicBezTo>
                  <a:pt x="112" y="29"/>
                  <a:pt x="112" y="29"/>
                  <a:pt x="111" y="28"/>
                </a:cubicBezTo>
                <a:cubicBezTo>
                  <a:pt x="111" y="28"/>
                  <a:pt x="111" y="27"/>
                  <a:pt x="111" y="27"/>
                </a:cubicBezTo>
                <a:lnTo>
                  <a:pt x="111" y="12"/>
                </a:lnTo>
                <a:close/>
                <a:moveTo>
                  <a:pt x="91" y="5"/>
                </a:moveTo>
                <a:cubicBezTo>
                  <a:pt x="98" y="5"/>
                  <a:pt x="105" y="8"/>
                  <a:pt x="109" y="11"/>
                </a:cubicBezTo>
                <a:cubicBezTo>
                  <a:pt x="109" y="28"/>
                  <a:pt x="109" y="28"/>
                  <a:pt x="109" y="28"/>
                </a:cubicBezTo>
                <a:cubicBezTo>
                  <a:pt x="98" y="34"/>
                  <a:pt x="91" y="34"/>
                  <a:pt x="91" y="34"/>
                </a:cubicBezTo>
                <a:lnTo>
                  <a:pt x="91" y="5"/>
                </a:lnTo>
                <a:close/>
                <a:moveTo>
                  <a:pt x="136" y="45"/>
                </a:moveTo>
                <a:cubicBezTo>
                  <a:pt x="131" y="53"/>
                  <a:pt x="131" y="53"/>
                  <a:pt x="131" y="53"/>
                </a:cubicBezTo>
                <a:cubicBezTo>
                  <a:pt x="122" y="33"/>
                  <a:pt x="122" y="33"/>
                  <a:pt x="122" y="33"/>
                </a:cubicBezTo>
                <a:cubicBezTo>
                  <a:pt x="113" y="53"/>
                  <a:pt x="113" y="53"/>
                  <a:pt x="113" y="53"/>
                </a:cubicBezTo>
                <a:cubicBezTo>
                  <a:pt x="108" y="45"/>
                  <a:pt x="108" y="45"/>
                  <a:pt x="108" y="45"/>
                </a:cubicBezTo>
                <a:cubicBezTo>
                  <a:pt x="93" y="46"/>
                  <a:pt x="93" y="46"/>
                  <a:pt x="93" y="46"/>
                </a:cubicBezTo>
                <a:cubicBezTo>
                  <a:pt x="109" y="30"/>
                  <a:pt x="109" y="30"/>
                  <a:pt x="109" y="30"/>
                </a:cubicBezTo>
                <a:cubicBezTo>
                  <a:pt x="110" y="30"/>
                  <a:pt x="111" y="31"/>
                  <a:pt x="111" y="31"/>
                </a:cubicBezTo>
                <a:cubicBezTo>
                  <a:pt x="133" y="31"/>
                  <a:pt x="133" y="31"/>
                  <a:pt x="133" y="31"/>
                </a:cubicBezTo>
                <a:cubicBezTo>
                  <a:pt x="134" y="31"/>
                  <a:pt x="134" y="31"/>
                  <a:pt x="135" y="30"/>
                </a:cubicBezTo>
                <a:cubicBezTo>
                  <a:pt x="150" y="46"/>
                  <a:pt x="150" y="46"/>
                  <a:pt x="150" y="46"/>
                </a:cubicBezTo>
                <a:lnTo>
                  <a:pt x="136" y="45"/>
                </a:lnTo>
                <a:close/>
                <a:moveTo>
                  <a:pt x="154" y="34"/>
                </a:moveTo>
                <a:cubicBezTo>
                  <a:pt x="154" y="34"/>
                  <a:pt x="146" y="34"/>
                  <a:pt x="135" y="29"/>
                </a:cubicBezTo>
                <a:cubicBezTo>
                  <a:pt x="135" y="29"/>
                  <a:pt x="135" y="29"/>
                  <a:pt x="135" y="29"/>
                </a:cubicBezTo>
                <a:cubicBezTo>
                  <a:pt x="135" y="11"/>
                  <a:pt x="135" y="11"/>
                  <a:pt x="135" y="11"/>
                </a:cubicBezTo>
                <a:cubicBezTo>
                  <a:pt x="135" y="11"/>
                  <a:pt x="135" y="11"/>
                  <a:pt x="135" y="11"/>
                </a:cubicBezTo>
                <a:cubicBezTo>
                  <a:pt x="140" y="8"/>
                  <a:pt x="147" y="5"/>
                  <a:pt x="154" y="5"/>
                </a:cubicBezTo>
                <a:lnTo>
                  <a:pt x="154" y="34"/>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5" name="Freeform 270"/>
          <p:cNvSpPr/>
          <p:nvPr/>
        </p:nvSpPr>
        <p:spPr bwMode="auto">
          <a:xfrm>
            <a:off x="4099740" y="4655042"/>
            <a:ext cx="25400" cy="36513"/>
          </a:xfrm>
          <a:custGeom>
            <a:avLst/>
            <a:gdLst>
              <a:gd name="T0" fmla="*/ 6 w 11"/>
              <a:gd name="T1" fmla="*/ 0 h 16"/>
              <a:gd name="T2" fmla="*/ 2 w 11"/>
              <a:gd name="T3" fmla="*/ 2 h 16"/>
              <a:gd name="T4" fmla="*/ 0 w 11"/>
              <a:gd name="T5" fmla="*/ 8 h 16"/>
              <a:gd name="T6" fmla="*/ 2 w 11"/>
              <a:gd name="T7" fmla="*/ 14 h 16"/>
              <a:gd name="T8" fmla="*/ 6 w 11"/>
              <a:gd name="T9" fmla="*/ 16 h 16"/>
              <a:gd name="T10" fmla="*/ 10 w 11"/>
              <a:gd name="T11" fmla="*/ 14 h 16"/>
              <a:gd name="T12" fmla="*/ 11 w 11"/>
              <a:gd name="T13" fmla="*/ 8 h 16"/>
              <a:gd name="T14" fmla="*/ 10 w 11"/>
              <a:gd name="T15" fmla="*/ 2 h 16"/>
              <a:gd name="T16" fmla="*/ 6 w 11"/>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6" y="0"/>
                </a:moveTo>
                <a:cubicBezTo>
                  <a:pt x="4" y="0"/>
                  <a:pt x="3" y="0"/>
                  <a:pt x="2" y="2"/>
                </a:cubicBezTo>
                <a:cubicBezTo>
                  <a:pt x="1" y="3"/>
                  <a:pt x="0" y="5"/>
                  <a:pt x="0" y="8"/>
                </a:cubicBezTo>
                <a:cubicBezTo>
                  <a:pt x="0" y="10"/>
                  <a:pt x="1" y="12"/>
                  <a:pt x="2" y="14"/>
                </a:cubicBezTo>
                <a:cubicBezTo>
                  <a:pt x="3" y="15"/>
                  <a:pt x="4" y="16"/>
                  <a:pt x="6" y="16"/>
                </a:cubicBezTo>
                <a:cubicBezTo>
                  <a:pt x="8" y="16"/>
                  <a:pt x="9" y="15"/>
                  <a:pt x="10" y="14"/>
                </a:cubicBezTo>
                <a:cubicBezTo>
                  <a:pt x="11" y="12"/>
                  <a:pt x="11" y="10"/>
                  <a:pt x="11" y="8"/>
                </a:cubicBezTo>
                <a:cubicBezTo>
                  <a:pt x="11" y="5"/>
                  <a:pt x="11" y="3"/>
                  <a:pt x="10" y="2"/>
                </a:cubicBezTo>
                <a:cubicBezTo>
                  <a:pt x="9" y="0"/>
                  <a:pt x="8" y="0"/>
                  <a:pt x="6"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6" name="Freeform 271"/>
          <p:cNvSpPr/>
          <p:nvPr/>
        </p:nvSpPr>
        <p:spPr bwMode="auto">
          <a:xfrm>
            <a:off x="4264840" y="4651867"/>
            <a:ext cx="22225" cy="12700"/>
          </a:xfrm>
          <a:custGeom>
            <a:avLst/>
            <a:gdLst>
              <a:gd name="T0" fmla="*/ 5 w 10"/>
              <a:gd name="T1" fmla="*/ 0 h 5"/>
              <a:gd name="T2" fmla="*/ 1 w 10"/>
              <a:gd name="T3" fmla="*/ 2 h 5"/>
              <a:gd name="T4" fmla="*/ 0 w 10"/>
              <a:gd name="T5" fmla="*/ 5 h 5"/>
              <a:gd name="T6" fmla="*/ 10 w 10"/>
              <a:gd name="T7" fmla="*/ 5 h 5"/>
              <a:gd name="T8" fmla="*/ 8 w 10"/>
              <a:gd name="T9" fmla="*/ 2 h 5"/>
              <a:gd name="T10" fmla="*/ 5 w 10"/>
              <a:gd name="T11" fmla="*/ 0 h 5"/>
            </a:gdLst>
            <a:ahLst/>
            <a:cxnLst>
              <a:cxn ang="0">
                <a:pos x="T0" y="T1"/>
              </a:cxn>
              <a:cxn ang="0">
                <a:pos x="T2" y="T3"/>
              </a:cxn>
              <a:cxn ang="0">
                <a:pos x="T4" y="T5"/>
              </a:cxn>
              <a:cxn ang="0">
                <a:pos x="T6" y="T7"/>
              </a:cxn>
              <a:cxn ang="0">
                <a:pos x="T8" y="T9"/>
              </a:cxn>
              <a:cxn ang="0">
                <a:pos x="T10" y="T11"/>
              </a:cxn>
            </a:cxnLst>
            <a:rect l="0" t="0" r="r" b="b"/>
            <a:pathLst>
              <a:path w="10" h="5">
                <a:moveTo>
                  <a:pt x="5" y="0"/>
                </a:moveTo>
                <a:cubicBezTo>
                  <a:pt x="3" y="0"/>
                  <a:pt x="2" y="1"/>
                  <a:pt x="1" y="2"/>
                </a:cubicBezTo>
                <a:cubicBezTo>
                  <a:pt x="0" y="2"/>
                  <a:pt x="0" y="4"/>
                  <a:pt x="0" y="5"/>
                </a:cubicBezTo>
                <a:cubicBezTo>
                  <a:pt x="10" y="5"/>
                  <a:pt x="10" y="5"/>
                  <a:pt x="10" y="5"/>
                </a:cubicBezTo>
                <a:cubicBezTo>
                  <a:pt x="10" y="4"/>
                  <a:pt x="9" y="2"/>
                  <a:pt x="8" y="2"/>
                </a:cubicBezTo>
                <a:cubicBezTo>
                  <a:pt x="8" y="1"/>
                  <a:pt x="6" y="0"/>
                  <a:pt x="5"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7" name="Freeform 272"/>
          <p:cNvSpPr>
            <a:spLocks noEditPoints="1"/>
          </p:cNvSpPr>
          <p:nvPr/>
        </p:nvSpPr>
        <p:spPr bwMode="auto">
          <a:xfrm>
            <a:off x="3939403" y="4488355"/>
            <a:ext cx="423862" cy="371475"/>
          </a:xfrm>
          <a:custGeom>
            <a:avLst/>
            <a:gdLst>
              <a:gd name="T0" fmla="*/ 188 w 188"/>
              <a:gd name="T1" fmla="*/ 49 h 165"/>
              <a:gd name="T2" fmla="*/ 136 w 188"/>
              <a:gd name="T3" fmla="*/ 1 h 165"/>
              <a:gd name="T4" fmla="*/ 101 w 188"/>
              <a:gd name="T5" fmla="*/ 19 h 165"/>
              <a:gd name="T6" fmla="*/ 94 w 188"/>
              <a:gd name="T7" fmla="*/ 28 h 165"/>
              <a:gd name="T8" fmla="*/ 87 w 188"/>
              <a:gd name="T9" fmla="*/ 19 h 165"/>
              <a:gd name="T10" fmla="*/ 52 w 188"/>
              <a:gd name="T11" fmla="*/ 1 h 165"/>
              <a:gd name="T12" fmla="*/ 0 w 188"/>
              <a:gd name="T13" fmla="*/ 49 h 165"/>
              <a:gd name="T14" fmla="*/ 0 w 188"/>
              <a:gd name="T15" fmla="*/ 54 h 165"/>
              <a:gd name="T16" fmla="*/ 89 w 188"/>
              <a:gd name="T17" fmla="*/ 162 h 165"/>
              <a:gd name="T18" fmla="*/ 94 w 188"/>
              <a:gd name="T19" fmla="*/ 165 h 165"/>
              <a:gd name="T20" fmla="*/ 99 w 188"/>
              <a:gd name="T21" fmla="*/ 162 h 165"/>
              <a:gd name="T22" fmla="*/ 188 w 188"/>
              <a:gd name="T23" fmla="*/ 54 h 165"/>
              <a:gd name="T24" fmla="*/ 188 w 188"/>
              <a:gd name="T25" fmla="*/ 49 h 165"/>
              <a:gd name="T26" fmla="*/ 57 w 188"/>
              <a:gd name="T27" fmla="*/ 97 h 165"/>
              <a:gd name="T28" fmla="*/ 25 w 188"/>
              <a:gd name="T29" fmla="*/ 97 h 165"/>
              <a:gd name="T30" fmla="*/ 25 w 188"/>
              <a:gd name="T31" fmla="*/ 54 h 165"/>
              <a:gd name="T32" fmla="*/ 38 w 188"/>
              <a:gd name="T33" fmla="*/ 54 h 165"/>
              <a:gd name="T34" fmla="*/ 38 w 188"/>
              <a:gd name="T35" fmla="*/ 86 h 165"/>
              <a:gd name="T36" fmla="*/ 57 w 188"/>
              <a:gd name="T37" fmla="*/ 86 h 165"/>
              <a:gd name="T38" fmla="*/ 57 w 188"/>
              <a:gd name="T39" fmla="*/ 97 h 165"/>
              <a:gd name="T40" fmla="*/ 89 w 188"/>
              <a:gd name="T41" fmla="*/ 93 h 165"/>
              <a:gd name="T42" fmla="*/ 77 w 188"/>
              <a:gd name="T43" fmla="*/ 98 h 165"/>
              <a:gd name="T44" fmla="*/ 65 w 188"/>
              <a:gd name="T45" fmla="*/ 93 h 165"/>
              <a:gd name="T46" fmla="*/ 60 w 188"/>
              <a:gd name="T47" fmla="*/ 82 h 165"/>
              <a:gd name="T48" fmla="*/ 65 w 188"/>
              <a:gd name="T49" fmla="*/ 70 h 165"/>
              <a:gd name="T50" fmla="*/ 77 w 188"/>
              <a:gd name="T51" fmla="*/ 65 h 165"/>
              <a:gd name="T52" fmla="*/ 89 w 188"/>
              <a:gd name="T53" fmla="*/ 70 h 165"/>
              <a:gd name="T54" fmla="*/ 94 w 188"/>
              <a:gd name="T55" fmla="*/ 82 h 165"/>
              <a:gd name="T56" fmla="*/ 89 w 188"/>
              <a:gd name="T57" fmla="*/ 93 h 165"/>
              <a:gd name="T58" fmla="*/ 120 w 188"/>
              <a:gd name="T59" fmla="*/ 97 h 165"/>
              <a:gd name="T60" fmla="*/ 106 w 188"/>
              <a:gd name="T61" fmla="*/ 97 h 165"/>
              <a:gd name="T62" fmla="*/ 96 w 188"/>
              <a:gd name="T63" fmla="*/ 66 h 165"/>
              <a:gd name="T64" fmla="*/ 107 w 188"/>
              <a:gd name="T65" fmla="*/ 66 h 165"/>
              <a:gd name="T66" fmla="*/ 113 w 188"/>
              <a:gd name="T67" fmla="*/ 84 h 165"/>
              <a:gd name="T68" fmla="*/ 118 w 188"/>
              <a:gd name="T69" fmla="*/ 66 h 165"/>
              <a:gd name="T70" fmla="*/ 130 w 188"/>
              <a:gd name="T71" fmla="*/ 66 h 165"/>
              <a:gd name="T72" fmla="*/ 120 w 188"/>
              <a:gd name="T73" fmla="*/ 97 h 165"/>
              <a:gd name="T74" fmla="*/ 145 w 188"/>
              <a:gd name="T75" fmla="*/ 88 h 165"/>
              <a:gd name="T76" fmla="*/ 150 w 188"/>
              <a:gd name="T77" fmla="*/ 90 h 165"/>
              <a:gd name="T78" fmla="*/ 152 w 188"/>
              <a:gd name="T79" fmla="*/ 89 h 165"/>
              <a:gd name="T80" fmla="*/ 154 w 188"/>
              <a:gd name="T81" fmla="*/ 88 h 165"/>
              <a:gd name="T82" fmla="*/ 165 w 188"/>
              <a:gd name="T83" fmla="*/ 88 h 165"/>
              <a:gd name="T84" fmla="*/ 159 w 188"/>
              <a:gd name="T85" fmla="*/ 95 h 165"/>
              <a:gd name="T86" fmla="*/ 149 w 188"/>
              <a:gd name="T87" fmla="*/ 98 h 165"/>
              <a:gd name="T88" fmla="*/ 136 w 188"/>
              <a:gd name="T89" fmla="*/ 93 h 165"/>
              <a:gd name="T90" fmla="*/ 132 w 188"/>
              <a:gd name="T91" fmla="*/ 81 h 165"/>
              <a:gd name="T92" fmla="*/ 137 w 188"/>
              <a:gd name="T93" fmla="*/ 70 h 165"/>
              <a:gd name="T94" fmla="*/ 149 w 188"/>
              <a:gd name="T95" fmla="*/ 65 h 165"/>
              <a:gd name="T96" fmla="*/ 161 w 188"/>
              <a:gd name="T97" fmla="*/ 71 h 165"/>
              <a:gd name="T98" fmla="*/ 166 w 188"/>
              <a:gd name="T99" fmla="*/ 85 h 165"/>
              <a:gd name="T100" fmla="*/ 143 w 188"/>
              <a:gd name="T101" fmla="*/ 85 h 165"/>
              <a:gd name="T102" fmla="*/ 145 w 188"/>
              <a:gd name="T103" fmla="*/ 8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 h="165">
                <a:moveTo>
                  <a:pt x="188" y="49"/>
                </a:moveTo>
                <a:cubicBezTo>
                  <a:pt x="186" y="21"/>
                  <a:pt x="163" y="0"/>
                  <a:pt x="136" y="1"/>
                </a:cubicBezTo>
                <a:cubicBezTo>
                  <a:pt x="122" y="2"/>
                  <a:pt x="110" y="9"/>
                  <a:pt x="101" y="19"/>
                </a:cubicBezTo>
                <a:cubicBezTo>
                  <a:pt x="99" y="22"/>
                  <a:pt x="96" y="25"/>
                  <a:pt x="94" y="28"/>
                </a:cubicBezTo>
                <a:cubicBezTo>
                  <a:pt x="92" y="25"/>
                  <a:pt x="89" y="22"/>
                  <a:pt x="87" y="19"/>
                </a:cubicBezTo>
                <a:cubicBezTo>
                  <a:pt x="78" y="9"/>
                  <a:pt x="66" y="2"/>
                  <a:pt x="52" y="1"/>
                </a:cubicBezTo>
                <a:cubicBezTo>
                  <a:pt x="25" y="0"/>
                  <a:pt x="1" y="21"/>
                  <a:pt x="0" y="49"/>
                </a:cubicBezTo>
                <a:cubicBezTo>
                  <a:pt x="0" y="50"/>
                  <a:pt x="0" y="52"/>
                  <a:pt x="0" y="54"/>
                </a:cubicBezTo>
                <a:cubicBezTo>
                  <a:pt x="0" y="72"/>
                  <a:pt x="11" y="119"/>
                  <a:pt x="89" y="162"/>
                </a:cubicBezTo>
                <a:cubicBezTo>
                  <a:pt x="91" y="163"/>
                  <a:pt x="92" y="164"/>
                  <a:pt x="94" y="165"/>
                </a:cubicBezTo>
                <a:cubicBezTo>
                  <a:pt x="96" y="164"/>
                  <a:pt x="97" y="163"/>
                  <a:pt x="99" y="162"/>
                </a:cubicBezTo>
                <a:cubicBezTo>
                  <a:pt x="177" y="119"/>
                  <a:pt x="187" y="72"/>
                  <a:pt x="188" y="54"/>
                </a:cubicBezTo>
                <a:cubicBezTo>
                  <a:pt x="188" y="52"/>
                  <a:pt x="188" y="50"/>
                  <a:pt x="188" y="49"/>
                </a:cubicBezTo>
                <a:close/>
                <a:moveTo>
                  <a:pt x="57" y="97"/>
                </a:moveTo>
                <a:cubicBezTo>
                  <a:pt x="25" y="97"/>
                  <a:pt x="25" y="97"/>
                  <a:pt x="25" y="97"/>
                </a:cubicBezTo>
                <a:cubicBezTo>
                  <a:pt x="25" y="54"/>
                  <a:pt x="25" y="54"/>
                  <a:pt x="25" y="54"/>
                </a:cubicBezTo>
                <a:cubicBezTo>
                  <a:pt x="38" y="54"/>
                  <a:pt x="38" y="54"/>
                  <a:pt x="38" y="54"/>
                </a:cubicBezTo>
                <a:cubicBezTo>
                  <a:pt x="38" y="86"/>
                  <a:pt x="38" y="86"/>
                  <a:pt x="38" y="86"/>
                </a:cubicBezTo>
                <a:cubicBezTo>
                  <a:pt x="57" y="86"/>
                  <a:pt x="57" y="86"/>
                  <a:pt x="57" y="86"/>
                </a:cubicBezTo>
                <a:lnTo>
                  <a:pt x="57" y="97"/>
                </a:lnTo>
                <a:close/>
                <a:moveTo>
                  <a:pt x="89" y="93"/>
                </a:moveTo>
                <a:cubicBezTo>
                  <a:pt x="86" y="96"/>
                  <a:pt x="82" y="98"/>
                  <a:pt x="77" y="98"/>
                </a:cubicBezTo>
                <a:cubicBezTo>
                  <a:pt x="72" y="98"/>
                  <a:pt x="68" y="96"/>
                  <a:pt x="65" y="93"/>
                </a:cubicBezTo>
                <a:cubicBezTo>
                  <a:pt x="61" y="90"/>
                  <a:pt x="60" y="86"/>
                  <a:pt x="60" y="82"/>
                </a:cubicBezTo>
                <a:cubicBezTo>
                  <a:pt x="60" y="77"/>
                  <a:pt x="61" y="73"/>
                  <a:pt x="65" y="70"/>
                </a:cubicBezTo>
                <a:cubicBezTo>
                  <a:pt x="68" y="67"/>
                  <a:pt x="72" y="65"/>
                  <a:pt x="77" y="65"/>
                </a:cubicBezTo>
                <a:cubicBezTo>
                  <a:pt x="82" y="65"/>
                  <a:pt x="86" y="67"/>
                  <a:pt x="89" y="70"/>
                </a:cubicBezTo>
                <a:cubicBezTo>
                  <a:pt x="92" y="73"/>
                  <a:pt x="94" y="77"/>
                  <a:pt x="94" y="82"/>
                </a:cubicBezTo>
                <a:cubicBezTo>
                  <a:pt x="94" y="86"/>
                  <a:pt x="92" y="90"/>
                  <a:pt x="89" y="93"/>
                </a:cubicBezTo>
                <a:close/>
                <a:moveTo>
                  <a:pt x="120" y="97"/>
                </a:moveTo>
                <a:cubicBezTo>
                  <a:pt x="106" y="97"/>
                  <a:pt x="106" y="97"/>
                  <a:pt x="106" y="97"/>
                </a:cubicBezTo>
                <a:cubicBezTo>
                  <a:pt x="96" y="66"/>
                  <a:pt x="96" y="66"/>
                  <a:pt x="96" y="66"/>
                </a:cubicBezTo>
                <a:cubicBezTo>
                  <a:pt x="107" y="66"/>
                  <a:pt x="107" y="66"/>
                  <a:pt x="107" y="66"/>
                </a:cubicBezTo>
                <a:cubicBezTo>
                  <a:pt x="113" y="84"/>
                  <a:pt x="113" y="84"/>
                  <a:pt x="113" y="84"/>
                </a:cubicBezTo>
                <a:cubicBezTo>
                  <a:pt x="118" y="66"/>
                  <a:pt x="118" y="66"/>
                  <a:pt x="118" y="66"/>
                </a:cubicBezTo>
                <a:cubicBezTo>
                  <a:pt x="130" y="66"/>
                  <a:pt x="130" y="66"/>
                  <a:pt x="130" y="66"/>
                </a:cubicBezTo>
                <a:lnTo>
                  <a:pt x="120" y="97"/>
                </a:lnTo>
                <a:close/>
                <a:moveTo>
                  <a:pt x="145" y="88"/>
                </a:moveTo>
                <a:cubicBezTo>
                  <a:pt x="146" y="89"/>
                  <a:pt x="148" y="90"/>
                  <a:pt x="150" y="90"/>
                </a:cubicBezTo>
                <a:cubicBezTo>
                  <a:pt x="151" y="90"/>
                  <a:pt x="151" y="90"/>
                  <a:pt x="152" y="89"/>
                </a:cubicBezTo>
                <a:cubicBezTo>
                  <a:pt x="153" y="89"/>
                  <a:pt x="153" y="88"/>
                  <a:pt x="154" y="88"/>
                </a:cubicBezTo>
                <a:cubicBezTo>
                  <a:pt x="165" y="88"/>
                  <a:pt x="165" y="88"/>
                  <a:pt x="165" y="88"/>
                </a:cubicBezTo>
                <a:cubicBezTo>
                  <a:pt x="164" y="91"/>
                  <a:pt x="162" y="94"/>
                  <a:pt x="159" y="95"/>
                </a:cubicBezTo>
                <a:cubicBezTo>
                  <a:pt x="156" y="97"/>
                  <a:pt x="152" y="98"/>
                  <a:pt x="149" y="98"/>
                </a:cubicBezTo>
                <a:cubicBezTo>
                  <a:pt x="144" y="98"/>
                  <a:pt x="140" y="96"/>
                  <a:pt x="136" y="93"/>
                </a:cubicBezTo>
                <a:cubicBezTo>
                  <a:pt x="133" y="90"/>
                  <a:pt x="132" y="86"/>
                  <a:pt x="132" y="81"/>
                </a:cubicBezTo>
                <a:cubicBezTo>
                  <a:pt x="132" y="77"/>
                  <a:pt x="133" y="73"/>
                  <a:pt x="137" y="70"/>
                </a:cubicBezTo>
                <a:cubicBezTo>
                  <a:pt x="140" y="67"/>
                  <a:pt x="144" y="65"/>
                  <a:pt x="149" y="65"/>
                </a:cubicBezTo>
                <a:cubicBezTo>
                  <a:pt x="154" y="65"/>
                  <a:pt x="158" y="67"/>
                  <a:pt x="161" y="71"/>
                </a:cubicBezTo>
                <a:cubicBezTo>
                  <a:pt x="164" y="74"/>
                  <a:pt x="166" y="79"/>
                  <a:pt x="166" y="85"/>
                </a:cubicBezTo>
                <a:cubicBezTo>
                  <a:pt x="143" y="85"/>
                  <a:pt x="143" y="85"/>
                  <a:pt x="143" y="85"/>
                </a:cubicBezTo>
                <a:cubicBezTo>
                  <a:pt x="144" y="86"/>
                  <a:pt x="144" y="88"/>
                  <a:pt x="145" y="8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8" name="Freeform 273"/>
          <p:cNvSpPr>
            <a:spLocks noEditPoints="1"/>
          </p:cNvSpPr>
          <p:nvPr/>
        </p:nvSpPr>
        <p:spPr bwMode="auto">
          <a:xfrm>
            <a:off x="4582340" y="4405805"/>
            <a:ext cx="382587" cy="430213"/>
          </a:xfrm>
          <a:custGeom>
            <a:avLst/>
            <a:gdLst>
              <a:gd name="T0" fmla="*/ 62 w 170"/>
              <a:gd name="T1" fmla="*/ 90 h 190"/>
              <a:gd name="T2" fmla="*/ 42 w 170"/>
              <a:gd name="T3" fmla="*/ 23 h 190"/>
              <a:gd name="T4" fmla="*/ 59 w 170"/>
              <a:gd name="T5" fmla="*/ 17 h 190"/>
              <a:gd name="T6" fmla="*/ 42 w 170"/>
              <a:gd name="T7" fmla="*/ 0 h 190"/>
              <a:gd name="T8" fmla="*/ 36 w 170"/>
              <a:gd name="T9" fmla="*/ 17 h 190"/>
              <a:gd name="T10" fmla="*/ 20 w 170"/>
              <a:gd name="T11" fmla="*/ 23 h 190"/>
              <a:gd name="T12" fmla="*/ 36 w 170"/>
              <a:gd name="T13" fmla="*/ 50 h 190"/>
              <a:gd name="T14" fmla="*/ 8 w 170"/>
              <a:gd name="T15" fmla="*/ 117 h 190"/>
              <a:gd name="T16" fmla="*/ 158 w 170"/>
              <a:gd name="T17" fmla="*/ 190 h 190"/>
              <a:gd name="T18" fmla="*/ 170 w 170"/>
              <a:gd name="T19" fmla="*/ 128 h 190"/>
              <a:gd name="T20" fmla="*/ 39 w 170"/>
              <a:gd name="T21" fmla="*/ 111 h 190"/>
              <a:gd name="T22" fmla="*/ 39 w 170"/>
              <a:gd name="T23" fmla="*/ 93 h 190"/>
              <a:gd name="T24" fmla="*/ 39 w 170"/>
              <a:gd name="T25" fmla="*/ 111 h 190"/>
              <a:gd name="T26" fmla="*/ 146 w 170"/>
              <a:gd name="T27" fmla="*/ 142 h 190"/>
              <a:gd name="T28" fmla="*/ 134 w 170"/>
              <a:gd name="T29" fmla="*/ 130 h 190"/>
              <a:gd name="T30" fmla="*/ 106 w 170"/>
              <a:gd name="T31" fmla="*/ 142 h 190"/>
              <a:gd name="T32" fmla="*/ 94 w 170"/>
              <a:gd name="T33" fmla="*/ 130 h 190"/>
              <a:gd name="T34" fmla="*/ 81 w 170"/>
              <a:gd name="T35" fmla="*/ 183 h 190"/>
              <a:gd name="T36" fmla="*/ 92 w 170"/>
              <a:gd name="T37" fmla="*/ 170 h 190"/>
              <a:gd name="T38" fmla="*/ 92 w 170"/>
              <a:gd name="T39" fmla="*/ 168 h 190"/>
              <a:gd name="T40" fmla="*/ 81 w 170"/>
              <a:gd name="T41" fmla="*/ 157 h 190"/>
              <a:gd name="T42" fmla="*/ 92 w 170"/>
              <a:gd name="T43" fmla="*/ 168 h 190"/>
              <a:gd name="T44" fmla="*/ 81 w 170"/>
              <a:gd name="T45" fmla="*/ 155 h 190"/>
              <a:gd name="T46" fmla="*/ 92 w 170"/>
              <a:gd name="T47" fmla="*/ 144 h 190"/>
              <a:gd name="T48" fmla="*/ 92 w 170"/>
              <a:gd name="T49" fmla="*/ 142 h 190"/>
              <a:gd name="T50" fmla="*/ 92 w 170"/>
              <a:gd name="T51" fmla="*/ 130 h 190"/>
              <a:gd name="T52" fmla="*/ 106 w 170"/>
              <a:gd name="T53" fmla="*/ 183 h 190"/>
              <a:gd name="T54" fmla="*/ 94 w 170"/>
              <a:gd name="T55" fmla="*/ 170 h 190"/>
              <a:gd name="T56" fmla="*/ 106 w 170"/>
              <a:gd name="T57" fmla="*/ 183 h 190"/>
              <a:gd name="T58" fmla="*/ 94 w 170"/>
              <a:gd name="T59" fmla="*/ 168 h 190"/>
              <a:gd name="T60" fmla="*/ 106 w 170"/>
              <a:gd name="T61" fmla="*/ 157 h 190"/>
              <a:gd name="T62" fmla="*/ 106 w 170"/>
              <a:gd name="T63" fmla="*/ 155 h 190"/>
              <a:gd name="T64" fmla="*/ 94 w 170"/>
              <a:gd name="T65" fmla="*/ 144 h 190"/>
              <a:gd name="T66" fmla="*/ 106 w 170"/>
              <a:gd name="T67" fmla="*/ 155 h 190"/>
              <a:gd name="T68" fmla="*/ 121 w 170"/>
              <a:gd name="T69" fmla="*/ 183 h 190"/>
              <a:gd name="T70" fmla="*/ 132 w 170"/>
              <a:gd name="T71" fmla="*/ 170 h 190"/>
              <a:gd name="T72" fmla="*/ 132 w 170"/>
              <a:gd name="T73" fmla="*/ 168 h 190"/>
              <a:gd name="T74" fmla="*/ 121 w 170"/>
              <a:gd name="T75" fmla="*/ 157 h 190"/>
              <a:gd name="T76" fmla="*/ 132 w 170"/>
              <a:gd name="T77" fmla="*/ 168 h 190"/>
              <a:gd name="T78" fmla="*/ 121 w 170"/>
              <a:gd name="T79" fmla="*/ 155 h 190"/>
              <a:gd name="T80" fmla="*/ 132 w 170"/>
              <a:gd name="T81" fmla="*/ 144 h 190"/>
              <a:gd name="T82" fmla="*/ 132 w 170"/>
              <a:gd name="T83" fmla="*/ 142 h 190"/>
              <a:gd name="T84" fmla="*/ 132 w 170"/>
              <a:gd name="T85" fmla="*/ 130 h 190"/>
              <a:gd name="T86" fmla="*/ 146 w 170"/>
              <a:gd name="T87" fmla="*/ 183 h 190"/>
              <a:gd name="T88" fmla="*/ 134 w 170"/>
              <a:gd name="T89" fmla="*/ 170 h 190"/>
              <a:gd name="T90" fmla="*/ 146 w 170"/>
              <a:gd name="T91" fmla="*/ 183 h 190"/>
              <a:gd name="T92" fmla="*/ 134 w 170"/>
              <a:gd name="T93" fmla="*/ 168 h 190"/>
              <a:gd name="T94" fmla="*/ 146 w 170"/>
              <a:gd name="T95" fmla="*/ 157 h 190"/>
              <a:gd name="T96" fmla="*/ 146 w 170"/>
              <a:gd name="T97" fmla="*/ 155 h 190"/>
              <a:gd name="T98" fmla="*/ 134 w 170"/>
              <a:gd name="T99" fmla="*/ 144 h 190"/>
              <a:gd name="T100" fmla="*/ 146 w 170"/>
              <a:gd name="T101" fmla="*/ 15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90">
                <a:moveTo>
                  <a:pt x="149" y="90"/>
                </a:moveTo>
                <a:cubicBezTo>
                  <a:pt x="62" y="90"/>
                  <a:pt x="62" y="90"/>
                  <a:pt x="62" y="90"/>
                </a:cubicBezTo>
                <a:cubicBezTo>
                  <a:pt x="42" y="50"/>
                  <a:pt x="42" y="50"/>
                  <a:pt x="42" y="50"/>
                </a:cubicBezTo>
                <a:cubicBezTo>
                  <a:pt x="42" y="23"/>
                  <a:pt x="42" y="23"/>
                  <a:pt x="42" y="23"/>
                </a:cubicBezTo>
                <a:cubicBezTo>
                  <a:pt x="59" y="23"/>
                  <a:pt x="59" y="23"/>
                  <a:pt x="59" y="23"/>
                </a:cubicBezTo>
                <a:cubicBezTo>
                  <a:pt x="59" y="17"/>
                  <a:pt x="59" y="17"/>
                  <a:pt x="59" y="17"/>
                </a:cubicBezTo>
                <a:cubicBezTo>
                  <a:pt x="42" y="17"/>
                  <a:pt x="42" y="17"/>
                  <a:pt x="42" y="17"/>
                </a:cubicBezTo>
                <a:cubicBezTo>
                  <a:pt x="42" y="0"/>
                  <a:pt x="42" y="0"/>
                  <a:pt x="42" y="0"/>
                </a:cubicBezTo>
                <a:cubicBezTo>
                  <a:pt x="36" y="0"/>
                  <a:pt x="36" y="0"/>
                  <a:pt x="36" y="0"/>
                </a:cubicBezTo>
                <a:cubicBezTo>
                  <a:pt x="36" y="17"/>
                  <a:pt x="36" y="17"/>
                  <a:pt x="36" y="17"/>
                </a:cubicBezTo>
                <a:cubicBezTo>
                  <a:pt x="20" y="17"/>
                  <a:pt x="20" y="17"/>
                  <a:pt x="20" y="17"/>
                </a:cubicBezTo>
                <a:cubicBezTo>
                  <a:pt x="20" y="23"/>
                  <a:pt x="20" y="23"/>
                  <a:pt x="20" y="23"/>
                </a:cubicBezTo>
                <a:cubicBezTo>
                  <a:pt x="36" y="23"/>
                  <a:pt x="36" y="23"/>
                  <a:pt x="36" y="23"/>
                </a:cubicBezTo>
                <a:cubicBezTo>
                  <a:pt x="36" y="50"/>
                  <a:pt x="36" y="50"/>
                  <a:pt x="36" y="50"/>
                </a:cubicBezTo>
                <a:cubicBezTo>
                  <a:pt x="0" y="117"/>
                  <a:pt x="0" y="117"/>
                  <a:pt x="0" y="117"/>
                </a:cubicBezTo>
                <a:cubicBezTo>
                  <a:pt x="8" y="117"/>
                  <a:pt x="8" y="117"/>
                  <a:pt x="8" y="117"/>
                </a:cubicBezTo>
                <a:cubicBezTo>
                  <a:pt x="8" y="190"/>
                  <a:pt x="8" y="190"/>
                  <a:pt x="8" y="190"/>
                </a:cubicBezTo>
                <a:cubicBezTo>
                  <a:pt x="158" y="190"/>
                  <a:pt x="158" y="190"/>
                  <a:pt x="158" y="190"/>
                </a:cubicBezTo>
                <a:cubicBezTo>
                  <a:pt x="158" y="128"/>
                  <a:pt x="158" y="128"/>
                  <a:pt x="158" y="128"/>
                </a:cubicBezTo>
                <a:cubicBezTo>
                  <a:pt x="170" y="128"/>
                  <a:pt x="170" y="128"/>
                  <a:pt x="170" y="128"/>
                </a:cubicBezTo>
                <a:lnTo>
                  <a:pt x="149" y="90"/>
                </a:lnTo>
                <a:close/>
                <a:moveTo>
                  <a:pt x="39" y="111"/>
                </a:moveTo>
                <a:cubicBezTo>
                  <a:pt x="34" y="111"/>
                  <a:pt x="30" y="107"/>
                  <a:pt x="30" y="102"/>
                </a:cubicBezTo>
                <a:cubicBezTo>
                  <a:pt x="30" y="97"/>
                  <a:pt x="34" y="93"/>
                  <a:pt x="39" y="93"/>
                </a:cubicBezTo>
                <a:cubicBezTo>
                  <a:pt x="44" y="93"/>
                  <a:pt x="48" y="97"/>
                  <a:pt x="48" y="102"/>
                </a:cubicBezTo>
                <a:cubicBezTo>
                  <a:pt x="48" y="107"/>
                  <a:pt x="44" y="111"/>
                  <a:pt x="39" y="111"/>
                </a:cubicBezTo>
                <a:close/>
                <a:moveTo>
                  <a:pt x="134" y="130"/>
                </a:moveTo>
                <a:cubicBezTo>
                  <a:pt x="140" y="130"/>
                  <a:pt x="145" y="135"/>
                  <a:pt x="146" y="142"/>
                </a:cubicBezTo>
                <a:cubicBezTo>
                  <a:pt x="134" y="142"/>
                  <a:pt x="134" y="142"/>
                  <a:pt x="134" y="142"/>
                </a:cubicBezTo>
                <a:lnTo>
                  <a:pt x="134" y="130"/>
                </a:lnTo>
                <a:close/>
                <a:moveTo>
                  <a:pt x="94" y="130"/>
                </a:moveTo>
                <a:cubicBezTo>
                  <a:pt x="101" y="130"/>
                  <a:pt x="106" y="135"/>
                  <a:pt x="106" y="142"/>
                </a:cubicBezTo>
                <a:cubicBezTo>
                  <a:pt x="94" y="142"/>
                  <a:pt x="94" y="142"/>
                  <a:pt x="94" y="142"/>
                </a:cubicBezTo>
                <a:lnTo>
                  <a:pt x="94" y="130"/>
                </a:lnTo>
                <a:close/>
                <a:moveTo>
                  <a:pt x="92" y="183"/>
                </a:moveTo>
                <a:cubicBezTo>
                  <a:pt x="81" y="183"/>
                  <a:pt x="81" y="183"/>
                  <a:pt x="81" y="183"/>
                </a:cubicBezTo>
                <a:cubicBezTo>
                  <a:pt x="81" y="170"/>
                  <a:pt x="81" y="170"/>
                  <a:pt x="81" y="170"/>
                </a:cubicBezTo>
                <a:cubicBezTo>
                  <a:pt x="92" y="170"/>
                  <a:pt x="92" y="170"/>
                  <a:pt x="92" y="170"/>
                </a:cubicBezTo>
                <a:lnTo>
                  <a:pt x="92" y="183"/>
                </a:lnTo>
                <a:close/>
                <a:moveTo>
                  <a:pt x="92" y="168"/>
                </a:moveTo>
                <a:cubicBezTo>
                  <a:pt x="81" y="168"/>
                  <a:pt x="81" y="168"/>
                  <a:pt x="81" y="168"/>
                </a:cubicBezTo>
                <a:cubicBezTo>
                  <a:pt x="81" y="157"/>
                  <a:pt x="81" y="157"/>
                  <a:pt x="81" y="157"/>
                </a:cubicBezTo>
                <a:cubicBezTo>
                  <a:pt x="92" y="157"/>
                  <a:pt x="92" y="157"/>
                  <a:pt x="92" y="157"/>
                </a:cubicBezTo>
                <a:lnTo>
                  <a:pt x="92" y="168"/>
                </a:lnTo>
                <a:close/>
                <a:moveTo>
                  <a:pt x="92" y="155"/>
                </a:moveTo>
                <a:cubicBezTo>
                  <a:pt x="81" y="155"/>
                  <a:pt x="81" y="155"/>
                  <a:pt x="81" y="155"/>
                </a:cubicBezTo>
                <a:cubicBezTo>
                  <a:pt x="81" y="144"/>
                  <a:pt x="81" y="144"/>
                  <a:pt x="81" y="144"/>
                </a:cubicBezTo>
                <a:cubicBezTo>
                  <a:pt x="92" y="144"/>
                  <a:pt x="92" y="144"/>
                  <a:pt x="92" y="144"/>
                </a:cubicBezTo>
                <a:lnTo>
                  <a:pt x="92" y="155"/>
                </a:lnTo>
                <a:close/>
                <a:moveTo>
                  <a:pt x="92" y="142"/>
                </a:moveTo>
                <a:cubicBezTo>
                  <a:pt x="81" y="142"/>
                  <a:pt x="81" y="142"/>
                  <a:pt x="81" y="142"/>
                </a:cubicBezTo>
                <a:cubicBezTo>
                  <a:pt x="82" y="136"/>
                  <a:pt x="86" y="131"/>
                  <a:pt x="92" y="130"/>
                </a:cubicBezTo>
                <a:lnTo>
                  <a:pt x="92" y="142"/>
                </a:lnTo>
                <a:close/>
                <a:moveTo>
                  <a:pt x="106" y="183"/>
                </a:moveTo>
                <a:cubicBezTo>
                  <a:pt x="94" y="183"/>
                  <a:pt x="94" y="183"/>
                  <a:pt x="94" y="183"/>
                </a:cubicBezTo>
                <a:cubicBezTo>
                  <a:pt x="94" y="170"/>
                  <a:pt x="94" y="170"/>
                  <a:pt x="94" y="170"/>
                </a:cubicBezTo>
                <a:cubicBezTo>
                  <a:pt x="106" y="170"/>
                  <a:pt x="106" y="170"/>
                  <a:pt x="106" y="170"/>
                </a:cubicBezTo>
                <a:lnTo>
                  <a:pt x="106" y="183"/>
                </a:lnTo>
                <a:close/>
                <a:moveTo>
                  <a:pt x="106" y="168"/>
                </a:moveTo>
                <a:cubicBezTo>
                  <a:pt x="94" y="168"/>
                  <a:pt x="94" y="168"/>
                  <a:pt x="94" y="168"/>
                </a:cubicBezTo>
                <a:cubicBezTo>
                  <a:pt x="94" y="157"/>
                  <a:pt x="94" y="157"/>
                  <a:pt x="94" y="157"/>
                </a:cubicBezTo>
                <a:cubicBezTo>
                  <a:pt x="106" y="157"/>
                  <a:pt x="106" y="157"/>
                  <a:pt x="106" y="157"/>
                </a:cubicBezTo>
                <a:lnTo>
                  <a:pt x="106" y="168"/>
                </a:lnTo>
                <a:close/>
                <a:moveTo>
                  <a:pt x="106" y="155"/>
                </a:moveTo>
                <a:cubicBezTo>
                  <a:pt x="94" y="155"/>
                  <a:pt x="94" y="155"/>
                  <a:pt x="94" y="155"/>
                </a:cubicBezTo>
                <a:cubicBezTo>
                  <a:pt x="94" y="144"/>
                  <a:pt x="94" y="144"/>
                  <a:pt x="94" y="144"/>
                </a:cubicBezTo>
                <a:cubicBezTo>
                  <a:pt x="106" y="144"/>
                  <a:pt x="106" y="144"/>
                  <a:pt x="106" y="144"/>
                </a:cubicBezTo>
                <a:lnTo>
                  <a:pt x="106" y="155"/>
                </a:lnTo>
                <a:close/>
                <a:moveTo>
                  <a:pt x="132" y="183"/>
                </a:moveTo>
                <a:cubicBezTo>
                  <a:pt x="121" y="183"/>
                  <a:pt x="121" y="183"/>
                  <a:pt x="121" y="183"/>
                </a:cubicBezTo>
                <a:cubicBezTo>
                  <a:pt x="121" y="170"/>
                  <a:pt x="121" y="170"/>
                  <a:pt x="121" y="170"/>
                </a:cubicBezTo>
                <a:cubicBezTo>
                  <a:pt x="132" y="170"/>
                  <a:pt x="132" y="170"/>
                  <a:pt x="132" y="170"/>
                </a:cubicBezTo>
                <a:lnTo>
                  <a:pt x="132" y="183"/>
                </a:lnTo>
                <a:close/>
                <a:moveTo>
                  <a:pt x="132" y="168"/>
                </a:moveTo>
                <a:cubicBezTo>
                  <a:pt x="121" y="168"/>
                  <a:pt x="121" y="168"/>
                  <a:pt x="121" y="168"/>
                </a:cubicBezTo>
                <a:cubicBezTo>
                  <a:pt x="121" y="157"/>
                  <a:pt x="121" y="157"/>
                  <a:pt x="121" y="157"/>
                </a:cubicBezTo>
                <a:cubicBezTo>
                  <a:pt x="132" y="157"/>
                  <a:pt x="132" y="157"/>
                  <a:pt x="132" y="157"/>
                </a:cubicBezTo>
                <a:lnTo>
                  <a:pt x="132" y="168"/>
                </a:lnTo>
                <a:close/>
                <a:moveTo>
                  <a:pt x="132" y="155"/>
                </a:moveTo>
                <a:cubicBezTo>
                  <a:pt x="121" y="155"/>
                  <a:pt x="121" y="155"/>
                  <a:pt x="121" y="155"/>
                </a:cubicBezTo>
                <a:cubicBezTo>
                  <a:pt x="121" y="144"/>
                  <a:pt x="121" y="144"/>
                  <a:pt x="121" y="144"/>
                </a:cubicBezTo>
                <a:cubicBezTo>
                  <a:pt x="132" y="144"/>
                  <a:pt x="132" y="144"/>
                  <a:pt x="132" y="144"/>
                </a:cubicBezTo>
                <a:lnTo>
                  <a:pt x="132" y="155"/>
                </a:lnTo>
                <a:close/>
                <a:moveTo>
                  <a:pt x="132" y="142"/>
                </a:moveTo>
                <a:cubicBezTo>
                  <a:pt x="121" y="142"/>
                  <a:pt x="121" y="142"/>
                  <a:pt x="121" y="142"/>
                </a:cubicBezTo>
                <a:cubicBezTo>
                  <a:pt x="121" y="136"/>
                  <a:pt x="126" y="131"/>
                  <a:pt x="132" y="130"/>
                </a:cubicBezTo>
                <a:lnTo>
                  <a:pt x="132" y="142"/>
                </a:lnTo>
                <a:close/>
                <a:moveTo>
                  <a:pt x="146" y="183"/>
                </a:moveTo>
                <a:cubicBezTo>
                  <a:pt x="134" y="183"/>
                  <a:pt x="134" y="183"/>
                  <a:pt x="134" y="183"/>
                </a:cubicBezTo>
                <a:cubicBezTo>
                  <a:pt x="134" y="170"/>
                  <a:pt x="134" y="170"/>
                  <a:pt x="134" y="170"/>
                </a:cubicBezTo>
                <a:cubicBezTo>
                  <a:pt x="146" y="170"/>
                  <a:pt x="146" y="170"/>
                  <a:pt x="146" y="170"/>
                </a:cubicBezTo>
                <a:lnTo>
                  <a:pt x="146" y="183"/>
                </a:lnTo>
                <a:close/>
                <a:moveTo>
                  <a:pt x="146" y="168"/>
                </a:moveTo>
                <a:cubicBezTo>
                  <a:pt x="134" y="168"/>
                  <a:pt x="134" y="168"/>
                  <a:pt x="134" y="168"/>
                </a:cubicBezTo>
                <a:cubicBezTo>
                  <a:pt x="134" y="157"/>
                  <a:pt x="134" y="157"/>
                  <a:pt x="134" y="157"/>
                </a:cubicBezTo>
                <a:cubicBezTo>
                  <a:pt x="146" y="157"/>
                  <a:pt x="146" y="157"/>
                  <a:pt x="146" y="157"/>
                </a:cubicBezTo>
                <a:lnTo>
                  <a:pt x="146" y="168"/>
                </a:lnTo>
                <a:close/>
                <a:moveTo>
                  <a:pt x="146" y="155"/>
                </a:moveTo>
                <a:cubicBezTo>
                  <a:pt x="134" y="155"/>
                  <a:pt x="134" y="155"/>
                  <a:pt x="134" y="155"/>
                </a:cubicBezTo>
                <a:cubicBezTo>
                  <a:pt x="134" y="144"/>
                  <a:pt x="134" y="144"/>
                  <a:pt x="134" y="144"/>
                </a:cubicBezTo>
                <a:cubicBezTo>
                  <a:pt x="146" y="144"/>
                  <a:pt x="146" y="144"/>
                  <a:pt x="146" y="144"/>
                </a:cubicBezTo>
                <a:lnTo>
                  <a:pt x="146" y="155"/>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39" name="Freeform 274"/>
          <p:cNvSpPr/>
          <p:nvPr/>
        </p:nvSpPr>
        <p:spPr bwMode="auto">
          <a:xfrm>
            <a:off x="5290365" y="4820142"/>
            <a:ext cx="53975" cy="34925"/>
          </a:xfrm>
          <a:custGeom>
            <a:avLst/>
            <a:gdLst>
              <a:gd name="T0" fmla="*/ 5 w 24"/>
              <a:gd name="T1" fmla="*/ 7 h 16"/>
              <a:gd name="T2" fmla="*/ 24 w 24"/>
              <a:gd name="T3" fmla="*/ 6 h 16"/>
              <a:gd name="T4" fmla="*/ 0 w 24"/>
              <a:gd name="T5" fmla="*/ 0 h 16"/>
              <a:gd name="T6" fmla="*/ 5 w 24"/>
              <a:gd name="T7" fmla="*/ 7 h 16"/>
            </a:gdLst>
            <a:ahLst/>
            <a:cxnLst>
              <a:cxn ang="0">
                <a:pos x="T0" y="T1"/>
              </a:cxn>
              <a:cxn ang="0">
                <a:pos x="T2" y="T3"/>
              </a:cxn>
              <a:cxn ang="0">
                <a:pos x="T4" y="T5"/>
              </a:cxn>
              <a:cxn ang="0">
                <a:pos x="T6" y="T7"/>
              </a:cxn>
            </a:cxnLst>
            <a:rect l="0" t="0" r="r" b="b"/>
            <a:pathLst>
              <a:path w="24" h="16">
                <a:moveTo>
                  <a:pt x="5" y="7"/>
                </a:moveTo>
                <a:cubicBezTo>
                  <a:pt x="17" y="16"/>
                  <a:pt x="23" y="7"/>
                  <a:pt x="24" y="6"/>
                </a:cubicBezTo>
                <a:cubicBezTo>
                  <a:pt x="14" y="5"/>
                  <a:pt x="6" y="2"/>
                  <a:pt x="0" y="0"/>
                </a:cubicBezTo>
                <a:cubicBezTo>
                  <a:pt x="1" y="2"/>
                  <a:pt x="2" y="4"/>
                  <a:pt x="5" y="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0" name="Freeform 275"/>
          <p:cNvSpPr/>
          <p:nvPr/>
        </p:nvSpPr>
        <p:spPr bwMode="auto">
          <a:xfrm>
            <a:off x="5409428" y="4578842"/>
            <a:ext cx="93662" cy="55563"/>
          </a:xfrm>
          <a:custGeom>
            <a:avLst/>
            <a:gdLst>
              <a:gd name="T0" fmla="*/ 0 w 41"/>
              <a:gd name="T1" fmla="*/ 16 h 25"/>
              <a:gd name="T2" fmla="*/ 30 w 41"/>
              <a:gd name="T3" fmla="*/ 25 h 25"/>
              <a:gd name="T4" fmla="*/ 41 w 41"/>
              <a:gd name="T5" fmla="*/ 8 h 25"/>
              <a:gd name="T6" fmla="*/ 12 w 41"/>
              <a:gd name="T7" fmla="*/ 0 h 25"/>
              <a:gd name="T8" fmla="*/ 0 w 41"/>
              <a:gd name="T9" fmla="*/ 16 h 25"/>
            </a:gdLst>
            <a:ahLst/>
            <a:cxnLst>
              <a:cxn ang="0">
                <a:pos x="T0" y="T1"/>
              </a:cxn>
              <a:cxn ang="0">
                <a:pos x="T2" y="T3"/>
              </a:cxn>
              <a:cxn ang="0">
                <a:pos x="T4" y="T5"/>
              </a:cxn>
              <a:cxn ang="0">
                <a:pos x="T6" y="T7"/>
              </a:cxn>
              <a:cxn ang="0">
                <a:pos x="T8" y="T9"/>
              </a:cxn>
            </a:cxnLst>
            <a:rect l="0" t="0" r="r" b="b"/>
            <a:pathLst>
              <a:path w="41" h="25">
                <a:moveTo>
                  <a:pt x="0" y="16"/>
                </a:moveTo>
                <a:cubicBezTo>
                  <a:pt x="5" y="19"/>
                  <a:pt x="16" y="24"/>
                  <a:pt x="30" y="25"/>
                </a:cubicBezTo>
                <a:cubicBezTo>
                  <a:pt x="41" y="8"/>
                  <a:pt x="41" y="8"/>
                  <a:pt x="41" y="8"/>
                </a:cubicBezTo>
                <a:cubicBezTo>
                  <a:pt x="28" y="8"/>
                  <a:pt x="17" y="2"/>
                  <a:pt x="12" y="0"/>
                </a:cubicBezTo>
                <a:lnTo>
                  <a:pt x="0" y="16"/>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1" name="Freeform 276"/>
          <p:cNvSpPr/>
          <p:nvPr/>
        </p:nvSpPr>
        <p:spPr bwMode="auto">
          <a:xfrm>
            <a:off x="5463403" y="4474067"/>
            <a:ext cx="104775" cy="84138"/>
          </a:xfrm>
          <a:custGeom>
            <a:avLst/>
            <a:gdLst>
              <a:gd name="T0" fmla="*/ 40 w 46"/>
              <a:gd name="T1" fmla="*/ 0 h 37"/>
              <a:gd name="T2" fmla="*/ 9 w 46"/>
              <a:gd name="T3" fmla="*/ 14 h 37"/>
              <a:gd name="T4" fmla="*/ 8 w 46"/>
              <a:gd name="T5" fmla="*/ 17 h 37"/>
              <a:gd name="T6" fmla="*/ 0 w 46"/>
              <a:gd name="T7" fmla="*/ 28 h 37"/>
              <a:gd name="T8" fmla="*/ 29 w 46"/>
              <a:gd name="T9" fmla="*/ 37 h 37"/>
              <a:gd name="T10" fmla="*/ 34 w 46"/>
              <a:gd name="T11" fmla="*/ 31 h 37"/>
              <a:gd name="T12" fmla="*/ 40 w 4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46" h="37">
                <a:moveTo>
                  <a:pt x="40" y="0"/>
                </a:moveTo>
                <a:cubicBezTo>
                  <a:pt x="36" y="6"/>
                  <a:pt x="28" y="13"/>
                  <a:pt x="9" y="14"/>
                </a:cubicBezTo>
                <a:cubicBezTo>
                  <a:pt x="9" y="16"/>
                  <a:pt x="8" y="17"/>
                  <a:pt x="8" y="17"/>
                </a:cubicBezTo>
                <a:cubicBezTo>
                  <a:pt x="0" y="28"/>
                  <a:pt x="0" y="28"/>
                  <a:pt x="0" y="28"/>
                </a:cubicBezTo>
                <a:cubicBezTo>
                  <a:pt x="5" y="31"/>
                  <a:pt x="16" y="37"/>
                  <a:pt x="29" y="37"/>
                </a:cubicBezTo>
                <a:cubicBezTo>
                  <a:pt x="34" y="31"/>
                  <a:pt x="34" y="31"/>
                  <a:pt x="34" y="31"/>
                </a:cubicBezTo>
                <a:cubicBezTo>
                  <a:pt x="34" y="31"/>
                  <a:pt x="46" y="16"/>
                  <a:pt x="40"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2" name="Freeform 277"/>
          <p:cNvSpPr/>
          <p:nvPr/>
        </p:nvSpPr>
        <p:spPr bwMode="auto">
          <a:xfrm>
            <a:off x="5306240" y="4736005"/>
            <a:ext cx="92075" cy="57150"/>
          </a:xfrm>
          <a:custGeom>
            <a:avLst/>
            <a:gdLst>
              <a:gd name="T0" fmla="*/ 0 w 41"/>
              <a:gd name="T1" fmla="*/ 17 h 25"/>
              <a:gd name="T2" fmla="*/ 29 w 41"/>
              <a:gd name="T3" fmla="*/ 25 h 25"/>
              <a:gd name="T4" fmla="*/ 41 w 41"/>
              <a:gd name="T5" fmla="*/ 9 h 25"/>
              <a:gd name="T6" fmla="*/ 11 w 41"/>
              <a:gd name="T7" fmla="*/ 0 h 25"/>
              <a:gd name="T8" fmla="*/ 0 w 41"/>
              <a:gd name="T9" fmla="*/ 17 h 25"/>
            </a:gdLst>
            <a:ahLst/>
            <a:cxnLst>
              <a:cxn ang="0">
                <a:pos x="T0" y="T1"/>
              </a:cxn>
              <a:cxn ang="0">
                <a:pos x="T2" y="T3"/>
              </a:cxn>
              <a:cxn ang="0">
                <a:pos x="T4" y="T5"/>
              </a:cxn>
              <a:cxn ang="0">
                <a:pos x="T6" y="T7"/>
              </a:cxn>
              <a:cxn ang="0">
                <a:pos x="T8" y="T9"/>
              </a:cxn>
            </a:cxnLst>
            <a:rect l="0" t="0" r="r" b="b"/>
            <a:pathLst>
              <a:path w="41" h="25">
                <a:moveTo>
                  <a:pt x="0" y="17"/>
                </a:moveTo>
                <a:cubicBezTo>
                  <a:pt x="5" y="20"/>
                  <a:pt x="16" y="25"/>
                  <a:pt x="29" y="25"/>
                </a:cubicBezTo>
                <a:cubicBezTo>
                  <a:pt x="41" y="9"/>
                  <a:pt x="41" y="9"/>
                  <a:pt x="41" y="9"/>
                </a:cubicBezTo>
                <a:cubicBezTo>
                  <a:pt x="27" y="9"/>
                  <a:pt x="16" y="3"/>
                  <a:pt x="11" y="0"/>
                </a:cubicBezTo>
                <a:lnTo>
                  <a:pt x="0" y="1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3" name="Freeform 278"/>
          <p:cNvSpPr/>
          <p:nvPr/>
        </p:nvSpPr>
        <p:spPr bwMode="auto">
          <a:xfrm>
            <a:off x="5358628" y="4651867"/>
            <a:ext cx="92075" cy="58738"/>
          </a:xfrm>
          <a:custGeom>
            <a:avLst/>
            <a:gdLst>
              <a:gd name="T0" fmla="*/ 0 w 41"/>
              <a:gd name="T1" fmla="*/ 17 h 26"/>
              <a:gd name="T2" fmla="*/ 29 w 41"/>
              <a:gd name="T3" fmla="*/ 26 h 26"/>
              <a:gd name="T4" fmla="*/ 41 w 41"/>
              <a:gd name="T5" fmla="*/ 9 h 26"/>
              <a:gd name="T6" fmla="*/ 12 w 41"/>
              <a:gd name="T7" fmla="*/ 0 h 26"/>
              <a:gd name="T8" fmla="*/ 0 w 41"/>
              <a:gd name="T9" fmla="*/ 17 h 26"/>
            </a:gdLst>
            <a:ahLst/>
            <a:cxnLst>
              <a:cxn ang="0">
                <a:pos x="T0" y="T1"/>
              </a:cxn>
              <a:cxn ang="0">
                <a:pos x="T2" y="T3"/>
              </a:cxn>
              <a:cxn ang="0">
                <a:pos x="T4" y="T5"/>
              </a:cxn>
              <a:cxn ang="0">
                <a:pos x="T6" y="T7"/>
              </a:cxn>
              <a:cxn ang="0">
                <a:pos x="T8" y="T9"/>
              </a:cxn>
            </a:cxnLst>
            <a:rect l="0" t="0" r="r" b="b"/>
            <a:pathLst>
              <a:path w="41" h="26">
                <a:moveTo>
                  <a:pt x="0" y="17"/>
                </a:moveTo>
                <a:cubicBezTo>
                  <a:pt x="5" y="20"/>
                  <a:pt x="16" y="26"/>
                  <a:pt x="29" y="26"/>
                </a:cubicBezTo>
                <a:cubicBezTo>
                  <a:pt x="41" y="9"/>
                  <a:pt x="41" y="9"/>
                  <a:pt x="41" y="9"/>
                </a:cubicBezTo>
                <a:cubicBezTo>
                  <a:pt x="28" y="9"/>
                  <a:pt x="16" y="3"/>
                  <a:pt x="12" y="0"/>
                </a:cubicBezTo>
                <a:lnTo>
                  <a:pt x="0" y="17"/>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4" name="Freeform 279"/>
          <p:cNvSpPr/>
          <p:nvPr/>
        </p:nvSpPr>
        <p:spPr bwMode="auto">
          <a:xfrm>
            <a:off x="5360215" y="4458192"/>
            <a:ext cx="76200" cy="85725"/>
          </a:xfrm>
          <a:custGeom>
            <a:avLst/>
            <a:gdLst>
              <a:gd name="T0" fmla="*/ 15 w 34"/>
              <a:gd name="T1" fmla="*/ 0 h 38"/>
              <a:gd name="T2" fmla="*/ 9 w 34"/>
              <a:gd name="T3" fmla="*/ 10 h 38"/>
              <a:gd name="T4" fmla="*/ 14 w 34"/>
              <a:gd name="T5" fmla="*/ 30 h 38"/>
              <a:gd name="T6" fmla="*/ 33 w 34"/>
              <a:gd name="T7" fmla="*/ 27 h 38"/>
              <a:gd name="T8" fmla="*/ 34 w 34"/>
              <a:gd name="T9" fmla="*/ 25 h 38"/>
              <a:gd name="T10" fmla="*/ 15 w 34"/>
              <a:gd name="T11" fmla="*/ 0 h 38"/>
            </a:gdLst>
            <a:ahLst/>
            <a:cxnLst>
              <a:cxn ang="0">
                <a:pos x="T0" y="T1"/>
              </a:cxn>
              <a:cxn ang="0">
                <a:pos x="T2" y="T3"/>
              </a:cxn>
              <a:cxn ang="0">
                <a:pos x="T4" y="T5"/>
              </a:cxn>
              <a:cxn ang="0">
                <a:pos x="T6" y="T7"/>
              </a:cxn>
              <a:cxn ang="0">
                <a:pos x="T8" y="T9"/>
              </a:cxn>
              <a:cxn ang="0">
                <a:pos x="T10" y="T11"/>
              </a:cxn>
            </a:cxnLst>
            <a:rect l="0" t="0" r="r" b="b"/>
            <a:pathLst>
              <a:path w="34" h="38">
                <a:moveTo>
                  <a:pt x="15" y="0"/>
                </a:moveTo>
                <a:cubicBezTo>
                  <a:pt x="9" y="10"/>
                  <a:pt x="9" y="10"/>
                  <a:pt x="9" y="10"/>
                </a:cubicBezTo>
                <a:cubicBezTo>
                  <a:pt x="9" y="10"/>
                  <a:pt x="0" y="20"/>
                  <a:pt x="14" y="30"/>
                </a:cubicBezTo>
                <a:cubicBezTo>
                  <a:pt x="26" y="38"/>
                  <a:pt x="33" y="27"/>
                  <a:pt x="33" y="27"/>
                </a:cubicBezTo>
                <a:cubicBezTo>
                  <a:pt x="34" y="25"/>
                  <a:pt x="34" y="25"/>
                  <a:pt x="34" y="25"/>
                </a:cubicBezTo>
                <a:cubicBezTo>
                  <a:pt x="29" y="10"/>
                  <a:pt x="20" y="3"/>
                  <a:pt x="15"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5" name="Freeform 280"/>
          <p:cNvSpPr/>
          <p:nvPr/>
        </p:nvSpPr>
        <p:spPr bwMode="auto">
          <a:xfrm>
            <a:off x="5433240" y="4408980"/>
            <a:ext cx="71437" cy="76200"/>
          </a:xfrm>
          <a:custGeom>
            <a:avLst/>
            <a:gdLst>
              <a:gd name="T0" fmla="*/ 32 w 32"/>
              <a:gd name="T1" fmla="*/ 7 h 34"/>
              <a:gd name="T2" fmla="*/ 0 w 32"/>
              <a:gd name="T3" fmla="*/ 6 h 34"/>
              <a:gd name="T4" fmla="*/ 12 w 32"/>
              <a:gd name="T5" fmla="*/ 34 h 34"/>
              <a:gd name="T6" fmla="*/ 20 w 32"/>
              <a:gd name="T7" fmla="*/ 34 h 34"/>
              <a:gd name="T8" fmla="*/ 20 w 32"/>
              <a:gd name="T9" fmla="*/ 34 h 34"/>
              <a:gd name="T10" fmla="*/ 32 w 32"/>
              <a:gd name="T11" fmla="*/ 7 h 34"/>
            </a:gdLst>
            <a:ahLst/>
            <a:cxnLst>
              <a:cxn ang="0">
                <a:pos x="T0" y="T1"/>
              </a:cxn>
              <a:cxn ang="0">
                <a:pos x="T2" y="T3"/>
              </a:cxn>
              <a:cxn ang="0">
                <a:pos x="T4" y="T5"/>
              </a:cxn>
              <a:cxn ang="0">
                <a:pos x="T6" y="T7"/>
              </a:cxn>
              <a:cxn ang="0">
                <a:pos x="T8" y="T9"/>
              </a:cxn>
              <a:cxn ang="0">
                <a:pos x="T10" y="T11"/>
              </a:cxn>
            </a:cxnLst>
            <a:rect l="0" t="0" r="r" b="b"/>
            <a:pathLst>
              <a:path w="32" h="34">
                <a:moveTo>
                  <a:pt x="32" y="7"/>
                </a:moveTo>
                <a:cubicBezTo>
                  <a:pt x="25" y="4"/>
                  <a:pt x="12" y="0"/>
                  <a:pt x="0" y="6"/>
                </a:cubicBezTo>
                <a:cubicBezTo>
                  <a:pt x="9" y="16"/>
                  <a:pt x="11" y="28"/>
                  <a:pt x="12" y="34"/>
                </a:cubicBezTo>
                <a:cubicBezTo>
                  <a:pt x="14" y="33"/>
                  <a:pt x="17" y="32"/>
                  <a:pt x="20" y="34"/>
                </a:cubicBezTo>
                <a:cubicBezTo>
                  <a:pt x="20" y="34"/>
                  <a:pt x="20" y="34"/>
                  <a:pt x="20" y="34"/>
                </a:cubicBezTo>
                <a:cubicBezTo>
                  <a:pt x="24" y="29"/>
                  <a:pt x="32" y="18"/>
                  <a:pt x="32" y="7"/>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6" name="Freeform 281"/>
          <p:cNvSpPr/>
          <p:nvPr/>
        </p:nvSpPr>
        <p:spPr bwMode="auto">
          <a:xfrm>
            <a:off x="5965053" y="4413742"/>
            <a:ext cx="161925" cy="236538"/>
          </a:xfrm>
          <a:custGeom>
            <a:avLst/>
            <a:gdLst>
              <a:gd name="T0" fmla="*/ 47 w 72"/>
              <a:gd name="T1" fmla="*/ 28 h 105"/>
              <a:gd name="T2" fmla="*/ 56 w 72"/>
              <a:gd name="T3" fmla="*/ 11 h 105"/>
              <a:gd name="T4" fmla="*/ 55 w 72"/>
              <a:gd name="T5" fmla="*/ 6 h 105"/>
              <a:gd name="T6" fmla="*/ 49 w 72"/>
              <a:gd name="T7" fmla="*/ 7 h 105"/>
              <a:gd name="T8" fmla="*/ 44 w 72"/>
              <a:gd name="T9" fmla="*/ 17 h 105"/>
              <a:gd name="T10" fmla="*/ 47 w 72"/>
              <a:gd name="T11" fmla="*/ 5 h 105"/>
              <a:gd name="T12" fmla="*/ 44 w 72"/>
              <a:gd name="T13" fmla="*/ 1 h 105"/>
              <a:gd name="T14" fmla="*/ 39 w 72"/>
              <a:gd name="T15" fmla="*/ 4 h 105"/>
              <a:gd name="T16" fmla="*/ 35 w 72"/>
              <a:gd name="T17" fmla="*/ 18 h 105"/>
              <a:gd name="T18" fmla="*/ 32 w 72"/>
              <a:gd name="T19" fmla="*/ 4 h 105"/>
              <a:gd name="T20" fmla="*/ 28 w 72"/>
              <a:gd name="T21" fmla="*/ 0 h 105"/>
              <a:gd name="T22" fmla="*/ 25 w 72"/>
              <a:gd name="T23" fmla="*/ 5 h 105"/>
              <a:gd name="T24" fmla="*/ 27 w 72"/>
              <a:gd name="T25" fmla="*/ 15 h 105"/>
              <a:gd name="T26" fmla="*/ 23 w 72"/>
              <a:gd name="T27" fmla="*/ 7 h 105"/>
              <a:gd name="T28" fmla="*/ 18 w 72"/>
              <a:gd name="T29" fmla="*/ 5 h 105"/>
              <a:gd name="T30" fmla="*/ 16 w 72"/>
              <a:gd name="T31" fmla="*/ 10 h 105"/>
              <a:gd name="T32" fmla="*/ 23 w 72"/>
              <a:gd name="T33" fmla="*/ 28 h 105"/>
              <a:gd name="T34" fmla="*/ 0 w 72"/>
              <a:gd name="T35" fmla="*/ 28 h 105"/>
              <a:gd name="T36" fmla="*/ 0 w 72"/>
              <a:gd name="T37" fmla="*/ 105 h 105"/>
              <a:gd name="T38" fmla="*/ 72 w 72"/>
              <a:gd name="T39" fmla="*/ 105 h 105"/>
              <a:gd name="T40" fmla="*/ 72 w 72"/>
              <a:gd name="T41" fmla="*/ 28 h 105"/>
              <a:gd name="T42" fmla="*/ 47 w 72"/>
              <a:gd name="T43" fmla="*/ 2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105">
                <a:moveTo>
                  <a:pt x="47" y="28"/>
                </a:moveTo>
                <a:cubicBezTo>
                  <a:pt x="56" y="11"/>
                  <a:pt x="56" y="11"/>
                  <a:pt x="56" y="11"/>
                </a:cubicBezTo>
                <a:cubicBezTo>
                  <a:pt x="57" y="9"/>
                  <a:pt x="56" y="7"/>
                  <a:pt x="55" y="6"/>
                </a:cubicBezTo>
                <a:cubicBezTo>
                  <a:pt x="53" y="5"/>
                  <a:pt x="50" y="5"/>
                  <a:pt x="49" y="7"/>
                </a:cubicBezTo>
                <a:cubicBezTo>
                  <a:pt x="44" y="17"/>
                  <a:pt x="44" y="17"/>
                  <a:pt x="44" y="17"/>
                </a:cubicBezTo>
                <a:cubicBezTo>
                  <a:pt x="47" y="5"/>
                  <a:pt x="47" y="5"/>
                  <a:pt x="47" y="5"/>
                </a:cubicBezTo>
                <a:cubicBezTo>
                  <a:pt x="47" y="3"/>
                  <a:pt x="46" y="1"/>
                  <a:pt x="44" y="1"/>
                </a:cubicBezTo>
                <a:cubicBezTo>
                  <a:pt x="41" y="0"/>
                  <a:pt x="39" y="1"/>
                  <a:pt x="39" y="4"/>
                </a:cubicBezTo>
                <a:cubicBezTo>
                  <a:pt x="35" y="18"/>
                  <a:pt x="35" y="18"/>
                  <a:pt x="35" y="18"/>
                </a:cubicBezTo>
                <a:cubicBezTo>
                  <a:pt x="32" y="4"/>
                  <a:pt x="32" y="4"/>
                  <a:pt x="32" y="4"/>
                </a:cubicBezTo>
                <a:cubicBezTo>
                  <a:pt x="32" y="1"/>
                  <a:pt x="30" y="0"/>
                  <a:pt x="28" y="0"/>
                </a:cubicBezTo>
                <a:cubicBezTo>
                  <a:pt x="26" y="1"/>
                  <a:pt x="24" y="3"/>
                  <a:pt x="25" y="5"/>
                </a:cubicBezTo>
                <a:cubicBezTo>
                  <a:pt x="27" y="15"/>
                  <a:pt x="27" y="15"/>
                  <a:pt x="27" y="15"/>
                </a:cubicBezTo>
                <a:cubicBezTo>
                  <a:pt x="23" y="7"/>
                  <a:pt x="23" y="7"/>
                  <a:pt x="23" y="7"/>
                </a:cubicBezTo>
                <a:cubicBezTo>
                  <a:pt x="22" y="5"/>
                  <a:pt x="20" y="4"/>
                  <a:pt x="18" y="5"/>
                </a:cubicBezTo>
                <a:cubicBezTo>
                  <a:pt x="16" y="6"/>
                  <a:pt x="15" y="8"/>
                  <a:pt x="16" y="10"/>
                </a:cubicBezTo>
                <a:cubicBezTo>
                  <a:pt x="23" y="28"/>
                  <a:pt x="23" y="28"/>
                  <a:pt x="23" y="28"/>
                </a:cubicBezTo>
                <a:cubicBezTo>
                  <a:pt x="0" y="28"/>
                  <a:pt x="0" y="28"/>
                  <a:pt x="0" y="28"/>
                </a:cubicBezTo>
                <a:cubicBezTo>
                  <a:pt x="0" y="105"/>
                  <a:pt x="0" y="105"/>
                  <a:pt x="0" y="105"/>
                </a:cubicBezTo>
                <a:cubicBezTo>
                  <a:pt x="72" y="105"/>
                  <a:pt x="72" y="105"/>
                  <a:pt x="72" y="105"/>
                </a:cubicBezTo>
                <a:cubicBezTo>
                  <a:pt x="72" y="28"/>
                  <a:pt x="72" y="28"/>
                  <a:pt x="72" y="28"/>
                </a:cubicBezTo>
                <a:lnTo>
                  <a:pt x="47" y="28"/>
                </a:ln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7" name="Freeform 282"/>
          <p:cNvSpPr/>
          <p:nvPr/>
        </p:nvSpPr>
        <p:spPr bwMode="auto">
          <a:xfrm>
            <a:off x="5847578" y="4469305"/>
            <a:ext cx="165100" cy="395288"/>
          </a:xfrm>
          <a:custGeom>
            <a:avLst/>
            <a:gdLst>
              <a:gd name="T0" fmla="*/ 69 w 73"/>
              <a:gd name="T1" fmla="*/ 121 h 175"/>
              <a:gd name="T2" fmla="*/ 35 w 73"/>
              <a:gd name="T3" fmla="*/ 60 h 175"/>
              <a:gd name="T4" fmla="*/ 28 w 73"/>
              <a:gd name="T5" fmla="*/ 58 h 175"/>
              <a:gd name="T6" fmla="*/ 23 w 73"/>
              <a:gd name="T7" fmla="*/ 62 h 175"/>
              <a:gd name="T8" fmla="*/ 21 w 73"/>
              <a:gd name="T9" fmla="*/ 68 h 175"/>
              <a:gd name="T10" fmla="*/ 51 w 73"/>
              <a:gd name="T11" fmla="*/ 121 h 175"/>
              <a:gd name="T12" fmla="*/ 48 w 73"/>
              <a:gd name="T13" fmla="*/ 121 h 175"/>
              <a:gd name="T14" fmla="*/ 16 w 73"/>
              <a:gd name="T15" fmla="*/ 75 h 175"/>
              <a:gd name="T16" fmla="*/ 16 w 73"/>
              <a:gd name="T17" fmla="*/ 4 h 175"/>
              <a:gd name="T18" fmla="*/ 11 w 73"/>
              <a:gd name="T19" fmla="*/ 0 h 175"/>
              <a:gd name="T20" fmla="*/ 4 w 73"/>
              <a:gd name="T21" fmla="*/ 0 h 175"/>
              <a:gd name="T22" fmla="*/ 0 w 73"/>
              <a:gd name="T23" fmla="*/ 4 h 175"/>
              <a:gd name="T24" fmla="*/ 0 w 73"/>
              <a:gd name="T25" fmla="*/ 78 h 175"/>
              <a:gd name="T26" fmla="*/ 0 w 73"/>
              <a:gd name="T27" fmla="*/ 79 h 175"/>
              <a:gd name="T28" fmla="*/ 1 w 73"/>
              <a:gd name="T29" fmla="*/ 81 h 175"/>
              <a:gd name="T30" fmla="*/ 34 w 73"/>
              <a:gd name="T31" fmla="*/ 128 h 175"/>
              <a:gd name="T32" fmla="*/ 34 w 73"/>
              <a:gd name="T33" fmla="*/ 170 h 175"/>
              <a:gd name="T34" fmla="*/ 38 w 73"/>
              <a:gd name="T35" fmla="*/ 175 h 175"/>
              <a:gd name="T36" fmla="*/ 68 w 73"/>
              <a:gd name="T37" fmla="*/ 175 h 175"/>
              <a:gd name="T38" fmla="*/ 73 w 73"/>
              <a:gd name="T39" fmla="*/ 170 h 175"/>
              <a:gd name="T40" fmla="*/ 73 w 73"/>
              <a:gd name="T41" fmla="*/ 125 h 175"/>
              <a:gd name="T42" fmla="*/ 69 w 73"/>
              <a:gd name="T43" fmla="*/ 12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75">
                <a:moveTo>
                  <a:pt x="69" y="121"/>
                </a:moveTo>
                <a:cubicBezTo>
                  <a:pt x="35" y="60"/>
                  <a:pt x="35" y="60"/>
                  <a:pt x="35" y="60"/>
                </a:cubicBezTo>
                <a:cubicBezTo>
                  <a:pt x="33" y="58"/>
                  <a:pt x="31" y="57"/>
                  <a:pt x="28" y="58"/>
                </a:cubicBezTo>
                <a:cubicBezTo>
                  <a:pt x="23" y="62"/>
                  <a:pt x="23" y="62"/>
                  <a:pt x="23" y="62"/>
                </a:cubicBezTo>
                <a:cubicBezTo>
                  <a:pt x="20" y="63"/>
                  <a:pt x="20" y="66"/>
                  <a:pt x="21" y="68"/>
                </a:cubicBezTo>
                <a:cubicBezTo>
                  <a:pt x="51" y="121"/>
                  <a:pt x="51" y="121"/>
                  <a:pt x="51" y="121"/>
                </a:cubicBezTo>
                <a:cubicBezTo>
                  <a:pt x="48" y="121"/>
                  <a:pt x="48" y="121"/>
                  <a:pt x="48" y="121"/>
                </a:cubicBezTo>
                <a:cubicBezTo>
                  <a:pt x="16" y="75"/>
                  <a:pt x="16" y="75"/>
                  <a:pt x="16" y="75"/>
                </a:cubicBezTo>
                <a:cubicBezTo>
                  <a:pt x="16" y="4"/>
                  <a:pt x="16" y="4"/>
                  <a:pt x="16" y="4"/>
                </a:cubicBezTo>
                <a:cubicBezTo>
                  <a:pt x="16" y="2"/>
                  <a:pt x="14" y="0"/>
                  <a:pt x="11" y="0"/>
                </a:cubicBezTo>
                <a:cubicBezTo>
                  <a:pt x="4" y="0"/>
                  <a:pt x="4" y="0"/>
                  <a:pt x="4" y="0"/>
                </a:cubicBezTo>
                <a:cubicBezTo>
                  <a:pt x="2" y="0"/>
                  <a:pt x="0" y="2"/>
                  <a:pt x="0" y="4"/>
                </a:cubicBezTo>
                <a:cubicBezTo>
                  <a:pt x="0" y="78"/>
                  <a:pt x="0" y="78"/>
                  <a:pt x="0" y="78"/>
                </a:cubicBezTo>
                <a:cubicBezTo>
                  <a:pt x="0" y="78"/>
                  <a:pt x="0" y="79"/>
                  <a:pt x="0" y="79"/>
                </a:cubicBezTo>
                <a:cubicBezTo>
                  <a:pt x="0" y="80"/>
                  <a:pt x="0" y="81"/>
                  <a:pt x="1" y="81"/>
                </a:cubicBezTo>
                <a:cubicBezTo>
                  <a:pt x="34" y="128"/>
                  <a:pt x="34" y="128"/>
                  <a:pt x="34" y="128"/>
                </a:cubicBezTo>
                <a:cubicBezTo>
                  <a:pt x="34" y="170"/>
                  <a:pt x="34" y="170"/>
                  <a:pt x="34" y="170"/>
                </a:cubicBezTo>
                <a:cubicBezTo>
                  <a:pt x="34" y="173"/>
                  <a:pt x="36" y="175"/>
                  <a:pt x="38" y="175"/>
                </a:cubicBezTo>
                <a:cubicBezTo>
                  <a:pt x="68" y="175"/>
                  <a:pt x="68" y="175"/>
                  <a:pt x="68" y="175"/>
                </a:cubicBezTo>
                <a:cubicBezTo>
                  <a:pt x="71" y="175"/>
                  <a:pt x="73" y="173"/>
                  <a:pt x="73" y="170"/>
                </a:cubicBezTo>
                <a:cubicBezTo>
                  <a:pt x="73" y="125"/>
                  <a:pt x="73" y="125"/>
                  <a:pt x="73" y="125"/>
                </a:cubicBezTo>
                <a:cubicBezTo>
                  <a:pt x="73" y="123"/>
                  <a:pt x="71" y="121"/>
                  <a:pt x="69" y="12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8" name="Freeform 283"/>
          <p:cNvSpPr/>
          <p:nvPr/>
        </p:nvSpPr>
        <p:spPr bwMode="auto">
          <a:xfrm>
            <a:off x="6079353" y="4469305"/>
            <a:ext cx="165100" cy="395288"/>
          </a:xfrm>
          <a:custGeom>
            <a:avLst/>
            <a:gdLst>
              <a:gd name="T0" fmla="*/ 69 w 73"/>
              <a:gd name="T1" fmla="*/ 0 h 175"/>
              <a:gd name="T2" fmla="*/ 62 w 73"/>
              <a:gd name="T3" fmla="*/ 0 h 175"/>
              <a:gd name="T4" fmla="*/ 57 w 73"/>
              <a:gd name="T5" fmla="*/ 4 h 175"/>
              <a:gd name="T6" fmla="*/ 57 w 73"/>
              <a:gd name="T7" fmla="*/ 75 h 175"/>
              <a:gd name="T8" fmla="*/ 25 w 73"/>
              <a:gd name="T9" fmla="*/ 121 h 175"/>
              <a:gd name="T10" fmla="*/ 22 w 73"/>
              <a:gd name="T11" fmla="*/ 121 h 175"/>
              <a:gd name="T12" fmla="*/ 52 w 73"/>
              <a:gd name="T13" fmla="*/ 68 h 175"/>
              <a:gd name="T14" fmla="*/ 50 w 73"/>
              <a:gd name="T15" fmla="*/ 62 h 175"/>
              <a:gd name="T16" fmla="*/ 45 w 73"/>
              <a:gd name="T17" fmla="*/ 58 h 175"/>
              <a:gd name="T18" fmla="*/ 38 w 73"/>
              <a:gd name="T19" fmla="*/ 60 h 175"/>
              <a:gd name="T20" fmla="*/ 4 w 73"/>
              <a:gd name="T21" fmla="*/ 121 h 175"/>
              <a:gd name="T22" fmla="*/ 0 w 73"/>
              <a:gd name="T23" fmla="*/ 125 h 175"/>
              <a:gd name="T24" fmla="*/ 0 w 73"/>
              <a:gd name="T25" fmla="*/ 170 h 175"/>
              <a:gd name="T26" fmla="*/ 5 w 73"/>
              <a:gd name="T27" fmla="*/ 175 h 175"/>
              <a:gd name="T28" fmla="*/ 35 w 73"/>
              <a:gd name="T29" fmla="*/ 175 h 175"/>
              <a:gd name="T30" fmla="*/ 39 w 73"/>
              <a:gd name="T31" fmla="*/ 170 h 175"/>
              <a:gd name="T32" fmla="*/ 39 w 73"/>
              <a:gd name="T33" fmla="*/ 128 h 175"/>
              <a:gd name="T34" fmla="*/ 72 w 73"/>
              <a:gd name="T35" fmla="*/ 81 h 175"/>
              <a:gd name="T36" fmla="*/ 73 w 73"/>
              <a:gd name="T37" fmla="*/ 79 h 175"/>
              <a:gd name="T38" fmla="*/ 73 w 73"/>
              <a:gd name="T39" fmla="*/ 78 h 175"/>
              <a:gd name="T40" fmla="*/ 73 w 73"/>
              <a:gd name="T41" fmla="*/ 4 h 175"/>
              <a:gd name="T42" fmla="*/ 69 w 73"/>
              <a:gd name="T4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75">
                <a:moveTo>
                  <a:pt x="69" y="0"/>
                </a:moveTo>
                <a:cubicBezTo>
                  <a:pt x="62" y="0"/>
                  <a:pt x="62" y="0"/>
                  <a:pt x="62" y="0"/>
                </a:cubicBezTo>
                <a:cubicBezTo>
                  <a:pt x="59" y="0"/>
                  <a:pt x="57" y="2"/>
                  <a:pt x="57" y="4"/>
                </a:cubicBezTo>
                <a:cubicBezTo>
                  <a:pt x="57" y="75"/>
                  <a:pt x="57" y="75"/>
                  <a:pt x="57" y="75"/>
                </a:cubicBezTo>
                <a:cubicBezTo>
                  <a:pt x="25" y="121"/>
                  <a:pt x="25" y="121"/>
                  <a:pt x="25" y="121"/>
                </a:cubicBezTo>
                <a:cubicBezTo>
                  <a:pt x="22" y="121"/>
                  <a:pt x="22" y="121"/>
                  <a:pt x="22" y="121"/>
                </a:cubicBezTo>
                <a:cubicBezTo>
                  <a:pt x="52" y="68"/>
                  <a:pt x="52" y="68"/>
                  <a:pt x="52" y="68"/>
                </a:cubicBezTo>
                <a:cubicBezTo>
                  <a:pt x="53" y="66"/>
                  <a:pt x="53" y="63"/>
                  <a:pt x="50" y="62"/>
                </a:cubicBezTo>
                <a:cubicBezTo>
                  <a:pt x="45" y="58"/>
                  <a:pt x="45" y="58"/>
                  <a:pt x="45" y="58"/>
                </a:cubicBezTo>
                <a:cubicBezTo>
                  <a:pt x="42" y="57"/>
                  <a:pt x="40" y="58"/>
                  <a:pt x="38" y="60"/>
                </a:cubicBezTo>
                <a:cubicBezTo>
                  <a:pt x="4" y="121"/>
                  <a:pt x="4" y="121"/>
                  <a:pt x="4" y="121"/>
                </a:cubicBezTo>
                <a:cubicBezTo>
                  <a:pt x="2" y="121"/>
                  <a:pt x="0" y="123"/>
                  <a:pt x="0" y="125"/>
                </a:cubicBezTo>
                <a:cubicBezTo>
                  <a:pt x="0" y="170"/>
                  <a:pt x="0" y="170"/>
                  <a:pt x="0" y="170"/>
                </a:cubicBezTo>
                <a:cubicBezTo>
                  <a:pt x="0" y="173"/>
                  <a:pt x="2" y="175"/>
                  <a:pt x="5" y="175"/>
                </a:cubicBezTo>
                <a:cubicBezTo>
                  <a:pt x="35" y="175"/>
                  <a:pt x="35" y="175"/>
                  <a:pt x="35" y="175"/>
                </a:cubicBezTo>
                <a:cubicBezTo>
                  <a:pt x="37" y="175"/>
                  <a:pt x="39" y="173"/>
                  <a:pt x="39" y="170"/>
                </a:cubicBezTo>
                <a:cubicBezTo>
                  <a:pt x="39" y="128"/>
                  <a:pt x="39" y="128"/>
                  <a:pt x="39" y="128"/>
                </a:cubicBezTo>
                <a:cubicBezTo>
                  <a:pt x="72" y="81"/>
                  <a:pt x="72" y="81"/>
                  <a:pt x="72" y="81"/>
                </a:cubicBezTo>
                <a:cubicBezTo>
                  <a:pt x="73" y="81"/>
                  <a:pt x="73" y="80"/>
                  <a:pt x="73" y="79"/>
                </a:cubicBezTo>
                <a:cubicBezTo>
                  <a:pt x="73" y="79"/>
                  <a:pt x="73" y="78"/>
                  <a:pt x="73" y="78"/>
                </a:cubicBezTo>
                <a:cubicBezTo>
                  <a:pt x="73" y="4"/>
                  <a:pt x="73" y="4"/>
                  <a:pt x="73" y="4"/>
                </a:cubicBezTo>
                <a:cubicBezTo>
                  <a:pt x="73" y="2"/>
                  <a:pt x="71" y="0"/>
                  <a:pt x="69"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49" name="Freeform 284"/>
          <p:cNvSpPr/>
          <p:nvPr/>
        </p:nvSpPr>
        <p:spPr bwMode="auto">
          <a:xfrm>
            <a:off x="6888978" y="4421680"/>
            <a:ext cx="88900" cy="114300"/>
          </a:xfrm>
          <a:custGeom>
            <a:avLst/>
            <a:gdLst>
              <a:gd name="T0" fmla="*/ 34 w 39"/>
              <a:gd name="T1" fmla="*/ 49 h 50"/>
              <a:gd name="T2" fmla="*/ 26 w 39"/>
              <a:gd name="T3" fmla="*/ 19 h 50"/>
              <a:gd name="T4" fmla="*/ 1 w 39"/>
              <a:gd name="T5" fmla="*/ 1 h 50"/>
              <a:gd name="T6" fmla="*/ 29 w 39"/>
              <a:gd name="T7" fmla="*/ 17 h 50"/>
              <a:gd name="T8" fmla="*/ 34 w 39"/>
              <a:gd name="T9" fmla="*/ 49 h 50"/>
            </a:gdLst>
            <a:ahLst/>
            <a:cxnLst>
              <a:cxn ang="0">
                <a:pos x="T0" y="T1"/>
              </a:cxn>
              <a:cxn ang="0">
                <a:pos x="T2" y="T3"/>
              </a:cxn>
              <a:cxn ang="0">
                <a:pos x="T4" y="T5"/>
              </a:cxn>
              <a:cxn ang="0">
                <a:pos x="T6" y="T7"/>
              </a:cxn>
              <a:cxn ang="0">
                <a:pos x="T8" y="T9"/>
              </a:cxn>
            </a:cxnLst>
            <a:rect l="0" t="0" r="r" b="b"/>
            <a:pathLst>
              <a:path w="39" h="50">
                <a:moveTo>
                  <a:pt x="34" y="49"/>
                </a:moveTo>
                <a:cubicBezTo>
                  <a:pt x="33" y="49"/>
                  <a:pt x="36" y="33"/>
                  <a:pt x="26" y="19"/>
                </a:cubicBezTo>
                <a:cubicBezTo>
                  <a:pt x="16" y="5"/>
                  <a:pt x="0" y="2"/>
                  <a:pt x="1" y="1"/>
                </a:cubicBezTo>
                <a:cubicBezTo>
                  <a:pt x="0" y="0"/>
                  <a:pt x="18" y="2"/>
                  <a:pt x="29" y="17"/>
                </a:cubicBezTo>
                <a:cubicBezTo>
                  <a:pt x="39" y="33"/>
                  <a:pt x="35" y="50"/>
                  <a:pt x="34" y="4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0" name="Freeform 285"/>
          <p:cNvSpPr/>
          <p:nvPr/>
        </p:nvSpPr>
        <p:spPr bwMode="auto">
          <a:xfrm>
            <a:off x="6881040" y="4442317"/>
            <a:ext cx="71437" cy="93663"/>
          </a:xfrm>
          <a:custGeom>
            <a:avLst/>
            <a:gdLst>
              <a:gd name="T0" fmla="*/ 28 w 32"/>
              <a:gd name="T1" fmla="*/ 41 h 41"/>
              <a:gd name="T2" fmla="*/ 21 w 32"/>
              <a:gd name="T3" fmla="*/ 16 h 41"/>
              <a:gd name="T4" fmla="*/ 1 w 32"/>
              <a:gd name="T5" fmla="*/ 1 h 41"/>
              <a:gd name="T6" fmla="*/ 23 w 32"/>
              <a:gd name="T7" fmla="*/ 15 h 41"/>
              <a:gd name="T8" fmla="*/ 28 w 32"/>
              <a:gd name="T9" fmla="*/ 41 h 41"/>
            </a:gdLst>
            <a:ahLst/>
            <a:cxnLst>
              <a:cxn ang="0">
                <a:pos x="T0" y="T1"/>
              </a:cxn>
              <a:cxn ang="0">
                <a:pos x="T2" y="T3"/>
              </a:cxn>
              <a:cxn ang="0">
                <a:pos x="T4" y="T5"/>
              </a:cxn>
              <a:cxn ang="0">
                <a:pos x="T6" y="T7"/>
              </a:cxn>
              <a:cxn ang="0">
                <a:pos x="T8" y="T9"/>
              </a:cxn>
            </a:cxnLst>
            <a:rect l="0" t="0" r="r" b="b"/>
            <a:pathLst>
              <a:path w="32" h="41">
                <a:moveTo>
                  <a:pt x="28" y="41"/>
                </a:moveTo>
                <a:cubicBezTo>
                  <a:pt x="27" y="41"/>
                  <a:pt x="29" y="28"/>
                  <a:pt x="21" y="16"/>
                </a:cubicBezTo>
                <a:cubicBezTo>
                  <a:pt x="13" y="5"/>
                  <a:pt x="0" y="2"/>
                  <a:pt x="1" y="1"/>
                </a:cubicBezTo>
                <a:cubicBezTo>
                  <a:pt x="0" y="0"/>
                  <a:pt x="15" y="2"/>
                  <a:pt x="23" y="15"/>
                </a:cubicBezTo>
                <a:cubicBezTo>
                  <a:pt x="32" y="27"/>
                  <a:pt x="28" y="41"/>
                  <a:pt x="28" y="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1" name="Freeform 286"/>
          <p:cNvSpPr/>
          <p:nvPr/>
        </p:nvSpPr>
        <p:spPr bwMode="auto">
          <a:xfrm>
            <a:off x="6876278" y="4464542"/>
            <a:ext cx="50800" cy="68263"/>
          </a:xfrm>
          <a:custGeom>
            <a:avLst/>
            <a:gdLst>
              <a:gd name="T0" fmla="*/ 20 w 23"/>
              <a:gd name="T1" fmla="*/ 29 h 30"/>
              <a:gd name="T2" fmla="*/ 15 w 23"/>
              <a:gd name="T3" fmla="*/ 12 h 30"/>
              <a:gd name="T4" fmla="*/ 1 w 23"/>
              <a:gd name="T5" fmla="*/ 1 h 30"/>
              <a:gd name="T6" fmla="*/ 17 w 23"/>
              <a:gd name="T7" fmla="*/ 10 h 30"/>
              <a:gd name="T8" fmla="*/ 20 w 23"/>
              <a:gd name="T9" fmla="*/ 29 h 30"/>
            </a:gdLst>
            <a:ahLst/>
            <a:cxnLst>
              <a:cxn ang="0">
                <a:pos x="T0" y="T1"/>
              </a:cxn>
              <a:cxn ang="0">
                <a:pos x="T2" y="T3"/>
              </a:cxn>
              <a:cxn ang="0">
                <a:pos x="T4" y="T5"/>
              </a:cxn>
              <a:cxn ang="0">
                <a:pos x="T6" y="T7"/>
              </a:cxn>
              <a:cxn ang="0">
                <a:pos x="T8" y="T9"/>
              </a:cxn>
            </a:cxnLst>
            <a:rect l="0" t="0" r="r" b="b"/>
            <a:pathLst>
              <a:path w="23" h="30">
                <a:moveTo>
                  <a:pt x="20" y="29"/>
                </a:moveTo>
                <a:cubicBezTo>
                  <a:pt x="19" y="29"/>
                  <a:pt x="21" y="20"/>
                  <a:pt x="15" y="12"/>
                </a:cubicBezTo>
                <a:cubicBezTo>
                  <a:pt x="10" y="3"/>
                  <a:pt x="0" y="1"/>
                  <a:pt x="1" y="1"/>
                </a:cubicBezTo>
                <a:cubicBezTo>
                  <a:pt x="0" y="0"/>
                  <a:pt x="11" y="1"/>
                  <a:pt x="17" y="10"/>
                </a:cubicBezTo>
                <a:cubicBezTo>
                  <a:pt x="23" y="20"/>
                  <a:pt x="21" y="30"/>
                  <a:pt x="20" y="29"/>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2" name="Freeform 287"/>
          <p:cNvSpPr/>
          <p:nvPr/>
        </p:nvSpPr>
        <p:spPr bwMode="auto">
          <a:xfrm>
            <a:off x="6647678" y="4488355"/>
            <a:ext cx="244475" cy="200025"/>
          </a:xfrm>
          <a:custGeom>
            <a:avLst/>
            <a:gdLst>
              <a:gd name="T0" fmla="*/ 98 w 108"/>
              <a:gd name="T1" fmla="*/ 38 h 89"/>
              <a:gd name="T2" fmla="*/ 102 w 108"/>
              <a:gd name="T3" fmla="*/ 11 h 89"/>
              <a:gd name="T4" fmla="*/ 74 w 108"/>
              <a:gd name="T5" fmla="*/ 6 h 89"/>
              <a:gd name="T6" fmla="*/ 66 w 108"/>
              <a:gd name="T7" fmla="*/ 26 h 89"/>
              <a:gd name="T8" fmla="*/ 4 w 108"/>
              <a:gd name="T9" fmla="*/ 72 h 89"/>
              <a:gd name="T10" fmla="*/ 3 w 108"/>
              <a:gd name="T11" fmla="*/ 84 h 89"/>
              <a:gd name="T12" fmla="*/ 15 w 108"/>
              <a:gd name="T13" fmla="*/ 86 h 89"/>
              <a:gd name="T14" fmla="*/ 76 w 108"/>
              <a:gd name="T15" fmla="*/ 40 h 89"/>
              <a:gd name="T16" fmla="*/ 98 w 108"/>
              <a:gd name="T17" fmla="*/ 3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89">
                <a:moveTo>
                  <a:pt x="98" y="38"/>
                </a:moveTo>
                <a:cubicBezTo>
                  <a:pt x="106" y="32"/>
                  <a:pt x="108" y="19"/>
                  <a:pt x="102" y="11"/>
                </a:cubicBezTo>
                <a:cubicBezTo>
                  <a:pt x="95" y="2"/>
                  <a:pt x="83" y="0"/>
                  <a:pt x="74" y="6"/>
                </a:cubicBezTo>
                <a:cubicBezTo>
                  <a:pt x="67" y="11"/>
                  <a:pt x="65" y="19"/>
                  <a:pt x="66" y="26"/>
                </a:cubicBezTo>
                <a:cubicBezTo>
                  <a:pt x="4" y="72"/>
                  <a:pt x="4" y="72"/>
                  <a:pt x="4" y="72"/>
                </a:cubicBezTo>
                <a:cubicBezTo>
                  <a:pt x="1" y="75"/>
                  <a:pt x="0" y="81"/>
                  <a:pt x="3" y="84"/>
                </a:cubicBezTo>
                <a:cubicBezTo>
                  <a:pt x="6" y="88"/>
                  <a:pt x="11" y="89"/>
                  <a:pt x="15" y="86"/>
                </a:cubicBezTo>
                <a:cubicBezTo>
                  <a:pt x="76" y="40"/>
                  <a:pt x="76" y="40"/>
                  <a:pt x="76" y="40"/>
                </a:cubicBezTo>
                <a:cubicBezTo>
                  <a:pt x="83" y="44"/>
                  <a:pt x="91" y="43"/>
                  <a:pt x="98" y="3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3" name="Freeform 288"/>
          <p:cNvSpPr/>
          <p:nvPr/>
        </p:nvSpPr>
        <p:spPr bwMode="auto">
          <a:xfrm>
            <a:off x="6538140" y="4507405"/>
            <a:ext cx="274637" cy="314325"/>
          </a:xfrm>
          <a:custGeom>
            <a:avLst/>
            <a:gdLst>
              <a:gd name="T0" fmla="*/ 22 w 122"/>
              <a:gd name="T1" fmla="*/ 13 h 139"/>
              <a:gd name="T2" fmla="*/ 22 w 122"/>
              <a:gd name="T3" fmla="*/ 96 h 139"/>
              <a:gd name="T4" fmla="*/ 101 w 122"/>
              <a:gd name="T5" fmla="*/ 124 h 139"/>
              <a:gd name="T6" fmla="*/ 107 w 122"/>
              <a:gd name="T7" fmla="*/ 52 h 139"/>
              <a:gd name="T8" fmla="*/ 77 w 122"/>
              <a:gd name="T9" fmla="*/ 74 h 139"/>
              <a:gd name="T10" fmla="*/ 99 w 122"/>
              <a:gd name="T11" fmla="*/ 76 h 139"/>
              <a:gd name="T12" fmla="*/ 104 w 122"/>
              <a:gd name="T13" fmla="*/ 83 h 139"/>
              <a:gd name="T14" fmla="*/ 99 w 122"/>
              <a:gd name="T15" fmla="*/ 87 h 139"/>
              <a:gd name="T16" fmla="*/ 65 w 122"/>
              <a:gd name="T17" fmla="*/ 83 h 139"/>
              <a:gd name="T18" fmla="*/ 64 w 122"/>
              <a:gd name="T19" fmla="*/ 83 h 139"/>
              <a:gd name="T20" fmla="*/ 92 w 122"/>
              <a:gd name="T21" fmla="*/ 104 h 139"/>
              <a:gd name="T22" fmla="*/ 92 w 122"/>
              <a:gd name="T23" fmla="*/ 111 h 139"/>
              <a:gd name="T24" fmla="*/ 85 w 122"/>
              <a:gd name="T25" fmla="*/ 109 h 139"/>
              <a:gd name="T26" fmla="*/ 56 w 122"/>
              <a:gd name="T27" fmla="*/ 89 h 139"/>
              <a:gd name="T28" fmla="*/ 65 w 122"/>
              <a:gd name="T29" fmla="*/ 111 h 139"/>
              <a:gd name="T30" fmla="*/ 61 w 122"/>
              <a:gd name="T31" fmla="*/ 114 h 139"/>
              <a:gd name="T32" fmla="*/ 54 w 122"/>
              <a:gd name="T33" fmla="*/ 108 h 139"/>
              <a:gd name="T34" fmla="*/ 43 w 122"/>
              <a:gd name="T35" fmla="*/ 88 h 139"/>
              <a:gd name="T36" fmla="*/ 32 w 122"/>
              <a:gd name="T37" fmla="*/ 97 h 139"/>
              <a:gd name="T38" fmla="*/ 26 w 122"/>
              <a:gd name="T39" fmla="*/ 94 h 139"/>
              <a:gd name="T40" fmla="*/ 24 w 122"/>
              <a:gd name="T41" fmla="*/ 88 h 139"/>
              <a:gd name="T42" fmla="*/ 35 w 122"/>
              <a:gd name="T43" fmla="*/ 79 h 139"/>
              <a:gd name="T44" fmla="*/ 19 w 122"/>
              <a:gd name="T45" fmla="*/ 64 h 139"/>
              <a:gd name="T46" fmla="*/ 16 w 122"/>
              <a:gd name="T47" fmla="*/ 55 h 139"/>
              <a:gd name="T48" fmla="*/ 20 w 122"/>
              <a:gd name="T49" fmla="*/ 52 h 139"/>
              <a:gd name="T50" fmla="*/ 36 w 122"/>
              <a:gd name="T51" fmla="*/ 67 h 139"/>
              <a:gd name="T52" fmla="*/ 29 w 122"/>
              <a:gd name="T53" fmla="*/ 33 h 139"/>
              <a:gd name="T54" fmla="*/ 30 w 122"/>
              <a:gd name="T55" fmla="*/ 25 h 139"/>
              <a:gd name="T56" fmla="*/ 37 w 122"/>
              <a:gd name="T57" fmla="*/ 28 h 139"/>
              <a:gd name="T58" fmla="*/ 44 w 122"/>
              <a:gd name="T59" fmla="*/ 61 h 139"/>
              <a:gd name="T60" fmla="*/ 55 w 122"/>
              <a:gd name="T61" fmla="*/ 26 h 139"/>
              <a:gd name="T62" fmla="*/ 61 w 122"/>
              <a:gd name="T63" fmla="*/ 22 h 139"/>
              <a:gd name="T64" fmla="*/ 65 w 122"/>
              <a:gd name="T65" fmla="*/ 30 h 139"/>
              <a:gd name="T66" fmla="*/ 58 w 122"/>
              <a:gd name="T67" fmla="*/ 52 h 139"/>
              <a:gd name="T68" fmla="*/ 90 w 122"/>
              <a:gd name="T69" fmla="*/ 28 h 139"/>
              <a:gd name="T70" fmla="*/ 22 w 122"/>
              <a:gd name="T71" fmla="*/ 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2" h="139">
                <a:moveTo>
                  <a:pt x="22" y="13"/>
                </a:moveTo>
                <a:cubicBezTo>
                  <a:pt x="0" y="28"/>
                  <a:pt x="0" y="66"/>
                  <a:pt x="22" y="96"/>
                </a:cubicBezTo>
                <a:cubicBezTo>
                  <a:pt x="44" y="127"/>
                  <a:pt x="79" y="139"/>
                  <a:pt x="101" y="124"/>
                </a:cubicBezTo>
                <a:cubicBezTo>
                  <a:pt x="120" y="110"/>
                  <a:pt x="122" y="80"/>
                  <a:pt x="107" y="52"/>
                </a:cubicBezTo>
                <a:cubicBezTo>
                  <a:pt x="77" y="74"/>
                  <a:pt x="77" y="74"/>
                  <a:pt x="77" y="74"/>
                </a:cubicBezTo>
                <a:cubicBezTo>
                  <a:pt x="99" y="76"/>
                  <a:pt x="99" y="76"/>
                  <a:pt x="99" y="76"/>
                </a:cubicBezTo>
                <a:cubicBezTo>
                  <a:pt x="102" y="77"/>
                  <a:pt x="104" y="80"/>
                  <a:pt x="104" y="83"/>
                </a:cubicBezTo>
                <a:cubicBezTo>
                  <a:pt x="104" y="86"/>
                  <a:pt x="102" y="88"/>
                  <a:pt x="99" y="87"/>
                </a:cubicBezTo>
                <a:cubicBezTo>
                  <a:pt x="65" y="83"/>
                  <a:pt x="65" y="83"/>
                  <a:pt x="65" y="83"/>
                </a:cubicBezTo>
                <a:cubicBezTo>
                  <a:pt x="65" y="83"/>
                  <a:pt x="64" y="83"/>
                  <a:pt x="64" y="83"/>
                </a:cubicBezTo>
                <a:cubicBezTo>
                  <a:pt x="92" y="104"/>
                  <a:pt x="92" y="104"/>
                  <a:pt x="92" y="104"/>
                </a:cubicBezTo>
                <a:cubicBezTo>
                  <a:pt x="94" y="107"/>
                  <a:pt x="94" y="110"/>
                  <a:pt x="92" y="111"/>
                </a:cubicBezTo>
                <a:cubicBezTo>
                  <a:pt x="90" y="113"/>
                  <a:pt x="87" y="112"/>
                  <a:pt x="85" y="109"/>
                </a:cubicBezTo>
                <a:cubicBezTo>
                  <a:pt x="56" y="89"/>
                  <a:pt x="56" y="89"/>
                  <a:pt x="56" y="89"/>
                </a:cubicBezTo>
                <a:cubicBezTo>
                  <a:pt x="65" y="111"/>
                  <a:pt x="65" y="111"/>
                  <a:pt x="65" y="111"/>
                </a:cubicBezTo>
                <a:cubicBezTo>
                  <a:pt x="66" y="113"/>
                  <a:pt x="64" y="115"/>
                  <a:pt x="61" y="114"/>
                </a:cubicBezTo>
                <a:cubicBezTo>
                  <a:pt x="58" y="113"/>
                  <a:pt x="55" y="111"/>
                  <a:pt x="54" y="108"/>
                </a:cubicBezTo>
                <a:cubicBezTo>
                  <a:pt x="43" y="88"/>
                  <a:pt x="43" y="88"/>
                  <a:pt x="43" y="88"/>
                </a:cubicBezTo>
                <a:cubicBezTo>
                  <a:pt x="32" y="97"/>
                  <a:pt x="32" y="97"/>
                  <a:pt x="32" y="97"/>
                </a:cubicBezTo>
                <a:cubicBezTo>
                  <a:pt x="31" y="98"/>
                  <a:pt x="28" y="97"/>
                  <a:pt x="26" y="94"/>
                </a:cubicBezTo>
                <a:cubicBezTo>
                  <a:pt x="24" y="92"/>
                  <a:pt x="23" y="89"/>
                  <a:pt x="24" y="88"/>
                </a:cubicBezTo>
                <a:cubicBezTo>
                  <a:pt x="35" y="79"/>
                  <a:pt x="35" y="79"/>
                  <a:pt x="35" y="79"/>
                </a:cubicBezTo>
                <a:cubicBezTo>
                  <a:pt x="19" y="64"/>
                  <a:pt x="19" y="64"/>
                  <a:pt x="19" y="64"/>
                </a:cubicBezTo>
                <a:cubicBezTo>
                  <a:pt x="17" y="63"/>
                  <a:pt x="15" y="59"/>
                  <a:pt x="16" y="55"/>
                </a:cubicBezTo>
                <a:cubicBezTo>
                  <a:pt x="16" y="52"/>
                  <a:pt x="18" y="50"/>
                  <a:pt x="20" y="52"/>
                </a:cubicBezTo>
                <a:cubicBezTo>
                  <a:pt x="36" y="67"/>
                  <a:pt x="36" y="67"/>
                  <a:pt x="36" y="67"/>
                </a:cubicBezTo>
                <a:cubicBezTo>
                  <a:pt x="29" y="33"/>
                  <a:pt x="29" y="33"/>
                  <a:pt x="29" y="33"/>
                </a:cubicBezTo>
                <a:cubicBezTo>
                  <a:pt x="28" y="30"/>
                  <a:pt x="28" y="26"/>
                  <a:pt x="30" y="25"/>
                </a:cubicBezTo>
                <a:cubicBezTo>
                  <a:pt x="32" y="24"/>
                  <a:pt x="35" y="25"/>
                  <a:pt x="37" y="28"/>
                </a:cubicBezTo>
                <a:cubicBezTo>
                  <a:pt x="44" y="61"/>
                  <a:pt x="44" y="61"/>
                  <a:pt x="44" y="61"/>
                </a:cubicBezTo>
                <a:cubicBezTo>
                  <a:pt x="55" y="26"/>
                  <a:pt x="55" y="26"/>
                  <a:pt x="55" y="26"/>
                </a:cubicBezTo>
                <a:cubicBezTo>
                  <a:pt x="56" y="23"/>
                  <a:pt x="58" y="21"/>
                  <a:pt x="61" y="22"/>
                </a:cubicBezTo>
                <a:cubicBezTo>
                  <a:pt x="64" y="23"/>
                  <a:pt x="66" y="27"/>
                  <a:pt x="65" y="30"/>
                </a:cubicBezTo>
                <a:cubicBezTo>
                  <a:pt x="58" y="52"/>
                  <a:pt x="58" y="52"/>
                  <a:pt x="58" y="52"/>
                </a:cubicBezTo>
                <a:cubicBezTo>
                  <a:pt x="90" y="28"/>
                  <a:pt x="90" y="28"/>
                  <a:pt x="90" y="28"/>
                </a:cubicBezTo>
                <a:cubicBezTo>
                  <a:pt x="68" y="7"/>
                  <a:pt x="40" y="0"/>
                  <a:pt x="22" y="13"/>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4" name="Freeform 289"/>
          <p:cNvSpPr/>
          <p:nvPr/>
        </p:nvSpPr>
        <p:spPr bwMode="auto">
          <a:xfrm>
            <a:off x="6682603" y="4694730"/>
            <a:ext cx="158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5" name="Freeform 290"/>
          <p:cNvSpPr/>
          <p:nvPr/>
        </p:nvSpPr>
        <p:spPr bwMode="auto">
          <a:xfrm>
            <a:off x="6503215" y="4469305"/>
            <a:ext cx="341312" cy="390525"/>
          </a:xfrm>
          <a:custGeom>
            <a:avLst/>
            <a:gdLst>
              <a:gd name="T0" fmla="*/ 116 w 151"/>
              <a:gd name="T1" fmla="*/ 141 h 173"/>
              <a:gd name="T2" fmla="*/ 37 w 151"/>
              <a:gd name="T3" fmla="*/ 113 h 173"/>
              <a:gd name="T4" fmla="*/ 37 w 151"/>
              <a:gd name="T5" fmla="*/ 30 h 173"/>
              <a:gd name="T6" fmla="*/ 105 w 151"/>
              <a:gd name="T7" fmla="*/ 45 h 173"/>
              <a:gd name="T8" fmla="*/ 114 w 151"/>
              <a:gd name="T9" fmla="*/ 38 h 173"/>
              <a:gd name="T10" fmla="*/ 27 w 151"/>
              <a:gd name="T11" fmla="*/ 16 h 173"/>
              <a:gd name="T12" fmla="*/ 27 w 151"/>
              <a:gd name="T13" fmla="*/ 120 h 173"/>
              <a:gd name="T14" fmla="*/ 125 w 151"/>
              <a:gd name="T15" fmla="*/ 154 h 173"/>
              <a:gd name="T16" fmla="*/ 132 w 151"/>
              <a:gd name="T17" fmla="*/ 62 h 173"/>
              <a:gd name="T18" fmla="*/ 122 w 151"/>
              <a:gd name="T19" fmla="*/ 69 h 173"/>
              <a:gd name="T20" fmla="*/ 116 w 151"/>
              <a:gd name="T21" fmla="*/ 14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73">
                <a:moveTo>
                  <a:pt x="116" y="141"/>
                </a:moveTo>
                <a:cubicBezTo>
                  <a:pt x="94" y="156"/>
                  <a:pt x="59" y="144"/>
                  <a:pt x="37" y="113"/>
                </a:cubicBezTo>
                <a:cubicBezTo>
                  <a:pt x="15" y="83"/>
                  <a:pt x="15" y="45"/>
                  <a:pt x="37" y="30"/>
                </a:cubicBezTo>
                <a:cubicBezTo>
                  <a:pt x="55" y="17"/>
                  <a:pt x="83" y="24"/>
                  <a:pt x="105" y="45"/>
                </a:cubicBezTo>
                <a:cubicBezTo>
                  <a:pt x="114" y="38"/>
                  <a:pt x="114" y="38"/>
                  <a:pt x="114" y="38"/>
                </a:cubicBezTo>
                <a:cubicBezTo>
                  <a:pt x="87" y="10"/>
                  <a:pt x="51" y="0"/>
                  <a:pt x="27" y="16"/>
                </a:cubicBezTo>
                <a:cubicBezTo>
                  <a:pt x="0" y="36"/>
                  <a:pt x="0" y="82"/>
                  <a:pt x="27" y="120"/>
                </a:cubicBezTo>
                <a:cubicBezTo>
                  <a:pt x="54" y="158"/>
                  <a:pt x="98" y="173"/>
                  <a:pt x="125" y="154"/>
                </a:cubicBezTo>
                <a:cubicBezTo>
                  <a:pt x="149" y="137"/>
                  <a:pt x="151" y="97"/>
                  <a:pt x="132" y="62"/>
                </a:cubicBezTo>
                <a:cubicBezTo>
                  <a:pt x="122" y="69"/>
                  <a:pt x="122" y="69"/>
                  <a:pt x="122" y="69"/>
                </a:cubicBezTo>
                <a:cubicBezTo>
                  <a:pt x="137" y="97"/>
                  <a:pt x="135" y="127"/>
                  <a:pt x="116" y="1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6" name="Freeform 291"/>
          <p:cNvSpPr>
            <a:spLocks noEditPoints="1"/>
          </p:cNvSpPr>
          <p:nvPr/>
        </p:nvSpPr>
        <p:spPr bwMode="auto">
          <a:xfrm>
            <a:off x="6465115" y="4680442"/>
            <a:ext cx="138112" cy="161925"/>
          </a:xfrm>
          <a:custGeom>
            <a:avLst/>
            <a:gdLst>
              <a:gd name="T0" fmla="*/ 37 w 61"/>
              <a:gd name="T1" fmla="*/ 35 h 72"/>
              <a:gd name="T2" fmla="*/ 20 w 61"/>
              <a:gd name="T3" fmla="*/ 0 h 72"/>
              <a:gd name="T4" fmla="*/ 17 w 61"/>
              <a:gd name="T5" fmla="*/ 1 h 72"/>
              <a:gd name="T6" fmla="*/ 12 w 61"/>
              <a:gd name="T7" fmla="*/ 49 h 72"/>
              <a:gd name="T8" fmla="*/ 57 w 61"/>
              <a:gd name="T9" fmla="*/ 62 h 72"/>
              <a:gd name="T10" fmla="*/ 61 w 61"/>
              <a:gd name="T11" fmla="*/ 60 h 72"/>
              <a:gd name="T12" fmla="*/ 37 w 61"/>
              <a:gd name="T13" fmla="*/ 35 h 72"/>
              <a:gd name="T14" fmla="*/ 15 w 61"/>
              <a:gd name="T15" fmla="*/ 46 h 72"/>
              <a:gd name="T16" fmla="*/ 18 w 61"/>
              <a:gd name="T17" fmla="*/ 6 h 72"/>
              <a:gd name="T18" fmla="*/ 15 w 61"/>
              <a:gd name="T19" fmla="*/ 4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72">
                <a:moveTo>
                  <a:pt x="37" y="35"/>
                </a:moveTo>
                <a:cubicBezTo>
                  <a:pt x="29" y="24"/>
                  <a:pt x="23" y="11"/>
                  <a:pt x="20" y="0"/>
                </a:cubicBezTo>
                <a:cubicBezTo>
                  <a:pt x="19" y="0"/>
                  <a:pt x="18" y="1"/>
                  <a:pt x="17" y="1"/>
                </a:cubicBezTo>
                <a:cubicBezTo>
                  <a:pt x="3" y="11"/>
                  <a:pt x="0" y="32"/>
                  <a:pt x="12" y="49"/>
                </a:cubicBezTo>
                <a:cubicBezTo>
                  <a:pt x="23" y="66"/>
                  <a:pt x="43" y="72"/>
                  <a:pt x="57" y="62"/>
                </a:cubicBezTo>
                <a:cubicBezTo>
                  <a:pt x="58" y="62"/>
                  <a:pt x="60" y="61"/>
                  <a:pt x="61" y="60"/>
                </a:cubicBezTo>
                <a:cubicBezTo>
                  <a:pt x="52" y="53"/>
                  <a:pt x="44" y="45"/>
                  <a:pt x="37" y="35"/>
                </a:cubicBezTo>
                <a:close/>
                <a:moveTo>
                  <a:pt x="15" y="46"/>
                </a:moveTo>
                <a:cubicBezTo>
                  <a:pt x="1" y="27"/>
                  <a:pt x="10" y="9"/>
                  <a:pt x="18" y="6"/>
                </a:cubicBezTo>
                <a:cubicBezTo>
                  <a:pt x="9" y="15"/>
                  <a:pt x="9" y="29"/>
                  <a:pt x="15" y="46"/>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7" name="Freeform 292"/>
          <p:cNvSpPr>
            <a:spLocks noEditPoints="1"/>
          </p:cNvSpPr>
          <p:nvPr/>
        </p:nvSpPr>
        <p:spPr bwMode="auto">
          <a:xfrm>
            <a:off x="7187428" y="4426442"/>
            <a:ext cx="369887" cy="406400"/>
          </a:xfrm>
          <a:custGeom>
            <a:avLst/>
            <a:gdLst>
              <a:gd name="T0" fmla="*/ 140 w 164"/>
              <a:gd name="T1" fmla="*/ 99 h 180"/>
              <a:gd name="T2" fmla="*/ 140 w 164"/>
              <a:gd name="T3" fmla="*/ 30 h 180"/>
              <a:gd name="T4" fmla="*/ 140 w 164"/>
              <a:gd name="T5" fmla="*/ 29 h 180"/>
              <a:gd name="T6" fmla="*/ 134 w 164"/>
              <a:gd name="T7" fmla="*/ 24 h 180"/>
              <a:gd name="T8" fmla="*/ 65 w 164"/>
              <a:gd name="T9" fmla="*/ 24 h 180"/>
              <a:gd name="T10" fmla="*/ 41 w 164"/>
              <a:gd name="T11" fmla="*/ 0 h 180"/>
              <a:gd name="T12" fmla="*/ 41 w 164"/>
              <a:gd name="T13" fmla="*/ 123 h 180"/>
              <a:gd name="T14" fmla="*/ 164 w 164"/>
              <a:gd name="T15" fmla="*/ 123 h 180"/>
              <a:gd name="T16" fmla="*/ 140 w 164"/>
              <a:gd name="T17" fmla="*/ 99 h 180"/>
              <a:gd name="T18" fmla="*/ 33 w 164"/>
              <a:gd name="T19" fmla="*/ 103 h 180"/>
              <a:gd name="T20" fmla="*/ 40 w 164"/>
              <a:gd name="T21" fmla="*/ 12 h 180"/>
              <a:gd name="T22" fmla="*/ 47 w 164"/>
              <a:gd name="T23" fmla="*/ 20 h 180"/>
              <a:gd name="T24" fmla="*/ 33 w 164"/>
              <a:gd name="T25" fmla="*/ 103 h 180"/>
              <a:gd name="T26" fmla="*/ 128 w 164"/>
              <a:gd name="T27" fmla="*/ 87 h 180"/>
              <a:gd name="T28" fmla="*/ 76 w 164"/>
              <a:gd name="T29" fmla="*/ 36 h 180"/>
              <a:gd name="T30" fmla="*/ 128 w 164"/>
              <a:gd name="T31" fmla="*/ 36 h 180"/>
              <a:gd name="T32" fmla="*/ 128 w 164"/>
              <a:gd name="T33" fmla="*/ 87 h 180"/>
              <a:gd name="T34" fmla="*/ 54 w 164"/>
              <a:gd name="T35" fmla="*/ 159 h 180"/>
              <a:gd name="T36" fmla="*/ 40 w 164"/>
              <a:gd name="T37" fmla="*/ 136 h 180"/>
              <a:gd name="T38" fmla="*/ 25 w 164"/>
              <a:gd name="T39" fmla="*/ 159 h 180"/>
              <a:gd name="T40" fmla="*/ 0 w 164"/>
              <a:gd name="T41" fmla="*/ 180 h 180"/>
              <a:gd name="T42" fmla="*/ 79 w 164"/>
              <a:gd name="T43" fmla="*/ 180 h 180"/>
              <a:gd name="T44" fmla="*/ 54 w 164"/>
              <a:gd name="T45" fmla="*/ 159 h 180"/>
              <a:gd name="T46" fmla="*/ 29 w 164"/>
              <a:gd name="T47" fmla="*/ 158 h 180"/>
              <a:gd name="T48" fmla="*/ 41 w 164"/>
              <a:gd name="T49" fmla="*/ 138 h 180"/>
              <a:gd name="T50" fmla="*/ 29 w 164"/>
              <a:gd name="T5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180">
                <a:moveTo>
                  <a:pt x="140" y="99"/>
                </a:moveTo>
                <a:cubicBezTo>
                  <a:pt x="140" y="30"/>
                  <a:pt x="140" y="30"/>
                  <a:pt x="140" y="30"/>
                </a:cubicBezTo>
                <a:cubicBezTo>
                  <a:pt x="140" y="30"/>
                  <a:pt x="140" y="30"/>
                  <a:pt x="140" y="29"/>
                </a:cubicBezTo>
                <a:cubicBezTo>
                  <a:pt x="140" y="26"/>
                  <a:pt x="137" y="24"/>
                  <a:pt x="134" y="24"/>
                </a:cubicBezTo>
                <a:cubicBezTo>
                  <a:pt x="65" y="24"/>
                  <a:pt x="65" y="24"/>
                  <a:pt x="65" y="24"/>
                </a:cubicBezTo>
                <a:cubicBezTo>
                  <a:pt x="41" y="0"/>
                  <a:pt x="41" y="0"/>
                  <a:pt x="41" y="0"/>
                </a:cubicBezTo>
                <a:cubicBezTo>
                  <a:pt x="7" y="34"/>
                  <a:pt x="7" y="89"/>
                  <a:pt x="41" y="123"/>
                </a:cubicBezTo>
                <a:cubicBezTo>
                  <a:pt x="75" y="157"/>
                  <a:pt x="130" y="157"/>
                  <a:pt x="164" y="123"/>
                </a:cubicBezTo>
                <a:lnTo>
                  <a:pt x="140" y="99"/>
                </a:lnTo>
                <a:close/>
                <a:moveTo>
                  <a:pt x="33" y="103"/>
                </a:moveTo>
                <a:cubicBezTo>
                  <a:pt x="3" y="49"/>
                  <a:pt x="40" y="12"/>
                  <a:pt x="40" y="12"/>
                </a:cubicBezTo>
                <a:cubicBezTo>
                  <a:pt x="47" y="20"/>
                  <a:pt x="47" y="20"/>
                  <a:pt x="47" y="20"/>
                </a:cubicBezTo>
                <a:cubicBezTo>
                  <a:pt x="47" y="20"/>
                  <a:pt x="18" y="48"/>
                  <a:pt x="33" y="103"/>
                </a:cubicBezTo>
                <a:close/>
                <a:moveTo>
                  <a:pt x="128" y="87"/>
                </a:moveTo>
                <a:cubicBezTo>
                  <a:pt x="76" y="36"/>
                  <a:pt x="76" y="36"/>
                  <a:pt x="76" y="36"/>
                </a:cubicBezTo>
                <a:cubicBezTo>
                  <a:pt x="128" y="36"/>
                  <a:pt x="128" y="36"/>
                  <a:pt x="128" y="36"/>
                </a:cubicBezTo>
                <a:lnTo>
                  <a:pt x="128" y="87"/>
                </a:lnTo>
                <a:close/>
                <a:moveTo>
                  <a:pt x="54" y="159"/>
                </a:moveTo>
                <a:cubicBezTo>
                  <a:pt x="53" y="149"/>
                  <a:pt x="54" y="136"/>
                  <a:pt x="40" y="136"/>
                </a:cubicBezTo>
                <a:cubicBezTo>
                  <a:pt x="25" y="136"/>
                  <a:pt x="26" y="149"/>
                  <a:pt x="25" y="159"/>
                </a:cubicBezTo>
                <a:cubicBezTo>
                  <a:pt x="17" y="178"/>
                  <a:pt x="1" y="160"/>
                  <a:pt x="0" y="180"/>
                </a:cubicBezTo>
                <a:cubicBezTo>
                  <a:pt x="79" y="180"/>
                  <a:pt x="79" y="180"/>
                  <a:pt x="79" y="180"/>
                </a:cubicBezTo>
                <a:cubicBezTo>
                  <a:pt x="78" y="160"/>
                  <a:pt x="63" y="178"/>
                  <a:pt x="54" y="159"/>
                </a:cubicBezTo>
                <a:close/>
                <a:moveTo>
                  <a:pt x="29" y="158"/>
                </a:moveTo>
                <a:cubicBezTo>
                  <a:pt x="26" y="136"/>
                  <a:pt x="41" y="138"/>
                  <a:pt x="41" y="138"/>
                </a:cubicBezTo>
                <a:cubicBezTo>
                  <a:pt x="41" y="138"/>
                  <a:pt x="34" y="143"/>
                  <a:pt x="29" y="15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8" name="Freeform 293"/>
          <p:cNvSpPr/>
          <p:nvPr/>
        </p:nvSpPr>
        <p:spPr bwMode="auto">
          <a:xfrm>
            <a:off x="7822428" y="4602655"/>
            <a:ext cx="341312" cy="158750"/>
          </a:xfrm>
          <a:custGeom>
            <a:avLst/>
            <a:gdLst>
              <a:gd name="T0" fmla="*/ 124 w 151"/>
              <a:gd name="T1" fmla="*/ 0 h 70"/>
              <a:gd name="T2" fmla="*/ 5 w 151"/>
              <a:gd name="T3" fmla="*/ 0 h 70"/>
              <a:gd name="T4" fmla="*/ 1 w 151"/>
              <a:gd name="T5" fmla="*/ 5 h 70"/>
              <a:gd name="T6" fmla="*/ 21 w 151"/>
              <a:gd name="T7" fmla="*/ 65 h 70"/>
              <a:gd name="T8" fmla="*/ 28 w 151"/>
              <a:gd name="T9" fmla="*/ 70 h 70"/>
              <a:gd name="T10" fmla="*/ 146 w 151"/>
              <a:gd name="T11" fmla="*/ 70 h 70"/>
              <a:gd name="T12" fmla="*/ 151 w 151"/>
              <a:gd name="T13" fmla="*/ 65 h 70"/>
              <a:gd name="T14" fmla="*/ 131 w 151"/>
              <a:gd name="T15" fmla="*/ 5 h 70"/>
              <a:gd name="T16" fmla="*/ 124 w 151"/>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70">
                <a:moveTo>
                  <a:pt x="124" y="0"/>
                </a:moveTo>
                <a:cubicBezTo>
                  <a:pt x="5" y="0"/>
                  <a:pt x="5" y="0"/>
                  <a:pt x="5" y="0"/>
                </a:cubicBezTo>
                <a:cubicBezTo>
                  <a:pt x="2" y="0"/>
                  <a:pt x="0" y="2"/>
                  <a:pt x="1" y="5"/>
                </a:cubicBezTo>
                <a:cubicBezTo>
                  <a:pt x="21" y="65"/>
                  <a:pt x="21" y="65"/>
                  <a:pt x="21" y="65"/>
                </a:cubicBezTo>
                <a:cubicBezTo>
                  <a:pt x="21" y="68"/>
                  <a:pt x="25" y="70"/>
                  <a:pt x="28" y="70"/>
                </a:cubicBezTo>
                <a:cubicBezTo>
                  <a:pt x="146" y="70"/>
                  <a:pt x="146" y="70"/>
                  <a:pt x="146" y="70"/>
                </a:cubicBezTo>
                <a:cubicBezTo>
                  <a:pt x="149" y="70"/>
                  <a:pt x="151" y="68"/>
                  <a:pt x="151" y="65"/>
                </a:cubicBezTo>
                <a:cubicBezTo>
                  <a:pt x="131" y="5"/>
                  <a:pt x="131" y="5"/>
                  <a:pt x="131" y="5"/>
                </a:cubicBezTo>
                <a:cubicBezTo>
                  <a:pt x="130" y="2"/>
                  <a:pt x="127" y="0"/>
                  <a:pt x="124"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159" name="Freeform 294"/>
          <p:cNvSpPr/>
          <p:nvPr/>
        </p:nvSpPr>
        <p:spPr bwMode="auto">
          <a:xfrm>
            <a:off x="7870053" y="4516930"/>
            <a:ext cx="293687" cy="193675"/>
          </a:xfrm>
          <a:custGeom>
            <a:avLst/>
            <a:gdLst>
              <a:gd name="T0" fmla="*/ 110 w 130"/>
              <a:gd name="T1" fmla="*/ 34 h 86"/>
              <a:gd name="T2" fmla="*/ 115 w 130"/>
              <a:gd name="T3" fmla="*/ 41 h 86"/>
              <a:gd name="T4" fmla="*/ 130 w 130"/>
              <a:gd name="T5" fmla="*/ 86 h 86"/>
              <a:gd name="T6" fmla="*/ 130 w 130"/>
              <a:gd name="T7" fmla="*/ 14 h 86"/>
              <a:gd name="T8" fmla="*/ 121 w 130"/>
              <a:gd name="T9" fmla="*/ 0 h 86"/>
              <a:gd name="T10" fmla="*/ 90 w 130"/>
              <a:gd name="T11" fmla="*/ 0 h 86"/>
              <a:gd name="T12" fmla="*/ 78 w 130"/>
              <a:gd name="T13" fmla="*/ 20 h 86"/>
              <a:gd name="T14" fmla="*/ 6 w 130"/>
              <a:gd name="T15" fmla="*/ 20 h 86"/>
              <a:gd name="T16" fmla="*/ 0 w 130"/>
              <a:gd name="T17" fmla="*/ 26 h 86"/>
              <a:gd name="T18" fmla="*/ 0 w 130"/>
              <a:gd name="T19" fmla="*/ 32 h 86"/>
              <a:gd name="T20" fmla="*/ 103 w 130"/>
              <a:gd name="T21" fmla="*/ 32 h 86"/>
              <a:gd name="T22" fmla="*/ 110 w 130"/>
              <a:gd name="T23"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6">
                <a:moveTo>
                  <a:pt x="110" y="34"/>
                </a:moveTo>
                <a:cubicBezTo>
                  <a:pt x="112" y="36"/>
                  <a:pt x="114" y="38"/>
                  <a:pt x="115" y="41"/>
                </a:cubicBezTo>
                <a:cubicBezTo>
                  <a:pt x="130" y="86"/>
                  <a:pt x="130" y="86"/>
                  <a:pt x="130" y="86"/>
                </a:cubicBezTo>
                <a:cubicBezTo>
                  <a:pt x="130" y="14"/>
                  <a:pt x="130" y="14"/>
                  <a:pt x="130" y="14"/>
                </a:cubicBezTo>
                <a:cubicBezTo>
                  <a:pt x="130" y="14"/>
                  <a:pt x="130" y="0"/>
                  <a:pt x="121" y="0"/>
                </a:cubicBezTo>
                <a:cubicBezTo>
                  <a:pt x="90" y="0"/>
                  <a:pt x="90" y="0"/>
                  <a:pt x="90" y="0"/>
                </a:cubicBezTo>
                <a:cubicBezTo>
                  <a:pt x="83" y="0"/>
                  <a:pt x="80" y="11"/>
                  <a:pt x="78" y="20"/>
                </a:cubicBezTo>
                <a:cubicBezTo>
                  <a:pt x="6" y="20"/>
                  <a:pt x="6" y="20"/>
                  <a:pt x="6" y="20"/>
                </a:cubicBezTo>
                <a:cubicBezTo>
                  <a:pt x="3" y="20"/>
                  <a:pt x="0" y="22"/>
                  <a:pt x="0" y="26"/>
                </a:cubicBezTo>
                <a:cubicBezTo>
                  <a:pt x="0" y="32"/>
                  <a:pt x="0" y="32"/>
                  <a:pt x="0" y="32"/>
                </a:cubicBezTo>
                <a:cubicBezTo>
                  <a:pt x="103" y="32"/>
                  <a:pt x="103" y="32"/>
                  <a:pt x="103" y="32"/>
                </a:cubicBezTo>
                <a:cubicBezTo>
                  <a:pt x="105" y="32"/>
                  <a:pt x="108" y="33"/>
                  <a:pt x="110" y="34"/>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dirty="0">
              <a:solidFill>
                <a:schemeClr val="accent2"/>
              </a:solidFill>
              <a:ea typeface="微软雅黑 Light" panose="020B0502040204020203" pitchFamily="34" charset="-122"/>
            </a:endParaRPr>
          </a:p>
        </p:txBody>
      </p:sp>
      <p:sp>
        <p:nvSpPr>
          <p:cNvPr id="292" name="文本框 291"/>
          <p:cNvSpPr txBox="1"/>
          <p:nvPr/>
        </p:nvSpPr>
        <p:spPr>
          <a:xfrm>
            <a:off x="2383653" y="292653"/>
            <a:ext cx="4313548" cy="769441"/>
          </a:xfrm>
          <a:prstGeom prst="rect">
            <a:avLst/>
          </a:prstGeom>
          <a:noFill/>
        </p:spPr>
        <p:txBody>
          <a:bodyPr wrap="square" rtlCol="0">
            <a:spAutoFit/>
          </a:bodyPr>
          <a:lstStyle/>
          <a:p>
            <a:pPr algn="ctr"/>
            <a:r>
              <a:rPr lang="zh-CN" altLang="en-US" sz="4400" b="1" dirty="0">
                <a:solidFill>
                  <a:schemeClr val="accent1">
                    <a:alpha val="70000"/>
                  </a:schemeClr>
                </a:solidFill>
                <a:latin typeface="微软雅黑 Light" panose="020B0502040204020203" pitchFamily="34" charset="-122"/>
                <a:ea typeface="微软雅黑 Light" panose="020B0502040204020203" pitchFamily="34" charset="-122"/>
              </a:rPr>
              <a:t>矢量小图标</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103313"/>
            <a:chOff x="622862" y="4306893"/>
            <a:chExt cx="4174290" cy="1472209"/>
          </a:xfrm>
        </p:grpSpPr>
        <p:grpSp>
          <p:nvGrpSpPr>
            <p:cNvPr id="28676" name="组合 16"/>
            <p:cNvGrpSpPr/>
            <p:nvPr/>
          </p:nvGrpSpPr>
          <p:grpSpPr bwMode="auto">
            <a:xfrm>
              <a:off x="622862" y="4306893"/>
              <a:ext cx="4174290" cy="1472209"/>
              <a:chOff x="4013567" y="4709180"/>
              <a:chExt cx="4174290" cy="1472209"/>
            </a:xfrm>
          </p:grpSpPr>
          <p:sp>
            <p:nvSpPr>
              <p:cNvPr id="19" name="文本框 18"/>
              <p:cNvSpPr txBox="1"/>
              <p:nvPr/>
            </p:nvSpPr>
            <p:spPr>
              <a:xfrm>
                <a:off x="4013567" y="5626398"/>
                <a:ext cx="4174290" cy="554991"/>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bg1">
                        <a:lumMod val="95000"/>
                      </a:schemeClr>
                    </a:solidFill>
                    <a:latin typeface="华文细黑" panose="02010600040101010101" pitchFamily="2" charset="-122"/>
                    <a:ea typeface="华文细黑" panose="02010600040101010101" pitchFamily="2" charset="-122"/>
                  </a:rPr>
                  <a:t>Abstract</a:t>
                </a:r>
                <a:endParaRPr lang="zh-CN" altLang="en-US" sz="21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389468" y="1161036"/>
            <a:ext cx="1326527" cy="530610"/>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chemeClr val="bg1">
              <a:alpha val="40000"/>
            </a:schemeClr>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300865" tIns="17780" rIns="265305" bIns="17780" numCol="1" spcCol="1270" anchor="ctr" anchorCtr="0">
            <a:noAutofit/>
          </a:bodyPr>
          <a:lstStyle/>
          <a:p>
            <a:pPr algn="ctr" defTabSz="1244600">
              <a:lnSpc>
                <a:spcPct val="90000"/>
              </a:lnSpc>
              <a:spcBef>
                <a:spcPct val="0"/>
              </a:spcBef>
            </a:pPr>
            <a:r>
              <a:rPr lang="en-US" sz="2400" dirty="0">
                <a:solidFill>
                  <a:schemeClr val="bg1"/>
                </a:solidFill>
                <a:latin typeface="FontAwesome" pitchFamily="2" charset="0"/>
                <a:ea typeface="微软雅黑 Light" panose="020B0502040204020203" pitchFamily="34" charset="-122"/>
              </a:rPr>
              <a:t></a:t>
            </a:r>
            <a:endParaRPr lang="en-US" sz="2400" dirty="0">
              <a:solidFill>
                <a:schemeClr val="bg1"/>
              </a:solidFill>
              <a:latin typeface="华文细黑" panose="02010600040101010101" pitchFamily="2" charset="-122"/>
              <a:ea typeface="微软雅黑 Light" panose="020B0502040204020203" pitchFamily="34" charset="-122"/>
            </a:endParaRPr>
          </a:p>
        </p:txBody>
      </p:sp>
      <p:sp>
        <p:nvSpPr>
          <p:cNvPr id="107" name="任意多边形 106"/>
          <p:cNvSpPr/>
          <p:nvPr/>
        </p:nvSpPr>
        <p:spPr>
          <a:xfrm>
            <a:off x="1389468" y="1961440"/>
            <a:ext cx="1326527" cy="530610"/>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chemeClr val="bg1">
              <a:alpha val="4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00865" tIns="17780" rIns="265305" bIns="17780" numCol="1" spcCol="1270" anchor="ctr" anchorCtr="0">
            <a:noAutofit/>
          </a:bodyPr>
          <a:lstStyle/>
          <a:p>
            <a:pPr algn="ctr" defTabSz="1244600">
              <a:lnSpc>
                <a:spcPct val="90000"/>
              </a:lnSpc>
              <a:spcBef>
                <a:spcPct val="0"/>
              </a:spcBef>
            </a:pPr>
            <a:r>
              <a:rPr lang="en-US" sz="2400" dirty="0">
                <a:solidFill>
                  <a:schemeClr val="bg1"/>
                </a:solidFill>
                <a:latin typeface="FontAwesome" pitchFamily="2" charset="0"/>
                <a:ea typeface="微软雅黑 Light" panose="020B0502040204020203" pitchFamily="34" charset="-122"/>
              </a:rPr>
              <a:t></a:t>
            </a:r>
            <a:endParaRPr lang="en-US" sz="2400" dirty="0">
              <a:solidFill>
                <a:schemeClr val="bg1"/>
              </a:solidFill>
              <a:latin typeface="华文细黑" panose="02010600040101010101" pitchFamily="2" charset="-122"/>
              <a:ea typeface="微软雅黑 Light" panose="020B0502040204020203" pitchFamily="34" charset="-122"/>
            </a:endParaRPr>
          </a:p>
        </p:txBody>
      </p:sp>
      <p:sp>
        <p:nvSpPr>
          <p:cNvPr id="108" name="任意多边形 107"/>
          <p:cNvSpPr/>
          <p:nvPr/>
        </p:nvSpPr>
        <p:spPr>
          <a:xfrm>
            <a:off x="1389468" y="2742116"/>
            <a:ext cx="1326527" cy="530610"/>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chemeClr val="bg1">
              <a:alpha val="4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300865" tIns="17780" rIns="265305" bIns="17780" numCol="1" spcCol="1270" anchor="ctr" anchorCtr="0">
            <a:noAutofit/>
          </a:bodyPr>
          <a:lstStyle/>
          <a:p>
            <a:pPr algn="ctr" defTabSz="1244600">
              <a:lnSpc>
                <a:spcPct val="90000"/>
              </a:lnSpc>
              <a:spcBef>
                <a:spcPct val="0"/>
              </a:spcBef>
              <a:spcAft>
                <a:spcPts val="250"/>
              </a:spcAft>
            </a:pPr>
            <a:r>
              <a:rPr lang="en-US" sz="2400" dirty="0">
                <a:solidFill>
                  <a:schemeClr val="bg1"/>
                </a:solidFill>
                <a:latin typeface="FontAwesome" pitchFamily="2" charset="0"/>
                <a:ea typeface="微软雅黑 Light" panose="020B0502040204020203" pitchFamily="34" charset="-122"/>
              </a:rPr>
              <a:t></a:t>
            </a:r>
            <a:endParaRPr lang="en-US" sz="2400" dirty="0">
              <a:solidFill>
                <a:schemeClr val="bg1"/>
              </a:solidFill>
              <a:latin typeface="华文细黑" panose="02010600040101010101" pitchFamily="2" charset="-122"/>
              <a:ea typeface="微软雅黑 Light" panose="020B0502040204020203" pitchFamily="34" charset="-122"/>
            </a:endParaRPr>
          </a:p>
        </p:txBody>
      </p:sp>
      <p:sp>
        <p:nvSpPr>
          <p:cNvPr id="109" name="任意多边形 108"/>
          <p:cNvSpPr/>
          <p:nvPr/>
        </p:nvSpPr>
        <p:spPr>
          <a:xfrm>
            <a:off x="1389468" y="3531140"/>
            <a:ext cx="1326527" cy="530610"/>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chemeClr val="bg1">
              <a:alpha val="40000"/>
            </a:schemeClr>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0865" tIns="17780" rIns="265305" bIns="17780" numCol="1" spcCol="1270" anchor="ctr" anchorCtr="0">
            <a:noAutofit/>
          </a:bodyPr>
          <a:lstStyle/>
          <a:p>
            <a:pPr algn="ctr" defTabSz="1244600">
              <a:lnSpc>
                <a:spcPct val="90000"/>
              </a:lnSpc>
              <a:spcBef>
                <a:spcPct val="0"/>
              </a:spcBef>
            </a:pPr>
            <a:r>
              <a:rPr lang="en-US" sz="2400" dirty="0">
                <a:solidFill>
                  <a:schemeClr val="bg1"/>
                </a:solidFill>
                <a:latin typeface="FontAwesome" pitchFamily="2" charset="0"/>
                <a:ea typeface="微软雅黑 Light" panose="020B0502040204020203" pitchFamily="34" charset="-122"/>
              </a:rPr>
              <a:t></a:t>
            </a:r>
            <a:endParaRPr lang="en-US" sz="2400" dirty="0">
              <a:solidFill>
                <a:schemeClr val="bg1"/>
              </a:solidFill>
              <a:latin typeface="华文细黑" panose="02010600040101010101" pitchFamily="2" charset="-122"/>
              <a:ea typeface="微软雅黑 Light" panose="020B0502040204020203" pitchFamily="34" charset="-122"/>
            </a:endParaRPr>
          </a:p>
        </p:txBody>
      </p:sp>
      <p:sp>
        <p:nvSpPr>
          <p:cNvPr id="110" name="任意多边形 109"/>
          <p:cNvSpPr/>
          <p:nvPr/>
        </p:nvSpPr>
        <p:spPr>
          <a:xfrm>
            <a:off x="1389468" y="4312892"/>
            <a:ext cx="1326527" cy="530610"/>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chemeClr val="bg1">
              <a:alpha val="40000"/>
            </a:schemeClr>
          </a:solid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05945" tIns="20320" rIns="265305" bIns="20320" numCol="1" spcCol="1270" anchor="ctr" anchorCtr="0">
            <a:noAutofit/>
          </a:bodyPr>
          <a:lstStyle/>
          <a:p>
            <a:pPr algn="ctr" defTabSz="1422400">
              <a:lnSpc>
                <a:spcPct val="90000"/>
              </a:lnSpc>
              <a:spcBef>
                <a:spcPct val="0"/>
              </a:spcBef>
              <a:spcAft>
                <a:spcPct val="35000"/>
              </a:spcAft>
            </a:pPr>
            <a:r>
              <a:rPr lang="en-US" sz="2400" dirty="0">
                <a:solidFill>
                  <a:schemeClr val="bg1"/>
                </a:solidFill>
                <a:latin typeface="FontAwesome" pitchFamily="2" charset="0"/>
                <a:ea typeface="微软雅黑 Light" panose="020B0502040204020203" pitchFamily="34" charset="-122"/>
              </a:rPr>
              <a:t></a:t>
            </a:r>
            <a:endParaRPr lang="en-US" sz="2400" dirty="0">
              <a:solidFill>
                <a:schemeClr val="bg1"/>
              </a:solidFill>
              <a:latin typeface="华文细黑" panose="02010600040101010101" pitchFamily="2" charset="-122"/>
              <a:ea typeface="微软雅黑 Light" panose="020B0502040204020203" pitchFamily="34" charset="-122"/>
            </a:endParaRPr>
          </a:p>
        </p:txBody>
      </p:sp>
      <p:sp>
        <p:nvSpPr>
          <p:cNvPr id="112" name="TextBox 29"/>
          <p:cNvSpPr txBox="1"/>
          <p:nvPr/>
        </p:nvSpPr>
        <p:spPr>
          <a:xfrm>
            <a:off x="2812123" y="1078443"/>
            <a:ext cx="5375970" cy="614464"/>
          </a:xfrm>
          <a:prstGeom prst="rect">
            <a:avLst/>
          </a:prstGeom>
          <a:noFill/>
        </p:spPr>
        <p:txBody>
          <a:bodyPr wrap="square" lIns="27000" rIns="27000" rtlCol="0">
            <a:spAutoFit/>
          </a:bodyPr>
          <a:lstStyle/>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 All of us love board games and video games like PUBG for relaxing after school.</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6" name="TextBox 29"/>
          <p:cNvSpPr txBox="1"/>
          <p:nvPr/>
        </p:nvSpPr>
        <p:spPr>
          <a:xfrm>
            <a:off x="2796429" y="1886174"/>
            <a:ext cx="5321441" cy="614464"/>
          </a:xfrm>
          <a:prstGeom prst="rect">
            <a:avLst/>
          </a:prstGeom>
          <a:noFill/>
        </p:spPr>
        <p:txBody>
          <a:bodyPr wrap="square" lIns="27000" rIns="27000" rtlCol="0">
            <a:spAutoFit/>
          </a:bodyPr>
          <a:lstStyle/>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Previously there would be someone who organized such game: found the place to play, asked people if they want to come</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9" name="TextBox 29"/>
          <p:cNvSpPr txBox="1"/>
          <p:nvPr/>
        </p:nvSpPr>
        <p:spPr>
          <a:xfrm>
            <a:off x="2796428" y="2661283"/>
            <a:ext cx="5321441" cy="614464"/>
          </a:xfrm>
          <a:prstGeom prst="rect">
            <a:avLst/>
          </a:prstGeom>
          <a:noFill/>
        </p:spPr>
        <p:txBody>
          <a:bodyPr wrap="square" lIns="27000" rIns="27000" rtlCol="0">
            <a:spAutoFit/>
          </a:bodyPr>
          <a:lstStyle/>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However, since the workload gets heavier, we are often too tired to bother organizing and just not play that much instead even if we want to</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22" name="TextBox 29"/>
          <p:cNvSpPr txBox="1"/>
          <p:nvPr/>
        </p:nvSpPr>
        <p:spPr>
          <a:xfrm>
            <a:off x="2796428" y="3458671"/>
            <a:ext cx="5321441" cy="614912"/>
          </a:xfrm>
          <a:prstGeom prst="rect">
            <a:avLst/>
          </a:prstGeom>
          <a:noFill/>
        </p:spPr>
        <p:txBody>
          <a:bodyPr wrap="square" lIns="27000" rIns="27000" rtlCol="0">
            <a:spAutoFit/>
          </a:bodyPr>
          <a:lstStyle/>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So we want to use this opportunity to create an app that can help us organize and able to do things we like</a:t>
            </a:r>
          </a:p>
        </p:txBody>
      </p:sp>
      <p:sp>
        <p:nvSpPr>
          <p:cNvPr id="125" name="TextBox 29"/>
          <p:cNvSpPr txBox="1"/>
          <p:nvPr/>
        </p:nvSpPr>
        <p:spPr>
          <a:xfrm>
            <a:off x="2828401" y="4409464"/>
            <a:ext cx="5321441" cy="337465"/>
          </a:xfrm>
          <a:prstGeom prst="rect">
            <a:avLst/>
          </a:prstGeom>
          <a:noFill/>
        </p:spPr>
        <p:txBody>
          <a:bodyPr wrap="square" lIns="27000" rIns="27000" rtlCol="0">
            <a:spAutoFit/>
          </a:bodyPr>
          <a:lstStyle/>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Time saver!</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grpSp>
        <p:nvGrpSpPr>
          <p:cNvPr id="23" name="组合 22"/>
          <p:cNvGrpSpPr/>
          <p:nvPr/>
        </p:nvGrpSpPr>
        <p:grpSpPr>
          <a:xfrm>
            <a:off x="323528" y="339502"/>
            <a:ext cx="432048" cy="432048"/>
            <a:chOff x="1236491" y="1745077"/>
            <a:chExt cx="720080" cy="720080"/>
          </a:xfrm>
        </p:grpSpPr>
        <p:sp>
          <p:nvSpPr>
            <p:cNvPr id="24" name="圆角矩形 23"/>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25" name="组合 24"/>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26"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27"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28" name="文本框 27"/>
          <p:cNvSpPr txBox="1"/>
          <p:nvPr/>
        </p:nvSpPr>
        <p:spPr>
          <a:xfrm>
            <a:off x="846976" y="355471"/>
            <a:ext cx="1882606" cy="400110"/>
          </a:xfrm>
          <a:prstGeom prst="rect">
            <a:avLst/>
          </a:prstGeom>
          <a:noFill/>
        </p:spPr>
        <p:txBody>
          <a:bodyPr wrap="square" rtlCol="0">
            <a:spAutoFit/>
          </a:bodyPr>
          <a:lstStyle/>
          <a:p>
            <a:r>
              <a:rPr lang="en-US" altLang="zh-CN" sz="2000" dirty="0">
                <a:solidFill>
                  <a:schemeClr val="bg1"/>
                </a:solidFill>
                <a:ea typeface="微软雅黑 Light" panose="020B0502040204020203" pitchFamily="34" charset="-122"/>
              </a:rPr>
              <a:t>Motivation</a:t>
            </a:r>
            <a:endParaRPr lang="zh-CN" altLang="en-US" sz="2000" dirty="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par>
                          <p:cTn id="15" fill="hold">
                            <p:stCondLst>
                              <p:cond delay="1000"/>
                            </p:stCondLst>
                            <p:childTnLst>
                              <p:par>
                                <p:cTn id="16" presetID="2" presetClass="entr" presetSubtype="8" decel="10000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0-#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decel="100000" fill="hold" grpId="0" nodeType="after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fill="hold"/>
                                        <p:tgtEl>
                                          <p:spTgt spid="107"/>
                                        </p:tgtEl>
                                        <p:attrNameLst>
                                          <p:attrName>ppt_x</p:attrName>
                                        </p:attrNameLst>
                                      </p:cBhvr>
                                      <p:tavLst>
                                        <p:tav tm="0">
                                          <p:val>
                                            <p:strVal val="0-#ppt_w/2"/>
                                          </p:val>
                                        </p:tav>
                                        <p:tav tm="100000">
                                          <p:val>
                                            <p:strVal val="#ppt_x"/>
                                          </p:val>
                                        </p:tav>
                                      </p:tavLst>
                                    </p:anim>
                                    <p:anim calcmode="lin" valueType="num">
                                      <p:cBhvr additive="base">
                                        <p:cTn id="24" dur="500" fill="hold"/>
                                        <p:tgtEl>
                                          <p:spTgt spid="10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decel="100000" fill="hold" grpId="0" nodeType="afterEffect">
                                  <p:stCondLst>
                                    <p:cond delay="0"/>
                                  </p:stCondLst>
                                  <p:childTnLst>
                                    <p:set>
                                      <p:cBhvr>
                                        <p:cTn id="27" dur="1" fill="hold">
                                          <p:stCondLst>
                                            <p:cond delay="0"/>
                                          </p:stCondLst>
                                        </p:cTn>
                                        <p:tgtEl>
                                          <p:spTgt spid="108"/>
                                        </p:tgtEl>
                                        <p:attrNameLst>
                                          <p:attrName>style.visibility</p:attrName>
                                        </p:attrNameLst>
                                      </p:cBhvr>
                                      <p:to>
                                        <p:strVal val="visible"/>
                                      </p:to>
                                    </p:set>
                                    <p:anim calcmode="lin" valueType="num">
                                      <p:cBhvr additive="base">
                                        <p:cTn id="28" dur="500" fill="hold"/>
                                        <p:tgtEl>
                                          <p:spTgt spid="108"/>
                                        </p:tgtEl>
                                        <p:attrNameLst>
                                          <p:attrName>ppt_x</p:attrName>
                                        </p:attrNameLst>
                                      </p:cBhvr>
                                      <p:tavLst>
                                        <p:tav tm="0">
                                          <p:val>
                                            <p:strVal val="0-#ppt_w/2"/>
                                          </p:val>
                                        </p:tav>
                                        <p:tav tm="100000">
                                          <p:val>
                                            <p:strVal val="#ppt_x"/>
                                          </p:val>
                                        </p:tav>
                                      </p:tavLst>
                                    </p:anim>
                                    <p:anim calcmode="lin" valueType="num">
                                      <p:cBhvr additive="base">
                                        <p:cTn id="29" dur="500" fill="hold"/>
                                        <p:tgtEl>
                                          <p:spTgt spid="10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decel="100000" fill="hold" grpId="0" nodeType="afterEffect">
                                  <p:stCondLst>
                                    <p:cond delay="0"/>
                                  </p:stCondLst>
                                  <p:childTnLst>
                                    <p:set>
                                      <p:cBhvr>
                                        <p:cTn id="32" dur="1" fill="hold">
                                          <p:stCondLst>
                                            <p:cond delay="0"/>
                                          </p:stCondLst>
                                        </p:cTn>
                                        <p:tgtEl>
                                          <p:spTgt spid="109"/>
                                        </p:tgtEl>
                                        <p:attrNameLst>
                                          <p:attrName>style.visibility</p:attrName>
                                        </p:attrNameLst>
                                      </p:cBhvr>
                                      <p:to>
                                        <p:strVal val="visible"/>
                                      </p:to>
                                    </p:set>
                                    <p:anim calcmode="lin" valueType="num">
                                      <p:cBhvr additive="base">
                                        <p:cTn id="33" dur="500" fill="hold"/>
                                        <p:tgtEl>
                                          <p:spTgt spid="109"/>
                                        </p:tgtEl>
                                        <p:attrNameLst>
                                          <p:attrName>ppt_x</p:attrName>
                                        </p:attrNameLst>
                                      </p:cBhvr>
                                      <p:tavLst>
                                        <p:tav tm="0">
                                          <p:val>
                                            <p:strVal val="0-#ppt_w/2"/>
                                          </p:val>
                                        </p:tav>
                                        <p:tav tm="100000">
                                          <p:val>
                                            <p:strVal val="#ppt_x"/>
                                          </p:val>
                                        </p:tav>
                                      </p:tavLst>
                                    </p:anim>
                                    <p:anim calcmode="lin" valueType="num">
                                      <p:cBhvr additive="base">
                                        <p:cTn id="34" dur="500" fill="hold"/>
                                        <p:tgtEl>
                                          <p:spTgt spid="10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8" decel="100000" fill="hold" grpId="0" nodeType="afterEffect">
                                  <p:stCondLst>
                                    <p:cond delay="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fill="hold"/>
                                        <p:tgtEl>
                                          <p:spTgt spid="110"/>
                                        </p:tgtEl>
                                        <p:attrNameLst>
                                          <p:attrName>ppt_x</p:attrName>
                                        </p:attrNameLst>
                                      </p:cBhvr>
                                      <p:tavLst>
                                        <p:tav tm="0">
                                          <p:val>
                                            <p:strVal val="0-#ppt_w/2"/>
                                          </p:val>
                                        </p:tav>
                                        <p:tav tm="100000">
                                          <p:val>
                                            <p:strVal val="#ppt_x"/>
                                          </p:val>
                                        </p:tav>
                                      </p:tavLst>
                                    </p:anim>
                                    <p:anim calcmode="lin" valueType="num">
                                      <p:cBhvr additive="base">
                                        <p:cTn id="39"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7" grpId="0" animBg="1"/>
      <p:bldP spid="108" grpId="0" animBg="1"/>
      <p:bldP spid="109" grpId="0" animBg="1"/>
      <p:bldP spid="110"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2492" y="1236633"/>
            <a:ext cx="6329496" cy="3448049"/>
            <a:chOff x="815256" y="742950"/>
            <a:chExt cx="6726508" cy="3688771"/>
          </a:xfrm>
          <a:solidFill>
            <a:schemeClr val="bg1">
              <a:alpha val="60000"/>
            </a:schemeClr>
          </a:solidFill>
        </p:grpSpPr>
        <p:sp>
          <p:nvSpPr>
            <p:cNvPr id="3" name="Freeform 5"/>
            <p:cNvSpPr>
              <a:spLocks noEditPoints="1"/>
            </p:cNvSpPr>
            <p:nvPr/>
          </p:nvSpPr>
          <p:spPr bwMode="auto">
            <a:xfrm>
              <a:off x="1287450" y="2365392"/>
              <a:ext cx="99071" cy="75912"/>
            </a:xfrm>
            <a:custGeom>
              <a:avLst/>
              <a:gdLst>
                <a:gd name="T0" fmla="*/ 0 w 77"/>
                <a:gd name="T1" fmla="*/ 7 h 59"/>
                <a:gd name="T2" fmla="*/ 3 w 77"/>
                <a:gd name="T3" fmla="*/ 3 h 59"/>
                <a:gd name="T4" fmla="*/ 0 w 77"/>
                <a:gd name="T5" fmla="*/ 3 h 59"/>
                <a:gd name="T6" fmla="*/ 0 w 77"/>
                <a:gd name="T7" fmla="*/ 7 h 59"/>
                <a:gd name="T8" fmla="*/ 0 w 77"/>
                <a:gd name="T9" fmla="*/ 7 h 59"/>
                <a:gd name="T10" fmla="*/ 0 w 77"/>
                <a:gd name="T11" fmla="*/ 7 h 59"/>
                <a:gd name="T12" fmla="*/ 14 w 77"/>
                <a:gd name="T13" fmla="*/ 3 h 59"/>
                <a:gd name="T14" fmla="*/ 14 w 77"/>
                <a:gd name="T15" fmla="*/ 0 h 59"/>
                <a:gd name="T16" fmla="*/ 14 w 77"/>
                <a:gd name="T17" fmla="*/ 0 h 59"/>
                <a:gd name="T18" fmla="*/ 11 w 77"/>
                <a:gd name="T19" fmla="*/ 0 h 59"/>
                <a:gd name="T20" fmla="*/ 11 w 77"/>
                <a:gd name="T21" fmla="*/ 3 h 59"/>
                <a:gd name="T22" fmla="*/ 11 w 77"/>
                <a:gd name="T23" fmla="*/ 3 h 59"/>
                <a:gd name="T24" fmla="*/ 14 w 77"/>
                <a:gd name="T25" fmla="*/ 3 h 59"/>
                <a:gd name="T26" fmla="*/ 14 w 77"/>
                <a:gd name="T27" fmla="*/ 3 h 59"/>
                <a:gd name="T28" fmla="*/ 37 w 77"/>
                <a:gd name="T29" fmla="*/ 15 h 59"/>
                <a:gd name="T30" fmla="*/ 37 w 77"/>
                <a:gd name="T31" fmla="*/ 15 h 59"/>
                <a:gd name="T32" fmla="*/ 33 w 77"/>
                <a:gd name="T33" fmla="*/ 11 h 59"/>
                <a:gd name="T34" fmla="*/ 33 w 77"/>
                <a:gd name="T35" fmla="*/ 11 h 59"/>
                <a:gd name="T36" fmla="*/ 29 w 77"/>
                <a:gd name="T37" fmla="*/ 11 h 59"/>
                <a:gd name="T38" fmla="*/ 33 w 77"/>
                <a:gd name="T39" fmla="*/ 15 h 59"/>
                <a:gd name="T40" fmla="*/ 37 w 77"/>
                <a:gd name="T41" fmla="*/ 15 h 59"/>
                <a:gd name="T42" fmla="*/ 37 w 77"/>
                <a:gd name="T43" fmla="*/ 15 h 59"/>
                <a:gd name="T44" fmla="*/ 37 w 77"/>
                <a:gd name="T45" fmla="*/ 15 h 59"/>
                <a:gd name="T46" fmla="*/ 51 w 77"/>
                <a:gd name="T47" fmla="*/ 18 h 59"/>
                <a:gd name="T48" fmla="*/ 48 w 77"/>
                <a:gd name="T49" fmla="*/ 18 h 59"/>
                <a:gd name="T50" fmla="*/ 48 w 77"/>
                <a:gd name="T51" fmla="*/ 18 h 59"/>
                <a:gd name="T52" fmla="*/ 44 w 77"/>
                <a:gd name="T53" fmla="*/ 18 h 59"/>
                <a:gd name="T54" fmla="*/ 48 w 77"/>
                <a:gd name="T55" fmla="*/ 18 h 59"/>
                <a:gd name="T56" fmla="*/ 51 w 77"/>
                <a:gd name="T57" fmla="*/ 18 h 59"/>
                <a:gd name="T58" fmla="*/ 51 w 77"/>
                <a:gd name="T59" fmla="*/ 18 h 59"/>
                <a:gd name="T60" fmla="*/ 51 w 77"/>
                <a:gd name="T61" fmla="*/ 18 h 59"/>
                <a:gd name="T62" fmla="*/ 55 w 77"/>
                <a:gd name="T63" fmla="*/ 26 h 59"/>
                <a:gd name="T64" fmla="*/ 55 w 77"/>
                <a:gd name="T65" fmla="*/ 26 h 59"/>
                <a:gd name="T66" fmla="*/ 51 w 77"/>
                <a:gd name="T67" fmla="*/ 22 h 59"/>
                <a:gd name="T68" fmla="*/ 51 w 77"/>
                <a:gd name="T69" fmla="*/ 22 h 59"/>
                <a:gd name="T70" fmla="*/ 51 w 77"/>
                <a:gd name="T71" fmla="*/ 22 h 59"/>
                <a:gd name="T72" fmla="*/ 55 w 77"/>
                <a:gd name="T73" fmla="*/ 22 h 59"/>
                <a:gd name="T74" fmla="*/ 59 w 77"/>
                <a:gd name="T75" fmla="*/ 22 h 59"/>
                <a:gd name="T76" fmla="*/ 63 w 77"/>
                <a:gd name="T77" fmla="*/ 26 h 59"/>
                <a:gd name="T78" fmla="*/ 59 w 77"/>
                <a:gd name="T79" fmla="*/ 26 h 59"/>
                <a:gd name="T80" fmla="*/ 55 w 77"/>
                <a:gd name="T81" fmla="*/ 26 h 59"/>
                <a:gd name="T82" fmla="*/ 55 w 77"/>
                <a:gd name="T83" fmla="*/ 26 h 59"/>
                <a:gd name="T84" fmla="*/ 59 w 77"/>
                <a:gd name="T85" fmla="*/ 44 h 59"/>
                <a:gd name="T86" fmla="*/ 63 w 77"/>
                <a:gd name="T87" fmla="*/ 48 h 59"/>
                <a:gd name="T88" fmla="*/ 63 w 77"/>
                <a:gd name="T89" fmla="*/ 55 h 59"/>
                <a:gd name="T90" fmla="*/ 66 w 77"/>
                <a:gd name="T91" fmla="*/ 59 h 59"/>
                <a:gd name="T92" fmla="*/ 70 w 77"/>
                <a:gd name="T93" fmla="*/ 52 h 59"/>
                <a:gd name="T94" fmla="*/ 77 w 77"/>
                <a:gd name="T95" fmla="*/ 48 h 59"/>
                <a:gd name="T96" fmla="*/ 77 w 77"/>
                <a:gd name="T97" fmla="*/ 48 h 59"/>
                <a:gd name="T98" fmla="*/ 74 w 77"/>
                <a:gd name="T99" fmla="*/ 44 h 59"/>
                <a:gd name="T100" fmla="*/ 74 w 77"/>
                <a:gd name="T101" fmla="*/ 44 h 59"/>
                <a:gd name="T102" fmla="*/ 74 w 77"/>
                <a:gd name="T103" fmla="*/ 41 h 59"/>
                <a:gd name="T104" fmla="*/ 74 w 77"/>
                <a:gd name="T105" fmla="*/ 41 h 59"/>
                <a:gd name="T106" fmla="*/ 70 w 77"/>
                <a:gd name="T107" fmla="*/ 41 h 59"/>
                <a:gd name="T108" fmla="*/ 66 w 77"/>
                <a:gd name="T109" fmla="*/ 37 h 59"/>
                <a:gd name="T110" fmla="*/ 63 w 77"/>
                <a:gd name="T111" fmla="*/ 33 h 59"/>
                <a:gd name="T112" fmla="*/ 63 w 77"/>
                <a:gd name="T113" fmla="*/ 37 h 59"/>
                <a:gd name="T114" fmla="*/ 63 w 77"/>
                <a:gd name="T115" fmla="*/ 37 h 59"/>
                <a:gd name="T116" fmla="*/ 63 w 77"/>
                <a:gd name="T117" fmla="*/ 41 h 59"/>
                <a:gd name="T118" fmla="*/ 59 w 77"/>
                <a:gd name="T119" fmla="*/ 44 h 59"/>
                <a:gd name="T120" fmla="*/ 59 w 77"/>
                <a:gd name="T12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 h="59">
                  <a:moveTo>
                    <a:pt x="0" y="7"/>
                  </a:moveTo>
                  <a:lnTo>
                    <a:pt x="3" y="3"/>
                  </a:lnTo>
                  <a:lnTo>
                    <a:pt x="0" y="3"/>
                  </a:lnTo>
                  <a:lnTo>
                    <a:pt x="0" y="7"/>
                  </a:lnTo>
                  <a:lnTo>
                    <a:pt x="0" y="7"/>
                  </a:lnTo>
                  <a:lnTo>
                    <a:pt x="0" y="7"/>
                  </a:lnTo>
                  <a:close/>
                  <a:moveTo>
                    <a:pt x="14" y="3"/>
                  </a:moveTo>
                  <a:lnTo>
                    <a:pt x="14" y="0"/>
                  </a:lnTo>
                  <a:lnTo>
                    <a:pt x="14" y="0"/>
                  </a:lnTo>
                  <a:lnTo>
                    <a:pt x="11" y="0"/>
                  </a:lnTo>
                  <a:lnTo>
                    <a:pt x="11" y="3"/>
                  </a:lnTo>
                  <a:lnTo>
                    <a:pt x="11" y="3"/>
                  </a:lnTo>
                  <a:lnTo>
                    <a:pt x="14" y="3"/>
                  </a:lnTo>
                  <a:lnTo>
                    <a:pt x="14" y="3"/>
                  </a:lnTo>
                  <a:close/>
                  <a:moveTo>
                    <a:pt x="37" y="15"/>
                  </a:moveTo>
                  <a:lnTo>
                    <a:pt x="37" y="15"/>
                  </a:lnTo>
                  <a:lnTo>
                    <a:pt x="33" y="11"/>
                  </a:lnTo>
                  <a:lnTo>
                    <a:pt x="33" y="11"/>
                  </a:lnTo>
                  <a:lnTo>
                    <a:pt x="29" y="11"/>
                  </a:lnTo>
                  <a:lnTo>
                    <a:pt x="33" y="15"/>
                  </a:lnTo>
                  <a:lnTo>
                    <a:pt x="37" y="15"/>
                  </a:lnTo>
                  <a:lnTo>
                    <a:pt x="37" y="15"/>
                  </a:lnTo>
                  <a:lnTo>
                    <a:pt x="37" y="15"/>
                  </a:lnTo>
                  <a:close/>
                  <a:moveTo>
                    <a:pt x="51" y="18"/>
                  </a:moveTo>
                  <a:lnTo>
                    <a:pt x="48" y="18"/>
                  </a:lnTo>
                  <a:lnTo>
                    <a:pt x="48" y="18"/>
                  </a:lnTo>
                  <a:lnTo>
                    <a:pt x="44" y="18"/>
                  </a:lnTo>
                  <a:lnTo>
                    <a:pt x="48" y="18"/>
                  </a:lnTo>
                  <a:lnTo>
                    <a:pt x="51" y="18"/>
                  </a:lnTo>
                  <a:lnTo>
                    <a:pt x="51" y="18"/>
                  </a:lnTo>
                  <a:lnTo>
                    <a:pt x="51" y="18"/>
                  </a:lnTo>
                  <a:close/>
                  <a:moveTo>
                    <a:pt x="55" y="26"/>
                  </a:moveTo>
                  <a:lnTo>
                    <a:pt x="55" y="26"/>
                  </a:lnTo>
                  <a:lnTo>
                    <a:pt x="51" y="22"/>
                  </a:lnTo>
                  <a:lnTo>
                    <a:pt x="51" y="22"/>
                  </a:lnTo>
                  <a:lnTo>
                    <a:pt x="51" y="22"/>
                  </a:lnTo>
                  <a:lnTo>
                    <a:pt x="55" y="22"/>
                  </a:lnTo>
                  <a:lnTo>
                    <a:pt x="59" y="22"/>
                  </a:lnTo>
                  <a:lnTo>
                    <a:pt x="63" y="26"/>
                  </a:lnTo>
                  <a:lnTo>
                    <a:pt x="59" y="26"/>
                  </a:lnTo>
                  <a:lnTo>
                    <a:pt x="55" y="26"/>
                  </a:lnTo>
                  <a:lnTo>
                    <a:pt x="55" y="26"/>
                  </a:lnTo>
                  <a:close/>
                  <a:moveTo>
                    <a:pt x="59" y="44"/>
                  </a:moveTo>
                  <a:lnTo>
                    <a:pt x="63" y="48"/>
                  </a:lnTo>
                  <a:lnTo>
                    <a:pt x="63" y="55"/>
                  </a:lnTo>
                  <a:lnTo>
                    <a:pt x="66" y="59"/>
                  </a:lnTo>
                  <a:lnTo>
                    <a:pt x="70" y="52"/>
                  </a:lnTo>
                  <a:lnTo>
                    <a:pt x="77" y="48"/>
                  </a:lnTo>
                  <a:lnTo>
                    <a:pt x="77" y="48"/>
                  </a:lnTo>
                  <a:lnTo>
                    <a:pt x="74" y="44"/>
                  </a:lnTo>
                  <a:lnTo>
                    <a:pt x="74" y="44"/>
                  </a:lnTo>
                  <a:lnTo>
                    <a:pt x="74" y="41"/>
                  </a:lnTo>
                  <a:lnTo>
                    <a:pt x="74" y="41"/>
                  </a:lnTo>
                  <a:lnTo>
                    <a:pt x="70" y="41"/>
                  </a:lnTo>
                  <a:lnTo>
                    <a:pt x="66" y="37"/>
                  </a:lnTo>
                  <a:lnTo>
                    <a:pt x="63" y="33"/>
                  </a:lnTo>
                  <a:lnTo>
                    <a:pt x="63" y="37"/>
                  </a:lnTo>
                  <a:lnTo>
                    <a:pt x="63" y="37"/>
                  </a:lnTo>
                  <a:lnTo>
                    <a:pt x="63" y="41"/>
                  </a:lnTo>
                  <a:lnTo>
                    <a:pt x="59" y="44"/>
                  </a:lnTo>
                  <a:lnTo>
                    <a:pt x="59" y="4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 name="Freeform 6"/>
            <p:cNvSpPr/>
            <p:nvPr/>
          </p:nvSpPr>
          <p:spPr bwMode="auto">
            <a:xfrm>
              <a:off x="5241266" y="3424288"/>
              <a:ext cx="5147" cy="10293"/>
            </a:xfrm>
            <a:custGeom>
              <a:avLst/>
              <a:gdLst>
                <a:gd name="T0" fmla="*/ 0 w 4"/>
                <a:gd name="T1" fmla="*/ 4 h 8"/>
                <a:gd name="T2" fmla="*/ 0 w 4"/>
                <a:gd name="T3" fmla="*/ 0 h 8"/>
                <a:gd name="T4" fmla="*/ 0 w 4"/>
                <a:gd name="T5" fmla="*/ 0 h 8"/>
                <a:gd name="T6" fmla="*/ 4 w 4"/>
                <a:gd name="T7" fmla="*/ 0 h 8"/>
                <a:gd name="T8" fmla="*/ 4 w 4"/>
                <a:gd name="T9" fmla="*/ 0 h 8"/>
                <a:gd name="T10" fmla="*/ 4 w 4"/>
                <a:gd name="T11" fmla="*/ 8 h 8"/>
                <a:gd name="T12" fmla="*/ 0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0" y="4"/>
                  </a:moveTo>
                  <a:lnTo>
                    <a:pt x="0" y="0"/>
                  </a:lnTo>
                  <a:lnTo>
                    <a:pt x="0" y="0"/>
                  </a:lnTo>
                  <a:lnTo>
                    <a:pt x="4" y="0"/>
                  </a:lnTo>
                  <a:lnTo>
                    <a:pt x="4" y="0"/>
                  </a:lnTo>
                  <a:lnTo>
                    <a:pt x="4" y="8"/>
                  </a:lnTo>
                  <a:lnTo>
                    <a:pt x="0"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 name="Freeform 7"/>
            <p:cNvSpPr>
              <a:spLocks noEditPoints="1"/>
            </p:cNvSpPr>
            <p:nvPr/>
          </p:nvSpPr>
          <p:spPr bwMode="auto">
            <a:xfrm>
              <a:off x="5202669" y="3395983"/>
              <a:ext cx="28306" cy="24446"/>
            </a:xfrm>
            <a:custGeom>
              <a:avLst/>
              <a:gdLst>
                <a:gd name="T0" fmla="*/ 4 w 22"/>
                <a:gd name="T1" fmla="*/ 11 h 19"/>
                <a:gd name="T2" fmla="*/ 4 w 22"/>
                <a:gd name="T3" fmla="*/ 7 h 19"/>
                <a:gd name="T4" fmla="*/ 4 w 22"/>
                <a:gd name="T5" fmla="*/ 4 h 19"/>
                <a:gd name="T6" fmla="*/ 4 w 22"/>
                <a:gd name="T7" fmla="*/ 4 h 19"/>
                <a:gd name="T8" fmla="*/ 4 w 22"/>
                <a:gd name="T9" fmla="*/ 0 h 19"/>
                <a:gd name="T10" fmla="*/ 0 w 22"/>
                <a:gd name="T11" fmla="*/ 0 h 19"/>
                <a:gd name="T12" fmla="*/ 0 w 22"/>
                <a:gd name="T13" fmla="*/ 4 h 19"/>
                <a:gd name="T14" fmla="*/ 0 w 22"/>
                <a:gd name="T15" fmla="*/ 7 h 19"/>
                <a:gd name="T16" fmla="*/ 0 w 22"/>
                <a:gd name="T17" fmla="*/ 7 h 19"/>
                <a:gd name="T18" fmla="*/ 0 w 22"/>
                <a:gd name="T19" fmla="*/ 11 h 19"/>
                <a:gd name="T20" fmla="*/ 4 w 22"/>
                <a:gd name="T21" fmla="*/ 11 h 19"/>
                <a:gd name="T22" fmla="*/ 4 w 22"/>
                <a:gd name="T23" fmla="*/ 11 h 19"/>
                <a:gd name="T24" fmla="*/ 4 w 22"/>
                <a:gd name="T25" fmla="*/ 15 h 19"/>
                <a:gd name="T26" fmla="*/ 8 w 22"/>
                <a:gd name="T27" fmla="*/ 15 h 19"/>
                <a:gd name="T28" fmla="*/ 8 w 22"/>
                <a:gd name="T29" fmla="*/ 19 h 19"/>
                <a:gd name="T30" fmla="*/ 4 w 22"/>
                <a:gd name="T31" fmla="*/ 19 h 19"/>
                <a:gd name="T32" fmla="*/ 4 w 22"/>
                <a:gd name="T33" fmla="*/ 15 h 19"/>
                <a:gd name="T34" fmla="*/ 4 w 22"/>
                <a:gd name="T35" fmla="*/ 15 h 19"/>
                <a:gd name="T36" fmla="*/ 4 w 22"/>
                <a:gd name="T37" fmla="*/ 15 h 19"/>
                <a:gd name="T38" fmla="*/ 22 w 22"/>
                <a:gd name="T39" fmla="*/ 19 h 19"/>
                <a:gd name="T40" fmla="*/ 22 w 22"/>
                <a:gd name="T41" fmla="*/ 15 h 19"/>
                <a:gd name="T42" fmla="*/ 22 w 22"/>
                <a:gd name="T43" fmla="*/ 11 h 19"/>
                <a:gd name="T44" fmla="*/ 22 w 22"/>
                <a:gd name="T45" fmla="*/ 15 h 19"/>
                <a:gd name="T46" fmla="*/ 19 w 22"/>
                <a:gd name="T47" fmla="*/ 15 h 19"/>
                <a:gd name="T48" fmla="*/ 19 w 22"/>
                <a:gd name="T49" fmla="*/ 15 h 19"/>
                <a:gd name="T50" fmla="*/ 22 w 22"/>
                <a:gd name="T5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19">
                  <a:moveTo>
                    <a:pt x="4" y="11"/>
                  </a:moveTo>
                  <a:lnTo>
                    <a:pt x="4" y="7"/>
                  </a:lnTo>
                  <a:lnTo>
                    <a:pt x="4" y="4"/>
                  </a:lnTo>
                  <a:lnTo>
                    <a:pt x="4" y="4"/>
                  </a:lnTo>
                  <a:lnTo>
                    <a:pt x="4" y="0"/>
                  </a:lnTo>
                  <a:lnTo>
                    <a:pt x="0" y="0"/>
                  </a:lnTo>
                  <a:lnTo>
                    <a:pt x="0" y="4"/>
                  </a:lnTo>
                  <a:lnTo>
                    <a:pt x="0" y="7"/>
                  </a:lnTo>
                  <a:lnTo>
                    <a:pt x="0" y="7"/>
                  </a:lnTo>
                  <a:lnTo>
                    <a:pt x="0" y="11"/>
                  </a:lnTo>
                  <a:lnTo>
                    <a:pt x="4" y="11"/>
                  </a:lnTo>
                  <a:lnTo>
                    <a:pt x="4" y="11"/>
                  </a:lnTo>
                  <a:close/>
                  <a:moveTo>
                    <a:pt x="4" y="15"/>
                  </a:moveTo>
                  <a:lnTo>
                    <a:pt x="8" y="15"/>
                  </a:lnTo>
                  <a:lnTo>
                    <a:pt x="8" y="19"/>
                  </a:lnTo>
                  <a:lnTo>
                    <a:pt x="4" y="19"/>
                  </a:lnTo>
                  <a:lnTo>
                    <a:pt x="4" y="15"/>
                  </a:lnTo>
                  <a:lnTo>
                    <a:pt x="4" y="15"/>
                  </a:lnTo>
                  <a:lnTo>
                    <a:pt x="4" y="15"/>
                  </a:lnTo>
                  <a:close/>
                  <a:moveTo>
                    <a:pt x="22" y="19"/>
                  </a:moveTo>
                  <a:lnTo>
                    <a:pt x="22" y="15"/>
                  </a:lnTo>
                  <a:lnTo>
                    <a:pt x="22" y="11"/>
                  </a:lnTo>
                  <a:lnTo>
                    <a:pt x="22" y="15"/>
                  </a:lnTo>
                  <a:lnTo>
                    <a:pt x="19" y="15"/>
                  </a:lnTo>
                  <a:lnTo>
                    <a:pt x="19" y="15"/>
                  </a:lnTo>
                  <a:lnTo>
                    <a:pt x="22" y="1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 name="Freeform 8"/>
            <p:cNvSpPr>
              <a:spLocks noEditPoints="1"/>
            </p:cNvSpPr>
            <p:nvPr/>
          </p:nvSpPr>
          <p:spPr bwMode="auto">
            <a:xfrm>
              <a:off x="5269572" y="3267319"/>
              <a:ext cx="200714" cy="100357"/>
            </a:xfrm>
            <a:custGeom>
              <a:avLst/>
              <a:gdLst>
                <a:gd name="T0" fmla="*/ 152 w 156"/>
                <a:gd name="T1" fmla="*/ 4 h 78"/>
                <a:gd name="T2" fmla="*/ 156 w 156"/>
                <a:gd name="T3" fmla="*/ 4 h 78"/>
                <a:gd name="T4" fmla="*/ 156 w 156"/>
                <a:gd name="T5" fmla="*/ 4 h 78"/>
                <a:gd name="T6" fmla="*/ 152 w 156"/>
                <a:gd name="T7" fmla="*/ 0 h 78"/>
                <a:gd name="T8" fmla="*/ 152 w 156"/>
                <a:gd name="T9" fmla="*/ 4 h 78"/>
                <a:gd name="T10" fmla="*/ 152 w 156"/>
                <a:gd name="T11" fmla="*/ 4 h 78"/>
                <a:gd name="T12" fmla="*/ 152 w 156"/>
                <a:gd name="T13" fmla="*/ 4 h 78"/>
                <a:gd name="T14" fmla="*/ 4 w 156"/>
                <a:gd name="T15" fmla="*/ 78 h 78"/>
                <a:gd name="T16" fmla="*/ 7 w 156"/>
                <a:gd name="T17" fmla="*/ 78 h 78"/>
                <a:gd name="T18" fmla="*/ 4 w 156"/>
                <a:gd name="T19" fmla="*/ 78 h 78"/>
                <a:gd name="T20" fmla="*/ 4 w 156"/>
                <a:gd name="T21" fmla="*/ 78 h 78"/>
                <a:gd name="T22" fmla="*/ 4 w 156"/>
                <a:gd name="T23" fmla="*/ 78 h 78"/>
                <a:gd name="T24" fmla="*/ 0 w 156"/>
                <a:gd name="T25" fmla="*/ 70 h 78"/>
                <a:gd name="T26" fmla="*/ 4 w 156"/>
                <a:gd name="T27" fmla="*/ 70 h 78"/>
                <a:gd name="T28" fmla="*/ 4 w 156"/>
                <a:gd name="T29" fmla="*/ 70 h 78"/>
                <a:gd name="T30" fmla="*/ 7 w 156"/>
                <a:gd name="T31" fmla="*/ 70 h 78"/>
                <a:gd name="T32" fmla="*/ 4 w 156"/>
                <a:gd name="T33" fmla="*/ 70 h 78"/>
                <a:gd name="T34" fmla="*/ 4 w 156"/>
                <a:gd name="T35" fmla="*/ 74 h 78"/>
                <a:gd name="T36" fmla="*/ 0 w 156"/>
                <a:gd name="T3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78">
                  <a:moveTo>
                    <a:pt x="152" y="4"/>
                  </a:moveTo>
                  <a:lnTo>
                    <a:pt x="156" y="4"/>
                  </a:lnTo>
                  <a:lnTo>
                    <a:pt x="156" y="4"/>
                  </a:lnTo>
                  <a:lnTo>
                    <a:pt x="152" y="0"/>
                  </a:lnTo>
                  <a:lnTo>
                    <a:pt x="152" y="4"/>
                  </a:lnTo>
                  <a:lnTo>
                    <a:pt x="152" y="4"/>
                  </a:lnTo>
                  <a:lnTo>
                    <a:pt x="152" y="4"/>
                  </a:lnTo>
                  <a:close/>
                  <a:moveTo>
                    <a:pt x="4" y="78"/>
                  </a:moveTo>
                  <a:lnTo>
                    <a:pt x="7" y="78"/>
                  </a:lnTo>
                  <a:lnTo>
                    <a:pt x="4" y="78"/>
                  </a:lnTo>
                  <a:lnTo>
                    <a:pt x="4" y="78"/>
                  </a:lnTo>
                  <a:lnTo>
                    <a:pt x="4" y="78"/>
                  </a:lnTo>
                  <a:close/>
                  <a:moveTo>
                    <a:pt x="0" y="70"/>
                  </a:moveTo>
                  <a:lnTo>
                    <a:pt x="4" y="70"/>
                  </a:lnTo>
                  <a:lnTo>
                    <a:pt x="4" y="70"/>
                  </a:lnTo>
                  <a:lnTo>
                    <a:pt x="7" y="70"/>
                  </a:lnTo>
                  <a:lnTo>
                    <a:pt x="4" y="70"/>
                  </a:lnTo>
                  <a:lnTo>
                    <a:pt x="4" y="74"/>
                  </a:lnTo>
                  <a:lnTo>
                    <a:pt x="0" y="7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 name="Freeform 9"/>
            <p:cNvSpPr>
              <a:spLocks noEditPoints="1"/>
            </p:cNvSpPr>
            <p:nvPr/>
          </p:nvSpPr>
          <p:spPr bwMode="auto">
            <a:xfrm>
              <a:off x="6240979" y="2909636"/>
              <a:ext cx="47606" cy="137670"/>
            </a:xfrm>
            <a:custGeom>
              <a:avLst/>
              <a:gdLst>
                <a:gd name="T0" fmla="*/ 4 w 10"/>
                <a:gd name="T1" fmla="*/ 5 h 29"/>
                <a:gd name="T2" fmla="*/ 4 w 10"/>
                <a:gd name="T3" fmla="*/ 3 h 29"/>
                <a:gd name="T4" fmla="*/ 4 w 10"/>
                <a:gd name="T5" fmla="*/ 1 h 29"/>
                <a:gd name="T6" fmla="*/ 4 w 10"/>
                <a:gd name="T7" fmla="*/ 0 h 29"/>
                <a:gd name="T8" fmla="*/ 3 w 10"/>
                <a:gd name="T9" fmla="*/ 1 h 29"/>
                <a:gd name="T10" fmla="*/ 3 w 10"/>
                <a:gd name="T11" fmla="*/ 3 h 29"/>
                <a:gd name="T12" fmla="*/ 3 w 10"/>
                <a:gd name="T13" fmla="*/ 5 h 29"/>
                <a:gd name="T14" fmla="*/ 3 w 10"/>
                <a:gd name="T15" fmla="*/ 10 h 29"/>
                <a:gd name="T16" fmla="*/ 3 w 10"/>
                <a:gd name="T17" fmla="*/ 8 h 29"/>
                <a:gd name="T18" fmla="*/ 3 w 10"/>
                <a:gd name="T19" fmla="*/ 7 h 29"/>
                <a:gd name="T20" fmla="*/ 4 w 10"/>
                <a:gd name="T21" fmla="*/ 6 h 29"/>
                <a:gd name="T22" fmla="*/ 3 w 10"/>
                <a:gd name="T23" fmla="*/ 7 h 29"/>
                <a:gd name="T24" fmla="*/ 3 w 10"/>
                <a:gd name="T25" fmla="*/ 9 h 29"/>
                <a:gd name="T26" fmla="*/ 3 w 10"/>
                <a:gd name="T27" fmla="*/ 10 h 29"/>
                <a:gd name="T28" fmla="*/ 1 w 10"/>
                <a:gd name="T29" fmla="*/ 9 h 29"/>
                <a:gd name="T30" fmla="*/ 0 w 10"/>
                <a:gd name="T31" fmla="*/ 9 h 29"/>
                <a:gd name="T32" fmla="*/ 3 w 10"/>
                <a:gd name="T33" fmla="*/ 14 h 29"/>
                <a:gd name="T34" fmla="*/ 3 w 10"/>
                <a:gd name="T35" fmla="*/ 12 h 29"/>
                <a:gd name="T36" fmla="*/ 2 w 10"/>
                <a:gd name="T37" fmla="*/ 13 h 29"/>
                <a:gd name="T38" fmla="*/ 5 w 10"/>
                <a:gd name="T39" fmla="*/ 19 h 29"/>
                <a:gd name="T40" fmla="*/ 4 w 10"/>
                <a:gd name="T41" fmla="*/ 19 h 29"/>
                <a:gd name="T42" fmla="*/ 6 w 10"/>
                <a:gd name="T43" fmla="*/ 22 h 29"/>
                <a:gd name="T44" fmla="*/ 7 w 10"/>
                <a:gd name="T45" fmla="*/ 23 h 29"/>
                <a:gd name="T46" fmla="*/ 6 w 10"/>
                <a:gd name="T47" fmla="*/ 22 h 29"/>
                <a:gd name="T48" fmla="*/ 8 w 10"/>
                <a:gd name="T49" fmla="*/ 23 h 29"/>
                <a:gd name="T50" fmla="*/ 8 w 10"/>
                <a:gd name="T51" fmla="*/ 23 h 29"/>
                <a:gd name="T52" fmla="*/ 8 w 10"/>
                <a:gd name="T53" fmla="*/ 22 h 29"/>
                <a:gd name="T54" fmla="*/ 7 w 10"/>
                <a:gd name="T55" fmla="*/ 25 h 29"/>
                <a:gd name="T56" fmla="*/ 7 w 10"/>
                <a:gd name="T57" fmla="*/ 24 h 29"/>
                <a:gd name="T58" fmla="*/ 7 w 10"/>
                <a:gd name="T59" fmla="*/ 24 h 29"/>
                <a:gd name="T60" fmla="*/ 9 w 10"/>
                <a:gd name="T61" fmla="*/ 26 h 29"/>
                <a:gd name="T62" fmla="*/ 8 w 10"/>
                <a:gd name="T63" fmla="*/ 26 h 29"/>
                <a:gd name="T64" fmla="*/ 9 w 10"/>
                <a:gd name="T65" fmla="*/ 27 h 29"/>
                <a:gd name="T66" fmla="*/ 9 w 10"/>
                <a:gd name="T67" fmla="*/ 28 h 29"/>
                <a:gd name="T68" fmla="*/ 9 w 10"/>
                <a:gd name="T69" fmla="*/ 29 h 29"/>
                <a:gd name="T70" fmla="*/ 10 w 10"/>
                <a:gd name="T71" fmla="*/ 28 h 29"/>
                <a:gd name="T72" fmla="*/ 9 w 10"/>
                <a:gd name="T7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29">
                  <a:moveTo>
                    <a:pt x="3" y="5"/>
                  </a:moveTo>
                  <a:cubicBezTo>
                    <a:pt x="4" y="5"/>
                    <a:pt x="4" y="5"/>
                    <a:pt x="4" y="5"/>
                  </a:cubicBezTo>
                  <a:cubicBezTo>
                    <a:pt x="4" y="4"/>
                    <a:pt x="4" y="4"/>
                    <a:pt x="4" y="4"/>
                  </a:cubicBezTo>
                  <a:cubicBezTo>
                    <a:pt x="4" y="3"/>
                    <a:pt x="4" y="3"/>
                    <a:pt x="4" y="3"/>
                  </a:cubicBezTo>
                  <a:cubicBezTo>
                    <a:pt x="4" y="2"/>
                    <a:pt x="4" y="2"/>
                    <a:pt x="4" y="2"/>
                  </a:cubicBezTo>
                  <a:cubicBezTo>
                    <a:pt x="4" y="1"/>
                    <a:pt x="4" y="1"/>
                    <a:pt x="4" y="1"/>
                  </a:cubicBezTo>
                  <a:cubicBezTo>
                    <a:pt x="4" y="1"/>
                    <a:pt x="4" y="1"/>
                    <a:pt x="4" y="1"/>
                  </a:cubicBezTo>
                  <a:cubicBezTo>
                    <a:pt x="4" y="0"/>
                    <a:pt x="4" y="0"/>
                    <a:pt x="4" y="0"/>
                  </a:cubicBezTo>
                  <a:cubicBezTo>
                    <a:pt x="4" y="0"/>
                    <a:pt x="4" y="0"/>
                    <a:pt x="4" y="0"/>
                  </a:cubicBezTo>
                  <a:cubicBezTo>
                    <a:pt x="3" y="1"/>
                    <a:pt x="3" y="1"/>
                    <a:pt x="3" y="1"/>
                  </a:cubicBezTo>
                  <a:cubicBezTo>
                    <a:pt x="3" y="2"/>
                    <a:pt x="3" y="2"/>
                    <a:pt x="3" y="2"/>
                  </a:cubicBezTo>
                  <a:cubicBezTo>
                    <a:pt x="3" y="3"/>
                    <a:pt x="3" y="3"/>
                    <a:pt x="3" y="3"/>
                  </a:cubicBezTo>
                  <a:cubicBezTo>
                    <a:pt x="3" y="3"/>
                    <a:pt x="3" y="3"/>
                    <a:pt x="3" y="3"/>
                  </a:cubicBezTo>
                  <a:cubicBezTo>
                    <a:pt x="3" y="5"/>
                    <a:pt x="3" y="5"/>
                    <a:pt x="3" y="5"/>
                  </a:cubicBezTo>
                  <a:cubicBezTo>
                    <a:pt x="3" y="5"/>
                    <a:pt x="3" y="5"/>
                    <a:pt x="3" y="5"/>
                  </a:cubicBezTo>
                  <a:close/>
                  <a:moveTo>
                    <a:pt x="3" y="10"/>
                  </a:moveTo>
                  <a:cubicBezTo>
                    <a:pt x="3" y="9"/>
                    <a:pt x="3" y="9"/>
                    <a:pt x="3" y="9"/>
                  </a:cubicBezTo>
                  <a:cubicBezTo>
                    <a:pt x="3" y="8"/>
                    <a:pt x="3" y="8"/>
                    <a:pt x="3" y="8"/>
                  </a:cubicBezTo>
                  <a:cubicBezTo>
                    <a:pt x="3" y="7"/>
                    <a:pt x="3" y="7"/>
                    <a:pt x="3" y="7"/>
                  </a:cubicBezTo>
                  <a:cubicBezTo>
                    <a:pt x="3" y="7"/>
                    <a:pt x="3" y="7"/>
                    <a:pt x="3" y="7"/>
                  </a:cubicBezTo>
                  <a:cubicBezTo>
                    <a:pt x="4" y="6"/>
                    <a:pt x="4" y="6"/>
                    <a:pt x="4" y="6"/>
                  </a:cubicBezTo>
                  <a:cubicBezTo>
                    <a:pt x="4" y="6"/>
                    <a:pt x="4" y="6"/>
                    <a:pt x="4" y="6"/>
                  </a:cubicBezTo>
                  <a:cubicBezTo>
                    <a:pt x="3" y="6"/>
                    <a:pt x="3" y="6"/>
                    <a:pt x="3" y="6"/>
                  </a:cubicBezTo>
                  <a:cubicBezTo>
                    <a:pt x="3" y="7"/>
                    <a:pt x="3" y="7"/>
                    <a:pt x="3" y="7"/>
                  </a:cubicBezTo>
                  <a:cubicBezTo>
                    <a:pt x="2" y="8"/>
                    <a:pt x="2" y="8"/>
                    <a:pt x="2" y="8"/>
                  </a:cubicBezTo>
                  <a:cubicBezTo>
                    <a:pt x="3" y="9"/>
                    <a:pt x="3" y="9"/>
                    <a:pt x="3" y="9"/>
                  </a:cubicBezTo>
                  <a:cubicBezTo>
                    <a:pt x="3" y="9"/>
                    <a:pt x="3" y="9"/>
                    <a:pt x="3" y="9"/>
                  </a:cubicBezTo>
                  <a:cubicBezTo>
                    <a:pt x="3" y="10"/>
                    <a:pt x="3" y="10"/>
                    <a:pt x="3" y="10"/>
                  </a:cubicBezTo>
                  <a:close/>
                  <a:moveTo>
                    <a:pt x="0" y="9"/>
                  </a:moveTo>
                  <a:cubicBezTo>
                    <a:pt x="1" y="9"/>
                    <a:pt x="1" y="9"/>
                    <a:pt x="1" y="9"/>
                  </a:cubicBezTo>
                  <a:cubicBezTo>
                    <a:pt x="1" y="9"/>
                    <a:pt x="1" y="9"/>
                    <a:pt x="1" y="9"/>
                  </a:cubicBezTo>
                  <a:cubicBezTo>
                    <a:pt x="0" y="9"/>
                    <a:pt x="0" y="9"/>
                    <a:pt x="0" y="9"/>
                  </a:cubicBezTo>
                  <a:close/>
                  <a:moveTo>
                    <a:pt x="2" y="14"/>
                  </a:moveTo>
                  <a:cubicBezTo>
                    <a:pt x="3" y="14"/>
                    <a:pt x="3" y="14"/>
                    <a:pt x="3" y="14"/>
                  </a:cubicBezTo>
                  <a:cubicBezTo>
                    <a:pt x="3" y="13"/>
                    <a:pt x="3" y="13"/>
                    <a:pt x="3" y="13"/>
                  </a:cubicBezTo>
                  <a:cubicBezTo>
                    <a:pt x="3" y="12"/>
                    <a:pt x="3" y="12"/>
                    <a:pt x="3" y="12"/>
                  </a:cubicBezTo>
                  <a:cubicBezTo>
                    <a:pt x="2" y="12"/>
                    <a:pt x="2" y="12"/>
                    <a:pt x="2" y="12"/>
                  </a:cubicBezTo>
                  <a:cubicBezTo>
                    <a:pt x="2" y="13"/>
                    <a:pt x="2" y="13"/>
                    <a:pt x="2" y="13"/>
                  </a:cubicBezTo>
                  <a:cubicBezTo>
                    <a:pt x="2" y="13"/>
                    <a:pt x="2" y="14"/>
                    <a:pt x="2" y="14"/>
                  </a:cubicBezTo>
                  <a:close/>
                  <a:moveTo>
                    <a:pt x="5" y="19"/>
                  </a:moveTo>
                  <a:cubicBezTo>
                    <a:pt x="4" y="19"/>
                    <a:pt x="4" y="19"/>
                    <a:pt x="4" y="19"/>
                  </a:cubicBezTo>
                  <a:cubicBezTo>
                    <a:pt x="4" y="19"/>
                    <a:pt x="4" y="19"/>
                    <a:pt x="4" y="19"/>
                  </a:cubicBezTo>
                  <a:cubicBezTo>
                    <a:pt x="5" y="19"/>
                    <a:pt x="5" y="19"/>
                    <a:pt x="5" y="19"/>
                  </a:cubicBezTo>
                  <a:close/>
                  <a:moveTo>
                    <a:pt x="6" y="22"/>
                  </a:moveTo>
                  <a:cubicBezTo>
                    <a:pt x="6" y="22"/>
                    <a:pt x="6" y="22"/>
                    <a:pt x="6" y="22"/>
                  </a:cubicBezTo>
                  <a:cubicBezTo>
                    <a:pt x="7" y="23"/>
                    <a:pt x="7" y="23"/>
                    <a:pt x="7" y="23"/>
                  </a:cubicBezTo>
                  <a:cubicBezTo>
                    <a:pt x="6" y="22"/>
                    <a:pt x="6" y="22"/>
                    <a:pt x="6" y="22"/>
                  </a:cubicBezTo>
                  <a:cubicBezTo>
                    <a:pt x="6" y="22"/>
                    <a:pt x="6" y="22"/>
                    <a:pt x="6" y="22"/>
                  </a:cubicBezTo>
                  <a:close/>
                  <a:moveTo>
                    <a:pt x="8" y="22"/>
                  </a:moveTo>
                  <a:cubicBezTo>
                    <a:pt x="8" y="23"/>
                    <a:pt x="8" y="23"/>
                    <a:pt x="8" y="23"/>
                  </a:cubicBezTo>
                  <a:cubicBezTo>
                    <a:pt x="8" y="24"/>
                    <a:pt x="8" y="24"/>
                    <a:pt x="8" y="24"/>
                  </a:cubicBezTo>
                  <a:cubicBezTo>
                    <a:pt x="8" y="23"/>
                    <a:pt x="8" y="23"/>
                    <a:pt x="8" y="23"/>
                  </a:cubicBezTo>
                  <a:cubicBezTo>
                    <a:pt x="8" y="23"/>
                    <a:pt x="8" y="23"/>
                    <a:pt x="8" y="23"/>
                  </a:cubicBezTo>
                  <a:cubicBezTo>
                    <a:pt x="8" y="22"/>
                    <a:pt x="8" y="22"/>
                    <a:pt x="8" y="22"/>
                  </a:cubicBezTo>
                  <a:close/>
                  <a:moveTo>
                    <a:pt x="7" y="24"/>
                  </a:moveTo>
                  <a:cubicBezTo>
                    <a:pt x="7" y="25"/>
                    <a:pt x="7" y="25"/>
                    <a:pt x="7" y="25"/>
                  </a:cubicBezTo>
                  <a:cubicBezTo>
                    <a:pt x="8" y="24"/>
                    <a:pt x="8" y="24"/>
                    <a:pt x="8" y="24"/>
                  </a:cubicBezTo>
                  <a:cubicBezTo>
                    <a:pt x="7" y="24"/>
                    <a:pt x="7" y="24"/>
                    <a:pt x="7" y="24"/>
                  </a:cubicBezTo>
                  <a:cubicBezTo>
                    <a:pt x="7" y="24"/>
                    <a:pt x="7" y="24"/>
                    <a:pt x="7" y="24"/>
                  </a:cubicBezTo>
                  <a:cubicBezTo>
                    <a:pt x="7" y="24"/>
                    <a:pt x="7" y="24"/>
                    <a:pt x="7" y="24"/>
                  </a:cubicBezTo>
                  <a:close/>
                  <a:moveTo>
                    <a:pt x="8" y="26"/>
                  </a:moveTo>
                  <a:cubicBezTo>
                    <a:pt x="9" y="26"/>
                    <a:pt x="9" y="26"/>
                    <a:pt x="9" y="26"/>
                  </a:cubicBezTo>
                  <a:cubicBezTo>
                    <a:pt x="9" y="26"/>
                    <a:pt x="9" y="26"/>
                    <a:pt x="9" y="26"/>
                  </a:cubicBezTo>
                  <a:cubicBezTo>
                    <a:pt x="8" y="26"/>
                    <a:pt x="8" y="26"/>
                    <a:pt x="8" y="26"/>
                  </a:cubicBezTo>
                  <a:cubicBezTo>
                    <a:pt x="8" y="26"/>
                    <a:pt x="8" y="26"/>
                    <a:pt x="8" y="26"/>
                  </a:cubicBezTo>
                  <a:close/>
                  <a:moveTo>
                    <a:pt x="9" y="27"/>
                  </a:moveTo>
                  <a:cubicBezTo>
                    <a:pt x="8" y="27"/>
                    <a:pt x="8" y="27"/>
                    <a:pt x="8" y="27"/>
                  </a:cubicBezTo>
                  <a:cubicBezTo>
                    <a:pt x="9" y="28"/>
                    <a:pt x="9" y="28"/>
                    <a:pt x="9" y="28"/>
                  </a:cubicBezTo>
                  <a:cubicBezTo>
                    <a:pt x="9" y="28"/>
                    <a:pt x="9" y="28"/>
                    <a:pt x="9" y="28"/>
                  </a:cubicBezTo>
                  <a:cubicBezTo>
                    <a:pt x="9" y="28"/>
                    <a:pt x="9" y="29"/>
                    <a:pt x="9" y="29"/>
                  </a:cubicBezTo>
                  <a:cubicBezTo>
                    <a:pt x="10" y="29"/>
                    <a:pt x="10" y="29"/>
                    <a:pt x="10" y="29"/>
                  </a:cubicBezTo>
                  <a:cubicBezTo>
                    <a:pt x="10" y="28"/>
                    <a:pt x="10" y="28"/>
                    <a:pt x="10" y="28"/>
                  </a:cubicBezTo>
                  <a:cubicBezTo>
                    <a:pt x="10" y="27"/>
                    <a:pt x="10" y="27"/>
                    <a:pt x="10" y="27"/>
                  </a:cubicBezTo>
                  <a:lnTo>
                    <a:pt x="9" y="2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 name="Freeform 10"/>
            <p:cNvSpPr>
              <a:spLocks noEditPoints="1"/>
            </p:cNvSpPr>
            <p:nvPr/>
          </p:nvSpPr>
          <p:spPr bwMode="auto">
            <a:xfrm>
              <a:off x="4760068" y="808568"/>
              <a:ext cx="2781696" cy="1523371"/>
            </a:xfrm>
            <a:custGeom>
              <a:avLst/>
              <a:gdLst>
                <a:gd name="T0" fmla="*/ 447 w 584"/>
                <a:gd name="T1" fmla="*/ 261 h 319"/>
                <a:gd name="T2" fmla="*/ 408 w 584"/>
                <a:gd name="T3" fmla="*/ 228 h 319"/>
                <a:gd name="T4" fmla="*/ 364 w 584"/>
                <a:gd name="T5" fmla="*/ 257 h 319"/>
                <a:gd name="T6" fmla="*/ 283 w 584"/>
                <a:gd name="T7" fmla="*/ 258 h 319"/>
                <a:gd name="T8" fmla="*/ 199 w 584"/>
                <a:gd name="T9" fmla="*/ 245 h 319"/>
                <a:gd name="T10" fmla="*/ 147 w 584"/>
                <a:gd name="T11" fmla="*/ 252 h 319"/>
                <a:gd name="T12" fmla="*/ 99 w 584"/>
                <a:gd name="T13" fmla="*/ 272 h 319"/>
                <a:gd name="T14" fmla="*/ 84 w 584"/>
                <a:gd name="T15" fmla="*/ 318 h 319"/>
                <a:gd name="T16" fmla="*/ 49 w 584"/>
                <a:gd name="T17" fmla="*/ 272 h 319"/>
                <a:gd name="T18" fmla="*/ 8 w 584"/>
                <a:gd name="T19" fmla="*/ 214 h 319"/>
                <a:gd name="T20" fmla="*/ 16 w 584"/>
                <a:gd name="T21" fmla="*/ 152 h 319"/>
                <a:gd name="T22" fmla="*/ 21 w 584"/>
                <a:gd name="T23" fmla="*/ 173 h 319"/>
                <a:gd name="T24" fmla="*/ 59 w 584"/>
                <a:gd name="T25" fmla="*/ 168 h 319"/>
                <a:gd name="T26" fmla="*/ 91 w 584"/>
                <a:gd name="T27" fmla="*/ 153 h 319"/>
                <a:gd name="T28" fmla="*/ 144 w 584"/>
                <a:gd name="T29" fmla="*/ 144 h 319"/>
                <a:gd name="T30" fmla="*/ 160 w 584"/>
                <a:gd name="T31" fmla="*/ 145 h 319"/>
                <a:gd name="T32" fmla="*/ 174 w 584"/>
                <a:gd name="T33" fmla="*/ 141 h 319"/>
                <a:gd name="T34" fmla="*/ 168 w 584"/>
                <a:gd name="T35" fmla="*/ 110 h 319"/>
                <a:gd name="T36" fmla="*/ 175 w 584"/>
                <a:gd name="T37" fmla="*/ 92 h 319"/>
                <a:gd name="T38" fmla="*/ 193 w 584"/>
                <a:gd name="T39" fmla="*/ 62 h 319"/>
                <a:gd name="T40" fmla="*/ 220 w 584"/>
                <a:gd name="T41" fmla="*/ 42 h 319"/>
                <a:gd name="T42" fmla="*/ 257 w 584"/>
                <a:gd name="T43" fmla="*/ 61 h 319"/>
                <a:gd name="T44" fmla="*/ 272 w 584"/>
                <a:gd name="T45" fmla="*/ 73 h 319"/>
                <a:gd name="T46" fmla="*/ 329 w 584"/>
                <a:gd name="T47" fmla="*/ 70 h 319"/>
                <a:gd name="T48" fmla="*/ 371 w 584"/>
                <a:gd name="T49" fmla="*/ 66 h 319"/>
                <a:gd name="T50" fmla="*/ 410 w 584"/>
                <a:gd name="T51" fmla="*/ 59 h 319"/>
                <a:gd name="T52" fmla="*/ 497 w 584"/>
                <a:gd name="T53" fmla="*/ 60 h 319"/>
                <a:gd name="T54" fmla="*/ 553 w 584"/>
                <a:gd name="T55" fmla="*/ 50 h 319"/>
                <a:gd name="T56" fmla="*/ 578 w 584"/>
                <a:gd name="T57" fmla="*/ 63 h 319"/>
                <a:gd name="T58" fmla="*/ 562 w 584"/>
                <a:gd name="T59" fmla="*/ 84 h 319"/>
                <a:gd name="T60" fmla="*/ 565 w 584"/>
                <a:gd name="T61" fmla="*/ 120 h 319"/>
                <a:gd name="T62" fmla="*/ 535 w 584"/>
                <a:gd name="T63" fmla="*/ 159 h 319"/>
                <a:gd name="T64" fmla="*/ 545 w 584"/>
                <a:gd name="T65" fmla="*/ 217 h 319"/>
                <a:gd name="T66" fmla="*/ 523 w 584"/>
                <a:gd name="T67" fmla="*/ 132 h 319"/>
                <a:gd name="T68" fmla="*/ 498 w 584"/>
                <a:gd name="T69" fmla="*/ 147 h 319"/>
                <a:gd name="T70" fmla="*/ 467 w 584"/>
                <a:gd name="T71" fmla="*/ 169 h 319"/>
                <a:gd name="T72" fmla="*/ 460 w 584"/>
                <a:gd name="T73" fmla="*/ 213 h 319"/>
                <a:gd name="T74" fmla="*/ 463 w 584"/>
                <a:gd name="T75" fmla="*/ 290 h 319"/>
                <a:gd name="T76" fmla="*/ 39 w 584"/>
                <a:gd name="T77" fmla="*/ 33 h 319"/>
                <a:gd name="T78" fmla="*/ 54 w 584"/>
                <a:gd name="T79" fmla="*/ 20 h 319"/>
                <a:gd name="T80" fmla="*/ 50 w 584"/>
                <a:gd name="T81" fmla="*/ 33 h 319"/>
                <a:gd name="T82" fmla="*/ 52 w 584"/>
                <a:gd name="T83" fmla="*/ 34 h 319"/>
                <a:gd name="T84" fmla="*/ 65 w 584"/>
                <a:gd name="T85" fmla="*/ 29 h 319"/>
                <a:gd name="T86" fmla="*/ 84 w 584"/>
                <a:gd name="T87" fmla="*/ 110 h 319"/>
                <a:gd name="T88" fmla="*/ 102 w 584"/>
                <a:gd name="T89" fmla="*/ 72 h 319"/>
                <a:gd name="T90" fmla="*/ 80 w 584"/>
                <a:gd name="T91" fmla="*/ 102 h 319"/>
                <a:gd name="T92" fmla="*/ 76 w 584"/>
                <a:gd name="T93" fmla="*/ 115 h 319"/>
                <a:gd name="T94" fmla="*/ 96 w 584"/>
                <a:gd name="T95" fmla="*/ 135 h 319"/>
                <a:gd name="T96" fmla="*/ 187 w 584"/>
                <a:gd name="T97" fmla="*/ 122 h 319"/>
                <a:gd name="T98" fmla="*/ 146 w 584"/>
                <a:gd name="T99" fmla="*/ 106 h 319"/>
                <a:gd name="T100" fmla="*/ 158 w 584"/>
                <a:gd name="T101" fmla="*/ 70 h 319"/>
                <a:gd name="T102" fmla="*/ 190 w 584"/>
                <a:gd name="T103" fmla="*/ 51 h 319"/>
                <a:gd name="T104" fmla="*/ 145 w 584"/>
                <a:gd name="T105" fmla="*/ 6 h 319"/>
                <a:gd name="T106" fmla="*/ 166 w 584"/>
                <a:gd name="T107" fmla="*/ 25 h 319"/>
                <a:gd name="T108" fmla="*/ 360 w 584"/>
                <a:gd name="T109" fmla="*/ 17 h 319"/>
                <a:gd name="T110" fmla="*/ 326 w 584"/>
                <a:gd name="T111" fmla="*/ 25 h 319"/>
                <a:gd name="T112" fmla="*/ 195 w 584"/>
                <a:gd name="T113" fmla="*/ 19 h 319"/>
                <a:gd name="T114" fmla="*/ 265 w 584"/>
                <a:gd name="T115" fmla="*/ 66 h 319"/>
                <a:gd name="T116" fmla="*/ 461 w 584"/>
                <a:gd name="T117" fmla="*/ 63 h 319"/>
                <a:gd name="T118" fmla="*/ 494 w 584"/>
                <a:gd name="T119" fmla="*/ 243 h 319"/>
                <a:gd name="T120" fmla="*/ 490 w 584"/>
                <a:gd name="T121" fmla="*/ 257 h 319"/>
                <a:gd name="T122" fmla="*/ 540 w 584"/>
                <a:gd name="T123" fmla="*/ 162 h 319"/>
                <a:gd name="T124" fmla="*/ 537 w 584"/>
                <a:gd name="T125" fmla="*/ 24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 h="319">
                  <a:moveTo>
                    <a:pt x="453" y="293"/>
                  </a:moveTo>
                  <a:cubicBezTo>
                    <a:pt x="453" y="293"/>
                    <a:pt x="453" y="293"/>
                    <a:pt x="453" y="293"/>
                  </a:cubicBezTo>
                  <a:cubicBezTo>
                    <a:pt x="452" y="292"/>
                    <a:pt x="452" y="292"/>
                    <a:pt x="452" y="292"/>
                  </a:cubicBezTo>
                  <a:cubicBezTo>
                    <a:pt x="452" y="292"/>
                    <a:pt x="452" y="292"/>
                    <a:pt x="452" y="292"/>
                  </a:cubicBezTo>
                  <a:cubicBezTo>
                    <a:pt x="452" y="292"/>
                    <a:pt x="452" y="292"/>
                    <a:pt x="452" y="292"/>
                  </a:cubicBezTo>
                  <a:cubicBezTo>
                    <a:pt x="452" y="291"/>
                    <a:pt x="452" y="291"/>
                    <a:pt x="452" y="291"/>
                  </a:cubicBezTo>
                  <a:cubicBezTo>
                    <a:pt x="452" y="291"/>
                    <a:pt x="452" y="291"/>
                    <a:pt x="452" y="291"/>
                  </a:cubicBezTo>
                  <a:cubicBezTo>
                    <a:pt x="452" y="290"/>
                    <a:pt x="452" y="290"/>
                    <a:pt x="452" y="290"/>
                  </a:cubicBezTo>
                  <a:cubicBezTo>
                    <a:pt x="452" y="290"/>
                    <a:pt x="452" y="290"/>
                    <a:pt x="452" y="290"/>
                  </a:cubicBezTo>
                  <a:cubicBezTo>
                    <a:pt x="452" y="290"/>
                    <a:pt x="452" y="290"/>
                    <a:pt x="452" y="290"/>
                  </a:cubicBezTo>
                  <a:cubicBezTo>
                    <a:pt x="453" y="290"/>
                    <a:pt x="453" y="290"/>
                    <a:pt x="453" y="290"/>
                  </a:cubicBezTo>
                  <a:cubicBezTo>
                    <a:pt x="454" y="290"/>
                    <a:pt x="454" y="290"/>
                    <a:pt x="454" y="290"/>
                  </a:cubicBezTo>
                  <a:cubicBezTo>
                    <a:pt x="454" y="289"/>
                    <a:pt x="454" y="289"/>
                    <a:pt x="454" y="289"/>
                  </a:cubicBezTo>
                  <a:cubicBezTo>
                    <a:pt x="454" y="289"/>
                    <a:pt x="454" y="289"/>
                    <a:pt x="454" y="289"/>
                  </a:cubicBezTo>
                  <a:cubicBezTo>
                    <a:pt x="454" y="288"/>
                    <a:pt x="454" y="288"/>
                    <a:pt x="454" y="288"/>
                  </a:cubicBezTo>
                  <a:cubicBezTo>
                    <a:pt x="454" y="288"/>
                    <a:pt x="454" y="288"/>
                    <a:pt x="454" y="288"/>
                  </a:cubicBezTo>
                  <a:cubicBezTo>
                    <a:pt x="454" y="287"/>
                    <a:pt x="454" y="287"/>
                    <a:pt x="454" y="287"/>
                  </a:cubicBezTo>
                  <a:cubicBezTo>
                    <a:pt x="454" y="286"/>
                    <a:pt x="454" y="286"/>
                    <a:pt x="454" y="286"/>
                  </a:cubicBezTo>
                  <a:cubicBezTo>
                    <a:pt x="453" y="286"/>
                    <a:pt x="453" y="286"/>
                    <a:pt x="453" y="286"/>
                  </a:cubicBezTo>
                  <a:cubicBezTo>
                    <a:pt x="453" y="285"/>
                    <a:pt x="453" y="285"/>
                    <a:pt x="453" y="285"/>
                  </a:cubicBezTo>
                  <a:cubicBezTo>
                    <a:pt x="453" y="284"/>
                    <a:pt x="453" y="284"/>
                    <a:pt x="453" y="284"/>
                  </a:cubicBezTo>
                  <a:cubicBezTo>
                    <a:pt x="453" y="283"/>
                    <a:pt x="453" y="283"/>
                    <a:pt x="453" y="283"/>
                  </a:cubicBezTo>
                  <a:cubicBezTo>
                    <a:pt x="453" y="282"/>
                    <a:pt x="453" y="282"/>
                    <a:pt x="453" y="282"/>
                  </a:cubicBezTo>
                  <a:cubicBezTo>
                    <a:pt x="452" y="282"/>
                    <a:pt x="452" y="282"/>
                    <a:pt x="452" y="282"/>
                  </a:cubicBezTo>
                  <a:cubicBezTo>
                    <a:pt x="452" y="281"/>
                    <a:pt x="452" y="281"/>
                    <a:pt x="452" y="281"/>
                  </a:cubicBezTo>
                  <a:cubicBezTo>
                    <a:pt x="452" y="280"/>
                    <a:pt x="452" y="280"/>
                    <a:pt x="452" y="280"/>
                  </a:cubicBezTo>
                  <a:cubicBezTo>
                    <a:pt x="451" y="279"/>
                    <a:pt x="451" y="279"/>
                    <a:pt x="451" y="279"/>
                  </a:cubicBezTo>
                  <a:cubicBezTo>
                    <a:pt x="451" y="278"/>
                    <a:pt x="451" y="278"/>
                    <a:pt x="451" y="278"/>
                  </a:cubicBezTo>
                  <a:cubicBezTo>
                    <a:pt x="451" y="278"/>
                    <a:pt x="451" y="278"/>
                    <a:pt x="451" y="278"/>
                  </a:cubicBezTo>
                  <a:cubicBezTo>
                    <a:pt x="451" y="278"/>
                    <a:pt x="451" y="278"/>
                    <a:pt x="451" y="278"/>
                  </a:cubicBezTo>
                  <a:cubicBezTo>
                    <a:pt x="452" y="278"/>
                    <a:pt x="452" y="278"/>
                    <a:pt x="452" y="278"/>
                  </a:cubicBezTo>
                  <a:cubicBezTo>
                    <a:pt x="452" y="277"/>
                    <a:pt x="452" y="277"/>
                    <a:pt x="452" y="277"/>
                  </a:cubicBezTo>
                  <a:cubicBezTo>
                    <a:pt x="452" y="277"/>
                    <a:pt x="452" y="277"/>
                    <a:pt x="452" y="277"/>
                  </a:cubicBezTo>
                  <a:cubicBezTo>
                    <a:pt x="453" y="275"/>
                    <a:pt x="453" y="275"/>
                    <a:pt x="453" y="275"/>
                  </a:cubicBezTo>
                  <a:cubicBezTo>
                    <a:pt x="454" y="275"/>
                    <a:pt x="454" y="275"/>
                    <a:pt x="454" y="275"/>
                  </a:cubicBezTo>
                  <a:cubicBezTo>
                    <a:pt x="454" y="275"/>
                    <a:pt x="454" y="275"/>
                    <a:pt x="454" y="275"/>
                  </a:cubicBezTo>
                  <a:cubicBezTo>
                    <a:pt x="455" y="276"/>
                    <a:pt x="455" y="276"/>
                    <a:pt x="455" y="276"/>
                  </a:cubicBezTo>
                  <a:cubicBezTo>
                    <a:pt x="458" y="276"/>
                    <a:pt x="458" y="276"/>
                    <a:pt x="458" y="276"/>
                  </a:cubicBezTo>
                  <a:cubicBezTo>
                    <a:pt x="458" y="276"/>
                    <a:pt x="458" y="276"/>
                    <a:pt x="458" y="276"/>
                  </a:cubicBezTo>
                  <a:cubicBezTo>
                    <a:pt x="459" y="276"/>
                    <a:pt x="459" y="276"/>
                    <a:pt x="459" y="276"/>
                  </a:cubicBezTo>
                  <a:cubicBezTo>
                    <a:pt x="459" y="276"/>
                    <a:pt x="459" y="276"/>
                    <a:pt x="459" y="276"/>
                  </a:cubicBezTo>
                  <a:cubicBezTo>
                    <a:pt x="459" y="275"/>
                    <a:pt x="459" y="275"/>
                    <a:pt x="459" y="275"/>
                  </a:cubicBezTo>
                  <a:cubicBezTo>
                    <a:pt x="459" y="275"/>
                    <a:pt x="459" y="275"/>
                    <a:pt x="459" y="275"/>
                  </a:cubicBezTo>
                  <a:cubicBezTo>
                    <a:pt x="459" y="274"/>
                    <a:pt x="459" y="274"/>
                    <a:pt x="459" y="274"/>
                  </a:cubicBezTo>
                  <a:cubicBezTo>
                    <a:pt x="459" y="274"/>
                    <a:pt x="459" y="274"/>
                    <a:pt x="459" y="274"/>
                  </a:cubicBezTo>
                  <a:cubicBezTo>
                    <a:pt x="459" y="274"/>
                    <a:pt x="459" y="274"/>
                    <a:pt x="459" y="274"/>
                  </a:cubicBezTo>
                  <a:cubicBezTo>
                    <a:pt x="458" y="273"/>
                    <a:pt x="458" y="273"/>
                    <a:pt x="458" y="273"/>
                  </a:cubicBezTo>
                  <a:cubicBezTo>
                    <a:pt x="459" y="272"/>
                    <a:pt x="459" y="272"/>
                    <a:pt x="459" y="272"/>
                  </a:cubicBezTo>
                  <a:cubicBezTo>
                    <a:pt x="459" y="272"/>
                    <a:pt x="459" y="272"/>
                    <a:pt x="459" y="272"/>
                  </a:cubicBezTo>
                  <a:cubicBezTo>
                    <a:pt x="459" y="272"/>
                    <a:pt x="459" y="272"/>
                    <a:pt x="459" y="272"/>
                  </a:cubicBezTo>
                  <a:cubicBezTo>
                    <a:pt x="459" y="271"/>
                    <a:pt x="459" y="271"/>
                    <a:pt x="459" y="271"/>
                  </a:cubicBezTo>
                  <a:cubicBezTo>
                    <a:pt x="459" y="271"/>
                    <a:pt x="459" y="271"/>
                    <a:pt x="459" y="271"/>
                  </a:cubicBezTo>
                  <a:cubicBezTo>
                    <a:pt x="459" y="271"/>
                    <a:pt x="459" y="271"/>
                    <a:pt x="459" y="271"/>
                  </a:cubicBezTo>
                  <a:cubicBezTo>
                    <a:pt x="459" y="270"/>
                    <a:pt x="459" y="270"/>
                    <a:pt x="459" y="270"/>
                  </a:cubicBezTo>
                  <a:cubicBezTo>
                    <a:pt x="459" y="270"/>
                    <a:pt x="459" y="270"/>
                    <a:pt x="459" y="270"/>
                  </a:cubicBezTo>
                  <a:cubicBezTo>
                    <a:pt x="459" y="269"/>
                    <a:pt x="459" y="269"/>
                    <a:pt x="459" y="269"/>
                  </a:cubicBezTo>
                  <a:cubicBezTo>
                    <a:pt x="459" y="269"/>
                    <a:pt x="459" y="269"/>
                    <a:pt x="459" y="269"/>
                  </a:cubicBezTo>
                  <a:cubicBezTo>
                    <a:pt x="459" y="269"/>
                    <a:pt x="459" y="269"/>
                    <a:pt x="459" y="269"/>
                  </a:cubicBezTo>
                  <a:cubicBezTo>
                    <a:pt x="459" y="268"/>
                    <a:pt x="459" y="268"/>
                    <a:pt x="459" y="268"/>
                  </a:cubicBezTo>
                  <a:cubicBezTo>
                    <a:pt x="459" y="268"/>
                    <a:pt x="459" y="268"/>
                    <a:pt x="459" y="268"/>
                  </a:cubicBezTo>
                  <a:cubicBezTo>
                    <a:pt x="459" y="267"/>
                    <a:pt x="459" y="267"/>
                    <a:pt x="459" y="267"/>
                  </a:cubicBezTo>
                  <a:cubicBezTo>
                    <a:pt x="459" y="266"/>
                    <a:pt x="459" y="266"/>
                    <a:pt x="459" y="266"/>
                  </a:cubicBezTo>
                  <a:cubicBezTo>
                    <a:pt x="459" y="266"/>
                    <a:pt x="459" y="266"/>
                    <a:pt x="459" y="266"/>
                  </a:cubicBezTo>
                  <a:cubicBezTo>
                    <a:pt x="459" y="266"/>
                    <a:pt x="459" y="266"/>
                    <a:pt x="459" y="266"/>
                  </a:cubicBezTo>
                  <a:cubicBezTo>
                    <a:pt x="459" y="265"/>
                    <a:pt x="459" y="265"/>
                    <a:pt x="459" y="265"/>
                  </a:cubicBezTo>
                  <a:cubicBezTo>
                    <a:pt x="459" y="265"/>
                    <a:pt x="459" y="265"/>
                    <a:pt x="459" y="265"/>
                  </a:cubicBezTo>
                  <a:cubicBezTo>
                    <a:pt x="459" y="265"/>
                    <a:pt x="459" y="265"/>
                    <a:pt x="459" y="265"/>
                  </a:cubicBezTo>
                  <a:cubicBezTo>
                    <a:pt x="459" y="264"/>
                    <a:pt x="459" y="264"/>
                    <a:pt x="459" y="264"/>
                  </a:cubicBezTo>
                  <a:cubicBezTo>
                    <a:pt x="458" y="264"/>
                    <a:pt x="458" y="264"/>
                    <a:pt x="458" y="264"/>
                  </a:cubicBezTo>
                  <a:cubicBezTo>
                    <a:pt x="459" y="264"/>
                    <a:pt x="459" y="264"/>
                    <a:pt x="459" y="264"/>
                  </a:cubicBezTo>
                  <a:cubicBezTo>
                    <a:pt x="459" y="263"/>
                    <a:pt x="459" y="263"/>
                    <a:pt x="459" y="263"/>
                  </a:cubicBezTo>
                  <a:cubicBezTo>
                    <a:pt x="459" y="263"/>
                    <a:pt x="459" y="263"/>
                    <a:pt x="459" y="263"/>
                  </a:cubicBezTo>
                  <a:cubicBezTo>
                    <a:pt x="458" y="262"/>
                    <a:pt x="458" y="262"/>
                    <a:pt x="458" y="262"/>
                  </a:cubicBezTo>
                  <a:cubicBezTo>
                    <a:pt x="458" y="262"/>
                    <a:pt x="458" y="262"/>
                    <a:pt x="458" y="262"/>
                  </a:cubicBezTo>
                  <a:cubicBezTo>
                    <a:pt x="459" y="261"/>
                    <a:pt x="459" y="261"/>
                    <a:pt x="459" y="261"/>
                  </a:cubicBezTo>
                  <a:cubicBezTo>
                    <a:pt x="459" y="261"/>
                    <a:pt x="459" y="261"/>
                    <a:pt x="459" y="261"/>
                  </a:cubicBezTo>
                  <a:cubicBezTo>
                    <a:pt x="460" y="261"/>
                    <a:pt x="460" y="261"/>
                    <a:pt x="460" y="261"/>
                  </a:cubicBezTo>
                  <a:cubicBezTo>
                    <a:pt x="460" y="260"/>
                    <a:pt x="460" y="260"/>
                    <a:pt x="460" y="260"/>
                  </a:cubicBezTo>
                  <a:cubicBezTo>
                    <a:pt x="460" y="259"/>
                    <a:pt x="460" y="259"/>
                    <a:pt x="460" y="259"/>
                  </a:cubicBezTo>
                  <a:cubicBezTo>
                    <a:pt x="459" y="259"/>
                    <a:pt x="459" y="259"/>
                    <a:pt x="459" y="259"/>
                  </a:cubicBezTo>
                  <a:cubicBezTo>
                    <a:pt x="459" y="258"/>
                    <a:pt x="459" y="258"/>
                    <a:pt x="459" y="258"/>
                  </a:cubicBezTo>
                  <a:cubicBezTo>
                    <a:pt x="459" y="258"/>
                    <a:pt x="459" y="258"/>
                    <a:pt x="459" y="258"/>
                  </a:cubicBezTo>
                  <a:cubicBezTo>
                    <a:pt x="458" y="257"/>
                    <a:pt x="458" y="257"/>
                    <a:pt x="458" y="257"/>
                  </a:cubicBezTo>
                  <a:cubicBezTo>
                    <a:pt x="458" y="257"/>
                    <a:pt x="458" y="257"/>
                    <a:pt x="458" y="257"/>
                  </a:cubicBezTo>
                  <a:cubicBezTo>
                    <a:pt x="458" y="256"/>
                    <a:pt x="458" y="256"/>
                    <a:pt x="458" y="256"/>
                  </a:cubicBezTo>
                  <a:cubicBezTo>
                    <a:pt x="458" y="256"/>
                    <a:pt x="458" y="256"/>
                    <a:pt x="458" y="256"/>
                  </a:cubicBezTo>
                  <a:cubicBezTo>
                    <a:pt x="458" y="255"/>
                    <a:pt x="458" y="255"/>
                    <a:pt x="458" y="255"/>
                  </a:cubicBezTo>
                  <a:cubicBezTo>
                    <a:pt x="457" y="255"/>
                    <a:pt x="457" y="255"/>
                    <a:pt x="457" y="255"/>
                  </a:cubicBezTo>
                  <a:cubicBezTo>
                    <a:pt x="456" y="255"/>
                    <a:pt x="456" y="255"/>
                    <a:pt x="456" y="255"/>
                  </a:cubicBezTo>
                  <a:cubicBezTo>
                    <a:pt x="456" y="255"/>
                    <a:pt x="456" y="255"/>
                    <a:pt x="456" y="255"/>
                  </a:cubicBezTo>
                  <a:cubicBezTo>
                    <a:pt x="455" y="255"/>
                    <a:pt x="455" y="255"/>
                    <a:pt x="455" y="255"/>
                  </a:cubicBezTo>
                  <a:cubicBezTo>
                    <a:pt x="454" y="255"/>
                    <a:pt x="454" y="255"/>
                    <a:pt x="454" y="255"/>
                  </a:cubicBezTo>
                  <a:cubicBezTo>
                    <a:pt x="454" y="255"/>
                    <a:pt x="454" y="255"/>
                    <a:pt x="454" y="255"/>
                  </a:cubicBezTo>
                  <a:cubicBezTo>
                    <a:pt x="454" y="256"/>
                    <a:pt x="454" y="256"/>
                    <a:pt x="454" y="256"/>
                  </a:cubicBezTo>
                  <a:cubicBezTo>
                    <a:pt x="453" y="256"/>
                    <a:pt x="453" y="256"/>
                    <a:pt x="453" y="256"/>
                  </a:cubicBezTo>
                  <a:cubicBezTo>
                    <a:pt x="453" y="256"/>
                    <a:pt x="453" y="256"/>
                    <a:pt x="453" y="256"/>
                  </a:cubicBezTo>
                  <a:cubicBezTo>
                    <a:pt x="453" y="257"/>
                    <a:pt x="453" y="257"/>
                    <a:pt x="453" y="257"/>
                  </a:cubicBezTo>
                  <a:cubicBezTo>
                    <a:pt x="452" y="257"/>
                    <a:pt x="452" y="257"/>
                    <a:pt x="452" y="257"/>
                  </a:cubicBezTo>
                  <a:cubicBezTo>
                    <a:pt x="451" y="257"/>
                    <a:pt x="451" y="257"/>
                    <a:pt x="451" y="257"/>
                  </a:cubicBezTo>
                  <a:cubicBezTo>
                    <a:pt x="451" y="258"/>
                    <a:pt x="451" y="258"/>
                    <a:pt x="451" y="258"/>
                  </a:cubicBezTo>
                  <a:cubicBezTo>
                    <a:pt x="451" y="258"/>
                    <a:pt x="451" y="258"/>
                    <a:pt x="451" y="258"/>
                  </a:cubicBezTo>
                  <a:cubicBezTo>
                    <a:pt x="450" y="259"/>
                    <a:pt x="450" y="259"/>
                    <a:pt x="450" y="259"/>
                  </a:cubicBezTo>
                  <a:cubicBezTo>
                    <a:pt x="450" y="259"/>
                    <a:pt x="450" y="259"/>
                    <a:pt x="450" y="259"/>
                  </a:cubicBezTo>
                  <a:cubicBezTo>
                    <a:pt x="450" y="260"/>
                    <a:pt x="450" y="260"/>
                    <a:pt x="450" y="260"/>
                  </a:cubicBezTo>
                  <a:cubicBezTo>
                    <a:pt x="450" y="260"/>
                    <a:pt x="450" y="260"/>
                    <a:pt x="450" y="260"/>
                  </a:cubicBezTo>
                  <a:cubicBezTo>
                    <a:pt x="449" y="260"/>
                    <a:pt x="449" y="260"/>
                    <a:pt x="449" y="260"/>
                  </a:cubicBezTo>
                  <a:cubicBezTo>
                    <a:pt x="448" y="261"/>
                    <a:pt x="448" y="261"/>
                    <a:pt x="448" y="261"/>
                  </a:cubicBezTo>
                  <a:cubicBezTo>
                    <a:pt x="448" y="261"/>
                    <a:pt x="448" y="261"/>
                    <a:pt x="448" y="261"/>
                  </a:cubicBezTo>
                  <a:cubicBezTo>
                    <a:pt x="447" y="261"/>
                    <a:pt x="447" y="261"/>
                    <a:pt x="447" y="261"/>
                  </a:cubicBezTo>
                  <a:cubicBezTo>
                    <a:pt x="447" y="261"/>
                    <a:pt x="447" y="261"/>
                    <a:pt x="447" y="261"/>
                  </a:cubicBezTo>
                  <a:cubicBezTo>
                    <a:pt x="446" y="261"/>
                    <a:pt x="446" y="261"/>
                    <a:pt x="446" y="261"/>
                  </a:cubicBezTo>
                  <a:cubicBezTo>
                    <a:pt x="446" y="261"/>
                    <a:pt x="446" y="261"/>
                    <a:pt x="446" y="261"/>
                  </a:cubicBezTo>
                  <a:cubicBezTo>
                    <a:pt x="445" y="260"/>
                    <a:pt x="445" y="260"/>
                    <a:pt x="445" y="260"/>
                  </a:cubicBezTo>
                  <a:cubicBezTo>
                    <a:pt x="445" y="260"/>
                    <a:pt x="445" y="260"/>
                    <a:pt x="445" y="260"/>
                  </a:cubicBezTo>
                  <a:cubicBezTo>
                    <a:pt x="444" y="261"/>
                    <a:pt x="444" y="261"/>
                    <a:pt x="444" y="261"/>
                  </a:cubicBezTo>
                  <a:cubicBezTo>
                    <a:pt x="443" y="261"/>
                    <a:pt x="443" y="261"/>
                    <a:pt x="443" y="261"/>
                  </a:cubicBezTo>
                  <a:cubicBezTo>
                    <a:pt x="443" y="260"/>
                    <a:pt x="443" y="260"/>
                    <a:pt x="443" y="260"/>
                  </a:cubicBezTo>
                  <a:cubicBezTo>
                    <a:pt x="443" y="260"/>
                    <a:pt x="443" y="260"/>
                    <a:pt x="443" y="260"/>
                  </a:cubicBezTo>
                  <a:cubicBezTo>
                    <a:pt x="442" y="259"/>
                    <a:pt x="442" y="259"/>
                    <a:pt x="442" y="259"/>
                  </a:cubicBezTo>
                  <a:cubicBezTo>
                    <a:pt x="441" y="258"/>
                    <a:pt x="441" y="258"/>
                    <a:pt x="441" y="258"/>
                  </a:cubicBezTo>
                  <a:cubicBezTo>
                    <a:pt x="441" y="258"/>
                    <a:pt x="441" y="258"/>
                    <a:pt x="441" y="258"/>
                  </a:cubicBezTo>
                  <a:cubicBezTo>
                    <a:pt x="442" y="258"/>
                    <a:pt x="442" y="258"/>
                    <a:pt x="442" y="258"/>
                  </a:cubicBezTo>
                  <a:cubicBezTo>
                    <a:pt x="442" y="257"/>
                    <a:pt x="442" y="257"/>
                    <a:pt x="442" y="257"/>
                  </a:cubicBezTo>
                  <a:cubicBezTo>
                    <a:pt x="441" y="256"/>
                    <a:pt x="441" y="256"/>
                    <a:pt x="441" y="256"/>
                  </a:cubicBezTo>
                  <a:cubicBezTo>
                    <a:pt x="441" y="255"/>
                    <a:pt x="441" y="255"/>
                    <a:pt x="441" y="255"/>
                  </a:cubicBezTo>
                  <a:cubicBezTo>
                    <a:pt x="441" y="255"/>
                    <a:pt x="441" y="255"/>
                    <a:pt x="441" y="255"/>
                  </a:cubicBezTo>
                  <a:cubicBezTo>
                    <a:pt x="440" y="255"/>
                    <a:pt x="440" y="255"/>
                    <a:pt x="440" y="255"/>
                  </a:cubicBezTo>
                  <a:cubicBezTo>
                    <a:pt x="440" y="254"/>
                    <a:pt x="440" y="254"/>
                    <a:pt x="440" y="254"/>
                  </a:cubicBezTo>
                  <a:cubicBezTo>
                    <a:pt x="441" y="254"/>
                    <a:pt x="441" y="254"/>
                    <a:pt x="441" y="254"/>
                  </a:cubicBezTo>
                  <a:cubicBezTo>
                    <a:pt x="441" y="253"/>
                    <a:pt x="441" y="253"/>
                    <a:pt x="441" y="253"/>
                  </a:cubicBezTo>
                  <a:cubicBezTo>
                    <a:pt x="441" y="253"/>
                    <a:pt x="441" y="253"/>
                    <a:pt x="441" y="253"/>
                  </a:cubicBezTo>
                  <a:cubicBezTo>
                    <a:pt x="440" y="253"/>
                    <a:pt x="440" y="253"/>
                    <a:pt x="440" y="253"/>
                  </a:cubicBezTo>
                  <a:cubicBezTo>
                    <a:pt x="440" y="254"/>
                    <a:pt x="440" y="254"/>
                    <a:pt x="440" y="254"/>
                  </a:cubicBezTo>
                  <a:cubicBezTo>
                    <a:pt x="439" y="254"/>
                    <a:pt x="439" y="254"/>
                    <a:pt x="439" y="254"/>
                  </a:cubicBezTo>
                  <a:cubicBezTo>
                    <a:pt x="439" y="254"/>
                    <a:pt x="439" y="254"/>
                    <a:pt x="439" y="254"/>
                  </a:cubicBezTo>
                  <a:cubicBezTo>
                    <a:pt x="438" y="254"/>
                    <a:pt x="438" y="254"/>
                    <a:pt x="438" y="254"/>
                  </a:cubicBezTo>
                  <a:cubicBezTo>
                    <a:pt x="438" y="253"/>
                    <a:pt x="438" y="253"/>
                    <a:pt x="438" y="253"/>
                  </a:cubicBezTo>
                  <a:cubicBezTo>
                    <a:pt x="437" y="253"/>
                    <a:pt x="437" y="253"/>
                    <a:pt x="437" y="253"/>
                  </a:cubicBezTo>
                  <a:cubicBezTo>
                    <a:pt x="437" y="253"/>
                    <a:pt x="437" y="253"/>
                    <a:pt x="437" y="253"/>
                  </a:cubicBezTo>
                  <a:cubicBezTo>
                    <a:pt x="436" y="253"/>
                    <a:pt x="436" y="253"/>
                    <a:pt x="436" y="253"/>
                  </a:cubicBezTo>
                  <a:cubicBezTo>
                    <a:pt x="436" y="252"/>
                    <a:pt x="436" y="252"/>
                    <a:pt x="436" y="252"/>
                  </a:cubicBezTo>
                  <a:cubicBezTo>
                    <a:pt x="436" y="252"/>
                    <a:pt x="436" y="252"/>
                    <a:pt x="436" y="252"/>
                  </a:cubicBezTo>
                  <a:cubicBezTo>
                    <a:pt x="435" y="252"/>
                    <a:pt x="435" y="252"/>
                    <a:pt x="435" y="252"/>
                  </a:cubicBezTo>
                  <a:cubicBezTo>
                    <a:pt x="435" y="252"/>
                    <a:pt x="435" y="252"/>
                    <a:pt x="435" y="252"/>
                  </a:cubicBezTo>
                  <a:cubicBezTo>
                    <a:pt x="435" y="251"/>
                    <a:pt x="435" y="251"/>
                    <a:pt x="435" y="251"/>
                  </a:cubicBezTo>
                  <a:cubicBezTo>
                    <a:pt x="434" y="251"/>
                    <a:pt x="434" y="251"/>
                    <a:pt x="434" y="251"/>
                  </a:cubicBezTo>
                  <a:cubicBezTo>
                    <a:pt x="434" y="251"/>
                    <a:pt x="434" y="251"/>
                    <a:pt x="434" y="251"/>
                  </a:cubicBezTo>
                  <a:cubicBezTo>
                    <a:pt x="434" y="250"/>
                    <a:pt x="434" y="250"/>
                    <a:pt x="434" y="250"/>
                  </a:cubicBezTo>
                  <a:cubicBezTo>
                    <a:pt x="433" y="250"/>
                    <a:pt x="433" y="250"/>
                    <a:pt x="433" y="250"/>
                  </a:cubicBezTo>
                  <a:cubicBezTo>
                    <a:pt x="433" y="250"/>
                    <a:pt x="433" y="250"/>
                    <a:pt x="433" y="250"/>
                  </a:cubicBezTo>
                  <a:cubicBezTo>
                    <a:pt x="433" y="251"/>
                    <a:pt x="433" y="251"/>
                    <a:pt x="433" y="251"/>
                  </a:cubicBezTo>
                  <a:cubicBezTo>
                    <a:pt x="432" y="250"/>
                    <a:pt x="432" y="250"/>
                    <a:pt x="432" y="250"/>
                  </a:cubicBezTo>
                  <a:cubicBezTo>
                    <a:pt x="432" y="251"/>
                    <a:pt x="432" y="251"/>
                    <a:pt x="432" y="251"/>
                  </a:cubicBezTo>
                  <a:cubicBezTo>
                    <a:pt x="432" y="251"/>
                    <a:pt x="432" y="251"/>
                    <a:pt x="432" y="251"/>
                  </a:cubicBezTo>
                  <a:cubicBezTo>
                    <a:pt x="431" y="251"/>
                    <a:pt x="431" y="251"/>
                    <a:pt x="431" y="251"/>
                  </a:cubicBezTo>
                  <a:cubicBezTo>
                    <a:pt x="431" y="250"/>
                    <a:pt x="431" y="250"/>
                    <a:pt x="431" y="250"/>
                  </a:cubicBezTo>
                  <a:cubicBezTo>
                    <a:pt x="430" y="250"/>
                    <a:pt x="430" y="250"/>
                    <a:pt x="430" y="250"/>
                  </a:cubicBezTo>
                  <a:cubicBezTo>
                    <a:pt x="429" y="250"/>
                    <a:pt x="429" y="250"/>
                    <a:pt x="429" y="250"/>
                  </a:cubicBezTo>
                  <a:cubicBezTo>
                    <a:pt x="429" y="250"/>
                    <a:pt x="429" y="250"/>
                    <a:pt x="429" y="250"/>
                  </a:cubicBezTo>
                  <a:cubicBezTo>
                    <a:pt x="429" y="249"/>
                    <a:pt x="429" y="249"/>
                    <a:pt x="429" y="249"/>
                  </a:cubicBezTo>
                  <a:cubicBezTo>
                    <a:pt x="429" y="249"/>
                    <a:pt x="429" y="249"/>
                    <a:pt x="429" y="249"/>
                  </a:cubicBezTo>
                  <a:cubicBezTo>
                    <a:pt x="429" y="249"/>
                    <a:pt x="429" y="249"/>
                    <a:pt x="429" y="249"/>
                  </a:cubicBezTo>
                  <a:cubicBezTo>
                    <a:pt x="428" y="250"/>
                    <a:pt x="428" y="250"/>
                    <a:pt x="428" y="250"/>
                  </a:cubicBezTo>
                  <a:cubicBezTo>
                    <a:pt x="427" y="249"/>
                    <a:pt x="427" y="249"/>
                    <a:pt x="427" y="249"/>
                  </a:cubicBezTo>
                  <a:cubicBezTo>
                    <a:pt x="427" y="250"/>
                    <a:pt x="427" y="250"/>
                    <a:pt x="427" y="250"/>
                  </a:cubicBezTo>
                  <a:cubicBezTo>
                    <a:pt x="427" y="249"/>
                    <a:pt x="427" y="249"/>
                    <a:pt x="427" y="249"/>
                  </a:cubicBezTo>
                  <a:cubicBezTo>
                    <a:pt x="426" y="250"/>
                    <a:pt x="426" y="250"/>
                    <a:pt x="426" y="250"/>
                  </a:cubicBezTo>
                  <a:cubicBezTo>
                    <a:pt x="426" y="249"/>
                    <a:pt x="426" y="249"/>
                    <a:pt x="426" y="249"/>
                  </a:cubicBezTo>
                  <a:cubicBezTo>
                    <a:pt x="425" y="249"/>
                    <a:pt x="425" y="249"/>
                    <a:pt x="425" y="249"/>
                  </a:cubicBezTo>
                  <a:cubicBezTo>
                    <a:pt x="425" y="249"/>
                    <a:pt x="425" y="249"/>
                    <a:pt x="425" y="249"/>
                  </a:cubicBezTo>
                  <a:cubicBezTo>
                    <a:pt x="424" y="248"/>
                    <a:pt x="424" y="248"/>
                    <a:pt x="424" y="248"/>
                  </a:cubicBezTo>
                  <a:cubicBezTo>
                    <a:pt x="423" y="247"/>
                    <a:pt x="423" y="247"/>
                    <a:pt x="423" y="247"/>
                  </a:cubicBezTo>
                  <a:cubicBezTo>
                    <a:pt x="423" y="246"/>
                    <a:pt x="423" y="246"/>
                    <a:pt x="423" y="246"/>
                  </a:cubicBezTo>
                  <a:cubicBezTo>
                    <a:pt x="423" y="246"/>
                    <a:pt x="423" y="246"/>
                    <a:pt x="423" y="246"/>
                  </a:cubicBezTo>
                  <a:cubicBezTo>
                    <a:pt x="422" y="246"/>
                    <a:pt x="422" y="246"/>
                    <a:pt x="422" y="246"/>
                  </a:cubicBezTo>
                  <a:cubicBezTo>
                    <a:pt x="422" y="245"/>
                    <a:pt x="422" y="245"/>
                    <a:pt x="422" y="245"/>
                  </a:cubicBezTo>
                  <a:cubicBezTo>
                    <a:pt x="422" y="245"/>
                    <a:pt x="422" y="245"/>
                    <a:pt x="422" y="245"/>
                  </a:cubicBezTo>
                  <a:cubicBezTo>
                    <a:pt x="422" y="244"/>
                    <a:pt x="422" y="244"/>
                    <a:pt x="422" y="244"/>
                  </a:cubicBezTo>
                  <a:cubicBezTo>
                    <a:pt x="421" y="244"/>
                    <a:pt x="421" y="244"/>
                    <a:pt x="421" y="244"/>
                  </a:cubicBezTo>
                  <a:cubicBezTo>
                    <a:pt x="421" y="243"/>
                    <a:pt x="421" y="243"/>
                    <a:pt x="421" y="243"/>
                  </a:cubicBezTo>
                  <a:cubicBezTo>
                    <a:pt x="420" y="242"/>
                    <a:pt x="420" y="242"/>
                    <a:pt x="420" y="242"/>
                  </a:cubicBezTo>
                  <a:cubicBezTo>
                    <a:pt x="419" y="241"/>
                    <a:pt x="419" y="241"/>
                    <a:pt x="419" y="241"/>
                  </a:cubicBezTo>
                  <a:cubicBezTo>
                    <a:pt x="419" y="240"/>
                    <a:pt x="419" y="240"/>
                    <a:pt x="419" y="240"/>
                  </a:cubicBezTo>
                  <a:cubicBezTo>
                    <a:pt x="418" y="240"/>
                    <a:pt x="418" y="240"/>
                    <a:pt x="418" y="240"/>
                  </a:cubicBezTo>
                  <a:cubicBezTo>
                    <a:pt x="418" y="240"/>
                    <a:pt x="418" y="240"/>
                    <a:pt x="418" y="240"/>
                  </a:cubicBezTo>
                  <a:cubicBezTo>
                    <a:pt x="417" y="240"/>
                    <a:pt x="417" y="240"/>
                    <a:pt x="417" y="240"/>
                  </a:cubicBezTo>
                  <a:cubicBezTo>
                    <a:pt x="418" y="239"/>
                    <a:pt x="418" y="239"/>
                    <a:pt x="418" y="239"/>
                  </a:cubicBezTo>
                  <a:cubicBezTo>
                    <a:pt x="418" y="239"/>
                    <a:pt x="418" y="239"/>
                    <a:pt x="418" y="239"/>
                  </a:cubicBezTo>
                  <a:cubicBezTo>
                    <a:pt x="417" y="239"/>
                    <a:pt x="417" y="239"/>
                    <a:pt x="417" y="239"/>
                  </a:cubicBezTo>
                  <a:cubicBezTo>
                    <a:pt x="417" y="238"/>
                    <a:pt x="417" y="238"/>
                    <a:pt x="417" y="238"/>
                  </a:cubicBezTo>
                  <a:cubicBezTo>
                    <a:pt x="416" y="238"/>
                    <a:pt x="416" y="238"/>
                    <a:pt x="416" y="238"/>
                  </a:cubicBezTo>
                  <a:cubicBezTo>
                    <a:pt x="416" y="237"/>
                    <a:pt x="416" y="237"/>
                    <a:pt x="416" y="237"/>
                  </a:cubicBezTo>
                  <a:cubicBezTo>
                    <a:pt x="416" y="237"/>
                    <a:pt x="416" y="237"/>
                    <a:pt x="416" y="237"/>
                  </a:cubicBezTo>
                  <a:cubicBezTo>
                    <a:pt x="415" y="236"/>
                    <a:pt x="415" y="236"/>
                    <a:pt x="415" y="236"/>
                  </a:cubicBezTo>
                  <a:cubicBezTo>
                    <a:pt x="414" y="235"/>
                    <a:pt x="414" y="235"/>
                    <a:pt x="414" y="235"/>
                  </a:cubicBezTo>
                  <a:cubicBezTo>
                    <a:pt x="414" y="235"/>
                    <a:pt x="414" y="235"/>
                    <a:pt x="414" y="235"/>
                  </a:cubicBezTo>
                  <a:cubicBezTo>
                    <a:pt x="414" y="234"/>
                    <a:pt x="414" y="234"/>
                    <a:pt x="414" y="234"/>
                  </a:cubicBezTo>
                  <a:cubicBezTo>
                    <a:pt x="414" y="234"/>
                    <a:pt x="414" y="234"/>
                    <a:pt x="414" y="234"/>
                  </a:cubicBezTo>
                  <a:cubicBezTo>
                    <a:pt x="413" y="234"/>
                    <a:pt x="413" y="234"/>
                    <a:pt x="413" y="234"/>
                  </a:cubicBezTo>
                  <a:cubicBezTo>
                    <a:pt x="413" y="234"/>
                    <a:pt x="413" y="234"/>
                    <a:pt x="413" y="234"/>
                  </a:cubicBezTo>
                  <a:cubicBezTo>
                    <a:pt x="413" y="233"/>
                    <a:pt x="413" y="233"/>
                    <a:pt x="413" y="233"/>
                  </a:cubicBezTo>
                  <a:cubicBezTo>
                    <a:pt x="413" y="233"/>
                    <a:pt x="413" y="233"/>
                    <a:pt x="413" y="233"/>
                  </a:cubicBezTo>
                  <a:cubicBezTo>
                    <a:pt x="413" y="232"/>
                    <a:pt x="413" y="232"/>
                    <a:pt x="413" y="232"/>
                  </a:cubicBezTo>
                  <a:cubicBezTo>
                    <a:pt x="412" y="232"/>
                    <a:pt x="412" y="232"/>
                    <a:pt x="412" y="232"/>
                  </a:cubicBezTo>
                  <a:cubicBezTo>
                    <a:pt x="412" y="231"/>
                    <a:pt x="412" y="231"/>
                    <a:pt x="412" y="231"/>
                  </a:cubicBezTo>
                  <a:cubicBezTo>
                    <a:pt x="412" y="231"/>
                    <a:pt x="412" y="231"/>
                    <a:pt x="412" y="231"/>
                  </a:cubicBezTo>
                  <a:cubicBezTo>
                    <a:pt x="412" y="231"/>
                    <a:pt x="412" y="231"/>
                    <a:pt x="412" y="231"/>
                  </a:cubicBezTo>
                  <a:cubicBezTo>
                    <a:pt x="411" y="231"/>
                    <a:pt x="411" y="231"/>
                    <a:pt x="411" y="231"/>
                  </a:cubicBezTo>
                  <a:cubicBezTo>
                    <a:pt x="410" y="231"/>
                    <a:pt x="410" y="231"/>
                    <a:pt x="410" y="231"/>
                  </a:cubicBezTo>
                  <a:cubicBezTo>
                    <a:pt x="410" y="230"/>
                    <a:pt x="410" y="230"/>
                    <a:pt x="410" y="230"/>
                  </a:cubicBezTo>
                  <a:cubicBezTo>
                    <a:pt x="410" y="230"/>
                    <a:pt x="410" y="230"/>
                    <a:pt x="410" y="230"/>
                  </a:cubicBezTo>
                  <a:cubicBezTo>
                    <a:pt x="410" y="230"/>
                    <a:pt x="410" y="230"/>
                    <a:pt x="410" y="230"/>
                  </a:cubicBezTo>
                  <a:cubicBezTo>
                    <a:pt x="410" y="229"/>
                    <a:pt x="410" y="229"/>
                    <a:pt x="410" y="229"/>
                  </a:cubicBezTo>
                  <a:cubicBezTo>
                    <a:pt x="409" y="230"/>
                    <a:pt x="409" y="230"/>
                    <a:pt x="409" y="230"/>
                  </a:cubicBezTo>
                  <a:cubicBezTo>
                    <a:pt x="409" y="229"/>
                    <a:pt x="409" y="229"/>
                    <a:pt x="409" y="229"/>
                  </a:cubicBezTo>
                  <a:cubicBezTo>
                    <a:pt x="409" y="229"/>
                    <a:pt x="409" y="229"/>
                    <a:pt x="409" y="229"/>
                  </a:cubicBezTo>
                  <a:cubicBezTo>
                    <a:pt x="408" y="229"/>
                    <a:pt x="408" y="229"/>
                    <a:pt x="408" y="229"/>
                  </a:cubicBezTo>
                  <a:cubicBezTo>
                    <a:pt x="409" y="229"/>
                    <a:pt x="409" y="229"/>
                    <a:pt x="409" y="229"/>
                  </a:cubicBezTo>
                  <a:cubicBezTo>
                    <a:pt x="408" y="228"/>
                    <a:pt x="408" y="228"/>
                    <a:pt x="408" y="228"/>
                  </a:cubicBezTo>
                  <a:cubicBezTo>
                    <a:pt x="408" y="228"/>
                    <a:pt x="408" y="228"/>
                    <a:pt x="408" y="228"/>
                  </a:cubicBezTo>
                  <a:cubicBezTo>
                    <a:pt x="407" y="228"/>
                    <a:pt x="407" y="228"/>
                    <a:pt x="407" y="228"/>
                  </a:cubicBezTo>
                  <a:cubicBezTo>
                    <a:pt x="407" y="228"/>
                    <a:pt x="407" y="228"/>
                    <a:pt x="407" y="228"/>
                  </a:cubicBezTo>
                  <a:cubicBezTo>
                    <a:pt x="406" y="228"/>
                    <a:pt x="406" y="228"/>
                    <a:pt x="406" y="228"/>
                  </a:cubicBezTo>
                  <a:cubicBezTo>
                    <a:pt x="406" y="228"/>
                    <a:pt x="406" y="228"/>
                    <a:pt x="406" y="228"/>
                  </a:cubicBezTo>
                  <a:cubicBezTo>
                    <a:pt x="405" y="228"/>
                    <a:pt x="405" y="228"/>
                    <a:pt x="405" y="228"/>
                  </a:cubicBezTo>
                  <a:cubicBezTo>
                    <a:pt x="405" y="228"/>
                    <a:pt x="405" y="228"/>
                    <a:pt x="405" y="228"/>
                  </a:cubicBezTo>
                  <a:cubicBezTo>
                    <a:pt x="405" y="228"/>
                    <a:pt x="405" y="228"/>
                    <a:pt x="405" y="228"/>
                  </a:cubicBezTo>
                  <a:cubicBezTo>
                    <a:pt x="405" y="229"/>
                    <a:pt x="405" y="229"/>
                    <a:pt x="405" y="229"/>
                  </a:cubicBezTo>
                  <a:cubicBezTo>
                    <a:pt x="404" y="228"/>
                    <a:pt x="404" y="228"/>
                    <a:pt x="404" y="228"/>
                  </a:cubicBezTo>
                  <a:cubicBezTo>
                    <a:pt x="404" y="228"/>
                    <a:pt x="404" y="228"/>
                    <a:pt x="404" y="228"/>
                  </a:cubicBezTo>
                  <a:cubicBezTo>
                    <a:pt x="403" y="228"/>
                    <a:pt x="403" y="228"/>
                    <a:pt x="403" y="228"/>
                  </a:cubicBezTo>
                  <a:cubicBezTo>
                    <a:pt x="402" y="228"/>
                    <a:pt x="402" y="228"/>
                    <a:pt x="402" y="228"/>
                  </a:cubicBezTo>
                  <a:cubicBezTo>
                    <a:pt x="402" y="228"/>
                    <a:pt x="402" y="228"/>
                    <a:pt x="402" y="228"/>
                  </a:cubicBezTo>
                  <a:cubicBezTo>
                    <a:pt x="401" y="227"/>
                    <a:pt x="401" y="227"/>
                    <a:pt x="401" y="227"/>
                  </a:cubicBezTo>
                  <a:cubicBezTo>
                    <a:pt x="400" y="227"/>
                    <a:pt x="400" y="227"/>
                    <a:pt x="400" y="227"/>
                  </a:cubicBezTo>
                  <a:cubicBezTo>
                    <a:pt x="399" y="227"/>
                    <a:pt x="399" y="227"/>
                    <a:pt x="399" y="227"/>
                  </a:cubicBezTo>
                  <a:cubicBezTo>
                    <a:pt x="399" y="227"/>
                    <a:pt x="399" y="227"/>
                    <a:pt x="399" y="227"/>
                  </a:cubicBezTo>
                  <a:cubicBezTo>
                    <a:pt x="398" y="227"/>
                    <a:pt x="398" y="227"/>
                    <a:pt x="398" y="227"/>
                  </a:cubicBezTo>
                  <a:cubicBezTo>
                    <a:pt x="398" y="227"/>
                    <a:pt x="398" y="227"/>
                    <a:pt x="398" y="227"/>
                  </a:cubicBezTo>
                  <a:cubicBezTo>
                    <a:pt x="397" y="227"/>
                    <a:pt x="397" y="227"/>
                    <a:pt x="397" y="227"/>
                  </a:cubicBezTo>
                  <a:cubicBezTo>
                    <a:pt x="396" y="227"/>
                    <a:pt x="396" y="227"/>
                    <a:pt x="396" y="227"/>
                  </a:cubicBezTo>
                  <a:cubicBezTo>
                    <a:pt x="396" y="227"/>
                    <a:pt x="396" y="227"/>
                    <a:pt x="396" y="227"/>
                  </a:cubicBezTo>
                  <a:cubicBezTo>
                    <a:pt x="396" y="228"/>
                    <a:pt x="396" y="228"/>
                    <a:pt x="396" y="228"/>
                  </a:cubicBezTo>
                  <a:cubicBezTo>
                    <a:pt x="395" y="228"/>
                    <a:pt x="395" y="228"/>
                    <a:pt x="395" y="228"/>
                  </a:cubicBezTo>
                  <a:cubicBezTo>
                    <a:pt x="394" y="228"/>
                    <a:pt x="394" y="228"/>
                    <a:pt x="394" y="228"/>
                  </a:cubicBezTo>
                  <a:cubicBezTo>
                    <a:pt x="393" y="228"/>
                    <a:pt x="393" y="228"/>
                    <a:pt x="393" y="228"/>
                  </a:cubicBezTo>
                  <a:cubicBezTo>
                    <a:pt x="393" y="228"/>
                    <a:pt x="393" y="228"/>
                    <a:pt x="393" y="228"/>
                  </a:cubicBezTo>
                  <a:cubicBezTo>
                    <a:pt x="392" y="228"/>
                    <a:pt x="392" y="228"/>
                    <a:pt x="392" y="228"/>
                  </a:cubicBezTo>
                  <a:cubicBezTo>
                    <a:pt x="392" y="229"/>
                    <a:pt x="392" y="229"/>
                    <a:pt x="392" y="229"/>
                  </a:cubicBezTo>
                  <a:cubicBezTo>
                    <a:pt x="391" y="229"/>
                    <a:pt x="391" y="229"/>
                    <a:pt x="391" y="229"/>
                  </a:cubicBezTo>
                  <a:cubicBezTo>
                    <a:pt x="390" y="229"/>
                    <a:pt x="390" y="229"/>
                    <a:pt x="390" y="229"/>
                  </a:cubicBezTo>
                  <a:cubicBezTo>
                    <a:pt x="390" y="229"/>
                    <a:pt x="390" y="229"/>
                    <a:pt x="390" y="229"/>
                  </a:cubicBezTo>
                  <a:cubicBezTo>
                    <a:pt x="390" y="229"/>
                    <a:pt x="390" y="229"/>
                    <a:pt x="390" y="229"/>
                  </a:cubicBezTo>
                  <a:cubicBezTo>
                    <a:pt x="389" y="229"/>
                    <a:pt x="389" y="229"/>
                    <a:pt x="389" y="229"/>
                  </a:cubicBezTo>
                  <a:cubicBezTo>
                    <a:pt x="388" y="230"/>
                    <a:pt x="388" y="230"/>
                    <a:pt x="388" y="230"/>
                  </a:cubicBezTo>
                  <a:cubicBezTo>
                    <a:pt x="387" y="230"/>
                    <a:pt x="387" y="230"/>
                    <a:pt x="387" y="230"/>
                  </a:cubicBezTo>
                  <a:cubicBezTo>
                    <a:pt x="387" y="230"/>
                    <a:pt x="387" y="230"/>
                    <a:pt x="387" y="230"/>
                  </a:cubicBezTo>
                  <a:cubicBezTo>
                    <a:pt x="387" y="231"/>
                    <a:pt x="387" y="231"/>
                    <a:pt x="387" y="231"/>
                  </a:cubicBezTo>
                  <a:cubicBezTo>
                    <a:pt x="386" y="232"/>
                    <a:pt x="386" y="232"/>
                    <a:pt x="386" y="232"/>
                  </a:cubicBezTo>
                  <a:cubicBezTo>
                    <a:pt x="386" y="232"/>
                    <a:pt x="386" y="232"/>
                    <a:pt x="386" y="232"/>
                  </a:cubicBezTo>
                  <a:cubicBezTo>
                    <a:pt x="386" y="233"/>
                    <a:pt x="386" y="233"/>
                    <a:pt x="386" y="233"/>
                  </a:cubicBezTo>
                  <a:cubicBezTo>
                    <a:pt x="386" y="233"/>
                    <a:pt x="386" y="233"/>
                    <a:pt x="386" y="233"/>
                  </a:cubicBezTo>
                  <a:cubicBezTo>
                    <a:pt x="386" y="234"/>
                    <a:pt x="386" y="234"/>
                    <a:pt x="386" y="234"/>
                  </a:cubicBezTo>
                  <a:cubicBezTo>
                    <a:pt x="386" y="234"/>
                    <a:pt x="386" y="234"/>
                    <a:pt x="386" y="234"/>
                  </a:cubicBezTo>
                  <a:cubicBezTo>
                    <a:pt x="387" y="234"/>
                    <a:pt x="387" y="234"/>
                    <a:pt x="387" y="234"/>
                  </a:cubicBezTo>
                  <a:cubicBezTo>
                    <a:pt x="388" y="234"/>
                    <a:pt x="388" y="234"/>
                    <a:pt x="388" y="234"/>
                  </a:cubicBezTo>
                  <a:cubicBezTo>
                    <a:pt x="388" y="234"/>
                    <a:pt x="388" y="234"/>
                    <a:pt x="388" y="234"/>
                  </a:cubicBezTo>
                  <a:cubicBezTo>
                    <a:pt x="389" y="234"/>
                    <a:pt x="389" y="234"/>
                    <a:pt x="389" y="234"/>
                  </a:cubicBezTo>
                  <a:cubicBezTo>
                    <a:pt x="389" y="235"/>
                    <a:pt x="389" y="235"/>
                    <a:pt x="389" y="235"/>
                  </a:cubicBezTo>
                  <a:cubicBezTo>
                    <a:pt x="390" y="235"/>
                    <a:pt x="390" y="235"/>
                    <a:pt x="390" y="235"/>
                  </a:cubicBezTo>
                  <a:cubicBezTo>
                    <a:pt x="390" y="236"/>
                    <a:pt x="390" y="236"/>
                    <a:pt x="390" y="236"/>
                  </a:cubicBezTo>
                  <a:cubicBezTo>
                    <a:pt x="390" y="236"/>
                    <a:pt x="390" y="236"/>
                    <a:pt x="390" y="236"/>
                  </a:cubicBezTo>
                  <a:cubicBezTo>
                    <a:pt x="391" y="237"/>
                    <a:pt x="391" y="237"/>
                    <a:pt x="391" y="237"/>
                  </a:cubicBezTo>
                  <a:cubicBezTo>
                    <a:pt x="390" y="238"/>
                    <a:pt x="390" y="238"/>
                    <a:pt x="390" y="238"/>
                  </a:cubicBezTo>
                  <a:cubicBezTo>
                    <a:pt x="390" y="238"/>
                    <a:pt x="390" y="238"/>
                    <a:pt x="390" y="238"/>
                  </a:cubicBezTo>
                  <a:cubicBezTo>
                    <a:pt x="389" y="239"/>
                    <a:pt x="389" y="239"/>
                    <a:pt x="389" y="239"/>
                  </a:cubicBezTo>
                  <a:cubicBezTo>
                    <a:pt x="389" y="240"/>
                    <a:pt x="389" y="240"/>
                    <a:pt x="389" y="240"/>
                  </a:cubicBezTo>
                  <a:cubicBezTo>
                    <a:pt x="389" y="240"/>
                    <a:pt x="389" y="240"/>
                    <a:pt x="389" y="240"/>
                  </a:cubicBezTo>
                  <a:cubicBezTo>
                    <a:pt x="388" y="241"/>
                    <a:pt x="388" y="241"/>
                    <a:pt x="388" y="241"/>
                  </a:cubicBezTo>
                  <a:cubicBezTo>
                    <a:pt x="388" y="242"/>
                    <a:pt x="388" y="242"/>
                    <a:pt x="388" y="242"/>
                  </a:cubicBezTo>
                  <a:cubicBezTo>
                    <a:pt x="388" y="242"/>
                    <a:pt x="388" y="242"/>
                    <a:pt x="388" y="242"/>
                  </a:cubicBezTo>
                  <a:cubicBezTo>
                    <a:pt x="388" y="243"/>
                    <a:pt x="388" y="243"/>
                    <a:pt x="388" y="243"/>
                  </a:cubicBezTo>
                  <a:cubicBezTo>
                    <a:pt x="388" y="244"/>
                    <a:pt x="388" y="244"/>
                    <a:pt x="388" y="244"/>
                  </a:cubicBezTo>
                  <a:cubicBezTo>
                    <a:pt x="389" y="244"/>
                    <a:pt x="389" y="244"/>
                    <a:pt x="389" y="244"/>
                  </a:cubicBezTo>
                  <a:cubicBezTo>
                    <a:pt x="389" y="245"/>
                    <a:pt x="389" y="245"/>
                    <a:pt x="389" y="245"/>
                  </a:cubicBezTo>
                  <a:cubicBezTo>
                    <a:pt x="388" y="245"/>
                    <a:pt x="388" y="245"/>
                    <a:pt x="388" y="245"/>
                  </a:cubicBezTo>
                  <a:cubicBezTo>
                    <a:pt x="388" y="246"/>
                    <a:pt x="388" y="246"/>
                    <a:pt x="388" y="246"/>
                  </a:cubicBezTo>
                  <a:cubicBezTo>
                    <a:pt x="389" y="246"/>
                    <a:pt x="389" y="246"/>
                    <a:pt x="389" y="246"/>
                  </a:cubicBezTo>
                  <a:cubicBezTo>
                    <a:pt x="389" y="248"/>
                    <a:pt x="389" y="248"/>
                    <a:pt x="389" y="248"/>
                  </a:cubicBezTo>
                  <a:cubicBezTo>
                    <a:pt x="388" y="248"/>
                    <a:pt x="388" y="248"/>
                    <a:pt x="388" y="248"/>
                  </a:cubicBezTo>
                  <a:cubicBezTo>
                    <a:pt x="388" y="249"/>
                    <a:pt x="388" y="249"/>
                    <a:pt x="388" y="249"/>
                  </a:cubicBezTo>
                  <a:cubicBezTo>
                    <a:pt x="389" y="249"/>
                    <a:pt x="389" y="249"/>
                    <a:pt x="389" y="249"/>
                  </a:cubicBezTo>
                  <a:cubicBezTo>
                    <a:pt x="389" y="249"/>
                    <a:pt x="389" y="249"/>
                    <a:pt x="389" y="249"/>
                  </a:cubicBezTo>
                  <a:cubicBezTo>
                    <a:pt x="389" y="249"/>
                    <a:pt x="389" y="249"/>
                    <a:pt x="389" y="249"/>
                  </a:cubicBezTo>
                  <a:cubicBezTo>
                    <a:pt x="390" y="249"/>
                    <a:pt x="390" y="249"/>
                    <a:pt x="390" y="249"/>
                  </a:cubicBezTo>
                  <a:cubicBezTo>
                    <a:pt x="390" y="250"/>
                    <a:pt x="390" y="250"/>
                    <a:pt x="390" y="250"/>
                  </a:cubicBezTo>
                  <a:cubicBezTo>
                    <a:pt x="390" y="251"/>
                    <a:pt x="390" y="251"/>
                    <a:pt x="390" y="251"/>
                  </a:cubicBezTo>
                  <a:cubicBezTo>
                    <a:pt x="389" y="252"/>
                    <a:pt x="389" y="252"/>
                    <a:pt x="389" y="252"/>
                  </a:cubicBezTo>
                  <a:cubicBezTo>
                    <a:pt x="387" y="252"/>
                    <a:pt x="387" y="252"/>
                    <a:pt x="387" y="252"/>
                  </a:cubicBezTo>
                  <a:cubicBezTo>
                    <a:pt x="386" y="252"/>
                    <a:pt x="386" y="252"/>
                    <a:pt x="386" y="252"/>
                  </a:cubicBezTo>
                  <a:cubicBezTo>
                    <a:pt x="384" y="254"/>
                    <a:pt x="384" y="254"/>
                    <a:pt x="384" y="254"/>
                  </a:cubicBezTo>
                  <a:cubicBezTo>
                    <a:pt x="384" y="254"/>
                    <a:pt x="384" y="254"/>
                    <a:pt x="384" y="254"/>
                  </a:cubicBezTo>
                  <a:cubicBezTo>
                    <a:pt x="383" y="254"/>
                    <a:pt x="383" y="254"/>
                    <a:pt x="383" y="254"/>
                  </a:cubicBezTo>
                  <a:cubicBezTo>
                    <a:pt x="382" y="254"/>
                    <a:pt x="382" y="254"/>
                    <a:pt x="382" y="254"/>
                  </a:cubicBezTo>
                  <a:cubicBezTo>
                    <a:pt x="381" y="254"/>
                    <a:pt x="381" y="254"/>
                    <a:pt x="381" y="254"/>
                  </a:cubicBezTo>
                  <a:cubicBezTo>
                    <a:pt x="381" y="254"/>
                    <a:pt x="381" y="254"/>
                    <a:pt x="381" y="254"/>
                  </a:cubicBezTo>
                  <a:cubicBezTo>
                    <a:pt x="380" y="253"/>
                    <a:pt x="380" y="253"/>
                    <a:pt x="380" y="253"/>
                  </a:cubicBezTo>
                  <a:cubicBezTo>
                    <a:pt x="380" y="254"/>
                    <a:pt x="380" y="254"/>
                    <a:pt x="380" y="254"/>
                  </a:cubicBezTo>
                  <a:cubicBezTo>
                    <a:pt x="379" y="253"/>
                    <a:pt x="379" y="253"/>
                    <a:pt x="379" y="253"/>
                  </a:cubicBezTo>
                  <a:cubicBezTo>
                    <a:pt x="378" y="253"/>
                    <a:pt x="378" y="253"/>
                    <a:pt x="378" y="253"/>
                  </a:cubicBezTo>
                  <a:cubicBezTo>
                    <a:pt x="376" y="253"/>
                    <a:pt x="376" y="253"/>
                    <a:pt x="376" y="253"/>
                  </a:cubicBezTo>
                  <a:cubicBezTo>
                    <a:pt x="376" y="253"/>
                    <a:pt x="376" y="253"/>
                    <a:pt x="376" y="253"/>
                  </a:cubicBezTo>
                  <a:cubicBezTo>
                    <a:pt x="375" y="254"/>
                    <a:pt x="375" y="254"/>
                    <a:pt x="375" y="254"/>
                  </a:cubicBezTo>
                  <a:cubicBezTo>
                    <a:pt x="374" y="254"/>
                    <a:pt x="374" y="254"/>
                    <a:pt x="374" y="254"/>
                  </a:cubicBezTo>
                  <a:cubicBezTo>
                    <a:pt x="374" y="254"/>
                    <a:pt x="374" y="254"/>
                    <a:pt x="374" y="254"/>
                  </a:cubicBezTo>
                  <a:cubicBezTo>
                    <a:pt x="373" y="254"/>
                    <a:pt x="373" y="254"/>
                    <a:pt x="373" y="254"/>
                  </a:cubicBezTo>
                  <a:cubicBezTo>
                    <a:pt x="373" y="254"/>
                    <a:pt x="373" y="254"/>
                    <a:pt x="373" y="254"/>
                  </a:cubicBezTo>
                  <a:cubicBezTo>
                    <a:pt x="372" y="253"/>
                    <a:pt x="372" y="253"/>
                    <a:pt x="372" y="253"/>
                  </a:cubicBezTo>
                  <a:cubicBezTo>
                    <a:pt x="371" y="252"/>
                    <a:pt x="371" y="252"/>
                    <a:pt x="371" y="252"/>
                  </a:cubicBezTo>
                  <a:cubicBezTo>
                    <a:pt x="370" y="252"/>
                    <a:pt x="370" y="252"/>
                    <a:pt x="370" y="252"/>
                  </a:cubicBezTo>
                  <a:cubicBezTo>
                    <a:pt x="369" y="253"/>
                    <a:pt x="369" y="253"/>
                    <a:pt x="369" y="253"/>
                  </a:cubicBezTo>
                  <a:cubicBezTo>
                    <a:pt x="369" y="252"/>
                    <a:pt x="369" y="252"/>
                    <a:pt x="369" y="252"/>
                  </a:cubicBezTo>
                  <a:cubicBezTo>
                    <a:pt x="368" y="252"/>
                    <a:pt x="368" y="252"/>
                    <a:pt x="368" y="252"/>
                  </a:cubicBezTo>
                  <a:cubicBezTo>
                    <a:pt x="367" y="253"/>
                    <a:pt x="367" y="253"/>
                    <a:pt x="367" y="253"/>
                  </a:cubicBezTo>
                  <a:cubicBezTo>
                    <a:pt x="367" y="254"/>
                    <a:pt x="367" y="254"/>
                    <a:pt x="367" y="254"/>
                  </a:cubicBezTo>
                  <a:cubicBezTo>
                    <a:pt x="366" y="254"/>
                    <a:pt x="366" y="254"/>
                    <a:pt x="366" y="254"/>
                  </a:cubicBezTo>
                  <a:cubicBezTo>
                    <a:pt x="365" y="255"/>
                    <a:pt x="365" y="255"/>
                    <a:pt x="365" y="255"/>
                  </a:cubicBezTo>
                  <a:cubicBezTo>
                    <a:pt x="365" y="256"/>
                    <a:pt x="365" y="256"/>
                    <a:pt x="365" y="256"/>
                  </a:cubicBezTo>
                  <a:cubicBezTo>
                    <a:pt x="365" y="256"/>
                    <a:pt x="365" y="256"/>
                    <a:pt x="365" y="256"/>
                  </a:cubicBezTo>
                  <a:cubicBezTo>
                    <a:pt x="364" y="257"/>
                    <a:pt x="364" y="257"/>
                    <a:pt x="364" y="257"/>
                  </a:cubicBezTo>
                  <a:cubicBezTo>
                    <a:pt x="363" y="257"/>
                    <a:pt x="363" y="257"/>
                    <a:pt x="363" y="257"/>
                  </a:cubicBezTo>
                  <a:cubicBezTo>
                    <a:pt x="361" y="257"/>
                    <a:pt x="361" y="257"/>
                    <a:pt x="361" y="257"/>
                  </a:cubicBezTo>
                  <a:cubicBezTo>
                    <a:pt x="361" y="258"/>
                    <a:pt x="361" y="258"/>
                    <a:pt x="361" y="258"/>
                  </a:cubicBezTo>
                  <a:cubicBezTo>
                    <a:pt x="360" y="258"/>
                    <a:pt x="360" y="258"/>
                    <a:pt x="360" y="258"/>
                  </a:cubicBezTo>
                  <a:cubicBezTo>
                    <a:pt x="359" y="258"/>
                    <a:pt x="359" y="258"/>
                    <a:pt x="359" y="258"/>
                  </a:cubicBezTo>
                  <a:cubicBezTo>
                    <a:pt x="357" y="259"/>
                    <a:pt x="357" y="259"/>
                    <a:pt x="357" y="259"/>
                  </a:cubicBezTo>
                  <a:cubicBezTo>
                    <a:pt x="357" y="260"/>
                    <a:pt x="357" y="260"/>
                    <a:pt x="357" y="260"/>
                  </a:cubicBezTo>
                  <a:cubicBezTo>
                    <a:pt x="356" y="260"/>
                    <a:pt x="356" y="260"/>
                    <a:pt x="356" y="260"/>
                  </a:cubicBezTo>
                  <a:cubicBezTo>
                    <a:pt x="355" y="260"/>
                    <a:pt x="355" y="260"/>
                    <a:pt x="355" y="260"/>
                  </a:cubicBezTo>
                  <a:cubicBezTo>
                    <a:pt x="354" y="260"/>
                    <a:pt x="354" y="260"/>
                    <a:pt x="354" y="260"/>
                  </a:cubicBezTo>
                  <a:cubicBezTo>
                    <a:pt x="354" y="260"/>
                    <a:pt x="354" y="260"/>
                    <a:pt x="354" y="260"/>
                  </a:cubicBezTo>
                  <a:cubicBezTo>
                    <a:pt x="353" y="260"/>
                    <a:pt x="353" y="260"/>
                    <a:pt x="353" y="260"/>
                  </a:cubicBezTo>
                  <a:cubicBezTo>
                    <a:pt x="350" y="260"/>
                    <a:pt x="350" y="260"/>
                    <a:pt x="350" y="260"/>
                  </a:cubicBezTo>
                  <a:cubicBezTo>
                    <a:pt x="348" y="260"/>
                    <a:pt x="348" y="260"/>
                    <a:pt x="348" y="260"/>
                  </a:cubicBezTo>
                  <a:cubicBezTo>
                    <a:pt x="346" y="260"/>
                    <a:pt x="346" y="260"/>
                    <a:pt x="346" y="260"/>
                  </a:cubicBezTo>
                  <a:cubicBezTo>
                    <a:pt x="346" y="260"/>
                    <a:pt x="346" y="260"/>
                    <a:pt x="346" y="260"/>
                  </a:cubicBezTo>
                  <a:cubicBezTo>
                    <a:pt x="345" y="259"/>
                    <a:pt x="345" y="259"/>
                    <a:pt x="345" y="259"/>
                  </a:cubicBezTo>
                  <a:cubicBezTo>
                    <a:pt x="344" y="259"/>
                    <a:pt x="344" y="259"/>
                    <a:pt x="344" y="259"/>
                  </a:cubicBezTo>
                  <a:cubicBezTo>
                    <a:pt x="344" y="259"/>
                    <a:pt x="344" y="259"/>
                    <a:pt x="344" y="259"/>
                  </a:cubicBezTo>
                  <a:cubicBezTo>
                    <a:pt x="343" y="258"/>
                    <a:pt x="343" y="258"/>
                    <a:pt x="343" y="258"/>
                  </a:cubicBezTo>
                  <a:cubicBezTo>
                    <a:pt x="342" y="257"/>
                    <a:pt x="342" y="257"/>
                    <a:pt x="342" y="257"/>
                  </a:cubicBezTo>
                  <a:cubicBezTo>
                    <a:pt x="342" y="257"/>
                    <a:pt x="342" y="257"/>
                    <a:pt x="342" y="257"/>
                  </a:cubicBezTo>
                  <a:cubicBezTo>
                    <a:pt x="341" y="257"/>
                    <a:pt x="341" y="257"/>
                    <a:pt x="341" y="257"/>
                  </a:cubicBezTo>
                  <a:cubicBezTo>
                    <a:pt x="340" y="257"/>
                    <a:pt x="340" y="257"/>
                    <a:pt x="340" y="257"/>
                  </a:cubicBezTo>
                  <a:cubicBezTo>
                    <a:pt x="338" y="256"/>
                    <a:pt x="338" y="256"/>
                    <a:pt x="338" y="256"/>
                  </a:cubicBezTo>
                  <a:cubicBezTo>
                    <a:pt x="337" y="255"/>
                    <a:pt x="337" y="255"/>
                    <a:pt x="337" y="255"/>
                  </a:cubicBezTo>
                  <a:cubicBezTo>
                    <a:pt x="336" y="255"/>
                    <a:pt x="336" y="255"/>
                    <a:pt x="336" y="255"/>
                  </a:cubicBezTo>
                  <a:cubicBezTo>
                    <a:pt x="334" y="255"/>
                    <a:pt x="334" y="255"/>
                    <a:pt x="334" y="255"/>
                  </a:cubicBezTo>
                  <a:cubicBezTo>
                    <a:pt x="333" y="255"/>
                    <a:pt x="333" y="255"/>
                    <a:pt x="333" y="255"/>
                  </a:cubicBezTo>
                  <a:cubicBezTo>
                    <a:pt x="332" y="255"/>
                    <a:pt x="332" y="255"/>
                    <a:pt x="332" y="255"/>
                  </a:cubicBezTo>
                  <a:cubicBezTo>
                    <a:pt x="331" y="255"/>
                    <a:pt x="331" y="255"/>
                    <a:pt x="331" y="255"/>
                  </a:cubicBezTo>
                  <a:cubicBezTo>
                    <a:pt x="330" y="255"/>
                    <a:pt x="330" y="255"/>
                    <a:pt x="330" y="255"/>
                  </a:cubicBezTo>
                  <a:cubicBezTo>
                    <a:pt x="328" y="255"/>
                    <a:pt x="328" y="255"/>
                    <a:pt x="328" y="255"/>
                  </a:cubicBezTo>
                  <a:cubicBezTo>
                    <a:pt x="327" y="256"/>
                    <a:pt x="327" y="256"/>
                    <a:pt x="327" y="256"/>
                  </a:cubicBezTo>
                  <a:cubicBezTo>
                    <a:pt x="326" y="257"/>
                    <a:pt x="326" y="257"/>
                    <a:pt x="326" y="257"/>
                  </a:cubicBezTo>
                  <a:cubicBezTo>
                    <a:pt x="326" y="257"/>
                    <a:pt x="326" y="257"/>
                    <a:pt x="326" y="257"/>
                  </a:cubicBezTo>
                  <a:cubicBezTo>
                    <a:pt x="325" y="257"/>
                    <a:pt x="325" y="257"/>
                    <a:pt x="325" y="257"/>
                  </a:cubicBezTo>
                  <a:cubicBezTo>
                    <a:pt x="324" y="257"/>
                    <a:pt x="324" y="257"/>
                    <a:pt x="324" y="257"/>
                  </a:cubicBezTo>
                  <a:cubicBezTo>
                    <a:pt x="324" y="257"/>
                    <a:pt x="324" y="257"/>
                    <a:pt x="324" y="257"/>
                  </a:cubicBezTo>
                  <a:cubicBezTo>
                    <a:pt x="323" y="257"/>
                    <a:pt x="323" y="257"/>
                    <a:pt x="323" y="257"/>
                  </a:cubicBezTo>
                  <a:cubicBezTo>
                    <a:pt x="322" y="257"/>
                    <a:pt x="322" y="257"/>
                    <a:pt x="322" y="257"/>
                  </a:cubicBezTo>
                  <a:cubicBezTo>
                    <a:pt x="322" y="257"/>
                    <a:pt x="322" y="257"/>
                    <a:pt x="322" y="257"/>
                  </a:cubicBezTo>
                  <a:cubicBezTo>
                    <a:pt x="320" y="256"/>
                    <a:pt x="320" y="256"/>
                    <a:pt x="320" y="256"/>
                  </a:cubicBezTo>
                  <a:cubicBezTo>
                    <a:pt x="319" y="256"/>
                    <a:pt x="319" y="256"/>
                    <a:pt x="319" y="256"/>
                  </a:cubicBezTo>
                  <a:cubicBezTo>
                    <a:pt x="319" y="256"/>
                    <a:pt x="319" y="256"/>
                    <a:pt x="319" y="256"/>
                  </a:cubicBezTo>
                  <a:cubicBezTo>
                    <a:pt x="318" y="255"/>
                    <a:pt x="318" y="255"/>
                    <a:pt x="318" y="255"/>
                  </a:cubicBezTo>
                  <a:cubicBezTo>
                    <a:pt x="317" y="255"/>
                    <a:pt x="317" y="255"/>
                    <a:pt x="317" y="255"/>
                  </a:cubicBezTo>
                  <a:cubicBezTo>
                    <a:pt x="317" y="255"/>
                    <a:pt x="317" y="255"/>
                    <a:pt x="317" y="255"/>
                  </a:cubicBezTo>
                  <a:cubicBezTo>
                    <a:pt x="317" y="254"/>
                    <a:pt x="317" y="254"/>
                    <a:pt x="317" y="254"/>
                  </a:cubicBezTo>
                  <a:cubicBezTo>
                    <a:pt x="316" y="253"/>
                    <a:pt x="316" y="253"/>
                    <a:pt x="316" y="253"/>
                  </a:cubicBezTo>
                  <a:cubicBezTo>
                    <a:pt x="316" y="253"/>
                    <a:pt x="316" y="253"/>
                    <a:pt x="316" y="253"/>
                  </a:cubicBezTo>
                  <a:cubicBezTo>
                    <a:pt x="316" y="252"/>
                    <a:pt x="316" y="252"/>
                    <a:pt x="316" y="252"/>
                  </a:cubicBezTo>
                  <a:cubicBezTo>
                    <a:pt x="315" y="251"/>
                    <a:pt x="315" y="251"/>
                    <a:pt x="315" y="251"/>
                  </a:cubicBezTo>
                  <a:cubicBezTo>
                    <a:pt x="315" y="251"/>
                    <a:pt x="315" y="251"/>
                    <a:pt x="315" y="251"/>
                  </a:cubicBezTo>
                  <a:cubicBezTo>
                    <a:pt x="315" y="250"/>
                    <a:pt x="315" y="250"/>
                    <a:pt x="315" y="250"/>
                  </a:cubicBezTo>
                  <a:cubicBezTo>
                    <a:pt x="314" y="250"/>
                    <a:pt x="314" y="250"/>
                    <a:pt x="314" y="250"/>
                  </a:cubicBezTo>
                  <a:cubicBezTo>
                    <a:pt x="313" y="250"/>
                    <a:pt x="313" y="250"/>
                    <a:pt x="313" y="250"/>
                  </a:cubicBezTo>
                  <a:cubicBezTo>
                    <a:pt x="312" y="250"/>
                    <a:pt x="312" y="250"/>
                    <a:pt x="312" y="250"/>
                  </a:cubicBezTo>
                  <a:cubicBezTo>
                    <a:pt x="311" y="250"/>
                    <a:pt x="311" y="250"/>
                    <a:pt x="311" y="250"/>
                  </a:cubicBezTo>
                  <a:cubicBezTo>
                    <a:pt x="310" y="250"/>
                    <a:pt x="310" y="250"/>
                    <a:pt x="310" y="250"/>
                  </a:cubicBezTo>
                  <a:cubicBezTo>
                    <a:pt x="310" y="249"/>
                    <a:pt x="310" y="249"/>
                    <a:pt x="310" y="249"/>
                  </a:cubicBezTo>
                  <a:cubicBezTo>
                    <a:pt x="309" y="249"/>
                    <a:pt x="309" y="249"/>
                    <a:pt x="309" y="249"/>
                  </a:cubicBezTo>
                  <a:cubicBezTo>
                    <a:pt x="307" y="249"/>
                    <a:pt x="307" y="249"/>
                    <a:pt x="307" y="249"/>
                  </a:cubicBezTo>
                  <a:cubicBezTo>
                    <a:pt x="306" y="249"/>
                    <a:pt x="306" y="249"/>
                    <a:pt x="306" y="249"/>
                  </a:cubicBezTo>
                  <a:cubicBezTo>
                    <a:pt x="305" y="248"/>
                    <a:pt x="305" y="248"/>
                    <a:pt x="305" y="248"/>
                  </a:cubicBezTo>
                  <a:cubicBezTo>
                    <a:pt x="305" y="248"/>
                    <a:pt x="305" y="248"/>
                    <a:pt x="305" y="248"/>
                  </a:cubicBezTo>
                  <a:cubicBezTo>
                    <a:pt x="304" y="248"/>
                    <a:pt x="304" y="248"/>
                    <a:pt x="304" y="248"/>
                  </a:cubicBezTo>
                  <a:cubicBezTo>
                    <a:pt x="303" y="247"/>
                    <a:pt x="303" y="247"/>
                    <a:pt x="303" y="247"/>
                  </a:cubicBezTo>
                  <a:cubicBezTo>
                    <a:pt x="302" y="247"/>
                    <a:pt x="302" y="247"/>
                    <a:pt x="302" y="247"/>
                  </a:cubicBezTo>
                  <a:cubicBezTo>
                    <a:pt x="301" y="247"/>
                    <a:pt x="301" y="247"/>
                    <a:pt x="301" y="247"/>
                  </a:cubicBezTo>
                  <a:cubicBezTo>
                    <a:pt x="301" y="247"/>
                    <a:pt x="301" y="247"/>
                    <a:pt x="301" y="247"/>
                  </a:cubicBezTo>
                  <a:cubicBezTo>
                    <a:pt x="301" y="248"/>
                    <a:pt x="301" y="248"/>
                    <a:pt x="301" y="248"/>
                  </a:cubicBezTo>
                  <a:cubicBezTo>
                    <a:pt x="301" y="249"/>
                    <a:pt x="301" y="249"/>
                    <a:pt x="301" y="249"/>
                  </a:cubicBezTo>
                  <a:cubicBezTo>
                    <a:pt x="301" y="249"/>
                    <a:pt x="301" y="249"/>
                    <a:pt x="301" y="249"/>
                  </a:cubicBezTo>
                  <a:cubicBezTo>
                    <a:pt x="300" y="249"/>
                    <a:pt x="300" y="249"/>
                    <a:pt x="300" y="249"/>
                  </a:cubicBezTo>
                  <a:cubicBezTo>
                    <a:pt x="299" y="249"/>
                    <a:pt x="299" y="249"/>
                    <a:pt x="299" y="249"/>
                  </a:cubicBezTo>
                  <a:cubicBezTo>
                    <a:pt x="299" y="250"/>
                    <a:pt x="299" y="250"/>
                    <a:pt x="299" y="250"/>
                  </a:cubicBezTo>
                  <a:cubicBezTo>
                    <a:pt x="299" y="251"/>
                    <a:pt x="299" y="251"/>
                    <a:pt x="299" y="251"/>
                  </a:cubicBezTo>
                  <a:cubicBezTo>
                    <a:pt x="298" y="252"/>
                    <a:pt x="298" y="252"/>
                    <a:pt x="298" y="252"/>
                  </a:cubicBezTo>
                  <a:cubicBezTo>
                    <a:pt x="298" y="254"/>
                    <a:pt x="298" y="254"/>
                    <a:pt x="298" y="254"/>
                  </a:cubicBezTo>
                  <a:cubicBezTo>
                    <a:pt x="298" y="255"/>
                    <a:pt x="298" y="255"/>
                    <a:pt x="298" y="255"/>
                  </a:cubicBezTo>
                  <a:cubicBezTo>
                    <a:pt x="300" y="255"/>
                    <a:pt x="300" y="255"/>
                    <a:pt x="300" y="255"/>
                  </a:cubicBezTo>
                  <a:cubicBezTo>
                    <a:pt x="300" y="255"/>
                    <a:pt x="300" y="255"/>
                    <a:pt x="300" y="255"/>
                  </a:cubicBezTo>
                  <a:cubicBezTo>
                    <a:pt x="301" y="256"/>
                    <a:pt x="301" y="256"/>
                    <a:pt x="301" y="256"/>
                  </a:cubicBezTo>
                  <a:cubicBezTo>
                    <a:pt x="301" y="256"/>
                    <a:pt x="301" y="256"/>
                    <a:pt x="301" y="256"/>
                  </a:cubicBezTo>
                  <a:cubicBezTo>
                    <a:pt x="301" y="258"/>
                    <a:pt x="301" y="258"/>
                    <a:pt x="301" y="258"/>
                  </a:cubicBezTo>
                  <a:cubicBezTo>
                    <a:pt x="301" y="259"/>
                    <a:pt x="301" y="259"/>
                    <a:pt x="301" y="259"/>
                  </a:cubicBezTo>
                  <a:cubicBezTo>
                    <a:pt x="302" y="259"/>
                    <a:pt x="302" y="259"/>
                    <a:pt x="302" y="259"/>
                  </a:cubicBezTo>
                  <a:cubicBezTo>
                    <a:pt x="302" y="260"/>
                    <a:pt x="302" y="260"/>
                    <a:pt x="302" y="260"/>
                  </a:cubicBezTo>
                  <a:cubicBezTo>
                    <a:pt x="301" y="261"/>
                    <a:pt x="301" y="261"/>
                    <a:pt x="301" y="261"/>
                  </a:cubicBezTo>
                  <a:cubicBezTo>
                    <a:pt x="300" y="261"/>
                    <a:pt x="300" y="261"/>
                    <a:pt x="300" y="261"/>
                  </a:cubicBezTo>
                  <a:cubicBezTo>
                    <a:pt x="299" y="261"/>
                    <a:pt x="299" y="261"/>
                    <a:pt x="299" y="261"/>
                  </a:cubicBezTo>
                  <a:cubicBezTo>
                    <a:pt x="299" y="261"/>
                    <a:pt x="299" y="261"/>
                    <a:pt x="299" y="261"/>
                  </a:cubicBezTo>
                  <a:cubicBezTo>
                    <a:pt x="298" y="261"/>
                    <a:pt x="298" y="261"/>
                    <a:pt x="298" y="261"/>
                  </a:cubicBezTo>
                  <a:cubicBezTo>
                    <a:pt x="297" y="261"/>
                    <a:pt x="297" y="261"/>
                    <a:pt x="297" y="261"/>
                  </a:cubicBezTo>
                  <a:cubicBezTo>
                    <a:pt x="295" y="261"/>
                    <a:pt x="295" y="261"/>
                    <a:pt x="295" y="261"/>
                  </a:cubicBezTo>
                  <a:cubicBezTo>
                    <a:pt x="295" y="261"/>
                    <a:pt x="295" y="261"/>
                    <a:pt x="295" y="261"/>
                  </a:cubicBezTo>
                  <a:cubicBezTo>
                    <a:pt x="294" y="261"/>
                    <a:pt x="294" y="261"/>
                    <a:pt x="294" y="261"/>
                  </a:cubicBezTo>
                  <a:cubicBezTo>
                    <a:pt x="293" y="261"/>
                    <a:pt x="293" y="261"/>
                    <a:pt x="293" y="261"/>
                  </a:cubicBezTo>
                  <a:cubicBezTo>
                    <a:pt x="292" y="261"/>
                    <a:pt x="292" y="261"/>
                    <a:pt x="292" y="261"/>
                  </a:cubicBezTo>
                  <a:cubicBezTo>
                    <a:pt x="291" y="261"/>
                    <a:pt x="291" y="261"/>
                    <a:pt x="291" y="261"/>
                  </a:cubicBezTo>
                  <a:cubicBezTo>
                    <a:pt x="290" y="262"/>
                    <a:pt x="290" y="262"/>
                    <a:pt x="290" y="262"/>
                  </a:cubicBezTo>
                  <a:cubicBezTo>
                    <a:pt x="290" y="262"/>
                    <a:pt x="290" y="262"/>
                    <a:pt x="290" y="262"/>
                  </a:cubicBezTo>
                  <a:cubicBezTo>
                    <a:pt x="288" y="261"/>
                    <a:pt x="288" y="261"/>
                    <a:pt x="288" y="261"/>
                  </a:cubicBezTo>
                  <a:cubicBezTo>
                    <a:pt x="287" y="261"/>
                    <a:pt x="287" y="261"/>
                    <a:pt x="287" y="261"/>
                  </a:cubicBezTo>
                  <a:cubicBezTo>
                    <a:pt x="285" y="259"/>
                    <a:pt x="285" y="259"/>
                    <a:pt x="285" y="259"/>
                  </a:cubicBezTo>
                  <a:cubicBezTo>
                    <a:pt x="285" y="259"/>
                    <a:pt x="285" y="259"/>
                    <a:pt x="285" y="259"/>
                  </a:cubicBezTo>
                  <a:cubicBezTo>
                    <a:pt x="285" y="258"/>
                    <a:pt x="285" y="258"/>
                    <a:pt x="285" y="258"/>
                  </a:cubicBezTo>
                  <a:cubicBezTo>
                    <a:pt x="285" y="258"/>
                    <a:pt x="285" y="258"/>
                    <a:pt x="285" y="258"/>
                  </a:cubicBezTo>
                  <a:cubicBezTo>
                    <a:pt x="283" y="258"/>
                    <a:pt x="283" y="258"/>
                    <a:pt x="283" y="258"/>
                  </a:cubicBezTo>
                  <a:cubicBezTo>
                    <a:pt x="283" y="258"/>
                    <a:pt x="283" y="258"/>
                    <a:pt x="283" y="258"/>
                  </a:cubicBezTo>
                  <a:cubicBezTo>
                    <a:pt x="282" y="258"/>
                    <a:pt x="282" y="258"/>
                    <a:pt x="282" y="258"/>
                  </a:cubicBezTo>
                  <a:cubicBezTo>
                    <a:pt x="281" y="258"/>
                    <a:pt x="281" y="258"/>
                    <a:pt x="281" y="258"/>
                  </a:cubicBezTo>
                  <a:cubicBezTo>
                    <a:pt x="280" y="258"/>
                    <a:pt x="280" y="258"/>
                    <a:pt x="280" y="258"/>
                  </a:cubicBezTo>
                  <a:cubicBezTo>
                    <a:pt x="280" y="258"/>
                    <a:pt x="280" y="258"/>
                    <a:pt x="280" y="258"/>
                  </a:cubicBezTo>
                  <a:cubicBezTo>
                    <a:pt x="280" y="257"/>
                    <a:pt x="280" y="257"/>
                    <a:pt x="280" y="257"/>
                  </a:cubicBezTo>
                  <a:cubicBezTo>
                    <a:pt x="279" y="257"/>
                    <a:pt x="279" y="257"/>
                    <a:pt x="279" y="257"/>
                  </a:cubicBezTo>
                  <a:cubicBezTo>
                    <a:pt x="279" y="257"/>
                    <a:pt x="279" y="257"/>
                    <a:pt x="279" y="257"/>
                  </a:cubicBezTo>
                  <a:cubicBezTo>
                    <a:pt x="278" y="257"/>
                    <a:pt x="278" y="257"/>
                    <a:pt x="278" y="257"/>
                  </a:cubicBezTo>
                  <a:cubicBezTo>
                    <a:pt x="277" y="257"/>
                    <a:pt x="277" y="257"/>
                    <a:pt x="277" y="257"/>
                  </a:cubicBezTo>
                  <a:cubicBezTo>
                    <a:pt x="277" y="257"/>
                    <a:pt x="277" y="257"/>
                    <a:pt x="277" y="257"/>
                  </a:cubicBezTo>
                  <a:cubicBezTo>
                    <a:pt x="276" y="257"/>
                    <a:pt x="276" y="257"/>
                    <a:pt x="276" y="257"/>
                  </a:cubicBezTo>
                  <a:cubicBezTo>
                    <a:pt x="274" y="257"/>
                    <a:pt x="274" y="257"/>
                    <a:pt x="274" y="257"/>
                  </a:cubicBezTo>
                  <a:cubicBezTo>
                    <a:pt x="273" y="258"/>
                    <a:pt x="273" y="258"/>
                    <a:pt x="273" y="258"/>
                  </a:cubicBezTo>
                  <a:cubicBezTo>
                    <a:pt x="273" y="259"/>
                    <a:pt x="273" y="259"/>
                    <a:pt x="273" y="259"/>
                  </a:cubicBezTo>
                  <a:cubicBezTo>
                    <a:pt x="272" y="259"/>
                    <a:pt x="272" y="259"/>
                    <a:pt x="272" y="259"/>
                  </a:cubicBezTo>
                  <a:cubicBezTo>
                    <a:pt x="271" y="259"/>
                    <a:pt x="271" y="259"/>
                    <a:pt x="271" y="259"/>
                  </a:cubicBezTo>
                  <a:cubicBezTo>
                    <a:pt x="271" y="259"/>
                    <a:pt x="271" y="259"/>
                    <a:pt x="271" y="259"/>
                  </a:cubicBezTo>
                  <a:cubicBezTo>
                    <a:pt x="271" y="259"/>
                    <a:pt x="271" y="259"/>
                    <a:pt x="271" y="259"/>
                  </a:cubicBezTo>
                  <a:cubicBezTo>
                    <a:pt x="271" y="260"/>
                    <a:pt x="271" y="260"/>
                    <a:pt x="271" y="260"/>
                  </a:cubicBezTo>
                  <a:cubicBezTo>
                    <a:pt x="271" y="260"/>
                    <a:pt x="271" y="260"/>
                    <a:pt x="271" y="260"/>
                  </a:cubicBezTo>
                  <a:cubicBezTo>
                    <a:pt x="270" y="261"/>
                    <a:pt x="270" y="261"/>
                    <a:pt x="270" y="261"/>
                  </a:cubicBezTo>
                  <a:cubicBezTo>
                    <a:pt x="269" y="261"/>
                    <a:pt x="269" y="261"/>
                    <a:pt x="269" y="261"/>
                  </a:cubicBezTo>
                  <a:cubicBezTo>
                    <a:pt x="269" y="262"/>
                    <a:pt x="269" y="262"/>
                    <a:pt x="269" y="262"/>
                  </a:cubicBezTo>
                  <a:cubicBezTo>
                    <a:pt x="269" y="262"/>
                    <a:pt x="269" y="262"/>
                    <a:pt x="269" y="262"/>
                  </a:cubicBezTo>
                  <a:cubicBezTo>
                    <a:pt x="267" y="263"/>
                    <a:pt x="267" y="263"/>
                    <a:pt x="267" y="263"/>
                  </a:cubicBezTo>
                  <a:cubicBezTo>
                    <a:pt x="267" y="264"/>
                    <a:pt x="267" y="264"/>
                    <a:pt x="267" y="264"/>
                  </a:cubicBezTo>
                  <a:cubicBezTo>
                    <a:pt x="267" y="264"/>
                    <a:pt x="267" y="264"/>
                    <a:pt x="267" y="264"/>
                  </a:cubicBezTo>
                  <a:cubicBezTo>
                    <a:pt x="266" y="265"/>
                    <a:pt x="266" y="265"/>
                    <a:pt x="266" y="265"/>
                  </a:cubicBezTo>
                  <a:cubicBezTo>
                    <a:pt x="265" y="266"/>
                    <a:pt x="265" y="266"/>
                    <a:pt x="265" y="266"/>
                  </a:cubicBezTo>
                  <a:cubicBezTo>
                    <a:pt x="265" y="266"/>
                    <a:pt x="265" y="266"/>
                    <a:pt x="265" y="266"/>
                  </a:cubicBezTo>
                  <a:cubicBezTo>
                    <a:pt x="263" y="266"/>
                    <a:pt x="263" y="266"/>
                    <a:pt x="263" y="266"/>
                  </a:cubicBezTo>
                  <a:cubicBezTo>
                    <a:pt x="262" y="266"/>
                    <a:pt x="262" y="266"/>
                    <a:pt x="262" y="266"/>
                  </a:cubicBezTo>
                  <a:cubicBezTo>
                    <a:pt x="261" y="268"/>
                    <a:pt x="261" y="268"/>
                    <a:pt x="261" y="268"/>
                  </a:cubicBezTo>
                  <a:cubicBezTo>
                    <a:pt x="261" y="268"/>
                    <a:pt x="261" y="268"/>
                    <a:pt x="261" y="268"/>
                  </a:cubicBezTo>
                  <a:cubicBezTo>
                    <a:pt x="261" y="268"/>
                    <a:pt x="261" y="268"/>
                    <a:pt x="261" y="268"/>
                  </a:cubicBezTo>
                  <a:cubicBezTo>
                    <a:pt x="260" y="268"/>
                    <a:pt x="260" y="268"/>
                    <a:pt x="260" y="268"/>
                  </a:cubicBezTo>
                  <a:cubicBezTo>
                    <a:pt x="259" y="268"/>
                    <a:pt x="259" y="268"/>
                    <a:pt x="259" y="268"/>
                  </a:cubicBezTo>
                  <a:cubicBezTo>
                    <a:pt x="259" y="267"/>
                    <a:pt x="259" y="267"/>
                    <a:pt x="259" y="267"/>
                  </a:cubicBezTo>
                  <a:cubicBezTo>
                    <a:pt x="258" y="267"/>
                    <a:pt x="258" y="267"/>
                    <a:pt x="258" y="267"/>
                  </a:cubicBezTo>
                  <a:cubicBezTo>
                    <a:pt x="257" y="266"/>
                    <a:pt x="257" y="266"/>
                    <a:pt x="257" y="266"/>
                  </a:cubicBezTo>
                  <a:cubicBezTo>
                    <a:pt x="256" y="266"/>
                    <a:pt x="256" y="266"/>
                    <a:pt x="256" y="266"/>
                  </a:cubicBezTo>
                  <a:cubicBezTo>
                    <a:pt x="256" y="265"/>
                    <a:pt x="256" y="265"/>
                    <a:pt x="256" y="265"/>
                  </a:cubicBezTo>
                  <a:cubicBezTo>
                    <a:pt x="256" y="264"/>
                    <a:pt x="256" y="264"/>
                    <a:pt x="256" y="264"/>
                  </a:cubicBezTo>
                  <a:cubicBezTo>
                    <a:pt x="256" y="264"/>
                    <a:pt x="256" y="264"/>
                    <a:pt x="256" y="264"/>
                  </a:cubicBezTo>
                  <a:cubicBezTo>
                    <a:pt x="255" y="265"/>
                    <a:pt x="255" y="265"/>
                    <a:pt x="255" y="265"/>
                  </a:cubicBezTo>
                  <a:cubicBezTo>
                    <a:pt x="254" y="265"/>
                    <a:pt x="254" y="265"/>
                    <a:pt x="254" y="265"/>
                  </a:cubicBezTo>
                  <a:cubicBezTo>
                    <a:pt x="253" y="265"/>
                    <a:pt x="253" y="265"/>
                    <a:pt x="253" y="265"/>
                  </a:cubicBezTo>
                  <a:cubicBezTo>
                    <a:pt x="251" y="266"/>
                    <a:pt x="251" y="266"/>
                    <a:pt x="251" y="266"/>
                  </a:cubicBezTo>
                  <a:cubicBezTo>
                    <a:pt x="251" y="266"/>
                    <a:pt x="251" y="266"/>
                    <a:pt x="251" y="266"/>
                  </a:cubicBezTo>
                  <a:cubicBezTo>
                    <a:pt x="250" y="266"/>
                    <a:pt x="250" y="266"/>
                    <a:pt x="250" y="266"/>
                  </a:cubicBezTo>
                  <a:cubicBezTo>
                    <a:pt x="250" y="266"/>
                    <a:pt x="250" y="266"/>
                    <a:pt x="250" y="266"/>
                  </a:cubicBezTo>
                  <a:cubicBezTo>
                    <a:pt x="249" y="266"/>
                    <a:pt x="249" y="266"/>
                    <a:pt x="249" y="266"/>
                  </a:cubicBezTo>
                  <a:cubicBezTo>
                    <a:pt x="248" y="266"/>
                    <a:pt x="248" y="266"/>
                    <a:pt x="248" y="266"/>
                  </a:cubicBezTo>
                  <a:cubicBezTo>
                    <a:pt x="248" y="266"/>
                    <a:pt x="248" y="266"/>
                    <a:pt x="248" y="266"/>
                  </a:cubicBezTo>
                  <a:cubicBezTo>
                    <a:pt x="248" y="265"/>
                    <a:pt x="248" y="265"/>
                    <a:pt x="248" y="265"/>
                  </a:cubicBezTo>
                  <a:cubicBezTo>
                    <a:pt x="248" y="265"/>
                    <a:pt x="248" y="265"/>
                    <a:pt x="248" y="265"/>
                  </a:cubicBezTo>
                  <a:cubicBezTo>
                    <a:pt x="248" y="264"/>
                    <a:pt x="248" y="264"/>
                    <a:pt x="248" y="264"/>
                  </a:cubicBezTo>
                  <a:cubicBezTo>
                    <a:pt x="248" y="264"/>
                    <a:pt x="248" y="264"/>
                    <a:pt x="248" y="264"/>
                  </a:cubicBezTo>
                  <a:cubicBezTo>
                    <a:pt x="248" y="263"/>
                    <a:pt x="248" y="263"/>
                    <a:pt x="248" y="263"/>
                  </a:cubicBezTo>
                  <a:cubicBezTo>
                    <a:pt x="247" y="263"/>
                    <a:pt x="247" y="263"/>
                    <a:pt x="247" y="263"/>
                  </a:cubicBezTo>
                  <a:cubicBezTo>
                    <a:pt x="247" y="263"/>
                    <a:pt x="247" y="263"/>
                    <a:pt x="247" y="263"/>
                  </a:cubicBezTo>
                  <a:cubicBezTo>
                    <a:pt x="246" y="262"/>
                    <a:pt x="246" y="262"/>
                    <a:pt x="246" y="262"/>
                  </a:cubicBezTo>
                  <a:cubicBezTo>
                    <a:pt x="245" y="262"/>
                    <a:pt x="245" y="262"/>
                    <a:pt x="245" y="262"/>
                  </a:cubicBezTo>
                  <a:cubicBezTo>
                    <a:pt x="244" y="262"/>
                    <a:pt x="244" y="262"/>
                    <a:pt x="244" y="262"/>
                  </a:cubicBezTo>
                  <a:cubicBezTo>
                    <a:pt x="244" y="261"/>
                    <a:pt x="244" y="261"/>
                    <a:pt x="244" y="261"/>
                  </a:cubicBezTo>
                  <a:cubicBezTo>
                    <a:pt x="243" y="260"/>
                    <a:pt x="243" y="260"/>
                    <a:pt x="243" y="260"/>
                  </a:cubicBezTo>
                  <a:cubicBezTo>
                    <a:pt x="242" y="259"/>
                    <a:pt x="242" y="259"/>
                    <a:pt x="242" y="259"/>
                  </a:cubicBezTo>
                  <a:cubicBezTo>
                    <a:pt x="240" y="259"/>
                    <a:pt x="240" y="259"/>
                    <a:pt x="240" y="259"/>
                  </a:cubicBezTo>
                  <a:cubicBezTo>
                    <a:pt x="239" y="259"/>
                    <a:pt x="239" y="259"/>
                    <a:pt x="239" y="259"/>
                  </a:cubicBezTo>
                  <a:cubicBezTo>
                    <a:pt x="237" y="259"/>
                    <a:pt x="237" y="259"/>
                    <a:pt x="237" y="259"/>
                  </a:cubicBezTo>
                  <a:cubicBezTo>
                    <a:pt x="237" y="259"/>
                    <a:pt x="237" y="259"/>
                    <a:pt x="237" y="259"/>
                  </a:cubicBezTo>
                  <a:cubicBezTo>
                    <a:pt x="238" y="260"/>
                    <a:pt x="238" y="260"/>
                    <a:pt x="238" y="260"/>
                  </a:cubicBezTo>
                  <a:cubicBezTo>
                    <a:pt x="237" y="260"/>
                    <a:pt x="237" y="260"/>
                    <a:pt x="237" y="260"/>
                  </a:cubicBezTo>
                  <a:cubicBezTo>
                    <a:pt x="236" y="260"/>
                    <a:pt x="236" y="260"/>
                    <a:pt x="236" y="260"/>
                  </a:cubicBezTo>
                  <a:cubicBezTo>
                    <a:pt x="236" y="260"/>
                    <a:pt x="236" y="260"/>
                    <a:pt x="236" y="260"/>
                  </a:cubicBezTo>
                  <a:cubicBezTo>
                    <a:pt x="235" y="261"/>
                    <a:pt x="235" y="261"/>
                    <a:pt x="235" y="261"/>
                  </a:cubicBezTo>
                  <a:cubicBezTo>
                    <a:pt x="234" y="260"/>
                    <a:pt x="234" y="260"/>
                    <a:pt x="234" y="260"/>
                  </a:cubicBezTo>
                  <a:cubicBezTo>
                    <a:pt x="233" y="260"/>
                    <a:pt x="233" y="260"/>
                    <a:pt x="233" y="260"/>
                  </a:cubicBezTo>
                  <a:cubicBezTo>
                    <a:pt x="232" y="261"/>
                    <a:pt x="232" y="261"/>
                    <a:pt x="232" y="261"/>
                  </a:cubicBezTo>
                  <a:cubicBezTo>
                    <a:pt x="232" y="261"/>
                    <a:pt x="232" y="261"/>
                    <a:pt x="232" y="261"/>
                  </a:cubicBezTo>
                  <a:cubicBezTo>
                    <a:pt x="231" y="260"/>
                    <a:pt x="231" y="260"/>
                    <a:pt x="231" y="260"/>
                  </a:cubicBezTo>
                  <a:cubicBezTo>
                    <a:pt x="230" y="260"/>
                    <a:pt x="230" y="260"/>
                    <a:pt x="230" y="260"/>
                  </a:cubicBezTo>
                  <a:cubicBezTo>
                    <a:pt x="230" y="259"/>
                    <a:pt x="230" y="259"/>
                    <a:pt x="230" y="259"/>
                  </a:cubicBezTo>
                  <a:cubicBezTo>
                    <a:pt x="230" y="259"/>
                    <a:pt x="230" y="259"/>
                    <a:pt x="230" y="259"/>
                  </a:cubicBezTo>
                  <a:cubicBezTo>
                    <a:pt x="229" y="258"/>
                    <a:pt x="229" y="258"/>
                    <a:pt x="229" y="258"/>
                  </a:cubicBezTo>
                  <a:cubicBezTo>
                    <a:pt x="228" y="258"/>
                    <a:pt x="228" y="258"/>
                    <a:pt x="228" y="258"/>
                  </a:cubicBezTo>
                  <a:cubicBezTo>
                    <a:pt x="228" y="259"/>
                    <a:pt x="228" y="259"/>
                    <a:pt x="228" y="259"/>
                  </a:cubicBezTo>
                  <a:cubicBezTo>
                    <a:pt x="228" y="259"/>
                    <a:pt x="228" y="259"/>
                    <a:pt x="228" y="259"/>
                  </a:cubicBezTo>
                  <a:cubicBezTo>
                    <a:pt x="228" y="260"/>
                    <a:pt x="228" y="260"/>
                    <a:pt x="228" y="260"/>
                  </a:cubicBezTo>
                  <a:cubicBezTo>
                    <a:pt x="227" y="260"/>
                    <a:pt x="227" y="260"/>
                    <a:pt x="227" y="260"/>
                  </a:cubicBezTo>
                  <a:cubicBezTo>
                    <a:pt x="226" y="260"/>
                    <a:pt x="226" y="260"/>
                    <a:pt x="226" y="260"/>
                  </a:cubicBezTo>
                  <a:cubicBezTo>
                    <a:pt x="215" y="248"/>
                    <a:pt x="215" y="248"/>
                    <a:pt x="215" y="248"/>
                  </a:cubicBezTo>
                  <a:cubicBezTo>
                    <a:pt x="207" y="243"/>
                    <a:pt x="207" y="243"/>
                    <a:pt x="207" y="243"/>
                  </a:cubicBezTo>
                  <a:cubicBezTo>
                    <a:pt x="207" y="242"/>
                    <a:pt x="207" y="242"/>
                    <a:pt x="207" y="242"/>
                  </a:cubicBezTo>
                  <a:cubicBezTo>
                    <a:pt x="208" y="242"/>
                    <a:pt x="208" y="242"/>
                    <a:pt x="208" y="242"/>
                  </a:cubicBezTo>
                  <a:cubicBezTo>
                    <a:pt x="208" y="241"/>
                    <a:pt x="208" y="241"/>
                    <a:pt x="208" y="241"/>
                  </a:cubicBezTo>
                  <a:cubicBezTo>
                    <a:pt x="208" y="241"/>
                    <a:pt x="208" y="241"/>
                    <a:pt x="208" y="241"/>
                  </a:cubicBezTo>
                  <a:cubicBezTo>
                    <a:pt x="208" y="240"/>
                    <a:pt x="208" y="240"/>
                    <a:pt x="208" y="240"/>
                  </a:cubicBezTo>
                  <a:cubicBezTo>
                    <a:pt x="207" y="241"/>
                    <a:pt x="207" y="241"/>
                    <a:pt x="207" y="241"/>
                  </a:cubicBezTo>
                  <a:cubicBezTo>
                    <a:pt x="206" y="241"/>
                    <a:pt x="206" y="241"/>
                    <a:pt x="206" y="241"/>
                  </a:cubicBezTo>
                  <a:cubicBezTo>
                    <a:pt x="205" y="241"/>
                    <a:pt x="205" y="241"/>
                    <a:pt x="205" y="241"/>
                  </a:cubicBezTo>
                  <a:cubicBezTo>
                    <a:pt x="205" y="242"/>
                    <a:pt x="205" y="242"/>
                    <a:pt x="205" y="242"/>
                  </a:cubicBezTo>
                  <a:cubicBezTo>
                    <a:pt x="204" y="243"/>
                    <a:pt x="204" y="243"/>
                    <a:pt x="204" y="243"/>
                  </a:cubicBezTo>
                  <a:cubicBezTo>
                    <a:pt x="203" y="243"/>
                    <a:pt x="203" y="243"/>
                    <a:pt x="203" y="243"/>
                  </a:cubicBezTo>
                  <a:cubicBezTo>
                    <a:pt x="203" y="244"/>
                    <a:pt x="203" y="244"/>
                    <a:pt x="203" y="244"/>
                  </a:cubicBezTo>
                  <a:cubicBezTo>
                    <a:pt x="202" y="244"/>
                    <a:pt x="202" y="244"/>
                    <a:pt x="202" y="244"/>
                  </a:cubicBezTo>
                  <a:cubicBezTo>
                    <a:pt x="202" y="245"/>
                    <a:pt x="202" y="245"/>
                    <a:pt x="202" y="245"/>
                  </a:cubicBezTo>
                  <a:cubicBezTo>
                    <a:pt x="200" y="245"/>
                    <a:pt x="200" y="245"/>
                    <a:pt x="200" y="245"/>
                  </a:cubicBezTo>
                  <a:cubicBezTo>
                    <a:pt x="199" y="245"/>
                    <a:pt x="199" y="245"/>
                    <a:pt x="199" y="245"/>
                  </a:cubicBezTo>
                  <a:cubicBezTo>
                    <a:pt x="200" y="246"/>
                    <a:pt x="200" y="246"/>
                    <a:pt x="200" y="246"/>
                  </a:cubicBezTo>
                  <a:cubicBezTo>
                    <a:pt x="199" y="247"/>
                    <a:pt x="199" y="247"/>
                    <a:pt x="199" y="247"/>
                  </a:cubicBezTo>
                  <a:cubicBezTo>
                    <a:pt x="199" y="246"/>
                    <a:pt x="199" y="246"/>
                    <a:pt x="199" y="246"/>
                  </a:cubicBezTo>
                  <a:cubicBezTo>
                    <a:pt x="197" y="246"/>
                    <a:pt x="197" y="246"/>
                    <a:pt x="197" y="246"/>
                  </a:cubicBezTo>
                  <a:cubicBezTo>
                    <a:pt x="196" y="246"/>
                    <a:pt x="196" y="246"/>
                    <a:pt x="196" y="246"/>
                  </a:cubicBezTo>
                  <a:cubicBezTo>
                    <a:pt x="195" y="247"/>
                    <a:pt x="195" y="247"/>
                    <a:pt x="195" y="247"/>
                  </a:cubicBezTo>
                  <a:cubicBezTo>
                    <a:pt x="195" y="247"/>
                    <a:pt x="195" y="247"/>
                    <a:pt x="195" y="247"/>
                  </a:cubicBezTo>
                  <a:cubicBezTo>
                    <a:pt x="194" y="246"/>
                    <a:pt x="194" y="246"/>
                    <a:pt x="194" y="246"/>
                  </a:cubicBezTo>
                  <a:cubicBezTo>
                    <a:pt x="194" y="245"/>
                    <a:pt x="194" y="245"/>
                    <a:pt x="194" y="245"/>
                  </a:cubicBezTo>
                  <a:cubicBezTo>
                    <a:pt x="195" y="245"/>
                    <a:pt x="195" y="245"/>
                    <a:pt x="195" y="245"/>
                  </a:cubicBezTo>
                  <a:cubicBezTo>
                    <a:pt x="195" y="244"/>
                    <a:pt x="195" y="244"/>
                    <a:pt x="195" y="244"/>
                  </a:cubicBezTo>
                  <a:cubicBezTo>
                    <a:pt x="195" y="244"/>
                    <a:pt x="195" y="244"/>
                    <a:pt x="195" y="244"/>
                  </a:cubicBezTo>
                  <a:cubicBezTo>
                    <a:pt x="194" y="244"/>
                    <a:pt x="194" y="244"/>
                    <a:pt x="194" y="244"/>
                  </a:cubicBezTo>
                  <a:cubicBezTo>
                    <a:pt x="193" y="244"/>
                    <a:pt x="193" y="244"/>
                    <a:pt x="193" y="244"/>
                  </a:cubicBezTo>
                  <a:cubicBezTo>
                    <a:pt x="192" y="243"/>
                    <a:pt x="192" y="243"/>
                    <a:pt x="192" y="243"/>
                  </a:cubicBezTo>
                  <a:cubicBezTo>
                    <a:pt x="191" y="243"/>
                    <a:pt x="191" y="243"/>
                    <a:pt x="191" y="243"/>
                  </a:cubicBezTo>
                  <a:cubicBezTo>
                    <a:pt x="191" y="244"/>
                    <a:pt x="191" y="244"/>
                    <a:pt x="191" y="244"/>
                  </a:cubicBezTo>
                  <a:cubicBezTo>
                    <a:pt x="191" y="244"/>
                    <a:pt x="191" y="244"/>
                    <a:pt x="191" y="244"/>
                  </a:cubicBezTo>
                  <a:cubicBezTo>
                    <a:pt x="191" y="245"/>
                    <a:pt x="191" y="245"/>
                    <a:pt x="191" y="245"/>
                  </a:cubicBezTo>
                  <a:cubicBezTo>
                    <a:pt x="190" y="245"/>
                    <a:pt x="190" y="245"/>
                    <a:pt x="190" y="245"/>
                  </a:cubicBezTo>
                  <a:cubicBezTo>
                    <a:pt x="190" y="244"/>
                    <a:pt x="190" y="244"/>
                    <a:pt x="190" y="244"/>
                  </a:cubicBezTo>
                  <a:cubicBezTo>
                    <a:pt x="190" y="243"/>
                    <a:pt x="190" y="243"/>
                    <a:pt x="190" y="243"/>
                  </a:cubicBezTo>
                  <a:cubicBezTo>
                    <a:pt x="188" y="242"/>
                    <a:pt x="188" y="242"/>
                    <a:pt x="188" y="242"/>
                  </a:cubicBezTo>
                  <a:cubicBezTo>
                    <a:pt x="188" y="242"/>
                    <a:pt x="188" y="242"/>
                    <a:pt x="188" y="242"/>
                  </a:cubicBezTo>
                  <a:cubicBezTo>
                    <a:pt x="188" y="243"/>
                    <a:pt x="188" y="243"/>
                    <a:pt x="188" y="243"/>
                  </a:cubicBezTo>
                  <a:cubicBezTo>
                    <a:pt x="188" y="243"/>
                    <a:pt x="188" y="243"/>
                    <a:pt x="188" y="243"/>
                  </a:cubicBezTo>
                  <a:cubicBezTo>
                    <a:pt x="187" y="243"/>
                    <a:pt x="187" y="243"/>
                    <a:pt x="187" y="243"/>
                  </a:cubicBezTo>
                  <a:cubicBezTo>
                    <a:pt x="187" y="242"/>
                    <a:pt x="187" y="242"/>
                    <a:pt x="187" y="242"/>
                  </a:cubicBezTo>
                  <a:cubicBezTo>
                    <a:pt x="187" y="243"/>
                    <a:pt x="187" y="243"/>
                    <a:pt x="187" y="243"/>
                  </a:cubicBezTo>
                  <a:cubicBezTo>
                    <a:pt x="186" y="243"/>
                    <a:pt x="186" y="243"/>
                    <a:pt x="186" y="243"/>
                  </a:cubicBezTo>
                  <a:cubicBezTo>
                    <a:pt x="186" y="243"/>
                    <a:pt x="186" y="243"/>
                    <a:pt x="186" y="243"/>
                  </a:cubicBezTo>
                  <a:cubicBezTo>
                    <a:pt x="185" y="243"/>
                    <a:pt x="185" y="243"/>
                    <a:pt x="185" y="243"/>
                  </a:cubicBezTo>
                  <a:cubicBezTo>
                    <a:pt x="184" y="243"/>
                    <a:pt x="184" y="243"/>
                    <a:pt x="184" y="243"/>
                  </a:cubicBezTo>
                  <a:cubicBezTo>
                    <a:pt x="184" y="243"/>
                    <a:pt x="184" y="243"/>
                    <a:pt x="184" y="243"/>
                  </a:cubicBezTo>
                  <a:cubicBezTo>
                    <a:pt x="183" y="242"/>
                    <a:pt x="183" y="242"/>
                    <a:pt x="183" y="242"/>
                  </a:cubicBezTo>
                  <a:cubicBezTo>
                    <a:pt x="184" y="242"/>
                    <a:pt x="184" y="242"/>
                    <a:pt x="184" y="242"/>
                  </a:cubicBezTo>
                  <a:cubicBezTo>
                    <a:pt x="184" y="242"/>
                    <a:pt x="184" y="242"/>
                    <a:pt x="184" y="242"/>
                  </a:cubicBezTo>
                  <a:cubicBezTo>
                    <a:pt x="184" y="241"/>
                    <a:pt x="184" y="241"/>
                    <a:pt x="184" y="241"/>
                  </a:cubicBezTo>
                  <a:cubicBezTo>
                    <a:pt x="184" y="240"/>
                    <a:pt x="184" y="240"/>
                    <a:pt x="184" y="240"/>
                  </a:cubicBezTo>
                  <a:cubicBezTo>
                    <a:pt x="184" y="240"/>
                    <a:pt x="184" y="240"/>
                    <a:pt x="184" y="240"/>
                  </a:cubicBezTo>
                  <a:cubicBezTo>
                    <a:pt x="183" y="240"/>
                    <a:pt x="183" y="240"/>
                    <a:pt x="183" y="240"/>
                  </a:cubicBezTo>
                  <a:cubicBezTo>
                    <a:pt x="183" y="239"/>
                    <a:pt x="183" y="239"/>
                    <a:pt x="183" y="239"/>
                  </a:cubicBezTo>
                  <a:cubicBezTo>
                    <a:pt x="182" y="238"/>
                    <a:pt x="182" y="238"/>
                    <a:pt x="182" y="238"/>
                  </a:cubicBezTo>
                  <a:cubicBezTo>
                    <a:pt x="182" y="238"/>
                    <a:pt x="182" y="238"/>
                    <a:pt x="182" y="238"/>
                  </a:cubicBezTo>
                  <a:cubicBezTo>
                    <a:pt x="182" y="237"/>
                    <a:pt x="182" y="237"/>
                    <a:pt x="182" y="237"/>
                  </a:cubicBezTo>
                  <a:cubicBezTo>
                    <a:pt x="181" y="237"/>
                    <a:pt x="181" y="237"/>
                    <a:pt x="181" y="237"/>
                  </a:cubicBezTo>
                  <a:cubicBezTo>
                    <a:pt x="180" y="237"/>
                    <a:pt x="180" y="237"/>
                    <a:pt x="180" y="237"/>
                  </a:cubicBezTo>
                  <a:cubicBezTo>
                    <a:pt x="179" y="237"/>
                    <a:pt x="179" y="237"/>
                    <a:pt x="179" y="237"/>
                  </a:cubicBezTo>
                  <a:cubicBezTo>
                    <a:pt x="178" y="237"/>
                    <a:pt x="178" y="237"/>
                    <a:pt x="178" y="237"/>
                  </a:cubicBezTo>
                  <a:cubicBezTo>
                    <a:pt x="177" y="237"/>
                    <a:pt x="177" y="237"/>
                    <a:pt x="177" y="237"/>
                  </a:cubicBezTo>
                  <a:cubicBezTo>
                    <a:pt x="175" y="236"/>
                    <a:pt x="175" y="236"/>
                    <a:pt x="175" y="236"/>
                  </a:cubicBezTo>
                  <a:cubicBezTo>
                    <a:pt x="175" y="237"/>
                    <a:pt x="175" y="237"/>
                    <a:pt x="175" y="237"/>
                  </a:cubicBezTo>
                  <a:cubicBezTo>
                    <a:pt x="174" y="236"/>
                    <a:pt x="174" y="236"/>
                    <a:pt x="174" y="236"/>
                  </a:cubicBezTo>
                  <a:cubicBezTo>
                    <a:pt x="173" y="237"/>
                    <a:pt x="173" y="237"/>
                    <a:pt x="173" y="237"/>
                  </a:cubicBezTo>
                  <a:cubicBezTo>
                    <a:pt x="173" y="238"/>
                    <a:pt x="173" y="238"/>
                    <a:pt x="173" y="238"/>
                  </a:cubicBezTo>
                  <a:cubicBezTo>
                    <a:pt x="172" y="238"/>
                    <a:pt x="172" y="238"/>
                    <a:pt x="172" y="238"/>
                  </a:cubicBezTo>
                  <a:cubicBezTo>
                    <a:pt x="172" y="238"/>
                    <a:pt x="172" y="238"/>
                    <a:pt x="172" y="238"/>
                  </a:cubicBezTo>
                  <a:cubicBezTo>
                    <a:pt x="172" y="239"/>
                    <a:pt x="172" y="239"/>
                    <a:pt x="172" y="239"/>
                  </a:cubicBezTo>
                  <a:cubicBezTo>
                    <a:pt x="172" y="239"/>
                    <a:pt x="172" y="239"/>
                    <a:pt x="172" y="239"/>
                  </a:cubicBezTo>
                  <a:cubicBezTo>
                    <a:pt x="171" y="239"/>
                    <a:pt x="171" y="239"/>
                    <a:pt x="171" y="239"/>
                  </a:cubicBezTo>
                  <a:cubicBezTo>
                    <a:pt x="170" y="239"/>
                    <a:pt x="170" y="239"/>
                    <a:pt x="170" y="239"/>
                  </a:cubicBezTo>
                  <a:cubicBezTo>
                    <a:pt x="170" y="240"/>
                    <a:pt x="170" y="240"/>
                    <a:pt x="170" y="240"/>
                  </a:cubicBezTo>
                  <a:cubicBezTo>
                    <a:pt x="169" y="240"/>
                    <a:pt x="169" y="240"/>
                    <a:pt x="169" y="240"/>
                  </a:cubicBezTo>
                  <a:cubicBezTo>
                    <a:pt x="168" y="240"/>
                    <a:pt x="168" y="240"/>
                    <a:pt x="168" y="240"/>
                  </a:cubicBezTo>
                  <a:cubicBezTo>
                    <a:pt x="168" y="240"/>
                    <a:pt x="168" y="240"/>
                    <a:pt x="168" y="240"/>
                  </a:cubicBezTo>
                  <a:cubicBezTo>
                    <a:pt x="166" y="242"/>
                    <a:pt x="166" y="242"/>
                    <a:pt x="166" y="242"/>
                  </a:cubicBezTo>
                  <a:cubicBezTo>
                    <a:pt x="165" y="242"/>
                    <a:pt x="165" y="242"/>
                    <a:pt x="165" y="242"/>
                  </a:cubicBezTo>
                  <a:cubicBezTo>
                    <a:pt x="164" y="242"/>
                    <a:pt x="164" y="242"/>
                    <a:pt x="164" y="242"/>
                  </a:cubicBezTo>
                  <a:cubicBezTo>
                    <a:pt x="163" y="242"/>
                    <a:pt x="163" y="242"/>
                    <a:pt x="163" y="242"/>
                  </a:cubicBezTo>
                  <a:cubicBezTo>
                    <a:pt x="163" y="242"/>
                    <a:pt x="163" y="242"/>
                    <a:pt x="163" y="242"/>
                  </a:cubicBezTo>
                  <a:cubicBezTo>
                    <a:pt x="162" y="242"/>
                    <a:pt x="162" y="242"/>
                    <a:pt x="162" y="242"/>
                  </a:cubicBezTo>
                  <a:cubicBezTo>
                    <a:pt x="162" y="243"/>
                    <a:pt x="162" y="243"/>
                    <a:pt x="162" y="243"/>
                  </a:cubicBezTo>
                  <a:cubicBezTo>
                    <a:pt x="161" y="243"/>
                    <a:pt x="161" y="243"/>
                    <a:pt x="161" y="243"/>
                  </a:cubicBezTo>
                  <a:cubicBezTo>
                    <a:pt x="161" y="243"/>
                    <a:pt x="161" y="243"/>
                    <a:pt x="161" y="243"/>
                  </a:cubicBezTo>
                  <a:cubicBezTo>
                    <a:pt x="161" y="244"/>
                    <a:pt x="161" y="244"/>
                    <a:pt x="161" y="244"/>
                  </a:cubicBezTo>
                  <a:cubicBezTo>
                    <a:pt x="160" y="244"/>
                    <a:pt x="160" y="244"/>
                    <a:pt x="160" y="244"/>
                  </a:cubicBezTo>
                  <a:cubicBezTo>
                    <a:pt x="160" y="244"/>
                    <a:pt x="160" y="244"/>
                    <a:pt x="160" y="244"/>
                  </a:cubicBezTo>
                  <a:cubicBezTo>
                    <a:pt x="159" y="244"/>
                    <a:pt x="159" y="244"/>
                    <a:pt x="159" y="244"/>
                  </a:cubicBezTo>
                  <a:cubicBezTo>
                    <a:pt x="158" y="244"/>
                    <a:pt x="158" y="244"/>
                    <a:pt x="158" y="244"/>
                  </a:cubicBezTo>
                  <a:cubicBezTo>
                    <a:pt x="157" y="245"/>
                    <a:pt x="157" y="245"/>
                    <a:pt x="157" y="245"/>
                  </a:cubicBezTo>
                  <a:cubicBezTo>
                    <a:pt x="156" y="245"/>
                    <a:pt x="156" y="245"/>
                    <a:pt x="156" y="245"/>
                  </a:cubicBezTo>
                  <a:cubicBezTo>
                    <a:pt x="156" y="246"/>
                    <a:pt x="156" y="246"/>
                    <a:pt x="156" y="246"/>
                  </a:cubicBezTo>
                  <a:cubicBezTo>
                    <a:pt x="155" y="246"/>
                    <a:pt x="155" y="246"/>
                    <a:pt x="155" y="246"/>
                  </a:cubicBezTo>
                  <a:cubicBezTo>
                    <a:pt x="154" y="246"/>
                    <a:pt x="154" y="246"/>
                    <a:pt x="154" y="246"/>
                  </a:cubicBezTo>
                  <a:cubicBezTo>
                    <a:pt x="153" y="246"/>
                    <a:pt x="153" y="246"/>
                    <a:pt x="153" y="246"/>
                  </a:cubicBezTo>
                  <a:cubicBezTo>
                    <a:pt x="151" y="247"/>
                    <a:pt x="151" y="247"/>
                    <a:pt x="151" y="247"/>
                  </a:cubicBezTo>
                  <a:cubicBezTo>
                    <a:pt x="151" y="247"/>
                    <a:pt x="151" y="247"/>
                    <a:pt x="151" y="247"/>
                  </a:cubicBezTo>
                  <a:cubicBezTo>
                    <a:pt x="151" y="248"/>
                    <a:pt x="151" y="248"/>
                    <a:pt x="151" y="248"/>
                  </a:cubicBezTo>
                  <a:cubicBezTo>
                    <a:pt x="150" y="247"/>
                    <a:pt x="150" y="247"/>
                    <a:pt x="150" y="247"/>
                  </a:cubicBezTo>
                  <a:cubicBezTo>
                    <a:pt x="149" y="247"/>
                    <a:pt x="149" y="247"/>
                    <a:pt x="149" y="247"/>
                  </a:cubicBezTo>
                  <a:cubicBezTo>
                    <a:pt x="149" y="247"/>
                    <a:pt x="149" y="247"/>
                    <a:pt x="149" y="247"/>
                  </a:cubicBezTo>
                  <a:cubicBezTo>
                    <a:pt x="149" y="248"/>
                    <a:pt x="149" y="248"/>
                    <a:pt x="149" y="248"/>
                  </a:cubicBezTo>
                  <a:cubicBezTo>
                    <a:pt x="148" y="248"/>
                    <a:pt x="148" y="248"/>
                    <a:pt x="148" y="248"/>
                  </a:cubicBezTo>
                  <a:cubicBezTo>
                    <a:pt x="147" y="248"/>
                    <a:pt x="147" y="248"/>
                    <a:pt x="147" y="248"/>
                  </a:cubicBezTo>
                  <a:cubicBezTo>
                    <a:pt x="146" y="248"/>
                    <a:pt x="146" y="248"/>
                    <a:pt x="146" y="248"/>
                  </a:cubicBezTo>
                  <a:cubicBezTo>
                    <a:pt x="146" y="247"/>
                    <a:pt x="146" y="247"/>
                    <a:pt x="146" y="247"/>
                  </a:cubicBezTo>
                  <a:cubicBezTo>
                    <a:pt x="145" y="247"/>
                    <a:pt x="145" y="247"/>
                    <a:pt x="145" y="247"/>
                  </a:cubicBezTo>
                  <a:cubicBezTo>
                    <a:pt x="145" y="248"/>
                    <a:pt x="145" y="248"/>
                    <a:pt x="145" y="248"/>
                  </a:cubicBezTo>
                  <a:cubicBezTo>
                    <a:pt x="144" y="248"/>
                    <a:pt x="144" y="248"/>
                    <a:pt x="144" y="248"/>
                  </a:cubicBezTo>
                  <a:cubicBezTo>
                    <a:pt x="144" y="248"/>
                    <a:pt x="144" y="248"/>
                    <a:pt x="144" y="248"/>
                  </a:cubicBezTo>
                  <a:cubicBezTo>
                    <a:pt x="144" y="249"/>
                    <a:pt x="144" y="249"/>
                    <a:pt x="144" y="249"/>
                  </a:cubicBezTo>
                  <a:cubicBezTo>
                    <a:pt x="144" y="250"/>
                    <a:pt x="144" y="250"/>
                    <a:pt x="144" y="250"/>
                  </a:cubicBezTo>
                  <a:cubicBezTo>
                    <a:pt x="145" y="250"/>
                    <a:pt x="145" y="250"/>
                    <a:pt x="145" y="250"/>
                  </a:cubicBezTo>
                  <a:cubicBezTo>
                    <a:pt x="146" y="250"/>
                    <a:pt x="146" y="250"/>
                    <a:pt x="146" y="250"/>
                  </a:cubicBezTo>
                  <a:cubicBezTo>
                    <a:pt x="146" y="251"/>
                    <a:pt x="146" y="251"/>
                    <a:pt x="146" y="251"/>
                  </a:cubicBezTo>
                  <a:cubicBezTo>
                    <a:pt x="145" y="251"/>
                    <a:pt x="145" y="251"/>
                    <a:pt x="145" y="251"/>
                  </a:cubicBezTo>
                  <a:cubicBezTo>
                    <a:pt x="144" y="251"/>
                    <a:pt x="144" y="251"/>
                    <a:pt x="144" y="251"/>
                  </a:cubicBezTo>
                  <a:cubicBezTo>
                    <a:pt x="145" y="251"/>
                    <a:pt x="145" y="251"/>
                    <a:pt x="145" y="251"/>
                  </a:cubicBezTo>
                  <a:cubicBezTo>
                    <a:pt x="146" y="251"/>
                    <a:pt x="146" y="251"/>
                    <a:pt x="146" y="251"/>
                  </a:cubicBezTo>
                  <a:cubicBezTo>
                    <a:pt x="147" y="252"/>
                    <a:pt x="147" y="252"/>
                    <a:pt x="147" y="252"/>
                  </a:cubicBezTo>
                  <a:cubicBezTo>
                    <a:pt x="147" y="251"/>
                    <a:pt x="147" y="251"/>
                    <a:pt x="147" y="251"/>
                  </a:cubicBezTo>
                  <a:cubicBezTo>
                    <a:pt x="148" y="251"/>
                    <a:pt x="148" y="251"/>
                    <a:pt x="148" y="251"/>
                  </a:cubicBezTo>
                  <a:cubicBezTo>
                    <a:pt x="149" y="252"/>
                    <a:pt x="149" y="252"/>
                    <a:pt x="149" y="252"/>
                  </a:cubicBezTo>
                  <a:cubicBezTo>
                    <a:pt x="149" y="252"/>
                    <a:pt x="149" y="252"/>
                    <a:pt x="149" y="252"/>
                  </a:cubicBezTo>
                  <a:cubicBezTo>
                    <a:pt x="149" y="253"/>
                    <a:pt x="149" y="253"/>
                    <a:pt x="149" y="253"/>
                  </a:cubicBezTo>
                  <a:cubicBezTo>
                    <a:pt x="149" y="253"/>
                    <a:pt x="149" y="253"/>
                    <a:pt x="149" y="253"/>
                  </a:cubicBezTo>
                  <a:cubicBezTo>
                    <a:pt x="148" y="253"/>
                    <a:pt x="148" y="253"/>
                    <a:pt x="148" y="253"/>
                  </a:cubicBezTo>
                  <a:cubicBezTo>
                    <a:pt x="146" y="253"/>
                    <a:pt x="146" y="253"/>
                    <a:pt x="146" y="253"/>
                  </a:cubicBezTo>
                  <a:cubicBezTo>
                    <a:pt x="145" y="254"/>
                    <a:pt x="145" y="254"/>
                    <a:pt x="145" y="254"/>
                  </a:cubicBezTo>
                  <a:cubicBezTo>
                    <a:pt x="144" y="255"/>
                    <a:pt x="144" y="255"/>
                    <a:pt x="144" y="255"/>
                  </a:cubicBezTo>
                  <a:cubicBezTo>
                    <a:pt x="144" y="256"/>
                    <a:pt x="144" y="256"/>
                    <a:pt x="144" y="256"/>
                  </a:cubicBezTo>
                  <a:cubicBezTo>
                    <a:pt x="145" y="256"/>
                    <a:pt x="145" y="256"/>
                    <a:pt x="145" y="256"/>
                  </a:cubicBezTo>
                  <a:cubicBezTo>
                    <a:pt x="145" y="257"/>
                    <a:pt x="145" y="257"/>
                    <a:pt x="145" y="257"/>
                  </a:cubicBezTo>
                  <a:cubicBezTo>
                    <a:pt x="145" y="258"/>
                    <a:pt x="145" y="258"/>
                    <a:pt x="145" y="258"/>
                  </a:cubicBezTo>
                  <a:cubicBezTo>
                    <a:pt x="144" y="259"/>
                    <a:pt x="144" y="259"/>
                    <a:pt x="144" y="259"/>
                  </a:cubicBezTo>
                  <a:cubicBezTo>
                    <a:pt x="144" y="259"/>
                    <a:pt x="144" y="259"/>
                    <a:pt x="144" y="259"/>
                  </a:cubicBezTo>
                  <a:cubicBezTo>
                    <a:pt x="143" y="259"/>
                    <a:pt x="143" y="259"/>
                    <a:pt x="143" y="259"/>
                  </a:cubicBezTo>
                  <a:cubicBezTo>
                    <a:pt x="144" y="260"/>
                    <a:pt x="144" y="260"/>
                    <a:pt x="144" y="260"/>
                  </a:cubicBezTo>
                  <a:cubicBezTo>
                    <a:pt x="144" y="260"/>
                    <a:pt x="144" y="260"/>
                    <a:pt x="144" y="260"/>
                  </a:cubicBezTo>
                  <a:cubicBezTo>
                    <a:pt x="145" y="260"/>
                    <a:pt x="145" y="260"/>
                    <a:pt x="145" y="260"/>
                  </a:cubicBezTo>
                  <a:cubicBezTo>
                    <a:pt x="145" y="261"/>
                    <a:pt x="145" y="261"/>
                    <a:pt x="145" y="261"/>
                  </a:cubicBezTo>
                  <a:cubicBezTo>
                    <a:pt x="146" y="261"/>
                    <a:pt x="146" y="261"/>
                    <a:pt x="146" y="261"/>
                  </a:cubicBezTo>
                  <a:cubicBezTo>
                    <a:pt x="147" y="262"/>
                    <a:pt x="147" y="262"/>
                    <a:pt x="147" y="262"/>
                  </a:cubicBezTo>
                  <a:cubicBezTo>
                    <a:pt x="147" y="262"/>
                    <a:pt x="147" y="262"/>
                    <a:pt x="147" y="262"/>
                  </a:cubicBezTo>
                  <a:cubicBezTo>
                    <a:pt x="149" y="262"/>
                    <a:pt x="149" y="262"/>
                    <a:pt x="149" y="262"/>
                  </a:cubicBezTo>
                  <a:cubicBezTo>
                    <a:pt x="149" y="262"/>
                    <a:pt x="149" y="262"/>
                    <a:pt x="149" y="262"/>
                  </a:cubicBezTo>
                  <a:cubicBezTo>
                    <a:pt x="149" y="266"/>
                    <a:pt x="149" y="266"/>
                    <a:pt x="149" y="266"/>
                  </a:cubicBezTo>
                  <a:cubicBezTo>
                    <a:pt x="149" y="266"/>
                    <a:pt x="149" y="266"/>
                    <a:pt x="149" y="266"/>
                  </a:cubicBezTo>
                  <a:cubicBezTo>
                    <a:pt x="147" y="267"/>
                    <a:pt x="147" y="267"/>
                    <a:pt x="147" y="267"/>
                  </a:cubicBezTo>
                  <a:cubicBezTo>
                    <a:pt x="146" y="267"/>
                    <a:pt x="146" y="267"/>
                    <a:pt x="146" y="267"/>
                  </a:cubicBezTo>
                  <a:cubicBezTo>
                    <a:pt x="145" y="266"/>
                    <a:pt x="145" y="266"/>
                    <a:pt x="145" y="266"/>
                  </a:cubicBezTo>
                  <a:cubicBezTo>
                    <a:pt x="144" y="266"/>
                    <a:pt x="144" y="266"/>
                    <a:pt x="144" y="266"/>
                  </a:cubicBezTo>
                  <a:cubicBezTo>
                    <a:pt x="144" y="267"/>
                    <a:pt x="144" y="267"/>
                    <a:pt x="144" y="267"/>
                  </a:cubicBezTo>
                  <a:cubicBezTo>
                    <a:pt x="144" y="268"/>
                    <a:pt x="144" y="268"/>
                    <a:pt x="144" y="268"/>
                  </a:cubicBezTo>
                  <a:cubicBezTo>
                    <a:pt x="143" y="268"/>
                    <a:pt x="143" y="268"/>
                    <a:pt x="143" y="268"/>
                  </a:cubicBezTo>
                  <a:cubicBezTo>
                    <a:pt x="141" y="267"/>
                    <a:pt x="141" y="267"/>
                    <a:pt x="141" y="267"/>
                  </a:cubicBezTo>
                  <a:cubicBezTo>
                    <a:pt x="140" y="267"/>
                    <a:pt x="140" y="267"/>
                    <a:pt x="140" y="267"/>
                  </a:cubicBezTo>
                  <a:cubicBezTo>
                    <a:pt x="139" y="267"/>
                    <a:pt x="139" y="267"/>
                    <a:pt x="139" y="267"/>
                  </a:cubicBezTo>
                  <a:cubicBezTo>
                    <a:pt x="139" y="267"/>
                    <a:pt x="139" y="267"/>
                    <a:pt x="139" y="267"/>
                  </a:cubicBezTo>
                  <a:cubicBezTo>
                    <a:pt x="138" y="267"/>
                    <a:pt x="138" y="267"/>
                    <a:pt x="138" y="267"/>
                  </a:cubicBezTo>
                  <a:cubicBezTo>
                    <a:pt x="137" y="266"/>
                    <a:pt x="137" y="266"/>
                    <a:pt x="137" y="266"/>
                  </a:cubicBezTo>
                  <a:cubicBezTo>
                    <a:pt x="138" y="266"/>
                    <a:pt x="138" y="266"/>
                    <a:pt x="138" y="266"/>
                  </a:cubicBezTo>
                  <a:cubicBezTo>
                    <a:pt x="138" y="265"/>
                    <a:pt x="138" y="265"/>
                    <a:pt x="138" y="265"/>
                  </a:cubicBezTo>
                  <a:cubicBezTo>
                    <a:pt x="138" y="265"/>
                    <a:pt x="138" y="265"/>
                    <a:pt x="138" y="265"/>
                  </a:cubicBezTo>
                  <a:cubicBezTo>
                    <a:pt x="137" y="264"/>
                    <a:pt x="137" y="264"/>
                    <a:pt x="137" y="264"/>
                  </a:cubicBezTo>
                  <a:cubicBezTo>
                    <a:pt x="136" y="265"/>
                    <a:pt x="136" y="265"/>
                    <a:pt x="136" y="265"/>
                  </a:cubicBezTo>
                  <a:cubicBezTo>
                    <a:pt x="135" y="265"/>
                    <a:pt x="135" y="265"/>
                    <a:pt x="135" y="265"/>
                  </a:cubicBezTo>
                  <a:cubicBezTo>
                    <a:pt x="134" y="265"/>
                    <a:pt x="134" y="265"/>
                    <a:pt x="134" y="265"/>
                  </a:cubicBezTo>
                  <a:cubicBezTo>
                    <a:pt x="135" y="266"/>
                    <a:pt x="135" y="266"/>
                    <a:pt x="135" y="266"/>
                  </a:cubicBezTo>
                  <a:cubicBezTo>
                    <a:pt x="133" y="266"/>
                    <a:pt x="133" y="266"/>
                    <a:pt x="133" y="266"/>
                  </a:cubicBezTo>
                  <a:cubicBezTo>
                    <a:pt x="133" y="266"/>
                    <a:pt x="133" y="266"/>
                    <a:pt x="133" y="266"/>
                  </a:cubicBezTo>
                  <a:cubicBezTo>
                    <a:pt x="132" y="265"/>
                    <a:pt x="132" y="265"/>
                    <a:pt x="132" y="265"/>
                  </a:cubicBezTo>
                  <a:cubicBezTo>
                    <a:pt x="131" y="265"/>
                    <a:pt x="131" y="265"/>
                    <a:pt x="131" y="265"/>
                  </a:cubicBezTo>
                  <a:cubicBezTo>
                    <a:pt x="130" y="265"/>
                    <a:pt x="130" y="265"/>
                    <a:pt x="130" y="265"/>
                  </a:cubicBezTo>
                  <a:cubicBezTo>
                    <a:pt x="130" y="265"/>
                    <a:pt x="130" y="265"/>
                    <a:pt x="130" y="265"/>
                  </a:cubicBezTo>
                  <a:cubicBezTo>
                    <a:pt x="129" y="265"/>
                    <a:pt x="129" y="265"/>
                    <a:pt x="129" y="265"/>
                  </a:cubicBezTo>
                  <a:cubicBezTo>
                    <a:pt x="129" y="266"/>
                    <a:pt x="129" y="266"/>
                    <a:pt x="129" y="266"/>
                  </a:cubicBezTo>
                  <a:cubicBezTo>
                    <a:pt x="128" y="266"/>
                    <a:pt x="128" y="266"/>
                    <a:pt x="128" y="266"/>
                  </a:cubicBezTo>
                  <a:cubicBezTo>
                    <a:pt x="128" y="267"/>
                    <a:pt x="128" y="267"/>
                    <a:pt x="128" y="267"/>
                  </a:cubicBezTo>
                  <a:cubicBezTo>
                    <a:pt x="127" y="268"/>
                    <a:pt x="127" y="268"/>
                    <a:pt x="127" y="268"/>
                  </a:cubicBezTo>
                  <a:cubicBezTo>
                    <a:pt x="126" y="268"/>
                    <a:pt x="126" y="268"/>
                    <a:pt x="126" y="268"/>
                  </a:cubicBezTo>
                  <a:cubicBezTo>
                    <a:pt x="126" y="267"/>
                    <a:pt x="126" y="267"/>
                    <a:pt x="126" y="267"/>
                  </a:cubicBezTo>
                  <a:cubicBezTo>
                    <a:pt x="124" y="267"/>
                    <a:pt x="124" y="267"/>
                    <a:pt x="124" y="267"/>
                  </a:cubicBezTo>
                  <a:cubicBezTo>
                    <a:pt x="124" y="266"/>
                    <a:pt x="124" y="266"/>
                    <a:pt x="124" y="266"/>
                  </a:cubicBezTo>
                  <a:cubicBezTo>
                    <a:pt x="123" y="267"/>
                    <a:pt x="123" y="267"/>
                    <a:pt x="123" y="267"/>
                  </a:cubicBezTo>
                  <a:cubicBezTo>
                    <a:pt x="123" y="268"/>
                    <a:pt x="123" y="268"/>
                    <a:pt x="123" y="268"/>
                  </a:cubicBezTo>
                  <a:cubicBezTo>
                    <a:pt x="122" y="268"/>
                    <a:pt x="122" y="268"/>
                    <a:pt x="122" y="268"/>
                  </a:cubicBezTo>
                  <a:cubicBezTo>
                    <a:pt x="122" y="268"/>
                    <a:pt x="122" y="268"/>
                    <a:pt x="122" y="268"/>
                  </a:cubicBezTo>
                  <a:cubicBezTo>
                    <a:pt x="122" y="267"/>
                    <a:pt x="122" y="267"/>
                    <a:pt x="122" y="267"/>
                  </a:cubicBezTo>
                  <a:cubicBezTo>
                    <a:pt x="121" y="267"/>
                    <a:pt x="121" y="267"/>
                    <a:pt x="121" y="267"/>
                  </a:cubicBezTo>
                  <a:cubicBezTo>
                    <a:pt x="121" y="267"/>
                    <a:pt x="121" y="267"/>
                    <a:pt x="121" y="267"/>
                  </a:cubicBezTo>
                  <a:cubicBezTo>
                    <a:pt x="119" y="266"/>
                    <a:pt x="119" y="266"/>
                    <a:pt x="119" y="266"/>
                  </a:cubicBezTo>
                  <a:cubicBezTo>
                    <a:pt x="119" y="265"/>
                    <a:pt x="119" y="265"/>
                    <a:pt x="119" y="265"/>
                  </a:cubicBezTo>
                  <a:cubicBezTo>
                    <a:pt x="118" y="265"/>
                    <a:pt x="118" y="265"/>
                    <a:pt x="118" y="265"/>
                  </a:cubicBezTo>
                  <a:cubicBezTo>
                    <a:pt x="117" y="264"/>
                    <a:pt x="117" y="264"/>
                    <a:pt x="117" y="264"/>
                  </a:cubicBezTo>
                  <a:cubicBezTo>
                    <a:pt x="116" y="264"/>
                    <a:pt x="116" y="264"/>
                    <a:pt x="116" y="264"/>
                  </a:cubicBezTo>
                  <a:cubicBezTo>
                    <a:pt x="116" y="263"/>
                    <a:pt x="116" y="263"/>
                    <a:pt x="116" y="263"/>
                  </a:cubicBezTo>
                  <a:cubicBezTo>
                    <a:pt x="115" y="263"/>
                    <a:pt x="115" y="263"/>
                    <a:pt x="115" y="263"/>
                  </a:cubicBezTo>
                  <a:cubicBezTo>
                    <a:pt x="113" y="264"/>
                    <a:pt x="113" y="264"/>
                    <a:pt x="113" y="264"/>
                  </a:cubicBezTo>
                  <a:cubicBezTo>
                    <a:pt x="112" y="263"/>
                    <a:pt x="112" y="263"/>
                    <a:pt x="112" y="263"/>
                  </a:cubicBezTo>
                  <a:cubicBezTo>
                    <a:pt x="112" y="262"/>
                    <a:pt x="112" y="262"/>
                    <a:pt x="112" y="262"/>
                  </a:cubicBezTo>
                  <a:cubicBezTo>
                    <a:pt x="111" y="262"/>
                    <a:pt x="111" y="262"/>
                    <a:pt x="111" y="262"/>
                  </a:cubicBezTo>
                  <a:cubicBezTo>
                    <a:pt x="110" y="263"/>
                    <a:pt x="110" y="263"/>
                    <a:pt x="110" y="263"/>
                  </a:cubicBezTo>
                  <a:cubicBezTo>
                    <a:pt x="109" y="263"/>
                    <a:pt x="109" y="263"/>
                    <a:pt x="109" y="263"/>
                  </a:cubicBezTo>
                  <a:cubicBezTo>
                    <a:pt x="109" y="263"/>
                    <a:pt x="109" y="263"/>
                    <a:pt x="109" y="263"/>
                  </a:cubicBezTo>
                  <a:cubicBezTo>
                    <a:pt x="109" y="264"/>
                    <a:pt x="109" y="264"/>
                    <a:pt x="109" y="264"/>
                  </a:cubicBezTo>
                  <a:cubicBezTo>
                    <a:pt x="109" y="263"/>
                    <a:pt x="109" y="263"/>
                    <a:pt x="109" y="263"/>
                  </a:cubicBezTo>
                  <a:cubicBezTo>
                    <a:pt x="108" y="263"/>
                    <a:pt x="108" y="263"/>
                    <a:pt x="108" y="263"/>
                  </a:cubicBezTo>
                  <a:cubicBezTo>
                    <a:pt x="108" y="264"/>
                    <a:pt x="108" y="264"/>
                    <a:pt x="108" y="264"/>
                  </a:cubicBezTo>
                  <a:cubicBezTo>
                    <a:pt x="107" y="265"/>
                    <a:pt x="107" y="265"/>
                    <a:pt x="107" y="265"/>
                  </a:cubicBezTo>
                  <a:cubicBezTo>
                    <a:pt x="107" y="264"/>
                    <a:pt x="107" y="264"/>
                    <a:pt x="107" y="264"/>
                  </a:cubicBezTo>
                  <a:cubicBezTo>
                    <a:pt x="107" y="263"/>
                    <a:pt x="107" y="263"/>
                    <a:pt x="107" y="263"/>
                  </a:cubicBezTo>
                  <a:cubicBezTo>
                    <a:pt x="107" y="263"/>
                    <a:pt x="107" y="263"/>
                    <a:pt x="107" y="263"/>
                  </a:cubicBezTo>
                  <a:cubicBezTo>
                    <a:pt x="106" y="263"/>
                    <a:pt x="106" y="263"/>
                    <a:pt x="106" y="263"/>
                  </a:cubicBezTo>
                  <a:cubicBezTo>
                    <a:pt x="105" y="262"/>
                    <a:pt x="105" y="262"/>
                    <a:pt x="105" y="262"/>
                  </a:cubicBezTo>
                  <a:cubicBezTo>
                    <a:pt x="105" y="262"/>
                    <a:pt x="105" y="262"/>
                    <a:pt x="105" y="262"/>
                  </a:cubicBezTo>
                  <a:cubicBezTo>
                    <a:pt x="105" y="263"/>
                    <a:pt x="105" y="263"/>
                    <a:pt x="105" y="263"/>
                  </a:cubicBezTo>
                  <a:cubicBezTo>
                    <a:pt x="105" y="264"/>
                    <a:pt x="105" y="264"/>
                    <a:pt x="105" y="264"/>
                  </a:cubicBezTo>
                  <a:cubicBezTo>
                    <a:pt x="104" y="264"/>
                    <a:pt x="104" y="264"/>
                    <a:pt x="104" y="264"/>
                  </a:cubicBezTo>
                  <a:cubicBezTo>
                    <a:pt x="103" y="264"/>
                    <a:pt x="103" y="264"/>
                    <a:pt x="103" y="264"/>
                  </a:cubicBezTo>
                  <a:cubicBezTo>
                    <a:pt x="103" y="265"/>
                    <a:pt x="103" y="265"/>
                    <a:pt x="103" y="265"/>
                  </a:cubicBezTo>
                  <a:cubicBezTo>
                    <a:pt x="102" y="265"/>
                    <a:pt x="102" y="265"/>
                    <a:pt x="102" y="265"/>
                  </a:cubicBezTo>
                  <a:cubicBezTo>
                    <a:pt x="101" y="266"/>
                    <a:pt x="101" y="266"/>
                    <a:pt x="101" y="266"/>
                  </a:cubicBezTo>
                  <a:cubicBezTo>
                    <a:pt x="101" y="267"/>
                    <a:pt x="101" y="267"/>
                    <a:pt x="101" y="267"/>
                  </a:cubicBezTo>
                  <a:cubicBezTo>
                    <a:pt x="101" y="268"/>
                    <a:pt x="101" y="268"/>
                    <a:pt x="101" y="268"/>
                  </a:cubicBezTo>
                  <a:cubicBezTo>
                    <a:pt x="101" y="268"/>
                    <a:pt x="101" y="268"/>
                    <a:pt x="101" y="268"/>
                  </a:cubicBezTo>
                  <a:cubicBezTo>
                    <a:pt x="100" y="268"/>
                    <a:pt x="100" y="268"/>
                    <a:pt x="100" y="268"/>
                  </a:cubicBezTo>
                  <a:cubicBezTo>
                    <a:pt x="98" y="269"/>
                    <a:pt x="98" y="269"/>
                    <a:pt x="98" y="269"/>
                  </a:cubicBezTo>
                  <a:cubicBezTo>
                    <a:pt x="99" y="272"/>
                    <a:pt x="99" y="272"/>
                    <a:pt x="99" y="272"/>
                  </a:cubicBezTo>
                  <a:cubicBezTo>
                    <a:pt x="99" y="272"/>
                    <a:pt x="99" y="272"/>
                    <a:pt x="99" y="272"/>
                  </a:cubicBezTo>
                  <a:cubicBezTo>
                    <a:pt x="99" y="273"/>
                    <a:pt x="99" y="273"/>
                    <a:pt x="99" y="273"/>
                  </a:cubicBezTo>
                  <a:cubicBezTo>
                    <a:pt x="98" y="274"/>
                    <a:pt x="98" y="274"/>
                    <a:pt x="98" y="274"/>
                  </a:cubicBezTo>
                  <a:cubicBezTo>
                    <a:pt x="96" y="273"/>
                    <a:pt x="96" y="273"/>
                    <a:pt x="96" y="273"/>
                  </a:cubicBezTo>
                  <a:cubicBezTo>
                    <a:pt x="96" y="272"/>
                    <a:pt x="96" y="272"/>
                    <a:pt x="96" y="272"/>
                  </a:cubicBezTo>
                  <a:cubicBezTo>
                    <a:pt x="94" y="270"/>
                    <a:pt x="94" y="270"/>
                    <a:pt x="94" y="270"/>
                  </a:cubicBezTo>
                  <a:cubicBezTo>
                    <a:pt x="93" y="271"/>
                    <a:pt x="93" y="271"/>
                    <a:pt x="93" y="271"/>
                  </a:cubicBezTo>
                  <a:cubicBezTo>
                    <a:pt x="93" y="272"/>
                    <a:pt x="93" y="272"/>
                    <a:pt x="93" y="272"/>
                  </a:cubicBezTo>
                  <a:cubicBezTo>
                    <a:pt x="92" y="273"/>
                    <a:pt x="92" y="273"/>
                    <a:pt x="92" y="273"/>
                  </a:cubicBezTo>
                  <a:cubicBezTo>
                    <a:pt x="91" y="274"/>
                    <a:pt x="91" y="274"/>
                    <a:pt x="91" y="274"/>
                  </a:cubicBezTo>
                  <a:cubicBezTo>
                    <a:pt x="91" y="276"/>
                    <a:pt x="91" y="276"/>
                    <a:pt x="91" y="276"/>
                  </a:cubicBezTo>
                  <a:cubicBezTo>
                    <a:pt x="92" y="276"/>
                    <a:pt x="92" y="276"/>
                    <a:pt x="92" y="276"/>
                  </a:cubicBezTo>
                  <a:cubicBezTo>
                    <a:pt x="91" y="279"/>
                    <a:pt x="91" y="279"/>
                    <a:pt x="91" y="279"/>
                  </a:cubicBezTo>
                  <a:cubicBezTo>
                    <a:pt x="91" y="280"/>
                    <a:pt x="91" y="280"/>
                    <a:pt x="91" y="280"/>
                  </a:cubicBezTo>
                  <a:cubicBezTo>
                    <a:pt x="93" y="281"/>
                    <a:pt x="93" y="281"/>
                    <a:pt x="93" y="281"/>
                  </a:cubicBezTo>
                  <a:cubicBezTo>
                    <a:pt x="93" y="282"/>
                    <a:pt x="93" y="282"/>
                    <a:pt x="93" y="282"/>
                  </a:cubicBezTo>
                  <a:cubicBezTo>
                    <a:pt x="93" y="282"/>
                    <a:pt x="93" y="282"/>
                    <a:pt x="93" y="282"/>
                  </a:cubicBezTo>
                  <a:cubicBezTo>
                    <a:pt x="95" y="284"/>
                    <a:pt x="95" y="284"/>
                    <a:pt x="95" y="284"/>
                  </a:cubicBezTo>
                  <a:cubicBezTo>
                    <a:pt x="95" y="283"/>
                    <a:pt x="95" y="283"/>
                    <a:pt x="95" y="283"/>
                  </a:cubicBezTo>
                  <a:cubicBezTo>
                    <a:pt x="98" y="284"/>
                    <a:pt x="98" y="284"/>
                    <a:pt x="98" y="284"/>
                  </a:cubicBezTo>
                  <a:cubicBezTo>
                    <a:pt x="100" y="285"/>
                    <a:pt x="100" y="285"/>
                    <a:pt x="100" y="285"/>
                  </a:cubicBezTo>
                  <a:cubicBezTo>
                    <a:pt x="102" y="288"/>
                    <a:pt x="102" y="288"/>
                    <a:pt x="102" y="288"/>
                  </a:cubicBezTo>
                  <a:cubicBezTo>
                    <a:pt x="100" y="288"/>
                    <a:pt x="100" y="288"/>
                    <a:pt x="100" y="288"/>
                  </a:cubicBezTo>
                  <a:cubicBezTo>
                    <a:pt x="100" y="289"/>
                    <a:pt x="100" y="289"/>
                    <a:pt x="100" y="289"/>
                  </a:cubicBezTo>
                  <a:cubicBezTo>
                    <a:pt x="101" y="290"/>
                    <a:pt x="101" y="290"/>
                    <a:pt x="101" y="290"/>
                  </a:cubicBezTo>
                  <a:cubicBezTo>
                    <a:pt x="103" y="289"/>
                    <a:pt x="103" y="289"/>
                    <a:pt x="103" y="289"/>
                  </a:cubicBezTo>
                  <a:cubicBezTo>
                    <a:pt x="104" y="290"/>
                    <a:pt x="104" y="290"/>
                    <a:pt x="104" y="290"/>
                  </a:cubicBezTo>
                  <a:cubicBezTo>
                    <a:pt x="104" y="290"/>
                    <a:pt x="104" y="290"/>
                    <a:pt x="104" y="290"/>
                  </a:cubicBezTo>
                  <a:cubicBezTo>
                    <a:pt x="104" y="290"/>
                    <a:pt x="104" y="290"/>
                    <a:pt x="104" y="290"/>
                  </a:cubicBezTo>
                  <a:cubicBezTo>
                    <a:pt x="104" y="290"/>
                    <a:pt x="104" y="290"/>
                    <a:pt x="104" y="290"/>
                  </a:cubicBezTo>
                  <a:cubicBezTo>
                    <a:pt x="104" y="291"/>
                    <a:pt x="104" y="291"/>
                    <a:pt x="104" y="291"/>
                  </a:cubicBezTo>
                  <a:cubicBezTo>
                    <a:pt x="103" y="291"/>
                    <a:pt x="103" y="291"/>
                    <a:pt x="103" y="291"/>
                  </a:cubicBezTo>
                  <a:cubicBezTo>
                    <a:pt x="103" y="291"/>
                    <a:pt x="103" y="291"/>
                    <a:pt x="103" y="291"/>
                  </a:cubicBezTo>
                  <a:cubicBezTo>
                    <a:pt x="103" y="292"/>
                    <a:pt x="103" y="292"/>
                    <a:pt x="103" y="292"/>
                  </a:cubicBezTo>
                  <a:cubicBezTo>
                    <a:pt x="103" y="292"/>
                    <a:pt x="103" y="292"/>
                    <a:pt x="103" y="292"/>
                  </a:cubicBezTo>
                  <a:cubicBezTo>
                    <a:pt x="103" y="292"/>
                    <a:pt x="103" y="292"/>
                    <a:pt x="103" y="292"/>
                  </a:cubicBezTo>
                  <a:cubicBezTo>
                    <a:pt x="103" y="292"/>
                    <a:pt x="103" y="292"/>
                    <a:pt x="103" y="292"/>
                  </a:cubicBezTo>
                  <a:cubicBezTo>
                    <a:pt x="103" y="292"/>
                    <a:pt x="103" y="292"/>
                    <a:pt x="103" y="292"/>
                  </a:cubicBezTo>
                  <a:cubicBezTo>
                    <a:pt x="102" y="292"/>
                    <a:pt x="102" y="292"/>
                    <a:pt x="102" y="292"/>
                  </a:cubicBezTo>
                  <a:cubicBezTo>
                    <a:pt x="101" y="292"/>
                    <a:pt x="101" y="292"/>
                    <a:pt x="101" y="292"/>
                  </a:cubicBezTo>
                  <a:cubicBezTo>
                    <a:pt x="101" y="292"/>
                    <a:pt x="101" y="292"/>
                    <a:pt x="101" y="292"/>
                  </a:cubicBezTo>
                  <a:cubicBezTo>
                    <a:pt x="102" y="293"/>
                    <a:pt x="102" y="293"/>
                    <a:pt x="102" y="293"/>
                  </a:cubicBezTo>
                  <a:cubicBezTo>
                    <a:pt x="102" y="293"/>
                    <a:pt x="102" y="293"/>
                    <a:pt x="102" y="293"/>
                  </a:cubicBezTo>
                  <a:cubicBezTo>
                    <a:pt x="102" y="294"/>
                    <a:pt x="102" y="294"/>
                    <a:pt x="102" y="294"/>
                  </a:cubicBezTo>
                  <a:cubicBezTo>
                    <a:pt x="102" y="293"/>
                    <a:pt x="102" y="293"/>
                    <a:pt x="102" y="293"/>
                  </a:cubicBezTo>
                  <a:cubicBezTo>
                    <a:pt x="102" y="293"/>
                    <a:pt x="101" y="293"/>
                    <a:pt x="101" y="293"/>
                  </a:cubicBezTo>
                  <a:cubicBezTo>
                    <a:pt x="101" y="293"/>
                    <a:pt x="100" y="293"/>
                    <a:pt x="100" y="293"/>
                  </a:cubicBezTo>
                  <a:cubicBezTo>
                    <a:pt x="100" y="293"/>
                    <a:pt x="100" y="293"/>
                    <a:pt x="100" y="293"/>
                  </a:cubicBezTo>
                  <a:cubicBezTo>
                    <a:pt x="101" y="293"/>
                    <a:pt x="101" y="293"/>
                    <a:pt x="101" y="293"/>
                  </a:cubicBezTo>
                  <a:cubicBezTo>
                    <a:pt x="101" y="294"/>
                    <a:pt x="101" y="294"/>
                    <a:pt x="101" y="294"/>
                  </a:cubicBezTo>
                  <a:cubicBezTo>
                    <a:pt x="100" y="294"/>
                    <a:pt x="100" y="294"/>
                    <a:pt x="100" y="294"/>
                  </a:cubicBezTo>
                  <a:cubicBezTo>
                    <a:pt x="100" y="294"/>
                    <a:pt x="100" y="294"/>
                    <a:pt x="100" y="294"/>
                  </a:cubicBezTo>
                  <a:cubicBezTo>
                    <a:pt x="99" y="295"/>
                    <a:pt x="99" y="295"/>
                    <a:pt x="99" y="295"/>
                  </a:cubicBezTo>
                  <a:cubicBezTo>
                    <a:pt x="99" y="294"/>
                    <a:pt x="99" y="294"/>
                    <a:pt x="99" y="294"/>
                  </a:cubicBezTo>
                  <a:cubicBezTo>
                    <a:pt x="99" y="295"/>
                    <a:pt x="99" y="295"/>
                    <a:pt x="99" y="295"/>
                  </a:cubicBezTo>
                  <a:cubicBezTo>
                    <a:pt x="98" y="295"/>
                    <a:pt x="98" y="295"/>
                    <a:pt x="98" y="295"/>
                  </a:cubicBezTo>
                  <a:cubicBezTo>
                    <a:pt x="98" y="295"/>
                    <a:pt x="98" y="295"/>
                    <a:pt x="98" y="295"/>
                  </a:cubicBezTo>
                  <a:cubicBezTo>
                    <a:pt x="97" y="294"/>
                    <a:pt x="97" y="294"/>
                    <a:pt x="97" y="294"/>
                  </a:cubicBezTo>
                  <a:cubicBezTo>
                    <a:pt x="97" y="295"/>
                    <a:pt x="97" y="295"/>
                    <a:pt x="97" y="295"/>
                  </a:cubicBezTo>
                  <a:cubicBezTo>
                    <a:pt x="97" y="296"/>
                    <a:pt x="97" y="296"/>
                    <a:pt x="97" y="296"/>
                  </a:cubicBezTo>
                  <a:cubicBezTo>
                    <a:pt x="97" y="296"/>
                    <a:pt x="97" y="296"/>
                    <a:pt x="97" y="296"/>
                  </a:cubicBezTo>
                  <a:cubicBezTo>
                    <a:pt x="96" y="297"/>
                    <a:pt x="96" y="297"/>
                    <a:pt x="96" y="297"/>
                  </a:cubicBezTo>
                  <a:cubicBezTo>
                    <a:pt x="96" y="298"/>
                    <a:pt x="96" y="298"/>
                    <a:pt x="96" y="298"/>
                  </a:cubicBezTo>
                  <a:cubicBezTo>
                    <a:pt x="96" y="298"/>
                    <a:pt x="96" y="298"/>
                    <a:pt x="96" y="298"/>
                  </a:cubicBezTo>
                  <a:cubicBezTo>
                    <a:pt x="96" y="300"/>
                    <a:pt x="96" y="300"/>
                    <a:pt x="96" y="300"/>
                  </a:cubicBezTo>
                  <a:cubicBezTo>
                    <a:pt x="95" y="300"/>
                    <a:pt x="95" y="300"/>
                    <a:pt x="95" y="300"/>
                  </a:cubicBezTo>
                  <a:cubicBezTo>
                    <a:pt x="95" y="301"/>
                    <a:pt x="95" y="301"/>
                    <a:pt x="95" y="301"/>
                  </a:cubicBezTo>
                  <a:cubicBezTo>
                    <a:pt x="95" y="302"/>
                    <a:pt x="95" y="302"/>
                    <a:pt x="95" y="302"/>
                  </a:cubicBezTo>
                  <a:cubicBezTo>
                    <a:pt x="96" y="302"/>
                    <a:pt x="96" y="302"/>
                    <a:pt x="96" y="302"/>
                  </a:cubicBezTo>
                  <a:cubicBezTo>
                    <a:pt x="97" y="302"/>
                    <a:pt x="97" y="302"/>
                    <a:pt x="97" y="302"/>
                  </a:cubicBezTo>
                  <a:cubicBezTo>
                    <a:pt x="97" y="303"/>
                    <a:pt x="97" y="303"/>
                    <a:pt x="97" y="303"/>
                  </a:cubicBezTo>
                  <a:cubicBezTo>
                    <a:pt x="98" y="303"/>
                    <a:pt x="98" y="303"/>
                    <a:pt x="98" y="303"/>
                  </a:cubicBezTo>
                  <a:cubicBezTo>
                    <a:pt x="98" y="304"/>
                    <a:pt x="98" y="304"/>
                    <a:pt x="98" y="304"/>
                  </a:cubicBezTo>
                  <a:cubicBezTo>
                    <a:pt x="99" y="305"/>
                    <a:pt x="99" y="305"/>
                    <a:pt x="99" y="305"/>
                  </a:cubicBezTo>
                  <a:cubicBezTo>
                    <a:pt x="99" y="304"/>
                    <a:pt x="99" y="304"/>
                    <a:pt x="99" y="304"/>
                  </a:cubicBezTo>
                  <a:cubicBezTo>
                    <a:pt x="100" y="304"/>
                    <a:pt x="100" y="304"/>
                    <a:pt x="100" y="304"/>
                  </a:cubicBezTo>
                  <a:cubicBezTo>
                    <a:pt x="100" y="305"/>
                    <a:pt x="100" y="305"/>
                    <a:pt x="100" y="305"/>
                  </a:cubicBezTo>
                  <a:cubicBezTo>
                    <a:pt x="99" y="306"/>
                    <a:pt x="99" y="306"/>
                    <a:pt x="99" y="306"/>
                  </a:cubicBezTo>
                  <a:cubicBezTo>
                    <a:pt x="99" y="306"/>
                    <a:pt x="99" y="306"/>
                    <a:pt x="99" y="306"/>
                  </a:cubicBezTo>
                  <a:cubicBezTo>
                    <a:pt x="99" y="306"/>
                    <a:pt x="99" y="306"/>
                    <a:pt x="99" y="306"/>
                  </a:cubicBezTo>
                  <a:cubicBezTo>
                    <a:pt x="99" y="306"/>
                    <a:pt x="99" y="306"/>
                    <a:pt x="99" y="306"/>
                  </a:cubicBezTo>
                  <a:cubicBezTo>
                    <a:pt x="100" y="307"/>
                    <a:pt x="100" y="307"/>
                    <a:pt x="100" y="307"/>
                  </a:cubicBezTo>
                  <a:cubicBezTo>
                    <a:pt x="100" y="307"/>
                    <a:pt x="100" y="307"/>
                    <a:pt x="100" y="307"/>
                  </a:cubicBezTo>
                  <a:cubicBezTo>
                    <a:pt x="100" y="308"/>
                    <a:pt x="100" y="308"/>
                    <a:pt x="100" y="308"/>
                  </a:cubicBezTo>
                  <a:cubicBezTo>
                    <a:pt x="101" y="309"/>
                    <a:pt x="101" y="309"/>
                    <a:pt x="101" y="309"/>
                  </a:cubicBezTo>
                  <a:cubicBezTo>
                    <a:pt x="101" y="310"/>
                    <a:pt x="101" y="310"/>
                    <a:pt x="101" y="310"/>
                  </a:cubicBezTo>
                  <a:cubicBezTo>
                    <a:pt x="103" y="312"/>
                    <a:pt x="103" y="312"/>
                    <a:pt x="103" y="312"/>
                  </a:cubicBezTo>
                  <a:cubicBezTo>
                    <a:pt x="105" y="314"/>
                    <a:pt x="105" y="314"/>
                    <a:pt x="105" y="314"/>
                  </a:cubicBezTo>
                  <a:cubicBezTo>
                    <a:pt x="105" y="314"/>
                    <a:pt x="105" y="314"/>
                    <a:pt x="105" y="314"/>
                  </a:cubicBezTo>
                  <a:cubicBezTo>
                    <a:pt x="105" y="314"/>
                    <a:pt x="105" y="314"/>
                    <a:pt x="105" y="314"/>
                  </a:cubicBezTo>
                  <a:cubicBezTo>
                    <a:pt x="104" y="316"/>
                    <a:pt x="104" y="316"/>
                    <a:pt x="104" y="316"/>
                  </a:cubicBezTo>
                  <a:cubicBezTo>
                    <a:pt x="102" y="316"/>
                    <a:pt x="102" y="316"/>
                    <a:pt x="102" y="316"/>
                  </a:cubicBezTo>
                  <a:cubicBezTo>
                    <a:pt x="102" y="317"/>
                    <a:pt x="102" y="317"/>
                    <a:pt x="102" y="317"/>
                  </a:cubicBezTo>
                  <a:cubicBezTo>
                    <a:pt x="100" y="317"/>
                    <a:pt x="100" y="317"/>
                    <a:pt x="100" y="317"/>
                  </a:cubicBezTo>
                  <a:cubicBezTo>
                    <a:pt x="99" y="316"/>
                    <a:pt x="99" y="316"/>
                    <a:pt x="99" y="316"/>
                  </a:cubicBezTo>
                  <a:cubicBezTo>
                    <a:pt x="97" y="315"/>
                    <a:pt x="97" y="315"/>
                    <a:pt x="97" y="315"/>
                  </a:cubicBezTo>
                  <a:cubicBezTo>
                    <a:pt x="96" y="314"/>
                    <a:pt x="96" y="314"/>
                    <a:pt x="96" y="314"/>
                  </a:cubicBezTo>
                  <a:cubicBezTo>
                    <a:pt x="96" y="316"/>
                    <a:pt x="96" y="316"/>
                    <a:pt x="96" y="316"/>
                  </a:cubicBezTo>
                  <a:cubicBezTo>
                    <a:pt x="97" y="316"/>
                    <a:pt x="97" y="316"/>
                    <a:pt x="97" y="316"/>
                  </a:cubicBezTo>
                  <a:cubicBezTo>
                    <a:pt x="97" y="317"/>
                    <a:pt x="97" y="317"/>
                    <a:pt x="97" y="317"/>
                  </a:cubicBezTo>
                  <a:cubicBezTo>
                    <a:pt x="97" y="319"/>
                    <a:pt x="97" y="319"/>
                    <a:pt x="97" y="319"/>
                  </a:cubicBezTo>
                  <a:cubicBezTo>
                    <a:pt x="96" y="318"/>
                    <a:pt x="96" y="318"/>
                    <a:pt x="96" y="318"/>
                  </a:cubicBezTo>
                  <a:cubicBezTo>
                    <a:pt x="94" y="318"/>
                    <a:pt x="94" y="318"/>
                    <a:pt x="94" y="318"/>
                  </a:cubicBezTo>
                  <a:cubicBezTo>
                    <a:pt x="91" y="317"/>
                    <a:pt x="91" y="317"/>
                    <a:pt x="91" y="317"/>
                  </a:cubicBezTo>
                  <a:cubicBezTo>
                    <a:pt x="90" y="317"/>
                    <a:pt x="90" y="317"/>
                    <a:pt x="90" y="317"/>
                  </a:cubicBezTo>
                  <a:cubicBezTo>
                    <a:pt x="90" y="318"/>
                    <a:pt x="90" y="318"/>
                    <a:pt x="90" y="318"/>
                  </a:cubicBezTo>
                  <a:cubicBezTo>
                    <a:pt x="91" y="319"/>
                    <a:pt x="91" y="319"/>
                    <a:pt x="91" y="319"/>
                  </a:cubicBezTo>
                  <a:cubicBezTo>
                    <a:pt x="90" y="318"/>
                    <a:pt x="90" y="318"/>
                    <a:pt x="90" y="318"/>
                  </a:cubicBezTo>
                  <a:cubicBezTo>
                    <a:pt x="87" y="318"/>
                    <a:pt x="87" y="318"/>
                    <a:pt x="87" y="318"/>
                  </a:cubicBezTo>
                  <a:cubicBezTo>
                    <a:pt x="86" y="318"/>
                    <a:pt x="86" y="318"/>
                    <a:pt x="86" y="318"/>
                  </a:cubicBezTo>
                  <a:cubicBezTo>
                    <a:pt x="84" y="318"/>
                    <a:pt x="84" y="318"/>
                    <a:pt x="84" y="318"/>
                  </a:cubicBezTo>
                  <a:cubicBezTo>
                    <a:pt x="83" y="318"/>
                    <a:pt x="83" y="318"/>
                    <a:pt x="83" y="318"/>
                  </a:cubicBezTo>
                  <a:cubicBezTo>
                    <a:pt x="83" y="318"/>
                    <a:pt x="83" y="318"/>
                    <a:pt x="83" y="318"/>
                  </a:cubicBezTo>
                  <a:cubicBezTo>
                    <a:pt x="82" y="318"/>
                    <a:pt x="82" y="318"/>
                    <a:pt x="82" y="318"/>
                  </a:cubicBezTo>
                  <a:cubicBezTo>
                    <a:pt x="80" y="317"/>
                    <a:pt x="80" y="317"/>
                    <a:pt x="80" y="317"/>
                  </a:cubicBezTo>
                  <a:cubicBezTo>
                    <a:pt x="80" y="317"/>
                    <a:pt x="80" y="317"/>
                    <a:pt x="80" y="317"/>
                  </a:cubicBezTo>
                  <a:cubicBezTo>
                    <a:pt x="79" y="317"/>
                    <a:pt x="79" y="317"/>
                    <a:pt x="79" y="317"/>
                  </a:cubicBezTo>
                  <a:cubicBezTo>
                    <a:pt x="78" y="317"/>
                    <a:pt x="78" y="317"/>
                    <a:pt x="78" y="317"/>
                  </a:cubicBezTo>
                  <a:cubicBezTo>
                    <a:pt x="77" y="317"/>
                    <a:pt x="77" y="317"/>
                    <a:pt x="77" y="317"/>
                  </a:cubicBezTo>
                  <a:cubicBezTo>
                    <a:pt x="77" y="317"/>
                    <a:pt x="77" y="317"/>
                    <a:pt x="77" y="317"/>
                  </a:cubicBezTo>
                  <a:cubicBezTo>
                    <a:pt x="76" y="317"/>
                    <a:pt x="76" y="317"/>
                    <a:pt x="76" y="317"/>
                  </a:cubicBezTo>
                  <a:cubicBezTo>
                    <a:pt x="76" y="316"/>
                    <a:pt x="76" y="316"/>
                    <a:pt x="76" y="316"/>
                  </a:cubicBezTo>
                  <a:cubicBezTo>
                    <a:pt x="76" y="316"/>
                    <a:pt x="76" y="316"/>
                    <a:pt x="76" y="316"/>
                  </a:cubicBezTo>
                  <a:cubicBezTo>
                    <a:pt x="76" y="316"/>
                    <a:pt x="76" y="316"/>
                    <a:pt x="76" y="316"/>
                  </a:cubicBezTo>
                  <a:cubicBezTo>
                    <a:pt x="76" y="316"/>
                    <a:pt x="76" y="316"/>
                    <a:pt x="76" y="316"/>
                  </a:cubicBezTo>
                  <a:cubicBezTo>
                    <a:pt x="76" y="316"/>
                    <a:pt x="76" y="316"/>
                    <a:pt x="76" y="316"/>
                  </a:cubicBezTo>
                  <a:cubicBezTo>
                    <a:pt x="76" y="315"/>
                    <a:pt x="76" y="315"/>
                    <a:pt x="76" y="315"/>
                  </a:cubicBezTo>
                  <a:cubicBezTo>
                    <a:pt x="75" y="314"/>
                    <a:pt x="75" y="314"/>
                    <a:pt x="75" y="314"/>
                  </a:cubicBezTo>
                  <a:cubicBezTo>
                    <a:pt x="75" y="312"/>
                    <a:pt x="75" y="312"/>
                    <a:pt x="75" y="312"/>
                  </a:cubicBezTo>
                  <a:cubicBezTo>
                    <a:pt x="74" y="312"/>
                    <a:pt x="74" y="312"/>
                    <a:pt x="74" y="312"/>
                  </a:cubicBezTo>
                  <a:cubicBezTo>
                    <a:pt x="73" y="310"/>
                    <a:pt x="73" y="310"/>
                    <a:pt x="73" y="310"/>
                  </a:cubicBezTo>
                  <a:cubicBezTo>
                    <a:pt x="72" y="310"/>
                    <a:pt x="72" y="310"/>
                    <a:pt x="72" y="310"/>
                  </a:cubicBezTo>
                  <a:cubicBezTo>
                    <a:pt x="72" y="310"/>
                    <a:pt x="72" y="310"/>
                    <a:pt x="72" y="310"/>
                  </a:cubicBezTo>
                  <a:cubicBezTo>
                    <a:pt x="71" y="309"/>
                    <a:pt x="71" y="309"/>
                    <a:pt x="71" y="309"/>
                  </a:cubicBezTo>
                  <a:cubicBezTo>
                    <a:pt x="71" y="309"/>
                    <a:pt x="71" y="309"/>
                    <a:pt x="71" y="309"/>
                  </a:cubicBezTo>
                  <a:cubicBezTo>
                    <a:pt x="70" y="309"/>
                    <a:pt x="70" y="309"/>
                    <a:pt x="70" y="309"/>
                  </a:cubicBezTo>
                  <a:cubicBezTo>
                    <a:pt x="69" y="309"/>
                    <a:pt x="69" y="309"/>
                    <a:pt x="69" y="309"/>
                  </a:cubicBezTo>
                  <a:cubicBezTo>
                    <a:pt x="69" y="308"/>
                    <a:pt x="69" y="308"/>
                    <a:pt x="69" y="308"/>
                  </a:cubicBezTo>
                  <a:cubicBezTo>
                    <a:pt x="68" y="308"/>
                    <a:pt x="68" y="308"/>
                    <a:pt x="68" y="308"/>
                  </a:cubicBezTo>
                  <a:cubicBezTo>
                    <a:pt x="67" y="307"/>
                    <a:pt x="67" y="307"/>
                    <a:pt x="67" y="307"/>
                  </a:cubicBezTo>
                  <a:cubicBezTo>
                    <a:pt x="67" y="307"/>
                    <a:pt x="67" y="307"/>
                    <a:pt x="67" y="307"/>
                  </a:cubicBezTo>
                  <a:cubicBezTo>
                    <a:pt x="66" y="307"/>
                    <a:pt x="66" y="307"/>
                    <a:pt x="66" y="307"/>
                  </a:cubicBezTo>
                  <a:cubicBezTo>
                    <a:pt x="66" y="306"/>
                    <a:pt x="66" y="306"/>
                    <a:pt x="66" y="306"/>
                  </a:cubicBezTo>
                  <a:cubicBezTo>
                    <a:pt x="65" y="306"/>
                    <a:pt x="65" y="306"/>
                    <a:pt x="65" y="306"/>
                  </a:cubicBezTo>
                  <a:cubicBezTo>
                    <a:pt x="65" y="306"/>
                    <a:pt x="65" y="306"/>
                    <a:pt x="65" y="306"/>
                  </a:cubicBezTo>
                  <a:cubicBezTo>
                    <a:pt x="64" y="305"/>
                    <a:pt x="64" y="305"/>
                    <a:pt x="64" y="305"/>
                  </a:cubicBezTo>
                  <a:cubicBezTo>
                    <a:pt x="61" y="303"/>
                    <a:pt x="61" y="303"/>
                    <a:pt x="61" y="303"/>
                  </a:cubicBezTo>
                  <a:cubicBezTo>
                    <a:pt x="60" y="302"/>
                    <a:pt x="60" y="302"/>
                    <a:pt x="60" y="302"/>
                  </a:cubicBezTo>
                  <a:cubicBezTo>
                    <a:pt x="58" y="301"/>
                    <a:pt x="58" y="301"/>
                    <a:pt x="58" y="301"/>
                  </a:cubicBezTo>
                  <a:cubicBezTo>
                    <a:pt x="57" y="302"/>
                    <a:pt x="57" y="302"/>
                    <a:pt x="57" y="302"/>
                  </a:cubicBezTo>
                  <a:cubicBezTo>
                    <a:pt x="56" y="301"/>
                    <a:pt x="56" y="301"/>
                    <a:pt x="56" y="301"/>
                  </a:cubicBezTo>
                  <a:cubicBezTo>
                    <a:pt x="56" y="300"/>
                    <a:pt x="56" y="300"/>
                    <a:pt x="56" y="300"/>
                  </a:cubicBezTo>
                  <a:cubicBezTo>
                    <a:pt x="54" y="299"/>
                    <a:pt x="54" y="299"/>
                    <a:pt x="54" y="299"/>
                  </a:cubicBezTo>
                  <a:cubicBezTo>
                    <a:pt x="54" y="299"/>
                    <a:pt x="54" y="299"/>
                    <a:pt x="54" y="299"/>
                  </a:cubicBezTo>
                  <a:cubicBezTo>
                    <a:pt x="53" y="299"/>
                    <a:pt x="53" y="299"/>
                    <a:pt x="53" y="299"/>
                  </a:cubicBezTo>
                  <a:cubicBezTo>
                    <a:pt x="53" y="299"/>
                    <a:pt x="53" y="299"/>
                    <a:pt x="53" y="299"/>
                  </a:cubicBezTo>
                  <a:cubicBezTo>
                    <a:pt x="54" y="298"/>
                    <a:pt x="54" y="298"/>
                    <a:pt x="54" y="298"/>
                  </a:cubicBezTo>
                  <a:cubicBezTo>
                    <a:pt x="54" y="298"/>
                    <a:pt x="54" y="298"/>
                    <a:pt x="54" y="298"/>
                  </a:cubicBezTo>
                  <a:cubicBezTo>
                    <a:pt x="54" y="297"/>
                    <a:pt x="54" y="297"/>
                    <a:pt x="54" y="297"/>
                  </a:cubicBezTo>
                  <a:cubicBezTo>
                    <a:pt x="55" y="298"/>
                    <a:pt x="55" y="298"/>
                    <a:pt x="55" y="298"/>
                  </a:cubicBezTo>
                  <a:cubicBezTo>
                    <a:pt x="55" y="298"/>
                    <a:pt x="55" y="298"/>
                    <a:pt x="55" y="298"/>
                  </a:cubicBezTo>
                  <a:cubicBezTo>
                    <a:pt x="56" y="298"/>
                    <a:pt x="56" y="298"/>
                    <a:pt x="56" y="298"/>
                  </a:cubicBezTo>
                  <a:cubicBezTo>
                    <a:pt x="57" y="298"/>
                    <a:pt x="57" y="298"/>
                    <a:pt x="57" y="298"/>
                  </a:cubicBezTo>
                  <a:cubicBezTo>
                    <a:pt x="57" y="297"/>
                    <a:pt x="57" y="297"/>
                    <a:pt x="57" y="297"/>
                  </a:cubicBezTo>
                  <a:cubicBezTo>
                    <a:pt x="56" y="297"/>
                    <a:pt x="56" y="297"/>
                    <a:pt x="56" y="297"/>
                  </a:cubicBezTo>
                  <a:cubicBezTo>
                    <a:pt x="56" y="296"/>
                    <a:pt x="56" y="296"/>
                    <a:pt x="56" y="296"/>
                  </a:cubicBezTo>
                  <a:cubicBezTo>
                    <a:pt x="57" y="295"/>
                    <a:pt x="57" y="295"/>
                    <a:pt x="57" y="295"/>
                  </a:cubicBezTo>
                  <a:cubicBezTo>
                    <a:pt x="57" y="295"/>
                    <a:pt x="57" y="295"/>
                    <a:pt x="57" y="295"/>
                  </a:cubicBezTo>
                  <a:cubicBezTo>
                    <a:pt x="58" y="294"/>
                    <a:pt x="58" y="294"/>
                    <a:pt x="58" y="294"/>
                  </a:cubicBezTo>
                  <a:cubicBezTo>
                    <a:pt x="58" y="294"/>
                    <a:pt x="58" y="294"/>
                    <a:pt x="58" y="294"/>
                  </a:cubicBezTo>
                  <a:cubicBezTo>
                    <a:pt x="59" y="294"/>
                    <a:pt x="59" y="294"/>
                    <a:pt x="59" y="294"/>
                  </a:cubicBezTo>
                  <a:cubicBezTo>
                    <a:pt x="59" y="294"/>
                    <a:pt x="59" y="294"/>
                    <a:pt x="59" y="294"/>
                  </a:cubicBezTo>
                  <a:cubicBezTo>
                    <a:pt x="59" y="294"/>
                    <a:pt x="59" y="294"/>
                    <a:pt x="59" y="294"/>
                  </a:cubicBezTo>
                  <a:cubicBezTo>
                    <a:pt x="58" y="293"/>
                    <a:pt x="58" y="293"/>
                    <a:pt x="58" y="293"/>
                  </a:cubicBezTo>
                  <a:cubicBezTo>
                    <a:pt x="58" y="293"/>
                    <a:pt x="58" y="293"/>
                    <a:pt x="58" y="293"/>
                  </a:cubicBezTo>
                  <a:cubicBezTo>
                    <a:pt x="58" y="293"/>
                    <a:pt x="58" y="293"/>
                    <a:pt x="58" y="293"/>
                  </a:cubicBezTo>
                  <a:cubicBezTo>
                    <a:pt x="57" y="293"/>
                    <a:pt x="57" y="293"/>
                    <a:pt x="57" y="293"/>
                  </a:cubicBezTo>
                  <a:cubicBezTo>
                    <a:pt x="56" y="291"/>
                    <a:pt x="56" y="291"/>
                    <a:pt x="56" y="291"/>
                  </a:cubicBezTo>
                  <a:cubicBezTo>
                    <a:pt x="58" y="291"/>
                    <a:pt x="58" y="291"/>
                    <a:pt x="58" y="291"/>
                  </a:cubicBezTo>
                  <a:cubicBezTo>
                    <a:pt x="59" y="291"/>
                    <a:pt x="59" y="291"/>
                    <a:pt x="59" y="291"/>
                  </a:cubicBezTo>
                  <a:cubicBezTo>
                    <a:pt x="59" y="291"/>
                    <a:pt x="59" y="291"/>
                    <a:pt x="59" y="291"/>
                  </a:cubicBezTo>
                  <a:cubicBezTo>
                    <a:pt x="59" y="291"/>
                    <a:pt x="59" y="291"/>
                    <a:pt x="59" y="291"/>
                  </a:cubicBezTo>
                  <a:cubicBezTo>
                    <a:pt x="58" y="291"/>
                    <a:pt x="58" y="291"/>
                    <a:pt x="58" y="291"/>
                  </a:cubicBezTo>
                  <a:cubicBezTo>
                    <a:pt x="59" y="290"/>
                    <a:pt x="59" y="290"/>
                    <a:pt x="59" y="290"/>
                  </a:cubicBezTo>
                  <a:cubicBezTo>
                    <a:pt x="62" y="289"/>
                    <a:pt x="62" y="289"/>
                    <a:pt x="62" y="289"/>
                  </a:cubicBezTo>
                  <a:cubicBezTo>
                    <a:pt x="62" y="288"/>
                    <a:pt x="62" y="288"/>
                    <a:pt x="62" y="288"/>
                  </a:cubicBezTo>
                  <a:cubicBezTo>
                    <a:pt x="62" y="288"/>
                    <a:pt x="62" y="288"/>
                    <a:pt x="62" y="288"/>
                  </a:cubicBezTo>
                  <a:cubicBezTo>
                    <a:pt x="61" y="288"/>
                    <a:pt x="61" y="288"/>
                    <a:pt x="61" y="288"/>
                  </a:cubicBezTo>
                  <a:cubicBezTo>
                    <a:pt x="60" y="288"/>
                    <a:pt x="60" y="288"/>
                    <a:pt x="60" y="288"/>
                  </a:cubicBezTo>
                  <a:cubicBezTo>
                    <a:pt x="59" y="288"/>
                    <a:pt x="59" y="288"/>
                    <a:pt x="59" y="288"/>
                  </a:cubicBezTo>
                  <a:cubicBezTo>
                    <a:pt x="58" y="288"/>
                    <a:pt x="58" y="288"/>
                    <a:pt x="58" y="288"/>
                  </a:cubicBezTo>
                  <a:cubicBezTo>
                    <a:pt x="58" y="288"/>
                    <a:pt x="58" y="288"/>
                    <a:pt x="58" y="288"/>
                  </a:cubicBezTo>
                  <a:cubicBezTo>
                    <a:pt x="59" y="287"/>
                    <a:pt x="59" y="287"/>
                    <a:pt x="59" y="287"/>
                  </a:cubicBezTo>
                  <a:cubicBezTo>
                    <a:pt x="59" y="286"/>
                    <a:pt x="59" y="286"/>
                    <a:pt x="59" y="286"/>
                  </a:cubicBezTo>
                  <a:cubicBezTo>
                    <a:pt x="60" y="285"/>
                    <a:pt x="60" y="285"/>
                    <a:pt x="60" y="285"/>
                  </a:cubicBezTo>
                  <a:cubicBezTo>
                    <a:pt x="62" y="285"/>
                    <a:pt x="62" y="285"/>
                    <a:pt x="62" y="285"/>
                  </a:cubicBezTo>
                  <a:cubicBezTo>
                    <a:pt x="63" y="284"/>
                    <a:pt x="63" y="284"/>
                    <a:pt x="63" y="284"/>
                  </a:cubicBezTo>
                  <a:cubicBezTo>
                    <a:pt x="63" y="283"/>
                    <a:pt x="63" y="283"/>
                    <a:pt x="63" y="283"/>
                  </a:cubicBezTo>
                  <a:cubicBezTo>
                    <a:pt x="64" y="282"/>
                    <a:pt x="64" y="282"/>
                    <a:pt x="64" y="282"/>
                  </a:cubicBezTo>
                  <a:cubicBezTo>
                    <a:pt x="63" y="281"/>
                    <a:pt x="63" y="281"/>
                    <a:pt x="63" y="281"/>
                  </a:cubicBezTo>
                  <a:cubicBezTo>
                    <a:pt x="62" y="280"/>
                    <a:pt x="62" y="280"/>
                    <a:pt x="62" y="280"/>
                  </a:cubicBezTo>
                  <a:cubicBezTo>
                    <a:pt x="62" y="278"/>
                    <a:pt x="62" y="278"/>
                    <a:pt x="62" y="278"/>
                  </a:cubicBezTo>
                  <a:cubicBezTo>
                    <a:pt x="63" y="278"/>
                    <a:pt x="63" y="278"/>
                    <a:pt x="63" y="278"/>
                  </a:cubicBezTo>
                  <a:cubicBezTo>
                    <a:pt x="64" y="277"/>
                    <a:pt x="64" y="277"/>
                    <a:pt x="64" y="277"/>
                  </a:cubicBezTo>
                  <a:cubicBezTo>
                    <a:pt x="64" y="276"/>
                    <a:pt x="64" y="276"/>
                    <a:pt x="64" y="276"/>
                  </a:cubicBezTo>
                  <a:cubicBezTo>
                    <a:pt x="63" y="276"/>
                    <a:pt x="63" y="276"/>
                    <a:pt x="63" y="276"/>
                  </a:cubicBezTo>
                  <a:cubicBezTo>
                    <a:pt x="63" y="275"/>
                    <a:pt x="63" y="275"/>
                    <a:pt x="63" y="275"/>
                  </a:cubicBezTo>
                  <a:cubicBezTo>
                    <a:pt x="62" y="275"/>
                    <a:pt x="62" y="275"/>
                    <a:pt x="62" y="275"/>
                  </a:cubicBezTo>
                  <a:cubicBezTo>
                    <a:pt x="61" y="275"/>
                    <a:pt x="61" y="275"/>
                    <a:pt x="61" y="275"/>
                  </a:cubicBezTo>
                  <a:cubicBezTo>
                    <a:pt x="60" y="274"/>
                    <a:pt x="60" y="274"/>
                    <a:pt x="60" y="274"/>
                  </a:cubicBezTo>
                  <a:cubicBezTo>
                    <a:pt x="59" y="275"/>
                    <a:pt x="59" y="275"/>
                    <a:pt x="59" y="275"/>
                  </a:cubicBezTo>
                  <a:cubicBezTo>
                    <a:pt x="58" y="274"/>
                    <a:pt x="58" y="274"/>
                    <a:pt x="58" y="274"/>
                  </a:cubicBezTo>
                  <a:cubicBezTo>
                    <a:pt x="57" y="274"/>
                    <a:pt x="57" y="274"/>
                    <a:pt x="57" y="274"/>
                  </a:cubicBezTo>
                  <a:cubicBezTo>
                    <a:pt x="55" y="274"/>
                    <a:pt x="55" y="274"/>
                    <a:pt x="55" y="274"/>
                  </a:cubicBezTo>
                  <a:cubicBezTo>
                    <a:pt x="55" y="274"/>
                    <a:pt x="55" y="274"/>
                    <a:pt x="55" y="274"/>
                  </a:cubicBezTo>
                  <a:cubicBezTo>
                    <a:pt x="54" y="274"/>
                    <a:pt x="54" y="274"/>
                    <a:pt x="54" y="274"/>
                  </a:cubicBezTo>
                  <a:cubicBezTo>
                    <a:pt x="53" y="273"/>
                    <a:pt x="53" y="273"/>
                    <a:pt x="53" y="273"/>
                  </a:cubicBezTo>
                  <a:cubicBezTo>
                    <a:pt x="52" y="271"/>
                    <a:pt x="52" y="271"/>
                    <a:pt x="52" y="271"/>
                  </a:cubicBezTo>
                  <a:cubicBezTo>
                    <a:pt x="51" y="271"/>
                    <a:pt x="51" y="271"/>
                    <a:pt x="51" y="271"/>
                  </a:cubicBezTo>
                  <a:cubicBezTo>
                    <a:pt x="50" y="272"/>
                    <a:pt x="50" y="272"/>
                    <a:pt x="50" y="272"/>
                  </a:cubicBezTo>
                  <a:cubicBezTo>
                    <a:pt x="49" y="272"/>
                    <a:pt x="49" y="272"/>
                    <a:pt x="49" y="272"/>
                  </a:cubicBezTo>
                  <a:cubicBezTo>
                    <a:pt x="48" y="272"/>
                    <a:pt x="48" y="272"/>
                    <a:pt x="48" y="272"/>
                  </a:cubicBezTo>
                  <a:cubicBezTo>
                    <a:pt x="46" y="271"/>
                    <a:pt x="46" y="271"/>
                    <a:pt x="46" y="271"/>
                  </a:cubicBezTo>
                  <a:cubicBezTo>
                    <a:pt x="46" y="272"/>
                    <a:pt x="46" y="272"/>
                    <a:pt x="46" y="272"/>
                  </a:cubicBezTo>
                  <a:cubicBezTo>
                    <a:pt x="44" y="270"/>
                    <a:pt x="44" y="270"/>
                    <a:pt x="44" y="270"/>
                  </a:cubicBezTo>
                  <a:cubicBezTo>
                    <a:pt x="43" y="269"/>
                    <a:pt x="43" y="269"/>
                    <a:pt x="43" y="269"/>
                  </a:cubicBezTo>
                  <a:cubicBezTo>
                    <a:pt x="43" y="268"/>
                    <a:pt x="43" y="268"/>
                    <a:pt x="43" y="268"/>
                  </a:cubicBezTo>
                  <a:cubicBezTo>
                    <a:pt x="42" y="268"/>
                    <a:pt x="42" y="268"/>
                    <a:pt x="42" y="268"/>
                  </a:cubicBezTo>
                  <a:cubicBezTo>
                    <a:pt x="42" y="267"/>
                    <a:pt x="42" y="267"/>
                    <a:pt x="42" y="267"/>
                  </a:cubicBezTo>
                  <a:cubicBezTo>
                    <a:pt x="41" y="266"/>
                    <a:pt x="41" y="266"/>
                    <a:pt x="41" y="266"/>
                  </a:cubicBezTo>
                  <a:cubicBezTo>
                    <a:pt x="39" y="267"/>
                    <a:pt x="39" y="267"/>
                    <a:pt x="39" y="267"/>
                  </a:cubicBezTo>
                  <a:cubicBezTo>
                    <a:pt x="38" y="265"/>
                    <a:pt x="38" y="265"/>
                    <a:pt x="38" y="265"/>
                  </a:cubicBezTo>
                  <a:cubicBezTo>
                    <a:pt x="38" y="264"/>
                    <a:pt x="38" y="264"/>
                    <a:pt x="38" y="264"/>
                  </a:cubicBezTo>
                  <a:cubicBezTo>
                    <a:pt x="37" y="264"/>
                    <a:pt x="37" y="264"/>
                    <a:pt x="37" y="264"/>
                  </a:cubicBezTo>
                  <a:cubicBezTo>
                    <a:pt x="37" y="262"/>
                    <a:pt x="37" y="262"/>
                    <a:pt x="37" y="262"/>
                  </a:cubicBezTo>
                  <a:cubicBezTo>
                    <a:pt x="36" y="262"/>
                    <a:pt x="36" y="262"/>
                    <a:pt x="36" y="262"/>
                  </a:cubicBezTo>
                  <a:cubicBezTo>
                    <a:pt x="34" y="262"/>
                    <a:pt x="34" y="262"/>
                    <a:pt x="34" y="262"/>
                  </a:cubicBezTo>
                  <a:cubicBezTo>
                    <a:pt x="32" y="262"/>
                    <a:pt x="32" y="262"/>
                    <a:pt x="32" y="262"/>
                  </a:cubicBezTo>
                  <a:cubicBezTo>
                    <a:pt x="30" y="262"/>
                    <a:pt x="30" y="262"/>
                    <a:pt x="30" y="262"/>
                  </a:cubicBezTo>
                  <a:cubicBezTo>
                    <a:pt x="29" y="262"/>
                    <a:pt x="29" y="262"/>
                    <a:pt x="29" y="262"/>
                  </a:cubicBezTo>
                  <a:cubicBezTo>
                    <a:pt x="29" y="263"/>
                    <a:pt x="29" y="263"/>
                    <a:pt x="29" y="263"/>
                  </a:cubicBezTo>
                  <a:cubicBezTo>
                    <a:pt x="28" y="263"/>
                    <a:pt x="28" y="263"/>
                    <a:pt x="28" y="263"/>
                  </a:cubicBezTo>
                  <a:cubicBezTo>
                    <a:pt x="28" y="263"/>
                    <a:pt x="28" y="263"/>
                    <a:pt x="28" y="263"/>
                  </a:cubicBezTo>
                  <a:cubicBezTo>
                    <a:pt x="28" y="262"/>
                    <a:pt x="28" y="262"/>
                    <a:pt x="28" y="262"/>
                  </a:cubicBezTo>
                  <a:cubicBezTo>
                    <a:pt x="27" y="261"/>
                    <a:pt x="27" y="261"/>
                    <a:pt x="27" y="261"/>
                  </a:cubicBezTo>
                  <a:cubicBezTo>
                    <a:pt x="27" y="260"/>
                    <a:pt x="27" y="260"/>
                    <a:pt x="27" y="260"/>
                  </a:cubicBezTo>
                  <a:cubicBezTo>
                    <a:pt x="26" y="259"/>
                    <a:pt x="26" y="259"/>
                    <a:pt x="26" y="259"/>
                  </a:cubicBezTo>
                  <a:cubicBezTo>
                    <a:pt x="26" y="258"/>
                    <a:pt x="26" y="258"/>
                    <a:pt x="26" y="258"/>
                  </a:cubicBezTo>
                  <a:cubicBezTo>
                    <a:pt x="26" y="257"/>
                    <a:pt x="26" y="257"/>
                    <a:pt x="26" y="257"/>
                  </a:cubicBezTo>
                  <a:cubicBezTo>
                    <a:pt x="27" y="258"/>
                    <a:pt x="27" y="258"/>
                    <a:pt x="27" y="258"/>
                  </a:cubicBezTo>
                  <a:cubicBezTo>
                    <a:pt x="29" y="258"/>
                    <a:pt x="29" y="258"/>
                    <a:pt x="29" y="258"/>
                  </a:cubicBezTo>
                  <a:cubicBezTo>
                    <a:pt x="30" y="256"/>
                    <a:pt x="30" y="256"/>
                    <a:pt x="30" y="256"/>
                  </a:cubicBezTo>
                  <a:cubicBezTo>
                    <a:pt x="31" y="256"/>
                    <a:pt x="31" y="256"/>
                    <a:pt x="31" y="256"/>
                  </a:cubicBezTo>
                  <a:cubicBezTo>
                    <a:pt x="30" y="255"/>
                    <a:pt x="30" y="255"/>
                    <a:pt x="30" y="255"/>
                  </a:cubicBezTo>
                  <a:cubicBezTo>
                    <a:pt x="30" y="254"/>
                    <a:pt x="30" y="254"/>
                    <a:pt x="30" y="254"/>
                  </a:cubicBezTo>
                  <a:cubicBezTo>
                    <a:pt x="28" y="253"/>
                    <a:pt x="28" y="253"/>
                    <a:pt x="28" y="253"/>
                  </a:cubicBezTo>
                  <a:cubicBezTo>
                    <a:pt x="26" y="253"/>
                    <a:pt x="26" y="253"/>
                    <a:pt x="26" y="253"/>
                  </a:cubicBezTo>
                  <a:cubicBezTo>
                    <a:pt x="26" y="251"/>
                    <a:pt x="26" y="251"/>
                    <a:pt x="26" y="251"/>
                  </a:cubicBezTo>
                  <a:cubicBezTo>
                    <a:pt x="25" y="251"/>
                    <a:pt x="25" y="251"/>
                    <a:pt x="25" y="251"/>
                  </a:cubicBezTo>
                  <a:cubicBezTo>
                    <a:pt x="24" y="249"/>
                    <a:pt x="24" y="249"/>
                    <a:pt x="24" y="249"/>
                  </a:cubicBezTo>
                  <a:cubicBezTo>
                    <a:pt x="23" y="248"/>
                    <a:pt x="23" y="248"/>
                    <a:pt x="23" y="248"/>
                  </a:cubicBezTo>
                  <a:cubicBezTo>
                    <a:pt x="22" y="247"/>
                    <a:pt x="22" y="247"/>
                    <a:pt x="22" y="247"/>
                  </a:cubicBezTo>
                  <a:cubicBezTo>
                    <a:pt x="22" y="246"/>
                    <a:pt x="22" y="246"/>
                    <a:pt x="22" y="246"/>
                  </a:cubicBezTo>
                  <a:cubicBezTo>
                    <a:pt x="22" y="245"/>
                    <a:pt x="22" y="245"/>
                    <a:pt x="22" y="245"/>
                  </a:cubicBezTo>
                  <a:cubicBezTo>
                    <a:pt x="22" y="244"/>
                    <a:pt x="22" y="244"/>
                    <a:pt x="22" y="244"/>
                  </a:cubicBezTo>
                  <a:cubicBezTo>
                    <a:pt x="22" y="243"/>
                    <a:pt x="22" y="243"/>
                    <a:pt x="22" y="243"/>
                  </a:cubicBezTo>
                  <a:cubicBezTo>
                    <a:pt x="20" y="243"/>
                    <a:pt x="20" y="243"/>
                    <a:pt x="20" y="243"/>
                  </a:cubicBezTo>
                  <a:cubicBezTo>
                    <a:pt x="19" y="243"/>
                    <a:pt x="19" y="243"/>
                    <a:pt x="19" y="243"/>
                  </a:cubicBezTo>
                  <a:cubicBezTo>
                    <a:pt x="19" y="242"/>
                    <a:pt x="19" y="242"/>
                    <a:pt x="19" y="242"/>
                  </a:cubicBezTo>
                  <a:cubicBezTo>
                    <a:pt x="17" y="242"/>
                    <a:pt x="17" y="242"/>
                    <a:pt x="17" y="242"/>
                  </a:cubicBezTo>
                  <a:cubicBezTo>
                    <a:pt x="16" y="243"/>
                    <a:pt x="16" y="243"/>
                    <a:pt x="16" y="243"/>
                  </a:cubicBezTo>
                  <a:cubicBezTo>
                    <a:pt x="15" y="242"/>
                    <a:pt x="15" y="242"/>
                    <a:pt x="15" y="242"/>
                  </a:cubicBezTo>
                  <a:cubicBezTo>
                    <a:pt x="14" y="242"/>
                    <a:pt x="14" y="242"/>
                    <a:pt x="14" y="242"/>
                  </a:cubicBezTo>
                  <a:cubicBezTo>
                    <a:pt x="13" y="242"/>
                    <a:pt x="13" y="242"/>
                    <a:pt x="13" y="242"/>
                  </a:cubicBezTo>
                  <a:cubicBezTo>
                    <a:pt x="12" y="241"/>
                    <a:pt x="12" y="241"/>
                    <a:pt x="12" y="241"/>
                  </a:cubicBezTo>
                  <a:cubicBezTo>
                    <a:pt x="12" y="242"/>
                    <a:pt x="12" y="242"/>
                    <a:pt x="12" y="242"/>
                  </a:cubicBezTo>
                  <a:cubicBezTo>
                    <a:pt x="11" y="241"/>
                    <a:pt x="11" y="241"/>
                    <a:pt x="11" y="241"/>
                  </a:cubicBezTo>
                  <a:cubicBezTo>
                    <a:pt x="10" y="241"/>
                    <a:pt x="10" y="241"/>
                    <a:pt x="10" y="241"/>
                  </a:cubicBezTo>
                  <a:cubicBezTo>
                    <a:pt x="10" y="240"/>
                    <a:pt x="10" y="240"/>
                    <a:pt x="10" y="240"/>
                  </a:cubicBezTo>
                  <a:cubicBezTo>
                    <a:pt x="10" y="239"/>
                    <a:pt x="10" y="239"/>
                    <a:pt x="10" y="239"/>
                  </a:cubicBezTo>
                  <a:cubicBezTo>
                    <a:pt x="9" y="238"/>
                    <a:pt x="9" y="238"/>
                    <a:pt x="9" y="238"/>
                  </a:cubicBezTo>
                  <a:cubicBezTo>
                    <a:pt x="9" y="238"/>
                    <a:pt x="9" y="238"/>
                    <a:pt x="9" y="238"/>
                  </a:cubicBezTo>
                  <a:cubicBezTo>
                    <a:pt x="8" y="237"/>
                    <a:pt x="8" y="237"/>
                    <a:pt x="8" y="237"/>
                  </a:cubicBezTo>
                  <a:cubicBezTo>
                    <a:pt x="8" y="236"/>
                    <a:pt x="8" y="236"/>
                    <a:pt x="8" y="236"/>
                  </a:cubicBezTo>
                  <a:cubicBezTo>
                    <a:pt x="8" y="236"/>
                    <a:pt x="8" y="236"/>
                    <a:pt x="8" y="236"/>
                  </a:cubicBezTo>
                  <a:cubicBezTo>
                    <a:pt x="8" y="235"/>
                    <a:pt x="8" y="235"/>
                    <a:pt x="8" y="235"/>
                  </a:cubicBezTo>
                  <a:cubicBezTo>
                    <a:pt x="8" y="235"/>
                    <a:pt x="8" y="235"/>
                    <a:pt x="8" y="235"/>
                  </a:cubicBezTo>
                  <a:cubicBezTo>
                    <a:pt x="8" y="234"/>
                    <a:pt x="8" y="234"/>
                    <a:pt x="8" y="234"/>
                  </a:cubicBezTo>
                  <a:cubicBezTo>
                    <a:pt x="7" y="234"/>
                    <a:pt x="7" y="234"/>
                    <a:pt x="7" y="234"/>
                  </a:cubicBezTo>
                  <a:cubicBezTo>
                    <a:pt x="8" y="233"/>
                    <a:pt x="8" y="233"/>
                    <a:pt x="8" y="233"/>
                  </a:cubicBezTo>
                  <a:cubicBezTo>
                    <a:pt x="7" y="232"/>
                    <a:pt x="7" y="232"/>
                    <a:pt x="7" y="232"/>
                  </a:cubicBezTo>
                  <a:cubicBezTo>
                    <a:pt x="8" y="232"/>
                    <a:pt x="8" y="232"/>
                    <a:pt x="8" y="232"/>
                  </a:cubicBezTo>
                  <a:cubicBezTo>
                    <a:pt x="8" y="231"/>
                    <a:pt x="8" y="231"/>
                    <a:pt x="8" y="231"/>
                  </a:cubicBezTo>
                  <a:cubicBezTo>
                    <a:pt x="6" y="228"/>
                    <a:pt x="6" y="228"/>
                    <a:pt x="6" y="228"/>
                  </a:cubicBezTo>
                  <a:cubicBezTo>
                    <a:pt x="6" y="225"/>
                    <a:pt x="6" y="225"/>
                    <a:pt x="6" y="225"/>
                  </a:cubicBezTo>
                  <a:cubicBezTo>
                    <a:pt x="7" y="224"/>
                    <a:pt x="7" y="224"/>
                    <a:pt x="7" y="224"/>
                  </a:cubicBezTo>
                  <a:cubicBezTo>
                    <a:pt x="7" y="223"/>
                    <a:pt x="7" y="223"/>
                    <a:pt x="7" y="223"/>
                  </a:cubicBezTo>
                  <a:cubicBezTo>
                    <a:pt x="8" y="222"/>
                    <a:pt x="8" y="222"/>
                    <a:pt x="8" y="222"/>
                  </a:cubicBezTo>
                  <a:cubicBezTo>
                    <a:pt x="8" y="222"/>
                    <a:pt x="8" y="222"/>
                    <a:pt x="8" y="222"/>
                  </a:cubicBezTo>
                  <a:cubicBezTo>
                    <a:pt x="8" y="222"/>
                    <a:pt x="8" y="222"/>
                    <a:pt x="8" y="222"/>
                  </a:cubicBezTo>
                  <a:cubicBezTo>
                    <a:pt x="8" y="221"/>
                    <a:pt x="8" y="221"/>
                    <a:pt x="8" y="221"/>
                  </a:cubicBezTo>
                  <a:cubicBezTo>
                    <a:pt x="8" y="221"/>
                    <a:pt x="8" y="221"/>
                    <a:pt x="8" y="221"/>
                  </a:cubicBezTo>
                  <a:cubicBezTo>
                    <a:pt x="8" y="220"/>
                    <a:pt x="8" y="220"/>
                    <a:pt x="8" y="220"/>
                  </a:cubicBezTo>
                  <a:cubicBezTo>
                    <a:pt x="7" y="220"/>
                    <a:pt x="7" y="220"/>
                    <a:pt x="7" y="220"/>
                  </a:cubicBezTo>
                  <a:cubicBezTo>
                    <a:pt x="7" y="219"/>
                    <a:pt x="7" y="219"/>
                    <a:pt x="7" y="219"/>
                  </a:cubicBezTo>
                  <a:cubicBezTo>
                    <a:pt x="8" y="219"/>
                    <a:pt x="8" y="219"/>
                    <a:pt x="8" y="219"/>
                  </a:cubicBezTo>
                  <a:cubicBezTo>
                    <a:pt x="8" y="220"/>
                    <a:pt x="8" y="220"/>
                    <a:pt x="8" y="220"/>
                  </a:cubicBezTo>
                  <a:cubicBezTo>
                    <a:pt x="9" y="220"/>
                    <a:pt x="9" y="220"/>
                    <a:pt x="9" y="220"/>
                  </a:cubicBezTo>
                  <a:cubicBezTo>
                    <a:pt x="9" y="219"/>
                    <a:pt x="9" y="219"/>
                    <a:pt x="9" y="219"/>
                  </a:cubicBezTo>
                  <a:cubicBezTo>
                    <a:pt x="10" y="219"/>
                    <a:pt x="10" y="219"/>
                    <a:pt x="10" y="219"/>
                  </a:cubicBezTo>
                  <a:cubicBezTo>
                    <a:pt x="10" y="219"/>
                    <a:pt x="10" y="219"/>
                    <a:pt x="10" y="219"/>
                  </a:cubicBezTo>
                  <a:cubicBezTo>
                    <a:pt x="11" y="218"/>
                    <a:pt x="11" y="218"/>
                    <a:pt x="11" y="218"/>
                  </a:cubicBezTo>
                  <a:cubicBezTo>
                    <a:pt x="12" y="218"/>
                    <a:pt x="12" y="218"/>
                    <a:pt x="12" y="218"/>
                  </a:cubicBezTo>
                  <a:cubicBezTo>
                    <a:pt x="12" y="217"/>
                    <a:pt x="12" y="217"/>
                    <a:pt x="12" y="217"/>
                  </a:cubicBezTo>
                  <a:cubicBezTo>
                    <a:pt x="14" y="218"/>
                    <a:pt x="14" y="218"/>
                    <a:pt x="14" y="218"/>
                  </a:cubicBezTo>
                  <a:cubicBezTo>
                    <a:pt x="14" y="217"/>
                    <a:pt x="14" y="217"/>
                    <a:pt x="14" y="217"/>
                  </a:cubicBezTo>
                  <a:cubicBezTo>
                    <a:pt x="13" y="216"/>
                    <a:pt x="13" y="216"/>
                    <a:pt x="13" y="216"/>
                  </a:cubicBezTo>
                  <a:cubicBezTo>
                    <a:pt x="13" y="216"/>
                    <a:pt x="13" y="216"/>
                    <a:pt x="13" y="216"/>
                  </a:cubicBezTo>
                  <a:cubicBezTo>
                    <a:pt x="12" y="216"/>
                    <a:pt x="12" y="216"/>
                    <a:pt x="12" y="216"/>
                  </a:cubicBezTo>
                  <a:cubicBezTo>
                    <a:pt x="11" y="216"/>
                    <a:pt x="11" y="216"/>
                    <a:pt x="11" y="216"/>
                  </a:cubicBezTo>
                  <a:cubicBezTo>
                    <a:pt x="11" y="216"/>
                    <a:pt x="11" y="216"/>
                    <a:pt x="11" y="216"/>
                  </a:cubicBezTo>
                  <a:cubicBezTo>
                    <a:pt x="10" y="216"/>
                    <a:pt x="10" y="216"/>
                    <a:pt x="10" y="216"/>
                  </a:cubicBezTo>
                  <a:cubicBezTo>
                    <a:pt x="9" y="215"/>
                    <a:pt x="9" y="215"/>
                    <a:pt x="9" y="215"/>
                  </a:cubicBezTo>
                  <a:cubicBezTo>
                    <a:pt x="9" y="214"/>
                    <a:pt x="9" y="214"/>
                    <a:pt x="9" y="214"/>
                  </a:cubicBezTo>
                  <a:cubicBezTo>
                    <a:pt x="10" y="215"/>
                    <a:pt x="10" y="215"/>
                    <a:pt x="10" y="215"/>
                  </a:cubicBezTo>
                  <a:cubicBezTo>
                    <a:pt x="10" y="214"/>
                    <a:pt x="10" y="214"/>
                    <a:pt x="10" y="214"/>
                  </a:cubicBezTo>
                  <a:cubicBezTo>
                    <a:pt x="9" y="214"/>
                    <a:pt x="9" y="214"/>
                    <a:pt x="9" y="214"/>
                  </a:cubicBezTo>
                  <a:cubicBezTo>
                    <a:pt x="10" y="213"/>
                    <a:pt x="10" y="213"/>
                    <a:pt x="10" y="213"/>
                  </a:cubicBezTo>
                  <a:cubicBezTo>
                    <a:pt x="9" y="213"/>
                    <a:pt x="9" y="213"/>
                    <a:pt x="9" y="213"/>
                  </a:cubicBezTo>
                  <a:cubicBezTo>
                    <a:pt x="9" y="213"/>
                    <a:pt x="8" y="214"/>
                    <a:pt x="8" y="214"/>
                  </a:cubicBezTo>
                  <a:cubicBezTo>
                    <a:pt x="8" y="214"/>
                    <a:pt x="8" y="214"/>
                    <a:pt x="8" y="214"/>
                  </a:cubicBezTo>
                  <a:cubicBezTo>
                    <a:pt x="8" y="214"/>
                    <a:pt x="8" y="214"/>
                    <a:pt x="8" y="214"/>
                  </a:cubicBezTo>
                  <a:cubicBezTo>
                    <a:pt x="7" y="213"/>
                    <a:pt x="7" y="213"/>
                    <a:pt x="7" y="213"/>
                  </a:cubicBezTo>
                  <a:cubicBezTo>
                    <a:pt x="9" y="211"/>
                    <a:pt x="9" y="211"/>
                    <a:pt x="9" y="211"/>
                  </a:cubicBezTo>
                  <a:cubicBezTo>
                    <a:pt x="11" y="211"/>
                    <a:pt x="11" y="211"/>
                    <a:pt x="11" y="211"/>
                  </a:cubicBezTo>
                  <a:cubicBezTo>
                    <a:pt x="12" y="209"/>
                    <a:pt x="12" y="209"/>
                    <a:pt x="12" y="209"/>
                  </a:cubicBezTo>
                  <a:cubicBezTo>
                    <a:pt x="13" y="207"/>
                    <a:pt x="13" y="207"/>
                    <a:pt x="13" y="207"/>
                  </a:cubicBezTo>
                  <a:cubicBezTo>
                    <a:pt x="14" y="205"/>
                    <a:pt x="14" y="205"/>
                    <a:pt x="14" y="205"/>
                  </a:cubicBezTo>
                  <a:cubicBezTo>
                    <a:pt x="16" y="202"/>
                    <a:pt x="16" y="202"/>
                    <a:pt x="16" y="202"/>
                  </a:cubicBezTo>
                  <a:cubicBezTo>
                    <a:pt x="17" y="200"/>
                    <a:pt x="17" y="200"/>
                    <a:pt x="17" y="200"/>
                  </a:cubicBezTo>
                  <a:cubicBezTo>
                    <a:pt x="17" y="198"/>
                    <a:pt x="17" y="198"/>
                    <a:pt x="17" y="198"/>
                  </a:cubicBezTo>
                  <a:cubicBezTo>
                    <a:pt x="15" y="196"/>
                    <a:pt x="15" y="196"/>
                    <a:pt x="15" y="196"/>
                  </a:cubicBezTo>
                  <a:cubicBezTo>
                    <a:pt x="14" y="196"/>
                    <a:pt x="14" y="196"/>
                    <a:pt x="14" y="196"/>
                  </a:cubicBezTo>
                  <a:cubicBezTo>
                    <a:pt x="12" y="193"/>
                    <a:pt x="12" y="193"/>
                    <a:pt x="12" y="193"/>
                  </a:cubicBezTo>
                  <a:cubicBezTo>
                    <a:pt x="12" y="192"/>
                    <a:pt x="12" y="192"/>
                    <a:pt x="12" y="192"/>
                  </a:cubicBezTo>
                  <a:cubicBezTo>
                    <a:pt x="13" y="191"/>
                    <a:pt x="13" y="191"/>
                    <a:pt x="13" y="191"/>
                  </a:cubicBezTo>
                  <a:cubicBezTo>
                    <a:pt x="13" y="190"/>
                    <a:pt x="13" y="190"/>
                    <a:pt x="13" y="190"/>
                  </a:cubicBezTo>
                  <a:cubicBezTo>
                    <a:pt x="11" y="189"/>
                    <a:pt x="11" y="189"/>
                    <a:pt x="11" y="189"/>
                  </a:cubicBezTo>
                  <a:cubicBezTo>
                    <a:pt x="11" y="188"/>
                    <a:pt x="11" y="188"/>
                    <a:pt x="11" y="188"/>
                  </a:cubicBezTo>
                  <a:cubicBezTo>
                    <a:pt x="11" y="187"/>
                    <a:pt x="11" y="187"/>
                    <a:pt x="11" y="187"/>
                  </a:cubicBezTo>
                  <a:cubicBezTo>
                    <a:pt x="11" y="186"/>
                    <a:pt x="11" y="186"/>
                    <a:pt x="11" y="186"/>
                  </a:cubicBezTo>
                  <a:cubicBezTo>
                    <a:pt x="11" y="186"/>
                    <a:pt x="11" y="186"/>
                    <a:pt x="11" y="186"/>
                  </a:cubicBezTo>
                  <a:cubicBezTo>
                    <a:pt x="10" y="185"/>
                    <a:pt x="10" y="185"/>
                    <a:pt x="10" y="185"/>
                  </a:cubicBezTo>
                  <a:cubicBezTo>
                    <a:pt x="9" y="185"/>
                    <a:pt x="9" y="185"/>
                    <a:pt x="9" y="185"/>
                  </a:cubicBezTo>
                  <a:cubicBezTo>
                    <a:pt x="9" y="183"/>
                    <a:pt x="9" y="183"/>
                    <a:pt x="9" y="183"/>
                  </a:cubicBezTo>
                  <a:cubicBezTo>
                    <a:pt x="10" y="183"/>
                    <a:pt x="10" y="183"/>
                    <a:pt x="10" y="183"/>
                  </a:cubicBezTo>
                  <a:cubicBezTo>
                    <a:pt x="9" y="183"/>
                    <a:pt x="9" y="183"/>
                    <a:pt x="9" y="183"/>
                  </a:cubicBezTo>
                  <a:cubicBezTo>
                    <a:pt x="9" y="182"/>
                    <a:pt x="9" y="182"/>
                    <a:pt x="9" y="182"/>
                  </a:cubicBezTo>
                  <a:cubicBezTo>
                    <a:pt x="9" y="179"/>
                    <a:pt x="9" y="179"/>
                    <a:pt x="9" y="179"/>
                  </a:cubicBezTo>
                  <a:cubicBezTo>
                    <a:pt x="10" y="179"/>
                    <a:pt x="10" y="179"/>
                    <a:pt x="10" y="179"/>
                  </a:cubicBezTo>
                  <a:cubicBezTo>
                    <a:pt x="8" y="175"/>
                    <a:pt x="8" y="175"/>
                    <a:pt x="8" y="175"/>
                  </a:cubicBezTo>
                  <a:cubicBezTo>
                    <a:pt x="6" y="172"/>
                    <a:pt x="6" y="172"/>
                    <a:pt x="6" y="172"/>
                  </a:cubicBezTo>
                  <a:cubicBezTo>
                    <a:pt x="6" y="171"/>
                    <a:pt x="6" y="171"/>
                    <a:pt x="6" y="171"/>
                  </a:cubicBezTo>
                  <a:cubicBezTo>
                    <a:pt x="5" y="170"/>
                    <a:pt x="5" y="170"/>
                    <a:pt x="5" y="170"/>
                  </a:cubicBezTo>
                  <a:cubicBezTo>
                    <a:pt x="5" y="168"/>
                    <a:pt x="5" y="168"/>
                    <a:pt x="5" y="168"/>
                  </a:cubicBezTo>
                  <a:cubicBezTo>
                    <a:pt x="6" y="166"/>
                    <a:pt x="6" y="166"/>
                    <a:pt x="6" y="166"/>
                  </a:cubicBezTo>
                  <a:cubicBezTo>
                    <a:pt x="7" y="165"/>
                    <a:pt x="7" y="165"/>
                    <a:pt x="7" y="165"/>
                  </a:cubicBezTo>
                  <a:cubicBezTo>
                    <a:pt x="6" y="165"/>
                    <a:pt x="6" y="165"/>
                    <a:pt x="6" y="165"/>
                  </a:cubicBezTo>
                  <a:cubicBezTo>
                    <a:pt x="4" y="164"/>
                    <a:pt x="4" y="164"/>
                    <a:pt x="4" y="164"/>
                  </a:cubicBezTo>
                  <a:cubicBezTo>
                    <a:pt x="4" y="163"/>
                    <a:pt x="4" y="163"/>
                    <a:pt x="4" y="163"/>
                  </a:cubicBezTo>
                  <a:cubicBezTo>
                    <a:pt x="3" y="162"/>
                    <a:pt x="3" y="162"/>
                    <a:pt x="3" y="162"/>
                  </a:cubicBezTo>
                  <a:cubicBezTo>
                    <a:pt x="2" y="161"/>
                    <a:pt x="2" y="161"/>
                    <a:pt x="2" y="161"/>
                  </a:cubicBezTo>
                  <a:cubicBezTo>
                    <a:pt x="1" y="161"/>
                    <a:pt x="1" y="161"/>
                    <a:pt x="1" y="161"/>
                  </a:cubicBezTo>
                  <a:cubicBezTo>
                    <a:pt x="0" y="159"/>
                    <a:pt x="0" y="159"/>
                    <a:pt x="0" y="159"/>
                  </a:cubicBezTo>
                  <a:cubicBezTo>
                    <a:pt x="0" y="159"/>
                    <a:pt x="0" y="159"/>
                    <a:pt x="0" y="159"/>
                  </a:cubicBezTo>
                  <a:cubicBezTo>
                    <a:pt x="0" y="157"/>
                    <a:pt x="0" y="157"/>
                    <a:pt x="0" y="157"/>
                  </a:cubicBezTo>
                  <a:cubicBezTo>
                    <a:pt x="0" y="156"/>
                    <a:pt x="0" y="156"/>
                    <a:pt x="0" y="156"/>
                  </a:cubicBezTo>
                  <a:cubicBezTo>
                    <a:pt x="0" y="156"/>
                    <a:pt x="0" y="156"/>
                    <a:pt x="0" y="156"/>
                  </a:cubicBezTo>
                  <a:cubicBezTo>
                    <a:pt x="0" y="156"/>
                    <a:pt x="0" y="156"/>
                    <a:pt x="0" y="156"/>
                  </a:cubicBezTo>
                  <a:cubicBezTo>
                    <a:pt x="1" y="155"/>
                    <a:pt x="1" y="155"/>
                    <a:pt x="1" y="155"/>
                  </a:cubicBezTo>
                  <a:cubicBezTo>
                    <a:pt x="1" y="155"/>
                    <a:pt x="1" y="155"/>
                    <a:pt x="1" y="155"/>
                  </a:cubicBezTo>
                  <a:cubicBezTo>
                    <a:pt x="2" y="155"/>
                    <a:pt x="2" y="155"/>
                    <a:pt x="2" y="155"/>
                  </a:cubicBezTo>
                  <a:cubicBezTo>
                    <a:pt x="2" y="154"/>
                    <a:pt x="2" y="154"/>
                    <a:pt x="2" y="154"/>
                  </a:cubicBezTo>
                  <a:cubicBezTo>
                    <a:pt x="3" y="153"/>
                    <a:pt x="3" y="153"/>
                    <a:pt x="3" y="153"/>
                  </a:cubicBezTo>
                  <a:cubicBezTo>
                    <a:pt x="4" y="153"/>
                    <a:pt x="4" y="153"/>
                    <a:pt x="4" y="153"/>
                  </a:cubicBezTo>
                  <a:cubicBezTo>
                    <a:pt x="5" y="152"/>
                    <a:pt x="5" y="152"/>
                    <a:pt x="5" y="152"/>
                  </a:cubicBezTo>
                  <a:cubicBezTo>
                    <a:pt x="5" y="151"/>
                    <a:pt x="5" y="151"/>
                    <a:pt x="5" y="151"/>
                  </a:cubicBezTo>
                  <a:cubicBezTo>
                    <a:pt x="6" y="151"/>
                    <a:pt x="6" y="151"/>
                    <a:pt x="6" y="151"/>
                  </a:cubicBezTo>
                  <a:cubicBezTo>
                    <a:pt x="7" y="151"/>
                    <a:pt x="7" y="151"/>
                    <a:pt x="7" y="151"/>
                  </a:cubicBezTo>
                  <a:cubicBezTo>
                    <a:pt x="7" y="150"/>
                    <a:pt x="7" y="150"/>
                    <a:pt x="7" y="150"/>
                  </a:cubicBezTo>
                  <a:cubicBezTo>
                    <a:pt x="7" y="149"/>
                    <a:pt x="7" y="149"/>
                    <a:pt x="7" y="149"/>
                  </a:cubicBezTo>
                  <a:cubicBezTo>
                    <a:pt x="7" y="149"/>
                    <a:pt x="7" y="149"/>
                    <a:pt x="7" y="149"/>
                  </a:cubicBezTo>
                  <a:cubicBezTo>
                    <a:pt x="8" y="150"/>
                    <a:pt x="8" y="150"/>
                    <a:pt x="8" y="150"/>
                  </a:cubicBezTo>
                  <a:cubicBezTo>
                    <a:pt x="8" y="150"/>
                    <a:pt x="8" y="150"/>
                    <a:pt x="8" y="150"/>
                  </a:cubicBezTo>
                  <a:cubicBezTo>
                    <a:pt x="8" y="151"/>
                    <a:pt x="8" y="151"/>
                    <a:pt x="8" y="151"/>
                  </a:cubicBezTo>
                  <a:cubicBezTo>
                    <a:pt x="9" y="151"/>
                    <a:pt x="9" y="151"/>
                    <a:pt x="9" y="151"/>
                  </a:cubicBezTo>
                  <a:cubicBezTo>
                    <a:pt x="9" y="150"/>
                    <a:pt x="9" y="150"/>
                    <a:pt x="9" y="150"/>
                  </a:cubicBezTo>
                  <a:cubicBezTo>
                    <a:pt x="9" y="150"/>
                    <a:pt x="9" y="150"/>
                    <a:pt x="9" y="150"/>
                  </a:cubicBezTo>
                  <a:cubicBezTo>
                    <a:pt x="10" y="150"/>
                    <a:pt x="10" y="150"/>
                    <a:pt x="10" y="150"/>
                  </a:cubicBezTo>
                  <a:cubicBezTo>
                    <a:pt x="10" y="149"/>
                    <a:pt x="10" y="149"/>
                    <a:pt x="10" y="149"/>
                  </a:cubicBezTo>
                  <a:cubicBezTo>
                    <a:pt x="9" y="149"/>
                    <a:pt x="9" y="149"/>
                    <a:pt x="9" y="149"/>
                  </a:cubicBezTo>
                  <a:cubicBezTo>
                    <a:pt x="9" y="149"/>
                    <a:pt x="9" y="149"/>
                    <a:pt x="9" y="149"/>
                  </a:cubicBezTo>
                  <a:cubicBezTo>
                    <a:pt x="10" y="149"/>
                    <a:pt x="10" y="149"/>
                    <a:pt x="10" y="149"/>
                  </a:cubicBezTo>
                  <a:cubicBezTo>
                    <a:pt x="10" y="149"/>
                    <a:pt x="10" y="149"/>
                    <a:pt x="10" y="149"/>
                  </a:cubicBezTo>
                  <a:cubicBezTo>
                    <a:pt x="10" y="148"/>
                    <a:pt x="10" y="148"/>
                    <a:pt x="10" y="148"/>
                  </a:cubicBezTo>
                  <a:cubicBezTo>
                    <a:pt x="10" y="148"/>
                    <a:pt x="10" y="148"/>
                    <a:pt x="10" y="148"/>
                  </a:cubicBezTo>
                  <a:cubicBezTo>
                    <a:pt x="10" y="148"/>
                    <a:pt x="10" y="148"/>
                    <a:pt x="10" y="148"/>
                  </a:cubicBezTo>
                  <a:cubicBezTo>
                    <a:pt x="10" y="148"/>
                    <a:pt x="10" y="148"/>
                    <a:pt x="10" y="148"/>
                  </a:cubicBezTo>
                  <a:cubicBezTo>
                    <a:pt x="11" y="148"/>
                    <a:pt x="11" y="148"/>
                    <a:pt x="11" y="148"/>
                  </a:cubicBezTo>
                  <a:cubicBezTo>
                    <a:pt x="12" y="148"/>
                    <a:pt x="12" y="148"/>
                    <a:pt x="12" y="148"/>
                  </a:cubicBezTo>
                  <a:cubicBezTo>
                    <a:pt x="12" y="149"/>
                    <a:pt x="12" y="149"/>
                    <a:pt x="12" y="149"/>
                  </a:cubicBezTo>
                  <a:cubicBezTo>
                    <a:pt x="13" y="149"/>
                    <a:pt x="13" y="149"/>
                    <a:pt x="13" y="149"/>
                  </a:cubicBezTo>
                  <a:cubicBezTo>
                    <a:pt x="13" y="149"/>
                    <a:pt x="13" y="149"/>
                    <a:pt x="13" y="149"/>
                  </a:cubicBezTo>
                  <a:cubicBezTo>
                    <a:pt x="14" y="149"/>
                    <a:pt x="14" y="149"/>
                    <a:pt x="14" y="149"/>
                  </a:cubicBezTo>
                  <a:cubicBezTo>
                    <a:pt x="14" y="149"/>
                    <a:pt x="14" y="149"/>
                    <a:pt x="14" y="149"/>
                  </a:cubicBezTo>
                  <a:cubicBezTo>
                    <a:pt x="15" y="150"/>
                    <a:pt x="15" y="150"/>
                    <a:pt x="15" y="150"/>
                  </a:cubicBezTo>
                  <a:cubicBezTo>
                    <a:pt x="15" y="150"/>
                    <a:pt x="15" y="150"/>
                    <a:pt x="15" y="150"/>
                  </a:cubicBezTo>
                  <a:cubicBezTo>
                    <a:pt x="14" y="151"/>
                    <a:pt x="14" y="151"/>
                    <a:pt x="14" y="151"/>
                  </a:cubicBezTo>
                  <a:cubicBezTo>
                    <a:pt x="13" y="150"/>
                    <a:pt x="13" y="150"/>
                    <a:pt x="13" y="150"/>
                  </a:cubicBezTo>
                  <a:cubicBezTo>
                    <a:pt x="12" y="150"/>
                    <a:pt x="12" y="150"/>
                    <a:pt x="12" y="150"/>
                  </a:cubicBezTo>
                  <a:cubicBezTo>
                    <a:pt x="11" y="150"/>
                    <a:pt x="11" y="150"/>
                    <a:pt x="11" y="150"/>
                  </a:cubicBezTo>
                  <a:cubicBezTo>
                    <a:pt x="11" y="149"/>
                    <a:pt x="11" y="149"/>
                    <a:pt x="11" y="149"/>
                  </a:cubicBezTo>
                  <a:cubicBezTo>
                    <a:pt x="11" y="150"/>
                    <a:pt x="11" y="150"/>
                    <a:pt x="11" y="150"/>
                  </a:cubicBezTo>
                  <a:cubicBezTo>
                    <a:pt x="11" y="151"/>
                    <a:pt x="11" y="151"/>
                    <a:pt x="11" y="151"/>
                  </a:cubicBezTo>
                  <a:cubicBezTo>
                    <a:pt x="11" y="151"/>
                    <a:pt x="11" y="151"/>
                    <a:pt x="11" y="151"/>
                  </a:cubicBezTo>
                  <a:cubicBezTo>
                    <a:pt x="12" y="151"/>
                    <a:pt x="12" y="151"/>
                    <a:pt x="12" y="151"/>
                  </a:cubicBezTo>
                  <a:cubicBezTo>
                    <a:pt x="12" y="151"/>
                    <a:pt x="12" y="151"/>
                    <a:pt x="12" y="151"/>
                  </a:cubicBezTo>
                  <a:cubicBezTo>
                    <a:pt x="12" y="152"/>
                    <a:pt x="12" y="152"/>
                    <a:pt x="12" y="152"/>
                  </a:cubicBezTo>
                  <a:cubicBezTo>
                    <a:pt x="13" y="151"/>
                    <a:pt x="13" y="151"/>
                    <a:pt x="13" y="151"/>
                  </a:cubicBezTo>
                  <a:cubicBezTo>
                    <a:pt x="14" y="151"/>
                    <a:pt x="14" y="151"/>
                    <a:pt x="14" y="151"/>
                  </a:cubicBezTo>
                  <a:cubicBezTo>
                    <a:pt x="14" y="152"/>
                    <a:pt x="14" y="152"/>
                    <a:pt x="14" y="152"/>
                  </a:cubicBezTo>
                  <a:cubicBezTo>
                    <a:pt x="14" y="152"/>
                    <a:pt x="14" y="152"/>
                    <a:pt x="14" y="152"/>
                  </a:cubicBezTo>
                  <a:cubicBezTo>
                    <a:pt x="14" y="152"/>
                    <a:pt x="14" y="152"/>
                    <a:pt x="14" y="152"/>
                  </a:cubicBezTo>
                  <a:cubicBezTo>
                    <a:pt x="15" y="152"/>
                    <a:pt x="15" y="152"/>
                    <a:pt x="15" y="152"/>
                  </a:cubicBezTo>
                  <a:cubicBezTo>
                    <a:pt x="15" y="152"/>
                    <a:pt x="15" y="152"/>
                    <a:pt x="15" y="152"/>
                  </a:cubicBezTo>
                  <a:cubicBezTo>
                    <a:pt x="15" y="153"/>
                    <a:pt x="15" y="153"/>
                    <a:pt x="15" y="153"/>
                  </a:cubicBezTo>
                  <a:cubicBezTo>
                    <a:pt x="15" y="152"/>
                    <a:pt x="15" y="152"/>
                    <a:pt x="15" y="152"/>
                  </a:cubicBezTo>
                  <a:cubicBezTo>
                    <a:pt x="16" y="151"/>
                    <a:pt x="16" y="151"/>
                    <a:pt x="16" y="151"/>
                  </a:cubicBezTo>
                  <a:cubicBezTo>
                    <a:pt x="16" y="152"/>
                    <a:pt x="16" y="152"/>
                    <a:pt x="16" y="152"/>
                  </a:cubicBezTo>
                  <a:cubicBezTo>
                    <a:pt x="16" y="152"/>
                    <a:pt x="16" y="152"/>
                    <a:pt x="16" y="152"/>
                  </a:cubicBezTo>
                  <a:cubicBezTo>
                    <a:pt x="16" y="152"/>
                    <a:pt x="16" y="152"/>
                    <a:pt x="16" y="152"/>
                  </a:cubicBezTo>
                  <a:cubicBezTo>
                    <a:pt x="16" y="152"/>
                    <a:pt x="16" y="152"/>
                    <a:pt x="16" y="152"/>
                  </a:cubicBezTo>
                  <a:cubicBezTo>
                    <a:pt x="17" y="153"/>
                    <a:pt x="17" y="153"/>
                    <a:pt x="17" y="153"/>
                  </a:cubicBezTo>
                  <a:cubicBezTo>
                    <a:pt x="16" y="153"/>
                    <a:pt x="16" y="153"/>
                    <a:pt x="16" y="153"/>
                  </a:cubicBezTo>
                  <a:cubicBezTo>
                    <a:pt x="16" y="154"/>
                    <a:pt x="16" y="154"/>
                    <a:pt x="16" y="154"/>
                  </a:cubicBezTo>
                  <a:cubicBezTo>
                    <a:pt x="17" y="154"/>
                    <a:pt x="17" y="154"/>
                    <a:pt x="17" y="154"/>
                  </a:cubicBezTo>
                  <a:cubicBezTo>
                    <a:pt x="17" y="153"/>
                    <a:pt x="17" y="153"/>
                    <a:pt x="17" y="153"/>
                  </a:cubicBezTo>
                  <a:cubicBezTo>
                    <a:pt x="17" y="152"/>
                    <a:pt x="17" y="152"/>
                    <a:pt x="17" y="152"/>
                  </a:cubicBezTo>
                  <a:cubicBezTo>
                    <a:pt x="17" y="152"/>
                    <a:pt x="17" y="152"/>
                    <a:pt x="17" y="152"/>
                  </a:cubicBezTo>
                  <a:cubicBezTo>
                    <a:pt x="18" y="152"/>
                    <a:pt x="18" y="152"/>
                    <a:pt x="18" y="152"/>
                  </a:cubicBezTo>
                  <a:cubicBezTo>
                    <a:pt x="19" y="152"/>
                    <a:pt x="19" y="152"/>
                    <a:pt x="19" y="152"/>
                  </a:cubicBezTo>
                  <a:cubicBezTo>
                    <a:pt x="19" y="152"/>
                    <a:pt x="19" y="152"/>
                    <a:pt x="19" y="152"/>
                  </a:cubicBezTo>
                  <a:cubicBezTo>
                    <a:pt x="18" y="151"/>
                    <a:pt x="18" y="151"/>
                    <a:pt x="18" y="151"/>
                  </a:cubicBezTo>
                  <a:cubicBezTo>
                    <a:pt x="18" y="151"/>
                    <a:pt x="18" y="151"/>
                    <a:pt x="18" y="151"/>
                  </a:cubicBezTo>
                  <a:cubicBezTo>
                    <a:pt x="19" y="151"/>
                    <a:pt x="19" y="151"/>
                    <a:pt x="19" y="151"/>
                  </a:cubicBezTo>
                  <a:cubicBezTo>
                    <a:pt x="20" y="152"/>
                    <a:pt x="20" y="152"/>
                    <a:pt x="20" y="152"/>
                  </a:cubicBezTo>
                  <a:cubicBezTo>
                    <a:pt x="21" y="152"/>
                    <a:pt x="21" y="152"/>
                    <a:pt x="21" y="152"/>
                  </a:cubicBezTo>
                  <a:cubicBezTo>
                    <a:pt x="22" y="152"/>
                    <a:pt x="22" y="152"/>
                    <a:pt x="22" y="152"/>
                  </a:cubicBezTo>
                  <a:cubicBezTo>
                    <a:pt x="23" y="152"/>
                    <a:pt x="23" y="152"/>
                    <a:pt x="23" y="152"/>
                  </a:cubicBezTo>
                  <a:cubicBezTo>
                    <a:pt x="23" y="152"/>
                    <a:pt x="23" y="152"/>
                    <a:pt x="23" y="152"/>
                  </a:cubicBezTo>
                  <a:cubicBezTo>
                    <a:pt x="24" y="152"/>
                    <a:pt x="24" y="152"/>
                    <a:pt x="24" y="152"/>
                  </a:cubicBezTo>
                  <a:cubicBezTo>
                    <a:pt x="25" y="152"/>
                    <a:pt x="25" y="152"/>
                    <a:pt x="25" y="152"/>
                  </a:cubicBezTo>
                  <a:cubicBezTo>
                    <a:pt x="25" y="152"/>
                    <a:pt x="25" y="152"/>
                    <a:pt x="25" y="152"/>
                  </a:cubicBezTo>
                  <a:cubicBezTo>
                    <a:pt x="26" y="152"/>
                    <a:pt x="26" y="152"/>
                    <a:pt x="26" y="152"/>
                  </a:cubicBezTo>
                  <a:cubicBezTo>
                    <a:pt x="30" y="155"/>
                    <a:pt x="30" y="155"/>
                    <a:pt x="30" y="155"/>
                  </a:cubicBezTo>
                  <a:cubicBezTo>
                    <a:pt x="33" y="156"/>
                    <a:pt x="33" y="156"/>
                    <a:pt x="33" y="156"/>
                  </a:cubicBezTo>
                  <a:cubicBezTo>
                    <a:pt x="34" y="157"/>
                    <a:pt x="34" y="157"/>
                    <a:pt x="34" y="157"/>
                  </a:cubicBezTo>
                  <a:cubicBezTo>
                    <a:pt x="35" y="157"/>
                    <a:pt x="35" y="157"/>
                    <a:pt x="35" y="157"/>
                  </a:cubicBezTo>
                  <a:cubicBezTo>
                    <a:pt x="36" y="159"/>
                    <a:pt x="36" y="159"/>
                    <a:pt x="36" y="159"/>
                  </a:cubicBezTo>
                  <a:cubicBezTo>
                    <a:pt x="37" y="159"/>
                    <a:pt x="37" y="159"/>
                    <a:pt x="37" y="159"/>
                  </a:cubicBezTo>
                  <a:cubicBezTo>
                    <a:pt x="36" y="158"/>
                    <a:pt x="36" y="158"/>
                    <a:pt x="36" y="158"/>
                  </a:cubicBezTo>
                  <a:cubicBezTo>
                    <a:pt x="36" y="158"/>
                    <a:pt x="36" y="158"/>
                    <a:pt x="36" y="158"/>
                  </a:cubicBezTo>
                  <a:cubicBezTo>
                    <a:pt x="37" y="158"/>
                    <a:pt x="37" y="158"/>
                    <a:pt x="37" y="158"/>
                  </a:cubicBezTo>
                  <a:cubicBezTo>
                    <a:pt x="38" y="159"/>
                    <a:pt x="38" y="159"/>
                    <a:pt x="38" y="159"/>
                  </a:cubicBezTo>
                  <a:cubicBezTo>
                    <a:pt x="39" y="159"/>
                    <a:pt x="39" y="159"/>
                    <a:pt x="39" y="159"/>
                  </a:cubicBezTo>
                  <a:cubicBezTo>
                    <a:pt x="40" y="160"/>
                    <a:pt x="40" y="160"/>
                    <a:pt x="40" y="160"/>
                  </a:cubicBezTo>
                  <a:cubicBezTo>
                    <a:pt x="41" y="160"/>
                    <a:pt x="41" y="160"/>
                    <a:pt x="41" y="160"/>
                  </a:cubicBezTo>
                  <a:cubicBezTo>
                    <a:pt x="40" y="159"/>
                    <a:pt x="40" y="159"/>
                    <a:pt x="40" y="159"/>
                  </a:cubicBezTo>
                  <a:cubicBezTo>
                    <a:pt x="40" y="159"/>
                    <a:pt x="40" y="159"/>
                    <a:pt x="40" y="159"/>
                  </a:cubicBezTo>
                  <a:cubicBezTo>
                    <a:pt x="40" y="159"/>
                    <a:pt x="40" y="159"/>
                    <a:pt x="40" y="159"/>
                  </a:cubicBezTo>
                  <a:cubicBezTo>
                    <a:pt x="41" y="159"/>
                    <a:pt x="41" y="159"/>
                    <a:pt x="41" y="159"/>
                  </a:cubicBezTo>
                  <a:cubicBezTo>
                    <a:pt x="41" y="160"/>
                    <a:pt x="41" y="160"/>
                    <a:pt x="41" y="160"/>
                  </a:cubicBezTo>
                  <a:cubicBezTo>
                    <a:pt x="43" y="161"/>
                    <a:pt x="43" y="161"/>
                    <a:pt x="43" y="161"/>
                  </a:cubicBezTo>
                  <a:cubicBezTo>
                    <a:pt x="43" y="162"/>
                    <a:pt x="43" y="162"/>
                    <a:pt x="43" y="162"/>
                  </a:cubicBezTo>
                  <a:cubicBezTo>
                    <a:pt x="44" y="162"/>
                    <a:pt x="44" y="162"/>
                    <a:pt x="44" y="162"/>
                  </a:cubicBezTo>
                  <a:cubicBezTo>
                    <a:pt x="44" y="162"/>
                    <a:pt x="44" y="162"/>
                    <a:pt x="44" y="162"/>
                  </a:cubicBezTo>
                  <a:cubicBezTo>
                    <a:pt x="45" y="162"/>
                    <a:pt x="45" y="162"/>
                    <a:pt x="45" y="162"/>
                  </a:cubicBezTo>
                  <a:cubicBezTo>
                    <a:pt x="46" y="163"/>
                    <a:pt x="46" y="163"/>
                    <a:pt x="46" y="163"/>
                  </a:cubicBezTo>
                  <a:cubicBezTo>
                    <a:pt x="46" y="164"/>
                    <a:pt x="46" y="164"/>
                    <a:pt x="46" y="164"/>
                  </a:cubicBezTo>
                  <a:cubicBezTo>
                    <a:pt x="46" y="164"/>
                    <a:pt x="46" y="164"/>
                    <a:pt x="46" y="164"/>
                  </a:cubicBezTo>
                  <a:cubicBezTo>
                    <a:pt x="47" y="165"/>
                    <a:pt x="47" y="165"/>
                    <a:pt x="47" y="165"/>
                  </a:cubicBezTo>
                  <a:cubicBezTo>
                    <a:pt x="47" y="165"/>
                    <a:pt x="47" y="165"/>
                    <a:pt x="47" y="165"/>
                  </a:cubicBezTo>
                  <a:cubicBezTo>
                    <a:pt x="48" y="165"/>
                    <a:pt x="48" y="165"/>
                    <a:pt x="48" y="165"/>
                  </a:cubicBezTo>
                  <a:cubicBezTo>
                    <a:pt x="48" y="166"/>
                    <a:pt x="48" y="166"/>
                    <a:pt x="48" y="166"/>
                  </a:cubicBezTo>
                  <a:cubicBezTo>
                    <a:pt x="48" y="167"/>
                    <a:pt x="48" y="167"/>
                    <a:pt x="48" y="167"/>
                  </a:cubicBezTo>
                  <a:cubicBezTo>
                    <a:pt x="48" y="169"/>
                    <a:pt x="48" y="169"/>
                    <a:pt x="48" y="169"/>
                  </a:cubicBezTo>
                  <a:cubicBezTo>
                    <a:pt x="47" y="169"/>
                    <a:pt x="47" y="169"/>
                    <a:pt x="47" y="169"/>
                  </a:cubicBezTo>
                  <a:cubicBezTo>
                    <a:pt x="47" y="170"/>
                    <a:pt x="47" y="170"/>
                    <a:pt x="47" y="170"/>
                  </a:cubicBezTo>
                  <a:cubicBezTo>
                    <a:pt x="46" y="171"/>
                    <a:pt x="46" y="171"/>
                    <a:pt x="46" y="171"/>
                  </a:cubicBezTo>
                  <a:cubicBezTo>
                    <a:pt x="46" y="171"/>
                    <a:pt x="46" y="171"/>
                    <a:pt x="46" y="171"/>
                  </a:cubicBezTo>
                  <a:cubicBezTo>
                    <a:pt x="45" y="173"/>
                    <a:pt x="45" y="173"/>
                    <a:pt x="45" y="173"/>
                  </a:cubicBezTo>
                  <a:cubicBezTo>
                    <a:pt x="43" y="174"/>
                    <a:pt x="43" y="174"/>
                    <a:pt x="43" y="174"/>
                  </a:cubicBezTo>
                  <a:cubicBezTo>
                    <a:pt x="42" y="174"/>
                    <a:pt x="42" y="174"/>
                    <a:pt x="42" y="174"/>
                  </a:cubicBezTo>
                  <a:cubicBezTo>
                    <a:pt x="41" y="175"/>
                    <a:pt x="41" y="175"/>
                    <a:pt x="41" y="175"/>
                  </a:cubicBezTo>
                  <a:cubicBezTo>
                    <a:pt x="40" y="175"/>
                    <a:pt x="40" y="175"/>
                    <a:pt x="40" y="175"/>
                  </a:cubicBezTo>
                  <a:cubicBezTo>
                    <a:pt x="40" y="175"/>
                    <a:pt x="40" y="175"/>
                    <a:pt x="40" y="175"/>
                  </a:cubicBezTo>
                  <a:cubicBezTo>
                    <a:pt x="38" y="175"/>
                    <a:pt x="38" y="175"/>
                    <a:pt x="38" y="175"/>
                  </a:cubicBezTo>
                  <a:cubicBezTo>
                    <a:pt x="35" y="175"/>
                    <a:pt x="35" y="175"/>
                    <a:pt x="35" y="175"/>
                  </a:cubicBezTo>
                  <a:cubicBezTo>
                    <a:pt x="34" y="175"/>
                    <a:pt x="34" y="175"/>
                    <a:pt x="34" y="175"/>
                  </a:cubicBezTo>
                  <a:cubicBezTo>
                    <a:pt x="33" y="174"/>
                    <a:pt x="33" y="174"/>
                    <a:pt x="33" y="174"/>
                  </a:cubicBezTo>
                  <a:cubicBezTo>
                    <a:pt x="32" y="174"/>
                    <a:pt x="32" y="174"/>
                    <a:pt x="32" y="174"/>
                  </a:cubicBezTo>
                  <a:cubicBezTo>
                    <a:pt x="31" y="174"/>
                    <a:pt x="31" y="174"/>
                    <a:pt x="31" y="174"/>
                  </a:cubicBezTo>
                  <a:cubicBezTo>
                    <a:pt x="30" y="174"/>
                    <a:pt x="30" y="174"/>
                    <a:pt x="30" y="174"/>
                  </a:cubicBezTo>
                  <a:cubicBezTo>
                    <a:pt x="30" y="174"/>
                    <a:pt x="30" y="174"/>
                    <a:pt x="30" y="174"/>
                  </a:cubicBezTo>
                  <a:cubicBezTo>
                    <a:pt x="29" y="174"/>
                    <a:pt x="29" y="174"/>
                    <a:pt x="29" y="174"/>
                  </a:cubicBezTo>
                  <a:cubicBezTo>
                    <a:pt x="28" y="174"/>
                    <a:pt x="28" y="174"/>
                    <a:pt x="28" y="174"/>
                  </a:cubicBezTo>
                  <a:cubicBezTo>
                    <a:pt x="27" y="173"/>
                    <a:pt x="27" y="173"/>
                    <a:pt x="27" y="173"/>
                  </a:cubicBezTo>
                  <a:cubicBezTo>
                    <a:pt x="27" y="173"/>
                    <a:pt x="27" y="173"/>
                    <a:pt x="27" y="173"/>
                  </a:cubicBezTo>
                  <a:cubicBezTo>
                    <a:pt x="26" y="173"/>
                    <a:pt x="26" y="173"/>
                    <a:pt x="26" y="173"/>
                  </a:cubicBezTo>
                  <a:cubicBezTo>
                    <a:pt x="26" y="173"/>
                    <a:pt x="26" y="173"/>
                    <a:pt x="26" y="173"/>
                  </a:cubicBezTo>
                  <a:cubicBezTo>
                    <a:pt x="26" y="172"/>
                    <a:pt x="26" y="172"/>
                    <a:pt x="26" y="172"/>
                  </a:cubicBezTo>
                  <a:cubicBezTo>
                    <a:pt x="25" y="172"/>
                    <a:pt x="25" y="172"/>
                    <a:pt x="25" y="172"/>
                  </a:cubicBezTo>
                  <a:cubicBezTo>
                    <a:pt x="24" y="173"/>
                    <a:pt x="24" y="173"/>
                    <a:pt x="24" y="173"/>
                  </a:cubicBezTo>
                  <a:cubicBezTo>
                    <a:pt x="23" y="173"/>
                    <a:pt x="23" y="173"/>
                    <a:pt x="23" y="173"/>
                  </a:cubicBezTo>
                  <a:cubicBezTo>
                    <a:pt x="23" y="172"/>
                    <a:pt x="23" y="172"/>
                    <a:pt x="23" y="172"/>
                  </a:cubicBezTo>
                  <a:cubicBezTo>
                    <a:pt x="23" y="172"/>
                    <a:pt x="23" y="172"/>
                    <a:pt x="23" y="172"/>
                  </a:cubicBezTo>
                  <a:cubicBezTo>
                    <a:pt x="24" y="172"/>
                    <a:pt x="24" y="172"/>
                    <a:pt x="24" y="172"/>
                  </a:cubicBezTo>
                  <a:cubicBezTo>
                    <a:pt x="23" y="171"/>
                    <a:pt x="23" y="171"/>
                    <a:pt x="23" y="171"/>
                  </a:cubicBezTo>
                  <a:cubicBezTo>
                    <a:pt x="23" y="172"/>
                    <a:pt x="23" y="172"/>
                    <a:pt x="23" y="172"/>
                  </a:cubicBezTo>
                  <a:cubicBezTo>
                    <a:pt x="21" y="172"/>
                    <a:pt x="21" y="172"/>
                    <a:pt x="21" y="172"/>
                  </a:cubicBezTo>
                  <a:cubicBezTo>
                    <a:pt x="21" y="171"/>
                    <a:pt x="21" y="171"/>
                    <a:pt x="21" y="171"/>
                  </a:cubicBezTo>
                  <a:cubicBezTo>
                    <a:pt x="20" y="171"/>
                    <a:pt x="20" y="171"/>
                    <a:pt x="20" y="171"/>
                  </a:cubicBezTo>
                  <a:cubicBezTo>
                    <a:pt x="20" y="171"/>
                    <a:pt x="20" y="171"/>
                    <a:pt x="20" y="171"/>
                  </a:cubicBezTo>
                  <a:cubicBezTo>
                    <a:pt x="18" y="170"/>
                    <a:pt x="18" y="170"/>
                    <a:pt x="18" y="170"/>
                  </a:cubicBezTo>
                  <a:cubicBezTo>
                    <a:pt x="18" y="169"/>
                    <a:pt x="18" y="169"/>
                    <a:pt x="18" y="169"/>
                  </a:cubicBezTo>
                  <a:cubicBezTo>
                    <a:pt x="17" y="169"/>
                    <a:pt x="17" y="169"/>
                    <a:pt x="17" y="169"/>
                  </a:cubicBezTo>
                  <a:cubicBezTo>
                    <a:pt x="16" y="169"/>
                    <a:pt x="16" y="169"/>
                    <a:pt x="16" y="169"/>
                  </a:cubicBezTo>
                  <a:cubicBezTo>
                    <a:pt x="15" y="169"/>
                    <a:pt x="15" y="169"/>
                    <a:pt x="15" y="169"/>
                  </a:cubicBezTo>
                  <a:cubicBezTo>
                    <a:pt x="15" y="169"/>
                    <a:pt x="15" y="169"/>
                    <a:pt x="15" y="169"/>
                  </a:cubicBezTo>
                  <a:cubicBezTo>
                    <a:pt x="16" y="170"/>
                    <a:pt x="16" y="170"/>
                    <a:pt x="16" y="170"/>
                  </a:cubicBezTo>
                  <a:cubicBezTo>
                    <a:pt x="16" y="171"/>
                    <a:pt x="16" y="171"/>
                    <a:pt x="16" y="171"/>
                  </a:cubicBezTo>
                  <a:cubicBezTo>
                    <a:pt x="17" y="171"/>
                    <a:pt x="17" y="171"/>
                    <a:pt x="17" y="171"/>
                  </a:cubicBezTo>
                  <a:cubicBezTo>
                    <a:pt x="18" y="172"/>
                    <a:pt x="18" y="172"/>
                    <a:pt x="18" y="172"/>
                  </a:cubicBezTo>
                  <a:cubicBezTo>
                    <a:pt x="19" y="172"/>
                    <a:pt x="19" y="172"/>
                    <a:pt x="19" y="172"/>
                  </a:cubicBezTo>
                  <a:cubicBezTo>
                    <a:pt x="19" y="172"/>
                    <a:pt x="19" y="172"/>
                    <a:pt x="19" y="172"/>
                  </a:cubicBezTo>
                  <a:cubicBezTo>
                    <a:pt x="18" y="173"/>
                    <a:pt x="18" y="173"/>
                    <a:pt x="18" y="173"/>
                  </a:cubicBezTo>
                  <a:cubicBezTo>
                    <a:pt x="18" y="173"/>
                    <a:pt x="18" y="173"/>
                    <a:pt x="18" y="173"/>
                  </a:cubicBezTo>
                  <a:cubicBezTo>
                    <a:pt x="18" y="174"/>
                    <a:pt x="18" y="174"/>
                    <a:pt x="18" y="174"/>
                  </a:cubicBezTo>
                  <a:cubicBezTo>
                    <a:pt x="20" y="173"/>
                    <a:pt x="20" y="173"/>
                    <a:pt x="20" y="173"/>
                  </a:cubicBezTo>
                  <a:cubicBezTo>
                    <a:pt x="20" y="173"/>
                    <a:pt x="20" y="173"/>
                    <a:pt x="20" y="173"/>
                  </a:cubicBezTo>
                  <a:cubicBezTo>
                    <a:pt x="21" y="173"/>
                    <a:pt x="21" y="173"/>
                    <a:pt x="21" y="173"/>
                  </a:cubicBezTo>
                  <a:cubicBezTo>
                    <a:pt x="20" y="173"/>
                    <a:pt x="20" y="173"/>
                    <a:pt x="20" y="173"/>
                  </a:cubicBezTo>
                  <a:cubicBezTo>
                    <a:pt x="20" y="174"/>
                    <a:pt x="20" y="174"/>
                    <a:pt x="20" y="174"/>
                  </a:cubicBezTo>
                  <a:cubicBezTo>
                    <a:pt x="21" y="174"/>
                    <a:pt x="21" y="174"/>
                    <a:pt x="21" y="174"/>
                  </a:cubicBezTo>
                  <a:cubicBezTo>
                    <a:pt x="21" y="174"/>
                    <a:pt x="21" y="174"/>
                    <a:pt x="21" y="174"/>
                  </a:cubicBezTo>
                  <a:cubicBezTo>
                    <a:pt x="20" y="175"/>
                    <a:pt x="20" y="175"/>
                    <a:pt x="20" y="175"/>
                  </a:cubicBezTo>
                  <a:cubicBezTo>
                    <a:pt x="20" y="175"/>
                    <a:pt x="20" y="175"/>
                    <a:pt x="20" y="175"/>
                  </a:cubicBezTo>
                  <a:cubicBezTo>
                    <a:pt x="21" y="175"/>
                    <a:pt x="21" y="175"/>
                    <a:pt x="21" y="175"/>
                  </a:cubicBezTo>
                  <a:cubicBezTo>
                    <a:pt x="21" y="175"/>
                    <a:pt x="21" y="175"/>
                    <a:pt x="21" y="175"/>
                  </a:cubicBezTo>
                  <a:cubicBezTo>
                    <a:pt x="22" y="175"/>
                    <a:pt x="22" y="175"/>
                    <a:pt x="22" y="175"/>
                  </a:cubicBezTo>
                  <a:cubicBezTo>
                    <a:pt x="22" y="175"/>
                    <a:pt x="22" y="175"/>
                    <a:pt x="22" y="175"/>
                  </a:cubicBezTo>
                  <a:cubicBezTo>
                    <a:pt x="23" y="175"/>
                    <a:pt x="23" y="175"/>
                    <a:pt x="23" y="175"/>
                  </a:cubicBezTo>
                  <a:cubicBezTo>
                    <a:pt x="25" y="176"/>
                    <a:pt x="25" y="176"/>
                    <a:pt x="25" y="176"/>
                  </a:cubicBezTo>
                  <a:cubicBezTo>
                    <a:pt x="26" y="177"/>
                    <a:pt x="26" y="177"/>
                    <a:pt x="26" y="177"/>
                  </a:cubicBezTo>
                  <a:cubicBezTo>
                    <a:pt x="26" y="177"/>
                    <a:pt x="26" y="177"/>
                    <a:pt x="26" y="177"/>
                  </a:cubicBezTo>
                  <a:cubicBezTo>
                    <a:pt x="26" y="177"/>
                    <a:pt x="26" y="177"/>
                    <a:pt x="26" y="177"/>
                  </a:cubicBezTo>
                  <a:cubicBezTo>
                    <a:pt x="26" y="178"/>
                    <a:pt x="26" y="178"/>
                    <a:pt x="26" y="178"/>
                  </a:cubicBezTo>
                  <a:cubicBezTo>
                    <a:pt x="26" y="178"/>
                    <a:pt x="26" y="178"/>
                    <a:pt x="26" y="178"/>
                  </a:cubicBezTo>
                  <a:cubicBezTo>
                    <a:pt x="26" y="179"/>
                    <a:pt x="26" y="179"/>
                    <a:pt x="26" y="179"/>
                  </a:cubicBezTo>
                  <a:cubicBezTo>
                    <a:pt x="26" y="180"/>
                    <a:pt x="26" y="180"/>
                    <a:pt x="26" y="180"/>
                  </a:cubicBezTo>
                  <a:cubicBezTo>
                    <a:pt x="25" y="180"/>
                    <a:pt x="25" y="180"/>
                    <a:pt x="25" y="180"/>
                  </a:cubicBezTo>
                  <a:cubicBezTo>
                    <a:pt x="25" y="181"/>
                    <a:pt x="25" y="181"/>
                    <a:pt x="25" y="181"/>
                  </a:cubicBezTo>
                  <a:cubicBezTo>
                    <a:pt x="26" y="181"/>
                    <a:pt x="26" y="181"/>
                    <a:pt x="26" y="181"/>
                  </a:cubicBezTo>
                  <a:cubicBezTo>
                    <a:pt x="26" y="182"/>
                    <a:pt x="26" y="182"/>
                    <a:pt x="26" y="182"/>
                  </a:cubicBezTo>
                  <a:cubicBezTo>
                    <a:pt x="27" y="183"/>
                    <a:pt x="27" y="183"/>
                    <a:pt x="27" y="183"/>
                  </a:cubicBezTo>
                  <a:cubicBezTo>
                    <a:pt x="27" y="184"/>
                    <a:pt x="27" y="184"/>
                    <a:pt x="27" y="184"/>
                  </a:cubicBezTo>
                  <a:cubicBezTo>
                    <a:pt x="28" y="184"/>
                    <a:pt x="28" y="184"/>
                    <a:pt x="28" y="184"/>
                  </a:cubicBezTo>
                  <a:cubicBezTo>
                    <a:pt x="28" y="185"/>
                    <a:pt x="28" y="185"/>
                    <a:pt x="28" y="185"/>
                  </a:cubicBezTo>
                  <a:cubicBezTo>
                    <a:pt x="28" y="186"/>
                    <a:pt x="28" y="186"/>
                    <a:pt x="28" y="186"/>
                  </a:cubicBezTo>
                  <a:cubicBezTo>
                    <a:pt x="28" y="187"/>
                    <a:pt x="28" y="187"/>
                    <a:pt x="28" y="187"/>
                  </a:cubicBezTo>
                  <a:cubicBezTo>
                    <a:pt x="28" y="187"/>
                    <a:pt x="28" y="187"/>
                    <a:pt x="28" y="187"/>
                  </a:cubicBezTo>
                  <a:cubicBezTo>
                    <a:pt x="29" y="188"/>
                    <a:pt x="29" y="188"/>
                    <a:pt x="29" y="188"/>
                  </a:cubicBezTo>
                  <a:cubicBezTo>
                    <a:pt x="30" y="188"/>
                    <a:pt x="30" y="188"/>
                    <a:pt x="30" y="188"/>
                  </a:cubicBezTo>
                  <a:cubicBezTo>
                    <a:pt x="31" y="188"/>
                    <a:pt x="31" y="188"/>
                    <a:pt x="31" y="188"/>
                  </a:cubicBezTo>
                  <a:cubicBezTo>
                    <a:pt x="32" y="188"/>
                    <a:pt x="32" y="188"/>
                    <a:pt x="32" y="188"/>
                  </a:cubicBezTo>
                  <a:cubicBezTo>
                    <a:pt x="32" y="189"/>
                    <a:pt x="32" y="189"/>
                    <a:pt x="32" y="189"/>
                  </a:cubicBezTo>
                  <a:cubicBezTo>
                    <a:pt x="33" y="189"/>
                    <a:pt x="33" y="189"/>
                    <a:pt x="33" y="189"/>
                  </a:cubicBezTo>
                  <a:cubicBezTo>
                    <a:pt x="33" y="190"/>
                    <a:pt x="33" y="190"/>
                    <a:pt x="33" y="190"/>
                  </a:cubicBezTo>
                  <a:cubicBezTo>
                    <a:pt x="34" y="190"/>
                    <a:pt x="34" y="190"/>
                    <a:pt x="34" y="190"/>
                  </a:cubicBezTo>
                  <a:cubicBezTo>
                    <a:pt x="35" y="190"/>
                    <a:pt x="35" y="190"/>
                    <a:pt x="35" y="190"/>
                  </a:cubicBezTo>
                  <a:cubicBezTo>
                    <a:pt x="35" y="191"/>
                    <a:pt x="35" y="191"/>
                    <a:pt x="35" y="191"/>
                  </a:cubicBezTo>
                  <a:cubicBezTo>
                    <a:pt x="37" y="191"/>
                    <a:pt x="37" y="191"/>
                    <a:pt x="37" y="191"/>
                  </a:cubicBezTo>
                  <a:cubicBezTo>
                    <a:pt x="38" y="191"/>
                    <a:pt x="38" y="191"/>
                    <a:pt x="38" y="191"/>
                  </a:cubicBezTo>
                  <a:cubicBezTo>
                    <a:pt x="38" y="192"/>
                    <a:pt x="38" y="192"/>
                    <a:pt x="38" y="192"/>
                  </a:cubicBezTo>
                  <a:cubicBezTo>
                    <a:pt x="39" y="191"/>
                    <a:pt x="39" y="191"/>
                    <a:pt x="39" y="191"/>
                  </a:cubicBezTo>
                  <a:cubicBezTo>
                    <a:pt x="40" y="191"/>
                    <a:pt x="40" y="191"/>
                    <a:pt x="40" y="191"/>
                  </a:cubicBezTo>
                  <a:cubicBezTo>
                    <a:pt x="40" y="190"/>
                    <a:pt x="40" y="190"/>
                    <a:pt x="40" y="190"/>
                  </a:cubicBezTo>
                  <a:cubicBezTo>
                    <a:pt x="40" y="189"/>
                    <a:pt x="40" y="189"/>
                    <a:pt x="40" y="189"/>
                  </a:cubicBezTo>
                  <a:cubicBezTo>
                    <a:pt x="40" y="189"/>
                    <a:pt x="40" y="189"/>
                    <a:pt x="40" y="189"/>
                  </a:cubicBezTo>
                  <a:cubicBezTo>
                    <a:pt x="40" y="188"/>
                    <a:pt x="40" y="188"/>
                    <a:pt x="40" y="188"/>
                  </a:cubicBezTo>
                  <a:cubicBezTo>
                    <a:pt x="40" y="188"/>
                    <a:pt x="40" y="188"/>
                    <a:pt x="40" y="188"/>
                  </a:cubicBezTo>
                  <a:cubicBezTo>
                    <a:pt x="39" y="187"/>
                    <a:pt x="39" y="187"/>
                    <a:pt x="39" y="187"/>
                  </a:cubicBezTo>
                  <a:cubicBezTo>
                    <a:pt x="39" y="187"/>
                    <a:pt x="39" y="187"/>
                    <a:pt x="39" y="187"/>
                  </a:cubicBezTo>
                  <a:cubicBezTo>
                    <a:pt x="38" y="187"/>
                    <a:pt x="38" y="187"/>
                    <a:pt x="38" y="187"/>
                  </a:cubicBezTo>
                  <a:cubicBezTo>
                    <a:pt x="38" y="187"/>
                    <a:pt x="38" y="187"/>
                    <a:pt x="38" y="187"/>
                  </a:cubicBezTo>
                  <a:cubicBezTo>
                    <a:pt x="37" y="188"/>
                    <a:pt x="37" y="188"/>
                    <a:pt x="37" y="188"/>
                  </a:cubicBezTo>
                  <a:cubicBezTo>
                    <a:pt x="36" y="187"/>
                    <a:pt x="36" y="187"/>
                    <a:pt x="36" y="187"/>
                  </a:cubicBezTo>
                  <a:cubicBezTo>
                    <a:pt x="35" y="186"/>
                    <a:pt x="35" y="186"/>
                    <a:pt x="35" y="186"/>
                  </a:cubicBezTo>
                  <a:cubicBezTo>
                    <a:pt x="34" y="186"/>
                    <a:pt x="34" y="186"/>
                    <a:pt x="34" y="186"/>
                  </a:cubicBezTo>
                  <a:cubicBezTo>
                    <a:pt x="33" y="185"/>
                    <a:pt x="33" y="185"/>
                    <a:pt x="33" y="185"/>
                  </a:cubicBezTo>
                  <a:cubicBezTo>
                    <a:pt x="33" y="184"/>
                    <a:pt x="33" y="184"/>
                    <a:pt x="33" y="184"/>
                  </a:cubicBezTo>
                  <a:cubicBezTo>
                    <a:pt x="34" y="184"/>
                    <a:pt x="34" y="184"/>
                    <a:pt x="34" y="184"/>
                  </a:cubicBezTo>
                  <a:cubicBezTo>
                    <a:pt x="34" y="183"/>
                    <a:pt x="34" y="183"/>
                    <a:pt x="34" y="183"/>
                  </a:cubicBezTo>
                  <a:cubicBezTo>
                    <a:pt x="34" y="183"/>
                    <a:pt x="34" y="183"/>
                    <a:pt x="34" y="183"/>
                  </a:cubicBezTo>
                  <a:cubicBezTo>
                    <a:pt x="34" y="182"/>
                    <a:pt x="34" y="182"/>
                    <a:pt x="34" y="182"/>
                  </a:cubicBezTo>
                  <a:cubicBezTo>
                    <a:pt x="34" y="182"/>
                    <a:pt x="34" y="182"/>
                    <a:pt x="34" y="182"/>
                  </a:cubicBezTo>
                  <a:cubicBezTo>
                    <a:pt x="34" y="181"/>
                    <a:pt x="34" y="181"/>
                    <a:pt x="34" y="181"/>
                  </a:cubicBezTo>
                  <a:cubicBezTo>
                    <a:pt x="35" y="181"/>
                    <a:pt x="35" y="181"/>
                    <a:pt x="35" y="181"/>
                  </a:cubicBezTo>
                  <a:cubicBezTo>
                    <a:pt x="36" y="182"/>
                    <a:pt x="36" y="182"/>
                    <a:pt x="36" y="182"/>
                  </a:cubicBezTo>
                  <a:cubicBezTo>
                    <a:pt x="37" y="182"/>
                    <a:pt x="37" y="182"/>
                    <a:pt x="37" y="182"/>
                  </a:cubicBezTo>
                  <a:cubicBezTo>
                    <a:pt x="38" y="183"/>
                    <a:pt x="38" y="183"/>
                    <a:pt x="38" y="183"/>
                  </a:cubicBezTo>
                  <a:cubicBezTo>
                    <a:pt x="39" y="184"/>
                    <a:pt x="39" y="184"/>
                    <a:pt x="39" y="184"/>
                  </a:cubicBezTo>
                  <a:cubicBezTo>
                    <a:pt x="40" y="184"/>
                    <a:pt x="40" y="184"/>
                    <a:pt x="40" y="184"/>
                  </a:cubicBezTo>
                  <a:cubicBezTo>
                    <a:pt x="41" y="184"/>
                    <a:pt x="41" y="184"/>
                    <a:pt x="41" y="184"/>
                  </a:cubicBezTo>
                  <a:cubicBezTo>
                    <a:pt x="42" y="184"/>
                    <a:pt x="42" y="184"/>
                    <a:pt x="42" y="184"/>
                  </a:cubicBezTo>
                  <a:cubicBezTo>
                    <a:pt x="44" y="185"/>
                    <a:pt x="44" y="185"/>
                    <a:pt x="44" y="185"/>
                  </a:cubicBezTo>
                  <a:cubicBezTo>
                    <a:pt x="46" y="186"/>
                    <a:pt x="46" y="186"/>
                    <a:pt x="46" y="186"/>
                  </a:cubicBezTo>
                  <a:cubicBezTo>
                    <a:pt x="46" y="186"/>
                    <a:pt x="46" y="186"/>
                    <a:pt x="46" y="186"/>
                  </a:cubicBezTo>
                  <a:cubicBezTo>
                    <a:pt x="47" y="185"/>
                    <a:pt x="47" y="185"/>
                    <a:pt x="47" y="185"/>
                  </a:cubicBezTo>
                  <a:cubicBezTo>
                    <a:pt x="47" y="184"/>
                    <a:pt x="47" y="184"/>
                    <a:pt x="47" y="184"/>
                  </a:cubicBezTo>
                  <a:cubicBezTo>
                    <a:pt x="47" y="184"/>
                    <a:pt x="47" y="184"/>
                    <a:pt x="47" y="184"/>
                  </a:cubicBezTo>
                  <a:cubicBezTo>
                    <a:pt x="48" y="184"/>
                    <a:pt x="48" y="184"/>
                    <a:pt x="48" y="184"/>
                  </a:cubicBezTo>
                  <a:cubicBezTo>
                    <a:pt x="47" y="182"/>
                    <a:pt x="47" y="182"/>
                    <a:pt x="47" y="182"/>
                  </a:cubicBezTo>
                  <a:cubicBezTo>
                    <a:pt x="45" y="180"/>
                    <a:pt x="45" y="180"/>
                    <a:pt x="45" y="180"/>
                  </a:cubicBezTo>
                  <a:cubicBezTo>
                    <a:pt x="45" y="179"/>
                    <a:pt x="45" y="179"/>
                    <a:pt x="45" y="179"/>
                  </a:cubicBezTo>
                  <a:cubicBezTo>
                    <a:pt x="45" y="178"/>
                    <a:pt x="45" y="178"/>
                    <a:pt x="45" y="178"/>
                  </a:cubicBezTo>
                  <a:cubicBezTo>
                    <a:pt x="46" y="178"/>
                    <a:pt x="46" y="178"/>
                    <a:pt x="46" y="178"/>
                  </a:cubicBezTo>
                  <a:cubicBezTo>
                    <a:pt x="47" y="176"/>
                    <a:pt x="47" y="176"/>
                    <a:pt x="47" y="176"/>
                  </a:cubicBezTo>
                  <a:cubicBezTo>
                    <a:pt x="47" y="175"/>
                    <a:pt x="47" y="175"/>
                    <a:pt x="47" y="175"/>
                  </a:cubicBezTo>
                  <a:cubicBezTo>
                    <a:pt x="48" y="175"/>
                    <a:pt x="48" y="175"/>
                    <a:pt x="48" y="175"/>
                  </a:cubicBezTo>
                  <a:cubicBezTo>
                    <a:pt x="49" y="174"/>
                    <a:pt x="49" y="174"/>
                    <a:pt x="49" y="174"/>
                  </a:cubicBezTo>
                  <a:cubicBezTo>
                    <a:pt x="50" y="173"/>
                    <a:pt x="50" y="173"/>
                    <a:pt x="50" y="173"/>
                  </a:cubicBezTo>
                  <a:cubicBezTo>
                    <a:pt x="51" y="171"/>
                    <a:pt x="51" y="171"/>
                    <a:pt x="51" y="171"/>
                  </a:cubicBezTo>
                  <a:cubicBezTo>
                    <a:pt x="52" y="171"/>
                    <a:pt x="52" y="171"/>
                    <a:pt x="52" y="171"/>
                  </a:cubicBezTo>
                  <a:cubicBezTo>
                    <a:pt x="53" y="171"/>
                    <a:pt x="53" y="171"/>
                    <a:pt x="53" y="171"/>
                  </a:cubicBezTo>
                  <a:cubicBezTo>
                    <a:pt x="54" y="172"/>
                    <a:pt x="54" y="172"/>
                    <a:pt x="54" y="172"/>
                  </a:cubicBezTo>
                  <a:cubicBezTo>
                    <a:pt x="55" y="172"/>
                    <a:pt x="55" y="172"/>
                    <a:pt x="55" y="172"/>
                  </a:cubicBezTo>
                  <a:cubicBezTo>
                    <a:pt x="57" y="172"/>
                    <a:pt x="57" y="172"/>
                    <a:pt x="57" y="172"/>
                  </a:cubicBezTo>
                  <a:cubicBezTo>
                    <a:pt x="57" y="172"/>
                    <a:pt x="57" y="172"/>
                    <a:pt x="57" y="172"/>
                  </a:cubicBezTo>
                  <a:cubicBezTo>
                    <a:pt x="57" y="173"/>
                    <a:pt x="57" y="173"/>
                    <a:pt x="57" y="173"/>
                  </a:cubicBezTo>
                  <a:cubicBezTo>
                    <a:pt x="58" y="172"/>
                    <a:pt x="58" y="172"/>
                    <a:pt x="58" y="172"/>
                  </a:cubicBezTo>
                  <a:cubicBezTo>
                    <a:pt x="59" y="173"/>
                    <a:pt x="59" y="173"/>
                    <a:pt x="59" y="173"/>
                  </a:cubicBezTo>
                  <a:cubicBezTo>
                    <a:pt x="59" y="174"/>
                    <a:pt x="59" y="174"/>
                    <a:pt x="59" y="174"/>
                  </a:cubicBezTo>
                  <a:cubicBezTo>
                    <a:pt x="60" y="175"/>
                    <a:pt x="60" y="175"/>
                    <a:pt x="60" y="175"/>
                  </a:cubicBezTo>
                  <a:cubicBezTo>
                    <a:pt x="60" y="173"/>
                    <a:pt x="60" y="173"/>
                    <a:pt x="60" y="173"/>
                  </a:cubicBezTo>
                  <a:cubicBezTo>
                    <a:pt x="59" y="172"/>
                    <a:pt x="59" y="172"/>
                    <a:pt x="59" y="172"/>
                  </a:cubicBezTo>
                  <a:cubicBezTo>
                    <a:pt x="60" y="172"/>
                    <a:pt x="60" y="172"/>
                    <a:pt x="60" y="172"/>
                  </a:cubicBezTo>
                  <a:cubicBezTo>
                    <a:pt x="60" y="170"/>
                    <a:pt x="60" y="170"/>
                    <a:pt x="60" y="170"/>
                  </a:cubicBezTo>
                  <a:cubicBezTo>
                    <a:pt x="60" y="169"/>
                    <a:pt x="60" y="169"/>
                    <a:pt x="60" y="169"/>
                  </a:cubicBezTo>
                  <a:cubicBezTo>
                    <a:pt x="59" y="169"/>
                    <a:pt x="59" y="169"/>
                    <a:pt x="59" y="169"/>
                  </a:cubicBezTo>
                  <a:cubicBezTo>
                    <a:pt x="59" y="168"/>
                    <a:pt x="59" y="168"/>
                    <a:pt x="59" y="168"/>
                  </a:cubicBezTo>
                  <a:cubicBezTo>
                    <a:pt x="60" y="168"/>
                    <a:pt x="60" y="168"/>
                    <a:pt x="60" y="168"/>
                  </a:cubicBezTo>
                  <a:cubicBezTo>
                    <a:pt x="59" y="167"/>
                    <a:pt x="59" y="167"/>
                    <a:pt x="59" y="167"/>
                  </a:cubicBezTo>
                  <a:cubicBezTo>
                    <a:pt x="60" y="167"/>
                    <a:pt x="60" y="167"/>
                    <a:pt x="60" y="167"/>
                  </a:cubicBezTo>
                  <a:cubicBezTo>
                    <a:pt x="59" y="166"/>
                    <a:pt x="59" y="166"/>
                    <a:pt x="59" y="166"/>
                  </a:cubicBezTo>
                  <a:cubicBezTo>
                    <a:pt x="58" y="166"/>
                    <a:pt x="58" y="166"/>
                    <a:pt x="58" y="166"/>
                  </a:cubicBezTo>
                  <a:cubicBezTo>
                    <a:pt x="57" y="166"/>
                    <a:pt x="57" y="166"/>
                    <a:pt x="57" y="166"/>
                  </a:cubicBezTo>
                  <a:cubicBezTo>
                    <a:pt x="56" y="165"/>
                    <a:pt x="56" y="165"/>
                    <a:pt x="56" y="165"/>
                  </a:cubicBezTo>
                  <a:cubicBezTo>
                    <a:pt x="57" y="164"/>
                    <a:pt x="57" y="164"/>
                    <a:pt x="57" y="164"/>
                  </a:cubicBezTo>
                  <a:cubicBezTo>
                    <a:pt x="57" y="162"/>
                    <a:pt x="57" y="162"/>
                    <a:pt x="57" y="162"/>
                  </a:cubicBezTo>
                  <a:cubicBezTo>
                    <a:pt x="57" y="162"/>
                    <a:pt x="57" y="162"/>
                    <a:pt x="57" y="162"/>
                  </a:cubicBezTo>
                  <a:cubicBezTo>
                    <a:pt x="57" y="161"/>
                    <a:pt x="57" y="161"/>
                    <a:pt x="57" y="161"/>
                  </a:cubicBezTo>
                  <a:cubicBezTo>
                    <a:pt x="57" y="161"/>
                    <a:pt x="57" y="161"/>
                    <a:pt x="57" y="161"/>
                  </a:cubicBezTo>
                  <a:cubicBezTo>
                    <a:pt x="57" y="160"/>
                    <a:pt x="57" y="160"/>
                    <a:pt x="57" y="160"/>
                  </a:cubicBezTo>
                  <a:cubicBezTo>
                    <a:pt x="57" y="160"/>
                    <a:pt x="57" y="160"/>
                    <a:pt x="57" y="160"/>
                  </a:cubicBezTo>
                  <a:cubicBezTo>
                    <a:pt x="57" y="159"/>
                    <a:pt x="57" y="159"/>
                    <a:pt x="57" y="159"/>
                  </a:cubicBezTo>
                  <a:cubicBezTo>
                    <a:pt x="56" y="157"/>
                    <a:pt x="56" y="157"/>
                    <a:pt x="56" y="157"/>
                  </a:cubicBezTo>
                  <a:cubicBezTo>
                    <a:pt x="55" y="156"/>
                    <a:pt x="55" y="156"/>
                    <a:pt x="55" y="156"/>
                  </a:cubicBezTo>
                  <a:cubicBezTo>
                    <a:pt x="53" y="155"/>
                    <a:pt x="53" y="155"/>
                    <a:pt x="53" y="155"/>
                  </a:cubicBezTo>
                  <a:cubicBezTo>
                    <a:pt x="53" y="154"/>
                    <a:pt x="53" y="154"/>
                    <a:pt x="53" y="154"/>
                  </a:cubicBezTo>
                  <a:cubicBezTo>
                    <a:pt x="54" y="154"/>
                    <a:pt x="54" y="154"/>
                    <a:pt x="54" y="154"/>
                  </a:cubicBezTo>
                  <a:cubicBezTo>
                    <a:pt x="55" y="155"/>
                    <a:pt x="55" y="155"/>
                    <a:pt x="55" y="155"/>
                  </a:cubicBezTo>
                  <a:cubicBezTo>
                    <a:pt x="56" y="155"/>
                    <a:pt x="56" y="155"/>
                    <a:pt x="56" y="155"/>
                  </a:cubicBezTo>
                  <a:cubicBezTo>
                    <a:pt x="57" y="155"/>
                    <a:pt x="57" y="155"/>
                    <a:pt x="57" y="155"/>
                  </a:cubicBezTo>
                  <a:cubicBezTo>
                    <a:pt x="59" y="155"/>
                    <a:pt x="59" y="155"/>
                    <a:pt x="59" y="155"/>
                  </a:cubicBezTo>
                  <a:cubicBezTo>
                    <a:pt x="61" y="155"/>
                    <a:pt x="61" y="155"/>
                    <a:pt x="61" y="155"/>
                  </a:cubicBezTo>
                  <a:cubicBezTo>
                    <a:pt x="62" y="156"/>
                    <a:pt x="62" y="156"/>
                    <a:pt x="62" y="156"/>
                  </a:cubicBezTo>
                  <a:cubicBezTo>
                    <a:pt x="62" y="156"/>
                    <a:pt x="62" y="156"/>
                    <a:pt x="62" y="156"/>
                  </a:cubicBezTo>
                  <a:cubicBezTo>
                    <a:pt x="63" y="157"/>
                    <a:pt x="63" y="157"/>
                    <a:pt x="63" y="157"/>
                  </a:cubicBezTo>
                  <a:cubicBezTo>
                    <a:pt x="64" y="158"/>
                    <a:pt x="64" y="158"/>
                    <a:pt x="64" y="158"/>
                  </a:cubicBezTo>
                  <a:cubicBezTo>
                    <a:pt x="64" y="158"/>
                    <a:pt x="64" y="158"/>
                    <a:pt x="64" y="158"/>
                  </a:cubicBezTo>
                  <a:cubicBezTo>
                    <a:pt x="66" y="160"/>
                    <a:pt x="66" y="160"/>
                    <a:pt x="66" y="160"/>
                  </a:cubicBezTo>
                  <a:cubicBezTo>
                    <a:pt x="65" y="160"/>
                    <a:pt x="65" y="160"/>
                    <a:pt x="65" y="160"/>
                  </a:cubicBezTo>
                  <a:cubicBezTo>
                    <a:pt x="64" y="160"/>
                    <a:pt x="64" y="160"/>
                    <a:pt x="64" y="160"/>
                  </a:cubicBezTo>
                  <a:cubicBezTo>
                    <a:pt x="63" y="161"/>
                    <a:pt x="63" y="161"/>
                    <a:pt x="63" y="161"/>
                  </a:cubicBezTo>
                  <a:cubicBezTo>
                    <a:pt x="62" y="161"/>
                    <a:pt x="62" y="161"/>
                    <a:pt x="62" y="161"/>
                  </a:cubicBezTo>
                  <a:cubicBezTo>
                    <a:pt x="62" y="161"/>
                    <a:pt x="62" y="161"/>
                    <a:pt x="62" y="161"/>
                  </a:cubicBezTo>
                  <a:cubicBezTo>
                    <a:pt x="62" y="162"/>
                    <a:pt x="62" y="162"/>
                    <a:pt x="62" y="162"/>
                  </a:cubicBezTo>
                  <a:cubicBezTo>
                    <a:pt x="61" y="162"/>
                    <a:pt x="61" y="162"/>
                    <a:pt x="61" y="162"/>
                  </a:cubicBezTo>
                  <a:cubicBezTo>
                    <a:pt x="61" y="162"/>
                    <a:pt x="61" y="162"/>
                    <a:pt x="61" y="162"/>
                  </a:cubicBezTo>
                  <a:cubicBezTo>
                    <a:pt x="61" y="162"/>
                    <a:pt x="61" y="162"/>
                    <a:pt x="61" y="162"/>
                  </a:cubicBezTo>
                  <a:cubicBezTo>
                    <a:pt x="61" y="164"/>
                    <a:pt x="61" y="164"/>
                    <a:pt x="61" y="164"/>
                  </a:cubicBezTo>
                  <a:cubicBezTo>
                    <a:pt x="61" y="164"/>
                    <a:pt x="61" y="164"/>
                    <a:pt x="61" y="164"/>
                  </a:cubicBezTo>
                  <a:cubicBezTo>
                    <a:pt x="63" y="165"/>
                    <a:pt x="63" y="165"/>
                    <a:pt x="63" y="165"/>
                  </a:cubicBezTo>
                  <a:cubicBezTo>
                    <a:pt x="65" y="167"/>
                    <a:pt x="65" y="167"/>
                    <a:pt x="65" y="167"/>
                  </a:cubicBezTo>
                  <a:cubicBezTo>
                    <a:pt x="66" y="167"/>
                    <a:pt x="66" y="167"/>
                    <a:pt x="66" y="167"/>
                  </a:cubicBezTo>
                  <a:cubicBezTo>
                    <a:pt x="67" y="167"/>
                    <a:pt x="67" y="167"/>
                    <a:pt x="67" y="167"/>
                  </a:cubicBezTo>
                  <a:cubicBezTo>
                    <a:pt x="67" y="168"/>
                    <a:pt x="67" y="168"/>
                    <a:pt x="67" y="168"/>
                  </a:cubicBezTo>
                  <a:cubicBezTo>
                    <a:pt x="68" y="167"/>
                    <a:pt x="68" y="167"/>
                    <a:pt x="68" y="167"/>
                  </a:cubicBezTo>
                  <a:cubicBezTo>
                    <a:pt x="69" y="167"/>
                    <a:pt x="69" y="167"/>
                    <a:pt x="69" y="167"/>
                  </a:cubicBezTo>
                  <a:cubicBezTo>
                    <a:pt x="69" y="167"/>
                    <a:pt x="69" y="167"/>
                    <a:pt x="69" y="167"/>
                  </a:cubicBezTo>
                  <a:cubicBezTo>
                    <a:pt x="71" y="166"/>
                    <a:pt x="71" y="166"/>
                    <a:pt x="71" y="166"/>
                  </a:cubicBezTo>
                  <a:cubicBezTo>
                    <a:pt x="71" y="165"/>
                    <a:pt x="71" y="165"/>
                    <a:pt x="71" y="165"/>
                  </a:cubicBezTo>
                  <a:cubicBezTo>
                    <a:pt x="70" y="164"/>
                    <a:pt x="70" y="164"/>
                    <a:pt x="70" y="164"/>
                  </a:cubicBezTo>
                  <a:cubicBezTo>
                    <a:pt x="71" y="163"/>
                    <a:pt x="71" y="163"/>
                    <a:pt x="71" y="163"/>
                  </a:cubicBezTo>
                  <a:cubicBezTo>
                    <a:pt x="71" y="162"/>
                    <a:pt x="71" y="162"/>
                    <a:pt x="71" y="162"/>
                  </a:cubicBezTo>
                  <a:cubicBezTo>
                    <a:pt x="70" y="162"/>
                    <a:pt x="70" y="162"/>
                    <a:pt x="70" y="162"/>
                  </a:cubicBezTo>
                  <a:cubicBezTo>
                    <a:pt x="71" y="161"/>
                    <a:pt x="71" y="161"/>
                    <a:pt x="71" y="161"/>
                  </a:cubicBezTo>
                  <a:cubicBezTo>
                    <a:pt x="73" y="161"/>
                    <a:pt x="73" y="161"/>
                    <a:pt x="73" y="161"/>
                  </a:cubicBezTo>
                  <a:cubicBezTo>
                    <a:pt x="74" y="161"/>
                    <a:pt x="74" y="161"/>
                    <a:pt x="74" y="161"/>
                  </a:cubicBezTo>
                  <a:cubicBezTo>
                    <a:pt x="75" y="161"/>
                    <a:pt x="75" y="161"/>
                    <a:pt x="75" y="161"/>
                  </a:cubicBezTo>
                  <a:cubicBezTo>
                    <a:pt x="75" y="160"/>
                    <a:pt x="75" y="160"/>
                    <a:pt x="75" y="160"/>
                  </a:cubicBezTo>
                  <a:cubicBezTo>
                    <a:pt x="74" y="160"/>
                    <a:pt x="74" y="160"/>
                    <a:pt x="74" y="160"/>
                  </a:cubicBezTo>
                  <a:cubicBezTo>
                    <a:pt x="73" y="159"/>
                    <a:pt x="73" y="159"/>
                    <a:pt x="73" y="159"/>
                  </a:cubicBezTo>
                  <a:cubicBezTo>
                    <a:pt x="74" y="159"/>
                    <a:pt x="74" y="159"/>
                    <a:pt x="74" y="159"/>
                  </a:cubicBezTo>
                  <a:cubicBezTo>
                    <a:pt x="74" y="159"/>
                    <a:pt x="74" y="159"/>
                    <a:pt x="74" y="159"/>
                  </a:cubicBezTo>
                  <a:cubicBezTo>
                    <a:pt x="75" y="159"/>
                    <a:pt x="75" y="159"/>
                    <a:pt x="75" y="159"/>
                  </a:cubicBezTo>
                  <a:cubicBezTo>
                    <a:pt x="77" y="157"/>
                    <a:pt x="77" y="157"/>
                    <a:pt x="77" y="157"/>
                  </a:cubicBezTo>
                  <a:cubicBezTo>
                    <a:pt x="77" y="157"/>
                    <a:pt x="77" y="157"/>
                    <a:pt x="77" y="157"/>
                  </a:cubicBezTo>
                  <a:cubicBezTo>
                    <a:pt x="79" y="155"/>
                    <a:pt x="79" y="155"/>
                    <a:pt x="79" y="155"/>
                  </a:cubicBezTo>
                  <a:cubicBezTo>
                    <a:pt x="79" y="155"/>
                    <a:pt x="79" y="155"/>
                    <a:pt x="79" y="155"/>
                  </a:cubicBezTo>
                  <a:cubicBezTo>
                    <a:pt x="80" y="154"/>
                    <a:pt x="80" y="154"/>
                    <a:pt x="80" y="154"/>
                  </a:cubicBezTo>
                  <a:cubicBezTo>
                    <a:pt x="81" y="155"/>
                    <a:pt x="81" y="155"/>
                    <a:pt x="81" y="155"/>
                  </a:cubicBezTo>
                  <a:cubicBezTo>
                    <a:pt x="82" y="154"/>
                    <a:pt x="82" y="154"/>
                    <a:pt x="82" y="154"/>
                  </a:cubicBezTo>
                  <a:cubicBezTo>
                    <a:pt x="82" y="154"/>
                    <a:pt x="82" y="154"/>
                    <a:pt x="82" y="154"/>
                  </a:cubicBezTo>
                  <a:cubicBezTo>
                    <a:pt x="84" y="153"/>
                    <a:pt x="84" y="153"/>
                    <a:pt x="84" y="153"/>
                  </a:cubicBezTo>
                  <a:cubicBezTo>
                    <a:pt x="84" y="154"/>
                    <a:pt x="84" y="154"/>
                    <a:pt x="84" y="154"/>
                  </a:cubicBezTo>
                  <a:cubicBezTo>
                    <a:pt x="84" y="154"/>
                    <a:pt x="84" y="154"/>
                    <a:pt x="84" y="154"/>
                  </a:cubicBezTo>
                  <a:cubicBezTo>
                    <a:pt x="84" y="154"/>
                    <a:pt x="84" y="154"/>
                    <a:pt x="84" y="154"/>
                  </a:cubicBezTo>
                  <a:cubicBezTo>
                    <a:pt x="84" y="155"/>
                    <a:pt x="84" y="155"/>
                    <a:pt x="84" y="155"/>
                  </a:cubicBezTo>
                  <a:cubicBezTo>
                    <a:pt x="84" y="155"/>
                    <a:pt x="84" y="155"/>
                    <a:pt x="84" y="155"/>
                  </a:cubicBezTo>
                  <a:cubicBezTo>
                    <a:pt x="85" y="154"/>
                    <a:pt x="85" y="154"/>
                    <a:pt x="85" y="154"/>
                  </a:cubicBezTo>
                  <a:cubicBezTo>
                    <a:pt x="86" y="154"/>
                    <a:pt x="86" y="154"/>
                    <a:pt x="86" y="154"/>
                  </a:cubicBezTo>
                  <a:cubicBezTo>
                    <a:pt x="85" y="153"/>
                    <a:pt x="85" y="153"/>
                    <a:pt x="85" y="153"/>
                  </a:cubicBezTo>
                  <a:cubicBezTo>
                    <a:pt x="84" y="153"/>
                    <a:pt x="84" y="153"/>
                    <a:pt x="84" y="153"/>
                  </a:cubicBezTo>
                  <a:cubicBezTo>
                    <a:pt x="84" y="152"/>
                    <a:pt x="84" y="152"/>
                    <a:pt x="84" y="152"/>
                  </a:cubicBezTo>
                  <a:cubicBezTo>
                    <a:pt x="86" y="151"/>
                    <a:pt x="86" y="151"/>
                    <a:pt x="86" y="151"/>
                  </a:cubicBezTo>
                  <a:cubicBezTo>
                    <a:pt x="86" y="151"/>
                    <a:pt x="86" y="151"/>
                    <a:pt x="86" y="151"/>
                  </a:cubicBezTo>
                  <a:cubicBezTo>
                    <a:pt x="86" y="151"/>
                    <a:pt x="86" y="151"/>
                    <a:pt x="86" y="151"/>
                  </a:cubicBezTo>
                  <a:cubicBezTo>
                    <a:pt x="86" y="152"/>
                    <a:pt x="86" y="152"/>
                    <a:pt x="86" y="152"/>
                  </a:cubicBezTo>
                  <a:cubicBezTo>
                    <a:pt x="86" y="152"/>
                    <a:pt x="86" y="152"/>
                    <a:pt x="86" y="152"/>
                  </a:cubicBezTo>
                  <a:cubicBezTo>
                    <a:pt x="87" y="153"/>
                    <a:pt x="87" y="153"/>
                    <a:pt x="87" y="153"/>
                  </a:cubicBezTo>
                  <a:cubicBezTo>
                    <a:pt x="87" y="153"/>
                    <a:pt x="87" y="153"/>
                    <a:pt x="87" y="153"/>
                  </a:cubicBezTo>
                  <a:cubicBezTo>
                    <a:pt x="88" y="152"/>
                    <a:pt x="88" y="152"/>
                    <a:pt x="88" y="152"/>
                  </a:cubicBezTo>
                  <a:cubicBezTo>
                    <a:pt x="87" y="152"/>
                    <a:pt x="87" y="152"/>
                    <a:pt x="87" y="152"/>
                  </a:cubicBezTo>
                  <a:cubicBezTo>
                    <a:pt x="87" y="151"/>
                    <a:pt x="87" y="151"/>
                    <a:pt x="87" y="151"/>
                  </a:cubicBezTo>
                  <a:cubicBezTo>
                    <a:pt x="87" y="150"/>
                    <a:pt x="87" y="150"/>
                    <a:pt x="87" y="150"/>
                  </a:cubicBezTo>
                  <a:cubicBezTo>
                    <a:pt x="87" y="150"/>
                    <a:pt x="87" y="150"/>
                    <a:pt x="87" y="150"/>
                  </a:cubicBezTo>
                  <a:cubicBezTo>
                    <a:pt x="90" y="149"/>
                    <a:pt x="90" y="149"/>
                    <a:pt x="90" y="149"/>
                  </a:cubicBezTo>
                  <a:cubicBezTo>
                    <a:pt x="91" y="149"/>
                    <a:pt x="91" y="149"/>
                    <a:pt x="91" y="149"/>
                  </a:cubicBezTo>
                  <a:cubicBezTo>
                    <a:pt x="92" y="149"/>
                    <a:pt x="92" y="149"/>
                    <a:pt x="92" y="149"/>
                  </a:cubicBezTo>
                  <a:cubicBezTo>
                    <a:pt x="91" y="150"/>
                    <a:pt x="91" y="150"/>
                    <a:pt x="91" y="150"/>
                  </a:cubicBezTo>
                  <a:cubicBezTo>
                    <a:pt x="90" y="150"/>
                    <a:pt x="90" y="150"/>
                    <a:pt x="90" y="150"/>
                  </a:cubicBezTo>
                  <a:cubicBezTo>
                    <a:pt x="88" y="150"/>
                    <a:pt x="88" y="150"/>
                    <a:pt x="88" y="150"/>
                  </a:cubicBezTo>
                  <a:cubicBezTo>
                    <a:pt x="89" y="151"/>
                    <a:pt x="89" y="151"/>
                    <a:pt x="89" y="151"/>
                  </a:cubicBezTo>
                  <a:cubicBezTo>
                    <a:pt x="89" y="151"/>
                    <a:pt x="89" y="151"/>
                    <a:pt x="89" y="151"/>
                  </a:cubicBezTo>
                  <a:cubicBezTo>
                    <a:pt x="90" y="151"/>
                    <a:pt x="90" y="151"/>
                    <a:pt x="90" y="151"/>
                  </a:cubicBezTo>
                  <a:cubicBezTo>
                    <a:pt x="91" y="151"/>
                    <a:pt x="91" y="151"/>
                    <a:pt x="91" y="151"/>
                  </a:cubicBezTo>
                  <a:cubicBezTo>
                    <a:pt x="90" y="152"/>
                    <a:pt x="90" y="152"/>
                    <a:pt x="90" y="152"/>
                  </a:cubicBezTo>
                  <a:cubicBezTo>
                    <a:pt x="90" y="152"/>
                    <a:pt x="90" y="152"/>
                    <a:pt x="90" y="152"/>
                  </a:cubicBezTo>
                  <a:cubicBezTo>
                    <a:pt x="91" y="153"/>
                    <a:pt x="91" y="153"/>
                    <a:pt x="91" y="153"/>
                  </a:cubicBezTo>
                  <a:cubicBezTo>
                    <a:pt x="90" y="153"/>
                    <a:pt x="90" y="153"/>
                    <a:pt x="90" y="153"/>
                  </a:cubicBezTo>
                  <a:cubicBezTo>
                    <a:pt x="89" y="153"/>
                    <a:pt x="89" y="153"/>
                    <a:pt x="89" y="153"/>
                  </a:cubicBezTo>
                  <a:cubicBezTo>
                    <a:pt x="88" y="154"/>
                    <a:pt x="88" y="154"/>
                    <a:pt x="88" y="154"/>
                  </a:cubicBezTo>
                  <a:cubicBezTo>
                    <a:pt x="89" y="155"/>
                    <a:pt x="89" y="155"/>
                    <a:pt x="89" y="155"/>
                  </a:cubicBezTo>
                  <a:cubicBezTo>
                    <a:pt x="89" y="155"/>
                    <a:pt x="89" y="155"/>
                    <a:pt x="89" y="155"/>
                  </a:cubicBezTo>
                  <a:cubicBezTo>
                    <a:pt x="90" y="155"/>
                    <a:pt x="90" y="155"/>
                    <a:pt x="90" y="155"/>
                  </a:cubicBezTo>
                  <a:cubicBezTo>
                    <a:pt x="91" y="155"/>
                    <a:pt x="91" y="155"/>
                    <a:pt x="91" y="155"/>
                  </a:cubicBezTo>
                  <a:cubicBezTo>
                    <a:pt x="91" y="155"/>
                    <a:pt x="91" y="155"/>
                    <a:pt x="91" y="155"/>
                  </a:cubicBezTo>
                  <a:cubicBezTo>
                    <a:pt x="92" y="155"/>
                    <a:pt x="92" y="155"/>
                    <a:pt x="92" y="155"/>
                  </a:cubicBezTo>
                  <a:cubicBezTo>
                    <a:pt x="92" y="156"/>
                    <a:pt x="92" y="156"/>
                    <a:pt x="92" y="156"/>
                  </a:cubicBezTo>
                  <a:cubicBezTo>
                    <a:pt x="92" y="155"/>
                    <a:pt x="92" y="155"/>
                    <a:pt x="92" y="155"/>
                  </a:cubicBezTo>
                  <a:cubicBezTo>
                    <a:pt x="93" y="154"/>
                    <a:pt x="93" y="154"/>
                    <a:pt x="93" y="154"/>
                  </a:cubicBezTo>
                  <a:cubicBezTo>
                    <a:pt x="94" y="154"/>
                    <a:pt x="94" y="154"/>
                    <a:pt x="94" y="154"/>
                  </a:cubicBezTo>
                  <a:cubicBezTo>
                    <a:pt x="94" y="154"/>
                    <a:pt x="94" y="154"/>
                    <a:pt x="94" y="154"/>
                  </a:cubicBezTo>
                  <a:cubicBezTo>
                    <a:pt x="95" y="155"/>
                    <a:pt x="95" y="155"/>
                    <a:pt x="95" y="155"/>
                  </a:cubicBezTo>
                  <a:cubicBezTo>
                    <a:pt x="95" y="155"/>
                    <a:pt x="95" y="155"/>
                    <a:pt x="95" y="155"/>
                  </a:cubicBezTo>
                  <a:cubicBezTo>
                    <a:pt x="95" y="154"/>
                    <a:pt x="95" y="154"/>
                    <a:pt x="95" y="154"/>
                  </a:cubicBezTo>
                  <a:cubicBezTo>
                    <a:pt x="95" y="154"/>
                    <a:pt x="95" y="154"/>
                    <a:pt x="95" y="154"/>
                  </a:cubicBezTo>
                  <a:cubicBezTo>
                    <a:pt x="95" y="153"/>
                    <a:pt x="95" y="153"/>
                    <a:pt x="95" y="153"/>
                  </a:cubicBezTo>
                  <a:cubicBezTo>
                    <a:pt x="95" y="153"/>
                    <a:pt x="95" y="153"/>
                    <a:pt x="95" y="153"/>
                  </a:cubicBezTo>
                  <a:cubicBezTo>
                    <a:pt x="95" y="152"/>
                    <a:pt x="95" y="152"/>
                    <a:pt x="95" y="152"/>
                  </a:cubicBezTo>
                  <a:cubicBezTo>
                    <a:pt x="96" y="152"/>
                    <a:pt x="96" y="152"/>
                    <a:pt x="96" y="152"/>
                  </a:cubicBezTo>
                  <a:cubicBezTo>
                    <a:pt x="97" y="151"/>
                    <a:pt x="97" y="151"/>
                    <a:pt x="97" y="151"/>
                  </a:cubicBezTo>
                  <a:cubicBezTo>
                    <a:pt x="98" y="151"/>
                    <a:pt x="98" y="151"/>
                    <a:pt x="98" y="151"/>
                  </a:cubicBezTo>
                  <a:cubicBezTo>
                    <a:pt x="98" y="151"/>
                    <a:pt x="98" y="151"/>
                    <a:pt x="98" y="151"/>
                  </a:cubicBezTo>
                  <a:cubicBezTo>
                    <a:pt x="99" y="151"/>
                    <a:pt x="99" y="151"/>
                    <a:pt x="99" y="151"/>
                  </a:cubicBezTo>
                  <a:cubicBezTo>
                    <a:pt x="99" y="151"/>
                    <a:pt x="99" y="151"/>
                    <a:pt x="99" y="151"/>
                  </a:cubicBezTo>
                  <a:cubicBezTo>
                    <a:pt x="100" y="151"/>
                    <a:pt x="100" y="151"/>
                    <a:pt x="100" y="151"/>
                  </a:cubicBezTo>
                  <a:cubicBezTo>
                    <a:pt x="102" y="151"/>
                    <a:pt x="102" y="151"/>
                    <a:pt x="102" y="151"/>
                  </a:cubicBezTo>
                  <a:cubicBezTo>
                    <a:pt x="102" y="151"/>
                    <a:pt x="102" y="151"/>
                    <a:pt x="102" y="151"/>
                  </a:cubicBezTo>
                  <a:cubicBezTo>
                    <a:pt x="102" y="150"/>
                    <a:pt x="102" y="150"/>
                    <a:pt x="102" y="150"/>
                  </a:cubicBezTo>
                  <a:cubicBezTo>
                    <a:pt x="103" y="150"/>
                    <a:pt x="103" y="150"/>
                    <a:pt x="103" y="150"/>
                  </a:cubicBezTo>
                  <a:cubicBezTo>
                    <a:pt x="104" y="150"/>
                    <a:pt x="104" y="150"/>
                    <a:pt x="104" y="150"/>
                  </a:cubicBezTo>
                  <a:cubicBezTo>
                    <a:pt x="104" y="149"/>
                    <a:pt x="104" y="149"/>
                    <a:pt x="104" y="149"/>
                  </a:cubicBezTo>
                  <a:cubicBezTo>
                    <a:pt x="105" y="149"/>
                    <a:pt x="105" y="149"/>
                    <a:pt x="105" y="149"/>
                  </a:cubicBezTo>
                  <a:cubicBezTo>
                    <a:pt x="106" y="148"/>
                    <a:pt x="106" y="148"/>
                    <a:pt x="106" y="148"/>
                  </a:cubicBezTo>
                  <a:cubicBezTo>
                    <a:pt x="107" y="147"/>
                    <a:pt x="107" y="147"/>
                    <a:pt x="107" y="147"/>
                  </a:cubicBezTo>
                  <a:cubicBezTo>
                    <a:pt x="107" y="147"/>
                    <a:pt x="107" y="147"/>
                    <a:pt x="107" y="147"/>
                  </a:cubicBezTo>
                  <a:cubicBezTo>
                    <a:pt x="108" y="147"/>
                    <a:pt x="108" y="147"/>
                    <a:pt x="108" y="147"/>
                  </a:cubicBezTo>
                  <a:cubicBezTo>
                    <a:pt x="108" y="147"/>
                    <a:pt x="108" y="147"/>
                    <a:pt x="108" y="147"/>
                  </a:cubicBezTo>
                  <a:cubicBezTo>
                    <a:pt x="107" y="148"/>
                    <a:pt x="107" y="148"/>
                    <a:pt x="107" y="148"/>
                  </a:cubicBezTo>
                  <a:cubicBezTo>
                    <a:pt x="108" y="148"/>
                    <a:pt x="108" y="148"/>
                    <a:pt x="108" y="148"/>
                  </a:cubicBezTo>
                  <a:cubicBezTo>
                    <a:pt x="109" y="149"/>
                    <a:pt x="109" y="149"/>
                    <a:pt x="109" y="149"/>
                  </a:cubicBezTo>
                  <a:cubicBezTo>
                    <a:pt x="109" y="150"/>
                    <a:pt x="109" y="150"/>
                    <a:pt x="109" y="150"/>
                  </a:cubicBezTo>
                  <a:cubicBezTo>
                    <a:pt x="108" y="150"/>
                    <a:pt x="108" y="150"/>
                    <a:pt x="108" y="150"/>
                  </a:cubicBezTo>
                  <a:cubicBezTo>
                    <a:pt x="109" y="151"/>
                    <a:pt x="109" y="151"/>
                    <a:pt x="109" y="151"/>
                  </a:cubicBezTo>
                  <a:cubicBezTo>
                    <a:pt x="109" y="152"/>
                    <a:pt x="109" y="152"/>
                    <a:pt x="109" y="152"/>
                  </a:cubicBezTo>
                  <a:cubicBezTo>
                    <a:pt x="109" y="152"/>
                    <a:pt x="109" y="152"/>
                    <a:pt x="109" y="152"/>
                  </a:cubicBezTo>
                  <a:cubicBezTo>
                    <a:pt x="111" y="152"/>
                    <a:pt x="111" y="152"/>
                    <a:pt x="111" y="152"/>
                  </a:cubicBezTo>
                  <a:cubicBezTo>
                    <a:pt x="112" y="152"/>
                    <a:pt x="112" y="152"/>
                    <a:pt x="112" y="152"/>
                  </a:cubicBezTo>
                  <a:cubicBezTo>
                    <a:pt x="112" y="151"/>
                    <a:pt x="112" y="151"/>
                    <a:pt x="112" y="151"/>
                  </a:cubicBezTo>
                  <a:cubicBezTo>
                    <a:pt x="111" y="151"/>
                    <a:pt x="111" y="151"/>
                    <a:pt x="111" y="151"/>
                  </a:cubicBezTo>
                  <a:cubicBezTo>
                    <a:pt x="110" y="150"/>
                    <a:pt x="110" y="150"/>
                    <a:pt x="110" y="150"/>
                  </a:cubicBezTo>
                  <a:cubicBezTo>
                    <a:pt x="111" y="150"/>
                    <a:pt x="111" y="150"/>
                    <a:pt x="111" y="150"/>
                  </a:cubicBezTo>
                  <a:cubicBezTo>
                    <a:pt x="111" y="149"/>
                    <a:pt x="111" y="149"/>
                    <a:pt x="111" y="149"/>
                  </a:cubicBezTo>
                  <a:cubicBezTo>
                    <a:pt x="112" y="150"/>
                    <a:pt x="112" y="150"/>
                    <a:pt x="112" y="150"/>
                  </a:cubicBezTo>
                  <a:cubicBezTo>
                    <a:pt x="113" y="149"/>
                    <a:pt x="113" y="149"/>
                    <a:pt x="113" y="149"/>
                  </a:cubicBezTo>
                  <a:cubicBezTo>
                    <a:pt x="114" y="148"/>
                    <a:pt x="114" y="148"/>
                    <a:pt x="114" y="148"/>
                  </a:cubicBezTo>
                  <a:cubicBezTo>
                    <a:pt x="114" y="148"/>
                    <a:pt x="114" y="148"/>
                    <a:pt x="114" y="148"/>
                  </a:cubicBezTo>
                  <a:cubicBezTo>
                    <a:pt x="115" y="148"/>
                    <a:pt x="115" y="148"/>
                    <a:pt x="115" y="148"/>
                  </a:cubicBezTo>
                  <a:cubicBezTo>
                    <a:pt x="116" y="148"/>
                    <a:pt x="116" y="148"/>
                    <a:pt x="116" y="148"/>
                  </a:cubicBezTo>
                  <a:cubicBezTo>
                    <a:pt x="115" y="147"/>
                    <a:pt x="115" y="147"/>
                    <a:pt x="115" y="147"/>
                  </a:cubicBezTo>
                  <a:cubicBezTo>
                    <a:pt x="114" y="147"/>
                    <a:pt x="114" y="147"/>
                    <a:pt x="114" y="147"/>
                  </a:cubicBezTo>
                  <a:cubicBezTo>
                    <a:pt x="114" y="146"/>
                    <a:pt x="114" y="146"/>
                    <a:pt x="114" y="146"/>
                  </a:cubicBezTo>
                  <a:cubicBezTo>
                    <a:pt x="113" y="145"/>
                    <a:pt x="113" y="145"/>
                    <a:pt x="113" y="145"/>
                  </a:cubicBezTo>
                  <a:cubicBezTo>
                    <a:pt x="112" y="145"/>
                    <a:pt x="112" y="145"/>
                    <a:pt x="112" y="145"/>
                  </a:cubicBezTo>
                  <a:cubicBezTo>
                    <a:pt x="112" y="145"/>
                    <a:pt x="112" y="145"/>
                    <a:pt x="112" y="145"/>
                  </a:cubicBezTo>
                  <a:cubicBezTo>
                    <a:pt x="112" y="145"/>
                    <a:pt x="112" y="145"/>
                    <a:pt x="112" y="145"/>
                  </a:cubicBezTo>
                  <a:cubicBezTo>
                    <a:pt x="111" y="143"/>
                    <a:pt x="111" y="143"/>
                    <a:pt x="111" y="143"/>
                  </a:cubicBezTo>
                  <a:cubicBezTo>
                    <a:pt x="111" y="143"/>
                    <a:pt x="111" y="143"/>
                    <a:pt x="111" y="143"/>
                  </a:cubicBezTo>
                  <a:cubicBezTo>
                    <a:pt x="110" y="142"/>
                    <a:pt x="110" y="142"/>
                    <a:pt x="110" y="142"/>
                  </a:cubicBezTo>
                  <a:cubicBezTo>
                    <a:pt x="110" y="142"/>
                    <a:pt x="110" y="142"/>
                    <a:pt x="110" y="142"/>
                  </a:cubicBezTo>
                  <a:cubicBezTo>
                    <a:pt x="111" y="141"/>
                    <a:pt x="111" y="141"/>
                    <a:pt x="111" y="141"/>
                  </a:cubicBezTo>
                  <a:cubicBezTo>
                    <a:pt x="111" y="141"/>
                    <a:pt x="111" y="141"/>
                    <a:pt x="111" y="141"/>
                  </a:cubicBezTo>
                  <a:cubicBezTo>
                    <a:pt x="110" y="140"/>
                    <a:pt x="110" y="140"/>
                    <a:pt x="110" y="140"/>
                  </a:cubicBezTo>
                  <a:cubicBezTo>
                    <a:pt x="111" y="139"/>
                    <a:pt x="111" y="139"/>
                    <a:pt x="111" y="139"/>
                  </a:cubicBezTo>
                  <a:cubicBezTo>
                    <a:pt x="112" y="140"/>
                    <a:pt x="112" y="140"/>
                    <a:pt x="112" y="140"/>
                  </a:cubicBezTo>
                  <a:cubicBezTo>
                    <a:pt x="112" y="139"/>
                    <a:pt x="112" y="139"/>
                    <a:pt x="112" y="139"/>
                  </a:cubicBezTo>
                  <a:cubicBezTo>
                    <a:pt x="113" y="140"/>
                    <a:pt x="113" y="140"/>
                    <a:pt x="113" y="140"/>
                  </a:cubicBezTo>
                  <a:cubicBezTo>
                    <a:pt x="114" y="140"/>
                    <a:pt x="114" y="140"/>
                    <a:pt x="114" y="140"/>
                  </a:cubicBezTo>
                  <a:cubicBezTo>
                    <a:pt x="115" y="140"/>
                    <a:pt x="115" y="140"/>
                    <a:pt x="115" y="140"/>
                  </a:cubicBezTo>
                  <a:cubicBezTo>
                    <a:pt x="118" y="140"/>
                    <a:pt x="118" y="140"/>
                    <a:pt x="118" y="140"/>
                  </a:cubicBezTo>
                  <a:cubicBezTo>
                    <a:pt x="122" y="140"/>
                    <a:pt x="122" y="140"/>
                    <a:pt x="122" y="140"/>
                  </a:cubicBezTo>
                  <a:cubicBezTo>
                    <a:pt x="123" y="141"/>
                    <a:pt x="123" y="141"/>
                    <a:pt x="123" y="141"/>
                  </a:cubicBezTo>
                  <a:cubicBezTo>
                    <a:pt x="126" y="141"/>
                    <a:pt x="126" y="141"/>
                    <a:pt x="126" y="141"/>
                  </a:cubicBezTo>
                  <a:cubicBezTo>
                    <a:pt x="126" y="142"/>
                    <a:pt x="126" y="142"/>
                    <a:pt x="126" y="142"/>
                  </a:cubicBezTo>
                  <a:cubicBezTo>
                    <a:pt x="126" y="142"/>
                    <a:pt x="126" y="142"/>
                    <a:pt x="126" y="142"/>
                  </a:cubicBezTo>
                  <a:cubicBezTo>
                    <a:pt x="127" y="143"/>
                    <a:pt x="127" y="143"/>
                    <a:pt x="127" y="143"/>
                  </a:cubicBezTo>
                  <a:cubicBezTo>
                    <a:pt x="127" y="143"/>
                    <a:pt x="127" y="143"/>
                    <a:pt x="127" y="143"/>
                  </a:cubicBezTo>
                  <a:cubicBezTo>
                    <a:pt x="129" y="142"/>
                    <a:pt x="129" y="142"/>
                    <a:pt x="129" y="142"/>
                  </a:cubicBezTo>
                  <a:cubicBezTo>
                    <a:pt x="129" y="143"/>
                    <a:pt x="129" y="143"/>
                    <a:pt x="129" y="143"/>
                  </a:cubicBezTo>
                  <a:cubicBezTo>
                    <a:pt x="130" y="143"/>
                    <a:pt x="130" y="143"/>
                    <a:pt x="130" y="143"/>
                  </a:cubicBezTo>
                  <a:cubicBezTo>
                    <a:pt x="130" y="144"/>
                    <a:pt x="130" y="144"/>
                    <a:pt x="130" y="144"/>
                  </a:cubicBezTo>
                  <a:cubicBezTo>
                    <a:pt x="132" y="144"/>
                    <a:pt x="132" y="144"/>
                    <a:pt x="132" y="144"/>
                  </a:cubicBezTo>
                  <a:cubicBezTo>
                    <a:pt x="134" y="145"/>
                    <a:pt x="134" y="145"/>
                    <a:pt x="134" y="145"/>
                  </a:cubicBezTo>
                  <a:cubicBezTo>
                    <a:pt x="137" y="145"/>
                    <a:pt x="137" y="145"/>
                    <a:pt x="137" y="145"/>
                  </a:cubicBezTo>
                  <a:cubicBezTo>
                    <a:pt x="137" y="146"/>
                    <a:pt x="137" y="146"/>
                    <a:pt x="137" y="146"/>
                  </a:cubicBezTo>
                  <a:cubicBezTo>
                    <a:pt x="138" y="147"/>
                    <a:pt x="138" y="147"/>
                    <a:pt x="138" y="147"/>
                  </a:cubicBezTo>
                  <a:cubicBezTo>
                    <a:pt x="139" y="147"/>
                    <a:pt x="139" y="147"/>
                    <a:pt x="139" y="147"/>
                  </a:cubicBezTo>
                  <a:cubicBezTo>
                    <a:pt x="141" y="148"/>
                    <a:pt x="141" y="148"/>
                    <a:pt x="141" y="148"/>
                  </a:cubicBezTo>
                  <a:cubicBezTo>
                    <a:pt x="142" y="150"/>
                    <a:pt x="142" y="150"/>
                    <a:pt x="142" y="150"/>
                  </a:cubicBezTo>
                  <a:cubicBezTo>
                    <a:pt x="143" y="150"/>
                    <a:pt x="143" y="150"/>
                    <a:pt x="143" y="150"/>
                  </a:cubicBezTo>
                  <a:cubicBezTo>
                    <a:pt x="143" y="150"/>
                    <a:pt x="143" y="150"/>
                    <a:pt x="143" y="150"/>
                  </a:cubicBezTo>
                  <a:cubicBezTo>
                    <a:pt x="142" y="149"/>
                    <a:pt x="142" y="149"/>
                    <a:pt x="142" y="149"/>
                  </a:cubicBezTo>
                  <a:cubicBezTo>
                    <a:pt x="143" y="148"/>
                    <a:pt x="143" y="148"/>
                    <a:pt x="143" y="148"/>
                  </a:cubicBezTo>
                  <a:cubicBezTo>
                    <a:pt x="143" y="148"/>
                    <a:pt x="143" y="148"/>
                    <a:pt x="143" y="148"/>
                  </a:cubicBezTo>
                  <a:cubicBezTo>
                    <a:pt x="143" y="147"/>
                    <a:pt x="143" y="147"/>
                    <a:pt x="143" y="147"/>
                  </a:cubicBezTo>
                  <a:cubicBezTo>
                    <a:pt x="143" y="147"/>
                    <a:pt x="143" y="147"/>
                    <a:pt x="143" y="147"/>
                  </a:cubicBezTo>
                  <a:cubicBezTo>
                    <a:pt x="143" y="144"/>
                    <a:pt x="143" y="144"/>
                    <a:pt x="143" y="144"/>
                  </a:cubicBezTo>
                  <a:cubicBezTo>
                    <a:pt x="144" y="144"/>
                    <a:pt x="144" y="144"/>
                    <a:pt x="144" y="144"/>
                  </a:cubicBezTo>
                  <a:cubicBezTo>
                    <a:pt x="143" y="144"/>
                    <a:pt x="143" y="144"/>
                    <a:pt x="143" y="144"/>
                  </a:cubicBezTo>
                  <a:cubicBezTo>
                    <a:pt x="143" y="144"/>
                    <a:pt x="143" y="144"/>
                    <a:pt x="143" y="144"/>
                  </a:cubicBezTo>
                  <a:cubicBezTo>
                    <a:pt x="142" y="144"/>
                    <a:pt x="142" y="144"/>
                    <a:pt x="142" y="144"/>
                  </a:cubicBezTo>
                  <a:cubicBezTo>
                    <a:pt x="141" y="144"/>
                    <a:pt x="141" y="144"/>
                    <a:pt x="141" y="144"/>
                  </a:cubicBezTo>
                  <a:cubicBezTo>
                    <a:pt x="140" y="144"/>
                    <a:pt x="140" y="144"/>
                    <a:pt x="140" y="144"/>
                  </a:cubicBezTo>
                  <a:cubicBezTo>
                    <a:pt x="138" y="142"/>
                    <a:pt x="138" y="142"/>
                    <a:pt x="138" y="142"/>
                  </a:cubicBezTo>
                  <a:cubicBezTo>
                    <a:pt x="138" y="142"/>
                    <a:pt x="138" y="142"/>
                    <a:pt x="138" y="142"/>
                  </a:cubicBezTo>
                  <a:cubicBezTo>
                    <a:pt x="137" y="141"/>
                    <a:pt x="137" y="141"/>
                    <a:pt x="137" y="141"/>
                  </a:cubicBezTo>
                  <a:cubicBezTo>
                    <a:pt x="137" y="140"/>
                    <a:pt x="137" y="140"/>
                    <a:pt x="137" y="140"/>
                  </a:cubicBezTo>
                  <a:cubicBezTo>
                    <a:pt x="137" y="139"/>
                    <a:pt x="137" y="139"/>
                    <a:pt x="137" y="139"/>
                  </a:cubicBezTo>
                  <a:cubicBezTo>
                    <a:pt x="136" y="140"/>
                    <a:pt x="136" y="140"/>
                    <a:pt x="136" y="140"/>
                  </a:cubicBezTo>
                  <a:cubicBezTo>
                    <a:pt x="135" y="140"/>
                    <a:pt x="135" y="140"/>
                    <a:pt x="135" y="140"/>
                  </a:cubicBezTo>
                  <a:cubicBezTo>
                    <a:pt x="134" y="140"/>
                    <a:pt x="134" y="140"/>
                    <a:pt x="134" y="140"/>
                  </a:cubicBezTo>
                  <a:cubicBezTo>
                    <a:pt x="133" y="139"/>
                    <a:pt x="133" y="139"/>
                    <a:pt x="133" y="139"/>
                  </a:cubicBezTo>
                  <a:cubicBezTo>
                    <a:pt x="133" y="140"/>
                    <a:pt x="133" y="140"/>
                    <a:pt x="133" y="140"/>
                  </a:cubicBezTo>
                  <a:cubicBezTo>
                    <a:pt x="132" y="138"/>
                    <a:pt x="132" y="138"/>
                    <a:pt x="132" y="138"/>
                  </a:cubicBezTo>
                  <a:cubicBezTo>
                    <a:pt x="132" y="138"/>
                    <a:pt x="132" y="138"/>
                    <a:pt x="132" y="138"/>
                  </a:cubicBezTo>
                  <a:cubicBezTo>
                    <a:pt x="131" y="136"/>
                    <a:pt x="131" y="136"/>
                    <a:pt x="131" y="136"/>
                  </a:cubicBezTo>
                  <a:cubicBezTo>
                    <a:pt x="131" y="136"/>
                    <a:pt x="131" y="136"/>
                    <a:pt x="131" y="136"/>
                  </a:cubicBezTo>
                  <a:cubicBezTo>
                    <a:pt x="132" y="136"/>
                    <a:pt x="132" y="136"/>
                    <a:pt x="132" y="136"/>
                  </a:cubicBezTo>
                  <a:cubicBezTo>
                    <a:pt x="132" y="135"/>
                    <a:pt x="132" y="135"/>
                    <a:pt x="132" y="135"/>
                  </a:cubicBezTo>
                  <a:cubicBezTo>
                    <a:pt x="132" y="134"/>
                    <a:pt x="132" y="134"/>
                    <a:pt x="132" y="134"/>
                  </a:cubicBezTo>
                  <a:cubicBezTo>
                    <a:pt x="131" y="134"/>
                    <a:pt x="131" y="134"/>
                    <a:pt x="131" y="134"/>
                  </a:cubicBezTo>
                  <a:cubicBezTo>
                    <a:pt x="131" y="133"/>
                    <a:pt x="131" y="133"/>
                    <a:pt x="131" y="133"/>
                  </a:cubicBezTo>
                  <a:cubicBezTo>
                    <a:pt x="132" y="132"/>
                    <a:pt x="132" y="132"/>
                    <a:pt x="132" y="132"/>
                  </a:cubicBezTo>
                  <a:cubicBezTo>
                    <a:pt x="132" y="132"/>
                    <a:pt x="132" y="132"/>
                    <a:pt x="132" y="132"/>
                  </a:cubicBezTo>
                  <a:cubicBezTo>
                    <a:pt x="131" y="131"/>
                    <a:pt x="131" y="131"/>
                    <a:pt x="131" y="131"/>
                  </a:cubicBezTo>
                  <a:cubicBezTo>
                    <a:pt x="130" y="131"/>
                    <a:pt x="130" y="131"/>
                    <a:pt x="130" y="131"/>
                  </a:cubicBezTo>
                  <a:cubicBezTo>
                    <a:pt x="130" y="130"/>
                    <a:pt x="130" y="130"/>
                    <a:pt x="130" y="130"/>
                  </a:cubicBezTo>
                  <a:cubicBezTo>
                    <a:pt x="129" y="129"/>
                    <a:pt x="129" y="129"/>
                    <a:pt x="129" y="129"/>
                  </a:cubicBezTo>
                  <a:cubicBezTo>
                    <a:pt x="129" y="130"/>
                    <a:pt x="129" y="130"/>
                    <a:pt x="129" y="130"/>
                  </a:cubicBezTo>
                  <a:cubicBezTo>
                    <a:pt x="128" y="129"/>
                    <a:pt x="128" y="129"/>
                    <a:pt x="128" y="129"/>
                  </a:cubicBezTo>
                  <a:cubicBezTo>
                    <a:pt x="128" y="127"/>
                    <a:pt x="128" y="127"/>
                    <a:pt x="128" y="127"/>
                  </a:cubicBezTo>
                  <a:cubicBezTo>
                    <a:pt x="128" y="127"/>
                    <a:pt x="128" y="127"/>
                    <a:pt x="128" y="127"/>
                  </a:cubicBezTo>
                  <a:cubicBezTo>
                    <a:pt x="128" y="126"/>
                    <a:pt x="128" y="126"/>
                    <a:pt x="128" y="126"/>
                  </a:cubicBezTo>
                  <a:cubicBezTo>
                    <a:pt x="127" y="125"/>
                    <a:pt x="127" y="125"/>
                    <a:pt x="127" y="125"/>
                  </a:cubicBezTo>
                  <a:cubicBezTo>
                    <a:pt x="128" y="125"/>
                    <a:pt x="128" y="125"/>
                    <a:pt x="128" y="125"/>
                  </a:cubicBezTo>
                  <a:cubicBezTo>
                    <a:pt x="130" y="123"/>
                    <a:pt x="130" y="123"/>
                    <a:pt x="130" y="123"/>
                  </a:cubicBezTo>
                  <a:cubicBezTo>
                    <a:pt x="131" y="122"/>
                    <a:pt x="131" y="122"/>
                    <a:pt x="131" y="122"/>
                  </a:cubicBezTo>
                  <a:cubicBezTo>
                    <a:pt x="131" y="122"/>
                    <a:pt x="131" y="122"/>
                    <a:pt x="131" y="122"/>
                  </a:cubicBezTo>
                  <a:cubicBezTo>
                    <a:pt x="130" y="121"/>
                    <a:pt x="130" y="121"/>
                    <a:pt x="130" y="121"/>
                  </a:cubicBezTo>
                  <a:cubicBezTo>
                    <a:pt x="130" y="120"/>
                    <a:pt x="130" y="120"/>
                    <a:pt x="130" y="120"/>
                  </a:cubicBezTo>
                  <a:cubicBezTo>
                    <a:pt x="131" y="119"/>
                    <a:pt x="131" y="119"/>
                    <a:pt x="131" y="119"/>
                  </a:cubicBezTo>
                  <a:cubicBezTo>
                    <a:pt x="130" y="118"/>
                    <a:pt x="130" y="118"/>
                    <a:pt x="130" y="118"/>
                  </a:cubicBezTo>
                  <a:cubicBezTo>
                    <a:pt x="130" y="117"/>
                    <a:pt x="130" y="117"/>
                    <a:pt x="130" y="117"/>
                  </a:cubicBezTo>
                  <a:cubicBezTo>
                    <a:pt x="130" y="116"/>
                    <a:pt x="130" y="116"/>
                    <a:pt x="130" y="116"/>
                  </a:cubicBezTo>
                  <a:cubicBezTo>
                    <a:pt x="130" y="115"/>
                    <a:pt x="130" y="115"/>
                    <a:pt x="130" y="115"/>
                  </a:cubicBezTo>
                  <a:cubicBezTo>
                    <a:pt x="130" y="115"/>
                    <a:pt x="130" y="115"/>
                    <a:pt x="130" y="115"/>
                  </a:cubicBezTo>
                  <a:cubicBezTo>
                    <a:pt x="130" y="114"/>
                    <a:pt x="130" y="114"/>
                    <a:pt x="130" y="114"/>
                  </a:cubicBezTo>
                  <a:cubicBezTo>
                    <a:pt x="130" y="113"/>
                    <a:pt x="130" y="113"/>
                    <a:pt x="130" y="113"/>
                  </a:cubicBezTo>
                  <a:cubicBezTo>
                    <a:pt x="130" y="112"/>
                    <a:pt x="130" y="112"/>
                    <a:pt x="130" y="112"/>
                  </a:cubicBezTo>
                  <a:cubicBezTo>
                    <a:pt x="130" y="111"/>
                    <a:pt x="130" y="111"/>
                    <a:pt x="130" y="111"/>
                  </a:cubicBezTo>
                  <a:cubicBezTo>
                    <a:pt x="130" y="110"/>
                    <a:pt x="130" y="110"/>
                    <a:pt x="130" y="110"/>
                  </a:cubicBezTo>
                  <a:cubicBezTo>
                    <a:pt x="130" y="108"/>
                    <a:pt x="130" y="108"/>
                    <a:pt x="130" y="108"/>
                  </a:cubicBezTo>
                  <a:cubicBezTo>
                    <a:pt x="130" y="108"/>
                    <a:pt x="130" y="108"/>
                    <a:pt x="130" y="108"/>
                  </a:cubicBezTo>
                  <a:cubicBezTo>
                    <a:pt x="131" y="108"/>
                    <a:pt x="131" y="108"/>
                    <a:pt x="131" y="108"/>
                  </a:cubicBezTo>
                  <a:cubicBezTo>
                    <a:pt x="131" y="109"/>
                    <a:pt x="131" y="109"/>
                    <a:pt x="131" y="109"/>
                  </a:cubicBezTo>
                  <a:cubicBezTo>
                    <a:pt x="131" y="109"/>
                    <a:pt x="131" y="109"/>
                    <a:pt x="131" y="109"/>
                  </a:cubicBezTo>
                  <a:cubicBezTo>
                    <a:pt x="132" y="109"/>
                    <a:pt x="132" y="109"/>
                    <a:pt x="132" y="109"/>
                  </a:cubicBezTo>
                  <a:cubicBezTo>
                    <a:pt x="133" y="109"/>
                    <a:pt x="133" y="109"/>
                    <a:pt x="133" y="109"/>
                  </a:cubicBezTo>
                  <a:cubicBezTo>
                    <a:pt x="135" y="108"/>
                    <a:pt x="135" y="108"/>
                    <a:pt x="135" y="108"/>
                  </a:cubicBezTo>
                  <a:cubicBezTo>
                    <a:pt x="135" y="108"/>
                    <a:pt x="135" y="108"/>
                    <a:pt x="135" y="108"/>
                  </a:cubicBezTo>
                  <a:cubicBezTo>
                    <a:pt x="136" y="109"/>
                    <a:pt x="136" y="109"/>
                    <a:pt x="136" y="109"/>
                  </a:cubicBezTo>
                  <a:cubicBezTo>
                    <a:pt x="137" y="108"/>
                    <a:pt x="137" y="108"/>
                    <a:pt x="137" y="108"/>
                  </a:cubicBezTo>
                  <a:cubicBezTo>
                    <a:pt x="138" y="108"/>
                    <a:pt x="138" y="108"/>
                    <a:pt x="138" y="108"/>
                  </a:cubicBezTo>
                  <a:cubicBezTo>
                    <a:pt x="140" y="109"/>
                    <a:pt x="140" y="109"/>
                    <a:pt x="140" y="109"/>
                  </a:cubicBezTo>
                  <a:cubicBezTo>
                    <a:pt x="142" y="109"/>
                    <a:pt x="142" y="109"/>
                    <a:pt x="142" y="109"/>
                  </a:cubicBezTo>
                  <a:cubicBezTo>
                    <a:pt x="142" y="109"/>
                    <a:pt x="142" y="109"/>
                    <a:pt x="142" y="109"/>
                  </a:cubicBezTo>
                  <a:cubicBezTo>
                    <a:pt x="143" y="110"/>
                    <a:pt x="143" y="110"/>
                    <a:pt x="143" y="110"/>
                  </a:cubicBezTo>
                  <a:cubicBezTo>
                    <a:pt x="142" y="110"/>
                    <a:pt x="142" y="110"/>
                    <a:pt x="142" y="110"/>
                  </a:cubicBezTo>
                  <a:cubicBezTo>
                    <a:pt x="143" y="111"/>
                    <a:pt x="143" y="111"/>
                    <a:pt x="143" y="111"/>
                  </a:cubicBezTo>
                  <a:cubicBezTo>
                    <a:pt x="143" y="112"/>
                    <a:pt x="143" y="112"/>
                    <a:pt x="143" y="112"/>
                  </a:cubicBezTo>
                  <a:cubicBezTo>
                    <a:pt x="143" y="113"/>
                    <a:pt x="143" y="113"/>
                    <a:pt x="143" y="113"/>
                  </a:cubicBezTo>
                  <a:cubicBezTo>
                    <a:pt x="143" y="114"/>
                    <a:pt x="143" y="114"/>
                    <a:pt x="143" y="114"/>
                  </a:cubicBezTo>
                  <a:cubicBezTo>
                    <a:pt x="144" y="115"/>
                    <a:pt x="144" y="115"/>
                    <a:pt x="144" y="115"/>
                  </a:cubicBezTo>
                  <a:cubicBezTo>
                    <a:pt x="143" y="118"/>
                    <a:pt x="143" y="118"/>
                    <a:pt x="143" y="118"/>
                  </a:cubicBezTo>
                  <a:cubicBezTo>
                    <a:pt x="144" y="118"/>
                    <a:pt x="144" y="118"/>
                    <a:pt x="144" y="118"/>
                  </a:cubicBezTo>
                  <a:cubicBezTo>
                    <a:pt x="144" y="119"/>
                    <a:pt x="144" y="119"/>
                    <a:pt x="144" y="119"/>
                  </a:cubicBezTo>
                  <a:cubicBezTo>
                    <a:pt x="144" y="119"/>
                    <a:pt x="144" y="119"/>
                    <a:pt x="144" y="119"/>
                  </a:cubicBezTo>
                  <a:cubicBezTo>
                    <a:pt x="144" y="120"/>
                    <a:pt x="144" y="120"/>
                    <a:pt x="144" y="120"/>
                  </a:cubicBezTo>
                  <a:cubicBezTo>
                    <a:pt x="143" y="120"/>
                    <a:pt x="143" y="120"/>
                    <a:pt x="143" y="120"/>
                  </a:cubicBezTo>
                  <a:cubicBezTo>
                    <a:pt x="144" y="121"/>
                    <a:pt x="144" y="121"/>
                    <a:pt x="144" y="121"/>
                  </a:cubicBezTo>
                  <a:cubicBezTo>
                    <a:pt x="144" y="122"/>
                    <a:pt x="144" y="122"/>
                    <a:pt x="144" y="122"/>
                  </a:cubicBezTo>
                  <a:cubicBezTo>
                    <a:pt x="145" y="123"/>
                    <a:pt x="145" y="123"/>
                    <a:pt x="145" y="123"/>
                  </a:cubicBezTo>
                  <a:cubicBezTo>
                    <a:pt x="146" y="123"/>
                    <a:pt x="146" y="123"/>
                    <a:pt x="146" y="123"/>
                  </a:cubicBezTo>
                  <a:cubicBezTo>
                    <a:pt x="146" y="124"/>
                    <a:pt x="146" y="124"/>
                    <a:pt x="146" y="124"/>
                  </a:cubicBezTo>
                  <a:cubicBezTo>
                    <a:pt x="147" y="123"/>
                    <a:pt x="147" y="123"/>
                    <a:pt x="147" y="123"/>
                  </a:cubicBezTo>
                  <a:cubicBezTo>
                    <a:pt x="147" y="124"/>
                    <a:pt x="147" y="124"/>
                    <a:pt x="147" y="124"/>
                  </a:cubicBezTo>
                  <a:cubicBezTo>
                    <a:pt x="148" y="125"/>
                    <a:pt x="148" y="125"/>
                    <a:pt x="148" y="125"/>
                  </a:cubicBezTo>
                  <a:cubicBezTo>
                    <a:pt x="149" y="126"/>
                    <a:pt x="149" y="126"/>
                    <a:pt x="149" y="126"/>
                  </a:cubicBezTo>
                  <a:cubicBezTo>
                    <a:pt x="149" y="127"/>
                    <a:pt x="149" y="127"/>
                    <a:pt x="149" y="127"/>
                  </a:cubicBezTo>
                  <a:cubicBezTo>
                    <a:pt x="150" y="129"/>
                    <a:pt x="150" y="129"/>
                    <a:pt x="150" y="129"/>
                  </a:cubicBezTo>
                  <a:cubicBezTo>
                    <a:pt x="150" y="130"/>
                    <a:pt x="150" y="130"/>
                    <a:pt x="150" y="130"/>
                  </a:cubicBezTo>
                  <a:cubicBezTo>
                    <a:pt x="150" y="130"/>
                    <a:pt x="150" y="130"/>
                    <a:pt x="150" y="130"/>
                  </a:cubicBezTo>
                  <a:cubicBezTo>
                    <a:pt x="150" y="131"/>
                    <a:pt x="150" y="131"/>
                    <a:pt x="150" y="131"/>
                  </a:cubicBezTo>
                  <a:cubicBezTo>
                    <a:pt x="151" y="132"/>
                    <a:pt x="151" y="132"/>
                    <a:pt x="151" y="132"/>
                  </a:cubicBezTo>
                  <a:cubicBezTo>
                    <a:pt x="151" y="133"/>
                    <a:pt x="151" y="133"/>
                    <a:pt x="151" y="133"/>
                  </a:cubicBezTo>
                  <a:cubicBezTo>
                    <a:pt x="152" y="135"/>
                    <a:pt x="152" y="135"/>
                    <a:pt x="152" y="135"/>
                  </a:cubicBezTo>
                  <a:cubicBezTo>
                    <a:pt x="152" y="136"/>
                    <a:pt x="152" y="136"/>
                    <a:pt x="152" y="136"/>
                  </a:cubicBezTo>
                  <a:cubicBezTo>
                    <a:pt x="153" y="137"/>
                    <a:pt x="153" y="137"/>
                    <a:pt x="153" y="137"/>
                  </a:cubicBezTo>
                  <a:cubicBezTo>
                    <a:pt x="153" y="137"/>
                    <a:pt x="153" y="137"/>
                    <a:pt x="153" y="137"/>
                  </a:cubicBezTo>
                  <a:cubicBezTo>
                    <a:pt x="153" y="138"/>
                    <a:pt x="153" y="138"/>
                    <a:pt x="153" y="138"/>
                  </a:cubicBezTo>
                  <a:cubicBezTo>
                    <a:pt x="154" y="139"/>
                    <a:pt x="154" y="139"/>
                    <a:pt x="154" y="139"/>
                  </a:cubicBezTo>
                  <a:cubicBezTo>
                    <a:pt x="154" y="140"/>
                    <a:pt x="154" y="140"/>
                    <a:pt x="154" y="140"/>
                  </a:cubicBezTo>
                  <a:cubicBezTo>
                    <a:pt x="156" y="142"/>
                    <a:pt x="156" y="142"/>
                    <a:pt x="156" y="142"/>
                  </a:cubicBezTo>
                  <a:cubicBezTo>
                    <a:pt x="157" y="143"/>
                    <a:pt x="157" y="143"/>
                    <a:pt x="157" y="143"/>
                  </a:cubicBezTo>
                  <a:cubicBezTo>
                    <a:pt x="158" y="143"/>
                    <a:pt x="158" y="143"/>
                    <a:pt x="158" y="143"/>
                  </a:cubicBezTo>
                  <a:cubicBezTo>
                    <a:pt x="158" y="144"/>
                    <a:pt x="158" y="144"/>
                    <a:pt x="158" y="144"/>
                  </a:cubicBezTo>
                  <a:cubicBezTo>
                    <a:pt x="160" y="145"/>
                    <a:pt x="160" y="145"/>
                    <a:pt x="160" y="145"/>
                  </a:cubicBezTo>
                  <a:cubicBezTo>
                    <a:pt x="160" y="145"/>
                    <a:pt x="160" y="145"/>
                    <a:pt x="160" y="145"/>
                  </a:cubicBezTo>
                  <a:cubicBezTo>
                    <a:pt x="159" y="145"/>
                    <a:pt x="159" y="145"/>
                    <a:pt x="159" y="145"/>
                  </a:cubicBezTo>
                  <a:cubicBezTo>
                    <a:pt x="159" y="146"/>
                    <a:pt x="159" y="146"/>
                    <a:pt x="159" y="146"/>
                  </a:cubicBezTo>
                  <a:cubicBezTo>
                    <a:pt x="159" y="147"/>
                    <a:pt x="159" y="147"/>
                    <a:pt x="159" y="147"/>
                  </a:cubicBezTo>
                  <a:cubicBezTo>
                    <a:pt x="160" y="149"/>
                    <a:pt x="160" y="149"/>
                    <a:pt x="160" y="149"/>
                  </a:cubicBezTo>
                  <a:cubicBezTo>
                    <a:pt x="161" y="150"/>
                    <a:pt x="161" y="150"/>
                    <a:pt x="161" y="150"/>
                  </a:cubicBezTo>
                  <a:cubicBezTo>
                    <a:pt x="161" y="151"/>
                    <a:pt x="161" y="151"/>
                    <a:pt x="161" y="151"/>
                  </a:cubicBezTo>
                  <a:cubicBezTo>
                    <a:pt x="160" y="152"/>
                    <a:pt x="160" y="152"/>
                    <a:pt x="160" y="152"/>
                  </a:cubicBezTo>
                  <a:cubicBezTo>
                    <a:pt x="160" y="152"/>
                    <a:pt x="160" y="152"/>
                    <a:pt x="160" y="152"/>
                  </a:cubicBezTo>
                  <a:cubicBezTo>
                    <a:pt x="159" y="153"/>
                    <a:pt x="159" y="153"/>
                    <a:pt x="159" y="153"/>
                  </a:cubicBezTo>
                  <a:cubicBezTo>
                    <a:pt x="160" y="153"/>
                    <a:pt x="160" y="153"/>
                    <a:pt x="160" y="153"/>
                  </a:cubicBezTo>
                  <a:cubicBezTo>
                    <a:pt x="160" y="155"/>
                    <a:pt x="160" y="155"/>
                    <a:pt x="160" y="155"/>
                  </a:cubicBezTo>
                  <a:cubicBezTo>
                    <a:pt x="159" y="155"/>
                    <a:pt x="159" y="155"/>
                    <a:pt x="159" y="155"/>
                  </a:cubicBezTo>
                  <a:cubicBezTo>
                    <a:pt x="159" y="156"/>
                    <a:pt x="159" y="156"/>
                    <a:pt x="159" y="156"/>
                  </a:cubicBezTo>
                  <a:cubicBezTo>
                    <a:pt x="160" y="155"/>
                    <a:pt x="160" y="155"/>
                    <a:pt x="160" y="155"/>
                  </a:cubicBezTo>
                  <a:cubicBezTo>
                    <a:pt x="160" y="156"/>
                    <a:pt x="160" y="156"/>
                    <a:pt x="160" y="156"/>
                  </a:cubicBezTo>
                  <a:cubicBezTo>
                    <a:pt x="159" y="156"/>
                    <a:pt x="159" y="156"/>
                    <a:pt x="159" y="156"/>
                  </a:cubicBezTo>
                  <a:cubicBezTo>
                    <a:pt x="159" y="158"/>
                    <a:pt x="159" y="158"/>
                    <a:pt x="159" y="158"/>
                  </a:cubicBezTo>
                  <a:cubicBezTo>
                    <a:pt x="158" y="159"/>
                    <a:pt x="158" y="159"/>
                    <a:pt x="158" y="159"/>
                  </a:cubicBezTo>
                  <a:cubicBezTo>
                    <a:pt x="157" y="158"/>
                    <a:pt x="157" y="158"/>
                    <a:pt x="157" y="158"/>
                  </a:cubicBezTo>
                  <a:cubicBezTo>
                    <a:pt x="157" y="159"/>
                    <a:pt x="157" y="159"/>
                    <a:pt x="157" y="159"/>
                  </a:cubicBezTo>
                  <a:cubicBezTo>
                    <a:pt x="158" y="160"/>
                    <a:pt x="158" y="160"/>
                    <a:pt x="158" y="160"/>
                  </a:cubicBezTo>
                  <a:cubicBezTo>
                    <a:pt x="158" y="160"/>
                    <a:pt x="158" y="160"/>
                    <a:pt x="158" y="160"/>
                  </a:cubicBezTo>
                  <a:cubicBezTo>
                    <a:pt x="157" y="161"/>
                    <a:pt x="157" y="161"/>
                    <a:pt x="157" y="161"/>
                  </a:cubicBezTo>
                  <a:cubicBezTo>
                    <a:pt x="156" y="161"/>
                    <a:pt x="156" y="161"/>
                    <a:pt x="156" y="161"/>
                  </a:cubicBezTo>
                  <a:cubicBezTo>
                    <a:pt x="155" y="161"/>
                    <a:pt x="155" y="161"/>
                    <a:pt x="155" y="161"/>
                  </a:cubicBezTo>
                  <a:cubicBezTo>
                    <a:pt x="154" y="161"/>
                    <a:pt x="154" y="161"/>
                    <a:pt x="154" y="161"/>
                  </a:cubicBezTo>
                  <a:cubicBezTo>
                    <a:pt x="155" y="160"/>
                    <a:pt x="155" y="160"/>
                    <a:pt x="155" y="160"/>
                  </a:cubicBezTo>
                  <a:cubicBezTo>
                    <a:pt x="155" y="160"/>
                    <a:pt x="155" y="160"/>
                    <a:pt x="155" y="160"/>
                  </a:cubicBezTo>
                  <a:cubicBezTo>
                    <a:pt x="154" y="160"/>
                    <a:pt x="154" y="160"/>
                    <a:pt x="154" y="160"/>
                  </a:cubicBezTo>
                  <a:cubicBezTo>
                    <a:pt x="154" y="160"/>
                    <a:pt x="154" y="160"/>
                    <a:pt x="154" y="160"/>
                  </a:cubicBezTo>
                  <a:cubicBezTo>
                    <a:pt x="154" y="160"/>
                    <a:pt x="154" y="160"/>
                    <a:pt x="154" y="160"/>
                  </a:cubicBezTo>
                  <a:cubicBezTo>
                    <a:pt x="152" y="159"/>
                    <a:pt x="152" y="159"/>
                    <a:pt x="152" y="159"/>
                  </a:cubicBezTo>
                  <a:cubicBezTo>
                    <a:pt x="151" y="160"/>
                    <a:pt x="151" y="160"/>
                    <a:pt x="151" y="160"/>
                  </a:cubicBezTo>
                  <a:cubicBezTo>
                    <a:pt x="149" y="160"/>
                    <a:pt x="149" y="160"/>
                    <a:pt x="149" y="160"/>
                  </a:cubicBezTo>
                  <a:cubicBezTo>
                    <a:pt x="147" y="160"/>
                    <a:pt x="147" y="160"/>
                    <a:pt x="147" y="160"/>
                  </a:cubicBezTo>
                  <a:cubicBezTo>
                    <a:pt x="147" y="161"/>
                    <a:pt x="147" y="161"/>
                    <a:pt x="147" y="161"/>
                  </a:cubicBezTo>
                  <a:cubicBezTo>
                    <a:pt x="147" y="161"/>
                    <a:pt x="147" y="161"/>
                    <a:pt x="147" y="161"/>
                  </a:cubicBezTo>
                  <a:cubicBezTo>
                    <a:pt x="148" y="161"/>
                    <a:pt x="148" y="161"/>
                    <a:pt x="148" y="161"/>
                  </a:cubicBezTo>
                  <a:cubicBezTo>
                    <a:pt x="148" y="161"/>
                    <a:pt x="148" y="161"/>
                    <a:pt x="148" y="161"/>
                  </a:cubicBezTo>
                  <a:cubicBezTo>
                    <a:pt x="149" y="160"/>
                    <a:pt x="149" y="160"/>
                    <a:pt x="149" y="160"/>
                  </a:cubicBezTo>
                  <a:cubicBezTo>
                    <a:pt x="150" y="161"/>
                    <a:pt x="150" y="161"/>
                    <a:pt x="150" y="161"/>
                  </a:cubicBezTo>
                  <a:cubicBezTo>
                    <a:pt x="151" y="162"/>
                    <a:pt x="151" y="162"/>
                    <a:pt x="151" y="162"/>
                  </a:cubicBezTo>
                  <a:cubicBezTo>
                    <a:pt x="154" y="163"/>
                    <a:pt x="154" y="163"/>
                    <a:pt x="154" y="163"/>
                  </a:cubicBezTo>
                  <a:cubicBezTo>
                    <a:pt x="156" y="163"/>
                    <a:pt x="156" y="163"/>
                    <a:pt x="156" y="163"/>
                  </a:cubicBezTo>
                  <a:cubicBezTo>
                    <a:pt x="157" y="163"/>
                    <a:pt x="157" y="163"/>
                    <a:pt x="157" y="163"/>
                  </a:cubicBezTo>
                  <a:cubicBezTo>
                    <a:pt x="159" y="163"/>
                    <a:pt x="159" y="163"/>
                    <a:pt x="159" y="163"/>
                  </a:cubicBezTo>
                  <a:cubicBezTo>
                    <a:pt x="159" y="163"/>
                    <a:pt x="159" y="163"/>
                    <a:pt x="159" y="163"/>
                  </a:cubicBezTo>
                  <a:cubicBezTo>
                    <a:pt x="161" y="164"/>
                    <a:pt x="161" y="164"/>
                    <a:pt x="161" y="164"/>
                  </a:cubicBezTo>
                  <a:cubicBezTo>
                    <a:pt x="162" y="163"/>
                    <a:pt x="162" y="163"/>
                    <a:pt x="162" y="163"/>
                  </a:cubicBezTo>
                  <a:cubicBezTo>
                    <a:pt x="162" y="162"/>
                    <a:pt x="162" y="162"/>
                    <a:pt x="162" y="162"/>
                  </a:cubicBezTo>
                  <a:cubicBezTo>
                    <a:pt x="162" y="162"/>
                    <a:pt x="162" y="162"/>
                    <a:pt x="162" y="162"/>
                  </a:cubicBezTo>
                  <a:cubicBezTo>
                    <a:pt x="162" y="161"/>
                    <a:pt x="162" y="161"/>
                    <a:pt x="162" y="161"/>
                  </a:cubicBezTo>
                  <a:cubicBezTo>
                    <a:pt x="162" y="160"/>
                    <a:pt x="162" y="160"/>
                    <a:pt x="162" y="160"/>
                  </a:cubicBezTo>
                  <a:cubicBezTo>
                    <a:pt x="163" y="159"/>
                    <a:pt x="163" y="159"/>
                    <a:pt x="163" y="159"/>
                  </a:cubicBezTo>
                  <a:cubicBezTo>
                    <a:pt x="163" y="159"/>
                    <a:pt x="163" y="159"/>
                    <a:pt x="163" y="159"/>
                  </a:cubicBezTo>
                  <a:cubicBezTo>
                    <a:pt x="164" y="158"/>
                    <a:pt x="164" y="158"/>
                    <a:pt x="164" y="158"/>
                  </a:cubicBezTo>
                  <a:cubicBezTo>
                    <a:pt x="164" y="157"/>
                    <a:pt x="164" y="157"/>
                    <a:pt x="164" y="157"/>
                  </a:cubicBezTo>
                  <a:cubicBezTo>
                    <a:pt x="165" y="155"/>
                    <a:pt x="165" y="155"/>
                    <a:pt x="165" y="155"/>
                  </a:cubicBezTo>
                  <a:cubicBezTo>
                    <a:pt x="164" y="154"/>
                    <a:pt x="164" y="154"/>
                    <a:pt x="164" y="154"/>
                  </a:cubicBezTo>
                  <a:cubicBezTo>
                    <a:pt x="165" y="153"/>
                    <a:pt x="165" y="153"/>
                    <a:pt x="165" y="153"/>
                  </a:cubicBezTo>
                  <a:cubicBezTo>
                    <a:pt x="166" y="150"/>
                    <a:pt x="166" y="150"/>
                    <a:pt x="166" y="150"/>
                  </a:cubicBezTo>
                  <a:cubicBezTo>
                    <a:pt x="166" y="150"/>
                    <a:pt x="166" y="150"/>
                    <a:pt x="166" y="150"/>
                  </a:cubicBezTo>
                  <a:cubicBezTo>
                    <a:pt x="165" y="147"/>
                    <a:pt x="165" y="147"/>
                    <a:pt x="165" y="147"/>
                  </a:cubicBezTo>
                  <a:cubicBezTo>
                    <a:pt x="163" y="146"/>
                    <a:pt x="163" y="146"/>
                    <a:pt x="163" y="146"/>
                  </a:cubicBezTo>
                  <a:cubicBezTo>
                    <a:pt x="163" y="145"/>
                    <a:pt x="163" y="145"/>
                    <a:pt x="163" y="145"/>
                  </a:cubicBezTo>
                  <a:cubicBezTo>
                    <a:pt x="162" y="143"/>
                    <a:pt x="162" y="143"/>
                    <a:pt x="162" y="143"/>
                  </a:cubicBezTo>
                  <a:cubicBezTo>
                    <a:pt x="164" y="142"/>
                    <a:pt x="164" y="142"/>
                    <a:pt x="164" y="142"/>
                  </a:cubicBezTo>
                  <a:cubicBezTo>
                    <a:pt x="164" y="141"/>
                    <a:pt x="164" y="141"/>
                    <a:pt x="164" y="141"/>
                  </a:cubicBezTo>
                  <a:cubicBezTo>
                    <a:pt x="166" y="141"/>
                    <a:pt x="166" y="141"/>
                    <a:pt x="166" y="141"/>
                  </a:cubicBezTo>
                  <a:cubicBezTo>
                    <a:pt x="167" y="139"/>
                    <a:pt x="167" y="139"/>
                    <a:pt x="167" y="139"/>
                  </a:cubicBezTo>
                  <a:cubicBezTo>
                    <a:pt x="169" y="139"/>
                    <a:pt x="169" y="139"/>
                    <a:pt x="169" y="139"/>
                  </a:cubicBezTo>
                  <a:cubicBezTo>
                    <a:pt x="170" y="140"/>
                    <a:pt x="170" y="140"/>
                    <a:pt x="170" y="140"/>
                  </a:cubicBezTo>
                  <a:cubicBezTo>
                    <a:pt x="170" y="141"/>
                    <a:pt x="170" y="141"/>
                    <a:pt x="170" y="141"/>
                  </a:cubicBezTo>
                  <a:cubicBezTo>
                    <a:pt x="171" y="142"/>
                    <a:pt x="171" y="142"/>
                    <a:pt x="171" y="142"/>
                  </a:cubicBezTo>
                  <a:cubicBezTo>
                    <a:pt x="172" y="143"/>
                    <a:pt x="172" y="143"/>
                    <a:pt x="172" y="143"/>
                  </a:cubicBezTo>
                  <a:cubicBezTo>
                    <a:pt x="172" y="143"/>
                    <a:pt x="172" y="143"/>
                    <a:pt x="172" y="143"/>
                  </a:cubicBezTo>
                  <a:cubicBezTo>
                    <a:pt x="173" y="144"/>
                    <a:pt x="173" y="144"/>
                    <a:pt x="173" y="144"/>
                  </a:cubicBezTo>
                  <a:cubicBezTo>
                    <a:pt x="173" y="145"/>
                    <a:pt x="173" y="145"/>
                    <a:pt x="173" y="145"/>
                  </a:cubicBezTo>
                  <a:cubicBezTo>
                    <a:pt x="174" y="145"/>
                    <a:pt x="174" y="145"/>
                    <a:pt x="174" y="145"/>
                  </a:cubicBezTo>
                  <a:cubicBezTo>
                    <a:pt x="174" y="146"/>
                    <a:pt x="174" y="146"/>
                    <a:pt x="174" y="146"/>
                  </a:cubicBezTo>
                  <a:cubicBezTo>
                    <a:pt x="175" y="147"/>
                    <a:pt x="175" y="147"/>
                    <a:pt x="175" y="147"/>
                  </a:cubicBezTo>
                  <a:cubicBezTo>
                    <a:pt x="175" y="148"/>
                    <a:pt x="175" y="148"/>
                    <a:pt x="175" y="148"/>
                  </a:cubicBezTo>
                  <a:cubicBezTo>
                    <a:pt x="175" y="149"/>
                    <a:pt x="175" y="149"/>
                    <a:pt x="175" y="149"/>
                  </a:cubicBezTo>
                  <a:cubicBezTo>
                    <a:pt x="175" y="149"/>
                    <a:pt x="175" y="149"/>
                    <a:pt x="175" y="149"/>
                  </a:cubicBezTo>
                  <a:cubicBezTo>
                    <a:pt x="177" y="150"/>
                    <a:pt x="177" y="150"/>
                    <a:pt x="177" y="150"/>
                  </a:cubicBezTo>
                  <a:cubicBezTo>
                    <a:pt x="178" y="150"/>
                    <a:pt x="178" y="150"/>
                    <a:pt x="178" y="150"/>
                  </a:cubicBezTo>
                  <a:cubicBezTo>
                    <a:pt x="179" y="150"/>
                    <a:pt x="179" y="150"/>
                    <a:pt x="179" y="150"/>
                  </a:cubicBezTo>
                  <a:cubicBezTo>
                    <a:pt x="180" y="150"/>
                    <a:pt x="180" y="150"/>
                    <a:pt x="180" y="150"/>
                  </a:cubicBezTo>
                  <a:cubicBezTo>
                    <a:pt x="181" y="150"/>
                    <a:pt x="181" y="150"/>
                    <a:pt x="181" y="150"/>
                  </a:cubicBezTo>
                  <a:cubicBezTo>
                    <a:pt x="181" y="149"/>
                    <a:pt x="181" y="149"/>
                    <a:pt x="181" y="149"/>
                  </a:cubicBezTo>
                  <a:cubicBezTo>
                    <a:pt x="182" y="149"/>
                    <a:pt x="182" y="149"/>
                    <a:pt x="182" y="149"/>
                  </a:cubicBezTo>
                  <a:cubicBezTo>
                    <a:pt x="181" y="149"/>
                    <a:pt x="181" y="149"/>
                    <a:pt x="181" y="149"/>
                  </a:cubicBezTo>
                  <a:cubicBezTo>
                    <a:pt x="180" y="149"/>
                    <a:pt x="180" y="149"/>
                    <a:pt x="180" y="149"/>
                  </a:cubicBezTo>
                  <a:cubicBezTo>
                    <a:pt x="180" y="148"/>
                    <a:pt x="180" y="148"/>
                    <a:pt x="180" y="148"/>
                  </a:cubicBezTo>
                  <a:cubicBezTo>
                    <a:pt x="179" y="149"/>
                    <a:pt x="179" y="149"/>
                    <a:pt x="179" y="149"/>
                  </a:cubicBezTo>
                  <a:cubicBezTo>
                    <a:pt x="178" y="149"/>
                    <a:pt x="178" y="149"/>
                    <a:pt x="178" y="149"/>
                  </a:cubicBezTo>
                  <a:cubicBezTo>
                    <a:pt x="177" y="149"/>
                    <a:pt x="177" y="149"/>
                    <a:pt x="177" y="149"/>
                  </a:cubicBezTo>
                  <a:cubicBezTo>
                    <a:pt x="176" y="149"/>
                    <a:pt x="176" y="149"/>
                    <a:pt x="176" y="149"/>
                  </a:cubicBezTo>
                  <a:cubicBezTo>
                    <a:pt x="176" y="148"/>
                    <a:pt x="176" y="148"/>
                    <a:pt x="176" y="148"/>
                  </a:cubicBezTo>
                  <a:cubicBezTo>
                    <a:pt x="176" y="147"/>
                    <a:pt x="176" y="147"/>
                    <a:pt x="176" y="147"/>
                  </a:cubicBezTo>
                  <a:cubicBezTo>
                    <a:pt x="176" y="147"/>
                    <a:pt x="176" y="147"/>
                    <a:pt x="176" y="147"/>
                  </a:cubicBezTo>
                  <a:cubicBezTo>
                    <a:pt x="175" y="146"/>
                    <a:pt x="175" y="146"/>
                    <a:pt x="175" y="146"/>
                  </a:cubicBezTo>
                  <a:cubicBezTo>
                    <a:pt x="175" y="145"/>
                    <a:pt x="175" y="145"/>
                    <a:pt x="175" y="145"/>
                  </a:cubicBezTo>
                  <a:cubicBezTo>
                    <a:pt x="176" y="144"/>
                    <a:pt x="176" y="144"/>
                    <a:pt x="176" y="144"/>
                  </a:cubicBezTo>
                  <a:cubicBezTo>
                    <a:pt x="177" y="144"/>
                    <a:pt x="177" y="144"/>
                    <a:pt x="177" y="144"/>
                  </a:cubicBezTo>
                  <a:cubicBezTo>
                    <a:pt x="176" y="143"/>
                    <a:pt x="176" y="143"/>
                    <a:pt x="176" y="143"/>
                  </a:cubicBezTo>
                  <a:cubicBezTo>
                    <a:pt x="176" y="143"/>
                    <a:pt x="176" y="143"/>
                    <a:pt x="176" y="143"/>
                  </a:cubicBezTo>
                  <a:cubicBezTo>
                    <a:pt x="176" y="143"/>
                    <a:pt x="176" y="143"/>
                    <a:pt x="176" y="143"/>
                  </a:cubicBezTo>
                  <a:cubicBezTo>
                    <a:pt x="175" y="142"/>
                    <a:pt x="175" y="142"/>
                    <a:pt x="175" y="142"/>
                  </a:cubicBezTo>
                  <a:cubicBezTo>
                    <a:pt x="174" y="141"/>
                    <a:pt x="174" y="141"/>
                    <a:pt x="174" y="141"/>
                  </a:cubicBezTo>
                  <a:cubicBezTo>
                    <a:pt x="174" y="141"/>
                    <a:pt x="174" y="141"/>
                    <a:pt x="174" y="141"/>
                  </a:cubicBezTo>
                  <a:cubicBezTo>
                    <a:pt x="173" y="139"/>
                    <a:pt x="173" y="139"/>
                    <a:pt x="173" y="139"/>
                  </a:cubicBezTo>
                  <a:cubicBezTo>
                    <a:pt x="171" y="139"/>
                    <a:pt x="171" y="139"/>
                    <a:pt x="171" y="139"/>
                  </a:cubicBezTo>
                  <a:cubicBezTo>
                    <a:pt x="169" y="139"/>
                    <a:pt x="169" y="139"/>
                    <a:pt x="169" y="139"/>
                  </a:cubicBezTo>
                  <a:cubicBezTo>
                    <a:pt x="169" y="138"/>
                    <a:pt x="169" y="138"/>
                    <a:pt x="169" y="138"/>
                  </a:cubicBezTo>
                  <a:cubicBezTo>
                    <a:pt x="168" y="138"/>
                    <a:pt x="168" y="138"/>
                    <a:pt x="168" y="138"/>
                  </a:cubicBezTo>
                  <a:cubicBezTo>
                    <a:pt x="166" y="137"/>
                    <a:pt x="166" y="137"/>
                    <a:pt x="166" y="137"/>
                  </a:cubicBezTo>
                  <a:cubicBezTo>
                    <a:pt x="165" y="137"/>
                    <a:pt x="165" y="137"/>
                    <a:pt x="165" y="137"/>
                  </a:cubicBezTo>
                  <a:cubicBezTo>
                    <a:pt x="164" y="137"/>
                    <a:pt x="164" y="137"/>
                    <a:pt x="164" y="137"/>
                  </a:cubicBezTo>
                  <a:cubicBezTo>
                    <a:pt x="163" y="138"/>
                    <a:pt x="163" y="138"/>
                    <a:pt x="163" y="138"/>
                  </a:cubicBezTo>
                  <a:cubicBezTo>
                    <a:pt x="163" y="139"/>
                    <a:pt x="163" y="139"/>
                    <a:pt x="163" y="139"/>
                  </a:cubicBezTo>
                  <a:cubicBezTo>
                    <a:pt x="162" y="140"/>
                    <a:pt x="162" y="140"/>
                    <a:pt x="162" y="140"/>
                  </a:cubicBezTo>
                  <a:cubicBezTo>
                    <a:pt x="161" y="139"/>
                    <a:pt x="161" y="139"/>
                    <a:pt x="161" y="139"/>
                  </a:cubicBezTo>
                  <a:cubicBezTo>
                    <a:pt x="159" y="140"/>
                    <a:pt x="159" y="140"/>
                    <a:pt x="159" y="140"/>
                  </a:cubicBezTo>
                  <a:cubicBezTo>
                    <a:pt x="158" y="140"/>
                    <a:pt x="158" y="140"/>
                    <a:pt x="158" y="140"/>
                  </a:cubicBezTo>
                  <a:cubicBezTo>
                    <a:pt x="158" y="139"/>
                    <a:pt x="158" y="139"/>
                    <a:pt x="158" y="139"/>
                  </a:cubicBezTo>
                  <a:cubicBezTo>
                    <a:pt x="158" y="138"/>
                    <a:pt x="158" y="138"/>
                    <a:pt x="158" y="138"/>
                  </a:cubicBezTo>
                  <a:cubicBezTo>
                    <a:pt x="158" y="137"/>
                    <a:pt x="158" y="137"/>
                    <a:pt x="158" y="137"/>
                  </a:cubicBezTo>
                  <a:cubicBezTo>
                    <a:pt x="156" y="136"/>
                    <a:pt x="156" y="136"/>
                    <a:pt x="156" y="136"/>
                  </a:cubicBezTo>
                  <a:cubicBezTo>
                    <a:pt x="156" y="135"/>
                    <a:pt x="156" y="135"/>
                    <a:pt x="156" y="135"/>
                  </a:cubicBezTo>
                  <a:cubicBezTo>
                    <a:pt x="156" y="133"/>
                    <a:pt x="156" y="133"/>
                    <a:pt x="156" y="133"/>
                  </a:cubicBezTo>
                  <a:cubicBezTo>
                    <a:pt x="155" y="131"/>
                    <a:pt x="155" y="131"/>
                    <a:pt x="155" y="131"/>
                  </a:cubicBezTo>
                  <a:cubicBezTo>
                    <a:pt x="155" y="130"/>
                    <a:pt x="155" y="130"/>
                    <a:pt x="155" y="130"/>
                  </a:cubicBezTo>
                  <a:cubicBezTo>
                    <a:pt x="155" y="128"/>
                    <a:pt x="155" y="128"/>
                    <a:pt x="155" y="128"/>
                  </a:cubicBezTo>
                  <a:cubicBezTo>
                    <a:pt x="154" y="126"/>
                    <a:pt x="154" y="126"/>
                    <a:pt x="154" y="126"/>
                  </a:cubicBezTo>
                  <a:cubicBezTo>
                    <a:pt x="153" y="125"/>
                    <a:pt x="153" y="125"/>
                    <a:pt x="153" y="125"/>
                  </a:cubicBezTo>
                  <a:cubicBezTo>
                    <a:pt x="152" y="125"/>
                    <a:pt x="152" y="125"/>
                    <a:pt x="152" y="125"/>
                  </a:cubicBezTo>
                  <a:cubicBezTo>
                    <a:pt x="152" y="124"/>
                    <a:pt x="152" y="124"/>
                    <a:pt x="152" y="124"/>
                  </a:cubicBezTo>
                  <a:cubicBezTo>
                    <a:pt x="150" y="123"/>
                    <a:pt x="150" y="123"/>
                    <a:pt x="150" y="123"/>
                  </a:cubicBezTo>
                  <a:cubicBezTo>
                    <a:pt x="148" y="122"/>
                    <a:pt x="148" y="122"/>
                    <a:pt x="148" y="122"/>
                  </a:cubicBezTo>
                  <a:cubicBezTo>
                    <a:pt x="148" y="121"/>
                    <a:pt x="148" y="121"/>
                    <a:pt x="148" y="121"/>
                  </a:cubicBezTo>
                  <a:cubicBezTo>
                    <a:pt x="149" y="119"/>
                    <a:pt x="149" y="119"/>
                    <a:pt x="149" y="119"/>
                  </a:cubicBezTo>
                  <a:cubicBezTo>
                    <a:pt x="148" y="118"/>
                    <a:pt x="148" y="118"/>
                    <a:pt x="148" y="118"/>
                  </a:cubicBezTo>
                  <a:cubicBezTo>
                    <a:pt x="148" y="117"/>
                    <a:pt x="148" y="117"/>
                    <a:pt x="148" y="117"/>
                  </a:cubicBezTo>
                  <a:cubicBezTo>
                    <a:pt x="148" y="117"/>
                    <a:pt x="148" y="117"/>
                    <a:pt x="148" y="117"/>
                  </a:cubicBezTo>
                  <a:cubicBezTo>
                    <a:pt x="149" y="116"/>
                    <a:pt x="149" y="116"/>
                    <a:pt x="149" y="116"/>
                  </a:cubicBezTo>
                  <a:cubicBezTo>
                    <a:pt x="150" y="114"/>
                    <a:pt x="150" y="114"/>
                    <a:pt x="150" y="114"/>
                  </a:cubicBezTo>
                  <a:cubicBezTo>
                    <a:pt x="151" y="113"/>
                    <a:pt x="151" y="113"/>
                    <a:pt x="151" y="113"/>
                  </a:cubicBezTo>
                  <a:cubicBezTo>
                    <a:pt x="150" y="111"/>
                    <a:pt x="150" y="111"/>
                    <a:pt x="150" y="111"/>
                  </a:cubicBezTo>
                  <a:cubicBezTo>
                    <a:pt x="148" y="107"/>
                    <a:pt x="148" y="107"/>
                    <a:pt x="148" y="107"/>
                  </a:cubicBezTo>
                  <a:cubicBezTo>
                    <a:pt x="149" y="107"/>
                    <a:pt x="149" y="107"/>
                    <a:pt x="149" y="107"/>
                  </a:cubicBezTo>
                  <a:cubicBezTo>
                    <a:pt x="150" y="108"/>
                    <a:pt x="150" y="108"/>
                    <a:pt x="150" y="108"/>
                  </a:cubicBezTo>
                  <a:cubicBezTo>
                    <a:pt x="150" y="109"/>
                    <a:pt x="150" y="109"/>
                    <a:pt x="150" y="109"/>
                  </a:cubicBezTo>
                  <a:cubicBezTo>
                    <a:pt x="151" y="109"/>
                    <a:pt x="151" y="109"/>
                    <a:pt x="151" y="109"/>
                  </a:cubicBezTo>
                  <a:cubicBezTo>
                    <a:pt x="151" y="109"/>
                    <a:pt x="151" y="109"/>
                    <a:pt x="151" y="109"/>
                  </a:cubicBezTo>
                  <a:cubicBezTo>
                    <a:pt x="151" y="111"/>
                    <a:pt x="151" y="111"/>
                    <a:pt x="151" y="111"/>
                  </a:cubicBezTo>
                  <a:cubicBezTo>
                    <a:pt x="152" y="112"/>
                    <a:pt x="152" y="112"/>
                    <a:pt x="152" y="112"/>
                  </a:cubicBezTo>
                  <a:cubicBezTo>
                    <a:pt x="152" y="113"/>
                    <a:pt x="152" y="113"/>
                    <a:pt x="152" y="113"/>
                  </a:cubicBezTo>
                  <a:cubicBezTo>
                    <a:pt x="153" y="114"/>
                    <a:pt x="153" y="114"/>
                    <a:pt x="153" y="114"/>
                  </a:cubicBezTo>
                  <a:cubicBezTo>
                    <a:pt x="153" y="115"/>
                    <a:pt x="153" y="115"/>
                    <a:pt x="153" y="115"/>
                  </a:cubicBezTo>
                  <a:cubicBezTo>
                    <a:pt x="153" y="116"/>
                    <a:pt x="153" y="116"/>
                    <a:pt x="153" y="116"/>
                  </a:cubicBezTo>
                  <a:cubicBezTo>
                    <a:pt x="154" y="117"/>
                    <a:pt x="154" y="117"/>
                    <a:pt x="154" y="117"/>
                  </a:cubicBezTo>
                  <a:cubicBezTo>
                    <a:pt x="154" y="118"/>
                    <a:pt x="154" y="118"/>
                    <a:pt x="154" y="118"/>
                  </a:cubicBezTo>
                  <a:cubicBezTo>
                    <a:pt x="155" y="119"/>
                    <a:pt x="155" y="119"/>
                    <a:pt x="155" y="119"/>
                  </a:cubicBezTo>
                  <a:cubicBezTo>
                    <a:pt x="155" y="119"/>
                    <a:pt x="155" y="119"/>
                    <a:pt x="155" y="119"/>
                  </a:cubicBezTo>
                  <a:cubicBezTo>
                    <a:pt x="154" y="120"/>
                    <a:pt x="154" y="120"/>
                    <a:pt x="154" y="120"/>
                  </a:cubicBezTo>
                  <a:cubicBezTo>
                    <a:pt x="155" y="120"/>
                    <a:pt x="155" y="120"/>
                    <a:pt x="155" y="120"/>
                  </a:cubicBezTo>
                  <a:cubicBezTo>
                    <a:pt x="156" y="120"/>
                    <a:pt x="156" y="120"/>
                    <a:pt x="156" y="120"/>
                  </a:cubicBezTo>
                  <a:cubicBezTo>
                    <a:pt x="157" y="121"/>
                    <a:pt x="157" y="121"/>
                    <a:pt x="157" y="121"/>
                  </a:cubicBezTo>
                  <a:cubicBezTo>
                    <a:pt x="159" y="121"/>
                    <a:pt x="159" y="121"/>
                    <a:pt x="159" y="121"/>
                  </a:cubicBezTo>
                  <a:cubicBezTo>
                    <a:pt x="160" y="120"/>
                    <a:pt x="160" y="120"/>
                    <a:pt x="160" y="120"/>
                  </a:cubicBezTo>
                  <a:cubicBezTo>
                    <a:pt x="160" y="121"/>
                    <a:pt x="160" y="121"/>
                    <a:pt x="160" y="121"/>
                  </a:cubicBezTo>
                  <a:cubicBezTo>
                    <a:pt x="161" y="122"/>
                    <a:pt x="161" y="122"/>
                    <a:pt x="161" y="122"/>
                  </a:cubicBezTo>
                  <a:cubicBezTo>
                    <a:pt x="161" y="121"/>
                    <a:pt x="161" y="121"/>
                    <a:pt x="161" y="121"/>
                  </a:cubicBezTo>
                  <a:cubicBezTo>
                    <a:pt x="162" y="121"/>
                    <a:pt x="162" y="121"/>
                    <a:pt x="162" y="121"/>
                  </a:cubicBezTo>
                  <a:cubicBezTo>
                    <a:pt x="163" y="120"/>
                    <a:pt x="163" y="120"/>
                    <a:pt x="163" y="120"/>
                  </a:cubicBezTo>
                  <a:cubicBezTo>
                    <a:pt x="164" y="120"/>
                    <a:pt x="164" y="120"/>
                    <a:pt x="164" y="120"/>
                  </a:cubicBezTo>
                  <a:cubicBezTo>
                    <a:pt x="165" y="122"/>
                    <a:pt x="165" y="122"/>
                    <a:pt x="165" y="122"/>
                  </a:cubicBezTo>
                  <a:cubicBezTo>
                    <a:pt x="166" y="122"/>
                    <a:pt x="166" y="122"/>
                    <a:pt x="166" y="122"/>
                  </a:cubicBezTo>
                  <a:cubicBezTo>
                    <a:pt x="167" y="122"/>
                    <a:pt x="167" y="122"/>
                    <a:pt x="167" y="122"/>
                  </a:cubicBezTo>
                  <a:cubicBezTo>
                    <a:pt x="169" y="122"/>
                    <a:pt x="169" y="122"/>
                    <a:pt x="169" y="122"/>
                  </a:cubicBezTo>
                  <a:cubicBezTo>
                    <a:pt x="170" y="121"/>
                    <a:pt x="170" y="121"/>
                    <a:pt x="170" y="121"/>
                  </a:cubicBezTo>
                  <a:cubicBezTo>
                    <a:pt x="169" y="122"/>
                    <a:pt x="169" y="122"/>
                    <a:pt x="169" y="122"/>
                  </a:cubicBezTo>
                  <a:cubicBezTo>
                    <a:pt x="167" y="122"/>
                    <a:pt x="167" y="122"/>
                    <a:pt x="167" y="122"/>
                  </a:cubicBezTo>
                  <a:cubicBezTo>
                    <a:pt x="167" y="121"/>
                    <a:pt x="167" y="121"/>
                    <a:pt x="167" y="121"/>
                  </a:cubicBezTo>
                  <a:cubicBezTo>
                    <a:pt x="166" y="121"/>
                    <a:pt x="166" y="121"/>
                    <a:pt x="166" y="121"/>
                  </a:cubicBezTo>
                  <a:cubicBezTo>
                    <a:pt x="166" y="120"/>
                    <a:pt x="166" y="120"/>
                    <a:pt x="166" y="120"/>
                  </a:cubicBezTo>
                  <a:cubicBezTo>
                    <a:pt x="164" y="120"/>
                    <a:pt x="164" y="120"/>
                    <a:pt x="164" y="120"/>
                  </a:cubicBezTo>
                  <a:cubicBezTo>
                    <a:pt x="164" y="119"/>
                    <a:pt x="164" y="119"/>
                    <a:pt x="164" y="119"/>
                  </a:cubicBezTo>
                  <a:cubicBezTo>
                    <a:pt x="164" y="119"/>
                    <a:pt x="164" y="119"/>
                    <a:pt x="164" y="119"/>
                  </a:cubicBezTo>
                  <a:cubicBezTo>
                    <a:pt x="163" y="119"/>
                    <a:pt x="163" y="119"/>
                    <a:pt x="163" y="119"/>
                  </a:cubicBezTo>
                  <a:cubicBezTo>
                    <a:pt x="161" y="119"/>
                    <a:pt x="161" y="119"/>
                    <a:pt x="161" y="119"/>
                  </a:cubicBezTo>
                  <a:cubicBezTo>
                    <a:pt x="160" y="119"/>
                    <a:pt x="160" y="119"/>
                    <a:pt x="160" y="119"/>
                  </a:cubicBezTo>
                  <a:cubicBezTo>
                    <a:pt x="159" y="119"/>
                    <a:pt x="159" y="119"/>
                    <a:pt x="159" y="119"/>
                  </a:cubicBezTo>
                  <a:cubicBezTo>
                    <a:pt x="157" y="117"/>
                    <a:pt x="157" y="117"/>
                    <a:pt x="157" y="117"/>
                  </a:cubicBezTo>
                  <a:cubicBezTo>
                    <a:pt x="157" y="116"/>
                    <a:pt x="157" y="116"/>
                    <a:pt x="157" y="116"/>
                  </a:cubicBezTo>
                  <a:cubicBezTo>
                    <a:pt x="156" y="116"/>
                    <a:pt x="156" y="116"/>
                    <a:pt x="156" y="116"/>
                  </a:cubicBezTo>
                  <a:cubicBezTo>
                    <a:pt x="155" y="114"/>
                    <a:pt x="155" y="114"/>
                    <a:pt x="155" y="114"/>
                  </a:cubicBezTo>
                  <a:cubicBezTo>
                    <a:pt x="156" y="114"/>
                    <a:pt x="156" y="114"/>
                    <a:pt x="156" y="114"/>
                  </a:cubicBezTo>
                  <a:cubicBezTo>
                    <a:pt x="156" y="114"/>
                    <a:pt x="156" y="114"/>
                    <a:pt x="156" y="114"/>
                  </a:cubicBezTo>
                  <a:cubicBezTo>
                    <a:pt x="157" y="113"/>
                    <a:pt x="157" y="113"/>
                    <a:pt x="157" y="113"/>
                  </a:cubicBezTo>
                  <a:cubicBezTo>
                    <a:pt x="158" y="113"/>
                    <a:pt x="158" y="113"/>
                    <a:pt x="158" y="113"/>
                  </a:cubicBezTo>
                  <a:cubicBezTo>
                    <a:pt x="159" y="114"/>
                    <a:pt x="159" y="114"/>
                    <a:pt x="159" y="114"/>
                  </a:cubicBezTo>
                  <a:cubicBezTo>
                    <a:pt x="161" y="115"/>
                    <a:pt x="161" y="115"/>
                    <a:pt x="161" y="115"/>
                  </a:cubicBezTo>
                  <a:cubicBezTo>
                    <a:pt x="162" y="115"/>
                    <a:pt x="162" y="115"/>
                    <a:pt x="162" y="115"/>
                  </a:cubicBezTo>
                  <a:cubicBezTo>
                    <a:pt x="163" y="113"/>
                    <a:pt x="163" y="113"/>
                    <a:pt x="163" y="113"/>
                  </a:cubicBezTo>
                  <a:cubicBezTo>
                    <a:pt x="163" y="112"/>
                    <a:pt x="163" y="112"/>
                    <a:pt x="163" y="112"/>
                  </a:cubicBezTo>
                  <a:cubicBezTo>
                    <a:pt x="161" y="111"/>
                    <a:pt x="161" y="111"/>
                    <a:pt x="161" y="111"/>
                  </a:cubicBezTo>
                  <a:cubicBezTo>
                    <a:pt x="159" y="112"/>
                    <a:pt x="159" y="112"/>
                    <a:pt x="159" y="112"/>
                  </a:cubicBezTo>
                  <a:cubicBezTo>
                    <a:pt x="159" y="112"/>
                    <a:pt x="159" y="112"/>
                    <a:pt x="159" y="112"/>
                  </a:cubicBezTo>
                  <a:cubicBezTo>
                    <a:pt x="159" y="111"/>
                    <a:pt x="159" y="111"/>
                    <a:pt x="159" y="111"/>
                  </a:cubicBezTo>
                  <a:cubicBezTo>
                    <a:pt x="160" y="111"/>
                    <a:pt x="160" y="111"/>
                    <a:pt x="160" y="111"/>
                  </a:cubicBezTo>
                  <a:cubicBezTo>
                    <a:pt x="160" y="111"/>
                    <a:pt x="160" y="111"/>
                    <a:pt x="160" y="111"/>
                  </a:cubicBezTo>
                  <a:cubicBezTo>
                    <a:pt x="160" y="110"/>
                    <a:pt x="160" y="110"/>
                    <a:pt x="160" y="110"/>
                  </a:cubicBezTo>
                  <a:cubicBezTo>
                    <a:pt x="161" y="109"/>
                    <a:pt x="161" y="109"/>
                    <a:pt x="161" y="109"/>
                  </a:cubicBezTo>
                  <a:cubicBezTo>
                    <a:pt x="162" y="108"/>
                    <a:pt x="162" y="108"/>
                    <a:pt x="162" y="108"/>
                  </a:cubicBezTo>
                  <a:cubicBezTo>
                    <a:pt x="163" y="108"/>
                    <a:pt x="163" y="108"/>
                    <a:pt x="163" y="108"/>
                  </a:cubicBezTo>
                  <a:cubicBezTo>
                    <a:pt x="166" y="108"/>
                    <a:pt x="166" y="108"/>
                    <a:pt x="166" y="108"/>
                  </a:cubicBezTo>
                  <a:cubicBezTo>
                    <a:pt x="167" y="109"/>
                    <a:pt x="167" y="109"/>
                    <a:pt x="167" y="109"/>
                  </a:cubicBezTo>
                  <a:cubicBezTo>
                    <a:pt x="168" y="110"/>
                    <a:pt x="168" y="110"/>
                    <a:pt x="168" y="110"/>
                  </a:cubicBezTo>
                  <a:cubicBezTo>
                    <a:pt x="171" y="110"/>
                    <a:pt x="171" y="110"/>
                    <a:pt x="171" y="110"/>
                  </a:cubicBezTo>
                  <a:cubicBezTo>
                    <a:pt x="171" y="111"/>
                    <a:pt x="171" y="111"/>
                    <a:pt x="171" y="111"/>
                  </a:cubicBezTo>
                  <a:cubicBezTo>
                    <a:pt x="172" y="112"/>
                    <a:pt x="172" y="112"/>
                    <a:pt x="172" y="112"/>
                  </a:cubicBezTo>
                  <a:cubicBezTo>
                    <a:pt x="174" y="113"/>
                    <a:pt x="174" y="113"/>
                    <a:pt x="174" y="113"/>
                  </a:cubicBezTo>
                  <a:cubicBezTo>
                    <a:pt x="175" y="113"/>
                    <a:pt x="175" y="113"/>
                    <a:pt x="175" y="113"/>
                  </a:cubicBezTo>
                  <a:cubicBezTo>
                    <a:pt x="178" y="113"/>
                    <a:pt x="178" y="113"/>
                    <a:pt x="178" y="113"/>
                  </a:cubicBezTo>
                  <a:cubicBezTo>
                    <a:pt x="180" y="112"/>
                    <a:pt x="180" y="112"/>
                    <a:pt x="180" y="112"/>
                  </a:cubicBezTo>
                  <a:cubicBezTo>
                    <a:pt x="180" y="113"/>
                    <a:pt x="180" y="113"/>
                    <a:pt x="180" y="113"/>
                  </a:cubicBezTo>
                  <a:cubicBezTo>
                    <a:pt x="181" y="113"/>
                    <a:pt x="181" y="113"/>
                    <a:pt x="181" y="113"/>
                  </a:cubicBezTo>
                  <a:cubicBezTo>
                    <a:pt x="182" y="113"/>
                    <a:pt x="182" y="113"/>
                    <a:pt x="182" y="113"/>
                  </a:cubicBezTo>
                  <a:cubicBezTo>
                    <a:pt x="181" y="114"/>
                    <a:pt x="181" y="114"/>
                    <a:pt x="181" y="114"/>
                  </a:cubicBezTo>
                  <a:cubicBezTo>
                    <a:pt x="182" y="115"/>
                    <a:pt x="182" y="115"/>
                    <a:pt x="182" y="115"/>
                  </a:cubicBezTo>
                  <a:cubicBezTo>
                    <a:pt x="181" y="115"/>
                    <a:pt x="181" y="115"/>
                    <a:pt x="181" y="115"/>
                  </a:cubicBezTo>
                  <a:cubicBezTo>
                    <a:pt x="180" y="116"/>
                    <a:pt x="180" y="116"/>
                    <a:pt x="180" y="116"/>
                  </a:cubicBezTo>
                  <a:cubicBezTo>
                    <a:pt x="180" y="117"/>
                    <a:pt x="180" y="117"/>
                    <a:pt x="180" y="117"/>
                  </a:cubicBezTo>
                  <a:cubicBezTo>
                    <a:pt x="181" y="118"/>
                    <a:pt x="181" y="118"/>
                    <a:pt x="181" y="118"/>
                  </a:cubicBezTo>
                  <a:cubicBezTo>
                    <a:pt x="181" y="119"/>
                    <a:pt x="181" y="119"/>
                    <a:pt x="181" y="119"/>
                  </a:cubicBezTo>
                  <a:cubicBezTo>
                    <a:pt x="182" y="121"/>
                    <a:pt x="182" y="121"/>
                    <a:pt x="182" y="121"/>
                  </a:cubicBezTo>
                  <a:cubicBezTo>
                    <a:pt x="182" y="121"/>
                    <a:pt x="182" y="121"/>
                    <a:pt x="182" y="121"/>
                  </a:cubicBezTo>
                  <a:cubicBezTo>
                    <a:pt x="182" y="122"/>
                    <a:pt x="182" y="122"/>
                    <a:pt x="182" y="122"/>
                  </a:cubicBezTo>
                  <a:cubicBezTo>
                    <a:pt x="182" y="125"/>
                    <a:pt x="182" y="125"/>
                    <a:pt x="182" y="125"/>
                  </a:cubicBezTo>
                  <a:cubicBezTo>
                    <a:pt x="183" y="125"/>
                    <a:pt x="183" y="125"/>
                    <a:pt x="183" y="125"/>
                  </a:cubicBezTo>
                  <a:cubicBezTo>
                    <a:pt x="183" y="124"/>
                    <a:pt x="183" y="124"/>
                    <a:pt x="183" y="124"/>
                  </a:cubicBezTo>
                  <a:cubicBezTo>
                    <a:pt x="183" y="123"/>
                    <a:pt x="183" y="123"/>
                    <a:pt x="183" y="123"/>
                  </a:cubicBezTo>
                  <a:cubicBezTo>
                    <a:pt x="183" y="123"/>
                    <a:pt x="183" y="123"/>
                    <a:pt x="183" y="123"/>
                  </a:cubicBezTo>
                  <a:cubicBezTo>
                    <a:pt x="183" y="122"/>
                    <a:pt x="183" y="122"/>
                    <a:pt x="183" y="122"/>
                  </a:cubicBezTo>
                  <a:cubicBezTo>
                    <a:pt x="184" y="121"/>
                    <a:pt x="184" y="121"/>
                    <a:pt x="184" y="121"/>
                  </a:cubicBezTo>
                  <a:cubicBezTo>
                    <a:pt x="184" y="120"/>
                    <a:pt x="184" y="120"/>
                    <a:pt x="184" y="120"/>
                  </a:cubicBezTo>
                  <a:cubicBezTo>
                    <a:pt x="185" y="121"/>
                    <a:pt x="185" y="121"/>
                    <a:pt x="185" y="121"/>
                  </a:cubicBezTo>
                  <a:cubicBezTo>
                    <a:pt x="185" y="122"/>
                    <a:pt x="185" y="122"/>
                    <a:pt x="185" y="122"/>
                  </a:cubicBezTo>
                  <a:cubicBezTo>
                    <a:pt x="186" y="124"/>
                    <a:pt x="186" y="124"/>
                    <a:pt x="186" y="124"/>
                  </a:cubicBezTo>
                  <a:cubicBezTo>
                    <a:pt x="186" y="124"/>
                    <a:pt x="186" y="124"/>
                    <a:pt x="186" y="124"/>
                  </a:cubicBezTo>
                  <a:cubicBezTo>
                    <a:pt x="185" y="125"/>
                    <a:pt x="185" y="125"/>
                    <a:pt x="185" y="125"/>
                  </a:cubicBezTo>
                  <a:cubicBezTo>
                    <a:pt x="185" y="126"/>
                    <a:pt x="185" y="126"/>
                    <a:pt x="185" y="126"/>
                  </a:cubicBezTo>
                  <a:cubicBezTo>
                    <a:pt x="185" y="126"/>
                    <a:pt x="185" y="126"/>
                    <a:pt x="185" y="126"/>
                  </a:cubicBezTo>
                  <a:cubicBezTo>
                    <a:pt x="186" y="127"/>
                    <a:pt x="186" y="127"/>
                    <a:pt x="186" y="127"/>
                  </a:cubicBezTo>
                  <a:cubicBezTo>
                    <a:pt x="188" y="127"/>
                    <a:pt x="188" y="127"/>
                    <a:pt x="188" y="127"/>
                  </a:cubicBezTo>
                  <a:cubicBezTo>
                    <a:pt x="189" y="127"/>
                    <a:pt x="189" y="127"/>
                    <a:pt x="189" y="127"/>
                  </a:cubicBezTo>
                  <a:cubicBezTo>
                    <a:pt x="190" y="128"/>
                    <a:pt x="190" y="128"/>
                    <a:pt x="190" y="128"/>
                  </a:cubicBezTo>
                  <a:cubicBezTo>
                    <a:pt x="190" y="129"/>
                    <a:pt x="190" y="129"/>
                    <a:pt x="190" y="129"/>
                  </a:cubicBezTo>
                  <a:cubicBezTo>
                    <a:pt x="191" y="130"/>
                    <a:pt x="191" y="130"/>
                    <a:pt x="191" y="130"/>
                  </a:cubicBezTo>
                  <a:cubicBezTo>
                    <a:pt x="193" y="130"/>
                    <a:pt x="193" y="130"/>
                    <a:pt x="193" y="130"/>
                  </a:cubicBezTo>
                  <a:cubicBezTo>
                    <a:pt x="195" y="131"/>
                    <a:pt x="195" y="131"/>
                    <a:pt x="195" y="131"/>
                  </a:cubicBezTo>
                  <a:cubicBezTo>
                    <a:pt x="194" y="131"/>
                    <a:pt x="194" y="131"/>
                    <a:pt x="194" y="131"/>
                  </a:cubicBezTo>
                  <a:cubicBezTo>
                    <a:pt x="194" y="130"/>
                    <a:pt x="194" y="130"/>
                    <a:pt x="194" y="130"/>
                  </a:cubicBezTo>
                  <a:cubicBezTo>
                    <a:pt x="196" y="129"/>
                    <a:pt x="196" y="129"/>
                    <a:pt x="196" y="129"/>
                  </a:cubicBezTo>
                  <a:cubicBezTo>
                    <a:pt x="197" y="128"/>
                    <a:pt x="197" y="128"/>
                    <a:pt x="197" y="128"/>
                  </a:cubicBezTo>
                  <a:cubicBezTo>
                    <a:pt x="199" y="130"/>
                    <a:pt x="199" y="130"/>
                    <a:pt x="199" y="130"/>
                  </a:cubicBezTo>
                  <a:cubicBezTo>
                    <a:pt x="200" y="130"/>
                    <a:pt x="200" y="130"/>
                    <a:pt x="200" y="130"/>
                  </a:cubicBezTo>
                  <a:cubicBezTo>
                    <a:pt x="201" y="131"/>
                    <a:pt x="201" y="131"/>
                    <a:pt x="201" y="131"/>
                  </a:cubicBezTo>
                  <a:cubicBezTo>
                    <a:pt x="201" y="132"/>
                    <a:pt x="201" y="132"/>
                    <a:pt x="201" y="132"/>
                  </a:cubicBezTo>
                  <a:cubicBezTo>
                    <a:pt x="201" y="131"/>
                    <a:pt x="201" y="131"/>
                    <a:pt x="201" y="131"/>
                  </a:cubicBezTo>
                  <a:cubicBezTo>
                    <a:pt x="200" y="129"/>
                    <a:pt x="200" y="129"/>
                    <a:pt x="200" y="129"/>
                  </a:cubicBezTo>
                  <a:cubicBezTo>
                    <a:pt x="200" y="129"/>
                    <a:pt x="200" y="129"/>
                    <a:pt x="200" y="129"/>
                  </a:cubicBezTo>
                  <a:cubicBezTo>
                    <a:pt x="198" y="129"/>
                    <a:pt x="198" y="129"/>
                    <a:pt x="198" y="129"/>
                  </a:cubicBezTo>
                  <a:cubicBezTo>
                    <a:pt x="197" y="128"/>
                    <a:pt x="197" y="128"/>
                    <a:pt x="197" y="128"/>
                  </a:cubicBezTo>
                  <a:cubicBezTo>
                    <a:pt x="195" y="128"/>
                    <a:pt x="195" y="128"/>
                    <a:pt x="195" y="128"/>
                  </a:cubicBezTo>
                  <a:cubicBezTo>
                    <a:pt x="194" y="129"/>
                    <a:pt x="194" y="129"/>
                    <a:pt x="194" y="129"/>
                  </a:cubicBezTo>
                  <a:cubicBezTo>
                    <a:pt x="193" y="129"/>
                    <a:pt x="193" y="129"/>
                    <a:pt x="193" y="129"/>
                  </a:cubicBezTo>
                  <a:cubicBezTo>
                    <a:pt x="193" y="129"/>
                    <a:pt x="193" y="129"/>
                    <a:pt x="193" y="129"/>
                  </a:cubicBezTo>
                  <a:cubicBezTo>
                    <a:pt x="191" y="129"/>
                    <a:pt x="191" y="129"/>
                    <a:pt x="191" y="129"/>
                  </a:cubicBezTo>
                  <a:cubicBezTo>
                    <a:pt x="190" y="127"/>
                    <a:pt x="190" y="127"/>
                    <a:pt x="190" y="127"/>
                  </a:cubicBezTo>
                  <a:cubicBezTo>
                    <a:pt x="189" y="127"/>
                    <a:pt x="189" y="127"/>
                    <a:pt x="189" y="127"/>
                  </a:cubicBezTo>
                  <a:cubicBezTo>
                    <a:pt x="187" y="126"/>
                    <a:pt x="187" y="126"/>
                    <a:pt x="187" y="126"/>
                  </a:cubicBezTo>
                  <a:cubicBezTo>
                    <a:pt x="187" y="125"/>
                    <a:pt x="187" y="125"/>
                    <a:pt x="187" y="125"/>
                  </a:cubicBezTo>
                  <a:cubicBezTo>
                    <a:pt x="187" y="125"/>
                    <a:pt x="187" y="125"/>
                    <a:pt x="187" y="125"/>
                  </a:cubicBezTo>
                  <a:cubicBezTo>
                    <a:pt x="188" y="125"/>
                    <a:pt x="188" y="125"/>
                    <a:pt x="188" y="125"/>
                  </a:cubicBezTo>
                  <a:cubicBezTo>
                    <a:pt x="189" y="124"/>
                    <a:pt x="189" y="124"/>
                    <a:pt x="189" y="124"/>
                  </a:cubicBezTo>
                  <a:cubicBezTo>
                    <a:pt x="189" y="123"/>
                    <a:pt x="189" y="123"/>
                    <a:pt x="189" y="123"/>
                  </a:cubicBezTo>
                  <a:cubicBezTo>
                    <a:pt x="187" y="122"/>
                    <a:pt x="187" y="122"/>
                    <a:pt x="187" y="122"/>
                  </a:cubicBezTo>
                  <a:cubicBezTo>
                    <a:pt x="187" y="120"/>
                    <a:pt x="187" y="120"/>
                    <a:pt x="187" y="120"/>
                  </a:cubicBezTo>
                  <a:cubicBezTo>
                    <a:pt x="185" y="118"/>
                    <a:pt x="185" y="118"/>
                    <a:pt x="185" y="118"/>
                  </a:cubicBezTo>
                  <a:cubicBezTo>
                    <a:pt x="184" y="118"/>
                    <a:pt x="184" y="118"/>
                    <a:pt x="184" y="118"/>
                  </a:cubicBezTo>
                  <a:cubicBezTo>
                    <a:pt x="183" y="117"/>
                    <a:pt x="183" y="117"/>
                    <a:pt x="183" y="117"/>
                  </a:cubicBezTo>
                  <a:cubicBezTo>
                    <a:pt x="184" y="116"/>
                    <a:pt x="184" y="116"/>
                    <a:pt x="184" y="116"/>
                  </a:cubicBezTo>
                  <a:cubicBezTo>
                    <a:pt x="183" y="115"/>
                    <a:pt x="183" y="115"/>
                    <a:pt x="183" y="115"/>
                  </a:cubicBezTo>
                  <a:cubicBezTo>
                    <a:pt x="183" y="113"/>
                    <a:pt x="183" y="113"/>
                    <a:pt x="183" y="113"/>
                  </a:cubicBezTo>
                  <a:cubicBezTo>
                    <a:pt x="182" y="112"/>
                    <a:pt x="182" y="112"/>
                    <a:pt x="182" y="112"/>
                  </a:cubicBezTo>
                  <a:cubicBezTo>
                    <a:pt x="182" y="112"/>
                    <a:pt x="182" y="112"/>
                    <a:pt x="182" y="112"/>
                  </a:cubicBezTo>
                  <a:cubicBezTo>
                    <a:pt x="180" y="111"/>
                    <a:pt x="180" y="111"/>
                    <a:pt x="180" y="111"/>
                  </a:cubicBezTo>
                  <a:cubicBezTo>
                    <a:pt x="178" y="111"/>
                    <a:pt x="178" y="111"/>
                    <a:pt x="178" y="111"/>
                  </a:cubicBezTo>
                  <a:cubicBezTo>
                    <a:pt x="177" y="110"/>
                    <a:pt x="177" y="110"/>
                    <a:pt x="177" y="110"/>
                  </a:cubicBezTo>
                  <a:cubicBezTo>
                    <a:pt x="176" y="109"/>
                    <a:pt x="176" y="109"/>
                    <a:pt x="176" y="109"/>
                  </a:cubicBezTo>
                  <a:cubicBezTo>
                    <a:pt x="176" y="108"/>
                    <a:pt x="176" y="108"/>
                    <a:pt x="176" y="108"/>
                  </a:cubicBezTo>
                  <a:cubicBezTo>
                    <a:pt x="175" y="107"/>
                    <a:pt x="175" y="107"/>
                    <a:pt x="175" y="107"/>
                  </a:cubicBezTo>
                  <a:cubicBezTo>
                    <a:pt x="175" y="107"/>
                    <a:pt x="175" y="107"/>
                    <a:pt x="175" y="107"/>
                  </a:cubicBezTo>
                  <a:cubicBezTo>
                    <a:pt x="174" y="107"/>
                    <a:pt x="174" y="107"/>
                    <a:pt x="174" y="107"/>
                  </a:cubicBezTo>
                  <a:cubicBezTo>
                    <a:pt x="171" y="107"/>
                    <a:pt x="171" y="107"/>
                    <a:pt x="171" y="107"/>
                  </a:cubicBezTo>
                  <a:cubicBezTo>
                    <a:pt x="170" y="107"/>
                    <a:pt x="170" y="107"/>
                    <a:pt x="170" y="107"/>
                  </a:cubicBezTo>
                  <a:cubicBezTo>
                    <a:pt x="169" y="107"/>
                    <a:pt x="169" y="107"/>
                    <a:pt x="169" y="107"/>
                  </a:cubicBezTo>
                  <a:cubicBezTo>
                    <a:pt x="169" y="105"/>
                    <a:pt x="169" y="105"/>
                    <a:pt x="169" y="105"/>
                  </a:cubicBezTo>
                  <a:cubicBezTo>
                    <a:pt x="168" y="105"/>
                    <a:pt x="168" y="105"/>
                    <a:pt x="168" y="105"/>
                  </a:cubicBezTo>
                  <a:cubicBezTo>
                    <a:pt x="168" y="105"/>
                    <a:pt x="168" y="105"/>
                    <a:pt x="168" y="105"/>
                  </a:cubicBezTo>
                  <a:cubicBezTo>
                    <a:pt x="168" y="103"/>
                    <a:pt x="168" y="103"/>
                    <a:pt x="168" y="103"/>
                  </a:cubicBezTo>
                  <a:cubicBezTo>
                    <a:pt x="167" y="102"/>
                    <a:pt x="167" y="102"/>
                    <a:pt x="167" y="102"/>
                  </a:cubicBezTo>
                  <a:cubicBezTo>
                    <a:pt x="165" y="101"/>
                    <a:pt x="165" y="101"/>
                    <a:pt x="165" y="101"/>
                  </a:cubicBezTo>
                  <a:cubicBezTo>
                    <a:pt x="166" y="100"/>
                    <a:pt x="166" y="100"/>
                    <a:pt x="166" y="100"/>
                  </a:cubicBezTo>
                  <a:cubicBezTo>
                    <a:pt x="166" y="100"/>
                    <a:pt x="166" y="100"/>
                    <a:pt x="166" y="100"/>
                  </a:cubicBezTo>
                  <a:cubicBezTo>
                    <a:pt x="165" y="100"/>
                    <a:pt x="165" y="100"/>
                    <a:pt x="165" y="100"/>
                  </a:cubicBezTo>
                  <a:cubicBezTo>
                    <a:pt x="164" y="99"/>
                    <a:pt x="164" y="99"/>
                    <a:pt x="164" y="99"/>
                  </a:cubicBezTo>
                  <a:cubicBezTo>
                    <a:pt x="165" y="98"/>
                    <a:pt x="165" y="98"/>
                    <a:pt x="165" y="98"/>
                  </a:cubicBezTo>
                  <a:cubicBezTo>
                    <a:pt x="165" y="97"/>
                    <a:pt x="165" y="97"/>
                    <a:pt x="165" y="97"/>
                  </a:cubicBezTo>
                  <a:cubicBezTo>
                    <a:pt x="164" y="97"/>
                    <a:pt x="164" y="97"/>
                    <a:pt x="164" y="97"/>
                  </a:cubicBezTo>
                  <a:cubicBezTo>
                    <a:pt x="164" y="96"/>
                    <a:pt x="164" y="96"/>
                    <a:pt x="164" y="96"/>
                  </a:cubicBezTo>
                  <a:cubicBezTo>
                    <a:pt x="165" y="96"/>
                    <a:pt x="165" y="96"/>
                    <a:pt x="165" y="96"/>
                  </a:cubicBezTo>
                  <a:cubicBezTo>
                    <a:pt x="167" y="95"/>
                    <a:pt x="167" y="95"/>
                    <a:pt x="167" y="95"/>
                  </a:cubicBezTo>
                  <a:cubicBezTo>
                    <a:pt x="168" y="95"/>
                    <a:pt x="168" y="95"/>
                    <a:pt x="168" y="95"/>
                  </a:cubicBezTo>
                  <a:cubicBezTo>
                    <a:pt x="170" y="95"/>
                    <a:pt x="170" y="95"/>
                    <a:pt x="170" y="95"/>
                  </a:cubicBezTo>
                  <a:cubicBezTo>
                    <a:pt x="173" y="93"/>
                    <a:pt x="173" y="93"/>
                    <a:pt x="173" y="93"/>
                  </a:cubicBezTo>
                  <a:cubicBezTo>
                    <a:pt x="175" y="92"/>
                    <a:pt x="175" y="92"/>
                    <a:pt x="175" y="92"/>
                  </a:cubicBezTo>
                  <a:cubicBezTo>
                    <a:pt x="176" y="92"/>
                    <a:pt x="176" y="92"/>
                    <a:pt x="176" y="92"/>
                  </a:cubicBezTo>
                  <a:cubicBezTo>
                    <a:pt x="177" y="93"/>
                    <a:pt x="177" y="93"/>
                    <a:pt x="177" y="93"/>
                  </a:cubicBezTo>
                  <a:cubicBezTo>
                    <a:pt x="178" y="92"/>
                    <a:pt x="178" y="92"/>
                    <a:pt x="178" y="92"/>
                  </a:cubicBezTo>
                  <a:cubicBezTo>
                    <a:pt x="178" y="91"/>
                    <a:pt x="178" y="91"/>
                    <a:pt x="178" y="91"/>
                  </a:cubicBezTo>
                  <a:cubicBezTo>
                    <a:pt x="180" y="91"/>
                    <a:pt x="180" y="91"/>
                    <a:pt x="180" y="91"/>
                  </a:cubicBezTo>
                  <a:cubicBezTo>
                    <a:pt x="183" y="89"/>
                    <a:pt x="183" y="89"/>
                    <a:pt x="183" y="89"/>
                  </a:cubicBezTo>
                  <a:cubicBezTo>
                    <a:pt x="183" y="90"/>
                    <a:pt x="183" y="90"/>
                    <a:pt x="183" y="90"/>
                  </a:cubicBezTo>
                  <a:cubicBezTo>
                    <a:pt x="183" y="91"/>
                    <a:pt x="183" y="91"/>
                    <a:pt x="183" y="91"/>
                  </a:cubicBezTo>
                  <a:cubicBezTo>
                    <a:pt x="183" y="91"/>
                    <a:pt x="183" y="91"/>
                    <a:pt x="183" y="91"/>
                  </a:cubicBezTo>
                  <a:cubicBezTo>
                    <a:pt x="182" y="92"/>
                    <a:pt x="182" y="92"/>
                    <a:pt x="182" y="92"/>
                  </a:cubicBezTo>
                  <a:cubicBezTo>
                    <a:pt x="181" y="93"/>
                    <a:pt x="181" y="93"/>
                    <a:pt x="181" y="93"/>
                  </a:cubicBezTo>
                  <a:cubicBezTo>
                    <a:pt x="181" y="94"/>
                    <a:pt x="181" y="94"/>
                    <a:pt x="181" y="94"/>
                  </a:cubicBezTo>
                  <a:cubicBezTo>
                    <a:pt x="183" y="96"/>
                    <a:pt x="183" y="96"/>
                    <a:pt x="183" y="96"/>
                  </a:cubicBezTo>
                  <a:cubicBezTo>
                    <a:pt x="185" y="96"/>
                    <a:pt x="185" y="96"/>
                    <a:pt x="185" y="96"/>
                  </a:cubicBezTo>
                  <a:cubicBezTo>
                    <a:pt x="184" y="95"/>
                    <a:pt x="184" y="95"/>
                    <a:pt x="184" y="95"/>
                  </a:cubicBezTo>
                  <a:cubicBezTo>
                    <a:pt x="182" y="94"/>
                    <a:pt x="182" y="94"/>
                    <a:pt x="182" y="94"/>
                  </a:cubicBezTo>
                  <a:cubicBezTo>
                    <a:pt x="182" y="93"/>
                    <a:pt x="182" y="93"/>
                    <a:pt x="182" y="93"/>
                  </a:cubicBezTo>
                  <a:cubicBezTo>
                    <a:pt x="183" y="92"/>
                    <a:pt x="183" y="92"/>
                    <a:pt x="183" y="92"/>
                  </a:cubicBezTo>
                  <a:cubicBezTo>
                    <a:pt x="185" y="91"/>
                    <a:pt x="185" y="91"/>
                    <a:pt x="185" y="91"/>
                  </a:cubicBezTo>
                  <a:cubicBezTo>
                    <a:pt x="185" y="90"/>
                    <a:pt x="185" y="90"/>
                    <a:pt x="185" y="90"/>
                  </a:cubicBezTo>
                  <a:cubicBezTo>
                    <a:pt x="185" y="89"/>
                    <a:pt x="185" y="89"/>
                    <a:pt x="185" y="89"/>
                  </a:cubicBezTo>
                  <a:cubicBezTo>
                    <a:pt x="184" y="89"/>
                    <a:pt x="184" y="89"/>
                    <a:pt x="184" y="89"/>
                  </a:cubicBezTo>
                  <a:cubicBezTo>
                    <a:pt x="182" y="88"/>
                    <a:pt x="182" y="88"/>
                    <a:pt x="182" y="88"/>
                  </a:cubicBezTo>
                  <a:cubicBezTo>
                    <a:pt x="183" y="87"/>
                    <a:pt x="183" y="87"/>
                    <a:pt x="183" y="87"/>
                  </a:cubicBezTo>
                  <a:cubicBezTo>
                    <a:pt x="181" y="87"/>
                    <a:pt x="181" y="87"/>
                    <a:pt x="181" y="87"/>
                  </a:cubicBezTo>
                  <a:cubicBezTo>
                    <a:pt x="181" y="88"/>
                    <a:pt x="181" y="88"/>
                    <a:pt x="181" y="88"/>
                  </a:cubicBezTo>
                  <a:cubicBezTo>
                    <a:pt x="180" y="87"/>
                    <a:pt x="180" y="87"/>
                    <a:pt x="180" y="87"/>
                  </a:cubicBezTo>
                  <a:cubicBezTo>
                    <a:pt x="180" y="86"/>
                    <a:pt x="180" y="86"/>
                    <a:pt x="180" y="86"/>
                  </a:cubicBezTo>
                  <a:cubicBezTo>
                    <a:pt x="178" y="86"/>
                    <a:pt x="178" y="86"/>
                    <a:pt x="178" y="86"/>
                  </a:cubicBezTo>
                  <a:cubicBezTo>
                    <a:pt x="178" y="87"/>
                    <a:pt x="178" y="87"/>
                    <a:pt x="178" y="87"/>
                  </a:cubicBezTo>
                  <a:cubicBezTo>
                    <a:pt x="177" y="85"/>
                    <a:pt x="177" y="85"/>
                    <a:pt x="177" y="85"/>
                  </a:cubicBezTo>
                  <a:cubicBezTo>
                    <a:pt x="177" y="85"/>
                    <a:pt x="177" y="85"/>
                    <a:pt x="177" y="85"/>
                  </a:cubicBezTo>
                  <a:cubicBezTo>
                    <a:pt x="177" y="84"/>
                    <a:pt x="177" y="84"/>
                    <a:pt x="177" y="84"/>
                  </a:cubicBezTo>
                  <a:cubicBezTo>
                    <a:pt x="178" y="84"/>
                    <a:pt x="178" y="84"/>
                    <a:pt x="178" y="84"/>
                  </a:cubicBezTo>
                  <a:cubicBezTo>
                    <a:pt x="179" y="85"/>
                    <a:pt x="179" y="85"/>
                    <a:pt x="179" y="85"/>
                  </a:cubicBezTo>
                  <a:cubicBezTo>
                    <a:pt x="180" y="85"/>
                    <a:pt x="180" y="85"/>
                    <a:pt x="180" y="85"/>
                  </a:cubicBezTo>
                  <a:cubicBezTo>
                    <a:pt x="181" y="84"/>
                    <a:pt x="181" y="84"/>
                    <a:pt x="181" y="84"/>
                  </a:cubicBezTo>
                  <a:cubicBezTo>
                    <a:pt x="180" y="84"/>
                    <a:pt x="180" y="84"/>
                    <a:pt x="180" y="84"/>
                  </a:cubicBezTo>
                  <a:cubicBezTo>
                    <a:pt x="180" y="84"/>
                    <a:pt x="180" y="84"/>
                    <a:pt x="180" y="84"/>
                  </a:cubicBezTo>
                  <a:cubicBezTo>
                    <a:pt x="179" y="84"/>
                    <a:pt x="179" y="84"/>
                    <a:pt x="179" y="84"/>
                  </a:cubicBezTo>
                  <a:cubicBezTo>
                    <a:pt x="178" y="84"/>
                    <a:pt x="178" y="84"/>
                    <a:pt x="178" y="84"/>
                  </a:cubicBezTo>
                  <a:cubicBezTo>
                    <a:pt x="178" y="83"/>
                    <a:pt x="178" y="83"/>
                    <a:pt x="178" y="83"/>
                  </a:cubicBezTo>
                  <a:cubicBezTo>
                    <a:pt x="177" y="83"/>
                    <a:pt x="177" y="83"/>
                    <a:pt x="177" y="83"/>
                  </a:cubicBezTo>
                  <a:cubicBezTo>
                    <a:pt x="175" y="83"/>
                    <a:pt x="175" y="83"/>
                    <a:pt x="175" y="83"/>
                  </a:cubicBezTo>
                  <a:cubicBezTo>
                    <a:pt x="175" y="83"/>
                    <a:pt x="175" y="83"/>
                    <a:pt x="175" y="83"/>
                  </a:cubicBezTo>
                  <a:cubicBezTo>
                    <a:pt x="174" y="82"/>
                    <a:pt x="174" y="82"/>
                    <a:pt x="174" y="82"/>
                  </a:cubicBezTo>
                  <a:cubicBezTo>
                    <a:pt x="175" y="82"/>
                    <a:pt x="175" y="82"/>
                    <a:pt x="175" y="82"/>
                  </a:cubicBezTo>
                  <a:cubicBezTo>
                    <a:pt x="174" y="81"/>
                    <a:pt x="174" y="81"/>
                    <a:pt x="174" y="81"/>
                  </a:cubicBezTo>
                  <a:cubicBezTo>
                    <a:pt x="174" y="80"/>
                    <a:pt x="174" y="80"/>
                    <a:pt x="174" y="80"/>
                  </a:cubicBezTo>
                  <a:cubicBezTo>
                    <a:pt x="174" y="80"/>
                    <a:pt x="174" y="80"/>
                    <a:pt x="174" y="80"/>
                  </a:cubicBezTo>
                  <a:cubicBezTo>
                    <a:pt x="175" y="80"/>
                    <a:pt x="175" y="80"/>
                    <a:pt x="175" y="80"/>
                  </a:cubicBezTo>
                  <a:cubicBezTo>
                    <a:pt x="176" y="81"/>
                    <a:pt x="176" y="81"/>
                    <a:pt x="176" y="81"/>
                  </a:cubicBezTo>
                  <a:cubicBezTo>
                    <a:pt x="176" y="81"/>
                    <a:pt x="176" y="81"/>
                    <a:pt x="176" y="81"/>
                  </a:cubicBezTo>
                  <a:cubicBezTo>
                    <a:pt x="177" y="82"/>
                    <a:pt x="177" y="82"/>
                    <a:pt x="177" y="82"/>
                  </a:cubicBezTo>
                  <a:cubicBezTo>
                    <a:pt x="178" y="82"/>
                    <a:pt x="178" y="82"/>
                    <a:pt x="178" y="82"/>
                  </a:cubicBezTo>
                  <a:cubicBezTo>
                    <a:pt x="177" y="81"/>
                    <a:pt x="177" y="81"/>
                    <a:pt x="177" y="81"/>
                  </a:cubicBezTo>
                  <a:cubicBezTo>
                    <a:pt x="178" y="81"/>
                    <a:pt x="178" y="81"/>
                    <a:pt x="178" y="81"/>
                  </a:cubicBezTo>
                  <a:cubicBezTo>
                    <a:pt x="178" y="79"/>
                    <a:pt x="178" y="79"/>
                    <a:pt x="178" y="79"/>
                  </a:cubicBezTo>
                  <a:cubicBezTo>
                    <a:pt x="178" y="78"/>
                    <a:pt x="178" y="78"/>
                    <a:pt x="178" y="78"/>
                  </a:cubicBezTo>
                  <a:cubicBezTo>
                    <a:pt x="178" y="78"/>
                    <a:pt x="178" y="78"/>
                    <a:pt x="178" y="78"/>
                  </a:cubicBezTo>
                  <a:cubicBezTo>
                    <a:pt x="179" y="78"/>
                    <a:pt x="179" y="78"/>
                    <a:pt x="179" y="78"/>
                  </a:cubicBezTo>
                  <a:cubicBezTo>
                    <a:pt x="179" y="78"/>
                    <a:pt x="179" y="78"/>
                    <a:pt x="179" y="78"/>
                  </a:cubicBezTo>
                  <a:cubicBezTo>
                    <a:pt x="177" y="77"/>
                    <a:pt x="177" y="77"/>
                    <a:pt x="177" y="77"/>
                  </a:cubicBezTo>
                  <a:cubicBezTo>
                    <a:pt x="177" y="78"/>
                    <a:pt x="177" y="78"/>
                    <a:pt x="177" y="78"/>
                  </a:cubicBezTo>
                  <a:cubicBezTo>
                    <a:pt x="176" y="78"/>
                    <a:pt x="176" y="78"/>
                    <a:pt x="176" y="78"/>
                  </a:cubicBezTo>
                  <a:cubicBezTo>
                    <a:pt x="176" y="77"/>
                    <a:pt x="176" y="77"/>
                    <a:pt x="176" y="77"/>
                  </a:cubicBezTo>
                  <a:cubicBezTo>
                    <a:pt x="177" y="76"/>
                    <a:pt x="177" y="76"/>
                    <a:pt x="177" y="76"/>
                  </a:cubicBezTo>
                  <a:cubicBezTo>
                    <a:pt x="179" y="76"/>
                    <a:pt x="179" y="76"/>
                    <a:pt x="179" y="76"/>
                  </a:cubicBezTo>
                  <a:cubicBezTo>
                    <a:pt x="180" y="76"/>
                    <a:pt x="180" y="76"/>
                    <a:pt x="180" y="76"/>
                  </a:cubicBezTo>
                  <a:cubicBezTo>
                    <a:pt x="179" y="75"/>
                    <a:pt x="179" y="75"/>
                    <a:pt x="179" y="75"/>
                  </a:cubicBezTo>
                  <a:cubicBezTo>
                    <a:pt x="180" y="74"/>
                    <a:pt x="180" y="74"/>
                    <a:pt x="180" y="74"/>
                  </a:cubicBezTo>
                  <a:cubicBezTo>
                    <a:pt x="180" y="74"/>
                    <a:pt x="180" y="74"/>
                    <a:pt x="180" y="74"/>
                  </a:cubicBezTo>
                  <a:cubicBezTo>
                    <a:pt x="181" y="73"/>
                    <a:pt x="181" y="73"/>
                    <a:pt x="181" y="73"/>
                  </a:cubicBezTo>
                  <a:cubicBezTo>
                    <a:pt x="181" y="73"/>
                    <a:pt x="181" y="73"/>
                    <a:pt x="181" y="73"/>
                  </a:cubicBezTo>
                  <a:cubicBezTo>
                    <a:pt x="181" y="72"/>
                    <a:pt x="181" y="72"/>
                    <a:pt x="181" y="72"/>
                  </a:cubicBezTo>
                  <a:cubicBezTo>
                    <a:pt x="182" y="72"/>
                    <a:pt x="182" y="72"/>
                    <a:pt x="182" y="72"/>
                  </a:cubicBezTo>
                  <a:cubicBezTo>
                    <a:pt x="182" y="72"/>
                    <a:pt x="182" y="72"/>
                    <a:pt x="182" y="72"/>
                  </a:cubicBezTo>
                  <a:cubicBezTo>
                    <a:pt x="183" y="72"/>
                    <a:pt x="183" y="72"/>
                    <a:pt x="183" y="72"/>
                  </a:cubicBezTo>
                  <a:cubicBezTo>
                    <a:pt x="183" y="71"/>
                    <a:pt x="183" y="71"/>
                    <a:pt x="183" y="71"/>
                  </a:cubicBezTo>
                  <a:cubicBezTo>
                    <a:pt x="183" y="71"/>
                    <a:pt x="183" y="71"/>
                    <a:pt x="183" y="71"/>
                  </a:cubicBezTo>
                  <a:cubicBezTo>
                    <a:pt x="183" y="71"/>
                    <a:pt x="183" y="71"/>
                    <a:pt x="183" y="71"/>
                  </a:cubicBezTo>
                  <a:cubicBezTo>
                    <a:pt x="183" y="70"/>
                    <a:pt x="183" y="70"/>
                    <a:pt x="183" y="70"/>
                  </a:cubicBezTo>
                  <a:cubicBezTo>
                    <a:pt x="184" y="70"/>
                    <a:pt x="184" y="70"/>
                    <a:pt x="184" y="70"/>
                  </a:cubicBezTo>
                  <a:cubicBezTo>
                    <a:pt x="185" y="70"/>
                    <a:pt x="185" y="70"/>
                    <a:pt x="185" y="70"/>
                  </a:cubicBezTo>
                  <a:cubicBezTo>
                    <a:pt x="185" y="69"/>
                    <a:pt x="185" y="69"/>
                    <a:pt x="185" y="69"/>
                  </a:cubicBezTo>
                  <a:cubicBezTo>
                    <a:pt x="185" y="69"/>
                    <a:pt x="185" y="69"/>
                    <a:pt x="185" y="69"/>
                  </a:cubicBezTo>
                  <a:cubicBezTo>
                    <a:pt x="186" y="69"/>
                    <a:pt x="186" y="69"/>
                    <a:pt x="186" y="69"/>
                  </a:cubicBezTo>
                  <a:cubicBezTo>
                    <a:pt x="188" y="69"/>
                    <a:pt x="188" y="69"/>
                    <a:pt x="188" y="69"/>
                  </a:cubicBezTo>
                  <a:cubicBezTo>
                    <a:pt x="187" y="68"/>
                    <a:pt x="187" y="68"/>
                    <a:pt x="187" y="68"/>
                  </a:cubicBezTo>
                  <a:cubicBezTo>
                    <a:pt x="187" y="68"/>
                    <a:pt x="187" y="68"/>
                    <a:pt x="187" y="68"/>
                  </a:cubicBezTo>
                  <a:cubicBezTo>
                    <a:pt x="189" y="67"/>
                    <a:pt x="189" y="67"/>
                    <a:pt x="189" y="67"/>
                  </a:cubicBezTo>
                  <a:cubicBezTo>
                    <a:pt x="190" y="67"/>
                    <a:pt x="190" y="67"/>
                    <a:pt x="190" y="67"/>
                  </a:cubicBezTo>
                  <a:cubicBezTo>
                    <a:pt x="191" y="66"/>
                    <a:pt x="191" y="66"/>
                    <a:pt x="191" y="66"/>
                  </a:cubicBezTo>
                  <a:cubicBezTo>
                    <a:pt x="193" y="65"/>
                    <a:pt x="193" y="65"/>
                    <a:pt x="193" y="65"/>
                  </a:cubicBezTo>
                  <a:cubicBezTo>
                    <a:pt x="194" y="64"/>
                    <a:pt x="194" y="64"/>
                    <a:pt x="194" y="64"/>
                  </a:cubicBezTo>
                  <a:cubicBezTo>
                    <a:pt x="193" y="64"/>
                    <a:pt x="193" y="64"/>
                    <a:pt x="193" y="64"/>
                  </a:cubicBezTo>
                  <a:cubicBezTo>
                    <a:pt x="192" y="65"/>
                    <a:pt x="192" y="65"/>
                    <a:pt x="192" y="65"/>
                  </a:cubicBezTo>
                  <a:cubicBezTo>
                    <a:pt x="191" y="65"/>
                    <a:pt x="191" y="65"/>
                    <a:pt x="191" y="65"/>
                  </a:cubicBezTo>
                  <a:cubicBezTo>
                    <a:pt x="190" y="65"/>
                    <a:pt x="190" y="65"/>
                    <a:pt x="190" y="65"/>
                  </a:cubicBezTo>
                  <a:cubicBezTo>
                    <a:pt x="190" y="65"/>
                    <a:pt x="190" y="65"/>
                    <a:pt x="190" y="65"/>
                  </a:cubicBezTo>
                  <a:cubicBezTo>
                    <a:pt x="190" y="63"/>
                    <a:pt x="190" y="63"/>
                    <a:pt x="190" y="63"/>
                  </a:cubicBezTo>
                  <a:cubicBezTo>
                    <a:pt x="190" y="63"/>
                    <a:pt x="190" y="63"/>
                    <a:pt x="190" y="63"/>
                  </a:cubicBezTo>
                  <a:cubicBezTo>
                    <a:pt x="190" y="62"/>
                    <a:pt x="190" y="62"/>
                    <a:pt x="190" y="62"/>
                  </a:cubicBezTo>
                  <a:cubicBezTo>
                    <a:pt x="191" y="62"/>
                    <a:pt x="191" y="62"/>
                    <a:pt x="191" y="62"/>
                  </a:cubicBezTo>
                  <a:cubicBezTo>
                    <a:pt x="191" y="63"/>
                    <a:pt x="191" y="63"/>
                    <a:pt x="191" y="63"/>
                  </a:cubicBezTo>
                  <a:cubicBezTo>
                    <a:pt x="191" y="63"/>
                    <a:pt x="191" y="63"/>
                    <a:pt x="191" y="63"/>
                  </a:cubicBezTo>
                  <a:cubicBezTo>
                    <a:pt x="192" y="62"/>
                    <a:pt x="192" y="62"/>
                    <a:pt x="192" y="62"/>
                  </a:cubicBezTo>
                  <a:cubicBezTo>
                    <a:pt x="191" y="61"/>
                    <a:pt x="191" y="61"/>
                    <a:pt x="191" y="61"/>
                  </a:cubicBezTo>
                  <a:cubicBezTo>
                    <a:pt x="192" y="61"/>
                    <a:pt x="192" y="61"/>
                    <a:pt x="192" y="61"/>
                  </a:cubicBezTo>
                  <a:cubicBezTo>
                    <a:pt x="193" y="62"/>
                    <a:pt x="193" y="62"/>
                    <a:pt x="193" y="62"/>
                  </a:cubicBezTo>
                  <a:cubicBezTo>
                    <a:pt x="194" y="62"/>
                    <a:pt x="194" y="62"/>
                    <a:pt x="194" y="62"/>
                  </a:cubicBezTo>
                  <a:cubicBezTo>
                    <a:pt x="195" y="61"/>
                    <a:pt x="195" y="61"/>
                    <a:pt x="195" y="61"/>
                  </a:cubicBezTo>
                  <a:cubicBezTo>
                    <a:pt x="196" y="61"/>
                    <a:pt x="196" y="61"/>
                    <a:pt x="196" y="61"/>
                  </a:cubicBezTo>
                  <a:cubicBezTo>
                    <a:pt x="198" y="61"/>
                    <a:pt x="198" y="61"/>
                    <a:pt x="198" y="61"/>
                  </a:cubicBezTo>
                  <a:cubicBezTo>
                    <a:pt x="199" y="61"/>
                    <a:pt x="199" y="61"/>
                    <a:pt x="199" y="61"/>
                  </a:cubicBezTo>
                  <a:cubicBezTo>
                    <a:pt x="199" y="61"/>
                    <a:pt x="199" y="61"/>
                    <a:pt x="199" y="61"/>
                  </a:cubicBezTo>
                  <a:cubicBezTo>
                    <a:pt x="198" y="63"/>
                    <a:pt x="198" y="63"/>
                    <a:pt x="198" y="63"/>
                  </a:cubicBezTo>
                  <a:cubicBezTo>
                    <a:pt x="198" y="64"/>
                    <a:pt x="198" y="64"/>
                    <a:pt x="198" y="64"/>
                  </a:cubicBezTo>
                  <a:cubicBezTo>
                    <a:pt x="199" y="64"/>
                    <a:pt x="199" y="64"/>
                    <a:pt x="199" y="64"/>
                  </a:cubicBezTo>
                  <a:cubicBezTo>
                    <a:pt x="200" y="63"/>
                    <a:pt x="200" y="63"/>
                    <a:pt x="200" y="63"/>
                  </a:cubicBezTo>
                  <a:cubicBezTo>
                    <a:pt x="201" y="62"/>
                    <a:pt x="201" y="62"/>
                    <a:pt x="201" y="62"/>
                  </a:cubicBezTo>
                  <a:cubicBezTo>
                    <a:pt x="200" y="61"/>
                    <a:pt x="200" y="61"/>
                    <a:pt x="200" y="61"/>
                  </a:cubicBezTo>
                  <a:cubicBezTo>
                    <a:pt x="201" y="61"/>
                    <a:pt x="201" y="61"/>
                    <a:pt x="201" y="61"/>
                  </a:cubicBezTo>
                  <a:cubicBezTo>
                    <a:pt x="201" y="62"/>
                    <a:pt x="201" y="62"/>
                    <a:pt x="201" y="62"/>
                  </a:cubicBezTo>
                  <a:cubicBezTo>
                    <a:pt x="201" y="63"/>
                    <a:pt x="201" y="63"/>
                    <a:pt x="201" y="63"/>
                  </a:cubicBezTo>
                  <a:cubicBezTo>
                    <a:pt x="202" y="63"/>
                    <a:pt x="202" y="63"/>
                    <a:pt x="202" y="63"/>
                  </a:cubicBezTo>
                  <a:cubicBezTo>
                    <a:pt x="202" y="62"/>
                    <a:pt x="202" y="62"/>
                    <a:pt x="202" y="62"/>
                  </a:cubicBezTo>
                  <a:cubicBezTo>
                    <a:pt x="202" y="61"/>
                    <a:pt x="202" y="61"/>
                    <a:pt x="202" y="61"/>
                  </a:cubicBezTo>
                  <a:cubicBezTo>
                    <a:pt x="203" y="61"/>
                    <a:pt x="203" y="61"/>
                    <a:pt x="203" y="61"/>
                  </a:cubicBezTo>
                  <a:cubicBezTo>
                    <a:pt x="203" y="61"/>
                    <a:pt x="203" y="61"/>
                    <a:pt x="203" y="61"/>
                  </a:cubicBezTo>
                  <a:cubicBezTo>
                    <a:pt x="203" y="62"/>
                    <a:pt x="203" y="62"/>
                    <a:pt x="203" y="62"/>
                  </a:cubicBezTo>
                  <a:cubicBezTo>
                    <a:pt x="205" y="61"/>
                    <a:pt x="205" y="61"/>
                    <a:pt x="205" y="61"/>
                  </a:cubicBezTo>
                  <a:cubicBezTo>
                    <a:pt x="205" y="60"/>
                    <a:pt x="205" y="60"/>
                    <a:pt x="205" y="60"/>
                  </a:cubicBezTo>
                  <a:cubicBezTo>
                    <a:pt x="204" y="60"/>
                    <a:pt x="204" y="60"/>
                    <a:pt x="204" y="60"/>
                  </a:cubicBezTo>
                  <a:cubicBezTo>
                    <a:pt x="205" y="60"/>
                    <a:pt x="205" y="60"/>
                    <a:pt x="205" y="60"/>
                  </a:cubicBezTo>
                  <a:cubicBezTo>
                    <a:pt x="206" y="59"/>
                    <a:pt x="206" y="59"/>
                    <a:pt x="206" y="59"/>
                  </a:cubicBezTo>
                  <a:cubicBezTo>
                    <a:pt x="205" y="59"/>
                    <a:pt x="205" y="59"/>
                    <a:pt x="205" y="59"/>
                  </a:cubicBezTo>
                  <a:cubicBezTo>
                    <a:pt x="206" y="58"/>
                    <a:pt x="206" y="58"/>
                    <a:pt x="206" y="58"/>
                  </a:cubicBezTo>
                  <a:cubicBezTo>
                    <a:pt x="207" y="58"/>
                    <a:pt x="207" y="58"/>
                    <a:pt x="207" y="58"/>
                  </a:cubicBezTo>
                  <a:cubicBezTo>
                    <a:pt x="208" y="57"/>
                    <a:pt x="208" y="57"/>
                    <a:pt x="208" y="57"/>
                  </a:cubicBezTo>
                  <a:cubicBezTo>
                    <a:pt x="208" y="58"/>
                    <a:pt x="208" y="58"/>
                    <a:pt x="208" y="58"/>
                  </a:cubicBezTo>
                  <a:cubicBezTo>
                    <a:pt x="208" y="58"/>
                    <a:pt x="208" y="58"/>
                    <a:pt x="208" y="58"/>
                  </a:cubicBezTo>
                  <a:cubicBezTo>
                    <a:pt x="209" y="58"/>
                    <a:pt x="209" y="58"/>
                    <a:pt x="209" y="58"/>
                  </a:cubicBezTo>
                  <a:cubicBezTo>
                    <a:pt x="210" y="58"/>
                    <a:pt x="210" y="58"/>
                    <a:pt x="210" y="58"/>
                  </a:cubicBezTo>
                  <a:cubicBezTo>
                    <a:pt x="210" y="60"/>
                    <a:pt x="210" y="60"/>
                    <a:pt x="210" y="60"/>
                  </a:cubicBezTo>
                  <a:cubicBezTo>
                    <a:pt x="210" y="60"/>
                    <a:pt x="210" y="60"/>
                    <a:pt x="210" y="60"/>
                  </a:cubicBezTo>
                  <a:cubicBezTo>
                    <a:pt x="210" y="62"/>
                    <a:pt x="210" y="62"/>
                    <a:pt x="210" y="62"/>
                  </a:cubicBezTo>
                  <a:cubicBezTo>
                    <a:pt x="211" y="61"/>
                    <a:pt x="211" y="61"/>
                    <a:pt x="211" y="61"/>
                  </a:cubicBezTo>
                  <a:cubicBezTo>
                    <a:pt x="212" y="60"/>
                    <a:pt x="212" y="60"/>
                    <a:pt x="212" y="60"/>
                  </a:cubicBezTo>
                  <a:cubicBezTo>
                    <a:pt x="211" y="58"/>
                    <a:pt x="211" y="58"/>
                    <a:pt x="211" y="58"/>
                  </a:cubicBezTo>
                  <a:cubicBezTo>
                    <a:pt x="210" y="57"/>
                    <a:pt x="210" y="57"/>
                    <a:pt x="210" y="57"/>
                  </a:cubicBezTo>
                  <a:cubicBezTo>
                    <a:pt x="209" y="56"/>
                    <a:pt x="209" y="56"/>
                    <a:pt x="209" y="56"/>
                  </a:cubicBezTo>
                  <a:cubicBezTo>
                    <a:pt x="208" y="57"/>
                    <a:pt x="208" y="57"/>
                    <a:pt x="208" y="57"/>
                  </a:cubicBezTo>
                  <a:cubicBezTo>
                    <a:pt x="207" y="57"/>
                    <a:pt x="207" y="57"/>
                    <a:pt x="207" y="57"/>
                  </a:cubicBezTo>
                  <a:cubicBezTo>
                    <a:pt x="206" y="57"/>
                    <a:pt x="206" y="57"/>
                    <a:pt x="206" y="57"/>
                  </a:cubicBezTo>
                  <a:cubicBezTo>
                    <a:pt x="206" y="56"/>
                    <a:pt x="206" y="56"/>
                    <a:pt x="206" y="56"/>
                  </a:cubicBezTo>
                  <a:cubicBezTo>
                    <a:pt x="205" y="56"/>
                    <a:pt x="205" y="56"/>
                    <a:pt x="205" y="56"/>
                  </a:cubicBezTo>
                  <a:cubicBezTo>
                    <a:pt x="205" y="55"/>
                    <a:pt x="205" y="55"/>
                    <a:pt x="205" y="55"/>
                  </a:cubicBezTo>
                  <a:cubicBezTo>
                    <a:pt x="206" y="55"/>
                    <a:pt x="206" y="55"/>
                    <a:pt x="206" y="55"/>
                  </a:cubicBezTo>
                  <a:cubicBezTo>
                    <a:pt x="208" y="55"/>
                    <a:pt x="208" y="55"/>
                    <a:pt x="208" y="55"/>
                  </a:cubicBezTo>
                  <a:cubicBezTo>
                    <a:pt x="208" y="54"/>
                    <a:pt x="208" y="54"/>
                    <a:pt x="208" y="54"/>
                  </a:cubicBezTo>
                  <a:cubicBezTo>
                    <a:pt x="209" y="54"/>
                    <a:pt x="209" y="54"/>
                    <a:pt x="209" y="54"/>
                  </a:cubicBezTo>
                  <a:cubicBezTo>
                    <a:pt x="210" y="54"/>
                    <a:pt x="210" y="54"/>
                    <a:pt x="210" y="54"/>
                  </a:cubicBezTo>
                  <a:cubicBezTo>
                    <a:pt x="211" y="54"/>
                    <a:pt x="211" y="54"/>
                    <a:pt x="211" y="54"/>
                  </a:cubicBezTo>
                  <a:cubicBezTo>
                    <a:pt x="211" y="54"/>
                    <a:pt x="211" y="54"/>
                    <a:pt x="211" y="54"/>
                  </a:cubicBezTo>
                  <a:cubicBezTo>
                    <a:pt x="213" y="54"/>
                    <a:pt x="213" y="54"/>
                    <a:pt x="213" y="54"/>
                  </a:cubicBezTo>
                  <a:cubicBezTo>
                    <a:pt x="214" y="54"/>
                    <a:pt x="214" y="54"/>
                    <a:pt x="214" y="54"/>
                  </a:cubicBezTo>
                  <a:cubicBezTo>
                    <a:pt x="215" y="54"/>
                    <a:pt x="215" y="54"/>
                    <a:pt x="215" y="54"/>
                  </a:cubicBezTo>
                  <a:cubicBezTo>
                    <a:pt x="216" y="54"/>
                    <a:pt x="216" y="54"/>
                    <a:pt x="216" y="54"/>
                  </a:cubicBezTo>
                  <a:cubicBezTo>
                    <a:pt x="217" y="54"/>
                    <a:pt x="217" y="54"/>
                    <a:pt x="217" y="54"/>
                  </a:cubicBezTo>
                  <a:cubicBezTo>
                    <a:pt x="216" y="53"/>
                    <a:pt x="216" y="53"/>
                    <a:pt x="216" y="53"/>
                  </a:cubicBezTo>
                  <a:cubicBezTo>
                    <a:pt x="215" y="53"/>
                    <a:pt x="215" y="53"/>
                    <a:pt x="215" y="53"/>
                  </a:cubicBezTo>
                  <a:cubicBezTo>
                    <a:pt x="213" y="53"/>
                    <a:pt x="213" y="53"/>
                    <a:pt x="213" y="53"/>
                  </a:cubicBezTo>
                  <a:cubicBezTo>
                    <a:pt x="212" y="53"/>
                    <a:pt x="212" y="53"/>
                    <a:pt x="212" y="53"/>
                  </a:cubicBezTo>
                  <a:cubicBezTo>
                    <a:pt x="211" y="53"/>
                    <a:pt x="211" y="53"/>
                    <a:pt x="211" y="53"/>
                  </a:cubicBezTo>
                  <a:cubicBezTo>
                    <a:pt x="211" y="52"/>
                    <a:pt x="211" y="52"/>
                    <a:pt x="211" y="52"/>
                  </a:cubicBezTo>
                  <a:cubicBezTo>
                    <a:pt x="210" y="51"/>
                    <a:pt x="210" y="51"/>
                    <a:pt x="210" y="51"/>
                  </a:cubicBezTo>
                  <a:cubicBezTo>
                    <a:pt x="212" y="51"/>
                    <a:pt x="212" y="51"/>
                    <a:pt x="212" y="51"/>
                  </a:cubicBezTo>
                  <a:cubicBezTo>
                    <a:pt x="210" y="50"/>
                    <a:pt x="210" y="50"/>
                    <a:pt x="210" y="50"/>
                  </a:cubicBezTo>
                  <a:cubicBezTo>
                    <a:pt x="209" y="49"/>
                    <a:pt x="209" y="49"/>
                    <a:pt x="209" y="49"/>
                  </a:cubicBezTo>
                  <a:cubicBezTo>
                    <a:pt x="208" y="49"/>
                    <a:pt x="208" y="49"/>
                    <a:pt x="208" y="49"/>
                  </a:cubicBezTo>
                  <a:cubicBezTo>
                    <a:pt x="208" y="48"/>
                    <a:pt x="208" y="48"/>
                    <a:pt x="208" y="48"/>
                  </a:cubicBezTo>
                  <a:cubicBezTo>
                    <a:pt x="208" y="47"/>
                    <a:pt x="208" y="47"/>
                    <a:pt x="208" y="47"/>
                  </a:cubicBezTo>
                  <a:cubicBezTo>
                    <a:pt x="208" y="47"/>
                    <a:pt x="208" y="47"/>
                    <a:pt x="208" y="47"/>
                  </a:cubicBezTo>
                  <a:cubicBezTo>
                    <a:pt x="208" y="46"/>
                    <a:pt x="208" y="46"/>
                    <a:pt x="208" y="46"/>
                  </a:cubicBezTo>
                  <a:cubicBezTo>
                    <a:pt x="207" y="45"/>
                    <a:pt x="207" y="45"/>
                    <a:pt x="207" y="45"/>
                  </a:cubicBezTo>
                  <a:cubicBezTo>
                    <a:pt x="207" y="42"/>
                    <a:pt x="207" y="42"/>
                    <a:pt x="207" y="42"/>
                  </a:cubicBezTo>
                  <a:cubicBezTo>
                    <a:pt x="208" y="41"/>
                    <a:pt x="208" y="41"/>
                    <a:pt x="208" y="41"/>
                  </a:cubicBezTo>
                  <a:cubicBezTo>
                    <a:pt x="208" y="40"/>
                    <a:pt x="208" y="40"/>
                    <a:pt x="208" y="40"/>
                  </a:cubicBezTo>
                  <a:cubicBezTo>
                    <a:pt x="208" y="38"/>
                    <a:pt x="208" y="38"/>
                    <a:pt x="208" y="38"/>
                  </a:cubicBezTo>
                  <a:cubicBezTo>
                    <a:pt x="209" y="38"/>
                    <a:pt x="209" y="38"/>
                    <a:pt x="209" y="38"/>
                  </a:cubicBezTo>
                  <a:cubicBezTo>
                    <a:pt x="208" y="37"/>
                    <a:pt x="208" y="37"/>
                    <a:pt x="208" y="37"/>
                  </a:cubicBezTo>
                  <a:cubicBezTo>
                    <a:pt x="209" y="37"/>
                    <a:pt x="209" y="37"/>
                    <a:pt x="209" y="37"/>
                  </a:cubicBezTo>
                  <a:cubicBezTo>
                    <a:pt x="209" y="36"/>
                    <a:pt x="209" y="36"/>
                    <a:pt x="209" y="36"/>
                  </a:cubicBezTo>
                  <a:cubicBezTo>
                    <a:pt x="211" y="35"/>
                    <a:pt x="211" y="35"/>
                    <a:pt x="211" y="35"/>
                  </a:cubicBezTo>
                  <a:cubicBezTo>
                    <a:pt x="211" y="35"/>
                    <a:pt x="211" y="35"/>
                    <a:pt x="211" y="35"/>
                  </a:cubicBezTo>
                  <a:cubicBezTo>
                    <a:pt x="212" y="36"/>
                    <a:pt x="212" y="36"/>
                    <a:pt x="212" y="36"/>
                  </a:cubicBezTo>
                  <a:cubicBezTo>
                    <a:pt x="213" y="35"/>
                    <a:pt x="213" y="35"/>
                    <a:pt x="213" y="35"/>
                  </a:cubicBezTo>
                  <a:cubicBezTo>
                    <a:pt x="214" y="35"/>
                    <a:pt x="214" y="35"/>
                    <a:pt x="214" y="35"/>
                  </a:cubicBezTo>
                  <a:cubicBezTo>
                    <a:pt x="214" y="37"/>
                    <a:pt x="214" y="37"/>
                    <a:pt x="214" y="37"/>
                  </a:cubicBezTo>
                  <a:cubicBezTo>
                    <a:pt x="216" y="37"/>
                    <a:pt x="216" y="37"/>
                    <a:pt x="216" y="37"/>
                  </a:cubicBezTo>
                  <a:cubicBezTo>
                    <a:pt x="217" y="36"/>
                    <a:pt x="217" y="36"/>
                    <a:pt x="217" y="36"/>
                  </a:cubicBezTo>
                  <a:cubicBezTo>
                    <a:pt x="217" y="36"/>
                    <a:pt x="217" y="36"/>
                    <a:pt x="217" y="36"/>
                  </a:cubicBezTo>
                  <a:cubicBezTo>
                    <a:pt x="217" y="37"/>
                    <a:pt x="217" y="37"/>
                    <a:pt x="217" y="37"/>
                  </a:cubicBezTo>
                  <a:cubicBezTo>
                    <a:pt x="218" y="37"/>
                    <a:pt x="218" y="37"/>
                    <a:pt x="218" y="37"/>
                  </a:cubicBezTo>
                  <a:cubicBezTo>
                    <a:pt x="219" y="38"/>
                    <a:pt x="219" y="38"/>
                    <a:pt x="219" y="38"/>
                  </a:cubicBezTo>
                  <a:cubicBezTo>
                    <a:pt x="219" y="38"/>
                    <a:pt x="219" y="38"/>
                    <a:pt x="219" y="38"/>
                  </a:cubicBezTo>
                  <a:cubicBezTo>
                    <a:pt x="218" y="39"/>
                    <a:pt x="218" y="39"/>
                    <a:pt x="218" y="39"/>
                  </a:cubicBezTo>
                  <a:cubicBezTo>
                    <a:pt x="218" y="39"/>
                    <a:pt x="218" y="39"/>
                    <a:pt x="218" y="39"/>
                  </a:cubicBezTo>
                  <a:cubicBezTo>
                    <a:pt x="218" y="40"/>
                    <a:pt x="218" y="40"/>
                    <a:pt x="218" y="40"/>
                  </a:cubicBezTo>
                  <a:cubicBezTo>
                    <a:pt x="218" y="41"/>
                    <a:pt x="218" y="41"/>
                    <a:pt x="218" y="41"/>
                  </a:cubicBezTo>
                  <a:cubicBezTo>
                    <a:pt x="217" y="42"/>
                    <a:pt x="217" y="42"/>
                    <a:pt x="217" y="42"/>
                  </a:cubicBezTo>
                  <a:cubicBezTo>
                    <a:pt x="216" y="42"/>
                    <a:pt x="216" y="42"/>
                    <a:pt x="216" y="42"/>
                  </a:cubicBezTo>
                  <a:cubicBezTo>
                    <a:pt x="215" y="43"/>
                    <a:pt x="215" y="43"/>
                    <a:pt x="215" y="43"/>
                  </a:cubicBezTo>
                  <a:cubicBezTo>
                    <a:pt x="216" y="43"/>
                    <a:pt x="216" y="43"/>
                    <a:pt x="216" y="43"/>
                  </a:cubicBezTo>
                  <a:cubicBezTo>
                    <a:pt x="218" y="43"/>
                    <a:pt x="218" y="43"/>
                    <a:pt x="218" y="43"/>
                  </a:cubicBezTo>
                  <a:cubicBezTo>
                    <a:pt x="220" y="41"/>
                    <a:pt x="220" y="41"/>
                    <a:pt x="220" y="41"/>
                  </a:cubicBezTo>
                  <a:cubicBezTo>
                    <a:pt x="220" y="41"/>
                    <a:pt x="220" y="41"/>
                    <a:pt x="220" y="41"/>
                  </a:cubicBezTo>
                  <a:cubicBezTo>
                    <a:pt x="220" y="41"/>
                    <a:pt x="220" y="41"/>
                    <a:pt x="220" y="41"/>
                  </a:cubicBezTo>
                  <a:cubicBezTo>
                    <a:pt x="220" y="42"/>
                    <a:pt x="220" y="42"/>
                    <a:pt x="220" y="42"/>
                  </a:cubicBezTo>
                  <a:cubicBezTo>
                    <a:pt x="220" y="43"/>
                    <a:pt x="220" y="43"/>
                    <a:pt x="220" y="43"/>
                  </a:cubicBezTo>
                  <a:cubicBezTo>
                    <a:pt x="221" y="43"/>
                    <a:pt x="221" y="43"/>
                    <a:pt x="221" y="43"/>
                  </a:cubicBezTo>
                  <a:cubicBezTo>
                    <a:pt x="221" y="42"/>
                    <a:pt x="221" y="42"/>
                    <a:pt x="221" y="42"/>
                  </a:cubicBezTo>
                  <a:cubicBezTo>
                    <a:pt x="222" y="41"/>
                    <a:pt x="222" y="41"/>
                    <a:pt x="222" y="41"/>
                  </a:cubicBezTo>
                  <a:cubicBezTo>
                    <a:pt x="223" y="42"/>
                    <a:pt x="223" y="42"/>
                    <a:pt x="223" y="42"/>
                  </a:cubicBezTo>
                  <a:cubicBezTo>
                    <a:pt x="224" y="41"/>
                    <a:pt x="224" y="41"/>
                    <a:pt x="224" y="41"/>
                  </a:cubicBezTo>
                  <a:cubicBezTo>
                    <a:pt x="224" y="41"/>
                    <a:pt x="224" y="41"/>
                    <a:pt x="224" y="41"/>
                  </a:cubicBezTo>
                  <a:cubicBezTo>
                    <a:pt x="224" y="40"/>
                    <a:pt x="224" y="40"/>
                    <a:pt x="224" y="40"/>
                  </a:cubicBezTo>
                  <a:cubicBezTo>
                    <a:pt x="225" y="41"/>
                    <a:pt x="225" y="41"/>
                    <a:pt x="225" y="41"/>
                  </a:cubicBezTo>
                  <a:cubicBezTo>
                    <a:pt x="226" y="40"/>
                    <a:pt x="226" y="40"/>
                    <a:pt x="226" y="40"/>
                  </a:cubicBezTo>
                  <a:cubicBezTo>
                    <a:pt x="227" y="42"/>
                    <a:pt x="227" y="42"/>
                    <a:pt x="227" y="42"/>
                  </a:cubicBezTo>
                  <a:cubicBezTo>
                    <a:pt x="227" y="42"/>
                    <a:pt x="227" y="42"/>
                    <a:pt x="227" y="42"/>
                  </a:cubicBezTo>
                  <a:cubicBezTo>
                    <a:pt x="227" y="44"/>
                    <a:pt x="227" y="44"/>
                    <a:pt x="227" y="44"/>
                  </a:cubicBezTo>
                  <a:cubicBezTo>
                    <a:pt x="227" y="44"/>
                    <a:pt x="227" y="44"/>
                    <a:pt x="227" y="44"/>
                  </a:cubicBezTo>
                  <a:cubicBezTo>
                    <a:pt x="227" y="45"/>
                    <a:pt x="227" y="45"/>
                    <a:pt x="227" y="45"/>
                  </a:cubicBezTo>
                  <a:cubicBezTo>
                    <a:pt x="226" y="46"/>
                    <a:pt x="226" y="46"/>
                    <a:pt x="226" y="46"/>
                  </a:cubicBezTo>
                  <a:cubicBezTo>
                    <a:pt x="228" y="48"/>
                    <a:pt x="228" y="48"/>
                    <a:pt x="228" y="48"/>
                  </a:cubicBezTo>
                  <a:cubicBezTo>
                    <a:pt x="227" y="48"/>
                    <a:pt x="227" y="48"/>
                    <a:pt x="227" y="48"/>
                  </a:cubicBezTo>
                  <a:cubicBezTo>
                    <a:pt x="227" y="49"/>
                    <a:pt x="227" y="49"/>
                    <a:pt x="227" y="49"/>
                  </a:cubicBezTo>
                  <a:cubicBezTo>
                    <a:pt x="226" y="49"/>
                    <a:pt x="226" y="49"/>
                    <a:pt x="226" y="49"/>
                  </a:cubicBezTo>
                  <a:cubicBezTo>
                    <a:pt x="227" y="49"/>
                    <a:pt x="227" y="49"/>
                    <a:pt x="227" y="49"/>
                  </a:cubicBezTo>
                  <a:cubicBezTo>
                    <a:pt x="228" y="49"/>
                    <a:pt x="228" y="49"/>
                    <a:pt x="228" y="49"/>
                  </a:cubicBezTo>
                  <a:cubicBezTo>
                    <a:pt x="229" y="48"/>
                    <a:pt x="229" y="48"/>
                    <a:pt x="229" y="48"/>
                  </a:cubicBezTo>
                  <a:cubicBezTo>
                    <a:pt x="231" y="48"/>
                    <a:pt x="231" y="48"/>
                    <a:pt x="231" y="48"/>
                  </a:cubicBezTo>
                  <a:cubicBezTo>
                    <a:pt x="231" y="47"/>
                    <a:pt x="231" y="47"/>
                    <a:pt x="231" y="47"/>
                  </a:cubicBezTo>
                  <a:cubicBezTo>
                    <a:pt x="231" y="45"/>
                    <a:pt x="231" y="45"/>
                    <a:pt x="231" y="45"/>
                  </a:cubicBezTo>
                  <a:cubicBezTo>
                    <a:pt x="231" y="44"/>
                    <a:pt x="231" y="44"/>
                    <a:pt x="231" y="44"/>
                  </a:cubicBezTo>
                  <a:cubicBezTo>
                    <a:pt x="230" y="44"/>
                    <a:pt x="230" y="44"/>
                    <a:pt x="230" y="44"/>
                  </a:cubicBezTo>
                  <a:cubicBezTo>
                    <a:pt x="230" y="44"/>
                    <a:pt x="230" y="44"/>
                    <a:pt x="230" y="44"/>
                  </a:cubicBezTo>
                  <a:cubicBezTo>
                    <a:pt x="230" y="43"/>
                    <a:pt x="230" y="43"/>
                    <a:pt x="230" y="43"/>
                  </a:cubicBezTo>
                  <a:cubicBezTo>
                    <a:pt x="230" y="43"/>
                    <a:pt x="230" y="43"/>
                    <a:pt x="230" y="43"/>
                  </a:cubicBezTo>
                  <a:cubicBezTo>
                    <a:pt x="231" y="43"/>
                    <a:pt x="231" y="43"/>
                    <a:pt x="231" y="43"/>
                  </a:cubicBezTo>
                  <a:cubicBezTo>
                    <a:pt x="231" y="43"/>
                    <a:pt x="231" y="43"/>
                    <a:pt x="231" y="43"/>
                  </a:cubicBezTo>
                  <a:cubicBezTo>
                    <a:pt x="232" y="43"/>
                    <a:pt x="232" y="43"/>
                    <a:pt x="232" y="43"/>
                  </a:cubicBezTo>
                  <a:cubicBezTo>
                    <a:pt x="233" y="43"/>
                    <a:pt x="233" y="43"/>
                    <a:pt x="233" y="43"/>
                  </a:cubicBezTo>
                  <a:cubicBezTo>
                    <a:pt x="234" y="42"/>
                    <a:pt x="234" y="42"/>
                    <a:pt x="234" y="42"/>
                  </a:cubicBezTo>
                  <a:cubicBezTo>
                    <a:pt x="235" y="42"/>
                    <a:pt x="235" y="42"/>
                    <a:pt x="235" y="42"/>
                  </a:cubicBezTo>
                  <a:cubicBezTo>
                    <a:pt x="236" y="42"/>
                    <a:pt x="236" y="42"/>
                    <a:pt x="236" y="42"/>
                  </a:cubicBezTo>
                  <a:cubicBezTo>
                    <a:pt x="236" y="41"/>
                    <a:pt x="236" y="41"/>
                    <a:pt x="236" y="41"/>
                  </a:cubicBezTo>
                  <a:cubicBezTo>
                    <a:pt x="237" y="40"/>
                    <a:pt x="237" y="40"/>
                    <a:pt x="237" y="40"/>
                  </a:cubicBezTo>
                  <a:cubicBezTo>
                    <a:pt x="237" y="41"/>
                    <a:pt x="237" y="41"/>
                    <a:pt x="237" y="41"/>
                  </a:cubicBezTo>
                  <a:cubicBezTo>
                    <a:pt x="238" y="40"/>
                    <a:pt x="238" y="40"/>
                    <a:pt x="238" y="40"/>
                  </a:cubicBezTo>
                  <a:cubicBezTo>
                    <a:pt x="239" y="40"/>
                    <a:pt x="239" y="40"/>
                    <a:pt x="239" y="40"/>
                  </a:cubicBezTo>
                  <a:cubicBezTo>
                    <a:pt x="239" y="40"/>
                    <a:pt x="239" y="40"/>
                    <a:pt x="239" y="40"/>
                  </a:cubicBezTo>
                  <a:cubicBezTo>
                    <a:pt x="240" y="40"/>
                    <a:pt x="240" y="40"/>
                    <a:pt x="240" y="40"/>
                  </a:cubicBezTo>
                  <a:cubicBezTo>
                    <a:pt x="240" y="40"/>
                    <a:pt x="240" y="40"/>
                    <a:pt x="240" y="40"/>
                  </a:cubicBezTo>
                  <a:cubicBezTo>
                    <a:pt x="240" y="41"/>
                    <a:pt x="240" y="41"/>
                    <a:pt x="240" y="41"/>
                  </a:cubicBezTo>
                  <a:cubicBezTo>
                    <a:pt x="240" y="42"/>
                    <a:pt x="240" y="42"/>
                    <a:pt x="240" y="42"/>
                  </a:cubicBezTo>
                  <a:cubicBezTo>
                    <a:pt x="242" y="41"/>
                    <a:pt x="242" y="41"/>
                    <a:pt x="242" y="41"/>
                  </a:cubicBezTo>
                  <a:cubicBezTo>
                    <a:pt x="243" y="42"/>
                    <a:pt x="243" y="42"/>
                    <a:pt x="243" y="42"/>
                  </a:cubicBezTo>
                  <a:cubicBezTo>
                    <a:pt x="243" y="42"/>
                    <a:pt x="243" y="42"/>
                    <a:pt x="243" y="42"/>
                  </a:cubicBezTo>
                  <a:cubicBezTo>
                    <a:pt x="247" y="44"/>
                    <a:pt x="247" y="44"/>
                    <a:pt x="247" y="44"/>
                  </a:cubicBezTo>
                  <a:cubicBezTo>
                    <a:pt x="248" y="44"/>
                    <a:pt x="248" y="44"/>
                    <a:pt x="248" y="44"/>
                  </a:cubicBezTo>
                  <a:cubicBezTo>
                    <a:pt x="248" y="45"/>
                    <a:pt x="248" y="45"/>
                    <a:pt x="248" y="45"/>
                  </a:cubicBezTo>
                  <a:cubicBezTo>
                    <a:pt x="248" y="45"/>
                    <a:pt x="248" y="45"/>
                    <a:pt x="248" y="45"/>
                  </a:cubicBezTo>
                  <a:cubicBezTo>
                    <a:pt x="249" y="47"/>
                    <a:pt x="249" y="47"/>
                    <a:pt x="249" y="47"/>
                  </a:cubicBezTo>
                  <a:cubicBezTo>
                    <a:pt x="250" y="47"/>
                    <a:pt x="250" y="47"/>
                    <a:pt x="250" y="47"/>
                  </a:cubicBezTo>
                  <a:cubicBezTo>
                    <a:pt x="250" y="46"/>
                    <a:pt x="250" y="46"/>
                    <a:pt x="250" y="46"/>
                  </a:cubicBezTo>
                  <a:cubicBezTo>
                    <a:pt x="250" y="46"/>
                    <a:pt x="250" y="46"/>
                    <a:pt x="250" y="46"/>
                  </a:cubicBezTo>
                  <a:cubicBezTo>
                    <a:pt x="251" y="45"/>
                    <a:pt x="251" y="45"/>
                    <a:pt x="251" y="45"/>
                  </a:cubicBezTo>
                  <a:cubicBezTo>
                    <a:pt x="250" y="45"/>
                    <a:pt x="250" y="45"/>
                    <a:pt x="250" y="45"/>
                  </a:cubicBezTo>
                  <a:cubicBezTo>
                    <a:pt x="249" y="45"/>
                    <a:pt x="249" y="45"/>
                    <a:pt x="249" y="45"/>
                  </a:cubicBezTo>
                  <a:cubicBezTo>
                    <a:pt x="249" y="44"/>
                    <a:pt x="249" y="44"/>
                    <a:pt x="249" y="44"/>
                  </a:cubicBezTo>
                  <a:cubicBezTo>
                    <a:pt x="250" y="44"/>
                    <a:pt x="250" y="44"/>
                    <a:pt x="250" y="44"/>
                  </a:cubicBezTo>
                  <a:cubicBezTo>
                    <a:pt x="250" y="44"/>
                    <a:pt x="250" y="44"/>
                    <a:pt x="250" y="44"/>
                  </a:cubicBezTo>
                  <a:cubicBezTo>
                    <a:pt x="251" y="44"/>
                    <a:pt x="251" y="44"/>
                    <a:pt x="251" y="44"/>
                  </a:cubicBezTo>
                  <a:cubicBezTo>
                    <a:pt x="252" y="45"/>
                    <a:pt x="252" y="45"/>
                    <a:pt x="252" y="45"/>
                  </a:cubicBezTo>
                  <a:cubicBezTo>
                    <a:pt x="252" y="46"/>
                    <a:pt x="252" y="46"/>
                    <a:pt x="252" y="46"/>
                  </a:cubicBezTo>
                  <a:cubicBezTo>
                    <a:pt x="253" y="47"/>
                    <a:pt x="253" y="47"/>
                    <a:pt x="253" y="47"/>
                  </a:cubicBezTo>
                  <a:cubicBezTo>
                    <a:pt x="253" y="48"/>
                    <a:pt x="253" y="48"/>
                    <a:pt x="253" y="48"/>
                  </a:cubicBezTo>
                  <a:cubicBezTo>
                    <a:pt x="254" y="48"/>
                    <a:pt x="254" y="48"/>
                    <a:pt x="254" y="48"/>
                  </a:cubicBezTo>
                  <a:cubicBezTo>
                    <a:pt x="254" y="48"/>
                    <a:pt x="254" y="48"/>
                    <a:pt x="254" y="48"/>
                  </a:cubicBezTo>
                  <a:cubicBezTo>
                    <a:pt x="254" y="47"/>
                    <a:pt x="254" y="47"/>
                    <a:pt x="254" y="47"/>
                  </a:cubicBezTo>
                  <a:cubicBezTo>
                    <a:pt x="255" y="48"/>
                    <a:pt x="255" y="48"/>
                    <a:pt x="255" y="48"/>
                  </a:cubicBezTo>
                  <a:cubicBezTo>
                    <a:pt x="256" y="49"/>
                    <a:pt x="256" y="49"/>
                    <a:pt x="256" y="49"/>
                  </a:cubicBezTo>
                  <a:cubicBezTo>
                    <a:pt x="256" y="49"/>
                    <a:pt x="256" y="49"/>
                    <a:pt x="256" y="49"/>
                  </a:cubicBezTo>
                  <a:cubicBezTo>
                    <a:pt x="256" y="50"/>
                    <a:pt x="256" y="50"/>
                    <a:pt x="256" y="50"/>
                  </a:cubicBezTo>
                  <a:cubicBezTo>
                    <a:pt x="256" y="51"/>
                    <a:pt x="256" y="51"/>
                    <a:pt x="256" y="51"/>
                  </a:cubicBezTo>
                  <a:cubicBezTo>
                    <a:pt x="256" y="51"/>
                    <a:pt x="256" y="51"/>
                    <a:pt x="256" y="51"/>
                  </a:cubicBezTo>
                  <a:cubicBezTo>
                    <a:pt x="256" y="50"/>
                    <a:pt x="256" y="50"/>
                    <a:pt x="256" y="50"/>
                  </a:cubicBezTo>
                  <a:cubicBezTo>
                    <a:pt x="256" y="50"/>
                    <a:pt x="256" y="50"/>
                    <a:pt x="256" y="50"/>
                  </a:cubicBezTo>
                  <a:cubicBezTo>
                    <a:pt x="255" y="50"/>
                    <a:pt x="255" y="50"/>
                    <a:pt x="255" y="50"/>
                  </a:cubicBezTo>
                  <a:cubicBezTo>
                    <a:pt x="255" y="50"/>
                    <a:pt x="255" y="50"/>
                    <a:pt x="255" y="50"/>
                  </a:cubicBezTo>
                  <a:cubicBezTo>
                    <a:pt x="254" y="50"/>
                    <a:pt x="254" y="50"/>
                    <a:pt x="254" y="50"/>
                  </a:cubicBezTo>
                  <a:cubicBezTo>
                    <a:pt x="253" y="49"/>
                    <a:pt x="253" y="49"/>
                    <a:pt x="253" y="49"/>
                  </a:cubicBezTo>
                  <a:cubicBezTo>
                    <a:pt x="251" y="49"/>
                    <a:pt x="251" y="49"/>
                    <a:pt x="251" y="49"/>
                  </a:cubicBezTo>
                  <a:cubicBezTo>
                    <a:pt x="251" y="49"/>
                    <a:pt x="251" y="49"/>
                    <a:pt x="251" y="49"/>
                  </a:cubicBezTo>
                  <a:cubicBezTo>
                    <a:pt x="252" y="50"/>
                    <a:pt x="252" y="50"/>
                    <a:pt x="252" y="50"/>
                  </a:cubicBezTo>
                  <a:cubicBezTo>
                    <a:pt x="253" y="50"/>
                    <a:pt x="253" y="50"/>
                    <a:pt x="253" y="50"/>
                  </a:cubicBezTo>
                  <a:cubicBezTo>
                    <a:pt x="253" y="51"/>
                    <a:pt x="253" y="51"/>
                    <a:pt x="253" y="51"/>
                  </a:cubicBezTo>
                  <a:cubicBezTo>
                    <a:pt x="253" y="51"/>
                    <a:pt x="253" y="51"/>
                    <a:pt x="253" y="51"/>
                  </a:cubicBezTo>
                  <a:cubicBezTo>
                    <a:pt x="254" y="52"/>
                    <a:pt x="254" y="52"/>
                    <a:pt x="254" y="52"/>
                  </a:cubicBezTo>
                  <a:cubicBezTo>
                    <a:pt x="254" y="52"/>
                    <a:pt x="254" y="52"/>
                    <a:pt x="254" y="52"/>
                  </a:cubicBezTo>
                  <a:cubicBezTo>
                    <a:pt x="255" y="52"/>
                    <a:pt x="255" y="52"/>
                    <a:pt x="255" y="52"/>
                  </a:cubicBezTo>
                  <a:cubicBezTo>
                    <a:pt x="255" y="51"/>
                    <a:pt x="255" y="51"/>
                    <a:pt x="255" y="51"/>
                  </a:cubicBezTo>
                  <a:cubicBezTo>
                    <a:pt x="255" y="51"/>
                    <a:pt x="255" y="51"/>
                    <a:pt x="255" y="51"/>
                  </a:cubicBezTo>
                  <a:cubicBezTo>
                    <a:pt x="256" y="51"/>
                    <a:pt x="256" y="51"/>
                    <a:pt x="256" y="51"/>
                  </a:cubicBezTo>
                  <a:cubicBezTo>
                    <a:pt x="256" y="52"/>
                    <a:pt x="256" y="52"/>
                    <a:pt x="256" y="52"/>
                  </a:cubicBezTo>
                  <a:cubicBezTo>
                    <a:pt x="257" y="52"/>
                    <a:pt x="257" y="52"/>
                    <a:pt x="257" y="52"/>
                  </a:cubicBezTo>
                  <a:cubicBezTo>
                    <a:pt x="257" y="52"/>
                    <a:pt x="257" y="52"/>
                    <a:pt x="257" y="52"/>
                  </a:cubicBezTo>
                  <a:cubicBezTo>
                    <a:pt x="258" y="52"/>
                    <a:pt x="258" y="52"/>
                    <a:pt x="258" y="52"/>
                  </a:cubicBezTo>
                  <a:cubicBezTo>
                    <a:pt x="257" y="53"/>
                    <a:pt x="257" y="53"/>
                    <a:pt x="257" y="53"/>
                  </a:cubicBezTo>
                  <a:cubicBezTo>
                    <a:pt x="258" y="54"/>
                    <a:pt x="258" y="54"/>
                    <a:pt x="258" y="54"/>
                  </a:cubicBezTo>
                  <a:cubicBezTo>
                    <a:pt x="258" y="55"/>
                    <a:pt x="258" y="55"/>
                    <a:pt x="258" y="55"/>
                  </a:cubicBezTo>
                  <a:cubicBezTo>
                    <a:pt x="258" y="57"/>
                    <a:pt x="258" y="57"/>
                    <a:pt x="258" y="57"/>
                  </a:cubicBezTo>
                  <a:cubicBezTo>
                    <a:pt x="258" y="58"/>
                    <a:pt x="258" y="58"/>
                    <a:pt x="258" y="58"/>
                  </a:cubicBezTo>
                  <a:cubicBezTo>
                    <a:pt x="257" y="58"/>
                    <a:pt x="257" y="58"/>
                    <a:pt x="257" y="58"/>
                  </a:cubicBezTo>
                  <a:cubicBezTo>
                    <a:pt x="257" y="59"/>
                    <a:pt x="257" y="59"/>
                    <a:pt x="257" y="59"/>
                  </a:cubicBezTo>
                  <a:cubicBezTo>
                    <a:pt x="257" y="60"/>
                    <a:pt x="257" y="60"/>
                    <a:pt x="257" y="60"/>
                  </a:cubicBezTo>
                  <a:cubicBezTo>
                    <a:pt x="257" y="61"/>
                    <a:pt x="257" y="61"/>
                    <a:pt x="257" y="61"/>
                  </a:cubicBezTo>
                  <a:cubicBezTo>
                    <a:pt x="257" y="61"/>
                    <a:pt x="257" y="61"/>
                    <a:pt x="257" y="61"/>
                  </a:cubicBezTo>
                  <a:cubicBezTo>
                    <a:pt x="257" y="62"/>
                    <a:pt x="257" y="62"/>
                    <a:pt x="257" y="62"/>
                  </a:cubicBezTo>
                  <a:cubicBezTo>
                    <a:pt x="257" y="62"/>
                    <a:pt x="257" y="62"/>
                    <a:pt x="257" y="62"/>
                  </a:cubicBezTo>
                  <a:cubicBezTo>
                    <a:pt x="256" y="63"/>
                    <a:pt x="256" y="63"/>
                    <a:pt x="256" y="63"/>
                  </a:cubicBezTo>
                  <a:cubicBezTo>
                    <a:pt x="256" y="64"/>
                    <a:pt x="256" y="64"/>
                    <a:pt x="256" y="64"/>
                  </a:cubicBezTo>
                  <a:cubicBezTo>
                    <a:pt x="256" y="64"/>
                    <a:pt x="256" y="64"/>
                    <a:pt x="256" y="64"/>
                  </a:cubicBezTo>
                  <a:cubicBezTo>
                    <a:pt x="255" y="65"/>
                    <a:pt x="255" y="65"/>
                    <a:pt x="255" y="65"/>
                  </a:cubicBezTo>
                  <a:cubicBezTo>
                    <a:pt x="255" y="66"/>
                    <a:pt x="255" y="66"/>
                    <a:pt x="255" y="66"/>
                  </a:cubicBezTo>
                  <a:cubicBezTo>
                    <a:pt x="255" y="66"/>
                    <a:pt x="255" y="66"/>
                    <a:pt x="255" y="66"/>
                  </a:cubicBezTo>
                  <a:cubicBezTo>
                    <a:pt x="255" y="67"/>
                    <a:pt x="255" y="67"/>
                    <a:pt x="255" y="67"/>
                  </a:cubicBezTo>
                  <a:cubicBezTo>
                    <a:pt x="254" y="67"/>
                    <a:pt x="254" y="67"/>
                    <a:pt x="254" y="67"/>
                  </a:cubicBezTo>
                  <a:cubicBezTo>
                    <a:pt x="253" y="68"/>
                    <a:pt x="253" y="68"/>
                    <a:pt x="253" y="68"/>
                  </a:cubicBezTo>
                  <a:cubicBezTo>
                    <a:pt x="252" y="68"/>
                    <a:pt x="252" y="68"/>
                    <a:pt x="252" y="68"/>
                  </a:cubicBezTo>
                  <a:cubicBezTo>
                    <a:pt x="253" y="68"/>
                    <a:pt x="253" y="68"/>
                    <a:pt x="253" y="68"/>
                  </a:cubicBezTo>
                  <a:cubicBezTo>
                    <a:pt x="254" y="68"/>
                    <a:pt x="254" y="68"/>
                    <a:pt x="254" y="68"/>
                  </a:cubicBezTo>
                  <a:cubicBezTo>
                    <a:pt x="254" y="68"/>
                    <a:pt x="254" y="68"/>
                    <a:pt x="254" y="68"/>
                  </a:cubicBezTo>
                  <a:cubicBezTo>
                    <a:pt x="254" y="68"/>
                    <a:pt x="254" y="68"/>
                    <a:pt x="254" y="68"/>
                  </a:cubicBezTo>
                  <a:cubicBezTo>
                    <a:pt x="255" y="69"/>
                    <a:pt x="255" y="69"/>
                    <a:pt x="255" y="69"/>
                  </a:cubicBezTo>
                  <a:cubicBezTo>
                    <a:pt x="254" y="70"/>
                    <a:pt x="254" y="70"/>
                    <a:pt x="254" y="70"/>
                  </a:cubicBezTo>
                  <a:cubicBezTo>
                    <a:pt x="253" y="71"/>
                    <a:pt x="253" y="71"/>
                    <a:pt x="253" y="71"/>
                  </a:cubicBezTo>
                  <a:cubicBezTo>
                    <a:pt x="253" y="73"/>
                    <a:pt x="253" y="73"/>
                    <a:pt x="253" y="73"/>
                  </a:cubicBezTo>
                  <a:cubicBezTo>
                    <a:pt x="253" y="74"/>
                    <a:pt x="253" y="74"/>
                    <a:pt x="253" y="74"/>
                  </a:cubicBezTo>
                  <a:cubicBezTo>
                    <a:pt x="253" y="75"/>
                    <a:pt x="253" y="75"/>
                    <a:pt x="253" y="75"/>
                  </a:cubicBezTo>
                  <a:cubicBezTo>
                    <a:pt x="253" y="76"/>
                    <a:pt x="253" y="76"/>
                    <a:pt x="253" y="76"/>
                  </a:cubicBezTo>
                  <a:cubicBezTo>
                    <a:pt x="252" y="77"/>
                    <a:pt x="252" y="77"/>
                    <a:pt x="252" y="77"/>
                  </a:cubicBezTo>
                  <a:cubicBezTo>
                    <a:pt x="251" y="77"/>
                    <a:pt x="251" y="77"/>
                    <a:pt x="251" y="77"/>
                  </a:cubicBezTo>
                  <a:cubicBezTo>
                    <a:pt x="251" y="77"/>
                    <a:pt x="251" y="77"/>
                    <a:pt x="251" y="77"/>
                  </a:cubicBezTo>
                  <a:cubicBezTo>
                    <a:pt x="250" y="77"/>
                    <a:pt x="250" y="77"/>
                    <a:pt x="250" y="77"/>
                  </a:cubicBezTo>
                  <a:cubicBezTo>
                    <a:pt x="251" y="78"/>
                    <a:pt x="251" y="78"/>
                    <a:pt x="251" y="78"/>
                  </a:cubicBezTo>
                  <a:cubicBezTo>
                    <a:pt x="251" y="79"/>
                    <a:pt x="251" y="79"/>
                    <a:pt x="251" y="79"/>
                  </a:cubicBezTo>
                  <a:cubicBezTo>
                    <a:pt x="251" y="80"/>
                    <a:pt x="251" y="80"/>
                    <a:pt x="251" y="80"/>
                  </a:cubicBezTo>
                  <a:cubicBezTo>
                    <a:pt x="250" y="80"/>
                    <a:pt x="250" y="80"/>
                    <a:pt x="250" y="80"/>
                  </a:cubicBezTo>
                  <a:cubicBezTo>
                    <a:pt x="249" y="82"/>
                    <a:pt x="249" y="82"/>
                    <a:pt x="249" y="82"/>
                  </a:cubicBezTo>
                  <a:cubicBezTo>
                    <a:pt x="250" y="83"/>
                    <a:pt x="250" y="83"/>
                    <a:pt x="250" y="83"/>
                  </a:cubicBezTo>
                  <a:cubicBezTo>
                    <a:pt x="250" y="84"/>
                    <a:pt x="250" y="84"/>
                    <a:pt x="250" y="84"/>
                  </a:cubicBezTo>
                  <a:cubicBezTo>
                    <a:pt x="250" y="84"/>
                    <a:pt x="250" y="84"/>
                    <a:pt x="250" y="84"/>
                  </a:cubicBezTo>
                  <a:cubicBezTo>
                    <a:pt x="250" y="85"/>
                    <a:pt x="250" y="85"/>
                    <a:pt x="250" y="85"/>
                  </a:cubicBezTo>
                  <a:cubicBezTo>
                    <a:pt x="250" y="85"/>
                    <a:pt x="250" y="85"/>
                    <a:pt x="250" y="85"/>
                  </a:cubicBezTo>
                  <a:cubicBezTo>
                    <a:pt x="250" y="87"/>
                    <a:pt x="250" y="87"/>
                    <a:pt x="250" y="87"/>
                  </a:cubicBezTo>
                  <a:cubicBezTo>
                    <a:pt x="249" y="88"/>
                    <a:pt x="249" y="88"/>
                    <a:pt x="249" y="88"/>
                  </a:cubicBezTo>
                  <a:cubicBezTo>
                    <a:pt x="249" y="88"/>
                    <a:pt x="249" y="88"/>
                    <a:pt x="249" y="88"/>
                  </a:cubicBezTo>
                  <a:cubicBezTo>
                    <a:pt x="249" y="88"/>
                    <a:pt x="249" y="88"/>
                    <a:pt x="249" y="88"/>
                  </a:cubicBezTo>
                  <a:cubicBezTo>
                    <a:pt x="250" y="88"/>
                    <a:pt x="250" y="88"/>
                    <a:pt x="250" y="88"/>
                  </a:cubicBezTo>
                  <a:cubicBezTo>
                    <a:pt x="251" y="87"/>
                    <a:pt x="251" y="87"/>
                    <a:pt x="251" y="87"/>
                  </a:cubicBezTo>
                  <a:cubicBezTo>
                    <a:pt x="251" y="86"/>
                    <a:pt x="251" y="86"/>
                    <a:pt x="251" y="86"/>
                  </a:cubicBezTo>
                  <a:cubicBezTo>
                    <a:pt x="251" y="86"/>
                    <a:pt x="251" y="86"/>
                    <a:pt x="251" y="86"/>
                  </a:cubicBezTo>
                  <a:cubicBezTo>
                    <a:pt x="251" y="86"/>
                    <a:pt x="251" y="86"/>
                    <a:pt x="251" y="86"/>
                  </a:cubicBezTo>
                  <a:cubicBezTo>
                    <a:pt x="252" y="85"/>
                    <a:pt x="252" y="85"/>
                    <a:pt x="252" y="85"/>
                  </a:cubicBezTo>
                  <a:cubicBezTo>
                    <a:pt x="253" y="85"/>
                    <a:pt x="253" y="85"/>
                    <a:pt x="253" y="85"/>
                  </a:cubicBezTo>
                  <a:cubicBezTo>
                    <a:pt x="252" y="85"/>
                    <a:pt x="252" y="85"/>
                    <a:pt x="252" y="85"/>
                  </a:cubicBezTo>
                  <a:cubicBezTo>
                    <a:pt x="251" y="84"/>
                    <a:pt x="251" y="84"/>
                    <a:pt x="251" y="84"/>
                  </a:cubicBezTo>
                  <a:cubicBezTo>
                    <a:pt x="250" y="83"/>
                    <a:pt x="250" y="83"/>
                    <a:pt x="250" y="83"/>
                  </a:cubicBezTo>
                  <a:cubicBezTo>
                    <a:pt x="251" y="82"/>
                    <a:pt x="251" y="82"/>
                    <a:pt x="251" y="82"/>
                  </a:cubicBezTo>
                  <a:cubicBezTo>
                    <a:pt x="252" y="82"/>
                    <a:pt x="252" y="82"/>
                    <a:pt x="252" y="82"/>
                  </a:cubicBezTo>
                  <a:cubicBezTo>
                    <a:pt x="254" y="81"/>
                    <a:pt x="254" y="81"/>
                    <a:pt x="254" y="81"/>
                  </a:cubicBezTo>
                  <a:cubicBezTo>
                    <a:pt x="255" y="80"/>
                    <a:pt x="255" y="80"/>
                    <a:pt x="255" y="80"/>
                  </a:cubicBezTo>
                  <a:cubicBezTo>
                    <a:pt x="256" y="80"/>
                    <a:pt x="256" y="80"/>
                    <a:pt x="256" y="80"/>
                  </a:cubicBezTo>
                  <a:cubicBezTo>
                    <a:pt x="256" y="80"/>
                    <a:pt x="256" y="80"/>
                    <a:pt x="256" y="80"/>
                  </a:cubicBezTo>
                  <a:cubicBezTo>
                    <a:pt x="256" y="79"/>
                    <a:pt x="256" y="79"/>
                    <a:pt x="256" y="79"/>
                  </a:cubicBezTo>
                  <a:cubicBezTo>
                    <a:pt x="257" y="78"/>
                    <a:pt x="257" y="78"/>
                    <a:pt x="257" y="78"/>
                  </a:cubicBezTo>
                  <a:cubicBezTo>
                    <a:pt x="258" y="77"/>
                    <a:pt x="258" y="77"/>
                    <a:pt x="258" y="77"/>
                  </a:cubicBezTo>
                  <a:cubicBezTo>
                    <a:pt x="257" y="77"/>
                    <a:pt x="257" y="77"/>
                    <a:pt x="257" y="77"/>
                  </a:cubicBezTo>
                  <a:cubicBezTo>
                    <a:pt x="257" y="76"/>
                    <a:pt x="257" y="76"/>
                    <a:pt x="257" y="76"/>
                  </a:cubicBezTo>
                  <a:cubicBezTo>
                    <a:pt x="258" y="77"/>
                    <a:pt x="258" y="77"/>
                    <a:pt x="258" y="77"/>
                  </a:cubicBezTo>
                  <a:cubicBezTo>
                    <a:pt x="259" y="77"/>
                    <a:pt x="259" y="77"/>
                    <a:pt x="259" y="77"/>
                  </a:cubicBezTo>
                  <a:cubicBezTo>
                    <a:pt x="260" y="76"/>
                    <a:pt x="260" y="76"/>
                    <a:pt x="260" y="76"/>
                  </a:cubicBezTo>
                  <a:cubicBezTo>
                    <a:pt x="260" y="75"/>
                    <a:pt x="260" y="75"/>
                    <a:pt x="260" y="75"/>
                  </a:cubicBezTo>
                  <a:cubicBezTo>
                    <a:pt x="261" y="74"/>
                    <a:pt x="261" y="74"/>
                    <a:pt x="261" y="74"/>
                  </a:cubicBezTo>
                  <a:cubicBezTo>
                    <a:pt x="261" y="73"/>
                    <a:pt x="261" y="73"/>
                    <a:pt x="261" y="73"/>
                  </a:cubicBezTo>
                  <a:cubicBezTo>
                    <a:pt x="261" y="72"/>
                    <a:pt x="261" y="72"/>
                    <a:pt x="261" y="72"/>
                  </a:cubicBezTo>
                  <a:cubicBezTo>
                    <a:pt x="259" y="73"/>
                    <a:pt x="259" y="73"/>
                    <a:pt x="259" y="73"/>
                  </a:cubicBezTo>
                  <a:cubicBezTo>
                    <a:pt x="259" y="74"/>
                    <a:pt x="259" y="74"/>
                    <a:pt x="259" y="74"/>
                  </a:cubicBezTo>
                  <a:cubicBezTo>
                    <a:pt x="258" y="75"/>
                    <a:pt x="258" y="75"/>
                    <a:pt x="258" y="75"/>
                  </a:cubicBezTo>
                  <a:cubicBezTo>
                    <a:pt x="257" y="74"/>
                    <a:pt x="257" y="74"/>
                    <a:pt x="257" y="74"/>
                  </a:cubicBezTo>
                  <a:cubicBezTo>
                    <a:pt x="256" y="73"/>
                    <a:pt x="256" y="73"/>
                    <a:pt x="256" y="73"/>
                  </a:cubicBezTo>
                  <a:cubicBezTo>
                    <a:pt x="257" y="72"/>
                    <a:pt x="257" y="72"/>
                    <a:pt x="257" y="72"/>
                  </a:cubicBezTo>
                  <a:cubicBezTo>
                    <a:pt x="257" y="71"/>
                    <a:pt x="257" y="71"/>
                    <a:pt x="257" y="71"/>
                  </a:cubicBezTo>
                  <a:cubicBezTo>
                    <a:pt x="258" y="70"/>
                    <a:pt x="258" y="70"/>
                    <a:pt x="258" y="70"/>
                  </a:cubicBezTo>
                  <a:cubicBezTo>
                    <a:pt x="259" y="70"/>
                    <a:pt x="259" y="70"/>
                    <a:pt x="259" y="70"/>
                  </a:cubicBezTo>
                  <a:cubicBezTo>
                    <a:pt x="260" y="71"/>
                    <a:pt x="260" y="71"/>
                    <a:pt x="260" y="71"/>
                  </a:cubicBezTo>
                  <a:cubicBezTo>
                    <a:pt x="261" y="71"/>
                    <a:pt x="261" y="71"/>
                    <a:pt x="261" y="71"/>
                  </a:cubicBezTo>
                  <a:cubicBezTo>
                    <a:pt x="261" y="70"/>
                    <a:pt x="261" y="70"/>
                    <a:pt x="261" y="70"/>
                  </a:cubicBezTo>
                  <a:cubicBezTo>
                    <a:pt x="262" y="69"/>
                    <a:pt x="262" y="69"/>
                    <a:pt x="262" y="69"/>
                  </a:cubicBezTo>
                  <a:cubicBezTo>
                    <a:pt x="262" y="70"/>
                    <a:pt x="262" y="70"/>
                    <a:pt x="262" y="70"/>
                  </a:cubicBezTo>
                  <a:cubicBezTo>
                    <a:pt x="262" y="70"/>
                    <a:pt x="262" y="70"/>
                    <a:pt x="262" y="70"/>
                  </a:cubicBezTo>
                  <a:cubicBezTo>
                    <a:pt x="262" y="71"/>
                    <a:pt x="262" y="71"/>
                    <a:pt x="262" y="71"/>
                  </a:cubicBezTo>
                  <a:cubicBezTo>
                    <a:pt x="264" y="73"/>
                    <a:pt x="264" y="73"/>
                    <a:pt x="264" y="73"/>
                  </a:cubicBezTo>
                  <a:cubicBezTo>
                    <a:pt x="265" y="73"/>
                    <a:pt x="265" y="73"/>
                    <a:pt x="265" y="73"/>
                  </a:cubicBezTo>
                  <a:cubicBezTo>
                    <a:pt x="266" y="73"/>
                    <a:pt x="266" y="73"/>
                    <a:pt x="266" y="73"/>
                  </a:cubicBezTo>
                  <a:cubicBezTo>
                    <a:pt x="268" y="72"/>
                    <a:pt x="268" y="72"/>
                    <a:pt x="268" y="72"/>
                  </a:cubicBezTo>
                  <a:cubicBezTo>
                    <a:pt x="268" y="72"/>
                    <a:pt x="268" y="72"/>
                    <a:pt x="268" y="72"/>
                  </a:cubicBezTo>
                  <a:cubicBezTo>
                    <a:pt x="268" y="71"/>
                    <a:pt x="268" y="71"/>
                    <a:pt x="268" y="71"/>
                  </a:cubicBezTo>
                  <a:cubicBezTo>
                    <a:pt x="267" y="69"/>
                    <a:pt x="267" y="69"/>
                    <a:pt x="267" y="69"/>
                  </a:cubicBezTo>
                  <a:cubicBezTo>
                    <a:pt x="267" y="69"/>
                    <a:pt x="267" y="69"/>
                    <a:pt x="267" y="69"/>
                  </a:cubicBezTo>
                  <a:cubicBezTo>
                    <a:pt x="267" y="69"/>
                    <a:pt x="267" y="69"/>
                    <a:pt x="267" y="69"/>
                  </a:cubicBezTo>
                  <a:cubicBezTo>
                    <a:pt x="269" y="70"/>
                    <a:pt x="269" y="70"/>
                    <a:pt x="269" y="70"/>
                  </a:cubicBezTo>
                  <a:cubicBezTo>
                    <a:pt x="270" y="71"/>
                    <a:pt x="270" y="71"/>
                    <a:pt x="270" y="71"/>
                  </a:cubicBezTo>
                  <a:cubicBezTo>
                    <a:pt x="271" y="71"/>
                    <a:pt x="271" y="71"/>
                    <a:pt x="271" y="71"/>
                  </a:cubicBezTo>
                  <a:cubicBezTo>
                    <a:pt x="270" y="72"/>
                    <a:pt x="270" y="72"/>
                    <a:pt x="270" y="72"/>
                  </a:cubicBezTo>
                  <a:cubicBezTo>
                    <a:pt x="271" y="72"/>
                    <a:pt x="271" y="72"/>
                    <a:pt x="271" y="72"/>
                  </a:cubicBezTo>
                  <a:cubicBezTo>
                    <a:pt x="272" y="73"/>
                    <a:pt x="272" y="73"/>
                    <a:pt x="272" y="73"/>
                  </a:cubicBezTo>
                  <a:cubicBezTo>
                    <a:pt x="272" y="75"/>
                    <a:pt x="272" y="75"/>
                    <a:pt x="272" y="75"/>
                  </a:cubicBezTo>
                  <a:cubicBezTo>
                    <a:pt x="272" y="75"/>
                    <a:pt x="272" y="75"/>
                    <a:pt x="272" y="75"/>
                  </a:cubicBezTo>
                  <a:cubicBezTo>
                    <a:pt x="272" y="75"/>
                    <a:pt x="272" y="75"/>
                    <a:pt x="272" y="75"/>
                  </a:cubicBezTo>
                  <a:cubicBezTo>
                    <a:pt x="273" y="74"/>
                    <a:pt x="273" y="74"/>
                    <a:pt x="273" y="74"/>
                  </a:cubicBezTo>
                  <a:cubicBezTo>
                    <a:pt x="273" y="74"/>
                    <a:pt x="273" y="74"/>
                    <a:pt x="273" y="74"/>
                  </a:cubicBezTo>
                  <a:cubicBezTo>
                    <a:pt x="274" y="73"/>
                    <a:pt x="274" y="73"/>
                    <a:pt x="274" y="73"/>
                  </a:cubicBezTo>
                  <a:cubicBezTo>
                    <a:pt x="274" y="73"/>
                    <a:pt x="274" y="73"/>
                    <a:pt x="274" y="73"/>
                  </a:cubicBezTo>
                  <a:cubicBezTo>
                    <a:pt x="273" y="73"/>
                    <a:pt x="273" y="73"/>
                    <a:pt x="273" y="73"/>
                  </a:cubicBezTo>
                  <a:cubicBezTo>
                    <a:pt x="272" y="73"/>
                    <a:pt x="272" y="73"/>
                    <a:pt x="272" y="73"/>
                  </a:cubicBezTo>
                  <a:cubicBezTo>
                    <a:pt x="272" y="72"/>
                    <a:pt x="272" y="72"/>
                    <a:pt x="272" y="72"/>
                  </a:cubicBezTo>
                  <a:cubicBezTo>
                    <a:pt x="273" y="71"/>
                    <a:pt x="273" y="71"/>
                    <a:pt x="273" y="71"/>
                  </a:cubicBezTo>
                  <a:cubicBezTo>
                    <a:pt x="274" y="71"/>
                    <a:pt x="274" y="71"/>
                    <a:pt x="274" y="71"/>
                  </a:cubicBezTo>
                  <a:cubicBezTo>
                    <a:pt x="274" y="70"/>
                    <a:pt x="274" y="70"/>
                    <a:pt x="274" y="70"/>
                  </a:cubicBezTo>
                  <a:cubicBezTo>
                    <a:pt x="275" y="70"/>
                    <a:pt x="275" y="70"/>
                    <a:pt x="275" y="70"/>
                  </a:cubicBezTo>
                  <a:cubicBezTo>
                    <a:pt x="275" y="70"/>
                    <a:pt x="275" y="70"/>
                    <a:pt x="275" y="70"/>
                  </a:cubicBezTo>
                  <a:cubicBezTo>
                    <a:pt x="277" y="69"/>
                    <a:pt x="277" y="69"/>
                    <a:pt x="277" y="69"/>
                  </a:cubicBezTo>
                  <a:cubicBezTo>
                    <a:pt x="280" y="69"/>
                    <a:pt x="280" y="69"/>
                    <a:pt x="280" y="69"/>
                  </a:cubicBezTo>
                  <a:cubicBezTo>
                    <a:pt x="283" y="68"/>
                    <a:pt x="283" y="68"/>
                    <a:pt x="283" y="68"/>
                  </a:cubicBezTo>
                  <a:cubicBezTo>
                    <a:pt x="286" y="67"/>
                    <a:pt x="286" y="67"/>
                    <a:pt x="286" y="67"/>
                  </a:cubicBezTo>
                  <a:cubicBezTo>
                    <a:pt x="287" y="67"/>
                    <a:pt x="287" y="67"/>
                    <a:pt x="287" y="67"/>
                  </a:cubicBezTo>
                  <a:cubicBezTo>
                    <a:pt x="289" y="68"/>
                    <a:pt x="289" y="68"/>
                    <a:pt x="289" y="68"/>
                  </a:cubicBezTo>
                  <a:cubicBezTo>
                    <a:pt x="289" y="68"/>
                    <a:pt x="289" y="68"/>
                    <a:pt x="289" y="68"/>
                  </a:cubicBezTo>
                  <a:cubicBezTo>
                    <a:pt x="288" y="69"/>
                    <a:pt x="288" y="69"/>
                    <a:pt x="288" y="69"/>
                  </a:cubicBezTo>
                  <a:cubicBezTo>
                    <a:pt x="288" y="69"/>
                    <a:pt x="288" y="69"/>
                    <a:pt x="288" y="69"/>
                  </a:cubicBezTo>
                  <a:cubicBezTo>
                    <a:pt x="288" y="71"/>
                    <a:pt x="288" y="71"/>
                    <a:pt x="288" y="71"/>
                  </a:cubicBezTo>
                  <a:cubicBezTo>
                    <a:pt x="289" y="72"/>
                    <a:pt x="289" y="72"/>
                    <a:pt x="289" y="72"/>
                  </a:cubicBezTo>
                  <a:cubicBezTo>
                    <a:pt x="293" y="72"/>
                    <a:pt x="293" y="72"/>
                    <a:pt x="293" y="72"/>
                  </a:cubicBezTo>
                  <a:cubicBezTo>
                    <a:pt x="294" y="72"/>
                    <a:pt x="294" y="72"/>
                    <a:pt x="294" y="72"/>
                  </a:cubicBezTo>
                  <a:cubicBezTo>
                    <a:pt x="294" y="72"/>
                    <a:pt x="294" y="72"/>
                    <a:pt x="294" y="72"/>
                  </a:cubicBezTo>
                  <a:cubicBezTo>
                    <a:pt x="296" y="72"/>
                    <a:pt x="296" y="72"/>
                    <a:pt x="296" y="72"/>
                  </a:cubicBezTo>
                  <a:cubicBezTo>
                    <a:pt x="297" y="72"/>
                    <a:pt x="297" y="72"/>
                    <a:pt x="297" y="72"/>
                  </a:cubicBezTo>
                  <a:cubicBezTo>
                    <a:pt x="300" y="72"/>
                    <a:pt x="300" y="72"/>
                    <a:pt x="300" y="72"/>
                  </a:cubicBezTo>
                  <a:cubicBezTo>
                    <a:pt x="302" y="71"/>
                    <a:pt x="302" y="71"/>
                    <a:pt x="302" y="71"/>
                  </a:cubicBezTo>
                  <a:cubicBezTo>
                    <a:pt x="302" y="71"/>
                    <a:pt x="302" y="71"/>
                    <a:pt x="302" y="71"/>
                  </a:cubicBezTo>
                  <a:cubicBezTo>
                    <a:pt x="303" y="71"/>
                    <a:pt x="303" y="71"/>
                    <a:pt x="303" y="71"/>
                  </a:cubicBezTo>
                  <a:cubicBezTo>
                    <a:pt x="304" y="70"/>
                    <a:pt x="304" y="70"/>
                    <a:pt x="304" y="70"/>
                  </a:cubicBezTo>
                  <a:cubicBezTo>
                    <a:pt x="303" y="70"/>
                    <a:pt x="303" y="70"/>
                    <a:pt x="303" y="70"/>
                  </a:cubicBezTo>
                  <a:cubicBezTo>
                    <a:pt x="304" y="70"/>
                    <a:pt x="304" y="70"/>
                    <a:pt x="304" y="70"/>
                  </a:cubicBezTo>
                  <a:cubicBezTo>
                    <a:pt x="305" y="70"/>
                    <a:pt x="305" y="70"/>
                    <a:pt x="305" y="70"/>
                  </a:cubicBezTo>
                  <a:cubicBezTo>
                    <a:pt x="306" y="70"/>
                    <a:pt x="306" y="70"/>
                    <a:pt x="306" y="70"/>
                  </a:cubicBezTo>
                  <a:cubicBezTo>
                    <a:pt x="306" y="70"/>
                    <a:pt x="306" y="70"/>
                    <a:pt x="306" y="70"/>
                  </a:cubicBezTo>
                  <a:cubicBezTo>
                    <a:pt x="307" y="70"/>
                    <a:pt x="307" y="70"/>
                    <a:pt x="307" y="70"/>
                  </a:cubicBezTo>
                  <a:cubicBezTo>
                    <a:pt x="307" y="69"/>
                    <a:pt x="307" y="69"/>
                    <a:pt x="307" y="69"/>
                  </a:cubicBezTo>
                  <a:cubicBezTo>
                    <a:pt x="307" y="69"/>
                    <a:pt x="307" y="69"/>
                    <a:pt x="307" y="69"/>
                  </a:cubicBezTo>
                  <a:cubicBezTo>
                    <a:pt x="306" y="68"/>
                    <a:pt x="306" y="68"/>
                    <a:pt x="306" y="68"/>
                  </a:cubicBezTo>
                  <a:cubicBezTo>
                    <a:pt x="307" y="67"/>
                    <a:pt x="307" y="67"/>
                    <a:pt x="307" y="67"/>
                  </a:cubicBezTo>
                  <a:cubicBezTo>
                    <a:pt x="306" y="67"/>
                    <a:pt x="306" y="67"/>
                    <a:pt x="306" y="67"/>
                  </a:cubicBezTo>
                  <a:cubicBezTo>
                    <a:pt x="305" y="67"/>
                    <a:pt x="305" y="67"/>
                    <a:pt x="305" y="67"/>
                  </a:cubicBezTo>
                  <a:cubicBezTo>
                    <a:pt x="305" y="66"/>
                    <a:pt x="305" y="66"/>
                    <a:pt x="305" y="66"/>
                  </a:cubicBezTo>
                  <a:cubicBezTo>
                    <a:pt x="304" y="65"/>
                    <a:pt x="304" y="65"/>
                    <a:pt x="304" y="65"/>
                  </a:cubicBezTo>
                  <a:cubicBezTo>
                    <a:pt x="304" y="65"/>
                    <a:pt x="304" y="65"/>
                    <a:pt x="304" y="65"/>
                  </a:cubicBezTo>
                  <a:cubicBezTo>
                    <a:pt x="304" y="64"/>
                    <a:pt x="304" y="64"/>
                    <a:pt x="304" y="64"/>
                  </a:cubicBezTo>
                  <a:cubicBezTo>
                    <a:pt x="304" y="63"/>
                    <a:pt x="304" y="63"/>
                    <a:pt x="304" y="63"/>
                  </a:cubicBezTo>
                  <a:cubicBezTo>
                    <a:pt x="304" y="62"/>
                    <a:pt x="304" y="62"/>
                    <a:pt x="304" y="62"/>
                  </a:cubicBezTo>
                  <a:cubicBezTo>
                    <a:pt x="304" y="63"/>
                    <a:pt x="304" y="63"/>
                    <a:pt x="304" y="63"/>
                  </a:cubicBezTo>
                  <a:cubicBezTo>
                    <a:pt x="305" y="63"/>
                    <a:pt x="305" y="63"/>
                    <a:pt x="305" y="63"/>
                  </a:cubicBezTo>
                  <a:cubicBezTo>
                    <a:pt x="306" y="62"/>
                    <a:pt x="306" y="62"/>
                    <a:pt x="306" y="62"/>
                  </a:cubicBezTo>
                  <a:cubicBezTo>
                    <a:pt x="305" y="62"/>
                    <a:pt x="305" y="62"/>
                    <a:pt x="305" y="62"/>
                  </a:cubicBezTo>
                  <a:cubicBezTo>
                    <a:pt x="305" y="61"/>
                    <a:pt x="305" y="61"/>
                    <a:pt x="305" y="61"/>
                  </a:cubicBezTo>
                  <a:cubicBezTo>
                    <a:pt x="306" y="61"/>
                    <a:pt x="306" y="61"/>
                    <a:pt x="306" y="61"/>
                  </a:cubicBezTo>
                  <a:cubicBezTo>
                    <a:pt x="307" y="62"/>
                    <a:pt x="307" y="62"/>
                    <a:pt x="307" y="62"/>
                  </a:cubicBezTo>
                  <a:cubicBezTo>
                    <a:pt x="307" y="62"/>
                    <a:pt x="307" y="62"/>
                    <a:pt x="307" y="62"/>
                  </a:cubicBezTo>
                  <a:cubicBezTo>
                    <a:pt x="308" y="61"/>
                    <a:pt x="308" y="61"/>
                    <a:pt x="308" y="61"/>
                  </a:cubicBezTo>
                  <a:cubicBezTo>
                    <a:pt x="308" y="61"/>
                    <a:pt x="308" y="61"/>
                    <a:pt x="308" y="61"/>
                  </a:cubicBezTo>
                  <a:cubicBezTo>
                    <a:pt x="309" y="61"/>
                    <a:pt x="309" y="61"/>
                    <a:pt x="309" y="61"/>
                  </a:cubicBezTo>
                  <a:cubicBezTo>
                    <a:pt x="310" y="61"/>
                    <a:pt x="310" y="61"/>
                    <a:pt x="310" y="61"/>
                  </a:cubicBezTo>
                  <a:cubicBezTo>
                    <a:pt x="310" y="61"/>
                    <a:pt x="310" y="61"/>
                    <a:pt x="310" y="61"/>
                  </a:cubicBezTo>
                  <a:cubicBezTo>
                    <a:pt x="311" y="61"/>
                    <a:pt x="311" y="61"/>
                    <a:pt x="311" y="61"/>
                  </a:cubicBezTo>
                  <a:cubicBezTo>
                    <a:pt x="312" y="62"/>
                    <a:pt x="312" y="62"/>
                    <a:pt x="312" y="62"/>
                  </a:cubicBezTo>
                  <a:cubicBezTo>
                    <a:pt x="312" y="62"/>
                    <a:pt x="312" y="62"/>
                    <a:pt x="312" y="62"/>
                  </a:cubicBezTo>
                  <a:cubicBezTo>
                    <a:pt x="313" y="62"/>
                    <a:pt x="313" y="62"/>
                    <a:pt x="313" y="62"/>
                  </a:cubicBezTo>
                  <a:cubicBezTo>
                    <a:pt x="313" y="61"/>
                    <a:pt x="313" y="61"/>
                    <a:pt x="313" y="61"/>
                  </a:cubicBezTo>
                  <a:cubicBezTo>
                    <a:pt x="313" y="61"/>
                    <a:pt x="313" y="61"/>
                    <a:pt x="313" y="61"/>
                  </a:cubicBezTo>
                  <a:cubicBezTo>
                    <a:pt x="314" y="62"/>
                    <a:pt x="314" y="62"/>
                    <a:pt x="314" y="62"/>
                  </a:cubicBezTo>
                  <a:cubicBezTo>
                    <a:pt x="313" y="63"/>
                    <a:pt x="313" y="63"/>
                    <a:pt x="313" y="63"/>
                  </a:cubicBezTo>
                  <a:cubicBezTo>
                    <a:pt x="313" y="63"/>
                    <a:pt x="313" y="63"/>
                    <a:pt x="313" y="63"/>
                  </a:cubicBezTo>
                  <a:cubicBezTo>
                    <a:pt x="313" y="63"/>
                    <a:pt x="313" y="63"/>
                    <a:pt x="313" y="63"/>
                  </a:cubicBezTo>
                  <a:cubicBezTo>
                    <a:pt x="314" y="63"/>
                    <a:pt x="314" y="63"/>
                    <a:pt x="314" y="63"/>
                  </a:cubicBezTo>
                  <a:cubicBezTo>
                    <a:pt x="315" y="63"/>
                    <a:pt x="315" y="63"/>
                    <a:pt x="315" y="63"/>
                  </a:cubicBezTo>
                  <a:cubicBezTo>
                    <a:pt x="315" y="63"/>
                    <a:pt x="315" y="63"/>
                    <a:pt x="315" y="63"/>
                  </a:cubicBezTo>
                  <a:cubicBezTo>
                    <a:pt x="315" y="63"/>
                    <a:pt x="315" y="63"/>
                    <a:pt x="315" y="63"/>
                  </a:cubicBezTo>
                  <a:cubicBezTo>
                    <a:pt x="316" y="63"/>
                    <a:pt x="316" y="63"/>
                    <a:pt x="316" y="63"/>
                  </a:cubicBezTo>
                  <a:cubicBezTo>
                    <a:pt x="315" y="62"/>
                    <a:pt x="315" y="62"/>
                    <a:pt x="315" y="62"/>
                  </a:cubicBezTo>
                  <a:cubicBezTo>
                    <a:pt x="315" y="62"/>
                    <a:pt x="315" y="62"/>
                    <a:pt x="315" y="62"/>
                  </a:cubicBezTo>
                  <a:cubicBezTo>
                    <a:pt x="315" y="61"/>
                    <a:pt x="315" y="61"/>
                    <a:pt x="315" y="61"/>
                  </a:cubicBezTo>
                  <a:cubicBezTo>
                    <a:pt x="316" y="61"/>
                    <a:pt x="316" y="61"/>
                    <a:pt x="316" y="61"/>
                  </a:cubicBezTo>
                  <a:cubicBezTo>
                    <a:pt x="317" y="61"/>
                    <a:pt x="317" y="61"/>
                    <a:pt x="317" y="61"/>
                  </a:cubicBezTo>
                  <a:cubicBezTo>
                    <a:pt x="318" y="61"/>
                    <a:pt x="318" y="61"/>
                    <a:pt x="318" y="61"/>
                  </a:cubicBezTo>
                  <a:cubicBezTo>
                    <a:pt x="318" y="61"/>
                    <a:pt x="318" y="61"/>
                    <a:pt x="318" y="61"/>
                  </a:cubicBezTo>
                  <a:cubicBezTo>
                    <a:pt x="319" y="61"/>
                    <a:pt x="319" y="61"/>
                    <a:pt x="319" y="61"/>
                  </a:cubicBezTo>
                  <a:cubicBezTo>
                    <a:pt x="319" y="62"/>
                    <a:pt x="319" y="62"/>
                    <a:pt x="319" y="62"/>
                  </a:cubicBezTo>
                  <a:cubicBezTo>
                    <a:pt x="320" y="63"/>
                    <a:pt x="320" y="63"/>
                    <a:pt x="320" y="63"/>
                  </a:cubicBezTo>
                  <a:cubicBezTo>
                    <a:pt x="320" y="62"/>
                    <a:pt x="320" y="62"/>
                    <a:pt x="320" y="62"/>
                  </a:cubicBezTo>
                  <a:cubicBezTo>
                    <a:pt x="320" y="62"/>
                    <a:pt x="320" y="62"/>
                    <a:pt x="320" y="62"/>
                  </a:cubicBezTo>
                  <a:cubicBezTo>
                    <a:pt x="321" y="61"/>
                    <a:pt x="321" y="61"/>
                    <a:pt x="321" y="61"/>
                  </a:cubicBezTo>
                  <a:cubicBezTo>
                    <a:pt x="321" y="62"/>
                    <a:pt x="321" y="62"/>
                    <a:pt x="321" y="62"/>
                  </a:cubicBezTo>
                  <a:cubicBezTo>
                    <a:pt x="322" y="63"/>
                    <a:pt x="322" y="63"/>
                    <a:pt x="322" y="63"/>
                  </a:cubicBezTo>
                  <a:cubicBezTo>
                    <a:pt x="323" y="62"/>
                    <a:pt x="323" y="62"/>
                    <a:pt x="323" y="62"/>
                  </a:cubicBezTo>
                  <a:cubicBezTo>
                    <a:pt x="323" y="63"/>
                    <a:pt x="323" y="63"/>
                    <a:pt x="323" y="63"/>
                  </a:cubicBezTo>
                  <a:cubicBezTo>
                    <a:pt x="324" y="64"/>
                    <a:pt x="324" y="64"/>
                    <a:pt x="324" y="64"/>
                  </a:cubicBezTo>
                  <a:cubicBezTo>
                    <a:pt x="324" y="63"/>
                    <a:pt x="324" y="63"/>
                    <a:pt x="324" y="63"/>
                  </a:cubicBezTo>
                  <a:cubicBezTo>
                    <a:pt x="325" y="63"/>
                    <a:pt x="325" y="63"/>
                    <a:pt x="325" y="63"/>
                  </a:cubicBezTo>
                  <a:cubicBezTo>
                    <a:pt x="325" y="63"/>
                    <a:pt x="325" y="63"/>
                    <a:pt x="325" y="63"/>
                  </a:cubicBezTo>
                  <a:cubicBezTo>
                    <a:pt x="325" y="64"/>
                    <a:pt x="325" y="64"/>
                    <a:pt x="325" y="64"/>
                  </a:cubicBezTo>
                  <a:cubicBezTo>
                    <a:pt x="325" y="65"/>
                    <a:pt x="325" y="65"/>
                    <a:pt x="325" y="65"/>
                  </a:cubicBezTo>
                  <a:cubicBezTo>
                    <a:pt x="326" y="65"/>
                    <a:pt x="326" y="65"/>
                    <a:pt x="326" y="65"/>
                  </a:cubicBezTo>
                  <a:cubicBezTo>
                    <a:pt x="327" y="65"/>
                    <a:pt x="327" y="65"/>
                    <a:pt x="327" y="65"/>
                  </a:cubicBezTo>
                  <a:cubicBezTo>
                    <a:pt x="327" y="66"/>
                    <a:pt x="327" y="66"/>
                    <a:pt x="327" y="66"/>
                  </a:cubicBezTo>
                  <a:cubicBezTo>
                    <a:pt x="327" y="65"/>
                    <a:pt x="327" y="65"/>
                    <a:pt x="327" y="65"/>
                  </a:cubicBezTo>
                  <a:cubicBezTo>
                    <a:pt x="328" y="65"/>
                    <a:pt x="328" y="65"/>
                    <a:pt x="328" y="65"/>
                  </a:cubicBezTo>
                  <a:cubicBezTo>
                    <a:pt x="328" y="66"/>
                    <a:pt x="328" y="66"/>
                    <a:pt x="328" y="66"/>
                  </a:cubicBezTo>
                  <a:cubicBezTo>
                    <a:pt x="327" y="67"/>
                    <a:pt x="327" y="67"/>
                    <a:pt x="327" y="67"/>
                  </a:cubicBezTo>
                  <a:cubicBezTo>
                    <a:pt x="327" y="68"/>
                    <a:pt x="327" y="68"/>
                    <a:pt x="327" y="68"/>
                  </a:cubicBezTo>
                  <a:cubicBezTo>
                    <a:pt x="328" y="67"/>
                    <a:pt x="328" y="67"/>
                    <a:pt x="328" y="67"/>
                  </a:cubicBezTo>
                  <a:cubicBezTo>
                    <a:pt x="329" y="67"/>
                    <a:pt x="329" y="67"/>
                    <a:pt x="329" y="67"/>
                  </a:cubicBezTo>
                  <a:cubicBezTo>
                    <a:pt x="329" y="67"/>
                    <a:pt x="329" y="67"/>
                    <a:pt x="329" y="67"/>
                  </a:cubicBezTo>
                  <a:cubicBezTo>
                    <a:pt x="328" y="69"/>
                    <a:pt x="328" y="69"/>
                    <a:pt x="328" y="69"/>
                  </a:cubicBezTo>
                  <a:cubicBezTo>
                    <a:pt x="328" y="70"/>
                    <a:pt x="328" y="70"/>
                    <a:pt x="328" y="70"/>
                  </a:cubicBezTo>
                  <a:cubicBezTo>
                    <a:pt x="329" y="70"/>
                    <a:pt x="329" y="70"/>
                    <a:pt x="329" y="70"/>
                  </a:cubicBezTo>
                  <a:cubicBezTo>
                    <a:pt x="330" y="70"/>
                    <a:pt x="330" y="70"/>
                    <a:pt x="330" y="70"/>
                  </a:cubicBezTo>
                  <a:cubicBezTo>
                    <a:pt x="330" y="69"/>
                    <a:pt x="330" y="69"/>
                    <a:pt x="330" y="69"/>
                  </a:cubicBezTo>
                  <a:cubicBezTo>
                    <a:pt x="331" y="69"/>
                    <a:pt x="331" y="69"/>
                    <a:pt x="331" y="69"/>
                  </a:cubicBezTo>
                  <a:cubicBezTo>
                    <a:pt x="331" y="70"/>
                    <a:pt x="331" y="70"/>
                    <a:pt x="331" y="70"/>
                  </a:cubicBezTo>
                  <a:cubicBezTo>
                    <a:pt x="332" y="70"/>
                    <a:pt x="332" y="70"/>
                    <a:pt x="332" y="70"/>
                  </a:cubicBezTo>
                  <a:cubicBezTo>
                    <a:pt x="332" y="71"/>
                    <a:pt x="332" y="71"/>
                    <a:pt x="332" y="71"/>
                  </a:cubicBezTo>
                  <a:cubicBezTo>
                    <a:pt x="332" y="72"/>
                    <a:pt x="332" y="72"/>
                    <a:pt x="332" y="72"/>
                  </a:cubicBezTo>
                  <a:cubicBezTo>
                    <a:pt x="333" y="72"/>
                    <a:pt x="333" y="72"/>
                    <a:pt x="333" y="72"/>
                  </a:cubicBezTo>
                  <a:cubicBezTo>
                    <a:pt x="333" y="72"/>
                    <a:pt x="333" y="72"/>
                    <a:pt x="333" y="72"/>
                  </a:cubicBezTo>
                  <a:cubicBezTo>
                    <a:pt x="334" y="72"/>
                    <a:pt x="334" y="72"/>
                    <a:pt x="334" y="72"/>
                  </a:cubicBezTo>
                  <a:cubicBezTo>
                    <a:pt x="334" y="73"/>
                    <a:pt x="334" y="73"/>
                    <a:pt x="334" y="73"/>
                  </a:cubicBezTo>
                  <a:cubicBezTo>
                    <a:pt x="333" y="74"/>
                    <a:pt x="333" y="74"/>
                    <a:pt x="333" y="74"/>
                  </a:cubicBezTo>
                  <a:cubicBezTo>
                    <a:pt x="332" y="74"/>
                    <a:pt x="332" y="74"/>
                    <a:pt x="332" y="74"/>
                  </a:cubicBezTo>
                  <a:cubicBezTo>
                    <a:pt x="331" y="74"/>
                    <a:pt x="331" y="74"/>
                    <a:pt x="331" y="74"/>
                  </a:cubicBezTo>
                  <a:cubicBezTo>
                    <a:pt x="330" y="73"/>
                    <a:pt x="330" y="73"/>
                    <a:pt x="330" y="73"/>
                  </a:cubicBezTo>
                  <a:cubicBezTo>
                    <a:pt x="328" y="73"/>
                    <a:pt x="328" y="73"/>
                    <a:pt x="328" y="73"/>
                  </a:cubicBezTo>
                  <a:cubicBezTo>
                    <a:pt x="329" y="74"/>
                    <a:pt x="329" y="74"/>
                    <a:pt x="329" y="74"/>
                  </a:cubicBezTo>
                  <a:cubicBezTo>
                    <a:pt x="329" y="75"/>
                    <a:pt x="329" y="75"/>
                    <a:pt x="329" y="75"/>
                  </a:cubicBezTo>
                  <a:cubicBezTo>
                    <a:pt x="331" y="75"/>
                    <a:pt x="331" y="75"/>
                    <a:pt x="331" y="75"/>
                  </a:cubicBezTo>
                  <a:cubicBezTo>
                    <a:pt x="331" y="76"/>
                    <a:pt x="331" y="76"/>
                    <a:pt x="331" y="76"/>
                  </a:cubicBezTo>
                  <a:cubicBezTo>
                    <a:pt x="333" y="77"/>
                    <a:pt x="333" y="77"/>
                    <a:pt x="333" y="77"/>
                  </a:cubicBezTo>
                  <a:cubicBezTo>
                    <a:pt x="334" y="77"/>
                    <a:pt x="334" y="77"/>
                    <a:pt x="334" y="77"/>
                  </a:cubicBezTo>
                  <a:cubicBezTo>
                    <a:pt x="335" y="76"/>
                    <a:pt x="335" y="76"/>
                    <a:pt x="335" y="76"/>
                  </a:cubicBezTo>
                  <a:cubicBezTo>
                    <a:pt x="335" y="76"/>
                    <a:pt x="335" y="76"/>
                    <a:pt x="335" y="76"/>
                  </a:cubicBezTo>
                  <a:cubicBezTo>
                    <a:pt x="335" y="75"/>
                    <a:pt x="335" y="75"/>
                    <a:pt x="335" y="75"/>
                  </a:cubicBezTo>
                  <a:cubicBezTo>
                    <a:pt x="334" y="74"/>
                    <a:pt x="334" y="74"/>
                    <a:pt x="334" y="74"/>
                  </a:cubicBezTo>
                  <a:cubicBezTo>
                    <a:pt x="335" y="74"/>
                    <a:pt x="335" y="74"/>
                    <a:pt x="335" y="74"/>
                  </a:cubicBezTo>
                  <a:cubicBezTo>
                    <a:pt x="336" y="75"/>
                    <a:pt x="336" y="75"/>
                    <a:pt x="336" y="75"/>
                  </a:cubicBezTo>
                  <a:cubicBezTo>
                    <a:pt x="337" y="76"/>
                    <a:pt x="337" y="76"/>
                    <a:pt x="337" y="76"/>
                  </a:cubicBezTo>
                  <a:cubicBezTo>
                    <a:pt x="337" y="76"/>
                    <a:pt x="337" y="76"/>
                    <a:pt x="337" y="76"/>
                  </a:cubicBezTo>
                  <a:cubicBezTo>
                    <a:pt x="336" y="76"/>
                    <a:pt x="336" y="76"/>
                    <a:pt x="336" y="76"/>
                  </a:cubicBezTo>
                  <a:cubicBezTo>
                    <a:pt x="335" y="78"/>
                    <a:pt x="335" y="78"/>
                    <a:pt x="335" y="78"/>
                  </a:cubicBezTo>
                  <a:cubicBezTo>
                    <a:pt x="335" y="78"/>
                    <a:pt x="335" y="78"/>
                    <a:pt x="335" y="78"/>
                  </a:cubicBezTo>
                  <a:cubicBezTo>
                    <a:pt x="336" y="78"/>
                    <a:pt x="336" y="78"/>
                    <a:pt x="336" y="78"/>
                  </a:cubicBezTo>
                  <a:cubicBezTo>
                    <a:pt x="336" y="78"/>
                    <a:pt x="336" y="78"/>
                    <a:pt x="336" y="78"/>
                  </a:cubicBezTo>
                  <a:cubicBezTo>
                    <a:pt x="337" y="78"/>
                    <a:pt x="337" y="78"/>
                    <a:pt x="337" y="78"/>
                  </a:cubicBezTo>
                  <a:cubicBezTo>
                    <a:pt x="340" y="80"/>
                    <a:pt x="340" y="80"/>
                    <a:pt x="340" y="80"/>
                  </a:cubicBezTo>
                  <a:cubicBezTo>
                    <a:pt x="341" y="80"/>
                    <a:pt x="341" y="80"/>
                    <a:pt x="341" y="80"/>
                  </a:cubicBezTo>
                  <a:cubicBezTo>
                    <a:pt x="341" y="81"/>
                    <a:pt x="341" y="81"/>
                    <a:pt x="341" y="81"/>
                  </a:cubicBezTo>
                  <a:cubicBezTo>
                    <a:pt x="344" y="82"/>
                    <a:pt x="344" y="82"/>
                    <a:pt x="344" y="82"/>
                  </a:cubicBezTo>
                  <a:cubicBezTo>
                    <a:pt x="345" y="83"/>
                    <a:pt x="345" y="83"/>
                    <a:pt x="345" y="83"/>
                  </a:cubicBezTo>
                  <a:cubicBezTo>
                    <a:pt x="346" y="83"/>
                    <a:pt x="346" y="83"/>
                    <a:pt x="346" y="83"/>
                  </a:cubicBezTo>
                  <a:cubicBezTo>
                    <a:pt x="346" y="83"/>
                    <a:pt x="346" y="83"/>
                    <a:pt x="346" y="83"/>
                  </a:cubicBezTo>
                  <a:cubicBezTo>
                    <a:pt x="346" y="82"/>
                    <a:pt x="346" y="82"/>
                    <a:pt x="346" y="82"/>
                  </a:cubicBezTo>
                  <a:cubicBezTo>
                    <a:pt x="347" y="82"/>
                    <a:pt x="347" y="82"/>
                    <a:pt x="347" y="82"/>
                  </a:cubicBezTo>
                  <a:cubicBezTo>
                    <a:pt x="347" y="83"/>
                    <a:pt x="347" y="83"/>
                    <a:pt x="347" y="83"/>
                  </a:cubicBezTo>
                  <a:cubicBezTo>
                    <a:pt x="348" y="83"/>
                    <a:pt x="348" y="83"/>
                    <a:pt x="348" y="83"/>
                  </a:cubicBezTo>
                  <a:cubicBezTo>
                    <a:pt x="348" y="84"/>
                    <a:pt x="348" y="84"/>
                    <a:pt x="348" y="84"/>
                  </a:cubicBezTo>
                  <a:cubicBezTo>
                    <a:pt x="349" y="84"/>
                    <a:pt x="349" y="84"/>
                    <a:pt x="349" y="84"/>
                  </a:cubicBezTo>
                  <a:cubicBezTo>
                    <a:pt x="349" y="83"/>
                    <a:pt x="349" y="83"/>
                    <a:pt x="349" y="83"/>
                  </a:cubicBezTo>
                  <a:cubicBezTo>
                    <a:pt x="348" y="79"/>
                    <a:pt x="348" y="79"/>
                    <a:pt x="348" y="79"/>
                  </a:cubicBezTo>
                  <a:cubicBezTo>
                    <a:pt x="347" y="77"/>
                    <a:pt x="347" y="77"/>
                    <a:pt x="347" y="77"/>
                  </a:cubicBezTo>
                  <a:cubicBezTo>
                    <a:pt x="346" y="74"/>
                    <a:pt x="346" y="74"/>
                    <a:pt x="346" y="74"/>
                  </a:cubicBezTo>
                  <a:cubicBezTo>
                    <a:pt x="346" y="72"/>
                    <a:pt x="346" y="72"/>
                    <a:pt x="346" y="72"/>
                  </a:cubicBezTo>
                  <a:cubicBezTo>
                    <a:pt x="345" y="71"/>
                    <a:pt x="345" y="71"/>
                    <a:pt x="345" y="71"/>
                  </a:cubicBezTo>
                  <a:cubicBezTo>
                    <a:pt x="345" y="70"/>
                    <a:pt x="345" y="70"/>
                    <a:pt x="345" y="70"/>
                  </a:cubicBezTo>
                  <a:cubicBezTo>
                    <a:pt x="346" y="71"/>
                    <a:pt x="346" y="71"/>
                    <a:pt x="346" y="71"/>
                  </a:cubicBezTo>
                  <a:cubicBezTo>
                    <a:pt x="346" y="72"/>
                    <a:pt x="346" y="72"/>
                    <a:pt x="346" y="72"/>
                  </a:cubicBezTo>
                  <a:cubicBezTo>
                    <a:pt x="347" y="73"/>
                    <a:pt x="347" y="73"/>
                    <a:pt x="347" y="73"/>
                  </a:cubicBezTo>
                  <a:cubicBezTo>
                    <a:pt x="348" y="73"/>
                    <a:pt x="348" y="73"/>
                    <a:pt x="348" y="73"/>
                  </a:cubicBezTo>
                  <a:cubicBezTo>
                    <a:pt x="349" y="74"/>
                    <a:pt x="349" y="74"/>
                    <a:pt x="349" y="74"/>
                  </a:cubicBezTo>
                  <a:cubicBezTo>
                    <a:pt x="351" y="74"/>
                    <a:pt x="351" y="74"/>
                    <a:pt x="351" y="74"/>
                  </a:cubicBezTo>
                  <a:cubicBezTo>
                    <a:pt x="354" y="74"/>
                    <a:pt x="354" y="74"/>
                    <a:pt x="354" y="74"/>
                  </a:cubicBezTo>
                  <a:cubicBezTo>
                    <a:pt x="355" y="74"/>
                    <a:pt x="355" y="74"/>
                    <a:pt x="355" y="74"/>
                  </a:cubicBezTo>
                  <a:cubicBezTo>
                    <a:pt x="356" y="74"/>
                    <a:pt x="356" y="74"/>
                    <a:pt x="356" y="74"/>
                  </a:cubicBezTo>
                  <a:cubicBezTo>
                    <a:pt x="357" y="74"/>
                    <a:pt x="357" y="74"/>
                    <a:pt x="357" y="74"/>
                  </a:cubicBezTo>
                  <a:cubicBezTo>
                    <a:pt x="357" y="74"/>
                    <a:pt x="357" y="74"/>
                    <a:pt x="357" y="74"/>
                  </a:cubicBezTo>
                  <a:cubicBezTo>
                    <a:pt x="356" y="73"/>
                    <a:pt x="356" y="73"/>
                    <a:pt x="356" y="73"/>
                  </a:cubicBezTo>
                  <a:cubicBezTo>
                    <a:pt x="356" y="73"/>
                    <a:pt x="356" y="73"/>
                    <a:pt x="356" y="73"/>
                  </a:cubicBezTo>
                  <a:cubicBezTo>
                    <a:pt x="356" y="72"/>
                    <a:pt x="356" y="72"/>
                    <a:pt x="356" y="72"/>
                  </a:cubicBezTo>
                  <a:cubicBezTo>
                    <a:pt x="356" y="72"/>
                    <a:pt x="356" y="72"/>
                    <a:pt x="356" y="72"/>
                  </a:cubicBezTo>
                  <a:cubicBezTo>
                    <a:pt x="356" y="71"/>
                    <a:pt x="356" y="71"/>
                    <a:pt x="356" y="71"/>
                  </a:cubicBezTo>
                  <a:cubicBezTo>
                    <a:pt x="359" y="70"/>
                    <a:pt x="359" y="70"/>
                    <a:pt x="359" y="70"/>
                  </a:cubicBezTo>
                  <a:cubicBezTo>
                    <a:pt x="360" y="70"/>
                    <a:pt x="360" y="70"/>
                    <a:pt x="360" y="70"/>
                  </a:cubicBezTo>
                  <a:cubicBezTo>
                    <a:pt x="360" y="70"/>
                    <a:pt x="360" y="70"/>
                    <a:pt x="360" y="70"/>
                  </a:cubicBezTo>
                  <a:cubicBezTo>
                    <a:pt x="361" y="70"/>
                    <a:pt x="361" y="70"/>
                    <a:pt x="361" y="70"/>
                  </a:cubicBezTo>
                  <a:cubicBezTo>
                    <a:pt x="363" y="70"/>
                    <a:pt x="363" y="70"/>
                    <a:pt x="363" y="70"/>
                  </a:cubicBezTo>
                  <a:cubicBezTo>
                    <a:pt x="364" y="71"/>
                    <a:pt x="364" y="71"/>
                    <a:pt x="364" y="71"/>
                  </a:cubicBezTo>
                  <a:cubicBezTo>
                    <a:pt x="365" y="72"/>
                    <a:pt x="365" y="72"/>
                    <a:pt x="365" y="72"/>
                  </a:cubicBezTo>
                  <a:cubicBezTo>
                    <a:pt x="365" y="72"/>
                    <a:pt x="365" y="72"/>
                    <a:pt x="365" y="72"/>
                  </a:cubicBezTo>
                  <a:cubicBezTo>
                    <a:pt x="367" y="73"/>
                    <a:pt x="367" y="73"/>
                    <a:pt x="367" y="73"/>
                  </a:cubicBezTo>
                  <a:cubicBezTo>
                    <a:pt x="367" y="73"/>
                    <a:pt x="367" y="73"/>
                    <a:pt x="367" y="73"/>
                  </a:cubicBezTo>
                  <a:cubicBezTo>
                    <a:pt x="369" y="73"/>
                    <a:pt x="369" y="73"/>
                    <a:pt x="369" y="73"/>
                  </a:cubicBezTo>
                  <a:cubicBezTo>
                    <a:pt x="368" y="73"/>
                    <a:pt x="368" y="73"/>
                    <a:pt x="368" y="73"/>
                  </a:cubicBezTo>
                  <a:cubicBezTo>
                    <a:pt x="368" y="72"/>
                    <a:pt x="368" y="72"/>
                    <a:pt x="368" y="72"/>
                  </a:cubicBezTo>
                  <a:cubicBezTo>
                    <a:pt x="369" y="73"/>
                    <a:pt x="369" y="73"/>
                    <a:pt x="369" y="73"/>
                  </a:cubicBezTo>
                  <a:cubicBezTo>
                    <a:pt x="370" y="72"/>
                    <a:pt x="370" y="72"/>
                    <a:pt x="370" y="72"/>
                  </a:cubicBezTo>
                  <a:cubicBezTo>
                    <a:pt x="369" y="72"/>
                    <a:pt x="369" y="72"/>
                    <a:pt x="369" y="72"/>
                  </a:cubicBezTo>
                  <a:cubicBezTo>
                    <a:pt x="370" y="71"/>
                    <a:pt x="370" y="71"/>
                    <a:pt x="370" y="71"/>
                  </a:cubicBezTo>
                  <a:cubicBezTo>
                    <a:pt x="369" y="70"/>
                    <a:pt x="369" y="70"/>
                    <a:pt x="369" y="70"/>
                  </a:cubicBezTo>
                  <a:cubicBezTo>
                    <a:pt x="368" y="71"/>
                    <a:pt x="368" y="71"/>
                    <a:pt x="368" y="71"/>
                  </a:cubicBezTo>
                  <a:cubicBezTo>
                    <a:pt x="367" y="71"/>
                    <a:pt x="367" y="71"/>
                    <a:pt x="367" y="71"/>
                  </a:cubicBezTo>
                  <a:cubicBezTo>
                    <a:pt x="367" y="69"/>
                    <a:pt x="367" y="69"/>
                    <a:pt x="367" y="69"/>
                  </a:cubicBezTo>
                  <a:cubicBezTo>
                    <a:pt x="366" y="68"/>
                    <a:pt x="366" y="68"/>
                    <a:pt x="366" y="68"/>
                  </a:cubicBezTo>
                  <a:cubicBezTo>
                    <a:pt x="367" y="68"/>
                    <a:pt x="367" y="68"/>
                    <a:pt x="367" y="68"/>
                  </a:cubicBezTo>
                  <a:cubicBezTo>
                    <a:pt x="367" y="68"/>
                    <a:pt x="367" y="68"/>
                    <a:pt x="367" y="68"/>
                  </a:cubicBezTo>
                  <a:cubicBezTo>
                    <a:pt x="368" y="68"/>
                    <a:pt x="368" y="68"/>
                    <a:pt x="368" y="68"/>
                  </a:cubicBezTo>
                  <a:cubicBezTo>
                    <a:pt x="368" y="67"/>
                    <a:pt x="368" y="67"/>
                    <a:pt x="368" y="67"/>
                  </a:cubicBezTo>
                  <a:cubicBezTo>
                    <a:pt x="368" y="67"/>
                    <a:pt x="368" y="67"/>
                    <a:pt x="368" y="67"/>
                  </a:cubicBezTo>
                  <a:cubicBezTo>
                    <a:pt x="370" y="68"/>
                    <a:pt x="370" y="68"/>
                    <a:pt x="370" y="68"/>
                  </a:cubicBezTo>
                  <a:cubicBezTo>
                    <a:pt x="370" y="69"/>
                    <a:pt x="370" y="69"/>
                    <a:pt x="370" y="69"/>
                  </a:cubicBezTo>
                  <a:cubicBezTo>
                    <a:pt x="371" y="69"/>
                    <a:pt x="371" y="69"/>
                    <a:pt x="371" y="69"/>
                  </a:cubicBezTo>
                  <a:cubicBezTo>
                    <a:pt x="371" y="69"/>
                    <a:pt x="371" y="69"/>
                    <a:pt x="371" y="69"/>
                  </a:cubicBezTo>
                  <a:cubicBezTo>
                    <a:pt x="372" y="69"/>
                    <a:pt x="372" y="69"/>
                    <a:pt x="372" y="69"/>
                  </a:cubicBezTo>
                  <a:cubicBezTo>
                    <a:pt x="371" y="68"/>
                    <a:pt x="371" y="68"/>
                    <a:pt x="371" y="68"/>
                  </a:cubicBezTo>
                  <a:cubicBezTo>
                    <a:pt x="372" y="68"/>
                    <a:pt x="372" y="68"/>
                    <a:pt x="372" y="68"/>
                  </a:cubicBezTo>
                  <a:cubicBezTo>
                    <a:pt x="373" y="68"/>
                    <a:pt x="373" y="68"/>
                    <a:pt x="373" y="68"/>
                  </a:cubicBezTo>
                  <a:cubicBezTo>
                    <a:pt x="373" y="67"/>
                    <a:pt x="373" y="67"/>
                    <a:pt x="373" y="67"/>
                  </a:cubicBezTo>
                  <a:cubicBezTo>
                    <a:pt x="372" y="66"/>
                    <a:pt x="372" y="66"/>
                    <a:pt x="372" y="66"/>
                  </a:cubicBezTo>
                  <a:cubicBezTo>
                    <a:pt x="371" y="66"/>
                    <a:pt x="371" y="66"/>
                    <a:pt x="371" y="66"/>
                  </a:cubicBezTo>
                  <a:cubicBezTo>
                    <a:pt x="370" y="65"/>
                    <a:pt x="370" y="65"/>
                    <a:pt x="370" y="65"/>
                  </a:cubicBezTo>
                  <a:cubicBezTo>
                    <a:pt x="370" y="64"/>
                    <a:pt x="370" y="64"/>
                    <a:pt x="370" y="64"/>
                  </a:cubicBezTo>
                  <a:cubicBezTo>
                    <a:pt x="369" y="63"/>
                    <a:pt x="369" y="63"/>
                    <a:pt x="369" y="63"/>
                  </a:cubicBezTo>
                  <a:cubicBezTo>
                    <a:pt x="368" y="64"/>
                    <a:pt x="368" y="64"/>
                    <a:pt x="368" y="64"/>
                  </a:cubicBezTo>
                  <a:cubicBezTo>
                    <a:pt x="367" y="63"/>
                    <a:pt x="367" y="63"/>
                    <a:pt x="367" y="63"/>
                  </a:cubicBezTo>
                  <a:cubicBezTo>
                    <a:pt x="369" y="63"/>
                    <a:pt x="369" y="63"/>
                    <a:pt x="369" y="63"/>
                  </a:cubicBezTo>
                  <a:cubicBezTo>
                    <a:pt x="368" y="62"/>
                    <a:pt x="368" y="62"/>
                    <a:pt x="368" y="62"/>
                  </a:cubicBezTo>
                  <a:cubicBezTo>
                    <a:pt x="368" y="62"/>
                    <a:pt x="368" y="62"/>
                    <a:pt x="368" y="62"/>
                  </a:cubicBezTo>
                  <a:cubicBezTo>
                    <a:pt x="368" y="61"/>
                    <a:pt x="368" y="61"/>
                    <a:pt x="368" y="61"/>
                  </a:cubicBezTo>
                  <a:cubicBezTo>
                    <a:pt x="369" y="61"/>
                    <a:pt x="369" y="61"/>
                    <a:pt x="369" y="61"/>
                  </a:cubicBezTo>
                  <a:cubicBezTo>
                    <a:pt x="369" y="59"/>
                    <a:pt x="369" y="59"/>
                    <a:pt x="369" y="59"/>
                  </a:cubicBezTo>
                  <a:cubicBezTo>
                    <a:pt x="368" y="60"/>
                    <a:pt x="368" y="60"/>
                    <a:pt x="368" y="60"/>
                  </a:cubicBezTo>
                  <a:cubicBezTo>
                    <a:pt x="367" y="61"/>
                    <a:pt x="367" y="61"/>
                    <a:pt x="367" y="61"/>
                  </a:cubicBezTo>
                  <a:cubicBezTo>
                    <a:pt x="367" y="62"/>
                    <a:pt x="367" y="62"/>
                    <a:pt x="367" y="62"/>
                  </a:cubicBezTo>
                  <a:cubicBezTo>
                    <a:pt x="365" y="61"/>
                    <a:pt x="365" y="61"/>
                    <a:pt x="365" y="61"/>
                  </a:cubicBezTo>
                  <a:cubicBezTo>
                    <a:pt x="364" y="60"/>
                    <a:pt x="364" y="60"/>
                    <a:pt x="364" y="60"/>
                  </a:cubicBezTo>
                  <a:cubicBezTo>
                    <a:pt x="365" y="59"/>
                    <a:pt x="365" y="59"/>
                    <a:pt x="365" y="59"/>
                  </a:cubicBezTo>
                  <a:cubicBezTo>
                    <a:pt x="365" y="58"/>
                    <a:pt x="365" y="58"/>
                    <a:pt x="365" y="58"/>
                  </a:cubicBezTo>
                  <a:cubicBezTo>
                    <a:pt x="366" y="57"/>
                    <a:pt x="366" y="57"/>
                    <a:pt x="366" y="57"/>
                  </a:cubicBezTo>
                  <a:cubicBezTo>
                    <a:pt x="367" y="57"/>
                    <a:pt x="367" y="57"/>
                    <a:pt x="367" y="57"/>
                  </a:cubicBezTo>
                  <a:cubicBezTo>
                    <a:pt x="369" y="56"/>
                    <a:pt x="369" y="56"/>
                    <a:pt x="369" y="56"/>
                  </a:cubicBezTo>
                  <a:cubicBezTo>
                    <a:pt x="369" y="56"/>
                    <a:pt x="369" y="56"/>
                    <a:pt x="369" y="56"/>
                  </a:cubicBezTo>
                  <a:cubicBezTo>
                    <a:pt x="368" y="55"/>
                    <a:pt x="368" y="55"/>
                    <a:pt x="368" y="55"/>
                  </a:cubicBezTo>
                  <a:cubicBezTo>
                    <a:pt x="367" y="55"/>
                    <a:pt x="367" y="55"/>
                    <a:pt x="367" y="55"/>
                  </a:cubicBezTo>
                  <a:cubicBezTo>
                    <a:pt x="366" y="54"/>
                    <a:pt x="366" y="54"/>
                    <a:pt x="366" y="54"/>
                  </a:cubicBezTo>
                  <a:cubicBezTo>
                    <a:pt x="365" y="54"/>
                    <a:pt x="365" y="54"/>
                    <a:pt x="365" y="54"/>
                  </a:cubicBezTo>
                  <a:cubicBezTo>
                    <a:pt x="364" y="53"/>
                    <a:pt x="364" y="53"/>
                    <a:pt x="364" y="53"/>
                  </a:cubicBezTo>
                  <a:cubicBezTo>
                    <a:pt x="365" y="53"/>
                    <a:pt x="365" y="53"/>
                    <a:pt x="365" y="53"/>
                  </a:cubicBezTo>
                  <a:cubicBezTo>
                    <a:pt x="367" y="53"/>
                    <a:pt x="367" y="53"/>
                    <a:pt x="367" y="53"/>
                  </a:cubicBezTo>
                  <a:cubicBezTo>
                    <a:pt x="369" y="53"/>
                    <a:pt x="369" y="53"/>
                    <a:pt x="369" y="53"/>
                  </a:cubicBezTo>
                  <a:cubicBezTo>
                    <a:pt x="371" y="53"/>
                    <a:pt x="371" y="53"/>
                    <a:pt x="371" y="53"/>
                  </a:cubicBezTo>
                  <a:cubicBezTo>
                    <a:pt x="374" y="53"/>
                    <a:pt x="374" y="53"/>
                    <a:pt x="374" y="53"/>
                  </a:cubicBezTo>
                  <a:cubicBezTo>
                    <a:pt x="379" y="53"/>
                    <a:pt x="379" y="53"/>
                    <a:pt x="379" y="53"/>
                  </a:cubicBezTo>
                  <a:cubicBezTo>
                    <a:pt x="380" y="52"/>
                    <a:pt x="380" y="52"/>
                    <a:pt x="380" y="52"/>
                  </a:cubicBezTo>
                  <a:cubicBezTo>
                    <a:pt x="383" y="52"/>
                    <a:pt x="383" y="52"/>
                    <a:pt x="383" y="52"/>
                  </a:cubicBezTo>
                  <a:cubicBezTo>
                    <a:pt x="385" y="52"/>
                    <a:pt x="385" y="52"/>
                    <a:pt x="385" y="52"/>
                  </a:cubicBezTo>
                  <a:cubicBezTo>
                    <a:pt x="386" y="52"/>
                    <a:pt x="386" y="52"/>
                    <a:pt x="386" y="52"/>
                  </a:cubicBezTo>
                  <a:cubicBezTo>
                    <a:pt x="389" y="52"/>
                    <a:pt x="389" y="52"/>
                    <a:pt x="389" y="52"/>
                  </a:cubicBezTo>
                  <a:cubicBezTo>
                    <a:pt x="387" y="53"/>
                    <a:pt x="387" y="53"/>
                    <a:pt x="387" y="53"/>
                  </a:cubicBezTo>
                  <a:cubicBezTo>
                    <a:pt x="385" y="54"/>
                    <a:pt x="385" y="54"/>
                    <a:pt x="385" y="54"/>
                  </a:cubicBezTo>
                  <a:cubicBezTo>
                    <a:pt x="384" y="53"/>
                    <a:pt x="384" y="53"/>
                    <a:pt x="384" y="53"/>
                  </a:cubicBezTo>
                  <a:cubicBezTo>
                    <a:pt x="383" y="53"/>
                    <a:pt x="383" y="53"/>
                    <a:pt x="383" y="53"/>
                  </a:cubicBezTo>
                  <a:cubicBezTo>
                    <a:pt x="382" y="53"/>
                    <a:pt x="382" y="53"/>
                    <a:pt x="382" y="53"/>
                  </a:cubicBezTo>
                  <a:cubicBezTo>
                    <a:pt x="382" y="55"/>
                    <a:pt x="382" y="55"/>
                    <a:pt x="382" y="55"/>
                  </a:cubicBezTo>
                  <a:cubicBezTo>
                    <a:pt x="382" y="56"/>
                    <a:pt x="382" y="56"/>
                    <a:pt x="382" y="56"/>
                  </a:cubicBezTo>
                  <a:cubicBezTo>
                    <a:pt x="382" y="56"/>
                    <a:pt x="382" y="56"/>
                    <a:pt x="382" y="56"/>
                  </a:cubicBezTo>
                  <a:cubicBezTo>
                    <a:pt x="382" y="57"/>
                    <a:pt x="382" y="57"/>
                    <a:pt x="382" y="57"/>
                  </a:cubicBezTo>
                  <a:cubicBezTo>
                    <a:pt x="382" y="57"/>
                    <a:pt x="382" y="57"/>
                    <a:pt x="382" y="57"/>
                  </a:cubicBezTo>
                  <a:cubicBezTo>
                    <a:pt x="384" y="56"/>
                    <a:pt x="384" y="56"/>
                    <a:pt x="384" y="56"/>
                  </a:cubicBezTo>
                  <a:cubicBezTo>
                    <a:pt x="384" y="55"/>
                    <a:pt x="384" y="55"/>
                    <a:pt x="384" y="55"/>
                  </a:cubicBezTo>
                  <a:cubicBezTo>
                    <a:pt x="386" y="54"/>
                    <a:pt x="386" y="54"/>
                    <a:pt x="386" y="54"/>
                  </a:cubicBezTo>
                  <a:cubicBezTo>
                    <a:pt x="389" y="53"/>
                    <a:pt x="389" y="53"/>
                    <a:pt x="389" y="53"/>
                  </a:cubicBezTo>
                  <a:cubicBezTo>
                    <a:pt x="390" y="54"/>
                    <a:pt x="390" y="54"/>
                    <a:pt x="390" y="54"/>
                  </a:cubicBezTo>
                  <a:cubicBezTo>
                    <a:pt x="390" y="56"/>
                    <a:pt x="390" y="56"/>
                    <a:pt x="390" y="56"/>
                  </a:cubicBezTo>
                  <a:cubicBezTo>
                    <a:pt x="389" y="57"/>
                    <a:pt x="389" y="57"/>
                    <a:pt x="389" y="57"/>
                  </a:cubicBezTo>
                  <a:cubicBezTo>
                    <a:pt x="389" y="56"/>
                    <a:pt x="389" y="56"/>
                    <a:pt x="389" y="56"/>
                  </a:cubicBezTo>
                  <a:cubicBezTo>
                    <a:pt x="388" y="55"/>
                    <a:pt x="388" y="55"/>
                    <a:pt x="388" y="55"/>
                  </a:cubicBezTo>
                  <a:cubicBezTo>
                    <a:pt x="388" y="54"/>
                    <a:pt x="388" y="54"/>
                    <a:pt x="388" y="54"/>
                  </a:cubicBezTo>
                  <a:cubicBezTo>
                    <a:pt x="387" y="55"/>
                    <a:pt x="387" y="55"/>
                    <a:pt x="387" y="55"/>
                  </a:cubicBezTo>
                  <a:cubicBezTo>
                    <a:pt x="386" y="54"/>
                    <a:pt x="386" y="54"/>
                    <a:pt x="386" y="54"/>
                  </a:cubicBezTo>
                  <a:cubicBezTo>
                    <a:pt x="387" y="56"/>
                    <a:pt x="387" y="56"/>
                    <a:pt x="387" y="56"/>
                  </a:cubicBezTo>
                  <a:cubicBezTo>
                    <a:pt x="388" y="56"/>
                    <a:pt x="388" y="56"/>
                    <a:pt x="388" y="56"/>
                  </a:cubicBezTo>
                  <a:cubicBezTo>
                    <a:pt x="388" y="58"/>
                    <a:pt x="388" y="58"/>
                    <a:pt x="388" y="58"/>
                  </a:cubicBezTo>
                  <a:cubicBezTo>
                    <a:pt x="388" y="59"/>
                    <a:pt x="388" y="59"/>
                    <a:pt x="388" y="59"/>
                  </a:cubicBezTo>
                  <a:cubicBezTo>
                    <a:pt x="387" y="59"/>
                    <a:pt x="387" y="59"/>
                    <a:pt x="387" y="59"/>
                  </a:cubicBezTo>
                  <a:cubicBezTo>
                    <a:pt x="386" y="59"/>
                    <a:pt x="386" y="59"/>
                    <a:pt x="386" y="59"/>
                  </a:cubicBezTo>
                  <a:cubicBezTo>
                    <a:pt x="387" y="60"/>
                    <a:pt x="387" y="60"/>
                    <a:pt x="387" y="60"/>
                  </a:cubicBezTo>
                  <a:cubicBezTo>
                    <a:pt x="387" y="61"/>
                    <a:pt x="387" y="61"/>
                    <a:pt x="387" y="61"/>
                  </a:cubicBezTo>
                  <a:cubicBezTo>
                    <a:pt x="388" y="61"/>
                    <a:pt x="388" y="61"/>
                    <a:pt x="388" y="61"/>
                  </a:cubicBezTo>
                  <a:cubicBezTo>
                    <a:pt x="388" y="61"/>
                    <a:pt x="388" y="61"/>
                    <a:pt x="388" y="61"/>
                  </a:cubicBezTo>
                  <a:cubicBezTo>
                    <a:pt x="390" y="60"/>
                    <a:pt x="390" y="60"/>
                    <a:pt x="390" y="60"/>
                  </a:cubicBezTo>
                  <a:cubicBezTo>
                    <a:pt x="390" y="59"/>
                    <a:pt x="390" y="59"/>
                    <a:pt x="390" y="59"/>
                  </a:cubicBezTo>
                  <a:cubicBezTo>
                    <a:pt x="390" y="58"/>
                    <a:pt x="390" y="58"/>
                    <a:pt x="390" y="58"/>
                  </a:cubicBezTo>
                  <a:cubicBezTo>
                    <a:pt x="390" y="57"/>
                    <a:pt x="390" y="57"/>
                    <a:pt x="390" y="57"/>
                  </a:cubicBezTo>
                  <a:cubicBezTo>
                    <a:pt x="390" y="56"/>
                    <a:pt x="390" y="56"/>
                    <a:pt x="390" y="56"/>
                  </a:cubicBezTo>
                  <a:cubicBezTo>
                    <a:pt x="390" y="52"/>
                    <a:pt x="390" y="52"/>
                    <a:pt x="390" y="52"/>
                  </a:cubicBezTo>
                  <a:cubicBezTo>
                    <a:pt x="391" y="51"/>
                    <a:pt x="391" y="51"/>
                    <a:pt x="391" y="51"/>
                  </a:cubicBezTo>
                  <a:cubicBezTo>
                    <a:pt x="394" y="50"/>
                    <a:pt x="394" y="50"/>
                    <a:pt x="394" y="50"/>
                  </a:cubicBezTo>
                  <a:cubicBezTo>
                    <a:pt x="396" y="50"/>
                    <a:pt x="396" y="50"/>
                    <a:pt x="396" y="50"/>
                  </a:cubicBezTo>
                  <a:cubicBezTo>
                    <a:pt x="399" y="50"/>
                    <a:pt x="399" y="50"/>
                    <a:pt x="399" y="50"/>
                  </a:cubicBezTo>
                  <a:cubicBezTo>
                    <a:pt x="402" y="51"/>
                    <a:pt x="402" y="51"/>
                    <a:pt x="402" y="51"/>
                  </a:cubicBezTo>
                  <a:cubicBezTo>
                    <a:pt x="403" y="53"/>
                    <a:pt x="403" y="53"/>
                    <a:pt x="403" y="53"/>
                  </a:cubicBezTo>
                  <a:cubicBezTo>
                    <a:pt x="403" y="54"/>
                    <a:pt x="403" y="54"/>
                    <a:pt x="403" y="54"/>
                  </a:cubicBezTo>
                  <a:cubicBezTo>
                    <a:pt x="402" y="54"/>
                    <a:pt x="402" y="54"/>
                    <a:pt x="402" y="54"/>
                  </a:cubicBezTo>
                  <a:cubicBezTo>
                    <a:pt x="401" y="53"/>
                    <a:pt x="401" y="53"/>
                    <a:pt x="401" y="53"/>
                  </a:cubicBezTo>
                  <a:cubicBezTo>
                    <a:pt x="401" y="53"/>
                    <a:pt x="401" y="53"/>
                    <a:pt x="401" y="53"/>
                  </a:cubicBezTo>
                  <a:cubicBezTo>
                    <a:pt x="401" y="54"/>
                    <a:pt x="401" y="54"/>
                    <a:pt x="401" y="54"/>
                  </a:cubicBezTo>
                  <a:cubicBezTo>
                    <a:pt x="401" y="55"/>
                    <a:pt x="401" y="55"/>
                    <a:pt x="401" y="55"/>
                  </a:cubicBezTo>
                  <a:cubicBezTo>
                    <a:pt x="401" y="56"/>
                    <a:pt x="401" y="56"/>
                    <a:pt x="401" y="56"/>
                  </a:cubicBezTo>
                  <a:cubicBezTo>
                    <a:pt x="400" y="56"/>
                    <a:pt x="400" y="56"/>
                    <a:pt x="400" y="56"/>
                  </a:cubicBezTo>
                  <a:cubicBezTo>
                    <a:pt x="401" y="56"/>
                    <a:pt x="401" y="56"/>
                    <a:pt x="401" y="56"/>
                  </a:cubicBezTo>
                  <a:cubicBezTo>
                    <a:pt x="402" y="56"/>
                    <a:pt x="402" y="56"/>
                    <a:pt x="402" y="56"/>
                  </a:cubicBezTo>
                  <a:cubicBezTo>
                    <a:pt x="403" y="56"/>
                    <a:pt x="403" y="56"/>
                    <a:pt x="403" y="56"/>
                  </a:cubicBezTo>
                  <a:cubicBezTo>
                    <a:pt x="404" y="55"/>
                    <a:pt x="404" y="55"/>
                    <a:pt x="404" y="55"/>
                  </a:cubicBezTo>
                  <a:cubicBezTo>
                    <a:pt x="405" y="56"/>
                    <a:pt x="405" y="56"/>
                    <a:pt x="405" y="56"/>
                  </a:cubicBezTo>
                  <a:cubicBezTo>
                    <a:pt x="405" y="57"/>
                    <a:pt x="405" y="57"/>
                    <a:pt x="405" y="57"/>
                  </a:cubicBezTo>
                  <a:cubicBezTo>
                    <a:pt x="405" y="58"/>
                    <a:pt x="405" y="58"/>
                    <a:pt x="405" y="58"/>
                  </a:cubicBezTo>
                  <a:cubicBezTo>
                    <a:pt x="406" y="59"/>
                    <a:pt x="406" y="59"/>
                    <a:pt x="406" y="59"/>
                  </a:cubicBezTo>
                  <a:cubicBezTo>
                    <a:pt x="406" y="58"/>
                    <a:pt x="406" y="58"/>
                    <a:pt x="406" y="58"/>
                  </a:cubicBezTo>
                  <a:cubicBezTo>
                    <a:pt x="406" y="57"/>
                    <a:pt x="406" y="57"/>
                    <a:pt x="406" y="57"/>
                  </a:cubicBezTo>
                  <a:cubicBezTo>
                    <a:pt x="407" y="56"/>
                    <a:pt x="407" y="56"/>
                    <a:pt x="407" y="56"/>
                  </a:cubicBezTo>
                  <a:cubicBezTo>
                    <a:pt x="408" y="57"/>
                    <a:pt x="408" y="57"/>
                    <a:pt x="408" y="57"/>
                  </a:cubicBezTo>
                  <a:cubicBezTo>
                    <a:pt x="409" y="58"/>
                    <a:pt x="409" y="58"/>
                    <a:pt x="409" y="58"/>
                  </a:cubicBezTo>
                  <a:cubicBezTo>
                    <a:pt x="408" y="58"/>
                    <a:pt x="408" y="58"/>
                    <a:pt x="408" y="58"/>
                  </a:cubicBezTo>
                  <a:cubicBezTo>
                    <a:pt x="408" y="59"/>
                    <a:pt x="408" y="59"/>
                    <a:pt x="408" y="59"/>
                  </a:cubicBezTo>
                  <a:cubicBezTo>
                    <a:pt x="408" y="60"/>
                    <a:pt x="408" y="60"/>
                    <a:pt x="408" y="60"/>
                  </a:cubicBezTo>
                  <a:cubicBezTo>
                    <a:pt x="409" y="59"/>
                    <a:pt x="409" y="59"/>
                    <a:pt x="409" y="59"/>
                  </a:cubicBezTo>
                  <a:cubicBezTo>
                    <a:pt x="409" y="58"/>
                    <a:pt x="409" y="58"/>
                    <a:pt x="409" y="58"/>
                  </a:cubicBezTo>
                  <a:cubicBezTo>
                    <a:pt x="410" y="58"/>
                    <a:pt x="410" y="58"/>
                    <a:pt x="410" y="58"/>
                  </a:cubicBezTo>
                  <a:cubicBezTo>
                    <a:pt x="410" y="59"/>
                    <a:pt x="410" y="59"/>
                    <a:pt x="410" y="59"/>
                  </a:cubicBezTo>
                  <a:cubicBezTo>
                    <a:pt x="410" y="58"/>
                    <a:pt x="410" y="58"/>
                    <a:pt x="410" y="58"/>
                  </a:cubicBezTo>
                  <a:cubicBezTo>
                    <a:pt x="411" y="56"/>
                    <a:pt x="411" y="56"/>
                    <a:pt x="411" y="56"/>
                  </a:cubicBezTo>
                  <a:cubicBezTo>
                    <a:pt x="411" y="56"/>
                    <a:pt x="411" y="56"/>
                    <a:pt x="411" y="56"/>
                  </a:cubicBezTo>
                  <a:cubicBezTo>
                    <a:pt x="412" y="56"/>
                    <a:pt x="412" y="56"/>
                    <a:pt x="412" y="56"/>
                  </a:cubicBezTo>
                  <a:cubicBezTo>
                    <a:pt x="414" y="58"/>
                    <a:pt x="414" y="58"/>
                    <a:pt x="414" y="58"/>
                  </a:cubicBezTo>
                  <a:cubicBezTo>
                    <a:pt x="416" y="58"/>
                    <a:pt x="416" y="58"/>
                    <a:pt x="416" y="58"/>
                  </a:cubicBezTo>
                  <a:cubicBezTo>
                    <a:pt x="418" y="59"/>
                    <a:pt x="418" y="59"/>
                    <a:pt x="418" y="59"/>
                  </a:cubicBezTo>
                  <a:cubicBezTo>
                    <a:pt x="417" y="60"/>
                    <a:pt x="417" y="60"/>
                    <a:pt x="417" y="60"/>
                  </a:cubicBezTo>
                  <a:cubicBezTo>
                    <a:pt x="416" y="61"/>
                    <a:pt x="416" y="61"/>
                    <a:pt x="416" y="61"/>
                  </a:cubicBezTo>
                  <a:cubicBezTo>
                    <a:pt x="415" y="62"/>
                    <a:pt x="415" y="62"/>
                    <a:pt x="415" y="62"/>
                  </a:cubicBezTo>
                  <a:cubicBezTo>
                    <a:pt x="416" y="61"/>
                    <a:pt x="416" y="61"/>
                    <a:pt x="416" y="61"/>
                  </a:cubicBezTo>
                  <a:cubicBezTo>
                    <a:pt x="418" y="61"/>
                    <a:pt x="418" y="61"/>
                    <a:pt x="418" y="61"/>
                  </a:cubicBezTo>
                  <a:cubicBezTo>
                    <a:pt x="419" y="61"/>
                    <a:pt x="419" y="61"/>
                    <a:pt x="419" y="61"/>
                  </a:cubicBezTo>
                  <a:cubicBezTo>
                    <a:pt x="421" y="61"/>
                    <a:pt x="421" y="61"/>
                    <a:pt x="421" y="61"/>
                  </a:cubicBezTo>
                  <a:cubicBezTo>
                    <a:pt x="422" y="60"/>
                    <a:pt x="422" y="60"/>
                    <a:pt x="422" y="60"/>
                  </a:cubicBezTo>
                  <a:cubicBezTo>
                    <a:pt x="423" y="60"/>
                    <a:pt x="423" y="60"/>
                    <a:pt x="423" y="60"/>
                  </a:cubicBezTo>
                  <a:cubicBezTo>
                    <a:pt x="425" y="58"/>
                    <a:pt x="425" y="58"/>
                    <a:pt x="425" y="58"/>
                  </a:cubicBezTo>
                  <a:cubicBezTo>
                    <a:pt x="426" y="58"/>
                    <a:pt x="426" y="58"/>
                    <a:pt x="426" y="58"/>
                  </a:cubicBezTo>
                  <a:cubicBezTo>
                    <a:pt x="427" y="57"/>
                    <a:pt x="427" y="57"/>
                    <a:pt x="427" y="57"/>
                  </a:cubicBezTo>
                  <a:cubicBezTo>
                    <a:pt x="428" y="56"/>
                    <a:pt x="428" y="56"/>
                    <a:pt x="428" y="56"/>
                  </a:cubicBezTo>
                  <a:cubicBezTo>
                    <a:pt x="432" y="55"/>
                    <a:pt x="432" y="55"/>
                    <a:pt x="432" y="55"/>
                  </a:cubicBezTo>
                  <a:cubicBezTo>
                    <a:pt x="433" y="54"/>
                    <a:pt x="433" y="54"/>
                    <a:pt x="433" y="54"/>
                  </a:cubicBezTo>
                  <a:cubicBezTo>
                    <a:pt x="434" y="55"/>
                    <a:pt x="434" y="55"/>
                    <a:pt x="434" y="55"/>
                  </a:cubicBezTo>
                  <a:cubicBezTo>
                    <a:pt x="434" y="54"/>
                    <a:pt x="434" y="54"/>
                    <a:pt x="434" y="54"/>
                  </a:cubicBezTo>
                  <a:cubicBezTo>
                    <a:pt x="436" y="53"/>
                    <a:pt x="436" y="53"/>
                    <a:pt x="436" y="53"/>
                  </a:cubicBezTo>
                  <a:cubicBezTo>
                    <a:pt x="437" y="53"/>
                    <a:pt x="437" y="53"/>
                    <a:pt x="437" y="53"/>
                  </a:cubicBezTo>
                  <a:cubicBezTo>
                    <a:pt x="440" y="53"/>
                    <a:pt x="440" y="53"/>
                    <a:pt x="440" y="53"/>
                  </a:cubicBezTo>
                  <a:cubicBezTo>
                    <a:pt x="444" y="54"/>
                    <a:pt x="444" y="54"/>
                    <a:pt x="444" y="54"/>
                  </a:cubicBezTo>
                  <a:cubicBezTo>
                    <a:pt x="446" y="56"/>
                    <a:pt x="446" y="56"/>
                    <a:pt x="446" y="56"/>
                  </a:cubicBezTo>
                  <a:cubicBezTo>
                    <a:pt x="448" y="57"/>
                    <a:pt x="448" y="57"/>
                    <a:pt x="448" y="57"/>
                  </a:cubicBezTo>
                  <a:cubicBezTo>
                    <a:pt x="449" y="59"/>
                    <a:pt x="449" y="59"/>
                    <a:pt x="449" y="59"/>
                  </a:cubicBezTo>
                  <a:cubicBezTo>
                    <a:pt x="450" y="60"/>
                    <a:pt x="450" y="60"/>
                    <a:pt x="450" y="60"/>
                  </a:cubicBezTo>
                  <a:cubicBezTo>
                    <a:pt x="450" y="61"/>
                    <a:pt x="450" y="61"/>
                    <a:pt x="450" y="61"/>
                  </a:cubicBezTo>
                  <a:cubicBezTo>
                    <a:pt x="451" y="61"/>
                    <a:pt x="451" y="61"/>
                    <a:pt x="451" y="61"/>
                  </a:cubicBezTo>
                  <a:cubicBezTo>
                    <a:pt x="450" y="62"/>
                    <a:pt x="450" y="62"/>
                    <a:pt x="450" y="62"/>
                  </a:cubicBezTo>
                  <a:cubicBezTo>
                    <a:pt x="451" y="64"/>
                    <a:pt x="451" y="64"/>
                    <a:pt x="451" y="64"/>
                  </a:cubicBezTo>
                  <a:cubicBezTo>
                    <a:pt x="451" y="65"/>
                    <a:pt x="451" y="65"/>
                    <a:pt x="451" y="65"/>
                  </a:cubicBezTo>
                  <a:cubicBezTo>
                    <a:pt x="451" y="65"/>
                    <a:pt x="451" y="65"/>
                    <a:pt x="451" y="65"/>
                  </a:cubicBezTo>
                  <a:cubicBezTo>
                    <a:pt x="452" y="65"/>
                    <a:pt x="452" y="65"/>
                    <a:pt x="452" y="65"/>
                  </a:cubicBezTo>
                  <a:cubicBezTo>
                    <a:pt x="453" y="64"/>
                    <a:pt x="453" y="64"/>
                    <a:pt x="453" y="64"/>
                  </a:cubicBezTo>
                  <a:cubicBezTo>
                    <a:pt x="454" y="64"/>
                    <a:pt x="454" y="64"/>
                    <a:pt x="454" y="64"/>
                  </a:cubicBezTo>
                  <a:cubicBezTo>
                    <a:pt x="455" y="65"/>
                    <a:pt x="455" y="65"/>
                    <a:pt x="455" y="65"/>
                  </a:cubicBezTo>
                  <a:cubicBezTo>
                    <a:pt x="455" y="64"/>
                    <a:pt x="455" y="64"/>
                    <a:pt x="455" y="64"/>
                  </a:cubicBezTo>
                  <a:cubicBezTo>
                    <a:pt x="456" y="64"/>
                    <a:pt x="456" y="64"/>
                    <a:pt x="456" y="64"/>
                  </a:cubicBezTo>
                  <a:cubicBezTo>
                    <a:pt x="457" y="64"/>
                    <a:pt x="457" y="64"/>
                    <a:pt x="457" y="64"/>
                  </a:cubicBezTo>
                  <a:cubicBezTo>
                    <a:pt x="457" y="65"/>
                    <a:pt x="457" y="65"/>
                    <a:pt x="457" y="65"/>
                  </a:cubicBezTo>
                  <a:cubicBezTo>
                    <a:pt x="458" y="65"/>
                    <a:pt x="458" y="65"/>
                    <a:pt x="458" y="65"/>
                  </a:cubicBezTo>
                  <a:cubicBezTo>
                    <a:pt x="457" y="63"/>
                    <a:pt x="457" y="63"/>
                    <a:pt x="457" y="63"/>
                  </a:cubicBezTo>
                  <a:cubicBezTo>
                    <a:pt x="458" y="63"/>
                    <a:pt x="458" y="63"/>
                    <a:pt x="458" y="63"/>
                  </a:cubicBezTo>
                  <a:cubicBezTo>
                    <a:pt x="459" y="64"/>
                    <a:pt x="459" y="64"/>
                    <a:pt x="459" y="64"/>
                  </a:cubicBezTo>
                  <a:cubicBezTo>
                    <a:pt x="460" y="66"/>
                    <a:pt x="460" y="66"/>
                    <a:pt x="460" y="66"/>
                  </a:cubicBezTo>
                  <a:cubicBezTo>
                    <a:pt x="460" y="67"/>
                    <a:pt x="460" y="67"/>
                    <a:pt x="460" y="67"/>
                  </a:cubicBezTo>
                  <a:cubicBezTo>
                    <a:pt x="461" y="67"/>
                    <a:pt x="461" y="67"/>
                    <a:pt x="461" y="67"/>
                  </a:cubicBezTo>
                  <a:cubicBezTo>
                    <a:pt x="462" y="69"/>
                    <a:pt x="462" y="69"/>
                    <a:pt x="462" y="69"/>
                  </a:cubicBezTo>
                  <a:cubicBezTo>
                    <a:pt x="462" y="68"/>
                    <a:pt x="462" y="68"/>
                    <a:pt x="462" y="68"/>
                  </a:cubicBezTo>
                  <a:cubicBezTo>
                    <a:pt x="462" y="67"/>
                    <a:pt x="462" y="67"/>
                    <a:pt x="462" y="67"/>
                  </a:cubicBezTo>
                  <a:cubicBezTo>
                    <a:pt x="461" y="67"/>
                    <a:pt x="461" y="67"/>
                    <a:pt x="461" y="67"/>
                  </a:cubicBezTo>
                  <a:cubicBezTo>
                    <a:pt x="461" y="66"/>
                    <a:pt x="461" y="66"/>
                    <a:pt x="461" y="66"/>
                  </a:cubicBezTo>
                  <a:cubicBezTo>
                    <a:pt x="462" y="66"/>
                    <a:pt x="462" y="66"/>
                    <a:pt x="462" y="66"/>
                  </a:cubicBezTo>
                  <a:cubicBezTo>
                    <a:pt x="463" y="66"/>
                    <a:pt x="463" y="66"/>
                    <a:pt x="463" y="66"/>
                  </a:cubicBezTo>
                  <a:cubicBezTo>
                    <a:pt x="464" y="67"/>
                    <a:pt x="464" y="67"/>
                    <a:pt x="464" y="67"/>
                  </a:cubicBezTo>
                  <a:cubicBezTo>
                    <a:pt x="465" y="69"/>
                    <a:pt x="465" y="69"/>
                    <a:pt x="465" y="69"/>
                  </a:cubicBezTo>
                  <a:cubicBezTo>
                    <a:pt x="464" y="67"/>
                    <a:pt x="464" y="67"/>
                    <a:pt x="464" y="67"/>
                  </a:cubicBezTo>
                  <a:cubicBezTo>
                    <a:pt x="463" y="65"/>
                    <a:pt x="463" y="65"/>
                    <a:pt x="463" y="65"/>
                  </a:cubicBezTo>
                  <a:cubicBezTo>
                    <a:pt x="463" y="63"/>
                    <a:pt x="463" y="63"/>
                    <a:pt x="463" y="63"/>
                  </a:cubicBezTo>
                  <a:cubicBezTo>
                    <a:pt x="463" y="62"/>
                    <a:pt x="463" y="62"/>
                    <a:pt x="463" y="62"/>
                  </a:cubicBezTo>
                  <a:cubicBezTo>
                    <a:pt x="464" y="61"/>
                    <a:pt x="464" y="61"/>
                    <a:pt x="464" y="61"/>
                  </a:cubicBezTo>
                  <a:cubicBezTo>
                    <a:pt x="466" y="61"/>
                    <a:pt x="466" y="61"/>
                    <a:pt x="466" y="61"/>
                  </a:cubicBezTo>
                  <a:cubicBezTo>
                    <a:pt x="467" y="60"/>
                    <a:pt x="467" y="60"/>
                    <a:pt x="467" y="60"/>
                  </a:cubicBezTo>
                  <a:cubicBezTo>
                    <a:pt x="468" y="59"/>
                    <a:pt x="468" y="59"/>
                    <a:pt x="468" y="59"/>
                  </a:cubicBezTo>
                  <a:cubicBezTo>
                    <a:pt x="468" y="59"/>
                    <a:pt x="468" y="59"/>
                    <a:pt x="468" y="59"/>
                  </a:cubicBezTo>
                  <a:cubicBezTo>
                    <a:pt x="468" y="58"/>
                    <a:pt x="468" y="58"/>
                    <a:pt x="468" y="58"/>
                  </a:cubicBezTo>
                  <a:cubicBezTo>
                    <a:pt x="469" y="58"/>
                    <a:pt x="469" y="58"/>
                    <a:pt x="469" y="58"/>
                  </a:cubicBezTo>
                  <a:cubicBezTo>
                    <a:pt x="470" y="59"/>
                    <a:pt x="470" y="59"/>
                    <a:pt x="470" y="59"/>
                  </a:cubicBezTo>
                  <a:cubicBezTo>
                    <a:pt x="471" y="59"/>
                    <a:pt x="471" y="59"/>
                    <a:pt x="471" y="59"/>
                  </a:cubicBezTo>
                  <a:cubicBezTo>
                    <a:pt x="472" y="59"/>
                    <a:pt x="472" y="59"/>
                    <a:pt x="472" y="59"/>
                  </a:cubicBezTo>
                  <a:cubicBezTo>
                    <a:pt x="473" y="58"/>
                    <a:pt x="473" y="58"/>
                    <a:pt x="473" y="58"/>
                  </a:cubicBezTo>
                  <a:cubicBezTo>
                    <a:pt x="474" y="59"/>
                    <a:pt x="474" y="59"/>
                    <a:pt x="474" y="59"/>
                  </a:cubicBezTo>
                  <a:cubicBezTo>
                    <a:pt x="475" y="58"/>
                    <a:pt x="475" y="58"/>
                    <a:pt x="475" y="58"/>
                  </a:cubicBezTo>
                  <a:cubicBezTo>
                    <a:pt x="477" y="58"/>
                    <a:pt x="477" y="58"/>
                    <a:pt x="477" y="58"/>
                  </a:cubicBezTo>
                  <a:cubicBezTo>
                    <a:pt x="478" y="58"/>
                    <a:pt x="478" y="58"/>
                    <a:pt x="478" y="58"/>
                  </a:cubicBezTo>
                  <a:cubicBezTo>
                    <a:pt x="478" y="58"/>
                    <a:pt x="478" y="58"/>
                    <a:pt x="478" y="58"/>
                  </a:cubicBezTo>
                  <a:cubicBezTo>
                    <a:pt x="478" y="58"/>
                    <a:pt x="478" y="58"/>
                    <a:pt x="478" y="58"/>
                  </a:cubicBezTo>
                  <a:cubicBezTo>
                    <a:pt x="479" y="59"/>
                    <a:pt x="479" y="59"/>
                    <a:pt x="479" y="59"/>
                  </a:cubicBezTo>
                  <a:cubicBezTo>
                    <a:pt x="479" y="58"/>
                    <a:pt x="479" y="58"/>
                    <a:pt x="479" y="58"/>
                  </a:cubicBezTo>
                  <a:cubicBezTo>
                    <a:pt x="480" y="57"/>
                    <a:pt x="480" y="57"/>
                    <a:pt x="480" y="57"/>
                  </a:cubicBezTo>
                  <a:cubicBezTo>
                    <a:pt x="480" y="56"/>
                    <a:pt x="480" y="56"/>
                    <a:pt x="480" y="56"/>
                  </a:cubicBezTo>
                  <a:cubicBezTo>
                    <a:pt x="480" y="55"/>
                    <a:pt x="480" y="55"/>
                    <a:pt x="480" y="55"/>
                  </a:cubicBezTo>
                  <a:cubicBezTo>
                    <a:pt x="480" y="54"/>
                    <a:pt x="480" y="54"/>
                    <a:pt x="480" y="54"/>
                  </a:cubicBezTo>
                  <a:cubicBezTo>
                    <a:pt x="481" y="54"/>
                    <a:pt x="481" y="54"/>
                    <a:pt x="481" y="54"/>
                  </a:cubicBezTo>
                  <a:cubicBezTo>
                    <a:pt x="482" y="54"/>
                    <a:pt x="482" y="54"/>
                    <a:pt x="482" y="54"/>
                  </a:cubicBezTo>
                  <a:cubicBezTo>
                    <a:pt x="483" y="55"/>
                    <a:pt x="483" y="55"/>
                    <a:pt x="483" y="55"/>
                  </a:cubicBezTo>
                  <a:cubicBezTo>
                    <a:pt x="483" y="55"/>
                    <a:pt x="483" y="55"/>
                    <a:pt x="483" y="55"/>
                  </a:cubicBezTo>
                  <a:cubicBezTo>
                    <a:pt x="484" y="55"/>
                    <a:pt x="484" y="55"/>
                    <a:pt x="484" y="55"/>
                  </a:cubicBezTo>
                  <a:cubicBezTo>
                    <a:pt x="485" y="56"/>
                    <a:pt x="485" y="56"/>
                    <a:pt x="485" y="56"/>
                  </a:cubicBezTo>
                  <a:cubicBezTo>
                    <a:pt x="485" y="57"/>
                    <a:pt x="485" y="57"/>
                    <a:pt x="485" y="57"/>
                  </a:cubicBezTo>
                  <a:cubicBezTo>
                    <a:pt x="486" y="58"/>
                    <a:pt x="486" y="58"/>
                    <a:pt x="486" y="58"/>
                  </a:cubicBezTo>
                  <a:cubicBezTo>
                    <a:pt x="487" y="59"/>
                    <a:pt x="487" y="59"/>
                    <a:pt x="487" y="59"/>
                  </a:cubicBezTo>
                  <a:cubicBezTo>
                    <a:pt x="488" y="58"/>
                    <a:pt x="488" y="58"/>
                    <a:pt x="488" y="58"/>
                  </a:cubicBezTo>
                  <a:cubicBezTo>
                    <a:pt x="490" y="59"/>
                    <a:pt x="490" y="59"/>
                    <a:pt x="490" y="59"/>
                  </a:cubicBezTo>
                  <a:cubicBezTo>
                    <a:pt x="490" y="59"/>
                    <a:pt x="490" y="59"/>
                    <a:pt x="490" y="59"/>
                  </a:cubicBezTo>
                  <a:cubicBezTo>
                    <a:pt x="491" y="59"/>
                    <a:pt x="491" y="59"/>
                    <a:pt x="491" y="59"/>
                  </a:cubicBezTo>
                  <a:cubicBezTo>
                    <a:pt x="493" y="61"/>
                    <a:pt x="493" y="61"/>
                    <a:pt x="493" y="61"/>
                  </a:cubicBezTo>
                  <a:cubicBezTo>
                    <a:pt x="493" y="61"/>
                    <a:pt x="493" y="61"/>
                    <a:pt x="493" y="61"/>
                  </a:cubicBezTo>
                  <a:cubicBezTo>
                    <a:pt x="493" y="62"/>
                    <a:pt x="493" y="62"/>
                    <a:pt x="493" y="62"/>
                  </a:cubicBezTo>
                  <a:cubicBezTo>
                    <a:pt x="495" y="62"/>
                    <a:pt x="495" y="62"/>
                    <a:pt x="495" y="62"/>
                  </a:cubicBezTo>
                  <a:cubicBezTo>
                    <a:pt x="495" y="62"/>
                    <a:pt x="495" y="62"/>
                    <a:pt x="495" y="62"/>
                  </a:cubicBezTo>
                  <a:cubicBezTo>
                    <a:pt x="496" y="62"/>
                    <a:pt x="496" y="62"/>
                    <a:pt x="496" y="62"/>
                  </a:cubicBezTo>
                  <a:cubicBezTo>
                    <a:pt x="496" y="61"/>
                    <a:pt x="496" y="61"/>
                    <a:pt x="496" y="61"/>
                  </a:cubicBezTo>
                  <a:cubicBezTo>
                    <a:pt x="497" y="60"/>
                    <a:pt x="497" y="60"/>
                    <a:pt x="497" y="60"/>
                  </a:cubicBezTo>
                  <a:cubicBezTo>
                    <a:pt x="498" y="60"/>
                    <a:pt x="498" y="60"/>
                    <a:pt x="498" y="60"/>
                  </a:cubicBezTo>
                  <a:cubicBezTo>
                    <a:pt x="498" y="60"/>
                    <a:pt x="498" y="60"/>
                    <a:pt x="498" y="60"/>
                  </a:cubicBezTo>
                  <a:cubicBezTo>
                    <a:pt x="498" y="59"/>
                    <a:pt x="498" y="59"/>
                    <a:pt x="498" y="59"/>
                  </a:cubicBezTo>
                  <a:cubicBezTo>
                    <a:pt x="498" y="59"/>
                    <a:pt x="498" y="59"/>
                    <a:pt x="498" y="59"/>
                  </a:cubicBezTo>
                  <a:cubicBezTo>
                    <a:pt x="498" y="59"/>
                    <a:pt x="498" y="59"/>
                    <a:pt x="498" y="59"/>
                  </a:cubicBezTo>
                  <a:cubicBezTo>
                    <a:pt x="498" y="58"/>
                    <a:pt x="498" y="58"/>
                    <a:pt x="498" y="58"/>
                  </a:cubicBezTo>
                  <a:cubicBezTo>
                    <a:pt x="497" y="57"/>
                    <a:pt x="497" y="57"/>
                    <a:pt x="497" y="57"/>
                  </a:cubicBezTo>
                  <a:cubicBezTo>
                    <a:pt x="496" y="57"/>
                    <a:pt x="496" y="57"/>
                    <a:pt x="496" y="57"/>
                  </a:cubicBezTo>
                  <a:cubicBezTo>
                    <a:pt x="496" y="55"/>
                    <a:pt x="496" y="55"/>
                    <a:pt x="496" y="55"/>
                  </a:cubicBezTo>
                  <a:cubicBezTo>
                    <a:pt x="494" y="54"/>
                    <a:pt x="494" y="54"/>
                    <a:pt x="494" y="54"/>
                  </a:cubicBezTo>
                  <a:cubicBezTo>
                    <a:pt x="493" y="54"/>
                    <a:pt x="493" y="54"/>
                    <a:pt x="493" y="54"/>
                  </a:cubicBezTo>
                  <a:cubicBezTo>
                    <a:pt x="493" y="53"/>
                    <a:pt x="493" y="53"/>
                    <a:pt x="493" y="53"/>
                  </a:cubicBezTo>
                  <a:cubicBezTo>
                    <a:pt x="491" y="52"/>
                    <a:pt x="491" y="52"/>
                    <a:pt x="491" y="52"/>
                  </a:cubicBezTo>
                  <a:cubicBezTo>
                    <a:pt x="490" y="53"/>
                    <a:pt x="490" y="53"/>
                    <a:pt x="490" y="53"/>
                  </a:cubicBezTo>
                  <a:cubicBezTo>
                    <a:pt x="490" y="53"/>
                    <a:pt x="490" y="53"/>
                    <a:pt x="490" y="53"/>
                  </a:cubicBezTo>
                  <a:cubicBezTo>
                    <a:pt x="490" y="52"/>
                    <a:pt x="490" y="52"/>
                    <a:pt x="490" y="52"/>
                  </a:cubicBezTo>
                  <a:cubicBezTo>
                    <a:pt x="490" y="52"/>
                    <a:pt x="490" y="52"/>
                    <a:pt x="490" y="52"/>
                  </a:cubicBezTo>
                  <a:cubicBezTo>
                    <a:pt x="490" y="50"/>
                    <a:pt x="490" y="50"/>
                    <a:pt x="490" y="50"/>
                  </a:cubicBezTo>
                  <a:cubicBezTo>
                    <a:pt x="489" y="50"/>
                    <a:pt x="489" y="50"/>
                    <a:pt x="489" y="50"/>
                  </a:cubicBezTo>
                  <a:cubicBezTo>
                    <a:pt x="489" y="49"/>
                    <a:pt x="489" y="49"/>
                    <a:pt x="489" y="49"/>
                  </a:cubicBezTo>
                  <a:cubicBezTo>
                    <a:pt x="488" y="48"/>
                    <a:pt x="488" y="48"/>
                    <a:pt x="488" y="48"/>
                  </a:cubicBezTo>
                  <a:cubicBezTo>
                    <a:pt x="487" y="47"/>
                    <a:pt x="487" y="47"/>
                    <a:pt x="487" y="47"/>
                  </a:cubicBezTo>
                  <a:cubicBezTo>
                    <a:pt x="487" y="47"/>
                    <a:pt x="487" y="47"/>
                    <a:pt x="487" y="47"/>
                  </a:cubicBezTo>
                  <a:cubicBezTo>
                    <a:pt x="489" y="47"/>
                    <a:pt x="489" y="47"/>
                    <a:pt x="489" y="47"/>
                  </a:cubicBezTo>
                  <a:cubicBezTo>
                    <a:pt x="490" y="47"/>
                    <a:pt x="490" y="47"/>
                    <a:pt x="490" y="47"/>
                  </a:cubicBezTo>
                  <a:cubicBezTo>
                    <a:pt x="492" y="47"/>
                    <a:pt x="492" y="47"/>
                    <a:pt x="492" y="47"/>
                  </a:cubicBezTo>
                  <a:cubicBezTo>
                    <a:pt x="494" y="47"/>
                    <a:pt x="494" y="47"/>
                    <a:pt x="494" y="47"/>
                  </a:cubicBezTo>
                  <a:cubicBezTo>
                    <a:pt x="494" y="46"/>
                    <a:pt x="494" y="46"/>
                    <a:pt x="494" y="46"/>
                  </a:cubicBezTo>
                  <a:cubicBezTo>
                    <a:pt x="495" y="46"/>
                    <a:pt x="495" y="46"/>
                    <a:pt x="495" y="46"/>
                  </a:cubicBezTo>
                  <a:cubicBezTo>
                    <a:pt x="497" y="46"/>
                    <a:pt x="497" y="46"/>
                    <a:pt x="497" y="46"/>
                  </a:cubicBezTo>
                  <a:cubicBezTo>
                    <a:pt x="497" y="46"/>
                    <a:pt x="497" y="46"/>
                    <a:pt x="497" y="46"/>
                  </a:cubicBezTo>
                  <a:cubicBezTo>
                    <a:pt x="498" y="46"/>
                    <a:pt x="498" y="46"/>
                    <a:pt x="498" y="46"/>
                  </a:cubicBezTo>
                  <a:cubicBezTo>
                    <a:pt x="498" y="45"/>
                    <a:pt x="498" y="45"/>
                    <a:pt x="498" y="45"/>
                  </a:cubicBezTo>
                  <a:cubicBezTo>
                    <a:pt x="499" y="45"/>
                    <a:pt x="499" y="45"/>
                    <a:pt x="499" y="45"/>
                  </a:cubicBezTo>
                  <a:cubicBezTo>
                    <a:pt x="499" y="46"/>
                    <a:pt x="499" y="46"/>
                    <a:pt x="499" y="46"/>
                  </a:cubicBezTo>
                  <a:cubicBezTo>
                    <a:pt x="500" y="46"/>
                    <a:pt x="500" y="46"/>
                    <a:pt x="500" y="46"/>
                  </a:cubicBezTo>
                  <a:cubicBezTo>
                    <a:pt x="500" y="45"/>
                    <a:pt x="500" y="45"/>
                    <a:pt x="500" y="45"/>
                  </a:cubicBezTo>
                  <a:cubicBezTo>
                    <a:pt x="501" y="45"/>
                    <a:pt x="501" y="45"/>
                    <a:pt x="501" y="45"/>
                  </a:cubicBezTo>
                  <a:cubicBezTo>
                    <a:pt x="501" y="44"/>
                    <a:pt x="501" y="44"/>
                    <a:pt x="501" y="44"/>
                  </a:cubicBezTo>
                  <a:cubicBezTo>
                    <a:pt x="505" y="44"/>
                    <a:pt x="505" y="44"/>
                    <a:pt x="505" y="44"/>
                  </a:cubicBezTo>
                  <a:cubicBezTo>
                    <a:pt x="505" y="44"/>
                    <a:pt x="505" y="44"/>
                    <a:pt x="505" y="44"/>
                  </a:cubicBezTo>
                  <a:cubicBezTo>
                    <a:pt x="505" y="44"/>
                    <a:pt x="505" y="44"/>
                    <a:pt x="505" y="44"/>
                  </a:cubicBezTo>
                  <a:cubicBezTo>
                    <a:pt x="506" y="43"/>
                    <a:pt x="506" y="43"/>
                    <a:pt x="506" y="43"/>
                  </a:cubicBezTo>
                  <a:cubicBezTo>
                    <a:pt x="506" y="43"/>
                    <a:pt x="506" y="43"/>
                    <a:pt x="506" y="43"/>
                  </a:cubicBezTo>
                  <a:cubicBezTo>
                    <a:pt x="507" y="43"/>
                    <a:pt x="507" y="43"/>
                    <a:pt x="507" y="43"/>
                  </a:cubicBezTo>
                  <a:cubicBezTo>
                    <a:pt x="508" y="43"/>
                    <a:pt x="508" y="43"/>
                    <a:pt x="508" y="43"/>
                  </a:cubicBezTo>
                  <a:cubicBezTo>
                    <a:pt x="509" y="44"/>
                    <a:pt x="509" y="44"/>
                    <a:pt x="509" y="44"/>
                  </a:cubicBezTo>
                  <a:cubicBezTo>
                    <a:pt x="510" y="44"/>
                    <a:pt x="510" y="44"/>
                    <a:pt x="510" y="44"/>
                  </a:cubicBezTo>
                  <a:cubicBezTo>
                    <a:pt x="511" y="43"/>
                    <a:pt x="511" y="43"/>
                    <a:pt x="511" y="43"/>
                  </a:cubicBezTo>
                  <a:cubicBezTo>
                    <a:pt x="512" y="44"/>
                    <a:pt x="512" y="44"/>
                    <a:pt x="512" y="44"/>
                  </a:cubicBezTo>
                  <a:cubicBezTo>
                    <a:pt x="512" y="44"/>
                    <a:pt x="512" y="44"/>
                    <a:pt x="512" y="44"/>
                  </a:cubicBezTo>
                  <a:cubicBezTo>
                    <a:pt x="513" y="44"/>
                    <a:pt x="513" y="44"/>
                    <a:pt x="513" y="44"/>
                  </a:cubicBezTo>
                  <a:cubicBezTo>
                    <a:pt x="514" y="43"/>
                    <a:pt x="514" y="43"/>
                    <a:pt x="514" y="43"/>
                  </a:cubicBezTo>
                  <a:cubicBezTo>
                    <a:pt x="517" y="44"/>
                    <a:pt x="517" y="44"/>
                    <a:pt x="517" y="44"/>
                  </a:cubicBezTo>
                  <a:cubicBezTo>
                    <a:pt x="518" y="45"/>
                    <a:pt x="518" y="45"/>
                    <a:pt x="518" y="45"/>
                  </a:cubicBezTo>
                  <a:cubicBezTo>
                    <a:pt x="519" y="44"/>
                    <a:pt x="519" y="44"/>
                    <a:pt x="519" y="44"/>
                  </a:cubicBezTo>
                  <a:cubicBezTo>
                    <a:pt x="518" y="44"/>
                    <a:pt x="518" y="44"/>
                    <a:pt x="518" y="44"/>
                  </a:cubicBezTo>
                  <a:cubicBezTo>
                    <a:pt x="519" y="44"/>
                    <a:pt x="519" y="44"/>
                    <a:pt x="519" y="44"/>
                  </a:cubicBezTo>
                  <a:cubicBezTo>
                    <a:pt x="520" y="44"/>
                    <a:pt x="520" y="44"/>
                    <a:pt x="520" y="44"/>
                  </a:cubicBezTo>
                  <a:cubicBezTo>
                    <a:pt x="520" y="45"/>
                    <a:pt x="520" y="45"/>
                    <a:pt x="520" y="45"/>
                  </a:cubicBezTo>
                  <a:cubicBezTo>
                    <a:pt x="520" y="45"/>
                    <a:pt x="520" y="45"/>
                    <a:pt x="520" y="45"/>
                  </a:cubicBezTo>
                  <a:cubicBezTo>
                    <a:pt x="521" y="45"/>
                    <a:pt x="521" y="45"/>
                    <a:pt x="521" y="45"/>
                  </a:cubicBezTo>
                  <a:cubicBezTo>
                    <a:pt x="524" y="45"/>
                    <a:pt x="524" y="45"/>
                    <a:pt x="524" y="45"/>
                  </a:cubicBezTo>
                  <a:cubicBezTo>
                    <a:pt x="527" y="47"/>
                    <a:pt x="527" y="47"/>
                    <a:pt x="527" y="47"/>
                  </a:cubicBezTo>
                  <a:cubicBezTo>
                    <a:pt x="527" y="47"/>
                    <a:pt x="527" y="47"/>
                    <a:pt x="527" y="47"/>
                  </a:cubicBezTo>
                  <a:cubicBezTo>
                    <a:pt x="526" y="47"/>
                    <a:pt x="526" y="47"/>
                    <a:pt x="526" y="47"/>
                  </a:cubicBezTo>
                  <a:cubicBezTo>
                    <a:pt x="524" y="46"/>
                    <a:pt x="524" y="46"/>
                    <a:pt x="524" y="46"/>
                  </a:cubicBezTo>
                  <a:cubicBezTo>
                    <a:pt x="524" y="46"/>
                    <a:pt x="524" y="46"/>
                    <a:pt x="524" y="46"/>
                  </a:cubicBezTo>
                  <a:cubicBezTo>
                    <a:pt x="527" y="47"/>
                    <a:pt x="527" y="47"/>
                    <a:pt x="527" y="47"/>
                  </a:cubicBezTo>
                  <a:cubicBezTo>
                    <a:pt x="528" y="47"/>
                    <a:pt x="528" y="47"/>
                    <a:pt x="528" y="47"/>
                  </a:cubicBezTo>
                  <a:cubicBezTo>
                    <a:pt x="529" y="47"/>
                    <a:pt x="529" y="47"/>
                    <a:pt x="529" y="47"/>
                  </a:cubicBezTo>
                  <a:cubicBezTo>
                    <a:pt x="530" y="47"/>
                    <a:pt x="530" y="47"/>
                    <a:pt x="530" y="47"/>
                  </a:cubicBezTo>
                  <a:cubicBezTo>
                    <a:pt x="531" y="47"/>
                    <a:pt x="531" y="47"/>
                    <a:pt x="531" y="47"/>
                  </a:cubicBezTo>
                  <a:cubicBezTo>
                    <a:pt x="531" y="46"/>
                    <a:pt x="531" y="46"/>
                    <a:pt x="531" y="46"/>
                  </a:cubicBezTo>
                  <a:cubicBezTo>
                    <a:pt x="531" y="46"/>
                    <a:pt x="531" y="46"/>
                    <a:pt x="531" y="46"/>
                  </a:cubicBezTo>
                  <a:cubicBezTo>
                    <a:pt x="532" y="46"/>
                    <a:pt x="532" y="46"/>
                    <a:pt x="532" y="46"/>
                  </a:cubicBezTo>
                  <a:cubicBezTo>
                    <a:pt x="533" y="47"/>
                    <a:pt x="533" y="47"/>
                    <a:pt x="533" y="47"/>
                  </a:cubicBezTo>
                  <a:cubicBezTo>
                    <a:pt x="533" y="47"/>
                    <a:pt x="533" y="47"/>
                    <a:pt x="533" y="47"/>
                  </a:cubicBezTo>
                  <a:cubicBezTo>
                    <a:pt x="534" y="46"/>
                    <a:pt x="534" y="46"/>
                    <a:pt x="534" y="46"/>
                  </a:cubicBezTo>
                  <a:cubicBezTo>
                    <a:pt x="534" y="46"/>
                    <a:pt x="534" y="46"/>
                    <a:pt x="534" y="46"/>
                  </a:cubicBezTo>
                  <a:cubicBezTo>
                    <a:pt x="535" y="47"/>
                    <a:pt x="535" y="47"/>
                    <a:pt x="535" y="47"/>
                  </a:cubicBezTo>
                  <a:cubicBezTo>
                    <a:pt x="535" y="47"/>
                    <a:pt x="535" y="47"/>
                    <a:pt x="535" y="47"/>
                  </a:cubicBezTo>
                  <a:cubicBezTo>
                    <a:pt x="536" y="48"/>
                    <a:pt x="536" y="48"/>
                    <a:pt x="536" y="48"/>
                  </a:cubicBezTo>
                  <a:cubicBezTo>
                    <a:pt x="537" y="47"/>
                    <a:pt x="537" y="47"/>
                    <a:pt x="537" y="47"/>
                  </a:cubicBezTo>
                  <a:cubicBezTo>
                    <a:pt x="541" y="48"/>
                    <a:pt x="541" y="48"/>
                    <a:pt x="541" y="48"/>
                  </a:cubicBezTo>
                  <a:cubicBezTo>
                    <a:pt x="541" y="47"/>
                    <a:pt x="541" y="47"/>
                    <a:pt x="541" y="47"/>
                  </a:cubicBezTo>
                  <a:cubicBezTo>
                    <a:pt x="542" y="47"/>
                    <a:pt x="542" y="47"/>
                    <a:pt x="542" y="47"/>
                  </a:cubicBezTo>
                  <a:cubicBezTo>
                    <a:pt x="543" y="48"/>
                    <a:pt x="543" y="48"/>
                    <a:pt x="543" y="48"/>
                  </a:cubicBezTo>
                  <a:cubicBezTo>
                    <a:pt x="543" y="48"/>
                    <a:pt x="543" y="48"/>
                    <a:pt x="543" y="48"/>
                  </a:cubicBezTo>
                  <a:cubicBezTo>
                    <a:pt x="543" y="47"/>
                    <a:pt x="543" y="47"/>
                    <a:pt x="543" y="47"/>
                  </a:cubicBezTo>
                  <a:cubicBezTo>
                    <a:pt x="543" y="47"/>
                    <a:pt x="543" y="47"/>
                    <a:pt x="543" y="47"/>
                  </a:cubicBezTo>
                  <a:cubicBezTo>
                    <a:pt x="545" y="47"/>
                    <a:pt x="545" y="47"/>
                    <a:pt x="545" y="47"/>
                  </a:cubicBezTo>
                  <a:cubicBezTo>
                    <a:pt x="545" y="48"/>
                    <a:pt x="545" y="48"/>
                    <a:pt x="545" y="48"/>
                  </a:cubicBezTo>
                  <a:cubicBezTo>
                    <a:pt x="545" y="49"/>
                    <a:pt x="545" y="49"/>
                    <a:pt x="545" y="49"/>
                  </a:cubicBezTo>
                  <a:cubicBezTo>
                    <a:pt x="547" y="48"/>
                    <a:pt x="547" y="48"/>
                    <a:pt x="547" y="48"/>
                  </a:cubicBezTo>
                  <a:cubicBezTo>
                    <a:pt x="547" y="48"/>
                    <a:pt x="547" y="48"/>
                    <a:pt x="547" y="48"/>
                  </a:cubicBezTo>
                  <a:cubicBezTo>
                    <a:pt x="546" y="48"/>
                    <a:pt x="546" y="48"/>
                    <a:pt x="546" y="48"/>
                  </a:cubicBezTo>
                  <a:cubicBezTo>
                    <a:pt x="547" y="48"/>
                    <a:pt x="547" y="48"/>
                    <a:pt x="547" y="48"/>
                  </a:cubicBezTo>
                  <a:cubicBezTo>
                    <a:pt x="548" y="48"/>
                    <a:pt x="548" y="48"/>
                    <a:pt x="548" y="48"/>
                  </a:cubicBezTo>
                  <a:cubicBezTo>
                    <a:pt x="548" y="49"/>
                    <a:pt x="548" y="49"/>
                    <a:pt x="548" y="49"/>
                  </a:cubicBezTo>
                  <a:cubicBezTo>
                    <a:pt x="549" y="49"/>
                    <a:pt x="549" y="49"/>
                    <a:pt x="549" y="49"/>
                  </a:cubicBezTo>
                  <a:cubicBezTo>
                    <a:pt x="550" y="50"/>
                    <a:pt x="550" y="50"/>
                    <a:pt x="550" y="50"/>
                  </a:cubicBezTo>
                  <a:cubicBezTo>
                    <a:pt x="551" y="49"/>
                    <a:pt x="551" y="49"/>
                    <a:pt x="551" y="49"/>
                  </a:cubicBezTo>
                  <a:cubicBezTo>
                    <a:pt x="550" y="49"/>
                    <a:pt x="550" y="49"/>
                    <a:pt x="550" y="49"/>
                  </a:cubicBezTo>
                  <a:cubicBezTo>
                    <a:pt x="549" y="48"/>
                    <a:pt x="549" y="48"/>
                    <a:pt x="549" y="48"/>
                  </a:cubicBezTo>
                  <a:cubicBezTo>
                    <a:pt x="549" y="48"/>
                    <a:pt x="549" y="48"/>
                    <a:pt x="549" y="48"/>
                  </a:cubicBezTo>
                  <a:cubicBezTo>
                    <a:pt x="550" y="48"/>
                    <a:pt x="550" y="48"/>
                    <a:pt x="550" y="48"/>
                  </a:cubicBezTo>
                  <a:cubicBezTo>
                    <a:pt x="551" y="48"/>
                    <a:pt x="551" y="48"/>
                    <a:pt x="551" y="48"/>
                  </a:cubicBezTo>
                  <a:cubicBezTo>
                    <a:pt x="552" y="49"/>
                    <a:pt x="552" y="49"/>
                    <a:pt x="552" y="49"/>
                  </a:cubicBezTo>
                  <a:cubicBezTo>
                    <a:pt x="553" y="50"/>
                    <a:pt x="553" y="50"/>
                    <a:pt x="553" y="50"/>
                  </a:cubicBezTo>
                  <a:cubicBezTo>
                    <a:pt x="553" y="50"/>
                    <a:pt x="553" y="50"/>
                    <a:pt x="553" y="50"/>
                  </a:cubicBezTo>
                  <a:cubicBezTo>
                    <a:pt x="553" y="49"/>
                    <a:pt x="553" y="49"/>
                    <a:pt x="553" y="49"/>
                  </a:cubicBezTo>
                  <a:cubicBezTo>
                    <a:pt x="553" y="49"/>
                    <a:pt x="553" y="49"/>
                    <a:pt x="553" y="49"/>
                  </a:cubicBezTo>
                  <a:cubicBezTo>
                    <a:pt x="554" y="49"/>
                    <a:pt x="554" y="49"/>
                    <a:pt x="554" y="49"/>
                  </a:cubicBezTo>
                  <a:cubicBezTo>
                    <a:pt x="554" y="49"/>
                    <a:pt x="554" y="49"/>
                    <a:pt x="554" y="49"/>
                  </a:cubicBezTo>
                  <a:cubicBezTo>
                    <a:pt x="554" y="50"/>
                    <a:pt x="554" y="50"/>
                    <a:pt x="554" y="50"/>
                  </a:cubicBezTo>
                  <a:cubicBezTo>
                    <a:pt x="555" y="51"/>
                    <a:pt x="555" y="51"/>
                    <a:pt x="555" y="51"/>
                  </a:cubicBezTo>
                  <a:cubicBezTo>
                    <a:pt x="557" y="53"/>
                    <a:pt x="557" y="53"/>
                    <a:pt x="557" y="53"/>
                  </a:cubicBezTo>
                  <a:cubicBezTo>
                    <a:pt x="558" y="54"/>
                    <a:pt x="558" y="54"/>
                    <a:pt x="558" y="54"/>
                  </a:cubicBezTo>
                  <a:cubicBezTo>
                    <a:pt x="558" y="54"/>
                    <a:pt x="558" y="54"/>
                    <a:pt x="558" y="54"/>
                  </a:cubicBezTo>
                  <a:cubicBezTo>
                    <a:pt x="559" y="55"/>
                    <a:pt x="559" y="55"/>
                    <a:pt x="559" y="55"/>
                  </a:cubicBezTo>
                  <a:cubicBezTo>
                    <a:pt x="560" y="56"/>
                    <a:pt x="560" y="56"/>
                    <a:pt x="560" y="56"/>
                  </a:cubicBezTo>
                  <a:cubicBezTo>
                    <a:pt x="559" y="56"/>
                    <a:pt x="559" y="56"/>
                    <a:pt x="559" y="56"/>
                  </a:cubicBezTo>
                  <a:cubicBezTo>
                    <a:pt x="560" y="57"/>
                    <a:pt x="560" y="57"/>
                    <a:pt x="560" y="57"/>
                  </a:cubicBezTo>
                  <a:cubicBezTo>
                    <a:pt x="560" y="57"/>
                    <a:pt x="560" y="57"/>
                    <a:pt x="560" y="57"/>
                  </a:cubicBezTo>
                  <a:cubicBezTo>
                    <a:pt x="561" y="57"/>
                    <a:pt x="561" y="57"/>
                    <a:pt x="561" y="57"/>
                  </a:cubicBezTo>
                  <a:cubicBezTo>
                    <a:pt x="562" y="57"/>
                    <a:pt x="562" y="57"/>
                    <a:pt x="562" y="57"/>
                  </a:cubicBezTo>
                  <a:cubicBezTo>
                    <a:pt x="563" y="58"/>
                    <a:pt x="563" y="58"/>
                    <a:pt x="563" y="58"/>
                  </a:cubicBezTo>
                  <a:cubicBezTo>
                    <a:pt x="564" y="58"/>
                    <a:pt x="564" y="58"/>
                    <a:pt x="564" y="58"/>
                  </a:cubicBezTo>
                  <a:cubicBezTo>
                    <a:pt x="564" y="58"/>
                    <a:pt x="564" y="58"/>
                    <a:pt x="564" y="58"/>
                  </a:cubicBezTo>
                  <a:cubicBezTo>
                    <a:pt x="564" y="58"/>
                    <a:pt x="564" y="58"/>
                    <a:pt x="564" y="58"/>
                  </a:cubicBezTo>
                  <a:cubicBezTo>
                    <a:pt x="563" y="57"/>
                    <a:pt x="563" y="57"/>
                    <a:pt x="563" y="57"/>
                  </a:cubicBezTo>
                  <a:cubicBezTo>
                    <a:pt x="564" y="56"/>
                    <a:pt x="564" y="56"/>
                    <a:pt x="564" y="56"/>
                  </a:cubicBezTo>
                  <a:cubicBezTo>
                    <a:pt x="564" y="56"/>
                    <a:pt x="564" y="56"/>
                    <a:pt x="564" y="56"/>
                  </a:cubicBezTo>
                  <a:cubicBezTo>
                    <a:pt x="565" y="57"/>
                    <a:pt x="565" y="57"/>
                    <a:pt x="565" y="57"/>
                  </a:cubicBezTo>
                  <a:cubicBezTo>
                    <a:pt x="566" y="58"/>
                    <a:pt x="566" y="58"/>
                    <a:pt x="566" y="58"/>
                  </a:cubicBezTo>
                  <a:cubicBezTo>
                    <a:pt x="566" y="58"/>
                    <a:pt x="566" y="58"/>
                    <a:pt x="566" y="58"/>
                  </a:cubicBezTo>
                  <a:cubicBezTo>
                    <a:pt x="565" y="57"/>
                    <a:pt x="565" y="57"/>
                    <a:pt x="565" y="57"/>
                  </a:cubicBezTo>
                  <a:cubicBezTo>
                    <a:pt x="565" y="56"/>
                    <a:pt x="565" y="56"/>
                    <a:pt x="565" y="56"/>
                  </a:cubicBezTo>
                  <a:cubicBezTo>
                    <a:pt x="564" y="55"/>
                    <a:pt x="564" y="55"/>
                    <a:pt x="564" y="55"/>
                  </a:cubicBezTo>
                  <a:cubicBezTo>
                    <a:pt x="563" y="56"/>
                    <a:pt x="563" y="56"/>
                    <a:pt x="563" y="56"/>
                  </a:cubicBezTo>
                  <a:cubicBezTo>
                    <a:pt x="562" y="56"/>
                    <a:pt x="562" y="56"/>
                    <a:pt x="562" y="56"/>
                  </a:cubicBezTo>
                  <a:cubicBezTo>
                    <a:pt x="562" y="55"/>
                    <a:pt x="562" y="55"/>
                    <a:pt x="562" y="55"/>
                  </a:cubicBezTo>
                  <a:cubicBezTo>
                    <a:pt x="562" y="55"/>
                    <a:pt x="562" y="55"/>
                    <a:pt x="562" y="55"/>
                  </a:cubicBezTo>
                  <a:cubicBezTo>
                    <a:pt x="562" y="54"/>
                    <a:pt x="562" y="54"/>
                    <a:pt x="562" y="54"/>
                  </a:cubicBezTo>
                  <a:cubicBezTo>
                    <a:pt x="561" y="53"/>
                    <a:pt x="561" y="53"/>
                    <a:pt x="561" y="53"/>
                  </a:cubicBezTo>
                  <a:cubicBezTo>
                    <a:pt x="560" y="52"/>
                    <a:pt x="560" y="52"/>
                    <a:pt x="560" y="52"/>
                  </a:cubicBezTo>
                  <a:cubicBezTo>
                    <a:pt x="559" y="51"/>
                    <a:pt x="559" y="51"/>
                    <a:pt x="559" y="51"/>
                  </a:cubicBezTo>
                  <a:cubicBezTo>
                    <a:pt x="559" y="51"/>
                    <a:pt x="559" y="51"/>
                    <a:pt x="559" y="51"/>
                  </a:cubicBezTo>
                  <a:cubicBezTo>
                    <a:pt x="558" y="52"/>
                    <a:pt x="558" y="52"/>
                    <a:pt x="558" y="52"/>
                  </a:cubicBezTo>
                  <a:cubicBezTo>
                    <a:pt x="558" y="52"/>
                    <a:pt x="558" y="52"/>
                    <a:pt x="558" y="52"/>
                  </a:cubicBezTo>
                  <a:cubicBezTo>
                    <a:pt x="558" y="51"/>
                    <a:pt x="558" y="51"/>
                    <a:pt x="558" y="51"/>
                  </a:cubicBezTo>
                  <a:cubicBezTo>
                    <a:pt x="559" y="50"/>
                    <a:pt x="559" y="50"/>
                    <a:pt x="559" y="50"/>
                  </a:cubicBezTo>
                  <a:cubicBezTo>
                    <a:pt x="560" y="48"/>
                    <a:pt x="560" y="48"/>
                    <a:pt x="560" y="48"/>
                  </a:cubicBezTo>
                  <a:cubicBezTo>
                    <a:pt x="561" y="48"/>
                    <a:pt x="561" y="48"/>
                    <a:pt x="561" y="48"/>
                  </a:cubicBezTo>
                  <a:cubicBezTo>
                    <a:pt x="561" y="49"/>
                    <a:pt x="561" y="49"/>
                    <a:pt x="561" y="49"/>
                  </a:cubicBezTo>
                  <a:cubicBezTo>
                    <a:pt x="561" y="50"/>
                    <a:pt x="561" y="50"/>
                    <a:pt x="561" y="50"/>
                  </a:cubicBezTo>
                  <a:cubicBezTo>
                    <a:pt x="562" y="50"/>
                    <a:pt x="562" y="50"/>
                    <a:pt x="562" y="50"/>
                  </a:cubicBezTo>
                  <a:cubicBezTo>
                    <a:pt x="562" y="50"/>
                    <a:pt x="562" y="50"/>
                    <a:pt x="562" y="50"/>
                  </a:cubicBezTo>
                  <a:cubicBezTo>
                    <a:pt x="562" y="49"/>
                    <a:pt x="562" y="49"/>
                    <a:pt x="562" y="49"/>
                  </a:cubicBezTo>
                  <a:cubicBezTo>
                    <a:pt x="561" y="49"/>
                    <a:pt x="561" y="49"/>
                    <a:pt x="561" y="49"/>
                  </a:cubicBezTo>
                  <a:cubicBezTo>
                    <a:pt x="562" y="49"/>
                    <a:pt x="562" y="49"/>
                    <a:pt x="562" y="49"/>
                  </a:cubicBezTo>
                  <a:cubicBezTo>
                    <a:pt x="563" y="48"/>
                    <a:pt x="563" y="48"/>
                    <a:pt x="563" y="48"/>
                  </a:cubicBezTo>
                  <a:cubicBezTo>
                    <a:pt x="563" y="47"/>
                    <a:pt x="563" y="47"/>
                    <a:pt x="563" y="47"/>
                  </a:cubicBezTo>
                  <a:cubicBezTo>
                    <a:pt x="562" y="47"/>
                    <a:pt x="562" y="47"/>
                    <a:pt x="562" y="47"/>
                  </a:cubicBezTo>
                  <a:cubicBezTo>
                    <a:pt x="563" y="47"/>
                    <a:pt x="563" y="47"/>
                    <a:pt x="563" y="47"/>
                  </a:cubicBezTo>
                  <a:cubicBezTo>
                    <a:pt x="563" y="47"/>
                    <a:pt x="563" y="47"/>
                    <a:pt x="563" y="47"/>
                  </a:cubicBezTo>
                  <a:cubicBezTo>
                    <a:pt x="564" y="47"/>
                    <a:pt x="564" y="47"/>
                    <a:pt x="564" y="47"/>
                  </a:cubicBezTo>
                  <a:cubicBezTo>
                    <a:pt x="565" y="46"/>
                    <a:pt x="565" y="46"/>
                    <a:pt x="565" y="46"/>
                  </a:cubicBezTo>
                  <a:cubicBezTo>
                    <a:pt x="565" y="46"/>
                    <a:pt x="565" y="46"/>
                    <a:pt x="565" y="46"/>
                  </a:cubicBezTo>
                  <a:cubicBezTo>
                    <a:pt x="566" y="46"/>
                    <a:pt x="566" y="46"/>
                    <a:pt x="566" y="46"/>
                  </a:cubicBezTo>
                  <a:cubicBezTo>
                    <a:pt x="566" y="46"/>
                    <a:pt x="566" y="46"/>
                    <a:pt x="566" y="46"/>
                  </a:cubicBezTo>
                  <a:cubicBezTo>
                    <a:pt x="567" y="46"/>
                    <a:pt x="567" y="46"/>
                    <a:pt x="567" y="46"/>
                  </a:cubicBezTo>
                  <a:cubicBezTo>
                    <a:pt x="567" y="47"/>
                    <a:pt x="567" y="47"/>
                    <a:pt x="567" y="47"/>
                  </a:cubicBezTo>
                  <a:cubicBezTo>
                    <a:pt x="568" y="47"/>
                    <a:pt x="568" y="47"/>
                    <a:pt x="568" y="47"/>
                  </a:cubicBezTo>
                  <a:cubicBezTo>
                    <a:pt x="569" y="47"/>
                    <a:pt x="569" y="47"/>
                    <a:pt x="569" y="47"/>
                  </a:cubicBezTo>
                  <a:cubicBezTo>
                    <a:pt x="570" y="47"/>
                    <a:pt x="570" y="47"/>
                    <a:pt x="570" y="47"/>
                  </a:cubicBezTo>
                  <a:cubicBezTo>
                    <a:pt x="572" y="48"/>
                    <a:pt x="572" y="48"/>
                    <a:pt x="572" y="48"/>
                  </a:cubicBezTo>
                  <a:cubicBezTo>
                    <a:pt x="572" y="48"/>
                    <a:pt x="572" y="48"/>
                    <a:pt x="572" y="48"/>
                  </a:cubicBezTo>
                  <a:cubicBezTo>
                    <a:pt x="572" y="49"/>
                    <a:pt x="572" y="49"/>
                    <a:pt x="572" y="49"/>
                  </a:cubicBezTo>
                  <a:cubicBezTo>
                    <a:pt x="573" y="49"/>
                    <a:pt x="573" y="49"/>
                    <a:pt x="573" y="49"/>
                  </a:cubicBezTo>
                  <a:cubicBezTo>
                    <a:pt x="573" y="48"/>
                    <a:pt x="573" y="48"/>
                    <a:pt x="573" y="48"/>
                  </a:cubicBezTo>
                  <a:cubicBezTo>
                    <a:pt x="574" y="48"/>
                    <a:pt x="574" y="48"/>
                    <a:pt x="574" y="48"/>
                  </a:cubicBezTo>
                  <a:cubicBezTo>
                    <a:pt x="574" y="49"/>
                    <a:pt x="574" y="49"/>
                    <a:pt x="574" y="49"/>
                  </a:cubicBezTo>
                  <a:cubicBezTo>
                    <a:pt x="575" y="49"/>
                    <a:pt x="575" y="49"/>
                    <a:pt x="575" y="49"/>
                  </a:cubicBezTo>
                  <a:cubicBezTo>
                    <a:pt x="576" y="48"/>
                    <a:pt x="576" y="48"/>
                    <a:pt x="576" y="48"/>
                  </a:cubicBezTo>
                  <a:cubicBezTo>
                    <a:pt x="576" y="48"/>
                    <a:pt x="576" y="48"/>
                    <a:pt x="576" y="48"/>
                  </a:cubicBezTo>
                  <a:cubicBezTo>
                    <a:pt x="576" y="49"/>
                    <a:pt x="576" y="49"/>
                    <a:pt x="576" y="49"/>
                  </a:cubicBezTo>
                  <a:cubicBezTo>
                    <a:pt x="576" y="49"/>
                    <a:pt x="576" y="49"/>
                    <a:pt x="576" y="49"/>
                  </a:cubicBezTo>
                  <a:cubicBezTo>
                    <a:pt x="576" y="50"/>
                    <a:pt x="576" y="50"/>
                    <a:pt x="576" y="50"/>
                  </a:cubicBezTo>
                  <a:cubicBezTo>
                    <a:pt x="576" y="52"/>
                    <a:pt x="576" y="52"/>
                    <a:pt x="576" y="52"/>
                  </a:cubicBezTo>
                  <a:cubicBezTo>
                    <a:pt x="576" y="53"/>
                    <a:pt x="576" y="53"/>
                    <a:pt x="576" y="53"/>
                  </a:cubicBezTo>
                  <a:cubicBezTo>
                    <a:pt x="576" y="53"/>
                    <a:pt x="576" y="53"/>
                    <a:pt x="576" y="53"/>
                  </a:cubicBezTo>
                  <a:cubicBezTo>
                    <a:pt x="577" y="53"/>
                    <a:pt x="577" y="53"/>
                    <a:pt x="577" y="53"/>
                  </a:cubicBezTo>
                  <a:cubicBezTo>
                    <a:pt x="578" y="54"/>
                    <a:pt x="578" y="54"/>
                    <a:pt x="578" y="54"/>
                  </a:cubicBezTo>
                  <a:cubicBezTo>
                    <a:pt x="579" y="54"/>
                    <a:pt x="579" y="54"/>
                    <a:pt x="579" y="54"/>
                  </a:cubicBezTo>
                  <a:cubicBezTo>
                    <a:pt x="579" y="55"/>
                    <a:pt x="579" y="55"/>
                    <a:pt x="579" y="55"/>
                  </a:cubicBezTo>
                  <a:cubicBezTo>
                    <a:pt x="578" y="56"/>
                    <a:pt x="578" y="56"/>
                    <a:pt x="578" y="56"/>
                  </a:cubicBezTo>
                  <a:cubicBezTo>
                    <a:pt x="577" y="56"/>
                    <a:pt x="577" y="56"/>
                    <a:pt x="577" y="56"/>
                  </a:cubicBezTo>
                  <a:cubicBezTo>
                    <a:pt x="576" y="56"/>
                    <a:pt x="576" y="56"/>
                    <a:pt x="576" y="56"/>
                  </a:cubicBezTo>
                  <a:cubicBezTo>
                    <a:pt x="577" y="56"/>
                    <a:pt x="577" y="56"/>
                    <a:pt x="577" y="56"/>
                  </a:cubicBezTo>
                  <a:cubicBezTo>
                    <a:pt x="578" y="57"/>
                    <a:pt x="578" y="57"/>
                    <a:pt x="578" y="57"/>
                  </a:cubicBezTo>
                  <a:cubicBezTo>
                    <a:pt x="578" y="58"/>
                    <a:pt x="578" y="58"/>
                    <a:pt x="578" y="58"/>
                  </a:cubicBezTo>
                  <a:cubicBezTo>
                    <a:pt x="577" y="58"/>
                    <a:pt x="577" y="58"/>
                    <a:pt x="577" y="58"/>
                  </a:cubicBezTo>
                  <a:cubicBezTo>
                    <a:pt x="576" y="59"/>
                    <a:pt x="576" y="59"/>
                    <a:pt x="576" y="59"/>
                  </a:cubicBezTo>
                  <a:cubicBezTo>
                    <a:pt x="576" y="59"/>
                    <a:pt x="576" y="59"/>
                    <a:pt x="576" y="59"/>
                  </a:cubicBezTo>
                  <a:cubicBezTo>
                    <a:pt x="575" y="60"/>
                    <a:pt x="575" y="60"/>
                    <a:pt x="575" y="60"/>
                  </a:cubicBezTo>
                  <a:cubicBezTo>
                    <a:pt x="573" y="60"/>
                    <a:pt x="573" y="60"/>
                    <a:pt x="573" y="60"/>
                  </a:cubicBezTo>
                  <a:cubicBezTo>
                    <a:pt x="572" y="60"/>
                    <a:pt x="572" y="60"/>
                    <a:pt x="572" y="60"/>
                  </a:cubicBezTo>
                  <a:cubicBezTo>
                    <a:pt x="574" y="60"/>
                    <a:pt x="574" y="60"/>
                    <a:pt x="574" y="60"/>
                  </a:cubicBezTo>
                  <a:cubicBezTo>
                    <a:pt x="574" y="60"/>
                    <a:pt x="574" y="60"/>
                    <a:pt x="574" y="60"/>
                  </a:cubicBezTo>
                  <a:cubicBezTo>
                    <a:pt x="575" y="61"/>
                    <a:pt x="575" y="61"/>
                    <a:pt x="575" y="61"/>
                  </a:cubicBezTo>
                  <a:cubicBezTo>
                    <a:pt x="576" y="60"/>
                    <a:pt x="576" y="60"/>
                    <a:pt x="576" y="60"/>
                  </a:cubicBezTo>
                  <a:cubicBezTo>
                    <a:pt x="576" y="60"/>
                    <a:pt x="576" y="60"/>
                    <a:pt x="576" y="60"/>
                  </a:cubicBezTo>
                  <a:cubicBezTo>
                    <a:pt x="576" y="61"/>
                    <a:pt x="576" y="61"/>
                    <a:pt x="576" y="61"/>
                  </a:cubicBezTo>
                  <a:cubicBezTo>
                    <a:pt x="577" y="62"/>
                    <a:pt x="577" y="62"/>
                    <a:pt x="577" y="62"/>
                  </a:cubicBezTo>
                  <a:cubicBezTo>
                    <a:pt x="576" y="63"/>
                    <a:pt x="576" y="63"/>
                    <a:pt x="576" y="63"/>
                  </a:cubicBezTo>
                  <a:cubicBezTo>
                    <a:pt x="576" y="64"/>
                    <a:pt x="576" y="64"/>
                    <a:pt x="576" y="64"/>
                  </a:cubicBezTo>
                  <a:cubicBezTo>
                    <a:pt x="577" y="63"/>
                    <a:pt x="577" y="63"/>
                    <a:pt x="577" y="63"/>
                  </a:cubicBezTo>
                  <a:cubicBezTo>
                    <a:pt x="578" y="63"/>
                    <a:pt x="578" y="63"/>
                    <a:pt x="578" y="63"/>
                  </a:cubicBezTo>
                  <a:cubicBezTo>
                    <a:pt x="579" y="64"/>
                    <a:pt x="579" y="64"/>
                    <a:pt x="579" y="64"/>
                  </a:cubicBezTo>
                  <a:cubicBezTo>
                    <a:pt x="579" y="64"/>
                    <a:pt x="579" y="64"/>
                    <a:pt x="579" y="64"/>
                  </a:cubicBezTo>
                  <a:cubicBezTo>
                    <a:pt x="580" y="65"/>
                    <a:pt x="580" y="65"/>
                    <a:pt x="580" y="65"/>
                  </a:cubicBezTo>
                  <a:cubicBezTo>
                    <a:pt x="579" y="66"/>
                    <a:pt x="579" y="66"/>
                    <a:pt x="579" y="66"/>
                  </a:cubicBezTo>
                  <a:cubicBezTo>
                    <a:pt x="579" y="66"/>
                    <a:pt x="579" y="66"/>
                    <a:pt x="579" y="66"/>
                  </a:cubicBezTo>
                  <a:cubicBezTo>
                    <a:pt x="580" y="67"/>
                    <a:pt x="580" y="67"/>
                    <a:pt x="580" y="67"/>
                  </a:cubicBezTo>
                  <a:cubicBezTo>
                    <a:pt x="579" y="68"/>
                    <a:pt x="579" y="68"/>
                    <a:pt x="579" y="68"/>
                  </a:cubicBezTo>
                  <a:cubicBezTo>
                    <a:pt x="578" y="68"/>
                    <a:pt x="578" y="68"/>
                    <a:pt x="578" y="68"/>
                  </a:cubicBezTo>
                  <a:cubicBezTo>
                    <a:pt x="579" y="69"/>
                    <a:pt x="579" y="69"/>
                    <a:pt x="579" y="69"/>
                  </a:cubicBezTo>
                  <a:cubicBezTo>
                    <a:pt x="579" y="68"/>
                    <a:pt x="579" y="68"/>
                    <a:pt x="579" y="68"/>
                  </a:cubicBezTo>
                  <a:cubicBezTo>
                    <a:pt x="580" y="68"/>
                    <a:pt x="580" y="68"/>
                    <a:pt x="580" y="68"/>
                  </a:cubicBezTo>
                  <a:cubicBezTo>
                    <a:pt x="580" y="69"/>
                    <a:pt x="580" y="69"/>
                    <a:pt x="580" y="69"/>
                  </a:cubicBezTo>
                  <a:cubicBezTo>
                    <a:pt x="580" y="70"/>
                    <a:pt x="580" y="70"/>
                    <a:pt x="580" y="70"/>
                  </a:cubicBezTo>
                  <a:cubicBezTo>
                    <a:pt x="581" y="69"/>
                    <a:pt x="581" y="69"/>
                    <a:pt x="581" y="69"/>
                  </a:cubicBezTo>
                  <a:cubicBezTo>
                    <a:pt x="581" y="70"/>
                    <a:pt x="581" y="70"/>
                    <a:pt x="581" y="70"/>
                  </a:cubicBezTo>
                  <a:cubicBezTo>
                    <a:pt x="581" y="69"/>
                    <a:pt x="581" y="69"/>
                    <a:pt x="581" y="69"/>
                  </a:cubicBezTo>
                  <a:cubicBezTo>
                    <a:pt x="582" y="69"/>
                    <a:pt x="582" y="69"/>
                    <a:pt x="582" y="69"/>
                  </a:cubicBezTo>
                  <a:cubicBezTo>
                    <a:pt x="583" y="69"/>
                    <a:pt x="583" y="69"/>
                    <a:pt x="583" y="69"/>
                  </a:cubicBezTo>
                  <a:cubicBezTo>
                    <a:pt x="584" y="69"/>
                    <a:pt x="584" y="69"/>
                    <a:pt x="584" y="69"/>
                  </a:cubicBezTo>
                  <a:cubicBezTo>
                    <a:pt x="584" y="70"/>
                    <a:pt x="584" y="70"/>
                    <a:pt x="584" y="70"/>
                  </a:cubicBezTo>
                  <a:cubicBezTo>
                    <a:pt x="583" y="71"/>
                    <a:pt x="583" y="71"/>
                    <a:pt x="583" y="71"/>
                  </a:cubicBezTo>
                  <a:cubicBezTo>
                    <a:pt x="582" y="70"/>
                    <a:pt x="582" y="70"/>
                    <a:pt x="582" y="70"/>
                  </a:cubicBezTo>
                  <a:cubicBezTo>
                    <a:pt x="582" y="71"/>
                    <a:pt x="582" y="71"/>
                    <a:pt x="582" y="71"/>
                  </a:cubicBezTo>
                  <a:cubicBezTo>
                    <a:pt x="583" y="71"/>
                    <a:pt x="583" y="71"/>
                    <a:pt x="583" y="71"/>
                  </a:cubicBezTo>
                  <a:cubicBezTo>
                    <a:pt x="583" y="71"/>
                    <a:pt x="583" y="71"/>
                    <a:pt x="583" y="71"/>
                  </a:cubicBezTo>
                  <a:cubicBezTo>
                    <a:pt x="584" y="72"/>
                    <a:pt x="584" y="72"/>
                    <a:pt x="584" y="72"/>
                  </a:cubicBezTo>
                  <a:cubicBezTo>
                    <a:pt x="584" y="73"/>
                    <a:pt x="584" y="73"/>
                    <a:pt x="584" y="73"/>
                  </a:cubicBezTo>
                  <a:cubicBezTo>
                    <a:pt x="583" y="73"/>
                    <a:pt x="583" y="73"/>
                    <a:pt x="583" y="73"/>
                  </a:cubicBezTo>
                  <a:cubicBezTo>
                    <a:pt x="582" y="72"/>
                    <a:pt x="582" y="72"/>
                    <a:pt x="582" y="72"/>
                  </a:cubicBezTo>
                  <a:cubicBezTo>
                    <a:pt x="581" y="72"/>
                    <a:pt x="581" y="72"/>
                    <a:pt x="581" y="72"/>
                  </a:cubicBezTo>
                  <a:cubicBezTo>
                    <a:pt x="582" y="73"/>
                    <a:pt x="582" y="73"/>
                    <a:pt x="582" y="73"/>
                  </a:cubicBezTo>
                  <a:cubicBezTo>
                    <a:pt x="581" y="74"/>
                    <a:pt x="581" y="74"/>
                    <a:pt x="581" y="74"/>
                  </a:cubicBezTo>
                  <a:cubicBezTo>
                    <a:pt x="581" y="74"/>
                    <a:pt x="581" y="74"/>
                    <a:pt x="581" y="74"/>
                  </a:cubicBezTo>
                  <a:cubicBezTo>
                    <a:pt x="580" y="74"/>
                    <a:pt x="580" y="74"/>
                    <a:pt x="580" y="74"/>
                  </a:cubicBezTo>
                  <a:cubicBezTo>
                    <a:pt x="580" y="74"/>
                    <a:pt x="580" y="74"/>
                    <a:pt x="580" y="74"/>
                  </a:cubicBezTo>
                  <a:cubicBezTo>
                    <a:pt x="579" y="73"/>
                    <a:pt x="579" y="73"/>
                    <a:pt x="579" y="73"/>
                  </a:cubicBezTo>
                  <a:cubicBezTo>
                    <a:pt x="577" y="73"/>
                    <a:pt x="577" y="73"/>
                    <a:pt x="577" y="73"/>
                  </a:cubicBezTo>
                  <a:cubicBezTo>
                    <a:pt x="576" y="74"/>
                    <a:pt x="576" y="74"/>
                    <a:pt x="576" y="74"/>
                  </a:cubicBezTo>
                  <a:cubicBezTo>
                    <a:pt x="576" y="74"/>
                    <a:pt x="576" y="74"/>
                    <a:pt x="576" y="74"/>
                  </a:cubicBezTo>
                  <a:cubicBezTo>
                    <a:pt x="576" y="73"/>
                    <a:pt x="576" y="73"/>
                    <a:pt x="576" y="73"/>
                  </a:cubicBezTo>
                  <a:cubicBezTo>
                    <a:pt x="575" y="72"/>
                    <a:pt x="575" y="72"/>
                    <a:pt x="575" y="72"/>
                  </a:cubicBezTo>
                  <a:cubicBezTo>
                    <a:pt x="575" y="72"/>
                    <a:pt x="575" y="72"/>
                    <a:pt x="575" y="72"/>
                  </a:cubicBezTo>
                  <a:cubicBezTo>
                    <a:pt x="575" y="73"/>
                    <a:pt x="575" y="73"/>
                    <a:pt x="575" y="73"/>
                  </a:cubicBezTo>
                  <a:cubicBezTo>
                    <a:pt x="574" y="73"/>
                    <a:pt x="574" y="73"/>
                    <a:pt x="574" y="73"/>
                  </a:cubicBezTo>
                  <a:cubicBezTo>
                    <a:pt x="574" y="74"/>
                    <a:pt x="574" y="74"/>
                    <a:pt x="574" y="74"/>
                  </a:cubicBezTo>
                  <a:cubicBezTo>
                    <a:pt x="575" y="74"/>
                    <a:pt x="575" y="74"/>
                    <a:pt x="575" y="74"/>
                  </a:cubicBezTo>
                  <a:cubicBezTo>
                    <a:pt x="574" y="75"/>
                    <a:pt x="574" y="75"/>
                    <a:pt x="574" y="75"/>
                  </a:cubicBezTo>
                  <a:cubicBezTo>
                    <a:pt x="574" y="75"/>
                    <a:pt x="574" y="75"/>
                    <a:pt x="574" y="75"/>
                  </a:cubicBezTo>
                  <a:cubicBezTo>
                    <a:pt x="574" y="75"/>
                    <a:pt x="574" y="75"/>
                    <a:pt x="574" y="75"/>
                  </a:cubicBezTo>
                  <a:cubicBezTo>
                    <a:pt x="573" y="74"/>
                    <a:pt x="573" y="74"/>
                    <a:pt x="573" y="74"/>
                  </a:cubicBezTo>
                  <a:cubicBezTo>
                    <a:pt x="571" y="75"/>
                    <a:pt x="571" y="75"/>
                    <a:pt x="571" y="75"/>
                  </a:cubicBezTo>
                  <a:cubicBezTo>
                    <a:pt x="571" y="75"/>
                    <a:pt x="571" y="75"/>
                    <a:pt x="571" y="75"/>
                  </a:cubicBezTo>
                  <a:cubicBezTo>
                    <a:pt x="571" y="74"/>
                    <a:pt x="571" y="74"/>
                    <a:pt x="571" y="74"/>
                  </a:cubicBezTo>
                  <a:cubicBezTo>
                    <a:pt x="571" y="73"/>
                    <a:pt x="571" y="73"/>
                    <a:pt x="571" y="73"/>
                  </a:cubicBezTo>
                  <a:cubicBezTo>
                    <a:pt x="570" y="73"/>
                    <a:pt x="570" y="73"/>
                    <a:pt x="570" y="73"/>
                  </a:cubicBezTo>
                  <a:cubicBezTo>
                    <a:pt x="568" y="72"/>
                    <a:pt x="568" y="72"/>
                    <a:pt x="568" y="72"/>
                  </a:cubicBezTo>
                  <a:cubicBezTo>
                    <a:pt x="568" y="71"/>
                    <a:pt x="568" y="71"/>
                    <a:pt x="568" y="71"/>
                  </a:cubicBezTo>
                  <a:cubicBezTo>
                    <a:pt x="568" y="71"/>
                    <a:pt x="568" y="71"/>
                    <a:pt x="568" y="71"/>
                  </a:cubicBezTo>
                  <a:cubicBezTo>
                    <a:pt x="567" y="70"/>
                    <a:pt x="567" y="70"/>
                    <a:pt x="567" y="70"/>
                  </a:cubicBezTo>
                  <a:cubicBezTo>
                    <a:pt x="566" y="71"/>
                    <a:pt x="566" y="71"/>
                    <a:pt x="566" y="71"/>
                  </a:cubicBezTo>
                  <a:cubicBezTo>
                    <a:pt x="565" y="72"/>
                    <a:pt x="565" y="72"/>
                    <a:pt x="565" y="72"/>
                  </a:cubicBezTo>
                  <a:cubicBezTo>
                    <a:pt x="564" y="72"/>
                    <a:pt x="564" y="72"/>
                    <a:pt x="564" y="72"/>
                  </a:cubicBezTo>
                  <a:cubicBezTo>
                    <a:pt x="564" y="72"/>
                    <a:pt x="564" y="72"/>
                    <a:pt x="564" y="72"/>
                  </a:cubicBezTo>
                  <a:cubicBezTo>
                    <a:pt x="564" y="71"/>
                    <a:pt x="564" y="71"/>
                    <a:pt x="564" y="71"/>
                  </a:cubicBezTo>
                  <a:cubicBezTo>
                    <a:pt x="563" y="71"/>
                    <a:pt x="563" y="71"/>
                    <a:pt x="563" y="71"/>
                  </a:cubicBezTo>
                  <a:cubicBezTo>
                    <a:pt x="563" y="71"/>
                    <a:pt x="563" y="71"/>
                    <a:pt x="563" y="71"/>
                  </a:cubicBezTo>
                  <a:cubicBezTo>
                    <a:pt x="563" y="73"/>
                    <a:pt x="563" y="73"/>
                    <a:pt x="563" y="73"/>
                  </a:cubicBezTo>
                  <a:cubicBezTo>
                    <a:pt x="564" y="74"/>
                    <a:pt x="564" y="74"/>
                    <a:pt x="564" y="74"/>
                  </a:cubicBezTo>
                  <a:cubicBezTo>
                    <a:pt x="563" y="75"/>
                    <a:pt x="563" y="75"/>
                    <a:pt x="563" y="75"/>
                  </a:cubicBezTo>
                  <a:cubicBezTo>
                    <a:pt x="562" y="77"/>
                    <a:pt x="562" y="77"/>
                    <a:pt x="562" y="77"/>
                  </a:cubicBezTo>
                  <a:cubicBezTo>
                    <a:pt x="561" y="77"/>
                    <a:pt x="561" y="77"/>
                    <a:pt x="561" y="77"/>
                  </a:cubicBezTo>
                  <a:cubicBezTo>
                    <a:pt x="561" y="75"/>
                    <a:pt x="561" y="75"/>
                    <a:pt x="561" y="75"/>
                  </a:cubicBezTo>
                  <a:cubicBezTo>
                    <a:pt x="560" y="75"/>
                    <a:pt x="560" y="75"/>
                    <a:pt x="560" y="75"/>
                  </a:cubicBezTo>
                  <a:cubicBezTo>
                    <a:pt x="559" y="76"/>
                    <a:pt x="559" y="76"/>
                    <a:pt x="559" y="76"/>
                  </a:cubicBezTo>
                  <a:cubicBezTo>
                    <a:pt x="557" y="74"/>
                    <a:pt x="557" y="74"/>
                    <a:pt x="557" y="74"/>
                  </a:cubicBezTo>
                  <a:cubicBezTo>
                    <a:pt x="557" y="73"/>
                    <a:pt x="557" y="73"/>
                    <a:pt x="557" y="73"/>
                  </a:cubicBezTo>
                  <a:cubicBezTo>
                    <a:pt x="557" y="71"/>
                    <a:pt x="557" y="71"/>
                    <a:pt x="557" y="71"/>
                  </a:cubicBezTo>
                  <a:cubicBezTo>
                    <a:pt x="556" y="71"/>
                    <a:pt x="556" y="71"/>
                    <a:pt x="556" y="71"/>
                  </a:cubicBezTo>
                  <a:cubicBezTo>
                    <a:pt x="556" y="71"/>
                    <a:pt x="556" y="71"/>
                    <a:pt x="556" y="71"/>
                  </a:cubicBezTo>
                  <a:cubicBezTo>
                    <a:pt x="555" y="70"/>
                    <a:pt x="555" y="70"/>
                    <a:pt x="555" y="70"/>
                  </a:cubicBezTo>
                  <a:cubicBezTo>
                    <a:pt x="555" y="71"/>
                    <a:pt x="555" y="71"/>
                    <a:pt x="555" y="71"/>
                  </a:cubicBezTo>
                  <a:cubicBezTo>
                    <a:pt x="555" y="71"/>
                    <a:pt x="555" y="71"/>
                    <a:pt x="555" y="71"/>
                  </a:cubicBezTo>
                  <a:cubicBezTo>
                    <a:pt x="555" y="72"/>
                    <a:pt x="555" y="72"/>
                    <a:pt x="555" y="72"/>
                  </a:cubicBezTo>
                  <a:cubicBezTo>
                    <a:pt x="555" y="72"/>
                    <a:pt x="555" y="72"/>
                    <a:pt x="555" y="72"/>
                  </a:cubicBezTo>
                  <a:cubicBezTo>
                    <a:pt x="555" y="73"/>
                    <a:pt x="555" y="73"/>
                    <a:pt x="555" y="73"/>
                  </a:cubicBezTo>
                  <a:cubicBezTo>
                    <a:pt x="554" y="72"/>
                    <a:pt x="554" y="72"/>
                    <a:pt x="554" y="72"/>
                  </a:cubicBezTo>
                  <a:cubicBezTo>
                    <a:pt x="553" y="71"/>
                    <a:pt x="553" y="71"/>
                    <a:pt x="553" y="71"/>
                  </a:cubicBezTo>
                  <a:cubicBezTo>
                    <a:pt x="553" y="71"/>
                    <a:pt x="553" y="71"/>
                    <a:pt x="553" y="71"/>
                  </a:cubicBezTo>
                  <a:cubicBezTo>
                    <a:pt x="553" y="72"/>
                    <a:pt x="553" y="72"/>
                    <a:pt x="553" y="72"/>
                  </a:cubicBezTo>
                  <a:cubicBezTo>
                    <a:pt x="553" y="73"/>
                    <a:pt x="553" y="73"/>
                    <a:pt x="553" y="73"/>
                  </a:cubicBezTo>
                  <a:cubicBezTo>
                    <a:pt x="553" y="73"/>
                    <a:pt x="553" y="73"/>
                    <a:pt x="553" y="73"/>
                  </a:cubicBezTo>
                  <a:cubicBezTo>
                    <a:pt x="554" y="73"/>
                    <a:pt x="554" y="73"/>
                    <a:pt x="554" y="73"/>
                  </a:cubicBezTo>
                  <a:cubicBezTo>
                    <a:pt x="555" y="74"/>
                    <a:pt x="555" y="74"/>
                    <a:pt x="555" y="74"/>
                  </a:cubicBezTo>
                  <a:cubicBezTo>
                    <a:pt x="554" y="75"/>
                    <a:pt x="554" y="75"/>
                    <a:pt x="554" y="75"/>
                  </a:cubicBezTo>
                  <a:cubicBezTo>
                    <a:pt x="553" y="75"/>
                    <a:pt x="553" y="75"/>
                    <a:pt x="553" y="75"/>
                  </a:cubicBezTo>
                  <a:cubicBezTo>
                    <a:pt x="553" y="75"/>
                    <a:pt x="553" y="75"/>
                    <a:pt x="553" y="75"/>
                  </a:cubicBezTo>
                  <a:cubicBezTo>
                    <a:pt x="553" y="75"/>
                    <a:pt x="553" y="75"/>
                    <a:pt x="553" y="75"/>
                  </a:cubicBezTo>
                  <a:cubicBezTo>
                    <a:pt x="556" y="78"/>
                    <a:pt x="556" y="78"/>
                    <a:pt x="556" y="78"/>
                  </a:cubicBezTo>
                  <a:cubicBezTo>
                    <a:pt x="558" y="78"/>
                    <a:pt x="558" y="78"/>
                    <a:pt x="558" y="78"/>
                  </a:cubicBezTo>
                  <a:cubicBezTo>
                    <a:pt x="559" y="78"/>
                    <a:pt x="559" y="78"/>
                    <a:pt x="559" y="78"/>
                  </a:cubicBezTo>
                  <a:cubicBezTo>
                    <a:pt x="560" y="79"/>
                    <a:pt x="560" y="79"/>
                    <a:pt x="560" y="79"/>
                  </a:cubicBezTo>
                  <a:cubicBezTo>
                    <a:pt x="560" y="80"/>
                    <a:pt x="560" y="80"/>
                    <a:pt x="560" y="80"/>
                  </a:cubicBezTo>
                  <a:cubicBezTo>
                    <a:pt x="560" y="80"/>
                    <a:pt x="560" y="80"/>
                    <a:pt x="560" y="80"/>
                  </a:cubicBezTo>
                  <a:cubicBezTo>
                    <a:pt x="559" y="79"/>
                    <a:pt x="559" y="79"/>
                    <a:pt x="559" y="79"/>
                  </a:cubicBezTo>
                  <a:cubicBezTo>
                    <a:pt x="559" y="79"/>
                    <a:pt x="559" y="79"/>
                    <a:pt x="559" y="79"/>
                  </a:cubicBezTo>
                  <a:cubicBezTo>
                    <a:pt x="559" y="80"/>
                    <a:pt x="559" y="80"/>
                    <a:pt x="559" y="80"/>
                  </a:cubicBezTo>
                  <a:cubicBezTo>
                    <a:pt x="560" y="81"/>
                    <a:pt x="560" y="81"/>
                    <a:pt x="560" y="81"/>
                  </a:cubicBezTo>
                  <a:cubicBezTo>
                    <a:pt x="561" y="82"/>
                    <a:pt x="561" y="82"/>
                    <a:pt x="561" y="82"/>
                  </a:cubicBezTo>
                  <a:cubicBezTo>
                    <a:pt x="562" y="83"/>
                    <a:pt x="562" y="83"/>
                    <a:pt x="562" y="83"/>
                  </a:cubicBezTo>
                  <a:cubicBezTo>
                    <a:pt x="562" y="84"/>
                    <a:pt x="562" y="84"/>
                    <a:pt x="562" y="84"/>
                  </a:cubicBezTo>
                  <a:cubicBezTo>
                    <a:pt x="561" y="87"/>
                    <a:pt x="561" y="87"/>
                    <a:pt x="561" y="87"/>
                  </a:cubicBezTo>
                  <a:cubicBezTo>
                    <a:pt x="561" y="89"/>
                    <a:pt x="561" y="89"/>
                    <a:pt x="561" y="89"/>
                  </a:cubicBezTo>
                  <a:cubicBezTo>
                    <a:pt x="561" y="90"/>
                    <a:pt x="561" y="90"/>
                    <a:pt x="561" y="90"/>
                  </a:cubicBezTo>
                  <a:cubicBezTo>
                    <a:pt x="562" y="90"/>
                    <a:pt x="562" y="90"/>
                    <a:pt x="562" y="90"/>
                  </a:cubicBezTo>
                  <a:cubicBezTo>
                    <a:pt x="561" y="92"/>
                    <a:pt x="561" y="92"/>
                    <a:pt x="561" y="92"/>
                  </a:cubicBezTo>
                  <a:cubicBezTo>
                    <a:pt x="561" y="93"/>
                    <a:pt x="561" y="93"/>
                    <a:pt x="561" y="93"/>
                  </a:cubicBezTo>
                  <a:cubicBezTo>
                    <a:pt x="560" y="93"/>
                    <a:pt x="560" y="93"/>
                    <a:pt x="560" y="93"/>
                  </a:cubicBezTo>
                  <a:cubicBezTo>
                    <a:pt x="560" y="92"/>
                    <a:pt x="560" y="92"/>
                    <a:pt x="560" y="92"/>
                  </a:cubicBezTo>
                  <a:cubicBezTo>
                    <a:pt x="560" y="92"/>
                    <a:pt x="560" y="92"/>
                    <a:pt x="560" y="92"/>
                  </a:cubicBezTo>
                  <a:cubicBezTo>
                    <a:pt x="558" y="94"/>
                    <a:pt x="558" y="94"/>
                    <a:pt x="558" y="94"/>
                  </a:cubicBezTo>
                  <a:cubicBezTo>
                    <a:pt x="557" y="93"/>
                    <a:pt x="557" y="93"/>
                    <a:pt x="557" y="93"/>
                  </a:cubicBezTo>
                  <a:cubicBezTo>
                    <a:pt x="556" y="94"/>
                    <a:pt x="556" y="94"/>
                    <a:pt x="556" y="94"/>
                  </a:cubicBezTo>
                  <a:cubicBezTo>
                    <a:pt x="556" y="93"/>
                    <a:pt x="556" y="93"/>
                    <a:pt x="556" y="93"/>
                  </a:cubicBezTo>
                  <a:cubicBezTo>
                    <a:pt x="555" y="93"/>
                    <a:pt x="555" y="93"/>
                    <a:pt x="555" y="93"/>
                  </a:cubicBezTo>
                  <a:cubicBezTo>
                    <a:pt x="554" y="93"/>
                    <a:pt x="554" y="93"/>
                    <a:pt x="554" y="93"/>
                  </a:cubicBezTo>
                  <a:cubicBezTo>
                    <a:pt x="553" y="91"/>
                    <a:pt x="553" y="91"/>
                    <a:pt x="553" y="91"/>
                  </a:cubicBezTo>
                  <a:cubicBezTo>
                    <a:pt x="552" y="91"/>
                    <a:pt x="552" y="91"/>
                    <a:pt x="552" y="91"/>
                  </a:cubicBezTo>
                  <a:cubicBezTo>
                    <a:pt x="551" y="91"/>
                    <a:pt x="551" y="91"/>
                    <a:pt x="551" y="91"/>
                  </a:cubicBezTo>
                  <a:cubicBezTo>
                    <a:pt x="550" y="90"/>
                    <a:pt x="550" y="90"/>
                    <a:pt x="550" y="90"/>
                  </a:cubicBezTo>
                  <a:cubicBezTo>
                    <a:pt x="549" y="90"/>
                    <a:pt x="549" y="90"/>
                    <a:pt x="549" y="90"/>
                  </a:cubicBezTo>
                  <a:cubicBezTo>
                    <a:pt x="548" y="91"/>
                    <a:pt x="548" y="91"/>
                    <a:pt x="548" y="91"/>
                  </a:cubicBezTo>
                  <a:cubicBezTo>
                    <a:pt x="547" y="91"/>
                    <a:pt x="547" y="91"/>
                    <a:pt x="547" y="91"/>
                  </a:cubicBezTo>
                  <a:cubicBezTo>
                    <a:pt x="548" y="92"/>
                    <a:pt x="548" y="92"/>
                    <a:pt x="548" y="92"/>
                  </a:cubicBezTo>
                  <a:cubicBezTo>
                    <a:pt x="550" y="92"/>
                    <a:pt x="550" y="92"/>
                    <a:pt x="550" y="92"/>
                  </a:cubicBezTo>
                  <a:cubicBezTo>
                    <a:pt x="550" y="91"/>
                    <a:pt x="550" y="91"/>
                    <a:pt x="550" y="91"/>
                  </a:cubicBezTo>
                  <a:cubicBezTo>
                    <a:pt x="553" y="92"/>
                    <a:pt x="553" y="92"/>
                    <a:pt x="553" y="92"/>
                  </a:cubicBezTo>
                  <a:cubicBezTo>
                    <a:pt x="553" y="93"/>
                    <a:pt x="553" y="93"/>
                    <a:pt x="553" y="93"/>
                  </a:cubicBezTo>
                  <a:cubicBezTo>
                    <a:pt x="552" y="93"/>
                    <a:pt x="552" y="93"/>
                    <a:pt x="552" y="93"/>
                  </a:cubicBezTo>
                  <a:cubicBezTo>
                    <a:pt x="551" y="93"/>
                    <a:pt x="551" y="93"/>
                    <a:pt x="551" y="93"/>
                  </a:cubicBezTo>
                  <a:cubicBezTo>
                    <a:pt x="550" y="93"/>
                    <a:pt x="550" y="93"/>
                    <a:pt x="550" y="93"/>
                  </a:cubicBezTo>
                  <a:cubicBezTo>
                    <a:pt x="550" y="94"/>
                    <a:pt x="550" y="94"/>
                    <a:pt x="550" y="94"/>
                  </a:cubicBezTo>
                  <a:cubicBezTo>
                    <a:pt x="549" y="93"/>
                    <a:pt x="549" y="93"/>
                    <a:pt x="549" y="93"/>
                  </a:cubicBezTo>
                  <a:cubicBezTo>
                    <a:pt x="548" y="93"/>
                    <a:pt x="548" y="93"/>
                    <a:pt x="548" y="93"/>
                  </a:cubicBezTo>
                  <a:cubicBezTo>
                    <a:pt x="549" y="93"/>
                    <a:pt x="549" y="93"/>
                    <a:pt x="549" y="93"/>
                  </a:cubicBezTo>
                  <a:cubicBezTo>
                    <a:pt x="549" y="94"/>
                    <a:pt x="549" y="94"/>
                    <a:pt x="549" y="94"/>
                  </a:cubicBezTo>
                  <a:cubicBezTo>
                    <a:pt x="551" y="95"/>
                    <a:pt x="551" y="95"/>
                    <a:pt x="551" y="95"/>
                  </a:cubicBezTo>
                  <a:cubicBezTo>
                    <a:pt x="550" y="96"/>
                    <a:pt x="550" y="96"/>
                    <a:pt x="550" y="96"/>
                  </a:cubicBezTo>
                  <a:cubicBezTo>
                    <a:pt x="551" y="97"/>
                    <a:pt x="551" y="97"/>
                    <a:pt x="551" y="97"/>
                  </a:cubicBezTo>
                  <a:cubicBezTo>
                    <a:pt x="552" y="98"/>
                    <a:pt x="552" y="98"/>
                    <a:pt x="552" y="98"/>
                  </a:cubicBezTo>
                  <a:cubicBezTo>
                    <a:pt x="551" y="97"/>
                    <a:pt x="551" y="97"/>
                    <a:pt x="551" y="97"/>
                  </a:cubicBezTo>
                  <a:cubicBezTo>
                    <a:pt x="551" y="95"/>
                    <a:pt x="551" y="95"/>
                    <a:pt x="551" y="95"/>
                  </a:cubicBezTo>
                  <a:cubicBezTo>
                    <a:pt x="552" y="95"/>
                    <a:pt x="552" y="95"/>
                    <a:pt x="552" y="95"/>
                  </a:cubicBezTo>
                  <a:cubicBezTo>
                    <a:pt x="553" y="95"/>
                    <a:pt x="553" y="95"/>
                    <a:pt x="553" y="95"/>
                  </a:cubicBezTo>
                  <a:cubicBezTo>
                    <a:pt x="553" y="95"/>
                    <a:pt x="553" y="95"/>
                    <a:pt x="553" y="95"/>
                  </a:cubicBezTo>
                  <a:cubicBezTo>
                    <a:pt x="554" y="94"/>
                    <a:pt x="554" y="94"/>
                    <a:pt x="554" y="94"/>
                  </a:cubicBezTo>
                  <a:cubicBezTo>
                    <a:pt x="555" y="94"/>
                    <a:pt x="555" y="94"/>
                    <a:pt x="555" y="94"/>
                  </a:cubicBezTo>
                  <a:cubicBezTo>
                    <a:pt x="555" y="94"/>
                    <a:pt x="555" y="94"/>
                    <a:pt x="555" y="94"/>
                  </a:cubicBezTo>
                  <a:cubicBezTo>
                    <a:pt x="555" y="95"/>
                    <a:pt x="555" y="95"/>
                    <a:pt x="555" y="95"/>
                  </a:cubicBezTo>
                  <a:cubicBezTo>
                    <a:pt x="556" y="96"/>
                    <a:pt x="556" y="96"/>
                    <a:pt x="556" y="96"/>
                  </a:cubicBezTo>
                  <a:cubicBezTo>
                    <a:pt x="558" y="96"/>
                    <a:pt x="558" y="96"/>
                    <a:pt x="558" y="96"/>
                  </a:cubicBezTo>
                  <a:cubicBezTo>
                    <a:pt x="559" y="97"/>
                    <a:pt x="559" y="97"/>
                    <a:pt x="559" y="97"/>
                  </a:cubicBezTo>
                  <a:cubicBezTo>
                    <a:pt x="560" y="97"/>
                    <a:pt x="560" y="97"/>
                    <a:pt x="560" y="97"/>
                  </a:cubicBezTo>
                  <a:cubicBezTo>
                    <a:pt x="560" y="96"/>
                    <a:pt x="560" y="96"/>
                    <a:pt x="560" y="96"/>
                  </a:cubicBezTo>
                  <a:cubicBezTo>
                    <a:pt x="560" y="96"/>
                    <a:pt x="560" y="96"/>
                    <a:pt x="560" y="96"/>
                  </a:cubicBezTo>
                  <a:cubicBezTo>
                    <a:pt x="560" y="96"/>
                    <a:pt x="560" y="96"/>
                    <a:pt x="560" y="96"/>
                  </a:cubicBezTo>
                  <a:cubicBezTo>
                    <a:pt x="563" y="98"/>
                    <a:pt x="563" y="98"/>
                    <a:pt x="563" y="98"/>
                  </a:cubicBezTo>
                  <a:cubicBezTo>
                    <a:pt x="563" y="98"/>
                    <a:pt x="563" y="98"/>
                    <a:pt x="563" y="98"/>
                  </a:cubicBezTo>
                  <a:cubicBezTo>
                    <a:pt x="562" y="98"/>
                    <a:pt x="562" y="98"/>
                    <a:pt x="562" y="98"/>
                  </a:cubicBezTo>
                  <a:cubicBezTo>
                    <a:pt x="562" y="99"/>
                    <a:pt x="562" y="99"/>
                    <a:pt x="562" y="99"/>
                  </a:cubicBezTo>
                  <a:cubicBezTo>
                    <a:pt x="564" y="100"/>
                    <a:pt x="564" y="100"/>
                    <a:pt x="564" y="100"/>
                  </a:cubicBezTo>
                  <a:cubicBezTo>
                    <a:pt x="564" y="100"/>
                    <a:pt x="564" y="100"/>
                    <a:pt x="564" y="100"/>
                  </a:cubicBezTo>
                  <a:cubicBezTo>
                    <a:pt x="564" y="100"/>
                    <a:pt x="564" y="100"/>
                    <a:pt x="564" y="100"/>
                  </a:cubicBezTo>
                  <a:cubicBezTo>
                    <a:pt x="564" y="99"/>
                    <a:pt x="564" y="99"/>
                    <a:pt x="564" y="99"/>
                  </a:cubicBezTo>
                  <a:cubicBezTo>
                    <a:pt x="566" y="100"/>
                    <a:pt x="566" y="100"/>
                    <a:pt x="566" y="100"/>
                  </a:cubicBezTo>
                  <a:cubicBezTo>
                    <a:pt x="567" y="102"/>
                    <a:pt x="567" y="102"/>
                    <a:pt x="567" y="102"/>
                  </a:cubicBezTo>
                  <a:cubicBezTo>
                    <a:pt x="567" y="102"/>
                    <a:pt x="567" y="102"/>
                    <a:pt x="567" y="102"/>
                  </a:cubicBezTo>
                  <a:cubicBezTo>
                    <a:pt x="566" y="102"/>
                    <a:pt x="566" y="102"/>
                    <a:pt x="566" y="102"/>
                  </a:cubicBezTo>
                  <a:cubicBezTo>
                    <a:pt x="566" y="102"/>
                    <a:pt x="566" y="102"/>
                    <a:pt x="566" y="102"/>
                  </a:cubicBezTo>
                  <a:cubicBezTo>
                    <a:pt x="567" y="103"/>
                    <a:pt x="567" y="103"/>
                    <a:pt x="567" y="103"/>
                  </a:cubicBezTo>
                  <a:cubicBezTo>
                    <a:pt x="566" y="103"/>
                    <a:pt x="566" y="103"/>
                    <a:pt x="566" y="103"/>
                  </a:cubicBezTo>
                  <a:cubicBezTo>
                    <a:pt x="566" y="104"/>
                    <a:pt x="566" y="104"/>
                    <a:pt x="566" y="104"/>
                  </a:cubicBezTo>
                  <a:cubicBezTo>
                    <a:pt x="566" y="105"/>
                    <a:pt x="566" y="105"/>
                    <a:pt x="566" y="105"/>
                  </a:cubicBezTo>
                  <a:cubicBezTo>
                    <a:pt x="567" y="104"/>
                    <a:pt x="567" y="104"/>
                    <a:pt x="567" y="104"/>
                  </a:cubicBezTo>
                  <a:cubicBezTo>
                    <a:pt x="567" y="104"/>
                    <a:pt x="567" y="104"/>
                    <a:pt x="567" y="104"/>
                  </a:cubicBezTo>
                  <a:cubicBezTo>
                    <a:pt x="567" y="103"/>
                    <a:pt x="567" y="103"/>
                    <a:pt x="567" y="103"/>
                  </a:cubicBezTo>
                  <a:cubicBezTo>
                    <a:pt x="568" y="104"/>
                    <a:pt x="568" y="104"/>
                    <a:pt x="568" y="104"/>
                  </a:cubicBezTo>
                  <a:cubicBezTo>
                    <a:pt x="568" y="103"/>
                    <a:pt x="568" y="103"/>
                    <a:pt x="568" y="103"/>
                  </a:cubicBezTo>
                  <a:cubicBezTo>
                    <a:pt x="569" y="104"/>
                    <a:pt x="569" y="104"/>
                    <a:pt x="569" y="104"/>
                  </a:cubicBezTo>
                  <a:cubicBezTo>
                    <a:pt x="571" y="105"/>
                    <a:pt x="571" y="105"/>
                    <a:pt x="571" y="105"/>
                  </a:cubicBezTo>
                  <a:cubicBezTo>
                    <a:pt x="573" y="106"/>
                    <a:pt x="573" y="106"/>
                    <a:pt x="573" y="106"/>
                  </a:cubicBezTo>
                  <a:cubicBezTo>
                    <a:pt x="574" y="107"/>
                    <a:pt x="574" y="107"/>
                    <a:pt x="574" y="107"/>
                  </a:cubicBezTo>
                  <a:cubicBezTo>
                    <a:pt x="573" y="107"/>
                    <a:pt x="573" y="107"/>
                    <a:pt x="573" y="107"/>
                  </a:cubicBezTo>
                  <a:cubicBezTo>
                    <a:pt x="575" y="109"/>
                    <a:pt x="575" y="109"/>
                    <a:pt x="575" y="109"/>
                  </a:cubicBezTo>
                  <a:cubicBezTo>
                    <a:pt x="576" y="109"/>
                    <a:pt x="576" y="109"/>
                    <a:pt x="576" y="109"/>
                  </a:cubicBezTo>
                  <a:cubicBezTo>
                    <a:pt x="577" y="110"/>
                    <a:pt x="577" y="110"/>
                    <a:pt x="577" y="110"/>
                  </a:cubicBezTo>
                  <a:cubicBezTo>
                    <a:pt x="577" y="113"/>
                    <a:pt x="577" y="113"/>
                    <a:pt x="577" y="113"/>
                  </a:cubicBezTo>
                  <a:cubicBezTo>
                    <a:pt x="576" y="113"/>
                    <a:pt x="576" y="113"/>
                    <a:pt x="576" y="113"/>
                  </a:cubicBezTo>
                  <a:cubicBezTo>
                    <a:pt x="576" y="113"/>
                    <a:pt x="576" y="113"/>
                    <a:pt x="576" y="113"/>
                  </a:cubicBezTo>
                  <a:cubicBezTo>
                    <a:pt x="577" y="114"/>
                    <a:pt x="577" y="114"/>
                    <a:pt x="577" y="114"/>
                  </a:cubicBezTo>
                  <a:cubicBezTo>
                    <a:pt x="578" y="115"/>
                    <a:pt x="578" y="115"/>
                    <a:pt x="578" y="115"/>
                  </a:cubicBezTo>
                  <a:cubicBezTo>
                    <a:pt x="577" y="115"/>
                    <a:pt x="577" y="115"/>
                    <a:pt x="577" y="115"/>
                  </a:cubicBezTo>
                  <a:cubicBezTo>
                    <a:pt x="577" y="115"/>
                    <a:pt x="577" y="115"/>
                    <a:pt x="577" y="115"/>
                  </a:cubicBezTo>
                  <a:cubicBezTo>
                    <a:pt x="573" y="115"/>
                    <a:pt x="573" y="115"/>
                    <a:pt x="573" y="115"/>
                  </a:cubicBezTo>
                  <a:cubicBezTo>
                    <a:pt x="572" y="114"/>
                    <a:pt x="572" y="114"/>
                    <a:pt x="572" y="114"/>
                  </a:cubicBezTo>
                  <a:cubicBezTo>
                    <a:pt x="572" y="114"/>
                    <a:pt x="572" y="114"/>
                    <a:pt x="572" y="114"/>
                  </a:cubicBezTo>
                  <a:cubicBezTo>
                    <a:pt x="571" y="114"/>
                    <a:pt x="571" y="114"/>
                    <a:pt x="571" y="114"/>
                  </a:cubicBezTo>
                  <a:cubicBezTo>
                    <a:pt x="571" y="113"/>
                    <a:pt x="571" y="113"/>
                    <a:pt x="571" y="113"/>
                  </a:cubicBezTo>
                  <a:cubicBezTo>
                    <a:pt x="570" y="113"/>
                    <a:pt x="570" y="113"/>
                    <a:pt x="570" y="113"/>
                  </a:cubicBezTo>
                  <a:cubicBezTo>
                    <a:pt x="570" y="114"/>
                    <a:pt x="570" y="114"/>
                    <a:pt x="570" y="114"/>
                  </a:cubicBezTo>
                  <a:cubicBezTo>
                    <a:pt x="570" y="114"/>
                    <a:pt x="570" y="114"/>
                    <a:pt x="570" y="114"/>
                  </a:cubicBezTo>
                  <a:cubicBezTo>
                    <a:pt x="569" y="115"/>
                    <a:pt x="569" y="115"/>
                    <a:pt x="569" y="115"/>
                  </a:cubicBezTo>
                  <a:cubicBezTo>
                    <a:pt x="568" y="115"/>
                    <a:pt x="568" y="115"/>
                    <a:pt x="568" y="115"/>
                  </a:cubicBezTo>
                  <a:cubicBezTo>
                    <a:pt x="568" y="115"/>
                    <a:pt x="568" y="115"/>
                    <a:pt x="568" y="115"/>
                  </a:cubicBezTo>
                  <a:cubicBezTo>
                    <a:pt x="568" y="116"/>
                    <a:pt x="568" y="116"/>
                    <a:pt x="568" y="116"/>
                  </a:cubicBezTo>
                  <a:cubicBezTo>
                    <a:pt x="567" y="117"/>
                    <a:pt x="567" y="117"/>
                    <a:pt x="567" y="117"/>
                  </a:cubicBezTo>
                  <a:cubicBezTo>
                    <a:pt x="566" y="117"/>
                    <a:pt x="566" y="117"/>
                    <a:pt x="566" y="117"/>
                  </a:cubicBezTo>
                  <a:cubicBezTo>
                    <a:pt x="566" y="118"/>
                    <a:pt x="566" y="118"/>
                    <a:pt x="566" y="118"/>
                  </a:cubicBezTo>
                  <a:cubicBezTo>
                    <a:pt x="566" y="118"/>
                    <a:pt x="566" y="118"/>
                    <a:pt x="566" y="118"/>
                  </a:cubicBezTo>
                  <a:cubicBezTo>
                    <a:pt x="565" y="119"/>
                    <a:pt x="565" y="119"/>
                    <a:pt x="565" y="119"/>
                  </a:cubicBezTo>
                  <a:cubicBezTo>
                    <a:pt x="565" y="120"/>
                    <a:pt x="565" y="120"/>
                    <a:pt x="565" y="120"/>
                  </a:cubicBezTo>
                  <a:cubicBezTo>
                    <a:pt x="564" y="120"/>
                    <a:pt x="564" y="120"/>
                    <a:pt x="564" y="120"/>
                  </a:cubicBezTo>
                  <a:cubicBezTo>
                    <a:pt x="564" y="120"/>
                    <a:pt x="564" y="120"/>
                    <a:pt x="564" y="120"/>
                  </a:cubicBezTo>
                  <a:cubicBezTo>
                    <a:pt x="564" y="121"/>
                    <a:pt x="564" y="121"/>
                    <a:pt x="564" y="121"/>
                  </a:cubicBezTo>
                  <a:cubicBezTo>
                    <a:pt x="564" y="122"/>
                    <a:pt x="564" y="122"/>
                    <a:pt x="564" y="122"/>
                  </a:cubicBezTo>
                  <a:cubicBezTo>
                    <a:pt x="563" y="123"/>
                    <a:pt x="563" y="123"/>
                    <a:pt x="563" y="123"/>
                  </a:cubicBezTo>
                  <a:cubicBezTo>
                    <a:pt x="563" y="122"/>
                    <a:pt x="563" y="122"/>
                    <a:pt x="563" y="122"/>
                  </a:cubicBezTo>
                  <a:cubicBezTo>
                    <a:pt x="563" y="123"/>
                    <a:pt x="563" y="123"/>
                    <a:pt x="563" y="123"/>
                  </a:cubicBezTo>
                  <a:cubicBezTo>
                    <a:pt x="563" y="124"/>
                    <a:pt x="563" y="124"/>
                    <a:pt x="563" y="124"/>
                  </a:cubicBezTo>
                  <a:cubicBezTo>
                    <a:pt x="562" y="124"/>
                    <a:pt x="562" y="124"/>
                    <a:pt x="562" y="124"/>
                  </a:cubicBezTo>
                  <a:cubicBezTo>
                    <a:pt x="561" y="125"/>
                    <a:pt x="561" y="125"/>
                    <a:pt x="561" y="125"/>
                  </a:cubicBezTo>
                  <a:cubicBezTo>
                    <a:pt x="562" y="125"/>
                    <a:pt x="562" y="125"/>
                    <a:pt x="562" y="125"/>
                  </a:cubicBezTo>
                  <a:cubicBezTo>
                    <a:pt x="562" y="125"/>
                    <a:pt x="562" y="125"/>
                    <a:pt x="562" y="125"/>
                  </a:cubicBezTo>
                  <a:cubicBezTo>
                    <a:pt x="561" y="126"/>
                    <a:pt x="561" y="126"/>
                    <a:pt x="561" y="126"/>
                  </a:cubicBezTo>
                  <a:cubicBezTo>
                    <a:pt x="561" y="126"/>
                    <a:pt x="561" y="126"/>
                    <a:pt x="561" y="126"/>
                  </a:cubicBezTo>
                  <a:cubicBezTo>
                    <a:pt x="560" y="126"/>
                    <a:pt x="560" y="126"/>
                    <a:pt x="560" y="126"/>
                  </a:cubicBezTo>
                  <a:cubicBezTo>
                    <a:pt x="561" y="127"/>
                    <a:pt x="561" y="127"/>
                    <a:pt x="561" y="127"/>
                  </a:cubicBezTo>
                  <a:cubicBezTo>
                    <a:pt x="561" y="127"/>
                    <a:pt x="561" y="127"/>
                    <a:pt x="561" y="127"/>
                  </a:cubicBezTo>
                  <a:cubicBezTo>
                    <a:pt x="560" y="128"/>
                    <a:pt x="560" y="128"/>
                    <a:pt x="560" y="128"/>
                  </a:cubicBezTo>
                  <a:cubicBezTo>
                    <a:pt x="560" y="129"/>
                    <a:pt x="560" y="129"/>
                    <a:pt x="560" y="129"/>
                  </a:cubicBezTo>
                  <a:cubicBezTo>
                    <a:pt x="560" y="129"/>
                    <a:pt x="560" y="129"/>
                    <a:pt x="560" y="129"/>
                  </a:cubicBezTo>
                  <a:cubicBezTo>
                    <a:pt x="559" y="129"/>
                    <a:pt x="559" y="129"/>
                    <a:pt x="559" y="129"/>
                  </a:cubicBezTo>
                  <a:cubicBezTo>
                    <a:pt x="559" y="129"/>
                    <a:pt x="559" y="129"/>
                    <a:pt x="559" y="129"/>
                  </a:cubicBezTo>
                  <a:cubicBezTo>
                    <a:pt x="558" y="129"/>
                    <a:pt x="558" y="129"/>
                    <a:pt x="558" y="129"/>
                  </a:cubicBezTo>
                  <a:cubicBezTo>
                    <a:pt x="559" y="130"/>
                    <a:pt x="559" y="130"/>
                    <a:pt x="559" y="130"/>
                  </a:cubicBezTo>
                  <a:cubicBezTo>
                    <a:pt x="560" y="130"/>
                    <a:pt x="560" y="130"/>
                    <a:pt x="560" y="130"/>
                  </a:cubicBezTo>
                  <a:cubicBezTo>
                    <a:pt x="560" y="131"/>
                    <a:pt x="560" y="131"/>
                    <a:pt x="560" y="131"/>
                  </a:cubicBezTo>
                  <a:cubicBezTo>
                    <a:pt x="558" y="131"/>
                    <a:pt x="558" y="131"/>
                    <a:pt x="558" y="131"/>
                  </a:cubicBezTo>
                  <a:cubicBezTo>
                    <a:pt x="558" y="132"/>
                    <a:pt x="558" y="132"/>
                    <a:pt x="558" y="132"/>
                  </a:cubicBezTo>
                  <a:cubicBezTo>
                    <a:pt x="559" y="132"/>
                    <a:pt x="559" y="132"/>
                    <a:pt x="559" y="132"/>
                  </a:cubicBezTo>
                  <a:cubicBezTo>
                    <a:pt x="560" y="133"/>
                    <a:pt x="560" y="133"/>
                    <a:pt x="560" y="133"/>
                  </a:cubicBezTo>
                  <a:cubicBezTo>
                    <a:pt x="559" y="134"/>
                    <a:pt x="559" y="134"/>
                    <a:pt x="559" y="134"/>
                  </a:cubicBezTo>
                  <a:cubicBezTo>
                    <a:pt x="560" y="134"/>
                    <a:pt x="560" y="134"/>
                    <a:pt x="560" y="134"/>
                  </a:cubicBezTo>
                  <a:cubicBezTo>
                    <a:pt x="559" y="136"/>
                    <a:pt x="559" y="136"/>
                    <a:pt x="559" y="136"/>
                  </a:cubicBezTo>
                  <a:cubicBezTo>
                    <a:pt x="559" y="136"/>
                    <a:pt x="559" y="136"/>
                    <a:pt x="559" y="136"/>
                  </a:cubicBezTo>
                  <a:cubicBezTo>
                    <a:pt x="558" y="138"/>
                    <a:pt x="558" y="138"/>
                    <a:pt x="558" y="138"/>
                  </a:cubicBezTo>
                  <a:cubicBezTo>
                    <a:pt x="558" y="139"/>
                    <a:pt x="558" y="139"/>
                    <a:pt x="558" y="139"/>
                  </a:cubicBezTo>
                  <a:cubicBezTo>
                    <a:pt x="557" y="140"/>
                    <a:pt x="557" y="140"/>
                    <a:pt x="557" y="140"/>
                  </a:cubicBezTo>
                  <a:cubicBezTo>
                    <a:pt x="557" y="141"/>
                    <a:pt x="557" y="141"/>
                    <a:pt x="557" y="141"/>
                  </a:cubicBezTo>
                  <a:cubicBezTo>
                    <a:pt x="558" y="141"/>
                    <a:pt x="558" y="141"/>
                    <a:pt x="558" y="141"/>
                  </a:cubicBezTo>
                  <a:cubicBezTo>
                    <a:pt x="558" y="142"/>
                    <a:pt x="558" y="142"/>
                    <a:pt x="558" y="142"/>
                  </a:cubicBezTo>
                  <a:cubicBezTo>
                    <a:pt x="558" y="142"/>
                    <a:pt x="558" y="142"/>
                    <a:pt x="558" y="142"/>
                  </a:cubicBezTo>
                  <a:cubicBezTo>
                    <a:pt x="559" y="144"/>
                    <a:pt x="559" y="144"/>
                    <a:pt x="559" y="144"/>
                  </a:cubicBezTo>
                  <a:cubicBezTo>
                    <a:pt x="559" y="144"/>
                    <a:pt x="559" y="144"/>
                    <a:pt x="559" y="144"/>
                  </a:cubicBezTo>
                  <a:cubicBezTo>
                    <a:pt x="558" y="144"/>
                    <a:pt x="558" y="144"/>
                    <a:pt x="558" y="144"/>
                  </a:cubicBezTo>
                  <a:cubicBezTo>
                    <a:pt x="557" y="144"/>
                    <a:pt x="557" y="144"/>
                    <a:pt x="557" y="144"/>
                  </a:cubicBezTo>
                  <a:cubicBezTo>
                    <a:pt x="557" y="143"/>
                    <a:pt x="557" y="143"/>
                    <a:pt x="557" y="143"/>
                  </a:cubicBezTo>
                  <a:cubicBezTo>
                    <a:pt x="556" y="144"/>
                    <a:pt x="556" y="144"/>
                    <a:pt x="556" y="144"/>
                  </a:cubicBezTo>
                  <a:cubicBezTo>
                    <a:pt x="555" y="143"/>
                    <a:pt x="555" y="143"/>
                    <a:pt x="555" y="143"/>
                  </a:cubicBezTo>
                  <a:cubicBezTo>
                    <a:pt x="555" y="142"/>
                    <a:pt x="555" y="142"/>
                    <a:pt x="555" y="142"/>
                  </a:cubicBezTo>
                  <a:cubicBezTo>
                    <a:pt x="555" y="142"/>
                    <a:pt x="555" y="142"/>
                    <a:pt x="555" y="142"/>
                  </a:cubicBezTo>
                  <a:cubicBezTo>
                    <a:pt x="554" y="142"/>
                    <a:pt x="554" y="142"/>
                    <a:pt x="554" y="142"/>
                  </a:cubicBezTo>
                  <a:cubicBezTo>
                    <a:pt x="553" y="142"/>
                    <a:pt x="553" y="142"/>
                    <a:pt x="553" y="142"/>
                  </a:cubicBezTo>
                  <a:cubicBezTo>
                    <a:pt x="553" y="141"/>
                    <a:pt x="553" y="141"/>
                    <a:pt x="553" y="141"/>
                  </a:cubicBezTo>
                  <a:cubicBezTo>
                    <a:pt x="551" y="140"/>
                    <a:pt x="551" y="140"/>
                    <a:pt x="551" y="140"/>
                  </a:cubicBezTo>
                  <a:cubicBezTo>
                    <a:pt x="550" y="140"/>
                    <a:pt x="550" y="140"/>
                    <a:pt x="550" y="140"/>
                  </a:cubicBezTo>
                  <a:cubicBezTo>
                    <a:pt x="548" y="141"/>
                    <a:pt x="548" y="141"/>
                    <a:pt x="548" y="141"/>
                  </a:cubicBezTo>
                  <a:cubicBezTo>
                    <a:pt x="548" y="140"/>
                    <a:pt x="548" y="140"/>
                    <a:pt x="548" y="140"/>
                  </a:cubicBezTo>
                  <a:cubicBezTo>
                    <a:pt x="547" y="141"/>
                    <a:pt x="547" y="141"/>
                    <a:pt x="547" y="141"/>
                  </a:cubicBezTo>
                  <a:cubicBezTo>
                    <a:pt x="546" y="142"/>
                    <a:pt x="546" y="142"/>
                    <a:pt x="546" y="142"/>
                  </a:cubicBezTo>
                  <a:cubicBezTo>
                    <a:pt x="545" y="142"/>
                    <a:pt x="545" y="142"/>
                    <a:pt x="545" y="142"/>
                  </a:cubicBezTo>
                  <a:cubicBezTo>
                    <a:pt x="544" y="143"/>
                    <a:pt x="544" y="143"/>
                    <a:pt x="544" y="143"/>
                  </a:cubicBezTo>
                  <a:cubicBezTo>
                    <a:pt x="544" y="144"/>
                    <a:pt x="544" y="144"/>
                    <a:pt x="544" y="144"/>
                  </a:cubicBezTo>
                  <a:cubicBezTo>
                    <a:pt x="543" y="143"/>
                    <a:pt x="543" y="143"/>
                    <a:pt x="543" y="143"/>
                  </a:cubicBezTo>
                  <a:cubicBezTo>
                    <a:pt x="544" y="145"/>
                    <a:pt x="544" y="145"/>
                    <a:pt x="544" y="145"/>
                  </a:cubicBezTo>
                  <a:cubicBezTo>
                    <a:pt x="543" y="145"/>
                    <a:pt x="543" y="145"/>
                    <a:pt x="543" y="145"/>
                  </a:cubicBezTo>
                  <a:cubicBezTo>
                    <a:pt x="543" y="146"/>
                    <a:pt x="543" y="146"/>
                    <a:pt x="543" y="146"/>
                  </a:cubicBezTo>
                  <a:cubicBezTo>
                    <a:pt x="543" y="147"/>
                    <a:pt x="543" y="147"/>
                    <a:pt x="543" y="147"/>
                  </a:cubicBezTo>
                  <a:cubicBezTo>
                    <a:pt x="543" y="149"/>
                    <a:pt x="543" y="149"/>
                    <a:pt x="543" y="149"/>
                  </a:cubicBezTo>
                  <a:cubicBezTo>
                    <a:pt x="542" y="149"/>
                    <a:pt x="542" y="149"/>
                    <a:pt x="542" y="149"/>
                  </a:cubicBezTo>
                  <a:cubicBezTo>
                    <a:pt x="542" y="149"/>
                    <a:pt x="542" y="149"/>
                    <a:pt x="542" y="149"/>
                  </a:cubicBezTo>
                  <a:cubicBezTo>
                    <a:pt x="541" y="146"/>
                    <a:pt x="541" y="146"/>
                    <a:pt x="541" y="146"/>
                  </a:cubicBezTo>
                  <a:cubicBezTo>
                    <a:pt x="541" y="145"/>
                    <a:pt x="541" y="145"/>
                    <a:pt x="541" y="145"/>
                  </a:cubicBezTo>
                  <a:cubicBezTo>
                    <a:pt x="540" y="145"/>
                    <a:pt x="540" y="145"/>
                    <a:pt x="540" y="145"/>
                  </a:cubicBezTo>
                  <a:cubicBezTo>
                    <a:pt x="539" y="144"/>
                    <a:pt x="539" y="144"/>
                    <a:pt x="539" y="144"/>
                  </a:cubicBezTo>
                  <a:cubicBezTo>
                    <a:pt x="539" y="145"/>
                    <a:pt x="539" y="145"/>
                    <a:pt x="539" y="145"/>
                  </a:cubicBezTo>
                  <a:cubicBezTo>
                    <a:pt x="538" y="147"/>
                    <a:pt x="538" y="147"/>
                    <a:pt x="538" y="147"/>
                  </a:cubicBezTo>
                  <a:cubicBezTo>
                    <a:pt x="537" y="147"/>
                    <a:pt x="537" y="147"/>
                    <a:pt x="537" y="147"/>
                  </a:cubicBezTo>
                  <a:cubicBezTo>
                    <a:pt x="537" y="148"/>
                    <a:pt x="537" y="148"/>
                    <a:pt x="537" y="148"/>
                  </a:cubicBezTo>
                  <a:cubicBezTo>
                    <a:pt x="538" y="148"/>
                    <a:pt x="538" y="148"/>
                    <a:pt x="538" y="148"/>
                  </a:cubicBezTo>
                  <a:cubicBezTo>
                    <a:pt x="537" y="150"/>
                    <a:pt x="537" y="150"/>
                    <a:pt x="537" y="150"/>
                  </a:cubicBezTo>
                  <a:cubicBezTo>
                    <a:pt x="536" y="149"/>
                    <a:pt x="536" y="149"/>
                    <a:pt x="536" y="149"/>
                  </a:cubicBezTo>
                  <a:cubicBezTo>
                    <a:pt x="536" y="149"/>
                    <a:pt x="536" y="149"/>
                    <a:pt x="536" y="149"/>
                  </a:cubicBezTo>
                  <a:cubicBezTo>
                    <a:pt x="536" y="148"/>
                    <a:pt x="536" y="148"/>
                    <a:pt x="536" y="148"/>
                  </a:cubicBezTo>
                  <a:cubicBezTo>
                    <a:pt x="535" y="148"/>
                    <a:pt x="535" y="148"/>
                    <a:pt x="535" y="148"/>
                  </a:cubicBezTo>
                  <a:cubicBezTo>
                    <a:pt x="535" y="150"/>
                    <a:pt x="535" y="150"/>
                    <a:pt x="535" y="150"/>
                  </a:cubicBezTo>
                  <a:cubicBezTo>
                    <a:pt x="534" y="150"/>
                    <a:pt x="534" y="150"/>
                    <a:pt x="534" y="150"/>
                  </a:cubicBezTo>
                  <a:cubicBezTo>
                    <a:pt x="533" y="149"/>
                    <a:pt x="533" y="149"/>
                    <a:pt x="533" y="149"/>
                  </a:cubicBezTo>
                  <a:cubicBezTo>
                    <a:pt x="532" y="149"/>
                    <a:pt x="532" y="149"/>
                    <a:pt x="532" y="149"/>
                  </a:cubicBezTo>
                  <a:cubicBezTo>
                    <a:pt x="532" y="150"/>
                    <a:pt x="532" y="150"/>
                    <a:pt x="532" y="150"/>
                  </a:cubicBezTo>
                  <a:cubicBezTo>
                    <a:pt x="533" y="151"/>
                    <a:pt x="533" y="151"/>
                    <a:pt x="533" y="151"/>
                  </a:cubicBezTo>
                  <a:cubicBezTo>
                    <a:pt x="533" y="151"/>
                    <a:pt x="533" y="151"/>
                    <a:pt x="533" y="151"/>
                  </a:cubicBezTo>
                  <a:cubicBezTo>
                    <a:pt x="532" y="152"/>
                    <a:pt x="532" y="152"/>
                    <a:pt x="532" y="152"/>
                  </a:cubicBezTo>
                  <a:cubicBezTo>
                    <a:pt x="532" y="152"/>
                    <a:pt x="532" y="152"/>
                    <a:pt x="532" y="152"/>
                  </a:cubicBezTo>
                  <a:cubicBezTo>
                    <a:pt x="533" y="153"/>
                    <a:pt x="533" y="153"/>
                    <a:pt x="533" y="153"/>
                  </a:cubicBezTo>
                  <a:cubicBezTo>
                    <a:pt x="533" y="154"/>
                    <a:pt x="533" y="154"/>
                    <a:pt x="533" y="154"/>
                  </a:cubicBezTo>
                  <a:cubicBezTo>
                    <a:pt x="533" y="154"/>
                    <a:pt x="533" y="154"/>
                    <a:pt x="533" y="154"/>
                  </a:cubicBezTo>
                  <a:cubicBezTo>
                    <a:pt x="533" y="155"/>
                    <a:pt x="533" y="155"/>
                    <a:pt x="533" y="155"/>
                  </a:cubicBezTo>
                  <a:cubicBezTo>
                    <a:pt x="534" y="155"/>
                    <a:pt x="534" y="155"/>
                    <a:pt x="534" y="155"/>
                  </a:cubicBezTo>
                  <a:cubicBezTo>
                    <a:pt x="535" y="156"/>
                    <a:pt x="535" y="156"/>
                    <a:pt x="535" y="156"/>
                  </a:cubicBezTo>
                  <a:cubicBezTo>
                    <a:pt x="535" y="156"/>
                    <a:pt x="535" y="156"/>
                    <a:pt x="535" y="156"/>
                  </a:cubicBezTo>
                  <a:cubicBezTo>
                    <a:pt x="534" y="156"/>
                    <a:pt x="534" y="156"/>
                    <a:pt x="534" y="156"/>
                  </a:cubicBezTo>
                  <a:cubicBezTo>
                    <a:pt x="534" y="157"/>
                    <a:pt x="534" y="157"/>
                    <a:pt x="534" y="157"/>
                  </a:cubicBezTo>
                  <a:cubicBezTo>
                    <a:pt x="535" y="157"/>
                    <a:pt x="535" y="157"/>
                    <a:pt x="535" y="157"/>
                  </a:cubicBezTo>
                  <a:cubicBezTo>
                    <a:pt x="535" y="158"/>
                    <a:pt x="535" y="158"/>
                    <a:pt x="535" y="158"/>
                  </a:cubicBezTo>
                  <a:cubicBezTo>
                    <a:pt x="535" y="158"/>
                    <a:pt x="535" y="158"/>
                    <a:pt x="535" y="158"/>
                  </a:cubicBezTo>
                  <a:cubicBezTo>
                    <a:pt x="535" y="158"/>
                    <a:pt x="535" y="158"/>
                    <a:pt x="535" y="158"/>
                  </a:cubicBezTo>
                  <a:cubicBezTo>
                    <a:pt x="534" y="158"/>
                    <a:pt x="534" y="158"/>
                    <a:pt x="534" y="158"/>
                  </a:cubicBezTo>
                  <a:cubicBezTo>
                    <a:pt x="534" y="158"/>
                    <a:pt x="534" y="158"/>
                    <a:pt x="534" y="158"/>
                  </a:cubicBezTo>
                  <a:cubicBezTo>
                    <a:pt x="535" y="159"/>
                    <a:pt x="535" y="159"/>
                    <a:pt x="535" y="159"/>
                  </a:cubicBezTo>
                  <a:cubicBezTo>
                    <a:pt x="535" y="159"/>
                    <a:pt x="535" y="159"/>
                    <a:pt x="535" y="159"/>
                  </a:cubicBezTo>
                  <a:cubicBezTo>
                    <a:pt x="535" y="160"/>
                    <a:pt x="535" y="160"/>
                    <a:pt x="535" y="160"/>
                  </a:cubicBezTo>
                  <a:cubicBezTo>
                    <a:pt x="535" y="161"/>
                    <a:pt x="535" y="161"/>
                    <a:pt x="535" y="161"/>
                  </a:cubicBezTo>
                  <a:cubicBezTo>
                    <a:pt x="535" y="161"/>
                    <a:pt x="535" y="161"/>
                    <a:pt x="535" y="161"/>
                  </a:cubicBezTo>
                  <a:cubicBezTo>
                    <a:pt x="534" y="162"/>
                    <a:pt x="534" y="162"/>
                    <a:pt x="534" y="162"/>
                  </a:cubicBezTo>
                  <a:cubicBezTo>
                    <a:pt x="535" y="163"/>
                    <a:pt x="535" y="163"/>
                    <a:pt x="535" y="163"/>
                  </a:cubicBezTo>
                  <a:cubicBezTo>
                    <a:pt x="535" y="164"/>
                    <a:pt x="535" y="164"/>
                    <a:pt x="535" y="164"/>
                  </a:cubicBezTo>
                  <a:cubicBezTo>
                    <a:pt x="535" y="164"/>
                    <a:pt x="535" y="164"/>
                    <a:pt x="535" y="164"/>
                  </a:cubicBezTo>
                  <a:cubicBezTo>
                    <a:pt x="535" y="165"/>
                    <a:pt x="535" y="165"/>
                    <a:pt x="535" y="165"/>
                  </a:cubicBezTo>
                  <a:cubicBezTo>
                    <a:pt x="535" y="166"/>
                    <a:pt x="535" y="166"/>
                    <a:pt x="535" y="166"/>
                  </a:cubicBezTo>
                  <a:cubicBezTo>
                    <a:pt x="536" y="167"/>
                    <a:pt x="536" y="167"/>
                    <a:pt x="536" y="167"/>
                  </a:cubicBezTo>
                  <a:cubicBezTo>
                    <a:pt x="535" y="168"/>
                    <a:pt x="535" y="168"/>
                    <a:pt x="535" y="168"/>
                  </a:cubicBezTo>
                  <a:cubicBezTo>
                    <a:pt x="536" y="168"/>
                    <a:pt x="536" y="168"/>
                    <a:pt x="536" y="168"/>
                  </a:cubicBezTo>
                  <a:cubicBezTo>
                    <a:pt x="537" y="169"/>
                    <a:pt x="537" y="169"/>
                    <a:pt x="537" y="169"/>
                  </a:cubicBezTo>
                  <a:cubicBezTo>
                    <a:pt x="538" y="170"/>
                    <a:pt x="538" y="170"/>
                    <a:pt x="538" y="170"/>
                  </a:cubicBezTo>
                  <a:cubicBezTo>
                    <a:pt x="539" y="171"/>
                    <a:pt x="539" y="171"/>
                    <a:pt x="539" y="171"/>
                  </a:cubicBezTo>
                  <a:cubicBezTo>
                    <a:pt x="540" y="170"/>
                    <a:pt x="540" y="170"/>
                    <a:pt x="540" y="170"/>
                  </a:cubicBezTo>
                  <a:cubicBezTo>
                    <a:pt x="540" y="170"/>
                    <a:pt x="540" y="170"/>
                    <a:pt x="540" y="170"/>
                  </a:cubicBezTo>
                  <a:cubicBezTo>
                    <a:pt x="539" y="169"/>
                    <a:pt x="539" y="169"/>
                    <a:pt x="539" y="169"/>
                  </a:cubicBezTo>
                  <a:cubicBezTo>
                    <a:pt x="538" y="168"/>
                    <a:pt x="538" y="168"/>
                    <a:pt x="538" y="168"/>
                  </a:cubicBezTo>
                  <a:cubicBezTo>
                    <a:pt x="539" y="168"/>
                    <a:pt x="539" y="168"/>
                    <a:pt x="539" y="168"/>
                  </a:cubicBezTo>
                  <a:cubicBezTo>
                    <a:pt x="540" y="168"/>
                    <a:pt x="540" y="168"/>
                    <a:pt x="540" y="168"/>
                  </a:cubicBezTo>
                  <a:cubicBezTo>
                    <a:pt x="542" y="169"/>
                    <a:pt x="542" y="169"/>
                    <a:pt x="542" y="169"/>
                  </a:cubicBezTo>
                  <a:cubicBezTo>
                    <a:pt x="542" y="168"/>
                    <a:pt x="542" y="168"/>
                    <a:pt x="542" y="168"/>
                  </a:cubicBezTo>
                  <a:cubicBezTo>
                    <a:pt x="543" y="169"/>
                    <a:pt x="543" y="169"/>
                    <a:pt x="543" y="169"/>
                  </a:cubicBezTo>
                  <a:cubicBezTo>
                    <a:pt x="543" y="169"/>
                    <a:pt x="543" y="169"/>
                    <a:pt x="543" y="169"/>
                  </a:cubicBezTo>
                  <a:cubicBezTo>
                    <a:pt x="543" y="170"/>
                    <a:pt x="543" y="170"/>
                    <a:pt x="543" y="170"/>
                  </a:cubicBezTo>
                  <a:cubicBezTo>
                    <a:pt x="543" y="171"/>
                    <a:pt x="543" y="171"/>
                    <a:pt x="543" y="171"/>
                  </a:cubicBezTo>
                  <a:cubicBezTo>
                    <a:pt x="543" y="171"/>
                    <a:pt x="543" y="171"/>
                    <a:pt x="543" y="171"/>
                  </a:cubicBezTo>
                  <a:cubicBezTo>
                    <a:pt x="543" y="172"/>
                    <a:pt x="543" y="172"/>
                    <a:pt x="543" y="172"/>
                  </a:cubicBezTo>
                  <a:cubicBezTo>
                    <a:pt x="543" y="172"/>
                    <a:pt x="543" y="172"/>
                    <a:pt x="543" y="172"/>
                  </a:cubicBezTo>
                  <a:cubicBezTo>
                    <a:pt x="542" y="173"/>
                    <a:pt x="542" y="173"/>
                    <a:pt x="542" y="173"/>
                  </a:cubicBezTo>
                  <a:cubicBezTo>
                    <a:pt x="543" y="174"/>
                    <a:pt x="543" y="174"/>
                    <a:pt x="543" y="174"/>
                  </a:cubicBezTo>
                  <a:cubicBezTo>
                    <a:pt x="543" y="175"/>
                    <a:pt x="543" y="175"/>
                    <a:pt x="543" y="175"/>
                  </a:cubicBezTo>
                  <a:cubicBezTo>
                    <a:pt x="543" y="177"/>
                    <a:pt x="543" y="177"/>
                    <a:pt x="543" y="177"/>
                  </a:cubicBezTo>
                  <a:cubicBezTo>
                    <a:pt x="544" y="177"/>
                    <a:pt x="544" y="177"/>
                    <a:pt x="544" y="177"/>
                  </a:cubicBezTo>
                  <a:cubicBezTo>
                    <a:pt x="545" y="177"/>
                    <a:pt x="545" y="177"/>
                    <a:pt x="545" y="177"/>
                  </a:cubicBezTo>
                  <a:cubicBezTo>
                    <a:pt x="545" y="177"/>
                    <a:pt x="545" y="177"/>
                    <a:pt x="545" y="177"/>
                  </a:cubicBezTo>
                  <a:cubicBezTo>
                    <a:pt x="546" y="176"/>
                    <a:pt x="546" y="176"/>
                    <a:pt x="546" y="176"/>
                  </a:cubicBezTo>
                  <a:cubicBezTo>
                    <a:pt x="546" y="176"/>
                    <a:pt x="546" y="176"/>
                    <a:pt x="546" y="176"/>
                  </a:cubicBezTo>
                  <a:cubicBezTo>
                    <a:pt x="546" y="176"/>
                    <a:pt x="546" y="176"/>
                    <a:pt x="546" y="176"/>
                  </a:cubicBezTo>
                  <a:cubicBezTo>
                    <a:pt x="547" y="176"/>
                    <a:pt x="547" y="176"/>
                    <a:pt x="547" y="176"/>
                  </a:cubicBezTo>
                  <a:cubicBezTo>
                    <a:pt x="547" y="178"/>
                    <a:pt x="547" y="178"/>
                    <a:pt x="547" y="178"/>
                  </a:cubicBezTo>
                  <a:cubicBezTo>
                    <a:pt x="549" y="180"/>
                    <a:pt x="549" y="180"/>
                    <a:pt x="549" y="180"/>
                  </a:cubicBezTo>
                  <a:cubicBezTo>
                    <a:pt x="550" y="181"/>
                    <a:pt x="550" y="181"/>
                    <a:pt x="550" y="181"/>
                  </a:cubicBezTo>
                  <a:cubicBezTo>
                    <a:pt x="549" y="182"/>
                    <a:pt x="549" y="182"/>
                    <a:pt x="549" y="182"/>
                  </a:cubicBezTo>
                  <a:cubicBezTo>
                    <a:pt x="549" y="183"/>
                    <a:pt x="549" y="183"/>
                    <a:pt x="549" y="183"/>
                  </a:cubicBezTo>
                  <a:cubicBezTo>
                    <a:pt x="549" y="183"/>
                    <a:pt x="549" y="183"/>
                    <a:pt x="549" y="183"/>
                  </a:cubicBezTo>
                  <a:cubicBezTo>
                    <a:pt x="547" y="182"/>
                    <a:pt x="547" y="182"/>
                    <a:pt x="547" y="182"/>
                  </a:cubicBezTo>
                  <a:cubicBezTo>
                    <a:pt x="546" y="182"/>
                    <a:pt x="546" y="182"/>
                    <a:pt x="546" y="182"/>
                  </a:cubicBezTo>
                  <a:cubicBezTo>
                    <a:pt x="546" y="181"/>
                    <a:pt x="546" y="181"/>
                    <a:pt x="546" y="181"/>
                  </a:cubicBezTo>
                  <a:cubicBezTo>
                    <a:pt x="546" y="180"/>
                    <a:pt x="546" y="180"/>
                    <a:pt x="546" y="180"/>
                  </a:cubicBezTo>
                  <a:cubicBezTo>
                    <a:pt x="546" y="179"/>
                    <a:pt x="546" y="179"/>
                    <a:pt x="546" y="179"/>
                  </a:cubicBezTo>
                  <a:cubicBezTo>
                    <a:pt x="546" y="178"/>
                    <a:pt x="546" y="178"/>
                    <a:pt x="546" y="178"/>
                  </a:cubicBezTo>
                  <a:cubicBezTo>
                    <a:pt x="546" y="178"/>
                    <a:pt x="546" y="178"/>
                    <a:pt x="546" y="178"/>
                  </a:cubicBezTo>
                  <a:cubicBezTo>
                    <a:pt x="546" y="179"/>
                    <a:pt x="546" y="179"/>
                    <a:pt x="546" y="179"/>
                  </a:cubicBezTo>
                  <a:cubicBezTo>
                    <a:pt x="546" y="179"/>
                    <a:pt x="546" y="179"/>
                    <a:pt x="546" y="179"/>
                  </a:cubicBezTo>
                  <a:cubicBezTo>
                    <a:pt x="545" y="179"/>
                    <a:pt x="545" y="179"/>
                    <a:pt x="545" y="179"/>
                  </a:cubicBezTo>
                  <a:cubicBezTo>
                    <a:pt x="544" y="181"/>
                    <a:pt x="544" y="181"/>
                    <a:pt x="544" y="181"/>
                  </a:cubicBezTo>
                  <a:cubicBezTo>
                    <a:pt x="544" y="181"/>
                    <a:pt x="544" y="181"/>
                    <a:pt x="544" y="181"/>
                  </a:cubicBezTo>
                  <a:cubicBezTo>
                    <a:pt x="546" y="181"/>
                    <a:pt x="546" y="181"/>
                    <a:pt x="546" y="181"/>
                  </a:cubicBezTo>
                  <a:cubicBezTo>
                    <a:pt x="546" y="182"/>
                    <a:pt x="546" y="182"/>
                    <a:pt x="546" y="182"/>
                  </a:cubicBezTo>
                  <a:cubicBezTo>
                    <a:pt x="545" y="183"/>
                    <a:pt x="545" y="183"/>
                    <a:pt x="545" y="183"/>
                  </a:cubicBezTo>
                  <a:cubicBezTo>
                    <a:pt x="545" y="184"/>
                    <a:pt x="545" y="184"/>
                    <a:pt x="545" y="184"/>
                  </a:cubicBezTo>
                  <a:cubicBezTo>
                    <a:pt x="545" y="184"/>
                    <a:pt x="545" y="184"/>
                    <a:pt x="545" y="184"/>
                  </a:cubicBezTo>
                  <a:cubicBezTo>
                    <a:pt x="545" y="187"/>
                    <a:pt x="545" y="187"/>
                    <a:pt x="545" y="187"/>
                  </a:cubicBezTo>
                  <a:cubicBezTo>
                    <a:pt x="546" y="188"/>
                    <a:pt x="546" y="188"/>
                    <a:pt x="546" y="188"/>
                  </a:cubicBezTo>
                  <a:cubicBezTo>
                    <a:pt x="546" y="188"/>
                    <a:pt x="546" y="188"/>
                    <a:pt x="546" y="188"/>
                  </a:cubicBezTo>
                  <a:cubicBezTo>
                    <a:pt x="548" y="191"/>
                    <a:pt x="548" y="191"/>
                    <a:pt x="548" y="191"/>
                  </a:cubicBezTo>
                  <a:cubicBezTo>
                    <a:pt x="549" y="191"/>
                    <a:pt x="549" y="191"/>
                    <a:pt x="549" y="191"/>
                  </a:cubicBezTo>
                  <a:cubicBezTo>
                    <a:pt x="550" y="193"/>
                    <a:pt x="550" y="193"/>
                    <a:pt x="550" y="193"/>
                  </a:cubicBezTo>
                  <a:cubicBezTo>
                    <a:pt x="551" y="194"/>
                    <a:pt x="551" y="194"/>
                    <a:pt x="551" y="194"/>
                  </a:cubicBezTo>
                  <a:cubicBezTo>
                    <a:pt x="551" y="194"/>
                    <a:pt x="551" y="194"/>
                    <a:pt x="551" y="194"/>
                  </a:cubicBezTo>
                  <a:cubicBezTo>
                    <a:pt x="551" y="195"/>
                    <a:pt x="551" y="195"/>
                    <a:pt x="551" y="195"/>
                  </a:cubicBezTo>
                  <a:cubicBezTo>
                    <a:pt x="548" y="196"/>
                    <a:pt x="548" y="196"/>
                    <a:pt x="548" y="196"/>
                  </a:cubicBezTo>
                  <a:cubicBezTo>
                    <a:pt x="548" y="196"/>
                    <a:pt x="548" y="196"/>
                    <a:pt x="548" y="196"/>
                  </a:cubicBezTo>
                  <a:cubicBezTo>
                    <a:pt x="546" y="197"/>
                    <a:pt x="546" y="197"/>
                    <a:pt x="546" y="197"/>
                  </a:cubicBezTo>
                  <a:cubicBezTo>
                    <a:pt x="546" y="197"/>
                    <a:pt x="546" y="197"/>
                    <a:pt x="546" y="197"/>
                  </a:cubicBezTo>
                  <a:cubicBezTo>
                    <a:pt x="546" y="197"/>
                    <a:pt x="546" y="197"/>
                    <a:pt x="546" y="197"/>
                  </a:cubicBezTo>
                  <a:cubicBezTo>
                    <a:pt x="545" y="199"/>
                    <a:pt x="545" y="199"/>
                    <a:pt x="545" y="199"/>
                  </a:cubicBezTo>
                  <a:cubicBezTo>
                    <a:pt x="545" y="200"/>
                    <a:pt x="545" y="200"/>
                    <a:pt x="545" y="200"/>
                  </a:cubicBezTo>
                  <a:cubicBezTo>
                    <a:pt x="545" y="200"/>
                    <a:pt x="545" y="200"/>
                    <a:pt x="545" y="200"/>
                  </a:cubicBezTo>
                  <a:cubicBezTo>
                    <a:pt x="545" y="201"/>
                    <a:pt x="545" y="201"/>
                    <a:pt x="545" y="201"/>
                  </a:cubicBezTo>
                  <a:cubicBezTo>
                    <a:pt x="545" y="203"/>
                    <a:pt x="545" y="203"/>
                    <a:pt x="545" y="203"/>
                  </a:cubicBezTo>
                  <a:cubicBezTo>
                    <a:pt x="546" y="205"/>
                    <a:pt x="546" y="205"/>
                    <a:pt x="546" y="205"/>
                  </a:cubicBezTo>
                  <a:cubicBezTo>
                    <a:pt x="547" y="206"/>
                    <a:pt x="547" y="206"/>
                    <a:pt x="547" y="206"/>
                  </a:cubicBezTo>
                  <a:cubicBezTo>
                    <a:pt x="547" y="207"/>
                    <a:pt x="547" y="207"/>
                    <a:pt x="547" y="207"/>
                  </a:cubicBezTo>
                  <a:cubicBezTo>
                    <a:pt x="548" y="207"/>
                    <a:pt x="548" y="207"/>
                    <a:pt x="548" y="207"/>
                  </a:cubicBezTo>
                  <a:cubicBezTo>
                    <a:pt x="549" y="208"/>
                    <a:pt x="549" y="208"/>
                    <a:pt x="549" y="208"/>
                  </a:cubicBezTo>
                  <a:cubicBezTo>
                    <a:pt x="548" y="208"/>
                    <a:pt x="548" y="208"/>
                    <a:pt x="548" y="208"/>
                  </a:cubicBezTo>
                  <a:cubicBezTo>
                    <a:pt x="547" y="208"/>
                    <a:pt x="547" y="208"/>
                    <a:pt x="547" y="208"/>
                  </a:cubicBezTo>
                  <a:cubicBezTo>
                    <a:pt x="547" y="208"/>
                    <a:pt x="547" y="208"/>
                    <a:pt x="547" y="208"/>
                  </a:cubicBezTo>
                  <a:cubicBezTo>
                    <a:pt x="546" y="209"/>
                    <a:pt x="546" y="209"/>
                    <a:pt x="546" y="209"/>
                  </a:cubicBezTo>
                  <a:cubicBezTo>
                    <a:pt x="545" y="209"/>
                    <a:pt x="545" y="209"/>
                    <a:pt x="545" y="209"/>
                  </a:cubicBezTo>
                  <a:cubicBezTo>
                    <a:pt x="544" y="210"/>
                    <a:pt x="544" y="210"/>
                    <a:pt x="544" y="210"/>
                  </a:cubicBezTo>
                  <a:cubicBezTo>
                    <a:pt x="543" y="209"/>
                    <a:pt x="543" y="209"/>
                    <a:pt x="543" y="209"/>
                  </a:cubicBezTo>
                  <a:cubicBezTo>
                    <a:pt x="542" y="210"/>
                    <a:pt x="542" y="210"/>
                    <a:pt x="542" y="210"/>
                  </a:cubicBezTo>
                  <a:cubicBezTo>
                    <a:pt x="543" y="210"/>
                    <a:pt x="543" y="210"/>
                    <a:pt x="543" y="210"/>
                  </a:cubicBezTo>
                  <a:cubicBezTo>
                    <a:pt x="544" y="210"/>
                    <a:pt x="544" y="210"/>
                    <a:pt x="544" y="210"/>
                  </a:cubicBezTo>
                  <a:cubicBezTo>
                    <a:pt x="544" y="211"/>
                    <a:pt x="544" y="211"/>
                    <a:pt x="544" y="211"/>
                  </a:cubicBezTo>
                  <a:cubicBezTo>
                    <a:pt x="543" y="212"/>
                    <a:pt x="543" y="212"/>
                    <a:pt x="543" y="212"/>
                  </a:cubicBezTo>
                  <a:cubicBezTo>
                    <a:pt x="544" y="213"/>
                    <a:pt x="544" y="213"/>
                    <a:pt x="544" y="213"/>
                  </a:cubicBezTo>
                  <a:cubicBezTo>
                    <a:pt x="544" y="213"/>
                    <a:pt x="544" y="213"/>
                    <a:pt x="544" y="213"/>
                  </a:cubicBezTo>
                  <a:cubicBezTo>
                    <a:pt x="544" y="213"/>
                    <a:pt x="544" y="213"/>
                    <a:pt x="544" y="213"/>
                  </a:cubicBezTo>
                  <a:cubicBezTo>
                    <a:pt x="544" y="214"/>
                    <a:pt x="544" y="214"/>
                    <a:pt x="544" y="214"/>
                  </a:cubicBezTo>
                  <a:cubicBezTo>
                    <a:pt x="544" y="215"/>
                    <a:pt x="544" y="215"/>
                    <a:pt x="544" y="215"/>
                  </a:cubicBezTo>
                  <a:cubicBezTo>
                    <a:pt x="544" y="215"/>
                    <a:pt x="544" y="215"/>
                    <a:pt x="544" y="215"/>
                  </a:cubicBezTo>
                  <a:cubicBezTo>
                    <a:pt x="545" y="214"/>
                    <a:pt x="545" y="214"/>
                    <a:pt x="545" y="214"/>
                  </a:cubicBezTo>
                  <a:cubicBezTo>
                    <a:pt x="546" y="215"/>
                    <a:pt x="546" y="215"/>
                    <a:pt x="546" y="215"/>
                  </a:cubicBezTo>
                  <a:cubicBezTo>
                    <a:pt x="545" y="216"/>
                    <a:pt x="545" y="216"/>
                    <a:pt x="545" y="216"/>
                  </a:cubicBezTo>
                  <a:cubicBezTo>
                    <a:pt x="545" y="217"/>
                    <a:pt x="545" y="217"/>
                    <a:pt x="545" y="217"/>
                  </a:cubicBezTo>
                  <a:cubicBezTo>
                    <a:pt x="545" y="218"/>
                    <a:pt x="545" y="218"/>
                    <a:pt x="545" y="218"/>
                  </a:cubicBezTo>
                  <a:cubicBezTo>
                    <a:pt x="545" y="219"/>
                    <a:pt x="545" y="219"/>
                    <a:pt x="545" y="219"/>
                  </a:cubicBezTo>
                  <a:cubicBezTo>
                    <a:pt x="545" y="220"/>
                    <a:pt x="545" y="220"/>
                    <a:pt x="545" y="220"/>
                  </a:cubicBezTo>
                  <a:cubicBezTo>
                    <a:pt x="545" y="220"/>
                    <a:pt x="545" y="220"/>
                    <a:pt x="545" y="220"/>
                  </a:cubicBezTo>
                  <a:cubicBezTo>
                    <a:pt x="545" y="221"/>
                    <a:pt x="545" y="221"/>
                    <a:pt x="545" y="221"/>
                  </a:cubicBezTo>
                  <a:cubicBezTo>
                    <a:pt x="544" y="222"/>
                    <a:pt x="544" y="222"/>
                    <a:pt x="544" y="222"/>
                  </a:cubicBezTo>
                  <a:cubicBezTo>
                    <a:pt x="544" y="223"/>
                    <a:pt x="544" y="223"/>
                    <a:pt x="544" y="223"/>
                  </a:cubicBezTo>
                  <a:cubicBezTo>
                    <a:pt x="543" y="223"/>
                    <a:pt x="543" y="223"/>
                    <a:pt x="543" y="223"/>
                  </a:cubicBezTo>
                  <a:cubicBezTo>
                    <a:pt x="543" y="225"/>
                    <a:pt x="543" y="225"/>
                    <a:pt x="543" y="225"/>
                  </a:cubicBezTo>
                  <a:cubicBezTo>
                    <a:pt x="542" y="227"/>
                    <a:pt x="542" y="227"/>
                    <a:pt x="542" y="227"/>
                  </a:cubicBezTo>
                  <a:cubicBezTo>
                    <a:pt x="542" y="226"/>
                    <a:pt x="542" y="226"/>
                    <a:pt x="542" y="226"/>
                  </a:cubicBezTo>
                  <a:cubicBezTo>
                    <a:pt x="542" y="225"/>
                    <a:pt x="542" y="225"/>
                    <a:pt x="542" y="225"/>
                  </a:cubicBezTo>
                  <a:cubicBezTo>
                    <a:pt x="542" y="224"/>
                    <a:pt x="542" y="224"/>
                    <a:pt x="542" y="224"/>
                  </a:cubicBezTo>
                  <a:cubicBezTo>
                    <a:pt x="542" y="224"/>
                    <a:pt x="542" y="224"/>
                    <a:pt x="542" y="224"/>
                  </a:cubicBezTo>
                  <a:cubicBezTo>
                    <a:pt x="540" y="224"/>
                    <a:pt x="540" y="224"/>
                    <a:pt x="540" y="224"/>
                  </a:cubicBezTo>
                  <a:cubicBezTo>
                    <a:pt x="539" y="222"/>
                    <a:pt x="539" y="222"/>
                    <a:pt x="539" y="222"/>
                  </a:cubicBezTo>
                  <a:cubicBezTo>
                    <a:pt x="539" y="221"/>
                    <a:pt x="539" y="221"/>
                    <a:pt x="539" y="221"/>
                  </a:cubicBezTo>
                  <a:cubicBezTo>
                    <a:pt x="537" y="217"/>
                    <a:pt x="537" y="217"/>
                    <a:pt x="537" y="217"/>
                  </a:cubicBezTo>
                  <a:cubicBezTo>
                    <a:pt x="536" y="216"/>
                    <a:pt x="536" y="216"/>
                    <a:pt x="536" y="216"/>
                  </a:cubicBezTo>
                  <a:cubicBezTo>
                    <a:pt x="536" y="216"/>
                    <a:pt x="536" y="216"/>
                    <a:pt x="536" y="216"/>
                  </a:cubicBezTo>
                  <a:cubicBezTo>
                    <a:pt x="537" y="216"/>
                    <a:pt x="537" y="216"/>
                    <a:pt x="537" y="216"/>
                  </a:cubicBezTo>
                  <a:cubicBezTo>
                    <a:pt x="538" y="215"/>
                    <a:pt x="538" y="215"/>
                    <a:pt x="538" y="215"/>
                  </a:cubicBezTo>
                  <a:cubicBezTo>
                    <a:pt x="537" y="215"/>
                    <a:pt x="537" y="215"/>
                    <a:pt x="537" y="215"/>
                  </a:cubicBezTo>
                  <a:cubicBezTo>
                    <a:pt x="536" y="215"/>
                    <a:pt x="536" y="215"/>
                    <a:pt x="536" y="215"/>
                  </a:cubicBezTo>
                  <a:cubicBezTo>
                    <a:pt x="534" y="214"/>
                    <a:pt x="534" y="214"/>
                    <a:pt x="534" y="214"/>
                  </a:cubicBezTo>
                  <a:cubicBezTo>
                    <a:pt x="531" y="209"/>
                    <a:pt x="531" y="209"/>
                    <a:pt x="531" y="209"/>
                  </a:cubicBezTo>
                  <a:cubicBezTo>
                    <a:pt x="528" y="206"/>
                    <a:pt x="528" y="206"/>
                    <a:pt x="528" y="206"/>
                  </a:cubicBezTo>
                  <a:cubicBezTo>
                    <a:pt x="527" y="204"/>
                    <a:pt x="527" y="204"/>
                    <a:pt x="527" y="204"/>
                  </a:cubicBezTo>
                  <a:cubicBezTo>
                    <a:pt x="526" y="203"/>
                    <a:pt x="526" y="203"/>
                    <a:pt x="526" y="203"/>
                  </a:cubicBezTo>
                  <a:cubicBezTo>
                    <a:pt x="524" y="200"/>
                    <a:pt x="524" y="200"/>
                    <a:pt x="524" y="200"/>
                  </a:cubicBezTo>
                  <a:cubicBezTo>
                    <a:pt x="522" y="195"/>
                    <a:pt x="522" y="195"/>
                    <a:pt x="522" y="195"/>
                  </a:cubicBezTo>
                  <a:cubicBezTo>
                    <a:pt x="520" y="191"/>
                    <a:pt x="520" y="191"/>
                    <a:pt x="520" y="191"/>
                  </a:cubicBezTo>
                  <a:cubicBezTo>
                    <a:pt x="520" y="190"/>
                    <a:pt x="520" y="190"/>
                    <a:pt x="520" y="190"/>
                  </a:cubicBezTo>
                  <a:cubicBezTo>
                    <a:pt x="518" y="188"/>
                    <a:pt x="518" y="188"/>
                    <a:pt x="518" y="188"/>
                  </a:cubicBezTo>
                  <a:cubicBezTo>
                    <a:pt x="518" y="185"/>
                    <a:pt x="518" y="185"/>
                    <a:pt x="518" y="185"/>
                  </a:cubicBezTo>
                  <a:cubicBezTo>
                    <a:pt x="517" y="184"/>
                    <a:pt x="517" y="184"/>
                    <a:pt x="517" y="184"/>
                  </a:cubicBezTo>
                  <a:cubicBezTo>
                    <a:pt x="517" y="182"/>
                    <a:pt x="517" y="182"/>
                    <a:pt x="517" y="182"/>
                  </a:cubicBezTo>
                  <a:cubicBezTo>
                    <a:pt x="518" y="181"/>
                    <a:pt x="518" y="181"/>
                    <a:pt x="518" y="181"/>
                  </a:cubicBezTo>
                  <a:cubicBezTo>
                    <a:pt x="519" y="180"/>
                    <a:pt x="519" y="180"/>
                    <a:pt x="519" y="180"/>
                  </a:cubicBezTo>
                  <a:cubicBezTo>
                    <a:pt x="519" y="180"/>
                    <a:pt x="519" y="180"/>
                    <a:pt x="519" y="180"/>
                  </a:cubicBezTo>
                  <a:cubicBezTo>
                    <a:pt x="519" y="179"/>
                    <a:pt x="519" y="179"/>
                    <a:pt x="519" y="179"/>
                  </a:cubicBezTo>
                  <a:cubicBezTo>
                    <a:pt x="519" y="179"/>
                    <a:pt x="519" y="179"/>
                    <a:pt x="519" y="179"/>
                  </a:cubicBezTo>
                  <a:cubicBezTo>
                    <a:pt x="519" y="177"/>
                    <a:pt x="519" y="177"/>
                    <a:pt x="519" y="177"/>
                  </a:cubicBezTo>
                  <a:cubicBezTo>
                    <a:pt x="518" y="175"/>
                    <a:pt x="518" y="175"/>
                    <a:pt x="518" y="175"/>
                  </a:cubicBezTo>
                  <a:cubicBezTo>
                    <a:pt x="516" y="175"/>
                    <a:pt x="516" y="175"/>
                    <a:pt x="516" y="175"/>
                  </a:cubicBezTo>
                  <a:cubicBezTo>
                    <a:pt x="516" y="174"/>
                    <a:pt x="516" y="174"/>
                    <a:pt x="516" y="174"/>
                  </a:cubicBezTo>
                  <a:cubicBezTo>
                    <a:pt x="517" y="173"/>
                    <a:pt x="517" y="173"/>
                    <a:pt x="517" y="173"/>
                  </a:cubicBezTo>
                  <a:cubicBezTo>
                    <a:pt x="519" y="174"/>
                    <a:pt x="519" y="174"/>
                    <a:pt x="519" y="174"/>
                  </a:cubicBezTo>
                  <a:cubicBezTo>
                    <a:pt x="520" y="173"/>
                    <a:pt x="520" y="173"/>
                    <a:pt x="520" y="173"/>
                  </a:cubicBezTo>
                  <a:cubicBezTo>
                    <a:pt x="520" y="172"/>
                    <a:pt x="520" y="172"/>
                    <a:pt x="520" y="172"/>
                  </a:cubicBezTo>
                  <a:cubicBezTo>
                    <a:pt x="520" y="171"/>
                    <a:pt x="520" y="171"/>
                    <a:pt x="520" y="171"/>
                  </a:cubicBezTo>
                  <a:cubicBezTo>
                    <a:pt x="521" y="171"/>
                    <a:pt x="521" y="171"/>
                    <a:pt x="521" y="171"/>
                  </a:cubicBezTo>
                  <a:cubicBezTo>
                    <a:pt x="522" y="171"/>
                    <a:pt x="522" y="171"/>
                    <a:pt x="522" y="171"/>
                  </a:cubicBezTo>
                  <a:cubicBezTo>
                    <a:pt x="521" y="170"/>
                    <a:pt x="521" y="170"/>
                    <a:pt x="521" y="170"/>
                  </a:cubicBezTo>
                  <a:cubicBezTo>
                    <a:pt x="523" y="168"/>
                    <a:pt x="523" y="168"/>
                    <a:pt x="523" y="168"/>
                  </a:cubicBezTo>
                  <a:cubicBezTo>
                    <a:pt x="522" y="166"/>
                    <a:pt x="522" y="166"/>
                    <a:pt x="522" y="166"/>
                  </a:cubicBezTo>
                  <a:cubicBezTo>
                    <a:pt x="522" y="165"/>
                    <a:pt x="522" y="165"/>
                    <a:pt x="522" y="165"/>
                  </a:cubicBezTo>
                  <a:cubicBezTo>
                    <a:pt x="522" y="164"/>
                    <a:pt x="522" y="164"/>
                    <a:pt x="522" y="164"/>
                  </a:cubicBezTo>
                  <a:cubicBezTo>
                    <a:pt x="522" y="163"/>
                    <a:pt x="522" y="163"/>
                    <a:pt x="522" y="163"/>
                  </a:cubicBezTo>
                  <a:cubicBezTo>
                    <a:pt x="522" y="162"/>
                    <a:pt x="522" y="162"/>
                    <a:pt x="522" y="162"/>
                  </a:cubicBezTo>
                  <a:cubicBezTo>
                    <a:pt x="522" y="162"/>
                    <a:pt x="522" y="162"/>
                    <a:pt x="522" y="162"/>
                  </a:cubicBezTo>
                  <a:cubicBezTo>
                    <a:pt x="522" y="160"/>
                    <a:pt x="522" y="160"/>
                    <a:pt x="522" y="160"/>
                  </a:cubicBezTo>
                  <a:cubicBezTo>
                    <a:pt x="523" y="160"/>
                    <a:pt x="523" y="160"/>
                    <a:pt x="523" y="160"/>
                  </a:cubicBezTo>
                  <a:cubicBezTo>
                    <a:pt x="522" y="159"/>
                    <a:pt x="522" y="159"/>
                    <a:pt x="522" y="159"/>
                  </a:cubicBezTo>
                  <a:cubicBezTo>
                    <a:pt x="522" y="159"/>
                    <a:pt x="522" y="159"/>
                    <a:pt x="522" y="159"/>
                  </a:cubicBezTo>
                  <a:cubicBezTo>
                    <a:pt x="522" y="158"/>
                    <a:pt x="522" y="158"/>
                    <a:pt x="522" y="158"/>
                  </a:cubicBezTo>
                  <a:cubicBezTo>
                    <a:pt x="523" y="157"/>
                    <a:pt x="523" y="157"/>
                    <a:pt x="523" y="157"/>
                  </a:cubicBezTo>
                  <a:cubicBezTo>
                    <a:pt x="522" y="157"/>
                    <a:pt x="522" y="157"/>
                    <a:pt x="522" y="157"/>
                  </a:cubicBezTo>
                  <a:cubicBezTo>
                    <a:pt x="522" y="156"/>
                    <a:pt x="522" y="156"/>
                    <a:pt x="522" y="156"/>
                  </a:cubicBezTo>
                  <a:cubicBezTo>
                    <a:pt x="523" y="155"/>
                    <a:pt x="523" y="155"/>
                    <a:pt x="523" y="155"/>
                  </a:cubicBezTo>
                  <a:cubicBezTo>
                    <a:pt x="524" y="155"/>
                    <a:pt x="524" y="155"/>
                    <a:pt x="524" y="155"/>
                  </a:cubicBezTo>
                  <a:cubicBezTo>
                    <a:pt x="523" y="154"/>
                    <a:pt x="523" y="154"/>
                    <a:pt x="523" y="154"/>
                  </a:cubicBezTo>
                  <a:cubicBezTo>
                    <a:pt x="524" y="152"/>
                    <a:pt x="524" y="152"/>
                    <a:pt x="524" y="152"/>
                  </a:cubicBezTo>
                  <a:cubicBezTo>
                    <a:pt x="523" y="152"/>
                    <a:pt x="523" y="152"/>
                    <a:pt x="523" y="152"/>
                  </a:cubicBezTo>
                  <a:cubicBezTo>
                    <a:pt x="523" y="151"/>
                    <a:pt x="523" y="151"/>
                    <a:pt x="523" y="151"/>
                  </a:cubicBezTo>
                  <a:cubicBezTo>
                    <a:pt x="524" y="150"/>
                    <a:pt x="524" y="150"/>
                    <a:pt x="524" y="150"/>
                  </a:cubicBezTo>
                  <a:cubicBezTo>
                    <a:pt x="524" y="149"/>
                    <a:pt x="524" y="149"/>
                    <a:pt x="524" y="149"/>
                  </a:cubicBezTo>
                  <a:cubicBezTo>
                    <a:pt x="523" y="149"/>
                    <a:pt x="523" y="149"/>
                    <a:pt x="523" y="149"/>
                  </a:cubicBezTo>
                  <a:cubicBezTo>
                    <a:pt x="523" y="148"/>
                    <a:pt x="523" y="148"/>
                    <a:pt x="523" y="148"/>
                  </a:cubicBezTo>
                  <a:cubicBezTo>
                    <a:pt x="523" y="147"/>
                    <a:pt x="523" y="147"/>
                    <a:pt x="523" y="147"/>
                  </a:cubicBezTo>
                  <a:cubicBezTo>
                    <a:pt x="524" y="147"/>
                    <a:pt x="524" y="147"/>
                    <a:pt x="524" y="147"/>
                  </a:cubicBezTo>
                  <a:cubicBezTo>
                    <a:pt x="524" y="146"/>
                    <a:pt x="524" y="146"/>
                    <a:pt x="524" y="146"/>
                  </a:cubicBezTo>
                  <a:cubicBezTo>
                    <a:pt x="524" y="146"/>
                    <a:pt x="524" y="146"/>
                    <a:pt x="524" y="146"/>
                  </a:cubicBezTo>
                  <a:cubicBezTo>
                    <a:pt x="525" y="145"/>
                    <a:pt x="525" y="145"/>
                    <a:pt x="525" y="145"/>
                  </a:cubicBezTo>
                  <a:cubicBezTo>
                    <a:pt x="526" y="145"/>
                    <a:pt x="526" y="145"/>
                    <a:pt x="526" y="145"/>
                  </a:cubicBezTo>
                  <a:cubicBezTo>
                    <a:pt x="527" y="144"/>
                    <a:pt x="527" y="144"/>
                    <a:pt x="527" y="144"/>
                  </a:cubicBezTo>
                  <a:cubicBezTo>
                    <a:pt x="527" y="144"/>
                    <a:pt x="527" y="144"/>
                    <a:pt x="527" y="144"/>
                  </a:cubicBezTo>
                  <a:cubicBezTo>
                    <a:pt x="528" y="143"/>
                    <a:pt x="528" y="143"/>
                    <a:pt x="528" y="143"/>
                  </a:cubicBezTo>
                  <a:cubicBezTo>
                    <a:pt x="528" y="143"/>
                    <a:pt x="528" y="143"/>
                    <a:pt x="528" y="143"/>
                  </a:cubicBezTo>
                  <a:cubicBezTo>
                    <a:pt x="528" y="143"/>
                    <a:pt x="528" y="143"/>
                    <a:pt x="528" y="143"/>
                  </a:cubicBezTo>
                  <a:cubicBezTo>
                    <a:pt x="528" y="142"/>
                    <a:pt x="528" y="142"/>
                    <a:pt x="528" y="142"/>
                  </a:cubicBezTo>
                  <a:cubicBezTo>
                    <a:pt x="527" y="142"/>
                    <a:pt x="527" y="142"/>
                    <a:pt x="527" y="142"/>
                  </a:cubicBezTo>
                  <a:cubicBezTo>
                    <a:pt x="527" y="143"/>
                    <a:pt x="527" y="143"/>
                    <a:pt x="527" y="143"/>
                  </a:cubicBezTo>
                  <a:cubicBezTo>
                    <a:pt x="526" y="142"/>
                    <a:pt x="526" y="142"/>
                    <a:pt x="526" y="142"/>
                  </a:cubicBezTo>
                  <a:cubicBezTo>
                    <a:pt x="526" y="141"/>
                    <a:pt x="526" y="141"/>
                    <a:pt x="526" y="141"/>
                  </a:cubicBezTo>
                  <a:cubicBezTo>
                    <a:pt x="527" y="139"/>
                    <a:pt x="527" y="139"/>
                    <a:pt x="527" y="139"/>
                  </a:cubicBezTo>
                  <a:cubicBezTo>
                    <a:pt x="526" y="139"/>
                    <a:pt x="526" y="139"/>
                    <a:pt x="526" y="139"/>
                  </a:cubicBezTo>
                  <a:cubicBezTo>
                    <a:pt x="526" y="138"/>
                    <a:pt x="526" y="138"/>
                    <a:pt x="526" y="138"/>
                  </a:cubicBezTo>
                  <a:cubicBezTo>
                    <a:pt x="526" y="138"/>
                    <a:pt x="526" y="138"/>
                    <a:pt x="526" y="138"/>
                  </a:cubicBezTo>
                  <a:cubicBezTo>
                    <a:pt x="525" y="138"/>
                    <a:pt x="525" y="138"/>
                    <a:pt x="525" y="138"/>
                  </a:cubicBezTo>
                  <a:cubicBezTo>
                    <a:pt x="525" y="138"/>
                    <a:pt x="525" y="138"/>
                    <a:pt x="525" y="138"/>
                  </a:cubicBezTo>
                  <a:cubicBezTo>
                    <a:pt x="525" y="136"/>
                    <a:pt x="525" y="136"/>
                    <a:pt x="525" y="136"/>
                  </a:cubicBezTo>
                  <a:cubicBezTo>
                    <a:pt x="525" y="136"/>
                    <a:pt x="525" y="136"/>
                    <a:pt x="525" y="136"/>
                  </a:cubicBezTo>
                  <a:cubicBezTo>
                    <a:pt x="525" y="136"/>
                    <a:pt x="525" y="136"/>
                    <a:pt x="525" y="136"/>
                  </a:cubicBezTo>
                  <a:cubicBezTo>
                    <a:pt x="525" y="135"/>
                    <a:pt x="525" y="135"/>
                    <a:pt x="525" y="135"/>
                  </a:cubicBezTo>
                  <a:cubicBezTo>
                    <a:pt x="524" y="134"/>
                    <a:pt x="524" y="134"/>
                    <a:pt x="524" y="134"/>
                  </a:cubicBezTo>
                  <a:cubicBezTo>
                    <a:pt x="524" y="134"/>
                    <a:pt x="524" y="134"/>
                    <a:pt x="524" y="134"/>
                  </a:cubicBezTo>
                  <a:cubicBezTo>
                    <a:pt x="524" y="134"/>
                    <a:pt x="524" y="134"/>
                    <a:pt x="524" y="134"/>
                  </a:cubicBezTo>
                  <a:cubicBezTo>
                    <a:pt x="524" y="133"/>
                    <a:pt x="524" y="133"/>
                    <a:pt x="524" y="133"/>
                  </a:cubicBezTo>
                  <a:cubicBezTo>
                    <a:pt x="523" y="132"/>
                    <a:pt x="523" y="132"/>
                    <a:pt x="523" y="132"/>
                  </a:cubicBezTo>
                  <a:cubicBezTo>
                    <a:pt x="523" y="132"/>
                    <a:pt x="523" y="132"/>
                    <a:pt x="523" y="132"/>
                  </a:cubicBezTo>
                  <a:cubicBezTo>
                    <a:pt x="522" y="131"/>
                    <a:pt x="522" y="131"/>
                    <a:pt x="522" y="131"/>
                  </a:cubicBezTo>
                  <a:cubicBezTo>
                    <a:pt x="522" y="131"/>
                    <a:pt x="522" y="131"/>
                    <a:pt x="522" y="131"/>
                  </a:cubicBezTo>
                  <a:cubicBezTo>
                    <a:pt x="522" y="130"/>
                    <a:pt x="522" y="130"/>
                    <a:pt x="522" y="130"/>
                  </a:cubicBezTo>
                  <a:cubicBezTo>
                    <a:pt x="522" y="129"/>
                    <a:pt x="522" y="129"/>
                    <a:pt x="522" y="129"/>
                  </a:cubicBezTo>
                  <a:cubicBezTo>
                    <a:pt x="523" y="128"/>
                    <a:pt x="523" y="128"/>
                    <a:pt x="523" y="128"/>
                  </a:cubicBezTo>
                  <a:cubicBezTo>
                    <a:pt x="524" y="128"/>
                    <a:pt x="524" y="128"/>
                    <a:pt x="524" y="128"/>
                  </a:cubicBezTo>
                  <a:cubicBezTo>
                    <a:pt x="525" y="128"/>
                    <a:pt x="525" y="128"/>
                    <a:pt x="525" y="128"/>
                  </a:cubicBezTo>
                  <a:cubicBezTo>
                    <a:pt x="524" y="127"/>
                    <a:pt x="524" y="127"/>
                    <a:pt x="524" y="127"/>
                  </a:cubicBezTo>
                  <a:cubicBezTo>
                    <a:pt x="526" y="127"/>
                    <a:pt x="526" y="127"/>
                    <a:pt x="526" y="127"/>
                  </a:cubicBezTo>
                  <a:cubicBezTo>
                    <a:pt x="525" y="127"/>
                    <a:pt x="525" y="127"/>
                    <a:pt x="525" y="127"/>
                  </a:cubicBezTo>
                  <a:cubicBezTo>
                    <a:pt x="524" y="127"/>
                    <a:pt x="524" y="127"/>
                    <a:pt x="524" y="127"/>
                  </a:cubicBezTo>
                  <a:cubicBezTo>
                    <a:pt x="524" y="127"/>
                    <a:pt x="524" y="127"/>
                    <a:pt x="524" y="127"/>
                  </a:cubicBezTo>
                  <a:cubicBezTo>
                    <a:pt x="522" y="127"/>
                    <a:pt x="522" y="127"/>
                    <a:pt x="522" y="127"/>
                  </a:cubicBezTo>
                  <a:cubicBezTo>
                    <a:pt x="521" y="126"/>
                    <a:pt x="521" y="126"/>
                    <a:pt x="521" y="126"/>
                  </a:cubicBezTo>
                  <a:cubicBezTo>
                    <a:pt x="521" y="126"/>
                    <a:pt x="521" y="126"/>
                    <a:pt x="521" y="126"/>
                  </a:cubicBezTo>
                  <a:cubicBezTo>
                    <a:pt x="520" y="126"/>
                    <a:pt x="520" y="126"/>
                    <a:pt x="520" y="126"/>
                  </a:cubicBezTo>
                  <a:cubicBezTo>
                    <a:pt x="519" y="127"/>
                    <a:pt x="519" y="127"/>
                    <a:pt x="519" y="127"/>
                  </a:cubicBezTo>
                  <a:cubicBezTo>
                    <a:pt x="518" y="127"/>
                    <a:pt x="518" y="127"/>
                    <a:pt x="518" y="127"/>
                  </a:cubicBezTo>
                  <a:cubicBezTo>
                    <a:pt x="517" y="128"/>
                    <a:pt x="517" y="128"/>
                    <a:pt x="517" y="128"/>
                  </a:cubicBezTo>
                  <a:cubicBezTo>
                    <a:pt x="517" y="128"/>
                    <a:pt x="517" y="128"/>
                    <a:pt x="517" y="128"/>
                  </a:cubicBezTo>
                  <a:cubicBezTo>
                    <a:pt x="517" y="129"/>
                    <a:pt x="517" y="129"/>
                    <a:pt x="517" y="129"/>
                  </a:cubicBezTo>
                  <a:cubicBezTo>
                    <a:pt x="518" y="130"/>
                    <a:pt x="518" y="130"/>
                    <a:pt x="518" y="130"/>
                  </a:cubicBezTo>
                  <a:cubicBezTo>
                    <a:pt x="518" y="130"/>
                    <a:pt x="518" y="130"/>
                    <a:pt x="518" y="130"/>
                  </a:cubicBezTo>
                  <a:cubicBezTo>
                    <a:pt x="518" y="131"/>
                    <a:pt x="518" y="131"/>
                    <a:pt x="518" y="131"/>
                  </a:cubicBezTo>
                  <a:cubicBezTo>
                    <a:pt x="518" y="132"/>
                    <a:pt x="518" y="132"/>
                    <a:pt x="518" y="132"/>
                  </a:cubicBezTo>
                  <a:cubicBezTo>
                    <a:pt x="519" y="133"/>
                    <a:pt x="519" y="133"/>
                    <a:pt x="519" y="133"/>
                  </a:cubicBezTo>
                  <a:cubicBezTo>
                    <a:pt x="519" y="133"/>
                    <a:pt x="519" y="133"/>
                    <a:pt x="519" y="133"/>
                  </a:cubicBezTo>
                  <a:cubicBezTo>
                    <a:pt x="520" y="133"/>
                    <a:pt x="520" y="133"/>
                    <a:pt x="520" y="133"/>
                  </a:cubicBezTo>
                  <a:cubicBezTo>
                    <a:pt x="520" y="135"/>
                    <a:pt x="520" y="135"/>
                    <a:pt x="520" y="135"/>
                  </a:cubicBezTo>
                  <a:cubicBezTo>
                    <a:pt x="521" y="135"/>
                    <a:pt x="521" y="135"/>
                    <a:pt x="521" y="135"/>
                  </a:cubicBezTo>
                  <a:cubicBezTo>
                    <a:pt x="521" y="136"/>
                    <a:pt x="521" y="136"/>
                    <a:pt x="521" y="136"/>
                  </a:cubicBezTo>
                  <a:cubicBezTo>
                    <a:pt x="522" y="137"/>
                    <a:pt x="522" y="137"/>
                    <a:pt x="522" y="137"/>
                  </a:cubicBezTo>
                  <a:cubicBezTo>
                    <a:pt x="521" y="137"/>
                    <a:pt x="521" y="137"/>
                    <a:pt x="521" y="137"/>
                  </a:cubicBezTo>
                  <a:cubicBezTo>
                    <a:pt x="521" y="137"/>
                    <a:pt x="521" y="137"/>
                    <a:pt x="521" y="137"/>
                  </a:cubicBezTo>
                  <a:cubicBezTo>
                    <a:pt x="520" y="136"/>
                    <a:pt x="520" y="136"/>
                    <a:pt x="520" y="136"/>
                  </a:cubicBezTo>
                  <a:cubicBezTo>
                    <a:pt x="519" y="136"/>
                    <a:pt x="519" y="136"/>
                    <a:pt x="519" y="136"/>
                  </a:cubicBezTo>
                  <a:cubicBezTo>
                    <a:pt x="519" y="137"/>
                    <a:pt x="519" y="137"/>
                    <a:pt x="519" y="137"/>
                  </a:cubicBezTo>
                  <a:cubicBezTo>
                    <a:pt x="518" y="138"/>
                    <a:pt x="518" y="138"/>
                    <a:pt x="518" y="138"/>
                  </a:cubicBezTo>
                  <a:cubicBezTo>
                    <a:pt x="519" y="139"/>
                    <a:pt x="519" y="139"/>
                    <a:pt x="519" y="139"/>
                  </a:cubicBezTo>
                  <a:cubicBezTo>
                    <a:pt x="518" y="140"/>
                    <a:pt x="518" y="140"/>
                    <a:pt x="518" y="140"/>
                  </a:cubicBezTo>
                  <a:cubicBezTo>
                    <a:pt x="518" y="140"/>
                    <a:pt x="518" y="140"/>
                    <a:pt x="518" y="140"/>
                  </a:cubicBezTo>
                  <a:cubicBezTo>
                    <a:pt x="518" y="140"/>
                    <a:pt x="518" y="140"/>
                    <a:pt x="518" y="140"/>
                  </a:cubicBezTo>
                  <a:cubicBezTo>
                    <a:pt x="518" y="141"/>
                    <a:pt x="518" y="141"/>
                    <a:pt x="518" y="141"/>
                  </a:cubicBezTo>
                  <a:cubicBezTo>
                    <a:pt x="518" y="141"/>
                    <a:pt x="518" y="141"/>
                    <a:pt x="518" y="141"/>
                  </a:cubicBezTo>
                  <a:cubicBezTo>
                    <a:pt x="518" y="142"/>
                    <a:pt x="518" y="142"/>
                    <a:pt x="518" y="142"/>
                  </a:cubicBezTo>
                  <a:cubicBezTo>
                    <a:pt x="518" y="142"/>
                    <a:pt x="518" y="142"/>
                    <a:pt x="518" y="142"/>
                  </a:cubicBezTo>
                  <a:cubicBezTo>
                    <a:pt x="518" y="143"/>
                    <a:pt x="518" y="143"/>
                    <a:pt x="518" y="143"/>
                  </a:cubicBezTo>
                  <a:cubicBezTo>
                    <a:pt x="518" y="145"/>
                    <a:pt x="518" y="145"/>
                    <a:pt x="518" y="145"/>
                  </a:cubicBezTo>
                  <a:cubicBezTo>
                    <a:pt x="517" y="145"/>
                    <a:pt x="517" y="145"/>
                    <a:pt x="517" y="145"/>
                  </a:cubicBezTo>
                  <a:cubicBezTo>
                    <a:pt x="517" y="146"/>
                    <a:pt x="517" y="146"/>
                    <a:pt x="517" y="146"/>
                  </a:cubicBezTo>
                  <a:cubicBezTo>
                    <a:pt x="517" y="146"/>
                    <a:pt x="517" y="146"/>
                    <a:pt x="517" y="146"/>
                  </a:cubicBezTo>
                  <a:cubicBezTo>
                    <a:pt x="516" y="147"/>
                    <a:pt x="516" y="147"/>
                    <a:pt x="516" y="147"/>
                  </a:cubicBezTo>
                  <a:cubicBezTo>
                    <a:pt x="516" y="147"/>
                    <a:pt x="516" y="147"/>
                    <a:pt x="516" y="147"/>
                  </a:cubicBezTo>
                  <a:cubicBezTo>
                    <a:pt x="515" y="146"/>
                    <a:pt x="515" y="146"/>
                    <a:pt x="515" y="146"/>
                  </a:cubicBezTo>
                  <a:cubicBezTo>
                    <a:pt x="516" y="145"/>
                    <a:pt x="516" y="145"/>
                    <a:pt x="516" y="145"/>
                  </a:cubicBezTo>
                  <a:cubicBezTo>
                    <a:pt x="515" y="144"/>
                    <a:pt x="515" y="144"/>
                    <a:pt x="515" y="144"/>
                  </a:cubicBezTo>
                  <a:cubicBezTo>
                    <a:pt x="515" y="144"/>
                    <a:pt x="515" y="144"/>
                    <a:pt x="515" y="144"/>
                  </a:cubicBezTo>
                  <a:cubicBezTo>
                    <a:pt x="514" y="145"/>
                    <a:pt x="514" y="145"/>
                    <a:pt x="514" y="145"/>
                  </a:cubicBezTo>
                  <a:cubicBezTo>
                    <a:pt x="514" y="145"/>
                    <a:pt x="514" y="145"/>
                    <a:pt x="514" y="145"/>
                  </a:cubicBezTo>
                  <a:cubicBezTo>
                    <a:pt x="513" y="146"/>
                    <a:pt x="513" y="146"/>
                    <a:pt x="513" y="146"/>
                  </a:cubicBezTo>
                  <a:cubicBezTo>
                    <a:pt x="513" y="144"/>
                    <a:pt x="513" y="144"/>
                    <a:pt x="513" y="144"/>
                  </a:cubicBezTo>
                  <a:cubicBezTo>
                    <a:pt x="512" y="144"/>
                    <a:pt x="512" y="144"/>
                    <a:pt x="512" y="144"/>
                  </a:cubicBezTo>
                  <a:cubicBezTo>
                    <a:pt x="512" y="144"/>
                    <a:pt x="512" y="144"/>
                    <a:pt x="512" y="144"/>
                  </a:cubicBezTo>
                  <a:cubicBezTo>
                    <a:pt x="511" y="144"/>
                    <a:pt x="511" y="144"/>
                    <a:pt x="511" y="144"/>
                  </a:cubicBezTo>
                  <a:cubicBezTo>
                    <a:pt x="511" y="144"/>
                    <a:pt x="511" y="144"/>
                    <a:pt x="511" y="144"/>
                  </a:cubicBezTo>
                  <a:cubicBezTo>
                    <a:pt x="511" y="144"/>
                    <a:pt x="511" y="144"/>
                    <a:pt x="511" y="144"/>
                  </a:cubicBezTo>
                  <a:cubicBezTo>
                    <a:pt x="512" y="143"/>
                    <a:pt x="512" y="143"/>
                    <a:pt x="512" y="143"/>
                  </a:cubicBezTo>
                  <a:cubicBezTo>
                    <a:pt x="511" y="143"/>
                    <a:pt x="511" y="143"/>
                    <a:pt x="511" y="143"/>
                  </a:cubicBezTo>
                  <a:cubicBezTo>
                    <a:pt x="511" y="142"/>
                    <a:pt x="511" y="142"/>
                    <a:pt x="511" y="142"/>
                  </a:cubicBezTo>
                  <a:cubicBezTo>
                    <a:pt x="512" y="142"/>
                    <a:pt x="512" y="142"/>
                    <a:pt x="512" y="142"/>
                  </a:cubicBezTo>
                  <a:cubicBezTo>
                    <a:pt x="511" y="141"/>
                    <a:pt x="511" y="141"/>
                    <a:pt x="511" y="141"/>
                  </a:cubicBezTo>
                  <a:cubicBezTo>
                    <a:pt x="511" y="141"/>
                    <a:pt x="511" y="141"/>
                    <a:pt x="511" y="141"/>
                  </a:cubicBezTo>
                  <a:cubicBezTo>
                    <a:pt x="512" y="140"/>
                    <a:pt x="512" y="140"/>
                    <a:pt x="512" y="140"/>
                  </a:cubicBezTo>
                  <a:cubicBezTo>
                    <a:pt x="511" y="140"/>
                    <a:pt x="511" y="140"/>
                    <a:pt x="511" y="140"/>
                  </a:cubicBezTo>
                  <a:cubicBezTo>
                    <a:pt x="511" y="139"/>
                    <a:pt x="511" y="139"/>
                    <a:pt x="511" y="139"/>
                  </a:cubicBezTo>
                  <a:cubicBezTo>
                    <a:pt x="511" y="139"/>
                    <a:pt x="511" y="139"/>
                    <a:pt x="511" y="139"/>
                  </a:cubicBezTo>
                  <a:cubicBezTo>
                    <a:pt x="511" y="138"/>
                    <a:pt x="511" y="138"/>
                    <a:pt x="511" y="138"/>
                  </a:cubicBezTo>
                  <a:cubicBezTo>
                    <a:pt x="510" y="137"/>
                    <a:pt x="510" y="137"/>
                    <a:pt x="510" y="137"/>
                  </a:cubicBezTo>
                  <a:cubicBezTo>
                    <a:pt x="510" y="137"/>
                    <a:pt x="510" y="137"/>
                    <a:pt x="510" y="137"/>
                  </a:cubicBezTo>
                  <a:cubicBezTo>
                    <a:pt x="510" y="137"/>
                    <a:pt x="510" y="137"/>
                    <a:pt x="510" y="137"/>
                  </a:cubicBezTo>
                  <a:cubicBezTo>
                    <a:pt x="509" y="138"/>
                    <a:pt x="509" y="138"/>
                    <a:pt x="509" y="138"/>
                  </a:cubicBezTo>
                  <a:cubicBezTo>
                    <a:pt x="509" y="138"/>
                    <a:pt x="509" y="138"/>
                    <a:pt x="509" y="138"/>
                  </a:cubicBezTo>
                  <a:cubicBezTo>
                    <a:pt x="509" y="139"/>
                    <a:pt x="509" y="139"/>
                    <a:pt x="509" y="139"/>
                  </a:cubicBezTo>
                  <a:cubicBezTo>
                    <a:pt x="508" y="140"/>
                    <a:pt x="508" y="140"/>
                    <a:pt x="508" y="140"/>
                  </a:cubicBezTo>
                  <a:cubicBezTo>
                    <a:pt x="508" y="140"/>
                    <a:pt x="508" y="140"/>
                    <a:pt x="508" y="140"/>
                  </a:cubicBezTo>
                  <a:cubicBezTo>
                    <a:pt x="507" y="139"/>
                    <a:pt x="507" y="139"/>
                    <a:pt x="507" y="139"/>
                  </a:cubicBezTo>
                  <a:cubicBezTo>
                    <a:pt x="507" y="139"/>
                    <a:pt x="507" y="139"/>
                    <a:pt x="507" y="139"/>
                  </a:cubicBezTo>
                  <a:cubicBezTo>
                    <a:pt x="507" y="139"/>
                    <a:pt x="507" y="139"/>
                    <a:pt x="507" y="139"/>
                  </a:cubicBezTo>
                  <a:cubicBezTo>
                    <a:pt x="506" y="138"/>
                    <a:pt x="506" y="138"/>
                    <a:pt x="506" y="138"/>
                  </a:cubicBezTo>
                  <a:cubicBezTo>
                    <a:pt x="505" y="138"/>
                    <a:pt x="505" y="138"/>
                    <a:pt x="505" y="138"/>
                  </a:cubicBezTo>
                  <a:cubicBezTo>
                    <a:pt x="505" y="138"/>
                    <a:pt x="505" y="138"/>
                    <a:pt x="505" y="138"/>
                  </a:cubicBezTo>
                  <a:cubicBezTo>
                    <a:pt x="505" y="138"/>
                    <a:pt x="505" y="138"/>
                    <a:pt x="505" y="138"/>
                  </a:cubicBezTo>
                  <a:cubicBezTo>
                    <a:pt x="505" y="139"/>
                    <a:pt x="505" y="139"/>
                    <a:pt x="505" y="139"/>
                  </a:cubicBezTo>
                  <a:cubicBezTo>
                    <a:pt x="504" y="139"/>
                    <a:pt x="504" y="139"/>
                    <a:pt x="504" y="139"/>
                  </a:cubicBezTo>
                  <a:cubicBezTo>
                    <a:pt x="504" y="140"/>
                    <a:pt x="504" y="140"/>
                    <a:pt x="504" y="140"/>
                  </a:cubicBezTo>
                  <a:cubicBezTo>
                    <a:pt x="502" y="140"/>
                    <a:pt x="502" y="140"/>
                    <a:pt x="502" y="140"/>
                  </a:cubicBezTo>
                  <a:cubicBezTo>
                    <a:pt x="502" y="140"/>
                    <a:pt x="502" y="140"/>
                    <a:pt x="502" y="140"/>
                  </a:cubicBezTo>
                  <a:cubicBezTo>
                    <a:pt x="501" y="140"/>
                    <a:pt x="501" y="140"/>
                    <a:pt x="501" y="140"/>
                  </a:cubicBezTo>
                  <a:cubicBezTo>
                    <a:pt x="501" y="141"/>
                    <a:pt x="501" y="141"/>
                    <a:pt x="501" y="141"/>
                  </a:cubicBezTo>
                  <a:cubicBezTo>
                    <a:pt x="499" y="140"/>
                    <a:pt x="499" y="140"/>
                    <a:pt x="499" y="140"/>
                  </a:cubicBezTo>
                  <a:cubicBezTo>
                    <a:pt x="498" y="142"/>
                    <a:pt x="498" y="142"/>
                    <a:pt x="498" y="142"/>
                  </a:cubicBezTo>
                  <a:cubicBezTo>
                    <a:pt x="498" y="142"/>
                    <a:pt x="498" y="142"/>
                    <a:pt x="498" y="142"/>
                  </a:cubicBezTo>
                  <a:cubicBezTo>
                    <a:pt x="498" y="143"/>
                    <a:pt x="498" y="143"/>
                    <a:pt x="498" y="143"/>
                  </a:cubicBezTo>
                  <a:cubicBezTo>
                    <a:pt x="497" y="144"/>
                    <a:pt x="497" y="144"/>
                    <a:pt x="497" y="144"/>
                  </a:cubicBezTo>
                  <a:cubicBezTo>
                    <a:pt x="497" y="144"/>
                    <a:pt x="497" y="144"/>
                    <a:pt x="497" y="144"/>
                  </a:cubicBezTo>
                  <a:cubicBezTo>
                    <a:pt x="498" y="145"/>
                    <a:pt x="498" y="145"/>
                    <a:pt x="498" y="145"/>
                  </a:cubicBezTo>
                  <a:cubicBezTo>
                    <a:pt x="498" y="146"/>
                    <a:pt x="498" y="146"/>
                    <a:pt x="498" y="146"/>
                  </a:cubicBezTo>
                  <a:cubicBezTo>
                    <a:pt x="499" y="147"/>
                    <a:pt x="499" y="147"/>
                    <a:pt x="499" y="147"/>
                  </a:cubicBezTo>
                  <a:cubicBezTo>
                    <a:pt x="498" y="147"/>
                    <a:pt x="498" y="147"/>
                    <a:pt x="498" y="147"/>
                  </a:cubicBezTo>
                  <a:cubicBezTo>
                    <a:pt x="498" y="150"/>
                    <a:pt x="498" y="150"/>
                    <a:pt x="498" y="150"/>
                  </a:cubicBezTo>
                  <a:cubicBezTo>
                    <a:pt x="499" y="151"/>
                    <a:pt x="499" y="151"/>
                    <a:pt x="499" y="151"/>
                  </a:cubicBezTo>
                  <a:cubicBezTo>
                    <a:pt x="498" y="152"/>
                    <a:pt x="498" y="152"/>
                    <a:pt x="498" y="152"/>
                  </a:cubicBezTo>
                  <a:cubicBezTo>
                    <a:pt x="498" y="152"/>
                    <a:pt x="498" y="152"/>
                    <a:pt x="498" y="152"/>
                  </a:cubicBezTo>
                  <a:cubicBezTo>
                    <a:pt x="498" y="153"/>
                    <a:pt x="498" y="153"/>
                    <a:pt x="498" y="153"/>
                  </a:cubicBezTo>
                  <a:cubicBezTo>
                    <a:pt x="497" y="153"/>
                    <a:pt x="497" y="153"/>
                    <a:pt x="497" y="153"/>
                  </a:cubicBezTo>
                  <a:cubicBezTo>
                    <a:pt x="497" y="155"/>
                    <a:pt x="497" y="155"/>
                    <a:pt x="497" y="155"/>
                  </a:cubicBezTo>
                  <a:cubicBezTo>
                    <a:pt x="497" y="155"/>
                    <a:pt x="497" y="155"/>
                    <a:pt x="497" y="155"/>
                  </a:cubicBezTo>
                  <a:cubicBezTo>
                    <a:pt x="497" y="156"/>
                    <a:pt x="497" y="156"/>
                    <a:pt x="497" y="156"/>
                  </a:cubicBezTo>
                  <a:cubicBezTo>
                    <a:pt x="496" y="158"/>
                    <a:pt x="496" y="158"/>
                    <a:pt x="496" y="158"/>
                  </a:cubicBezTo>
                  <a:cubicBezTo>
                    <a:pt x="497" y="159"/>
                    <a:pt x="497" y="159"/>
                    <a:pt x="497" y="159"/>
                  </a:cubicBezTo>
                  <a:cubicBezTo>
                    <a:pt x="496" y="159"/>
                    <a:pt x="496" y="159"/>
                    <a:pt x="496" y="159"/>
                  </a:cubicBezTo>
                  <a:cubicBezTo>
                    <a:pt x="497" y="161"/>
                    <a:pt x="497" y="161"/>
                    <a:pt x="497" y="161"/>
                  </a:cubicBezTo>
                  <a:cubicBezTo>
                    <a:pt x="497" y="161"/>
                    <a:pt x="497" y="161"/>
                    <a:pt x="497" y="161"/>
                  </a:cubicBezTo>
                  <a:cubicBezTo>
                    <a:pt x="497" y="162"/>
                    <a:pt x="497" y="162"/>
                    <a:pt x="497" y="162"/>
                  </a:cubicBezTo>
                  <a:cubicBezTo>
                    <a:pt x="497" y="162"/>
                    <a:pt x="497" y="162"/>
                    <a:pt x="497" y="162"/>
                  </a:cubicBezTo>
                  <a:cubicBezTo>
                    <a:pt x="498" y="162"/>
                    <a:pt x="498" y="162"/>
                    <a:pt x="498" y="162"/>
                  </a:cubicBezTo>
                  <a:cubicBezTo>
                    <a:pt x="499" y="162"/>
                    <a:pt x="499" y="162"/>
                    <a:pt x="499" y="162"/>
                  </a:cubicBezTo>
                  <a:cubicBezTo>
                    <a:pt x="499" y="161"/>
                    <a:pt x="499" y="161"/>
                    <a:pt x="499" y="161"/>
                  </a:cubicBezTo>
                  <a:cubicBezTo>
                    <a:pt x="499" y="161"/>
                    <a:pt x="499" y="161"/>
                    <a:pt x="499" y="161"/>
                  </a:cubicBezTo>
                  <a:cubicBezTo>
                    <a:pt x="500" y="161"/>
                    <a:pt x="500" y="161"/>
                    <a:pt x="500" y="161"/>
                  </a:cubicBezTo>
                  <a:cubicBezTo>
                    <a:pt x="500" y="161"/>
                    <a:pt x="500" y="161"/>
                    <a:pt x="500" y="161"/>
                  </a:cubicBezTo>
                  <a:cubicBezTo>
                    <a:pt x="500" y="161"/>
                    <a:pt x="500" y="161"/>
                    <a:pt x="500" y="161"/>
                  </a:cubicBezTo>
                  <a:cubicBezTo>
                    <a:pt x="500" y="161"/>
                    <a:pt x="500" y="161"/>
                    <a:pt x="500" y="161"/>
                  </a:cubicBezTo>
                  <a:cubicBezTo>
                    <a:pt x="501" y="161"/>
                    <a:pt x="501" y="161"/>
                    <a:pt x="501" y="161"/>
                  </a:cubicBezTo>
                  <a:cubicBezTo>
                    <a:pt x="502" y="162"/>
                    <a:pt x="502" y="162"/>
                    <a:pt x="502" y="162"/>
                  </a:cubicBezTo>
                  <a:cubicBezTo>
                    <a:pt x="502" y="162"/>
                    <a:pt x="502" y="162"/>
                    <a:pt x="502" y="162"/>
                  </a:cubicBezTo>
                  <a:cubicBezTo>
                    <a:pt x="501" y="162"/>
                    <a:pt x="501" y="162"/>
                    <a:pt x="501" y="162"/>
                  </a:cubicBezTo>
                  <a:cubicBezTo>
                    <a:pt x="502" y="163"/>
                    <a:pt x="502" y="163"/>
                    <a:pt x="502" y="163"/>
                  </a:cubicBezTo>
                  <a:cubicBezTo>
                    <a:pt x="502" y="163"/>
                    <a:pt x="502" y="163"/>
                    <a:pt x="502" y="163"/>
                  </a:cubicBezTo>
                  <a:cubicBezTo>
                    <a:pt x="501" y="163"/>
                    <a:pt x="501" y="163"/>
                    <a:pt x="501" y="163"/>
                  </a:cubicBezTo>
                  <a:cubicBezTo>
                    <a:pt x="501" y="164"/>
                    <a:pt x="501" y="164"/>
                    <a:pt x="501" y="164"/>
                  </a:cubicBezTo>
                  <a:cubicBezTo>
                    <a:pt x="500" y="163"/>
                    <a:pt x="500" y="163"/>
                    <a:pt x="500" y="163"/>
                  </a:cubicBezTo>
                  <a:cubicBezTo>
                    <a:pt x="500" y="164"/>
                    <a:pt x="500" y="164"/>
                    <a:pt x="500" y="164"/>
                  </a:cubicBezTo>
                  <a:cubicBezTo>
                    <a:pt x="500" y="164"/>
                    <a:pt x="500" y="164"/>
                    <a:pt x="500" y="164"/>
                  </a:cubicBezTo>
                  <a:cubicBezTo>
                    <a:pt x="500" y="165"/>
                    <a:pt x="500" y="165"/>
                    <a:pt x="500" y="165"/>
                  </a:cubicBezTo>
                  <a:cubicBezTo>
                    <a:pt x="499" y="166"/>
                    <a:pt x="499" y="166"/>
                    <a:pt x="499" y="166"/>
                  </a:cubicBezTo>
                  <a:cubicBezTo>
                    <a:pt x="498" y="165"/>
                    <a:pt x="498" y="165"/>
                    <a:pt x="498" y="165"/>
                  </a:cubicBezTo>
                  <a:cubicBezTo>
                    <a:pt x="498" y="165"/>
                    <a:pt x="498" y="165"/>
                    <a:pt x="498" y="165"/>
                  </a:cubicBezTo>
                  <a:cubicBezTo>
                    <a:pt x="498" y="164"/>
                    <a:pt x="498" y="164"/>
                    <a:pt x="498" y="164"/>
                  </a:cubicBezTo>
                  <a:cubicBezTo>
                    <a:pt x="497" y="165"/>
                    <a:pt x="497" y="165"/>
                    <a:pt x="497" y="165"/>
                  </a:cubicBezTo>
                  <a:cubicBezTo>
                    <a:pt x="497" y="164"/>
                    <a:pt x="497" y="164"/>
                    <a:pt x="497" y="164"/>
                  </a:cubicBezTo>
                  <a:cubicBezTo>
                    <a:pt x="496" y="164"/>
                    <a:pt x="496" y="164"/>
                    <a:pt x="496" y="164"/>
                  </a:cubicBezTo>
                  <a:cubicBezTo>
                    <a:pt x="496" y="165"/>
                    <a:pt x="496" y="165"/>
                    <a:pt x="496" y="165"/>
                  </a:cubicBezTo>
                  <a:cubicBezTo>
                    <a:pt x="496" y="166"/>
                    <a:pt x="496" y="166"/>
                    <a:pt x="496" y="166"/>
                  </a:cubicBezTo>
                  <a:cubicBezTo>
                    <a:pt x="496" y="166"/>
                    <a:pt x="496" y="166"/>
                    <a:pt x="496" y="166"/>
                  </a:cubicBezTo>
                  <a:cubicBezTo>
                    <a:pt x="495" y="166"/>
                    <a:pt x="495" y="166"/>
                    <a:pt x="495" y="166"/>
                  </a:cubicBezTo>
                  <a:cubicBezTo>
                    <a:pt x="495" y="167"/>
                    <a:pt x="495" y="167"/>
                    <a:pt x="495" y="167"/>
                  </a:cubicBezTo>
                  <a:cubicBezTo>
                    <a:pt x="495" y="167"/>
                    <a:pt x="495" y="167"/>
                    <a:pt x="495" y="167"/>
                  </a:cubicBezTo>
                  <a:cubicBezTo>
                    <a:pt x="495" y="168"/>
                    <a:pt x="495" y="168"/>
                    <a:pt x="495" y="168"/>
                  </a:cubicBezTo>
                  <a:cubicBezTo>
                    <a:pt x="494" y="167"/>
                    <a:pt x="494" y="167"/>
                    <a:pt x="494" y="167"/>
                  </a:cubicBezTo>
                  <a:cubicBezTo>
                    <a:pt x="493" y="166"/>
                    <a:pt x="493" y="166"/>
                    <a:pt x="493" y="166"/>
                  </a:cubicBezTo>
                  <a:cubicBezTo>
                    <a:pt x="492" y="166"/>
                    <a:pt x="492" y="166"/>
                    <a:pt x="492" y="166"/>
                  </a:cubicBezTo>
                  <a:cubicBezTo>
                    <a:pt x="493" y="167"/>
                    <a:pt x="493" y="167"/>
                    <a:pt x="493" y="167"/>
                  </a:cubicBezTo>
                  <a:cubicBezTo>
                    <a:pt x="492" y="168"/>
                    <a:pt x="492" y="168"/>
                    <a:pt x="492" y="168"/>
                  </a:cubicBezTo>
                  <a:cubicBezTo>
                    <a:pt x="492" y="168"/>
                    <a:pt x="492" y="168"/>
                    <a:pt x="492" y="168"/>
                  </a:cubicBezTo>
                  <a:cubicBezTo>
                    <a:pt x="492" y="169"/>
                    <a:pt x="492" y="169"/>
                    <a:pt x="492" y="169"/>
                  </a:cubicBezTo>
                  <a:cubicBezTo>
                    <a:pt x="491" y="169"/>
                    <a:pt x="491" y="169"/>
                    <a:pt x="491" y="169"/>
                  </a:cubicBezTo>
                  <a:cubicBezTo>
                    <a:pt x="490" y="169"/>
                    <a:pt x="490" y="169"/>
                    <a:pt x="490" y="169"/>
                  </a:cubicBezTo>
                  <a:cubicBezTo>
                    <a:pt x="489" y="168"/>
                    <a:pt x="489" y="168"/>
                    <a:pt x="489" y="168"/>
                  </a:cubicBezTo>
                  <a:cubicBezTo>
                    <a:pt x="488" y="168"/>
                    <a:pt x="488" y="168"/>
                    <a:pt x="488" y="168"/>
                  </a:cubicBezTo>
                  <a:cubicBezTo>
                    <a:pt x="488" y="168"/>
                    <a:pt x="488" y="168"/>
                    <a:pt x="488" y="168"/>
                  </a:cubicBezTo>
                  <a:cubicBezTo>
                    <a:pt x="488" y="167"/>
                    <a:pt x="488" y="167"/>
                    <a:pt x="488" y="167"/>
                  </a:cubicBezTo>
                  <a:cubicBezTo>
                    <a:pt x="489" y="167"/>
                    <a:pt x="489" y="167"/>
                    <a:pt x="489" y="167"/>
                  </a:cubicBezTo>
                  <a:cubicBezTo>
                    <a:pt x="489" y="166"/>
                    <a:pt x="489" y="166"/>
                    <a:pt x="489" y="166"/>
                  </a:cubicBezTo>
                  <a:cubicBezTo>
                    <a:pt x="489" y="166"/>
                    <a:pt x="489" y="166"/>
                    <a:pt x="489" y="166"/>
                  </a:cubicBezTo>
                  <a:cubicBezTo>
                    <a:pt x="491" y="166"/>
                    <a:pt x="491" y="166"/>
                    <a:pt x="491" y="166"/>
                  </a:cubicBezTo>
                  <a:cubicBezTo>
                    <a:pt x="492" y="165"/>
                    <a:pt x="492" y="165"/>
                    <a:pt x="492" y="165"/>
                  </a:cubicBezTo>
                  <a:cubicBezTo>
                    <a:pt x="492" y="165"/>
                    <a:pt x="492" y="165"/>
                    <a:pt x="492" y="165"/>
                  </a:cubicBezTo>
                  <a:cubicBezTo>
                    <a:pt x="491" y="164"/>
                    <a:pt x="491" y="164"/>
                    <a:pt x="491" y="164"/>
                  </a:cubicBezTo>
                  <a:cubicBezTo>
                    <a:pt x="490" y="165"/>
                    <a:pt x="490" y="165"/>
                    <a:pt x="490" y="165"/>
                  </a:cubicBezTo>
                  <a:cubicBezTo>
                    <a:pt x="489" y="165"/>
                    <a:pt x="489" y="165"/>
                    <a:pt x="489" y="165"/>
                  </a:cubicBezTo>
                  <a:cubicBezTo>
                    <a:pt x="489" y="165"/>
                    <a:pt x="489" y="165"/>
                    <a:pt x="489" y="165"/>
                  </a:cubicBezTo>
                  <a:cubicBezTo>
                    <a:pt x="488" y="164"/>
                    <a:pt x="488" y="164"/>
                    <a:pt x="488" y="164"/>
                  </a:cubicBezTo>
                  <a:cubicBezTo>
                    <a:pt x="488" y="164"/>
                    <a:pt x="488" y="164"/>
                    <a:pt x="488" y="164"/>
                  </a:cubicBezTo>
                  <a:cubicBezTo>
                    <a:pt x="486" y="164"/>
                    <a:pt x="486" y="164"/>
                    <a:pt x="486" y="164"/>
                  </a:cubicBezTo>
                  <a:cubicBezTo>
                    <a:pt x="485" y="164"/>
                    <a:pt x="485" y="164"/>
                    <a:pt x="485" y="164"/>
                  </a:cubicBezTo>
                  <a:cubicBezTo>
                    <a:pt x="485" y="164"/>
                    <a:pt x="485" y="164"/>
                    <a:pt x="485" y="164"/>
                  </a:cubicBezTo>
                  <a:cubicBezTo>
                    <a:pt x="485" y="164"/>
                    <a:pt x="485" y="164"/>
                    <a:pt x="485" y="164"/>
                  </a:cubicBezTo>
                  <a:cubicBezTo>
                    <a:pt x="484" y="164"/>
                    <a:pt x="484" y="164"/>
                    <a:pt x="484" y="164"/>
                  </a:cubicBezTo>
                  <a:cubicBezTo>
                    <a:pt x="484" y="164"/>
                    <a:pt x="484" y="164"/>
                    <a:pt x="484" y="164"/>
                  </a:cubicBezTo>
                  <a:cubicBezTo>
                    <a:pt x="483" y="164"/>
                    <a:pt x="483" y="164"/>
                    <a:pt x="483" y="164"/>
                  </a:cubicBezTo>
                  <a:cubicBezTo>
                    <a:pt x="482" y="163"/>
                    <a:pt x="482" y="163"/>
                    <a:pt x="482" y="163"/>
                  </a:cubicBezTo>
                  <a:cubicBezTo>
                    <a:pt x="481" y="164"/>
                    <a:pt x="481" y="164"/>
                    <a:pt x="481" y="164"/>
                  </a:cubicBezTo>
                  <a:cubicBezTo>
                    <a:pt x="480" y="163"/>
                    <a:pt x="480" y="163"/>
                    <a:pt x="480" y="163"/>
                  </a:cubicBezTo>
                  <a:cubicBezTo>
                    <a:pt x="479" y="163"/>
                    <a:pt x="479" y="163"/>
                    <a:pt x="479" y="163"/>
                  </a:cubicBezTo>
                  <a:cubicBezTo>
                    <a:pt x="478" y="164"/>
                    <a:pt x="478" y="164"/>
                    <a:pt x="478" y="164"/>
                  </a:cubicBezTo>
                  <a:cubicBezTo>
                    <a:pt x="477" y="165"/>
                    <a:pt x="477" y="165"/>
                    <a:pt x="477" y="165"/>
                  </a:cubicBezTo>
                  <a:cubicBezTo>
                    <a:pt x="477" y="165"/>
                    <a:pt x="477" y="165"/>
                    <a:pt x="477" y="165"/>
                  </a:cubicBezTo>
                  <a:cubicBezTo>
                    <a:pt x="478" y="166"/>
                    <a:pt x="478" y="166"/>
                    <a:pt x="478" y="166"/>
                  </a:cubicBezTo>
                  <a:cubicBezTo>
                    <a:pt x="477" y="166"/>
                    <a:pt x="477" y="166"/>
                    <a:pt x="477" y="166"/>
                  </a:cubicBezTo>
                  <a:cubicBezTo>
                    <a:pt x="477" y="166"/>
                    <a:pt x="477" y="166"/>
                    <a:pt x="477" y="166"/>
                  </a:cubicBezTo>
                  <a:cubicBezTo>
                    <a:pt x="476" y="167"/>
                    <a:pt x="476" y="167"/>
                    <a:pt x="476" y="167"/>
                  </a:cubicBezTo>
                  <a:cubicBezTo>
                    <a:pt x="477" y="167"/>
                    <a:pt x="477" y="167"/>
                    <a:pt x="477" y="167"/>
                  </a:cubicBezTo>
                  <a:cubicBezTo>
                    <a:pt x="478" y="167"/>
                    <a:pt x="478" y="167"/>
                    <a:pt x="478" y="167"/>
                  </a:cubicBezTo>
                  <a:cubicBezTo>
                    <a:pt x="478" y="167"/>
                    <a:pt x="478" y="167"/>
                    <a:pt x="478" y="167"/>
                  </a:cubicBezTo>
                  <a:cubicBezTo>
                    <a:pt x="478" y="168"/>
                    <a:pt x="478" y="168"/>
                    <a:pt x="478" y="168"/>
                  </a:cubicBezTo>
                  <a:cubicBezTo>
                    <a:pt x="476" y="168"/>
                    <a:pt x="476" y="168"/>
                    <a:pt x="476" y="168"/>
                  </a:cubicBezTo>
                  <a:cubicBezTo>
                    <a:pt x="476" y="168"/>
                    <a:pt x="476" y="168"/>
                    <a:pt x="476" y="168"/>
                  </a:cubicBezTo>
                  <a:cubicBezTo>
                    <a:pt x="474" y="168"/>
                    <a:pt x="474" y="168"/>
                    <a:pt x="474" y="168"/>
                  </a:cubicBezTo>
                  <a:cubicBezTo>
                    <a:pt x="474" y="168"/>
                    <a:pt x="474" y="168"/>
                    <a:pt x="474" y="168"/>
                  </a:cubicBezTo>
                  <a:cubicBezTo>
                    <a:pt x="474" y="169"/>
                    <a:pt x="474" y="169"/>
                    <a:pt x="474" y="169"/>
                  </a:cubicBezTo>
                  <a:cubicBezTo>
                    <a:pt x="473" y="168"/>
                    <a:pt x="473" y="168"/>
                    <a:pt x="473" y="168"/>
                  </a:cubicBezTo>
                  <a:cubicBezTo>
                    <a:pt x="473" y="169"/>
                    <a:pt x="473" y="169"/>
                    <a:pt x="473" y="169"/>
                  </a:cubicBezTo>
                  <a:cubicBezTo>
                    <a:pt x="472" y="169"/>
                    <a:pt x="472" y="169"/>
                    <a:pt x="472" y="169"/>
                  </a:cubicBezTo>
                  <a:cubicBezTo>
                    <a:pt x="472" y="168"/>
                    <a:pt x="472" y="168"/>
                    <a:pt x="472" y="168"/>
                  </a:cubicBezTo>
                  <a:cubicBezTo>
                    <a:pt x="470" y="168"/>
                    <a:pt x="470" y="168"/>
                    <a:pt x="470" y="168"/>
                  </a:cubicBezTo>
                  <a:cubicBezTo>
                    <a:pt x="470" y="169"/>
                    <a:pt x="470" y="169"/>
                    <a:pt x="470" y="169"/>
                  </a:cubicBezTo>
                  <a:cubicBezTo>
                    <a:pt x="468" y="168"/>
                    <a:pt x="468" y="168"/>
                    <a:pt x="468" y="168"/>
                  </a:cubicBezTo>
                  <a:cubicBezTo>
                    <a:pt x="467" y="169"/>
                    <a:pt x="467" y="169"/>
                    <a:pt x="467" y="169"/>
                  </a:cubicBezTo>
                  <a:cubicBezTo>
                    <a:pt x="467" y="169"/>
                    <a:pt x="467" y="169"/>
                    <a:pt x="467" y="169"/>
                  </a:cubicBezTo>
                  <a:cubicBezTo>
                    <a:pt x="468" y="170"/>
                    <a:pt x="468" y="170"/>
                    <a:pt x="468" y="170"/>
                  </a:cubicBezTo>
                  <a:cubicBezTo>
                    <a:pt x="467" y="171"/>
                    <a:pt x="467" y="171"/>
                    <a:pt x="467" y="171"/>
                  </a:cubicBezTo>
                  <a:cubicBezTo>
                    <a:pt x="467" y="172"/>
                    <a:pt x="467" y="172"/>
                    <a:pt x="467" y="172"/>
                  </a:cubicBezTo>
                  <a:cubicBezTo>
                    <a:pt x="466" y="171"/>
                    <a:pt x="466" y="171"/>
                    <a:pt x="466" y="171"/>
                  </a:cubicBezTo>
                  <a:cubicBezTo>
                    <a:pt x="466" y="171"/>
                    <a:pt x="466" y="171"/>
                    <a:pt x="466" y="171"/>
                  </a:cubicBezTo>
                  <a:cubicBezTo>
                    <a:pt x="466" y="170"/>
                    <a:pt x="466" y="170"/>
                    <a:pt x="466" y="170"/>
                  </a:cubicBezTo>
                  <a:cubicBezTo>
                    <a:pt x="465" y="169"/>
                    <a:pt x="465" y="169"/>
                    <a:pt x="465" y="169"/>
                  </a:cubicBezTo>
                  <a:cubicBezTo>
                    <a:pt x="465" y="170"/>
                    <a:pt x="465" y="170"/>
                    <a:pt x="465" y="170"/>
                  </a:cubicBezTo>
                  <a:cubicBezTo>
                    <a:pt x="464" y="170"/>
                    <a:pt x="464" y="170"/>
                    <a:pt x="464" y="170"/>
                  </a:cubicBezTo>
                  <a:cubicBezTo>
                    <a:pt x="463" y="170"/>
                    <a:pt x="463" y="170"/>
                    <a:pt x="463" y="170"/>
                  </a:cubicBezTo>
                  <a:cubicBezTo>
                    <a:pt x="462" y="171"/>
                    <a:pt x="462" y="171"/>
                    <a:pt x="462" y="171"/>
                  </a:cubicBezTo>
                  <a:cubicBezTo>
                    <a:pt x="461" y="170"/>
                    <a:pt x="461" y="170"/>
                    <a:pt x="461" y="170"/>
                  </a:cubicBezTo>
                  <a:cubicBezTo>
                    <a:pt x="460" y="171"/>
                    <a:pt x="460" y="171"/>
                    <a:pt x="460" y="171"/>
                  </a:cubicBezTo>
                  <a:cubicBezTo>
                    <a:pt x="459" y="171"/>
                    <a:pt x="459" y="171"/>
                    <a:pt x="459" y="171"/>
                  </a:cubicBezTo>
                  <a:cubicBezTo>
                    <a:pt x="457" y="172"/>
                    <a:pt x="457" y="172"/>
                    <a:pt x="457" y="172"/>
                  </a:cubicBezTo>
                  <a:cubicBezTo>
                    <a:pt x="456" y="173"/>
                    <a:pt x="456" y="173"/>
                    <a:pt x="456" y="173"/>
                  </a:cubicBezTo>
                  <a:cubicBezTo>
                    <a:pt x="456" y="172"/>
                    <a:pt x="456" y="172"/>
                    <a:pt x="456" y="172"/>
                  </a:cubicBezTo>
                  <a:cubicBezTo>
                    <a:pt x="455" y="172"/>
                    <a:pt x="455" y="172"/>
                    <a:pt x="455" y="172"/>
                  </a:cubicBezTo>
                  <a:cubicBezTo>
                    <a:pt x="455" y="173"/>
                    <a:pt x="455" y="173"/>
                    <a:pt x="455" y="173"/>
                  </a:cubicBezTo>
                  <a:cubicBezTo>
                    <a:pt x="453" y="174"/>
                    <a:pt x="453" y="174"/>
                    <a:pt x="453" y="174"/>
                  </a:cubicBezTo>
                  <a:cubicBezTo>
                    <a:pt x="453" y="175"/>
                    <a:pt x="453" y="175"/>
                    <a:pt x="453" y="175"/>
                  </a:cubicBezTo>
                  <a:cubicBezTo>
                    <a:pt x="452" y="175"/>
                    <a:pt x="452" y="175"/>
                    <a:pt x="452" y="175"/>
                  </a:cubicBezTo>
                  <a:cubicBezTo>
                    <a:pt x="452" y="176"/>
                    <a:pt x="452" y="176"/>
                    <a:pt x="452" y="176"/>
                  </a:cubicBezTo>
                  <a:cubicBezTo>
                    <a:pt x="453" y="178"/>
                    <a:pt x="453" y="178"/>
                    <a:pt x="453" y="178"/>
                  </a:cubicBezTo>
                  <a:cubicBezTo>
                    <a:pt x="453" y="180"/>
                    <a:pt x="453" y="180"/>
                    <a:pt x="453" y="180"/>
                  </a:cubicBezTo>
                  <a:cubicBezTo>
                    <a:pt x="452" y="181"/>
                    <a:pt x="452" y="181"/>
                    <a:pt x="452" y="181"/>
                  </a:cubicBezTo>
                  <a:cubicBezTo>
                    <a:pt x="451" y="182"/>
                    <a:pt x="451" y="182"/>
                    <a:pt x="451" y="182"/>
                  </a:cubicBezTo>
                  <a:cubicBezTo>
                    <a:pt x="451" y="183"/>
                    <a:pt x="451" y="183"/>
                    <a:pt x="451" y="183"/>
                  </a:cubicBezTo>
                  <a:cubicBezTo>
                    <a:pt x="451" y="185"/>
                    <a:pt x="451" y="185"/>
                    <a:pt x="451" y="185"/>
                  </a:cubicBezTo>
                  <a:cubicBezTo>
                    <a:pt x="452" y="185"/>
                    <a:pt x="452" y="185"/>
                    <a:pt x="452" y="185"/>
                  </a:cubicBezTo>
                  <a:cubicBezTo>
                    <a:pt x="452" y="186"/>
                    <a:pt x="452" y="186"/>
                    <a:pt x="452" y="186"/>
                  </a:cubicBezTo>
                  <a:cubicBezTo>
                    <a:pt x="451" y="186"/>
                    <a:pt x="451" y="186"/>
                    <a:pt x="451" y="186"/>
                  </a:cubicBezTo>
                  <a:cubicBezTo>
                    <a:pt x="451" y="186"/>
                    <a:pt x="451" y="186"/>
                    <a:pt x="451" y="186"/>
                  </a:cubicBezTo>
                  <a:cubicBezTo>
                    <a:pt x="451" y="187"/>
                    <a:pt x="451" y="187"/>
                    <a:pt x="451" y="187"/>
                  </a:cubicBezTo>
                  <a:cubicBezTo>
                    <a:pt x="450" y="188"/>
                    <a:pt x="450" y="188"/>
                    <a:pt x="450" y="188"/>
                  </a:cubicBezTo>
                  <a:cubicBezTo>
                    <a:pt x="451" y="189"/>
                    <a:pt x="451" y="189"/>
                    <a:pt x="451" y="189"/>
                  </a:cubicBezTo>
                  <a:cubicBezTo>
                    <a:pt x="450" y="190"/>
                    <a:pt x="450" y="190"/>
                    <a:pt x="450" y="190"/>
                  </a:cubicBezTo>
                  <a:cubicBezTo>
                    <a:pt x="450" y="191"/>
                    <a:pt x="450" y="191"/>
                    <a:pt x="450" y="191"/>
                  </a:cubicBezTo>
                  <a:cubicBezTo>
                    <a:pt x="448" y="192"/>
                    <a:pt x="448" y="192"/>
                    <a:pt x="448" y="192"/>
                  </a:cubicBezTo>
                  <a:cubicBezTo>
                    <a:pt x="449" y="193"/>
                    <a:pt x="449" y="193"/>
                    <a:pt x="449" y="193"/>
                  </a:cubicBezTo>
                  <a:cubicBezTo>
                    <a:pt x="448" y="193"/>
                    <a:pt x="448" y="193"/>
                    <a:pt x="448" y="193"/>
                  </a:cubicBezTo>
                  <a:cubicBezTo>
                    <a:pt x="448" y="195"/>
                    <a:pt x="448" y="195"/>
                    <a:pt x="448" y="195"/>
                  </a:cubicBezTo>
                  <a:cubicBezTo>
                    <a:pt x="447" y="195"/>
                    <a:pt x="447" y="195"/>
                    <a:pt x="447" y="195"/>
                  </a:cubicBezTo>
                  <a:cubicBezTo>
                    <a:pt x="447" y="197"/>
                    <a:pt x="447" y="197"/>
                    <a:pt x="447" y="197"/>
                  </a:cubicBezTo>
                  <a:cubicBezTo>
                    <a:pt x="447" y="198"/>
                    <a:pt x="447" y="198"/>
                    <a:pt x="447" y="198"/>
                  </a:cubicBezTo>
                  <a:cubicBezTo>
                    <a:pt x="447" y="199"/>
                    <a:pt x="447" y="199"/>
                    <a:pt x="447" y="199"/>
                  </a:cubicBezTo>
                  <a:cubicBezTo>
                    <a:pt x="447" y="200"/>
                    <a:pt x="447" y="200"/>
                    <a:pt x="447" y="200"/>
                  </a:cubicBezTo>
                  <a:cubicBezTo>
                    <a:pt x="446" y="200"/>
                    <a:pt x="446" y="200"/>
                    <a:pt x="446" y="200"/>
                  </a:cubicBezTo>
                  <a:cubicBezTo>
                    <a:pt x="446" y="201"/>
                    <a:pt x="446" y="201"/>
                    <a:pt x="446" y="201"/>
                  </a:cubicBezTo>
                  <a:cubicBezTo>
                    <a:pt x="445" y="202"/>
                    <a:pt x="445" y="202"/>
                    <a:pt x="445" y="202"/>
                  </a:cubicBezTo>
                  <a:cubicBezTo>
                    <a:pt x="445" y="203"/>
                    <a:pt x="445" y="203"/>
                    <a:pt x="445" y="203"/>
                  </a:cubicBezTo>
                  <a:cubicBezTo>
                    <a:pt x="445" y="203"/>
                    <a:pt x="445" y="203"/>
                    <a:pt x="445" y="203"/>
                  </a:cubicBezTo>
                  <a:cubicBezTo>
                    <a:pt x="445" y="204"/>
                    <a:pt x="445" y="204"/>
                    <a:pt x="445" y="204"/>
                  </a:cubicBezTo>
                  <a:cubicBezTo>
                    <a:pt x="444" y="205"/>
                    <a:pt x="444" y="205"/>
                    <a:pt x="444" y="205"/>
                  </a:cubicBezTo>
                  <a:cubicBezTo>
                    <a:pt x="444" y="206"/>
                    <a:pt x="444" y="206"/>
                    <a:pt x="444" y="206"/>
                  </a:cubicBezTo>
                  <a:cubicBezTo>
                    <a:pt x="442" y="207"/>
                    <a:pt x="442" y="207"/>
                    <a:pt x="442" y="207"/>
                  </a:cubicBezTo>
                  <a:cubicBezTo>
                    <a:pt x="442" y="208"/>
                    <a:pt x="442" y="208"/>
                    <a:pt x="442" y="208"/>
                  </a:cubicBezTo>
                  <a:cubicBezTo>
                    <a:pt x="441" y="209"/>
                    <a:pt x="441" y="209"/>
                    <a:pt x="441" y="209"/>
                  </a:cubicBezTo>
                  <a:cubicBezTo>
                    <a:pt x="441" y="210"/>
                    <a:pt x="441" y="210"/>
                    <a:pt x="441" y="210"/>
                  </a:cubicBezTo>
                  <a:cubicBezTo>
                    <a:pt x="441" y="211"/>
                    <a:pt x="441" y="211"/>
                    <a:pt x="441" y="211"/>
                  </a:cubicBezTo>
                  <a:cubicBezTo>
                    <a:pt x="441" y="212"/>
                    <a:pt x="441" y="212"/>
                    <a:pt x="441" y="212"/>
                  </a:cubicBezTo>
                  <a:cubicBezTo>
                    <a:pt x="442" y="212"/>
                    <a:pt x="442" y="212"/>
                    <a:pt x="442" y="212"/>
                  </a:cubicBezTo>
                  <a:cubicBezTo>
                    <a:pt x="443" y="212"/>
                    <a:pt x="443" y="212"/>
                    <a:pt x="443" y="212"/>
                  </a:cubicBezTo>
                  <a:cubicBezTo>
                    <a:pt x="444" y="212"/>
                    <a:pt x="444" y="212"/>
                    <a:pt x="444" y="212"/>
                  </a:cubicBezTo>
                  <a:cubicBezTo>
                    <a:pt x="444" y="212"/>
                    <a:pt x="444" y="212"/>
                    <a:pt x="444" y="212"/>
                  </a:cubicBezTo>
                  <a:cubicBezTo>
                    <a:pt x="446" y="212"/>
                    <a:pt x="446" y="212"/>
                    <a:pt x="446" y="212"/>
                  </a:cubicBezTo>
                  <a:cubicBezTo>
                    <a:pt x="446" y="212"/>
                    <a:pt x="446" y="212"/>
                    <a:pt x="446" y="212"/>
                  </a:cubicBezTo>
                  <a:cubicBezTo>
                    <a:pt x="447" y="211"/>
                    <a:pt x="447" y="211"/>
                    <a:pt x="447" y="211"/>
                  </a:cubicBezTo>
                  <a:cubicBezTo>
                    <a:pt x="447" y="211"/>
                    <a:pt x="447" y="211"/>
                    <a:pt x="447" y="211"/>
                  </a:cubicBezTo>
                  <a:cubicBezTo>
                    <a:pt x="448" y="211"/>
                    <a:pt x="448" y="211"/>
                    <a:pt x="448" y="211"/>
                  </a:cubicBezTo>
                  <a:cubicBezTo>
                    <a:pt x="448" y="213"/>
                    <a:pt x="448" y="213"/>
                    <a:pt x="448" y="213"/>
                  </a:cubicBezTo>
                  <a:cubicBezTo>
                    <a:pt x="449" y="214"/>
                    <a:pt x="449" y="214"/>
                    <a:pt x="449" y="214"/>
                  </a:cubicBezTo>
                  <a:cubicBezTo>
                    <a:pt x="450" y="215"/>
                    <a:pt x="450" y="215"/>
                    <a:pt x="450" y="215"/>
                  </a:cubicBezTo>
                  <a:cubicBezTo>
                    <a:pt x="450" y="216"/>
                    <a:pt x="450" y="216"/>
                    <a:pt x="450" y="216"/>
                  </a:cubicBezTo>
                  <a:cubicBezTo>
                    <a:pt x="451" y="217"/>
                    <a:pt x="451" y="217"/>
                    <a:pt x="451" y="217"/>
                  </a:cubicBezTo>
                  <a:cubicBezTo>
                    <a:pt x="451" y="217"/>
                    <a:pt x="451" y="217"/>
                    <a:pt x="451" y="217"/>
                  </a:cubicBezTo>
                  <a:cubicBezTo>
                    <a:pt x="452" y="217"/>
                    <a:pt x="452" y="217"/>
                    <a:pt x="452" y="217"/>
                  </a:cubicBezTo>
                  <a:cubicBezTo>
                    <a:pt x="452" y="216"/>
                    <a:pt x="452" y="216"/>
                    <a:pt x="452" y="216"/>
                  </a:cubicBezTo>
                  <a:cubicBezTo>
                    <a:pt x="453" y="216"/>
                    <a:pt x="453" y="216"/>
                    <a:pt x="453" y="216"/>
                  </a:cubicBezTo>
                  <a:cubicBezTo>
                    <a:pt x="453" y="215"/>
                    <a:pt x="453" y="215"/>
                    <a:pt x="453" y="215"/>
                  </a:cubicBezTo>
                  <a:cubicBezTo>
                    <a:pt x="453" y="216"/>
                    <a:pt x="453" y="216"/>
                    <a:pt x="453" y="216"/>
                  </a:cubicBezTo>
                  <a:cubicBezTo>
                    <a:pt x="454" y="215"/>
                    <a:pt x="454" y="215"/>
                    <a:pt x="454" y="215"/>
                  </a:cubicBezTo>
                  <a:cubicBezTo>
                    <a:pt x="455" y="216"/>
                    <a:pt x="455" y="216"/>
                    <a:pt x="455" y="216"/>
                  </a:cubicBezTo>
                  <a:cubicBezTo>
                    <a:pt x="455" y="216"/>
                    <a:pt x="455" y="216"/>
                    <a:pt x="455" y="216"/>
                  </a:cubicBezTo>
                  <a:cubicBezTo>
                    <a:pt x="454" y="216"/>
                    <a:pt x="454" y="216"/>
                    <a:pt x="454" y="216"/>
                  </a:cubicBezTo>
                  <a:cubicBezTo>
                    <a:pt x="454" y="218"/>
                    <a:pt x="454" y="218"/>
                    <a:pt x="454" y="218"/>
                  </a:cubicBezTo>
                  <a:cubicBezTo>
                    <a:pt x="454" y="218"/>
                    <a:pt x="454" y="218"/>
                    <a:pt x="454" y="218"/>
                  </a:cubicBezTo>
                  <a:cubicBezTo>
                    <a:pt x="453" y="218"/>
                    <a:pt x="453" y="218"/>
                    <a:pt x="453" y="218"/>
                  </a:cubicBezTo>
                  <a:cubicBezTo>
                    <a:pt x="453" y="219"/>
                    <a:pt x="453" y="219"/>
                    <a:pt x="453" y="219"/>
                  </a:cubicBezTo>
                  <a:cubicBezTo>
                    <a:pt x="455" y="218"/>
                    <a:pt x="455" y="218"/>
                    <a:pt x="455" y="218"/>
                  </a:cubicBezTo>
                  <a:cubicBezTo>
                    <a:pt x="456" y="218"/>
                    <a:pt x="456" y="218"/>
                    <a:pt x="456" y="218"/>
                  </a:cubicBezTo>
                  <a:cubicBezTo>
                    <a:pt x="457" y="217"/>
                    <a:pt x="457" y="217"/>
                    <a:pt x="457" y="217"/>
                  </a:cubicBezTo>
                  <a:cubicBezTo>
                    <a:pt x="457" y="216"/>
                    <a:pt x="457" y="216"/>
                    <a:pt x="457" y="216"/>
                  </a:cubicBezTo>
                  <a:cubicBezTo>
                    <a:pt x="457" y="215"/>
                    <a:pt x="457" y="215"/>
                    <a:pt x="457" y="215"/>
                  </a:cubicBezTo>
                  <a:cubicBezTo>
                    <a:pt x="457" y="216"/>
                    <a:pt x="457" y="216"/>
                    <a:pt x="457" y="216"/>
                  </a:cubicBezTo>
                  <a:cubicBezTo>
                    <a:pt x="457" y="217"/>
                    <a:pt x="457" y="217"/>
                    <a:pt x="457" y="217"/>
                  </a:cubicBezTo>
                  <a:cubicBezTo>
                    <a:pt x="457" y="218"/>
                    <a:pt x="457" y="218"/>
                    <a:pt x="457" y="218"/>
                  </a:cubicBezTo>
                  <a:cubicBezTo>
                    <a:pt x="458" y="218"/>
                    <a:pt x="458" y="218"/>
                    <a:pt x="458" y="218"/>
                  </a:cubicBezTo>
                  <a:cubicBezTo>
                    <a:pt x="458" y="217"/>
                    <a:pt x="458" y="217"/>
                    <a:pt x="458" y="217"/>
                  </a:cubicBezTo>
                  <a:cubicBezTo>
                    <a:pt x="458" y="215"/>
                    <a:pt x="458" y="215"/>
                    <a:pt x="458" y="215"/>
                  </a:cubicBezTo>
                  <a:cubicBezTo>
                    <a:pt x="458" y="215"/>
                    <a:pt x="458" y="215"/>
                    <a:pt x="458" y="215"/>
                  </a:cubicBezTo>
                  <a:cubicBezTo>
                    <a:pt x="457" y="214"/>
                    <a:pt x="457" y="214"/>
                    <a:pt x="457" y="214"/>
                  </a:cubicBezTo>
                  <a:cubicBezTo>
                    <a:pt x="457" y="213"/>
                    <a:pt x="457" y="213"/>
                    <a:pt x="457" y="213"/>
                  </a:cubicBezTo>
                  <a:cubicBezTo>
                    <a:pt x="458" y="213"/>
                    <a:pt x="458" y="213"/>
                    <a:pt x="458" y="213"/>
                  </a:cubicBezTo>
                  <a:cubicBezTo>
                    <a:pt x="459" y="213"/>
                    <a:pt x="459" y="213"/>
                    <a:pt x="459" y="213"/>
                  </a:cubicBezTo>
                  <a:cubicBezTo>
                    <a:pt x="459" y="213"/>
                    <a:pt x="459" y="213"/>
                    <a:pt x="459" y="213"/>
                  </a:cubicBezTo>
                  <a:cubicBezTo>
                    <a:pt x="459" y="214"/>
                    <a:pt x="459" y="214"/>
                    <a:pt x="459" y="214"/>
                  </a:cubicBezTo>
                  <a:cubicBezTo>
                    <a:pt x="459" y="214"/>
                    <a:pt x="459" y="214"/>
                    <a:pt x="459" y="214"/>
                  </a:cubicBezTo>
                  <a:cubicBezTo>
                    <a:pt x="460" y="213"/>
                    <a:pt x="460" y="213"/>
                    <a:pt x="460" y="213"/>
                  </a:cubicBezTo>
                  <a:cubicBezTo>
                    <a:pt x="461" y="213"/>
                    <a:pt x="461" y="213"/>
                    <a:pt x="461" y="213"/>
                  </a:cubicBezTo>
                  <a:cubicBezTo>
                    <a:pt x="462" y="213"/>
                    <a:pt x="462" y="213"/>
                    <a:pt x="462" y="213"/>
                  </a:cubicBezTo>
                  <a:cubicBezTo>
                    <a:pt x="463" y="213"/>
                    <a:pt x="463" y="213"/>
                    <a:pt x="463" y="213"/>
                  </a:cubicBezTo>
                  <a:cubicBezTo>
                    <a:pt x="464" y="213"/>
                    <a:pt x="464" y="213"/>
                    <a:pt x="464" y="213"/>
                  </a:cubicBezTo>
                  <a:cubicBezTo>
                    <a:pt x="464" y="214"/>
                    <a:pt x="464" y="214"/>
                    <a:pt x="464" y="214"/>
                  </a:cubicBezTo>
                  <a:cubicBezTo>
                    <a:pt x="465" y="215"/>
                    <a:pt x="465" y="215"/>
                    <a:pt x="465" y="215"/>
                  </a:cubicBezTo>
                  <a:cubicBezTo>
                    <a:pt x="465" y="215"/>
                    <a:pt x="465" y="215"/>
                    <a:pt x="465" y="215"/>
                  </a:cubicBezTo>
                  <a:cubicBezTo>
                    <a:pt x="467" y="215"/>
                    <a:pt x="467" y="215"/>
                    <a:pt x="467" y="215"/>
                  </a:cubicBezTo>
                  <a:cubicBezTo>
                    <a:pt x="467" y="216"/>
                    <a:pt x="467" y="216"/>
                    <a:pt x="467" y="216"/>
                  </a:cubicBezTo>
                  <a:cubicBezTo>
                    <a:pt x="469" y="216"/>
                    <a:pt x="469" y="216"/>
                    <a:pt x="469" y="216"/>
                  </a:cubicBezTo>
                  <a:cubicBezTo>
                    <a:pt x="469" y="217"/>
                    <a:pt x="469" y="217"/>
                    <a:pt x="469" y="217"/>
                  </a:cubicBezTo>
                  <a:cubicBezTo>
                    <a:pt x="470" y="217"/>
                    <a:pt x="470" y="217"/>
                    <a:pt x="470" y="217"/>
                  </a:cubicBezTo>
                  <a:cubicBezTo>
                    <a:pt x="470" y="218"/>
                    <a:pt x="470" y="218"/>
                    <a:pt x="470" y="218"/>
                  </a:cubicBezTo>
                  <a:cubicBezTo>
                    <a:pt x="471" y="218"/>
                    <a:pt x="471" y="218"/>
                    <a:pt x="471" y="218"/>
                  </a:cubicBezTo>
                  <a:cubicBezTo>
                    <a:pt x="472" y="219"/>
                    <a:pt x="472" y="219"/>
                    <a:pt x="472" y="219"/>
                  </a:cubicBezTo>
                  <a:cubicBezTo>
                    <a:pt x="471" y="220"/>
                    <a:pt x="471" y="220"/>
                    <a:pt x="471" y="220"/>
                  </a:cubicBezTo>
                  <a:cubicBezTo>
                    <a:pt x="471" y="220"/>
                    <a:pt x="471" y="220"/>
                    <a:pt x="471" y="220"/>
                  </a:cubicBezTo>
                  <a:cubicBezTo>
                    <a:pt x="471" y="221"/>
                    <a:pt x="471" y="221"/>
                    <a:pt x="471" y="221"/>
                  </a:cubicBezTo>
                  <a:cubicBezTo>
                    <a:pt x="471" y="222"/>
                    <a:pt x="471" y="222"/>
                    <a:pt x="471" y="222"/>
                  </a:cubicBezTo>
                  <a:cubicBezTo>
                    <a:pt x="472" y="222"/>
                    <a:pt x="472" y="222"/>
                    <a:pt x="472" y="222"/>
                  </a:cubicBezTo>
                  <a:cubicBezTo>
                    <a:pt x="473" y="223"/>
                    <a:pt x="473" y="223"/>
                    <a:pt x="473" y="223"/>
                  </a:cubicBezTo>
                  <a:cubicBezTo>
                    <a:pt x="473" y="224"/>
                    <a:pt x="473" y="224"/>
                    <a:pt x="473" y="224"/>
                  </a:cubicBezTo>
                  <a:cubicBezTo>
                    <a:pt x="473" y="224"/>
                    <a:pt x="473" y="224"/>
                    <a:pt x="473" y="224"/>
                  </a:cubicBezTo>
                  <a:cubicBezTo>
                    <a:pt x="473" y="225"/>
                    <a:pt x="473" y="225"/>
                    <a:pt x="473" y="225"/>
                  </a:cubicBezTo>
                  <a:cubicBezTo>
                    <a:pt x="474" y="226"/>
                    <a:pt x="474" y="226"/>
                    <a:pt x="474" y="226"/>
                  </a:cubicBezTo>
                  <a:cubicBezTo>
                    <a:pt x="474" y="226"/>
                    <a:pt x="474" y="226"/>
                    <a:pt x="474" y="226"/>
                  </a:cubicBezTo>
                  <a:cubicBezTo>
                    <a:pt x="475" y="225"/>
                    <a:pt x="475" y="225"/>
                    <a:pt x="475" y="225"/>
                  </a:cubicBezTo>
                  <a:cubicBezTo>
                    <a:pt x="475" y="226"/>
                    <a:pt x="475" y="226"/>
                    <a:pt x="475" y="226"/>
                  </a:cubicBezTo>
                  <a:cubicBezTo>
                    <a:pt x="475" y="227"/>
                    <a:pt x="475" y="227"/>
                    <a:pt x="475" y="227"/>
                  </a:cubicBezTo>
                  <a:cubicBezTo>
                    <a:pt x="475" y="228"/>
                    <a:pt x="475" y="228"/>
                    <a:pt x="475" y="228"/>
                  </a:cubicBezTo>
                  <a:cubicBezTo>
                    <a:pt x="476" y="228"/>
                    <a:pt x="476" y="228"/>
                    <a:pt x="476" y="228"/>
                  </a:cubicBezTo>
                  <a:cubicBezTo>
                    <a:pt x="475" y="229"/>
                    <a:pt x="475" y="229"/>
                    <a:pt x="475" y="229"/>
                  </a:cubicBezTo>
                  <a:cubicBezTo>
                    <a:pt x="475" y="229"/>
                    <a:pt x="475" y="229"/>
                    <a:pt x="475" y="229"/>
                  </a:cubicBezTo>
                  <a:cubicBezTo>
                    <a:pt x="475" y="230"/>
                    <a:pt x="475" y="230"/>
                    <a:pt x="475" y="230"/>
                  </a:cubicBezTo>
                  <a:cubicBezTo>
                    <a:pt x="475" y="231"/>
                    <a:pt x="475" y="231"/>
                    <a:pt x="475" y="231"/>
                  </a:cubicBezTo>
                  <a:cubicBezTo>
                    <a:pt x="475" y="231"/>
                    <a:pt x="475" y="231"/>
                    <a:pt x="475" y="231"/>
                  </a:cubicBezTo>
                  <a:cubicBezTo>
                    <a:pt x="475" y="231"/>
                    <a:pt x="475" y="231"/>
                    <a:pt x="475" y="231"/>
                  </a:cubicBezTo>
                  <a:cubicBezTo>
                    <a:pt x="475" y="232"/>
                    <a:pt x="475" y="232"/>
                    <a:pt x="475" y="232"/>
                  </a:cubicBezTo>
                  <a:cubicBezTo>
                    <a:pt x="475" y="232"/>
                    <a:pt x="475" y="232"/>
                    <a:pt x="475" y="232"/>
                  </a:cubicBezTo>
                  <a:cubicBezTo>
                    <a:pt x="475" y="233"/>
                    <a:pt x="475" y="233"/>
                    <a:pt x="475" y="233"/>
                  </a:cubicBezTo>
                  <a:cubicBezTo>
                    <a:pt x="476" y="235"/>
                    <a:pt x="476" y="235"/>
                    <a:pt x="476" y="235"/>
                  </a:cubicBezTo>
                  <a:cubicBezTo>
                    <a:pt x="475" y="235"/>
                    <a:pt x="475" y="235"/>
                    <a:pt x="475" y="235"/>
                  </a:cubicBezTo>
                  <a:cubicBezTo>
                    <a:pt x="476" y="237"/>
                    <a:pt x="476" y="237"/>
                    <a:pt x="476" y="237"/>
                  </a:cubicBezTo>
                  <a:cubicBezTo>
                    <a:pt x="476" y="237"/>
                    <a:pt x="476" y="237"/>
                    <a:pt x="476" y="237"/>
                  </a:cubicBezTo>
                  <a:cubicBezTo>
                    <a:pt x="476" y="238"/>
                    <a:pt x="476" y="238"/>
                    <a:pt x="476" y="238"/>
                  </a:cubicBezTo>
                  <a:cubicBezTo>
                    <a:pt x="477" y="241"/>
                    <a:pt x="477" y="241"/>
                    <a:pt x="477" y="241"/>
                  </a:cubicBezTo>
                  <a:cubicBezTo>
                    <a:pt x="477" y="241"/>
                    <a:pt x="477" y="241"/>
                    <a:pt x="477" y="241"/>
                  </a:cubicBezTo>
                  <a:cubicBezTo>
                    <a:pt x="478" y="240"/>
                    <a:pt x="478" y="240"/>
                    <a:pt x="478" y="240"/>
                  </a:cubicBezTo>
                  <a:cubicBezTo>
                    <a:pt x="478" y="241"/>
                    <a:pt x="478" y="241"/>
                    <a:pt x="478" y="241"/>
                  </a:cubicBezTo>
                  <a:cubicBezTo>
                    <a:pt x="477" y="242"/>
                    <a:pt x="477" y="242"/>
                    <a:pt x="477" y="242"/>
                  </a:cubicBezTo>
                  <a:cubicBezTo>
                    <a:pt x="477" y="242"/>
                    <a:pt x="477" y="242"/>
                    <a:pt x="477" y="242"/>
                  </a:cubicBezTo>
                  <a:cubicBezTo>
                    <a:pt x="478" y="243"/>
                    <a:pt x="478" y="243"/>
                    <a:pt x="478" y="243"/>
                  </a:cubicBezTo>
                  <a:cubicBezTo>
                    <a:pt x="478" y="243"/>
                    <a:pt x="478" y="243"/>
                    <a:pt x="478" y="243"/>
                  </a:cubicBezTo>
                  <a:cubicBezTo>
                    <a:pt x="479" y="244"/>
                    <a:pt x="479" y="244"/>
                    <a:pt x="479" y="244"/>
                  </a:cubicBezTo>
                  <a:cubicBezTo>
                    <a:pt x="479" y="245"/>
                    <a:pt x="479" y="245"/>
                    <a:pt x="479" y="245"/>
                  </a:cubicBezTo>
                  <a:cubicBezTo>
                    <a:pt x="479" y="246"/>
                    <a:pt x="479" y="246"/>
                    <a:pt x="479" y="246"/>
                  </a:cubicBezTo>
                  <a:cubicBezTo>
                    <a:pt x="479" y="246"/>
                    <a:pt x="479" y="246"/>
                    <a:pt x="479" y="246"/>
                  </a:cubicBezTo>
                  <a:cubicBezTo>
                    <a:pt x="480" y="248"/>
                    <a:pt x="480" y="248"/>
                    <a:pt x="480" y="248"/>
                  </a:cubicBezTo>
                  <a:cubicBezTo>
                    <a:pt x="480" y="248"/>
                    <a:pt x="480" y="248"/>
                    <a:pt x="480" y="248"/>
                  </a:cubicBezTo>
                  <a:cubicBezTo>
                    <a:pt x="480" y="249"/>
                    <a:pt x="480" y="249"/>
                    <a:pt x="480" y="249"/>
                  </a:cubicBezTo>
                  <a:cubicBezTo>
                    <a:pt x="480" y="250"/>
                    <a:pt x="480" y="250"/>
                    <a:pt x="480" y="250"/>
                  </a:cubicBezTo>
                  <a:cubicBezTo>
                    <a:pt x="480" y="251"/>
                    <a:pt x="480" y="251"/>
                    <a:pt x="480" y="251"/>
                  </a:cubicBezTo>
                  <a:cubicBezTo>
                    <a:pt x="480" y="252"/>
                    <a:pt x="480" y="252"/>
                    <a:pt x="480" y="252"/>
                  </a:cubicBezTo>
                  <a:cubicBezTo>
                    <a:pt x="480" y="253"/>
                    <a:pt x="480" y="253"/>
                    <a:pt x="480" y="253"/>
                  </a:cubicBezTo>
                  <a:cubicBezTo>
                    <a:pt x="479" y="254"/>
                    <a:pt x="479" y="254"/>
                    <a:pt x="479" y="254"/>
                  </a:cubicBezTo>
                  <a:cubicBezTo>
                    <a:pt x="479" y="255"/>
                    <a:pt x="479" y="255"/>
                    <a:pt x="479" y="255"/>
                  </a:cubicBezTo>
                  <a:cubicBezTo>
                    <a:pt x="479" y="256"/>
                    <a:pt x="479" y="256"/>
                    <a:pt x="479" y="256"/>
                  </a:cubicBezTo>
                  <a:cubicBezTo>
                    <a:pt x="479" y="258"/>
                    <a:pt x="479" y="258"/>
                    <a:pt x="479" y="258"/>
                  </a:cubicBezTo>
                  <a:cubicBezTo>
                    <a:pt x="479" y="258"/>
                    <a:pt x="479" y="258"/>
                    <a:pt x="479" y="258"/>
                  </a:cubicBezTo>
                  <a:cubicBezTo>
                    <a:pt x="479" y="259"/>
                    <a:pt x="479" y="259"/>
                    <a:pt x="479" y="259"/>
                  </a:cubicBezTo>
                  <a:cubicBezTo>
                    <a:pt x="478" y="260"/>
                    <a:pt x="478" y="260"/>
                    <a:pt x="478" y="260"/>
                  </a:cubicBezTo>
                  <a:cubicBezTo>
                    <a:pt x="478" y="261"/>
                    <a:pt x="478" y="261"/>
                    <a:pt x="478" y="261"/>
                  </a:cubicBezTo>
                  <a:cubicBezTo>
                    <a:pt x="477" y="262"/>
                    <a:pt x="477" y="262"/>
                    <a:pt x="477" y="262"/>
                  </a:cubicBezTo>
                  <a:cubicBezTo>
                    <a:pt x="478" y="262"/>
                    <a:pt x="478" y="262"/>
                    <a:pt x="478" y="262"/>
                  </a:cubicBezTo>
                  <a:cubicBezTo>
                    <a:pt x="478" y="263"/>
                    <a:pt x="478" y="263"/>
                    <a:pt x="478" y="263"/>
                  </a:cubicBezTo>
                  <a:cubicBezTo>
                    <a:pt x="477" y="263"/>
                    <a:pt x="477" y="263"/>
                    <a:pt x="477" y="263"/>
                  </a:cubicBezTo>
                  <a:cubicBezTo>
                    <a:pt x="478" y="265"/>
                    <a:pt x="478" y="265"/>
                    <a:pt x="478" y="265"/>
                  </a:cubicBezTo>
                  <a:cubicBezTo>
                    <a:pt x="477" y="266"/>
                    <a:pt x="477" y="266"/>
                    <a:pt x="477" y="266"/>
                  </a:cubicBezTo>
                  <a:cubicBezTo>
                    <a:pt x="477" y="267"/>
                    <a:pt x="477" y="267"/>
                    <a:pt x="477" y="267"/>
                  </a:cubicBezTo>
                  <a:cubicBezTo>
                    <a:pt x="477" y="267"/>
                    <a:pt x="477" y="267"/>
                    <a:pt x="477" y="267"/>
                  </a:cubicBezTo>
                  <a:cubicBezTo>
                    <a:pt x="477" y="268"/>
                    <a:pt x="477" y="268"/>
                    <a:pt x="477" y="268"/>
                  </a:cubicBezTo>
                  <a:cubicBezTo>
                    <a:pt x="476" y="269"/>
                    <a:pt x="476" y="269"/>
                    <a:pt x="476" y="269"/>
                  </a:cubicBezTo>
                  <a:cubicBezTo>
                    <a:pt x="476" y="270"/>
                    <a:pt x="476" y="270"/>
                    <a:pt x="476" y="270"/>
                  </a:cubicBezTo>
                  <a:cubicBezTo>
                    <a:pt x="475" y="271"/>
                    <a:pt x="475" y="271"/>
                    <a:pt x="475" y="271"/>
                  </a:cubicBezTo>
                  <a:cubicBezTo>
                    <a:pt x="475" y="272"/>
                    <a:pt x="475" y="272"/>
                    <a:pt x="475" y="272"/>
                  </a:cubicBezTo>
                  <a:cubicBezTo>
                    <a:pt x="474" y="273"/>
                    <a:pt x="474" y="273"/>
                    <a:pt x="474" y="273"/>
                  </a:cubicBezTo>
                  <a:cubicBezTo>
                    <a:pt x="473" y="276"/>
                    <a:pt x="473" y="276"/>
                    <a:pt x="473" y="276"/>
                  </a:cubicBezTo>
                  <a:cubicBezTo>
                    <a:pt x="473" y="276"/>
                    <a:pt x="473" y="276"/>
                    <a:pt x="473" y="276"/>
                  </a:cubicBezTo>
                  <a:cubicBezTo>
                    <a:pt x="473" y="277"/>
                    <a:pt x="473" y="277"/>
                    <a:pt x="473" y="277"/>
                  </a:cubicBezTo>
                  <a:cubicBezTo>
                    <a:pt x="473" y="278"/>
                    <a:pt x="473" y="278"/>
                    <a:pt x="473" y="278"/>
                  </a:cubicBezTo>
                  <a:cubicBezTo>
                    <a:pt x="473" y="278"/>
                    <a:pt x="473" y="278"/>
                    <a:pt x="473" y="278"/>
                  </a:cubicBezTo>
                  <a:cubicBezTo>
                    <a:pt x="472" y="279"/>
                    <a:pt x="472" y="279"/>
                    <a:pt x="472" y="279"/>
                  </a:cubicBezTo>
                  <a:cubicBezTo>
                    <a:pt x="472" y="280"/>
                    <a:pt x="472" y="280"/>
                    <a:pt x="472" y="280"/>
                  </a:cubicBezTo>
                  <a:cubicBezTo>
                    <a:pt x="471" y="280"/>
                    <a:pt x="471" y="280"/>
                    <a:pt x="471" y="280"/>
                  </a:cubicBezTo>
                  <a:cubicBezTo>
                    <a:pt x="471" y="281"/>
                    <a:pt x="471" y="281"/>
                    <a:pt x="471" y="281"/>
                  </a:cubicBezTo>
                  <a:cubicBezTo>
                    <a:pt x="470" y="281"/>
                    <a:pt x="470" y="281"/>
                    <a:pt x="470" y="281"/>
                  </a:cubicBezTo>
                  <a:cubicBezTo>
                    <a:pt x="471" y="282"/>
                    <a:pt x="471" y="282"/>
                    <a:pt x="471" y="282"/>
                  </a:cubicBezTo>
                  <a:cubicBezTo>
                    <a:pt x="470" y="283"/>
                    <a:pt x="470" y="283"/>
                    <a:pt x="470" y="283"/>
                  </a:cubicBezTo>
                  <a:cubicBezTo>
                    <a:pt x="470" y="283"/>
                    <a:pt x="470" y="283"/>
                    <a:pt x="470" y="283"/>
                  </a:cubicBezTo>
                  <a:cubicBezTo>
                    <a:pt x="469" y="283"/>
                    <a:pt x="469" y="283"/>
                    <a:pt x="469" y="283"/>
                  </a:cubicBezTo>
                  <a:cubicBezTo>
                    <a:pt x="469" y="284"/>
                    <a:pt x="469" y="284"/>
                    <a:pt x="469" y="284"/>
                  </a:cubicBezTo>
                  <a:cubicBezTo>
                    <a:pt x="469" y="285"/>
                    <a:pt x="469" y="285"/>
                    <a:pt x="469" y="285"/>
                  </a:cubicBezTo>
                  <a:cubicBezTo>
                    <a:pt x="468" y="285"/>
                    <a:pt x="468" y="285"/>
                    <a:pt x="468" y="285"/>
                  </a:cubicBezTo>
                  <a:cubicBezTo>
                    <a:pt x="469" y="286"/>
                    <a:pt x="469" y="286"/>
                    <a:pt x="469" y="286"/>
                  </a:cubicBezTo>
                  <a:cubicBezTo>
                    <a:pt x="467" y="287"/>
                    <a:pt x="467" y="287"/>
                    <a:pt x="467" y="287"/>
                  </a:cubicBezTo>
                  <a:cubicBezTo>
                    <a:pt x="466" y="288"/>
                    <a:pt x="466" y="288"/>
                    <a:pt x="466" y="288"/>
                  </a:cubicBezTo>
                  <a:cubicBezTo>
                    <a:pt x="466" y="288"/>
                    <a:pt x="466" y="288"/>
                    <a:pt x="466" y="288"/>
                  </a:cubicBezTo>
                  <a:cubicBezTo>
                    <a:pt x="466" y="289"/>
                    <a:pt x="466" y="289"/>
                    <a:pt x="466" y="289"/>
                  </a:cubicBezTo>
                  <a:cubicBezTo>
                    <a:pt x="464" y="289"/>
                    <a:pt x="464" y="289"/>
                    <a:pt x="464" y="289"/>
                  </a:cubicBezTo>
                  <a:cubicBezTo>
                    <a:pt x="463" y="290"/>
                    <a:pt x="463" y="290"/>
                    <a:pt x="463" y="290"/>
                  </a:cubicBezTo>
                  <a:cubicBezTo>
                    <a:pt x="463" y="290"/>
                    <a:pt x="463" y="290"/>
                    <a:pt x="463" y="290"/>
                  </a:cubicBezTo>
                  <a:cubicBezTo>
                    <a:pt x="462" y="290"/>
                    <a:pt x="462" y="290"/>
                    <a:pt x="462" y="290"/>
                  </a:cubicBezTo>
                  <a:cubicBezTo>
                    <a:pt x="461" y="289"/>
                    <a:pt x="461" y="289"/>
                    <a:pt x="461" y="289"/>
                  </a:cubicBezTo>
                  <a:cubicBezTo>
                    <a:pt x="460" y="289"/>
                    <a:pt x="460" y="289"/>
                    <a:pt x="460" y="289"/>
                  </a:cubicBezTo>
                  <a:cubicBezTo>
                    <a:pt x="460" y="287"/>
                    <a:pt x="460" y="287"/>
                    <a:pt x="460" y="287"/>
                  </a:cubicBezTo>
                  <a:cubicBezTo>
                    <a:pt x="459" y="287"/>
                    <a:pt x="459" y="287"/>
                    <a:pt x="459" y="287"/>
                  </a:cubicBezTo>
                  <a:cubicBezTo>
                    <a:pt x="458" y="287"/>
                    <a:pt x="458" y="287"/>
                    <a:pt x="458" y="287"/>
                  </a:cubicBezTo>
                  <a:cubicBezTo>
                    <a:pt x="457" y="287"/>
                    <a:pt x="457" y="287"/>
                    <a:pt x="457" y="287"/>
                  </a:cubicBezTo>
                  <a:cubicBezTo>
                    <a:pt x="457" y="287"/>
                    <a:pt x="457" y="287"/>
                    <a:pt x="457" y="287"/>
                  </a:cubicBezTo>
                  <a:cubicBezTo>
                    <a:pt x="457" y="288"/>
                    <a:pt x="457" y="288"/>
                    <a:pt x="457" y="288"/>
                  </a:cubicBezTo>
                  <a:cubicBezTo>
                    <a:pt x="456" y="289"/>
                    <a:pt x="456" y="289"/>
                    <a:pt x="456" y="289"/>
                  </a:cubicBezTo>
                  <a:cubicBezTo>
                    <a:pt x="456" y="290"/>
                    <a:pt x="456" y="290"/>
                    <a:pt x="456" y="290"/>
                  </a:cubicBezTo>
                  <a:cubicBezTo>
                    <a:pt x="455" y="290"/>
                    <a:pt x="455" y="290"/>
                    <a:pt x="455" y="290"/>
                  </a:cubicBezTo>
                  <a:cubicBezTo>
                    <a:pt x="455" y="292"/>
                    <a:pt x="455" y="292"/>
                    <a:pt x="455" y="292"/>
                  </a:cubicBezTo>
                  <a:cubicBezTo>
                    <a:pt x="455" y="291"/>
                    <a:pt x="455" y="291"/>
                    <a:pt x="455" y="291"/>
                  </a:cubicBezTo>
                  <a:cubicBezTo>
                    <a:pt x="453" y="292"/>
                    <a:pt x="453" y="292"/>
                    <a:pt x="453" y="292"/>
                  </a:cubicBezTo>
                  <a:cubicBezTo>
                    <a:pt x="453" y="293"/>
                    <a:pt x="453" y="293"/>
                    <a:pt x="453" y="293"/>
                  </a:cubicBezTo>
                  <a:cubicBezTo>
                    <a:pt x="453" y="293"/>
                    <a:pt x="453" y="293"/>
                    <a:pt x="453" y="293"/>
                  </a:cubicBezTo>
                  <a:close/>
                  <a:moveTo>
                    <a:pt x="147" y="296"/>
                  </a:moveTo>
                  <a:cubicBezTo>
                    <a:pt x="146" y="295"/>
                    <a:pt x="146" y="295"/>
                    <a:pt x="146" y="295"/>
                  </a:cubicBezTo>
                  <a:cubicBezTo>
                    <a:pt x="140" y="296"/>
                    <a:pt x="140" y="296"/>
                    <a:pt x="140" y="296"/>
                  </a:cubicBezTo>
                  <a:cubicBezTo>
                    <a:pt x="147" y="296"/>
                    <a:pt x="147" y="296"/>
                    <a:pt x="147" y="296"/>
                  </a:cubicBezTo>
                  <a:close/>
                  <a:moveTo>
                    <a:pt x="518" y="279"/>
                  </a:moveTo>
                  <a:cubicBezTo>
                    <a:pt x="519" y="279"/>
                    <a:pt x="519" y="279"/>
                    <a:pt x="519" y="279"/>
                  </a:cubicBezTo>
                  <a:cubicBezTo>
                    <a:pt x="519" y="278"/>
                    <a:pt x="519" y="278"/>
                    <a:pt x="519" y="278"/>
                  </a:cubicBezTo>
                  <a:cubicBezTo>
                    <a:pt x="520" y="278"/>
                    <a:pt x="520" y="278"/>
                    <a:pt x="520" y="278"/>
                  </a:cubicBezTo>
                  <a:cubicBezTo>
                    <a:pt x="519" y="278"/>
                    <a:pt x="519" y="278"/>
                    <a:pt x="519" y="278"/>
                  </a:cubicBezTo>
                  <a:cubicBezTo>
                    <a:pt x="518" y="279"/>
                    <a:pt x="518" y="279"/>
                    <a:pt x="518" y="279"/>
                  </a:cubicBezTo>
                  <a:close/>
                  <a:moveTo>
                    <a:pt x="29" y="41"/>
                  </a:moveTo>
                  <a:cubicBezTo>
                    <a:pt x="28" y="40"/>
                    <a:pt x="28" y="40"/>
                    <a:pt x="28" y="40"/>
                  </a:cubicBezTo>
                  <a:cubicBezTo>
                    <a:pt x="28" y="39"/>
                    <a:pt x="28" y="39"/>
                    <a:pt x="28" y="39"/>
                  </a:cubicBezTo>
                  <a:cubicBezTo>
                    <a:pt x="28" y="39"/>
                    <a:pt x="28" y="39"/>
                    <a:pt x="28" y="39"/>
                  </a:cubicBezTo>
                  <a:cubicBezTo>
                    <a:pt x="27" y="38"/>
                    <a:pt x="27" y="38"/>
                    <a:pt x="27" y="38"/>
                  </a:cubicBezTo>
                  <a:cubicBezTo>
                    <a:pt x="27" y="38"/>
                    <a:pt x="27" y="38"/>
                    <a:pt x="27" y="38"/>
                  </a:cubicBezTo>
                  <a:cubicBezTo>
                    <a:pt x="28" y="37"/>
                    <a:pt x="28" y="37"/>
                    <a:pt x="28" y="37"/>
                  </a:cubicBezTo>
                  <a:cubicBezTo>
                    <a:pt x="28" y="36"/>
                    <a:pt x="28" y="36"/>
                    <a:pt x="28" y="36"/>
                  </a:cubicBezTo>
                  <a:cubicBezTo>
                    <a:pt x="30" y="36"/>
                    <a:pt x="30" y="36"/>
                    <a:pt x="30" y="36"/>
                  </a:cubicBezTo>
                  <a:cubicBezTo>
                    <a:pt x="30" y="36"/>
                    <a:pt x="30" y="36"/>
                    <a:pt x="30" y="36"/>
                  </a:cubicBezTo>
                  <a:cubicBezTo>
                    <a:pt x="31" y="36"/>
                    <a:pt x="31" y="36"/>
                    <a:pt x="31" y="36"/>
                  </a:cubicBezTo>
                  <a:cubicBezTo>
                    <a:pt x="31" y="37"/>
                    <a:pt x="31" y="37"/>
                    <a:pt x="31" y="37"/>
                  </a:cubicBezTo>
                  <a:cubicBezTo>
                    <a:pt x="32" y="37"/>
                    <a:pt x="32" y="37"/>
                    <a:pt x="32" y="37"/>
                  </a:cubicBezTo>
                  <a:cubicBezTo>
                    <a:pt x="33" y="37"/>
                    <a:pt x="33" y="37"/>
                    <a:pt x="33" y="37"/>
                  </a:cubicBezTo>
                  <a:cubicBezTo>
                    <a:pt x="33" y="37"/>
                    <a:pt x="33" y="37"/>
                    <a:pt x="33" y="37"/>
                  </a:cubicBezTo>
                  <a:cubicBezTo>
                    <a:pt x="34" y="36"/>
                    <a:pt x="34" y="36"/>
                    <a:pt x="34" y="36"/>
                  </a:cubicBezTo>
                  <a:cubicBezTo>
                    <a:pt x="33" y="36"/>
                    <a:pt x="33" y="36"/>
                    <a:pt x="33" y="36"/>
                  </a:cubicBezTo>
                  <a:cubicBezTo>
                    <a:pt x="32" y="36"/>
                    <a:pt x="32" y="36"/>
                    <a:pt x="32" y="36"/>
                  </a:cubicBezTo>
                  <a:cubicBezTo>
                    <a:pt x="30" y="34"/>
                    <a:pt x="30" y="34"/>
                    <a:pt x="30" y="34"/>
                  </a:cubicBezTo>
                  <a:cubicBezTo>
                    <a:pt x="28" y="34"/>
                    <a:pt x="28" y="34"/>
                    <a:pt x="28" y="34"/>
                  </a:cubicBezTo>
                  <a:cubicBezTo>
                    <a:pt x="27" y="34"/>
                    <a:pt x="27" y="34"/>
                    <a:pt x="27" y="34"/>
                  </a:cubicBezTo>
                  <a:cubicBezTo>
                    <a:pt x="25" y="36"/>
                    <a:pt x="25" y="36"/>
                    <a:pt x="25" y="36"/>
                  </a:cubicBezTo>
                  <a:cubicBezTo>
                    <a:pt x="25" y="37"/>
                    <a:pt x="25" y="37"/>
                    <a:pt x="25" y="37"/>
                  </a:cubicBezTo>
                  <a:cubicBezTo>
                    <a:pt x="24" y="37"/>
                    <a:pt x="24" y="37"/>
                    <a:pt x="24" y="37"/>
                  </a:cubicBezTo>
                  <a:cubicBezTo>
                    <a:pt x="22" y="38"/>
                    <a:pt x="22" y="38"/>
                    <a:pt x="22" y="38"/>
                  </a:cubicBezTo>
                  <a:cubicBezTo>
                    <a:pt x="22" y="40"/>
                    <a:pt x="22" y="40"/>
                    <a:pt x="22" y="40"/>
                  </a:cubicBezTo>
                  <a:cubicBezTo>
                    <a:pt x="23" y="40"/>
                    <a:pt x="23" y="40"/>
                    <a:pt x="23" y="40"/>
                  </a:cubicBezTo>
                  <a:cubicBezTo>
                    <a:pt x="24" y="40"/>
                    <a:pt x="24" y="40"/>
                    <a:pt x="24" y="40"/>
                  </a:cubicBezTo>
                  <a:cubicBezTo>
                    <a:pt x="25" y="40"/>
                    <a:pt x="25" y="40"/>
                    <a:pt x="25" y="40"/>
                  </a:cubicBezTo>
                  <a:cubicBezTo>
                    <a:pt x="25" y="41"/>
                    <a:pt x="25" y="41"/>
                    <a:pt x="25" y="41"/>
                  </a:cubicBezTo>
                  <a:cubicBezTo>
                    <a:pt x="26" y="41"/>
                    <a:pt x="26" y="41"/>
                    <a:pt x="26" y="41"/>
                  </a:cubicBezTo>
                  <a:cubicBezTo>
                    <a:pt x="26" y="40"/>
                    <a:pt x="26" y="40"/>
                    <a:pt x="26" y="40"/>
                  </a:cubicBezTo>
                  <a:cubicBezTo>
                    <a:pt x="26" y="40"/>
                    <a:pt x="26" y="40"/>
                    <a:pt x="26" y="40"/>
                  </a:cubicBezTo>
                  <a:cubicBezTo>
                    <a:pt x="27" y="40"/>
                    <a:pt x="27" y="40"/>
                    <a:pt x="27" y="40"/>
                  </a:cubicBezTo>
                  <a:cubicBezTo>
                    <a:pt x="27" y="40"/>
                    <a:pt x="27" y="40"/>
                    <a:pt x="27" y="40"/>
                  </a:cubicBezTo>
                  <a:cubicBezTo>
                    <a:pt x="28" y="41"/>
                    <a:pt x="28" y="41"/>
                    <a:pt x="28" y="41"/>
                  </a:cubicBezTo>
                  <a:cubicBezTo>
                    <a:pt x="29" y="42"/>
                    <a:pt x="29" y="42"/>
                    <a:pt x="29" y="42"/>
                  </a:cubicBezTo>
                  <a:cubicBezTo>
                    <a:pt x="29" y="41"/>
                    <a:pt x="29" y="41"/>
                    <a:pt x="29" y="41"/>
                  </a:cubicBezTo>
                  <a:close/>
                  <a:moveTo>
                    <a:pt x="36" y="29"/>
                  </a:moveTo>
                  <a:cubicBezTo>
                    <a:pt x="36" y="29"/>
                    <a:pt x="36" y="29"/>
                    <a:pt x="36" y="29"/>
                  </a:cubicBezTo>
                  <a:cubicBezTo>
                    <a:pt x="37" y="28"/>
                    <a:pt x="37" y="28"/>
                    <a:pt x="37" y="28"/>
                  </a:cubicBezTo>
                  <a:cubicBezTo>
                    <a:pt x="37" y="28"/>
                    <a:pt x="37" y="28"/>
                    <a:pt x="37" y="28"/>
                  </a:cubicBezTo>
                  <a:cubicBezTo>
                    <a:pt x="37" y="29"/>
                    <a:pt x="37" y="29"/>
                    <a:pt x="37" y="29"/>
                  </a:cubicBezTo>
                  <a:cubicBezTo>
                    <a:pt x="37" y="29"/>
                    <a:pt x="37" y="29"/>
                    <a:pt x="37" y="29"/>
                  </a:cubicBezTo>
                  <a:cubicBezTo>
                    <a:pt x="37" y="30"/>
                    <a:pt x="37" y="30"/>
                    <a:pt x="37" y="30"/>
                  </a:cubicBezTo>
                  <a:cubicBezTo>
                    <a:pt x="36" y="30"/>
                    <a:pt x="36" y="30"/>
                    <a:pt x="36" y="30"/>
                  </a:cubicBezTo>
                  <a:cubicBezTo>
                    <a:pt x="36" y="30"/>
                    <a:pt x="36" y="29"/>
                    <a:pt x="36" y="29"/>
                  </a:cubicBezTo>
                  <a:close/>
                  <a:moveTo>
                    <a:pt x="34" y="45"/>
                  </a:moveTo>
                  <a:cubicBezTo>
                    <a:pt x="34" y="45"/>
                    <a:pt x="34" y="45"/>
                    <a:pt x="34" y="45"/>
                  </a:cubicBezTo>
                  <a:cubicBezTo>
                    <a:pt x="35" y="45"/>
                    <a:pt x="35" y="45"/>
                    <a:pt x="35" y="45"/>
                  </a:cubicBezTo>
                  <a:cubicBezTo>
                    <a:pt x="35" y="45"/>
                    <a:pt x="35" y="45"/>
                    <a:pt x="35" y="45"/>
                  </a:cubicBezTo>
                  <a:cubicBezTo>
                    <a:pt x="35" y="44"/>
                    <a:pt x="35" y="44"/>
                    <a:pt x="35" y="44"/>
                  </a:cubicBezTo>
                  <a:cubicBezTo>
                    <a:pt x="35" y="44"/>
                    <a:pt x="35" y="44"/>
                    <a:pt x="35" y="44"/>
                  </a:cubicBezTo>
                  <a:cubicBezTo>
                    <a:pt x="36" y="44"/>
                    <a:pt x="36" y="44"/>
                    <a:pt x="36" y="44"/>
                  </a:cubicBezTo>
                  <a:cubicBezTo>
                    <a:pt x="36" y="43"/>
                    <a:pt x="36" y="43"/>
                    <a:pt x="36" y="43"/>
                  </a:cubicBezTo>
                  <a:cubicBezTo>
                    <a:pt x="37" y="42"/>
                    <a:pt x="37" y="42"/>
                    <a:pt x="37" y="42"/>
                  </a:cubicBezTo>
                  <a:cubicBezTo>
                    <a:pt x="36" y="41"/>
                    <a:pt x="36" y="41"/>
                    <a:pt x="36" y="41"/>
                  </a:cubicBezTo>
                  <a:cubicBezTo>
                    <a:pt x="36" y="41"/>
                    <a:pt x="36" y="41"/>
                    <a:pt x="36" y="41"/>
                  </a:cubicBezTo>
                  <a:cubicBezTo>
                    <a:pt x="36" y="40"/>
                    <a:pt x="36" y="40"/>
                    <a:pt x="36" y="40"/>
                  </a:cubicBezTo>
                  <a:cubicBezTo>
                    <a:pt x="36" y="40"/>
                    <a:pt x="36" y="40"/>
                    <a:pt x="36" y="40"/>
                  </a:cubicBezTo>
                  <a:cubicBezTo>
                    <a:pt x="37" y="40"/>
                    <a:pt x="37" y="40"/>
                    <a:pt x="37" y="40"/>
                  </a:cubicBezTo>
                  <a:cubicBezTo>
                    <a:pt x="39" y="40"/>
                    <a:pt x="39" y="40"/>
                    <a:pt x="39" y="40"/>
                  </a:cubicBezTo>
                  <a:cubicBezTo>
                    <a:pt x="39" y="40"/>
                    <a:pt x="39" y="40"/>
                    <a:pt x="39" y="40"/>
                  </a:cubicBezTo>
                  <a:cubicBezTo>
                    <a:pt x="39" y="39"/>
                    <a:pt x="39" y="39"/>
                    <a:pt x="39" y="39"/>
                  </a:cubicBezTo>
                  <a:cubicBezTo>
                    <a:pt x="39" y="39"/>
                    <a:pt x="39" y="39"/>
                    <a:pt x="39" y="39"/>
                  </a:cubicBezTo>
                  <a:cubicBezTo>
                    <a:pt x="38" y="39"/>
                    <a:pt x="38" y="39"/>
                    <a:pt x="38" y="39"/>
                  </a:cubicBezTo>
                  <a:cubicBezTo>
                    <a:pt x="38" y="38"/>
                    <a:pt x="38" y="38"/>
                    <a:pt x="38" y="38"/>
                  </a:cubicBezTo>
                  <a:cubicBezTo>
                    <a:pt x="38" y="38"/>
                    <a:pt x="38" y="38"/>
                    <a:pt x="38" y="38"/>
                  </a:cubicBezTo>
                  <a:cubicBezTo>
                    <a:pt x="38" y="37"/>
                    <a:pt x="38" y="37"/>
                    <a:pt x="38" y="37"/>
                  </a:cubicBezTo>
                  <a:cubicBezTo>
                    <a:pt x="38" y="37"/>
                    <a:pt x="38" y="37"/>
                    <a:pt x="38" y="37"/>
                  </a:cubicBezTo>
                  <a:cubicBezTo>
                    <a:pt x="38" y="37"/>
                    <a:pt x="38" y="37"/>
                    <a:pt x="38" y="37"/>
                  </a:cubicBezTo>
                  <a:cubicBezTo>
                    <a:pt x="39" y="37"/>
                    <a:pt x="39" y="37"/>
                    <a:pt x="39" y="37"/>
                  </a:cubicBezTo>
                  <a:cubicBezTo>
                    <a:pt x="39" y="38"/>
                    <a:pt x="39" y="38"/>
                    <a:pt x="39" y="38"/>
                  </a:cubicBezTo>
                  <a:cubicBezTo>
                    <a:pt x="40" y="37"/>
                    <a:pt x="40" y="37"/>
                    <a:pt x="40" y="37"/>
                  </a:cubicBezTo>
                  <a:cubicBezTo>
                    <a:pt x="40" y="37"/>
                    <a:pt x="40" y="37"/>
                    <a:pt x="40" y="37"/>
                  </a:cubicBezTo>
                  <a:cubicBezTo>
                    <a:pt x="41" y="36"/>
                    <a:pt x="41" y="36"/>
                    <a:pt x="41" y="36"/>
                  </a:cubicBezTo>
                  <a:cubicBezTo>
                    <a:pt x="41" y="36"/>
                    <a:pt x="41" y="36"/>
                    <a:pt x="41" y="36"/>
                  </a:cubicBezTo>
                  <a:cubicBezTo>
                    <a:pt x="41" y="35"/>
                    <a:pt x="41" y="35"/>
                    <a:pt x="41" y="35"/>
                  </a:cubicBezTo>
                  <a:cubicBezTo>
                    <a:pt x="41" y="35"/>
                    <a:pt x="41" y="35"/>
                    <a:pt x="41" y="35"/>
                  </a:cubicBezTo>
                  <a:cubicBezTo>
                    <a:pt x="40" y="34"/>
                    <a:pt x="40" y="34"/>
                    <a:pt x="40" y="34"/>
                  </a:cubicBezTo>
                  <a:cubicBezTo>
                    <a:pt x="40" y="34"/>
                    <a:pt x="40" y="34"/>
                    <a:pt x="40" y="34"/>
                  </a:cubicBezTo>
                  <a:cubicBezTo>
                    <a:pt x="39" y="33"/>
                    <a:pt x="39" y="33"/>
                    <a:pt x="39" y="33"/>
                  </a:cubicBezTo>
                  <a:cubicBezTo>
                    <a:pt x="38" y="34"/>
                    <a:pt x="38" y="34"/>
                    <a:pt x="38" y="34"/>
                  </a:cubicBezTo>
                  <a:cubicBezTo>
                    <a:pt x="38" y="35"/>
                    <a:pt x="38" y="35"/>
                    <a:pt x="38" y="35"/>
                  </a:cubicBezTo>
                  <a:cubicBezTo>
                    <a:pt x="37" y="35"/>
                    <a:pt x="37" y="35"/>
                    <a:pt x="37" y="35"/>
                  </a:cubicBezTo>
                  <a:cubicBezTo>
                    <a:pt x="37" y="35"/>
                    <a:pt x="37" y="35"/>
                    <a:pt x="37" y="35"/>
                  </a:cubicBezTo>
                  <a:cubicBezTo>
                    <a:pt x="37" y="34"/>
                    <a:pt x="37" y="34"/>
                    <a:pt x="37" y="34"/>
                  </a:cubicBezTo>
                  <a:cubicBezTo>
                    <a:pt x="38" y="33"/>
                    <a:pt x="38" y="33"/>
                    <a:pt x="38" y="33"/>
                  </a:cubicBezTo>
                  <a:cubicBezTo>
                    <a:pt x="38" y="32"/>
                    <a:pt x="38" y="32"/>
                    <a:pt x="38" y="32"/>
                  </a:cubicBezTo>
                  <a:cubicBezTo>
                    <a:pt x="38" y="31"/>
                    <a:pt x="38" y="31"/>
                    <a:pt x="38" y="31"/>
                  </a:cubicBezTo>
                  <a:cubicBezTo>
                    <a:pt x="38" y="31"/>
                    <a:pt x="38" y="31"/>
                    <a:pt x="38" y="31"/>
                  </a:cubicBezTo>
                  <a:cubicBezTo>
                    <a:pt x="37" y="32"/>
                    <a:pt x="37" y="32"/>
                    <a:pt x="37" y="32"/>
                  </a:cubicBezTo>
                  <a:cubicBezTo>
                    <a:pt x="37" y="33"/>
                    <a:pt x="37" y="33"/>
                    <a:pt x="37" y="33"/>
                  </a:cubicBezTo>
                  <a:cubicBezTo>
                    <a:pt x="36" y="33"/>
                    <a:pt x="36" y="33"/>
                    <a:pt x="36" y="33"/>
                  </a:cubicBezTo>
                  <a:cubicBezTo>
                    <a:pt x="36" y="33"/>
                    <a:pt x="36" y="33"/>
                    <a:pt x="36" y="33"/>
                  </a:cubicBezTo>
                  <a:cubicBezTo>
                    <a:pt x="37" y="32"/>
                    <a:pt x="37" y="32"/>
                    <a:pt x="37" y="32"/>
                  </a:cubicBezTo>
                  <a:cubicBezTo>
                    <a:pt x="36" y="32"/>
                    <a:pt x="36" y="32"/>
                    <a:pt x="36" y="32"/>
                  </a:cubicBezTo>
                  <a:cubicBezTo>
                    <a:pt x="36" y="32"/>
                    <a:pt x="36" y="32"/>
                    <a:pt x="36" y="32"/>
                  </a:cubicBezTo>
                  <a:cubicBezTo>
                    <a:pt x="36" y="33"/>
                    <a:pt x="36" y="33"/>
                    <a:pt x="36" y="33"/>
                  </a:cubicBezTo>
                  <a:cubicBezTo>
                    <a:pt x="35" y="33"/>
                    <a:pt x="35" y="33"/>
                    <a:pt x="35" y="33"/>
                  </a:cubicBezTo>
                  <a:cubicBezTo>
                    <a:pt x="35" y="34"/>
                    <a:pt x="35" y="34"/>
                    <a:pt x="35" y="34"/>
                  </a:cubicBezTo>
                  <a:cubicBezTo>
                    <a:pt x="35" y="34"/>
                    <a:pt x="35" y="34"/>
                    <a:pt x="35" y="34"/>
                  </a:cubicBezTo>
                  <a:cubicBezTo>
                    <a:pt x="36" y="34"/>
                    <a:pt x="36" y="34"/>
                    <a:pt x="36" y="34"/>
                  </a:cubicBezTo>
                  <a:cubicBezTo>
                    <a:pt x="36" y="34"/>
                    <a:pt x="36" y="34"/>
                    <a:pt x="36" y="34"/>
                  </a:cubicBezTo>
                  <a:cubicBezTo>
                    <a:pt x="36" y="35"/>
                    <a:pt x="36" y="35"/>
                    <a:pt x="36" y="35"/>
                  </a:cubicBezTo>
                  <a:cubicBezTo>
                    <a:pt x="36" y="35"/>
                    <a:pt x="36" y="35"/>
                    <a:pt x="36" y="35"/>
                  </a:cubicBezTo>
                  <a:cubicBezTo>
                    <a:pt x="35" y="36"/>
                    <a:pt x="35" y="36"/>
                    <a:pt x="35" y="36"/>
                  </a:cubicBezTo>
                  <a:cubicBezTo>
                    <a:pt x="35" y="36"/>
                    <a:pt x="35" y="36"/>
                    <a:pt x="35" y="36"/>
                  </a:cubicBezTo>
                  <a:cubicBezTo>
                    <a:pt x="35" y="37"/>
                    <a:pt x="35" y="37"/>
                    <a:pt x="35" y="37"/>
                  </a:cubicBezTo>
                  <a:cubicBezTo>
                    <a:pt x="34" y="37"/>
                    <a:pt x="34" y="37"/>
                    <a:pt x="34" y="37"/>
                  </a:cubicBezTo>
                  <a:cubicBezTo>
                    <a:pt x="34" y="38"/>
                    <a:pt x="34" y="38"/>
                    <a:pt x="34" y="38"/>
                  </a:cubicBezTo>
                  <a:cubicBezTo>
                    <a:pt x="33" y="38"/>
                    <a:pt x="33" y="38"/>
                    <a:pt x="33" y="38"/>
                  </a:cubicBezTo>
                  <a:cubicBezTo>
                    <a:pt x="32" y="38"/>
                    <a:pt x="32" y="38"/>
                    <a:pt x="32" y="38"/>
                  </a:cubicBezTo>
                  <a:cubicBezTo>
                    <a:pt x="31" y="38"/>
                    <a:pt x="31" y="38"/>
                    <a:pt x="31" y="38"/>
                  </a:cubicBezTo>
                  <a:cubicBezTo>
                    <a:pt x="30" y="38"/>
                    <a:pt x="30" y="38"/>
                    <a:pt x="30" y="38"/>
                  </a:cubicBezTo>
                  <a:cubicBezTo>
                    <a:pt x="30" y="37"/>
                    <a:pt x="30" y="37"/>
                    <a:pt x="30" y="37"/>
                  </a:cubicBezTo>
                  <a:cubicBezTo>
                    <a:pt x="29" y="38"/>
                    <a:pt x="29" y="38"/>
                    <a:pt x="29" y="38"/>
                  </a:cubicBezTo>
                  <a:cubicBezTo>
                    <a:pt x="29" y="38"/>
                    <a:pt x="29" y="38"/>
                    <a:pt x="29" y="38"/>
                  </a:cubicBezTo>
                  <a:cubicBezTo>
                    <a:pt x="29" y="39"/>
                    <a:pt x="29" y="39"/>
                    <a:pt x="29" y="39"/>
                  </a:cubicBezTo>
                  <a:cubicBezTo>
                    <a:pt x="29" y="39"/>
                    <a:pt x="29" y="39"/>
                    <a:pt x="29" y="39"/>
                  </a:cubicBezTo>
                  <a:cubicBezTo>
                    <a:pt x="30" y="39"/>
                    <a:pt x="30" y="39"/>
                    <a:pt x="30" y="39"/>
                  </a:cubicBezTo>
                  <a:cubicBezTo>
                    <a:pt x="31" y="39"/>
                    <a:pt x="31" y="39"/>
                    <a:pt x="31" y="39"/>
                  </a:cubicBezTo>
                  <a:cubicBezTo>
                    <a:pt x="31" y="39"/>
                    <a:pt x="31" y="39"/>
                    <a:pt x="31" y="39"/>
                  </a:cubicBezTo>
                  <a:cubicBezTo>
                    <a:pt x="31" y="40"/>
                    <a:pt x="31" y="40"/>
                    <a:pt x="31" y="40"/>
                  </a:cubicBezTo>
                  <a:cubicBezTo>
                    <a:pt x="32" y="40"/>
                    <a:pt x="32" y="40"/>
                    <a:pt x="32" y="40"/>
                  </a:cubicBezTo>
                  <a:cubicBezTo>
                    <a:pt x="32" y="41"/>
                    <a:pt x="32" y="41"/>
                    <a:pt x="32" y="41"/>
                  </a:cubicBezTo>
                  <a:cubicBezTo>
                    <a:pt x="32" y="41"/>
                    <a:pt x="32" y="41"/>
                    <a:pt x="32" y="41"/>
                  </a:cubicBezTo>
                  <a:cubicBezTo>
                    <a:pt x="31" y="41"/>
                    <a:pt x="31" y="41"/>
                    <a:pt x="31" y="41"/>
                  </a:cubicBezTo>
                  <a:cubicBezTo>
                    <a:pt x="30" y="41"/>
                    <a:pt x="30" y="41"/>
                    <a:pt x="30" y="41"/>
                  </a:cubicBezTo>
                  <a:cubicBezTo>
                    <a:pt x="30" y="43"/>
                    <a:pt x="30" y="43"/>
                    <a:pt x="30" y="43"/>
                  </a:cubicBezTo>
                  <a:cubicBezTo>
                    <a:pt x="31" y="44"/>
                    <a:pt x="31" y="44"/>
                    <a:pt x="31" y="44"/>
                  </a:cubicBezTo>
                  <a:cubicBezTo>
                    <a:pt x="31" y="44"/>
                    <a:pt x="31" y="44"/>
                    <a:pt x="31" y="44"/>
                  </a:cubicBezTo>
                  <a:cubicBezTo>
                    <a:pt x="31" y="45"/>
                    <a:pt x="31" y="45"/>
                    <a:pt x="31" y="45"/>
                  </a:cubicBezTo>
                  <a:cubicBezTo>
                    <a:pt x="31" y="45"/>
                    <a:pt x="31" y="45"/>
                    <a:pt x="31" y="45"/>
                  </a:cubicBezTo>
                  <a:cubicBezTo>
                    <a:pt x="32" y="45"/>
                    <a:pt x="32" y="45"/>
                    <a:pt x="32" y="45"/>
                  </a:cubicBezTo>
                  <a:cubicBezTo>
                    <a:pt x="33" y="44"/>
                    <a:pt x="33" y="44"/>
                    <a:pt x="33" y="44"/>
                  </a:cubicBezTo>
                  <a:cubicBezTo>
                    <a:pt x="33" y="43"/>
                    <a:pt x="33" y="43"/>
                    <a:pt x="33" y="43"/>
                  </a:cubicBezTo>
                  <a:cubicBezTo>
                    <a:pt x="33" y="43"/>
                    <a:pt x="33" y="43"/>
                    <a:pt x="33" y="43"/>
                  </a:cubicBezTo>
                  <a:cubicBezTo>
                    <a:pt x="34" y="44"/>
                    <a:pt x="34" y="44"/>
                    <a:pt x="34" y="44"/>
                  </a:cubicBezTo>
                  <a:cubicBezTo>
                    <a:pt x="34" y="45"/>
                    <a:pt x="34" y="45"/>
                    <a:pt x="34" y="45"/>
                  </a:cubicBezTo>
                  <a:close/>
                  <a:moveTo>
                    <a:pt x="40" y="44"/>
                  </a:moveTo>
                  <a:cubicBezTo>
                    <a:pt x="40" y="43"/>
                    <a:pt x="40" y="43"/>
                    <a:pt x="40" y="43"/>
                  </a:cubicBezTo>
                  <a:cubicBezTo>
                    <a:pt x="40" y="43"/>
                    <a:pt x="40" y="43"/>
                    <a:pt x="40" y="43"/>
                  </a:cubicBezTo>
                  <a:cubicBezTo>
                    <a:pt x="40" y="42"/>
                    <a:pt x="40" y="42"/>
                    <a:pt x="40" y="42"/>
                  </a:cubicBezTo>
                  <a:cubicBezTo>
                    <a:pt x="39" y="42"/>
                    <a:pt x="39" y="42"/>
                    <a:pt x="39" y="42"/>
                  </a:cubicBezTo>
                  <a:cubicBezTo>
                    <a:pt x="38" y="41"/>
                    <a:pt x="38" y="41"/>
                    <a:pt x="38" y="41"/>
                  </a:cubicBezTo>
                  <a:cubicBezTo>
                    <a:pt x="38" y="42"/>
                    <a:pt x="38" y="42"/>
                    <a:pt x="38" y="42"/>
                  </a:cubicBezTo>
                  <a:cubicBezTo>
                    <a:pt x="38" y="43"/>
                    <a:pt x="38" y="43"/>
                    <a:pt x="38" y="43"/>
                  </a:cubicBezTo>
                  <a:cubicBezTo>
                    <a:pt x="38" y="43"/>
                    <a:pt x="38" y="43"/>
                    <a:pt x="38" y="43"/>
                  </a:cubicBezTo>
                  <a:cubicBezTo>
                    <a:pt x="40" y="44"/>
                    <a:pt x="40" y="44"/>
                    <a:pt x="40" y="44"/>
                  </a:cubicBezTo>
                  <a:close/>
                  <a:moveTo>
                    <a:pt x="41" y="46"/>
                  </a:moveTo>
                  <a:cubicBezTo>
                    <a:pt x="41" y="46"/>
                    <a:pt x="42" y="46"/>
                    <a:pt x="42" y="46"/>
                  </a:cubicBezTo>
                  <a:cubicBezTo>
                    <a:pt x="42" y="46"/>
                    <a:pt x="42" y="46"/>
                    <a:pt x="42" y="46"/>
                  </a:cubicBezTo>
                  <a:cubicBezTo>
                    <a:pt x="44" y="46"/>
                    <a:pt x="44" y="46"/>
                    <a:pt x="44" y="46"/>
                  </a:cubicBezTo>
                  <a:cubicBezTo>
                    <a:pt x="44" y="45"/>
                    <a:pt x="44" y="45"/>
                    <a:pt x="44" y="45"/>
                  </a:cubicBezTo>
                  <a:cubicBezTo>
                    <a:pt x="44" y="45"/>
                    <a:pt x="44" y="45"/>
                    <a:pt x="44" y="45"/>
                  </a:cubicBezTo>
                  <a:cubicBezTo>
                    <a:pt x="43" y="44"/>
                    <a:pt x="43" y="44"/>
                    <a:pt x="43" y="44"/>
                  </a:cubicBezTo>
                  <a:cubicBezTo>
                    <a:pt x="43" y="44"/>
                    <a:pt x="43" y="44"/>
                    <a:pt x="43" y="44"/>
                  </a:cubicBezTo>
                  <a:cubicBezTo>
                    <a:pt x="42" y="42"/>
                    <a:pt x="42" y="42"/>
                    <a:pt x="42" y="42"/>
                  </a:cubicBezTo>
                  <a:cubicBezTo>
                    <a:pt x="42" y="43"/>
                    <a:pt x="42" y="43"/>
                    <a:pt x="42" y="43"/>
                  </a:cubicBezTo>
                  <a:cubicBezTo>
                    <a:pt x="42" y="44"/>
                    <a:pt x="42" y="44"/>
                    <a:pt x="42" y="44"/>
                  </a:cubicBezTo>
                  <a:cubicBezTo>
                    <a:pt x="41" y="45"/>
                    <a:pt x="41" y="45"/>
                    <a:pt x="41" y="45"/>
                  </a:cubicBezTo>
                  <a:cubicBezTo>
                    <a:pt x="40" y="45"/>
                    <a:pt x="40" y="45"/>
                    <a:pt x="40" y="45"/>
                  </a:cubicBezTo>
                  <a:cubicBezTo>
                    <a:pt x="40" y="45"/>
                    <a:pt x="40" y="45"/>
                    <a:pt x="40" y="45"/>
                  </a:cubicBezTo>
                  <a:cubicBezTo>
                    <a:pt x="41" y="45"/>
                    <a:pt x="41" y="45"/>
                    <a:pt x="41" y="45"/>
                  </a:cubicBezTo>
                  <a:cubicBezTo>
                    <a:pt x="41" y="46"/>
                    <a:pt x="41" y="46"/>
                    <a:pt x="41" y="46"/>
                  </a:cubicBezTo>
                  <a:close/>
                  <a:moveTo>
                    <a:pt x="52" y="18"/>
                  </a:moveTo>
                  <a:cubicBezTo>
                    <a:pt x="53" y="17"/>
                    <a:pt x="53" y="17"/>
                    <a:pt x="53" y="17"/>
                  </a:cubicBezTo>
                  <a:cubicBezTo>
                    <a:pt x="54" y="17"/>
                    <a:pt x="54" y="17"/>
                    <a:pt x="54" y="17"/>
                  </a:cubicBezTo>
                  <a:cubicBezTo>
                    <a:pt x="54" y="17"/>
                    <a:pt x="54" y="17"/>
                    <a:pt x="54" y="17"/>
                  </a:cubicBezTo>
                  <a:cubicBezTo>
                    <a:pt x="55" y="16"/>
                    <a:pt x="55" y="16"/>
                    <a:pt x="55" y="16"/>
                  </a:cubicBezTo>
                  <a:cubicBezTo>
                    <a:pt x="54" y="16"/>
                    <a:pt x="54" y="16"/>
                    <a:pt x="54" y="16"/>
                  </a:cubicBezTo>
                  <a:cubicBezTo>
                    <a:pt x="54" y="15"/>
                    <a:pt x="54" y="15"/>
                    <a:pt x="54" y="15"/>
                  </a:cubicBezTo>
                  <a:cubicBezTo>
                    <a:pt x="54" y="15"/>
                    <a:pt x="54" y="15"/>
                    <a:pt x="54" y="15"/>
                  </a:cubicBezTo>
                  <a:cubicBezTo>
                    <a:pt x="53" y="15"/>
                    <a:pt x="53" y="15"/>
                    <a:pt x="53" y="15"/>
                  </a:cubicBezTo>
                  <a:cubicBezTo>
                    <a:pt x="52" y="15"/>
                    <a:pt x="52" y="15"/>
                    <a:pt x="52" y="15"/>
                  </a:cubicBezTo>
                  <a:cubicBezTo>
                    <a:pt x="51" y="16"/>
                    <a:pt x="51" y="16"/>
                    <a:pt x="51" y="16"/>
                  </a:cubicBezTo>
                  <a:cubicBezTo>
                    <a:pt x="51" y="16"/>
                    <a:pt x="51" y="16"/>
                    <a:pt x="51" y="16"/>
                  </a:cubicBezTo>
                  <a:cubicBezTo>
                    <a:pt x="52" y="17"/>
                    <a:pt x="52" y="17"/>
                    <a:pt x="52" y="17"/>
                  </a:cubicBezTo>
                  <a:cubicBezTo>
                    <a:pt x="52" y="17"/>
                    <a:pt x="52" y="17"/>
                    <a:pt x="52" y="17"/>
                  </a:cubicBezTo>
                  <a:cubicBezTo>
                    <a:pt x="52" y="17"/>
                    <a:pt x="52" y="18"/>
                    <a:pt x="52" y="18"/>
                  </a:cubicBezTo>
                  <a:close/>
                  <a:moveTo>
                    <a:pt x="53" y="19"/>
                  </a:moveTo>
                  <a:cubicBezTo>
                    <a:pt x="53" y="19"/>
                    <a:pt x="53" y="19"/>
                    <a:pt x="53" y="19"/>
                  </a:cubicBezTo>
                  <a:cubicBezTo>
                    <a:pt x="54" y="18"/>
                    <a:pt x="54" y="18"/>
                    <a:pt x="54" y="18"/>
                  </a:cubicBezTo>
                  <a:cubicBezTo>
                    <a:pt x="54" y="19"/>
                    <a:pt x="54" y="19"/>
                    <a:pt x="54" y="19"/>
                  </a:cubicBezTo>
                  <a:cubicBezTo>
                    <a:pt x="53" y="19"/>
                    <a:pt x="53" y="19"/>
                    <a:pt x="53" y="19"/>
                  </a:cubicBezTo>
                  <a:close/>
                  <a:moveTo>
                    <a:pt x="54" y="22"/>
                  </a:moveTo>
                  <a:cubicBezTo>
                    <a:pt x="54" y="21"/>
                    <a:pt x="54" y="21"/>
                    <a:pt x="54" y="21"/>
                  </a:cubicBezTo>
                  <a:cubicBezTo>
                    <a:pt x="54" y="21"/>
                    <a:pt x="54" y="21"/>
                    <a:pt x="54" y="21"/>
                  </a:cubicBezTo>
                  <a:cubicBezTo>
                    <a:pt x="55" y="20"/>
                    <a:pt x="55" y="20"/>
                    <a:pt x="55" y="20"/>
                  </a:cubicBezTo>
                  <a:cubicBezTo>
                    <a:pt x="54" y="20"/>
                    <a:pt x="54" y="20"/>
                    <a:pt x="54" y="20"/>
                  </a:cubicBezTo>
                  <a:cubicBezTo>
                    <a:pt x="54" y="20"/>
                    <a:pt x="54" y="20"/>
                    <a:pt x="54" y="20"/>
                  </a:cubicBezTo>
                  <a:cubicBezTo>
                    <a:pt x="53" y="20"/>
                    <a:pt x="53" y="20"/>
                    <a:pt x="53" y="20"/>
                  </a:cubicBezTo>
                  <a:cubicBezTo>
                    <a:pt x="53" y="20"/>
                    <a:pt x="53" y="20"/>
                    <a:pt x="53" y="20"/>
                  </a:cubicBezTo>
                  <a:cubicBezTo>
                    <a:pt x="52" y="20"/>
                    <a:pt x="52" y="20"/>
                    <a:pt x="52" y="20"/>
                  </a:cubicBezTo>
                  <a:cubicBezTo>
                    <a:pt x="51" y="20"/>
                    <a:pt x="51" y="20"/>
                    <a:pt x="51" y="20"/>
                  </a:cubicBezTo>
                  <a:cubicBezTo>
                    <a:pt x="50" y="21"/>
                    <a:pt x="50" y="21"/>
                    <a:pt x="50" y="21"/>
                  </a:cubicBezTo>
                  <a:cubicBezTo>
                    <a:pt x="50" y="21"/>
                    <a:pt x="50" y="21"/>
                    <a:pt x="50" y="21"/>
                  </a:cubicBezTo>
                  <a:cubicBezTo>
                    <a:pt x="50" y="22"/>
                    <a:pt x="50" y="22"/>
                    <a:pt x="50" y="22"/>
                  </a:cubicBezTo>
                  <a:cubicBezTo>
                    <a:pt x="51" y="22"/>
                    <a:pt x="51" y="22"/>
                    <a:pt x="51" y="22"/>
                  </a:cubicBezTo>
                  <a:cubicBezTo>
                    <a:pt x="52" y="22"/>
                    <a:pt x="52" y="22"/>
                    <a:pt x="52" y="22"/>
                  </a:cubicBezTo>
                  <a:cubicBezTo>
                    <a:pt x="53" y="22"/>
                    <a:pt x="53" y="22"/>
                    <a:pt x="53" y="22"/>
                  </a:cubicBezTo>
                  <a:cubicBezTo>
                    <a:pt x="53" y="22"/>
                    <a:pt x="53" y="22"/>
                    <a:pt x="53" y="22"/>
                  </a:cubicBezTo>
                  <a:cubicBezTo>
                    <a:pt x="54" y="22"/>
                    <a:pt x="54" y="22"/>
                    <a:pt x="54" y="22"/>
                  </a:cubicBezTo>
                  <a:close/>
                  <a:moveTo>
                    <a:pt x="56" y="22"/>
                  </a:moveTo>
                  <a:cubicBezTo>
                    <a:pt x="55" y="21"/>
                    <a:pt x="55" y="21"/>
                    <a:pt x="55" y="21"/>
                  </a:cubicBezTo>
                  <a:cubicBezTo>
                    <a:pt x="56" y="20"/>
                    <a:pt x="56" y="20"/>
                    <a:pt x="56" y="20"/>
                  </a:cubicBezTo>
                  <a:cubicBezTo>
                    <a:pt x="56" y="20"/>
                    <a:pt x="56" y="20"/>
                    <a:pt x="56" y="20"/>
                  </a:cubicBezTo>
                  <a:cubicBezTo>
                    <a:pt x="57" y="21"/>
                    <a:pt x="57" y="21"/>
                    <a:pt x="57" y="21"/>
                  </a:cubicBezTo>
                  <a:cubicBezTo>
                    <a:pt x="57" y="21"/>
                    <a:pt x="57" y="21"/>
                    <a:pt x="57" y="21"/>
                  </a:cubicBezTo>
                  <a:cubicBezTo>
                    <a:pt x="57" y="22"/>
                    <a:pt x="57" y="22"/>
                    <a:pt x="57" y="22"/>
                  </a:cubicBezTo>
                  <a:cubicBezTo>
                    <a:pt x="56" y="22"/>
                    <a:pt x="56" y="22"/>
                    <a:pt x="56" y="22"/>
                  </a:cubicBezTo>
                  <a:cubicBezTo>
                    <a:pt x="56" y="22"/>
                    <a:pt x="56" y="22"/>
                    <a:pt x="56" y="22"/>
                  </a:cubicBezTo>
                  <a:close/>
                  <a:moveTo>
                    <a:pt x="52" y="26"/>
                  </a:moveTo>
                  <a:cubicBezTo>
                    <a:pt x="53" y="25"/>
                    <a:pt x="53" y="25"/>
                    <a:pt x="53" y="25"/>
                  </a:cubicBezTo>
                  <a:cubicBezTo>
                    <a:pt x="53" y="24"/>
                    <a:pt x="53" y="24"/>
                    <a:pt x="53" y="24"/>
                  </a:cubicBezTo>
                  <a:cubicBezTo>
                    <a:pt x="54" y="23"/>
                    <a:pt x="54" y="23"/>
                    <a:pt x="54" y="23"/>
                  </a:cubicBezTo>
                  <a:cubicBezTo>
                    <a:pt x="54" y="23"/>
                    <a:pt x="54" y="23"/>
                    <a:pt x="54" y="23"/>
                  </a:cubicBezTo>
                  <a:cubicBezTo>
                    <a:pt x="54" y="22"/>
                    <a:pt x="54" y="22"/>
                    <a:pt x="54" y="22"/>
                  </a:cubicBezTo>
                  <a:cubicBezTo>
                    <a:pt x="53" y="23"/>
                    <a:pt x="53" y="23"/>
                    <a:pt x="53" y="23"/>
                  </a:cubicBezTo>
                  <a:cubicBezTo>
                    <a:pt x="52" y="23"/>
                    <a:pt x="52" y="23"/>
                    <a:pt x="52" y="23"/>
                  </a:cubicBezTo>
                  <a:cubicBezTo>
                    <a:pt x="51" y="23"/>
                    <a:pt x="51" y="23"/>
                    <a:pt x="51" y="23"/>
                  </a:cubicBezTo>
                  <a:cubicBezTo>
                    <a:pt x="50" y="23"/>
                    <a:pt x="50" y="23"/>
                    <a:pt x="50" y="23"/>
                  </a:cubicBezTo>
                  <a:cubicBezTo>
                    <a:pt x="50" y="24"/>
                    <a:pt x="50" y="24"/>
                    <a:pt x="50" y="24"/>
                  </a:cubicBezTo>
                  <a:cubicBezTo>
                    <a:pt x="50" y="24"/>
                    <a:pt x="50" y="24"/>
                    <a:pt x="50" y="24"/>
                  </a:cubicBezTo>
                  <a:cubicBezTo>
                    <a:pt x="51" y="24"/>
                    <a:pt x="51" y="24"/>
                    <a:pt x="51" y="24"/>
                  </a:cubicBezTo>
                  <a:cubicBezTo>
                    <a:pt x="51" y="25"/>
                    <a:pt x="51" y="25"/>
                    <a:pt x="51" y="25"/>
                  </a:cubicBezTo>
                  <a:cubicBezTo>
                    <a:pt x="51" y="25"/>
                    <a:pt x="51" y="25"/>
                    <a:pt x="51" y="25"/>
                  </a:cubicBezTo>
                  <a:cubicBezTo>
                    <a:pt x="50" y="25"/>
                    <a:pt x="50" y="25"/>
                    <a:pt x="50" y="25"/>
                  </a:cubicBezTo>
                  <a:cubicBezTo>
                    <a:pt x="49" y="26"/>
                    <a:pt x="49" y="26"/>
                    <a:pt x="49" y="26"/>
                  </a:cubicBezTo>
                  <a:cubicBezTo>
                    <a:pt x="49" y="26"/>
                    <a:pt x="49" y="26"/>
                    <a:pt x="49" y="26"/>
                  </a:cubicBezTo>
                  <a:cubicBezTo>
                    <a:pt x="49" y="27"/>
                    <a:pt x="49" y="27"/>
                    <a:pt x="49" y="27"/>
                  </a:cubicBezTo>
                  <a:cubicBezTo>
                    <a:pt x="50" y="27"/>
                    <a:pt x="50" y="27"/>
                    <a:pt x="50" y="27"/>
                  </a:cubicBezTo>
                  <a:cubicBezTo>
                    <a:pt x="51" y="26"/>
                    <a:pt x="51" y="26"/>
                    <a:pt x="51" y="26"/>
                  </a:cubicBezTo>
                  <a:cubicBezTo>
                    <a:pt x="51" y="26"/>
                    <a:pt x="52" y="26"/>
                    <a:pt x="52" y="26"/>
                  </a:cubicBezTo>
                  <a:close/>
                  <a:moveTo>
                    <a:pt x="55" y="26"/>
                  </a:moveTo>
                  <a:cubicBezTo>
                    <a:pt x="54" y="26"/>
                    <a:pt x="54" y="26"/>
                    <a:pt x="54" y="26"/>
                  </a:cubicBezTo>
                  <a:cubicBezTo>
                    <a:pt x="53" y="26"/>
                    <a:pt x="53" y="26"/>
                    <a:pt x="53" y="26"/>
                  </a:cubicBezTo>
                  <a:cubicBezTo>
                    <a:pt x="53" y="26"/>
                    <a:pt x="53" y="26"/>
                    <a:pt x="53" y="26"/>
                  </a:cubicBezTo>
                  <a:cubicBezTo>
                    <a:pt x="53" y="25"/>
                    <a:pt x="53" y="25"/>
                    <a:pt x="53" y="25"/>
                  </a:cubicBezTo>
                  <a:cubicBezTo>
                    <a:pt x="54" y="25"/>
                    <a:pt x="54" y="25"/>
                    <a:pt x="54" y="25"/>
                  </a:cubicBezTo>
                  <a:cubicBezTo>
                    <a:pt x="54" y="24"/>
                    <a:pt x="54" y="24"/>
                    <a:pt x="54" y="24"/>
                  </a:cubicBezTo>
                  <a:cubicBezTo>
                    <a:pt x="55" y="25"/>
                    <a:pt x="55" y="25"/>
                    <a:pt x="55" y="25"/>
                  </a:cubicBezTo>
                  <a:cubicBezTo>
                    <a:pt x="55" y="25"/>
                    <a:pt x="55" y="25"/>
                    <a:pt x="55" y="25"/>
                  </a:cubicBezTo>
                  <a:cubicBezTo>
                    <a:pt x="55" y="26"/>
                    <a:pt x="55" y="26"/>
                    <a:pt x="55" y="26"/>
                  </a:cubicBezTo>
                  <a:close/>
                  <a:moveTo>
                    <a:pt x="57" y="28"/>
                  </a:moveTo>
                  <a:cubicBezTo>
                    <a:pt x="56" y="27"/>
                    <a:pt x="56" y="27"/>
                    <a:pt x="56" y="27"/>
                  </a:cubicBezTo>
                  <a:cubicBezTo>
                    <a:pt x="56" y="26"/>
                    <a:pt x="56" y="26"/>
                    <a:pt x="56" y="26"/>
                  </a:cubicBezTo>
                  <a:cubicBezTo>
                    <a:pt x="56" y="26"/>
                    <a:pt x="56" y="26"/>
                    <a:pt x="56" y="26"/>
                  </a:cubicBezTo>
                  <a:cubicBezTo>
                    <a:pt x="56" y="26"/>
                    <a:pt x="56" y="26"/>
                    <a:pt x="56" y="26"/>
                  </a:cubicBezTo>
                  <a:cubicBezTo>
                    <a:pt x="57" y="26"/>
                    <a:pt x="57" y="26"/>
                    <a:pt x="57" y="26"/>
                  </a:cubicBezTo>
                  <a:cubicBezTo>
                    <a:pt x="58" y="26"/>
                    <a:pt x="58" y="26"/>
                    <a:pt x="58" y="26"/>
                  </a:cubicBezTo>
                  <a:cubicBezTo>
                    <a:pt x="58" y="27"/>
                    <a:pt x="58" y="27"/>
                    <a:pt x="58" y="27"/>
                  </a:cubicBezTo>
                  <a:cubicBezTo>
                    <a:pt x="58" y="27"/>
                    <a:pt x="58" y="27"/>
                    <a:pt x="58" y="27"/>
                  </a:cubicBezTo>
                  <a:cubicBezTo>
                    <a:pt x="57" y="28"/>
                    <a:pt x="57" y="28"/>
                    <a:pt x="57" y="28"/>
                  </a:cubicBezTo>
                  <a:close/>
                  <a:moveTo>
                    <a:pt x="56" y="30"/>
                  </a:moveTo>
                  <a:cubicBezTo>
                    <a:pt x="55" y="29"/>
                    <a:pt x="55" y="29"/>
                    <a:pt x="55" y="29"/>
                  </a:cubicBezTo>
                  <a:cubicBezTo>
                    <a:pt x="54" y="28"/>
                    <a:pt x="54" y="28"/>
                    <a:pt x="54" y="28"/>
                  </a:cubicBezTo>
                  <a:cubicBezTo>
                    <a:pt x="52" y="27"/>
                    <a:pt x="52" y="27"/>
                    <a:pt x="52" y="27"/>
                  </a:cubicBezTo>
                  <a:cubicBezTo>
                    <a:pt x="51" y="27"/>
                    <a:pt x="51" y="27"/>
                    <a:pt x="51" y="27"/>
                  </a:cubicBezTo>
                  <a:cubicBezTo>
                    <a:pt x="51" y="27"/>
                    <a:pt x="51" y="27"/>
                    <a:pt x="51" y="27"/>
                  </a:cubicBezTo>
                  <a:cubicBezTo>
                    <a:pt x="51" y="27"/>
                    <a:pt x="51" y="27"/>
                    <a:pt x="51" y="27"/>
                  </a:cubicBezTo>
                  <a:cubicBezTo>
                    <a:pt x="52" y="27"/>
                    <a:pt x="52" y="27"/>
                    <a:pt x="52" y="27"/>
                  </a:cubicBezTo>
                  <a:cubicBezTo>
                    <a:pt x="53" y="27"/>
                    <a:pt x="53" y="27"/>
                    <a:pt x="53" y="27"/>
                  </a:cubicBezTo>
                  <a:cubicBezTo>
                    <a:pt x="54" y="27"/>
                    <a:pt x="54" y="27"/>
                    <a:pt x="54" y="27"/>
                  </a:cubicBezTo>
                  <a:cubicBezTo>
                    <a:pt x="56" y="28"/>
                    <a:pt x="56" y="28"/>
                    <a:pt x="56" y="28"/>
                  </a:cubicBezTo>
                  <a:cubicBezTo>
                    <a:pt x="56" y="28"/>
                    <a:pt x="56" y="28"/>
                    <a:pt x="56" y="28"/>
                  </a:cubicBezTo>
                  <a:cubicBezTo>
                    <a:pt x="57" y="28"/>
                    <a:pt x="57" y="28"/>
                    <a:pt x="57" y="28"/>
                  </a:cubicBezTo>
                  <a:cubicBezTo>
                    <a:pt x="57" y="28"/>
                    <a:pt x="57" y="28"/>
                    <a:pt x="57" y="28"/>
                  </a:cubicBezTo>
                  <a:cubicBezTo>
                    <a:pt x="57" y="29"/>
                    <a:pt x="57" y="29"/>
                    <a:pt x="57" y="29"/>
                  </a:cubicBezTo>
                  <a:cubicBezTo>
                    <a:pt x="57" y="30"/>
                    <a:pt x="57" y="30"/>
                    <a:pt x="57" y="30"/>
                  </a:cubicBezTo>
                  <a:cubicBezTo>
                    <a:pt x="56" y="30"/>
                    <a:pt x="56" y="30"/>
                    <a:pt x="56" y="30"/>
                  </a:cubicBezTo>
                  <a:close/>
                  <a:moveTo>
                    <a:pt x="57" y="32"/>
                  </a:moveTo>
                  <a:cubicBezTo>
                    <a:pt x="57" y="31"/>
                    <a:pt x="57" y="31"/>
                    <a:pt x="57" y="31"/>
                  </a:cubicBezTo>
                  <a:cubicBezTo>
                    <a:pt x="56" y="30"/>
                    <a:pt x="56" y="30"/>
                    <a:pt x="56" y="30"/>
                  </a:cubicBezTo>
                  <a:cubicBezTo>
                    <a:pt x="55" y="30"/>
                    <a:pt x="55" y="30"/>
                    <a:pt x="55" y="30"/>
                  </a:cubicBezTo>
                  <a:cubicBezTo>
                    <a:pt x="54" y="30"/>
                    <a:pt x="54" y="30"/>
                    <a:pt x="54" y="30"/>
                  </a:cubicBezTo>
                  <a:cubicBezTo>
                    <a:pt x="53" y="29"/>
                    <a:pt x="53" y="29"/>
                    <a:pt x="53" y="29"/>
                  </a:cubicBezTo>
                  <a:cubicBezTo>
                    <a:pt x="52" y="29"/>
                    <a:pt x="52" y="29"/>
                    <a:pt x="52" y="29"/>
                  </a:cubicBezTo>
                  <a:cubicBezTo>
                    <a:pt x="52" y="28"/>
                    <a:pt x="52" y="28"/>
                    <a:pt x="52" y="28"/>
                  </a:cubicBezTo>
                  <a:cubicBezTo>
                    <a:pt x="51" y="28"/>
                    <a:pt x="51" y="28"/>
                    <a:pt x="51" y="28"/>
                  </a:cubicBezTo>
                  <a:cubicBezTo>
                    <a:pt x="50" y="28"/>
                    <a:pt x="50" y="28"/>
                    <a:pt x="50" y="28"/>
                  </a:cubicBezTo>
                  <a:cubicBezTo>
                    <a:pt x="48" y="28"/>
                    <a:pt x="48" y="28"/>
                    <a:pt x="48" y="28"/>
                  </a:cubicBezTo>
                  <a:cubicBezTo>
                    <a:pt x="47" y="28"/>
                    <a:pt x="47" y="28"/>
                    <a:pt x="47" y="28"/>
                  </a:cubicBezTo>
                  <a:cubicBezTo>
                    <a:pt x="47" y="29"/>
                    <a:pt x="47" y="29"/>
                    <a:pt x="47" y="29"/>
                  </a:cubicBezTo>
                  <a:cubicBezTo>
                    <a:pt x="47" y="29"/>
                    <a:pt x="47" y="29"/>
                    <a:pt x="47" y="29"/>
                  </a:cubicBezTo>
                  <a:cubicBezTo>
                    <a:pt x="47" y="30"/>
                    <a:pt x="47" y="30"/>
                    <a:pt x="47" y="30"/>
                  </a:cubicBezTo>
                  <a:cubicBezTo>
                    <a:pt x="49" y="30"/>
                    <a:pt x="49" y="30"/>
                    <a:pt x="49" y="30"/>
                  </a:cubicBezTo>
                  <a:cubicBezTo>
                    <a:pt x="49" y="30"/>
                    <a:pt x="49" y="30"/>
                    <a:pt x="49" y="30"/>
                  </a:cubicBezTo>
                  <a:cubicBezTo>
                    <a:pt x="50" y="30"/>
                    <a:pt x="50" y="30"/>
                    <a:pt x="50" y="30"/>
                  </a:cubicBezTo>
                  <a:cubicBezTo>
                    <a:pt x="50" y="30"/>
                    <a:pt x="50" y="30"/>
                    <a:pt x="50" y="30"/>
                  </a:cubicBezTo>
                  <a:cubicBezTo>
                    <a:pt x="51" y="31"/>
                    <a:pt x="51" y="31"/>
                    <a:pt x="51" y="31"/>
                  </a:cubicBezTo>
                  <a:cubicBezTo>
                    <a:pt x="51" y="31"/>
                    <a:pt x="51" y="31"/>
                    <a:pt x="51" y="31"/>
                  </a:cubicBezTo>
                  <a:cubicBezTo>
                    <a:pt x="52" y="31"/>
                    <a:pt x="52" y="31"/>
                    <a:pt x="52" y="31"/>
                  </a:cubicBezTo>
                  <a:cubicBezTo>
                    <a:pt x="52" y="31"/>
                    <a:pt x="52" y="31"/>
                    <a:pt x="52" y="31"/>
                  </a:cubicBezTo>
                  <a:cubicBezTo>
                    <a:pt x="53" y="32"/>
                    <a:pt x="53" y="32"/>
                    <a:pt x="53" y="32"/>
                  </a:cubicBezTo>
                  <a:cubicBezTo>
                    <a:pt x="54" y="32"/>
                    <a:pt x="54" y="32"/>
                    <a:pt x="54" y="32"/>
                  </a:cubicBezTo>
                  <a:cubicBezTo>
                    <a:pt x="55" y="32"/>
                    <a:pt x="55" y="32"/>
                    <a:pt x="55" y="32"/>
                  </a:cubicBezTo>
                  <a:cubicBezTo>
                    <a:pt x="56" y="32"/>
                    <a:pt x="56" y="32"/>
                    <a:pt x="56" y="32"/>
                  </a:cubicBezTo>
                  <a:cubicBezTo>
                    <a:pt x="57" y="32"/>
                    <a:pt x="57" y="32"/>
                    <a:pt x="57" y="32"/>
                  </a:cubicBezTo>
                  <a:close/>
                  <a:moveTo>
                    <a:pt x="50" y="33"/>
                  </a:moveTo>
                  <a:cubicBezTo>
                    <a:pt x="50" y="33"/>
                    <a:pt x="50" y="33"/>
                    <a:pt x="50" y="33"/>
                  </a:cubicBezTo>
                  <a:cubicBezTo>
                    <a:pt x="49" y="33"/>
                    <a:pt x="49" y="33"/>
                    <a:pt x="49" y="33"/>
                  </a:cubicBezTo>
                  <a:cubicBezTo>
                    <a:pt x="48" y="33"/>
                    <a:pt x="48" y="33"/>
                    <a:pt x="48" y="33"/>
                  </a:cubicBezTo>
                  <a:cubicBezTo>
                    <a:pt x="48" y="32"/>
                    <a:pt x="48" y="32"/>
                    <a:pt x="48" y="32"/>
                  </a:cubicBezTo>
                  <a:cubicBezTo>
                    <a:pt x="47" y="32"/>
                    <a:pt x="47" y="32"/>
                    <a:pt x="47" y="32"/>
                  </a:cubicBezTo>
                  <a:cubicBezTo>
                    <a:pt x="48" y="32"/>
                    <a:pt x="48" y="32"/>
                    <a:pt x="48" y="32"/>
                  </a:cubicBezTo>
                  <a:cubicBezTo>
                    <a:pt x="49" y="31"/>
                    <a:pt x="49" y="31"/>
                    <a:pt x="49" y="31"/>
                  </a:cubicBezTo>
                  <a:cubicBezTo>
                    <a:pt x="50" y="32"/>
                    <a:pt x="50" y="32"/>
                    <a:pt x="50" y="32"/>
                  </a:cubicBezTo>
                  <a:cubicBezTo>
                    <a:pt x="50" y="31"/>
                    <a:pt x="50" y="31"/>
                    <a:pt x="50" y="31"/>
                  </a:cubicBezTo>
                  <a:cubicBezTo>
                    <a:pt x="51" y="32"/>
                    <a:pt x="51" y="32"/>
                    <a:pt x="51" y="32"/>
                  </a:cubicBezTo>
                  <a:cubicBezTo>
                    <a:pt x="51" y="32"/>
                    <a:pt x="51" y="32"/>
                    <a:pt x="51" y="32"/>
                  </a:cubicBezTo>
                  <a:cubicBezTo>
                    <a:pt x="51" y="32"/>
                    <a:pt x="51" y="32"/>
                    <a:pt x="51" y="32"/>
                  </a:cubicBezTo>
                  <a:cubicBezTo>
                    <a:pt x="52" y="32"/>
                    <a:pt x="52" y="32"/>
                    <a:pt x="52" y="32"/>
                  </a:cubicBezTo>
                  <a:cubicBezTo>
                    <a:pt x="52" y="32"/>
                    <a:pt x="52" y="32"/>
                    <a:pt x="52" y="32"/>
                  </a:cubicBezTo>
                  <a:cubicBezTo>
                    <a:pt x="52" y="33"/>
                    <a:pt x="52" y="33"/>
                    <a:pt x="52" y="33"/>
                  </a:cubicBezTo>
                  <a:cubicBezTo>
                    <a:pt x="50" y="33"/>
                    <a:pt x="50" y="33"/>
                    <a:pt x="50" y="33"/>
                  </a:cubicBezTo>
                  <a:close/>
                  <a:moveTo>
                    <a:pt x="48" y="38"/>
                  </a:moveTo>
                  <a:cubicBezTo>
                    <a:pt x="48" y="37"/>
                    <a:pt x="48" y="37"/>
                    <a:pt x="48" y="37"/>
                  </a:cubicBezTo>
                  <a:cubicBezTo>
                    <a:pt x="48" y="36"/>
                    <a:pt x="48" y="36"/>
                    <a:pt x="48" y="36"/>
                  </a:cubicBezTo>
                  <a:cubicBezTo>
                    <a:pt x="47" y="36"/>
                    <a:pt x="47" y="36"/>
                    <a:pt x="47" y="36"/>
                  </a:cubicBezTo>
                  <a:cubicBezTo>
                    <a:pt x="47" y="37"/>
                    <a:pt x="47" y="37"/>
                    <a:pt x="47" y="37"/>
                  </a:cubicBezTo>
                  <a:cubicBezTo>
                    <a:pt x="47" y="37"/>
                    <a:pt x="47" y="37"/>
                    <a:pt x="47" y="37"/>
                  </a:cubicBezTo>
                  <a:cubicBezTo>
                    <a:pt x="47" y="38"/>
                    <a:pt x="47" y="38"/>
                    <a:pt x="47" y="38"/>
                  </a:cubicBezTo>
                  <a:cubicBezTo>
                    <a:pt x="48" y="38"/>
                    <a:pt x="48" y="38"/>
                    <a:pt x="48" y="38"/>
                  </a:cubicBezTo>
                  <a:cubicBezTo>
                    <a:pt x="48" y="38"/>
                    <a:pt x="48" y="38"/>
                    <a:pt x="48" y="38"/>
                  </a:cubicBezTo>
                  <a:close/>
                  <a:moveTo>
                    <a:pt x="49" y="37"/>
                  </a:moveTo>
                  <a:cubicBezTo>
                    <a:pt x="49" y="37"/>
                    <a:pt x="49" y="37"/>
                    <a:pt x="49" y="37"/>
                  </a:cubicBezTo>
                  <a:cubicBezTo>
                    <a:pt x="50" y="37"/>
                    <a:pt x="50" y="37"/>
                    <a:pt x="50" y="37"/>
                  </a:cubicBezTo>
                  <a:cubicBezTo>
                    <a:pt x="49" y="36"/>
                    <a:pt x="49" y="36"/>
                    <a:pt x="49" y="36"/>
                  </a:cubicBezTo>
                  <a:cubicBezTo>
                    <a:pt x="49" y="35"/>
                    <a:pt x="49" y="35"/>
                    <a:pt x="49" y="35"/>
                  </a:cubicBezTo>
                  <a:cubicBezTo>
                    <a:pt x="48" y="36"/>
                    <a:pt x="48" y="36"/>
                    <a:pt x="48" y="36"/>
                  </a:cubicBezTo>
                  <a:cubicBezTo>
                    <a:pt x="48" y="36"/>
                    <a:pt x="48" y="36"/>
                    <a:pt x="48" y="36"/>
                  </a:cubicBezTo>
                  <a:cubicBezTo>
                    <a:pt x="49" y="37"/>
                    <a:pt x="49" y="37"/>
                    <a:pt x="49" y="37"/>
                  </a:cubicBezTo>
                  <a:close/>
                  <a:moveTo>
                    <a:pt x="51" y="37"/>
                  </a:moveTo>
                  <a:cubicBezTo>
                    <a:pt x="51" y="37"/>
                    <a:pt x="52" y="37"/>
                    <a:pt x="52" y="37"/>
                  </a:cubicBezTo>
                  <a:cubicBezTo>
                    <a:pt x="52" y="36"/>
                    <a:pt x="52" y="36"/>
                    <a:pt x="52" y="36"/>
                  </a:cubicBezTo>
                  <a:cubicBezTo>
                    <a:pt x="51" y="36"/>
                    <a:pt x="51" y="36"/>
                    <a:pt x="51" y="36"/>
                  </a:cubicBezTo>
                  <a:cubicBezTo>
                    <a:pt x="50" y="36"/>
                    <a:pt x="50" y="36"/>
                    <a:pt x="50" y="36"/>
                  </a:cubicBezTo>
                  <a:cubicBezTo>
                    <a:pt x="50" y="36"/>
                    <a:pt x="50" y="36"/>
                    <a:pt x="50" y="36"/>
                  </a:cubicBezTo>
                  <a:cubicBezTo>
                    <a:pt x="51" y="37"/>
                    <a:pt x="51" y="37"/>
                    <a:pt x="51" y="37"/>
                  </a:cubicBezTo>
                  <a:close/>
                  <a:moveTo>
                    <a:pt x="51" y="39"/>
                  </a:moveTo>
                  <a:cubicBezTo>
                    <a:pt x="51" y="38"/>
                    <a:pt x="51" y="38"/>
                    <a:pt x="51" y="38"/>
                  </a:cubicBezTo>
                  <a:cubicBezTo>
                    <a:pt x="51" y="38"/>
                    <a:pt x="51" y="38"/>
                    <a:pt x="51" y="38"/>
                  </a:cubicBezTo>
                  <a:cubicBezTo>
                    <a:pt x="51" y="37"/>
                    <a:pt x="51" y="37"/>
                    <a:pt x="51" y="37"/>
                  </a:cubicBezTo>
                  <a:cubicBezTo>
                    <a:pt x="50" y="37"/>
                    <a:pt x="50" y="37"/>
                    <a:pt x="50" y="37"/>
                  </a:cubicBezTo>
                  <a:cubicBezTo>
                    <a:pt x="50" y="37"/>
                    <a:pt x="50" y="37"/>
                    <a:pt x="50" y="37"/>
                  </a:cubicBezTo>
                  <a:cubicBezTo>
                    <a:pt x="50" y="38"/>
                    <a:pt x="50" y="38"/>
                    <a:pt x="50" y="38"/>
                  </a:cubicBezTo>
                  <a:cubicBezTo>
                    <a:pt x="50" y="38"/>
                    <a:pt x="50" y="38"/>
                    <a:pt x="50" y="38"/>
                  </a:cubicBezTo>
                  <a:cubicBezTo>
                    <a:pt x="51" y="39"/>
                    <a:pt x="51" y="39"/>
                    <a:pt x="51" y="39"/>
                  </a:cubicBezTo>
                  <a:close/>
                  <a:moveTo>
                    <a:pt x="49" y="41"/>
                  </a:moveTo>
                  <a:cubicBezTo>
                    <a:pt x="49" y="40"/>
                    <a:pt x="49" y="40"/>
                    <a:pt x="49" y="40"/>
                  </a:cubicBezTo>
                  <a:cubicBezTo>
                    <a:pt x="49" y="40"/>
                    <a:pt x="49" y="40"/>
                    <a:pt x="49" y="40"/>
                  </a:cubicBezTo>
                  <a:cubicBezTo>
                    <a:pt x="48" y="39"/>
                    <a:pt x="48" y="39"/>
                    <a:pt x="48" y="39"/>
                  </a:cubicBezTo>
                  <a:cubicBezTo>
                    <a:pt x="47" y="39"/>
                    <a:pt x="47" y="39"/>
                    <a:pt x="47" y="39"/>
                  </a:cubicBezTo>
                  <a:cubicBezTo>
                    <a:pt x="47" y="40"/>
                    <a:pt x="47" y="40"/>
                    <a:pt x="47" y="40"/>
                  </a:cubicBezTo>
                  <a:cubicBezTo>
                    <a:pt x="47" y="40"/>
                    <a:pt x="47" y="40"/>
                    <a:pt x="47" y="40"/>
                  </a:cubicBezTo>
                  <a:cubicBezTo>
                    <a:pt x="47" y="41"/>
                    <a:pt x="47" y="41"/>
                    <a:pt x="47" y="41"/>
                  </a:cubicBezTo>
                  <a:cubicBezTo>
                    <a:pt x="46" y="41"/>
                    <a:pt x="46" y="41"/>
                    <a:pt x="46" y="41"/>
                  </a:cubicBezTo>
                  <a:cubicBezTo>
                    <a:pt x="47" y="42"/>
                    <a:pt x="47" y="42"/>
                    <a:pt x="47" y="42"/>
                  </a:cubicBezTo>
                  <a:cubicBezTo>
                    <a:pt x="48" y="42"/>
                    <a:pt x="48" y="42"/>
                    <a:pt x="48" y="42"/>
                  </a:cubicBezTo>
                  <a:cubicBezTo>
                    <a:pt x="49" y="42"/>
                    <a:pt x="49" y="42"/>
                    <a:pt x="49" y="42"/>
                  </a:cubicBezTo>
                  <a:cubicBezTo>
                    <a:pt x="49" y="41"/>
                    <a:pt x="49" y="41"/>
                    <a:pt x="49" y="41"/>
                  </a:cubicBezTo>
                  <a:close/>
                  <a:moveTo>
                    <a:pt x="50" y="39"/>
                  </a:moveTo>
                  <a:cubicBezTo>
                    <a:pt x="50" y="40"/>
                    <a:pt x="50" y="40"/>
                    <a:pt x="50" y="40"/>
                  </a:cubicBezTo>
                  <a:cubicBezTo>
                    <a:pt x="50" y="41"/>
                    <a:pt x="50" y="41"/>
                    <a:pt x="50" y="41"/>
                  </a:cubicBezTo>
                  <a:cubicBezTo>
                    <a:pt x="51" y="41"/>
                    <a:pt x="51" y="41"/>
                    <a:pt x="51" y="41"/>
                  </a:cubicBezTo>
                  <a:cubicBezTo>
                    <a:pt x="51" y="40"/>
                    <a:pt x="51" y="40"/>
                    <a:pt x="51" y="40"/>
                  </a:cubicBezTo>
                  <a:cubicBezTo>
                    <a:pt x="51" y="40"/>
                    <a:pt x="51" y="40"/>
                    <a:pt x="51" y="40"/>
                  </a:cubicBezTo>
                  <a:cubicBezTo>
                    <a:pt x="50" y="39"/>
                    <a:pt x="50" y="39"/>
                    <a:pt x="50" y="39"/>
                  </a:cubicBezTo>
                  <a:close/>
                  <a:moveTo>
                    <a:pt x="57" y="30"/>
                  </a:moveTo>
                  <a:cubicBezTo>
                    <a:pt x="57" y="30"/>
                    <a:pt x="57" y="30"/>
                    <a:pt x="57" y="30"/>
                  </a:cubicBezTo>
                  <a:cubicBezTo>
                    <a:pt x="58" y="30"/>
                    <a:pt x="58" y="30"/>
                    <a:pt x="58" y="30"/>
                  </a:cubicBezTo>
                  <a:cubicBezTo>
                    <a:pt x="58" y="29"/>
                    <a:pt x="58" y="29"/>
                    <a:pt x="58" y="29"/>
                  </a:cubicBezTo>
                  <a:cubicBezTo>
                    <a:pt x="58" y="28"/>
                    <a:pt x="58" y="28"/>
                    <a:pt x="58" y="28"/>
                  </a:cubicBezTo>
                  <a:cubicBezTo>
                    <a:pt x="59" y="28"/>
                    <a:pt x="59" y="28"/>
                    <a:pt x="59" y="28"/>
                  </a:cubicBezTo>
                  <a:cubicBezTo>
                    <a:pt x="59" y="29"/>
                    <a:pt x="59" y="29"/>
                    <a:pt x="59" y="29"/>
                  </a:cubicBezTo>
                  <a:cubicBezTo>
                    <a:pt x="59" y="30"/>
                    <a:pt x="59" y="30"/>
                    <a:pt x="59" y="30"/>
                  </a:cubicBezTo>
                  <a:cubicBezTo>
                    <a:pt x="59" y="30"/>
                    <a:pt x="59" y="30"/>
                    <a:pt x="59" y="30"/>
                  </a:cubicBezTo>
                  <a:cubicBezTo>
                    <a:pt x="59" y="30"/>
                    <a:pt x="59" y="30"/>
                    <a:pt x="59" y="30"/>
                  </a:cubicBezTo>
                  <a:cubicBezTo>
                    <a:pt x="58" y="31"/>
                    <a:pt x="58" y="31"/>
                    <a:pt x="58" y="31"/>
                  </a:cubicBezTo>
                  <a:cubicBezTo>
                    <a:pt x="57" y="31"/>
                    <a:pt x="57" y="31"/>
                    <a:pt x="57" y="31"/>
                  </a:cubicBezTo>
                  <a:cubicBezTo>
                    <a:pt x="57" y="30"/>
                    <a:pt x="57" y="30"/>
                    <a:pt x="57" y="30"/>
                  </a:cubicBezTo>
                  <a:close/>
                  <a:moveTo>
                    <a:pt x="52" y="39"/>
                  </a:moveTo>
                  <a:cubicBezTo>
                    <a:pt x="52" y="40"/>
                    <a:pt x="52" y="40"/>
                    <a:pt x="52" y="40"/>
                  </a:cubicBezTo>
                  <a:cubicBezTo>
                    <a:pt x="53" y="40"/>
                    <a:pt x="53" y="40"/>
                    <a:pt x="53" y="40"/>
                  </a:cubicBezTo>
                  <a:cubicBezTo>
                    <a:pt x="54" y="40"/>
                    <a:pt x="54" y="40"/>
                    <a:pt x="54" y="40"/>
                  </a:cubicBezTo>
                  <a:cubicBezTo>
                    <a:pt x="54" y="39"/>
                    <a:pt x="54" y="39"/>
                    <a:pt x="54" y="39"/>
                  </a:cubicBezTo>
                  <a:cubicBezTo>
                    <a:pt x="54" y="39"/>
                    <a:pt x="54" y="39"/>
                    <a:pt x="54" y="39"/>
                  </a:cubicBezTo>
                  <a:cubicBezTo>
                    <a:pt x="53" y="38"/>
                    <a:pt x="53" y="38"/>
                    <a:pt x="53" y="38"/>
                  </a:cubicBezTo>
                  <a:cubicBezTo>
                    <a:pt x="53" y="38"/>
                    <a:pt x="53" y="38"/>
                    <a:pt x="53" y="38"/>
                  </a:cubicBezTo>
                  <a:cubicBezTo>
                    <a:pt x="52" y="39"/>
                    <a:pt x="52" y="39"/>
                    <a:pt x="52" y="39"/>
                  </a:cubicBezTo>
                  <a:cubicBezTo>
                    <a:pt x="52" y="39"/>
                    <a:pt x="52" y="39"/>
                    <a:pt x="52" y="39"/>
                  </a:cubicBezTo>
                  <a:close/>
                  <a:moveTo>
                    <a:pt x="52" y="38"/>
                  </a:moveTo>
                  <a:cubicBezTo>
                    <a:pt x="53" y="38"/>
                    <a:pt x="53" y="38"/>
                    <a:pt x="53" y="38"/>
                  </a:cubicBezTo>
                  <a:cubicBezTo>
                    <a:pt x="53" y="37"/>
                    <a:pt x="53" y="37"/>
                    <a:pt x="53" y="37"/>
                  </a:cubicBezTo>
                  <a:cubicBezTo>
                    <a:pt x="53" y="37"/>
                    <a:pt x="53" y="37"/>
                    <a:pt x="53" y="37"/>
                  </a:cubicBezTo>
                  <a:cubicBezTo>
                    <a:pt x="53" y="37"/>
                    <a:pt x="53" y="37"/>
                    <a:pt x="53" y="37"/>
                  </a:cubicBezTo>
                  <a:cubicBezTo>
                    <a:pt x="52" y="38"/>
                    <a:pt x="52" y="38"/>
                    <a:pt x="52" y="38"/>
                  </a:cubicBezTo>
                  <a:close/>
                  <a:moveTo>
                    <a:pt x="54" y="37"/>
                  </a:moveTo>
                  <a:cubicBezTo>
                    <a:pt x="54" y="37"/>
                    <a:pt x="54" y="37"/>
                    <a:pt x="54" y="37"/>
                  </a:cubicBezTo>
                  <a:cubicBezTo>
                    <a:pt x="54" y="37"/>
                    <a:pt x="54" y="37"/>
                    <a:pt x="54" y="37"/>
                  </a:cubicBezTo>
                  <a:cubicBezTo>
                    <a:pt x="55" y="37"/>
                    <a:pt x="55" y="37"/>
                    <a:pt x="55" y="37"/>
                  </a:cubicBezTo>
                  <a:cubicBezTo>
                    <a:pt x="55" y="37"/>
                    <a:pt x="55" y="37"/>
                    <a:pt x="55" y="37"/>
                  </a:cubicBezTo>
                  <a:cubicBezTo>
                    <a:pt x="55" y="37"/>
                    <a:pt x="55" y="37"/>
                    <a:pt x="55" y="37"/>
                  </a:cubicBezTo>
                  <a:cubicBezTo>
                    <a:pt x="54" y="37"/>
                    <a:pt x="54" y="37"/>
                    <a:pt x="54" y="37"/>
                  </a:cubicBezTo>
                  <a:cubicBezTo>
                    <a:pt x="54" y="37"/>
                    <a:pt x="54" y="37"/>
                    <a:pt x="54" y="37"/>
                  </a:cubicBezTo>
                  <a:cubicBezTo>
                    <a:pt x="54" y="37"/>
                    <a:pt x="54" y="37"/>
                    <a:pt x="54" y="37"/>
                  </a:cubicBezTo>
                  <a:close/>
                  <a:moveTo>
                    <a:pt x="54" y="34"/>
                  </a:moveTo>
                  <a:cubicBezTo>
                    <a:pt x="53" y="34"/>
                    <a:pt x="53" y="34"/>
                    <a:pt x="53" y="34"/>
                  </a:cubicBezTo>
                  <a:cubicBezTo>
                    <a:pt x="53" y="34"/>
                    <a:pt x="53" y="34"/>
                    <a:pt x="53" y="34"/>
                  </a:cubicBezTo>
                  <a:cubicBezTo>
                    <a:pt x="52" y="34"/>
                    <a:pt x="52" y="34"/>
                    <a:pt x="52" y="34"/>
                  </a:cubicBezTo>
                  <a:cubicBezTo>
                    <a:pt x="52" y="33"/>
                    <a:pt x="52" y="33"/>
                    <a:pt x="52" y="33"/>
                  </a:cubicBezTo>
                  <a:cubicBezTo>
                    <a:pt x="53" y="32"/>
                    <a:pt x="53" y="32"/>
                    <a:pt x="53" y="32"/>
                  </a:cubicBezTo>
                  <a:cubicBezTo>
                    <a:pt x="54" y="32"/>
                    <a:pt x="54" y="32"/>
                    <a:pt x="54" y="32"/>
                  </a:cubicBezTo>
                  <a:cubicBezTo>
                    <a:pt x="55" y="32"/>
                    <a:pt x="55" y="32"/>
                    <a:pt x="55" y="32"/>
                  </a:cubicBezTo>
                  <a:cubicBezTo>
                    <a:pt x="55" y="33"/>
                    <a:pt x="55" y="33"/>
                    <a:pt x="55" y="33"/>
                  </a:cubicBezTo>
                  <a:cubicBezTo>
                    <a:pt x="56" y="33"/>
                    <a:pt x="56" y="33"/>
                    <a:pt x="56" y="33"/>
                  </a:cubicBezTo>
                  <a:cubicBezTo>
                    <a:pt x="56" y="34"/>
                    <a:pt x="56" y="34"/>
                    <a:pt x="56" y="34"/>
                  </a:cubicBezTo>
                  <a:cubicBezTo>
                    <a:pt x="55" y="34"/>
                    <a:pt x="55" y="34"/>
                    <a:pt x="55" y="34"/>
                  </a:cubicBezTo>
                  <a:cubicBezTo>
                    <a:pt x="54" y="34"/>
                    <a:pt x="54" y="34"/>
                    <a:pt x="54" y="34"/>
                  </a:cubicBezTo>
                  <a:cubicBezTo>
                    <a:pt x="54" y="34"/>
                    <a:pt x="54" y="34"/>
                    <a:pt x="54" y="34"/>
                  </a:cubicBezTo>
                  <a:close/>
                  <a:moveTo>
                    <a:pt x="57" y="33"/>
                  </a:moveTo>
                  <a:cubicBezTo>
                    <a:pt x="58" y="34"/>
                    <a:pt x="58" y="34"/>
                    <a:pt x="58" y="34"/>
                  </a:cubicBezTo>
                  <a:cubicBezTo>
                    <a:pt x="58" y="34"/>
                    <a:pt x="58" y="34"/>
                    <a:pt x="58" y="34"/>
                  </a:cubicBezTo>
                  <a:cubicBezTo>
                    <a:pt x="59" y="34"/>
                    <a:pt x="59" y="34"/>
                    <a:pt x="59" y="34"/>
                  </a:cubicBezTo>
                  <a:cubicBezTo>
                    <a:pt x="59" y="33"/>
                    <a:pt x="59" y="33"/>
                    <a:pt x="59" y="33"/>
                  </a:cubicBezTo>
                  <a:cubicBezTo>
                    <a:pt x="59" y="33"/>
                    <a:pt x="59" y="33"/>
                    <a:pt x="59" y="33"/>
                  </a:cubicBezTo>
                  <a:cubicBezTo>
                    <a:pt x="58" y="33"/>
                    <a:pt x="58" y="33"/>
                    <a:pt x="58" y="33"/>
                  </a:cubicBezTo>
                  <a:cubicBezTo>
                    <a:pt x="58" y="33"/>
                    <a:pt x="58" y="33"/>
                    <a:pt x="58" y="33"/>
                  </a:cubicBezTo>
                  <a:cubicBezTo>
                    <a:pt x="57" y="33"/>
                    <a:pt x="57" y="33"/>
                    <a:pt x="57" y="33"/>
                  </a:cubicBezTo>
                  <a:close/>
                  <a:moveTo>
                    <a:pt x="59" y="41"/>
                  </a:moveTo>
                  <a:cubicBezTo>
                    <a:pt x="59" y="41"/>
                    <a:pt x="59" y="41"/>
                    <a:pt x="59" y="41"/>
                  </a:cubicBezTo>
                  <a:cubicBezTo>
                    <a:pt x="59" y="40"/>
                    <a:pt x="59" y="40"/>
                    <a:pt x="59" y="40"/>
                  </a:cubicBezTo>
                  <a:cubicBezTo>
                    <a:pt x="59" y="39"/>
                    <a:pt x="59" y="39"/>
                    <a:pt x="59" y="39"/>
                  </a:cubicBezTo>
                  <a:cubicBezTo>
                    <a:pt x="59" y="38"/>
                    <a:pt x="59" y="38"/>
                    <a:pt x="59" y="38"/>
                  </a:cubicBezTo>
                  <a:cubicBezTo>
                    <a:pt x="58" y="37"/>
                    <a:pt x="58" y="37"/>
                    <a:pt x="58" y="37"/>
                  </a:cubicBezTo>
                  <a:cubicBezTo>
                    <a:pt x="57" y="37"/>
                    <a:pt x="57" y="37"/>
                    <a:pt x="57" y="37"/>
                  </a:cubicBezTo>
                  <a:cubicBezTo>
                    <a:pt x="57" y="37"/>
                    <a:pt x="57" y="37"/>
                    <a:pt x="57" y="37"/>
                  </a:cubicBezTo>
                  <a:cubicBezTo>
                    <a:pt x="56" y="37"/>
                    <a:pt x="56" y="37"/>
                    <a:pt x="56" y="37"/>
                  </a:cubicBezTo>
                  <a:cubicBezTo>
                    <a:pt x="55" y="38"/>
                    <a:pt x="55" y="38"/>
                    <a:pt x="55" y="38"/>
                  </a:cubicBezTo>
                  <a:cubicBezTo>
                    <a:pt x="55" y="38"/>
                    <a:pt x="55" y="38"/>
                    <a:pt x="55" y="38"/>
                  </a:cubicBezTo>
                  <a:cubicBezTo>
                    <a:pt x="55" y="39"/>
                    <a:pt x="55" y="39"/>
                    <a:pt x="55" y="39"/>
                  </a:cubicBezTo>
                  <a:cubicBezTo>
                    <a:pt x="56" y="41"/>
                    <a:pt x="56" y="41"/>
                    <a:pt x="56" y="41"/>
                  </a:cubicBezTo>
                  <a:cubicBezTo>
                    <a:pt x="56" y="41"/>
                    <a:pt x="56" y="41"/>
                    <a:pt x="56" y="41"/>
                  </a:cubicBezTo>
                  <a:cubicBezTo>
                    <a:pt x="57" y="41"/>
                    <a:pt x="57" y="41"/>
                    <a:pt x="57" y="41"/>
                  </a:cubicBezTo>
                  <a:cubicBezTo>
                    <a:pt x="58" y="41"/>
                    <a:pt x="58" y="41"/>
                    <a:pt x="58" y="41"/>
                  </a:cubicBezTo>
                  <a:cubicBezTo>
                    <a:pt x="59" y="41"/>
                    <a:pt x="59" y="41"/>
                    <a:pt x="59" y="41"/>
                  </a:cubicBezTo>
                  <a:close/>
                  <a:moveTo>
                    <a:pt x="61" y="40"/>
                  </a:moveTo>
                  <a:cubicBezTo>
                    <a:pt x="61" y="40"/>
                    <a:pt x="61" y="40"/>
                    <a:pt x="61" y="40"/>
                  </a:cubicBezTo>
                  <a:cubicBezTo>
                    <a:pt x="61" y="39"/>
                    <a:pt x="61" y="39"/>
                    <a:pt x="61" y="39"/>
                  </a:cubicBezTo>
                  <a:cubicBezTo>
                    <a:pt x="61" y="39"/>
                    <a:pt x="61" y="39"/>
                    <a:pt x="61" y="39"/>
                  </a:cubicBezTo>
                  <a:cubicBezTo>
                    <a:pt x="61" y="39"/>
                    <a:pt x="61" y="39"/>
                    <a:pt x="61" y="39"/>
                  </a:cubicBezTo>
                  <a:cubicBezTo>
                    <a:pt x="62" y="38"/>
                    <a:pt x="62" y="38"/>
                    <a:pt x="62" y="38"/>
                  </a:cubicBezTo>
                  <a:cubicBezTo>
                    <a:pt x="62" y="37"/>
                    <a:pt x="62" y="37"/>
                    <a:pt x="62" y="37"/>
                  </a:cubicBezTo>
                  <a:cubicBezTo>
                    <a:pt x="63" y="37"/>
                    <a:pt x="63" y="37"/>
                    <a:pt x="63" y="37"/>
                  </a:cubicBezTo>
                  <a:cubicBezTo>
                    <a:pt x="64" y="37"/>
                    <a:pt x="64" y="37"/>
                    <a:pt x="64" y="37"/>
                  </a:cubicBezTo>
                  <a:cubicBezTo>
                    <a:pt x="64" y="36"/>
                    <a:pt x="64" y="36"/>
                    <a:pt x="64" y="36"/>
                  </a:cubicBezTo>
                  <a:cubicBezTo>
                    <a:pt x="63" y="36"/>
                    <a:pt x="63" y="36"/>
                    <a:pt x="63" y="36"/>
                  </a:cubicBezTo>
                  <a:cubicBezTo>
                    <a:pt x="62" y="36"/>
                    <a:pt x="62" y="36"/>
                    <a:pt x="62" y="36"/>
                  </a:cubicBezTo>
                  <a:cubicBezTo>
                    <a:pt x="61" y="36"/>
                    <a:pt x="61" y="36"/>
                    <a:pt x="61" y="36"/>
                  </a:cubicBezTo>
                  <a:cubicBezTo>
                    <a:pt x="60" y="35"/>
                    <a:pt x="60" y="35"/>
                    <a:pt x="60" y="35"/>
                  </a:cubicBezTo>
                  <a:cubicBezTo>
                    <a:pt x="59" y="35"/>
                    <a:pt x="59" y="35"/>
                    <a:pt x="59" y="35"/>
                  </a:cubicBezTo>
                  <a:cubicBezTo>
                    <a:pt x="58" y="35"/>
                    <a:pt x="58" y="35"/>
                    <a:pt x="58" y="35"/>
                  </a:cubicBezTo>
                  <a:cubicBezTo>
                    <a:pt x="58" y="35"/>
                    <a:pt x="58" y="35"/>
                    <a:pt x="58" y="35"/>
                  </a:cubicBezTo>
                  <a:cubicBezTo>
                    <a:pt x="58" y="36"/>
                    <a:pt x="58" y="36"/>
                    <a:pt x="58" y="36"/>
                  </a:cubicBezTo>
                  <a:cubicBezTo>
                    <a:pt x="59" y="37"/>
                    <a:pt x="59" y="37"/>
                    <a:pt x="59" y="37"/>
                  </a:cubicBezTo>
                  <a:cubicBezTo>
                    <a:pt x="59" y="39"/>
                    <a:pt x="59" y="39"/>
                    <a:pt x="59" y="39"/>
                  </a:cubicBezTo>
                  <a:cubicBezTo>
                    <a:pt x="60" y="40"/>
                    <a:pt x="60" y="40"/>
                    <a:pt x="60" y="40"/>
                  </a:cubicBezTo>
                  <a:cubicBezTo>
                    <a:pt x="61" y="40"/>
                    <a:pt x="61" y="40"/>
                    <a:pt x="61" y="40"/>
                  </a:cubicBezTo>
                  <a:cubicBezTo>
                    <a:pt x="61" y="40"/>
                    <a:pt x="61" y="40"/>
                    <a:pt x="61" y="40"/>
                  </a:cubicBezTo>
                  <a:close/>
                  <a:moveTo>
                    <a:pt x="64" y="40"/>
                  </a:moveTo>
                  <a:cubicBezTo>
                    <a:pt x="64" y="41"/>
                    <a:pt x="64" y="41"/>
                    <a:pt x="64" y="41"/>
                  </a:cubicBezTo>
                  <a:cubicBezTo>
                    <a:pt x="65" y="41"/>
                    <a:pt x="65" y="41"/>
                    <a:pt x="65" y="41"/>
                  </a:cubicBezTo>
                  <a:cubicBezTo>
                    <a:pt x="66" y="42"/>
                    <a:pt x="66" y="42"/>
                    <a:pt x="66" y="42"/>
                  </a:cubicBezTo>
                  <a:cubicBezTo>
                    <a:pt x="67" y="42"/>
                    <a:pt x="67" y="42"/>
                    <a:pt x="67" y="42"/>
                  </a:cubicBezTo>
                  <a:cubicBezTo>
                    <a:pt x="68" y="41"/>
                    <a:pt x="68" y="41"/>
                    <a:pt x="68" y="41"/>
                  </a:cubicBezTo>
                  <a:cubicBezTo>
                    <a:pt x="67" y="40"/>
                    <a:pt x="67" y="40"/>
                    <a:pt x="67" y="40"/>
                  </a:cubicBezTo>
                  <a:cubicBezTo>
                    <a:pt x="67" y="39"/>
                    <a:pt x="67" y="39"/>
                    <a:pt x="67" y="39"/>
                  </a:cubicBezTo>
                  <a:cubicBezTo>
                    <a:pt x="65" y="40"/>
                    <a:pt x="65" y="40"/>
                    <a:pt x="65" y="40"/>
                  </a:cubicBezTo>
                  <a:cubicBezTo>
                    <a:pt x="64" y="40"/>
                    <a:pt x="64" y="40"/>
                    <a:pt x="64" y="40"/>
                  </a:cubicBezTo>
                  <a:close/>
                  <a:moveTo>
                    <a:pt x="64" y="42"/>
                  </a:moveTo>
                  <a:cubicBezTo>
                    <a:pt x="64" y="43"/>
                    <a:pt x="64" y="43"/>
                    <a:pt x="64" y="43"/>
                  </a:cubicBezTo>
                  <a:cubicBezTo>
                    <a:pt x="65" y="43"/>
                    <a:pt x="65" y="43"/>
                    <a:pt x="65" y="43"/>
                  </a:cubicBezTo>
                  <a:cubicBezTo>
                    <a:pt x="65" y="43"/>
                    <a:pt x="65" y="43"/>
                    <a:pt x="65" y="43"/>
                  </a:cubicBezTo>
                  <a:cubicBezTo>
                    <a:pt x="66" y="43"/>
                    <a:pt x="66" y="43"/>
                    <a:pt x="66" y="43"/>
                  </a:cubicBezTo>
                  <a:cubicBezTo>
                    <a:pt x="65" y="42"/>
                    <a:pt x="65" y="42"/>
                    <a:pt x="65" y="42"/>
                  </a:cubicBezTo>
                  <a:cubicBezTo>
                    <a:pt x="64" y="42"/>
                    <a:pt x="64" y="42"/>
                    <a:pt x="64" y="42"/>
                  </a:cubicBezTo>
                  <a:close/>
                  <a:moveTo>
                    <a:pt x="64" y="16"/>
                  </a:moveTo>
                  <a:cubicBezTo>
                    <a:pt x="65" y="16"/>
                    <a:pt x="65" y="16"/>
                    <a:pt x="65" y="16"/>
                  </a:cubicBezTo>
                  <a:cubicBezTo>
                    <a:pt x="65" y="16"/>
                    <a:pt x="65" y="16"/>
                    <a:pt x="65" y="16"/>
                  </a:cubicBezTo>
                  <a:cubicBezTo>
                    <a:pt x="66" y="15"/>
                    <a:pt x="66" y="15"/>
                    <a:pt x="66" y="15"/>
                  </a:cubicBezTo>
                  <a:cubicBezTo>
                    <a:pt x="66" y="16"/>
                    <a:pt x="66" y="16"/>
                    <a:pt x="66" y="16"/>
                  </a:cubicBezTo>
                  <a:cubicBezTo>
                    <a:pt x="67" y="16"/>
                    <a:pt x="67" y="16"/>
                    <a:pt x="67" y="16"/>
                  </a:cubicBezTo>
                  <a:cubicBezTo>
                    <a:pt x="67" y="16"/>
                    <a:pt x="67" y="16"/>
                    <a:pt x="67" y="16"/>
                  </a:cubicBezTo>
                  <a:cubicBezTo>
                    <a:pt x="68" y="16"/>
                    <a:pt x="68" y="16"/>
                    <a:pt x="68" y="16"/>
                  </a:cubicBezTo>
                  <a:cubicBezTo>
                    <a:pt x="67" y="17"/>
                    <a:pt x="67" y="17"/>
                    <a:pt x="67" y="17"/>
                  </a:cubicBezTo>
                  <a:cubicBezTo>
                    <a:pt x="66" y="17"/>
                    <a:pt x="66" y="17"/>
                    <a:pt x="66" y="17"/>
                  </a:cubicBezTo>
                  <a:cubicBezTo>
                    <a:pt x="66" y="17"/>
                    <a:pt x="66" y="17"/>
                    <a:pt x="66" y="17"/>
                  </a:cubicBezTo>
                  <a:cubicBezTo>
                    <a:pt x="64" y="17"/>
                    <a:pt x="64" y="17"/>
                    <a:pt x="64" y="17"/>
                  </a:cubicBezTo>
                  <a:cubicBezTo>
                    <a:pt x="64" y="16"/>
                    <a:pt x="64" y="16"/>
                    <a:pt x="64" y="16"/>
                  </a:cubicBezTo>
                  <a:close/>
                  <a:moveTo>
                    <a:pt x="66" y="28"/>
                  </a:moveTo>
                  <a:cubicBezTo>
                    <a:pt x="66" y="27"/>
                    <a:pt x="66" y="27"/>
                    <a:pt x="66" y="27"/>
                  </a:cubicBezTo>
                  <a:cubicBezTo>
                    <a:pt x="67" y="26"/>
                    <a:pt x="67" y="26"/>
                    <a:pt x="67" y="26"/>
                  </a:cubicBezTo>
                  <a:cubicBezTo>
                    <a:pt x="67" y="26"/>
                    <a:pt x="67" y="26"/>
                    <a:pt x="67" y="26"/>
                  </a:cubicBezTo>
                  <a:cubicBezTo>
                    <a:pt x="66" y="25"/>
                    <a:pt x="66" y="25"/>
                    <a:pt x="66" y="25"/>
                  </a:cubicBezTo>
                  <a:cubicBezTo>
                    <a:pt x="66" y="25"/>
                    <a:pt x="66" y="25"/>
                    <a:pt x="66" y="25"/>
                  </a:cubicBezTo>
                  <a:cubicBezTo>
                    <a:pt x="65" y="25"/>
                    <a:pt x="65" y="25"/>
                    <a:pt x="65" y="25"/>
                  </a:cubicBezTo>
                  <a:cubicBezTo>
                    <a:pt x="64" y="25"/>
                    <a:pt x="64" y="25"/>
                    <a:pt x="64" y="25"/>
                  </a:cubicBezTo>
                  <a:cubicBezTo>
                    <a:pt x="63" y="26"/>
                    <a:pt x="63" y="26"/>
                    <a:pt x="63" y="26"/>
                  </a:cubicBezTo>
                  <a:cubicBezTo>
                    <a:pt x="62" y="26"/>
                    <a:pt x="62" y="26"/>
                    <a:pt x="62" y="26"/>
                  </a:cubicBezTo>
                  <a:cubicBezTo>
                    <a:pt x="62" y="27"/>
                    <a:pt x="62" y="27"/>
                    <a:pt x="62" y="27"/>
                  </a:cubicBezTo>
                  <a:cubicBezTo>
                    <a:pt x="64" y="28"/>
                    <a:pt x="64" y="28"/>
                    <a:pt x="64" y="28"/>
                  </a:cubicBezTo>
                  <a:cubicBezTo>
                    <a:pt x="65" y="28"/>
                    <a:pt x="65" y="28"/>
                    <a:pt x="65" y="28"/>
                  </a:cubicBezTo>
                  <a:cubicBezTo>
                    <a:pt x="66" y="28"/>
                    <a:pt x="66" y="28"/>
                    <a:pt x="66" y="28"/>
                  </a:cubicBezTo>
                  <a:close/>
                  <a:moveTo>
                    <a:pt x="68" y="26"/>
                  </a:moveTo>
                  <a:cubicBezTo>
                    <a:pt x="68" y="27"/>
                    <a:pt x="68" y="27"/>
                    <a:pt x="68" y="27"/>
                  </a:cubicBezTo>
                  <a:cubicBezTo>
                    <a:pt x="68" y="28"/>
                    <a:pt x="68" y="28"/>
                    <a:pt x="68" y="28"/>
                  </a:cubicBezTo>
                  <a:cubicBezTo>
                    <a:pt x="67" y="28"/>
                    <a:pt x="67" y="28"/>
                    <a:pt x="67" y="28"/>
                  </a:cubicBezTo>
                  <a:cubicBezTo>
                    <a:pt x="67" y="28"/>
                    <a:pt x="67" y="28"/>
                    <a:pt x="67" y="28"/>
                  </a:cubicBezTo>
                  <a:cubicBezTo>
                    <a:pt x="66" y="28"/>
                    <a:pt x="66" y="28"/>
                    <a:pt x="66" y="28"/>
                  </a:cubicBezTo>
                  <a:cubicBezTo>
                    <a:pt x="65" y="29"/>
                    <a:pt x="65" y="29"/>
                    <a:pt x="65" y="29"/>
                  </a:cubicBezTo>
                  <a:cubicBezTo>
                    <a:pt x="64" y="29"/>
                    <a:pt x="64" y="29"/>
                    <a:pt x="64" y="29"/>
                  </a:cubicBezTo>
                  <a:cubicBezTo>
                    <a:pt x="63" y="29"/>
                    <a:pt x="63" y="29"/>
                    <a:pt x="63" y="29"/>
                  </a:cubicBezTo>
                  <a:cubicBezTo>
                    <a:pt x="63" y="29"/>
                    <a:pt x="63" y="29"/>
                    <a:pt x="63" y="29"/>
                  </a:cubicBezTo>
                  <a:cubicBezTo>
                    <a:pt x="63" y="30"/>
                    <a:pt x="63" y="30"/>
                    <a:pt x="63" y="30"/>
                  </a:cubicBezTo>
                  <a:cubicBezTo>
                    <a:pt x="63" y="30"/>
                    <a:pt x="63" y="30"/>
                    <a:pt x="63" y="30"/>
                  </a:cubicBezTo>
                  <a:cubicBezTo>
                    <a:pt x="63" y="33"/>
                    <a:pt x="63" y="33"/>
                    <a:pt x="63" y="33"/>
                  </a:cubicBezTo>
                  <a:cubicBezTo>
                    <a:pt x="64" y="34"/>
                    <a:pt x="64" y="34"/>
                    <a:pt x="64" y="34"/>
                  </a:cubicBezTo>
                  <a:cubicBezTo>
                    <a:pt x="65" y="35"/>
                    <a:pt x="65" y="35"/>
                    <a:pt x="65" y="35"/>
                  </a:cubicBezTo>
                  <a:cubicBezTo>
                    <a:pt x="66" y="35"/>
                    <a:pt x="66" y="35"/>
                    <a:pt x="66" y="35"/>
                  </a:cubicBezTo>
                  <a:cubicBezTo>
                    <a:pt x="67" y="35"/>
                    <a:pt x="67" y="35"/>
                    <a:pt x="67" y="35"/>
                  </a:cubicBezTo>
                  <a:cubicBezTo>
                    <a:pt x="68" y="35"/>
                    <a:pt x="68" y="35"/>
                    <a:pt x="68" y="35"/>
                  </a:cubicBezTo>
                  <a:cubicBezTo>
                    <a:pt x="69" y="34"/>
                    <a:pt x="69" y="34"/>
                    <a:pt x="69" y="34"/>
                  </a:cubicBezTo>
                  <a:cubicBezTo>
                    <a:pt x="70" y="34"/>
                    <a:pt x="70" y="34"/>
                    <a:pt x="70" y="34"/>
                  </a:cubicBezTo>
                  <a:cubicBezTo>
                    <a:pt x="70" y="33"/>
                    <a:pt x="70" y="33"/>
                    <a:pt x="70" y="33"/>
                  </a:cubicBezTo>
                  <a:cubicBezTo>
                    <a:pt x="69" y="33"/>
                    <a:pt x="69" y="33"/>
                    <a:pt x="69" y="33"/>
                  </a:cubicBezTo>
                  <a:cubicBezTo>
                    <a:pt x="69" y="32"/>
                    <a:pt x="69" y="32"/>
                    <a:pt x="69" y="32"/>
                  </a:cubicBezTo>
                  <a:cubicBezTo>
                    <a:pt x="68" y="32"/>
                    <a:pt x="68" y="32"/>
                    <a:pt x="68" y="32"/>
                  </a:cubicBezTo>
                  <a:cubicBezTo>
                    <a:pt x="67" y="31"/>
                    <a:pt x="67" y="31"/>
                    <a:pt x="67" y="31"/>
                  </a:cubicBezTo>
                  <a:cubicBezTo>
                    <a:pt x="67" y="30"/>
                    <a:pt x="67" y="30"/>
                    <a:pt x="67" y="30"/>
                  </a:cubicBezTo>
                  <a:cubicBezTo>
                    <a:pt x="68" y="30"/>
                    <a:pt x="68" y="30"/>
                    <a:pt x="68" y="30"/>
                  </a:cubicBezTo>
                  <a:cubicBezTo>
                    <a:pt x="69" y="30"/>
                    <a:pt x="69" y="30"/>
                    <a:pt x="69" y="30"/>
                  </a:cubicBezTo>
                  <a:cubicBezTo>
                    <a:pt x="70" y="29"/>
                    <a:pt x="70" y="29"/>
                    <a:pt x="70" y="29"/>
                  </a:cubicBezTo>
                  <a:cubicBezTo>
                    <a:pt x="70" y="29"/>
                    <a:pt x="70" y="29"/>
                    <a:pt x="70" y="29"/>
                  </a:cubicBezTo>
                  <a:cubicBezTo>
                    <a:pt x="69" y="28"/>
                    <a:pt x="69" y="28"/>
                    <a:pt x="69" y="28"/>
                  </a:cubicBezTo>
                  <a:cubicBezTo>
                    <a:pt x="68" y="27"/>
                    <a:pt x="68" y="27"/>
                    <a:pt x="68" y="27"/>
                  </a:cubicBezTo>
                  <a:cubicBezTo>
                    <a:pt x="68" y="26"/>
                    <a:pt x="68" y="26"/>
                    <a:pt x="68" y="26"/>
                  </a:cubicBezTo>
                  <a:close/>
                  <a:moveTo>
                    <a:pt x="72" y="28"/>
                  </a:moveTo>
                  <a:cubicBezTo>
                    <a:pt x="71" y="27"/>
                    <a:pt x="71" y="27"/>
                    <a:pt x="71" y="27"/>
                  </a:cubicBezTo>
                  <a:cubicBezTo>
                    <a:pt x="71" y="27"/>
                    <a:pt x="71" y="27"/>
                    <a:pt x="71" y="27"/>
                  </a:cubicBezTo>
                  <a:cubicBezTo>
                    <a:pt x="71" y="26"/>
                    <a:pt x="71" y="26"/>
                    <a:pt x="71" y="26"/>
                  </a:cubicBezTo>
                  <a:cubicBezTo>
                    <a:pt x="70" y="26"/>
                    <a:pt x="70" y="26"/>
                    <a:pt x="70" y="26"/>
                  </a:cubicBezTo>
                  <a:cubicBezTo>
                    <a:pt x="69" y="26"/>
                    <a:pt x="69" y="26"/>
                    <a:pt x="69" y="26"/>
                  </a:cubicBezTo>
                  <a:cubicBezTo>
                    <a:pt x="69" y="25"/>
                    <a:pt x="69" y="25"/>
                    <a:pt x="69" y="25"/>
                  </a:cubicBezTo>
                  <a:cubicBezTo>
                    <a:pt x="69" y="25"/>
                    <a:pt x="69" y="25"/>
                    <a:pt x="69" y="25"/>
                  </a:cubicBezTo>
                  <a:cubicBezTo>
                    <a:pt x="69" y="23"/>
                    <a:pt x="69" y="23"/>
                    <a:pt x="69" y="23"/>
                  </a:cubicBezTo>
                  <a:cubicBezTo>
                    <a:pt x="69" y="23"/>
                    <a:pt x="69" y="23"/>
                    <a:pt x="69" y="23"/>
                  </a:cubicBezTo>
                  <a:cubicBezTo>
                    <a:pt x="69" y="21"/>
                    <a:pt x="69" y="21"/>
                    <a:pt x="69" y="21"/>
                  </a:cubicBezTo>
                  <a:cubicBezTo>
                    <a:pt x="70" y="21"/>
                    <a:pt x="70" y="21"/>
                    <a:pt x="70" y="21"/>
                  </a:cubicBezTo>
                  <a:cubicBezTo>
                    <a:pt x="71" y="20"/>
                    <a:pt x="71" y="20"/>
                    <a:pt x="71" y="20"/>
                  </a:cubicBezTo>
                  <a:cubicBezTo>
                    <a:pt x="71" y="20"/>
                    <a:pt x="71" y="20"/>
                    <a:pt x="71" y="20"/>
                  </a:cubicBezTo>
                  <a:cubicBezTo>
                    <a:pt x="71" y="19"/>
                    <a:pt x="71" y="19"/>
                    <a:pt x="71" y="19"/>
                  </a:cubicBezTo>
                  <a:cubicBezTo>
                    <a:pt x="71" y="19"/>
                    <a:pt x="71" y="19"/>
                    <a:pt x="71" y="19"/>
                  </a:cubicBezTo>
                  <a:cubicBezTo>
                    <a:pt x="72" y="19"/>
                    <a:pt x="72" y="19"/>
                    <a:pt x="72" y="19"/>
                  </a:cubicBezTo>
                  <a:cubicBezTo>
                    <a:pt x="73" y="19"/>
                    <a:pt x="73" y="19"/>
                    <a:pt x="73" y="19"/>
                  </a:cubicBezTo>
                  <a:cubicBezTo>
                    <a:pt x="73" y="20"/>
                    <a:pt x="73" y="20"/>
                    <a:pt x="73" y="20"/>
                  </a:cubicBezTo>
                  <a:cubicBezTo>
                    <a:pt x="73" y="21"/>
                    <a:pt x="73" y="21"/>
                    <a:pt x="73" y="21"/>
                  </a:cubicBezTo>
                  <a:cubicBezTo>
                    <a:pt x="73" y="22"/>
                    <a:pt x="73" y="22"/>
                    <a:pt x="73" y="22"/>
                  </a:cubicBezTo>
                  <a:cubicBezTo>
                    <a:pt x="74" y="22"/>
                    <a:pt x="74" y="22"/>
                    <a:pt x="74" y="22"/>
                  </a:cubicBezTo>
                  <a:cubicBezTo>
                    <a:pt x="75" y="23"/>
                    <a:pt x="75" y="23"/>
                    <a:pt x="75" y="23"/>
                  </a:cubicBezTo>
                  <a:cubicBezTo>
                    <a:pt x="76" y="23"/>
                    <a:pt x="76" y="23"/>
                    <a:pt x="76" y="23"/>
                  </a:cubicBezTo>
                  <a:cubicBezTo>
                    <a:pt x="76" y="24"/>
                    <a:pt x="76" y="24"/>
                    <a:pt x="76" y="24"/>
                  </a:cubicBezTo>
                  <a:cubicBezTo>
                    <a:pt x="74" y="24"/>
                    <a:pt x="74" y="24"/>
                    <a:pt x="74" y="24"/>
                  </a:cubicBezTo>
                  <a:cubicBezTo>
                    <a:pt x="73" y="25"/>
                    <a:pt x="73" y="25"/>
                    <a:pt x="73" y="25"/>
                  </a:cubicBezTo>
                  <a:cubicBezTo>
                    <a:pt x="73" y="25"/>
                    <a:pt x="73" y="25"/>
                    <a:pt x="73" y="25"/>
                  </a:cubicBezTo>
                  <a:cubicBezTo>
                    <a:pt x="73" y="26"/>
                    <a:pt x="73" y="26"/>
                    <a:pt x="73" y="26"/>
                  </a:cubicBezTo>
                  <a:cubicBezTo>
                    <a:pt x="73" y="27"/>
                    <a:pt x="73" y="27"/>
                    <a:pt x="73" y="27"/>
                  </a:cubicBezTo>
                  <a:cubicBezTo>
                    <a:pt x="72" y="28"/>
                    <a:pt x="72" y="28"/>
                    <a:pt x="72" y="28"/>
                  </a:cubicBezTo>
                  <a:close/>
                  <a:moveTo>
                    <a:pt x="453" y="50"/>
                  </a:moveTo>
                  <a:cubicBezTo>
                    <a:pt x="453" y="50"/>
                    <a:pt x="453" y="50"/>
                    <a:pt x="453" y="50"/>
                  </a:cubicBezTo>
                  <a:cubicBezTo>
                    <a:pt x="453" y="50"/>
                    <a:pt x="453" y="50"/>
                    <a:pt x="453" y="50"/>
                  </a:cubicBezTo>
                  <a:cubicBezTo>
                    <a:pt x="453" y="50"/>
                    <a:pt x="453" y="50"/>
                    <a:pt x="453" y="50"/>
                  </a:cubicBezTo>
                  <a:cubicBezTo>
                    <a:pt x="452" y="50"/>
                    <a:pt x="452" y="50"/>
                    <a:pt x="452" y="50"/>
                  </a:cubicBezTo>
                  <a:cubicBezTo>
                    <a:pt x="453" y="50"/>
                    <a:pt x="453" y="50"/>
                    <a:pt x="453" y="50"/>
                  </a:cubicBezTo>
                  <a:close/>
                  <a:moveTo>
                    <a:pt x="449" y="50"/>
                  </a:moveTo>
                  <a:cubicBezTo>
                    <a:pt x="450" y="50"/>
                    <a:pt x="450" y="50"/>
                    <a:pt x="450" y="50"/>
                  </a:cubicBezTo>
                  <a:cubicBezTo>
                    <a:pt x="450" y="49"/>
                    <a:pt x="450" y="49"/>
                    <a:pt x="450" y="49"/>
                  </a:cubicBezTo>
                  <a:cubicBezTo>
                    <a:pt x="449" y="49"/>
                    <a:pt x="449" y="49"/>
                    <a:pt x="449" y="49"/>
                  </a:cubicBezTo>
                  <a:cubicBezTo>
                    <a:pt x="449" y="49"/>
                    <a:pt x="449" y="49"/>
                    <a:pt x="449" y="49"/>
                  </a:cubicBezTo>
                  <a:cubicBezTo>
                    <a:pt x="449" y="50"/>
                    <a:pt x="449" y="50"/>
                    <a:pt x="449" y="50"/>
                  </a:cubicBezTo>
                  <a:close/>
                  <a:moveTo>
                    <a:pt x="446" y="51"/>
                  </a:moveTo>
                  <a:cubicBezTo>
                    <a:pt x="446" y="51"/>
                    <a:pt x="446" y="51"/>
                    <a:pt x="446" y="51"/>
                  </a:cubicBezTo>
                  <a:cubicBezTo>
                    <a:pt x="446" y="51"/>
                    <a:pt x="446" y="51"/>
                    <a:pt x="446" y="51"/>
                  </a:cubicBezTo>
                  <a:cubicBezTo>
                    <a:pt x="446" y="50"/>
                    <a:pt x="446" y="50"/>
                    <a:pt x="446" y="50"/>
                  </a:cubicBezTo>
                  <a:cubicBezTo>
                    <a:pt x="446" y="50"/>
                    <a:pt x="446" y="50"/>
                    <a:pt x="446" y="50"/>
                  </a:cubicBezTo>
                  <a:cubicBezTo>
                    <a:pt x="445" y="50"/>
                    <a:pt x="445" y="50"/>
                    <a:pt x="445" y="50"/>
                  </a:cubicBezTo>
                  <a:cubicBezTo>
                    <a:pt x="446" y="51"/>
                    <a:pt x="446" y="51"/>
                    <a:pt x="446" y="51"/>
                  </a:cubicBezTo>
                  <a:close/>
                  <a:moveTo>
                    <a:pt x="523" y="136"/>
                  </a:moveTo>
                  <a:cubicBezTo>
                    <a:pt x="522" y="136"/>
                    <a:pt x="522" y="136"/>
                    <a:pt x="522" y="136"/>
                  </a:cubicBezTo>
                  <a:cubicBezTo>
                    <a:pt x="523" y="137"/>
                    <a:pt x="523" y="137"/>
                    <a:pt x="523" y="137"/>
                  </a:cubicBezTo>
                  <a:cubicBezTo>
                    <a:pt x="523" y="137"/>
                    <a:pt x="523" y="137"/>
                    <a:pt x="523" y="137"/>
                  </a:cubicBezTo>
                  <a:cubicBezTo>
                    <a:pt x="523" y="136"/>
                    <a:pt x="523" y="136"/>
                    <a:pt x="523" y="136"/>
                  </a:cubicBezTo>
                  <a:cubicBezTo>
                    <a:pt x="523" y="136"/>
                    <a:pt x="523" y="136"/>
                    <a:pt x="523" y="136"/>
                  </a:cubicBezTo>
                  <a:cubicBezTo>
                    <a:pt x="523" y="136"/>
                    <a:pt x="523" y="136"/>
                    <a:pt x="523" y="136"/>
                  </a:cubicBezTo>
                  <a:close/>
                  <a:moveTo>
                    <a:pt x="522" y="134"/>
                  </a:moveTo>
                  <a:cubicBezTo>
                    <a:pt x="522" y="135"/>
                    <a:pt x="522" y="135"/>
                    <a:pt x="522" y="135"/>
                  </a:cubicBezTo>
                  <a:cubicBezTo>
                    <a:pt x="523" y="135"/>
                    <a:pt x="523" y="135"/>
                    <a:pt x="523" y="135"/>
                  </a:cubicBezTo>
                  <a:cubicBezTo>
                    <a:pt x="523" y="135"/>
                    <a:pt x="523" y="135"/>
                    <a:pt x="523" y="135"/>
                  </a:cubicBezTo>
                  <a:cubicBezTo>
                    <a:pt x="522" y="134"/>
                    <a:pt x="522" y="134"/>
                    <a:pt x="522" y="134"/>
                  </a:cubicBezTo>
                  <a:cubicBezTo>
                    <a:pt x="522" y="134"/>
                    <a:pt x="522" y="134"/>
                    <a:pt x="522" y="134"/>
                  </a:cubicBezTo>
                  <a:cubicBezTo>
                    <a:pt x="522" y="134"/>
                    <a:pt x="522" y="134"/>
                    <a:pt x="522" y="134"/>
                  </a:cubicBezTo>
                  <a:close/>
                  <a:moveTo>
                    <a:pt x="83" y="86"/>
                  </a:moveTo>
                  <a:cubicBezTo>
                    <a:pt x="83" y="86"/>
                    <a:pt x="83" y="86"/>
                    <a:pt x="83" y="86"/>
                  </a:cubicBezTo>
                  <a:cubicBezTo>
                    <a:pt x="83" y="85"/>
                    <a:pt x="83" y="85"/>
                    <a:pt x="83" y="85"/>
                  </a:cubicBezTo>
                  <a:cubicBezTo>
                    <a:pt x="85" y="85"/>
                    <a:pt x="85" y="85"/>
                    <a:pt x="85" y="85"/>
                  </a:cubicBezTo>
                  <a:cubicBezTo>
                    <a:pt x="85" y="84"/>
                    <a:pt x="85" y="84"/>
                    <a:pt x="85" y="84"/>
                  </a:cubicBezTo>
                  <a:cubicBezTo>
                    <a:pt x="84" y="84"/>
                    <a:pt x="84" y="84"/>
                    <a:pt x="84" y="84"/>
                  </a:cubicBezTo>
                  <a:cubicBezTo>
                    <a:pt x="83" y="85"/>
                    <a:pt x="83" y="85"/>
                    <a:pt x="83" y="85"/>
                  </a:cubicBezTo>
                  <a:cubicBezTo>
                    <a:pt x="83" y="85"/>
                    <a:pt x="83" y="85"/>
                    <a:pt x="83" y="85"/>
                  </a:cubicBezTo>
                  <a:cubicBezTo>
                    <a:pt x="82" y="85"/>
                    <a:pt x="82" y="85"/>
                    <a:pt x="82" y="85"/>
                  </a:cubicBezTo>
                  <a:cubicBezTo>
                    <a:pt x="83" y="86"/>
                    <a:pt x="83" y="86"/>
                    <a:pt x="83" y="86"/>
                  </a:cubicBezTo>
                  <a:close/>
                  <a:moveTo>
                    <a:pt x="77" y="111"/>
                  </a:moveTo>
                  <a:cubicBezTo>
                    <a:pt x="79" y="112"/>
                    <a:pt x="79" y="112"/>
                    <a:pt x="79" y="112"/>
                  </a:cubicBezTo>
                  <a:cubicBezTo>
                    <a:pt x="80" y="111"/>
                    <a:pt x="80" y="111"/>
                    <a:pt x="80" y="111"/>
                  </a:cubicBezTo>
                  <a:cubicBezTo>
                    <a:pt x="81" y="111"/>
                    <a:pt x="81" y="111"/>
                    <a:pt x="81" y="111"/>
                  </a:cubicBezTo>
                  <a:cubicBezTo>
                    <a:pt x="82" y="111"/>
                    <a:pt x="82" y="111"/>
                    <a:pt x="82" y="111"/>
                  </a:cubicBezTo>
                  <a:cubicBezTo>
                    <a:pt x="82" y="111"/>
                    <a:pt x="82" y="111"/>
                    <a:pt x="82" y="111"/>
                  </a:cubicBezTo>
                  <a:cubicBezTo>
                    <a:pt x="83" y="111"/>
                    <a:pt x="83" y="111"/>
                    <a:pt x="83" y="111"/>
                  </a:cubicBezTo>
                  <a:cubicBezTo>
                    <a:pt x="84" y="111"/>
                    <a:pt x="84" y="111"/>
                    <a:pt x="84" y="111"/>
                  </a:cubicBezTo>
                  <a:cubicBezTo>
                    <a:pt x="84" y="111"/>
                    <a:pt x="84" y="111"/>
                    <a:pt x="84" y="111"/>
                  </a:cubicBezTo>
                  <a:cubicBezTo>
                    <a:pt x="84" y="110"/>
                    <a:pt x="84" y="110"/>
                    <a:pt x="84" y="110"/>
                  </a:cubicBezTo>
                  <a:cubicBezTo>
                    <a:pt x="84" y="110"/>
                    <a:pt x="84" y="110"/>
                    <a:pt x="84" y="110"/>
                  </a:cubicBezTo>
                  <a:cubicBezTo>
                    <a:pt x="84" y="111"/>
                    <a:pt x="84" y="111"/>
                    <a:pt x="84" y="111"/>
                  </a:cubicBezTo>
                  <a:cubicBezTo>
                    <a:pt x="85" y="111"/>
                    <a:pt x="85" y="111"/>
                    <a:pt x="85" y="111"/>
                  </a:cubicBezTo>
                  <a:cubicBezTo>
                    <a:pt x="86" y="111"/>
                    <a:pt x="86" y="111"/>
                    <a:pt x="86" y="111"/>
                  </a:cubicBezTo>
                  <a:cubicBezTo>
                    <a:pt x="87" y="111"/>
                    <a:pt x="87" y="111"/>
                    <a:pt x="87" y="111"/>
                  </a:cubicBezTo>
                  <a:cubicBezTo>
                    <a:pt x="87" y="111"/>
                    <a:pt x="87" y="111"/>
                    <a:pt x="87" y="111"/>
                  </a:cubicBezTo>
                  <a:cubicBezTo>
                    <a:pt x="88" y="110"/>
                    <a:pt x="88" y="110"/>
                    <a:pt x="88" y="110"/>
                  </a:cubicBezTo>
                  <a:cubicBezTo>
                    <a:pt x="88" y="109"/>
                    <a:pt x="88" y="109"/>
                    <a:pt x="88" y="109"/>
                  </a:cubicBezTo>
                  <a:cubicBezTo>
                    <a:pt x="88" y="108"/>
                    <a:pt x="88" y="108"/>
                    <a:pt x="88" y="108"/>
                  </a:cubicBezTo>
                  <a:cubicBezTo>
                    <a:pt x="88" y="107"/>
                    <a:pt x="88" y="107"/>
                    <a:pt x="88" y="107"/>
                  </a:cubicBezTo>
                  <a:cubicBezTo>
                    <a:pt x="88" y="107"/>
                    <a:pt x="88" y="107"/>
                    <a:pt x="88" y="107"/>
                  </a:cubicBezTo>
                  <a:cubicBezTo>
                    <a:pt x="87" y="106"/>
                    <a:pt x="87" y="106"/>
                    <a:pt x="87" y="106"/>
                  </a:cubicBezTo>
                  <a:cubicBezTo>
                    <a:pt x="86" y="106"/>
                    <a:pt x="86" y="106"/>
                    <a:pt x="86" y="106"/>
                  </a:cubicBezTo>
                  <a:cubicBezTo>
                    <a:pt x="86" y="106"/>
                    <a:pt x="86" y="106"/>
                    <a:pt x="86" y="106"/>
                  </a:cubicBezTo>
                  <a:cubicBezTo>
                    <a:pt x="86" y="105"/>
                    <a:pt x="86" y="105"/>
                    <a:pt x="86" y="105"/>
                  </a:cubicBezTo>
                  <a:cubicBezTo>
                    <a:pt x="86" y="105"/>
                    <a:pt x="86" y="105"/>
                    <a:pt x="86" y="105"/>
                  </a:cubicBezTo>
                  <a:cubicBezTo>
                    <a:pt x="87" y="105"/>
                    <a:pt x="87" y="105"/>
                    <a:pt x="87" y="105"/>
                  </a:cubicBezTo>
                  <a:cubicBezTo>
                    <a:pt x="87" y="105"/>
                    <a:pt x="87" y="105"/>
                    <a:pt x="87" y="105"/>
                  </a:cubicBezTo>
                  <a:cubicBezTo>
                    <a:pt x="88" y="106"/>
                    <a:pt x="88" y="106"/>
                    <a:pt x="88" y="106"/>
                  </a:cubicBezTo>
                  <a:cubicBezTo>
                    <a:pt x="88" y="106"/>
                    <a:pt x="88" y="106"/>
                    <a:pt x="88" y="106"/>
                  </a:cubicBezTo>
                  <a:cubicBezTo>
                    <a:pt x="88" y="106"/>
                    <a:pt x="88" y="106"/>
                    <a:pt x="88" y="106"/>
                  </a:cubicBezTo>
                  <a:cubicBezTo>
                    <a:pt x="89" y="106"/>
                    <a:pt x="89" y="106"/>
                    <a:pt x="89" y="106"/>
                  </a:cubicBezTo>
                  <a:cubicBezTo>
                    <a:pt x="88" y="105"/>
                    <a:pt x="88" y="105"/>
                    <a:pt x="88" y="105"/>
                  </a:cubicBezTo>
                  <a:cubicBezTo>
                    <a:pt x="87" y="103"/>
                    <a:pt x="87" y="103"/>
                    <a:pt x="87" y="103"/>
                  </a:cubicBezTo>
                  <a:cubicBezTo>
                    <a:pt x="87" y="102"/>
                    <a:pt x="87" y="102"/>
                    <a:pt x="87" y="102"/>
                  </a:cubicBezTo>
                  <a:cubicBezTo>
                    <a:pt x="87" y="102"/>
                    <a:pt x="87" y="102"/>
                    <a:pt x="87" y="102"/>
                  </a:cubicBezTo>
                  <a:cubicBezTo>
                    <a:pt x="87" y="103"/>
                    <a:pt x="87" y="103"/>
                    <a:pt x="87" y="103"/>
                  </a:cubicBezTo>
                  <a:cubicBezTo>
                    <a:pt x="88" y="103"/>
                    <a:pt x="88" y="103"/>
                    <a:pt x="88" y="103"/>
                  </a:cubicBezTo>
                  <a:cubicBezTo>
                    <a:pt x="88" y="104"/>
                    <a:pt x="88" y="104"/>
                    <a:pt x="88" y="104"/>
                  </a:cubicBezTo>
                  <a:cubicBezTo>
                    <a:pt x="89" y="104"/>
                    <a:pt x="89" y="104"/>
                    <a:pt x="89" y="104"/>
                  </a:cubicBezTo>
                  <a:cubicBezTo>
                    <a:pt x="89" y="103"/>
                    <a:pt x="89" y="103"/>
                    <a:pt x="89" y="103"/>
                  </a:cubicBezTo>
                  <a:cubicBezTo>
                    <a:pt x="89" y="103"/>
                    <a:pt x="89" y="103"/>
                    <a:pt x="89" y="103"/>
                  </a:cubicBezTo>
                  <a:cubicBezTo>
                    <a:pt x="89" y="102"/>
                    <a:pt x="89" y="102"/>
                    <a:pt x="89" y="102"/>
                  </a:cubicBezTo>
                  <a:cubicBezTo>
                    <a:pt x="89" y="102"/>
                    <a:pt x="89" y="102"/>
                    <a:pt x="89" y="102"/>
                  </a:cubicBezTo>
                  <a:cubicBezTo>
                    <a:pt x="89" y="101"/>
                    <a:pt x="89" y="101"/>
                    <a:pt x="89" y="101"/>
                  </a:cubicBezTo>
                  <a:cubicBezTo>
                    <a:pt x="89" y="100"/>
                    <a:pt x="89" y="100"/>
                    <a:pt x="89" y="100"/>
                  </a:cubicBezTo>
                  <a:cubicBezTo>
                    <a:pt x="89" y="100"/>
                    <a:pt x="89" y="100"/>
                    <a:pt x="89" y="100"/>
                  </a:cubicBezTo>
                  <a:cubicBezTo>
                    <a:pt x="88" y="99"/>
                    <a:pt x="88" y="99"/>
                    <a:pt x="88" y="99"/>
                  </a:cubicBezTo>
                  <a:cubicBezTo>
                    <a:pt x="88" y="98"/>
                    <a:pt x="88" y="98"/>
                    <a:pt x="88" y="98"/>
                  </a:cubicBezTo>
                  <a:cubicBezTo>
                    <a:pt x="89" y="99"/>
                    <a:pt x="89" y="99"/>
                    <a:pt x="89" y="99"/>
                  </a:cubicBezTo>
                  <a:cubicBezTo>
                    <a:pt x="90" y="99"/>
                    <a:pt x="90" y="99"/>
                    <a:pt x="90" y="99"/>
                  </a:cubicBezTo>
                  <a:cubicBezTo>
                    <a:pt x="90" y="98"/>
                    <a:pt x="90" y="98"/>
                    <a:pt x="90" y="98"/>
                  </a:cubicBezTo>
                  <a:cubicBezTo>
                    <a:pt x="90" y="98"/>
                    <a:pt x="90" y="98"/>
                    <a:pt x="90" y="98"/>
                  </a:cubicBezTo>
                  <a:cubicBezTo>
                    <a:pt x="89" y="98"/>
                    <a:pt x="89" y="98"/>
                    <a:pt x="89" y="98"/>
                  </a:cubicBezTo>
                  <a:cubicBezTo>
                    <a:pt x="89" y="97"/>
                    <a:pt x="89" y="97"/>
                    <a:pt x="89" y="97"/>
                  </a:cubicBezTo>
                  <a:cubicBezTo>
                    <a:pt x="90" y="97"/>
                    <a:pt x="90" y="97"/>
                    <a:pt x="90" y="97"/>
                  </a:cubicBezTo>
                  <a:cubicBezTo>
                    <a:pt x="91" y="97"/>
                    <a:pt x="91" y="97"/>
                    <a:pt x="91" y="97"/>
                  </a:cubicBezTo>
                  <a:cubicBezTo>
                    <a:pt x="92" y="98"/>
                    <a:pt x="92" y="98"/>
                    <a:pt x="92" y="98"/>
                  </a:cubicBezTo>
                  <a:cubicBezTo>
                    <a:pt x="92" y="97"/>
                    <a:pt x="92" y="97"/>
                    <a:pt x="92" y="97"/>
                  </a:cubicBezTo>
                  <a:cubicBezTo>
                    <a:pt x="92" y="97"/>
                    <a:pt x="92" y="97"/>
                    <a:pt x="92" y="97"/>
                  </a:cubicBezTo>
                  <a:cubicBezTo>
                    <a:pt x="91" y="96"/>
                    <a:pt x="91" y="96"/>
                    <a:pt x="91" y="96"/>
                  </a:cubicBezTo>
                  <a:cubicBezTo>
                    <a:pt x="92" y="96"/>
                    <a:pt x="92" y="96"/>
                    <a:pt x="92" y="96"/>
                  </a:cubicBezTo>
                  <a:cubicBezTo>
                    <a:pt x="93" y="97"/>
                    <a:pt x="93" y="97"/>
                    <a:pt x="93" y="97"/>
                  </a:cubicBezTo>
                  <a:cubicBezTo>
                    <a:pt x="93" y="96"/>
                    <a:pt x="93" y="96"/>
                    <a:pt x="93" y="96"/>
                  </a:cubicBezTo>
                  <a:cubicBezTo>
                    <a:pt x="93" y="95"/>
                    <a:pt x="93" y="95"/>
                    <a:pt x="93" y="95"/>
                  </a:cubicBezTo>
                  <a:cubicBezTo>
                    <a:pt x="93" y="95"/>
                    <a:pt x="93" y="95"/>
                    <a:pt x="93" y="95"/>
                  </a:cubicBezTo>
                  <a:cubicBezTo>
                    <a:pt x="93" y="95"/>
                    <a:pt x="93" y="95"/>
                    <a:pt x="93" y="95"/>
                  </a:cubicBezTo>
                  <a:cubicBezTo>
                    <a:pt x="94" y="94"/>
                    <a:pt x="94" y="94"/>
                    <a:pt x="94" y="94"/>
                  </a:cubicBezTo>
                  <a:cubicBezTo>
                    <a:pt x="95" y="94"/>
                    <a:pt x="95" y="94"/>
                    <a:pt x="95" y="94"/>
                  </a:cubicBezTo>
                  <a:cubicBezTo>
                    <a:pt x="94" y="93"/>
                    <a:pt x="94" y="93"/>
                    <a:pt x="94" y="93"/>
                  </a:cubicBezTo>
                  <a:cubicBezTo>
                    <a:pt x="94" y="93"/>
                    <a:pt x="94" y="93"/>
                    <a:pt x="94" y="93"/>
                  </a:cubicBezTo>
                  <a:cubicBezTo>
                    <a:pt x="94" y="92"/>
                    <a:pt x="94" y="92"/>
                    <a:pt x="94" y="92"/>
                  </a:cubicBezTo>
                  <a:cubicBezTo>
                    <a:pt x="94" y="93"/>
                    <a:pt x="94" y="93"/>
                    <a:pt x="94" y="93"/>
                  </a:cubicBezTo>
                  <a:cubicBezTo>
                    <a:pt x="95" y="92"/>
                    <a:pt x="95" y="92"/>
                    <a:pt x="95" y="92"/>
                  </a:cubicBezTo>
                  <a:cubicBezTo>
                    <a:pt x="96" y="91"/>
                    <a:pt x="96" y="91"/>
                    <a:pt x="96" y="91"/>
                  </a:cubicBezTo>
                  <a:cubicBezTo>
                    <a:pt x="96" y="90"/>
                    <a:pt x="96" y="90"/>
                    <a:pt x="96" y="90"/>
                  </a:cubicBezTo>
                  <a:cubicBezTo>
                    <a:pt x="97" y="89"/>
                    <a:pt x="97" y="89"/>
                    <a:pt x="97" y="89"/>
                  </a:cubicBezTo>
                  <a:cubicBezTo>
                    <a:pt x="97" y="88"/>
                    <a:pt x="97" y="88"/>
                    <a:pt x="97" y="88"/>
                  </a:cubicBezTo>
                  <a:cubicBezTo>
                    <a:pt x="98" y="88"/>
                    <a:pt x="98" y="88"/>
                    <a:pt x="98" y="88"/>
                  </a:cubicBezTo>
                  <a:cubicBezTo>
                    <a:pt x="99" y="87"/>
                    <a:pt x="99" y="87"/>
                    <a:pt x="99" y="87"/>
                  </a:cubicBezTo>
                  <a:cubicBezTo>
                    <a:pt x="100" y="85"/>
                    <a:pt x="100" y="85"/>
                    <a:pt x="100" y="85"/>
                  </a:cubicBezTo>
                  <a:cubicBezTo>
                    <a:pt x="100" y="85"/>
                    <a:pt x="100" y="85"/>
                    <a:pt x="100" y="85"/>
                  </a:cubicBezTo>
                  <a:cubicBezTo>
                    <a:pt x="102" y="84"/>
                    <a:pt x="102" y="84"/>
                    <a:pt x="102" y="84"/>
                  </a:cubicBezTo>
                  <a:cubicBezTo>
                    <a:pt x="104" y="82"/>
                    <a:pt x="104" y="82"/>
                    <a:pt x="104" y="82"/>
                  </a:cubicBezTo>
                  <a:cubicBezTo>
                    <a:pt x="105" y="81"/>
                    <a:pt x="105" y="81"/>
                    <a:pt x="105" y="81"/>
                  </a:cubicBezTo>
                  <a:cubicBezTo>
                    <a:pt x="106" y="81"/>
                    <a:pt x="106" y="81"/>
                    <a:pt x="106" y="81"/>
                  </a:cubicBezTo>
                  <a:cubicBezTo>
                    <a:pt x="107" y="80"/>
                    <a:pt x="107" y="80"/>
                    <a:pt x="107" y="80"/>
                  </a:cubicBezTo>
                  <a:cubicBezTo>
                    <a:pt x="108" y="80"/>
                    <a:pt x="108" y="80"/>
                    <a:pt x="108" y="80"/>
                  </a:cubicBezTo>
                  <a:cubicBezTo>
                    <a:pt x="109" y="79"/>
                    <a:pt x="109" y="79"/>
                    <a:pt x="109" y="79"/>
                  </a:cubicBezTo>
                  <a:cubicBezTo>
                    <a:pt x="110" y="78"/>
                    <a:pt x="110" y="78"/>
                    <a:pt x="110" y="78"/>
                  </a:cubicBezTo>
                  <a:cubicBezTo>
                    <a:pt x="111" y="77"/>
                    <a:pt x="111" y="77"/>
                    <a:pt x="111" y="77"/>
                  </a:cubicBezTo>
                  <a:cubicBezTo>
                    <a:pt x="112" y="77"/>
                    <a:pt x="112" y="77"/>
                    <a:pt x="112" y="77"/>
                  </a:cubicBezTo>
                  <a:cubicBezTo>
                    <a:pt x="112" y="77"/>
                    <a:pt x="112" y="77"/>
                    <a:pt x="112" y="77"/>
                  </a:cubicBezTo>
                  <a:cubicBezTo>
                    <a:pt x="112" y="77"/>
                    <a:pt x="112" y="77"/>
                    <a:pt x="112" y="77"/>
                  </a:cubicBezTo>
                  <a:cubicBezTo>
                    <a:pt x="112" y="76"/>
                    <a:pt x="112" y="76"/>
                    <a:pt x="112" y="76"/>
                  </a:cubicBezTo>
                  <a:cubicBezTo>
                    <a:pt x="112" y="75"/>
                    <a:pt x="112" y="75"/>
                    <a:pt x="112" y="75"/>
                  </a:cubicBezTo>
                  <a:cubicBezTo>
                    <a:pt x="112" y="75"/>
                    <a:pt x="112" y="75"/>
                    <a:pt x="112" y="75"/>
                  </a:cubicBezTo>
                  <a:cubicBezTo>
                    <a:pt x="112" y="74"/>
                    <a:pt x="112" y="74"/>
                    <a:pt x="112" y="74"/>
                  </a:cubicBezTo>
                  <a:cubicBezTo>
                    <a:pt x="112" y="73"/>
                    <a:pt x="112" y="73"/>
                    <a:pt x="112" y="73"/>
                  </a:cubicBezTo>
                  <a:cubicBezTo>
                    <a:pt x="111" y="73"/>
                    <a:pt x="111" y="73"/>
                    <a:pt x="111" y="73"/>
                  </a:cubicBezTo>
                  <a:cubicBezTo>
                    <a:pt x="111" y="72"/>
                    <a:pt x="111" y="72"/>
                    <a:pt x="111" y="72"/>
                  </a:cubicBezTo>
                  <a:cubicBezTo>
                    <a:pt x="112" y="71"/>
                    <a:pt x="112" y="71"/>
                    <a:pt x="112" y="71"/>
                  </a:cubicBezTo>
                  <a:cubicBezTo>
                    <a:pt x="112" y="71"/>
                    <a:pt x="112" y="71"/>
                    <a:pt x="112" y="71"/>
                  </a:cubicBezTo>
                  <a:cubicBezTo>
                    <a:pt x="111" y="71"/>
                    <a:pt x="111" y="71"/>
                    <a:pt x="111" y="71"/>
                  </a:cubicBezTo>
                  <a:cubicBezTo>
                    <a:pt x="110" y="70"/>
                    <a:pt x="110" y="70"/>
                    <a:pt x="110" y="70"/>
                  </a:cubicBezTo>
                  <a:cubicBezTo>
                    <a:pt x="109" y="70"/>
                    <a:pt x="109" y="70"/>
                    <a:pt x="109" y="70"/>
                  </a:cubicBezTo>
                  <a:cubicBezTo>
                    <a:pt x="109" y="70"/>
                    <a:pt x="109" y="70"/>
                    <a:pt x="109" y="70"/>
                  </a:cubicBezTo>
                  <a:cubicBezTo>
                    <a:pt x="109" y="69"/>
                    <a:pt x="109" y="69"/>
                    <a:pt x="109" y="69"/>
                  </a:cubicBezTo>
                  <a:cubicBezTo>
                    <a:pt x="108" y="69"/>
                    <a:pt x="108" y="69"/>
                    <a:pt x="108" y="69"/>
                  </a:cubicBezTo>
                  <a:cubicBezTo>
                    <a:pt x="107" y="69"/>
                    <a:pt x="107" y="69"/>
                    <a:pt x="107" y="69"/>
                  </a:cubicBezTo>
                  <a:cubicBezTo>
                    <a:pt x="107" y="70"/>
                    <a:pt x="107" y="70"/>
                    <a:pt x="107" y="70"/>
                  </a:cubicBezTo>
                  <a:cubicBezTo>
                    <a:pt x="107" y="70"/>
                    <a:pt x="107" y="70"/>
                    <a:pt x="107" y="70"/>
                  </a:cubicBezTo>
                  <a:cubicBezTo>
                    <a:pt x="106" y="69"/>
                    <a:pt x="106" y="69"/>
                    <a:pt x="106" y="69"/>
                  </a:cubicBezTo>
                  <a:cubicBezTo>
                    <a:pt x="105" y="69"/>
                    <a:pt x="105" y="69"/>
                    <a:pt x="105" y="69"/>
                  </a:cubicBezTo>
                  <a:cubicBezTo>
                    <a:pt x="104" y="70"/>
                    <a:pt x="104" y="70"/>
                    <a:pt x="104" y="70"/>
                  </a:cubicBezTo>
                  <a:cubicBezTo>
                    <a:pt x="104" y="71"/>
                    <a:pt x="104" y="71"/>
                    <a:pt x="104" y="71"/>
                  </a:cubicBezTo>
                  <a:cubicBezTo>
                    <a:pt x="103" y="71"/>
                    <a:pt x="103" y="71"/>
                    <a:pt x="103" y="71"/>
                  </a:cubicBezTo>
                  <a:cubicBezTo>
                    <a:pt x="103" y="71"/>
                    <a:pt x="103" y="71"/>
                    <a:pt x="103" y="71"/>
                  </a:cubicBezTo>
                  <a:cubicBezTo>
                    <a:pt x="102" y="72"/>
                    <a:pt x="102" y="72"/>
                    <a:pt x="102" y="72"/>
                  </a:cubicBezTo>
                  <a:cubicBezTo>
                    <a:pt x="102" y="72"/>
                    <a:pt x="102" y="72"/>
                    <a:pt x="102" y="72"/>
                  </a:cubicBezTo>
                  <a:cubicBezTo>
                    <a:pt x="102" y="73"/>
                    <a:pt x="102" y="73"/>
                    <a:pt x="102" y="73"/>
                  </a:cubicBezTo>
                  <a:cubicBezTo>
                    <a:pt x="101" y="73"/>
                    <a:pt x="101" y="73"/>
                    <a:pt x="101" y="73"/>
                  </a:cubicBezTo>
                  <a:cubicBezTo>
                    <a:pt x="102" y="74"/>
                    <a:pt x="102" y="74"/>
                    <a:pt x="102" y="74"/>
                  </a:cubicBezTo>
                  <a:cubicBezTo>
                    <a:pt x="102" y="75"/>
                    <a:pt x="102" y="75"/>
                    <a:pt x="102" y="75"/>
                  </a:cubicBezTo>
                  <a:cubicBezTo>
                    <a:pt x="101" y="75"/>
                    <a:pt x="101" y="75"/>
                    <a:pt x="101" y="75"/>
                  </a:cubicBezTo>
                  <a:cubicBezTo>
                    <a:pt x="101" y="75"/>
                    <a:pt x="101" y="75"/>
                    <a:pt x="101" y="75"/>
                  </a:cubicBezTo>
                  <a:cubicBezTo>
                    <a:pt x="101" y="76"/>
                    <a:pt x="101" y="76"/>
                    <a:pt x="101" y="76"/>
                  </a:cubicBezTo>
                  <a:cubicBezTo>
                    <a:pt x="100" y="76"/>
                    <a:pt x="100" y="76"/>
                    <a:pt x="100" y="76"/>
                  </a:cubicBezTo>
                  <a:cubicBezTo>
                    <a:pt x="100" y="77"/>
                    <a:pt x="100" y="77"/>
                    <a:pt x="100" y="77"/>
                  </a:cubicBezTo>
                  <a:cubicBezTo>
                    <a:pt x="98" y="77"/>
                    <a:pt x="98" y="77"/>
                    <a:pt x="98" y="77"/>
                  </a:cubicBezTo>
                  <a:cubicBezTo>
                    <a:pt x="98" y="78"/>
                    <a:pt x="98" y="78"/>
                    <a:pt x="98" y="78"/>
                  </a:cubicBezTo>
                  <a:cubicBezTo>
                    <a:pt x="98" y="78"/>
                    <a:pt x="98" y="78"/>
                    <a:pt x="98" y="78"/>
                  </a:cubicBezTo>
                  <a:cubicBezTo>
                    <a:pt x="97" y="78"/>
                    <a:pt x="97" y="78"/>
                    <a:pt x="97" y="78"/>
                  </a:cubicBezTo>
                  <a:cubicBezTo>
                    <a:pt x="96" y="78"/>
                    <a:pt x="96" y="78"/>
                    <a:pt x="96" y="78"/>
                  </a:cubicBezTo>
                  <a:cubicBezTo>
                    <a:pt x="95" y="79"/>
                    <a:pt x="95" y="79"/>
                    <a:pt x="95" y="79"/>
                  </a:cubicBezTo>
                  <a:cubicBezTo>
                    <a:pt x="95" y="80"/>
                    <a:pt x="95" y="80"/>
                    <a:pt x="95" y="80"/>
                  </a:cubicBezTo>
                  <a:cubicBezTo>
                    <a:pt x="94" y="79"/>
                    <a:pt x="94" y="79"/>
                    <a:pt x="94" y="79"/>
                  </a:cubicBezTo>
                  <a:cubicBezTo>
                    <a:pt x="94" y="79"/>
                    <a:pt x="94" y="79"/>
                    <a:pt x="94" y="79"/>
                  </a:cubicBezTo>
                  <a:cubicBezTo>
                    <a:pt x="94" y="79"/>
                    <a:pt x="94" y="79"/>
                    <a:pt x="94" y="79"/>
                  </a:cubicBezTo>
                  <a:cubicBezTo>
                    <a:pt x="94" y="79"/>
                    <a:pt x="94" y="79"/>
                    <a:pt x="94" y="79"/>
                  </a:cubicBezTo>
                  <a:cubicBezTo>
                    <a:pt x="94" y="80"/>
                    <a:pt x="94" y="80"/>
                    <a:pt x="94" y="80"/>
                  </a:cubicBezTo>
                  <a:cubicBezTo>
                    <a:pt x="93" y="80"/>
                    <a:pt x="93" y="80"/>
                    <a:pt x="93" y="80"/>
                  </a:cubicBezTo>
                  <a:cubicBezTo>
                    <a:pt x="93" y="80"/>
                    <a:pt x="93" y="80"/>
                    <a:pt x="93" y="80"/>
                  </a:cubicBezTo>
                  <a:cubicBezTo>
                    <a:pt x="93" y="79"/>
                    <a:pt x="93" y="79"/>
                    <a:pt x="93" y="79"/>
                  </a:cubicBezTo>
                  <a:cubicBezTo>
                    <a:pt x="91" y="79"/>
                    <a:pt x="91" y="79"/>
                    <a:pt x="91" y="79"/>
                  </a:cubicBezTo>
                  <a:cubicBezTo>
                    <a:pt x="90" y="80"/>
                    <a:pt x="90" y="80"/>
                    <a:pt x="90" y="80"/>
                  </a:cubicBezTo>
                  <a:cubicBezTo>
                    <a:pt x="89" y="80"/>
                    <a:pt x="89" y="80"/>
                    <a:pt x="89" y="80"/>
                  </a:cubicBezTo>
                  <a:cubicBezTo>
                    <a:pt x="89" y="80"/>
                    <a:pt x="89" y="80"/>
                    <a:pt x="89" y="80"/>
                  </a:cubicBezTo>
                  <a:cubicBezTo>
                    <a:pt x="89" y="80"/>
                    <a:pt x="89" y="80"/>
                    <a:pt x="89" y="80"/>
                  </a:cubicBezTo>
                  <a:cubicBezTo>
                    <a:pt x="89" y="81"/>
                    <a:pt x="89" y="81"/>
                    <a:pt x="89" y="81"/>
                  </a:cubicBezTo>
                  <a:cubicBezTo>
                    <a:pt x="89" y="82"/>
                    <a:pt x="89" y="82"/>
                    <a:pt x="89" y="82"/>
                  </a:cubicBezTo>
                  <a:cubicBezTo>
                    <a:pt x="89" y="82"/>
                    <a:pt x="89" y="82"/>
                    <a:pt x="89" y="82"/>
                  </a:cubicBezTo>
                  <a:cubicBezTo>
                    <a:pt x="89" y="82"/>
                    <a:pt x="89" y="82"/>
                    <a:pt x="89" y="82"/>
                  </a:cubicBezTo>
                  <a:cubicBezTo>
                    <a:pt x="88" y="83"/>
                    <a:pt x="88" y="83"/>
                    <a:pt x="88" y="83"/>
                  </a:cubicBezTo>
                  <a:cubicBezTo>
                    <a:pt x="88" y="83"/>
                    <a:pt x="88" y="83"/>
                    <a:pt x="88" y="83"/>
                  </a:cubicBezTo>
                  <a:cubicBezTo>
                    <a:pt x="88" y="82"/>
                    <a:pt x="88" y="82"/>
                    <a:pt x="88" y="82"/>
                  </a:cubicBezTo>
                  <a:cubicBezTo>
                    <a:pt x="88" y="82"/>
                    <a:pt x="88" y="82"/>
                    <a:pt x="88" y="82"/>
                  </a:cubicBezTo>
                  <a:cubicBezTo>
                    <a:pt x="88" y="82"/>
                    <a:pt x="88" y="82"/>
                    <a:pt x="88" y="82"/>
                  </a:cubicBezTo>
                  <a:cubicBezTo>
                    <a:pt x="88" y="82"/>
                    <a:pt x="88" y="82"/>
                    <a:pt x="88" y="82"/>
                  </a:cubicBezTo>
                  <a:cubicBezTo>
                    <a:pt x="87" y="82"/>
                    <a:pt x="87" y="82"/>
                    <a:pt x="87" y="82"/>
                  </a:cubicBezTo>
                  <a:cubicBezTo>
                    <a:pt x="86" y="83"/>
                    <a:pt x="86" y="83"/>
                    <a:pt x="86" y="83"/>
                  </a:cubicBezTo>
                  <a:cubicBezTo>
                    <a:pt x="86" y="83"/>
                    <a:pt x="86" y="83"/>
                    <a:pt x="86" y="83"/>
                  </a:cubicBezTo>
                  <a:cubicBezTo>
                    <a:pt x="87" y="84"/>
                    <a:pt x="87" y="84"/>
                    <a:pt x="87" y="84"/>
                  </a:cubicBezTo>
                  <a:cubicBezTo>
                    <a:pt x="87" y="84"/>
                    <a:pt x="87" y="84"/>
                    <a:pt x="87" y="84"/>
                  </a:cubicBezTo>
                  <a:cubicBezTo>
                    <a:pt x="86" y="85"/>
                    <a:pt x="86" y="85"/>
                    <a:pt x="86" y="85"/>
                  </a:cubicBezTo>
                  <a:cubicBezTo>
                    <a:pt x="85" y="85"/>
                    <a:pt x="85" y="85"/>
                    <a:pt x="85" y="85"/>
                  </a:cubicBezTo>
                  <a:cubicBezTo>
                    <a:pt x="85" y="85"/>
                    <a:pt x="85" y="85"/>
                    <a:pt x="85" y="85"/>
                  </a:cubicBezTo>
                  <a:cubicBezTo>
                    <a:pt x="85" y="86"/>
                    <a:pt x="85" y="86"/>
                    <a:pt x="85" y="86"/>
                  </a:cubicBezTo>
                  <a:cubicBezTo>
                    <a:pt x="84" y="86"/>
                    <a:pt x="84" y="86"/>
                    <a:pt x="84" y="86"/>
                  </a:cubicBezTo>
                  <a:cubicBezTo>
                    <a:pt x="83" y="86"/>
                    <a:pt x="83" y="86"/>
                    <a:pt x="83" y="86"/>
                  </a:cubicBezTo>
                  <a:cubicBezTo>
                    <a:pt x="83" y="87"/>
                    <a:pt x="83" y="87"/>
                    <a:pt x="83" y="87"/>
                  </a:cubicBezTo>
                  <a:cubicBezTo>
                    <a:pt x="83" y="88"/>
                    <a:pt x="83" y="88"/>
                    <a:pt x="83" y="88"/>
                  </a:cubicBezTo>
                  <a:cubicBezTo>
                    <a:pt x="84" y="88"/>
                    <a:pt x="84" y="88"/>
                    <a:pt x="84" y="88"/>
                  </a:cubicBezTo>
                  <a:cubicBezTo>
                    <a:pt x="83" y="88"/>
                    <a:pt x="83" y="88"/>
                    <a:pt x="83" y="88"/>
                  </a:cubicBezTo>
                  <a:cubicBezTo>
                    <a:pt x="82" y="88"/>
                    <a:pt x="82" y="88"/>
                    <a:pt x="82" y="88"/>
                  </a:cubicBezTo>
                  <a:cubicBezTo>
                    <a:pt x="81" y="89"/>
                    <a:pt x="81" y="89"/>
                    <a:pt x="81" y="89"/>
                  </a:cubicBezTo>
                  <a:cubicBezTo>
                    <a:pt x="81" y="90"/>
                    <a:pt x="81" y="90"/>
                    <a:pt x="81" y="90"/>
                  </a:cubicBezTo>
                  <a:cubicBezTo>
                    <a:pt x="81" y="90"/>
                    <a:pt x="81" y="90"/>
                    <a:pt x="81" y="90"/>
                  </a:cubicBezTo>
                  <a:cubicBezTo>
                    <a:pt x="82" y="90"/>
                    <a:pt x="82" y="90"/>
                    <a:pt x="82" y="90"/>
                  </a:cubicBezTo>
                  <a:cubicBezTo>
                    <a:pt x="82" y="90"/>
                    <a:pt x="82" y="90"/>
                    <a:pt x="82" y="90"/>
                  </a:cubicBezTo>
                  <a:cubicBezTo>
                    <a:pt x="83" y="91"/>
                    <a:pt x="83" y="91"/>
                    <a:pt x="83" y="91"/>
                  </a:cubicBezTo>
                  <a:cubicBezTo>
                    <a:pt x="83" y="91"/>
                    <a:pt x="83" y="91"/>
                    <a:pt x="83" y="91"/>
                  </a:cubicBezTo>
                  <a:cubicBezTo>
                    <a:pt x="83" y="92"/>
                    <a:pt x="83" y="92"/>
                    <a:pt x="83" y="92"/>
                  </a:cubicBezTo>
                  <a:cubicBezTo>
                    <a:pt x="82" y="92"/>
                    <a:pt x="82" y="92"/>
                    <a:pt x="82" y="92"/>
                  </a:cubicBezTo>
                  <a:cubicBezTo>
                    <a:pt x="82" y="92"/>
                    <a:pt x="82" y="92"/>
                    <a:pt x="82" y="92"/>
                  </a:cubicBezTo>
                  <a:cubicBezTo>
                    <a:pt x="81" y="92"/>
                    <a:pt x="81" y="92"/>
                    <a:pt x="81" y="92"/>
                  </a:cubicBezTo>
                  <a:cubicBezTo>
                    <a:pt x="80" y="92"/>
                    <a:pt x="80" y="92"/>
                    <a:pt x="80" y="92"/>
                  </a:cubicBezTo>
                  <a:cubicBezTo>
                    <a:pt x="79" y="93"/>
                    <a:pt x="79" y="93"/>
                    <a:pt x="79" y="93"/>
                  </a:cubicBezTo>
                  <a:cubicBezTo>
                    <a:pt x="79" y="93"/>
                    <a:pt x="79" y="93"/>
                    <a:pt x="79" y="93"/>
                  </a:cubicBezTo>
                  <a:cubicBezTo>
                    <a:pt x="79" y="94"/>
                    <a:pt x="79" y="94"/>
                    <a:pt x="79" y="94"/>
                  </a:cubicBezTo>
                  <a:cubicBezTo>
                    <a:pt x="78" y="94"/>
                    <a:pt x="78" y="94"/>
                    <a:pt x="78" y="94"/>
                  </a:cubicBezTo>
                  <a:cubicBezTo>
                    <a:pt x="78" y="94"/>
                    <a:pt x="78" y="94"/>
                    <a:pt x="78" y="94"/>
                  </a:cubicBezTo>
                  <a:cubicBezTo>
                    <a:pt x="77" y="94"/>
                    <a:pt x="77" y="94"/>
                    <a:pt x="77" y="94"/>
                  </a:cubicBezTo>
                  <a:cubicBezTo>
                    <a:pt x="77" y="93"/>
                    <a:pt x="77" y="93"/>
                    <a:pt x="77" y="93"/>
                  </a:cubicBezTo>
                  <a:cubicBezTo>
                    <a:pt x="77" y="93"/>
                    <a:pt x="77" y="93"/>
                    <a:pt x="77" y="93"/>
                  </a:cubicBezTo>
                  <a:cubicBezTo>
                    <a:pt x="76" y="94"/>
                    <a:pt x="76" y="94"/>
                    <a:pt x="76" y="94"/>
                  </a:cubicBezTo>
                  <a:cubicBezTo>
                    <a:pt x="76" y="95"/>
                    <a:pt x="76" y="95"/>
                    <a:pt x="76" y="95"/>
                  </a:cubicBezTo>
                  <a:cubicBezTo>
                    <a:pt x="77" y="96"/>
                    <a:pt x="77" y="96"/>
                    <a:pt x="77" y="96"/>
                  </a:cubicBezTo>
                  <a:cubicBezTo>
                    <a:pt x="78" y="96"/>
                    <a:pt x="78" y="96"/>
                    <a:pt x="78" y="96"/>
                  </a:cubicBezTo>
                  <a:cubicBezTo>
                    <a:pt x="78" y="96"/>
                    <a:pt x="78" y="96"/>
                    <a:pt x="78" y="96"/>
                  </a:cubicBezTo>
                  <a:cubicBezTo>
                    <a:pt x="78" y="96"/>
                    <a:pt x="78" y="96"/>
                    <a:pt x="78" y="96"/>
                  </a:cubicBezTo>
                  <a:cubicBezTo>
                    <a:pt x="78" y="97"/>
                    <a:pt x="78" y="97"/>
                    <a:pt x="78" y="97"/>
                  </a:cubicBezTo>
                  <a:cubicBezTo>
                    <a:pt x="78" y="97"/>
                    <a:pt x="78" y="97"/>
                    <a:pt x="78" y="97"/>
                  </a:cubicBezTo>
                  <a:cubicBezTo>
                    <a:pt x="78" y="98"/>
                    <a:pt x="78" y="98"/>
                    <a:pt x="78" y="98"/>
                  </a:cubicBezTo>
                  <a:cubicBezTo>
                    <a:pt x="79" y="97"/>
                    <a:pt x="79" y="97"/>
                    <a:pt x="79" y="97"/>
                  </a:cubicBezTo>
                  <a:cubicBezTo>
                    <a:pt x="79" y="97"/>
                    <a:pt x="79" y="97"/>
                    <a:pt x="79" y="97"/>
                  </a:cubicBezTo>
                  <a:cubicBezTo>
                    <a:pt x="80" y="97"/>
                    <a:pt x="80" y="97"/>
                    <a:pt x="80" y="97"/>
                  </a:cubicBezTo>
                  <a:cubicBezTo>
                    <a:pt x="80" y="97"/>
                    <a:pt x="80" y="97"/>
                    <a:pt x="80" y="97"/>
                  </a:cubicBezTo>
                  <a:cubicBezTo>
                    <a:pt x="81" y="97"/>
                    <a:pt x="81" y="97"/>
                    <a:pt x="81" y="97"/>
                  </a:cubicBezTo>
                  <a:cubicBezTo>
                    <a:pt x="81" y="97"/>
                    <a:pt x="81" y="97"/>
                    <a:pt x="81" y="97"/>
                  </a:cubicBezTo>
                  <a:cubicBezTo>
                    <a:pt x="81" y="98"/>
                    <a:pt x="81" y="98"/>
                    <a:pt x="81" y="98"/>
                  </a:cubicBezTo>
                  <a:cubicBezTo>
                    <a:pt x="80" y="98"/>
                    <a:pt x="80" y="98"/>
                    <a:pt x="80" y="98"/>
                  </a:cubicBezTo>
                  <a:cubicBezTo>
                    <a:pt x="79" y="98"/>
                    <a:pt x="79" y="98"/>
                    <a:pt x="79" y="98"/>
                  </a:cubicBezTo>
                  <a:cubicBezTo>
                    <a:pt x="79" y="98"/>
                    <a:pt x="79" y="98"/>
                    <a:pt x="79" y="98"/>
                  </a:cubicBezTo>
                  <a:cubicBezTo>
                    <a:pt x="78" y="98"/>
                    <a:pt x="78" y="98"/>
                    <a:pt x="78" y="98"/>
                  </a:cubicBezTo>
                  <a:cubicBezTo>
                    <a:pt x="78" y="99"/>
                    <a:pt x="78" y="99"/>
                    <a:pt x="78" y="99"/>
                  </a:cubicBezTo>
                  <a:cubicBezTo>
                    <a:pt x="78" y="100"/>
                    <a:pt x="78" y="100"/>
                    <a:pt x="78" y="100"/>
                  </a:cubicBezTo>
                  <a:cubicBezTo>
                    <a:pt x="79" y="100"/>
                    <a:pt x="79" y="100"/>
                    <a:pt x="79" y="100"/>
                  </a:cubicBezTo>
                  <a:cubicBezTo>
                    <a:pt x="80" y="100"/>
                    <a:pt x="80" y="100"/>
                    <a:pt x="80" y="100"/>
                  </a:cubicBezTo>
                  <a:cubicBezTo>
                    <a:pt x="80" y="100"/>
                    <a:pt x="80" y="100"/>
                    <a:pt x="80" y="100"/>
                  </a:cubicBezTo>
                  <a:cubicBezTo>
                    <a:pt x="80" y="100"/>
                    <a:pt x="80" y="100"/>
                    <a:pt x="80" y="100"/>
                  </a:cubicBezTo>
                  <a:cubicBezTo>
                    <a:pt x="80" y="100"/>
                    <a:pt x="80" y="100"/>
                    <a:pt x="80" y="100"/>
                  </a:cubicBezTo>
                  <a:cubicBezTo>
                    <a:pt x="79" y="101"/>
                    <a:pt x="79" y="101"/>
                    <a:pt x="79" y="101"/>
                  </a:cubicBezTo>
                  <a:cubicBezTo>
                    <a:pt x="78" y="101"/>
                    <a:pt x="78" y="101"/>
                    <a:pt x="78" y="101"/>
                  </a:cubicBezTo>
                  <a:cubicBezTo>
                    <a:pt x="78" y="101"/>
                    <a:pt x="78" y="101"/>
                    <a:pt x="78" y="101"/>
                  </a:cubicBezTo>
                  <a:cubicBezTo>
                    <a:pt x="78" y="102"/>
                    <a:pt x="78" y="102"/>
                    <a:pt x="78" y="102"/>
                  </a:cubicBezTo>
                  <a:cubicBezTo>
                    <a:pt x="78" y="102"/>
                    <a:pt x="78" y="102"/>
                    <a:pt x="78" y="102"/>
                  </a:cubicBezTo>
                  <a:cubicBezTo>
                    <a:pt x="79" y="102"/>
                    <a:pt x="79" y="102"/>
                    <a:pt x="79" y="102"/>
                  </a:cubicBezTo>
                  <a:cubicBezTo>
                    <a:pt x="80" y="102"/>
                    <a:pt x="80" y="102"/>
                    <a:pt x="80" y="102"/>
                  </a:cubicBezTo>
                  <a:cubicBezTo>
                    <a:pt x="80" y="102"/>
                    <a:pt x="80" y="102"/>
                    <a:pt x="80" y="102"/>
                  </a:cubicBezTo>
                  <a:cubicBezTo>
                    <a:pt x="79" y="102"/>
                    <a:pt x="79" y="102"/>
                    <a:pt x="79" y="102"/>
                  </a:cubicBezTo>
                  <a:cubicBezTo>
                    <a:pt x="78" y="102"/>
                    <a:pt x="78" y="102"/>
                    <a:pt x="78" y="102"/>
                  </a:cubicBezTo>
                  <a:cubicBezTo>
                    <a:pt x="78" y="103"/>
                    <a:pt x="78" y="103"/>
                    <a:pt x="78" y="103"/>
                  </a:cubicBezTo>
                  <a:cubicBezTo>
                    <a:pt x="79" y="103"/>
                    <a:pt x="79" y="103"/>
                    <a:pt x="79" y="103"/>
                  </a:cubicBezTo>
                  <a:cubicBezTo>
                    <a:pt x="80" y="103"/>
                    <a:pt x="80" y="103"/>
                    <a:pt x="80" y="103"/>
                  </a:cubicBezTo>
                  <a:cubicBezTo>
                    <a:pt x="81" y="104"/>
                    <a:pt x="81" y="104"/>
                    <a:pt x="81" y="104"/>
                  </a:cubicBezTo>
                  <a:cubicBezTo>
                    <a:pt x="82" y="104"/>
                    <a:pt x="82" y="104"/>
                    <a:pt x="82" y="104"/>
                  </a:cubicBezTo>
                  <a:cubicBezTo>
                    <a:pt x="82" y="104"/>
                    <a:pt x="82" y="104"/>
                    <a:pt x="82" y="104"/>
                  </a:cubicBezTo>
                  <a:cubicBezTo>
                    <a:pt x="82" y="105"/>
                    <a:pt x="82" y="105"/>
                    <a:pt x="82" y="105"/>
                  </a:cubicBezTo>
                  <a:cubicBezTo>
                    <a:pt x="81" y="104"/>
                    <a:pt x="81" y="104"/>
                    <a:pt x="81" y="104"/>
                  </a:cubicBezTo>
                  <a:cubicBezTo>
                    <a:pt x="80" y="104"/>
                    <a:pt x="80" y="104"/>
                    <a:pt x="80" y="104"/>
                  </a:cubicBezTo>
                  <a:cubicBezTo>
                    <a:pt x="79" y="104"/>
                    <a:pt x="79" y="104"/>
                    <a:pt x="79" y="104"/>
                  </a:cubicBezTo>
                  <a:cubicBezTo>
                    <a:pt x="79" y="103"/>
                    <a:pt x="79" y="103"/>
                    <a:pt x="79" y="103"/>
                  </a:cubicBezTo>
                  <a:cubicBezTo>
                    <a:pt x="78" y="103"/>
                    <a:pt x="78" y="103"/>
                    <a:pt x="78" y="103"/>
                  </a:cubicBezTo>
                  <a:cubicBezTo>
                    <a:pt x="77" y="104"/>
                    <a:pt x="77" y="104"/>
                    <a:pt x="77" y="104"/>
                  </a:cubicBezTo>
                  <a:cubicBezTo>
                    <a:pt x="77" y="104"/>
                    <a:pt x="77" y="104"/>
                    <a:pt x="77" y="104"/>
                  </a:cubicBezTo>
                  <a:cubicBezTo>
                    <a:pt x="77" y="105"/>
                    <a:pt x="77" y="105"/>
                    <a:pt x="77" y="105"/>
                  </a:cubicBezTo>
                  <a:cubicBezTo>
                    <a:pt x="77" y="105"/>
                    <a:pt x="77" y="105"/>
                    <a:pt x="77" y="105"/>
                  </a:cubicBezTo>
                  <a:cubicBezTo>
                    <a:pt x="77" y="105"/>
                    <a:pt x="77" y="105"/>
                    <a:pt x="77" y="105"/>
                  </a:cubicBezTo>
                  <a:cubicBezTo>
                    <a:pt x="77" y="106"/>
                    <a:pt x="77" y="106"/>
                    <a:pt x="77" y="106"/>
                  </a:cubicBezTo>
                  <a:cubicBezTo>
                    <a:pt x="77" y="106"/>
                    <a:pt x="77" y="106"/>
                    <a:pt x="77" y="106"/>
                  </a:cubicBezTo>
                  <a:cubicBezTo>
                    <a:pt x="76" y="106"/>
                    <a:pt x="76" y="106"/>
                    <a:pt x="76" y="106"/>
                  </a:cubicBezTo>
                  <a:cubicBezTo>
                    <a:pt x="76" y="106"/>
                    <a:pt x="76" y="106"/>
                    <a:pt x="76" y="106"/>
                  </a:cubicBezTo>
                  <a:cubicBezTo>
                    <a:pt x="76" y="107"/>
                    <a:pt x="76" y="107"/>
                    <a:pt x="76" y="107"/>
                  </a:cubicBezTo>
                  <a:cubicBezTo>
                    <a:pt x="76" y="107"/>
                    <a:pt x="76" y="107"/>
                    <a:pt x="76" y="107"/>
                  </a:cubicBezTo>
                  <a:cubicBezTo>
                    <a:pt x="75" y="108"/>
                    <a:pt x="75" y="108"/>
                    <a:pt x="75" y="108"/>
                  </a:cubicBezTo>
                  <a:cubicBezTo>
                    <a:pt x="75" y="108"/>
                    <a:pt x="75" y="108"/>
                    <a:pt x="75" y="108"/>
                  </a:cubicBezTo>
                  <a:cubicBezTo>
                    <a:pt x="75" y="108"/>
                    <a:pt x="75" y="108"/>
                    <a:pt x="75" y="108"/>
                  </a:cubicBezTo>
                  <a:cubicBezTo>
                    <a:pt x="76" y="109"/>
                    <a:pt x="76" y="109"/>
                    <a:pt x="76" y="109"/>
                  </a:cubicBezTo>
                  <a:cubicBezTo>
                    <a:pt x="76" y="109"/>
                    <a:pt x="76" y="109"/>
                    <a:pt x="76" y="109"/>
                  </a:cubicBezTo>
                  <a:cubicBezTo>
                    <a:pt x="77" y="109"/>
                    <a:pt x="77" y="109"/>
                    <a:pt x="77" y="109"/>
                  </a:cubicBezTo>
                  <a:cubicBezTo>
                    <a:pt x="77" y="109"/>
                    <a:pt x="77" y="109"/>
                    <a:pt x="77" y="109"/>
                  </a:cubicBezTo>
                  <a:cubicBezTo>
                    <a:pt x="78" y="108"/>
                    <a:pt x="78" y="108"/>
                    <a:pt x="78" y="108"/>
                  </a:cubicBezTo>
                  <a:cubicBezTo>
                    <a:pt x="79" y="108"/>
                    <a:pt x="79" y="108"/>
                    <a:pt x="79" y="108"/>
                  </a:cubicBezTo>
                  <a:cubicBezTo>
                    <a:pt x="80" y="107"/>
                    <a:pt x="80" y="107"/>
                    <a:pt x="80" y="107"/>
                  </a:cubicBezTo>
                  <a:cubicBezTo>
                    <a:pt x="81" y="107"/>
                    <a:pt x="81" y="107"/>
                    <a:pt x="81" y="107"/>
                  </a:cubicBezTo>
                  <a:cubicBezTo>
                    <a:pt x="81" y="108"/>
                    <a:pt x="81" y="108"/>
                    <a:pt x="81" y="108"/>
                  </a:cubicBezTo>
                  <a:cubicBezTo>
                    <a:pt x="81" y="108"/>
                    <a:pt x="81" y="108"/>
                    <a:pt x="81" y="108"/>
                  </a:cubicBezTo>
                  <a:cubicBezTo>
                    <a:pt x="81" y="108"/>
                    <a:pt x="81" y="108"/>
                    <a:pt x="81" y="108"/>
                  </a:cubicBezTo>
                  <a:cubicBezTo>
                    <a:pt x="80" y="108"/>
                    <a:pt x="80" y="108"/>
                    <a:pt x="80" y="108"/>
                  </a:cubicBezTo>
                  <a:cubicBezTo>
                    <a:pt x="80" y="108"/>
                    <a:pt x="80" y="108"/>
                    <a:pt x="80" y="108"/>
                  </a:cubicBezTo>
                  <a:cubicBezTo>
                    <a:pt x="79" y="108"/>
                    <a:pt x="79" y="108"/>
                    <a:pt x="79" y="108"/>
                  </a:cubicBezTo>
                  <a:cubicBezTo>
                    <a:pt x="78" y="109"/>
                    <a:pt x="78" y="109"/>
                    <a:pt x="78" y="109"/>
                  </a:cubicBezTo>
                  <a:cubicBezTo>
                    <a:pt x="78" y="109"/>
                    <a:pt x="78" y="109"/>
                    <a:pt x="78" y="109"/>
                  </a:cubicBezTo>
                  <a:cubicBezTo>
                    <a:pt x="77" y="110"/>
                    <a:pt x="77" y="110"/>
                    <a:pt x="77" y="110"/>
                  </a:cubicBezTo>
                  <a:cubicBezTo>
                    <a:pt x="78" y="111"/>
                    <a:pt x="78" y="111"/>
                    <a:pt x="78" y="111"/>
                  </a:cubicBezTo>
                  <a:cubicBezTo>
                    <a:pt x="77" y="111"/>
                    <a:pt x="77" y="111"/>
                    <a:pt x="77" y="111"/>
                  </a:cubicBezTo>
                  <a:cubicBezTo>
                    <a:pt x="77" y="111"/>
                    <a:pt x="77" y="112"/>
                    <a:pt x="77" y="111"/>
                  </a:cubicBezTo>
                  <a:close/>
                  <a:moveTo>
                    <a:pt x="81" y="133"/>
                  </a:moveTo>
                  <a:cubicBezTo>
                    <a:pt x="82" y="133"/>
                    <a:pt x="82" y="133"/>
                    <a:pt x="82" y="133"/>
                  </a:cubicBezTo>
                  <a:cubicBezTo>
                    <a:pt x="82" y="133"/>
                    <a:pt x="82" y="133"/>
                    <a:pt x="82" y="133"/>
                  </a:cubicBezTo>
                  <a:cubicBezTo>
                    <a:pt x="81" y="132"/>
                    <a:pt x="81" y="132"/>
                    <a:pt x="81" y="132"/>
                  </a:cubicBezTo>
                  <a:cubicBezTo>
                    <a:pt x="82" y="132"/>
                    <a:pt x="82" y="132"/>
                    <a:pt x="82" y="132"/>
                  </a:cubicBezTo>
                  <a:cubicBezTo>
                    <a:pt x="81" y="131"/>
                    <a:pt x="81" y="131"/>
                    <a:pt x="81" y="131"/>
                  </a:cubicBezTo>
                  <a:cubicBezTo>
                    <a:pt x="80" y="131"/>
                    <a:pt x="80" y="131"/>
                    <a:pt x="80" y="131"/>
                  </a:cubicBezTo>
                  <a:cubicBezTo>
                    <a:pt x="80" y="130"/>
                    <a:pt x="80" y="130"/>
                    <a:pt x="80" y="130"/>
                  </a:cubicBezTo>
                  <a:cubicBezTo>
                    <a:pt x="80" y="130"/>
                    <a:pt x="80" y="130"/>
                    <a:pt x="80" y="130"/>
                  </a:cubicBezTo>
                  <a:cubicBezTo>
                    <a:pt x="79" y="130"/>
                    <a:pt x="79" y="130"/>
                    <a:pt x="79" y="130"/>
                  </a:cubicBezTo>
                  <a:cubicBezTo>
                    <a:pt x="78" y="131"/>
                    <a:pt x="78" y="131"/>
                    <a:pt x="78" y="131"/>
                  </a:cubicBezTo>
                  <a:cubicBezTo>
                    <a:pt x="78" y="131"/>
                    <a:pt x="78" y="131"/>
                    <a:pt x="78" y="131"/>
                  </a:cubicBezTo>
                  <a:cubicBezTo>
                    <a:pt x="79" y="131"/>
                    <a:pt x="79" y="131"/>
                    <a:pt x="79" y="131"/>
                  </a:cubicBezTo>
                  <a:cubicBezTo>
                    <a:pt x="79" y="131"/>
                    <a:pt x="79" y="131"/>
                    <a:pt x="79" y="131"/>
                  </a:cubicBezTo>
                  <a:cubicBezTo>
                    <a:pt x="80" y="131"/>
                    <a:pt x="80" y="131"/>
                    <a:pt x="80" y="131"/>
                  </a:cubicBezTo>
                  <a:cubicBezTo>
                    <a:pt x="80" y="132"/>
                    <a:pt x="80" y="132"/>
                    <a:pt x="80" y="132"/>
                  </a:cubicBezTo>
                  <a:cubicBezTo>
                    <a:pt x="81" y="132"/>
                    <a:pt x="81" y="132"/>
                    <a:pt x="81" y="132"/>
                  </a:cubicBezTo>
                  <a:cubicBezTo>
                    <a:pt x="81" y="133"/>
                    <a:pt x="81" y="133"/>
                    <a:pt x="81" y="133"/>
                  </a:cubicBezTo>
                  <a:close/>
                  <a:moveTo>
                    <a:pt x="97" y="133"/>
                  </a:moveTo>
                  <a:cubicBezTo>
                    <a:pt x="96" y="132"/>
                    <a:pt x="96" y="132"/>
                    <a:pt x="96" y="132"/>
                  </a:cubicBezTo>
                  <a:cubicBezTo>
                    <a:pt x="96" y="133"/>
                    <a:pt x="96" y="133"/>
                    <a:pt x="96" y="133"/>
                  </a:cubicBezTo>
                  <a:cubicBezTo>
                    <a:pt x="95" y="133"/>
                    <a:pt x="95" y="133"/>
                    <a:pt x="95" y="133"/>
                  </a:cubicBezTo>
                  <a:cubicBezTo>
                    <a:pt x="94" y="131"/>
                    <a:pt x="94" y="131"/>
                    <a:pt x="94" y="131"/>
                  </a:cubicBezTo>
                  <a:cubicBezTo>
                    <a:pt x="94" y="131"/>
                    <a:pt x="94" y="131"/>
                    <a:pt x="94" y="131"/>
                  </a:cubicBezTo>
                  <a:cubicBezTo>
                    <a:pt x="92" y="130"/>
                    <a:pt x="92" y="130"/>
                    <a:pt x="92" y="130"/>
                  </a:cubicBezTo>
                  <a:cubicBezTo>
                    <a:pt x="92" y="130"/>
                    <a:pt x="92" y="130"/>
                    <a:pt x="92" y="130"/>
                  </a:cubicBezTo>
                  <a:cubicBezTo>
                    <a:pt x="91" y="130"/>
                    <a:pt x="91" y="130"/>
                    <a:pt x="91" y="130"/>
                  </a:cubicBezTo>
                  <a:cubicBezTo>
                    <a:pt x="90" y="128"/>
                    <a:pt x="90" y="128"/>
                    <a:pt x="90" y="128"/>
                  </a:cubicBezTo>
                  <a:cubicBezTo>
                    <a:pt x="88" y="126"/>
                    <a:pt x="88" y="126"/>
                    <a:pt x="88" y="126"/>
                  </a:cubicBezTo>
                  <a:cubicBezTo>
                    <a:pt x="87" y="124"/>
                    <a:pt x="87" y="124"/>
                    <a:pt x="87" y="124"/>
                  </a:cubicBezTo>
                  <a:cubicBezTo>
                    <a:pt x="87" y="123"/>
                    <a:pt x="87" y="123"/>
                    <a:pt x="87" y="123"/>
                  </a:cubicBezTo>
                  <a:cubicBezTo>
                    <a:pt x="87" y="121"/>
                    <a:pt x="87" y="121"/>
                    <a:pt x="87" y="121"/>
                  </a:cubicBezTo>
                  <a:cubicBezTo>
                    <a:pt x="86" y="120"/>
                    <a:pt x="86" y="120"/>
                    <a:pt x="86" y="120"/>
                  </a:cubicBezTo>
                  <a:cubicBezTo>
                    <a:pt x="85" y="118"/>
                    <a:pt x="85" y="118"/>
                    <a:pt x="85" y="118"/>
                  </a:cubicBezTo>
                  <a:cubicBezTo>
                    <a:pt x="85" y="117"/>
                    <a:pt x="85" y="117"/>
                    <a:pt x="85" y="117"/>
                  </a:cubicBezTo>
                  <a:cubicBezTo>
                    <a:pt x="86" y="117"/>
                    <a:pt x="86" y="117"/>
                    <a:pt x="86" y="117"/>
                  </a:cubicBezTo>
                  <a:cubicBezTo>
                    <a:pt x="86" y="116"/>
                    <a:pt x="86" y="116"/>
                    <a:pt x="86" y="116"/>
                  </a:cubicBezTo>
                  <a:cubicBezTo>
                    <a:pt x="85" y="116"/>
                    <a:pt x="85" y="116"/>
                    <a:pt x="85" y="116"/>
                  </a:cubicBezTo>
                  <a:cubicBezTo>
                    <a:pt x="84" y="116"/>
                    <a:pt x="84" y="116"/>
                    <a:pt x="84" y="116"/>
                  </a:cubicBezTo>
                  <a:cubicBezTo>
                    <a:pt x="84" y="116"/>
                    <a:pt x="84" y="116"/>
                    <a:pt x="84" y="116"/>
                  </a:cubicBezTo>
                  <a:cubicBezTo>
                    <a:pt x="84" y="116"/>
                    <a:pt x="84" y="116"/>
                    <a:pt x="84" y="116"/>
                  </a:cubicBezTo>
                  <a:cubicBezTo>
                    <a:pt x="85" y="116"/>
                    <a:pt x="85" y="116"/>
                    <a:pt x="85" y="116"/>
                  </a:cubicBezTo>
                  <a:cubicBezTo>
                    <a:pt x="86" y="115"/>
                    <a:pt x="86" y="115"/>
                    <a:pt x="86" y="115"/>
                  </a:cubicBezTo>
                  <a:cubicBezTo>
                    <a:pt x="86" y="114"/>
                    <a:pt x="86" y="114"/>
                    <a:pt x="86" y="114"/>
                  </a:cubicBezTo>
                  <a:cubicBezTo>
                    <a:pt x="86" y="113"/>
                    <a:pt x="86" y="113"/>
                    <a:pt x="86" y="113"/>
                  </a:cubicBezTo>
                  <a:cubicBezTo>
                    <a:pt x="85" y="113"/>
                    <a:pt x="85" y="113"/>
                    <a:pt x="85" y="113"/>
                  </a:cubicBezTo>
                  <a:cubicBezTo>
                    <a:pt x="84" y="113"/>
                    <a:pt x="84" y="113"/>
                    <a:pt x="84" y="113"/>
                  </a:cubicBezTo>
                  <a:cubicBezTo>
                    <a:pt x="85" y="113"/>
                    <a:pt x="85" y="113"/>
                    <a:pt x="85" y="113"/>
                  </a:cubicBezTo>
                  <a:cubicBezTo>
                    <a:pt x="86" y="113"/>
                    <a:pt x="86" y="113"/>
                    <a:pt x="86" y="113"/>
                  </a:cubicBezTo>
                  <a:cubicBezTo>
                    <a:pt x="86" y="112"/>
                    <a:pt x="86" y="112"/>
                    <a:pt x="86" y="112"/>
                  </a:cubicBezTo>
                  <a:cubicBezTo>
                    <a:pt x="86" y="112"/>
                    <a:pt x="86" y="112"/>
                    <a:pt x="86" y="112"/>
                  </a:cubicBezTo>
                  <a:cubicBezTo>
                    <a:pt x="84" y="112"/>
                    <a:pt x="84" y="112"/>
                    <a:pt x="84" y="112"/>
                  </a:cubicBezTo>
                  <a:cubicBezTo>
                    <a:pt x="82" y="111"/>
                    <a:pt x="82" y="111"/>
                    <a:pt x="82" y="111"/>
                  </a:cubicBezTo>
                  <a:cubicBezTo>
                    <a:pt x="81" y="111"/>
                    <a:pt x="81" y="111"/>
                    <a:pt x="81" y="111"/>
                  </a:cubicBezTo>
                  <a:cubicBezTo>
                    <a:pt x="80" y="111"/>
                    <a:pt x="80" y="111"/>
                    <a:pt x="80" y="111"/>
                  </a:cubicBezTo>
                  <a:cubicBezTo>
                    <a:pt x="79" y="112"/>
                    <a:pt x="79" y="112"/>
                    <a:pt x="79" y="112"/>
                  </a:cubicBezTo>
                  <a:cubicBezTo>
                    <a:pt x="77" y="112"/>
                    <a:pt x="77" y="112"/>
                    <a:pt x="77" y="112"/>
                  </a:cubicBezTo>
                  <a:cubicBezTo>
                    <a:pt x="77" y="112"/>
                    <a:pt x="77" y="112"/>
                    <a:pt x="77" y="112"/>
                  </a:cubicBezTo>
                  <a:cubicBezTo>
                    <a:pt x="76" y="113"/>
                    <a:pt x="76" y="113"/>
                    <a:pt x="76" y="113"/>
                  </a:cubicBezTo>
                  <a:cubicBezTo>
                    <a:pt x="76" y="114"/>
                    <a:pt x="76" y="114"/>
                    <a:pt x="76" y="114"/>
                  </a:cubicBezTo>
                  <a:cubicBezTo>
                    <a:pt x="75" y="114"/>
                    <a:pt x="75" y="114"/>
                    <a:pt x="75" y="114"/>
                  </a:cubicBezTo>
                  <a:cubicBezTo>
                    <a:pt x="76" y="115"/>
                    <a:pt x="76" y="115"/>
                    <a:pt x="76" y="115"/>
                  </a:cubicBezTo>
                  <a:cubicBezTo>
                    <a:pt x="76" y="115"/>
                    <a:pt x="76" y="115"/>
                    <a:pt x="76" y="115"/>
                  </a:cubicBezTo>
                  <a:cubicBezTo>
                    <a:pt x="77" y="116"/>
                    <a:pt x="77" y="116"/>
                    <a:pt x="77" y="116"/>
                  </a:cubicBezTo>
                  <a:cubicBezTo>
                    <a:pt x="76" y="116"/>
                    <a:pt x="76" y="116"/>
                    <a:pt x="76" y="116"/>
                  </a:cubicBezTo>
                  <a:cubicBezTo>
                    <a:pt x="76" y="116"/>
                    <a:pt x="76" y="116"/>
                    <a:pt x="76" y="116"/>
                  </a:cubicBezTo>
                  <a:cubicBezTo>
                    <a:pt x="75" y="116"/>
                    <a:pt x="75" y="116"/>
                    <a:pt x="75" y="116"/>
                  </a:cubicBezTo>
                  <a:cubicBezTo>
                    <a:pt x="74" y="117"/>
                    <a:pt x="74" y="117"/>
                    <a:pt x="74" y="117"/>
                  </a:cubicBezTo>
                  <a:cubicBezTo>
                    <a:pt x="74" y="118"/>
                    <a:pt x="74" y="118"/>
                    <a:pt x="74" y="118"/>
                  </a:cubicBezTo>
                  <a:cubicBezTo>
                    <a:pt x="74" y="119"/>
                    <a:pt x="74" y="119"/>
                    <a:pt x="74" y="119"/>
                  </a:cubicBezTo>
                  <a:cubicBezTo>
                    <a:pt x="75" y="119"/>
                    <a:pt x="75" y="119"/>
                    <a:pt x="75" y="119"/>
                  </a:cubicBezTo>
                  <a:cubicBezTo>
                    <a:pt x="76" y="118"/>
                    <a:pt x="76" y="118"/>
                    <a:pt x="76" y="118"/>
                  </a:cubicBezTo>
                  <a:cubicBezTo>
                    <a:pt x="76" y="118"/>
                    <a:pt x="76" y="118"/>
                    <a:pt x="76" y="118"/>
                  </a:cubicBezTo>
                  <a:cubicBezTo>
                    <a:pt x="76" y="119"/>
                    <a:pt x="76" y="119"/>
                    <a:pt x="76" y="119"/>
                  </a:cubicBezTo>
                  <a:cubicBezTo>
                    <a:pt x="75" y="120"/>
                    <a:pt x="75" y="120"/>
                    <a:pt x="75" y="120"/>
                  </a:cubicBezTo>
                  <a:cubicBezTo>
                    <a:pt x="76" y="120"/>
                    <a:pt x="76" y="120"/>
                    <a:pt x="76" y="120"/>
                  </a:cubicBezTo>
                  <a:cubicBezTo>
                    <a:pt x="76" y="119"/>
                    <a:pt x="76" y="119"/>
                    <a:pt x="76" y="119"/>
                  </a:cubicBezTo>
                  <a:cubicBezTo>
                    <a:pt x="77" y="119"/>
                    <a:pt x="77" y="119"/>
                    <a:pt x="77" y="119"/>
                  </a:cubicBezTo>
                  <a:cubicBezTo>
                    <a:pt x="77" y="119"/>
                    <a:pt x="77" y="119"/>
                    <a:pt x="77" y="119"/>
                  </a:cubicBezTo>
                  <a:cubicBezTo>
                    <a:pt x="77" y="120"/>
                    <a:pt x="77" y="120"/>
                    <a:pt x="77" y="120"/>
                  </a:cubicBezTo>
                  <a:cubicBezTo>
                    <a:pt x="76" y="120"/>
                    <a:pt x="76" y="120"/>
                    <a:pt x="76" y="120"/>
                  </a:cubicBezTo>
                  <a:cubicBezTo>
                    <a:pt x="77" y="121"/>
                    <a:pt x="77" y="121"/>
                    <a:pt x="77" y="121"/>
                  </a:cubicBezTo>
                  <a:cubicBezTo>
                    <a:pt x="78" y="121"/>
                    <a:pt x="78" y="121"/>
                    <a:pt x="78" y="121"/>
                  </a:cubicBezTo>
                  <a:cubicBezTo>
                    <a:pt x="77" y="121"/>
                    <a:pt x="77" y="121"/>
                    <a:pt x="77" y="121"/>
                  </a:cubicBezTo>
                  <a:cubicBezTo>
                    <a:pt x="77" y="121"/>
                    <a:pt x="77" y="121"/>
                    <a:pt x="77" y="121"/>
                  </a:cubicBezTo>
                  <a:cubicBezTo>
                    <a:pt x="76" y="122"/>
                    <a:pt x="76" y="122"/>
                    <a:pt x="76" y="122"/>
                  </a:cubicBezTo>
                  <a:cubicBezTo>
                    <a:pt x="76" y="122"/>
                    <a:pt x="76" y="122"/>
                    <a:pt x="76" y="122"/>
                  </a:cubicBezTo>
                  <a:cubicBezTo>
                    <a:pt x="77" y="123"/>
                    <a:pt x="77" y="123"/>
                    <a:pt x="77" y="123"/>
                  </a:cubicBezTo>
                  <a:cubicBezTo>
                    <a:pt x="76" y="123"/>
                    <a:pt x="76" y="123"/>
                    <a:pt x="76" y="123"/>
                  </a:cubicBezTo>
                  <a:cubicBezTo>
                    <a:pt x="76" y="123"/>
                    <a:pt x="76" y="123"/>
                    <a:pt x="76" y="123"/>
                  </a:cubicBezTo>
                  <a:cubicBezTo>
                    <a:pt x="75" y="123"/>
                    <a:pt x="75" y="123"/>
                    <a:pt x="75" y="123"/>
                  </a:cubicBezTo>
                  <a:cubicBezTo>
                    <a:pt x="74" y="123"/>
                    <a:pt x="74" y="123"/>
                    <a:pt x="74" y="123"/>
                  </a:cubicBezTo>
                  <a:cubicBezTo>
                    <a:pt x="74" y="123"/>
                    <a:pt x="74" y="123"/>
                    <a:pt x="74" y="123"/>
                  </a:cubicBezTo>
                  <a:cubicBezTo>
                    <a:pt x="73" y="124"/>
                    <a:pt x="73" y="124"/>
                    <a:pt x="73" y="124"/>
                  </a:cubicBezTo>
                  <a:cubicBezTo>
                    <a:pt x="73" y="125"/>
                    <a:pt x="73" y="125"/>
                    <a:pt x="73" y="125"/>
                  </a:cubicBezTo>
                  <a:cubicBezTo>
                    <a:pt x="73" y="126"/>
                    <a:pt x="73" y="126"/>
                    <a:pt x="73" y="126"/>
                  </a:cubicBezTo>
                  <a:cubicBezTo>
                    <a:pt x="73" y="127"/>
                    <a:pt x="73" y="127"/>
                    <a:pt x="73" y="127"/>
                  </a:cubicBezTo>
                  <a:cubicBezTo>
                    <a:pt x="73" y="128"/>
                    <a:pt x="73" y="128"/>
                    <a:pt x="73" y="128"/>
                  </a:cubicBezTo>
                  <a:cubicBezTo>
                    <a:pt x="75" y="128"/>
                    <a:pt x="75" y="128"/>
                    <a:pt x="75" y="128"/>
                  </a:cubicBezTo>
                  <a:cubicBezTo>
                    <a:pt x="75" y="129"/>
                    <a:pt x="75" y="129"/>
                    <a:pt x="75" y="129"/>
                  </a:cubicBezTo>
                  <a:cubicBezTo>
                    <a:pt x="76" y="130"/>
                    <a:pt x="76" y="130"/>
                    <a:pt x="76" y="130"/>
                  </a:cubicBezTo>
                  <a:cubicBezTo>
                    <a:pt x="77" y="130"/>
                    <a:pt x="77" y="130"/>
                    <a:pt x="77" y="130"/>
                  </a:cubicBezTo>
                  <a:cubicBezTo>
                    <a:pt x="77" y="130"/>
                    <a:pt x="77" y="130"/>
                    <a:pt x="77" y="130"/>
                  </a:cubicBezTo>
                  <a:cubicBezTo>
                    <a:pt x="78" y="130"/>
                    <a:pt x="78" y="130"/>
                    <a:pt x="78" y="130"/>
                  </a:cubicBezTo>
                  <a:cubicBezTo>
                    <a:pt x="79" y="129"/>
                    <a:pt x="79" y="129"/>
                    <a:pt x="79" y="129"/>
                  </a:cubicBezTo>
                  <a:cubicBezTo>
                    <a:pt x="78" y="128"/>
                    <a:pt x="78" y="128"/>
                    <a:pt x="78" y="128"/>
                  </a:cubicBezTo>
                  <a:cubicBezTo>
                    <a:pt x="78" y="127"/>
                    <a:pt x="78" y="127"/>
                    <a:pt x="78" y="127"/>
                  </a:cubicBezTo>
                  <a:cubicBezTo>
                    <a:pt x="79" y="126"/>
                    <a:pt x="79" y="126"/>
                    <a:pt x="79" y="126"/>
                  </a:cubicBezTo>
                  <a:cubicBezTo>
                    <a:pt x="79" y="127"/>
                    <a:pt x="79" y="127"/>
                    <a:pt x="79" y="127"/>
                  </a:cubicBezTo>
                  <a:cubicBezTo>
                    <a:pt x="79" y="128"/>
                    <a:pt x="79" y="128"/>
                    <a:pt x="79" y="128"/>
                  </a:cubicBezTo>
                  <a:cubicBezTo>
                    <a:pt x="79" y="128"/>
                    <a:pt x="79" y="128"/>
                    <a:pt x="79" y="128"/>
                  </a:cubicBezTo>
                  <a:cubicBezTo>
                    <a:pt x="79" y="129"/>
                    <a:pt x="79" y="129"/>
                    <a:pt x="79" y="129"/>
                  </a:cubicBezTo>
                  <a:cubicBezTo>
                    <a:pt x="80" y="129"/>
                    <a:pt x="80" y="129"/>
                    <a:pt x="80" y="129"/>
                  </a:cubicBezTo>
                  <a:cubicBezTo>
                    <a:pt x="80" y="129"/>
                    <a:pt x="80" y="129"/>
                    <a:pt x="80" y="129"/>
                  </a:cubicBezTo>
                  <a:cubicBezTo>
                    <a:pt x="80" y="128"/>
                    <a:pt x="80" y="128"/>
                    <a:pt x="80" y="128"/>
                  </a:cubicBezTo>
                  <a:cubicBezTo>
                    <a:pt x="81" y="128"/>
                    <a:pt x="81" y="128"/>
                    <a:pt x="81" y="128"/>
                  </a:cubicBezTo>
                  <a:cubicBezTo>
                    <a:pt x="81" y="128"/>
                    <a:pt x="81" y="128"/>
                    <a:pt x="81" y="128"/>
                  </a:cubicBezTo>
                  <a:cubicBezTo>
                    <a:pt x="81" y="128"/>
                    <a:pt x="81" y="128"/>
                    <a:pt x="81" y="128"/>
                  </a:cubicBezTo>
                  <a:cubicBezTo>
                    <a:pt x="81" y="129"/>
                    <a:pt x="81" y="129"/>
                    <a:pt x="81" y="129"/>
                  </a:cubicBezTo>
                  <a:cubicBezTo>
                    <a:pt x="82" y="130"/>
                    <a:pt x="82" y="130"/>
                    <a:pt x="82" y="130"/>
                  </a:cubicBezTo>
                  <a:cubicBezTo>
                    <a:pt x="83" y="131"/>
                    <a:pt x="83" y="131"/>
                    <a:pt x="83" y="131"/>
                  </a:cubicBezTo>
                  <a:cubicBezTo>
                    <a:pt x="84" y="131"/>
                    <a:pt x="84" y="131"/>
                    <a:pt x="84" y="131"/>
                  </a:cubicBezTo>
                  <a:cubicBezTo>
                    <a:pt x="84" y="130"/>
                    <a:pt x="84" y="130"/>
                    <a:pt x="84" y="130"/>
                  </a:cubicBezTo>
                  <a:cubicBezTo>
                    <a:pt x="85" y="131"/>
                    <a:pt x="85" y="131"/>
                    <a:pt x="85" y="131"/>
                  </a:cubicBezTo>
                  <a:cubicBezTo>
                    <a:pt x="84" y="131"/>
                    <a:pt x="84" y="131"/>
                    <a:pt x="84" y="131"/>
                  </a:cubicBezTo>
                  <a:cubicBezTo>
                    <a:pt x="84" y="131"/>
                    <a:pt x="84" y="131"/>
                    <a:pt x="84" y="131"/>
                  </a:cubicBezTo>
                  <a:cubicBezTo>
                    <a:pt x="84" y="131"/>
                    <a:pt x="84" y="131"/>
                    <a:pt x="84" y="131"/>
                  </a:cubicBezTo>
                  <a:cubicBezTo>
                    <a:pt x="83" y="132"/>
                    <a:pt x="83" y="132"/>
                    <a:pt x="83" y="132"/>
                  </a:cubicBezTo>
                  <a:cubicBezTo>
                    <a:pt x="83" y="132"/>
                    <a:pt x="83" y="132"/>
                    <a:pt x="83" y="132"/>
                  </a:cubicBezTo>
                  <a:cubicBezTo>
                    <a:pt x="84" y="133"/>
                    <a:pt x="84" y="133"/>
                    <a:pt x="84" y="133"/>
                  </a:cubicBezTo>
                  <a:cubicBezTo>
                    <a:pt x="84" y="133"/>
                    <a:pt x="84" y="133"/>
                    <a:pt x="84" y="133"/>
                  </a:cubicBezTo>
                  <a:cubicBezTo>
                    <a:pt x="83" y="133"/>
                    <a:pt x="83" y="133"/>
                    <a:pt x="83" y="133"/>
                  </a:cubicBezTo>
                  <a:cubicBezTo>
                    <a:pt x="83" y="133"/>
                    <a:pt x="83" y="133"/>
                    <a:pt x="83" y="133"/>
                  </a:cubicBezTo>
                  <a:cubicBezTo>
                    <a:pt x="83" y="134"/>
                    <a:pt x="83" y="134"/>
                    <a:pt x="83" y="134"/>
                  </a:cubicBezTo>
                  <a:cubicBezTo>
                    <a:pt x="83" y="134"/>
                    <a:pt x="83" y="134"/>
                    <a:pt x="83" y="134"/>
                  </a:cubicBezTo>
                  <a:cubicBezTo>
                    <a:pt x="84" y="134"/>
                    <a:pt x="84" y="134"/>
                    <a:pt x="84" y="134"/>
                  </a:cubicBezTo>
                  <a:cubicBezTo>
                    <a:pt x="85" y="135"/>
                    <a:pt x="85" y="135"/>
                    <a:pt x="85" y="135"/>
                  </a:cubicBezTo>
                  <a:cubicBezTo>
                    <a:pt x="86" y="135"/>
                    <a:pt x="86" y="135"/>
                    <a:pt x="86" y="135"/>
                  </a:cubicBezTo>
                  <a:cubicBezTo>
                    <a:pt x="87" y="135"/>
                    <a:pt x="87" y="135"/>
                    <a:pt x="87" y="135"/>
                  </a:cubicBezTo>
                  <a:cubicBezTo>
                    <a:pt x="87" y="134"/>
                    <a:pt x="87" y="134"/>
                    <a:pt x="87" y="134"/>
                  </a:cubicBezTo>
                  <a:cubicBezTo>
                    <a:pt x="88" y="134"/>
                    <a:pt x="88" y="134"/>
                    <a:pt x="88" y="134"/>
                  </a:cubicBezTo>
                  <a:cubicBezTo>
                    <a:pt x="88" y="135"/>
                    <a:pt x="88" y="135"/>
                    <a:pt x="88" y="135"/>
                  </a:cubicBezTo>
                  <a:cubicBezTo>
                    <a:pt x="88" y="136"/>
                    <a:pt x="88" y="136"/>
                    <a:pt x="88" y="136"/>
                  </a:cubicBezTo>
                  <a:cubicBezTo>
                    <a:pt x="89" y="136"/>
                    <a:pt x="89" y="136"/>
                    <a:pt x="89" y="136"/>
                  </a:cubicBezTo>
                  <a:cubicBezTo>
                    <a:pt x="90" y="136"/>
                    <a:pt x="90" y="136"/>
                    <a:pt x="90" y="136"/>
                  </a:cubicBezTo>
                  <a:cubicBezTo>
                    <a:pt x="90" y="136"/>
                    <a:pt x="90" y="136"/>
                    <a:pt x="90" y="136"/>
                  </a:cubicBezTo>
                  <a:cubicBezTo>
                    <a:pt x="90" y="135"/>
                    <a:pt x="90" y="135"/>
                    <a:pt x="90" y="135"/>
                  </a:cubicBezTo>
                  <a:cubicBezTo>
                    <a:pt x="89" y="134"/>
                    <a:pt x="89" y="134"/>
                    <a:pt x="89" y="134"/>
                  </a:cubicBezTo>
                  <a:cubicBezTo>
                    <a:pt x="89" y="134"/>
                    <a:pt x="89" y="134"/>
                    <a:pt x="89" y="134"/>
                  </a:cubicBezTo>
                  <a:cubicBezTo>
                    <a:pt x="89" y="134"/>
                    <a:pt x="89" y="134"/>
                    <a:pt x="89" y="134"/>
                  </a:cubicBezTo>
                  <a:cubicBezTo>
                    <a:pt x="90" y="134"/>
                    <a:pt x="90" y="134"/>
                    <a:pt x="90" y="134"/>
                  </a:cubicBezTo>
                  <a:cubicBezTo>
                    <a:pt x="90" y="135"/>
                    <a:pt x="90" y="135"/>
                    <a:pt x="90" y="135"/>
                  </a:cubicBezTo>
                  <a:cubicBezTo>
                    <a:pt x="91" y="135"/>
                    <a:pt x="91" y="135"/>
                    <a:pt x="91" y="135"/>
                  </a:cubicBezTo>
                  <a:cubicBezTo>
                    <a:pt x="91" y="136"/>
                    <a:pt x="91" y="136"/>
                    <a:pt x="91" y="136"/>
                  </a:cubicBezTo>
                  <a:cubicBezTo>
                    <a:pt x="92" y="136"/>
                    <a:pt x="92" y="136"/>
                    <a:pt x="92" y="136"/>
                  </a:cubicBezTo>
                  <a:cubicBezTo>
                    <a:pt x="92" y="135"/>
                    <a:pt x="92" y="135"/>
                    <a:pt x="92" y="135"/>
                  </a:cubicBezTo>
                  <a:cubicBezTo>
                    <a:pt x="92" y="135"/>
                    <a:pt x="92" y="135"/>
                    <a:pt x="92" y="135"/>
                  </a:cubicBezTo>
                  <a:cubicBezTo>
                    <a:pt x="93" y="136"/>
                    <a:pt x="93" y="136"/>
                    <a:pt x="93"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5"/>
                    <a:pt x="94" y="135"/>
                    <a:pt x="94" y="135"/>
                  </a:cubicBezTo>
                  <a:cubicBezTo>
                    <a:pt x="94" y="135"/>
                    <a:pt x="94" y="135"/>
                    <a:pt x="94" y="135"/>
                  </a:cubicBezTo>
                  <a:cubicBezTo>
                    <a:pt x="95" y="135"/>
                    <a:pt x="95" y="135"/>
                    <a:pt x="95" y="135"/>
                  </a:cubicBezTo>
                  <a:cubicBezTo>
                    <a:pt x="95" y="135"/>
                    <a:pt x="95" y="135"/>
                    <a:pt x="95" y="135"/>
                  </a:cubicBezTo>
                  <a:cubicBezTo>
                    <a:pt x="95" y="135"/>
                    <a:pt x="95" y="135"/>
                    <a:pt x="95" y="135"/>
                  </a:cubicBezTo>
                  <a:cubicBezTo>
                    <a:pt x="96" y="136"/>
                    <a:pt x="96" y="136"/>
                    <a:pt x="96" y="136"/>
                  </a:cubicBezTo>
                  <a:cubicBezTo>
                    <a:pt x="96" y="137"/>
                    <a:pt x="96" y="137"/>
                    <a:pt x="96" y="137"/>
                  </a:cubicBezTo>
                  <a:cubicBezTo>
                    <a:pt x="97" y="136"/>
                    <a:pt x="97" y="136"/>
                    <a:pt x="97" y="136"/>
                  </a:cubicBezTo>
                  <a:cubicBezTo>
                    <a:pt x="97" y="136"/>
                    <a:pt x="97" y="136"/>
                    <a:pt x="97" y="136"/>
                  </a:cubicBezTo>
                  <a:cubicBezTo>
                    <a:pt x="96" y="135"/>
                    <a:pt x="96" y="135"/>
                    <a:pt x="96" y="135"/>
                  </a:cubicBezTo>
                  <a:cubicBezTo>
                    <a:pt x="96" y="135"/>
                    <a:pt x="96" y="135"/>
                    <a:pt x="96" y="135"/>
                  </a:cubicBezTo>
                  <a:cubicBezTo>
                    <a:pt x="95" y="135"/>
                    <a:pt x="95" y="135"/>
                    <a:pt x="95" y="135"/>
                  </a:cubicBezTo>
                  <a:cubicBezTo>
                    <a:pt x="96" y="135"/>
                    <a:pt x="96" y="135"/>
                    <a:pt x="96" y="135"/>
                  </a:cubicBezTo>
                  <a:cubicBezTo>
                    <a:pt x="96" y="135"/>
                    <a:pt x="96" y="135"/>
                    <a:pt x="96" y="135"/>
                  </a:cubicBezTo>
                  <a:cubicBezTo>
                    <a:pt x="96" y="135"/>
                    <a:pt x="96" y="135"/>
                    <a:pt x="96" y="135"/>
                  </a:cubicBezTo>
                  <a:cubicBezTo>
                    <a:pt x="97" y="134"/>
                    <a:pt x="97" y="134"/>
                    <a:pt x="97" y="134"/>
                  </a:cubicBezTo>
                  <a:cubicBezTo>
                    <a:pt x="97" y="134"/>
                    <a:pt x="97" y="134"/>
                    <a:pt x="97" y="134"/>
                  </a:cubicBezTo>
                  <a:cubicBezTo>
                    <a:pt x="97" y="133"/>
                    <a:pt x="97" y="133"/>
                    <a:pt x="97" y="133"/>
                  </a:cubicBezTo>
                  <a:close/>
                  <a:moveTo>
                    <a:pt x="31" y="183"/>
                  </a:moveTo>
                  <a:cubicBezTo>
                    <a:pt x="30" y="183"/>
                    <a:pt x="30" y="183"/>
                    <a:pt x="30" y="183"/>
                  </a:cubicBezTo>
                  <a:cubicBezTo>
                    <a:pt x="31" y="182"/>
                    <a:pt x="31" y="182"/>
                    <a:pt x="31" y="182"/>
                  </a:cubicBezTo>
                  <a:cubicBezTo>
                    <a:pt x="30" y="182"/>
                    <a:pt x="30" y="182"/>
                    <a:pt x="30" y="182"/>
                  </a:cubicBezTo>
                  <a:cubicBezTo>
                    <a:pt x="30" y="182"/>
                    <a:pt x="30" y="182"/>
                    <a:pt x="30" y="182"/>
                  </a:cubicBezTo>
                  <a:cubicBezTo>
                    <a:pt x="29" y="182"/>
                    <a:pt x="29" y="182"/>
                    <a:pt x="29" y="182"/>
                  </a:cubicBezTo>
                  <a:cubicBezTo>
                    <a:pt x="29" y="183"/>
                    <a:pt x="29" y="183"/>
                    <a:pt x="29" y="183"/>
                  </a:cubicBezTo>
                  <a:cubicBezTo>
                    <a:pt x="30" y="183"/>
                    <a:pt x="30" y="183"/>
                    <a:pt x="30" y="183"/>
                  </a:cubicBezTo>
                  <a:cubicBezTo>
                    <a:pt x="30" y="184"/>
                    <a:pt x="30" y="184"/>
                    <a:pt x="30" y="184"/>
                  </a:cubicBezTo>
                  <a:cubicBezTo>
                    <a:pt x="31" y="184"/>
                    <a:pt x="31" y="184"/>
                    <a:pt x="31" y="184"/>
                  </a:cubicBezTo>
                  <a:cubicBezTo>
                    <a:pt x="31" y="183"/>
                    <a:pt x="31" y="183"/>
                    <a:pt x="31" y="183"/>
                  </a:cubicBezTo>
                  <a:close/>
                  <a:moveTo>
                    <a:pt x="54" y="170"/>
                  </a:moveTo>
                  <a:cubicBezTo>
                    <a:pt x="54" y="170"/>
                    <a:pt x="54" y="170"/>
                    <a:pt x="54" y="170"/>
                  </a:cubicBezTo>
                  <a:cubicBezTo>
                    <a:pt x="54" y="170"/>
                    <a:pt x="54" y="170"/>
                    <a:pt x="54" y="170"/>
                  </a:cubicBezTo>
                  <a:cubicBezTo>
                    <a:pt x="53" y="169"/>
                    <a:pt x="53" y="169"/>
                    <a:pt x="53" y="169"/>
                  </a:cubicBezTo>
                  <a:cubicBezTo>
                    <a:pt x="53" y="169"/>
                    <a:pt x="53" y="169"/>
                    <a:pt x="53" y="169"/>
                  </a:cubicBezTo>
                  <a:cubicBezTo>
                    <a:pt x="53" y="170"/>
                    <a:pt x="53" y="170"/>
                    <a:pt x="53" y="170"/>
                  </a:cubicBezTo>
                  <a:cubicBezTo>
                    <a:pt x="54" y="170"/>
                    <a:pt x="54" y="170"/>
                    <a:pt x="54" y="170"/>
                  </a:cubicBezTo>
                  <a:close/>
                  <a:moveTo>
                    <a:pt x="71" y="153"/>
                  </a:moveTo>
                  <a:cubicBezTo>
                    <a:pt x="72" y="153"/>
                    <a:pt x="72" y="153"/>
                    <a:pt x="72" y="153"/>
                  </a:cubicBezTo>
                  <a:cubicBezTo>
                    <a:pt x="74" y="152"/>
                    <a:pt x="74" y="152"/>
                    <a:pt x="74" y="152"/>
                  </a:cubicBezTo>
                  <a:cubicBezTo>
                    <a:pt x="74" y="151"/>
                    <a:pt x="74" y="151"/>
                    <a:pt x="74" y="151"/>
                  </a:cubicBezTo>
                  <a:cubicBezTo>
                    <a:pt x="74" y="149"/>
                    <a:pt x="74" y="149"/>
                    <a:pt x="74" y="149"/>
                  </a:cubicBezTo>
                  <a:cubicBezTo>
                    <a:pt x="75" y="149"/>
                    <a:pt x="75" y="149"/>
                    <a:pt x="75" y="149"/>
                  </a:cubicBezTo>
                  <a:cubicBezTo>
                    <a:pt x="75" y="150"/>
                    <a:pt x="75" y="150"/>
                    <a:pt x="75" y="150"/>
                  </a:cubicBezTo>
                  <a:cubicBezTo>
                    <a:pt x="75" y="151"/>
                    <a:pt x="75" y="151"/>
                    <a:pt x="75" y="151"/>
                  </a:cubicBezTo>
                  <a:cubicBezTo>
                    <a:pt x="76" y="150"/>
                    <a:pt x="76" y="150"/>
                    <a:pt x="76" y="150"/>
                  </a:cubicBezTo>
                  <a:cubicBezTo>
                    <a:pt x="76" y="149"/>
                    <a:pt x="76" y="149"/>
                    <a:pt x="76" y="149"/>
                  </a:cubicBezTo>
                  <a:cubicBezTo>
                    <a:pt x="75" y="148"/>
                    <a:pt x="75" y="148"/>
                    <a:pt x="75" y="148"/>
                  </a:cubicBezTo>
                  <a:cubicBezTo>
                    <a:pt x="72" y="147"/>
                    <a:pt x="72" y="147"/>
                    <a:pt x="72" y="147"/>
                  </a:cubicBezTo>
                  <a:cubicBezTo>
                    <a:pt x="70" y="146"/>
                    <a:pt x="70" y="146"/>
                    <a:pt x="70" y="146"/>
                  </a:cubicBezTo>
                  <a:cubicBezTo>
                    <a:pt x="69" y="147"/>
                    <a:pt x="69" y="147"/>
                    <a:pt x="69" y="147"/>
                  </a:cubicBezTo>
                  <a:cubicBezTo>
                    <a:pt x="69" y="149"/>
                    <a:pt x="69" y="149"/>
                    <a:pt x="69" y="149"/>
                  </a:cubicBezTo>
                  <a:cubicBezTo>
                    <a:pt x="69" y="151"/>
                    <a:pt x="69" y="151"/>
                    <a:pt x="69" y="151"/>
                  </a:cubicBezTo>
                  <a:cubicBezTo>
                    <a:pt x="69" y="151"/>
                    <a:pt x="69" y="151"/>
                    <a:pt x="69" y="151"/>
                  </a:cubicBezTo>
                  <a:cubicBezTo>
                    <a:pt x="69" y="153"/>
                    <a:pt x="69" y="153"/>
                    <a:pt x="69" y="153"/>
                  </a:cubicBezTo>
                  <a:cubicBezTo>
                    <a:pt x="70" y="152"/>
                    <a:pt x="70" y="152"/>
                    <a:pt x="70" y="152"/>
                  </a:cubicBezTo>
                  <a:cubicBezTo>
                    <a:pt x="70" y="153"/>
                    <a:pt x="70" y="153"/>
                    <a:pt x="70" y="153"/>
                  </a:cubicBezTo>
                  <a:cubicBezTo>
                    <a:pt x="70" y="153"/>
                    <a:pt x="70" y="153"/>
                    <a:pt x="70" y="153"/>
                  </a:cubicBezTo>
                  <a:cubicBezTo>
                    <a:pt x="71" y="153"/>
                    <a:pt x="71" y="153"/>
                    <a:pt x="71" y="153"/>
                  </a:cubicBezTo>
                  <a:cubicBezTo>
                    <a:pt x="71" y="153"/>
                    <a:pt x="71" y="153"/>
                    <a:pt x="71" y="153"/>
                  </a:cubicBezTo>
                  <a:close/>
                  <a:moveTo>
                    <a:pt x="79" y="154"/>
                  </a:moveTo>
                  <a:cubicBezTo>
                    <a:pt x="80" y="154"/>
                    <a:pt x="80" y="154"/>
                    <a:pt x="80" y="154"/>
                  </a:cubicBezTo>
                  <a:cubicBezTo>
                    <a:pt x="80" y="154"/>
                    <a:pt x="80" y="154"/>
                    <a:pt x="80" y="154"/>
                  </a:cubicBezTo>
                  <a:cubicBezTo>
                    <a:pt x="81" y="154"/>
                    <a:pt x="81" y="154"/>
                    <a:pt x="81" y="154"/>
                  </a:cubicBezTo>
                  <a:cubicBezTo>
                    <a:pt x="81" y="153"/>
                    <a:pt x="81" y="153"/>
                    <a:pt x="81" y="153"/>
                  </a:cubicBezTo>
                  <a:cubicBezTo>
                    <a:pt x="80" y="153"/>
                    <a:pt x="80" y="153"/>
                    <a:pt x="80" y="153"/>
                  </a:cubicBezTo>
                  <a:cubicBezTo>
                    <a:pt x="79" y="154"/>
                    <a:pt x="79" y="154"/>
                    <a:pt x="79" y="154"/>
                  </a:cubicBezTo>
                  <a:cubicBezTo>
                    <a:pt x="79" y="154"/>
                    <a:pt x="79" y="154"/>
                    <a:pt x="79" y="154"/>
                  </a:cubicBezTo>
                  <a:close/>
                  <a:moveTo>
                    <a:pt x="92" y="154"/>
                  </a:moveTo>
                  <a:cubicBezTo>
                    <a:pt x="92" y="154"/>
                    <a:pt x="92" y="154"/>
                    <a:pt x="92" y="154"/>
                  </a:cubicBezTo>
                  <a:cubicBezTo>
                    <a:pt x="93" y="153"/>
                    <a:pt x="93" y="153"/>
                    <a:pt x="93" y="153"/>
                  </a:cubicBezTo>
                  <a:cubicBezTo>
                    <a:pt x="93" y="153"/>
                    <a:pt x="93" y="153"/>
                    <a:pt x="93" y="153"/>
                  </a:cubicBezTo>
                  <a:cubicBezTo>
                    <a:pt x="92" y="153"/>
                    <a:pt x="92" y="153"/>
                    <a:pt x="92" y="153"/>
                  </a:cubicBezTo>
                  <a:cubicBezTo>
                    <a:pt x="92" y="154"/>
                    <a:pt x="92" y="154"/>
                    <a:pt x="92" y="154"/>
                  </a:cubicBezTo>
                  <a:cubicBezTo>
                    <a:pt x="92" y="154"/>
                    <a:pt x="92" y="154"/>
                    <a:pt x="92" y="154"/>
                  </a:cubicBezTo>
                  <a:close/>
                  <a:moveTo>
                    <a:pt x="90" y="154"/>
                  </a:moveTo>
                  <a:cubicBezTo>
                    <a:pt x="91" y="154"/>
                    <a:pt x="91" y="154"/>
                    <a:pt x="91" y="154"/>
                  </a:cubicBezTo>
                  <a:cubicBezTo>
                    <a:pt x="92" y="154"/>
                    <a:pt x="92" y="154"/>
                    <a:pt x="92" y="154"/>
                  </a:cubicBezTo>
                  <a:cubicBezTo>
                    <a:pt x="91" y="153"/>
                    <a:pt x="91" y="153"/>
                    <a:pt x="91" y="153"/>
                  </a:cubicBezTo>
                  <a:cubicBezTo>
                    <a:pt x="91" y="153"/>
                    <a:pt x="91" y="153"/>
                    <a:pt x="91" y="153"/>
                  </a:cubicBezTo>
                  <a:cubicBezTo>
                    <a:pt x="90" y="154"/>
                    <a:pt x="90" y="154"/>
                    <a:pt x="90" y="154"/>
                  </a:cubicBezTo>
                  <a:close/>
                  <a:moveTo>
                    <a:pt x="101" y="150"/>
                  </a:moveTo>
                  <a:cubicBezTo>
                    <a:pt x="101" y="150"/>
                    <a:pt x="101" y="150"/>
                    <a:pt x="101" y="150"/>
                  </a:cubicBezTo>
                  <a:cubicBezTo>
                    <a:pt x="102" y="150"/>
                    <a:pt x="102" y="150"/>
                    <a:pt x="102" y="150"/>
                  </a:cubicBezTo>
                  <a:cubicBezTo>
                    <a:pt x="103" y="149"/>
                    <a:pt x="103" y="149"/>
                    <a:pt x="103" y="149"/>
                  </a:cubicBezTo>
                  <a:cubicBezTo>
                    <a:pt x="103" y="149"/>
                    <a:pt x="103" y="149"/>
                    <a:pt x="103" y="149"/>
                  </a:cubicBezTo>
                  <a:cubicBezTo>
                    <a:pt x="103" y="149"/>
                    <a:pt x="103" y="149"/>
                    <a:pt x="103" y="149"/>
                  </a:cubicBezTo>
                  <a:cubicBezTo>
                    <a:pt x="101" y="149"/>
                    <a:pt x="101" y="149"/>
                    <a:pt x="101" y="149"/>
                  </a:cubicBezTo>
                  <a:cubicBezTo>
                    <a:pt x="101" y="150"/>
                    <a:pt x="101" y="150"/>
                    <a:pt x="101" y="150"/>
                  </a:cubicBezTo>
                  <a:close/>
                  <a:moveTo>
                    <a:pt x="97" y="149"/>
                  </a:moveTo>
                  <a:cubicBezTo>
                    <a:pt x="97" y="150"/>
                    <a:pt x="97" y="150"/>
                    <a:pt x="97" y="150"/>
                  </a:cubicBezTo>
                  <a:cubicBezTo>
                    <a:pt x="98" y="150"/>
                    <a:pt x="98" y="150"/>
                    <a:pt x="98" y="150"/>
                  </a:cubicBezTo>
                  <a:cubicBezTo>
                    <a:pt x="98" y="149"/>
                    <a:pt x="98" y="149"/>
                    <a:pt x="98" y="149"/>
                  </a:cubicBezTo>
                  <a:cubicBezTo>
                    <a:pt x="97" y="149"/>
                    <a:pt x="97" y="149"/>
                    <a:pt x="97" y="149"/>
                  </a:cubicBezTo>
                  <a:cubicBezTo>
                    <a:pt x="97" y="149"/>
                    <a:pt x="97" y="149"/>
                    <a:pt x="97" y="149"/>
                  </a:cubicBezTo>
                  <a:close/>
                  <a:moveTo>
                    <a:pt x="94" y="149"/>
                  </a:moveTo>
                  <a:cubicBezTo>
                    <a:pt x="95" y="149"/>
                    <a:pt x="95" y="149"/>
                    <a:pt x="95" y="149"/>
                  </a:cubicBezTo>
                  <a:cubicBezTo>
                    <a:pt x="95" y="150"/>
                    <a:pt x="95" y="150"/>
                    <a:pt x="95" y="150"/>
                  </a:cubicBezTo>
                  <a:cubicBezTo>
                    <a:pt x="96" y="150"/>
                    <a:pt x="96" y="150"/>
                    <a:pt x="96" y="150"/>
                  </a:cubicBezTo>
                  <a:cubicBezTo>
                    <a:pt x="96" y="149"/>
                    <a:pt x="96" y="149"/>
                    <a:pt x="96" y="149"/>
                  </a:cubicBezTo>
                  <a:cubicBezTo>
                    <a:pt x="95" y="149"/>
                    <a:pt x="95" y="149"/>
                    <a:pt x="95" y="149"/>
                  </a:cubicBezTo>
                  <a:cubicBezTo>
                    <a:pt x="94" y="149"/>
                    <a:pt x="94" y="149"/>
                    <a:pt x="94" y="149"/>
                  </a:cubicBezTo>
                  <a:close/>
                  <a:moveTo>
                    <a:pt x="93" y="149"/>
                  </a:moveTo>
                  <a:cubicBezTo>
                    <a:pt x="93" y="149"/>
                    <a:pt x="93" y="149"/>
                    <a:pt x="93" y="149"/>
                  </a:cubicBezTo>
                  <a:cubicBezTo>
                    <a:pt x="93" y="149"/>
                    <a:pt x="93" y="149"/>
                    <a:pt x="93" y="149"/>
                  </a:cubicBezTo>
                  <a:cubicBezTo>
                    <a:pt x="94" y="149"/>
                    <a:pt x="94" y="149"/>
                    <a:pt x="94" y="149"/>
                  </a:cubicBezTo>
                  <a:cubicBezTo>
                    <a:pt x="93" y="149"/>
                    <a:pt x="93" y="149"/>
                    <a:pt x="93" y="149"/>
                  </a:cubicBezTo>
                  <a:cubicBezTo>
                    <a:pt x="93" y="149"/>
                    <a:pt x="93" y="149"/>
                    <a:pt x="93" y="149"/>
                  </a:cubicBezTo>
                  <a:close/>
                  <a:moveTo>
                    <a:pt x="188" y="123"/>
                  </a:moveTo>
                  <a:cubicBezTo>
                    <a:pt x="188" y="124"/>
                    <a:pt x="188" y="124"/>
                    <a:pt x="188" y="124"/>
                  </a:cubicBezTo>
                  <a:cubicBezTo>
                    <a:pt x="188" y="124"/>
                    <a:pt x="188" y="124"/>
                    <a:pt x="188" y="124"/>
                  </a:cubicBezTo>
                  <a:cubicBezTo>
                    <a:pt x="188" y="124"/>
                    <a:pt x="188" y="124"/>
                    <a:pt x="188" y="124"/>
                  </a:cubicBezTo>
                  <a:cubicBezTo>
                    <a:pt x="188" y="123"/>
                    <a:pt x="188" y="123"/>
                    <a:pt x="188" y="123"/>
                  </a:cubicBezTo>
                  <a:cubicBezTo>
                    <a:pt x="188" y="123"/>
                    <a:pt x="188" y="123"/>
                    <a:pt x="188" y="123"/>
                  </a:cubicBezTo>
                  <a:close/>
                  <a:moveTo>
                    <a:pt x="186" y="121"/>
                  </a:moveTo>
                  <a:cubicBezTo>
                    <a:pt x="186" y="122"/>
                    <a:pt x="186" y="122"/>
                    <a:pt x="186" y="122"/>
                  </a:cubicBezTo>
                  <a:cubicBezTo>
                    <a:pt x="186" y="123"/>
                    <a:pt x="186" y="123"/>
                    <a:pt x="186" y="123"/>
                  </a:cubicBezTo>
                  <a:cubicBezTo>
                    <a:pt x="186" y="124"/>
                    <a:pt x="186" y="124"/>
                    <a:pt x="186" y="124"/>
                  </a:cubicBezTo>
                  <a:cubicBezTo>
                    <a:pt x="186" y="124"/>
                    <a:pt x="186" y="124"/>
                    <a:pt x="186" y="124"/>
                  </a:cubicBezTo>
                  <a:cubicBezTo>
                    <a:pt x="187" y="124"/>
                    <a:pt x="187" y="124"/>
                    <a:pt x="187" y="124"/>
                  </a:cubicBezTo>
                  <a:cubicBezTo>
                    <a:pt x="187" y="122"/>
                    <a:pt x="187" y="122"/>
                    <a:pt x="187" y="122"/>
                  </a:cubicBezTo>
                  <a:cubicBezTo>
                    <a:pt x="186" y="121"/>
                    <a:pt x="186" y="121"/>
                    <a:pt x="186" y="121"/>
                  </a:cubicBezTo>
                  <a:cubicBezTo>
                    <a:pt x="186" y="121"/>
                    <a:pt x="186" y="121"/>
                    <a:pt x="186" y="121"/>
                  </a:cubicBezTo>
                  <a:close/>
                  <a:moveTo>
                    <a:pt x="185" y="119"/>
                  </a:moveTo>
                  <a:cubicBezTo>
                    <a:pt x="185" y="120"/>
                    <a:pt x="185" y="120"/>
                    <a:pt x="185" y="120"/>
                  </a:cubicBezTo>
                  <a:cubicBezTo>
                    <a:pt x="185" y="120"/>
                    <a:pt x="185" y="120"/>
                    <a:pt x="185" y="120"/>
                  </a:cubicBezTo>
                  <a:cubicBezTo>
                    <a:pt x="186" y="119"/>
                    <a:pt x="186" y="119"/>
                    <a:pt x="186" y="119"/>
                  </a:cubicBezTo>
                  <a:cubicBezTo>
                    <a:pt x="185" y="119"/>
                    <a:pt x="185" y="119"/>
                    <a:pt x="185" y="119"/>
                  </a:cubicBezTo>
                  <a:cubicBezTo>
                    <a:pt x="185" y="119"/>
                    <a:pt x="185" y="119"/>
                    <a:pt x="185" y="119"/>
                  </a:cubicBezTo>
                  <a:close/>
                  <a:moveTo>
                    <a:pt x="104" y="143"/>
                  </a:moveTo>
                  <a:cubicBezTo>
                    <a:pt x="104" y="143"/>
                    <a:pt x="104" y="143"/>
                    <a:pt x="104" y="143"/>
                  </a:cubicBezTo>
                  <a:cubicBezTo>
                    <a:pt x="104" y="142"/>
                    <a:pt x="104" y="142"/>
                    <a:pt x="104" y="142"/>
                  </a:cubicBezTo>
                  <a:cubicBezTo>
                    <a:pt x="104" y="142"/>
                    <a:pt x="104" y="142"/>
                    <a:pt x="104" y="142"/>
                  </a:cubicBezTo>
                  <a:cubicBezTo>
                    <a:pt x="104" y="143"/>
                    <a:pt x="104" y="143"/>
                    <a:pt x="104" y="143"/>
                  </a:cubicBezTo>
                  <a:close/>
                  <a:moveTo>
                    <a:pt x="108" y="146"/>
                  </a:moveTo>
                  <a:cubicBezTo>
                    <a:pt x="108" y="146"/>
                    <a:pt x="109" y="146"/>
                    <a:pt x="109" y="146"/>
                  </a:cubicBezTo>
                  <a:cubicBezTo>
                    <a:pt x="108" y="146"/>
                    <a:pt x="108" y="146"/>
                    <a:pt x="108" y="146"/>
                  </a:cubicBezTo>
                  <a:cubicBezTo>
                    <a:pt x="108" y="146"/>
                    <a:pt x="108" y="146"/>
                    <a:pt x="108" y="146"/>
                  </a:cubicBezTo>
                  <a:close/>
                  <a:moveTo>
                    <a:pt x="107" y="145"/>
                  </a:moveTo>
                  <a:cubicBezTo>
                    <a:pt x="107" y="144"/>
                    <a:pt x="107" y="144"/>
                    <a:pt x="107" y="144"/>
                  </a:cubicBezTo>
                  <a:cubicBezTo>
                    <a:pt x="106" y="144"/>
                    <a:pt x="106" y="144"/>
                    <a:pt x="106" y="144"/>
                  </a:cubicBezTo>
                  <a:cubicBezTo>
                    <a:pt x="105" y="143"/>
                    <a:pt x="105" y="143"/>
                    <a:pt x="105" y="143"/>
                  </a:cubicBezTo>
                  <a:cubicBezTo>
                    <a:pt x="105" y="144"/>
                    <a:pt x="105" y="144"/>
                    <a:pt x="105" y="144"/>
                  </a:cubicBezTo>
                  <a:cubicBezTo>
                    <a:pt x="106" y="144"/>
                    <a:pt x="106" y="144"/>
                    <a:pt x="106" y="144"/>
                  </a:cubicBezTo>
                  <a:cubicBezTo>
                    <a:pt x="107" y="145"/>
                    <a:pt x="107" y="145"/>
                    <a:pt x="107" y="145"/>
                  </a:cubicBezTo>
                  <a:close/>
                  <a:moveTo>
                    <a:pt x="110" y="141"/>
                  </a:moveTo>
                  <a:cubicBezTo>
                    <a:pt x="110" y="141"/>
                    <a:pt x="110" y="141"/>
                    <a:pt x="110" y="141"/>
                  </a:cubicBezTo>
                  <a:cubicBezTo>
                    <a:pt x="110" y="139"/>
                    <a:pt x="110" y="139"/>
                    <a:pt x="110" y="139"/>
                  </a:cubicBezTo>
                  <a:cubicBezTo>
                    <a:pt x="108" y="138"/>
                    <a:pt x="108" y="138"/>
                    <a:pt x="108" y="138"/>
                  </a:cubicBezTo>
                  <a:cubicBezTo>
                    <a:pt x="107" y="137"/>
                    <a:pt x="107" y="137"/>
                    <a:pt x="107" y="137"/>
                  </a:cubicBezTo>
                  <a:cubicBezTo>
                    <a:pt x="106" y="137"/>
                    <a:pt x="106" y="137"/>
                    <a:pt x="106" y="137"/>
                  </a:cubicBezTo>
                  <a:cubicBezTo>
                    <a:pt x="105" y="136"/>
                    <a:pt x="105" y="136"/>
                    <a:pt x="105" y="136"/>
                  </a:cubicBezTo>
                  <a:cubicBezTo>
                    <a:pt x="104" y="136"/>
                    <a:pt x="104" y="136"/>
                    <a:pt x="104" y="136"/>
                  </a:cubicBezTo>
                  <a:cubicBezTo>
                    <a:pt x="104" y="135"/>
                    <a:pt x="104" y="135"/>
                    <a:pt x="104" y="135"/>
                  </a:cubicBezTo>
                  <a:cubicBezTo>
                    <a:pt x="103" y="135"/>
                    <a:pt x="103" y="135"/>
                    <a:pt x="103" y="135"/>
                  </a:cubicBezTo>
                  <a:cubicBezTo>
                    <a:pt x="102" y="135"/>
                    <a:pt x="102" y="135"/>
                    <a:pt x="102" y="135"/>
                  </a:cubicBezTo>
                  <a:cubicBezTo>
                    <a:pt x="102" y="135"/>
                    <a:pt x="102" y="135"/>
                    <a:pt x="102" y="135"/>
                  </a:cubicBezTo>
                  <a:cubicBezTo>
                    <a:pt x="102" y="135"/>
                    <a:pt x="102" y="135"/>
                    <a:pt x="102" y="135"/>
                  </a:cubicBezTo>
                  <a:cubicBezTo>
                    <a:pt x="101" y="136"/>
                    <a:pt x="101" y="136"/>
                    <a:pt x="101" y="136"/>
                  </a:cubicBezTo>
                  <a:cubicBezTo>
                    <a:pt x="102" y="137"/>
                    <a:pt x="102" y="137"/>
                    <a:pt x="102" y="137"/>
                  </a:cubicBezTo>
                  <a:cubicBezTo>
                    <a:pt x="103" y="137"/>
                    <a:pt x="103" y="137"/>
                    <a:pt x="103" y="137"/>
                  </a:cubicBezTo>
                  <a:cubicBezTo>
                    <a:pt x="103" y="137"/>
                    <a:pt x="103" y="137"/>
                    <a:pt x="103" y="137"/>
                  </a:cubicBezTo>
                  <a:cubicBezTo>
                    <a:pt x="102" y="137"/>
                    <a:pt x="102" y="137"/>
                    <a:pt x="102" y="137"/>
                  </a:cubicBezTo>
                  <a:cubicBezTo>
                    <a:pt x="101" y="137"/>
                    <a:pt x="101" y="137"/>
                    <a:pt x="101" y="137"/>
                  </a:cubicBezTo>
                  <a:cubicBezTo>
                    <a:pt x="101" y="137"/>
                    <a:pt x="101" y="137"/>
                    <a:pt x="101" y="137"/>
                  </a:cubicBezTo>
                  <a:cubicBezTo>
                    <a:pt x="101" y="137"/>
                    <a:pt x="101" y="137"/>
                    <a:pt x="101" y="137"/>
                  </a:cubicBezTo>
                  <a:cubicBezTo>
                    <a:pt x="103" y="139"/>
                    <a:pt x="103" y="139"/>
                    <a:pt x="103" y="139"/>
                  </a:cubicBezTo>
                  <a:cubicBezTo>
                    <a:pt x="104" y="139"/>
                    <a:pt x="104" y="139"/>
                    <a:pt x="104" y="139"/>
                  </a:cubicBezTo>
                  <a:cubicBezTo>
                    <a:pt x="104" y="140"/>
                    <a:pt x="104" y="140"/>
                    <a:pt x="104" y="140"/>
                  </a:cubicBezTo>
                  <a:cubicBezTo>
                    <a:pt x="105" y="140"/>
                    <a:pt x="105" y="140"/>
                    <a:pt x="105" y="140"/>
                  </a:cubicBezTo>
                  <a:cubicBezTo>
                    <a:pt x="105" y="139"/>
                    <a:pt x="105" y="139"/>
                    <a:pt x="105" y="139"/>
                  </a:cubicBezTo>
                  <a:cubicBezTo>
                    <a:pt x="106" y="140"/>
                    <a:pt x="106" y="140"/>
                    <a:pt x="106" y="140"/>
                  </a:cubicBezTo>
                  <a:cubicBezTo>
                    <a:pt x="106" y="139"/>
                    <a:pt x="106" y="139"/>
                    <a:pt x="106" y="139"/>
                  </a:cubicBezTo>
                  <a:cubicBezTo>
                    <a:pt x="107" y="140"/>
                    <a:pt x="107" y="140"/>
                    <a:pt x="107" y="140"/>
                  </a:cubicBezTo>
                  <a:cubicBezTo>
                    <a:pt x="107" y="141"/>
                    <a:pt x="107" y="141"/>
                    <a:pt x="107" y="141"/>
                  </a:cubicBezTo>
                  <a:cubicBezTo>
                    <a:pt x="107" y="141"/>
                    <a:pt x="107" y="141"/>
                    <a:pt x="107" y="141"/>
                  </a:cubicBezTo>
                  <a:cubicBezTo>
                    <a:pt x="107" y="142"/>
                    <a:pt x="107" y="142"/>
                    <a:pt x="107" y="142"/>
                  </a:cubicBezTo>
                  <a:cubicBezTo>
                    <a:pt x="108" y="142"/>
                    <a:pt x="108" y="142"/>
                    <a:pt x="108" y="142"/>
                  </a:cubicBezTo>
                  <a:cubicBezTo>
                    <a:pt x="109" y="141"/>
                    <a:pt x="109" y="141"/>
                    <a:pt x="109" y="141"/>
                  </a:cubicBezTo>
                  <a:cubicBezTo>
                    <a:pt x="110" y="141"/>
                    <a:pt x="110" y="141"/>
                    <a:pt x="110" y="141"/>
                  </a:cubicBezTo>
                  <a:close/>
                  <a:moveTo>
                    <a:pt x="131" y="107"/>
                  </a:moveTo>
                  <a:cubicBezTo>
                    <a:pt x="131" y="107"/>
                    <a:pt x="131" y="107"/>
                    <a:pt x="131" y="107"/>
                  </a:cubicBezTo>
                  <a:cubicBezTo>
                    <a:pt x="131" y="107"/>
                    <a:pt x="131" y="107"/>
                    <a:pt x="131" y="107"/>
                  </a:cubicBezTo>
                  <a:cubicBezTo>
                    <a:pt x="131" y="106"/>
                    <a:pt x="131" y="106"/>
                    <a:pt x="131" y="106"/>
                  </a:cubicBezTo>
                  <a:cubicBezTo>
                    <a:pt x="131" y="106"/>
                    <a:pt x="131" y="106"/>
                    <a:pt x="131" y="106"/>
                  </a:cubicBezTo>
                  <a:cubicBezTo>
                    <a:pt x="132" y="107"/>
                    <a:pt x="132" y="107"/>
                    <a:pt x="132" y="107"/>
                  </a:cubicBezTo>
                  <a:cubicBezTo>
                    <a:pt x="132" y="107"/>
                    <a:pt x="132" y="107"/>
                    <a:pt x="132" y="107"/>
                  </a:cubicBezTo>
                  <a:cubicBezTo>
                    <a:pt x="133" y="107"/>
                    <a:pt x="133" y="107"/>
                    <a:pt x="133" y="107"/>
                  </a:cubicBezTo>
                  <a:cubicBezTo>
                    <a:pt x="133" y="107"/>
                    <a:pt x="133" y="107"/>
                    <a:pt x="133" y="107"/>
                  </a:cubicBezTo>
                  <a:cubicBezTo>
                    <a:pt x="134" y="106"/>
                    <a:pt x="134" y="106"/>
                    <a:pt x="134" y="106"/>
                  </a:cubicBezTo>
                  <a:cubicBezTo>
                    <a:pt x="134" y="106"/>
                    <a:pt x="134" y="106"/>
                    <a:pt x="134" y="106"/>
                  </a:cubicBezTo>
                  <a:cubicBezTo>
                    <a:pt x="135" y="105"/>
                    <a:pt x="135" y="105"/>
                    <a:pt x="135" y="105"/>
                  </a:cubicBezTo>
                  <a:cubicBezTo>
                    <a:pt x="135" y="105"/>
                    <a:pt x="135" y="105"/>
                    <a:pt x="135" y="105"/>
                  </a:cubicBezTo>
                  <a:cubicBezTo>
                    <a:pt x="135" y="104"/>
                    <a:pt x="135" y="104"/>
                    <a:pt x="135" y="104"/>
                  </a:cubicBezTo>
                  <a:cubicBezTo>
                    <a:pt x="134" y="104"/>
                    <a:pt x="134" y="104"/>
                    <a:pt x="134" y="104"/>
                  </a:cubicBezTo>
                  <a:cubicBezTo>
                    <a:pt x="134" y="103"/>
                    <a:pt x="134" y="103"/>
                    <a:pt x="134" y="103"/>
                  </a:cubicBezTo>
                  <a:cubicBezTo>
                    <a:pt x="133" y="102"/>
                    <a:pt x="133" y="102"/>
                    <a:pt x="133" y="102"/>
                  </a:cubicBezTo>
                  <a:cubicBezTo>
                    <a:pt x="132" y="102"/>
                    <a:pt x="132" y="102"/>
                    <a:pt x="132" y="102"/>
                  </a:cubicBezTo>
                  <a:cubicBezTo>
                    <a:pt x="132" y="102"/>
                    <a:pt x="132" y="102"/>
                    <a:pt x="132" y="102"/>
                  </a:cubicBezTo>
                  <a:cubicBezTo>
                    <a:pt x="131" y="103"/>
                    <a:pt x="131" y="103"/>
                    <a:pt x="131" y="103"/>
                  </a:cubicBezTo>
                  <a:cubicBezTo>
                    <a:pt x="130" y="103"/>
                    <a:pt x="130" y="103"/>
                    <a:pt x="130" y="103"/>
                  </a:cubicBezTo>
                  <a:cubicBezTo>
                    <a:pt x="129" y="104"/>
                    <a:pt x="129" y="104"/>
                    <a:pt x="129" y="104"/>
                  </a:cubicBezTo>
                  <a:cubicBezTo>
                    <a:pt x="129" y="104"/>
                    <a:pt x="129" y="104"/>
                    <a:pt x="129" y="104"/>
                  </a:cubicBezTo>
                  <a:cubicBezTo>
                    <a:pt x="130" y="105"/>
                    <a:pt x="130" y="105"/>
                    <a:pt x="130" y="105"/>
                  </a:cubicBezTo>
                  <a:cubicBezTo>
                    <a:pt x="130" y="106"/>
                    <a:pt x="130" y="106"/>
                    <a:pt x="130" y="106"/>
                  </a:cubicBezTo>
                  <a:cubicBezTo>
                    <a:pt x="130" y="107"/>
                    <a:pt x="130" y="107"/>
                    <a:pt x="130" y="107"/>
                  </a:cubicBezTo>
                  <a:cubicBezTo>
                    <a:pt x="131" y="107"/>
                    <a:pt x="131" y="107"/>
                    <a:pt x="131" y="107"/>
                  </a:cubicBezTo>
                  <a:close/>
                  <a:moveTo>
                    <a:pt x="133" y="141"/>
                  </a:moveTo>
                  <a:cubicBezTo>
                    <a:pt x="133" y="141"/>
                    <a:pt x="134" y="141"/>
                    <a:pt x="134" y="141"/>
                  </a:cubicBezTo>
                  <a:cubicBezTo>
                    <a:pt x="134" y="142"/>
                    <a:pt x="134" y="142"/>
                    <a:pt x="134" y="142"/>
                  </a:cubicBezTo>
                  <a:cubicBezTo>
                    <a:pt x="135" y="141"/>
                    <a:pt x="135" y="141"/>
                    <a:pt x="135" y="141"/>
                  </a:cubicBezTo>
                  <a:cubicBezTo>
                    <a:pt x="135" y="140"/>
                    <a:pt x="135" y="140"/>
                    <a:pt x="135" y="140"/>
                  </a:cubicBezTo>
                  <a:cubicBezTo>
                    <a:pt x="134" y="140"/>
                    <a:pt x="134" y="140"/>
                    <a:pt x="134" y="140"/>
                  </a:cubicBezTo>
                  <a:cubicBezTo>
                    <a:pt x="134" y="140"/>
                    <a:pt x="134" y="140"/>
                    <a:pt x="134" y="140"/>
                  </a:cubicBezTo>
                  <a:cubicBezTo>
                    <a:pt x="134" y="141"/>
                    <a:pt x="134" y="141"/>
                    <a:pt x="134" y="141"/>
                  </a:cubicBezTo>
                  <a:cubicBezTo>
                    <a:pt x="133" y="141"/>
                    <a:pt x="133" y="141"/>
                    <a:pt x="133" y="141"/>
                  </a:cubicBezTo>
                  <a:close/>
                  <a:moveTo>
                    <a:pt x="150" y="160"/>
                  </a:moveTo>
                  <a:cubicBezTo>
                    <a:pt x="150" y="161"/>
                    <a:pt x="150" y="161"/>
                    <a:pt x="150" y="161"/>
                  </a:cubicBezTo>
                  <a:cubicBezTo>
                    <a:pt x="151" y="161"/>
                    <a:pt x="151" y="161"/>
                    <a:pt x="151" y="161"/>
                  </a:cubicBezTo>
                  <a:cubicBezTo>
                    <a:pt x="151" y="161"/>
                    <a:pt x="151" y="161"/>
                    <a:pt x="151" y="161"/>
                  </a:cubicBezTo>
                  <a:cubicBezTo>
                    <a:pt x="152" y="162"/>
                    <a:pt x="152" y="162"/>
                    <a:pt x="152" y="162"/>
                  </a:cubicBezTo>
                  <a:cubicBezTo>
                    <a:pt x="153" y="161"/>
                    <a:pt x="153" y="161"/>
                    <a:pt x="153" y="161"/>
                  </a:cubicBezTo>
                  <a:cubicBezTo>
                    <a:pt x="153" y="161"/>
                    <a:pt x="153" y="161"/>
                    <a:pt x="153" y="161"/>
                  </a:cubicBezTo>
                  <a:cubicBezTo>
                    <a:pt x="153" y="160"/>
                    <a:pt x="153" y="160"/>
                    <a:pt x="153" y="160"/>
                  </a:cubicBezTo>
                  <a:cubicBezTo>
                    <a:pt x="152" y="160"/>
                    <a:pt x="152" y="160"/>
                    <a:pt x="152" y="160"/>
                  </a:cubicBezTo>
                  <a:cubicBezTo>
                    <a:pt x="151" y="160"/>
                    <a:pt x="151" y="160"/>
                    <a:pt x="151" y="160"/>
                  </a:cubicBezTo>
                  <a:cubicBezTo>
                    <a:pt x="151" y="160"/>
                    <a:pt x="151" y="160"/>
                    <a:pt x="151" y="160"/>
                  </a:cubicBezTo>
                  <a:cubicBezTo>
                    <a:pt x="150" y="160"/>
                    <a:pt x="150" y="160"/>
                    <a:pt x="150" y="160"/>
                  </a:cubicBezTo>
                  <a:close/>
                  <a:moveTo>
                    <a:pt x="147" y="107"/>
                  </a:moveTo>
                  <a:cubicBezTo>
                    <a:pt x="147" y="106"/>
                    <a:pt x="147" y="106"/>
                    <a:pt x="147" y="106"/>
                  </a:cubicBezTo>
                  <a:cubicBezTo>
                    <a:pt x="146" y="106"/>
                    <a:pt x="146" y="106"/>
                    <a:pt x="146" y="106"/>
                  </a:cubicBezTo>
                  <a:cubicBezTo>
                    <a:pt x="146" y="105"/>
                    <a:pt x="146" y="105"/>
                    <a:pt x="146" y="105"/>
                  </a:cubicBezTo>
                  <a:cubicBezTo>
                    <a:pt x="147" y="105"/>
                    <a:pt x="147" y="105"/>
                    <a:pt x="147" y="105"/>
                  </a:cubicBezTo>
                  <a:cubicBezTo>
                    <a:pt x="147" y="104"/>
                    <a:pt x="147" y="104"/>
                    <a:pt x="147" y="104"/>
                  </a:cubicBezTo>
                  <a:cubicBezTo>
                    <a:pt x="146" y="104"/>
                    <a:pt x="146" y="104"/>
                    <a:pt x="146" y="104"/>
                  </a:cubicBezTo>
                  <a:cubicBezTo>
                    <a:pt x="145" y="104"/>
                    <a:pt x="145" y="104"/>
                    <a:pt x="145" y="104"/>
                  </a:cubicBezTo>
                  <a:cubicBezTo>
                    <a:pt x="145" y="106"/>
                    <a:pt x="145" y="106"/>
                    <a:pt x="145" y="106"/>
                  </a:cubicBezTo>
                  <a:cubicBezTo>
                    <a:pt x="145" y="106"/>
                    <a:pt x="145" y="106"/>
                    <a:pt x="145" y="106"/>
                  </a:cubicBezTo>
                  <a:cubicBezTo>
                    <a:pt x="146" y="106"/>
                    <a:pt x="146" y="106"/>
                    <a:pt x="146" y="106"/>
                  </a:cubicBezTo>
                  <a:cubicBezTo>
                    <a:pt x="146" y="107"/>
                    <a:pt x="146" y="107"/>
                    <a:pt x="146" y="107"/>
                  </a:cubicBezTo>
                  <a:cubicBezTo>
                    <a:pt x="147" y="107"/>
                    <a:pt x="147" y="107"/>
                    <a:pt x="147" y="107"/>
                  </a:cubicBezTo>
                  <a:close/>
                  <a:moveTo>
                    <a:pt x="146" y="101"/>
                  </a:moveTo>
                  <a:cubicBezTo>
                    <a:pt x="146" y="100"/>
                    <a:pt x="146" y="100"/>
                    <a:pt x="146" y="100"/>
                  </a:cubicBezTo>
                  <a:cubicBezTo>
                    <a:pt x="147" y="101"/>
                    <a:pt x="147" y="101"/>
                    <a:pt x="147" y="101"/>
                  </a:cubicBezTo>
                  <a:cubicBezTo>
                    <a:pt x="148" y="100"/>
                    <a:pt x="148" y="100"/>
                    <a:pt x="148" y="100"/>
                  </a:cubicBezTo>
                  <a:cubicBezTo>
                    <a:pt x="147" y="100"/>
                    <a:pt x="147" y="100"/>
                    <a:pt x="147" y="100"/>
                  </a:cubicBezTo>
                  <a:cubicBezTo>
                    <a:pt x="148" y="99"/>
                    <a:pt x="148" y="99"/>
                    <a:pt x="148" y="99"/>
                  </a:cubicBezTo>
                  <a:cubicBezTo>
                    <a:pt x="148" y="99"/>
                    <a:pt x="148" y="99"/>
                    <a:pt x="148" y="99"/>
                  </a:cubicBezTo>
                  <a:cubicBezTo>
                    <a:pt x="148" y="99"/>
                    <a:pt x="148" y="99"/>
                    <a:pt x="148" y="99"/>
                  </a:cubicBezTo>
                  <a:cubicBezTo>
                    <a:pt x="147" y="99"/>
                    <a:pt x="147" y="99"/>
                    <a:pt x="147" y="99"/>
                  </a:cubicBezTo>
                  <a:cubicBezTo>
                    <a:pt x="146" y="100"/>
                    <a:pt x="146" y="100"/>
                    <a:pt x="146" y="100"/>
                  </a:cubicBezTo>
                  <a:cubicBezTo>
                    <a:pt x="146" y="100"/>
                    <a:pt x="146" y="100"/>
                    <a:pt x="146" y="100"/>
                  </a:cubicBezTo>
                  <a:cubicBezTo>
                    <a:pt x="146" y="101"/>
                    <a:pt x="146" y="101"/>
                    <a:pt x="146" y="101"/>
                  </a:cubicBezTo>
                  <a:close/>
                  <a:moveTo>
                    <a:pt x="149" y="102"/>
                  </a:moveTo>
                  <a:cubicBezTo>
                    <a:pt x="150" y="103"/>
                    <a:pt x="150" y="103"/>
                    <a:pt x="150" y="103"/>
                  </a:cubicBezTo>
                  <a:cubicBezTo>
                    <a:pt x="151" y="103"/>
                    <a:pt x="151" y="103"/>
                    <a:pt x="151" y="103"/>
                  </a:cubicBezTo>
                  <a:cubicBezTo>
                    <a:pt x="152" y="103"/>
                    <a:pt x="152" y="103"/>
                    <a:pt x="152" y="103"/>
                  </a:cubicBezTo>
                  <a:cubicBezTo>
                    <a:pt x="152" y="102"/>
                    <a:pt x="152" y="102"/>
                    <a:pt x="152" y="102"/>
                  </a:cubicBezTo>
                  <a:cubicBezTo>
                    <a:pt x="151" y="102"/>
                    <a:pt x="151" y="102"/>
                    <a:pt x="151" y="102"/>
                  </a:cubicBezTo>
                  <a:cubicBezTo>
                    <a:pt x="150" y="102"/>
                    <a:pt x="150" y="102"/>
                    <a:pt x="150" y="102"/>
                  </a:cubicBezTo>
                  <a:cubicBezTo>
                    <a:pt x="149" y="102"/>
                    <a:pt x="149" y="102"/>
                    <a:pt x="149" y="102"/>
                  </a:cubicBezTo>
                  <a:close/>
                  <a:moveTo>
                    <a:pt x="158" y="108"/>
                  </a:moveTo>
                  <a:cubicBezTo>
                    <a:pt x="158" y="109"/>
                    <a:pt x="158" y="109"/>
                    <a:pt x="158" y="109"/>
                  </a:cubicBezTo>
                  <a:cubicBezTo>
                    <a:pt x="157" y="109"/>
                    <a:pt x="157" y="109"/>
                    <a:pt x="157" y="109"/>
                  </a:cubicBezTo>
                  <a:cubicBezTo>
                    <a:pt x="157" y="110"/>
                    <a:pt x="157" y="110"/>
                    <a:pt x="157" y="110"/>
                  </a:cubicBezTo>
                  <a:cubicBezTo>
                    <a:pt x="157" y="110"/>
                    <a:pt x="157" y="110"/>
                    <a:pt x="157" y="110"/>
                  </a:cubicBezTo>
                  <a:cubicBezTo>
                    <a:pt x="157" y="111"/>
                    <a:pt x="157" y="111"/>
                    <a:pt x="157" y="111"/>
                  </a:cubicBezTo>
                  <a:cubicBezTo>
                    <a:pt x="158" y="111"/>
                    <a:pt x="158" y="111"/>
                    <a:pt x="158" y="111"/>
                  </a:cubicBezTo>
                  <a:cubicBezTo>
                    <a:pt x="159" y="110"/>
                    <a:pt x="159" y="110"/>
                    <a:pt x="159" y="110"/>
                  </a:cubicBezTo>
                  <a:cubicBezTo>
                    <a:pt x="159" y="110"/>
                    <a:pt x="159" y="110"/>
                    <a:pt x="159" y="110"/>
                  </a:cubicBezTo>
                  <a:cubicBezTo>
                    <a:pt x="160" y="109"/>
                    <a:pt x="160" y="109"/>
                    <a:pt x="160" y="109"/>
                  </a:cubicBezTo>
                  <a:cubicBezTo>
                    <a:pt x="160" y="109"/>
                    <a:pt x="160" y="109"/>
                    <a:pt x="160" y="109"/>
                  </a:cubicBezTo>
                  <a:cubicBezTo>
                    <a:pt x="161" y="108"/>
                    <a:pt x="161" y="108"/>
                    <a:pt x="161" y="108"/>
                  </a:cubicBezTo>
                  <a:cubicBezTo>
                    <a:pt x="161" y="107"/>
                    <a:pt x="161" y="107"/>
                    <a:pt x="161" y="107"/>
                  </a:cubicBezTo>
                  <a:cubicBezTo>
                    <a:pt x="161" y="107"/>
                    <a:pt x="161" y="107"/>
                    <a:pt x="161" y="107"/>
                  </a:cubicBezTo>
                  <a:cubicBezTo>
                    <a:pt x="160" y="107"/>
                    <a:pt x="160" y="107"/>
                    <a:pt x="160" y="107"/>
                  </a:cubicBezTo>
                  <a:cubicBezTo>
                    <a:pt x="159" y="107"/>
                    <a:pt x="159" y="107"/>
                    <a:pt x="159" y="107"/>
                  </a:cubicBezTo>
                  <a:cubicBezTo>
                    <a:pt x="158" y="108"/>
                    <a:pt x="158" y="108"/>
                    <a:pt x="158" y="108"/>
                  </a:cubicBezTo>
                  <a:close/>
                  <a:moveTo>
                    <a:pt x="161" y="100"/>
                  </a:moveTo>
                  <a:cubicBezTo>
                    <a:pt x="160" y="101"/>
                    <a:pt x="160" y="101"/>
                    <a:pt x="160" y="101"/>
                  </a:cubicBezTo>
                  <a:cubicBezTo>
                    <a:pt x="160" y="103"/>
                    <a:pt x="160" y="103"/>
                    <a:pt x="160" y="103"/>
                  </a:cubicBezTo>
                  <a:cubicBezTo>
                    <a:pt x="160" y="104"/>
                    <a:pt x="160" y="104"/>
                    <a:pt x="160" y="104"/>
                  </a:cubicBezTo>
                  <a:cubicBezTo>
                    <a:pt x="160" y="104"/>
                    <a:pt x="160" y="104"/>
                    <a:pt x="160" y="104"/>
                  </a:cubicBezTo>
                  <a:cubicBezTo>
                    <a:pt x="161" y="104"/>
                    <a:pt x="161" y="104"/>
                    <a:pt x="161" y="104"/>
                  </a:cubicBezTo>
                  <a:cubicBezTo>
                    <a:pt x="161" y="105"/>
                    <a:pt x="161" y="105"/>
                    <a:pt x="161" y="105"/>
                  </a:cubicBezTo>
                  <a:cubicBezTo>
                    <a:pt x="162" y="105"/>
                    <a:pt x="162" y="105"/>
                    <a:pt x="162" y="105"/>
                  </a:cubicBezTo>
                  <a:cubicBezTo>
                    <a:pt x="163" y="105"/>
                    <a:pt x="163" y="105"/>
                    <a:pt x="163" y="105"/>
                  </a:cubicBezTo>
                  <a:cubicBezTo>
                    <a:pt x="163" y="105"/>
                    <a:pt x="163" y="105"/>
                    <a:pt x="163" y="105"/>
                  </a:cubicBezTo>
                  <a:cubicBezTo>
                    <a:pt x="164" y="104"/>
                    <a:pt x="164" y="104"/>
                    <a:pt x="164" y="104"/>
                  </a:cubicBezTo>
                  <a:cubicBezTo>
                    <a:pt x="163" y="103"/>
                    <a:pt x="163" y="103"/>
                    <a:pt x="163" y="103"/>
                  </a:cubicBezTo>
                  <a:cubicBezTo>
                    <a:pt x="163" y="102"/>
                    <a:pt x="163" y="102"/>
                    <a:pt x="163" y="102"/>
                  </a:cubicBezTo>
                  <a:cubicBezTo>
                    <a:pt x="162" y="101"/>
                    <a:pt x="162" y="101"/>
                    <a:pt x="162" y="101"/>
                  </a:cubicBezTo>
                  <a:cubicBezTo>
                    <a:pt x="161" y="100"/>
                    <a:pt x="161" y="100"/>
                    <a:pt x="161" y="100"/>
                  </a:cubicBezTo>
                  <a:close/>
                  <a:moveTo>
                    <a:pt x="155" y="87"/>
                  </a:moveTo>
                  <a:cubicBezTo>
                    <a:pt x="155" y="86"/>
                    <a:pt x="155" y="86"/>
                    <a:pt x="155" y="86"/>
                  </a:cubicBezTo>
                  <a:cubicBezTo>
                    <a:pt x="155" y="86"/>
                    <a:pt x="155" y="86"/>
                    <a:pt x="155" y="86"/>
                  </a:cubicBezTo>
                  <a:cubicBezTo>
                    <a:pt x="154" y="86"/>
                    <a:pt x="154" y="86"/>
                    <a:pt x="154" y="86"/>
                  </a:cubicBezTo>
                  <a:cubicBezTo>
                    <a:pt x="153" y="86"/>
                    <a:pt x="153" y="86"/>
                    <a:pt x="153" y="86"/>
                  </a:cubicBezTo>
                  <a:cubicBezTo>
                    <a:pt x="153" y="86"/>
                    <a:pt x="153" y="86"/>
                    <a:pt x="153" y="86"/>
                  </a:cubicBezTo>
                  <a:cubicBezTo>
                    <a:pt x="154" y="86"/>
                    <a:pt x="154" y="86"/>
                    <a:pt x="154" y="86"/>
                  </a:cubicBezTo>
                  <a:cubicBezTo>
                    <a:pt x="154" y="87"/>
                    <a:pt x="154" y="87"/>
                    <a:pt x="154" y="87"/>
                  </a:cubicBezTo>
                  <a:cubicBezTo>
                    <a:pt x="154" y="87"/>
                    <a:pt x="154" y="87"/>
                    <a:pt x="154" y="87"/>
                  </a:cubicBezTo>
                  <a:cubicBezTo>
                    <a:pt x="155" y="87"/>
                    <a:pt x="155" y="87"/>
                    <a:pt x="155" y="87"/>
                  </a:cubicBezTo>
                  <a:close/>
                  <a:moveTo>
                    <a:pt x="158" y="77"/>
                  </a:moveTo>
                  <a:cubicBezTo>
                    <a:pt x="157" y="77"/>
                    <a:pt x="157" y="77"/>
                    <a:pt x="157" y="77"/>
                  </a:cubicBezTo>
                  <a:cubicBezTo>
                    <a:pt x="157" y="76"/>
                    <a:pt x="157" y="76"/>
                    <a:pt x="157" y="76"/>
                  </a:cubicBezTo>
                  <a:cubicBezTo>
                    <a:pt x="157" y="78"/>
                    <a:pt x="157" y="78"/>
                    <a:pt x="157" y="78"/>
                  </a:cubicBezTo>
                  <a:cubicBezTo>
                    <a:pt x="158" y="78"/>
                    <a:pt x="158" y="78"/>
                    <a:pt x="158" y="78"/>
                  </a:cubicBezTo>
                  <a:cubicBezTo>
                    <a:pt x="158" y="78"/>
                    <a:pt x="158" y="78"/>
                    <a:pt x="158" y="78"/>
                  </a:cubicBezTo>
                  <a:cubicBezTo>
                    <a:pt x="158" y="78"/>
                    <a:pt x="158" y="78"/>
                    <a:pt x="158" y="78"/>
                  </a:cubicBezTo>
                  <a:cubicBezTo>
                    <a:pt x="159" y="79"/>
                    <a:pt x="159" y="79"/>
                    <a:pt x="159" y="79"/>
                  </a:cubicBezTo>
                  <a:cubicBezTo>
                    <a:pt x="159" y="79"/>
                    <a:pt x="159" y="79"/>
                    <a:pt x="159" y="79"/>
                  </a:cubicBezTo>
                  <a:cubicBezTo>
                    <a:pt x="159" y="79"/>
                    <a:pt x="159" y="79"/>
                    <a:pt x="159" y="79"/>
                  </a:cubicBezTo>
                  <a:cubicBezTo>
                    <a:pt x="159" y="78"/>
                    <a:pt x="159" y="78"/>
                    <a:pt x="159" y="78"/>
                  </a:cubicBezTo>
                  <a:cubicBezTo>
                    <a:pt x="159" y="77"/>
                    <a:pt x="159" y="77"/>
                    <a:pt x="159" y="77"/>
                  </a:cubicBezTo>
                  <a:cubicBezTo>
                    <a:pt x="159" y="77"/>
                    <a:pt x="159" y="77"/>
                    <a:pt x="159" y="77"/>
                  </a:cubicBezTo>
                  <a:cubicBezTo>
                    <a:pt x="159" y="76"/>
                    <a:pt x="159" y="76"/>
                    <a:pt x="159" y="76"/>
                  </a:cubicBezTo>
                  <a:cubicBezTo>
                    <a:pt x="159" y="76"/>
                    <a:pt x="159" y="76"/>
                    <a:pt x="159" y="76"/>
                  </a:cubicBezTo>
                  <a:cubicBezTo>
                    <a:pt x="159" y="75"/>
                    <a:pt x="159" y="75"/>
                    <a:pt x="159" y="75"/>
                  </a:cubicBezTo>
                  <a:cubicBezTo>
                    <a:pt x="158" y="75"/>
                    <a:pt x="158" y="75"/>
                    <a:pt x="158" y="75"/>
                  </a:cubicBezTo>
                  <a:cubicBezTo>
                    <a:pt x="158" y="75"/>
                    <a:pt x="158" y="75"/>
                    <a:pt x="158" y="75"/>
                  </a:cubicBezTo>
                  <a:cubicBezTo>
                    <a:pt x="157" y="76"/>
                    <a:pt x="157" y="76"/>
                    <a:pt x="157" y="76"/>
                  </a:cubicBezTo>
                  <a:cubicBezTo>
                    <a:pt x="158" y="76"/>
                    <a:pt x="158" y="76"/>
                    <a:pt x="158" y="76"/>
                  </a:cubicBezTo>
                  <a:cubicBezTo>
                    <a:pt x="158" y="77"/>
                    <a:pt x="158" y="77"/>
                    <a:pt x="158" y="77"/>
                  </a:cubicBezTo>
                  <a:close/>
                  <a:moveTo>
                    <a:pt x="156" y="72"/>
                  </a:moveTo>
                  <a:cubicBezTo>
                    <a:pt x="155" y="72"/>
                    <a:pt x="155" y="72"/>
                    <a:pt x="155" y="72"/>
                  </a:cubicBezTo>
                  <a:cubicBezTo>
                    <a:pt x="155" y="72"/>
                    <a:pt x="155" y="72"/>
                    <a:pt x="155" y="72"/>
                  </a:cubicBezTo>
                  <a:cubicBezTo>
                    <a:pt x="154" y="71"/>
                    <a:pt x="154" y="71"/>
                    <a:pt x="154" y="71"/>
                  </a:cubicBezTo>
                  <a:cubicBezTo>
                    <a:pt x="154" y="72"/>
                    <a:pt x="154" y="72"/>
                    <a:pt x="154" y="72"/>
                  </a:cubicBezTo>
                  <a:cubicBezTo>
                    <a:pt x="154" y="72"/>
                    <a:pt x="154" y="72"/>
                    <a:pt x="154" y="72"/>
                  </a:cubicBezTo>
                  <a:cubicBezTo>
                    <a:pt x="155" y="73"/>
                    <a:pt x="155" y="73"/>
                    <a:pt x="155" y="73"/>
                  </a:cubicBezTo>
                  <a:cubicBezTo>
                    <a:pt x="156" y="73"/>
                    <a:pt x="156" y="73"/>
                    <a:pt x="156" y="73"/>
                  </a:cubicBezTo>
                  <a:cubicBezTo>
                    <a:pt x="156" y="72"/>
                    <a:pt x="156" y="72"/>
                    <a:pt x="156" y="72"/>
                  </a:cubicBezTo>
                  <a:close/>
                  <a:moveTo>
                    <a:pt x="156" y="71"/>
                  </a:moveTo>
                  <a:cubicBezTo>
                    <a:pt x="156" y="71"/>
                    <a:pt x="157" y="72"/>
                    <a:pt x="157" y="72"/>
                  </a:cubicBezTo>
                  <a:cubicBezTo>
                    <a:pt x="158" y="71"/>
                    <a:pt x="158" y="71"/>
                    <a:pt x="158" y="71"/>
                  </a:cubicBezTo>
                  <a:cubicBezTo>
                    <a:pt x="159" y="72"/>
                    <a:pt x="159" y="72"/>
                    <a:pt x="159" y="72"/>
                  </a:cubicBezTo>
                  <a:cubicBezTo>
                    <a:pt x="159" y="71"/>
                    <a:pt x="159" y="71"/>
                    <a:pt x="159" y="71"/>
                  </a:cubicBezTo>
                  <a:cubicBezTo>
                    <a:pt x="159" y="71"/>
                    <a:pt x="159" y="71"/>
                    <a:pt x="159" y="71"/>
                  </a:cubicBezTo>
                  <a:cubicBezTo>
                    <a:pt x="158" y="71"/>
                    <a:pt x="158" y="71"/>
                    <a:pt x="158" y="71"/>
                  </a:cubicBezTo>
                  <a:cubicBezTo>
                    <a:pt x="158" y="70"/>
                    <a:pt x="158" y="70"/>
                    <a:pt x="158" y="70"/>
                  </a:cubicBezTo>
                  <a:cubicBezTo>
                    <a:pt x="157" y="71"/>
                    <a:pt x="157" y="71"/>
                    <a:pt x="157" y="71"/>
                  </a:cubicBezTo>
                  <a:cubicBezTo>
                    <a:pt x="156" y="71"/>
                    <a:pt x="156" y="71"/>
                    <a:pt x="156" y="71"/>
                  </a:cubicBezTo>
                  <a:close/>
                  <a:moveTo>
                    <a:pt x="167" y="91"/>
                  </a:moveTo>
                  <a:cubicBezTo>
                    <a:pt x="167" y="90"/>
                    <a:pt x="167" y="90"/>
                    <a:pt x="167" y="90"/>
                  </a:cubicBezTo>
                  <a:cubicBezTo>
                    <a:pt x="167" y="89"/>
                    <a:pt x="167" y="89"/>
                    <a:pt x="167" y="89"/>
                  </a:cubicBezTo>
                  <a:cubicBezTo>
                    <a:pt x="166" y="90"/>
                    <a:pt x="166" y="90"/>
                    <a:pt x="166" y="90"/>
                  </a:cubicBezTo>
                  <a:cubicBezTo>
                    <a:pt x="166" y="90"/>
                    <a:pt x="166" y="90"/>
                    <a:pt x="166" y="90"/>
                  </a:cubicBezTo>
                  <a:cubicBezTo>
                    <a:pt x="166" y="91"/>
                    <a:pt x="166" y="91"/>
                    <a:pt x="166" y="91"/>
                  </a:cubicBezTo>
                  <a:cubicBezTo>
                    <a:pt x="167" y="91"/>
                    <a:pt x="167" y="91"/>
                    <a:pt x="167" y="91"/>
                  </a:cubicBezTo>
                  <a:close/>
                  <a:moveTo>
                    <a:pt x="169" y="90"/>
                  </a:moveTo>
                  <a:cubicBezTo>
                    <a:pt x="170" y="90"/>
                    <a:pt x="170" y="90"/>
                    <a:pt x="170" y="90"/>
                  </a:cubicBezTo>
                  <a:cubicBezTo>
                    <a:pt x="170" y="89"/>
                    <a:pt x="170" y="89"/>
                    <a:pt x="170" y="89"/>
                  </a:cubicBezTo>
                  <a:cubicBezTo>
                    <a:pt x="169" y="89"/>
                    <a:pt x="169" y="89"/>
                    <a:pt x="169" y="89"/>
                  </a:cubicBezTo>
                  <a:cubicBezTo>
                    <a:pt x="169" y="89"/>
                    <a:pt x="169" y="89"/>
                    <a:pt x="169" y="89"/>
                  </a:cubicBezTo>
                  <a:cubicBezTo>
                    <a:pt x="168" y="89"/>
                    <a:pt x="168" y="89"/>
                    <a:pt x="168" y="89"/>
                  </a:cubicBezTo>
                  <a:cubicBezTo>
                    <a:pt x="168" y="90"/>
                    <a:pt x="168" y="90"/>
                    <a:pt x="168" y="90"/>
                  </a:cubicBezTo>
                  <a:cubicBezTo>
                    <a:pt x="169" y="90"/>
                    <a:pt x="169" y="90"/>
                    <a:pt x="169" y="90"/>
                  </a:cubicBezTo>
                  <a:close/>
                  <a:moveTo>
                    <a:pt x="173" y="91"/>
                  </a:moveTo>
                  <a:cubicBezTo>
                    <a:pt x="174" y="90"/>
                    <a:pt x="174" y="90"/>
                    <a:pt x="174" y="90"/>
                  </a:cubicBezTo>
                  <a:cubicBezTo>
                    <a:pt x="173" y="90"/>
                    <a:pt x="173" y="90"/>
                    <a:pt x="173" y="90"/>
                  </a:cubicBezTo>
                  <a:cubicBezTo>
                    <a:pt x="172" y="90"/>
                    <a:pt x="172" y="90"/>
                    <a:pt x="172" y="90"/>
                  </a:cubicBezTo>
                  <a:cubicBezTo>
                    <a:pt x="172" y="91"/>
                    <a:pt x="172" y="91"/>
                    <a:pt x="172" y="91"/>
                  </a:cubicBezTo>
                  <a:cubicBezTo>
                    <a:pt x="173" y="91"/>
                    <a:pt x="173" y="91"/>
                    <a:pt x="173" y="91"/>
                  </a:cubicBezTo>
                  <a:close/>
                  <a:moveTo>
                    <a:pt x="179" y="89"/>
                  </a:moveTo>
                  <a:cubicBezTo>
                    <a:pt x="180" y="90"/>
                    <a:pt x="180" y="90"/>
                    <a:pt x="180" y="90"/>
                  </a:cubicBezTo>
                  <a:cubicBezTo>
                    <a:pt x="180" y="90"/>
                    <a:pt x="180" y="90"/>
                    <a:pt x="180" y="90"/>
                  </a:cubicBezTo>
                  <a:cubicBezTo>
                    <a:pt x="181" y="90"/>
                    <a:pt x="181" y="90"/>
                    <a:pt x="181" y="90"/>
                  </a:cubicBezTo>
                  <a:cubicBezTo>
                    <a:pt x="180" y="89"/>
                    <a:pt x="180" y="89"/>
                    <a:pt x="180" y="89"/>
                  </a:cubicBezTo>
                  <a:cubicBezTo>
                    <a:pt x="179" y="89"/>
                    <a:pt x="179" y="89"/>
                    <a:pt x="179" y="89"/>
                  </a:cubicBezTo>
                  <a:close/>
                  <a:moveTo>
                    <a:pt x="176" y="88"/>
                  </a:moveTo>
                  <a:cubicBezTo>
                    <a:pt x="177" y="88"/>
                    <a:pt x="177" y="88"/>
                    <a:pt x="177" y="88"/>
                  </a:cubicBezTo>
                  <a:cubicBezTo>
                    <a:pt x="177" y="88"/>
                    <a:pt x="177" y="88"/>
                    <a:pt x="177" y="88"/>
                  </a:cubicBezTo>
                  <a:cubicBezTo>
                    <a:pt x="176" y="87"/>
                    <a:pt x="176" y="87"/>
                    <a:pt x="176" y="87"/>
                  </a:cubicBezTo>
                  <a:cubicBezTo>
                    <a:pt x="176" y="87"/>
                    <a:pt x="176" y="87"/>
                    <a:pt x="176" y="87"/>
                  </a:cubicBezTo>
                  <a:cubicBezTo>
                    <a:pt x="176" y="88"/>
                    <a:pt x="176" y="88"/>
                    <a:pt x="176" y="88"/>
                  </a:cubicBezTo>
                  <a:cubicBezTo>
                    <a:pt x="176" y="88"/>
                    <a:pt x="176" y="88"/>
                    <a:pt x="176" y="88"/>
                  </a:cubicBezTo>
                  <a:close/>
                  <a:moveTo>
                    <a:pt x="173" y="85"/>
                  </a:moveTo>
                  <a:cubicBezTo>
                    <a:pt x="173" y="84"/>
                    <a:pt x="173" y="84"/>
                    <a:pt x="173" y="84"/>
                  </a:cubicBezTo>
                  <a:cubicBezTo>
                    <a:pt x="172" y="84"/>
                    <a:pt x="172" y="84"/>
                    <a:pt x="172" y="84"/>
                  </a:cubicBezTo>
                  <a:cubicBezTo>
                    <a:pt x="171" y="85"/>
                    <a:pt x="171" y="85"/>
                    <a:pt x="171" y="85"/>
                  </a:cubicBezTo>
                  <a:cubicBezTo>
                    <a:pt x="171" y="86"/>
                    <a:pt x="171" y="86"/>
                    <a:pt x="171" y="86"/>
                  </a:cubicBezTo>
                  <a:cubicBezTo>
                    <a:pt x="172" y="86"/>
                    <a:pt x="172" y="86"/>
                    <a:pt x="172" y="86"/>
                  </a:cubicBezTo>
                  <a:cubicBezTo>
                    <a:pt x="172" y="86"/>
                    <a:pt x="172" y="86"/>
                    <a:pt x="172" y="86"/>
                  </a:cubicBezTo>
                  <a:cubicBezTo>
                    <a:pt x="172" y="85"/>
                    <a:pt x="172" y="85"/>
                    <a:pt x="172" y="85"/>
                  </a:cubicBezTo>
                  <a:cubicBezTo>
                    <a:pt x="172" y="85"/>
                    <a:pt x="172" y="85"/>
                    <a:pt x="172" y="85"/>
                  </a:cubicBezTo>
                  <a:cubicBezTo>
                    <a:pt x="173" y="85"/>
                    <a:pt x="173" y="85"/>
                    <a:pt x="173" y="85"/>
                  </a:cubicBezTo>
                  <a:close/>
                  <a:moveTo>
                    <a:pt x="175" y="84"/>
                  </a:moveTo>
                  <a:cubicBezTo>
                    <a:pt x="175" y="84"/>
                    <a:pt x="175" y="84"/>
                    <a:pt x="175" y="84"/>
                  </a:cubicBezTo>
                  <a:cubicBezTo>
                    <a:pt x="174" y="84"/>
                    <a:pt x="174" y="84"/>
                    <a:pt x="174" y="84"/>
                  </a:cubicBezTo>
                  <a:cubicBezTo>
                    <a:pt x="174" y="84"/>
                    <a:pt x="174" y="84"/>
                    <a:pt x="174" y="84"/>
                  </a:cubicBezTo>
                  <a:cubicBezTo>
                    <a:pt x="174" y="85"/>
                    <a:pt x="174" y="85"/>
                    <a:pt x="174" y="85"/>
                  </a:cubicBezTo>
                  <a:cubicBezTo>
                    <a:pt x="175" y="85"/>
                    <a:pt x="175" y="85"/>
                    <a:pt x="175" y="85"/>
                  </a:cubicBezTo>
                  <a:cubicBezTo>
                    <a:pt x="175" y="85"/>
                    <a:pt x="175" y="85"/>
                    <a:pt x="175" y="85"/>
                  </a:cubicBezTo>
                  <a:cubicBezTo>
                    <a:pt x="175" y="84"/>
                    <a:pt x="175" y="84"/>
                    <a:pt x="175" y="84"/>
                  </a:cubicBezTo>
                  <a:close/>
                  <a:moveTo>
                    <a:pt x="176" y="85"/>
                  </a:moveTo>
                  <a:cubicBezTo>
                    <a:pt x="176" y="85"/>
                    <a:pt x="176" y="85"/>
                    <a:pt x="176" y="85"/>
                  </a:cubicBezTo>
                  <a:cubicBezTo>
                    <a:pt x="176" y="85"/>
                    <a:pt x="176" y="85"/>
                    <a:pt x="176" y="85"/>
                  </a:cubicBezTo>
                  <a:cubicBezTo>
                    <a:pt x="177" y="84"/>
                    <a:pt x="177" y="84"/>
                    <a:pt x="177" y="84"/>
                  </a:cubicBezTo>
                  <a:cubicBezTo>
                    <a:pt x="177" y="84"/>
                    <a:pt x="177" y="84"/>
                    <a:pt x="177" y="84"/>
                  </a:cubicBezTo>
                  <a:cubicBezTo>
                    <a:pt x="177" y="83"/>
                    <a:pt x="177" y="83"/>
                    <a:pt x="177" y="83"/>
                  </a:cubicBezTo>
                  <a:cubicBezTo>
                    <a:pt x="176" y="83"/>
                    <a:pt x="176" y="83"/>
                    <a:pt x="176" y="83"/>
                  </a:cubicBezTo>
                  <a:cubicBezTo>
                    <a:pt x="176" y="84"/>
                    <a:pt x="176" y="84"/>
                    <a:pt x="176" y="84"/>
                  </a:cubicBezTo>
                  <a:cubicBezTo>
                    <a:pt x="176" y="84"/>
                    <a:pt x="176" y="84"/>
                    <a:pt x="176" y="84"/>
                  </a:cubicBezTo>
                  <a:cubicBezTo>
                    <a:pt x="176" y="85"/>
                    <a:pt x="176" y="85"/>
                    <a:pt x="176" y="85"/>
                  </a:cubicBezTo>
                  <a:close/>
                  <a:moveTo>
                    <a:pt x="173" y="82"/>
                  </a:moveTo>
                  <a:cubicBezTo>
                    <a:pt x="174" y="81"/>
                    <a:pt x="174" y="81"/>
                    <a:pt x="174" y="81"/>
                  </a:cubicBezTo>
                  <a:cubicBezTo>
                    <a:pt x="173" y="81"/>
                    <a:pt x="173" y="81"/>
                    <a:pt x="173" y="81"/>
                  </a:cubicBezTo>
                  <a:cubicBezTo>
                    <a:pt x="173" y="81"/>
                    <a:pt x="173" y="81"/>
                    <a:pt x="173" y="81"/>
                  </a:cubicBezTo>
                  <a:cubicBezTo>
                    <a:pt x="172" y="81"/>
                    <a:pt x="172" y="81"/>
                    <a:pt x="172" y="81"/>
                  </a:cubicBezTo>
                  <a:cubicBezTo>
                    <a:pt x="171" y="81"/>
                    <a:pt x="171" y="81"/>
                    <a:pt x="171" y="81"/>
                  </a:cubicBezTo>
                  <a:cubicBezTo>
                    <a:pt x="171" y="82"/>
                    <a:pt x="171" y="82"/>
                    <a:pt x="171" y="82"/>
                  </a:cubicBezTo>
                  <a:cubicBezTo>
                    <a:pt x="173" y="82"/>
                    <a:pt x="173" y="82"/>
                    <a:pt x="173" y="82"/>
                  </a:cubicBezTo>
                  <a:cubicBezTo>
                    <a:pt x="173" y="82"/>
                    <a:pt x="173" y="82"/>
                    <a:pt x="173" y="82"/>
                  </a:cubicBezTo>
                  <a:close/>
                  <a:moveTo>
                    <a:pt x="177" y="80"/>
                  </a:moveTo>
                  <a:cubicBezTo>
                    <a:pt x="177" y="80"/>
                    <a:pt x="177" y="80"/>
                    <a:pt x="177" y="80"/>
                  </a:cubicBezTo>
                  <a:cubicBezTo>
                    <a:pt x="177" y="80"/>
                    <a:pt x="177" y="80"/>
                    <a:pt x="177" y="80"/>
                  </a:cubicBezTo>
                  <a:cubicBezTo>
                    <a:pt x="177" y="79"/>
                    <a:pt x="177" y="79"/>
                    <a:pt x="177" y="79"/>
                  </a:cubicBezTo>
                  <a:cubicBezTo>
                    <a:pt x="178" y="79"/>
                    <a:pt x="178" y="79"/>
                    <a:pt x="178" y="79"/>
                  </a:cubicBezTo>
                  <a:cubicBezTo>
                    <a:pt x="178" y="79"/>
                    <a:pt x="178" y="79"/>
                    <a:pt x="178" y="79"/>
                  </a:cubicBezTo>
                  <a:cubicBezTo>
                    <a:pt x="177" y="78"/>
                    <a:pt x="177" y="78"/>
                    <a:pt x="177" y="78"/>
                  </a:cubicBezTo>
                  <a:cubicBezTo>
                    <a:pt x="176" y="78"/>
                    <a:pt x="176" y="78"/>
                    <a:pt x="176" y="78"/>
                  </a:cubicBezTo>
                  <a:cubicBezTo>
                    <a:pt x="176" y="79"/>
                    <a:pt x="176" y="79"/>
                    <a:pt x="176" y="79"/>
                  </a:cubicBezTo>
                  <a:cubicBezTo>
                    <a:pt x="176" y="79"/>
                    <a:pt x="176" y="79"/>
                    <a:pt x="176" y="79"/>
                  </a:cubicBezTo>
                  <a:cubicBezTo>
                    <a:pt x="176" y="79"/>
                    <a:pt x="176" y="79"/>
                    <a:pt x="176" y="79"/>
                  </a:cubicBezTo>
                  <a:cubicBezTo>
                    <a:pt x="175" y="79"/>
                    <a:pt x="175" y="79"/>
                    <a:pt x="175" y="79"/>
                  </a:cubicBezTo>
                  <a:cubicBezTo>
                    <a:pt x="175" y="79"/>
                    <a:pt x="175" y="79"/>
                    <a:pt x="175" y="79"/>
                  </a:cubicBezTo>
                  <a:cubicBezTo>
                    <a:pt x="175" y="80"/>
                    <a:pt x="175" y="80"/>
                    <a:pt x="175" y="80"/>
                  </a:cubicBezTo>
                  <a:cubicBezTo>
                    <a:pt x="176" y="80"/>
                    <a:pt x="176" y="80"/>
                    <a:pt x="176" y="80"/>
                  </a:cubicBezTo>
                  <a:cubicBezTo>
                    <a:pt x="176" y="80"/>
                    <a:pt x="176" y="80"/>
                    <a:pt x="176" y="80"/>
                  </a:cubicBezTo>
                  <a:cubicBezTo>
                    <a:pt x="177" y="80"/>
                    <a:pt x="177" y="80"/>
                    <a:pt x="177" y="80"/>
                  </a:cubicBezTo>
                  <a:close/>
                  <a:moveTo>
                    <a:pt x="174" y="46"/>
                  </a:moveTo>
                  <a:cubicBezTo>
                    <a:pt x="174" y="46"/>
                    <a:pt x="174" y="46"/>
                    <a:pt x="174" y="46"/>
                  </a:cubicBezTo>
                  <a:cubicBezTo>
                    <a:pt x="174" y="45"/>
                    <a:pt x="174" y="45"/>
                    <a:pt x="174" y="45"/>
                  </a:cubicBezTo>
                  <a:cubicBezTo>
                    <a:pt x="174" y="45"/>
                    <a:pt x="174" y="45"/>
                    <a:pt x="174" y="45"/>
                  </a:cubicBezTo>
                  <a:cubicBezTo>
                    <a:pt x="173" y="45"/>
                    <a:pt x="173" y="45"/>
                    <a:pt x="173" y="45"/>
                  </a:cubicBezTo>
                  <a:cubicBezTo>
                    <a:pt x="174" y="46"/>
                    <a:pt x="174" y="46"/>
                    <a:pt x="174" y="46"/>
                  </a:cubicBezTo>
                  <a:close/>
                  <a:moveTo>
                    <a:pt x="169" y="53"/>
                  </a:moveTo>
                  <a:cubicBezTo>
                    <a:pt x="169" y="53"/>
                    <a:pt x="169" y="53"/>
                    <a:pt x="169" y="53"/>
                  </a:cubicBezTo>
                  <a:cubicBezTo>
                    <a:pt x="170" y="53"/>
                    <a:pt x="170" y="53"/>
                    <a:pt x="170" y="53"/>
                  </a:cubicBezTo>
                  <a:cubicBezTo>
                    <a:pt x="170" y="53"/>
                    <a:pt x="170" y="53"/>
                    <a:pt x="170" y="53"/>
                  </a:cubicBezTo>
                  <a:cubicBezTo>
                    <a:pt x="171" y="53"/>
                    <a:pt x="171" y="53"/>
                    <a:pt x="171" y="53"/>
                  </a:cubicBezTo>
                  <a:cubicBezTo>
                    <a:pt x="171" y="52"/>
                    <a:pt x="171" y="52"/>
                    <a:pt x="171" y="52"/>
                  </a:cubicBezTo>
                  <a:cubicBezTo>
                    <a:pt x="170" y="51"/>
                    <a:pt x="170" y="51"/>
                    <a:pt x="170" y="51"/>
                  </a:cubicBezTo>
                  <a:cubicBezTo>
                    <a:pt x="169" y="51"/>
                    <a:pt x="169" y="51"/>
                    <a:pt x="169" y="51"/>
                  </a:cubicBezTo>
                  <a:cubicBezTo>
                    <a:pt x="169" y="51"/>
                    <a:pt x="169" y="51"/>
                    <a:pt x="169" y="51"/>
                  </a:cubicBezTo>
                  <a:cubicBezTo>
                    <a:pt x="169" y="52"/>
                    <a:pt x="169" y="52"/>
                    <a:pt x="169" y="52"/>
                  </a:cubicBezTo>
                  <a:cubicBezTo>
                    <a:pt x="169" y="53"/>
                    <a:pt x="169" y="53"/>
                    <a:pt x="169" y="53"/>
                  </a:cubicBezTo>
                  <a:close/>
                  <a:moveTo>
                    <a:pt x="189" y="51"/>
                  </a:moveTo>
                  <a:cubicBezTo>
                    <a:pt x="189" y="51"/>
                    <a:pt x="189" y="51"/>
                    <a:pt x="189" y="51"/>
                  </a:cubicBezTo>
                  <a:cubicBezTo>
                    <a:pt x="190" y="51"/>
                    <a:pt x="190" y="51"/>
                    <a:pt x="190" y="51"/>
                  </a:cubicBezTo>
                  <a:cubicBezTo>
                    <a:pt x="190" y="51"/>
                    <a:pt x="190" y="51"/>
                    <a:pt x="190" y="51"/>
                  </a:cubicBezTo>
                  <a:cubicBezTo>
                    <a:pt x="191" y="51"/>
                    <a:pt x="191" y="51"/>
                    <a:pt x="191" y="51"/>
                  </a:cubicBezTo>
                  <a:cubicBezTo>
                    <a:pt x="191" y="51"/>
                    <a:pt x="191" y="51"/>
                    <a:pt x="191" y="51"/>
                  </a:cubicBezTo>
                  <a:cubicBezTo>
                    <a:pt x="191" y="51"/>
                    <a:pt x="191" y="51"/>
                    <a:pt x="191" y="51"/>
                  </a:cubicBezTo>
                  <a:cubicBezTo>
                    <a:pt x="192" y="51"/>
                    <a:pt x="192" y="51"/>
                    <a:pt x="192" y="51"/>
                  </a:cubicBezTo>
                  <a:cubicBezTo>
                    <a:pt x="192" y="50"/>
                    <a:pt x="192" y="50"/>
                    <a:pt x="192" y="50"/>
                  </a:cubicBezTo>
                  <a:cubicBezTo>
                    <a:pt x="192" y="49"/>
                    <a:pt x="192" y="49"/>
                    <a:pt x="192" y="49"/>
                  </a:cubicBezTo>
                  <a:cubicBezTo>
                    <a:pt x="193" y="49"/>
                    <a:pt x="193" y="49"/>
                    <a:pt x="193" y="49"/>
                  </a:cubicBezTo>
                  <a:cubicBezTo>
                    <a:pt x="193" y="48"/>
                    <a:pt x="193" y="48"/>
                    <a:pt x="193" y="48"/>
                  </a:cubicBezTo>
                  <a:cubicBezTo>
                    <a:pt x="193" y="48"/>
                    <a:pt x="193" y="48"/>
                    <a:pt x="193" y="48"/>
                  </a:cubicBezTo>
                  <a:cubicBezTo>
                    <a:pt x="192" y="48"/>
                    <a:pt x="192" y="48"/>
                    <a:pt x="192" y="48"/>
                  </a:cubicBezTo>
                  <a:cubicBezTo>
                    <a:pt x="192" y="48"/>
                    <a:pt x="192" y="48"/>
                    <a:pt x="192" y="48"/>
                  </a:cubicBezTo>
                  <a:cubicBezTo>
                    <a:pt x="191" y="49"/>
                    <a:pt x="191" y="49"/>
                    <a:pt x="191" y="49"/>
                  </a:cubicBezTo>
                  <a:cubicBezTo>
                    <a:pt x="190" y="49"/>
                    <a:pt x="190" y="49"/>
                    <a:pt x="190" y="49"/>
                  </a:cubicBezTo>
                  <a:cubicBezTo>
                    <a:pt x="189" y="51"/>
                    <a:pt x="189" y="51"/>
                    <a:pt x="189" y="51"/>
                  </a:cubicBezTo>
                  <a:cubicBezTo>
                    <a:pt x="189" y="51"/>
                    <a:pt x="189" y="51"/>
                    <a:pt x="189" y="51"/>
                  </a:cubicBezTo>
                  <a:close/>
                  <a:moveTo>
                    <a:pt x="197" y="52"/>
                  </a:moveTo>
                  <a:cubicBezTo>
                    <a:pt x="198" y="52"/>
                    <a:pt x="198" y="52"/>
                    <a:pt x="198" y="52"/>
                  </a:cubicBezTo>
                  <a:cubicBezTo>
                    <a:pt x="199" y="51"/>
                    <a:pt x="199" y="51"/>
                    <a:pt x="199" y="51"/>
                  </a:cubicBezTo>
                  <a:cubicBezTo>
                    <a:pt x="198" y="51"/>
                    <a:pt x="198" y="51"/>
                    <a:pt x="198" y="51"/>
                  </a:cubicBezTo>
                  <a:cubicBezTo>
                    <a:pt x="197" y="51"/>
                    <a:pt x="197" y="51"/>
                    <a:pt x="197" y="51"/>
                  </a:cubicBezTo>
                  <a:cubicBezTo>
                    <a:pt x="197" y="52"/>
                    <a:pt x="197" y="52"/>
                    <a:pt x="197" y="52"/>
                  </a:cubicBezTo>
                  <a:cubicBezTo>
                    <a:pt x="197" y="52"/>
                    <a:pt x="197" y="52"/>
                    <a:pt x="197" y="52"/>
                  </a:cubicBezTo>
                  <a:close/>
                  <a:moveTo>
                    <a:pt x="199" y="54"/>
                  </a:moveTo>
                  <a:cubicBezTo>
                    <a:pt x="199" y="54"/>
                    <a:pt x="199" y="54"/>
                    <a:pt x="199" y="54"/>
                  </a:cubicBezTo>
                  <a:cubicBezTo>
                    <a:pt x="199" y="54"/>
                    <a:pt x="199" y="54"/>
                    <a:pt x="199" y="54"/>
                  </a:cubicBezTo>
                  <a:cubicBezTo>
                    <a:pt x="200" y="53"/>
                    <a:pt x="200" y="53"/>
                    <a:pt x="200" y="53"/>
                  </a:cubicBezTo>
                  <a:cubicBezTo>
                    <a:pt x="199" y="53"/>
                    <a:pt x="199" y="53"/>
                    <a:pt x="199" y="53"/>
                  </a:cubicBezTo>
                  <a:cubicBezTo>
                    <a:pt x="199" y="52"/>
                    <a:pt x="199" y="52"/>
                    <a:pt x="199" y="52"/>
                  </a:cubicBezTo>
                  <a:cubicBezTo>
                    <a:pt x="198" y="52"/>
                    <a:pt x="198" y="52"/>
                    <a:pt x="198" y="52"/>
                  </a:cubicBezTo>
                  <a:cubicBezTo>
                    <a:pt x="198" y="53"/>
                    <a:pt x="198" y="53"/>
                    <a:pt x="198" y="53"/>
                  </a:cubicBezTo>
                  <a:cubicBezTo>
                    <a:pt x="199" y="53"/>
                    <a:pt x="199" y="53"/>
                    <a:pt x="199" y="53"/>
                  </a:cubicBezTo>
                  <a:cubicBezTo>
                    <a:pt x="199" y="54"/>
                    <a:pt x="199" y="54"/>
                    <a:pt x="199" y="54"/>
                  </a:cubicBezTo>
                  <a:close/>
                  <a:moveTo>
                    <a:pt x="191" y="56"/>
                  </a:moveTo>
                  <a:cubicBezTo>
                    <a:pt x="192" y="55"/>
                    <a:pt x="192" y="55"/>
                    <a:pt x="192" y="55"/>
                  </a:cubicBezTo>
                  <a:cubicBezTo>
                    <a:pt x="192" y="55"/>
                    <a:pt x="192" y="55"/>
                    <a:pt x="192" y="55"/>
                  </a:cubicBezTo>
                  <a:cubicBezTo>
                    <a:pt x="191" y="55"/>
                    <a:pt x="191" y="55"/>
                    <a:pt x="191" y="55"/>
                  </a:cubicBezTo>
                  <a:cubicBezTo>
                    <a:pt x="191" y="55"/>
                    <a:pt x="191" y="55"/>
                    <a:pt x="191" y="55"/>
                  </a:cubicBezTo>
                  <a:cubicBezTo>
                    <a:pt x="190" y="55"/>
                    <a:pt x="190" y="55"/>
                    <a:pt x="190" y="55"/>
                  </a:cubicBezTo>
                  <a:cubicBezTo>
                    <a:pt x="190" y="56"/>
                    <a:pt x="190" y="56"/>
                    <a:pt x="190" y="56"/>
                  </a:cubicBezTo>
                  <a:cubicBezTo>
                    <a:pt x="191" y="56"/>
                    <a:pt x="191" y="56"/>
                    <a:pt x="191" y="56"/>
                  </a:cubicBezTo>
                  <a:close/>
                  <a:moveTo>
                    <a:pt x="195" y="56"/>
                  </a:moveTo>
                  <a:cubicBezTo>
                    <a:pt x="196" y="55"/>
                    <a:pt x="196" y="55"/>
                    <a:pt x="196" y="55"/>
                  </a:cubicBezTo>
                  <a:cubicBezTo>
                    <a:pt x="196" y="55"/>
                    <a:pt x="196" y="55"/>
                    <a:pt x="196" y="55"/>
                  </a:cubicBezTo>
                  <a:cubicBezTo>
                    <a:pt x="196" y="55"/>
                    <a:pt x="196" y="55"/>
                    <a:pt x="196" y="55"/>
                  </a:cubicBezTo>
                  <a:cubicBezTo>
                    <a:pt x="196" y="54"/>
                    <a:pt x="196" y="54"/>
                    <a:pt x="196" y="54"/>
                  </a:cubicBezTo>
                  <a:cubicBezTo>
                    <a:pt x="195" y="54"/>
                    <a:pt x="195" y="54"/>
                    <a:pt x="195" y="54"/>
                  </a:cubicBezTo>
                  <a:cubicBezTo>
                    <a:pt x="195" y="54"/>
                    <a:pt x="195" y="54"/>
                    <a:pt x="195" y="54"/>
                  </a:cubicBezTo>
                  <a:cubicBezTo>
                    <a:pt x="194" y="55"/>
                    <a:pt x="194" y="55"/>
                    <a:pt x="194" y="55"/>
                  </a:cubicBezTo>
                  <a:cubicBezTo>
                    <a:pt x="194" y="55"/>
                    <a:pt x="194" y="55"/>
                    <a:pt x="194" y="55"/>
                  </a:cubicBezTo>
                  <a:cubicBezTo>
                    <a:pt x="194" y="55"/>
                    <a:pt x="194" y="55"/>
                    <a:pt x="194" y="55"/>
                  </a:cubicBezTo>
                  <a:cubicBezTo>
                    <a:pt x="194" y="55"/>
                    <a:pt x="194" y="55"/>
                    <a:pt x="194" y="55"/>
                  </a:cubicBezTo>
                  <a:cubicBezTo>
                    <a:pt x="195" y="55"/>
                    <a:pt x="195" y="55"/>
                    <a:pt x="195" y="55"/>
                  </a:cubicBezTo>
                  <a:cubicBezTo>
                    <a:pt x="195" y="55"/>
                    <a:pt x="195" y="55"/>
                    <a:pt x="195" y="55"/>
                  </a:cubicBezTo>
                  <a:cubicBezTo>
                    <a:pt x="195" y="56"/>
                    <a:pt x="195" y="56"/>
                    <a:pt x="195" y="56"/>
                  </a:cubicBezTo>
                  <a:close/>
                  <a:moveTo>
                    <a:pt x="196" y="60"/>
                  </a:moveTo>
                  <a:cubicBezTo>
                    <a:pt x="196" y="60"/>
                    <a:pt x="196" y="60"/>
                    <a:pt x="196" y="60"/>
                  </a:cubicBezTo>
                  <a:cubicBezTo>
                    <a:pt x="197" y="60"/>
                    <a:pt x="197" y="60"/>
                    <a:pt x="197" y="60"/>
                  </a:cubicBezTo>
                  <a:cubicBezTo>
                    <a:pt x="198" y="60"/>
                    <a:pt x="198" y="60"/>
                    <a:pt x="198" y="60"/>
                  </a:cubicBezTo>
                  <a:cubicBezTo>
                    <a:pt x="198" y="60"/>
                    <a:pt x="198" y="60"/>
                    <a:pt x="198" y="60"/>
                  </a:cubicBezTo>
                  <a:cubicBezTo>
                    <a:pt x="199" y="60"/>
                    <a:pt x="199" y="60"/>
                    <a:pt x="199" y="60"/>
                  </a:cubicBezTo>
                  <a:cubicBezTo>
                    <a:pt x="200" y="60"/>
                    <a:pt x="200" y="60"/>
                    <a:pt x="200" y="60"/>
                  </a:cubicBezTo>
                  <a:cubicBezTo>
                    <a:pt x="200" y="59"/>
                    <a:pt x="200" y="59"/>
                    <a:pt x="200" y="59"/>
                  </a:cubicBezTo>
                  <a:cubicBezTo>
                    <a:pt x="200" y="59"/>
                    <a:pt x="200" y="59"/>
                    <a:pt x="200" y="59"/>
                  </a:cubicBezTo>
                  <a:cubicBezTo>
                    <a:pt x="200" y="59"/>
                    <a:pt x="200" y="59"/>
                    <a:pt x="200" y="59"/>
                  </a:cubicBezTo>
                  <a:cubicBezTo>
                    <a:pt x="200" y="59"/>
                    <a:pt x="200" y="59"/>
                    <a:pt x="200" y="59"/>
                  </a:cubicBezTo>
                  <a:cubicBezTo>
                    <a:pt x="200" y="58"/>
                    <a:pt x="200" y="58"/>
                    <a:pt x="200" y="58"/>
                  </a:cubicBezTo>
                  <a:cubicBezTo>
                    <a:pt x="199" y="58"/>
                    <a:pt x="199" y="58"/>
                    <a:pt x="199" y="58"/>
                  </a:cubicBezTo>
                  <a:cubicBezTo>
                    <a:pt x="199" y="58"/>
                    <a:pt x="199" y="58"/>
                    <a:pt x="199" y="58"/>
                  </a:cubicBezTo>
                  <a:cubicBezTo>
                    <a:pt x="199" y="59"/>
                    <a:pt x="199" y="59"/>
                    <a:pt x="199" y="59"/>
                  </a:cubicBezTo>
                  <a:cubicBezTo>
                    <a:pt x="198" y="59"/>
                    <a:pt x="198" y="59"/>
                    <a:pt x="198" y="59"/>
                  </a:cubicBezTo>
                  <a:cubicBezTo>
                    <a:pt x="198" y="59"/>
                    <a:pt x="198" y="59"/>
                    <a:pt x="198" y="59"/>
                  </a:cubicBezTo>
                  <a:cubicBezTo>
                    <a:pt x="198" y="58"/>
                    <a:pt x="198" y="58"/>
                    <a:pt x="198" y="58"/>
                  </a:cubicBezTo>
                  <a:cubicBezTo>
                    <a:pt x="197" y="58"/>
                    <a:pt x="197" y="58"/>
                    <a:pt x="197" y="58"/>
                  </a:cubicBezTo>
                  <a:cubicBezTo>
                    <a:pt x="197" y="59"/>
                    <a:pt x="197" y="59"/>
                    <a:pt x="197" y="59"/>
                  </a:cubicBezTo>
                  <a:cubicBezTo>
                    <a:pt x="197" y="59"/>
                    <a:pt x="197" y="59"/>
                    <a:pt x="197" y="59"/>
                  </a:cubicBezTo>
                  <a:cubicBezTo>
                    <a:pt x="196" y="59"/>
                    <a:pt x="196" y="59"/>
                    <a:pt x="196" y="59"/>
                  </a:cubicBezTo>
                  <a:cubicBezTo>
                    <a:pt x="196" y="60"/>
                    <a:pt x="196" y="60"/>
                    <a:pt x="196" y="60"/>
                  </a:cubicBezTo>
                  <a:cubicBezTo>
                    <a:pt x="196" y="60"/>
                    <a:pt x="196" y="60"/>
                    <a:pt x="196" y="60"/>
                  </a:cubicBezTo>
                  <a:close/>
                  <a:moveTo>
                    <a:pt x="116" y="36"/>
                  </a:moveTo>
                  <a:cubicBezTo>
                    <a:pt x="117" y="36"/>
                    <a:pt x="117" y="36"/>
                    <a:pt x="117" y="36"/>
                  </a:cubicBezTo>
                  <a:cubicBezTo>
                    <a:pt x="118" y="37"/>
                    <a:pt x="118" y="37"/>
                    <a:pt x="118" y="37"/>
                  </a:cubicBezTo>
                  <a:cubicBezTo>
                    <a:pt x="118" y="37"/>
                    <a:pt x="118" y="37"/>
                    <a:pt x="118" y="37"/>
                  </a:cubicBezTo>
                  <a:cubicBezTo>
                    <a:pt x="119" y="36"/>
                    <a:pt x="119" y="36"/>
                    <a:pt x="119" y="36"/>
                  </a:cubicBezTo>
                  <a:cubicBezTo>
                    <a:pt x="120" y="36"/>
                    <a:pt x="120" y="36"/>
                    <a:pt x="120" y="36"/>
                  </a:cubicBezTo>
                  <a:cubicBezTo>
                    <a:pt x="119" y="36"/>
                    <a:pt x="119" y="36"/>
                    <a:pt x="119" y="36"/>
                  </a:cubicBezTo>
                  <a:cubicBezTo>
                    <a:pt x="118" y="36"/>
                    <a:pt x="118" y="36"/>
                    <a:pt x="118" y="36"/>
                  </a:cubicBezTo>
                  <a:cubicBezTo>
                    <a:pt x="117" y="36"/>
                    <a:pt x="117" y="36"/>
                    <a:pt x="117" y="36"/>
                  </a:cubicBezTo>
                  <a:cubicBezTo>
                    <a:pt x="117" y="35"/>
                    <a:pt x="117" y="35"/>
                    <a:pt x="117" y="35"/>
                  </a:cubicBezTo>
                  <a:cubicBezTo>
                    <a:pt x="116" y="35"/>
                    <a:pt x="116" y="35"/>
                    <a:pt x="116" y="35"/>
                  </a:cubicBezTo>
                  <a:cubicBezTo>
                    <a:pt x="116" y="36"/>
                    <a:pt x="116" y="36"/>
                    <a:pt x="116" y="36"/>
                  </a:cubicBezTo>
                  <a:cubicBezTo>
                    <a:pt x="116" y="36"/>
                    <a:pt x="116" y="36"/>
                    <a:pt x="116" y="36"/>
                  </a:cubicBezTo>
                  <a:close/>
                  <a:moveTo>
                    <a:pt x="114" y="19"/>
                  </a:moveTo>
                  <a:cubicBezTo>
                    <a:pt x="114" y="19"/>
                    <a:pt x="114" y="19"/>
                    <a:pt x="114" y="19"/>
                  </a:cubicBezTo>
                  <a:cubicBezTo>
                    <a:pt x="114" y="18"/>
                    <a:pt x="114" y="18"/>
                    <a:pt x="114" y="18"/>
                  </a:cubicBezTo>
                  <a:cubicBezTo>
                    <a:pt x="115" y="17"/>
                    <a:pt x="115" y="17"/>
                    <a:pt x="115" y="17"/>
                  </a:cubicBezTo>
                  <a:cubicBezTo>
                    <a:pt x="116" y="17"/>
                    <a:pt x="116" y="17"/>
                    <a:pt x="116" y="17"/>
                  </a:cubicBezTo>
                  <a:cubicBezTo>
                    <a:pt x="118" y="18"/>
                    <a:pt x="118" y="18"/>
                    <a:pt x="118" y="18"/>
                  </a:cubicBezTo>
                  <a:cubicBezTo>
                    <a:pt x="118" y="18"/>
                    <a:pt x="118" y="18"/>
                    <a:pt x="118" y="18"/>
                  </a:cubicBezTo>
                  <a:cubicBezTo>
                    <a:pt x="117" y="19"/>
                    <a:pt x="117" y="19"/>
                    <a:pt x="117" y="19"/>
                  </a:cubicBezTo>
                  <a:cubicBezTo>
                    <a:pt x="116" y="19"/>
                    <a:pt x="116" y="19"/>
                    <a:pt x="116" y="19"/>
                  </a:cubicBezTo>
                  <a:cubicBezTo>
                    <a:pt x="115" y="19"/>
                    <a:pt x="115" y="19"/>
                    <a:pt x="115" y="19"/>
                  </a:cubicBezTo>
                  <a:cubicBezTo>
                    <a:pt x="115" y="19"/>
                    <a:pt x="114" y="19"/>
                    <a:pt x="114" y="19"/>
                  </a:cubicBezTo>
                  <a:close/>
                  <a:moveTo>
                    <a:pt x="142" y="6"/>
                  </a:moveTo>
                  <a:cubicBezTo>
                    <a:pt x="142" y="5"/>
                    <a:pt x="142" y="5"/>
                    <a:pt x="142" y="5"/>
                  </a:cubicBezTo>
                  <a:cubicBezTo>
                    <a:pt x="143" y="5"/>
                    <a:pt x="143" y="5"/>
                    <a:pt x="143" y="5"/>
                  </a:cubicBezTo>
                  <a:cubicBezTo>
                    <a:pt x="144" y="5"/>
                    <a:pt x="144" y="5"/>
                    <a:pt x="144" y="5"/>
                  </a:cubicBezTo>
                  <a:cubicBezTo>
                    <a:pt x="145" y="5"/>
                    <a:pt x="145" y="5"/>
                    <a:pt x="145" y="5"/>
                  </a:cubicBezTo>
                  <a:cubicBezTo>
                    <a:pt x="145" y="5"/>
                    <a:pt x="145" y="5"/>
                    <a:pt x="145" y="5"/>
                  </a:cubicBezTo>
                  <a:cubicBezTo>
                    <a:pt x="145" y="6"/>
                    <a:pt x="145" y="6"/>
                    <a:pt x="145" y="6"/>
                  </a:cubicBezTo>
                  <a:cubicBezTo>
                    <a:pt x="144" y="7"/>
                    <a:pt x="144" y="7"/>
                    <a:pt x="144" y="7"/>
                  </a:cubicBezTo>
                  <a:cubicBezTo>
                    <a:pt x="143" y="7"/>
                    <a:pt x="143" y="7"/>
                    <a:pt x="143" y="7"/>
                  </a:cubicBezTo>
                  <a:cubicBezTo>
                    <a:pt x="142" y="7"/>
                    <a:pt x="142" y="7"/>
                    <a:pt x="142" y="7"/>
                  </a:cubicBezTo>
                  <a:cubicBezTo>
                    <a:pt x="142" y="6"/>
                    <a:pt x="142" y="6"/>
                    <a:pt x="142" y="6"/>
                  </a:cubicBezTo>
                  <a:close/>
                  <a:moveTo>
                    <a:pt x="161" y="18"/>
                  </a:moveTo>
                  <a:cubicBezTo>
                    <a:pt x="163" y="17"/>
                    <a:pt x="163" y="17"/>
                    <a:pt x="163" y="17"/>
                  </a:cubicBezTo>
                  <a:cubicBezTo>
                    <a:pt x="164" y="16"/>
                    <a:pt x="164" y="16"/>
                    <a:pt x="164" y="16"/>
                  </a:cubicBezTo>
                  <a:cubicBezTo>
                    <a:pt x="164" y="15"/>
                    <a:pt x="164" y="15"/>
                    <a:pt x="164" y="15"/>
                  </a:cubicBezTo>
                  <a:cubicBezTo>
                    <a:pt x="165" y="14"/>
                    <a:pt x="165" y="14"/>
                    <a:pt x="165" y="14"/>
                  </a:cubicBezTo>
                  <a:cubicBezTo>
                    <a:pt x="166" y="13"/>
                    <a:pt x="166" y="13"/>
                    <a:pt x="166" y="13"/>
                  </a:cubicBezTo>
                  <a:cubicBezTo>
                    <a:pt x="168" y="12"/>
                    <a:pt x="168" y="12"/>
                    <a:pt x="168" y="12"/>
                  </a:cubicBezTo>
                  <a:cubicBezTo>
                    <a:pt x="168" y="12"/>
                    <a:pt x="168" y="12"/>
                    <a:pt x="168" y="12"/>
                  </a:cubicBezTo>
                  <a:cubicBezTo>
                    <a:pt x="168" y="11"/>
                    <a:pt x="168" y="11"/>
                    <a:pt x="168" y="11"/>
                  </a:cubicBezTo>
                  <a:cubicBezTo>
                    <a:pt x="166" y="10"/>
                    <a:pt x="166" y="10"/>
                    <a:pt x="166" y="10"/>
                  </a:cubicBezTo>
                  <a:cubicBezTo>
                    <a:pt x="165" y="9"/>
                    <a:pt x="165" y="9"/>
                    <a:pt x="165" y="9"/>
                  </a:cubicBezTo>
                  <a:cubicBezTo>
                    <a:pt x="164" y="8"/>
                    <a:pt x="164" y="8"/>
                    <a:pt x="164" y="8"/>
                  </a:cubicBezTo>
                  <a:cubicBezTo>
                    <a:pt x="164" y="7"/>
                    <a:pt x="164" y="7"/>
                    <a:pt x="164" y="7"/>
                  </a:cubicBezTo>
                  <a:cubicBezTo>
                    <a:pt x="165" y="6"/>
                    <a:pt x="165" y="6"/>
                    <a:pt x="165" y="6"/>
                  </a:cubicBezTo>
                  <a:cubicBezTo>
                    <a:pt x="165" y="5"/>
                    <a:pt x="165" y="5"/>
                    <a:pt x="165" y="5"/>
                  </a:cubicBezTo>
                  <a:cubicBezTo>
                    <a:pt x="165" y="5"/>
                    <a:pt x="165" y="5"/>
                    <a:pt x="165" y="5"/>
                  </a:cubicBezTo>
                  <a:cubicBezTo>
                    <a:pt x="162" y="5"/>
                    <a:pt x="162" y="5"/>
                    <a:pt x="162" y="5"/>
                  </a:cubicBezTo>
                  <a:cubicBezTo>
                    <a:pt x="161" y="5"/>
                    <a:pt x="161" y="5"/>
                    <a:pt x="161" y="5"/>
                  </a:cubicBezTo>
                  <a:cubicBezTo>
                    <a:pt x="159" y="4"/>
                    <a:pt x="159" y="4"/>
                    <a:pt x="159" y="4"/>
                  </a:cubicBezTo>
                  <a:cubicBezTo>
                    <a:pt x="158" y="2"/>
                    <a:pt x="158" y="2"/>
                    <a:pt x="158" y="2"/>
                  </a:cubicBezTo>
                  <a:cubicBezTo>
                    <a:pt x="156" y="1"/>
                    <a:pt x="156" y="1"/>
                    <a:pt x="156" y="1"/>
                  </a:cubicBezTo>
                  <a:cubicBezTo>
                    <a:pt x="155" y="0"/>
                    <a:pt x="155" y="0"/>
                    <a:pt x="155" y="0"/>
                  </a:cubicBezTo>
                  <a:cubicBezTo>
                    <a:pt x="154" y="0"/>
                    <a:pt x="154" y="0"/>
                    <a:pt x="154" y="0"/>
                  </a:cubicBezTo>
                  <a:cubicBezTo>
                    <a:pt x="154" y="1"/>
                    <a:pt x="154" y="1"/>
                    <a:pt x="154" y="1"/>
                  </a:cubicBezTo>
                  <a:cubicBezTo>
                    <a:pt x="154" y="1"/>
                    <a:pt x="154" y="1"/>
                    <a:pt x="154" y="1"/>
                  </a:cubicBezTo>
                  <a:cubicBezTo>
                    <a:pt x="154" y="2"/>
                    <a:pt x="154" y="2"/>
                    <a:pt x="154" y="2"/>
                  </a:cubicBezTo>
                  <a:cubicBezTo>
                    <a:pt x="154" y="3"/>
                    <a:pt x="154" y="3"/>
                    <a:pt x="154" y="3"/>
                  </a:cubicBezTo>
                  <a:cubicBezTo>
                    <a:pt x="153" y="4"/>
                    <a:pt x="153" y="4"/>
                    <a:pt x="153" y="4"/>
                  </a:cubicBezTo>
                  <a:cubicBezTo>
                    <a:pt x="152" y="5"/>
                    <a:pt x="152" y="5"/>
                    <a:pt x="152" y="5"/>
                  </a:cubicBezTo>
                  <a:cubicBezTo>
                    <a:pt x="152" y="6"/>
                    <a:pt x="152" y="6"/>
                    <a:pt x="152" y="6"/>
                  </a:cubicBezTo>
                  <a:cubicBezTo>
                    <a:pt x="151" y="7"/>
                    <a:pt x="151" y="7"/>
                    <a:pt x="151" y="7"/>
                  </a:cubicBezTo>
                  <a:cubicBezTo>
                    <a:pt x="152" y="10"/>
                    <a:pt x="152" y="10"/>
                    <a:pt x="152" y="10"/>
                  </a:cubicBezTo>
                  <a:cubicBezTo>
                    <a:pt x="152" y="11"/>
                    <a:pt x="152" y="11"/>
                    <a:pt x="152" y="11"/>
                  </a:cubicBezTo>
                  <a:cubicBezTo>
                    <a:pt x="153" y="12"/>
                    <a:pt x="153" y="12"/>
                    <a:pt x="153" y="12"/>
                  </a:cubicBezTo>
                  <a:cubicBezTo>
                    <a:pt x="153" y="12"/>
                    <a:pt x="153" y="12"/>
                    <a:pt x="153" y="12"/>
                  </a:cubicBezTo>
                  <a:cubicBezTo>
                    <a:pt x="153" y="14"/>
                    <a:pt x="153" y="14"/>
                    <a:pt x="153" y="14"/>
                  </a:cubicBezTo>
                  <a:cubicBezTo>
                    <a:pt x="152" y="15"/>
                    <a:pt x="152" y="15"/>
                    <a:pt x="152" y="15"/>
                  </a:cubicBezTo>
                  <a:cubicBezTo>
                    <a:pt x="152" y="16"/>
                    <a:pt x="152" y="16"/>
                    <a:pt x="152" y="16"/>
                  </a:cubicBezTo>
                  <a:cubicBezTo>
                    <a:pt x="152" y="17"/>
                    <a:pt x="152" y="17"/>
                    <a:pt x="152" y="17"/>
                  </a:cubicBezTo>
                  <a:cubicBezTo>
                    <a:pt x="153" y="16"/>
                    <a:pt x="153" y="16"/>
                    <a:pt x="153" y="16"/>
                  </a:cubicBezTo>
                  <a:cubicBezTo>
                    <a:pt x="153" y="16"/>
                    <a:pt x="153" y="16"/>
                    <a:pt x="153" y="16"/>
                  </a:cubicBezTo>
                  <a:cubicBezTo>
                    <a:pt x="154" y="15"/>
                    <a:pt x="154" y="15"/>
                    <a:pt x="154" y="15"/>
                  </a:cubicBezTo>
                  <a:cubicBezTo>
                    <a:pt x="155" y="16"/>
                    <a:pt x="155" y="16"/>
                    <a:pt x="155" y="16"/>
                  </a:cubicBezTo>
                  <a:cubicBezTo>
                    <a:pt x="155" y="16"/>
                    <a:pt x="155" y="16"/>
                    <a:pt x="155" y="16"/>
                  </a:cubicBezTo>
                  <a:cubicBezTo>
                    <a:pt x="156" y="17"/>
                    <a:pt x="156" y="17"/>
                    <a:pt x="156" y="17"/>
                  </a:cubicBezTo>
                  <a:cubicBezTo>
                    <a:pt x="157" y="17"/>
                    <a:pt x="157" y="17"/>
                    <a:pt x="157" y="17"/>
                  </a:cubicBezTo>
                  <a:cubicBezTo>
                    <a:pt x="157" y="17"/>
                    <a:pt x="157" y="17"/>
                    <a:pt x="157" y="17"/>
                  </a:cubicBezTo>
                  <a:cubicBezTo>
                    <a:pt x="158" y="17"/>
                    <a:pt x="158" y="17"/>
                    <a:pt x="158" y="17"/>
                  </a:cubicBezTo>
                  <a:cubicBezTo>
                    <a:pt x="159" y="18"/>
                    <a:pt x="159" y="18"/>
                    <a:pt x="159" y="18"/>
                  </a:cubicBezTo>
                  <a:cubicBezTo>
                    <a:pt x="160" y="18"/>
                    <a:pt x="160" y="18"/>
                    <a:pt x="160" y="18"/>
                  </a:cubicBezTo>
                  <a:cubicBezTo>
                    <a:pt x="161" y="18"/>
                    <a:pt x="161" y="18"/>
                    <a:pt x="161" y="18"/>
                  </a:cubicBezTo>
                  <a:close/>
                  <a:moveTo>
                    <a:pt x="157" y="23"/>
                  </a:moveTo>
                  <a:cubicBezTo>
                    <a:pt x="157" y="23"/>
                    <a:pt x="157" y="23"/>
                    <a:pt x="157" y="23"/>
                  </a:cubicBezTo>
                  <a:cubicBezTo>
                    <a:pt x="158" y="24"/>
                    <a:pt x="158" y="24"/>
                    <a:pt x="158" y="24"/>
                  </a:cubicBezTo>
                  <a:cubicBezTo>
                    <a:pt x="159" y="24"/>
                    <a:pt x="159" y="24"/>
                    <a:pt x="159" y="24"/>
                  </a:cubicBezTo>
                  <a:cubicBezTo>
                    <a:pt x="160" y="23"/>
                    <a:pt x="160" y="23"/>
                    <a:pt x="160" y="23"/>
                  </a:cubicBezTo>
                  <a:cubicBezTo>
                    <a:pt x="161" y="23"/>
                    <a:pt x="161" y="23"/>
                    <a:pt x="161" y="23"/>
                  </a:cubicBezTo>
                  <a:cubicBezTo>
                    <a:pt x="162" y="22"/>
                    <a:pt x="162" y="22"/>
                    <a:pt x="162" y="22"/>
                  </a:cubicBezTo>
                  <a:cubicBezTo>
                    <a:pt x="162" y="21"/>
                    <a:pt x="162" y="21"/>
                    <a:pt x="162" y="21"/>
                  </a:cubicBezTo>
                  <a:cubicBezTo>
                    <a:pt x="163" y="20"/>
                    <a:pt x="163" y="20"/>
                    <a:pt x="163" y="20"/>
                  </a:cubicBezTo>
                  <a:cubicBezTo>
                    <a:pt x="162" y="19"/>
                    <a:pt x="162" y="19"/>
                    <a:pt x="162" y="19"/>
                  </a:cubicBezTo>
                  <a:cubicBezTo>
                    <a:pt x="161" y="19"/>
                    <a:pt x="161" y="19"/>
                    <a:pt x="161" y="19"/>
                  </a:cubicBezTo>
                  <a:cubicBezTo>
                    <a:pt x="159" y="18"/>
                    <a:pt x="159" y="18"/>
                    <a:pt x="159" y="18"/>
                  </a:cubicBezTo>
                  <a:cubicBezTo>
                    <a:pt x="158" y="19"/>
                    <a:pt x="158" y="19"/>
                    <a:pt x="158" y="19"/>
                  </a:cubicBezTo>
                  <a:cubicBezTo>
                    <a:pt x="157" y="19"/>
                    <a:pt x="157" y="19"/>
                    <a:pt x="157" y="19"/>
                  </a:cubicBezTo>
                  <a:cubicBezTo>
                    <a:pt x="156" y="19"/>
                    <a:pt x="156" y="19"/>
                    <a:pt x="156" y="19"/>
                  </a:cubicBezTo>
                  <a:cubicBezTo>
                    <a:pt x="155" y="19"/>
                    <a:pt x="155" y="19"/>
                    <a:pt x="155" y="19"/>
                  </a:cubicBezTo>
                  <a:cubicBezTo>
                    <a:pt x="155" y="19"/>
                    <a:pt x="155" y="19"/>
                    <a:pt x="155" y="19"/>
                  </a:cubicBezTo>
                  <a:cubicBezTo>
                    <a:pt x="154" y="19"/>
                    <a:pt x="154" y="19"/>
                    <a:pt x="154" y="19"/>
                  </a:cubicBezTo>
                  <a:cubicBezTo>
                    <a:pt x="153" y="19"/>
                    <a:pt x="153" y="19"/>
                    <a:pt x="153" y="19"/>
                  </a:cubicBezTo>
                  <a:cubicBezTo>
                    <a:pt x="154" y="20"/>
                    <a:pt x="154" y="20"/>
                    <a:pt x="154" y="20"/>
                  </a:cubicBezTo>
                  <a:cubicBezTo>
                    <a:pt x="155" y="20"/>
                    <a:pt x="155" y="20"/>
                    <a:pt x="155" y="20"/>
                  </a:cubicBezTo>
                  <a:cubicBezTo>
                    <a:pt x="155" y="21"/>
                    <a:pt x="155" y="21"/>
                    <a:pt x="155" y="21"/>
                  </a:cubicBezTo>
                  <a:cubicBezTo>
                    <a:pt x="156" y="21"/>
                    <a:pt x="156" y="21"/>
                    <a:pt x="156" y="21"/>
                  </a:cubicBezTo>
                  <a:cubicBezTo>
                    <a:pt x="157" y="22"/>
                    <a:pt x="157" y="22"/>
                    <a:pt x="157" y="22"/>
                  </a:cubicBezTo>
                  <a:cubicBezTo>
                    <a:pt x="158" y="22"/>
                    <a:pt x="158" y="22"/>
                    <a:pt x="158" y="22"/>
                  </a:cubicBezTo>
                  <a:cubicBezTo>
                    <a:pt x="159" y="22"/>
                    <a:pt x="159" y="22"/>
                    <a:pt x="159" y="22"/>
                  </a:cubicBezTo>
                  <a:cubicBezTo>
                    <a:pt x="160" y="23"/>
                    <a:pt x="160" y="23"/>
                    <a:pt x="160" y="23"/>
                  </a:cubicBezTo>
                  <a:cubicBezTo>
                    <a:pt x="160" y="23"/>
                    <a:pt x="160" y="23"/>
                    <a:pt x="160" y="23"/>
                  </a:cubicBezTo>
                  <a:cubicBezTo>
                    <a:pt x="158" y="23"/>
                    <a:pt x="158" y="23"/>
                    <a:pt x="158" y="23"/>
                  </a:cubicBezTo>
                  <a:cubicBezTo>
                    <a:pt x="157" y="23"/>
                    <a:pt x="157" y="23"/>
                    <a:pt x="157" y="23"/>
                  </a:cubicBezTo>
                  <a:close/>
                  <a:moveTo>
                    <a:pt x="187" y="26"/>
                  </a:moveTo>
                  <a:cubicBezTo>
                    <a:pt x="187" y="26"/>
                    <a:pt x="187" y="26"/>
                    <a:pt x="187" y="26"/>
                  </a:cubicBezTo>
                  <a:cubicBezTo>
                    <a:pt x="186" y="27"/>
                    <a:pt x="186" y="27"/>
                    <a:pt x="186" y="27"/>
                  </a:cubicBezTo>
                  <a:cubicBezTo>
                    <a:pt x="185" y="28"/>
                    <a:pt x="185" y="28"/>
                    <a:pt x="185" y="28"/>
                  </a:cubicBezTo>
                  <a:cubicBezTo>
                    <a:pt x="184" y="29"/>
                    <a:pt x="184" y="29"/>
                    <a:pt x="184" y="29"/>
                  </a:cubicBezTo>
                  <a:cubicBezTo>
                    <a:pt x="183" y="29"/>
                    <a:pt x="183" y="29"/>
                    <a:pt x="183" y="29"/>
                  </a:cubicBezTo>
                  <a:cubicBezTo>
                    <a:pt x="182" y="29"/>
                    <a:pt x="182" y="29"/>
                    <a:pt x="182" y="29"/>
                  </a:cubicBezTo>
                  <a:cubicBezTo>
                    <a:pt x="182" y="29"/>
                    <a:pt x="182" y="29"/>
                    <a:pt x="182" y="29"/>
                  </a:cubicBezTo>
                  <a:cubicBezTo>
                    <a:pt x="181" y="28"/>
                    <a:pt x="181" y="28"/>
                    <a:pt x="181" y="28"/>
                  </a:cubicBezTo>
                  <a:cubicBezTo>
                    <a:pt x="180" y="28"/>
                    <a:pt x="180" y="28"/>
                    <a:pt x="180" y="28"/>
                  </a:cubicBezTo>
                  <a:cubicBezTo>
                    <a:pt x="179" y="28"/>
                    <a:pt x="179" y="28"/>
                    <a:pt x="179" y="28"/>
                  </a:cubicBezTo>
                  <a:cubicBezTo>
                    <a:pt x="179" y="28"/>
                    <a:pt x="179" y="28"/>
                    <a:pt x="179" y="28"/>
                  </a:cubicBezTo>
                  <a:cubicBezTo>
                    <a:pt x="176" y="28"/>
                    <a:pt x="176" y="28"/>
                    <a:pt x="176" y="28"/>
                  </a:cubicBezTo>
                  <a:cubicBezTo>
                    <a:pt x="175" y="28"/>
                    <a:pt x="175" y="28"/>
                    <a:pt x="175" y="28"/>
                  </a:cubicBezTo>
                  <a:cubicBezTo>
                    <a:pt x="175" y="27"/>
                    <a:pt x="175" y="27"/>
                    <a:pt x="175" y="27"/>
                  </a:cubicBezTo>
                  <a:cubicBezTo>
                    <a:pt x="174" y="28"/>
                    <a:pt x="174" y="28"/>
                    <a:pt x="174" y="28"/>
                  </a:cubicBezTo>
                  <a:cubicBezTo>
                    <a:pt x="172" y="28"/>
                    <a:pt x="172" y="28"/>
                    <a:pt x="172" y="28"/>
                  </a:cubicBezTo>
                  <a:cubicBezTo>
                    <a:pt x="172" y="28"/>
                    <a:pt x="172" y="28"/>
                    <a:pt x="172" y="28"/>
                  </a:cubicBezTo>
                  <a:cubicBezTo>
                    <a:pt x="171" y="27"/>
                    <a:pt x="171" y="27"/>
                    <a:pt x="171" y="27"/>
                  </a:cubicBezTo>
                  <a:cubicBezTo>
                    <a:pt x="170" y="27"/>
                    <a:pt x="170" y="27"/>
                    <a:pt x="170" y="27"/>
                  </a:cubicBezTo>
                  <a:cubicBezTo>
                    <a:pt x="169" y="27"/>
                    <a:pt x="169" y="27"/>
                    <a:pt x="169" y="27"/>
                  </a:cubicBezTo>
                  <a:cubicBezTo>
                    <a:pt x="168" y="25"/>
                    <a:pt x="168" y="25"/>
                    <a:pt x="168" y="25"/>
                  </a:cubicBezTo>
                  <a:cubicBezTo>
                    <a:pt x="168" y="24"/>
                    <a:pt x="168" y="24"/>
                    <a:pt x="168" y="24"/>
                  </a:cubicBezTo>
                  <a:cubicBezTo>
                    <a:pt x="167" y="24"/>
                    <a:pt x="167" y="24"/>
                    <a:pt x="167" y="24"/>
                  </a:cubicBezTo>
                  <a:cubicBezTo>
                    <a:pt x="166" y="25"/>
                    <a:pt x="166" y="25"/>
                    <a:pt x="166" y="25"/>
                  </a:cubicBezTo>
                  <a:cubicBezTo>
                    <a:pt x="166" y="24"/>
                    <a:pt x="166" y="24"/>
                    <a:pt x="166" y="24"/>
                  </a:cubicBezTo>
                  <a:cubicBezTo>
                    <a:pt x="165" y="24"/>
                    <a:pt x="165" y="24"/>
                    <a:pt x="165" y="24"/>
                  </a:cubicBezTo>
                  <a:cubicBezTo>
                    <a:pt x="165" y="24"/>
                    <a:pt x="165" y="24"/>
                    <a:pt x="165" y="24"/>
                  </a:cubicBezTo>
                  <a:cubicBezTo>
                    <a:pt x="165" y="25"/>
                    <a:pt x="165" y="25"/>
                    <a:pt x="165" y="25"/>
                  </a:cubicBezTo>
                  <a:cubicBezTo>
                    <a:pt x="164" y="25"/>
                    <a:pt x="164" y="25"/>
                    <a:pt x="164" y="25"/>
                  </a:cubicBezTo>
                  <a:cubicBezTo>
                    <a:pt x="164" y="25"/>
                    <a:pt x="164" y="25"/>
                    <a:pt x="164" y="25"/>
                  </a:cubicBezTo>
                  <a:cubicBezTo>
                    <a:pt x="163" y="24"/>
                    <a:pt x="163" y="24"/>
                    <a:pt x="163" y="24"/>
                  </a:cubicBezTo>
                  <a:cubicBezTo>
                    <a:pt x="163" y="24"/>
                    <a:pt x="163" y="24"/>
                    <a:pt x="163" y="24"/>
                  </a:cubicBezTo>
                  <a:cubicBezTo>
                    <a:pt x="164" y="23"/>
                    <a:pt x="164" y="23"/>
                    <a:pt x="164" y="23"/>
                  </a:cubicBezTo>
                  <a:cubicBezTo>
                    <a:pt x="165" y="23"/>
                    <a:pt x="165" y="23"/>
                    <a:pt x="165" y="23"/>
                  </a:cubicBezTo>
                  <a:cubicBezTo>
                    <a:pt x="164" y="21"/>
                    <a:pt x="164" y="21"/>
                    <a:pt x="164" y="21"/>
                  </a:cubicBezTo>
                  <a:cubicBezTo>
                    <a:pt x="164" y="21"/>
                    <a:pt x="164" y="21"/>
                    <a:pt x="164" y="21"/>
                  </a:cubicBezTo>
                  <a:cubicBezTo>
                    <a:pt x="165" y="20"/>
                    <a:pt x="165" y="20"/>
                    <a:pt x="165" y="20"/>
                  </a:cubicBezTo>
                  <a:cubicBezTo>
                    <a:pt x="165" y="19"/>
                    <a:pt x="165" y="19"/>
                    <a:pt x="165" y="19"/>
                  </a:cubicBezTo>
                  <a:cubicBezTo>
                    <a:pt x="165" y="19"/>
                    <a:pt x="165" y="19"/>
                    <a:pt x="165" y="19"/>
                  </a:cubicBezTo>
                  <a:cubicBezTo>
                    <a:pt x="164" y="19"/>
                    <a:pt x="164" y="19"/>
                    <a:pt x="164" y="19"/>
                  </a:cubicBezTo>
                  <a:cubicBezTo>
                    <a:pt x="164" y="18"/>
                    <a:pt x="164" y="18"/>
                    <a:pt x="164" y="18"/>
                  </a:cubicBezTo>
                  <a:cubicBezTo>
                    <a:pt x="164" y="17"/>
                    <a:pt x="164" y="17"/>
                    <a:pt x="164" y="17"/>
                  </a:cubicBezTo>
                  <a:cubicBezTo>
                    <a:pt x="165" y="16"/>
                    <a:pt x="165" y="16"/>
                    <a:pt x="165" y="16"/>
                  </a:cubicBezTo>
                  <a:cubicBezTo>
                    <a:pt x="166" y="16"/>
                    <a:pt x="166" y="16"/>
                    <a:pt x="166" y="16"/>
                  </a:cubicBezTo>
                  <a:cubicBezTo>
                    <a:pt x="166" y="15"/>
                    <a:pt x="166" y="15"/>
                    <a:pt x="166" y="15"/>
                  </a:cubicBezTo>
                  <a:cubicBezTo>
                    <a:pt x="166" y="15"/>
                    <a:pt x="166" y="15"/>
                    <a:pt x="166" y="15"/>
                  </a:cubicBezTo>
                  <a:cubicBezTo>
                    <a:pt x="168" y="14"/>
                    <a:pt x="168" y="14"/>
                    <a:pt x="168" y="14"/>
                  </a:cubicBezTo>
                  <a:cubicBezTo>
                    <a:pt x="169" y="14"/>
                    <a:pt x="169" y="14"/>
                    <a:pt x="169" y="14"/>
                  </a:cubicBezTo>
                  <a:cubicBezTo>
                    <a:pt x="169" y="13"/>
                    <a:pt x="169" y="13"/>
                    <a:pt x="169" y="13"/>
                  </a:cubicBezTo>
                  <a:cubicBezTo>
                    <a:pt x="170" y="12"/>
                    <a:pt x="170" y="12"/>
                    <a:pt x="170" y="12"/>
                  </a:cubicBezTo>
                  <a:cubicBezTo>
                    <a:pt x="171" y="12"/>
                    <a:pt x="171" y="12"/>
                    <a:pt x="171" y="12"/>
                  </a:cubicBezTo>
                  <a:cubicBezTo>
                    <a:pt x="173" y="13"/>
                    <a:pt x="173" y="13"/>
                    <a:pt x="173" y="13"/>
                  </a:cubicBezTo>
                  <a:cubicBezTo>
                    <a:pt x="174" y="15"/>
                    <a:pt x="174" y="15"/>
                    <a:pt x="174" y="15"/>
                  </a:cubicBezTo>
                  <a:cubicBezTo>
                    <a:pt x="174" y="16"/>
                    <a:pt x="174" y="16"/>
                    <a:pt x="174" y="16"/>
                  </a:cubicBezTo>
                  <a:cubicBezTo>
                    <a:pt x="174" y="17"/>
                    <a:pt x="174" y="17"/>
                    <a:pt x="174" y="17"/>
                  </a:cubicBezTo>
                  <a:cubicBezTo>
                    <a:pt x="174" y="17"/>
                    <a:pt x="174" y="17"/>
                    <a:pt x="174" y="17"/>
                  </a:cubicBezTo>
                  <a:cubicBezTo>
                    <a:pt x="174" y="18"/>
                    <a:pt x="174" y="18"/>
                    <a:pt x="174" y="18"/>
                  </a:cubicBezTo>
                  <a:cubicBezTo>
                    <a:pt x="174" y="19"/>
                    <a:pt x="174" y="19"/>
                    <a:pt x="174" y="19"/>
                  </a:cubicBezTo>
                  <a:cubicBezTo>
                    <a:pt x="174" y="19"/>
                    <a:pt x="174" y="19"/>
                    <a:pt x="174" y="19"/>
                  </a:cubicBezTo>
                  <a:cubicBezTo>
                    <a:pt x="174" y="19"/>
                    <a:pt x="174" y="19"/>
                    <a:pt x="174" y="19"/>
                  </a:cubicBezTo>
                  <a:cubicBezTo>
                    <a:pt x="175" y="18"/>
                    <a:pt x="175" y="18"/>
                    <a:pt x="175" y="18"/>
                  </a:cubicBezTo>
                  <a:cubicBezTo>
                    <a:pt x="175" y="17"/>
                    <a:pt x="175" y="17"/>
                    <a:pt x="175" y="17"/>
                  </a:cubicBezTo>
                  <a:cubicBezTo>
                    <a:pt x="175" y="16"/>
                    <a:pt x="175" y="16"/>
                    <a:pt x="175" y="16"/>
                  </a:cubicBezTo>
                  <a:cubicBezTo>
                    <a:pt x="175" y="16"/>
                    <a:pt x="175" y="16"/>
                    <a:pt x="175" y="16"/>
                  </a:cubicBezTo>
                  <a:cubicBezTo>
                    <a:pt x="175" y="15"/>
                    <a:pt x="175" y="15"/>
                    <a:pt x="175" y="15"/>
                  </a:cubicBezTo>
                  <a:cubicBezTo>
                    <a:pt x="174" y="14"/>
                    <a:pt x="174" y="14"/>
                    <a:pt x="174" y="14"/>
                  </a:cubicBezTo>
                  <a:cubicBezTo>
                    <a:pt x="174" y="13"/>
                    <a:pt x="174" y="13"/>
                    <a:pt x="174" y="13"/>
                  </a:cubicBezTo>
                  <a:cubicBezTo>
                    <a:pt x="174" y="13"/>
                    <a:pt x="174" y="13"/>
                    <a:pt x="174" y="13"/>
                  </a:cubicBezTo>
                  <a:cubicBezTo>
                    <a:pt x="176" y="13"/>
                    <a:pt x="176" y="13"/>
                    <a:pt x="176" y="13"/>
                  </a:cubicBezTo>
                  <a:cubicBezTo>
                    <a:pt x="177" y="13"/>
                    <a:pt x="177" y="13"/>
                    <a:pt x="177" y="13"/>
                  </a:cubicBezTo>
                  <a:cubicBezTo>
                    <a:pt x="180" y="15"/>
                    <a:pt x="180" y="15"/>
                    <a:pt x="180" y="15"/>
                  </a:cubicBezTo>
                  <a:cubicBezTo>
                    <a:pt x="181" y="15"/>
                    <a:pt x="181" y="15"/>
                    <a:pt x="181" y="15"/>
                  </a:cubicBezTo>
                  <a:cubicBezTo>
                    <a:pt x="181" y="15"/>
                    <a:pt x="181" y="15"/>
                    <a:pt x="181" y="15"/>
                  </a:cubicBezTo>
                  <a:cubicBezTo>
                    <a:pt x="181" y="16"/>
                    <a:pt x="181" y="16"/>
                    <a:pt x="181" y="16"/>
                  </a:cubicBezTo>
                  <a:cubicBezTo>
                    <a:pt x="182" y="17"/>
                    <a:pt x="182" y="17"/>
                    <a:pt x="182" y="17"/>
                  </a:cubicBezTo>
                  <a:cubicBezTo>
                    <a:pt x="182" y="18"/>
                    <a:pt x="182" y="18"/>
                    <a:pt x="182" y="18"/>
                  </a:cubicBezTo>
                  <a:cubicBezTo>
                    <a:pt x="182" y="19"/>
                    <a:pt x="182" y="19"/>
                    <a:pt x="182" y="19"/>
                  </a:cubicBezTo>
                  <a:cubicBezTo>
                    <a:pt x="183" y="20"/>
                    <a:pt x="183" y="20"/>
                    <a:pt x="183" y="20"/>
                  </a:cubicBezTo>
                  <a:cubicBezTo>
                    <a:pt x="184" y="21"/>
                    <a:pt x="184" y="21"/>
                    <a:pt x="184" y="21"/>
                  </a:cubicBezTo>
                  <a:cubicBezTo>
                    <a:pt x="184" y="22"/>
                    <a:pt x="184" y="22"/>
                    <a:pt x="184" y="22"/>
                  </a:cubicBezTo>
                  <a:cubicBezTo>
                    <a:pt x="183" y="22"/>
                    <a:pt x="183" y="22"/>
                    <a:pt x="183" y="22"/>
                  </a:cubicBezTo>
                  <a:cubicBezTo>
                    <a:pt x="183" y="21"/>
                    <a:pt x="183" y="21"/>
                    <a:pt x="183" y="21"/>
                  </a:cubicBezTo>
                  <a:cubicBezTo>
                    <a:pt x="182" y="22"/>
                    <a:pt x="182" y="22"/>
                    <a:pt x="182" y="22"/>
                  </a:cubicBezTo>
                  <a:cubicBezTo>
                    <a:pt x="182" y="22"/>
                    <a:pt x="182" y="22"/>
                    <a:pt x="182" y="22"/>
                  </a:cubicBezTo>
                  <a:cubicBezTo>
                    <a:pt x="183" y="23"/>
                    <a:pt x="183" y="23"/>
                    <a:pt x="183" y="23"/>
                  </a:cubicBezTo>
                  <a:cubicBezTo>
                    <a:pt x="185" y="23"/>
                    <a:pt x="185" y="23"/>
                    <a:pt x="185" y="23"/>
                  </a:cubicBezTo>
                  <a:cubicBezTo>
                    <a:pt x="186" y="24"/>
                    <a:pt x="186" y="24"/>
                    <a:pt x="186" y="24"/>
                  </a:cubicBezTo>
                  <a:cubicBezTo>
                    <a:pt x="186" y="24"/>
                    <a:pt x="186" y="24"/>
                    <a:pt x="186" y="24"/>
                  </a:cubicBezTo>
                  <a:cubicBezTo>
                    <a:pt x="187" y="26"/>
                    <a:pt x="187" y="26"/>
                    <a:pt x="187" y="26"/>
                  </a:cubicBezTo>
                  <a:close/>
                  <a:moveTo>
                    <a:pt x="350" y="3"/>
                  </a:moveTo>
                  <a:cubicBezTo>
                    <a:pt x="350" y="2"/>
                    <a:pt x="350" y="2"/>
                    <a:pt x="350" y="2"/>
                  </a:cubicBezTo>
                  <a:cubicBezTo>
                    <a:pt x="351" y="1"/>
                    <a:pt x="351" y="1"/>
                    <a:pt x="351" y="1"/>
                  </a:cubicBezTo>
                  <a:cubicBezTo>
                    <a:pt x="351" y="1"/>
                    <a:pt x="351" y="1"/>
                    <a:pt x="351" y="1"/>
                  </a:cubicBezTo>
                  <a:cubicBezTo>
                    <a:pt x="352" y="1"/>
                    <a:pt x="352" y="1"/>
                    <a:pt x="352" y="1"/>
                  </a:cubicBezTo>
                  <a:cubicBezTo>
                    <a:pt x="352" y="2"/>
                    <a:pt x="352" y="2"/>
                    <a:pt x="352" y="2"/>
                  </a:cubicBezTo>
                  <a:cubicBezTo>
                    <a:pt x="351" y="2"/>
                    <a:pt x="351" y="2"/>
                    <a:pt x="351" y="2"/>
                  </a:cubicBezTo>
                  <a:cubicBezTo>
                    <a:pt x="351" y="3"/>
                    <a:pt x="351" y="3"/>
                    <a:pt x="351" y="3"/>
                  </a:cubicBezTo>
                  <a:cubicBezTo>
                    <a:pt x="350" y="3"/>
                    <a:pt x="350" y="3"/>
                    <a:pt x="350" y="3"/>
                  </a:cubicBezTo>
                  <a:close/>
                  <a:moveTo>
                    <a:pt x="359" y="17"/>
                  </a:moveTo>
                  <a:cubicBezTo>
                    <a:pt x="359" y="18"/>
                    <a:pt x="359" y="18"/>
                    <a:pt x="359" y="18"/>
                  </a:cubicBezTo>
                  <a:cubicBezTo>
                    <a:pt x="361" y="20"/>
                    <a:pt x="361" y="20"/>
                    <a:pt x="361" y="20"/>
                  </a:cubicBezTo>
                  <a:cubicBezTo>
                    <a:pt x="361" y="21"/>
                    <a:pt x="361" y="21"/>
                    <a:pt x="361" y="21"/>
                  </a:cubicBezTo>
                  <a:cubicBezTo>
                    <a:pt x="364" y="22"/>
                    <a:pt x="364" y="22"/>
                    <a:pt x="364" y="22"/>
                  </a:cubicBezTo>
                  <a:cubicBezTo>
                    <a:pt x="367" y="22"/>
                    <a:pt x="367" y="22"/>
                    <a:pt x="367" y="22"/>
                  </a:cubicBezTo>
                  <a:cubicBezTo>
                    <a:pt x="368" y="23"/>
                    <a:pt x="368" y="23"/>
                    <a:pt x="368" y="23"/>
                  </a:cubicBezTo>
                  <a:cubicBezTo>
                    <a:pt x="370" y="23"/>
                    <a:pt x="370" y="23"/>
                    <a:pt x="370" y="23"/>
                  </a:cubicBezTo>
                  <a:cubicBezTo>
                    <a:pt x="371" y="22"/>
                    <a:pt x="371" y="22"/>
                    <a:pt x="371" y="22"/>
                  </a:cubicBezTo>
                  <a:cubicBezTo>
                    <a:pt x="372" y="23"/>
                    <a:pt x="372" y="23"/>
                    <a:pt x="372" y="23"/>
                  </a:cubicBezTo>
                  <a:cubicBezTo>
                    <a:pt x="373" y="23"/>
                    <a:pt x="373" y="23"/>
                    <a:pt x="373" y="23"/>
                  </a:cubicBezTo>
                  <a:cubicBezTo>
                    <a:pt x="375" y="22"/>
                    <a:pt x="375" y="22"/>
                    <a:pt x="375" y="22"/>
                  </a:cubicBezTo>
                  <a:cubicBezTo>
                    <a:pt x="375" y="21"/>
                    <a:pt x="375" y="21"/>
                    <a:pt x="375" y="21"/>
                  </a:cubicBezTo>
                  <a:cubicBezTo>
                    <a:pt x="376" y="20"/>
                    <a:pt x="376" y="20"/>
                    <a:pt x="376" y="20"/>
                  </a:cubicBezTo>
                  <a:cubicBezTo>
                    <a:pt x="375" y="19"/>
                    <a:pt x="375" y="19"/>
                    <a:pt x="375" y="19"/>
                  </a:cubicBezTo>
                  <a:cubicBezTo>
                    <a:pt x="375" y="18"/>
                    <a:pt x="375" y="18"/>
                    <a:pt x="375" y="18"/>
                  </a:cubicBezTo>
                  <a:cubicBezTo>
                    <a:pt x="374" y="18"/>
                    <a:pt x="374" y="18"/>
                    <a:pt x="374" y="18"/>
                  </a:cubicBezTo>
                  <a:cubicBezTo>
                    <a:pt x="374" y="18"/>
                    <a:pt x="374" y="18"/>
                    <a:pt x="374" y="18"/>
                  </a:cubicBezTo>
                  <a:cubicBezTo>
                    <a:pt x="374" y="17"/>
                    <a:pt x="374" y="17"/>
                    <a:pt x="374" y="17"/>
                  </a:cubicBezTo>
                  <a:cubicBezTo>
                    <a:pt x="373" y="17"/>
                    <a:pt x="373" y="17"/>
                    <a:pt x="373" y="17"/>
                  </a:cubicBezTo>
                  <a:cubicBezTo>
                    <a:pt x="373" y="17"/>
                    <a:pt x="373" y="17"/>
                    <a:pt x="373" y="17"/>
                  </a:cubicBezTo>
                  <a:cubicBezTo>
                    <a:pt x="371" y="17"/>
                    <a:pt x="371" y="17"/>
                    <a:pt x="371" y="17"/>
                  </a:cubicBezTo>
                  <a:cubicBezTo>
                    <a:pt x="369" y="17"/>
                    <a:pt x="369" y="17"/>
                    <a:pt x="369" y="17"/>
                  </a:cubicBezTo>
                  <a:cubicBezTo>
                    <a:pt x="368" y="18"/>
                    <a:pt x="368" y="18"/>
                    <a:pt x="368" y="18"/>
                  </a:cubicBezTo>
                  <a:cubicBezTo>
                    <a:pt x="367" y="18"/>
                    <a:pt x="367" y="18"/>
                    <a:pt x="367" y="18"/>
                  </a:cubicBezTo>
                  <a:cubicBezTo>
                    <a:pt x="367" y="18"/>
                    <a:pt x="367" y="18"/>
                    <a:pt x="367" y="18"/>
                  </a:cubicBezTo>
                  <a:cubicBezTo>
                    <a:pt x="366" y="17"/>
                    <a:pt x="366" y="17"/>
                    <a:pt x="366" y="17"/>
                  </a:cubicBezTo>
                  <a:cubicBezTo>
                    <a:pt x="366" y="17"/>
                    <a:pt x="366" y="17"/>
                    <a:pt x="366" y="17"/>
                  </a:cubicBezTo>
                  <a:cubicBezTo>
                    <a:pt x="365" y="17"/>
                    <a:pt x="365" y="17"/>
                    <a:pt x="365" y="17"/>
                  </a:cubicBezTo>
                  <a:cubicBezTo>
                    <a:pt x="363" y="17"/>
                    <a:pt x="363" y="17"/>
                    <a:pt x="363" y="17"/>
                  </a:cubicBezTo>
                  <a:cubicBezTo>
                    <a:pt x="363" y="17"/>
                    <a:pt x="363" y="17"/>
                    <a:pt x="363" y="17"/>
                  </a:cubicBezTo>
                  <a:cubicBezTo>
                    <a:pt x="363" y="18"/>
                    <a:pt x="363" y="18"/>
                    <a:pt x="363" y="18"/>
                  </a:cubicBezTo>
                  <a:cubicBezTo>
                    <a:pt x="362" y="18"/>
                    <a:pt x="362" y="18"/>
                    <a:pt x="362" y="18"/>
                  </a:cubicBezTo>
                  <a:cubicBezTo>
                    <a:pt x="361" y="18"/>
                    <a:pt x="361" y="18"/>
                    <a:pt x="361" y="18"/>
                  </a:cubicBezTo>
                  <a:cubicBezTo>
                    <a:pt x="360" y="18"/>
                    <a:pt x="360" y="18"/>
                    <a:pt x="360" y="18"/>
                  </a:cubicBezTo>
                  <a:cubicBezTo>
                    <a:pt x="360" y="17"/>
                    <a:pt x="360" y="17"/>
                    <a:pt x="360" y="17"/>
                  </a:cubicBezTo>
                  <a:cubicBezTo>
                    <a:pt x="359" y="17"/>
                    <a:pt x="359" y="17"/>
                    <a:pt x="359" y="17"/>
                  </a:cubicBezTo>
                  <a:close/>
                  <a:moveTo>
                    <a:pt x="325" y="31"/>
                  </a:moveTo>
                  <a:cubicBezTo>
                    <a:pt x="324" y="29"/>
                    <a:pt x="324" y="29"/>
                    <a:pt x="324" y="29"/>
                  </a:cubicBezTo>
                  <a:cubicBezTo>
                    <a:pt x="324" y="28"/>
                    <a:pt x="324" y="28"/>
                    <a:pt x="324" y="28"/>
                  </a:cubicBezTo>
                  <a:cubicBezTo>
                    <a:pt x="323" y="27"/>
                    <a:pt x="323" y="27"/>
                    <a:pt x="323" y="27"/>
                  </a:cubicBezTo>
                  <a:cubicBezTo>
                    <a:pt x="321" y="27"/>
                    <a:pt x="321" y="27"/>
                    <a:pt x="321" y="27"/>
                  </a:cubicBezTo>
                  <a:cubicBezTo>
                    <a:pt x="321" y="26"/>
                    <a:pt x="321" y="26"/>
                    <a:pt x="321" y="26"/>
                  </a:cubicBezTo>
                  <a:cubicBezTo>
                    <a:pt x="320" y="26"/>
                    <a:pt x="320" y="26"/>
                    <a:pt x="320" y="26"/>
                  </a:cubicBezTo>
                  <a:cubicBezTo>
                    <a:pt x="319" y="25"/>
                    <a:pt x="319" y="25"/>
                    <a:pt x="319" y="25"/>
                  </a:cubicBezTo>
                  <a:cubicBezTo>
                    <a:pt x="320" y="26"/>
                    <a:pt x="320" y="26"/>
                    <a:pt x="320" y="26"/>
                  </a:cubicBezTo>
                  <a:cubicBezTo>
                    <a:pt x="320" y="27"/>
                    <a:pt x="320" y="27"/>
                    <a:pt x="320" y="27"/>
                  </a:cubicBezTo>
                  <a:cubicBezTo>
                    <a:pt x="322" y="28"/>
                    <a:pt x="322" y="28"/>
                    <a:pt x="322" y="28"/>
                  </a:cubicBezTo>
                  <a:cubicBezTo>
                    <a:pt x="323" y="30"/>
                    <a:pt x="323" y="30"/>
                    <a:pt x="323" y="30"/>
                  </a:cubicBezTo>
                  <a:cubicBezTo>
                    <a:pt x="324" y="32"/>
                    <a:pt x="324" y="32"/>
                    <a:pt x="324" y="32"/>
                  </a:cubicBezTo>
                  <a:cubicBezTo>
                    <a:pt x="324" y="32"/>
                    <a:pt x="324" y="32"/>
                    <a:pt x="324" y="32"/>
                  </a:cubicBezTo>
                  <a:cubicBezTo>
                    <a:pt x="325" y="32"/>
                    <a:pt x="325" y="32"/>
                    <a:pt x="325" y="32"/>
                  </a:cubicBezTo>
                  <a:cubicBezTo>
                    <a:pt x="325" y="31"/>
                    <a:pt x="325" y="31"/>
                    <a:pt x="325" y="31"/>
                  </a:cubicBezTo>
                  <a:close/>
                  <a:moveTo>
                    <a:pt x="342" y="32"/>
                  </a:moveTo>
                  <a:cubicBezTo>
                    <a:pt x="342" y="32"/>
                    <a:pt x="342" y="32"/>
                    <a:pt x="342" y="32"/>
                  </a:cubicBezTo>
                  <a:cubicBezTo>
                    <a:pt x="341" y="32"/>
                    <a:pt x="341" y="32"/>
                    <a:pt x="341" y="32"/>
                  </a:cubicBezTo>
                  <a:cubicBezTo>
                    <a:pt x="341" y="32"/>
                    <a:pt x="341" y="32"/>
                    <a:pt x="341" y="32"/>
                  </a:cubicBezTo>
                  <a:cubicBezTo>
                    <a:pt x="341" y="31"/>
                    <a:pt x="341" y="31"/>
                    <a:pt x="341" y="31"/>
                  </a:cubicBezTo>
                  <a:cubicBezTo>
                    <a:pt x="342" y="31"/>
                    <a:pt x="342" y="31"/>
                    <a:pt x="342" y="31"/>
                  </a:cubicBezTo>
                  <a:cubicBezTo>
                    <a:pt x="342" y="32"/>
                    <a:pt x="342" y="32"/>
                    <a:pt x="342" y="32"/>
                  </a:cubicBezTo>
                  <a:cubicBezTo>
                    <a:pt x="343" y="32"/>
                    <a:pt x="343" y="32"/>
                    <a:pt x="343" y="32"/>
                  </a:cubicBezTo>
                  <a:cubicBezTo>
                    <a:pt x="343" y="33"/>
                    <a:pt x="343" y="33"/>
                    <a:pt x="343" y="33"/>
                  </a:cubicBezTo>
                  <a:cubicBezTo>
                    <a:pt x="343" y="33"/>
                    <a:pt x="343" y="33"/>
                    <a:pt x="343" y="33"/>
                  </a:cubicBezTo>
                  <a:cubicBezTo>
                    <a:pt x="344" y="33"/>
                    <a:pt x="344" y="33"/>
                    <a:pt x="344" y="33"/>
                  </a:cubicBezTo>
                  <a:cubicBezTo>
                    <a:pt x="345" y="32"/>
                    <a:pt x="345" y="32"/>
                    <a:pt x="345" y="32"/>
                  </a:cubicBezTo>
                  <a:cubicBezTo>
                    <a:pt x="346" y="30"/>
                    <a:pt x="346" y="30"/>
                    <a:pt x="346" y="30"/>
                  </a:cubicBezTo>
                  <a:cubicBezTo>
                    <a:pt x="347" y="29"/>
                    <a:pt x="347" y="29"/>
                    <a:pt x="347" y="29"/>
                  </a:cubicBezTo>
                  <a:cubicBezTo>
                    <a:pt x="348" y="29"/>
                    <a:pt x="348" y="29"/>
                    <a:pt x="348" y="29"/>
                  </a:cubicBezTo>
                  <a:cubicBezTo>
                    <a:pt x="349" y="28"/>
                    <a:pt x="349" y="28"/>
                    <a:pt x="349" y="28"/>
                  </a:cubicBezTo>
                  <a:cubicBezTo>
                    <a:pt x="349" y="29"/>
                    <a:pt x="349" y="29"/>
                    <a:pt x="349" y="29"/>
                  </a:cubicBezTo>
                  <a:cubicBezTo>
                    <a:pt x="349" y="29"/>
                    <a:pt x="349" y="29"/>
                    <a:pt x="349" y="29"/>
                  </a:cubicBezTo>
                  <a:cubicBezTo>
                    <a:pt x="350" y="29"/>
                    <a:pt x="350" y="29"/>
                    <a:pt x="350" y="29"/>
                  </a:cubicBezTo>
                  <a:cubicBezTo>
                    <a:pt x="350" y="30"/>
                    <a:pt x="350" y="30"/>
                    <a:pt x="350" y="30"/>
                  </a:cubicBezTo>
                  <a:cubicBezTo>
                    <a:pt x="351" y="29"/>
                    <a:pt x="351" y="29"/>
                    <a:pt x="351" y="29"/>
                  </a:cubicBezTo>
                  <a:cubicBezTo>
                    <a:pt x="351" y="29"/>
                    <a:pt x="351" y="29"/>
                    <a:pt x="351" y="29"/>
                  </a:cubicBezTo>
                  <a:cubicBezTo>
                    <a:pt x="353" y="28"/>
                    <a:pt x="353" y="28"/>
                    <a:pt x="353" y="28"/>
                  </a:cubicBezTo>
                  <a:cubicBezTo>
                    <a:pt x="353" y="27"/>
                    <a:pt x="353" y="27"/>
                    <a:pt x="353" y="27"/>
                  </a:cubicBezTo>
                  <a:cubicBezTo>
                    <a:pt x="353" y="27"/>
                    <a:pt x="353" y="27"/>
                    <a:pt x="353" y="27"/>
                  </a:cubicBezTo>
                  <a:cubicBezTo>
                    <a:pt x="352" y="27"/>
                    <a:pt x="352" y="27"/>
                    <a:pt x="352" y="27"/>
                  </a:cubicBezTo>
                  <a:cubicBezTo>
                    <a:pt x="350" y="28"/>
                    <a:pt x="350" y="28"/>
                    <a:pt x="350" y="28"/>
                  </a:cubicBezTo>
                  <a:cubicBezTo>
                    <a:pt x="349" y="27"/>
                    <a:pt x="349" y="27"/>
                    <a:pt x="349" y="27"/>
                  </a:cubicBezTo>
                  <a:cubicBezTo>
                    <a:pt x="348" y="26"/>
                    <a:pt x="348" y="26"/>
                    <a:pt x="348" y="26"/>
                  </a:cubicBezTo>
                  <a:cubicBezTo>
                    <a:pt x="347" y="26"/>
                    <a:pt x="347" y="26"/>
                    <a:pt x="347" y="26"/>
                  </a:cubicBezTo>
                  <a:cubicBezTo>
                    <a:pt x="346" y="26"/>
                    <a:pt x="346" y="26"/>
                    <a:pt x="346" y="26"/>
                  </a:cubicBezTo>
                  <a:cubicBezTo>
                    <a:pt x="346" y="25"/>
                    <a:pt x="346" y="25"/>
                    <a:pt x="346" y="25"/>
                  </a:cubicBezTo>
                  <a:cubicBezTo>
                    <a:pt x="345" y="24"/>
                    <a:pt x="345" y="24"/>
                    <a:pt x="345" y="24"/>
                  </a:cubicBezTo>
                  <a:cubicBezTo>
                    <a:pt x="344" y="24"/>
                    <a:pt x="344" y="24"/>
                    <a:pt x="344" y="24"/>
                  </a:cubicBezTo>
                  <a:cubicBezTo>
                    <a:pt x="343" y="23"/>
                    <a:pt x="343" y="23"/>
                    <a:pt x="343" y="23"/>
                  </a:cubicBezTo>
                  <a:cubicBezTo>
                    <a:pt x="343" y="22"/>
                    <a:pt x="343" y="22"/>
                    <a:pt x="343" y="22"/>
                  </a:cubicBezTo>
                  <a:cubicBezTo>
                    <a:pt x="343" y="21"/>
                    <a:pt x="343" y="21"/>
                    <a:pt x="343" y="21"/>
                  </a:cubicBezTo>
                  <a:cubicBezTo>
                    <a:pt x="342" y="20"/>
                    <a:pt x="342" y="20"/>
                    <a:pt x="342" y="20"/>
                  </a:cubicBezTo>
                  <a:cubicBezTo>
                    <a:pt x="341" y="20"/>
                    <a:pt x="341" y="20"/>
                    <a:pt x="341" y="20"/>
                  </a:cubicBezTo>
                  <a:cubicBezTo>
                    <a:pt x="341" y="20"/>
                    <a:pt x="341" y="20"/>
                    <a:pt x="341" y="20"/>
                  </a:cubicBezTo>
                  <a:cubicBezTo>
                    <a:pt x="342" y="19"/>
                    <a:pt x="342" y="19"/>
                    <a:pt x="342" y="19"/>
                  </a:cubicBezTo>
                  <a:cubicBezTo>
                    <a:pt x="342" y="19"/>
                    <a:pt x="342" y="19"/>
                    <a:pt x="342" y="19"/>
                  </a:cubicBezTo>
                  <a:cubicBezTo>
                    <a:pt x="342" y="18"/>
                    <a:pt x="342" y="18"/>
                    <a:pt x="342" y="18"/>
                  </a:cubicBezTo>
                  <a:cubicBezTo>
                    <a:pt x="342" y="18"/>
                    <a:pt x="342" y="18"/>
                    <a:pt x="342" y="18"/>
                  </a:cubicBezTo>
                  <a:cubicBezTo>
                    <a:pt x="342" y="18"/>
                    <a:pt x="342" y="18"/>
                    <a:pt x="342" y="18"/>
                  </a:cubicBezTo>
                  <a:cubicBezTo>
                    <a:pt x="342" y="17"/>
                    <a:pt x="342" y="17"/>
                    <a:pt x="342" y="17"/>
                  </a:cubicBezTo>
                  <a:cubicBezTo>
                    <a:pt x="341" y="17"/>
                    <a:pt x="341" y="17"/>
                    <a:pt x="341" y="17"/>
                  </a:cubicBezTo>
                  <a:cubicBezTo>
                    <a:pt x="339" y="17"/>
                    <a:pt x="339" y="17"/>
                    <a:pt x="339" y="17"/>
                  </a:cubicBezTo>
                  <a:cubicBezTo>
                    <a:pt x="338" y="17"/>
                    <a:pt x="338" y="17"/>
                    <a:pt x="338" y="17"/>
                  </a:cubicBezTo>
                  <a:cubicBezTo>
                    <a:pt x="338" y="16"/>
                    <a:pt x="338" y="16"/>
                    <a:pt x="338" y="16"/>
                  </a:cubicBezTo>
                  <a:cubicBezTo>
                    <a:pt x="337" y="16"/>
                    <a:pt x="337" y="16"/>
                    <a:pt x="337" y="16"/>
                  </a:cubicBezTo>
                  <a:cubicBezTo>
                    <a:pt x="336" y="16"/>
                    <a:pt x="336" y="16"/>
                    <a:pt x="336" y="16"/>
                  </a:cubicBezTo>
                  <a:cubicBezTo>
                    <a:pt x="335" y="16"/>
                    <a:pt x="335" y="16"/>
                    <a:pt x="335" y="16"/>
                  </a:cubicBezTo>
                  <a:cubicBezTo>
                    <a:pt x="337" y="17"/>
                    <a:pt x="337" y="17"/>
                    <a:pt x="337" y="17"/>
                  </a:cubicBezTo>
                  <a:cubicBezTo>
                    <a:pt x="338" y="17"/>
                    <a:pt x="338" y="17"/>
                    <a:pt x="338" y="17"/>
                  </a:cubicBezTo>
                  <a:cubicBezTo>
                    <a:pt x="338" y="18"/>
                    <a:pt x="338" y="18"/>
                    <a:pt x="338" y="18"/>
                  </a:cubicBezTo>
                  <a:cubicBezTo>
                    <a:pt x="337" y="18"/>
                    <a:pt x="337" y="18"/>
                    <a:pt x="337" y="18"/>
                  </a:cubicBezTo>
                  <a:cubicBezTo>
                    <a:pt x="337" y="18"/>
                    <a:pt x="337" y="18"/>
                    <a:pt x="337" y="18"/>
                  </a:cubicBezTo>
                  <a:cubicBezTo>
                    <a:pt x="336" y="18"/>
                    <a:pt x="336" y="18"/>
                    <a:pt x="336" y="18"/>
                  </a:cubicBezTo>
                  <a:cubicBezTo>
                    <a:pt x="335" y="18"/>
                    <a:pt x="335" y="18"/>
                    <a:pt x="335" y="18"/>
                  </a:cubicBezTo>
                  <a:cubicBezTo>
                    <a:pt x="336" y="19"/>
                    <a:pt x="336" y="19"/>
                    <a:pt x="336" y="19"/>
                  </a:cubicBezTo>
                  <a:cubicBezTo>
                    <a:pt x="336" y="20"/>
                    <a:pt x="336" y="20"/>
                    <a:pt x="336" y="20"/>
                  </a:cubicBezTo>
                  <a:cubicBezTo>
                    <a:pt x="336" y="21"/>
                    <a:pt x="336" y="21"/>
                    <a:pt x="336" y="21"/>
                  </a:cubicBezTo>
                  <a:cubicBezTo>
                    <a:pt x="338" y="22"/>
                    <a:pt x="338" y="22"/>
                    <a:pt x="338" y="22"/>
                  </a:cubicBezTo>
                  <a:cubicBezTo>
                    <a:pt x="338" y="23"/>
                    <a:pt x="338" y="23"/>
                    <a:pt x="338" y="23"/>
                  </a:cubicBezTo>
                  <a:cubicBezTo>
                    <a:pt x="338" y="23"/>
                    <a:pt x="338" y="23"/>
                    <a:pt x="338" y="23"/>
                  </a:cubicBezTo>
                  <a:cubicBezTo>
                    <a:pt x="337" y="23"/>
                    <a:pt x="337" y="23"/>
                    <a:pt x="337" y="23"/>
                  </a:cubicBezTo>
                  <a:cubicBezTo>
                    <a:pt x="336" y="22"/>
                    <a:pt x="336" y="22"/>
                    <a:pt x="336" y="22"/>
                  </a:cubicBezTo>
                  <a:cubicBezTo>
                    <a:pt x="335" y="21"/>
                    <a:pt x="335" y="21"/>
                    <a:pt x="335" y="21"/>
                  </a:cubicBezTo>
                  <a:cubicBezTo>
                    <a:pt x="334" y="21"/>
                    <a:pt x="334" y="21"/>
                    <a:pt x="334" y="21"/>
                  </a:cubicBezTo>
                  <a:cubicBezTo>
                    <a:pt x="334" y="21"/>
                    <a:pt x="334" y="21"/>
                    <a:pt x="334" y="21"/>
                  </a:cubicBezTo>
                  <a:cubicBezTo>
                    <a:pt x="333" y="21"/>
                    <a:pt x="333" y="21"/>
                    <a:pt x="333" y="21"/>
                  </a:cubicBezTo>
                  <a:cubicBezTo>
                    <a:pt x="333" y="21"/>
                    <a:pt x="333" y="21"/>
                    <a:pt x="333" y="21"/>
                  </a:cubicBezTo>
                  <a:cubicBezTo>
                    <a:pt x="332" y="21"/>
                    <a:pt x="332" y="21"/>
                    <a:pt x="332" y="21"/>
                  </a:cubicBezTo>
                  <a:cubicBezTo>
                    <a:pt x="332" y="20"/>
                    <a:pt x="332" y="20"/>
                    <a:pt x="332" y="20"/>
                  </a:cubicBezTo>
                  <a:cubicBezTo>
                    <a:pt x="332" y="19"/>
                    <a:pt x="332" y="19"/>
                    <a:pt x="332" y="19"/>
                  </a:cubicBezTo>
                  <a:cubicBezTo>
                    <a:pt x="331" y="19"/>
                    <a:pt x="331" y="19"/>
                    <a:pt x="331" y="19"/>
                  </a:cubicBezTo>
                  <a:cubicBezTo>
                    <a:pt x="330" y="18"/>
                    <a:pt x="330" y="18"/>
                    <a:pt x="330" y="18"/>
                  </a:cubicBezTo>
                  <a:cubicBezTo>
                    <a:pt x="329" y="18"/>
                    <a:pt x="329" y="18"/>
                    <a:pt x="329" y="18"/>
                  </a:cubicBezTo>
                  <a:cubicBezTo>
                    <a:pt x="328" y="18"/>
                    <a:pt x="328" y="18"/>
                    <a:pt x="328" y="18"/>
                  </a:cubicBezTo>
                  <a:cubicBezTo>
                    <a:pt x="328" y="17"/>
                    <a:pt x="328" y="17"/>
                    <a:pt x="328" y="17"/>
                  </a:cubicBezTo>
                  <a:cubicBezTo>
                    <a:pt x="327" y="18"/>
                    <a:pt x="327" y="18"/>
                    <a:pt x="327" y="18"/>
                  </a:cubicBezTo>
                  <a:cubicBezTo>
                    <a:pt x="326" y="18"/>
                    <a:pt x="326" y="18"/>
                    <a:pt x="326" y="18"/>
                  </a:cubicBezTo>
                  <a:cubicBezTo>
                    <a:pt x="326" y="19"/>
                    <a:pt x="326" y="19"/>
                    <a:pt x="326" y="19"/>
                  </a:cubicBezTo>
                  <a:cubicBezTo>
                    <a:pt x="326" y="20"/>
                    <a:pt x="326" y="20"/>
                    <a:pt x="326" y="20"/>
                  </a:cubicBezTo>
                  <a:cubicBezTo>
                    <a:pt x="326" y="21"/>
                    <a:pt x="326" y="21"/>
                    <a:pt x="326" y="21"/>
                  </a:cubicBezTo>
                  <a:cubicBezTo>
                    <a:pt x="325" y="22"/>
                    <a:pt x="325" y="22"/>
                    <a:pt x="325" y="22"/>
                  </a:cubicBezTo>
                  <a:cubicBezTo>
                    <a:pt x="324" y="22"/>
                    <a:pt x="324" y="22"/>
                    <a:pt x="324" y="22"/>
                  </a:cubicBezTo>
                  <a:cubicBezTo>
                    <a:pt x="324" y="23"/>
                    <a:pt x="324" y="23"/>
                    <a:pt x="324" y="23"/>
                  </a:cubicBezTo>
                  <a:cubicBezTo>
                    <a:pt x="325" y="24"/>
                    <a:pt x="325" y="24"/>
                    <a:pt x="325" y="24"/>
                  </a:cubicBezTo>
                  <a:cubicBezTo>
                    <a:pt x="326" y="24"/>
                    <a:pt x="326" y="24"/>
                    <a:pt x="326" y="24"/>
                  </a:cubicBezTo>
                  <a:cubicBezTo>
                    <a:pt x="327" y="25"/>
                    <a:pt x="327" y="25"/>
                    <a:pt x="327" y="25"/>
                  </a:cubicBezTo>
                  <a:cubicBezTo>
                    <a:pt x="326" y="25"/>
                    <a:pt x="326" y="25"/>
                    <a:pt x="326" y="25"/>
                  </a:cubicBezTo>
                  <a:cubicBezTo>
                    <a:pt x="326" y="25"/>
                    <a:pt x="326" y="25"/>
                    <a:pt x="326" y="25"/>
                  </a:cubicBezTo>
                  <a:cubicBezTo>
                    <a:pt x="326" y="26"/>
                    <a:pt x="326" y="26"/>
                    <a:pt x="326" y="26"/>
                  </a:cubicBezTo>
                  <a:cubicBezTo>
                    <a:pt x="327" y="26"/>
                    <a:pt x="327" y="26"/>
                    <a:pt x="327" y="26"/>
                  </a:cubicBezTo>
                  <a:cubicBezTo>
                    <a:pt x="327" y="27"/>
                    <a:pt x="327" y="27"/>
                    <a:pt x="327" y="27"/>
                  </a:cubicBezTo>
                  <a:cubicBezTo>
                    <a:pt x="327" y="27"/>
                    <a:pt x="327" y="27"/>
                    <a:pt x="327" y="27"/>
                  </a:cubicBezTo>
                  <a:cubicBezTo>
                    <a:pt x="327" y="28"/>
                    <a:pt x="327" y="28"/>
                    <a:pt x="327" y="28"/>
                  </a:cubicBezTo>
                  <a:cubicBezTo>
                    <a:pt x="328" y="28"/>
                    <a:pt x="328" y="28"/>
                    <a:pt x="328" y="28"/>
                  </a:cubicBezTo>
                  <a:cubicBezTo>
                    <a:pt x="329" y="29"/>
                    <a:pt x="329" y="29"/>
                    <a:pt x="329" y="29"/>
                  </a:cubicBezTo>
                  <a:cubicBezTo>
                    <a:pt x="329" y="29"/>
                    <a:pt x="329" y="29"/>
                    <a:pt x="329" y="29"/>
                  </a:cubicBezTo>
                  <a:cubicBezTo>
                    <a:pt x="329" y="29"/>
                    <a:pt x="329" y="29"/>
                    <a:pt x="329" y="29"/>
                  </a:cubicBezTo>
                  <a:cubicBezTo>
                    <a:pt x="329" y="29"/>
                    <a:pt x="329" y="29"/>
                    <a:pt x="329" y="29"/>
                  </a:cubicBezTo>
                  <a:cubicBezTo>
                    <a:pt x="330" y="29"/>
                    <a:pt x="330" y="29"/>
                    <a:pt x="330" y="29"/>
                  </a:cubicBezTo>
                  <a:cubicBezTo>
                    <a:pt x="330" y="30"/>
                    <a:pt x="330" y="30"/>
                    <a:pt x="330" y="30"/>
                  </a:cubicBezTo>
                  <a:cubicBezTo>
                    <a:pt x="330" y="30"/>
                    <a:pt x="330" y="30"/>
                    <a:pt x="330" y="30"/>
                  </a:cubicBezTo>
                  <a:cubicBezTo>
                    <a:pt x="329" y="30"/>
                    <a:pt x="329" y="30"/>
                    <a:pt x="329" y="30"/>
                  </a:cubicBezTo>
                  <a:cubicBezTo>
                    <a:pt x="329" y="30"/>
                    <a:pt x="329" y="30"/>
                    <a:pt x="329" y="30"/>
                  </a:cubicBezTo>
                  <a:cubicBezTo>
                    <a:pt x="329" y="30"/>
                    <a:pt x="329" y="30"/>
                    <a:pt x="329" y="30"/>
                  </a:cubicBezTo>
                  <a:cubicBezTo>
                    <a:pt x="329" y="31"/>
                    <a:pt x="329" y="31"/>
                    <a:pt x="329" y="31"/>
                  </a:cubicBezTo>
                  <a:cubicBezTo>
                    <a:pt x="332" y="33"/>
                    <a:pt x="332" y="33"/>
                    <a:pt x="332" y="33"/>
                  </a:cubicBezTo>
                  <a:cubicBezTo>
                    <a:pt x="333" y="33"/>
                    <a:pt x="333" y="33"/>
                    <a:pt x="333" y="33"/>
                  </a:cubicBezTo>
                  <a:cubicBezTo>
                    <a:pt x="334" y="33"/>
                    <a:pt x="334" y="33"/>
                    <a:pt x="334" y="33"/>
                  </a:cubicBezTo>
                  <a:cubicBezTo>
                    <a:pt x="335" y="34"/>
                    <a:pt x="335" y="34"/>
                    <a:pt x="335" y="34"/>
                  </a:cubicBezTo>
                  <a:cubicBezTo>
                    <a:pt x="336" y="34"/>
                    <a:pt x="336" y="34"/>
                    <a:pt x="336" y="34"/>
                  </a:cubicBezTo>
                  <a:cubicBezTo>
                    <a:pt x="336" y="35"/>
                    <a:pt x="336" y="35"/>
                    <a:pt x="336" y="35"/>
                  </a:cubicBezTo>
                  <a:cubicBezTo>
                    <a:pt x="337" y="35"/>
                    <a:pt x="337" y="35"/>
                    <a:pt x="337" y="35"/>
                  </a:cubicBezTo>
                  <a:cubicBezTo>
                    <a:pt x="338" y="35"/>
                    <a:pt x="338" y="35"/>
                    <a:pt x="338" y="35"/>
                  </a:cubicBezTo>
                  <a:cubicBezTo>
                    <a:pt x="339" y="35"/>
                    <a:pt x="339" y="35"/>
                    <a:pt x="339" y="35"/>
                  </a:cubicBezTo>
                  <a:cubicBezTo>
                    <a:pt x="341" y="35"/>
                    <a:pt x="341" y="35"/>
                    <a:pt x="341" y="35"/>
                  </a:cubicBezTo>
                  <a:cubicBezTo>
                    <a:pt x="342" y="36"/>
                    <a:pt x="342" y="36"/>
                    <a:pt x="342" y="36"/>
                  </a:cubicBezTo>
                  <a:cubicBezTo>
                    <a:pt x="342" y="35"/>
                    <a:pt x="342" y="35"/>
                    <a:pt x="342" y="35"/>
                  </a:cubicBezTo>
                  <a:cubicBezTo>
                    <a:pt x="343" y="35"/>
                    <a:pt x="343" y="35"/>
                    <a:pt x="343" y="35"/>
                  </a:cubicBezTo>
                  <a:cubicBezTo>
                    <a:pt x="343" y="34"/>
                    <a:pt x="343" y="34"/>
                    <a:pt x="343" y="34"/>
                  </a:cubicBezTo>
                  <a:cubicBezTo>
                    <a:pt x="342" y="33"/>
                    <a:pt x="342" y="33"/>
                    <a:pt x="342" y="33"/>
                  </a:cubicBezTo>
                  <a:cubicBezTo>
                    <a:pt x="342" y="32"/>
                    <a:pt x="342" y="32"/>
                    <a:pt x="342" y="32"/>
                  </a:cubicBezTo>
                  <a:close/>
                  <a:moveTo>
                    <a:pt x="343" y="17"/>
                  </a:moveTo>
                  <a:cubicBezTo>
                    <a:pt x="344" y="17"/>
                    <a:pt x="344" y="17"/>
                    <a:pt x="344" y="17"/>
                  </a:cubicBezTo>
                  <a:cubicBezTo>
                    <a:pt x="345" y="17"/>
                    <a:pt x="345" y="17"/>
                    <a:pt x="345" y="17"/>
                  </a:cubicBezTo>
                  <a:cubicBezTo>
                    <a:pt x="346" y="17"/>
                    <a:pt x="346" y="17"/>
                    <a:pt x="346" y="17"/>
                  </a:cubicBezTo>
                  <a:cubicBezTo>
                    <a:pt x="348" y="18"/>
                    <a:pt x="348" y="18"/>
                    <a:pt x="348" y="18"/>
                  </a:cubicBezTo>
                  <a:cubicBezTo>
                    <a:pt x="349" y="18"/>
                    <a:pt x="349" y="18"/>
                    <a:pt x="349" y="18"/>
                  </a:cubicBezTo>
                  <a:cubicBezTo>
                    <a:pt x="350" y="18"/>
                    <a:pt x="350" y="18"/>
                    <a:pt x="350" y="18"/>
                  </a:cubicBezTo>
                  <a:cubicBezTo>
                    <a:pt x="352" y="18"/>
                    <a:pt x="352" y="18"/>
                    <a:pt x="352" y="18"/>
                  </a:cubicBezTo>
                  <a:cubicBezTo>
                    <a:pt x="355" y="19"/>
                    <a:pt x="355" y="19"/>
                    <a:pt x="355" y="19"/>
                  </a:cubicBezTo>
                  <a:cubicBezTo>
                    <a:pt x="355" y="19"/>
                    <a:pt x="355" y="19"/>
                    <a:pt x="355" y="19"/>
                  </a:cubicBezTo>
                  <a:cubicBezTo>
                    <a:pt x="354" y="19"/>
                    <a:pt x="354" y="19"/>
                    <a:pt x="354" y="19"/>
                  </a:cubicBezTo>
                  <a:cubicBezTo>
                    <a:pt x="353" y="20"/>
                    <a:pt x="353" y="20"/>
                    <a:pt x="353" y="20"/>
                  </a:cubicBezTo>
                  <a:cubicBezTo>
                    <a:pt x="353" y="21"/>
                    <a:pt x="353" y="21"/>
                    <a:pt x="353" y="21"/>
                  </a:cubicBezTo>
                  <a:cubicBezTo>
                    <a:pt x="354" y="22"/>
                    <a:pt x="354" y="22"/>
                    <a:pt x="354" y="22"/>
                  </a:cubicBezTo>
                  <a:cubicBezTo>
                    <a:pt x="355" y="22"/>
                    <a:pt x="355" y="22"/>
                    <a:pt x="355" y="22"/>
                  </a:cubicBezTo>
                  <a:cubicBezTo>
                    <a:pt x="355" y="23"/>
                    <a:pt x="355" y="23"/>
                    <a:pt x="355" y="23"/>
                  </a:cubicBezTo>
                  <a:cubicBezTo>
                    <a:pt x="355" y="23"/>
                    <a:pt x="355" y="23"/>
                    <a:pt x="355" y="23"/>
                  </a:cubicBezTo>
                  <a:cubicBezTo>
                    <a:pt x="355" y="24"/>
                    <a:pt x="355" y="24"/>
                    <a:pt x="355" y="24"/>
                  </a:cubicBezTo>
                  <a:cubicBezTo>
                    <a:pt x="355" y="25"/>
                    <a:pt x="355" y="25"/>
                    <a:pt x="355" y="25"/>
                  </a:cubicBezTo>
                  <a:cubicBezTo>
                    <a:pt x="354" y="26"/>
                    <a:pt x="354" y="26"/>
                    <a:pt x="354" y="26"/>
                  </a:cubicBezTo>
                  <a:cubicBezTo>
                    <a:pt x="353" y="26"/>
                    <a:pt x="353" y="26"/>
                    <a:pt x="353" y="26"/>
                  </a:cubicBezTo>
                  <a:cubicBezTo>
                    <a:pt x="353" y="26"/>
                    <a:pt x="353" y="26"/>
                    <a:pt x="353" y="26"/>
                  </a:cubicBezTo>
                  <a:cubicBezTo>
                    <a:pt x="352" y="26"/>
                    <a:pt x="352" y="26"/>
                    <a:pt x="352" y="26"/>
                  </a:cubicBezTo>
                  <a:cubicBezTo>
                    <a:pt x="351" y="26"/>
                    <a:pt x="351" y="26"/>
                    <a:pt x="351" y="26"/>
                  </a:cubicBezTo>
                  <a:cubicBezTo>
                    <a:pt x="350" y="27"/>
                    <a:pt x="350" y="27"/>
                    <a:pt x="350" y="27"/>
                  </a:cubicBezTo>
                  <a:cubicBezTo>
                    <a:pt x="348" y="26"/>
                    <a:pt x="348" y="26"/>
                    <a:pt x="348" y="26"/>
                  </a:cubicBezTo>
                  <a:cubicBezTo>
                    <a:pt x="347" y="25"/>
                    <a:pt x="347" y="25"/>
                    <a:pt x="347" y="25"/>
                  </a:cubicBezTo>
                  <a:cubicBezTo>
                    <a:pt x="345" y="23"/>
                    <a:pt x="345" y="23"/>
                    <a:pt x="345" y="23"/>
                  </a:cubicBezTo>
                  <a:cubicBezTo>
                    <a:pt x="345" y="22"/>
                    <a:pt x="345" y="22"/>
                    <a:pt x="345" y="22"/>
                  </a:cubicBezTo>
                  <a:cubicBezTo>
                    <a:pt x="345" y="21"/>
                    <a:pt x="345" y="21"/>
                    <a:pt x="345" y="21"/>
                  </a:cubicBezTo>
                  <a:cubicBezTo>
                    <a:pt x="345" y="21"/>
                    <a:pt x="345" y="21"/>
                    <a:pt x="345" y="21"/>
                  </a:cubicBezTo>
                  <a:cubicBezTo>
                    <a:pt x="346" y="20"/>
                    <a:pt x="346" y="20"/>
                    <a:pt x="346" y="20"/>
                  </a:cubicBezTo>
                  <a:cubicBezTo>
                    <a:pt x="345" y="20"/>
                    <a:pt x="345" y="20"/>
                    <a:pt x="345" y="20"/>
                  </a:cubicBezTo>
                  <a:cubicBezTo>
                    <a:pt x="345" y="19"/>
                    <a:pt x="345" y="19"/>
                    <a:pt x="345" y="19"/>
                  </a:cubicBezTo>
                  <a:cubicBezTo>
                    <a:pt x="344" y="19"/>
                    <a:pt x="344" y="19"/>
                    <a:pt x="344" y="19"/>
                  </a:cubicBezTo>
                  <a:cubicBezTo>
                    <a:pt x="344" y="18"/>
                    <a:pt x="344" y="18"/>
                    <a:pt x="344" y="18"/>
                  </a:cubicBezTo>
                  <a:cubicBezTo>
                    <a:pt x="343" y="18"/>
                    <a:pt x="343" y="18"/>
                    <a:pt x="343" y="18"/>
                  </a:cubicBezTo>
                  <a:cubicBezTo>
                    <a:pt x="343" y="17"/>
                    <a:pt x="343" y="17"/>
                    <a:pt x="343" y="17"/>
                  </a:cubicBezTo>
                  <a:close/>
                  <a:moveTo>
                    <a:pt x="195" y="38"/>
                  </a:moveTo>
                  <a:cubicBezTo>
                    <a:pt x="195" y="38"/>
                    <a:pt x="196" y="37"/>
                    <a:pt x="196" y="37"/>
                  </a:cubicBezTo>
                  <a:cubicBezTo>
                    <a:pt x="197" y="36"/>
                    <a:pt x="197" y="36"/>
                    <a:pt x="197" y="36"/>
                  </a:cubicBezTo>
                  <a:cubicBezTo>
                    <a:pt x="198" y="35"/>
                    <a:pt x="198" y="35"/>
                    <a:pt x="198" y="35"/>
                  </a:cubicBezTo>
                  <a:cubicBezTo>
                    <a:pt x="199" y="35"/>
                    <a:pt x="199" y="35"/>
                    <a:pt x="199" y="35"/>
                  </a:cubicBezTo>
                  <a:cubicBezTo>
                    <a:pt x="198" y="34"/>
                    <a:pt x="198" y="34"/>
                    <a:pt x="198" y="34"/>
                  </a:cubicBezTo>
                  <a:cubicBezTo>
                    <a:pt x="199" y="33"/>
                    <a:pt x="199" y="33"/>
                    <a:pt x="199" y="33"/>
                  </a:cubicBezTo>
                  <a:cubicBezTo>
                    <a:pt x="200" y="32"/>
                    <a:pt x="200" y="32"/>
                    <a:pt x="200" y="32"/>
                  </a:cubicBezTo>
                  <a:cubicBezTo>
                    <a:pt x="201" y="32"/>
                    <a:pt x="201" y="32"/>
                    <a:pt x="201" y="32"/>
                  </a:cubicBezTo>
                  <a:cubicBezTo>
                    <a:pt x="202" y="33"/>
                    <a:pt x="202" y="33"/>
                    <a:pt x="202" y="33"/>
                  </a:cubicBezTo>
                  <a:cubicBezTo>
                    <a:pt x="202" y="32"/>
                    <a:pt x="202" y="32"/>
                    <a:pt x="202" y="32"/>
                  </a:cubicBezTo>
                  <a:cubicBezTo>
                    <a:pt x="203" y="32"/>
                    <a:pt x="203" y="32"/>
                    <a:pt x="203" y="32"/>
                  </a:cubicBezTo>
                  <a:cubicBezTo>
                    <a:pt x="203" y="31"/>
                    <a:pt x="203" y="31"/>
                    <a:pt x="203" y="31"/>
                  </a:cubicBezTo>
                  <a:cubicBezTo>
                    <a:pt x="204" y="31"/>
                    <a:pt x="204" y="31"/>
                    <a:pt x="204" y="31"/>
                  </a:cubicBezTo>
                  <a:cubicBezTo>
                    <a:pt x="206" y="30"/>
                    <a:pt x="206" y="30"/>
                    <a:pt x="206" y="30"/>
                  </a:cubicBezTo>
                  <a:cubicBezTo>
                    <a:pt x="206" y="29"/>
                    <a:pt x="206" y="29"/>
                    <a:pt x="206" y="29"/>
                  </a:cubicBezTo>
                  <a:cubicBezTo>
                    <a:pt x="206" y="29"/>
                    <a:pt x="206" y="29"/>
                    <a:pt x="206" y="29"/>
                  </a:cubicBezTo>
                  <a:cubicBezTo>
                    <a:pt x="207" y="27"/>
                    <a:pt x="207" y="27"/>
                    <a:pt x="207" y="27"/>
                  </a:cubicBezTo>
                  <a:cubicBezTo>
                    <a:pt x="207" y="26"/>
                    <a:pt x="207" y="26"/>
                    <a:pt x="207" y="26"/>
                  </a:cubicBezTo>
                  <a:cubicBezTo>
                    <a:pt x="206" y="25"/>
                    <a:pt x="206" y="25"/>
                    <a:pt x="206" y="25"/>
                  </a:cubicBezTo>
                  <a:cubicBezTo>
                    <a:pt x="205" y="24"/>
                    <a:pt x="205" y="24"/>
                    <a:pt x="205" y="24"/>
                  </a:cubicBezTo>
                  <a:cubicBezTo>
                    <a:pt x="205" y="23"/>
                    <a:pt x="205" y="23"/>
                    <a:pt x="205" y="23"/>
                  </a:cubicBezTo>
                  <a:cubicBezTo>
                    <a:pt x="204" y="23"/>
                    <a:pt x="204" y="23"/>
                    <a:pt x="204" y="23"/>
                  </a:cubicBezTo>
                  <a:cubicBezTo>
                    <a:pt x="203" y="22"/>
                    <a:pt x="203" y="22"/>
                    <a:pt x="203" y="22"/>
                  </a:cubicBezTo>
                  <a:cubicBezTo>
                    <a:pt x="203" y="23"/>
                    <a:pt x="203" y="23"/>
                    <a:pt x="203" y="23"/>
                  </a:cubicBezTo>
                  <a:cubicBezTo>
                    <a:pt x="202" y="22"/>
                    <a:pt x="202" y="22"/>
                    <a:pt x="202" y="22"/>
                  </a:cubicBezTo>
                  <a:cubicBezTo>
                    <a:pt x="201" y="22"/>
                    <a:pt x="201" y="22"/>
                    <a:pt x="201" y="22"/>
                  </a:cubicBezTo>
                  <a:cubicBezTo>
                    <a:pt x="200" y="21"/>
                    <a:pt x="200" y="21"/>
                    <a:pt x="200" y="21"/>
                  </a:cubicBezTo>
                  <a:cubicBezTo>
                    <a:pt x="199" y="21"/>
                    <a:pt x="199" y="21"/>
                    <a:pt x="199" y="21"/>
                  </a:cubicBezTo>
                  <a:cubicBezTo>
                    <a:pt x="199" y="21"/>
                    <a:pt x="199" y="21"/>
                    <a:pt x="199" y="21"/>
                  </a:cubicBezTo>
                  <a:cubicBezTo>
                    <a:pt x="198" y="21"/>
                    <a:pt x="198" y="21"/>
                    <a:pt x="198" y="21"/>
                  </a:cubicBezTo>
                  <a:cubicBezTo>
                    <a:pt x="198" y="20"/>
                    <a:pt x="198" y="20"/>
                    <a:pt x="198" y="20"/>
                  </a:cubicBezTo>
                  <a:cubicBezTo>
                    <a:pt x="198" y="20"/>
                    <a:pt x="198" y="20"/>
                    <a:pt x="198" y="20"/>
                  </a:cubicBezTo>
                  <a:cubicBezTo>
                    <a:pt x="197" y="20"/>
                    <a:pt x="197" y="20"/>
                    <a:pt x="197" y="20"/>
                  </a:cubicBezTo>
                  <a:cubicBezTo>
                    <a:pt x="197" y="20"/>
                    <a:pt x="197" y="20"/>
                    <a:pt x="197" y="20"/>
                  </a:cubicBezTo>
                  <a:cubicBezTo>
                    <a:pt x="196" y="20"/>
                    <a:pt x="196" y="20"/>
                    <a:pt x="196" y="20"/>
                  </a:cubicBezTo>
                  <a:cubicBezTo>
                    <a:pt x="195" y="19"/>
                    <a:pt x="195" y="19"/>
                    <a:pt x="195" y="19"/>
                  </a:cubicBezTo>
                  <a:cubicBezTo>
                    <a:pt x="195" y="19"/>
                    <a:pt x="195" y="19"/>
                    <a:pt x="195" y="19"/>
                  </a:cubicBezTo>
                  <a:cubicBezTo>
                    <a:pt x="195" y="20"/>
                    <a:pt x="195" y="20"/>
                    <a:pt x="195" y="20"/>
                  </a:cubicBezTo>
                  <a:cubicBezTo>
                    <a:pt x="196" y="20"/>
                    <a:pt x="196" y="20"/>
                    <a:pt x="196" y="20"/>
                  </a:cubicBezTo>
                  <a:cubicBezTo>
                    <a:pt x="196" y="21"/>
                    <a:pt x="196" y="21"/>
                    <a:pt x="196" y="21"/>
                  </a:cubicBezTo>
                  <a:cubicBezTo>
                    <a:pt x="195" y="21"/>
                    <a:pt x="195" y="21"/>
                    <a:pt x="195" y="21"/>
                  </a:cubicBezTo>
                  <a:cubicBezTo>
                    <a:pt x="195" y="22"/>
                    <a:pt x="195" y="22"/>
                    <a:pt x="195" y="22"/>
                  </a:cubicBezTo>
                  <a:cubicBezTo>
                    <a:pt x="195" y="22"/>
                    <a:pt x="195" y="22"/>
                    <a:pt x="195" y="22"/>
                  </a:cubicBezTo>
                  <a:cubicBezTo>
                    <a:pt x="194" y="21"/>
                    <a:pt x="194" y="21"/>
                    <a:pt x="194" y="21"/>
                  </a:cubicBezTo>
                  <a:cubicBezTo>
                    <a:pt x="194" y="19"/>
                    <a:pt x="194" y="19"/>
                    <a:pt x="194" y="19"/>
                  </a:cubicBezTo>
                  <a:cubicBezTo>
                    <a:pt x="193" y="18"/>
                    <a:pt x="193" y="18"/>
                    <a:pt x="193" y="18"/>
                  </a:cubicBezTo>
                  <a:cubicBezTo>
                    <a:pt x="192" y="18"/>
                    <a:pt x="192" y="18"/>
                    <a:pt x="192" y="18"/>
                  </a:cubicBezTo>
                  <a:cubicBezTo>
                    <a:pt x="191" y="18"/>
                    <a:pt x="191" y="18"/>
                    <a:pt x="191" y="18"/>
                  </a:cubicBezTo>
                  <a:cubicBezTo>
                    <a:pt x="191" y="18"/>
                    <a:pt x="191" y="18"/>
                    <a:pt x="191" y="18"/>
                  </a:cubicBezTo>
                  <a:cubicBezTo>
                    <a:pt x="190" y="18"/>
                    <a:pt x="190" y="18"/>
                    <a:pt x="190" y="18"/>
                  </a:cubicBezTo>
                  <a:cubicBezTo>
                    <a:pt x="190" y="19"/>
                    <a:pt x="190" y="19"/>
                    <a:pt x="190" y="19"/>
                  </a:cubicBezTo>
                  <a:cubicBezTo>
                    <a:pt x="191" y="20"/>
                    <a:pt x="191" y="20"/>
                    <a:pt x="191" y="20"/>
                  </a:cubicBezTo>
                  <a:cubicBezTo>
                    <a:pt x="192" y="20"/>
                    <a:pt x="192" y="20"/>
                    <a:pt x="192" y="20"/>
                  </a:cubicBezTo>
                  <a:cubicBezTo>
                    <a:pt x="191" y="21"/>
                    <a:pt x="191" y="21"/>
                    <a:pt x="191" y="21"/>
                  </a:cubicBezTo>
                  <a:cubicBezTo>
                    <a:pt x="191" y="21"/>
                    <a:pt x="191" y="21"/>
                    <a:pt x="191" y="21"/>
                  </a:cubicBezTo>
                  <a:cubicBezTo>
                    <a:pt x="190" y="20"/>
                    <a:pt x="190" y="20"/>
                    <a:pt x="190" y="20"/>
                  </a:cubicBezTo>
                  <a:cubicBezTo>
                    <a:pt x="190" y="20"/>
                    <a:pt x="190" y="20"/>
                    <a:pt x="190" y="20"/>
                  </a:cubicBezTo>
                  <a:cubicBezTo>
                    <a:pt x="189" y="20"/>
                    <a:pt x="189" y="20"/>
                    <a:pt x="189" y="20"/>
                  </a:cubicBezTo>
                  <a:cubicBezTo>
                    <a:pt x="190" y="20"/>
                    <a:pt x="190" y="20"/>
                    <a:pt x="190" y="20"/>
                  </a:cubicBezTo>
                  <a:cubicBezTo>
                    <a:pt x="190" y="21"/>
                    <a:pt x="190" y="21"/>
                    <a:pt x="190" y="21"/>
                  </a:cubicBezTo>
                  <a:cubicBezTo>
                    <a:pt x="190" y="21"/>
                    <a:pt x="190" y="21"/>
                    <a:pt x="190" y="21"/>
                  </a:cubicBezTo>
                  <a:cubicBezTo>
                    <a:pt x="190" y="22"/>
                    <a:pt x="190" y="22"/>
                    <a:pt x="190" y="22"/>
                  </a:cubicBezTo>
                  <a:cubicBezTo>
                    <a:pt x="190" y="22"/>
                    <a:pt x="190" y="22"/>
                    <a:pt x="190" y="22"/>
                  </a:cubicBezTo>
                  <a:cubicBezTo>
                    <a:pt x="191" y="23"/>
                    <a:pt x="191" y="23"/>
                    <a:pt x="191" y="23"/>
                  </a:cubicBezTo>
                  <a:cubicBezTo>
                    <a:pt x="191" y="23"/>
                    <a:pt x="191" y="23"/>
                    <a:pt x="191" y="23"/>
                  </a:cubicBezTo>
                  <a:cubicBezTo>
                    <a:pt x="191" y="24"/>
                    <a:pt x="191" y="24"/>
                    <a:pt x="191" y="24"/>
                  </a:cubicBezTo>
                  <a:cubicBezTo>
                    <a:pt x="192" y="26"/>
                    <a:pt x="192" y="26"/>
                    <a:pt x="192" y="26"/>
                  </a:cubicBezTo>
                  <a:cubicBezTo>
                    <a:pt x="193" y="26"/>
                    <a:pt x="193" y="26"/>
                    <a:pt x="193" y="26"/>
                  </a:cubicBezTo>
                  <a:cubicBezTo>
                    <a:pt x="193" y="26"/>
                    <a:pt x="193" y="26"/>
                    <a:pt x="193" y="26"/>
                  </a:cubicBezTo>
                  <a:cubicBezTo>
                    <a:pt x="193" y="27"/>
                    <a:pt x="193" y="27"/>
                    <a:pt x="193" y="27"/>
                  </a:cubicBezTo>
                  <a:cubicBezTo>
                    <a:pt x="192" y="27"/>
                    <a:pt x="192" y="27"/>
                    <a:pt x="192" y="27"/>
                  </a:cubicBezTo>
                  <a:cubicBezTo>
                    <a:pt x="192" y="28"/>
                    <a:pt x="192" y="28"/>
                    <a:pt x="192" y="28"/>
                  </a:cubicBezTo>
                  <a:cubicBezTo>
                    <a:pt x="192" y="30"/>
                    <a:pt x="192" y="30"/>
                    <a:pt x="192" y="30"/>
                  </a:cubicBezTo>
                  <a:cubicBezTo>
                    <a:pt x="193" y="31"/>
                    <a:pt x="193" y="31"/>
                    <a:pt x="193" y="31"/>
                  </a:cubicBezTo>
                  <a:cubicBezTo>
                    <a:pt x="193" y="32"/>
                    <a:pt x="193" y="32"/>
                    <a:pt x="193" y="32"/>
                  </a:cubicBezTo>
                  <a:cubicBezTo>
                    <a:pt x="193" y="32"/>
                    <a:pt x="193" y="32"/>
                    <a:pt x="193" y="32"/>
                  </a:cubicBezTo>
                  <a:cubicBezTo>
                    <a:pt x="193" y="33"/>
                    <a:pt x="193" y="33"/>
                    <a:pt x="193" y="33"/>
                  </a:cubicBezTo>
                  <a:cubicBezTo>
                    <a:pt x="193" y="33"/>
                    <a:pt x="193" y="33"/>
                    <a:pt x="193" y="33"/>
                  </a:cubicBezTo>
                  <a:cubicBezTo>
                    <a:pt x="193" y="34"/>
                    <a:pt x="193" y="34"/>
                    <a:pt x="193" y="34"/>
                  </a:cubicBezTo>
                  <a:cubicBezTo>
                    <a:pt x="194" y="36"/>
                    <a:pt x="194" y="36"/>
                    <a:pt x="194" y="36"/>
                  </a:cubicBezTo>
                  <a:cubicBezTo>
                    <a:pt x="195" y="36"/>
                    <a:pt x="195" y="36"/>
                    <a:pt x="195" y="36"/>
                  </a:cubicBezTo>
                  <a:cubicBezTo>
                    <a:pt x="195" y="37"/>
                    <a:pt x="195" y="37"/>
                    <a:pt x="195" y="37"/>
                  </a:cubicBezTo>
                  <a:cubicBezTo>
                    <a:pt x="195" y="38"/>
                    <a:pt x="195" y="38"/>
                    <a:pt x="195" y="38"/>
                  </a:cubicBezTo>
                  <a:close/>
                  <a:moveTo>
                    <a:pt x="212" y="29"/>
                  </a:moveTo>
                  <a:cubicBezTo>
                    <a:pt x="213" y="28"/>
                    <a:pt x="213" y="28"/>
                    <a:pt x="213" y="28"/>
                  </a:cubicBezTo>
                  <a:cubicBezTo>
                    <a:pt x="213" y="28"/>
                    <a:pt x="213" y="28"/>
                    <a:pt x="213" y="28"/>
                  </a:cubicBezTo>
                  <a:cubicBezTo>
                    <a:pt x="213" y="28"/>
                    <a:pt x="213" y="28"/>
                    <a:pt x="213" y="28"/>
                  </a:cubicBezTo>
                  <a:cubicBezTo>
                    <a:pt x="213" y="27"/>
                    <a:pt x="213" y="27"/>
                    <a:pt x="213" y="27"/>
                  </a:cubicBezTo>
                  <a:cubicBezTo>
                    <a:pt x="214" y="27"/>
                    <a:pt x="214" y="27"/>
                    <a:pt x="214" y="27"/>
                  </a:cubicBezTo>
                  <a:cubicBezTo>
                    <a:pt x="213" y="26"/>
                    <a:pt x="213" y="26"/>
                    <a:pt x="213" y="26"/>
                  </a:cubicBezTo>
                  <a:cubicBezTo>
                    <a:pt x="213" y="27"/>
                    <a:pt x="213" y="27"/>
                    <a:pt x="213" y="27"/>
                  </a:cubicBezTo>
                  <a:cubicBezTo>
                    <a:pt x="212" y="27"/>
                    <a:pt x="212" y="27"/>
                    <a:pt x="212" y="27"/>
                  </a:cubicBezTo>
                  <a:cubicBezTo>
                    <a:pt x="212" y="28"/>
                    <a:pt x="212" y="28"/>
                    <a:pt x="212" y="28"/>
                  </a:cubicBezTo>
                  <a:cubicBezTo>
                    <a:pt x="212" y="28"/>
                    <a:pt x="212" y="28"/>
                    <a:pt x="212" y="28"/>
                  </a:cubicBezTo>
                  <a:cubicBezTo>
                    <a:pt x="211" y="29"/>
                    <a:pt x="211" y="29"/>
                    <a:pt x="211" y="29"/>
                  </a:cubicBezTo>
                  <a:cubicBezTo>
                    <a:pt x="212" y="29"/>
                    <a:pt x="212" y="29"/>
                    <a:pt x="212" y="29"/>
                  </a:cubicBezTo>
                  <a:cubicBezTo>
                    <a:pt x="212" y="29"/>
                    <a:pt x="212" y="29"/>
                    <a:pt x="212" y="29"/>
                  </a:cubicBezTo>
                  <a:close/>
                  <a:moveTo>
                    <a:pt x="213" y="29"/>
                  </a:moveTo>
                  <a:cubicBezTo>
                    <a:pt x="214" y="28"/>
                    <a:pt x="214" y="28"/>
                    <a:pt x="214" y="28"/>
                  </a:cubicBezTo>
                  <a:cubicBezTo>
                    <a:pt x="215" y="28"/>
                    <a:pt x="215" y="28"/>
                    <a:pt x="215" y="28"/>
                  </a:cubicBezTo>
                  <a:cubicBezTo>
                    <a:pt x="216" y="28"/>
                    <a:pt x="216" y="28"/>
                    <a:pt x="216" y="28"/>
                  </a:cubicBezTo>
                  <a:cubicBezTo>
                    <a:pt x="216" y="28"/>
                    <a:pt x="216" y="28"/>
                    <a:pt x="216" y="28"/>
                  </a:cubicBezTo>
                  <a:cubicBezTo>
                    <a:pt x="217" y="27"/>
                    <a:pt x="217" y="27"/>
                    <a:pt x="217" y="27"/>
                  </a:cubicBezTo>
                  <a:cubicBezTo>
                    <a:pt x="217" y="27"/>
                    <a:pt x="217" y="27"/>
                    <a:pt x="217" y="27"/>
                  </a:cubicBezTo>
                  <a:cubicBezTo>
                    <a:pt x="218" y="28"/>
                    <a:pt x="218" y="28"/>
                    <a:pt x="218" y="28"/>
                  </a:cubicBezTo>
                  <a:cubicBezTo>
                    <a:pt x="217" y="29"/>
                    <a:pt x="217" y="29"/>
                    <a:pt x="217" y="29"/>
                  </a:cubicBezTo>
                  <a:cubicBezTo>
                    <a:pt x="216" y="29"/>
                    <a:pt x="216" y="29"/>
                    <a:pt x="216" y="29"/>
                  </a:cubicBezTo>
                  <a:cubicBezTo>
                    <a:pt x="216" y="29"/>
                    <a:pt x="216" y="29"/>
                    <a:pt x="216" y="29"/>
                  </a:cubicBezTo>
                  <a:cubicBezTo>
                    <a:pt x="215" y="29"/>
                    <a:pt x="215" y="29"/>
                    <a:pt x="215" y="29"/>
                  </a:cubicBezTo>
                  <a:cubicBezTo>
                    <a:pt x="213" y="29"/>
                    <a:pt x="213" y="29"/>
                    <a:pt x="213" y="29"/>
                  </a:cubicBezTo>
                  <a:cubicBezTo>
                    <a:pt x="213" y="29"/>
                    <a:pt x="213" y="29"/>
                    <a:pt x="213" y="29"/>
                  </a:cubicBezTo>
                  <a:close/>
                  <a:moveTo>
                    <a:pt x="222" y="36"/>
                  </a:moveTo>
                  <a:cubicBezTo>
                    <a:pt x="222" y="37"/>
                    <a:pt x="222" y="37"/>
                    <a:pt x="222" y="37"/>
                  </a:cubicBezTo>
                  <a:cubicBezTo>
                    <a:pt x="223" y="38"/>
                    <a:pt x="223" y="38"/>
                    <a:pt x="223" y="38"/>
                  </a:cubicBezTo>
                  <a:cubicBezTo>
                    <a:pt x="223" y="38"/>
                    <a:pt x="223" y="38"/>
                    <a:pt x="223" y="38"/>
                  </a:cubicBezTo>
                  <a:cubicBezTo>
                    <a:pt x="223" y="39"/>
                    <a:pt x="223" y="39"/>
                    <a:pt x="223" y="39"/>
                  </a:cubicBezTo>
                  <a:cubicBezTo>
                    <a:pt x="224" y="38"/>
                    <a:pt x="224" y="38"/>
                    <a:pt x="224" y="38"/>
                  </a:cubicBezTo>
                  <a:cubicBezTo>
                    <a:pt x="224" y="37"/>
                    <a:pt x="224" y="37"/>
                    <a:pt x="224" y="37"/>
                  </a:cubicBezTo>
                  <a:cubicBezTo>
                    <a:pt x="224" y="36"/>
                    <a:pt x="224" y="36"/>
                    <a:pt x="224" y="36"/>
                  </a:cubicBezTo>
                  <a:cubicBezTo>
                    <a:pt x="223" y="36"/>
                    <a:pt x="223" y="36"/>
                    <a:pt x="223" y="36"/>
                  </a:cubicBezTo>
                  <a:cubicBezTo>
                    <a:pt x="222" y="36"/>
                    <a:pt x="222" y="36"/>
                    <a:pt x="222" y="36"/>
                  </a:cubicBezTo>
                  <a:close/>
                  <a:moveTo>
                    <a:pt x="305" y="61"/>
                  </a:moveTo>
                  <a:cubicBezTo>
                    <a:pt x="305" y="60"/>
                    <a:pt x="305" y="60"/>
                    <a:pt x="305" y="60"/>
                  </a:cubicBezTo>
                  <a:cubicBezTo>
                    <a:pt x="306" y="59"/>
                    <a:pt x="306" y="59"/>
                    <a:pt x="306" y="59"/>
                  </a:cubicBezTo>
                  <a:cubicBezTo>
                    <a:pt x="306" y="59"/>
                    <a:pt x="306" y="59"/>
                    <a:pt x="306" y="59"/>
                  </a:cubicBezTo>
                  <a:cubicBezTo>
                    <a:pt x="304" y="59"/>
                    <a:pt x="304" y="59"/>
                    <a:pt x="304" y="59"/>
                  </a:cubicBezTo>
                  <a:cubicBezTo>
                    <a:pt x="304" y="60"/>
                    <a:pt x="304" y="60"/>
                    <a:pt x="304" y="60"/>
                  </a:cubicBezTo>
                  <a:cubicBezTo>
                    <a:pt x="304" y="60"/>
                    <a:pt x="304" y="60"/>
                    <a:pt x="304" y="60"/>
                  </a:cubicBezTo>
                  <a:cubicBezTo>
                    <a:pt x="305" y="60"/>
                    <a:pt x="305" y="60"/>
                    <a:pt x="305" y="60"/>
                  </a:cubicBezTo>
                  <a:cubicBezTo>
                    <a:pt x="305" y="61"/>
                    <a:pt x="305" y="61"/>
                    <a:pt x="305" y="61"/>
                  </a:cubicBezTo>
                  <a:close/>
                  <a:moveTo>
                    <a:pt x="294" y="72"/>
                  </a:moveTo>
                  <a:cubicBezTo>
                    <a:pt x="295" y="72"/>
                    <a:pt x="295" y="72"/>
                    <a:pt x="295" y="72"/>
                  </a:cubicBezTo>
                  <a:cubicBezTo>
                    <a:pt x="295" y="71"/>
                    <a:pt x="295" y="71"/>
                    <a:pt x="295" y="71"/>
                  </a:cubicBezTo>
                  <a:cubicBezTo>
                    <a:pt x="296" y="72"/>
                    <a:pt x="296" y="72"/>
                    <a:pt x="296" y="72"/>
                  </a:cubicBezTo>
                  <a:cubicBezTo>
                    <a:pt x="296" y="71"/>
                    <a:pt x="296" y="71"/>
                    <a:pt x="296" y="71"/>
                  </a:cubicBezTo>
                  <a:cubicBezTo>
                    <a:pt x="295" y="71"/>
                    <a:pt x="295" y="71"/>
                    <a:pt x="295" y="71"/>
                  </a:cubicBezTo>
                  <a:cubicBezTo>
                    <a:pt x="294" y="70"/>
                    <a:pt x="294" y="70"/>
                    <a:pt x="294" y="70"/>
                  </a:cubicBezTo>
                  <a:cubicBezTo>
                    <a:pt x="294" y="70"/>
                    <a:pt x="294" y="70"/>
                    <a:pt x="294" y="70"/>
                  </a:cubicBezTo>
                  <a:cubicBezTo>
                    <a:pt x="293" y="70"/>
                    <a:pt x="293" y="70"/>
                    <a:pt x="293" y="70"/>
                  </a:cubicBezTo>
                  <a:cubicBezTo>
                    <a:pt x="293" y="71"/>
                    <a:pt x="293" y="71"/>
                    <a:pt x="293" y="71"/>
                  </a:cubicBezTo>
                  <a:cubicBezTo>
                    <a:pt x="294" y="71"/>
                    <a:pt x="294" y="71"/>
                    <a:pt x="294" y="71"/>
                  </a:cubicBezTo>
                  <a:cubicBezTo>
                    <a:pt x="294" y="71"/>
                    <a:pt x="294" y="72"/>
                    <a:pt x="294" y="72"/>
                  </a:cubicBezTo>
                  <a:close/>
                  <a:moveTo>
                    <a:pt x="263" y="67"/>
                  </a:moveTo>
                  <a:cubicBezTo>
                    <a:pt x="264" y="67"/>
                    <a:pt x="264" y="67"/>
                    <a:pt x="264" y="67"/>
                  </a:cubicBezTo>
                  <a:cubicBezTo>
                    <a:pt x="265" y="67"/>
                    <a:pt x="265" y="67"/>
                    <a:pt x="265" y="67"/>
                  </a:cubicBezTo>
                  <a:cubicBezTo>
                    <a:pt x="265" y="67"/>
                    <a:pt x="265" y="67"/>
                    <a:pt x="265" y="67"/>
                  </a:cubicBezTo>
                  <a:cubicBezTo>
                    <a:pt x="265" y="66"/>
                    <a:pt x="265" y="66"/>
                    <a:pt x="265" y="66"/>
                  </a:cubicBezTo>
                  <a:cubicBezTo>
                    <a:pt x="266" y="66"/>
                    <a:pt x="266" y="66"/>
                    <a:pt x="266" y="66"/>
                  </a:cubicBezTo>
                  <a:cubicBezTo>
                    <a:pt x="266" y="65"/>
                    <a:pt x="266" y="65"/>
                    <a:pt x="266" y="65"/>
                  </a:cubicBezTo>
                  <a:cubicBezTo>
                    <a:pt x="265" y="65"/>
                    <a:pt x="265" y="65"/>
                    <a:pt x="265" y="65"/>
                  </a:cubicBezTo>
                  <a:cubicBezTo>
                    <a:pt x="265" y="64"/>
                    <a:pt x="265" y="64"/>
                    <a:pt x="265" y="64"/>
                  </a:cubicBezTo>
                  <a:cubicBezTo>
                    <a:pt x="265" y="63"/>
                    <a:pt x="265" y="63"/>
                    <a:pt x="265" y="63"/>
                  </a:cubicBezTo>
                  <a:cubicBezTo>
                    <a:pt x="264" y="62"/>
                    <a:pt x="264" y="62"/>
                    <a:pt x="264" y="62"/>
                  </a:cubicBezTo>
                  <a:cubicBezTo>
                    <a:pt x="264" y="62"/>
                    <a:pt x="264" y="62"/>
                    <a:pt x="264" y="62"/>
                  </a:cubicBezTo>
                  <a:cubicBezTo>
                    <a:pt x="264" y="62"/>
                    <a:pt x="264" y="62"/>
                    <a:pt x="264" y="62"/>
                  </a:cubicBezTo>
                  <a:cubicBezTo>
                    <a:pt x="262" y="62"/>
                    <a:pt x="262" y="62"/>
                    <a:pt x="262" y="62"/>
                  </a:cubicBezTo>
                  <a:cubicBezTo>
                    <a:pt x="261" y="63"/>
                    <a:pt x="261" y="63"/>
                    <a:pt x="261" y="63"/>
                  </a:cubicBezTo>
                  <a:cubicBezTo>
                    <a:pt x="260" y="63"/>
                    <a:pt x="260" y="63"/>
                    <a:pt x="260" y="63"/>
                  </a:cubicBezTo>
                  <a:cubicBezTo>
                    <a:pt x="259" y="63"/>
                    <a:pt x="259" y="63"/>
                    <a:pt x="259" y="63"/>
                  </a:cubicBezTo>
                  <a:cubicBezTo>
                    <a:pt x="260" y="64"/>
                    <a:pt x="260" y="64"/>
                    <a:pt x="260" y="64"/>
                  </a:cubicBezTo>
                  <a:cubicBezTo>
                    <a:pt x="260" y="65"/>
                    <a:pt x="260" y="65"/>
                    <a:pt x="260" y="65"/>
                  </a:cubicBezTo>
                  <a:cubicBezTo>
                    <a:pt x="261" y="65"/>
                    <a:pt x="261" y="65"/>
                    <a:pt x="261" y="65"/>
                  </a:cubicBezTo>
                  <a:cubicBezTo>
                    <a:pt x="260" y="66"/>
                    <a:pt x="260" y="66"/>
                    <a:pt x="260" y="66"/>
                  </a:cubicBezTo>
                  <a:cubicBezTo>
                    <a:pt x="259" y="66"/>
                    <a:pt x="259" y="66"/>
                    <a:pt x="259" y="66"/>
                  </a:cubicBezTo>
                  <a:cubicBezTo>
                    <a:pt x="259" y="66"/>
                    <a:pt x="259" y="66"/>
                    <a:pt x="259" y="66"/>
                  </a:cubicBezTo>
                  <a:cubicBezTo>
                    <a:pt x="260" y="66"/>
                    <a:pt x="260" y="66"/>
                    <a:pt x="260" y="66"/>
                  </a:cubicBezTo>
                  <a:cubicBezTo>
                    <a:pt x="261" y="66"/>
                    <a:pt x="261" y="66"/>
                    <a:pt x="261" y="66"/>
                  </a:cubicBezTo>
                  <a:cubicBezTo>
                    <a:pt x="263" y="67"/>
                    <a:pt x="263" y="67"/>
                    <a:pt x="263" y="67"/>
                  </a:cubicBezTo>
                  <a:close/>
                  <a:moveTo>
                    <a:pt x="353" y="42"/>
                  </a:moveTo>
                  <a:cubicBezTo>
                    <a:pt x="354" y="42"/>
                    <a:pt x="354" y="42"/>
                    <a:pt x="354" y="42"/>
                  </a:cubicBezTo>
                  <a:cubicBezTo>
                    <a:pt x="354" y="42"/>
                    <a:pt x="354" y="42"/>
                    <a:pt x="354" y="42"/>
                  </a:cubicBezTo>
                  <a:cubicBezTo>
                    <a:pt x="354" y="41"/>
                    <a:pt x="354" y="41"/>
                    <a:pt x="354" y="41"/>
                  </a:cubicBezTo>
                  <a:cubicBezTo>
                    <a:pt x="354" y="40"/>
                    <a:pt x="354" y="40"/>
                    <a:pt x="354" y="40"/>
                  </a:cubicBezTo>
                  <a:cubicBezTo>
                    <a:pt x="354" y="40"/>
                    <a:pt x="354" y="40"/>
                    <a:pt x="354" y="40"/>
                  </a:cubicBezTo>
                  <a:cubicBezTo>
                    <a:pt x="353" y="39"/>
                    <a:pt x="353" y="39"/>
                    <a:pt x="353" y="39"/>
                  </a:cubicBezTo>
                  <a:cubicBezTo>
                    <a:pt x="353" y="38"/>
                    <a:pt x="353" y="38"/>
                    <a:pt x="353" y="38"/>
                  </a:cubicBezTo>
                  <a:cubicBezTo>
                    <a:pt x="352" y="37"/>
                    <a:pt x="352" y="37"/>
                    <a:pt x="352" y="37"/>
                  </a:cubicBezTo>
                  <a:cubicBezTo>
                    <a:pt x="351" y="38"/>
                    <a:pt x="351" y="38"/>
                    <a:pt x="351" y="38"/>
                  </a:cubicBezTo>
                  <a:cubicBezTo>
                    <a:pt x="350" y="38"/>
                    <a:pt x="350" y="38"/>
                    <a:pt x="350" y="38"/>
                  </a:cubicBezTo>
                  <a:cubicBezTo>
                    <a:pt x="350" y="39"/>
                    <a:pt x="350" y="39"/>
                    <a:pt x="350" y="39"/>
                  </a:cubicBezTo>
                  <a:cubicBezTo>
                    <a:pt x="351" y="40"/>
                    <a:pt x="351" y="40"/>
                    <a:pt x="351" y="40"/>
                  </a:cubicBezTo>
                  <a:cubicBezTo>
                    <a:pt x="351" y="40"/>
                    <a:pt x="351" y="40"/>
                    <a:pt x="351" y="40"/>
                  </a:cubicBezTo>
                  <a:cubicBezTo>
                    <a:pt x="351" y="41"/>
                    <a:pt x="351" y="41"/>
                    <a:pt x="351" y="41"/>
                  </a:cubicBezTo>
                  <a:cubicBezTo>
                    <a:pt x="352" y="41"/>
                    <a:pt x="352" y="41"/>
                    <a:pt x="352" y="41"/>
                  </a:cubicBezTo>
                  <a:cubicBezTo>
                    <a:pt x="353" y="42"/>
                    <a:pt x="353" y="42"/>
                    <a:pt x="353" y="42"/>
                  </a:cubicBezTo>
                  <a:cubicBezTo>
                    <a:pt x="353" y="42"/>
                    <a:pt x="353" y="42"/>
                    <a:pt x="353" y="42"/>
                  </a:cubicBezTo>
                  <a:close/>
                  <a:moveTo>
                    <a:pt x="356" y="48"/>
                  </a:moveTo>
                  <a:cubicBezTo>
                    <a:pt x="357" y="48"/>
                    <a:pt x="357" y="48"/>
                    <a:pt x="357" y="48"/>
                  </a:cubicBezTo>
                  <a:cubicBezTo>
                    <a:pt x="357" y="47"/>
                    <a:pt x="357" y="47"/>
                    <a:pt x="357" y="47"/>
                  </a:cubicBezTo>
                  <a:cubicBezTo>
                    <a:pt x="359" y="47"/>
                    <a:pt x="359" y="47"/>
                    <a:pt x="359" y="47"/>
                  </a:cubicBezTo>
                  <a:cubicBezTo>
                    <a:pt x="360" y="47"/>
                    <a:pt x="360" y="47"/>
                    <a:pt x="360" y="47"/>
                  </a:cubicBezTo>
                  <a:cubicBezTo>
                    <a:pt x="362" y="47"/>
                    <a:pt x="362" y="47"/>
                    <a:pt x="362" y="47"/>
                  </a:cubicBezTo>
                  <a:cubicBezTo>
                    <a:pt x="363" y="47"/>
                    <a:pt x="363" y="47"/>
                    <a:pt x="363" y="47"/>
                  </a:cubicBezTo>
                  <a:cubicBezTo>
                    <a:pt x="365" y="47"/>
                    <a:pt x="365" y="47"/>
                    <a:pt x="365" y="47"/>
                  </a:cubicBezTo>
                  <a:cubicBezTo>
                    <a:pt x="366" y="46"/>
                    <a:pt x="366" y="46"/>
                    <a:pt x="366" y="46"/>
                  </a:cubicBezTo>
                  <a:cubicBezTo>
                    <a:pt x="367" y="46"/>
                    <a:pt x="367" y="46"/>
                    <a:pt x="367" y="46"/>
                  </a:cubicBezTo>
                  <a:cubicBezTo>
                    <a:pt x="368" y="46"/>
                    <a:pt x="368" y="46"/>
                    <a:pt x="368" y="46"/>
                  </a:cubicBezTo>
                  <a:cubicBezTo>
                    <a:pt x="369" y="46"/>
                    <a:pt x="369" y="46"/>
                    <a:pt x="369" y="46"/>
                  </a:cubicBezTo>
                  <a:cubicBezTo>
                    <a:pt x="368" y="45"/>
                    <a:pt x="368" y="45"/>
                    <a:pt x="368" y="45"/>
                  </a:cubicBezTo>
                  <a:cubicBezTo>
                    <a:pt x="368" y="44"/>
                    <a:pt x="368" y="44"/>
                    <a:pt x="368" y="44"/>
                  </a:cubicBezTo>
                  <a:cubicBezTo>
                    <a:pt x="367" y="43"/>
                    <a:pt x="367" y="43"/>
                    <a:pt x="367" y="43"/>
                  </a:cubicBezTo>
                  <a:cubicBezTo>
                    <a:pt x="365" y="42"/>
                    <a:pt x="365" y="42"/>
                    <a:pt x="365" y="42"/>
                  </a:cubicBezTo>
                  <a:cubicBezTo>
                    <a:pt x="364" y="42"/>
                    <a:pt x="364" y="42"/>
                    <a:pt x="364" y="42"/>
                  </a:cubicBezTo>
                  <a:cubicBezTo>
                    <a:pt x="363" y="41"/>
                    <a:pt x="363" y="41"/>
                    <a:pt x="363" y="41"/>
                  </a:cubicBezTo>
                  <a:cubicBezTo>
                    <a:pt x="362" y="41"/>
                    <a:pt x="362" y="41"/>
                    <a:pt x="362" y="41"/>
                  </a:cubicBezTo>
                  <a:cubicBezTo>
                    <a:pt x="361" y="41"/>
                    <a:pt x="361" y="41"/>
                    <a:pt x="361" y="41"/>
                  </a:cubicBezTo>
                  <a:cubicBezTo>
                    <a:pt x="360" y="41"/>
                    <a:pt x="360" y="41"/>
                    <a:pt x="360" y="41"/>
                  </a:cubicBezTo>
                  <a:cubicBezTo>
                    <a:pt x="359" y="40"/>
                    <a:pt x="359" y="40"/>
                    <a:pt x="359" y="40"/>
                  </a:cubicBezTo>
                  <a:cubicBezTo>
                    <a:pt x="358" y="40"/>
                    <a:pt x="358" y="40"/>
                    <a:pt x="358" y="40"/>
                  </a:cubicBezTo>
                  <a:cubicBezTo>
                    <a:pt x="358" y="41"/>
                    <a:pt x="358" y="41"/>
                    <a:pt x="358" y="41"/>
                  </a:cubicBezTo>
                  <a:cubicBezTo>
                    <a:pt x="357" y="43"/>
                    <a:pt x="357" y="43"/>
                    <a:pt x="357" y="43"/>
                  </a:cubicBezTo>
                  <a:cubicBezTo>
                    <a:pt x="357" y="43"/>
                    <a:pt x="357" y="43"/>
                    <a:pt x="357" y="43"/>
                  </a:cubicBezTo>
                  <a:cubicBezTo>
                    <a:pt x="357" y="45"/>
                    <a:pt x="357" y="45"/>
                    <a:pt x="357" y="45"/>
                  </a:cubicBezTo>
                  <a:cubicBezTo>
                    <a:pt x="356" y="47"/>
                    <a:pt x="356" y="47"/>
                    <a:pt x="356" y="47"/>
                  </a:cubicBezTo>
                  <a:cubicBezTo>
                    <a:pt x="355" y="48"/>
                    <a:pt x="355" y="48"/>
                    <a:pt x="355" y="48"/>
                  </a:cubicBezTo>
                  <a:cubicBezTo>
                    <a:pt x="355" y="48"/>
                    <a:pt x="355" y="48"/>
                    <a:pt x="355" y="48"/>
                  </a:cubicBezTo>
                  <a:cubicBezTo>
                    <a:pt x="356" y="48"/>
                    <a:pt x="356" y="48"/>
                    <a:pt x="356" y="48"/>
                  </a:cubicBezTo>
                  <a:close/>
                  <a:moveTo>
                    <a:pt x="335" y="44"/>
                  </a:moveTo>
                  <a:cubicBezTo>
                    <a:pt x="335" y="45"/>
                    <a:pt x="335" y="45"/>
                    <a:pt x="335" y="45"/>
                  </a:cubicBezTo>
                  <a:cubicBezTo>
                    <a:pt x="336" y="46"/>
                    <a:pt x="336" y="46"/>
                    <a:pt x="336" y="46"/>
                  </a:cubicBezTo>
                  <a:cubicBezTo>
                    <a:pt x="337" y="46"/>
                    <a:pt x="337" y="46"/>
                    <a:pt x="337" y="46"/>
                  </a:cubicBezTo>
                  <a:cubicBezTo>
                    <a:pt x="337" y="46"/>
                    <a:pt x="337" y="46"/>
                    <a:pt x="337" y="46"/>
                  </a:cubicBezTo>
                  <a:cubicBezTo>
                    <a:pt x="339" y="46"/>
                    <a:pt x="339" y="46"/>
                    <a:pt x="339" y="46"/>
                  </a:cubicBezTo>
                  <a:cubicBezTo>
                    <a:pt x="339" y="47"/>
                    <a:pt x="339" y="47"/>
                    <a:pt x="339" y="47"/>
                  </a:cubicBezTo>
                  <a:cubicBezTo>
                    <a:pt x="340" y="47"/>
                    <a:pt x="340" y="47"/>
                    <a:pt x="340" y="47"/>
                  </a:cubicBezTo>
                  <a:cubicBezTo>
                    <a:pt x="340" y="47"/>
                    <a:pt x="340" y="47"/>
                    <a:pt x="340" y="47"/>
                  </a:cubicBezTo>
                  <a:cubicBezTo>
                    <a:pt x="339" y="46"/>
                    <a:pt x="339" y="46"/>
                    <a:pt x="339" y="46"/>
                  </a:cubicBezTo>
                  <a:cubicBezTo>
                    <a:pt x="338" y="45"/>
                    <a:pt x="338" y="45"/>
                    <a:pt x="338" y="45"/>
                  </a:cubicBezTo>
                  <a:cubicBezTo>
                    <a:pt x="337" y="45"/>
                    <a:pt x="337" y="45"/>
                    <a:pt x="337" y="45"/>
                  </a:cubicBezTo>
                  <a:cubicBezTo>
                    <a:pt x="336" y="44"/>
                    <a:pt x="336" y="44"/>
                    <a:pt x="336" y="44"/>
                  </a:cubicBezTo>
                  <a:cubicBezTo>
                    <a:pt x="335" y="44"/>
                    <a:pt x="335" y="44"/>
                    <a:pt x="335" y="44"/>
                  </a:cubicBezTo>
                  <a:cubicBezTo>
                    <a:pt x="335" y="44"/>
                    <a:pt x="335" y="44"/>
                    <a:pt x="335" y="44"/>
                  </a:cubicBezTo>
                  <a:close/>
                  <a:moveTo>
                    <a:pt x="363" y="70"/>
                  </a:moveTo>
                  <a:cubicBezTo>
                    <a:pt x="364" y="71"/>
                    <a:pt x="364" y="71"/>
                    <a:pt x="364" y="71"/>
                  </a:cubicBezTo>
                  <a:cubicBezTo>
                    <a:pt x="365" y="71"/>
                    <a:pt x="365" y="71"/>
                    <a:pt x="365" y="71"/>
                  </a:cubicBezTo>
                  <a:cubicBezTo>
                    <a:pt x="365" y="71"/>
                    <a:pt x="365" y="71"/>
                    <a:pt x="365" y="71"/>
                  </a:cubicBezTo>
                  <a:cubicBezTo>
                    <a:pt x="366" y="70"/>
                    <a:pt x="366" y="70"/>
                    <a:pt x="366" y="70"/>
                  </a:cubicBezTo>
                  <a:cubicBezTo>
                    <a:pt x="366" y="70"/>
                    <a:pt x="366" y="70"/>
                    <a:pt x="366" y="70"/>
                  </a:cubicBezTo>
                  <a:cubicBezTo>
                    <a:pt x="366" y="69"/>
                    <a:pt x="366" y="69"/>
                    <a:pt x="366" y="69"/>
                  </a:cubicBezTo>
                  <a:cubicBezTo>
                    <a:pt x="365" y="68"/>
                    <a:pt x="365" y="68"/>
                    <a:pt x="365" y="68"/>
                  </a:cubicBezTo>
                  <a:cubicBezTo>
                    <a:pt x="365" y="69"/>
                    <a:pt x="365" y="69"/>
                    <a:pt x="365" y="69"/>
                  </a:cubicBezTo>
                  <a:cubicBezTo>
                    <a:pt x="365" y="69"/>
                    <a:pt x="365" y="69"/>
                    <a:pt x="365" y="69"/>
                  </a:cubicBezTo>
                  <a:cubicBezTo>
                    <a:pt x="364" y="70"/>
                    <a:pt x="364" y="70"/>
                    <a:pt x="364" y="70"/>
                  </a:cubicBezTo>
                  <a:cubicBezTo>
                    <a:pt x="364" y="70"/>
                    <a:pt x="363" y="70"/>
                    <a:pt x="363" y="70"/>
                  </a:cubicBezTo>
                  <a:close/>
                  <a:moveTo>
                    <a:pt x="462" y="63"/>
                  </a:moveTo>
                  <a:cubicBezTo>
                    <a:pt x="462" y="63"/>
                    <a:pt x="462" y="63"/>
                    <a:pt x="462" y="63"/>
                  </a:cubicBezTo>
                  <a:cubicBezTo>
                    <a:pt x="463" y="62"/>
                    <a:pt x="463" y="62"/>
                    <a:pt x="463" y="62"/>
                  </a:cubicBezTo>
                  <a:cubicBezTo>
                    <a:pt x="462" y="62"/>
                    <a:pt x="462" y="62"/>
                    <a:pt x="462" y="62"/>
                  </a:cubicBezTo>
                  <a:cubicBezTo>
                    <a:pt x="462" y="62"/>
                    <a:pt x="462" y="62"/>
                    <a:pt x="462" y="62"/>
                  </a:cubicBezTo>
                  <a:cubicBezTo>
                    <a:pt x="462" y="62"/>
                    <a:pt x="462" y="62"/>
                    <a:pt x="462" y="62"/>
                  </a:cubicBezTo>
                  <a:cubicBezTo>
                    <a:pt x="462" y="63"/>
                    <a:pt x="462" y="63"/>
                    <a:pt x="462" y="63"/>
                  </a:cubicBezTo>
                  <a:close/>
                  <a:moveTo>
                    <a:pt x="461" y="64"/>
                  </a:moveTo>
                  <a:cubicBezTo>
                    <a:pt x="462" y="64"/>
                    <a:pt x="462" y="64"/>
                    <a:pt x="462" y="64"/>
                  </a:cubicBezTo>
                  <a:cubicBezTo>
                    <a:pt x="462" y="63"/>
                    <a:pt x="462" y="63"/>
                    <a:pt x="462" y="63"/>
                  </a:cubicBezTo>
                  <a:cubicBezTo>
                    <a:pt x="461" y="62"/>
                    <a:pt x="461" y="62"/>
                    <a:pt x="461" y="62"/>
                  </a:cubicBezTo>
                  <a:cubicBezTo>
                    <a:pt x="461" y="62"/>
                    <a:pt x="461" y="62"/>
                    <a:pt x="461" y="62"/>
                  </a:cubicBezTo>
                  <a:cubicBezTo>
                    <a:pt x="461" y="63"/>
                    <a:pt x="461" y="63"/>
                    <a:pt x="461" y="63"/>
                  </a:cubicBezTo>
                  <a:cubicBezTo>
                    <a:pt x="461" y="64"/>
                    <a:pt x="461" y="64"/>
                    <a:pt x="461" y="64"/>
                  </a:cubicBezTo>
                  <a:close/>
                  <a:moveTo>
                    <a:pt x="461" y="64"/>
                  </a:moveTo>
                  <a:cubicBezTo>
                    <a:pt x="461" y="65"/>
                    <a:pt x="461" y="65"/>
                    <a:pt x="461" y="65"/>
                  </a:cubicBezTo>
                  <a:cubicBezTo>
                    <a:pt x="462" y="66"/>
                    <a:pt x="462" y="66"/>
                    <a:pt x="462" y="66"/>
                  </a:cubicBezTo>
                  <a:cubicBezTo>
                    <a:pt x="462" y="65"/>
                    <a:pt x="462" y="65"/>
                    <a:pt x="462" y="65"/>
                  </a:cubicBezTo>
                  <a:cubicBezTo>
                    <a:pt x="462" y="64"/>
                    <a:pt x="462" y="64"/>
                    <a:pt x="462" y="64"/>
                  </a:cubicBezTo>
                  <a:cubicBezTo>
                    <a:pt x="461" y="64"/>
                    <a:pt x="461" y="64"/>
                    <a:pt x="461" y="64"/>
                  </a:cubicBezTo>
                  <a:cubicBezTo>
                    <a:pt x="461" y="64"/>
                    <a:pt x="461" y="64"/>
                    <a:pt x="461" y="64"/>
                  </a:cubicBezTo>
                  <a:cubicBezTo>
                    <a:pt x="461" y="64"/>
                    <a:pt x="461" y="64"/>
                    <a:pt x="461" y="64"/>
                  </a:cubicBezTo>
                  <a:close/>
                  <a:moveTo>
                    <a:pt x="458" y="63"/>
                  </a:moveTo>
                  <a:cubicBezTo>
                    <a:pt x="459" y="64"/>
                    <a:pt x="459" y="64"/>
                    <a:pt x="459" y="64"/>
                  </a:cubicBezTo>
                  <a:cubicBezTo>
                    <a:pt x="460" y="65"/>
                    <a:pt x="460" y="65"/>
                    <a:pt x="460" y="65"/>
                  </a:cubicBezTo>
                  <a:cubicBezTo>
                    <a:pt x="460" y="64"/>
                    <a:pt x="460" y="64"/>
                    <a:pt x="460" y="64"/>
                  </a:cubicBezTo>
                  <a:cubicBezTo>
                    <a:pt x="460" y="64"/>
                    <a:pt x="460" y="64"/>
                    <a:pt x="460" y="64"/>
                  </a:cubicBezTo>
                  <a:cubicBezTo>
                    <a:pt x="460" y="63"/>
                    <a:pt x="460" y="63"/>
                    <a:pt x="460" y="63"/>
                  </a:cubicBezTo>
                  <a:cubicBezTo>
                    <a:pt x="459" y="63"/>
                    <a:pt x="459" y="63"/>
                    <a:pt x="459" y="63"/>
                  </a:cubicBezTo>
                  <a:cubicBezTo>
                    <a:pt x="459" y="63"/>
                    <a:pt x="459" y="63"/>
                    <a:pt x="459" y="63"/>
                  </a:cubicBezTo>
                  <a:cubicBezTo>
                    <a:pt x="458" y="63"/>
                    <a:pt x="458" y="63"/>
                    <a:pt x="458" y="63"/>
                  </a:cubicBezTo>
                  <a:close/>
                  <a:moveTo>
                    <a:pt x="483" y="54"/>
                  </a:moveTo>
                  <a:cubicBezTo>
                    <a:pt x="484" y="55"/>
                    <a:pt x="484" y="55"/>
                    <a:pt x="484" y="55"/>
                  </a:cubicBezTo>
                  <a:cubicBezTo>
                    <a:pt x="485" y="54"/>
                    <a:pt x="485" y="54"/>
                    <a:pt x="485" y="54"/>
                  </a:cubicBezTo>
                  <a:cubicBezTo>
                    <a:pt x="486" y="54"/>
                    <a:pt x="486" y="54"/>
                    <a:pt x="486" y="54"/>
                  </a:cubicBezTo>
                  <a:cubicBezTo>
                    <a:pt x="485" y="53"/>
                    <a:pt x="485" y="53"/>
                    <a:pt x="485" y="53"/>
                  </a:cubicBezTo>
                  <a:cubicBezTo>
                    <a:pt x="485" y="52"/>
                    <a:pt x="485" y="52"/>
                    <a:pt x="485" y="52"/>
                  </a:cubicBezTo>
                  <a:cubicBezTo>
                    <a:pt x="485" y="52"/>
                    <a:pt x="485" y="52"/>
                    <a:pt x="485" y="52"/>
                  </a:cubicBezTo>
                  <a:cubicBezTo>
                    <a:pt x="485" y="51"/>
                    <a:pt x="485" y="51"/>
                    <a:pt x="485" y="51"/>
                  </a:cubicBezTo>
                  <a:cubicBezTo>
                    <a:pt x="484" y="50"/>
                    <a:pt x="484" y="50"/>
                    <a:pt x="484" y="50"/>
                  </a:cubicBezTo>
                  <a:cubicBezTo>
                    <a:pt x="484" y="51"/>
                    <a:pt x="484" y="51"/>
                    <a:pt x="484" y="51"/>
                  </a:cubicBezTo>
                  <a:cubicBezTo>
                    <a:pt x="483" y="51"/>
                    <a:pt x="483" y="51"/>
                    <a:pt x="483" y="51"/>
                  </a:cubicBezTo>
                  <a:cubicBezTo>
                    <a:pt x="482" y="50"/>
                    <a:pt x="482" y="50"/>
                    <a:pt x="482" y="50"/>
                  </a:cubicBezTo>
                  <a:cubicBezTo>
                    <a:pt x="481" y="50"/>
                    <a:pt x="481" y="50"/>
                    <a:pt x="481" y="50"/>
                  </a:cubicBezTo>
                  <a:cubicBezTo>
                    <a:pt x="481" y="51"/>
                    <a:pt x="481" y="51"/>
                    <a:pt x="481" y="51"/>
                  </a:cubicBezTo>
                  <a:cubicBezTo>
                    <a:pt x="480" y="51"/>
                    <a:pt x="480" y="51"/>
                    <a:pt x="480" y="51"/>
                  </a:cubicBezTo>
                  <a:cubicBezTo>
                    <a:pt x="481" y="51"/>
                    <a:pt x="481" y="51"/>
                    <a:pt x="481" y="51"/>
                  </a:cubicBezTo>
                  <a:cubicBezTo>
                    <a:pt x="480" y="51"/>
                    <a:pt x="480" y="51"/>
                    <a:pt x="480" y="51"/>
                  </a:cubicBezTo>
                  <a:cubicBezTo>
                    <a:pt x="480" y="52"/>
                    <a:pt x="480" y="52"/>
                    <a:pt x="480" y="52"/>
                  </a:cubicBezTo>
                  <a:cubicBezTo>
                    <a:pt x="480" y="53"/>
                    <a:pt x="480" y="53"/>
                    <a:pt x="480" y="53"/>
                  </a:cubicBezTo>
                  <a:cubicBezTo>
                    <a:pt x="480" y="53"/>
                    <a:pt x="480" y="53"/>
                    <a:pt x="480" y="53"/>
                  </a:cubicBezTo>
                  <a:cubicBezTo>
                    <a:pt x="481" y="53"/>
                    <a:pt x="481" y="53"/>
                    <a:pt x="481" y="53"/>
                  </a:cubicBezTo>
                  <a:cubicBezTo>
                    <a:pt x="482" y="54"/>
                    <a:pt x="482" y="54"/>
                    <a:pt x="482" y="54"/>
                  </a:cubicBezTo>
                  <a:cubicBezTo>
                    <a:pt x="483" y="54"/>
                    <a:pt x="483" y="54"/>
                    <a:pt x="483" y="54"/>
                  </a:cubicBezTo>
                  <a:close/>
                  <a:moveTo>
                    <a:pt x="489" y="52"/>
                  </a:moveTo>
                  <a:cubicBezTo>
                    <a:pt x="489" y="52"/>
                    <a:pt x="489" y="52"/>
                    <a:pt x="489" y="52"/>
                  </a:cubicBezTo>
                  <a:cubicBezTo>
                    <a:pt x="489" y="51"/>
                    <a:pt x="489" y="51"/>
                    <a:pt x="489" y="51"/>
                  </a:cubicBezTo>
                  <a:cubicBezTo>
                    <a:pt x="489" y="52"/>
                    <a:pt x="489" y="52"/>
                    <a:pt x="489" y="52"/>
                  </a:cubicBezTo>
                  <a:cubicBezTo>
                    <a:pt x="488" y="52"/>
                    <a:pt x="488" y="52"/>
                    <a:pt x="488" y="52"/>
                  </a:cubicBezTo>
                  <a:cubicBezTo>
                    <a:pt x="489" y="52"/>
                    <a:pt x="489" y="52"/>
                    <a:pt x="489" y="52"/>
                  </a:cubicBezTo>
                  <a:close/>
                  <a:moveTo>
                    <a:pt x="495" y="267"/>
                  </a:moveTo>
                  <a:cubicBezTo>
                    <a:pt x="495" y="267"/>
                    <a:pt x="495" y="267"/>
                    <a:pt x="495" y="267"/>
                  </a:cubicBezTo>
                  <a:cubicBezTo>
                    <a:pt x="495" y="266"/>
                    <a:pt x="495" y="266"/>
                    <a:pt x="495" y="266"/>
                  </a:cubicBezTo>
                  <a:cubicBezTo>
                    <a:pt x="494" y="265"/>
                    <a:pt x="494" y="265"/>
                    <a:pt x="494" y="265"/>
                  </a:cubicBezTo>
                  <a:cubicBezTo>
                    <a:pt x="494" y="264"/>
                    <a:pt x="494" y="264"/>
                    <a:pt x="494" y="264"/>
                  </a:cubicBezTo>
                  <a:cubicBezTo>
                    <a:pt x="494" y="263"/>
                    <a:pt x="494" y="263"/>
                    <a:pt x="494" y="263"/>
                  </a:cubicBezTo>
                  <a:cubicBezTo>
                    <a:pt x="495" y="262"/>
                    <a:pt x="495" y="262"/>
                    <a:pt x="495" y="262"/>
                  </a:cubicBezTo>
                  <a:cubicBezTo>
                    <a:pt x="496" y="262"/>
                    <a:pt x="496" y="262"/>
                    <a:pt x="496" y="262"/>
                  </a:cubicBezTo>
                  <a:cubicBezTo>
                    <a:pt x="496" y="263"/>
                    <a:pt x="496" y="263"/>
                    <a:pt x="496" y="263"/>
                  </a:cubicBezTo>
                  <a:cubicBezTo>
                    <a:pt x="496" y="263"/>
                    <a:pt x="496" y="263"/>
                    <a:pt x="496" y="263"/>
                  </a:cubicBezTo>
                  <a:cubicBezTo>
                    <a:pt x="498" y="263"/>
                    <a:pt x="498" y="263"/>
                    <a:pt x="498" y="263"/>
                  </a:cubicBezTo>
                  <a:cubicBezTo>
                    <a:pt x="498" y="263"/>
                    <a:pt x="498" y="263"/>
                    <a:pt x="498" y="263"/>
                  </a:cubicBezTo>
                  <a:cubicBezTo>
                    <a:pt x="498" y="263"/>
                    <a:pt x="498" y="263"/>
                    <a:pt x="498" y="263"/>
                  </a:cubicBezTo>
                  <a:cubicBezTo>
                    <a:pt x="499" y="263"/>
                    <a:pt x="499" y="263"/>
                    <a:pt x="499" y="263"/>
                  </a:cubicBezTo>
                  <a:cubicBezTo>
                    <a:pt x="498" y="263"/>
                    <a:pt x="498" y="263"/>
                    <a:pt x="498" y="263"/>
                  </a:cubicBezTo>
                  <a:cubicBezTo>
                    <a:pt x="498" y="264"/>
                    <a:pt x="498" y="264"/>
                    <a:pt x="498" y="264"/>
                  </a:cubicBezTo>
                  <a:cubicBezTo>
                    <a:pt x="499" y="265"/>
                    <a:pt x="499" y="265"/>
                    <a:pt x="499" y="265"/>
                  </a:cubicBezTo>
                  <a:cubicBezTo>
                    <a:pt x="500" y="265"/>
                    <a:pt x="500" y="265"/>
                    <a:pt x="500" y="265"/>
                  </a:cubicBezTo>
                  <a:cubicBezTo>
                    <a:pt x="500" y="266"/>
                    <a:pt x="500" y="266"/>
                    <a:pt x="500" y="266"/>
                  </a:cubicBezTo>
                  <a:cubicBezTo>
                    <a:pt x="500" y="265"/>
                    <a:pt x="500" y="265"/>
                    <a:pt x="500" y="265"/>
                  </a:cubicBezTo>
                  <a:cubicBezTo>
                    <a:pt x="500" y="265"/>
                    <a:pt x="500" y="265"/>
                    <a:pt x="500" y="265"/>
                  </a:cubicBezTo>
                  <a:cubicBezTo>
                    <a:pt x="500" y="264"/>
                    <a:pt x="500" y="264"/>
                    <a:pt x="500" y="264"/>
                  </a:cubicBezTo>
                  <a:cubicBezTo>
                    <a:pt x="500" y="263"/>
                    <a:pt x="500" y="263"/>
                    <a:pt x="500" y="263"/>
                  </a:cubicBezTo>
                  <a:cubicBezTo>
                    <a:pt x="499" y="263"/>
                    <a:pt x="499" y="263"/>
                    <a:pt x="499" y="263"/>
                  </a:cubicBezTo>
                  <a:cubicBezTo>
                    <a:pt x="499" y="261"/>
                    <a:pt x="499" y="261"/>
                    <a:pt x="499" y="261"/>
                  </a:cubicBezTo>
                  <a:cubicBezTo>
                    <a:pt x="499" y="261"/>
                    <a:pt x="499" y="261"/>
                    <a:pt x="499" y="261"/>
                  </a:cubicBezTo>
                  <a:cubicBezTo>
                    <a:pt x="498" y="261"/>
                    <a:pt x="498" y="261"/>
                    <a:pt x="498" y="261"/>
                  </a:cubicBezTo>
                  <a:cubicBezTo>
                    <a:pt x="497" y="261"/>
                    <a:pt x="497" y="261"/>
                    <a:pt x="497" y="261"/>
                  </a:cubicBezTo>
                  <a:cubicBezTo>
                    <a:pt x="496" y="260"/>
                    <a:pt x="496" y="260"/>
                    <a:pt x="496" y="260"/>
                  </a:cubicBezTo>
                  <a:cubicBezTo>
                    <a:pt x="496" y="259"/>
                    <a:pt x="496" y="259"/>
                    <a:pt x="496" y="259"/>
                  </a:cubicBezTo>
                  <a:cubicBezTo>
                    <a:pt x="495" y="258"/>
                    <a:pt x="495" y="258"/>
                    <a:pt x="495" y="258"/>
                  </a:cubicBezTo>
                  <a:cubicBezTo>
                    <a:pt x="494" y="257"/>
                    <a:pt x="494" y="257"/>
                    <a:pt x="494" y="257"/>
                  </a:cubicBezTo>
                  <a:cubicBezTo>
                    <a:pt x="494" y="257"/>
                    <a:pt x="494" y="257"/>
                    <a:pt x="494" y="257"/>
                  </a:cubicBezTo>
                  <a:cubicBezTo>
                    <a:pt x="493" y="256"/>
                    <a:pt x="493" y="256"/>
                    <a:pt x="493" y="256"/>
                  </a:cubicBezTo>
                  <a:cubicBezTo>
                    <a:pt x="493" y="255"/>
                    <a:pt x="493" y="255"/>
                    <a:pt x="493" y="255"/>
                  </a:cubicBezTo>
                  <a:cubicBezTo>
                    <a:pt x="492" y="254"/>
                    <a:pt x="492" y="254"/>
                    <a:pt x="492" y="254"/>
                  </a:cubicBezTo>
                  <a:cubicBezTo>
                    <a:pt x="492" y="253"/>
                    <a:pt x="492" y="253"/>
                    <a:pt x="492" y="253"/>
                  </a:cubicBezTo>
                  <a:cubicBezTo>
                    <a:pt x="492" y="252"/>
                    <a:pt x="492" y="252"/>
                    <a:pt x="492" y="252"/>
                  </a:cubicBezTo>
                  <a:cubicBezTo>
                    <a:pt x="491" y="250"/>
                    <a:pt x="491" y="250"/>
                    <a:pt x="491" y="250"/>
                  </a:cubicBezTo>
                  <a:cubicBezTo>
                    <a:pt x="491" y="249"/>
                    <a:pt x="491" y="249"/>
                    <a:pt x="491" y="249"/>
                  </a:cubicBezTo>
                  <a:cubicBezTo>
                    <a:pt x="491" y="248"/>
                    <a:pt x="491" y="248"/>
                    <a:pt x="491" y="248"/>
                  </a:cubicBezTo>
                  <a:cubicBezTo>
                    <a:pt x="491" y="247"/>
                    <a:pt x="491" y="247"/>
                    <a:pt x="491" y="247"/>
                  </a:cubicBezTo>
                  <a:cubicBezTo>
                    <a:pt x="490" y="246"/>
                    <a:pt x="490" y="246"/>
                    <a:pt x="490" y="246"/>
                  </a:cubicBezTo>
                  <a:cubicBezTo>
                    <a:pt x="491" y="246"/>
                    <a:pt x="491" y="246"/>
                    <a:pt x="491" y="246"/>
                  </a:cubicBezTo>
                  <a:cubicBezTo>
                    <a:pt x="491" y="245"/>
                    <a:pt x="491" y="245"/>
                    <a:pt x="491" y="245"/>
                  </a:cubicBezTo>
                  <a:cubicBezTo>
                    <a:pt x="491" y="245"/>
                    <a:pt x="491" y="245"/>
                    <a:pt x="491" y="245"/>
                  </a:cubicBezTo>
                  <a:cubicBezTo>
                    <a:pt x="491" y="245"/>
                    <a:pt x="491" y="245"/>
                    <a:pt x="491" y="245"/>
                  </a:cubicBezTo>
                  <a:cubicBezTo>
                    <a:pt x="492" y="245"/>
                    <a:pt x="492" y="245"/>
                    <a:pt x="492" y="245"/>
                  </a:cubicBezTo>
                  <a:cubicBezTo>
                    <a:pt x="493" y="245"/>
                    <a:pt x="493" y="245"/>
                    <a:pt x="493" y="245"/>
                  </a:cubicBezTo>
                  <a:cubicBezTo>
                    <a:pt x="494" y="245"/>
                    <a:pt x="494" y="245"/>
                    <a:pt x="494" y="245"/>
                  </a:cubicBezTo>
                  <a:cubicBezTo>
                    <a:pt x="495" y="245"/>
                    <a:pt x="495" y="245"/>
                    <a:pt x="495" y="245"/>
                  </a:cubicBezTo>
                  <a:cubicBezTo>
                    <a:pt x="495" y="246"/>
                    <a:pt x="495" y="246"/>
                    <a:pt x="495" y="246"/>
                  </a:cubicBezTo>
                  <a:cubicBezTo>
                    <a:pt x="496" y="247"/>
                    <a:pt x="496" y="247"/>
                    <a:pt x="496" y="247"/>
                  </a:cubicBezTo>
                  <a:cubicBezTo>
                    <a:pt x="497" y="247"/>
                    <a:pt x="497" y="247"/>
                    <a:pt x="497" y="247"/>
                  </a:cubicBezTo>
                  <a:cubicBezTo>
                    <a:pt x="498" y="248"/>
                    <a:pt x="498" y="248"/>
                    <a:pt x="498" y="248"/>
                  </a:cubicBezTo>
                  <a:cubicBezTo>
                    <a:pt x="499" y="248"/>
                    <a:pt x="499" y="248"/>
                    <a:pt x="499" y="248"/>
                  </a:cubicBezTo>
                  <a:cubicBezTo>
                    <a:pt x="498" y="247"/>
                    <a:pt x="498" y="247"/>
                    <a:pt x="498" y="247"/>
                  </a:cubicBezTo>
                  <a:cubicBezTo>
                    <a:pt x="497" y="246"/>
                    <a:pt x="497" y="246"/>
                    <a:pt x="497" y="246"/>
                  </a:cubicBezTo>
                  <a:cubicBezTo>
                    <a:pt x="496" y="246"/>
                    <a:pt x="496" y="246"/>
                    <a:pt x="496" y="246"/>
                  </a:cubicBezTo>
                  <a:cubicBezTo>
                    <a:pt x="495" y="244"/>
                    <a:pt x="495" y="244"/>
                    <a:pt x="495" y="244"/>
                  </a:cubicBezTo>
                  <a:cubicBezTo>
                    <a:pt x="494" y="243"/>
                    <a:pt x="494" y="243"/>
                    <a:pt x="494" y="243"/>
                  </a:cubicBezTo>
                  <a:cubicBezTo>
                    <a:pt x="494" y="243"/>
                    <a:pt x="494" y="243"/>
                    <a:pt x="494" y="243"/>
                  </a:cubicBezTo>
                  <a:cubicBezTo>
                    <a:pt x="494" y="243"/>
                    <a:pt x="494" y="243"/>
                    <a:pt x="494" y="243"/>
                  </a:cubicBezTo>
                  <a:cubicBezTo>
                    <a:pt x="493" y="241"/>
                    <a:pt x="493" y="241"/>
                    <a:pt x="493" y="241"/>
                  </a:cubicBezTo>
                  <a:cubicBezTo>
                    <a:pt x="493" y="240"/>
                    <a:pt x="493" y="240"/>
                    <a:pt x="493" y="240"/>
                  </a:cubicBezTo>
                  <a:cubicBezTo>
                    <a:pt x="492" y="240"/>
                    <a:pt x="492" y="240"/>
                    <a:pt x="492" y="240"/>
                  </a:cubicBezTo>
                  <a:cubicBezTo>
                    <a:pt x="492" y="239"/>
                    <a:pt x="492" y="239"/>
                    <a:pt x="492" y="239"/>
                  </a:cubicBezTo>
                  <a:cubicBezTo>
                    <a:pt x="491" y="238"/>
                    <a:pt x="491" y="238"/>
                    <a:pt x="491" y="238"/>
                  </a:cubicBezTo>
                  <a:cubicBezTo>
                    <a:pt x="489" y="236"/>
                    <a:pt x="489" y="236"/>
                    <a:pt x="489" y="236"/>
                  </a:cubicBezTo>
                  <a:cubicBezTo>
                    <a:pt x="489" y="235"/>
                    <a:pt x="489" y="235"/>
                    <a:pt x="489" y="235"/>
                  </a:cubicBezTo>
                  <a:cubicBezTo>
                    <a:pt x="488" y="233"/>
                    <a:pt x="488" y="233"/>
                    <a:pt x="488" y="233"/>
                  </a:cubicBezTo>
                  <a:cubicBezTo>
                    <a:pt x="487" y="232"/>
                    <a:pt x="487" y="232"/>
                    <a:pt x="487" y="232"/>
                  </a:cubicBezTo>
                  <a:cubicBezTo>
                    <a:pt x="486" y="231"/>
                    <a:pt x="486" y="231"/>
                    <a:pt x="486" y="231"/>
                  </a:cubicBezTo>
                  <a:cubicBezTo>
                    <a:pt x="486" y="230"/>
                    <a:pt x="486" y="230"/>
                    <a:pt x="486" y="230"/>
                  </a:cubicBezTo>
                  <a:cubicBezTo>
                    <a:pt x="486" y="230"/>
                    <a:pt x="486" y="230"/>
                    <a:pt x="486" y="230"/>
                  </a:cubicBezTo>
                  <a:cubicBezTo>
                    <a:pt x="485" y="229"/>
                    <a:pt x="485" y="229"/>
                    <a:pt x="485" y="229"/>
                  </a:cubicBezTo>
                  <a:cubicBezTo>
                    <a:pt x="485" y="230"/>
                    <a:pt x="485" y="230"/>
                    <a:pt x="485" y="230"/>
                  </a:cubicBezTo>
                  <a:cubicBezTo>
                    <a:pt x="485" y="230"/>
                    <a:pt x="485" y="230"/>
                    <a:pt x="485" y="230"/>
                  </a:cubicBezTo>
                  <a:cubicBezTo>
                    <a:pt x="484" y="229"/>
                    <a:pt x="484" y="229"/>
                    <a:pt x="484" y="229"/>
                  </a:cubicBezTo>
                  <a:cubicBezTo>
                    <a:pt x="485" y="229"/>
                    <a:pt x="485" y="229"/>
                    <a:pt x="485" y="229"/>
                  </a:cubicBezTo>
                  <a:cubicBezTo>
                    <a:pt x="484" y="228"/>
                    <a:pt x="484" y="228"/>
                    <a:pt x="484" y="228"/>
                  </a:cubicBezTo>
                  <a:cubicBezTo>
                    <a:pt x="483" y="228"/>
                    <a:pt x="483" y="228"/>
                    <a:pt x="483" y="228"/>
                  </a:cubicBezTo>
                  <a:cubicBezTo>
                    <a:pt x="483" y="227"/>
                    <a:pt x="483" y="227"/>
                    <a:pt x="483" y="227"/>
                  </a:cubicBezTo>
                  <a:cubicBezTo>
                    <a:pt x="482" y="226"/>
                    <a:pt x="482" y="226"/>
                    <a:pt x="482" y="226"/>
                  </a:cubicBezTo>
                  <a:cubicBezTo>
                    <a:pt x="482" y="225"/>
                    <a:pt x="482" y="225"/>
                    <a:pt x="482" y="225"/>
                  </a:cubicBezTo>
                  <a:cubicBezTo>
                    <a:pt x="482" y="224"/>
                    <a:pt x="482" y="224"/>
                    <a:pt x="482" y="224"/>
                  </a:cubicBezTo>
                  <a:cubicBezTo>
                    <a:pt x="482" y="224"/>
                    <a:pt x="482" y="224"/>
                    <a:pt x="482" y="224"/>
                  </a:cubicBezTo>
                  <a:cubicBezTo>
                    <a:pt x="482" y="224"/>
                    <a:pt x="482" y="224"/>
                    <a:pt x="482" y="224"/>
                  </a:cubicBezTo>
                  <a:cubicBezTo>
                    <a:pt x="482" y="223"/>
                    <a:pt x="482" y="223"/>
                    <a:pt x="482" y="223"/>
                  </a:cubicBezTo>
                  <a:cubicBezTo>
                    <a:pt x="482" y="221"/>
                    <a:pt x="482" y="221"/>
                    <a:pt x="482" y="221"/>
                  </a:cubicBezTo>
                  <a:cubicBezTo>
                    <a:pt x="481" y="220"/>
                    <a:pt x="481" y="220"/>
                    <a:pt x="481" y="220"/>
                  </a:cubicBezTo>
                  <a:cubicBezTo>
                    <a:pt x="480" y="220"/>
                    <a:pt x="480" y="220"/>
                    <a:pt x="480" y="220"/>
                  </a:cubicBezTo>
                  <a:cubicBezTo>
                    <a:pt x="480" y="219"/>
                    <a:pt x="480" y="219"/>
                    <a:pt x="480" y="219"/>
                  </a:cubicBezTo>
                  <a:cubicBezTo>
                    <a:pt x="479" y="219"/>
                    <a:pt x="479" y="219"/>
                    <a:pt x="479" y="219"/>
                  </a:cubicBezTo>
                  <a:cubicBezTo>
                    <a:pt x="479" y="218"/>
                    <a:pt x="479" y="218"/>
                    <a:pt x="479" y="218"/>
                  </a:cubicBezTo>
                  <a:cubicBezTo>
                    <a:pt x="479" y="218"/>
                    <a:pt x="479" y="218"/>
                    <a:pt x="479" y="218"/>
                  </a:cubicBezTo>
                  <a:cubicBezTo>
                    <a:pt x="479" y="218"/>
                    <a:pt x="479" y="218"/>
                    <a:pt x="479" y="218"/>
                  </a:cubicBezTo>
                  <a:cubicBezTo>
                    <a:pt x="480" y="218"/>
                    <a:pt x="480" y="218"/>
                    <a:pt x="480" y="218"/>
                  </a:cubicBezTo>
                  <a:cubicBezTo>
                    <a:pt x="481" y="219"/>
                    <a:pt x="481" y="219"/>
                    <a:pt x="481" y="219"/>
                  </a:cubicBezTo>
                  <a:cubicBezTo>
                    <a:pt x="481" y="218"/>
                    <a:pt x="481" y="218"/>
                    <a:pt x="481" y="218"/>
                  </a:cubicBezTo>
                  <a:cubicBezTo>
                    <a:pt x="480" y="217"/>
                    <a:pt x="480" y="217"/>
                    <a:pt x="480" y="217"/>
                  </a:cubicBezTo>
                  <a:cubicBezTo>
                    <a:pt x="479" y="216"/>
                    <a:pt x="479" y="216"/>
                    <a:pt x="479" y="216"/>
                  </a:cubicBezTo>
                  <a:cubicBezTo>
                    <a:pt x="478" y="216"/>
                    <a:pt x="478" y="216"/>
                    <a:pt x="478" y="216"/>
                  </a:cubicBezTo>
                  <a:cubicBezTo>
                    <a:pt x="478" y="215"/>
                    <a:pt x="478" y="215"/>
                    <a:pt x="478" y="215"/>
                  </a:cubicBezTo>
                  <a:cubicBezTo>
                    <a:pt x="476" y="214"/>
                    <a:pt x="476" y="214"/>
                    <a:pt x="476" y="214"/>
                  </a:cubicBezTo>
                  <a:cubicBezTo>
                    <a:pt x="476" y="213"/>
                    <a:pt x="476" y="213"/>
                    <a:pt x="476" y="213"/>
                  </a:cubicBezTo>
                  <a:cubicBezTo>
                    <a:pt x="476" y="212"/>
                    <a:pt x="476" y="212"/>
                    <a:pt x="476" y="212"/>
                  </a:cubicBezTo>
                  <a:cubicBezTo>
                    <a:pt x="475" y="211"/>
                    <a:pt x="475" y="211"/>
                    <a:pt x="475" y="211"/>
                  </a:cubicBezTo>
                  <a:cubicBezTo>
                    <a:pt x="474" y="211"/>
                    <a:pt x="474" y="211"/>
                    <a:pt x="474" y="211"/>
                  </a:cubicBezTo>
                  <a:cubicBezTo>
                    <a:pt x="473" y="210"/>
                    <a:pt x="473" y="210"/>
                    <a:pt x="473" y="210"/>
                  </a:cubicBezTo>
                  <a:cubicBezTo>
                    <a:pt x="473" y="209"/>
                    <a:pt x="473" y="209"/>
                    <a:pt x="473" y="209"/>
                  </a:cubicBezTo>
                  <a:cubicBezTo>
                    <a:pt x="473" y="210"/>
                    <a:pt x="473" y="210"/>
                    <a:pt x="473" y="210"/>
                  </a:cubicBezTo>
                  <a:cubicBezTo>
                    <a:pt x="473" y="210"/>
                    <a:pt x="473" y="210"/>
                    <a:pt x="473" y="210"/>
                  </a:cubicBezTo>
                  <a:cubicBezTo>
                    <a:pt x="473" y="211"/>
                    <a:pt x="473" y="211"/>
                    <a:pt x="473" y="211"/>
                  </a:cubicBezTo>
                  <a:cubicBezTo>
                    <a:pt x="472" y="211"/>
                    <a:pt x="472" y="211"/>
                    <a:pt x="472" y="211"/>
                  </a:cubicBezTo>
                  <a:cubicBezTo>
                    <a:pt x="472" y="211"/>
                    <a:pt x="472" y="211"/>
                    <a:pt x="472" y="211"/>
                  </a:cubicBezTo>
                  <a:cubicBezTo>
                    <a:pt x="471" y="211"/>
                    <a:pt x="471" y="211"/>
                    <a:pt x="471" y="211"/>
                  </a:cubicBezTo>
                  <a:cubicBezTo>
                    <a:pt x="472" y="212"/>
                    <a:pt x="472" y="212"/>
                    <a:pt x="472" y="212"/>
                  </a:cubicBezTo>
                  <a:cubicBezTo>
                    <a:pt x="474" y="212"/>
                    <a:pt x="474" y="212"/>
                    <a:pt x="474" y="212"/>
                  </a:cubicBezTo>
                  <a:cubicBezTo>
                    <a:pt x="474" y="213"/>
                    <a:pt x="474" y="213"/>
                    <a:pt x="474" y="213"/>
                  </a:cubicBezTo>
                  <a:cubicBezTo>
                    <a:pt x="474" y="214"/>
                    <a:pt x="474" y="214"/>
                    <a:pt x="474" y="214"/>
                  </a:cubicBezTo>
                  <a:cubicBezTo>
                    <a:pt x="474" y="214"/>
                    <a:pt x="474" y="214"/>
                    <a:pt x="474" y="214"/>
                  </a:cubicBezTo>
                  <a:cubicBezTo>
                    <a:pt x="475" y="214"/>
                    <a:pt x="475" y="214"/>
                    <a:pt x="475" y="214"/>
                  </a:cubicBezTo>
                  <a:cubicBezTo>
                    <a:pt x="475" y="214"/>
                    <a:pt x="475" y="214"/>
                    <a:pt x="475" y="214"/>
                  </a:cubicBezTo>
                  <a:cubicBezTo>
                    <a:pt x="475" y="215"/>
                    <a:pt x="475" y="215"/>
                    <a:pt x="475" y="215"/>
                  </a:cubicBezTo>
                  <a:cubicBezTo>
                    <a:pt x="474" y="215"/>
                    <a:pt x="474" y="215"/>
                    <a:pt x="474" y="215"/>
                  </a:cubicBezTo>
                  <a:cubicBezTo>
                    <a:pt x="474" y="215"/>
                    <a:pt x="474" y="215"/>
                    <a:pt x="474" y="215"/>
                  </a:cubicBezTo>
                  <a:cubicBezTo>
                    <a:pt x="475" y="215"/>
                    <a:pt x="475" y="215"/>
                    <a:pt x="475" y="215"/>
                  </a:cubicBezTo>
                  <a:cubicBezTo>
                    <a:pt x="475" y="216"/>
                    <a:pt x="475" y="216"/>
                    <a:pt x="475" y="216"/>
                  </a:cubicBezTo>
                  <a:cubicBezTo>
                    <a:pt x="475" y="216"/>
                    <a:pt x="475" y="216"/>
                    <a:pt x="475" y="216"/>
                  </a:cubicBezTo>
                  <a:cubicBezTo>
                    <a:pt x="474" y="216"/>
                    <a:pt x="474" y="216"/>
                    <a:pt x="474" y="216"/>
                  </a:cubicBezTo>
                  <a:cubicBezTo>
                    <a:pt x="473" y="216"/>
                    <a:pt x="473" y="216"/>
                    <a:pt x="473" y="216"/>
                  </a:cubicBezTo>
                  <a:cubicBezTo>
                    <a:pt x="473" y="216"/>
                    <a:pt x="473" y="216"/>
                    <a:pt x="473" y="216"/>
                  </a:cubicBezTo>
                  <a:cubicBezTo>
                    <a:pt x="472" y="217"/>
                    <a:pt x="472" y="217"/>
                    <a:pt x="472" y="217"/>
                  </a:cubicBezTo>
                  <a:cubicBezTo>
                    <a:pt x="473" y="218"/>
                    <a:pt x="473" y="218"/>
                    <a:pt x="473" y="218"/>
                  </a:cubicBezTo>
                  <a:cubicBezTo>
                    <a:pt x="473" y="219"/>
                    <a:pt x="473" y="219"/>
                    <a:pt x="473" y="219"/>
                  </a:cubicBezTo>
                  <a:cubicBezTo>
                    <a:pt x="474" y="220"/>
                    <a:pt x="474" y="220"/>
                    <a:pt x="474" y="220"/>
                  </a:cubicBezTo>
                  <a:cubicBezTo>
                    <a:pt x="475" y="221"/>
                    <a:pt x="475" y="221"/>
                    <a:pt x="475" y="221"/>
                  </a:cubicBezTo>
                  <a:cubicBezTo>
                    <a:pt x="475" y="223"/>
                    <a:pt x="475" y="223"/>
                    <a:pt x="475" y="223"/>
                  </a:cubicBezTo>
                  <a:cubicBezTo>
                    <a:pt x="475" y="223"/>
                    <a:pt x="475" y="223"/>
                    <a:pt x="475" y="223"/>
                  </a:cubicBezTo>
                  <a:cubicBezTo>
                    <a:pt x="476" y="225"/>
                    <a:pt x="476" y="225"/>
                    <a:pt x="476" y="225"/>
                  </a:cubicBezTo>
                  <a:cubicBezTo>
                    <a:pt x="476" y="227"/>
                    <a:pt x="476" y="227"/>
                    <a:pt x="476" y="227"/>
                  </a:cubicBezTo>
                  <a:cubicBezTo>
                    <a:pt x="477" y="228"/>
                    <a:pt x="477" y="228"/>
                    <a:pt x="477" y="228"/>
                  </a:cubicBezTo>
                  <a:cubicBezTo>
                    <a:pt x="478" y="228"/>
                    <a:pt x="478" y="228"/>
                    <a:pt x="478" y="228"/>
                  </a:cubicBezTo>
                  <a:cubicBezTo>
                    <a:pt x="478" y="229"/>
                    <a:pt x="478" y="229"/>
                    <a:pt x="478" y="229"/>
                  </a:cubicBezTo>
                  <a:cubicBezTo>
                    <a:pt x="478" y="229"/>
                    <a:pt x="478" y="229"/>
                    <a:pt x="478" y="229"/>
                  </a:cubicBezTo>
                  <a:cubicBezTo>
                    <a:pt x="480" y="231"/>
                    <a:pt x="480" y="231"/>
                    <a:pt x="480" y="231"/>
                  </a:cubicBezTo>
                  <a:cubicBezTo>
                    <a:pt x="480" y="231"/>
                    <a:pt x="480" y="231"/>
                    <a:pt x="480" y="231"/>
                  </a:cubicBezTo>
                  <a:cubicBezTo>
                    <a:pt x="481" y="232"/>
                    <a:pt x="481" y="232"/>
                    <a:pt x="481" y="232"/>
                  </a:cubicBezTo>
                  <a:cubicBezTo>
                    <a:pt x="482" y="234"/>
                    <a:pt x="482" y="234"/>
                    <a:pt x="482" y="234"/>
                  </a:cubicBezTo>
                  <a:cubicBezTo>
                    <a:pt x="482" y="235"/>
                    <a:pt x="482" y="235"/>
                    <a:pt x="482" y="235"/>
                  </a:cubicBezTo>
                  <a:cubicBezTo>
                    <a:pt x="482" y="236"/>
                    <a:pt x="482" y="236"/>
                    <a:pt x="482" y="236"/>
                  </a:cubicBezTo>
                  <a:cubicBezTo>
                    <a:pt x="482" y="237"/>
                    <a:pt x="482" y="237"/>
                    <a:pt x="482" y="237"/>
                  </a:cubicBezTo>
                  <a:cubicBezTo>
                    <a:pt x="483" y="237"/>
                    <a:pt x="483" y="237"/>
                    <a:pt x="483" y="237"/>
                  </a:cubicBezTo>
                  <a:cubicBezTo>
                    <a:pt x="484" y="238"/>
                    <a:pt x="484" y="238"/>
                    <a:pt x="484" y="238"/>
                  </a:cubicBezTo>
                  <a:cubicBezTo>
                    <a:pt x="484" y="238"/>
                    <a:pt x="484" y="238"/>
                    <a:pt x="484" y="238"/>
                  </a:cubicBezTo>
                  <a:cubicBezTo>
                    <a:pt x="484" y="239"/>
                    <a:pt x="484" y="239"/>
                    <a:pt x="484" y="239"/>
                  </a:cubicBezTo>
                  <a:cubicBezTo>
                    <a:pt x="485" y="240"/>
                    <a:pt x="485" y="240"/>
                    <a:pt x="485" y="240"/>
                  </a:cubicBezTo>
                  <a:cubicBezTo>
                    <a:pt x="485" y="241"/>
                    <a:pt x="485" y="241"/>
                    <a:pt x="485" y="241"/>
                  </a:cubicBezTo>
                  <a:cubicBezTo>
                    <a:pt x="485" y="242"/>
                    <a:pt x="485" y="242"/>
                    <a:pt x="485" y="242"/>
                  </a:cubicBezTo>
                  <a:cubicBezTo>
                    <a:pt x="486" y="244"/>
                    <a:pt x="486" y="244"/>
                    <a:pt x="486" y="244"/>
                  </a:cubicBezTo>
                  <a:cubicBezTo>
                    <a:pt x="486" y="244"/>
                    <a:pt x="486" y="244"/>
                    <a:pt x="486" y="244"/>
                  </a:cubicBezTo>
                  <a:cubicBezTo>
                    <a:pt x="486" y="245"/>
                    <a:pt x="486" y="245"/>
                    <a:pt x="486" y="245"/>
                  </a:cubicBezTo>
                  <a:cubicBezTo>
                    <a:pt x="486" y="246"/>
                    <a:pt x="486" y="246"/>
                    <a:pt x="486" y="246"/>
                  </a:cubicBezTo>
                  <a:cubicBezTo>
                    <a:pt x="487" y="248"/>
                    <a:pt x="487" y="248"/>
                    <a:pt x="487" y="248"/>
                  </a:cubicBezTo>
                  <a:cubicBezTo>
                    <a:pt x="486" y="248"/>
                    <a:pt x="486" y="248"/>
                    <a:pt x="486" y="248"/>
                  </a:cubicBezTo>
                  <a:cubicBezTo>
                    <a:pt x="487" y="250"/>
                    <a:pt x="487" y="250"/>
                    <a:pt x="487" y="250"/>
                  </a:cubicBezTo>
                  <a:cubicBezTo>
                    <a:pt x="487" y="250"/>
                    <a:pt x="487" y="250"/>
                    <a:pt x="487" y="250"/>
                  </a:cubicBezTo>
                  <a:cubicBezTo>
                    <a:pt x="489" y="252"/>
                    <a:pt x="489" y="252"/>
                    <a:pt x="489" y="252"/>
                  </a:cubicBezTo>
                  <a:cubicBezTo>
                    <a:pt x="489" y="253"/>
                    <a:pt x="489" y="253"/>
                    <a:pt x="489" y="253"/>
                  </a:cubicBezTo>
                  <a:cubicBezTo>
                    <a:pt x="490" y="254"/>
                    <a:pt x="490" y="254"/>
                    <a:pt x="490" y="254"/>
                  </a:cubicBezTo>
                  <a:cubicBezTo>
                    <a:pt x="490" y="256"/>
                    <a:pt x="490" y="256"/>
                    <a:pt x="490" y="256"/>
                  </a:cubicBezTo>
                  <a:cubicBezTo>
                    <a:pt x="490" y="257"/>
                    <a:pt x="490" y="257"/>
                    <a:pt x="490" y="257"/>
                  </a:cubicBezTo>
                  <a:cubicBezTo>
                    <a:pt x="491" y="258"/>
                    <a:pt x="491" y="258"/>
                    <a:pt x="491" y="258"/>
                  </a:cubicBezTo>
                  <a:cubicBezTo>
                    <a:pt x="491" y="259"/>
                    <a:pt x="491" y="259"/>
                    <a:pt x="491" y="259"/>
                  </a:cubicBezTo>
                  <a:cubicBezTo>
                    <a:pt x="492" y="260"/>
                    <a:pt x="492" y="260"/>
                    <a:pt x="492" y="260"/>
                  </a:cubicBezTo>
                  <a:cubicBezTo>
                    <a:pt x="492" y="261"/>
                    <a:pt x="492" y="261"/>
                    <a:pt x="492" y="261"/>
                  </a:cubicBezTo>
                  <a:cubicBezTo>
                    <a:pt x="492" y="262"/>
                    <a:pt x="492" y="262"/>
                    <a:pt x="492" y="262"/>
                  </a:cubicBezTo>
                  <a:cubicBezTo>
                    <a:pt x="492" y="264"/>
                    <a:pt x="492" y="264"/>
                    <a:pt x="492" y="264"/>
                  </a:cubicBezTo>
                  <a:cubicBezTo>
                    <a:pt x="492" y="265"/>
                    <a:pt x="492" y="265"/>
                    <a:pt x="492" y="265"/>
                  </a:cubicBezTo>
                  <a:cubicBezTo>
                    <a:pt x="493" y="266"/>
                    <a:pt x="493" y="266"/>
                    <a:pt x="493" y="266"/>
                  </a:cubicBezTo>
                  <a:cubicBezTo>
                    <a:pt x="494" y="267"/>
                    <a:pt x="494" y="267"/>
                    <a:pt x="494" y="267"/>
                  </a:cubicBezTo>
                  <a:cubicBezTo>
                    <a:pt x="495" y="267"/>
                    <a:pt x="495" y="267"/>
                    <a:pt x="495" y="267"/>
                  </a:cubicBezTo>
                  <a:close/>
                  <a:moveTo>
                    <a:pt x="450" y="211"/>
                  </a:moveTo>
                  <a:cubicBezTo>
                    <a:pt x="450" y="211"/>
                    <a:pt x="450" y="211"/>
                    <a:pt x="450" y="211"/>
                  </a:cubicBezTo>
                  <a:cubicBezTo>
                    <a:pt x="450" y="210"/>
                    <a:pt x="450" y="210"/>
                    <a:pt x="450" y="210"/>
                  </a:cubicBezTo>
                  <a:cubicBezTo>
                    <a:pt x="450" y="210"/>
                    <a:pt x="450" y="210"/>
                    <a:pt x="450" y="210"/>
                  </a:cubicBezTo>
                  <a:cubicBezTo>
                    <a:pt x="451" y="210"/>
                    <a:pt x="451" y="210"/>
                    <a:pt x="451" y="210"/>
                  </a:cubicBezTo>
                  <a:cubicBezTo>
                    <a:pt x="451" y="211"/>
                    <a:pt x="451" y="211"/>
                    <a:pt x="451" y="211"/>
                  </a:cubicBezTo>
                  <a:cubicBezTo>
                    <a:pt x="452" y="211"/>
                    <a:pt x="452" y="211"/>
                    <a:pt x="452" y="211"/>
                  </a:cubicBezTo>
                  <a:cubicBezTo>
                    <a:pt x="452" y="210"/>
                    <a:pt x="452" y="210"/>
                    <a:pt x="452" y="210"/>
                  </a:cubicBezTo>
                  <a:cubicBezTo>
                    <a:pt x="453" y="210"/>
                    <a:pt x="453" y="210"/>
                    <a:pt x="453" y="210"/>
                  </a:cubicBezTo>
                  <a:cubicBezTo>
                    <a:pt x="452" y="209"/>
                    <a:pt x="452" y="209"/>
                    <a:pt x="452" y="209"/>
                  </a:cubicBezTo>
                  <a:cubicBezTo>
                    <a:pt x="452" y="209"/>
                    <a:pt x="452" y="209"/>
                    <a:pt x="452" y="209"/>
                  </a:cubicBezTo>
                  <a:cubicBezTo>
                    <a:pt x="453" y="209"/>
                    <a:pt x="453" y="209"/>
                    <a:pt x="453" y="209"/>
                  </a:cubicBezTo>
                  <a:cubicBezTo>
                    <a:pt x="453" y="208"/>
                    <a:pt x="453" y="208"/>
                    <a:pt x="453" y="208"/>
                  </a:cubicBezTo>
                  <a:cubicBezTo>
                    <a:pt x="452" y="208"/>
                    <a:pt x="452" y="208"/>
                    <a:pt x="452" y="208"/>
                  </a:cubicBezTo>
                  <a:cubicBezTo>
                    <a:pt x="452" y="208"/>
                    <a:pt x="452" y="208"/>
                    <a:pt x="452" y="208"/>
                  </a:cubicBezTo>
                  <a:cubicBezTo>
                    <a:pt x="452" y="209"/>
                    <a:pt x="452" y="209"/>
                    <a:pt x="452" y="209"/>
                  </a:cubicBezTo>
                  <a:cubicBezTo>
                    <a:pt x="451" y="209"/>
                    <a:pt x="451" y="209"/>
                    <a:pt x="451" y="209"/>
                  </a:cubicBezTo>
                  <a:cubicBezTo>
                    <a:pt x="452" y="208"/>
                    <a:pt x="452" y="208"/>
                    <a:pt x="452" y="208"/>
                  </a:cubicBezTo>
                  <a:cubicBezTo>
                    <a:pt x="452" y="208"/>
                    <a:pt x="452" y="208"/>
                    <a:pt x="452" y="208"/>
                  </a:cubicBezTo>
                  <a:cubicBezTo>
                    <a:pt x="452" y="208"/>
                    <a:pt x="452" y="208"/>
                    <a:pt x="452" y="208"/>
                  </a:cubicBezTo>
                  <a:cubicBezTo>
                    <a:pt x="451" y="208"/>
                    <a:pt x="451" y="208"/>
                    <a:pt x="451" y="208"/>
                  </a:cubicBezTo>
                  <a:cubicBezTo>
                    <a:pt x="450" y="207"/>
                    <a:pt x="450" y="207"/>
                    <a:pt x="450" y="207"/>
                  </a:cubicBezTo>
                  <a:cubicBezTo>
                    <a:pt x="450" y="208"/>
                    <a:pt x="450" y="208"/>
                    <a:pt x="450" y="208"/>
                  </a:cubicBezTo>
                  <a:cubicBezTo>
                    <a:pt x="449" y="209"/>
                    <a:pt x="449" y="209"/>
                    <a:pt x="449" y="209"/>
                  </a:cubicBezTo>
                  <a:cubicBezTo>
                    <a:pt x="449" y="209"/>
                    <a:pt x="449" y="209"/>
                    <a:pt x="449" y="209"/>
                  </a:cubicBezTo>
                  <a:cubicBezTo>
                    <a:pt x="449" y="210"/>
                    <a:pt x="449" y="210"/>
                    <a:pt x="449" y="210"/>
                  </a:cubicBezTo>
                  <a:cubicBezTo>
                    <a:pt x="450" y="211"/>
                    <a:pt x="450" y="211"/>
                    <a:pt x="450" y="211"/>
                  </a:cubicBezTo>
                  <a:close/>
                  <a:moveTo>
                    <a:pt x="447" y="210"/>
                  </a:moveTo>
                  <a:cubicBezTo>
                    <a:pt x="447" y="210"/>
                    <a:pt x="447" y="210"/>
                    <a:pt x="447" y="210"/>
                  </a:cubicBezTo>
                  <a:cubicBezTo>
                    <a:pt x="447" y="210"/>
                    <a:pt x="447" y="210"/>
                    <a:pt x="447" y="210"/>
                  </a:cubicBezTo>
                  <a:cubicBezTo>
                    <a:pt x="447" y="209"/>
                    <a:pt x="447" y="209"/>
                    <a:pt x="447" y="209"/>
                  </a:cubicBezTo>
                  <a:cubicBezTo>
                    <a:pt x="448" y="210"/>
                    <a:pt x="448" y="210"/>
                    <a:pt x="448" y="210"/>
                  </a:cubicBezTo>
                  <a:cubicBezTo>
                    <a:pt x="448" y="210"/>
                    <a:pt x="448" y="210"/>
                    <a:pt x="448" y="210"/>
                  </a:cubicBezTo>
                  <a:cubicBezTo>
                    <a:pt x="448" y="209"/>
                    <a:pt x="448" y="209"/>
                    <a:pt x="448" y="209"/>
                  </a:cubicBezTo>
                  <a:cubicBezTo>
                    <a:pt x="448" y="209"/>
                    <a:pt x="448" y="209"/>
                    <a:pt x="448" y="209"/>
                  </a:cubicBezTo>
                  <a:cubicBezTo>
                    <a:pt x="448" y="208"/>
                    <a:pt x="448" y="208"/>
                    <a:pt x="448" y="208"/>
                  </a:cubicBezTo>
                  <a:cubicBezTo>
                    <a:pt x="448" y="208"/>
                    <a:pt x="448" y="208"/>
                    <a:pt x="448" y="208"/>
                  </a:cubicBezTo>
                  <a:cubicBezTo>
                    <a:pt x="447" y="209"/>
                    <a:pt x="447" y="209"/>
                    <a:pt x="447" y="209"/>
                  </a:cubicBezTo>
                  <a:cubicBezTo>
                    <a:pt x="446" y="209"/>
                    <a:pt x="446" y="209"/>
                    <a:pt x="446" y="209"/>
                  </a:cubicBezTo>
                  <a:cubicBezTo>
                    <a:pt x="446" y="210"/>
                    <a:pt x="446" y="210"/>
                    <a:pt x="446" y="210"/>
                  </a:cubicBezTo>
                  <a:cubicBezTo>
                    <a:pt x="447" y="210"/>
                    <a:pt x="447" y="210"/>
                    <a:pt x="447" y="210"/>
                  </a:cubicBezTo>
                  <a:close/>
                  <a:moveTo>
                    <a:pt x="453" y="213"/>
                  </a:moveTo>
                  <a:cubicBezTo>
                    <a:pt x="453" y="213"/>
                    <a:pt x="453" y="213"/>
                    <a:pt x="453" y="213"/>
                  </a:cubicBezTo>
                  <a:cubicBezTo>
                    <a:pt x="453" y="213"/>
                    <a:pt x="453" y="213"/>
                    <a:pt x="453" y="213"/>
                  </a:cubicBezTo>
                  <a:cubicBezTo>
                    <a:pt x="454" y="212"/>
                    <a:pt x="454" y="212"/>
                    <a:pt x="454" y="212"/>
                  </a:cubicBezTo>
                  <a:cubicBezTo>
                    <a:pt x="453" y="212"/>
                    <a:pt x="453" y="212"/>
                    <a:pt x="453" y="212"/>
                  </a:cubicBezTo>
                  <a:cubicBezTo>
                    <a:pt x="453" y="212"/>
                    <a:pt x="453" y="212"/>
                    <a:pt x="453" y="212"/>
                  </a:cubicBezTo>
                  <a:cubicBezTo>
                    <a:pt x="453" y="212"/>
                    <a:pt x="453" y="212"/>
                    <a:pt x="453" y="212"/>
                  </a:cubicBezTo>
                  <a:cubicBezTo>
                    <a:pt x="453" y="213"/>
                    <a:pt x="453" y="213"/>
                    <a:pt x="453" y="213"/>
                  </a:cubicBezTo>
                  <a:close/>
                  <a:moveTo>
                    <a:pt x="452" y="212"/>
                  </a:moveTo>
                  <a:cubicBezTo>
                    <a:pt x="452" y="212"/>
                    <a:pt x="452" y="212"/>
                    <a:pt x="452" y="212"/>
                  </a:cubicBezTo>
                  <a:cubicBezTo>
                    <a:pt x="452" y="213"/>
                    <a:pt x="452" y="213"/>
                    <a:pt x="452" y="213"/>
                  </a:cubicBezTo>
                  <a:cubicBezTo>
                    <a:pt x="452" y="212"/>
                    <a:pt x="452" y="212"/>
                    <a:pt x="452" y="212"/>
                  </a:cubicBezTo>
                  <a:cubicBezTo>
                    <a:pt x="452" y="212"/>
                    <a:pt x="452" y="212"/>
                    <a:pt x="452" y="212"/>
                  </a:cubicBezTo>
                  <a:cubicBezTo>
                    <a:pt x="452" y="212"/>
                    <a:pt x="452" y="212"/>
                    <a:pt x="452" y="212"/>
                  </a:cubicBezTo>
                  <a:cubicBezTo>
                    <a:pt x="452" y="212"/>
                    <a:pt x="452" y="212"/>
                    <a:pt x="452" y="212"/>
                  </a:cubicBezTo>
                  <a:close/>
                  <a:moveTo>
                    <a:pt x="452" y="215"/>
                  </a:moveTo>
                  <a:cubicBezTo>
                    <a:pt x="452" y="215"/>
                    <a:pt x="452" y="215"/>
                    <a:pt x="452" y="215"/>
                  </a:cubicBezTo>
                  <a:cubicBezTo>
                    <a:pt x="453" y="215"/>
                    <a:pt x="453" y="215"/>
                    <a:pt x="453" y="215"/>
                  </a:cubicBezTo>
                  <a:cubicBezTo>
                    <a:pt x="453" y="214"/>
                    <a:pt x="453" y="214"/>
                    <a:pt x="453" y="214"/>
                  </a:cubicBezTo>
                  <a:cubicBezTo>
                    <a:pt x="453" y="214"/>
                    <a:pt x="453" y="214"/>
                    <a:pt x="453" y="214"/>
                  </a:cubicBezTo>
                  <a:cubicBezTo>
                    <a:pt x="453" y="213"/>
                    <a:pt x="453" y="213"/>
                    <a:pt x="453" y="213"/>
                  </a:cubicBezTo>
                  <a:cubicBezTo>
                    <a:pt x="452" y="214"/>
                    <a:pt x="452" y="214"/>
                    <a:pt x="452" y="214"/>
                  </a:cubicBezTo>
                  <a:cubicBezTo>
                    <a:pt x="451" y="214"/>
                    <a:pt x="451" y="214"/>
                    <a:pt x="451" y="214"/>
                  </a:cubicBezTo>
                  <a:cubicBezTo>
                    <a:pt x="451" y="215"/>
                    <a:pt x="451" y="215"/>
                    <a:pt x="451" y="215"/>
                  </a:cubicBezTo>
                  <a:cubicBezTo>
                    <a:pt x="452" y="215"/>
                    <a:pt x="452" y="215"/>
                    <a:pt x="452" y="215"/>
                  </a:cubicBezTo>
                  <a:close/>
                  <a:moveTo>
                    <a:pt x="486" y="169"/>
                  </a:moveTo>
                  <a:cubicBezTo>
                    <a:pt x="486" y="169"/>
                    <a:pt x="486" y="169"/>
                    <a:pt x="486" y="169"/>
                  </a:cubicBezTo>
                  <a:cubicBezTo>
                    <a:pt x="487" y="168"/>
                    <a:pt x="487" y="168"/>
                    <a:pt x="487" y="168"/>
                  </a:cubicBezTo>
                  <a:cubicBezTo>
                    <a:pt x="487" y="167"/>
                    <a:pt x="487" y="167"/>
                    <a:pt x="487" y="167"/>
                  </a:cubicBezTo>
                  <a:cubicBezTo>
                    <a:pt x="486" y="167"/>
                    <a:pt x="486" y="167"/>
                    <a:pt x="486" y="167"/>
                  </a:cubicBezTo>
                  <a:cubicBezTo>
                    <a:pt x="486" y="168"/>
                    <a:pt x="486" y="168"/>
                    <a:pt x="486" y="168"/>
                  </a:cubicBezTo>
                  <a:cubicBezTo>
                    <a:pt x="486" y="169"/>
                    <a:pt x="486" y="169"/>
                    <a:pt x="486" y="169"/>
                  </a:cubicBezTo>
                  <a:close/>
                  <a:moveTo>
                    <a:pt x="540" y="163"/>
                  </a:moveTo>
                  <a:cubicBezTo>
                    <a:pt x="540" y="164"/>
                    <a:pt x="540" y="164"/>
                    <a:pt x="540" y="164"/>
                  </a:cubicBezTo>
                  <a:cubicBezTo>
                    <a:pt x="540" y="163"/>
                    <a:pt x="540" y="163"/>
                    <a:pt x="540" y="163"/>
                  </a:cubicBezTo>
                  <a:cubicBezTo>
                    <a:pt x="540" y="162"/>
                    <a:pt x="540" y="162"/>
                    <a:pt x="540" y="162"/>
                  </a:cubicBezTo>
                  <a:cubicBezTo>
                    <a:pt x="540" y="162"/>
                    <a:pt x="540" y="162"/>
                    <a:pt x="540" y="162"/>
                  </a:cubicBezTo>
                  <a:cubicBezTo>
                    <a:pt x="540" y="161"/>
                    <a:pt x="540" y="161"/>
                    <a:pt x="540" y="161"/>
                  </a:cubicBezTo>
                  <a:cubicBezTo>
                    <a:pt x="541" y="160"/>
                    <a:pt x="541" y="160"/>
                    <a:pt x="541" y="160"/>
                  </a:cubicBezTo>
                  <a:cubicBezTo>
                    <a:pt x="541" y="159"/>
                    <a:pt x="541" y="159"/>
                    <a:pt x="541" y="159"/>
                  </a:cubicBezTo>
                  <a:cubicBezTo>
                    <a:pt x="542" y="159"/>
                    <a:pt x="542" y="159"/>
                    <a:pt x="542" y="159"/>
                  </a:cubicBezTo>
                  <a:cubicBezTo>
                    <a:pt x="543" y="158"/>
                    <a:pt x="543" y="158"/>
                    <a:pt x="543" y="158"/>
                  </a:cubicBezTo>
                  <a:cubicBezTo>
                    <a:pt x="543" y="158"/>
                    <a:pt x="543" y="158"/>
                    <a:pt x="543" y="158"/>
                  </a:cubicBezTo>
                  <a:cubicBezTo>
                    <a:pt x="542" y="157"/>
                    <a:pt x="542" y="157"/>
                    <a:pt x="542" y="157"/>
                  </a:cubicBezTo>
                  <a:cubicBezTo>
                    <a:pt x="541" y="155"/>
                    <a:pt x="541" y="155"/>
                    <a:pt x="541" y="155"/>
                  </a:cubicBezTo>
                  <a:cubicBezTo>
                    <a:pt x="541" y="155"/>
                    <a:pt x="541" y="155"/>
                    <a:pt x="541" y="155"/>
                  </a:cubicBezTo>
                  <a:cubicBezTo>
                    <a:pt x="540" y="156"/>
                    <a:pt x="540" y="156"/>
                    <a:pt x="540" y="156"/>
                  </a:cubicBezTo>
                  <a:cubicBezTo>
                    <a:pt x="540" y="156"/>
                    <a:pt x="540" y="156"/>
                    <a:pt x="540" y="156"/>
                  </a:cubicBezTo>
                  <a:cubicBezTo>
                    <a:pt x="540" y="156"/>
                    <a:pt x="540" y="156"/>
                    <a:pt x="540" y="156"/>
                  </a:cubicBezTo>
                  <a:cubicBezTo>
                    <a:pt x="539" y="158"/>
                    <a:pt x="539" y="158"/>
                    <a:pt x="539" y="158"/>
                  </a:cubicBezTo>
                  <a:cubicBezTo>
                    <a:pt x="538" y="158"/>
                    <a:pt x="538" y="158"/>
                    <a:pt x="538" y="158"/>
                  </a:cubicBezTo>
                  <a:cubicBezTo>
                    <a:pt x="538" y="159"/>
                    <a:pt x="538" y="159"/>
                    <a:pt x="538" y="159"/>
                  </a:cubicBezTo>
                  <a:cubicBezTo>
                    <a:pt x="538" y="158"/>
                    <a:pt x="538" y="158"/>
                    <a:pt x="538" y="158"/>
                  </a:cubicBezTo>
                  <a:cubicBezTo>
                    <a:pt x="539" y="158"/>
                    <a:pt x="539" y="158"/>
                    <a:pt x="539" y="158"/>
                  </a:cubicBezTo>
                  <a:cubicBezTo>
                    <a:pt x="539" y="158"/>
                    <a:pt x="539" y="158"/>
                    <a:pt x="539" y="158"/>
                  </a:cubicBezTo>
                  <a:cubicBezTo>
                    <a:pt x="539" y="159"/>
                    <a:pt x="539" y="159"/>
                    <a:pt x="539" y="159"/>
                  </a:cubicBezTo>
                  <a:cubicBezTo>
                    <a:pt x="539" y="160"/>
                    <a:pt x="539" y="160"/>
                    <a:pt x="539" y="160"/>
                  </a:cubicBezTo>
                  <a:cubicBezTo>
                    <a:pt x="540" y="161"/>
                    <a:pt x="540" y="161"/>
                    <a:pt x="540" y="161"/>
                  </a:cubicBezTo>
                  <a:cubicBezTo>
                    <a:pt x="540" y="162"/>
                    <a:pt x="540" y="162"/>
                    <a:pt x="540" y="162"/>
                  </a:cubicBezTo>
                  <a:cubicBezTo>
                    <a:pt x="539" y="162"/>
                    <a:pt x="539" y="162"/>
                    <a:pt x="539" y="162"/>
                  </a:cubicBezTo>
                  <a:cubicBezTo>
                    <a:pt x="539" y="163"/>
                    <a:pt x="539" y="163"/>
                    <a:pt x="539" y="163"/>
                  </a:cubicBezTo>
                  <a:cubicBezTo>
                    <a:pt x="540" y="163"/>
                    <a:pt x="540" y="163"/>
                    <a:pt x="540" y="163"/>
                  </a:cubicBezTo>
                  <a:close/>
                  <a:moveTo>
                    <a:pt x="572" y="189"/>
                  </a:moveTo>
                  <a:cubicBezTo>
                    <a:pt x="572" y="189"/>
                    <a:pt x="572" y="189"/>
                    <a:pt x="572" y="189"/>
                  </a:cubicBezTo>
                  <a:cubicBezTo>
                    <a:pt x="573" y="189"/>
                    <a:pt x="573" y="189"/>
                    <a:pt x="573" y="189"/>
                  </a:cubicBezTo>
                  <a:cubicBezTo>
                    <a:pt x="574" y="190"/>
                    <a:pt x="574" y="190"/>
                    <a:pt x="574" y="190"/>
                  </a:cubicBezTo>
                  <a:cubicBezTo>
                    <a:pt x="576" y="191"/>
                    <a:pt x="576" y="191"/>
                    <a:pt x="576" y="191"/>
                  </a:cubicBezTo>
                  <a:cubicBezTo>
                    <a:pt x="576" y="191"/>
                    <a:pt x="576" y="191"/>
                    <a:pt x="576" y="191"/>
                  </a:cubicBezTo>
                  <a:cubicBezTo>
                    <a:pt x="577" y="191"/>
                    <a:pt x="577" y="191"/>
                    <a:pt x="577" y="191"/>
                  </a:cubicBezTo>
                  <a:cubicBezTo>
                    <a:pt x="577" y="190"/>
                    <a:pt x="577" y="190"/>
                    <a:pt x="577" y="190"/>
                  </a:cubicBezTo>
                  <a:cubicBezTo>
                    <a:pt x="576" y="190"/>
                    <a:pt x="576" y="190"/>
                    <a:pt x="576" y="190"/>
                  </a:cubicBezTo>
                  <a:cubicBezTo>
                    <a:pt x="575" y="190"/>
                    <a:pt x="575" y="190"/>
                    <a:pt x="575" y="190"/>
                  </a:cubicBezTo>
                  <a:cubicBezTo>
                    <a:pt x="574" y="189"/>
                    <a:pt x="574" y="189"/>
                    <a:pt x="574" y="189"/>
                  </a:cubicBezTo>
                  <a:cubicBezTo>
                    <a:pt x="574" y="189"/>
                    <a:pt x="574" y="189"/>
                    <a:pt x="574" y="189"/>
                  </a:cubicBezTo>
                  <a:cubicBezTo>
                    <a:pt x="572" y="189"/>
                    <a:pt x="572" y="189"/>
                    <a:pt x="572" y="189"/>
                  </a:cubicBezTo>
                  <a:cubicBezTo>
                    <a:pt x="572" y="189"/>
                    <a:pt x="572" y="189"/>
                    <a:pt x="572" y="189"/>
                  </a:cubicBezTo>
                  <a:close/>
                  <a:moveTo>
                    <a:pt x="563" y="187"/>
                  </a:moveTo>
                  <a:cubicBezTo>
                    <a:pt x="564" y="187"/>
                    <a:pt x="564" y="187"/>
                    <a:pt x="564" y="187"/>
                  </a:cubicBezTo>
                  <a:cubicBezTo>
                    <a:pt x="564" y="187"/>
                    <a:pt x="564" y="187"/>
                    <a:pt x="564" y="187"/>
                  </a:cubicBezTo>
                  <a:cubicBezTo>
                    <a:pt x="565" y="188"/>
                    <a:pt x="565" y="188"/>
                    <a:pt x="565" y="188"/>
                  </a:cubicBezTo>
                  <a:cubicBezTo>
                    <a:pt x="565" y="188"/>
                    <a:pt x="565" y="188"/>
                    <a:pt x="565" y="188"/>
                  </a:cubicBezTo>
                  <a:cubicBezTo>
                    <a:pt x="566" y="189"/>
                    <a:pt x="566" y="189"/>
                    <a:pt x="566" y="189"/>
                  </a:cubicBezTo>
                  <a:cubicBezTo>
                    <a:pt x="566" y="189"/>
                    <a:pt x="566" y="189"/>
                    <a:pt x="566" y="189"/>
                  </a:cubicBezTo>
                  <a:cubicBezTo>
                    <a:pt x="567" y="190"/>
                    <a:pt x="567" y="190"/>
                    <a:pt x="567" y="190"/>
                  </a:cubicBezTo>
                  <a:cubicBezTo>
                    <a:pt x="567" y="190"/>
                    <a:pt x="567" y="190"/>
                    <a:pt x="567" y="190"/>
                  </a:cubicBezTo>
                  <a:cubicBezTo>
                    <a:pt x="568" y="190"/>
                    <a:pt x="568" y="190"/>
                    <a:pt x="568" y="190"/>
                  </a:cubicBezTo>
                  <a:cubicBezTo>
                    <a:pt x="569" y="190"/>
                    <a:pt x="569" y="190"/>
                    <a:pt x="569" y="190"/>
                  </a:cubicBezTo>
                  <a:cubicBezTo>
                    <a:pt x="570" y="190"/>
                    <a:pt x="570" y="190"/>
                    <a:pt x="570" y="190"/>
                  </a:cubicBezTo>
                  <a:cubicBezTo>
                    <a:pt x="570" y="190"/>
                    <a:pt x="570" y="190"/>
                    <a:pt x="570" y="190"/>
                  </a:cubicBezTo>
                  <a:cubicBezTo>
                    <a:pt x="569" y="189"/>
                    <a:pt x="569" y="189"/>
                    <a:pt x="569" y="189"/>
                  </a:cubicBezTo>
                  <a:cubicBezTo>
                    <a:pt x="568" y="189"/>
                    <a:pt x="568" y="189"/>
                    <a:pt x="568" y="189"/>
                  </a:cubicBezTo>
                  <a:cubicBezTo>
                    <a:pt x="567" y="188"/>
                    <a:pt x="567" y="188"/>
                    <a:pt x="567" y="188"/>
                  </a:cubicBezTo>
                  <a:cubicBezTo>
                    <a:pt x="567" y="187"/>
                    <a:pt x="567" y="187"/>
                    <a:pt x="567" y="187"/>
                  </a:cubicBezTo>
                  <a:cubicBezTo>
                    <a:pt x="566" y="187"/>
                    <a:pt x="566" y="187"/>
                    <a:pt x="566" y="187"/>
                  </a:cubicBezTo>
                  <a:cubicBezTo>
                    <a:pt x="565" y="186"/>
                    <a:pt x="565" y="186"/>
                    <a:pt x="565" y="186"/>
                  </a:cubicBezTo>
                  <a:cubicBezTo>
                    <a:pt x="565" y="186"/>
                    <a:pt x="565" y="186"/>
                    <a:pt x="565" y="186"/>
                  </a:cubicBezTo>
                  <a:cubicBezTo>
                    <a:pt x="566" y="186"/>
                    <a:pt x="566" y="186"/>
                    <a:pt x="566" y="186"/>
                  </a:cubicBezTo>
                  <a:cubicBezTo>
                    <a:pt x="565" y="186"/>
                    <a:pt x="565" y="186"/>
                    <a:pt x="565" y="186"/>
                  </a:cubicBezTo>
                  <a:cubicBezTo>
                    <a:pt x="564" y="186"/>
                    <a:pt x="564" y="186"/>
                    <a:pt x="564" y="186"/>
                  </a:cubicBezTo>
                  <a:cubicBezTo>
                    <a:pt x="563" y="186"/>
                    <a:pt x="563" y="186"/>
                    <a:pt x="563" y="186"/>
                  </a:cubicBezTo>
                  <a:cubicBezTo>
                    <a:pt x="563" y="186"/>
                    <a:pt x="563" y="186"/>
                    <a:pt x="563" y="186"/>
                  </a:cubicBezTo>
                  <a:cubicBezTo>
                    <a:pt x="563" y="187"/>
                    <a:pt x="563" y="187"/>
                    <a:pt x="563" y="187"/>
                  </a:cubicBezTo>
                  <a:close/>
                  <a:moveTo>
                    <a:pt x="541" y="228"/>
                  </a:moveTo>
                  <a:cubicBezTo>
                    <a:pt x="541" y="228"/>
                    <a:pt x="541" y="228"/>
                    <a:pt x="541" y="228"/>
                  </a:cubicBezTo>
                  <a:cubicBezTo>
                    <a:pt x="542" y="228"/>
                    <a:pt x="542" y="228"/>
                    <a:pt x="542" y="228"/>
                  </a:cubicBezTo>
                  <a:cubicBezTo>
                    <a:pt x="542" y="227"/>
                    <a:pt x="542" y="227"/>
                    <a:pt x="542" y="227"/>
                  </a:cubicBezTo>
                  <a:cubicBezTo>
                    <a:pt x="541" y="227"/>
                    <a:pt x="541" y="227"/>
                    <a:pt x="541" y="227"/>
                  </a:cubicBezTo>
                  <a:cubicBezTo>
                    <a:pt x="540" y="227"/>
                    <a:pt x="540" y="227"/>
                    <a:pt x="540" y="227"/>
                  </a:cubicBezTo>
                  <a:cubicBezTo>
                    <a:pt x="540" y="228"/>
                    <a:pt x="540" y="228"/>
                    <a:pt x="540" y="228"/>
                  </a:cubicBezTo>
                  <a:cubicBezTo>
                    <a:pt x="541" y="228"/>
                    <a:pt x="541" y="228"/>
                    <a:pt x="541" y="228"/>
                  </a:cubicBezTo>
                  <a:close/>
                  <a:moveTo>
                    <a:pt x="536" y="227"/>
                  </a:moveTo>
                  <a:cubicBezTo>
                    <a:pt x="536" y="228"/>
                    <a:pt x="536" y="228"/>
                    <a:pt x="536" y="228"/>
                  </a:cubicBezTo>
                  <a:cubicBezTo>
                    <a:pt x="537" y="228"/>
                    <a:pt x="537" y="228"/>
                    <a:pt x="537" y="228"/>
                  </a:cubicBezTo>
                  <a:cubicBezTo>
                    <a:pt x="538" y="228"/>
                    <a:pt x="538" y="228"/>
                    <a:pt x="538" y="228"/>
                  </a:cubicBezTo>
                  <a:cubicBezTo>
                    <a:pt x="538" y="228"/>
                    <a:pt x="538" y="228"/>
                    <a:pt x="538" y="228"/>
                  </a:cubicBezTo>
                  <a:cubicBezTo>
                    <a:pt x="537" y="227"/>
                    <a:pt x="537" y="227"/>
                    <a:pt x="537" y="227"/>
                  </a:cubicBezTo>
                  <a:cubicBezTo>
                    <a:pt x="536" y="227"/>
                    <a:pt x="536" y="227"/>
                    <a:pt x="536" y="227"/>
                  </a:cubicBezTo>
                  <a:close/>
                  <a:moveTo>
                    <a:pt x="539" y="234"/>
                  </a:moveTo>
                  <a:cubicBezTo>
                    <a:pt x="539" y="234"/>
                    <a:pt x="539" y="234"/>
                    <a:pt x="539" y="234"/>
                  </a:cubicBezTo>
                  <a:cubicBezTo>
                    <a:pt x="539" y="233"/>
                    <a:pt x="539" y="233"/>
                    <a:pt x="539" y="233"/>
                  </a:cubicBezTo>
                  <a:cubicBezTo>
                    <a:pt x="539" y="232"/>
                    <a:pt x="539" y="232"/>
                    <a:pt x="539" y="232"/>
                  </a:cubicBezTo>
                  <a:cubicBezTo>
                    <a:pt x="540" y="232"/>
                    <a:pt x="540" y="232"/>
                    <a:pt x="540" y="232"/>
                  </a:cubicBezTo>
                  <a:cubicBezTo>
                    <a:pt x="541" y="231"/>
                    <a:pt x="541" y="231"/>
                    <a:pt x="541" y="231"/>
                  </a:cubicBezTo>
                  <a:cubicBezTo>
                    <a:pt x="540" y="230"/>
                    <a:pt x="540" y="230"/>
                    <a:pt x="540" y="230"/>
                  </a:cubicBezTo>
                  <a:cubicBezTo>
                    <a:pt x="541" y="230"/>
                    <a:pt x="541" y="230"/>
                    <a:pt x="541" y="230"/>
                  </a:cubicBezTo>
                  <a:cubicBezTo>
                    <a:pt x="541" y="229"/>
                    <a:pt x="541" y="229"/>
                    <a:pt x="541" y="229"/>
                  </a:cubicBezTo>
                  <a:cubicBezTo>
                    <a:pt x="541" y="229"/>
                    <a:pt x="541" y="229"/>
                    <a:pt x="541" y="229"/>
                  </a:cubicBezTo>
                  <a:cubicBezTo>
                    <a:pt x="539" y="228"/>
                    <a:pt x="539" y="228"/>
                    <a:pt x="539" y="228"/>
                  </a:cubicBezTo>
                  <a:cubicBezTo>
                    <a:pt x="539" y="228"/>
                    <a:pt x="539" y="228"/>
                    <a:pt x="539" y="228"/>
                  </a:cubicBezTo>
                  <a:cubicBezTo>
                    <a:pt x="539" y="230"/>
                    <a:pt x="539" y="230"/>
                    <a:pt x="539" y="230"/>
                  </a:cubicBezTo>
                  <a:cubicBezTo>
                    <a:pt x="539" y="230"/>
                    <a:pt x="539" y="230"/>
                    <a:pt x="539" y="230"/>
                  </a:cubicBezTo>
                  <a:cubicBezTo>
                    <a:pt x="538" y="231"/>
                    <a:pt x="538" y="231"/>
                    <a:pt x="538" y="231"/>
                  </a:cubicBezTo>
                  <a:cubicBezTo>
                    <a:pt x="538" y="231"/>
                    <a:pt x="538" y="231"/>
                    <a:pt x="538" y="231"/>
                  </a:cubicBezTo>
                  <a:cubicBezTo>
                    <a:pt x="537" y="231"/>
                    <a:pt x="537" y="231"/>
                    <a:pt x="537" y="231"/>
                  </a:cubicBezTo>
                  <a:cubicBezTo>
                    <a:pt x="537" y="232"/>
                    <a:pt x="537" y="232"/>
                    <a:pt x="537" y="232"/>
                  </a:cubicBezTo>
                  <a:cubicBezTo>
                    <a:pt x="538" y="232"/>
                    <a:pt x="538" y="232"/>
                    <a:pt x="538" y="232"/>
                  </a:cubicBezTo>
                  <a:cubicBezTo>
                    <a:pt x="538" y="233"/>
                    <a:pt x="538" y="233"/>
                    <a:pt x="538" y="233"/>
                  </a:cubicBezTo>
                  <a:cubicBezTo>
                    <a:pt x="538" y="233"/>
                    <a:pt x="538" y="233"/>
                    <a:pt x="538" y="233"/>
                  </a:cubicBezTo>
                  <a:cubicBezTo>
                    <a:pt x="538" y="233"/>
                    <a:pt x="538" y="233"/>
                    <a:pt x="538" y="233"/>
                  </a:cubicBezTo>
                  <a:cubicBezTo>
                    <a:pt x="539" y="233"/>
                    <a:pt x="539" y="233"/>
                    <a:pt x="539" y="233"/>
                  </a:cubicBezTo>
                  <a:cubicBezTo>
                    <a:pt x="539" y="234"/>
                    <a:pt x="539" y="234"/>
                    <a:pt x="539" y="234"/>
                  </a:cubicBezTo>
                  <a:close/>
                  <a:moveTo>
                    <a:pt x="538" y="239"/>
                  </a:moveTo>
                  <a:cubicBezTo>
                    <a:pt x="538" y="239"/>
                    <a:pt x="538" y="238"/>
                    <a:pt x="538" y="238"/>
                  </a:cubicBezTo>
                  <a:cubicBezTo>
                    <a:pt x="538" y="238"/>
                    <a:pt x="538" y="238"/>
                    <a:pt x="538" y="238"/>
                  </a:cubicBezTo>
                  <a:cubicBezTo>
                    <a:pt x="538" y="237"/>
                    <a:pt x="538" y="237"/>
                    <a:pt x="538" y="237"/>
                  </a:cubicBezTo>
                  <a:cubicBezTo>
                    <a:pt x="538" y="237"/>
                    <a:pt x="538" y="237"/>
                    <a:pt x="538" y="237"/>
                  </a:cubicBezTo>
                  <a:cubicBezTo>
                    <a:pt x="538" y="237"/>
                    <a:pt x="538" y="237"/>
                    <a:pt x="538" y="237"/>
                  </a:cubicBezTo>
                  <a:cubicBezTo>
                    <a:pt x="537" y="238"/>
                    <a:pt x="537" y="238"/>
                    <a:pt x="537" y="238"/>
                  </a:cubicBezTo>
                  <a:cubicBezTo>
                    <a:pt x="538" y="239"/>
                    <a:pt x="538" y="239"/>
                    <a:pt x="538" y="239"/>
                  </a:cubicBezTo>
                  <a:close/>
                  <a:moveTo>
                    <a:pt x="538" y="240"/>
                  </a:moveTo>
                  <a:cubicBezTo>
                    <a:pt x="539" y="240"/>
                    <a:pt x="539" y="240"/>
                    <a:pt x="539" y="240"/>
                  </a:cubicBezTo>
                  <a:cubicBezTo>
                    <a:pt x="538" y="240"/>
                    <a:pt x="538" y="240"/>
                    <a:pt x="538" y="240"/>
                  </a:cubicBezTo>
                  <a:cubicBezTo>
                    <a:pt x="538" y="239"/>
                    <a:pt x="538" y="239"/>
                    <a:pt x="538" y="239"/>
                  </a:cubicBezTo>
                  <a:cubicBezTo>
                    <a:pt x="538" y="240"/>
                    <a:pt x="538" y="240"/>
                    <a:pt x="538" y="240"/>
                  </a:cubicBezTo>
                  <a:cubicBezTo>
                    <a:pt x="538" y="240"/>
                    <a:pt x="538" y="240"/>
                    <a:pt x="538" y="240"/>
                  </a:cubicBezTo>
                  <a:cubicBezTo>
                    <a:pt x="538" y="240"/>
                    <a:pt x="538" y="240"/>
                    <a:pt x="538" y="240"/>
                  </a:cubicBezTo>
                  <a:close/>
                  <a:moveTo>
                    <a:pt x="537" y="241"/>
                  </a:moveTo>
                  <a:cubicBezTo>
                    <a:pt x="537" y="241"/>
                    <a:pt x="537" y="241"/>
                    <a:pt x="537" y="241"/>
                  </a:cubicBezTo>
                  <a:cubicBezTo>
                    <a:pt x="537" y="241"/>
                    <a:pt x="537" y="241"/>
                    <a:pt x="537" y="241"/>
                  </a:cubicBezTo>
                  <a:cubicBezTo>
                    <a:pt x="536" y="241"/>
                    <a:pt x="536" y="241"/>
                    <a:pt x="536" y="241"/>
                  </a:cubicBezTo>
                  <a:cubicBezTo>
                    <a:pt x="536" y="241"/>
                    <a:pt x="536" y="241"/>
                    <a:pt x="536" y="241"/>
                  </a:cubicBezTo>
                  <a:cubicBezTo>
                    <a:pt x="537" y="241"/>
                    <a:pt x="537" y="241"/>
                    <a:pt x="537" y="241"/>
                  </a:cubicBezTo>
                  <a:close/>
                  <a:moveTo>
                    <a:pt x="537" y="243"/>
                  </a:moveTo>
                  <a:cubicBezTo>
                    <a:pt x="538" y="243"/>
                    <a:pt x="538" y="243"/>
                    <a:pt x="538" y="243"/>
                  </a:cubicBezTo>
                  <a:cubicBezTo>
                    <a:pt x="538" y="243"/>
                    <a:pt x="538" y="243"/>
                    <a:pt x="538" y="243"/>
                  </a:cubicBezTo>
                  <a:cubicBezTo>
                    <a:pt x="538" y="242"/>
                    <a:pt x="538" y="242"/>
                    <a:pt x="538" y="242"/>
                  </a:cubicBezTo>
                  <a:cubicBezTo>
                    <a:pt x="538" y="242"/>
                    <a:pt x="538" y="242"/>
                    <a:pt x="538" y="242"/>
                  </a:cubicBezTo>
                  <a:cubicBezTo>
                    <a:pt x="537" y="242"/>
                    <a:pt x="537" y="242"/>
                    <a:pt x="537" y="242"/>
                  </a:cubicBezTo>
                  <a:cubicBezTo>
                    <a:pt x="537" y="243"/>
                    <a:pt x="537" y="243"/>
                    <a:pt x="537" y="243"/>
                  </a:cubicBezTo>
                  <a:close/>
                  <a:moveTo>
                    <a:pt x="536" y="248"/>
                  </a:moveTo>
                  <a:cubicBezTo>
                    <a:pt x="536" y="248"/>
                    <a:pt x="536" y="248"/>
                    <a:pt x="536" y="248"/>
                  </a:cubicBezTo>
                  <a:cubicBezTo>
                    <a:pt x="536" y="248"/>
                    <a:pt x="536" y="248"/>
                    <a:pt x="536" y="248"/>
                  </a:cubicBezTo>
                  <a:cubicBezTo>
                    <a:pt x="536" y="248"/>
                    <a:pt x="536" y="248"/>
                    <a:pt x="536" y="248"/>
                  </a:cubicBezTo>
                  <a:cubicBezTo>
                    <a:pt x="536" y="248"/>
                    <a:pt x="536" y="248"/>
                    <a:pt x="536" y="248"/>
                  </a:cubicBezTo>
                  <a:close/>
                  <a:moveTo>
                    <a:pt x="536" y="251"/>
                  </a:moveTo>
                  <a:cubicBezTo>
                    <a:pt x="536" y="250"/>
                    <a:pt x="536" y="250"/>
                    <a:pt x="536" y="250"/>
                  </a:cubicBezTo>
                  <a:cubicBezTo>
                    <a:pt x="536" y="250"/>
                    <a:pt x="536" y="250"/>
                    <a:pt x="536" y="250"/>
                  </a:cubicBezTo>
                  <a:cubicBezTo>
                    <a:pt x="536" y="250"/>
                    <a:pt x="536" y="250"/>
                    <a:pt x="536" y="250"/>
                  </a:cubicBezTo>
                  <a:cubicBezTo>
                    <a:pt x="536" y="251"/>
                    <a:pt x="536" y="251"/>
                    <a:pt x="536" y="251"/>
                  </a:cubicBezTo>
                  <a:close/>
                  <a:moveTo>
                    <a:pt x="536" y="252"/>
                  </a:moveTo>
                  <a:cubicBezTo>
                    <a:pt x="536" y="252"/>
                    <a:pt x="536" y="252"/>
                    <a:pt x="536" y="252"/>
                  </a:cubicBezTo>
                  <a:cubicBezTo>
                    <a:pt x="536" y="252"/>
                    <a:pt x="536" y="252"/>
                    <a:pt x="536" y="252"/>
                  </a:cubicBezTo>
                  <a:cubicBezTo>
                    <a:pt x="536" y="252"/>
                    <a:pt x="536" y="252"/>
                    <a:pt x="536" y="252"/>
                  </a:cubicBezTo>
                  <a:close/>
                  <a:moveTo>
                    <a:pt x="535" y="253"/>
                  </a:moveTo>
                  <a:cubicBezTo>
                    <a:pt x="535" y="253"/>
                    <a:pt x="535" y="253"/>
                    <a:pt x="535" y="253"/>
                  </a:cubicBezTo>
                  <a:cubicBezTo>
                    <a:pt x="535" y="253"/>
                    <a:pt x="535" y="253"/>
                    <a:pt x="535" y="253"/>
                  </a:cubicBezTo>
                  <a:cubicBezTo>
                    <a:pt x="535" y="253"/>
                    <a:pt x="535" y="253"/>
                    <a:pt x="535" y="253"/>
                  </a:cubicBezTo>
                  <a:cubicBezTo>
                    <a:pt x="535" y="253"/>
                    <a:pt x="535" y="253"/>
                    <a:pt x="535" y="253"/>
                  </a:cubicBezTo>
                  <a:cubicBezTo>
                    <a:pt x="535" y="253"/>
                    <a:pt x="535" y="253"/>
                    <a:pt x="535" y="253"/>
                  </a:cubicBezTo>
                  <a:close/>
                  <a:moveTo>
                    <a:pt x="534" y="256"/>
                  </a:moveTo>
                  <a:cubicBezTo>
                    <a:pt x="534" y="256"/>
                    <a:pt x="534" y="256"/>
                    <a:pt x="534" y="256"/>
                  </a:cubicBezTo>
                  <a:cubicBezTo>
                    <a:pt x="534" y="255"/>
                    <a:pt x="534" y="255"/>
                    <a:pt x="534" y="255"/>
                  </a:cubicBezTo>
                  <a:cubicBezTo>
                    <a:pt x="534" y="255"/>
                    <a:pt x="534" y="255"/>
                    <a:pt x="534" y="255"/>
                  </a:cubicBezTo>
                  <a:cubicBezTo>
                    <a:pt x="534" y="255"/>
                    <a:pt x="534" y="255"/>
                    <a:pt x="534" y="255"/>
                  </a:cubicBezTo>
                  <a:cubicBezTo>
                    <a:pt x="534" y="256"/>
                    <a:pt x="534" y="256"/>
                    <a:pt x="534" y="256"/>
                  </a:cubicBezTo>
                  <a:cubicBezTo>
                    <a:pt x="534" y="256"/>
                    <a:pt x="534" y="256"/>
                    <a:pt x="534" y="256"/>
                  </a:cubicBezTo>
                  <a:close/>
                  <a:moveTo>
                    <a:pt x="526" y="266"/>
                  </a:moveTo>
                  <a:cubicBezTo>
                    <a:pt x="527" y="266"/>
                    <a:pt x="527" y="266"/>
                    <a:pt x="527" y="266"/>
                  </a:cubicBezTo>
                  <a:cubicBezTo>
                    <a:pt x="528" y="265"/>
                    <a:pt x="528" y="265"/>
                    <a:pt x="528" y="265"/>
                  </a:cubicBezTo>
                  <a:cubicBezTo>
                    <a:pt x="528" y="264"/>
                    <a:pt x="528" y="264"/>
                    <a:pt x="528" y="264"/>
                  </a:cubicBezTo>
                  <a:cubicBezTo>
                    <a:pt x="529" y="264"/>
                    <a:pt x="529" y="264"/>
                    <a:pt x="529" y="264"/>
                  </a:cubicBezTo>
                  <a:cubicBezTo>
                    <a:pt x="529" y="263"/>
                    <a:pt x="529" y="263"/>
                    <a:pt x="529" y="263"/>
                  </a:cubicBezTo>
                  <a:cubicBezTo>
                    <a:pt x="529" y="262"/>
                    <a:pt x="529" y="262"/>
                    <a:pt x="529" y="262"/>
                  </a:cubicBezTo>
                  <a:cubicBezTo>
                    <a:pt x="530" y="261"/>
                    <a:pt x="530" y="261"/>
                    <a:pt x="530" y="261"/>
                  </a:cubicBezTo>
                  <a:cubicBezTo>
                    <a:pt x="530" y="261"/>
                    <a:pt x="530" y="261"/>
                    <a:pt x="530" y="261"/>
                  </a:cubicBezTo>
                  <a:cubicBezTo>
                    <a:pt x="529" y="261"/>
                    <a:pt x="529" y="261"/>
                    <a:pt x="529" y="261"/>
                  </a:cubicBezTo>
                  <a:cubicBezTo>
                    <a:pt x="528" y="262"/>
                    <a:pt x="528" y="262"/>
                    <a:pt x="528" y="262"/>
                  </a:cubicBezTo>
                  <a:cubicBezTo>
                    <a:pt x="528" y="262"/>
                    <a:pt x="528" y="262"/>
                    <a:pt x="528" y="262"/>
                  </a:cubicBezTo>
                  <a:cubicBezTo>
                    <a:pt x="528" y="263"/>
                    <a:pt x="528" y="263"/>
                    <a:pt x="528" y="263"/>
                  </a:cubicBezTo>
                  <a:cubicBezTo>
                    <a:pt x="527" y="263"/>
                    <a:pt x="527" y="263"/>
                    <a:pt x="527" y="263"/>
                  </a:cubicBezTo>
                  <a:cubicBezTo>
                    <a:pt x="527" y="264"/>
                    <a:pt x="527" y="264"/>
                    <a:pt x="527" y="264"/>
                  </a:cubicBezTo>
                  <a:cubicBezTo>
                    <a:pt x="527" y="264"/>
                    <a:pt x="527" y="264"/>
                    <a:pt x="527" y="264"/>
                  </a:cubicBezTo>
                  <a:cubicBezTo>
                    <a:pt x="526" y="266"/>
                    <a:pt x="526" y="266"/>
                    <a:pt x="526" y="266"/>
                  </a:cubicBezTo>
                  <a:close/>
                  <a:moveTo>
                    <a:pt x="518" y="274"/>
                  </a:moveTo>
                  <a:cubicBezTo>
                    <a:pt x="519" y="274"/>
                    <a:pt x="519" y="274"/>
                    <a:pt x="519" y="274"/>
                  </a:cubicBezTo>
                  <a:cubicBezTo>
                    <a:pt x="519" y="273"/>
                    <a:pt x="519" y="273"/>
                    <a:pt x="519" y="273"/>
                  </a:cubicBezTo>
                  <a:cubicBezTo>
                    <a:pt x="519" y="273"/>
                    <a:pt x="519" y="273"/>
                    <a:pt x="519" y="273"/>
                  </a:cubicBezTo>
                  <a:cubicBezTo>
                    <a:pt x="519" y="272"/>
                    <a:pt x="519" y="272"/>
                    <a:pt x="519" y="272"/>
                  </a:cubicBezTo>
                  <a:cubicBezTo>
                    <a:pt x="520" y="272"/>
                    <a:pt x="520" y="272"/>
                    <a:pt x="520" y="272"/>
                  </a:cubicBezTo>
                  <a:cubicBezTo>
                    <a:pt x="520" y="271"/>
                    <a:pt x="520" y="271"/>
                    <a:pt x="520" y="271"/>
                  </a:cubicBezTo>
                  <a:cubicBezTo>
                    <a:pt x="520" y="271"/>
                    <a:pt x="520" y="271"/>
                    <a:pt x="520" y="271"/>
                  </a:cubicBezTo>
                  <a:cubicBezTo>
                    <a:pt x="521" y="271"/>
                    <a:pt x="521" y="271"/>
                    <a:pt x="521" y="271"/>
                  </a:cubicBezTo>
                  <a:cubicBezTo>
                    <a:pt x="521" y="270"/>
                    <a:pt x="521" y="270"/>
                    <a:pt x="521" y="270"/>
                  </a:cubicBezTo>
                  <a:cubicBezTo>
                    <a:pt x="522" y="269"/>
                    <a:pt x="522" y="269"/>
                    <a:pt x="522" y="269"/>
                  </a:cubicBezTo>
                  <a:cubicBezTo>
                    <a:pt x="523" y="268"/>
                    <a:pt x="523" y="268"/>
                    <a:pt x="523" y="268"/>
                  </a:cubicBezTo>
                  <a:cubicBezTo>
                    <a:pt x="524" y="268"/>
                    <a:pt x="524" y="268"/>
                    <a:pt x="524" y="268"/>
                  </a:cubicBezTo>
                  <a:cubicBezTo>
                    <a:pt x="524" y="268"/>
                    <a:pt x="524" y="268"/>
                    <a:pt x="524" y="268"/>
                  </a:cubicBezTo>
                  <a:cubicBezTo>
                    <a:pt x="524" y="267"/>
                    <a:pt x="524" y="267"/>
                    <a:pt x="524" y="267"/>
                  </a:cubicBezTo>
                  <a:cubicBezTo>
                    <a:pt x="524" y="266"/>
                    <a:pt x="524" y="266"/>
                    <a:pt x="524" y="266"/>
                  </a:cubicBezTo>
                  <a:cubicBezTo>
                    <a:pt x="523" y="266"/>
                    <a:pt x="523" y="266"/>
                    <a:pt x="523" y="266"/>
                  </a:cubicBezTo>
                  <a:cubicBezTo>
                    <a:pt x="523" y="267"/>
                    <a:pt x="523" y="267"/>
                    <a:pt x="523" y="267"/>
                  </a:cubicBezTo>
                  <a:cubicBezTo>
                    <a:pt x="522" y="268"/>
                    <a:pt x="522" y="268"/>
                    <a:pt x="522" y="268"/>
                  </a:cubicBezTo>
                  <a:cubicBezTo>
                    <a:pt x="522" y="268"/>
                    <a:pt x="522" y="268"/>
                    <a:pt x="522" y="268"/>
                  </a:cubicBezTo>
                  <a:cubicBezTo>
                    <a:pt x="521" y="268"/>
                    <a:pt x="521" y="268"/>
                    <a:pt x="521" y="268"/>
                  </a:cubicBezTo>
                  <a:cubicBezTo>
                    <a:pt x="521" y="268"/>
                    <a:pt x="521" y="268"/>
                    <a:pt x="521" y="268"/>
                  </a:cubicBezTo>
                  <a:cubicBezTo>
                    <a:pt x="520" y="268"/>
                    <a:pt x="520" y="268"/>
                    <a:pt x="520" y="268"/>
                  </a:cubicBezTo>
                  <a:cubicBezTo>
                    <a:pt x="520" y="268"/>
                    <a:pt x="520" y="268"/>
                    <a:pt x="520" y="268"/>
                  </a:cubicBezTo>
                  <a:cubicBezTo>
                    <a:pt x="520" y="268"/>
                    <a:pt x="520" y="268"/>
                    <a:pt x="520" y="268"/>
                  </a:cubicBezTo>
                  <a:cubicBezTo>
                    <a:pt x="520" y="269"/>
                    <a:pt x="520" y="269"/>
                    <a:pt x="520" y="269"/>
                  </a:cubicBezTo>
                  <a:cubicBezTo>
                    <a:pt x="520" y="269"/>
                    <a:pt x="520" y="269"/>
                    <a:pt x="520" y="269"/>
                  </a:cubicBezTo>
                  <a:cubicBezTo>
                    <a:pt x="519" y="270"/>
                    <a:pt x="519" y="270"/>
                    <a:pt x="519" y="270"/>
                  </a:cubicBezTo>
                  <a:cubicBezTo>
                    <a:pt x="519" y="270"/>
                    <a:pt x="519" y="270"/>
                    <a:pt x="519" y="270"/>
                  </a:cubicBezTo>
                  <a:cubicBezTo>
                    <a:pt x="519" y="271"/>
                    <a:pt x="519" y="271"/>
                    <a:pt x="519" y="271"/>
                  </a:cubicBezTo>
                  <a:cubicBezTo>
                    <a:pt x="519" y="271"/>
                    <a:pt x="519" y="271"/>
                    <a:pt x="519" y="271"/>
                  </a:cubicBezTo>
                  <a:cubicBezTo>
                    <a:pt x="518" y="272"/>
                    <a:pt x="518" y="272"/>
                    <a:pt x="518" y="272"/>
                  </a:cubicBezTo>
                  <a:cubicBezTo>
                    <a:pt x="518" y="272"/>
                    <a:pt x="518" y="272"/>
                    <a:pt x="518" y="272"/>
                  </a:cubicBezTo>
                  <a:cubicBezTo>
                    <a:pt x="518" y="273"/>
                    <a:pt x="518" y="273"/>
                    <a:pt x="518" y="273"/>
                  </a:cubicBezTo>
                  <a:cubicBezTo>
                    <a:pt x="518" y="273"/>
                    <a:pt x="518" y="273"/>
                    <a:pt x="518" y="273"/>
                  </a:cubicBezTo>
                  <a:cubicBezTo>
                    <a:pt x="518" y="274"/>
                    <a:pt x="518" y="274"/>
                    <a:pt x="518" y="274"/>
                  </a:cubicBezTo>
                  <a:cubicBezTo>
                    <a:pt x="518" y="274"/>
                    <a:pt x="518" y="274"/>
                    <a:pt x="518" y="274"/>
                  </a:cubicBezTo>
                  <a:close/>
                  <a:moveTo>
                    <a:pt x="514" y="280"/>
                  </a:moveTo>
                  <a:cubicBezTo>
                    <a:pt x="514" y="280"/>
                    <a:pt x="514" y="279"/>
                    <a:pt x="514" y="279"/>
                  </a:cubicBezTo>
                  <a:cubicBezTo>
                    <a:pt x="515" y="277"/>
                    <a:pt x="515" y="277"/>
                    <a:pt x="515" y="277"/>
                  </a:cubicBezTo>
                  <a:cubicBezTo>
                    <a:pt x="515" y="277"/>
                    <a:pt x="515" y="277"/>
                    <a:pt x="515" y="277"/>
                  </a:cubicBezTo>
                  <a:cubicBezTo>
                    <a:pt x="516" y="276"/>
                    <a:pt x="516" y="276"/>
                    <a:pt x="516" y="276"/>
                  </a:cubicBezTo>
                  <a:cubicBezTo>
                    <a:pt x="516" y="275"/>
                    <a:pt x="516" y="275"/>
                    <a:pt x="516" y="275"/>
                  </a:cubicBezTo>
                  <a:cubicBezTo>
                    <a:pt x="516" y="275"/>
                    <a:pt x="516" y="275"/>
                    <a:pt x="516" y="275"/>
                  </a:cubicBezTo>
                  <a:cubicBezTo>
                    <a:pt x="516" y="275"/>
                    <a:pt x="516" y="275"/>
                    <a:pt x="516" y="275"/>
                  </a:cubicBezTo>
                  <a:cubicBezTo>
                    <a:pt x="515" y="275"/>
                    <a:pt x="515" y="275"/>
                    <a:pt x="515" y="275"/>
                  </a:cubicBezTo>
                  <a:cubicBezTo>
                    <a:pt x="515" y="274"/>
                    <a:pt x="515" y="274"/>
                    <a:pt x="515" y="274"/>
                  </a:cubicBezTo>
                  <a:cubicBezTo>
                    <a:pt x="514" y="275"/>
                    <a:pt x="514" y="275"/>
                    <a:pt x="514" y="275"/>
                  </a:cubicBezTo>
                  <a:cubicBezTo>
                    <a:pt x="514" y="276"/>
                    <a:pt x="514" y="276"/>
                    <a:pt x="514" y="276"/>
                  </a:cubicBezTo>
                  <a:cubicBezTo>
                    <a:pt x="514" y="276"/>
                    <a:pt x="514" y="276"/>
                    <a:pt x="514" y="276"/>
                  </a:cubicBezTo>
                  <a:cubicBezTo>
                    <a:pt x="514" y="278"/>
                    <a:pt x="514" y="278"/>
                    <a:pt x="514" y="278"/>
                  </a:cubicBezTo>
                  <a:cubicBezTo>
                    <a:pt x="513" y="278"/>
                    <a:pt x="513" y="278"/>
                    <a:pt x="513" y="278"/>
                  </a:cubicBezTo>
                  <a:cubicBezTo>
                    <a:pt x="514" y="279"/>
                    <a:pt x="514" y="279"/>
                    <a:pt x="514" y="279"/>
                  </a:cubicBezTo>
                  <a:cubicBezTo>
                    <a:pt x="514" y="280"/>
                    <a:pt x="514" y="280"/>
                    <a:pt x="514" y="280"/>
                  </a:cubicBezTo>
                  <a:close/>
                  <a:moveTo>
                    <a:pt x="9" y="215"/>
                  </a:moveTo>
                  <a:cubicBezTo>
                    <a:pt x="9" y="215"/>
                    <a:pt x="8" y="216"/>
                    <a:pt x="8" y="216"/>
                  </a:cubicBezTo>
                  <a:cubicBezTo>
                    <a:pt x="9" y="217"/>
                    <a:pt x="9" y="217"/>
                    <a:pt x="9" y="217"/>
                  </a:cubicBezTo>
                  <a:cubicBezTo>
                    <a:pt x="10" y="216"/>
                    <a:pt x="10" y="216"/>
                    <a:pt x="10" y="216"/>
                  </a:cubicBezTo>
                  <a:lnTo>
                    <a:pt x="9" y="2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 name="Freeform 11"/>
            <p:cNvSpPr>
              <a:spLocks noEditPoints="1"/>
            </p:cNvSpPr>
            <p:nvPr/>
          </p:nvSpPr>
          <p:spPr bwMode="auto">
            <a:xfrm>
              <a:off x="4426829" y="1014430"/>
              <a:ext cx="299785" cy="329377"/>
            </a:xfrm>
            <a:custGeom>
              <a:avLst/>
              <a:gdLst>
                <a:gd name="T0" fmla="*/ 60 w 63"/>
                <a:gd name="T1" fmla="*/ 6 h 69"/>
                <a:gd name="T2" fmla="*/ 26 w 63"/>
                <a:gd name="T3" fmla="*/ 0 h 69"/>
                <a:gd name="T4" fmla="*/ 21 w 63"/>
                <a:gd name="T5" fmla="*/ 7 h 69"/>
                <a:gd name="T6" fmla="*/ 28 w 63"/>
                <a:gd name="T7" fmla="*/ 13 h 69"/>
                <a:gd name="T8" fmla="*/ 28 w 63"/>
                <a:gd name="T9" fmla="*/ 13 h 69"/>
                <a:gd name="T10" fmla="*/ 25 w 63"/>
                <a:gd name="T11" fmla="*/ 14 h 69"/>
                <a:gd name="T12" fmla="*/ 33 w 63"/>
                <a:gd name="T13" fmla="*/ 17 h 69"/>
                <a:gd name="T14" fmla="*/ 39 w 63"/>
                <a:gd name="T15" fmla="*/ 17 h 69"/>
                <a:gd name="T16" fmla="*/ 45 w 63"/>
                <a:gd name="T17" fmla="*/ 12 h 69"/>
                <a:gd name="T18" fmla="*/ 44 w 63"/>
                <a:gd name="T19" fmla="*/ 7 h 69"/>
                <a:gd name="T20" fmla="*/ 38 w 63"/>
                <a:gd name="T21" fmla="*/ 5 h 69"/>
                <a:gd name="T22" fmla="*/ 35 w 63"/>
                <a:gd name="T23" fmla="*/ 7 h 69"/>
                <a:gd name="T24" fmla="*/ 33 w 63"/>
                <a:gd name="T25" fmla="*/ 3 h 69"/>
                <a:gd name="T26" fmla="*/ 33 w 63"/>
                <a:gd name="T27" fmla="*/ 10 h 69"/>
                <a:gd name="T28" fmla="*/ 28 w 63"/>
                <a:gd name="T29" fmla="*/ 7 h 69"/>
                <a:gd name="T30" fmla="*/ 25 w 63"/>
                <a:gd name="T31" fmla="*/ 3 h 69"/>
                <a:gd name="T32" fmla="*/ 24 w 63"/>
                <a:gd name="T33" fmla="*/ 8 h 69"/>
                <a:gd name="T34" fmla="*/ 21 w 63"/>
                <a:gd name="T35" fmla="*/ 10 h 69"/>
                <a:gd name="T36" fmla="*/ 51 w 63"/>
                <a:gd name="T37" fmla="*/ 22 h 69"/>
                <a:gd name="T38" fmla="*/ 52 w 63"/>
                <a:gd name="T39" fmla="*/ 22 h 69"/>
                <a:gd name="T40" fmla="*/ 49 w 63"/>
                <a:gd name="T41" fmla="*/ 24 h 69"/>
                <a:gd name="T42" fmla="*/ 39 w 63"/>
                <a:gd name="T43" fmla="*/ 30 h 69"/>
                <a:gd name="T44" fmla="*/ 44 w 63"/>
                <a:gd name="T45" fmla="*/ 34 h 69"/>
                <a:gd name="T46" fmla="*/ 38 w 63"/>
                <a:gd name="T47" fmla="*/ 39 h 69"/>
                <a:gd name="T48" fmla="*/ 33 w 63"/>
                <a:gd name="T49" fmla="*/ 39 h 69"/>
                <a:gd name="T50" fmla="*/ 33 w 63"/>
                <a:gd name="T51" fmla="*/ 32 h 69"/>
                <a:gd name="T52" fmla="*/ 29 w 63"/>
                <a:gd name="T53" fmla="*/ 27 h 69"/>
                <a:gd name="T54" fmla="*/ 35 w 63"/>
                <a:gd name="T55" fmla="*/ 29 h 69"/>
                <a:gd name="T56" fmla="*/ 33 w 63"/>
                <a:gd name="T57" fmla="*/ 25 h 69"/>
                <a:gd name="T58" fmla="*/ 3 w 63"/>
                <a:gd name="T59" fmla="*/ 28 h 69"/>
                <a:gd name="T60" fmla="*/ 3 w 63"/>
                <a:gd name="T61" fmla="*/ 27 h 69"/>
                <a:gd name="T62" fmla="*/ 21 w 63"/>
                <a:gd name="T63" fmla="*/ 48 h 69"/>
                <a:gd name="T64" fmla="*/ 19 w 63"/>
                <a:gd name="T65" fmla="*/ 44 h 69"/>
                <a:gd name="T66" fmla="*/ 14 w 63"/>
                <a:gd name="T67" fmla="*/ 42 h 69"/>
                <a:gd name="T68" fmla="*/ 12 w 63"/>
                <a:gd name="T69" fmla="*/ 39 h 69"/>
                <a:gd name="T70" fmla="*/ 16 w 63"/>
                <a:gd name="T71" fmla="*/ 38 h 69"/>
                <a:gd name="T72" fmla="*/ 19 w 63"/>
                <a:gd name="T73" fmla="*/ 35 h 69"/>
                <a:gd name="T74" fmla="*/ 17 w 63"/>
                <a:gd name="T75" fmla="*/ 34 h 69"/>
                <a:gd name="T76" fmla="*/ 11 w 63"/>
                <a:gd name="T77" fmla="*/ 35 h 69"/>
                <a:gd name="T78" fmla="*/ 14 w 63"/>
                <a:gd name="T79" fmla="*/ 31 h 69"/>
                <a:gd name="T80" fmla="*/ 19 w 63"/>
                <a:gd name="T81" fmla="*/ 28 h 69"/>
                <a:gd name="T82" fmla="*/ 15 w 63"/>
                <a:gd name="T83" fmla="*/ 28 h 69"/>
                <a:gd name="T84" fmla="*/ 14 w 63"/>
                <a:gd name="T85" fmla="*/ 26 h 69"/>
                <a:gd name="T86" fmla="*/ 13 w 63"/>
                <a:gd name="T87" fmla="*/ 29 h 69"/>
                <a:gd name="T88" fmla="*/ 7 w 63"/>
                <a:gd name="T89" fmla="*/ 29 h 69"/>
                <a:gd name="T90" fmla="*/ 4 w 63"/>
                <a:gd name="T91" fmla="*/ 25 h 69"/>
                <a:gd name="T92" fmla="*/ 5 w 63"/>
                <a:gd name="T93" fmla="*/ 24 h 69"/>
                <a:gd name="T94" fmla="*/ 4 w 63"/>
                <a:gd name="T95" fmla="*/ 19 h 69"/>
                <a:gd name="T96" fmla="*/ 0 w 63"/>
                <a:gd name="T97" fmla="*/ 17 h 69"/>
                <a:gd name="T98" fmla="*/ 5 w 63"/>
                <a:gd name="T99" fmla="*/ 15 h 69"/>
                <a:gd name="T100" fmla="*/ 9 w 63"/>
                <a:gd name="T101" fmla="*/ 14 h 69"/>
                <a:gd name="T102" fmla="*/ 9 w 63"/>
                <a:gd name="T103" fmla="*/ 15 h 69"/>
                <a:gd name="T104" fmla="*/ 10 w 63"/>
                <a:gd name="T105" fmla="*/ 19 h 69"/>
                <a:gd name="T106" fmla="*/ 13 w 63"/>
                <a:gd name="T107" fmla="*/ 17 h 69"/>
                <a:gd name="T108" fmla="*/ 17 w 63"/>
                <a:gd name="T109" fmla="*/ 23 h 69"/>
                <a:gd name="T110" fmla="*/ 15 w 63"/>
                <a:gd name="T111" fmla="*/ 12 h 69"/>
                <a:gd name="T112" fmla="*/ 21 w 63"/>
                <a:gd name="T113" fmla="*/ 13 h 69"/>
                <a:gd name="T114" fmla="*/ 23 w 63"/>
                <a:gd name="T115" fmla="*/ 15 h 69"/>
                <a:gd name="T116" fmla="*/ 32 w 63"/>
                <a:gd name="T117" fmla="*/ 23 h 69"/>
                <a:gd name="T118" fmla="*/ 27 w 63"/>
                <a:gd name="T119" fmla="*/ 27 h 69"/>
                <a:gd name="T120" fmla="*/ 26 w 63"/>
                <a:gd name="T121" fmla="*/ 34 h 69"/>
                <a:gd name="T122" fmla="*/ 23 w 63"/>
                <a:gd name="T123" fmla="*/ 41 h 69"/>
                <a:gd name="T124" fmla="*/ 32 w 63"/>
                <a:gd name="T1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 h="69">
                  <a:moveTo>
                    <a:pt x="58" y="6"/>
                  </a:moveTo>
                  <a:cubicBezTo>
                    <a:pt x="59" y="6"/>
                    <a:pt x="59" y="5"/>
                    <a:pt x="59" y="5"/>
                  </a:cubicBezTo>
                  <a:cubicBezTo>
                    <a:pt x="60" y="5"/>
                    <a:pt x="60" y="5"/>
                    <a:pt x="60" y="5"/>
                  </a:cubicBezTo>
                  <a:cubicBezTo>
                    <a:pt x="61" y="5"/>
                    <a:pt x="61" y="5"/>
                    <a:pt x="61" y="5"/>
                  </a:cubicBezTo>
                  <a:cubicBezTo>
                    <a:pt x="61" y="4"/>
                    <a:pt x="61" y="4"/>
                    <a:pt x="61" y="4"/>
                  </a:cubicBezTo>
                  <a:cubicBezTo>
                    <a:pt x="62" y="3"/>
                    <a:pt x="62" y="3"/>
                    <a:pt x="62" y="3"/>
                  </a:cubicBezTo>
                  <a:cubicBezTo>
                    <a:pt x="63" y="3"/>
                    <a:pt x="63" y="3"/>
                    <a:pt x="63" y="3"/>
                  </a:cubicBezTo>
                  <a:cubicBezTo>
                    <a:pt x="63" y="4"/>
                    <a:pt x="63" y="4"/>
                    <a:pt x="63" y="4"/>
                  </a:cubicBezTo>
                  <a:cubicBezTo>
                    <a:pt x="63" y="4"/>
                    <a:pt x="63" y="4"/>
                    <a:pt x="63" y="4"/>
                  </a:cubicBezTo>
                  <a:cubicBezTo>
                    <a:pt x="62" y="5"/>
                    <a:pt x="62" y="5"/>
                    <a:pt x="62" y="5"/>
                  </a:cubicBezTo>
                  <a:cubicBezTo>
                    <a:pt x="61" y="5"/>
                    <a:pt x="61" y="5"/>
                    <a:pt x="61" y="5"/>
                  </a:cubicBezTo>
                  <a:cubicBezTo>
                    <a:pt x="60" y="6"/>
                    <a:pt x="60" y="6"/>
                    <a:pt x="60" y="6"/>
                  </a:cubicBezTo>
                  <a:cubicBezTo>
                    <a:pt x="59" y="6"/>
                    <a:pt x="59" y="6"/>
                    <a:pt x="59" y="6"/>
                  </a:cubicBezTo>
                  <a:cubicBezTo>
                    <a:pt x="59" y="6"/>
                    <a:pt x="59" y="6"/>
                    <a:pt x="59" y="6"/>
                  </a:cubicBezTo>
                  <a:cubicBezTo>
                    <a:pt x="58" y="6"/>
                    <a:pt x="58" y="6"/>
                    <a:pt x="58" y="6"/>
                  </a:cubicBezTo>
                  <a:close/>
                  <a:moveTo>
                    <a:pt x="47" y="7"/>
                  </a:moveTo>
                  <a:cubicBezTo>
                    <a:pt x="48" y="7"/>
                    <a:pt x="48" y="7"/>
                    <a:pt x="48" y="7"/>
                  </a:cubicBezTo>
                  <a:cubicBezTo>
                    <a:pt x="48" y="7"/>
                    <a:pt x="48" y="7"/>
                    <a:pt x="48" y="7"/>
                  </a:cubicBezTo>
                  <a:cubicBezTo>
                    <a:pt x="49" y="7"/>
                    <a:pt x="49" y="7"/>
                    <a:pt x="49" y="7"/>
                  </a:cubicBezTo>
                  <a:cubicBezTo>
                    <a:pt x="48" y="6"/>
                    <a:pt x="48" y="6"/>
                    <a:pt x="48" y="6"/>
                  </a:cubicBezTo>
                  <a:cubicBezTo>
                    <a:pt x="48" y="6"/>
                    <a:pt x="48" y="6"/>
                    <a:pt x="48" y="6"/>
                  </a:cubicBezTo>
                  <a:cubicBezTo>
                    <a:pt x="47" y="6"/>
                    <a:pt x="47" y="6"/>
                    <a:pt x="47" y="6"/>
                  </a:cubicBezTo>
                  <a:cubicBezTo>
                    <a:pt x="47" y="7"/>
                    <a:pt x="47" y="7"/>
                    <a:pt x="47" y="7"/>
                  </a:cubicBezTo>
                  <a:close/>
                  <a:moveTo>
                    <a:pt x="26" y="0"/>
                  </a:moveTo>
                  <a:cubicBezTo>
                    <a:pt x="27" y="1"/>
                    <a:pt x="27" y="1"/>
                    <a:pt x="27" y="1"/>
                  </a:cubicBezTo>
                  <a:cubicBezTo>
                    <a:pt x="28" y="2"/>
                    <a:pt x="28" y="2"/>
                    <a:pt x="28" y="2"/>
                  </a:cubicBezTo>
                  <a:cubicBezTo>
                    <a:pt x="28" y="1"/>
                    <a:pt x="28" y="1"/>
                    <a:pt x="28" y="1"/>
                  </a:cubicBezTo>
                  <a:cubicBezTo>
                    <a:pt x="29" y="1"/>
                    <a:pt x="29" y="1"/>
                    <a:pt x="29" y="1"/>
                  </a:cubicBezTo>
                  <a:cubicBezTo>
                    <a:pt x="28" y="0"/>
                    <a:pt x="28" y="0"/>
                    <a:pt x="28" y="0"/>
                  </a:cubicBezTo>
                  <a:cubicBezTo>
                    <a:pt x="28" y="1"/>
                    <a:pt x="28" y="1"/>
                    <a:pt x="28" y="1"/>
                  </a:cubicBezTo>
                  <a:cubicBezTo>
                    <a:pt x="27" y="0"/>
                    <a:pt x="27" y="0"/>
                    <a:pt x="27" y="0"/>
                  </a:cubicBezTo>
                  <a:cubicBezTo>
                    <a:pt x="26" y="0"/>
                    <a:pt x="26" y="0"/>
                    <a:pt x="26" y="0"/>
                  </a:cubicBezTo>
                  <a:cubicBezTo>
                    <a:pt x="26" y="0"/>
                    <a:pt x="26" y="0"/>
                    <a:pt x="26" y="0"/>
                  </a:cubicBezTo>
                  <a:cubicBezTo>
                    <a:pt x="26" y="0"/>
                    <a:pt x="26" y="0"/>
                    <a:pt x="26" y="0"/>
                  </a:cubicBezTo>
                  <a:close/>
                  <a:moveTo>
                    <a:pt x="22" y="7"/>
                  </a:moveTo>
                  <a:cubicBezTo>
                    <a:pt x="21" y="7"/>
                    <a:pt x="21" y="7"/>
                    <a:pt x="21" y="7"/>
                  </a:cubicBezTo>
                  <a:cubicBezTo>
                    <a:pt x="21" y="6"/>
                    <a:pt x="21" y="6"/>
                    <a:pt x="21" y="6"/>
                  </a:cubicBezTo>
                  <a:cubicBezTo>
                    <a:pt x="21" y="6"/>
                    <a:pt x="21" y="6"/>
                    <a:pt x="21" y="6"/>
                  </a:cubicBezTo>
                  <a:cubicBezTo>
                    <a:pt x="22" y="6"/>
                    <a:pt x="22" y="6"/>
                    <a:pt x="22" y="6"/>
                  </a:cubicBezTo>
                  <a:cubicBezTo>
                    <a:pt x="22" y="6"/>
                    <a:pt x="22" y="6"/>
                    <a:pt x="22" y="6"/>
                  </a:cubicBezTo>
                  <a:cubicBezTo>
                    <a:pt x="23" y="6"/>
                    <a:pt x="23" y="6"/>
                    <a:pt x="23" y="6"/>
                  </a:cubicBezTo>
                  <a:cubicBezTo>
                    <a:pt x="22" y="7"/>
                    <a:pt x="22" y="7"/>
                    <a:pt x="22" y="7"/>
                  </a:cubicBezTo>
                  <a:cubicBezTo>
                    <a:pt x="22" y="7"/>
                    <a:pt x="22" y="7"/>
                    <a:pt x="22" y="7"/>
                  </a:cubicBezTo>
                  <a:cubicBezTo>
                    <a:pt x="22" y="7"/>
                    <a:pt x="22" y="7"/>
                    <a:pt x="22" y="7"/>
                  </a:cubicBezTo>
                  <a:close/>
                  <a:moveTo>
                    <a:pt x="26" y="13"/>
                  </a:moveTo>
                  <a:cubicBezTo>
                    <a:pt x="26" y="13"/>
                    <a:pt x="26" y="13"/>
                    <a:pt x="26" y="13"/>
                  </a:cubicBezTo>
                  <a:cubicBezTo>
                    <a:pt x="27" y="13"/>
                    <a:pt x="27" y="13"/>
                    <a:pt x="27" y="13"/>
                  </a:cubicBezTo>
                  <a:cubicBezTo>
                    <a:pt x="28" y="13"/>
                    <a:pt x="28" y="13"/>
                    <a:pt x="28" y="13"/>
                  </a:cubicBezTo>
                  <a:cubicBezTo>
                    <a:pt x="29" y="12"/>
                    <a:pt x="29" y="12"/>
                    <a:pt x="29" y="12"/>
                  </a:cubicBezTo>
                  <a:cubicBezTo>
                    <a:pt x="31" y="12"/>
                    <a:pt x="31" y="12"/>
                    <a:pt x="31" y="12"/>
                  </a:cubicBezTo>
                  <a:cubicBezTo>
                    <a:pt x="31" y="12"/>
                    <a:pt x="31" y="12"/>
                    <a:pt x="31" y="12"/>
                  </a:cubicBezTo>
                  <a:cubicBezTo>
                    <a:pt x="32" y="12"/>
                    <a:pt x="32" y="12"/>
                    <a:pt x="32" y="12"/>
                  </a:cubicBezTo>
                  <a:cubicBezTo>
                    <a:pt x="32" y="12"/>
                    <a:pt x="32" y="12"/>
                    <a:pt x="32" y="12"/>
                  </a:cubicBezTo>
                  <a:cubicBezTo>
                    <a:pt x="32" y="13"/>
                    <a:pt x="32" y="13"/>
                    <a:pt x="32" y="13"/>
                  </a:cubicBezTo>
                  <a:cubicBezTo>
                    <a:pt x="32" y="13"/>
                    <a:pt x="32" y="13"/>
                    <a:pt x="32" y="13"/>
                  </a:cubicBezTo>
                  <a:cubicBezTo>
                    <a:pt x="32" y="13"/>
                    <a:pt x="32" y="13"/>
                    <a:pt x="32" y="13"/>
                  </a:cubicBezTo>
                  <a:cubicBezTo>
                    <a:pt x="31" y="14"/>
                    <a:pt x="31" y="14"/>
                    <a:pt x="31" y="14"/>
                  </a:cubicBezTo>
                  <a:cubicBezTo>
                    <a:pt x="30" y="13"/>
                    <a:pt x="30" y="13"/>
                    <a:pt x="30" y="13"/>
                  </a:cubicBezTo>
                  <a:cubicBezTo>
                    <a:pt x="29" y="13"/>
                    <a:pt x="29" y="13"/>
                    <a:pt x="29" y="13"/>
                  </a:cubicBezTo>
                  <a:cubicBezTo>
                    <a:pt x="28" y="13"/>
                    <a:pt x="28" y="13"/>
                    <a:pt x="28" y="13"/>
                  </a:cubicBezTo>
                  <a:cubicBezTo>
                    <a:pt x="28" y="14"/>
                    <a:pt x="28" y="14"/>
                    <a:pt x="28" y="14"/>
                  </a:cubicBezTo>
                  <a:cubicBezTo>
                    <a:pt x="28" y="14"/>
                    <a:pt x="28" y="14"/>
                    <a:pt x="28" y="14"/>
                  </a:cubicBezTo>
                  <a:cubicBezTo>
                    <a:pt x="30" y="14"/>
                    <a:pt x="30" y="14"/>
                    <a:pt x="30" y="14"/>
                  </a:cubicBezTo>
                  <a:cubicBezTo>
                    <a:pt x="30" y="14"/>
                    <a:pt x="30" y="14"/>
                    <a:pt x="30" y="14"/>
                  </a:cubicBezTo>
                  <a:cubicBezTo>
                    <a:pt x="30" y="15"/>
                    <a:pt x="30" y="15"/>
                    <a:pt x="30" y="15"/>
                  </a:cubicBezTo>
                  <a:cubicBezTo>
                    <a:pt x="30" y="15"/>
                    <a:pt x="30" y="15"/>
                    <a:pt x="30" y="15"/>
                  </a:cubicBezTo>
                  <a:cubicBezTo>
                    <a:pt x="29" y="14"/>
                    <a:pt x="29" y="14"/>
                    <a:pt x="29" y="14"/>
                  </a:cubicBezTo>
                  <a:cubicBezTo>
                    <a:pt x="29" y="15"/>
                    <a:pt x="29" y="15"/>
                    <a:pt x="29" y="15"/>
                  </a:cubicBezTo>
                  <a:cubicBezTo>
                    <a:pt x="28" y="15"/>
                    <a:pt x="28" y="15"/>
                    <a:pt x="28" y="15"/>
                  </a:cubicBezTo>
                  <a:cubicBezTo>
                    <a:pt x="27" y="14"/>
                    <a:pt x="27" y="14"/>
                    <a:pt x="27" y="14"/>
                  </a:cubicBezTo>
                  <a:cubicBezTo>
                    <a:pt x="26" y="14"/>
                    <a:pt x="26" y="14"/>
                    <a:pt x="26" y="14"/>
                  </a:cubicBezTo>
                  <a:cubicBezTo>
                    <a:pt x="25" y="14"/>
                    <a:pt x="25" y="14"/>
                    <a:pt x="25" y="14"/>
                  </a:cubicBezTo>
                  <a:cubicBezTo>
                    <a:pt x="25" y="15"/>
                    <a:pt x="25" y="15"/>
                    <a:pt x="25" y="15"/>
                  </a:cubicBezTo>
                  <a:cubicBezTo>
                    <a:pt x="26" y="15"/>
                    <a:pt x="26" y="15"/>
                    <a:pt x="26" y="15"/>
                  </a:cubicBezTo>
                  <a:cubicBezTo>
                    <a:pt x="28" y="16"/>
                    <a:pt x="28" y="16"/>
                    <a:pt x="28" y="16"/>
                  </a:cubicBezTo>
                  <a:cubicBezTo>
                    <a:pt x="28" y="16"/>
                    <a:pt x="28" y="16"/>
                    <a:pt x="28" y="16"/>
                  </a:cubicBezTo>
                  <a:cubicBezTo>
                    <a:pt x="29" y="16"/>
                    <a:pt x="29" y="16"/>
                    <a:pt x="29" y="16"/>
                  </a:cubicBezTo>
                  <a:cubicBezTo>
                    <a:pt x="29" y="16"/>
                    <a:pt x="29" y="16"/>
                    <a:pt x="29" y="16"/>
                  </a:cubicBezTo>
                  <a:cubicBezTo>
                    <a:pt x="30" y="17"/>
                    <a:pt x="30" y="17"/>
                    <a:pt x="30" y="17"/>
                  </a:cubicBezTo>
                  <a:cubicBezTo>
                    <a:pt x="30" y="18"/>
                    <a:pt x="30" y="18"/>
                    <a:pt x="30" y="18"/>
                  </a:cubicBezTo>
                  <a:cubicBezTo>
                    <a:pt x="30" y="18"/>
                    <a:pt x="30" y="18"/>
                    <a:pt x="30" y="18"/>
                  </a:cubicBezTo>
                  <a:cubicBezTo>
                    <a:pt x="31" y="18"/>
                    <a:pt x="31" y="18"/>
                    <a:pt x="31" y="18"/>
                  </a:cubicBezTo>
                  <a:cubicBezTo>
                    <a:pt x="32" y="17"/>
                    <a:pt x="32" y="17"/>
                    <a:pt x="32" y="17"/>
                  </a:cubicBezTo>
                  <a:cubicBezTo>
                    <a:pt x="33" y="17"/>
                    <a:pt x="33" y="17"/>
                    <a:pt x="33" y="17"/>
                  </a:cubicBezTo>
                  <a:cubicBezTo>
                    <a:pt x="34" y="17"/>
                    <a:pt x="34" y="17"/>
                    <a:pt x="34" y="17"/>
                  </a:cubicBezTo>
                  <a:cubicBezTo>
                    <a:pt x="35" y="17"/>
                    <a:pt x="35" y="17"/>
                    <a:pt x="35" y="17"/>
                  </a:cubicBezTo>
                  <a:cubicBezTo>
                    <a:pt x="36" y="17"/>
                    <a:pt x="36" y="17"/>
                    <a:pt x="36" y="17"/>
                  </a:cubicBezTo>
                  <a:cubicBezTo>
                    <a:pt x="35" y="18"/>
                    <a:pt x="35" y="18"/>
                    <a:pt x="35" y="18"/>
                  </a:cubicBezTo>
                  <a:cubicBezTo>
                    <a:pt x="36" y="19"/>
                    <a:pt x="36" y="19"/>
                    <a:pt x="36" y="19"/>
                  </a:cubicBezTo>
                  <a:cubicBezTo>
                    <a:pt x="37" y="19"/>
                    <a:pt x="37" y="19"/>
                    <a:pt x="37" y="19"/>
                  </a:cubicBezTo>
                  <a:cubicBezTo>
                    <a:pt x="38" y="19"/>
                    <a:pt x="38" y="19"/>
                    <a:pt x="38" y="19"/>
                  </a:cubicBezTo>
                  <a:cubicBezTo>
                    <a:pt x="39" y="19"/>
                    <a:pt x="39" y="19"/>
                    <a:pt x="39" y="19"/>
                  </a:cubicBezTo>
                  <a:cubicBezTo>
                    <a:pt x="39" y="19"/>
                    <a:pt x="39" y="19"/>
                    <a:pt x="39" y="19"/>
                  </a:cubicBezTo>
                  <a:cubicBezTo>
                    <a:pt x="39" y="18"/>
                    <a:pt x="39" y="18"/>
                    <a:pt x="39" y="18"/>
                  </a:cubicBezTo>
                  <a:cubicBezTo>
                    <a:pt x="39" y="18"/>
                    <a:pt x="39" y="18"/>
                    <a:pt x="39" y="18"/>
                  </a:cubicBezTo>
                  <a:cubicBezTo>
                    <a:pt x="39" y="17"/>
                    <a:pt x="39" y="17"/>
                    <a:pt x="39" y="17"/>
                  </a:cubicBezTo>
                  <a:cubicBezTo>
                    <a:pt x="40" y="17"/>
                    <a:pt x="40" y="17"/>
                    <a:pt x="40" y="17"/>
                  </a:cubicBezTo>
                  <a:cubicBezTo>
                    <a:pt x="41" y="17"/>
                    <a:pt x="41" y="17"/>
                    <a:pt x="41" y="17"/>
                  </a:cubicBezTo>
                  <a:cubicBezTo>
                    <a:pt x="41" y="17"/>
                    <a:pt x="41" y="17"/>
                    <a:pt x="41" y="17"/>
                  </a:cubicBezTo>
                  <a:cubicBezTo>
                    <a:pt x="42" y="17"/>
                    <a:pt x="42" y="17"/>
                    <a:pt x="42" y="17"/>
                  </a:cubicBezTo>
                  <a:cubicBezTo>
                    <a:pt x="43" y="17"/>
                    <a:pt x="43" y="17"/>
                    <a:pt x="43" y="17"/>
                  </a:cubicBezTo>
                  <a:cubicBezTo>
                    <a:pt x="44" y="17"/>
                    <a:pt x="44" y="17"/>
                    <a:pt x="44" y="17"/>
                  </a:cubicBezTo>
                  <a:cubicBezTo>
                    <a:pt x="44" y="16"/>
                    <a:pt x="44" y="16"/>
                    <a:pt x="44" y="16"/>
                  </a:cubicBezTo>
                  <a:cubicBezTo>
                    <a:pt x="44" y="15"/>
                    <a:pt x="44" y="15"/>
                    <a:pt x="44" y="15"/>
                  </a:cubicBezTo>
                  <a:cubicBezTo>
                    <a:pt x="44" y="15"/>
                    <a:pt x="44" y="15"/>
                    <a:pt x="44" y="15"/>
                  </a:cubicBezTo>
                  <a:cubicBezTo>
                    <a:pt x="44" y="14"/>
                    <a:pt x="44" y="14"/>
                    <a:pt x="44" y="14"/>
                  </a:cubicBezTo>
                  <a:cubicBezTo>
                    <a:pt x="45" y="14"/>
                    <a:pt x="45" y="14"/>
                    <a:pt x="45" y="14"/>
                  </a:cubicBezTo>
                  <a:cubicBezTo>
                    <a:pt x="45" y="12"/>
                    <a:pt x="45" y="12"/>
                    <a:pt x="45" y="12"/>
                  </a:cubicBezTo>
                  <a:cubicBezTo>
                    <a:pt x="46" y="12"/>
                    <a:pt x="46" y="12"/>
                    <a:pt x="46" y="12"/>
                  </a:cubicBezTo>
                  <a:cubicBezTo>
                    <a:pt x="47" y="11"/>
                    <a:pt x="47" y="11"/>
                    <a:pt x="47" y="11"/>
                  </a:cubicBezTo>
                  <a:cubicBezTo>
                    <a:pt x="47" y="10"/>
                    <a:pt x="47" y="10"/>
                    <a:pt x="47" y="10"/>
                  </a:cubicBezTo>
                  <a:cubicBezTo>
                    <a:pt x="47" y="10"/>
                    <a:pt x="47" y="10"/>
                    <a:pt x="47" y="10"/>
                  </a:cubicBezTo>
                  <a:cubicBezTo>
                    <a:pt x="47" y="9"/>
                    <a:pt x="47" y="9"/>
                    <a:pt x="47" y="9"/>
                  </a:cubicBezTo>
                  <a:cubicBezTo>
                    <a:pt x="47" y="8"/>
                    <a:pt x="47" y="8"/>
                    <a:pt x="47" y="8"/>
                  </a:cubicBezTo>
                  <a:cubicBezTo>
                    <a:pt x="47" y="8"/>
                    <a:pt x="47" y="8"/>
                    <a:pt x="47" y="8"/>
                  </a:cubicBezTo>
                  <a:cubicBezTo>
                    <a:pt x="47" y="7"/>
                    <a:pt x="47" y="7"/>
                    <a:pt x="47" y="7"/>
                  </a:cubicBezTo>
                  <a:cubicBezTo>
                    <a:pt x="47" y="7"/>
                    <a:pt x="47" y="7"/>
                    <a:pt x="47" y="7"/>
                  </a:cubicBezTo>
                  <a:cubicBezTo>
                    <a:pt x="45" y="7"/>
                    <a:pt x="45" y="7"/>
                    <a:pt x="45" y="7"/>
                  </a:cubicBezTo>
                  <a:cubicBezTo>
                    <a:pt x="45" y="7"/>
                    <a:pt x="45" y="7"/>
                    <a:pt x="45" y="7"/>
                  </a:cubicBezTo>
                  <a:cubicBezTo>
                    <a:pt x="44" y="7"/>
                    <a:pt x="44" y="7"/>
                    <a:pt x="44" y="7"/>
                  </a:cubicBezTo>
                  <a:cubicBezTo>
                    <a:pt x="43" y="7"/>
                    <a:pt x="43" y="7"/>
                    <a:pt x="43" y="7"/>
                  </a:cubicBezTo>
                  <a:cubicBezTo>
                    <a:pt x="42" y="7"/>
                    <a:pt x="42" y="7"/>
                    <a:pt x="42" y="7"/>
                  </a:cubicBezTo>
                  <a:cubicBezTo>
                    <a:pt x="41" y="6"/>
                    <a:pt x="41" y="6"/>
                    <a:pt x="41" y="6"/>
                  </a:cubicBezTo>
                  <a:cubicBezTo>
                    <a:pt x="40" y="6"/>
                    <a:pt x="40" y="6"/>
                    <a:pt x="40" y="6"/>
                  </a:cubicBezTo>
                  <a:cubicBezTo>
                    <a:pt x="40" y="6"/>
                    <a:pt x="40" y="6"/>
                    <a:pt x="40" y="6"/>
                  </a:cubicBezTo>
                  <a:cubicBezTo>
                    <a:pt x="40" y="6"/>
                    <a:pt x="40" y="6"/>
                    <a:pt x="40" y="6"/>
                  </a:cubicBezTo>
                  <a:cubicBezTo>
                    <a:pt x="39" y="5"/>
                    <a:pt x="39" y="5"/>
                    <a:pt x="39" y="5"/>
                  </a:cubicBezTo>
                  <a:cubicBezTo>
                    <a:pt x="39" y="6"/>
                    <a:pt x="39" y="6"/>
                    <a:pt x="39" y="6"/>
                  </a:cubicBezTo>
                  <a:cubicBezTo>
                    <a:pt x="39" y="5"/>
                    <a:pt x="39" y="5"/>
                    <a:pt x="39" y="5"/>
                  </a:cubicBezTo>
                  <a:cubicBezTo>
                    <a:pt x="39" y="5"/>
                    <a:pt x="39" y="5"/>
                    <a:pt x="39" y="5"/>
                  </a:cubicBezTo>
                  <a:cubicBezTo>
                    <a:pt x="39" y="4"/>
                    <a:pt x="39" y="4"/>
                    <a:pt x="39" y="4"/>
                  </a:cubicBezTo>
                  <a:cubicBezTo>
                    <a:pt x="38" y="5"/>
                    <a:pt x="38" y="5"/>
                    <a:pt x="38" y="5"/>
                  </a:cubicBezTo>
                  <a:cubicBezTo>
                    <a:pt x="38" y="5"/>
                    <a:pt x="38" y="5"/>
                    <a:pt x="38" y="5"/>
                  </a:cubicBezTo>
                  <a:cubicBezTo>
                    <a:pt x="38" y="6"/>
                    <a:pt x="38" y="6"/>
                    <a:pt x="38" y="6"/>
                  </a:cubicBezTo>
                  <a:cubicBezTo>
                    <a:pt x="37" y="5"/>
                    <a:pt x="37" y="5"/>
                    <a:pt x="37" y="5"/>
                  </a:cubicBezTo>
                  <a:cubicBezTo>
                    <a:pt x="37" y="5"/>
                    <a:pt x="37" y="5"/>
                    <a:pt x="37" y="5"/>
                  </a:cubicBezTo>
                  <a:cubicBezTo>
                    <a:pt x="37" y="5"/>
                    <a:pt x="37" y="5"/>
                    <a:pt x="37" y="5"/>
                  </a:cubicBezTo>
                  <a:cubicBezTo>
                    <a:pt x="37" y="5"/>
                    <a:pt x="37" y="5"/>
                    <a:pt x="37" y="5"/>
                  </a:cubicBezTo>
                  <a:cubicBezTo>
                    <a:pt x="37" y="6"/>
                    <a:pt x="37" y="6"/>
                    <a:pt x="37" y="6"/>
                  </a:cubicBezTo>
                  <a:cubicBezTo>
                    <a:pt x="36" y="6"/>
                    <a:pt x="36" y="6"/>
                    <a:pt x="36" y="6"/>
                  </a:cubicBezTo>
                  <a:cubicBezTo>
                    <a:pt x="36" y="7"/>
                    <a:pt x="36" y="7"/>
                    <a:pt x="36" y="7"/>
                  </a:cubicBezTo>
                  <a:cubicBezTo>
                    <a:pt x="36" y="7"/>
                    <a:pt x="36" y="7"/>
                    <a:pt x="36" y="7"/>
                  </a:cubicBezTo>
                  <a:cubicBezTo>
                    <a:pt x="36" y="7"/>
                    <a:pt x="36" y="7"/>
                    <a:pt x="36" y="7"/>
                  </a:cubicBezTo>
                  <a:cubicBezTo>
                    <a:pt x="35" y="7"/>
                    <a:pt x="35" y="7"/>
                    <a:pt x="35" y="7"/>
                  </a:cubicBezTo>
                  <a:cubicBezTo>
                    <a:pt x="35" y="7"/>
                    <a:pt x="35" y="7"/>
                    <a:pt x="35" y="7"/>
                  </a:cubicBezTo>
                  <a:cubicBezTo>
                    <a:pt x="35" y="7"/>
                    <a:pt x="35" y="7"/>
                    <a:pt x="35" y="7"/>
                  </a:cubicBezTo>
                  <a:cubicBezTo>
                    <a:pt x="35" y="8"/>
                    <a:pt x="35" y="8"/>
                    <a:pt x="35" y="8"/>
                  </a:cubicBezTo>
                  <a:cubicBezTo>
                    <a:pt x="35" y="7"/>
                    <a:pt x="35" y="7"/>
                    <a:pt x="35" y="7"/>
                  </a:cubicBezTo>
                  <a:cubicBezTo>
                    <a:pt x="34" y="7"/>
                    <a:pt x="34" y="7"/>
                    <a:pt x="34" y="7"/>
                  </a:cubicBezTo>
                  <a:cubicBezTo>
                    <a:pt x="35" y="6"/>
                    <a:pt x="35" y="6"/>
                    <a:pt x="35" y="6"/>
                  </a:cubicBezTo>
                  <a:cubicBezTo>
                    <a:pt x="35" y="4"/>
                    <a:pt x="35" y="4"/>
                    <a:pt x="35" y="4"/>
                  </a:cubicBezTo>
                  <a:cubicBezTo>
                    <a:pt x="35" y="4"/>
                    <a:pt x="35" y="4"/>
                    <a:pt x="35" y="4"/>
                  </a:cubicBezTo>
                  <a:cubicBezTo>
                    <a:pt x="34" y="3"/>
                    <a:pt x="34" y="3"/>
                    <a:pt x="34" y="3"/>
                  </a:cubicBezTo>
                  <a:cubicBezTo>
                    <a:pt x="33" y="3"/>
                    <a:pt x="33" y="3"/>
                    <a:pt x="33" y="3"/>
                  </a:cubicBezTo>
                  <a:cubicBezTo>
                    <a:pt x="33" y="3"/>
                    <a:pt x="33" y="3"/>
                    <a:pt x="33" y="3"/>
                  </a:cubicBezTo>
                  <a:cubicBezTo>
                    <a:pt x="33" y="3"/>
                    <a:pt x="33" y="3"/>
                    <a:pt x="33" y="3"/>
                  </a:cubicBezTo>
                  <a:cubicBezTo>
                    <a:pt x="33" y="4"/>
                    <a:pt x="33" y="4"/>
                    <a:pt x="33" y="4"/>
                  </a:cubicBezTo>
                  <a:cubicBezTo>
                    <a:pt x="33" y="4"/>
                    <a:pt x="33" y="4"/>
                    <a:pt x="33" y="4"/>
                  </a:cubicBezTo>
                  <a:cubicBezTo>
                    <a:pt x="33" y="4"/>
                    <a:pt x="33" y="4"/>
                    <a:pt x="33" y="4"/>
                  </a:cubicBezTo>
                  <a:cubicBezTo>
                    <a:pt x="33" y="4"/>
                    <a:pt x="33" y="4"/>
                    <a:pt x="33" y="4"/>
                  </a:cubicBezTo>
                  <a:cubicBezTo>
                    <a:pt x="32" y="4"/>
                    <a:pt x="32" y="4"/>
                    <a:pt x="32" y="4"/>
                  </a:cubicBezTo>
                  <a:cubicBezTo>
                    <a:pt x="32" y="5"/>
                    <a:pt x="32" y="5"/>
                    <a:pt x="32" y="5"/>
                  </a:cubicBezTo>
                  <a:cubicBezTo>
                    <a:pt x="33" y="6"/>
                    <a:pt x="33" y="6"/>
                    <a:pt x="33" y="6"/>
                  </a:cubicBezTo>
                  <a:cubicBezTo>
                    <a:pt x="33" y="6"/>
                    <a:pt x="33" y="6"/>
                    <a:pt x="33" y="6"/>
                  </a:cubicBezTo>
                  <a:cubicBezTo>
                    <a:pt x="33" y="7"/>
                    <a:pt x="33" y="7"/>
                    <a:pt x="33" y="7"/>
                  </a:cubicBezTo>
                  <a:cubicBezTo>
                    <a:pt x="33" y="8"/>
                    <a:pt x="33" y="8"/>
                    <a:pt x="33" y="8"/>
                  </a:cubicBezTo>
                  <a:cubicBezTo>
                    <a:pt x="33" y="9"/>
                    <a:pt x="33" y="9"/>
                    <a:pt x="33" y="9"/>
                  </a:cubicBezTo>
                  <a:cubicBezTo>
                    <a:pt x="33" y="10"/>
                    <a:pt x="33" y="10"/>
                    <a:pt x="33" y="10"/>
                  </a:cubicBezTo>
                  <a:cubicBezTo>
                    <a:pt x="33" y="10"/>
                    <a:pt x="33" y="10"/>
                    <a:pt x="33" y="10"/>
                  </a:cubicBezTo>
                  <a:cubicBezTo>
                    <a:pt x="32" y="9"/>
                    <a:pt x="32" y="9"/>
                    <a:pt x="32" y="9"/>
                  </a:cubicBezTo>
                  <a:cubicBezTo>
                    <a:pt x="32" y="8"/>
                    <a:pt x="32" y="8"/>
                    <a:pt x="32" y="8"/>
                  </a:cubicBezTo>
                  <a:cubicBezTo>
                    <a:pt x="31" y="8"/>
                    <a:pt x="31" y="8"/>
                    <a:pt x="31" y="8"/>
                  </a:cubicBezTo>
                  <a:cubicBezTo>
                    <a:pt x="31" y="7"/>
                    <a:pt x="31" y="7"/>
                    <a:pt x="31" y="7"/>
                  </a:cubicBezTo>
                  <a:cubicBezTo>
                    <a:pt x="31" y="7"/>
                    <a:pt x="31" y="7"/>
                    <a:pt x="31" y="7"/>
                  </a:cubicBezTo>
                  <a:cubicBezTo>
                    <a:pt x="31" y="6"/>
                    <a:pt x="31" y="6"/>
                    <a:pt x="31" y="6"/>
                  </a:cubicBezTo>
                  <a:cubicBezTo>
                    <a:pt x="30" y="6"/>
                    <a:pt x="30" y="6"/>
                    <a:pt x="30" y="6"/>
                  </a:cubicBezTo>
                  <a:cubicBezTo>
                    <a:pt x="30" y="7"/>
                    <a:pt x="30" y="7"/>
                    <a:pt x="30" y="7"/>
                  </a:cubicBezTo>
                  <a:cubicBezTo>
                    <a:pt x="29" y="7"/>
                    <a:pt x="29" y="7"/>
                    <a:pt x="29" y="7"/>
                  </a:cubicBezTo>
                  <a:cubicBezTo>
                    <a:pt x="29" y="7"/>
                    <a:pt x="29" y="7"/>
                    <a:pt x="29" y="7"/>
                  </a:cubicBezTo>
                  <a:cubicBezTo>
                    <a:pt x="28" y="7"/>
                    <a:pt x="28" y="7"/>
                    <a:pt x="28" y="7"/>
                  </a:cubicBezTo>
                  <a:cubicBezTo>
                    <a:pt x="28" y="7"/>
                    <a:pt x="28" y="7"/>
                    <a:pt x="28" y="7"/>
                  </a:cubicBezTo>
                  <a:cubicBezTo>
                    <a:pt x="28" y="7"/>
                    <a:pt x="28" y="7"/>
                    <a:pt x="28" y="7"/>
                  </a:cubicBezTo>
                  <a:cubicBezTo>
                    <a:pt x="28" y="6"/>
                    <a:pt x="28" y="6"/>
                    <a:pt x="28" y="6"/>
                  </a:cubicBezTo>
                  <a:cubicBezTo>
                    <a:pt x="27" y="6"/>
                    <a:pt x="27" y="6"/>
                    <a:pt x="27" y="6"/>
                  </a:cubicBezTo>
                  <a:cubicBezTo>
                    <a:pt x="27" y="6"/>
                    <a:pt x="27" y="6"/>
                    <a:pt x="27" y="6"/>
                  </a:cubicBezTo>
                  <a:cubicBezTo>
                    <a:pt x="26" y="5"/>
                    <a:pt x="26" y="5"/>
                    <a:pt x="26" y="5"/>
                  </a:cubicBezTo>
                  <a:cubicBezTo>
                    <a:pt x="26" y="5"/>
                    <a:pt x="26" y="5"/>
                    <a:pt x="26" y="5"/>
                  </a:cubicBezTo>
                  <a:cubicBezTo>
                    <a:pt x="26" y="5"/>
                    <a:pt x="26" y="5"/>
                    <a:pt x="26" y="5"/>
                  </a:cubicBezTo>
                  <a:cubicBezTo>
                    <a:pt x="25" y="4"/>
                    <a:pt x="25" y="4"/>
                    <a:pt x="25" y="4"/>
                  </a:cubicBezTo>
                  <a:cubicBezTo>
                    <a:pt x="25" y="4"/>
                    <a:pt x="25" y="4"/>
                    <a:pt x="25" y="4"/>
                  </a:cubicBezTo>
                  <a:cubicBezTo>
                    <a:pt x="25" y="3"/>
                    <a:pt x="25" y="3"/>
                    <a:pt x="25" y="3"/>
                  </a:cubicBezTo>
                  <a:cubicBezTo>
                    <a:pt x="25" y="3"/>
                    <a:pt x="25" y="3"/>
                    <a:pt x="25" y="3"/>
                  </a:cubicBezTo>
                  <a:cubicBezTo>
                    <a:pt x="24" y="3"/>
                    <a:pt x="24" y="3"/>
                    <a:pt x="24" y="3"/>
                  </a:cubicBezTo>
                  <a:cubicBezTo>
                    <a:pt x="24" y="5"/>
                    <a:pt x="24" y="5"/>
                    <a:pt x="24" y="5"/>
                  </a:cubicBezTo>
                  <a:cubicBezTo>
                    <a:pt x="24" y="5"/>
                    <a:pt x="24" y="5"/>
                    <a:pt x="24" y="5"/>
                  </a:cubicBezTo>
                  <a:cubicBezTo>
                    <a:pt x="25" y="6"/>
                    <a:pt x="25" y="6"/>
                    <a:pt x="25" y="6"/>
                  </a:cubicBezTo>
                  <a:cubicBezTo>
                    <a:pt x="25" y="7"/>
                    <a:pt x="25" y="7"/>
                    <a:pt x="25" y="7"/>
                  </a:cubicBezTo>
                  <a:cubicBezTo>
                    <a:pt x="25" y="7"/>
                    <a:pt x="25" y="7"/>
                    <a:pt x="25" y="7"/>
                  </a:cubicBezTo>
                  <a:cubicBezTo>
                    <a:pt x="24" y="7"/>
                    <a:pt x="24" y="7"/>
                    <a:pt x="24" y="7"/>
                  </a:cubicBezTo>
                  <a:cubicBezTo>
                    <a:pt x="24" y="6"/>
                    <a:pt x="24" y="6"/>
                    <a:pt x="24" y="6"/>
                  </a:cubicBezTo>
                  <a:cubicBezTo>
                    <a:pt x="23" y="6"/>
                    <a:pt x="23" y="6"/>
                    <a:pt x="23" y="6"/>
                  </a:cubicBezTo>
                  <a:cubicBezTo>
                    <a:pt x="23" y="7"/>
                    <a:pt x="23" y="7"/>
                    <a:pt x="23" y="7"/>
                  </a:cubicBezTo>
                  <a:cubicBezTo>
                    <a:pt x="24" y="8"/>
                    <a:pt x="24" y="8"/>
                    <a:pt x="24" y="8"/>
                  </a:cubicBezTo>
                  <a:cubicBezTo>
                    <a:pt x="24" y="8"/>
                    <a:pt x="24" y="8"/>
                    <a:pt x="24" y="8"/>
                  </a:cubicBezTo>
                  <a:cubicBezTo>
                    <a:pt x="24" y="9"/>
                    <a:pt x="24" y="9"/>
                    <a:pt x="24" y="9"/>
                  </a:cubicBezTo>
                  <a:cubicBezTo>
                    <a:pt x="24" y="9"/>
                    <a:pt x="24" y="9"/>
                    <a:pt x="24" y="9"/>
                  </a:cubicBezTo>
                  <a:cubicBezTo>
                    <a:pt x="23" y="9"/>
                    <a:pt x="23" y="9"/>
                    <a:pt x="23" y="9"/>
                  </a:cubicBezTo>
                  <a:cubicBezTo>
                    <a:pt x="23" y="8"/>
                    <a:pt x="23" y="8"/>
                    <a:pt x="23" y="8"/>
                  </a:cubicBezTo>
                  <a:cubicBezTo>
                    <a:pt x="23" y="8"/>
                    <a:pt x="23" y="8"/>
                    <a:pt x="23" y="8"/>
                  </a:cubicBezTo>
                  <a:cubicBezTo>
                    <a:pt x="21" y="8"/>
                    <a:pt x="21" y="8"/>
                    <a:pt x="21" y="8"/>
                  </a:cubicBezTo>
                  <a:cubicBezTo>
                    <a:pt x="21" y="8"/>
                    <a:pt x="21" y="8"/>
                    <a:pt x="21" y="8"/>
                  </a:cubicBezTo>
                  <a:cubicBezTo>
                    <a:pt x="20" y="8"/>
                    <a:pt x="20" y="8"/>
                    <a:pt x="20" y="8"/>
                  </a:cubicBezTo>
                  <a:cubicBezTo>
                    <a:pt x="21" y="9"/>
                    <a:pt x="21" y="9"/>
                    <a:pt x="21" y="9"/>
                  </a:cubicBezTo>
                  <a:cubicBezTo>
                    <a:pt x="21" y="9"/>
                    <a:pt x="21" y="9"/>
                    <a:pt x="21" y="9"/>
                  </a:cubicBezTo>
                  <a:cubicBezTo>
                    <a:pt x="22" y="9"/>
                    <a:pt x="22" y="9"/>
                    <a:pt x="22" y="9"/>
                  </a:cubicBezTo>
                  <a:cubicBezTo>
                    <a:pt x="21" y="10"/>
                    <a:pt x="21" y="10"/>
                    <a:pt x="21" y="10"/>
                  </a:cubicBezTo>
                  <a:cubicBezTo>
                    <a:pt x="22" y="10"/>
                    <a:pt x="22" y="10"/>
                    <a:pt x="22" y="10"/>
                  </a:cubicBezTo>
                  <a:cubicBezTo>
                    <a:pt x="22" y="10"/>
                    <a:pt x="22" y="10"/>
                    <a:pt x="22" y="10"/>
                  </a:cubicBezTo>
                  <a:cubicBezTo>
                    <a:pt x="23" y="10"/>
                    <a:pt x="23" y="10"/>
                    <a:pt x="23" y="10"/>
                  </a:cubicBezTo>
                  <a:cubicBezTo>
                    <a:pt x="21" y="11"/>
                    <a:pt x="21" y="11"/>
                    <a:pt x="21" y="11"/>
                  </a:cubicBezTo>
                  <a:cubicBezTo>
                    <a:pt x="21" y="11"/>
                    <a:pt x="21" y="11"/>
                    <a:pt x="21" y="11"/>
                  </a:cubicBezTo>
                  <a:cubicBezTo>
                    <a:pt x="22" y="13"/>
                    <a:pt x="22" y="13"/>
                    <a:pt x="22" y="13"/>
                  </a:cubicBezTo>
                  <a:cubicBezTo>
                    <a:pt x="23" y="13"/>
                    <a:pt x="23" y="13"/>
                    <a:pt x="23" y="13"/>
                  </a:cubicBezTo>
                  <a:cubicBezTo>
                    <a:pt x="24" y="13"/>
                    <a:pt x="24" y="13"/>
                    <a:pt x="24" y="13"/>
                  </a:cubicBezTo>
                  <a:cubicBezTo>
                    <a:pt x="25" y="13"/>
                    <a:pt x="25" y="13"/>
                    <a:pt x="25" y="13"/>
                  </a:cubicBezTo>
                  <a:cubicBezTo>
                    <a:pt x="25" y="13"/>
                    <a:pt x="25" y="13"/>
                    <a:pt x="25" y="13"/>
                  </a:cubicBezTo>
                  <a:cubicBezTo>
                    <a:pt x="26" y="13"/>
                    <a:pt x="26" y="13"/>
                    <a:pt x="26" y="13"/>
                  </a:cubicBezTo>
                  <a:close/>
                  <a:moveTo>
                    <a:pt x="51" y="22"/>
                  </a:moveTo>
                  <a:cubicBezTo>
                    <a:pt x="52" y="21"/>
                    <a:pt x="52" y="21"/>
                    <a:pt x="52" y="21"/>
                  </a:cubicBezTo>
                  <a:cubicBezTo>
                    <a:pt x="52" y="21"/>
                    <a:pt x="52" y="21"/>
                    <a:pt x="52" y="21"/>
                  </a:cubicBezTo>
                  <a:cubicBezTo>
                    <a:pt x="53" y="21"/>
                    <a:pt x="53" y="21"/>
                    <a:pt x="53" y="21"/>
                  </a:cubicBezTo>
                  <a:cubicBezTo>
                    <a:pt x="53" y="20"/>
                    <a:pt x="53" y="20"/>
                    <a:pt x="53" y="20"/>
                  </a:cubicBezTo>
                  <a:cubicBezTo>
                    <a:pt x="54" y="21"/>
                    <a:pt x="54" y="21"/>
                    <a:pt x="54" y="21"/>
                  </a:cubicBezTo>
                  <a:cubicBezTo>
                    <a:pt x="55" y="21"/>
                    <a:pt x="55" y="21"/>
                    <a:pt x="55" y="21"/>
                  </a:cubicBezTo>
                  <a:cubicBezTo>
                    <a:pt x="56" y="21"/>
                    <a:pt x="56" y="21"/>
                    <a:pt x="56" y="21"/>
                  </a:cubicBezTo>
                  <a:cubicBezTo>
                    <a:pt x="55" y="21"/>
                    <a:pt x="55" y="21"/>
                    <a:pt x="55" y="21"/>
                  </a:cubicBezTo>
                  <a:cubicBezTo>
                    <a:pt x="55" y="22"/>
                    <a:pt x="55" y="22"/>
                    <a:pt x="55" y="22"/>
                  </a:cubicBezTo>
                  <a:cubicBezTo>
                    <a:pt x="53" y="21"/>
                    <a:pt x="53" y="21"/>
                    <a:pt x="53" y="21"/>
                  </a:cubicBezTo>
                  <a:cubicBezTo>
                    <a:pt x="53" y="21"/>
                    <a:pt x="53" y="21"/>
                    <a:pt x="53" y="21"/>
                  </a:cubicBezTo>
                  <a:cubicBezTo>
                    <a:pt x="52" y="22"/>
                    <a:pt x="52" y="22"/>
                    <a:pt x="52" y="22"/>
                  </a:cubicBezTo>
                  <a:cubicBezTo>
                    <a:pt x="52" y="22"/>
                    <a:pt x="52" y="22"/>
                    <a:pt x="52" y="22"/>
                  </a:cubicBezTo>
                  <a:cubicBezTo>
                    <a:pt x="51" y="22"/>
                    <a:pt x="51" y="22"/>
                    <a:pt x="51" y="22"/>
                  </a:cubicBezTo>
                  <a:cubicBezTo>
                    <a:pt x="51" y="22"/>
                    <a:pt x="51" y="22"/>
                    <a:pt x="51" y="22"/>
                  </a:cubicBezTo>
                  <a:close/>
                  <a:moveTo>
                    <a:pt x="48" y="25"/>
                  </a:moveTo>
                  <a:cubicBezTo>
                    <a:pt x="48" y="24"/>
                    <a:pt x="48" y="24"/>
                    <a:pt x="48" y="24"/>
                  </a:cubicBezTo>
                  <a:cubicBezTo>
                    <a:pt x="47" y="24"/>
                    <a:pt x="47" y="24"/>
                    <a:pt x="47" y="24"/>
                  </a:cubicBezTo>
                  <a:cubicBezTo>
                    <a:pt x="47" y="23"/>
                    <a:pt x="47" y="23"/>
                    <a:pt x="47" y="23"/>
                  </a:cubicBezTo>
                  <a:cubicBezTo>
                    <a:pt x="47" y="23"/>
                    <a:pt x="47" y="23"/>
                    <a:pt x="47" y="23"/>
                  </a:cubicBezTo>
                  <a:cubicBezTo>
                    <a:pt x="48" y="23"/>
                    <a:pt x="48" y="23"/>
                    <a:pt x="48" y="23"/>
                  </a:cubicBezTo>
                  <a:cubicBezTo>
                    <a:pt x="48" y="23"/>
                    <a:pt x="48" y="23"/>
                    <a:pt x="48" y="23"/>
                  </a:cubicBezTo>
                  <a:cubicBezTo>
                    <a:pt x="48" y="23"/>
                    <a:pt x="48" y="23"/>
                    <a:pt x="48" y="23"/>
                  </a:cubicBezTo>
                  <a:cubicBezTo>
                    <a:pt x="49" y="24"/>
                    <a:pt x="49" y="24"/>
                    <a:pt x="49" y="24"/>
                  </a:cubicBezTo>
                  <a:cubicBezTo>
                    <a:pt x="49" y="24"/>
                    <a:pt x="49" y="24"/>
                    <a:pt x="49" y="24"/>
                  </a:cubicBezTo>
                  <a:cubicBezTo>
                    <a:pt x="48" y="25"/>
                    <a:pt x="48" y="25"/>
                    <a:pt x="48" y="25"/>
                  </a:cubicBezTo>
                  <a:cubicBezTo>
                    <a:pt x="48" y="25"/>
                    <a:pt x="48" y="25"/>
                    <a:pt x="48" y="25"/>
                  </a:cubicBezTo>
                  <a:close/>
                  <a:moveTo>
                    <a:pt x="32" y="32"/>
                  </a:moveTo>
                  <a:cubicBezTo>
                    <a:pt x="32" y="31"/>
                    <a:pt x="32" y="31"/>
                    <a:pt x="32" y="31"/>
                  </a:cubicBezTo>
                  <a:cubicBezTo>
                    <a:pt x="33" y="30"/>
                    <a:pt x="33" y="30"/>
                    <a:pt x="33" y="30"/>
                  </a:cubicBezTo>
                  <a:cubicBezTo>
                    <a:pt x="35" y="30"/>
                    <a:pt x="35" y="30"/>
                    <a:pt x="35" y="30"/>
                  </a:cubicBezTo>
                  <a:cubicBezTo>
                    <a:pt x="36" y="30"/>
                    <a:pt x="36" y="30"/>
                    <a:pt x="36" y="30"/>
                  </a:cubicBezTo>
                  <a:cubicBezTo>
                    <a:pt x="37" y="29"/>
                    <a:pt x="37" y="29"/>
                    <a:pt x="37" y="29"/>
                  </a:cubicBezTo>
                  <a:cubicBezTo>
                    <a:pt x="38" y="28"/>
                    <a:pt x="38" y="28"/>
                    <a:pt x="38" y="28"/>
                  </a:cubicBezTo>
                  <a:cubicBezTo>
                    <a:pt x="38" y="29"/>
                    <a:pt x="38" y="29"/>
                    <a:pt x="38" y="29"/>
                  </a:cubicBezTo>
                  <a:cubicBezTo>
                    <a:pt x="39" y="30"/>
                    <a:pt x="39" y="30"/>
                    <a:pt x="39" y="30"/>
                  </a:cubicBezTo>
                  <a:cubicBezTo>
                    <a:pt x="39" y="30"/>
                    <a:pt x="39" y="30"/>
                    <a:pt x="39" y="30"/>
                  </a:cubicBezTo>
                  <a:cubicBezTo>
                    <a:pt x="38" y="31"/>
                    <a:pt x="38" y="31"/>
                    <a:pt x="38" y="31"/>
                  </a:cubicBezTo>
                  <a:cubicBezTo>
                    <a:pt x="38" y="31"/>
                    <a:pt x="38" y="31"/>
                    <a:pt x="38" y="31"/>
                  </a:cubicBezTo>
                  <a:cubicBezTo>
                    <a:pt x="38" y="32"/>
                    <a:pt x="38" y="32"/>
                    <a:pt x="38" y="32"/>
                  </a:cubicBezTo>
                  <a:cubicBezTo>
                    <a:pt x="39" y="33"/>
                    <a:pt x="39" y="33"/>
                    <a:pt x="39" y="33"/>
                  </a:cubicBezTo>
                  <a:cubicBezTo>
                    <a:pt x="40" y="34"/>
                    <a:pt x="40" y="34"/>
                    <a:pt x="40" y="34"/>
                  </a:cubicBezTo>
                  <a:cubicBezTo>
                    <a:pt x="41" y="33"/>
                    <a:pt x="41" y="33"/>
                    <a:pt x="41" y="33"/>
                  </a:cubicBezTo>
                  <a:cubicBezTo>
                    <a:pt x="42" y="33"/>
                    <a:pt x="42" y="33"/>
                    <a:pt x="42" y="33"/>
                  </a:cubicBezTo>
                  <a:cubicBezTo>
                    <a:pt x="43" y="33"/>
                    <a:pt x="43" y="33"/>
                    <a:pt x="43" y="33"/>
                  </a:cubicBezTo>
                  <a:cubicBezTo>
                    <a:pt x="43" y="33"/>
                    <a:pt x="43" y="33"/>
                    <a:pt x="43" y="33"/>
                  </a:cubicBezTo>
                  <a:cubicBezTo>
                    <a:pt x="44" y="34"/>
                    <a:pt x="44" y="34"/>
                    <a:pt x="44" y="34"/>
                  </a:cubicBezTo>
                  <a:cubicBezTo>
                    <a:pt x="44" y="34"/>
                    <a:pt x="44" y="34"/>
                    <a:pt x="44" y="34"/>
                  </a:cubicBezTo>
                  <a:cubicBezTo>
                    <a:pt x="43" y="34"/>
                    <a:pt x="43" y="34"/>
                    <a:pt x="43" y="34"/>
                  </a:cubicBezTo>
                  <a:cubicBezTo>
                    <a:pt x="42" y="36"/>
                    <a:pt x="42" y="36"/>
                    <a:pt x="42" y="36"/>
                  </a:cubicBezTo>
                  <a:cubicBezTo>
                    <a:pt x="42" y="36"/>
                    <a:pt x="42" y="36"/>
                    <a:pt x="42" y="36"/>
                  </a:cubicBezTo>
                  <a:cubicBezTo>
                    <a:pt x="41" y="38"/>
                    <a:pt x="41" y="38"/>
                    <a:pt x="41" y="38"/>
                  </a:cubicBezTo>
                  <a:cubicBezTo>
                    <a:pt x="40" y="38"/>
                    <a:pt x="40" y="38"/>
                    <a:pt x="40" y="38"/>
                  </a:cubicBezTo>
                  <a:cubicBezTo>
                    <a:pt x="40" y="38"/>
                    <a:pt x="40" y="38"/>
                    <a:pt x="40" y="38"/>
                  </a:cubicBezTo>
                  <a:cubicBezTo>
                    <a:pt x="39" y="39"/>
                    <a:pt x="39" y="39"/>
                    <a:pt x="39" y="39"/>
                  </a:cubicBezTo>
                  <a:cubicBezTo>
                    <a:pt x="39" y="40"/>
                    <a:pt x="39" y="40"/>
                    <a:pt x="39" y="40"/>
                  </a:cubicBezTo>
                  <a:cubicBezTo>
                    <a:pt x="38" y="40"/>
                    <a:pt x="38" y="40"/>
                    <a:pt x="38" y="40"/>
                  </a:cubicBezTo>
                  <a:cubicBezTo>
                    <a:pt x="38" y="40"/>
                    <a:pt x="38" y="40"/>
                    <a:pt x="38" y="40"/>
                  </a:cubicBezTo>
                  <a:cubicBezTo>
                    <a:pt x="38" y="40"/>
                    <a:pt x="38" y="40"/>
                    <a:pt x="38" y="40"/>
                  </a:cubicBezTo>
                  <a:cubicBezTo>
                    <a:pt x="38" y="39"/>
                    <a:pt x="38" y="39"/>
                    <a:pt x="38" y="39"/>
                  </a:cubicBezTo>
                  <a:cubicBezTo>
                    <a:pt x="38" y="38"/>
                    <a:pt x="38" y="38"/>
                    <a:pt x="38" y="38"/>
                  </a:cubicBezTo>
                  <a:cubicBezTo>
                    <a:pt x="38" y="37"/>
                    <a:pt x="38" y="37"/>
                    <a:pt x="38" y="37"/>
                  </a:cubicBezTo>
                  <a:cubicBezTo>
                    <a:pt x="38" y="36"/>
                    <a:pt x="38" y="36"/>
                    <a:pt x="38" y="36"/>
                  </a:cubicBezTo>
                  <a:cubicBezTo>
                    <a:pt x="38" y="36"/>
                    <a:pt x="38" y="36"/>
                    <a:pt x="38" y="36"/>
                  </a:cubicBezTo>
                  <a:cubicBezTo>
                    <a:pt x="37" y="36"/>
                    <a:pt x="37" y="36"/>
                    <a:pt x="37" y="36"/>
                  </a:cubicBezTo>
                  <a:cubicBezTo>
                    <a:pt x="37" y="36"/>
                    <a:pt x="37" y="36"/>
                    <a:pt x="37" y="36"/>
                  </a:cubicBezTo>
                  <a:cubicBezTo>
                    <a:pt x="36" y="37"/>
                    <a:pt x="36" y="37"/>
                    <a:pt x="36" y="37"/>
                  </a:cubicBezTo>
                  <a:cubicBezTo>
                    <a:pt x="36" y="38"/>
                    <a:pt x="36" y="38"/>
                    <a:pt x="36" y="38"/>
                  </a:cubicBezTo>
                  <a:cubicBezTo>
                    <a:pt x="35" y="38"/>
                    <a:pt x="35" y="38"/>
                    <a:pt x="35" y="38"/>
                  </a:cubicBezTo>
                  <a:cubicBezTo>
                    <a:pt x="34" y="39"/>
                    <a:pt x="34" y="39"/>
                    <a:pt x="34" y="39"/>
                  </a:cubicBezTo>
                  <a:cubicBezTo>
                    <a:pt x="33" y="39"/>
                    <a:pt x="33" y="39"/>
                    <a:pt x="33" y="39"/>
                  </a:cubicBezTo>
                  <a:cubicBezTo>
                    <a:pt x="33" y="39"/>
                    <a:pt x="33" y="39"/>
                    <a:pt x="33" y="39"/>
                  </a:cubicBezTo>
                  <a:cubicBezTo>
                    <a:pt x="32" y="39"/>
                    <a:pt x="32" y="39"/>
                    <a:pt x="32" y="39"/>
                  </a:cubicBezTo>
                  <a:cubicBezTo>
                    <a:pt x="32" y="38"/>
                    <a:pt x="32" y="38"/>
                    <a:pt x="32" y="38"/>
                  </a:cubicBezTo>
                  <a:cubicBezTo>
                    <a:pt x="33" y="38"/>
                    <a:pt x="33" y="38"/>
                    <a:pt x="33" y="38"/>
                  </a:cubicBezTo>
                  <a:cubicBezTo>
                    <a:pt x="32" y="37"/>
                    <a:pt x="32" y="37"/>
                    <a:pt x="32" y="37"/>
                  </a:cubicBezTo>
                  <a:cubicBezTo>
                    <a:pt x="33" y="37"/>
                    <a:pt x="33" y="37"/>
                    <a:pt x="33" y="37"/>
                  </a:cubicBezTo>
                  <a:cubicBezTo>
                    <a:pt x="33" y="36"/>
                    <a:pt x="33" y="36"/>
                    <a:pt x="33" y="36"/>
                  </a:cubicBezTo>
                  <a:cubicBezTo>
                    <a:pt x="34" y="35"/>
                    <a:pt x="34" y="35"/>
                    <a:pt x="34" y="35"/>
                  </a:cubicBezTo>
                  <a:cubicBezTo>
                    <a:pt x="34" y="34"/>
                    <a:pt x="34" y="34"/>
                    <a:pt x="34" y="34"/>
                  </a:cubicBezTo>
                  <a:cubicBezTo>
                    <a:pt x="34" y="33"/>
                    <a:pt x="34" y="33"/>
                    <a:pt x="34" y="33"/>
                  </a:cubicBezTo>
                  <a:cubicBezTo>
                    <a:pt x="34" y="33"/>
                    <a:pt x="34" y="33"/>
                    <a:pt x="34" y="33"/>
                  </a:cubicBezTo>
                  <a:cubicBezTo>
                    <a:pt x="33" y="33"/>
                    <a:pt x="33" y="33"/>
                    <a:pt x="33" y="33"/>
                  </a:cubicBezTo>
                  <a:cubicBezTo>
                    <a:pt x="33" y="32"/>
                    <a:pt x="33" y="32"/>
                    <a:pt x="33" y="32"/>
                  </a:cubicBezTo>
                  <a:cubicBezTo>
                    <a:pt x="32" y="32"/>
                    <a:pt x="32" y="32"/>
                    <a:pt x="32" y="32"/>
                  </a:cubicBezTo>
                  <a:close/>
                  <a:moveTo>
                    <a:pt x="28" y="20"/>
                  </a:moveTo>
                  <a:cubicBezTo>
                    <a:pt x="28" y="21"/>
                    <a:pt x="28" y="21"/>
                    <a:pt x="28" y="21"/>
                  </a:cubicBezTo>
                  <a:cubicBezTo>
                    <a:pt x="29" y="21"/>
                    <a:pt x="29" y="21"/>
                    <a:pt x="29" y="21"/>
                  </a:cubicBezTo>
                  <a:cubicBezTo>
                    <a:pt x="29" y="21"/>
                    <a:pt x="29" y="21"/>
                    <a:pt x="29" y="21"/>
                  </a:cubicBezTo>
                  <a:cubicBezTo>
                    <a:pt x="30" y="21"/>
                    <a:pt x="30" y="21"/>
                    <a:pt x="30" y="21"/>
                  </a:cubicBezTo>
                  <a:cubicBezTo>
                    <a:pt x="30" y="21"/>
                    <a:pt x="30" y="21"/>
                    <a:pt x="30" y="21"/>
                  </a:cubicBezTo>
                  <a:cubicBezTo>
                    <a:pt x="30" y="20"/>
                    <a:pt x="30" y="20"/>
                    <a:pt x="30" y="20"/>
                  </a:cubicBezTo>
                  <a:cubicBezTo>
                    <a:pt x="28" y="20"/>
                    <a:pt x="28" y="20"/>
                    <a:pt x="28" y="20"/>
                  </a:cubicBezTo>
                  <a:cubicBezTo>
                    <a:pt x="28" y="20"/>
                    <a:pt x="28" y="20"/>
                    <a:pt x="28" y="20"/>
                  </a:cubicBezTo>
                  <a:cubicBezTo>
                    <a:pt x="28" y="20"/>
                    <a:pt x="28" y="20"/>
                    <a:pt x="28" y="20"/>
                  </a:cubicBezTo>
                  <a:close/>
                  <a:moveTo>
                    <a:pt x="29" y="27"/>
                  </a:moveTo>
                  <a:cubicBezTo>
                    <a:pt x="30" y="28"/>
                    <a:pt x="30" y="28"/>
                    <a:pt x="30" y="28"/>
                  </a:cubicBezTo>
                  <a:cubicBezTo>
                    <a:pt x="31" y="28"/>
                    <a:pt x="31" y="28"/>
                    <a:pt x="31" y="28"/>
                  </a:cubicBezTo>
                  <a:cubicBezTo>
                    <a:pt x="31" y="28"/>
                    <a:pt x="31" y="28"/>
                    <a:pt x="31" y="28"/>
                  </a:cubicBezTo>
                  <a:cubicBezTo>
                    <a:pt x="32" y="29"/>
                    <a:pt x="32" y="29"/>
                    <a:pt x="32" y="29"/>
                  </a:cubicBezTo>
                  <a:cubicBezTo>
                    <a:pt x="32" y="29"/>
                    <a:pt x="32" y="29"/>
                    <a:pt x="32" y="29"/>
                  </a:cubicBezTo>
                  <a:cubicBezTo>
                    <a:pt x="32" y="29"/>
                    <a:pt x="32" y="29"/>
                    <a:pt x="32" y="29"/>
                  </a:cubicBezTo>
                  <a:cubicBezTo>
                    <a:pt x="32" y="30"/>
                    <a:pt x="32" y="30"/>
                    <a:pt x="32" y="30"/>
                  </a:cubicBezTo>
                  <a:cubicBezTo>
                    <a:pt x="32" y="30"/>
                    <a:pt x="32" y="30"/>
                    <a:pt x="32" y="30"/>
                  </a:cubicBezTo>
                  <a:cubicBezTo>
                    <a:pt x="33" y="30"/>
                    <a:pt x="33" y="30"/>
                    <a:pt x="33" y="30"/>
                  </a:cubicBezTo>
                  <a:cubicBezTo>
                    <a:pt x="33" y="30"/>
                    <a:pt x="33" y="30"/>
                    <a:pt x="33" y="30"/>
                  </a:cubicBezTo>
                  <a:cubicBezTo>
                    <a:pt x="34" y="29"/>
                    <a:pt x="34" y="29"/>
                    <a:pt x="34" y="29"/>
                  </a:cubicBezTo>
                  <a:cubicBezTo>
                    <a:pt x="35" y="29"/>
                    <a:pt x="35" y="29"/>
                    <a:pt x="35" y="29"/>
                  </a:cubicBezTo>
                  <a:cubicBezTo>
                    <a:pt x="35" y="29"/>
                    <a:pt x="35" y="29"/>
                    <a:pt x="35" y="29"/>
                  </a:cubicBezTo>
                  <a:cubicBezTo>
                    <a:pt x="35" y="28"/>
                    <a:pt x="35" y="28"/>
                    <a:pt x="35" y="28"/>
                  </a:cubicBezTo>
                  <a:cubicBezTo>
                    <a:pt x="35" y="27"/>
                    <a:pt x="35" y="27"/>
                    <a:pt x="35" y="27"/>
                  </a:cubicBezTo>
                  <a:cubicBezTo>
                    <a:pt x="36" y="27"/>
                    <a:pt x="36" y="27"/>
                    <a:pt x="36" y="27"/>
                  </a:cubicBezTo>
                  <a:cubicBezTo>
                    <a:pt x="36" y="26"/>
                    <a:pt x="36" y="26"/>
                    <a:pt x="36" y="26"/>
                  </a:cubicBezTo>
                  <a:cubicBezTo>
                    <a:pt x="36" y="26"/>
                    <a:pt x="36" y="26"/>
                    <a:pt x="36" y="26"/>
                  </a:cubicBezTo>
                  <a:cubicBezTo>
                    <a:pt x="35" y="26"/>
                    <a:pt x="35" y="26"/>
                    <a:pt x="35" y="26"/>
                  </a:cubicBezTo>
                  <a:cubicBezTo>
                    <a:pt x="35" y="25"/>
                    <a:pt x="35" y="25"/>
                    <a:pt x="35" y="25"/>
                  </a:cubicBezTo>
                  <a:cubicBezTo>
                    <a:pt x="34" y="25"/>
                    <a:pt x="34" y="25"/>
                    <a:pt x="34" y="25"/>
                  </a:cubicBezTo>
                  <a:cubicBezTo>
                    <a:pt x="34" y="25"/>
                    <a:pt x="34" y="25"/>
                    <a:pt x="34" y="25"/>
                  </a:cubicBezTo>
                  <a:cubicBezTo>
                    <a:pt x="33" y="26"/>
                    <a:pt x="33" y="26"/>
                    <a:pt x="33" y="26"/>
                  </a:cubicBezTo>
                  <a:cubicBezTo>
                    <a:pt x="33" y="25"/>
                    <a:pt x="33" y="25"/>
                    <a:pt x="33" y="25"/>
                  </a:cubicBezTo>
                  <a:cubicBezTo>
                    <a:pt x="32" y="25"/>
                    <a:pt x="32" y="25"/>
                    <a:pt x="32" y="25"/>
                  </a:cubicBezTo>
                  <a:cubicBezTo>
                    <a:pt x="32" y="26"/>
                    <a:pt x="32" y="26"/>
                    <a:pt x="32" y="26"/>
                  </a:cubicBezTo>
                  <a:cubicBezTo>
                    <a:pt x="32" y="26"/>
                    <a:pt x="32" y="26"/>
                    <a:pt x="32" y="26"/>
                  </a:cubicBezTo>
                  <a:cubicBezTo>
                    <a:pt x="31" y="26"/>
                    <a:pt x="31" y="26"/>
                    <a:pt x="31" y="26"/>
                  </a:cubicBezTo>
                  <a:cubicBezTo>
                    <a:pt x="30" y="26"/>
                    <a:pt x="30" y="26"/>
                    <a:pt x="30" y="26"/>
                  </a:cubicBezTo>
                  <a:cubicBezTo>
                    <a:pt x="30" y="27"/>
                    <a:pt x="30" y="27"/>
                    <a:pt x="30" y="27"/>
                  </a:cubicBezTo>
                  <a:cubicBezTo>
                    <a:pt x="29" y="27"/>
                    <a:pt x="29" y="27"/>
                    <a:pt x="29" y="27"/>
                  </a:cubicBezTo>
                  <a:close/>
                  <a:moveTo>
                    <a:pt x="5" y="31"/>
                  </a:moveTo>
                  <a:cubicBezTo>
                    <a:pt x="4" y="30"/>
                    <a:pt x="4" y="30"/>
                    <a:pt x="4" y="30"/>
                  </a:cubicBezTo>
                  <a:cubicBezTo>
                    <a:pt x="4" y="30"/>
                    <a:pt x="4" y="30"/>
                    <a:pt x="4" y="30"/>
                  </a:cubicBezTo>
                  <a:cubicBezTo>
                    <a:pt x="4" y="29"/>
                    <a:pt x="4" y="29"/>
                    <a:pt x="4" y="29"/>
                  </a:cubicBezTo>
                  <a:cubicBezTo>
                    <a:pt x="3" y="28"/>
                    <a:pt x="3" y="28"/>
                    <a:pt x="3" y="28"/>
                  </a:cubicBezTo>
                  <a:cubicBezTo>
                    <a:pt x="2" y="28"/>
                    <a:pt x="2" y="28"/>
                    <a:pt x="2" y="28"/>
                  </a:cubicBezTo>
                  <a:cubicBezTo>
                    <a:pt x="2" y="28"/>
                    <a:pt x="2" y="28"/>
                    <a:pt x="2" y="28"/>
                  </a:cubicBezTo>
                  <a:cubicBezTo>
                    <a:pt x="2" y="26"/>
                    <a:pt x="2" y="26"/>
                    <a:pt x="2" y="26"/>
                  </a:cubicBezTo>
                  <a:cubicBezTo>
                    <a:pt x="1" y="26"/>
                    <a:pt x="1" y="26"/>
                    <a:pt x="1" y="26"/>
                  </a:cubicBezTo>
                  <a:cubicBezTo>
                    <a:pt x="1" y="25"/>
                    <a:pt x="1" y="25"/>
                    <a:pt x="1" y="25"/>
                  </a:cubicBezTo>
                  <a:cubicBezTo>
                    <a:pt x="1" y="24"/>
                    <a:pt x="1" y="24"/>
                    <a:pt x="1" y="24"/>
                  </a:cubicBezTo>
                  <a:cubicBezTo>
                    <a:pt x="1" y="24"/>
                    <a:pt x="1" y="24"/>
                    <a:pt x="1" y="24"/>
                  </a:cubicBezTo>
                  <a:cubicBezTo>
                    <a:pt x="2" y="24"/>
                    <a:pt x="2" y="24"/>
                    <a:pt x="2" y="24"/>
                  </a:cubicBezTo>
                  <a:cubicBezTo>
                    <a:pt x="2" y="25"/>
                    <a:pt x="2" y="25"/>
                    <a:pt x="2" y="25"/>
                  </a:cubicBezTo>
                  <a:cubicBezTo>
                    <a:pt x="3" y="25"/>
                    <a:pt x="3" y="25"/>
                    <a:pt x="3" y="25"/>
                  </a:cubicBezTo>
                  <a:cubicBezTo>
                    <a:pt x="2" y="26"/>
                    <a:pt x="2" y="26"/>
                    <a:pt x="2" y="26"/>
                  </a:cubicBezTo>
                  <a:cubicBezTo>
                    <a:pt x="3" y="27"/>
                    <a:pt x="3" y="27"/>
                    <a:pt x="3" y="27"/>
                  </a:cubicBezTo>
                  <a:cubicBezTo>
                    <a:pt x="4" y="28"/>
                    <a:pt x="4" y="28"/>
                    <a:pt x="4" y="28"/>
                  </a:cubicBezTo>
                  <a:cubicBezTo>
                    <a:pt x="4" y="28"/>
                    <a:pt x="4" y="28"/>
                    <a:pt x="4" y="28"/>
                  </a:cubicBezTo>
                  <a:cubicBezTo>
                    <a:pt x="4" y="28"/>
                    <a:pt x="4" y="28"/>
                    <a:pt x="4" y="28"/>
                  </a:cubicBezTo>
                  <a:cubicBezTo>
                    <a:pt x="4" y="28"/>
                    <a:pt x="4" y="28"/>
                    <a:pt x="4" y="28"/>
                  </a:cubicBezTo>
                  <a:cubicBezTo>
                    <a:pt x="5" y="29"/>
                    <a:pt x="5" y="29"/>
                    <a:pt x="5" y="29"/>
                  </a:cubicBezTo>
                  <a:cubicBezTo>
                    <a:pt x="5" y="30"/>
                    <a:pt x="5" y="30"/>
                    <a:pt x="5" y="30"/>
                  </a:cubicBezTo>
                  <a:cubicBezTo>
                    <a:pt x="6" y="30"/>
                    <a:pt x="6" y="30"/>
                    <a:pt x="6" y="30"/>
                  </a:cubicBezTo>
                  <a:cubicBezTo>
                    <a:pt x="5" y="31"/>
                    <a:pt x="5" y="31"/>
                    <a:pt x="5" y="31"/>
                  </a:cubicBezTo>
                  <a:cubicBezTo>
                    <a:pt x="5" y="31"/>
                    <a:pt x="5" y="31"/>
                    <a:pt x="5" y="31"/>
                  </a:cubicBezTo>
                  <a:cubicBezTo>
                    <a:pt x="5" y="31"/>
                    <a:pt x="5" y="31"/>
                    <a:pt x="5" y="31"/>
                  </a:cubicBezTo>
                  <a:close/>
                  <a:moveTo>
                    <a:pt x="21" y="49"/>
                  </a:moveTo>
                  <a:cubicBezTo>
                    <a:pt x="21" y="48"/>
                    <a:pt x="21" y="48"/>
                    <a:pt x="21" y="48"/>
                  </a:cubicBezTo>
                  <a:cubicBezTo>
                    <a:pt x="21" y="49"/>
                    <a:pt x="21" y="49"/>
                    <a:pt x="21" y="49"/>
                  </a:cubicBezTo>
                  <a:cubicBezTo>
                    <a:pt x="20" y="49"/>
                    <a:pt x="20" y="49"/>
                    <a:pt x="20" y="49"/>
                  </a:cubicBezTo>
                  <a:cubicBezTo>
                    <a:pt x="20" y="49"/>
                    <a:pt x="20" y="49"/>
                    <a:pt x="20" y="49"/>
                  </a:cubicBezTo>
                  <a:cubicBezTo>
                    <a:pt x="20" y="48"/>
                    <a:pt x="20" y="48"/>
                    <a:pt x="20" y="48"/>
                  </a:cubicBezTo>
                  <a:cubicBezTo>
                    <a:pt x="20" y="47"/>
                    <a:pt x="20" y="47"/>
                    <a:pt x="20" y="47"/>
                  </a:cubicBezTo>
                  <a:cubicBezTo>
                    <a:pt x="20" y="47"/>
                    <a:pt x="20" y="47"/>
                    <a:pt x="20" y="47"/>
                  </a:cubicBezTo>
                  <a:cubicBezTo>
                    <a:pt x="19" y="47"/>
                    <a:pt x="19" y="47"/>
                    <a:pt x="19" y="47"/>
                  </a:cubicBezTo>
                  <a:cubicBezTo>
                    <a:pt x="18" y="46"/>
                    <a:pt x="18" y="46"/>
                    <a:pt x="18" y="46"/>
                  </a:cubicBezTo>
                  <a:cubicBezTo>
                    <a:pt x="18" y="45"/>
                    <a:pt x="18" y="45"/>
                    <a:pt x="18" y="45"/>
                  </a:cubicBezTo>
                  <a:cubicBezTo>
                    <a:pt x="19" y="45"/>
                    <a:pt x="19" y="45"/>
                    <a:pt x="19" y="45"/>
                  </a:cubicBezTo>
                  <a:cubicBezTo>
                    <a:pt x="19" y="45"/>
                    <a:pt x="19" y="45"/>
                    <a:pt x="19" y="45"/>
                  </a:cubicBezTo>
                  <a:cubicBezTo>
                    <a:pt x="19" y="44"/>
                    <a:pt x="19" y="44"/>
                    <a:pt x="19" y="44"/>
                  </a:cubicBezTo>
                  <a:cubicBezTo>
                    <a:pt x="19" y="44"/>
                    <a:pt x="19" y="44"/>
                    <a:pt x="19" y="44"/>
                  </a:cubicBezTo>
                  <a:cubicBezTo>
                    <a:pt x="19" y="44"/>
                    <a:pt x="19" y="44"/>
                    <a:pt x="19" y="44"/>
                  </a:cubicBezTo>
                  <a:cubicBezTo>
                    <a:pt x="19" y="44"/>
                    <a:pt x="19" y="44"/>
                    <a:pt x="19" y="44"/>
                  </a:cubicBezTo>
                  <a:cubicBezTo>
                    <a:pt x="18" y="43"/>
                    <a:pt x="18" y="43"/>
                    <a:pt x="18" y="43"/>
                  </a:cubicBezTo>
                  <a:cubicBezTo>
                    <a:pt x="18" y="43"/>
                    <a:pt x="18" y="43"/>
                    <a:pt x="18" y="43"/>
                  </a:cubicBezTo>
                  <a:cubicBezTo>
                    <a:pt x="18" y="44"/>
                    <a:pt x="18" y="44"/>
                    <a:pt x="18" y="44"/>
                  </a:cubicBezTo>
                  <a:cubicBezTo>
                    <a:pt x="17" y="44"/>
                    <a:pt x="17" y="44"/>
                    <a:pt x="17" y="44"/>
                  </a:cubicBezTo>
                  <a:cubicBezTo>
                    <a:pt x="16" y="43"/>
                    <a:pt x="16" y="43"/>
                    <a:pt x="16" y="43"/>
                  </a:cubicBezTo>
                  <a:cubicBezTo>
                    <a:pt x="16" y="43"/>
                    <a:pt x="16" y="43"/>
                    <a:pt x="16" y="43"/>
                  </a:cubicBezTo>
                  <a:cubicBezTo>
                    <a:pt x="15" y="43"/>
                    <a:pt x="15" y="43"/>
                    <a:pt x="15" y="43"/>
                  </a:cubicBezTo>
                  <a:cubicBezTo>
                    <a:pt x="15" y="42"/>
                    <a:pt x="15" y="42"/>
                    <a:pt x="15" y="42"/>
                  </a:cubicBezTo>
                  <a:cubicBezTo>
                    <a:pt x="14" y="42"/>
                    <a:pt x="14" y="42"/>
                    <a:pt x="14" y="42"/>
                  </a:cubicBezTo>
                  <a:cubicBezTo>
                    <a:pt x="14" y="42"/>
                    <a:pt x="14" y="42"/>
                    <a:pt x="14" y="42"/>
                  </a:cubicBezTo>
                  <a:cubicBezTo>
                    <a:pt x="14" y="42"/>
                    <a:pt x="14" y="42"/>
                    <a:pt x="14" y="42"/>
                  </a:cubicBezTo>
                  <a:cubicBezTo>
                    <a:pt x="14" y="41"/>
                    <a:pt x="14" y="41"/>
                    <a:pt x="14" y="41"/>
                  </a:cubicBezTo>
                  <a:cubicBezTo>
                    <a:pt x="13" y="41"/>
                    <a:pt x="13" y="41"/>
                    <a:pt x="13" y="41"/>
                  </a:cubicBezTo>
                  <a:cubicBezTo>
                    <a:pt x="13" y="41"/>
                    <a:pt x="13" y="41"/>
                    <a:pt x="13" y="41"/>
                  </a:cubicBezTo>
                  <a:cubicBezTo>
                    <a:pt x="13" y="41"/>
                    <a:pt x="13" y="41"/>
                    <a:pt x="13" y="41"/>
                  </a:cubicBezTo>
                  <a:cubicBezTo>
                    <a:pt x="13" y="40"/>
                    <a:pt x="13" y="40"/>
                    <a:pt x="13" y="40"/>
                  </a:cubicBezTo>
                  <a:cubicBezTo>
                    <a:pt x="12" y="40"/>
                    <a:pt x="12" y="40"/>
                    <a:pt x="12" y="40"/>
                  </a:cubicBezTo>
                  <a:cubicBezTo>
                    <a:pt x="12" y="40"/>
                    <a:pt x="12" y="40"/>
                    <a:pt x="12" y="40"/>
                  </a:cubicBezTo>
                  <a:cubicBezTo>
                    <a:pt x="12" y="39"/>
                    <a:pt x="12" y="39"/>
                    <a:pt x="12" y="39"/>
                  </a:cubicBezTo>
                  <a:cubicBezTo>
                    <a:pt x="12" y="39"/>
                    <a:pt x="12" y="39"/>
                    <a:pt x="12" y="39"/>
                  </a:cubicBezTo>
                  <a:cubicBezTo>
                    <a:pt x="12" y="39"/>
                    <a:pt x="12" y="39"/>
                    <a:pt x="12" y="39"/>
                  </a:cubicBezTo>
                  <a:cubicBezTo>
                    <a:pt x="12" y="38"/>
                    <a:pt x="12" y="38"/>
                    <a:pt x="12" y="38"/>
                  </a:cubicBezTo>
                  <a:cubicBezTo>
                    <a:pt x="12" y="38"/>
                    <a:pt x="12" y="38"/>
                    <a:pt x="12" y="38"/>
                  </a:cubicBezTo>
                  <a:cubicBezTo>
                    <a:pt x="12" y="38"/>
                    <a:pt x="12" y="38"/>
                    <a:pt x="12" y="38"/>
                  </a:cubicBezTo>
                  <a:cubicBezTo>
                    <a:pt x="13" y="37"/>
                    <a:pt x="13" y="37"/>
                    <a:pt x="13" y="37"/>
                  </a:cubicBezTo>
                  <a:cubicBezTo>
                    <a:pt x="13" y="37"/>
                    <a:pt x="13" y="37"/>
                    <a:pt x="13" y="37"/>
                  </a:cubicBezTo>
                  <a:cubicBezTo>
                    <a:pt x="14" y="38"/>
                    <a:pt x="14" y="38"/>
                    <a:pt x="14" y="38"/>
                  </a:cubicBezTo>
                  <a:cubicBezTo>
                    <a:pt x="14" y="38"/>
                    <a:pt x="14" y="38"/>
                    <a:pt x="14" y="38"/>
                  </a:cubicBezTo>
                  <a:cubicBezTo>
                    <a:pt x="14" y="38"/>
                    <a:pt x="14" y="38"/>
                    <a:pt x="14" y="38"/>
                  </a:cubicBezTo>
                  <a:cubicBezTo>
                    <a:pt x="14" y="38"/>
                    <a:pt x="14" y="38"/>
                    <a:pt x="14" y="38"/>
                  </a:cubicBezTo>
                  <a:cubicBezTo>
                    <a:pt x="15" y="38"/>
                    <a:pt x="15" y="38"/>
                    <a:pt x="15" y="38"/>
                  </a:cubicBezTo>
                  <a:cubicBezTo>
                    <a:pt x="16" y="38"/>
                    <a:pt x="16" y="38"/>
                    <a:pt x="16" y="38"/>
                  </a:cubicBezTo>
                  <a:cubicBezTo>
                    <a:pt x="16" y="38"/>
                    <a:pt x="16" y="38"/>
                    <a:pt x="16" y="38"/>
                  </a:cubicBezTo>
                  <a:cubicBezTo>
                    <a:pt x="18" y="38"/>
                    <a:pt x="18" y="38"/>
                    <a:pt x="18" y="38"/>
                  </a:cubicBezTo>
                  <a:cubicBezTo>
                    <a:pt x="18" y="37"/>
                    <a:pt x="18" y="37"/>
                    <a:pt x="18" y="37"/>
                  </a:cubicBezTo>
                  <a:cubicBezTo>
                    <a:pt x="17" y="37"/>
                    <a:pt x="17" y="37"/>
                    <a:pt x="17" y="37"/>
                  </a:cubicBezTo>
                  <a:cubicBezTo>
                    <a:pt x="16" y="37"/>
                    <a:pt x="16" y="37"/>
                    <a:pt x="16" y="37"/>
                  </a:cubicBezTo>
                  <a:cubicBezTo>
                    <a:pt x="15" y="37"/>
                    <a:pt x="15" y="37"/>
                    <a:pt x="15" y="37"/>
                  </a:cubicBezTo>
                  <a:cubicBezTo>
                    <a:pt x="14" y="36"/>
                    <a:pt x="14" y="36"/>
                    <a:pt x="14" y="36"/>
                  </a:cubicBezTo>
                  <a:cubicBezTo>
                    <a:pt x="14" y="36"/>
                    <a:pt x="14" y="36"/>
                    <a:pt x="14" y="36"/>
                  </a:cubicBezTo>
                  <a:cubicBezTo>
                    <a:pt x="15" y="36"/>
                    <a:pt x="15" y="36"/>
                    <a:pt x="15" y="36"/>
                  </a:cubicBezTo>
                  <a:cubicBezTo>
                    <a:pt x="16" y="36"/>
                    <a:pt x="16" y="36"/>
                    <a:pt x="16" y="36"/>
                  </a:cubicBezTo>
                  <a:cubicBezTo>
                    <a:pt x="17" y="35"/>
                    <a:pt x="17" y="35"/>
                    <a:pt x="17" y="35"/>
                  </a:cubicBezTo>
                  <a:cubicBezTo>
                    <a:pt x="18" y="35"/>
                    <a:pt x="18" y="35"/>
                    <a:pt x="18" y="35"/>
                  </a:cubicBezTo>
                  <a:cubicBezTo>
                    <a:pt x="19" y="35"/>
                    <a:pt x="19" y="35"/>
                    <a:pt x="19" y="35"/>
                  </a:cubicBezTo>
                  <a:cubicBezTo>
                    <a:pt x="19" y="35"/>
                    <a:pt x="19" y="35"/>
                    <a:pt x="19" y="35"/>
                  </a:cubicBezTo>
                  <a:cubicBezTo>
                    <a:pt x="20" y="35"/>
                    <a:pt x="20" y="35"/>
                    <a:pt x="20" y="35"/>
                  </a:cubicBezTo>
                  <a:cubicBezTo>
                    <a:pt x="20" y="35"/>
                    <a:pt x="20" y="35"/>
                    <a:pt x="20" y="35"/>
                  </a:cubicBezTo>
                  <a:cubicBezTo>
                    <a:pt x="20" y="34"/>
                    <a:pt x="20" y="34"/>
                    <a:pt x="20" y="34"/>
                  </a:cubicBezTo>
                  <a:cubicBezTo>
                    <a:pt x="21" y="34"/>
                    <a:pt x="21" y="34"/>
                    <a:pt x="21" y="34"/>
                  </a:cubicBezTo>
                  <a:cubicBezTo>
                    <a:pt x="21" y="34"/>
                    <a:pt x="21" y="34"/>
                    <a:pt x="21" y="34"/>
                  </a:cubicBezTo>
                  <a:cubicBezTo>
                    <a:pt x="20" y="33"/>
                    <a:pt x="20" y="33"/>
                    <a:pt x="20" y="33"/>
                  </a:cubicBezTo>
                  <a:cubicBezTo>
                    <a:pt x="20" y="34"/>
                    <a:pt x="20" y="34"/>
                    <a:pt x="20" y="34"/>
                  </a:cubicBezTo>
                  <a:cubicBezTo>
                    <a:pt x="19" y="34"/>
                    <a:pt x="19" y="34"/>
                    <a:pt x="19" y="34"/>
                  </a:cubicBezTo>
                  <a:cubicBezTo>
                    <a:pt x="17" y="34"/>
                    <a:pt x="17" y="34"/>
                    <a:pt x="17" y="34"/>
                  </a:cubicBezTo>
                  <a:cubicBezTo>
                    <a:pt x="17" y="34"/>
                    <a:pt x="17" y="34"/>
                    <a:pt x="17" y="34"/>
                  </a:cubicBezTo>
                  <a:cubicBezTo>
                    <a:pt x="17" y="34"/>
                    <a:pt x="17" y="34"/>
                    <a:pt x="17" y="34"/>
                  </a:cubicBezTo>
                  <a:cubicBezTo>
                    <a:pt x="16" y="34"/>
                    <a:pt x="16" y="34"/>
                    <a:pt x="16" y="34"/>
                  </a:cubicBezTo>
                  <a:cubicBezTo>
                    <a:pt x="16" y="34"/>
                    <a:pt x="16" y="34"/>
                    <a:pt x="16" y="34"/>
                  </a:cubicBezTo>
                  <a:cubicBezTo>
                    <a:pt x="15" y="34"/>
                    <a:pt x="15" y="34"/>
                    <a:pt x="15" y="34"/>
                  </a:cubicBezTo>
                  <a:cubicBezTo>
                    <a:pt x="15" y="35"/>
                    <a:pt x="15" y="35"/>
                    <a:pt x="15" y="35"/>
                  </a:cubicBezTo>
                  <a:cubicBezTo>
                    <a:pt x="14" y="35"/>
                    <a:pt x="14" y="35"/>
                    <a:pt x="14" y="35"/>
                  </a:cubicBezTo>
                  <a:cubicBezTo>
                    <a:pt x="14" y="35"/>
                    <a:pt x="14" y="35"/>
                    <a:pt x="14" y="35"/>
                  </a:cubicBezTo>
                  <a:cubicBezTo>
                    <a:pt x="13" y="35"/>
                    <a:pt x="13" y="35"/>
                    <a:pt x="13" y="35"/>
                  </a:cubicBezTo>
                  <a:cubicBezTo>
                    <a:pt x="12" y="35"/>
                    <a:pt x="12" y="35"/>
                    <a:pt x="12" y="35"/>
                  </a:cubicBezTo>
                  <a:cubicBezTo>
                    <a:pt x="12" y="36"/>
                    <a:pt x="12" y="36"/>
                    <a:pt x="12" y="36"/>
                  </a:cubicBezTo>
                  <a:cubicBezTo>
                    <a:pt x="11" y="36"/>
                    <a:pt x="11" y="36"/>
                    <a:pt x="11" y="36"/>
                  </a:cubicBezTo>
                  <a:cubicBezTo>
                    <a:pt x="11" y="36"/>
                    <a:pt x="11" y="36"/>
                    <a:pt x="11" y="36"/>
                  </a:cubicBezTo>
                  <a:cubicBezTo>
                    <a:pt x="11" y="35"/>
                    <a:pt x="11" y="35"/>
                    <a:pt x="11" y="35"/>
                  </a:cubicBezTo>
                  <a:cubicBezTo>
                    <a:pt x="10" y="33"/>
                    <a:pt x="10" y="33"/>
                    <a:pt x="10" y="33"/>
                  </a:cubicBezTo>
                  <a:cubicBezTo>
                    <a:pt x="11" y="33"/>
                    <a:pt x="11" y="33"/>
                    <a:pt x="11" y="33"/>
                  </a:cubicBezTo>
                  <a:cubicBezTo>
                    <a:pt x="11" y="33"/>
                    <a:pt x="11" y="33"/>
                    <a:pt x="11" y="33"/>
                  </a:cubicBezTo>
                  <a:cubicBezTo>
                    <a:pt x="11" y="32"/>
                    <a:pt x="11" y="32"/>
                    <a:pt x="11" y="32"/>
                  </a:cubicBezTo>
                  <a:cubicBezTo>
                    <a:pt x="12" y="32"/>
                    <a:pt x="12" y="32"/>
                    <a:pt x="12" y="32"/>
                  </a:cubicBezTo>
                  <a:cubicBezTo>
                    <a:pt x="12" y="32"/>
                    <a:pt x="12" y="32"/>
                    <a:pt x="12" y="32"/>
                  </a:cubicBezTo>
                  <a:cubicBezTo>
                    <a:pt x="12" y="33"/>
                    <a:pt x="12" y="33"/>
                    <a:pt x="12" y="33"/>
                  </a:cubicBezTo>
                  <a:cubicBezTo>
                    <a:pt x="12" y="33"/>
                    <a:pt x="12" y="33"/>
                    <a:pt x="12" y="33"/>
                  </a:cubicBezTo>
                  <a:cubicBezTo>
                    <a:pt x="13" y="32"/>
                    <a:pt x="13" y="32"/>
                    <a:pt x="13" y="32"/>
                  </a:cubicBezTo>
                  <a:cubicBezTo>
                    <a:pt x="13" y="32"/>
                    <a:pt x="13" y="32"/>
                    <a:pt x="13" y="32"/>
                  </a:cubicBezTo>
                  <a:cubicBezTo>
                    <a:pt x="14" y="32"/>
                    <a:pt x="14" y="32"/>
                    <a:pt x="14" y="32"/>
                  </a:cubicBezTo>
                  <a:cubicBezTo>
                    <a:pt x="14" y="31"/>
                    <a:pt x="14" y="31"/>
                    <a:pt x="14" y="31"/>
                  </a:cubicBezTo>
                  <a:cubicBezTo>
                    <a:pt x="15" y="31"/>
                    <a:pt x="15" y="31"/>
                    <a:pt x="15" y="31"/>
                  </a:cubicBezTo>
                  <a:cubicBezTo>
                    <a:pt x="16" y="30"/>
                    <a:pt x="16" y="30"/>
                    <a:pt x="16" y="30"/>
                  </a:cubicBezTo>
                  <a:cubicBezTo>
                    <a:pt x="16" y="30"/>
                    <a:pt x="16" y="30"/>
                    <a:pt x="16" y="30"/>
                  </a:cubicBezTo>
                  <a:cubicBezTo>
                    <a:pt x="16" y="29"/>
                    <a:pt x="16" y="29"/>
                    <a:pt x="16" y="29"/>
                  </a:cubicBezTo>
                  <a:cubicBezTo>
                    <a:pt x="17" y="29"/>
                    <a:pt x="17" y="29"/>
                    <a:pt x="17" y="29"/>
                  </a:cubicBezTo>
                  <a:cubicBezTo>
                    <a:pt x="18" y="29"/>
                    <a:pt x="18" y="29"/>
                    <a:pt x="18" y="29"/>
                  </a:cubicBezTo>
                  <a:cubicBezTo>
                    <a:pt x="19" y="28"/>
                    <a:pt x="19" y="28"/>
                    <a:pt x="19" y="28"/>
                  </a:cubicBezTo>
                  <a:cubicBezTo>
                    <a:pt x="20" y="28"/>
                    <a:pt x="20" y="28"/>
                    <a:pt x="20" y="28"/>
                  </a:cubicBezTo>
                  <a:cubicBezTo>
                    <a:pt x="20" y="28"/>
                    <a:pt x="20" y="28"/>
                    <a:pt x="20" y="28"/>
                  </a:cubicBezTo>
                  <a:cubicBezTo>
                    <a:pt x="20" y="27"/>
                    <a:pt x="20" y="27"/>
                    <a:pt x="20" y="27"/>
                  </a:cubicBezTo>
                  <a:cubicBezTo>
                    <a:pt x="20" y="27"/>
                    <a:pt x="20" y="27"/>
                    <a:pt x="20" y="27"/>
                  </a:cubicBezTo>
                  <a:cubicBezTo>
                    <a:pt x="19" y="28"/>
                    <a:pt x="19" y="28"/>
                    <a:pt x="19" y="28"/>
                  </a:cubicBezTo>
                  <a:cubicBezTo>
                    <a:pt x="19" y="28"/>
                    <a:pt x="19" y="28"/>
                    <a:pt x="19" y="28"/>
                  </a:cubicBezTo>
                  <a:cubicBezTo>
                    <a:pt x="18" y="28"/>
                    <a:pt x="18" y="28"/>
                    <a:pt x="18" y="28"/>
                  </a:cubicBezTo>
                  <a:cubicBezTo>
                    <a:pt x="18" y="27"/>
                    <a:pt x="18" y="27"/>
                    <a:pt x="18" y="27"/>
                  </a:cubicBezTo>
                  <a:cubicBezTo>
                    <a:pt x="18" y="26"/>
                    <a:pt x="18" y="26"/>
                    <a:pt x="18" y="26"/>
                  </a:cubicBezTo>
                  <a:cubicBezTo>
                    <a:pt x="18" y="25"/>
                    <a:pt x="18" y="25"/>
                    <a:pt x="18" y="25"/>
                  </a:cubicBezTo>
                  <a:cubicBezTo>
                    <a:pt x="18" y="25"/>
                    <a:pt x="18" y="25"/>
                    <a:pt x="18" y="25"/>
                  </a:cubicBezTo>
                  <a:cubicBezTo>
                    <a:pt x="18" y="25"/>
                    <a:pt x="18" y="25"/>
                    <a:pt x="18" y="25"/>
                  </a:cubicBezTo>
                  <a:cubicBezTo>
                    <a:pt x="17" y="25"/>
                    <a:pt x="17" y="25"/>
                    <a:pt x="17" y="25"/>
                  </a:cubicBezTo>
                  <a:cubicBezTo>
                    <a:pt x="17" y="26"/>
                    <a:pt x="17" y="26"/>
                    <a:pt x="17" y="26"/>
                  </a:cubicBezTo>
                  <a:cubicBezTo>
                    <a:pt x="17" y="27"/>
                    <a:pt x="17" y="27"/>
                    <a:pt x="17" y="27"/>
                  </a:cubicBezTo>
                  <a:cubicBezTo>
                    <a:pt x="16" y="28"/>
                    <a:pt x="16" y="28"/>
                    <a:pt x="16" y="28"/>
                  </a:cubicBezTo>
                  <a:cubicBezTo>
                    <a:pt x="15" y="28"/>
                    <a:pt x="15" y="28"/>
                    <a:pt x="15" y="28"/>
                  </a:cubicBezTo>
                  <a:cubicBezTo>
                    <a:pt x="15" y="28"/>
                    <a:pt x="15" y="28"/>
                    <a:pt x="15" y="28"/>
                  </a:cubicBezTo>
                  <a:cubicBezTo>
                    <a:pt x="15" y="27"/>
                    <a:pt x="15" y="27"/>
                    <a:pt x="15" y="27"/>
                  </a:cubicBezTo>
                  <a:cubicBezTo>
                    <a:pt x="15" y="27"/>
                    <a:pt x="15" y="27"/>
                    <a:pt x="15" y="27"/>
                  </a:cubicBezTo>
                  <a:cubicBezTo>
                    <a:pt x="15" y="26"/>
                    <a:pt x="15" y="26"/>
                    <a:pt x="15" y="26"/>
                  </a:cubicBezTo>
                  <a:cubicBezTo>
                    <a:pt x="15" y="26"/>
                    <a:pt x="15" y="26"/>
                    <a:pt x="15" y="26"/>
                  </a:cubicBezTo>
                  <a:cubicBezTo>
                    <a:pt x="15" y="25"/>
                    <a:pt x="15" y="25"/>
                    <a:pt x="15" y="25"/>
                  </a:cubicBezTo>
                  <a:cubicBezTo>
                    <a:pt x="15" y="24"/>
                    <a:pt x="15" y="24"/>
                    <a:pt x="15" y="24"/>
                  </a:cubicBezTo>
                  <a:cubicBezTo>
                    <a:pt x="15" y="24"/>
                    <a:pt x="15" y="24"/>
                    <a:pt x="15" y="24"/>
                  </a:cubicBezTo>
                  <a:cubicBezTo>
                    <a:pt x="14" y="24"/>
                    <a:pt x="14" y="24"/>
                    <a:pt x="14" y="24"/>
                  </a:cubicBezTo>
                  <a:cubicBezTo>
                    <a:pt x="14" y="24"/>
                    <a:pt x="14" y="24"/>
                    <a:pt x="14" y="24"/>
                  </a:cubicBezTo>
                  <a:cubicBezTo>
                    <a:pt x="14" y="26"/>
                    <a:pt x="14" y="26"/>
                    <a:pt x="14" y="26"/>
                  </a:cubicBezTo>
                  <a:cubicBezTo>
                    <a:pt x="14" y="26"/>
                    <a:pt x="14" y="26"/>
                    <a:pt x="14" y="26"/>
                  </a:cubicBezTo>
                  <a:cubicBezTo>
                    <a:pt x="14" y="27"/>
                    <a:pt x="14" y="27"/>
                    <a:pt x="14" y="27"/>
                  </a:cubicBezTo>
                  <a:cubicBezTo>
                    <a:pt x="13" y="26"/>
                    <a:pt x="13" y="26"/>
                    <a:pt x="13" y="26"/>
                  </a:cubicBezTo>
                  <a:cubicBezTo>
                    <a:pt x="13" y="26"/>
                    <a:pt x="13" y="26"/>
                    <a:pt x="13" y="26"/>
                  </a:cubicBezTo>
                  <a:cubicBezTo>
                    <a:pt x="13" y="25"/>
                    <a:pt x="13" y="25"/>
                    <a:pt x="13" y="25"/>
                  </a:cubicBezTo>
                  <a:cubicBezTo>
                    <a:pt x="13" y="25"/>
                    <a:pt x="13" y="25"/>
                    <a:pt x="13" y="25"/>
                  </a:cubicBezTo>
                  <a:cubicBezTo>
                    <a:pt x="12" y="25"/>
                    <a:pt x="12" y="25"/>
                    <a:pt x="12" y="25"/>
                  </a:cubicBezTo>
                  <a:cubicBezTo>
                    <a:pt x="12" y="26"/>
                    <a:pt x="12" y="26"/>
                    <a:pt x="12" y="26"/>
                  </a:cubicBezTo>
                  <a:cubicBezTo>
                    <a:pt x="12" y="26"/>
                    <a:pt x="12" y="26"/>
                    <a:pt x="12" y="26"/>
                  </a:cubicBezTo>
                  <a:cubicBezTo>
                    <a:pt x="12" y="27"/>
                    <a:pt x="12" y="27"/>
                    <a:pt x="12" y="27"/>
                  </a:cubicBezTo>
                  <a:cubicBezTo>
                    <a:pt x="13" y="28"/>
                    <a:pt x="13" y="28"/>
                    <a:pt x="13" y="28"/>
                  </a:cubicBezTo>
                  <a:cubicBezTo>
                    <a:pt x="13" y="29"/>
                    <a:pt x="13" y="29"/>
                    <a:pt x="13" y="29"/>
                  </a:cubicBezTo>
                  <a:cubicBezTo>
                    <a:pt x="13" y="29"/>
                    <a:pt x="13" y="29"/>
                    <a:pt x="13" y="29"/>
                  </a:cubicBezTo>
                  <a:cubicBezTo>
                    <a:pt x="13" y="29"/>
                    <a:pt x="13" y="29"/>
                    <a:pt x="13" y="29"/>
                  </a:cubicBezTo>
                  <a:cubicBezTo>
                    <a:pt x="12" y="29"/>
                    <a:pt x="12" y="29"/>
                    <a:pt x="12" y="29"/>
                  </a:cubicBezTo>
                  <a:cubicBezTo>
                    <a:pt x="12" y="30"/>
                    <a:pt x="12" y="30"/>
                    <a:pt x="12" y="30"/>
                  </a:cubicBezTo>
                  <a:cubicBezTo>
                    <a:pt x="12" y="31"/>
                    <a:pt x="12" y="31"/>
                    <a:pt x="12" y="31"/>
                  </a:cubicBezTo>
                  <a:cubicBezTo>
                    <a:pt x="11" y="31"/>
                    <a:pt x="11" y="31"/>
                    <a:pt x="11" y="31"/>
                  </a:cubicBezTo>
                  <a:cubicBezTo>
                    <a:pt x="10" y="31"/>
                    <a:pt x="10" y="31"/>
                    <a:pt x="10" y="31"/>
                  </a:cubicBezTo>
                  <a:cubicBezTo>
                    <a:pt x="9" y="31"/>
                    <a:pt x="9" y="31"/>
                    <a:pt x="9" y="31"/>
                  </a:cubicBezTo>
                  <a:cubicBezTo>
                    <a:pt x="9" y="31"/>
                    <a:pt x="9" y="31"/>
                    <a:pt x="9" y="31"/>
                  </a:cubicBezTo>
                  <a:cubicBezTo>
                    <a:pt x="9" y="30"/>
                    <a:pt x="9" y="30"/>
                    <a:pt x="9" y="30"/>
                  </a:cubicBezTo>
                  <a:cubicBezTo>
                    <a:pt x="9" y="30"/>
                    <a:pt x="9" y="30"/>
                    <a:pt x="9" y="30"/>
                  </a:cubicBezTo>
                  <a:cubicBezTo>
                    <a:pt x="8" y="29"/>
                    <a:pt x="8" y="29"/>
                    <a:pt x="8" y="29"/>
                  </a:cubicBezTo>
                  <a:cubicBezTo>
                    <a:pt x="7" y="29"/>
                    <a:pt x="7" y="29"/>
                    <a:pt x="7" y="29"/>
                  </a:cubicBezTo>
                  <a:cubicBezTo>
                    <a:pt x="7" y="29"/>
                    <a:pt x="7" y="29"/>
                    <a:pt x="7" y="29"/>
                  </a:cubicBezTo>
                  <a:cubicBezTo>
                    <a:pt x="6" y="28"/>
                    <a:pt x="6" y="28"/>
                    <a:pt x="6" y="28"/>
                  </a:cubicBezTo>
                  <a:cubicBezTo>
                    <a:pt x="6" y="27"/>
                    <a:pt x="6" y="27"/>
                    <a:pt x="6" y="27"/>
                  </a:cubicBezTo>
                  <a:cubicBezTo>
                    <a:pt x="7" y="27"/>
                    <a:pt x="7" y="27"/>
                    <a:pt x="7" y="27"/>
                  </a:cubicBezTo>
                  <a:cubicBezTo>
                    <a:pt x="8" y="27"/>
                    <a:pt x="8" y="27"/>
                    <a:pt x="8" y="27"/>
                  </a:cubicBezTo>
                  <a:cubicBezTo>
                    <a:pt x="8" y="27"/>
                    <a:pt x="8" y="27"/>
                    <a:pt x="8" y="27"/>
                  </a:cubicBezTo>
                  <a:cubicBezTo>
                    <a:pt x="7" y="27"/>
                    <a:pt x="7" y="27"/>
                    <a:pt x="7" y="27"/>
                  </a:cubicBezTo>
                  <a:cubicBezTo>
                    <a:pt x="6" y="27"/>
                    <a:pt x="6" y="27"/>
                    <a:pt x="6" y="27"/>
                  </a:cubicBezTo>
                  <a:cubicBezTo>
                    <a:pt x="6" y="27"/>
                    <a:pt x="6" y="27"/>
                    <a:pt x="6" y="27"/>
                  </a:cubicBezTo>
                  <a:cubicBezTo>
                    <a:pt x="6" y="26"/>
                    <a:pt x="6" y="26"/>
                    <a:pt x="6" y="26"/>
                  </a:cubicBezTo>
                  <a:cubicBezTo>
                    <a:pt x="5" y="26"/>
                    <a:pt x="5" y="26"/>
                    <a:pt x="5" y="26"/>
                  </a:cubicBezTo>
                  <a:cubicBezTo>
                    <a:pt x="4" y="25"/>
                    <a:pt x="4" y="25"/>
                    <a:pt x="4" y="25"/>
                  </a:cubicBezTo>
                  <a:cubicBezTo>
                    <a:pt x="4" y="25"/>
                    <a:pt x="4" y="25"/>
                    <a:pt x="4" y="25"/>
                  </a:cubicBezTo>
                  <a:cubicBezTo>
                    <a:pt x="4" y="24"/>
                    <a:pt x="4" y="24"/>
                    <a:pt x="4" y="24"/>
                  </a:cubicBezTo>
                  <a:cubicBezTo>
                    <a:pt x="4" y="24"/>
                    <a:pt x="4" y="24"/>
                    <a:pt x="4" y="24"/>
                  </a:cubicBezTo>
                  <a:cubicBezTo>
                    <a:pt x="4" y="24"/>
                    <a:pt x="4" y="24"/>
                    <a:pt x="4" y="24"/>
                  </a:cubicBezTo>
                  <a:cubicBezTo>
                    <a:pt x="3" y="24"/>
                    <a:pt x="3" y="24"/>
                    <a:pt x="3" y="24"/>
                  </a:cubicBezTo>
                  <a:cubicBezTo>
                    <a:pt x="3" y="23"/>
                    <a:pt x="3" y="23"/>
                    <a:pt x="3" y="23"/>
                  </a:cubicBezTo>
                  <a:cubicBezTo>
                    <a:pt x="3" y="22"/>
                    <a:pt x="3" y="22"/>
                    <a:pt x="3" y="22"/>
                  </a:cubicBezTo>
                  <a:cubicBezTo>
                    <a:pt x="3" y="22"/>
                    <a:pt x="3" y="22"/>
                    <a:pt x="3" y="22"/>
                  </a:cubicBezTo>
                  <a:cubicBezTo>
                    <a:pt x="4" y="23"/>
                    <a:pt x="4" y="23"/>
                    <a:pt x="4" y="23"/>
                  </a:cubicBezTo>
                  <a:cubicBezTo>
                    <a:pt x="4" y="23"/>
                    <a:pt x="4" y="23"/>
                    <a:pt x="4" y="23"/>
                  </a:cubicBezTo>
                  <a:cubicBezTo>
                    <a:pt x="4" y="24"/>
                    <a:pt x="4" y="24"/>
                    <a:pt x="4" y="24"/>
                  </a:cubicBezTo>
                  <a:cubicBezTo>
                    <a:pt x="5" y="24"/>
                    <a:pt x="5" y="24"/>
                    <a:pt x="5" y="24"/>
                  </a:cubicBezTo>
                  <a:cubicBezTo>
                    <a:pt x="5" y="23"/>
                    <a:pt x="5" y="23"/>
                    <a:pt x="5" y="23"/>
                  </a:cubicBezTo>
                  <a:cubicBezTo>
                    <a:pt x="5" y="23"/>
                    <a:pt x="5" y="23"/>
                    <a:pt x="5" y="23"/>
                  </a:cubicBezTo>
                  <a:cubicBezTo>
                    <a:pt x="5" y="22"/>
                    <a:pt x="5" y="22"/>
                    <a:pt x="5" y="22"/>
                  </a:cubicBezTo>
                  <a:cubicBezTo>
                    <a:pt x="5" y="22"/>
                    <a:pt x="5" y="22"/>
                    <a:pt x="5" y="22"/>
                  </a:cubicBezTo>
                  <a:cubicBezTo>
                    <a:pt x="4" y="22"/>
                    <a:pt x="4" y="22"/>
                    <a:pt x="4" y="22"/>
                  </a:cubicBezTo>
                  <a:cubicBezTo>
                    <a:pt x="4" y="22"/>
                    <a:pt x="4" y="22"/>
                    <a:pt x="4" y="22"/>
                  </a:cubicBezTo>
                  <a:cubicBezTo>
                    <a:pt x="3" y="21"/>
                    <a:pt x="3" y="21"/>
                    <a:pt x="3" y="21"/>
                  </a:cubicBezTo>
                  <a:cubicBezTo>
                    <a:pt x="3" y="21"/>
                    <a:pt x="3" y="21"/>
                    <a:pt x="3" y="21"/>
                  </a:cubicBezTo>
                  <a:cubicBezTo>
                    <a:pt x="4" y="21"/>
                    <a:pt x="4" y="21"/>
                    <a:pt x="4" y="21"/>
                  </a:cubicBezTo>
                  <a:cubicBezTo>
                    <a:pt x="4" y="20"/>
                    <a:pt x="4" y="20"/>
                    <a:pt x="4" y="20"/>
                  </a:cubicBezTo>
                  <a:cubicBezTo>
                    <a:pt x="4" y="19"/>
                    <a:pt x="4" y="19"/>
                    <a:pt x="4" y="19"/>
                  </a:cubicBezTo>
                  <a:cubicBezTo>
                    <a:pt x="4" y="19"/>
                    <a:pt x="4" y="19"/>
                    <a:pt x="4" y="19"/>
                  </a:cubicBezTo>
                  <a:cubicBezTo>
                    <a:pt x="4" y="19"/>
                    <a:pt x="4" y="19"/>
                    <a:pt x="4" y="19"/>
                  </a:cubicBezTo>
                  <a:cubicBezTo>
                    <a:pt x="3" y="19"/>
                    <a:pt x="3" y="19"/>
                    <a:pt x="3" y="19"/>
                  </a:cubicBezTo>
                  <a:cubicBezTo>
                    <a:pt x="3" y="19"/>
                    <a:pt x="3" y="19"/>
                    <a:pt x="3" y="19"/>
                  </a:cubicBezTo>
                  <a:cubicBezTo>
                    <a:pt x="3" y="20"/>
                    <a:pt x="3" y="20"/>
                    <a:pt x="3" y="20"/>
                  </a:cubicBezTo>
                  <a:cubicBezTo>
                    <a:pt x="3" y="20"/>
                    <a:pt x="3" y="20"/>
                    <a:pt x="3" y="20"/>
                  </a:cubicBezTo>
                  <a:cubicBezTo>
                    <a:pt x="2" y="21"/>
                    <a:pt x="2" y="21"/>
                    <a:pt x="2" y="21"/>
                  </a:cubicBezTo>
                  <a:cubicBezTo>
                    <a:pt x="2" y="21"/>
                    <a:pt x="2" y="21"/>
                    <a:pt x="2" y="21"/>
                  </a:cubicBezTo>
                  <a:cubicBezTo>
                    <a:pt x="2" y="20"/>
                    <a:pt x="2" y="20"/>
                    <a:pt x="2" y="20"/>
                  </a:cubicBezTo>
                  <a:cubicBezTo>
                    <a:pt x="1" y="19"/>
                    <a:pt x="1" y="19"/>
                    <a:pt x="1" y="19"/>
                  </a:cubicBezTo>
                  <a:cubicBezTo>
                    <a:pt x="1" y="18"/>
                    <a:pt x="1" y="18"/>
                    <a:pt x="1" y="18"/>
                  </a:cubicBezTo>
                  <a:cubicBezTo>
                    <a:pt x="0" y="17"/>
                    <a:pt x="0" y="17"/>
                    <a:pt x="0" y="17"/>
                  </a:cubicBezTo>
                  <a:cubicBezTo>
                    <a:pt x="0" y="17"/>
                    <a:pt x="0" y="17"/>
                    <a:pt x="0" y="17"/>
                  </a:cubicBezTo>
                  <a:cubicBezTo>
                    <a:pt x="1" y="17"/>
                    <a:pt x="1" y="17"/>
                    <a:pt x="1" y="17"/>
                  </a:cubicBezTo>
                  <a:cubicBezTo>
                    <a:pt x="2" y="16"/>
                    <a:pt x="2" y="16"/>
                    <a:pt x="2" y="16"/>
                  </a:cubicBezTo>
                  <a:cubicBezTo>
                    <a:pt x="2" y="16"/>
                    <a:pt x="2" y="16"/>
                    <a:pt x="2" y="16"/>
                  </a:cubicBezTo>
                  <a:cubicBezTo>
                    <a:pt x="2" y="15"/>
                    <a:pt x="2" y="15"/>
                    <a:pt x="2" y="15"/>
                  </a:cubicBezTo>
                  <a:cubicBezTo>
                    <a:pt x="2" y="15"/>
                    <a:pt x="2" y="15"/>
                    <a:pt x="2" y="15"/>
                  </a:cubicBezTo>
                  <a:cubicBezTo>
                    <a:pt x="2" y="14"/>
                    <a:pt x="2" y="14"/>
                    <a:pt x="2" y="14"/>
                  </a:cubicBezTo>
                  <a:cubicBezTo>
                    <a:pt x="2" y="13"/>
                    <a:pt x="2" y="13"/>
                    <a:pt x="2" y="13"/>
                  </a:cubicBezTo>
                  <a:cubicBezTo>
                    <a:pt x="3" y="13"/>
                    <a:pt x="3" y="13"/>
                    <a:pt x="3" y="13"/>
                  </a:cubicBezTo>
                  <a:cubicBezTo>
                    <a:pt x="3" y="14"/>
                    <a:pt x="3" y="14"/>
                    <a:pt x="3" y="14"/>
                  </a:cubicBezTo>
                  <a:cubicBezTo>
                    <a:pt x="4" y="15"/>
                    <a:pt x="4" y="15"/>
                    <a:pt x="4" y="15"/>
                  </a:cubicBezTo>
                  <a:cubicBezTo>
                    <a:pt x="4" y="15"/>
                    <a:pt x="4" y="15"/>
                    <a:pt x="4" y="15"/>
                  </a:cubicBezTo>
                  <a:cubicBezTo>
                    <a:pt x="5" y="15"/>
                    <a:pt x="5" y="15"/>
                    <a:pt x="5" y="15"/>
                  </a:cubicBezTo>
                  <a:cubicBezTo>
                    <a:pt x="4" y="14"/>
                    <a:pt x="4" y="14"/>
                    <a:pt x="4" y="14"/>
                  </a:cubicBezTo>
                  <a:cubicBezTo>
                    <a:pt x="4" y="13"/>
                    <a:pt x="4" y="13"/>
                    <a:pt x="4" y="13"/>
                  </a:cubicBezTo>
                  <a:cubicBezTo>
                    <a:pt x="4" y="13"/>
                    <a:pt x="4" y="13"/>
                    <a:pt x="4" y="13"/>
                  </a:cubicBezTo>
                  <a:cubicBezTo>
                    <a:pt x="5" y="13"/>
                    <a:pt x="5" y="13"/>
                    <a:pt x="5" y="13"/>
                  </a:cubicBezTo>
                  <a:cubicBezTo>
                    <a:pt x="5" y="13"/>
                    <a:pt x="5" y="13"/>
                    <a:pt x="5" y="13"/>
                  </a:cubicBezTo>
                  <a:cubicBezTo>
                    <a:pt x="5" y="14"/>
                    <a:pt x="5" y="14"/>
                    <a:pt x="5" y="14"/>
                  </a:cubicBezTo>
                  <a:cubicBezTo>
                    <a:pt x="6" y="13"/>
                    <a:pt x="6" y="13"/>
                    <a:pt x="6" y="13"/>
                  </a:cubicBezTo>
                  <a:cubicBezTo>
                    <a:pt x="8" y="12"/>
                    <a:pt x="8" y="12"/>
                    <a:pt x="8" y="12"/>
                  </a:cubicBezTo>
                  <a:cubicBezTo>
                    <a:pt x="8" y="12"/>
                    <a:pt x="8" y="12"/>
                    <a:pt x="8" y="12"/>
                  </a:cubicBezTo>
                  <a:cubicBezTo>
                    <a:pt x="9" y="12"/>
                    <a:pt x="9" y="12"/>
                    <a:pt x="9" y="12"/>
                  </a:cubicBezTo>
                  <a:cubicBezTo>
                    <a:pt x="9" y="13"/>
                    <a:pt x="9" y="13"/>
                    <a:pt x="9" y="13"/>
                  </a:cubicBezTo>
                  <a:cubicBezTo>
                    <a:pt x="9" y="14"/>
                    <a:pt x="9" y="14"/>
                    <a:pt x="9" y="14"/>
                  </a:cubicBezTo>
                  <a:cubicBezTo>
                    <a:pt x="9" y="14"/>
                    <a:pt x="9" y="14"/>
                    <a:pt x="9" y="14"/>
                  </a:cubicBezTo>
                  <a:cubicBezTo>
                    <a:pt x="8" y="14"/>
                    <a:pt x="8" y="14"/>
                    <a:pt x="8" y="14"/>
                  </a:cubicBezTo>
                  <a:cubicBezTo>
                    <a:pt x="8" y="14"/>
                    <a:pt x="8" y="14"/>
                    <a:pt x="8" y="14"/>
                  </a:cubicBezTo>
                  <a:cubicBezTo>
                    <a:pt x="8" y="14"/>
                    <a:pt x="8" y="14"/>
                    <a:pt x="8" y="14"/>
                  </a:cubicBezTo>
                  <a:cubicBezTo>
                    <a:pt x="7" y="15"/>
                    <a:pt x="7" y="15"/>
                    <a:pt x="7" y="15"/>
                  </a:cubicBezTo>
                  <a:cubicBezTo>
                    <a:pt x="7" y="15"/>
                    <a:pt x="7" y="15"/>
                    <a:pt x="7" y="15"/>
                  </a:cubicBezTo>
                  <a:cubicBezTo>
                    <a:pt x="6" y="15"/>
                    <a:pt x="6" y="15"/>
                    <a:pt x="6" y="15"/>
                  </a:cubicBezTo>
                  <a:cubicBezTo>
                    <a:pt x="6" y="16"/>
                    <a:pt x="6" y="16"/>
                    <a:pt x="6" y="16"/>
                  </a:cubicBezTo>
                  <a:cubicBezTo>
                    <a:pt x="6" y="16"/>
                    <a:pt x="6" y="16"/>
                    <a:pt x="6" y="16"/>
                  </a:cubicBezTo>
                  <a:cubicBezTo>
                    <a:pt x="7" y="16"/>
                    <a:pt x="7" y="16"/>
                    <a:pt x="7" y="16"/>
                  </a:cubicBezTo>
                  <a:cubicBezTo>
                    <a:pt x="8" y="15"/>
                    <a:pt x="8" y="15"/>
                    <a:pt x="8" y="15"/>
                  </a:cubicBezTo>
                  <a:cubicBezTo>
                    <a:pt x="9" y="15"/>
                    <a:pt x="9" y="15"/>
                    <a:pt x="9" y="15"/>
                  </a:cubicBezTo>
                  <a:cubicBezTo>
                    <a:pt x="9" y="16"/>
                    <a:pt x="9" y="16"/>
                    <a:pt x="9" y="16"/>
                  </a:cubicBezTo>
                  <a:cubicBezTo>
                    <a:pt x="8" y="16"/>
                    <a:pt x="8" y="16"/>
                    <a:pt x="8" y="16"/>
                  </a:cubicBezTo>
                  <a:cubicBezTo>
                    <a:pt x="8" y="17"/>
                    <a:pt x="8" y="17"/>
                    <a:pt x="8" y="17"/>
                  </a:cubicBezTo>
                  <a:cubicBezTo>
                    <a:pt x="8" y="17"/>
                    <a:pt x="8" y="17"/>
                    <a:pt x="8" y="17"/>
                  </a:cubicBezTo>
                  <a:cubicBezTo>
                    <a:pt x="8" y="17"/>
                    <a:pt x="8" y="17"/>
                    <a:pt x="8" y="17"/>
                  </a:cubicBezTo>
                  <a:cubicBezTo>
                    <a:pt x="9" y="17"/>
                    <a:pt x="9" y="17"/>
                    <a:pt x="9" y="17"/>
                  </a:cubicBezTo>
                  <a:cubicBezTo>
                    <a:pt x="9" y="17"/>
                    <a:pt x="9" y="17"/>
                    <a:pt x="9" y="17"/>
                  </a:cubicBezTo>
                  <a:cubicBezTo>
                    <a:pt x="9" y="17"/>
                    <a:pt x="9" y="17"/>
                    <a:pt x="9" y="17"/>
                  </a:cubicBezTo>
                  <a:cubicBezTo>
                    <a:pt x="9" y="18"/>
                    <a:pt x="9" y="18"/>
                    <a:pt x="9" y="18"/>
                  </a:cubicBezTo>
                  <a:cubicBezTo>
                    <a:pt x="10" y="19"/>
                    <a:pt x="10" y="19"/>
                    <a:pt x="10" y="19"/>
                  </a:cubicBezTo>
                  <a:cubicBezTo>
                    <a:pt x="10" y="19"/>
                    <a:pt x="10" y="19"/>
                    <a:pt x="10" y="19"/>
                  </a:cubicBezTo>
                  <a:cubicBezTo>
                    <a:pt x="10" y="19"/>
                    <a:pt x="10" y="19"/>
                    <a:pt x="10" y="19"/>
                  </a:cubicBezTo>
                  <a:cubicBezTo>
                    <a:pt x="10" y="18"/>
                    <a:pt x="10" y="18"/>
                    <a:pt x="10" y="18"/>
                  </a:cubicBezTo>
                  <a:cubicBezTo>
                    <a:pt x="10" y="17"/>
                    <a:pt x="10" y="17"/>
                    <a:pt x="10" y="17"/>
                  </a:cubicBezTo>
                  <a:cubicBezTo>
                    <a:pt x="10" y="16"/>
                    <a:pt x="10" y="16"/>
                    <a:pt x="10" y="16"/>
                  </a:cubicBezTo>
                  <a:cubicBezTo>
                    <a:pt x="10" y="16"/>
                    <a:pt x="10" y="16"/>
                    <a:pt x="10" y="16"/>
                  </a:cubicBezTo>
                  <a:cubicBezTo>
                    <a:pt x="11" y="14"/>
                    <a:pt x="11" y="14"/>
                    <a:pt x="11" y="14"/>
                  </a:cubicBezTo>
                  <a:cubicBezTo>
                    <a:pt x="11" y="14"/>
                    <a:pt x="11" y="14"/>
                    <a:pt x="11" y="14"/>
                  </a:cubicBezTo>
                  <a:cubicBezTo>
                    <a:pt x="11" y="13"/>
                    <a:pt x="11" y="13"/>
                    <a:pt x="11" y="13"/>
                  </a:cubicBezTo>
                  <a:cubicBezTo>
                    <a:pt x="12" y="13"/>
                    <a:pt x="12" y="13"/>
                    <a:pt x="12" y="13"/>
                  </a:cubicBezTo>
                  <a:cubicBezTo>
                    <a:pt x="12" y="14"/>
                    <a:pt x="12" y="14"/>
                    <a:pt x="12" y="14"/>
                  </a:cubicBezTo>
                  <a:cubicBezTo>
                    <a:pt x="13" y="15"/>
                    <a:pt x="13" y="15"/>
                    <a:pt x="13" y="15"/>
                  </a:cubicBezTo>
                  <a:cubicBezTo>
                    <a:pt x="13" y="15"/>
                    <a:pt x="13" y="15"/>
                    <a:pt x="13" y="15"/>
                  </a:cubicBezTo>
                  <a:cubicBezTo>
                    <a:pt x="13" y="17"/>
                    <a:pt x="13" y="17"/>
                    <a:pt x="13" y="17"/>
                  </a:cubicBezTo>
                  <a:cubicBezTo>
                    <a:pt x="14" y="18"/>
                    <a:pt x="14" y="18"/>
                    <a:pt x="14" y="18"/>
                  </a:cubicBezTo>
                  <a:cubicBezTo>
                    <a:pt x="14" y="19"/>
                    <a:pt x="14" y="19"/>
                    <a:pt x="14" y="19"/>
                  </a:cubicBezTo>
                  <a:cubicBezTo>
                    <a:pt x="14" y="20"/>
                    <a:pt x="14" y="20"/>
                    <a:pt x="14" y="20"/>
                  </a:cubicBezTo>
                  <a:cubicBezTo>
                    <a:pt x="13" y="20"/>
                    <a:pt x="13" y="20"/>
                    <a:pt x="13" y="20"/>
                  </a:cubicBezTo>
                  <a:cubicBezTo>
                    <a:pt x="13" y="20"/>
                    <a:pt x="13" y="20"/>
                    <a:pt x="13" y="20"/>
                  </a:cubicBezTo>
                  <a:cubicBezTo>
                    <a:pt x="14" y="21"/>
                    <a:pt x="14" y="21"/>
                    <a:pt x="14" y="21"/>
                  </a:cubicBezTo>
                  <a:cubicBezTo>
                    <a:pt x="14" y="20"/>
                    <a:pt x="14" y="20"/>
                    <a:pt x="14" y="20"/>
                  </a:cubicBezTo>
                  <a:cubicBezTo>
                    <a:pt x="15" y="20"/>
                    <a:pt x="15" y="20"/>
                    <a:pt x="15" y="20"/>
                  </a:cubicBezTo>
                  <a:cubicBezTo>
                    <a:pt x="15" y="21"/>
                    <a:pt x="15" y="21"/>
                    <a:pt x="15" y="21"/>
                  </a:cubicBezTo>
                  <a:cubicBezTo>
                    <a:pt x="16" y="22"/>
                    <a:pt x="16" y="22"/>
                    <a:pt x="16" y="22"/>
                  </a:cubicBezTo>
                  <a:cubicBezTo>
                    <a:pt x="16" y="23"/>
                    <a:pt x="16" y="23"/>
                    <a:pt x="16" y="23"/>
                  </a:cubicBezTo>
                  <a:cubicBezTo>
                    <a:pt x="17" y="23"/>
                    <a:pt x="17" y="23"/>
                    <a:pt x="17" y="23"/>
                  </a:cubicBezTo>
                  <a:cubicBezTo>
                    <a:pt x="17" y="22"/>
                    <a:pt x="17" y="22"/>
                    <a:pt x="17" y="22"/>
                  </a:cubicBezTo>
                  <a:cubicBezTo>
                    <a:pt x="16" y="21"/>
                    <a:pt x="16" y="21"/>
                    <a:pt x="16" y="21"/>
                  </a:cubicBezTo>
                  <a:cubicBezTo>
                    <a:pt x="16" y="20"/>
                    <a:pt x="16" y="20"/>
                    <a:pt x="16" y="20"/>
                  </a:cubicBezTo>
                  <a:cubicBezTo>
                    <a:pt x="15" y="19"/>
                    <a:pt x="15" y="19"/>
                    <a:pt x="15" y="19"/>
                  </a:cubicBezTo>
                  <a:cubicBezTo>
                    <a:pt x="15" y="18"/>
                    <a:pt x="15" y="18"/>
                    <a:pt x="15" y="18"/>
                  </a:cubicBezTo>
                  <a:cubicBezTo>
                    <a:pt x="15" y="17"/>
                    <a:pt x="15" y="17"/>
                    <a:pt x="15" y="17"/>
                  </a:cubicBezTo>
                  <a:cubicBezTo>
                    <a:pt x="15" y="15"/>
                    <a:pt x="15" y="15"/>
                    <a:pt x="15" y="15"/>
                  </a:cubicBezTo>
                  <a:cubicBezTo>
                    <a:pt x="15" y="14"/>
                    <a:pt x="15" y="14"/>
                    <a:pt x="15" y="14"/>
                  </a:cubicBezTo>
                  <a:cubicBezTo>
                    <a:pt x="14" y="14"/>
                    <a:pt x="14" y="14"/>
                    <a:pt x="14" y="14"/>
                  </a:cubicBezTo>
                  <a:cubicBezTo>
                    <a:pt x="15" y="13"/>
                    <a:pt x="15" y="13"/>
                    <a:pt x="15" y="13"/>
                  </a:cubicBezTo>
                  <a:cubicBezTo>
                    <a:pt x="15" y="13"/>
                    <a:pt x="15" y="13"/>
                    <a:pt x="15" y="13"/>
                  </a:cubicBezTo>
                  <a:cubicBezTo>
                    <a:pt x="15" y="12"/>
                    <a:pt x="15" y="12"/>
                    <a:pt x="15" y="12"/>
                  </a:cubicBezTo>
                  <a:cubicBezTo>
                    <a:pt x="15" y="11"/>
                    <a:pt x="15" y="11"/>
                    <a:pt x="15" y="11"/>
                  </a:cubicBezTo>
                  <a:cubicBezTo>
                    <a:pt x="15" y="10"/>
                    <a:pt x="15" y="10"/>
                    <a:pt x="15" y="10"/>
                  </a:cubicBezTo>
                  <a:cubicBezTo>
                    <a:pt x="16" y="10"/>
                    <a:pt x="16" y="10"/>
                    <a:pt x="16" y="10"/>
                  </a:cubicBezTo>
                  <a:cubicBezTo>
                    <a:pt x="16" y="10"/>
                    <a:pt x="16" y="10"/>
                    <a:pt x="16" y="10"/>
                  </a:cubicBezTo>
                  <a:cubicBezTo>
                    <a:pt x="17" y="11"/>
                    <a:pt x="17" y="11"/>
                    <a:pt x="17" y="11"/>
                  </a:cubicBezTo>
                  <a:cubicBezTo>
                    <a:pt x="17" y="12"/>
                    <a:pt x="17" y="12"/>
                    <a:pt x="17" y="12"/>
                  </a:cubicBezTo>
                  <a:cubicBezTo>
                    <a:pt x="18" y="12"/>
                    <a:pt x="18" y="12"/>
                    <a:pt x="18" y="12"/>
                  </a:cubicBezTo>
                  <a:cubicBezTo>
                    <a:pt x="18" y="11"/>
                    <a:pt x="18" y="11"/>
                    <a:pt x="18" y="11"/>
                  </a:cubicBezTo>
                  <a:cubicBezTo>
                    <a:pt x="19" y="11"/>
                    <a:pt x="19" y="11"/>
                    <a:pt x="19" y="11"/>
                  </a:cubicBezTo>
                  <a:cubicBezTo>
                    <a:pt x="19" y="11"/>
                    <a:pt x="19" y="11"/>
                    <a:pt x="19" y="11"/>
                  </a:cubicBezTo>
                  <a:cubicBezTo>
                    <a:pt x="20" y="13"/>
                    <a:pt x="20" y="13"/>
                    <a:pt x="20" y="13"/>
                  </a:cubicBezTo>
                  <a:cubicBezTo>
                    <a:pt x="21" y="13"/>
                    <a:pt x="21" y="13"/>
                    <a:pt x="21" y="13"/>
                  </a:cubicBezTo>
                  <a:cubicBezTo>
                    <a:pt x="21" y="14"/>
                    <a:pt x="21" y="14"/>
                    <a:pt x="21" y="14"/>
                  </a:cubicBezTo>
                  <a:cubicBezTo>
                    <a:pt x="20" y="15"/>
                    <a:pt x="20" y="15"/>
                    <a:pt x="20" y="15"/>
                  </a:cubicBezTo>
                  <a:cubicBezTo>
                    <a:pt x="20" y="16"/>
                    <a:pt x="20" y="16"/>
                    <a:pt x="20" y="16"/>
                  </a:cubicBezTo>
                  <a:cubicBezTo>
                    <a:pt x="20" y="17"/>
                    <a:pt x="20" y="17"/>
                    <a:pt x="20" y="17"/>
                  </a:cubicBezTo>
                  <a:cubicBezTo>
                    <a:pt x="20" y="18"/>
                    <a:pt x="20" y="18"/>
                    <a:pt x="20" y="18"/>
                  </a:cubicBezTo>
                  <a:cubicBezTo>
                    <a:pt x="20" y="18"/>
                    <a:pt x="20" y="18"/>
                    <a:pt x="20" y="18"/>
                  </a:cubicBezTo>
                  <a:cubicBezTo>
                    <a:pt x="21" y="18"/>
                    <a:pt x="21" y="18"/>
                    <a:pt x="21" y="18"/>
                  </a:cubicBezTo>
                  <a:cubicBezTo>
                    <a:pt x="21" y="17"/>
                    <a:pt x="21" y="17"/>
                    <a:pt x="21" y="17"/>
                  </a:cubicBezTo>
                  <a:cubicBezTo>
                    <a:pt x="21" y="15"/>
                    <a:pt x="21" y="15"/>
                    <a:pt x="21" y="15"/>
                  </a:cubicBezTo>
                  <a:cubicBezTo>
                    <a:pt x="21" y="14"/>
                    <a:pt x="21" y="14"/>
                    <a:pt x="21" y="14"/>
                  </a:cubicBezTo>
                  <a:cubicBezTo>
                    <a:pt x="22" y="14"/>
                    <a:pt x="22" y="14"/>
                    <a:pt x="22" y="14"/>
                  </a:cubicBezTo>
                  <a:cubicBezTo>
                    <a:pt x="23" y="15"/>
                    <a:pt x="23" y="15"/>
                    <a:pt x="23" y="15"/>
                  </a:cubicBezTo>
                  <a:cubicBezTo>
                    <a:pt x="23" y="16"/>
                    <a:pt x="23" y="16"/>
                    <a:pt x="23" y="16"/>
                  </a:cubicBezTo>
                  <a:cubicBezTo>
                    <a:pt x="24" y="18"/>
                    <a:pt x="24" y="18"/>
                    <a:pt x="24" y="18"/>
                  </a:cubicBezTo>
                  <a:cubicBezTo>
                    <a:pt x="24" y="19"/>
                    <a:pt x="24" y="19"/>
                    <a:pt x="24" y="19"/>
                  </a:cubicBezTo>
                  <a:cubicBezTo>
                    <a:pt x="24" y="19"/>
                    <a:pt x="24" y="19"/>
                    <a:pt x="24" y="19"/>
                  </a:cubicBezTo>
                  <a:cubicBezTo>
                    <a:pt x="25" y="19"/>
                    <a:pt x="25" y="19"/>
                    <a:pt x="25" y="19"/>
                  </a:cubicBezTo>
                  <a:cubicBezTo>
                    <a:pt x="26" y="19"/>
                    <a:pt x="26" y="19"/>
                    <a:pt x="26" y="19"/>
                  </a:cubicBezTo>
                  <a:cubicBezTo>
                    <a:pt x="27" y="21"/>
                    <a:pt x="27" y="21"/>
                    <a:pt x="27" y="21"/>
                  </a:cubicBezTo>
                  <a:cubicBezTo>
                    <a:pt x="27" y="21"/>
                    <a:pt x="27" y="21"/>
                    <a:pt x="27" y="21"/>
                  </a:cubicBezTo>
                  <a:cubicBezTo>
                    <a:pt x="29" y="22"/>
                    <a:pt x="29" y="22"/>
                    <a:pt x="29" y="22"/>
                  </a:cubicBezTo>
                  <a:cubicBezTo>
                    <a:pt x="29" y="23"/>
                    <a:pt x="29" y="23"/>
                    <a:pt x="29" y="23"/>
                  </a:cubicBezTo>
                  <a:cubicBezTo>
                    <a:pt x="31" y="23"/>
                    <a:pt x="31" y="23"/>
                    <a:pt x="31" y="23"/>
                  </a:cubicBezTo>
                  <a:cubicBezTo>
                    <a:pt x="32" y="23"/>
                    <a:pt x="32" y="23"/>
                    <a:pt x="32" y="23"/>
                  </a:cubicBezTo>
                  <a:cubicBezTo>
                    <a:pt x="32" y="24"/>
                    <a:pt x="32" y="24"/>
                    <a:pt x="32" y="24"/>
                  </a:cubicBezTo>
                  <a:cubicBezTo>
                    <a:pt x="32" y="24"/>
                    <a:pt x="32" y="24"/>
                    <a:pt x="32" y="24"/>
                  </a:cubicBezTo>
                  <a:cubicBezTo>
                    <a:pt x="32" y="25"/>
                    <a:pt x="32" y="25"/>
                    <a:pt x="32" y="25"/>
                  </a:cubicBezTo>
                  <a:cubicBezTo>
                    <a:pt x="31" y="25"/>
                    <a:pt x="31" y="25"/>
                    <a:pt x="31" y="25"/>
                  </a:cubicBezTo>
                  <a:cubicBezTo>
                    <a:pt x="31" y="24"/>
                    <a:pt x="31" y="24"/>
                    <a:pt x="31" y="24"/>
                  </a:cubicBezTo>
                  <a:cubicBezTo>
                    <a:pt x="30" y="25"/>
                    <a:pt x="30" y="25"/>
                    <a:pt x="30" y="25"/>
                  </a:cubicBezTo>
                  <a:cubicBezTo>
                    <a:pt x="29" y="25"/>
                    <a:pt x="29" y="25"/>
                    <a:pt x="29" y="25"/>
                  </a:cubicBezTo>
                  <a:cubicBezTo>
                    <a:pt x="28" y="25"/>
                    <a:pt x="28" y="25"/>
                    <a:pt x="28" y="25"/>
                  </a:cubicBezTo>
                  <a:cubicBezTo>
                    <a:pt x="27" y="26"/>
                    <a:pt x="27" y="26"/>
                    <a:pt x="27" y="26"/>
                  </a:cubicBezTo>
                  <a:cubicBezTo>
                    <a:pt x="27" y="26"/>
                    <a:pt x="27" y="26"/>
                    <a:pt x="27" y="26"/>
                  </a:cubicBezTo>
                  <a:cubicBezTo>
                    <a:pt x="27" y="26"/>
                    <a:pt x="27" y="26"/>
                    <a:pt x="27" y="26"/>
                  </a:cubicBezTo>
                  <a:cubicBezTo>
                    <a:pt x="27" y="27"/>
                    <a:pt x="27" y="27"/>
                    <a:pt x="27" y="27"/>
                  </a:cubicBezTo>
                  <a:cubicBezTo>
                    <a:pt x="26" y="27"/>
                    <a:pt x="26" y="27"/>
                    <a:pt x="26" y="27"/>
                  </a:cubicBezTo>
                  <a:cubicBezTo>
                    <a:pt x="26" y="28"/>
                    <a:pt x="26" y="28"/>
                    <a:pt x="26" y="28"/>
                  </a:cubicBezTo>
                  <a:cubicBezTo>
                    <a:pt x="26" y="29"/>
                    <a:pt x="26" y="29"/>
                    <a:pt x="26" y="29"/>
                  </a:cubicBezTo>
                  <a:cubicBezTo>
                    <a:pt x="26" y="30"/>
                    <a:pt x="26" y="30"/>
                    <a:pt x="26" y="30"/>
                  </a:cubicBezTo>
                  <a:cubicBezTo>
                    <a:pt x="26" y="31"/>
                    <a:pt x="26" y="31"/>
                    <a:pt x="26" y="31"/>
                  </a:cubicBezTo>
                  <a:cubicBezTo>
                    <a:pt x="26" y="32"/>
                    <a:pt x="26" y="32"/>
                    <a:pt x="26" y="32"/>
                  </a:cubicBezTo>
                  <a:cubicBezTo>
                    <a:pt x="27" y="32"/>
                    <a:pt x="27" y="32"/>
                    <a:pt x="27" y="32"/>
                  </a:cubicBezTo>
                  <a:cubicBezTo>
                    <a:pt x="26" y="33"/>
                    <a:pt x="26" y="33"/>
                    <a:pt x="26" y="33"/>
                  </a:cubicBezTo>
                  <a:cubicBezTo>
                    <a:pt x="25" y="32"/>
                    <a:pt x="25" y="32"/>
                    <a:pt x="25" y="32"/>
                  </a:cubicBezTo>
                  <a:cubicBezTo>
                    <a:pt x="25" y="33"/>
                    <a:pt x="25" y="33"/>
                    <a:pt x="25" y="33"/>
                  </a:cubicBezTo>
                  <a:cubicBezTo>
                    <a:pt x="25" y="33"/>
                    <a:pt x="25" y="33"/>
                    <a:pt x="25" y="33"/>
                  </a:cubicBezTo>
                  <a:cubicBezTo>
                    <a:pt x="26" y="34"/>
                    <a:pt x="26" y="34"/>
                    <a:pt x="26" y="34"/>
                  </a:cubicBezTo>
                  <a:cubicBezTo>
                    <a:pt x="26" y="35"/>
                    <a:pt x="26" y="35"/>
                    <a:pt x="26" y="35"/>
                  </a:cubicBezTo>
                  <a:cubicBezTo>
                    <a:pt x="25" y="36"/>
                    <a:pt x="25" y="36"/>
                    <a:pt x="25" y="36"/>
                  </a:cubicBezTo>
                  <a:cubicBezTo>
                    <a:pt x="25" y="37"/>
                    <a:pt x="25" y="37"/>
                    <a:pt x="25" y="37"/>
                  </a:cubicBezTo>
                  <a:cubicBezTo>
                    <a:pt x="25" y="38"/>
                    <a:pt x="25" y="38"/>
                    <a:pt x="25" y="38"/>
                  </a:cubicBezTo>
                  <a:cubicBezTo>
                    <a:pt x="25" y="38"/>
                    <a:pt x="25" y="38"/>
                    <a:pt x="25" y="38"/>
                  </a:cubicBezTo>
                  <a:cubicBezTo>
                    <a:pt x="24" y="38"/>
                    <a:pt x="24" y="38"/>
                    <a:pt x="24" y="38"/>
                  </a:cubicBezTo>
                  <a:cubicBezTo>
                    <a:pt x="23" y="39"/>
                    <a:pt x="23" y="39"/>
                    <a:pt x="23" y="39"/>
                  </a:cubicBezTo>
                  <a:cubicBezTo>
                    <a:pt x="24" y="39"/>
                    <a:pt x="24" y="39"/>
                    <a:pt x="24" y="39"/>
                  </a:cubicBezTo>
                  <a:cubicBezTo>
                    <a:pt x="24" y="39"/>
                    <a:pt x="24" y="39"/>
                    <a:pt x="24" y="39"/>
                  </a:cubicBezTo>
                  <a:cubicBezTo>
                    <a:pt x="23" y="40"/>
                    <a:pt x="23" y="40"/>
                    <a:pt x="23" y="40"/>
                  </a:cubicBezTo>
                  <a:cubicBezTo>
                    <a:pt x="23" y="40"/>
                    <a:pt x="23" y="40"/>
                    <a:pt x="23" y="40"/>
                  </a:cubicBezTo>
                  <a:cubicBezTo>
                    <a:pt x="23" y="41"/>
                    <a:pt x="23" y="41"/>
                    <a:pt x="23" y="41"/>
                  </a:cubicBezTo>
                  <a:cubicBezTo>
                    <a:pt x="23" y="43"/>
                    <a:pt x="23" y="43"/>
                    <a:pt x="23" y="43"/>
                  </a:cubicBezTo>
                  <a:cubicBezTo>
                    <a:pt x="23" y="44"/>
                    <a:pt x="23" y="44"/>
                    <a:pt x="23" y="44"/>
                  </a:cubicBezTo>
                  <a:cubicBezTo>
                    <a:pt x="22" y="45"/>
                    <a:pt x="22" y="45"/>
                    <a:pt x="22" y="45"/>
                  </a:cubicBezTo>
                  <a:cubicBezTo>
                    <a:pt x="23" y="46"/>
                    <a:pt x="23" y="46"/>
                    <a:pt x="23" y="46"/>
                  </a:cubicBezTo>
                  <a:cubicBezTo>
                    <a:pt x="23" y="47"/>
                    <a:pt x="23" y="47"/>
                    <a:pt x="23" y="47"/>
                  </a:cubicBezTo>
                  <a:cubicBezTo>
                    <a:pt x="23" y="47"/>
                    <a:pt x="23" y="47"/>
                    <a:pt x="23" y="47"/>
                  </a:cubicBezTo>
                  <a:cubicBezTo>
                    <a:pt x="23" y="47"/>
                    <a:pt x="23" y="47"/>
                    <a:pt x="23" y="47"/>
                  </a:cubicBezTo>
                  <a:cubicBezTo>
                    <a:pt x="23" y="48"/>
                    <a:pt x="23" y="48"/>
                    <a:pt x="23" y="48"/>
                  </a:cubicBezTo>
                  <a:cubicBezTo>
                    <a:pt x="22" y="49"/>
                    <a:pt x="22" y="49"/>
                    <a:pt x="22" y="49"/>
                  </a:cubicBezTo>
                  <a:cubicBezTo>
                    <a:pt x="21" y="49"/>
                    <a:pt x="21" y="49"/>
                    <a:pt x="21" y="49"/>
                  </a:cubicBezTo>
                  <a:close/>
                  <a:moveTo>
                    <a:pt x="31" y="69"/>
                  </a:moveTo>
                  <a:cubicBezTo>
                    <a:pt x="32" y="69"/>
                    <a:pt x="32" y="69"/>
                    <a:pt x="32" y="69"/>
                  </a:cubicBezTo>
                  <a:cubicBezTo>
                    <a:pt x="32" y="68"/>
                    <a:pt x="32" y="68"/>
                    <a:pt x="32" y="68"/>
                  </a:cubicBezTo>
                  <a:cubicBezTo>
                    <a:pt x="31" y="67"/>
                    <a:pt x="31" y="67"/>
                    <a:pt x="31" y="67"/>
                  </a:cubicBezTo>
                  <a:cubicBezTo>
                    <a:pt x="30" y="67"/>
                    <a:pt x="30" y="67"/>
                    <a:pt x="30" y="67"/>
                  </a:cubicBezTo>
                  <a:cubicBezTo>
                    <a:pt x="30" y="68"/>
                    <a:pt x="30" y="68"/>
                    <a:pt x="30" y="68"/>
                  </a:cubicBezTo>
                  <a:cubicBezTo>
                    <a:pt x="30" y="68"/>
                    <a:pt x="30" y="68"/>
                    <a:pt x="30" y="68"/>
                  </a:cubicBezTo>
                  <a:cubicBezTo>
                    <a:pt x="31" y="69"/>
                    <a:pt x="31" y="69"/>
                    <a:pt x="31" y="69"/>
                  </a:cubicBezTo>
                  <a:cubicBezTo>
                    <a:pt x="31" y="69"/>
                    <a:pt x="31" y="69"/>
                    <a:pt x="31" y="69"/>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 name="Freeform 12"/>
            <p:cNvSpPr>
              <a:spLocks noEditPoints="1"/>
            </p:cNvSpPr>
            <p:nvPr/>
          </p:nvSpPr>
          <p:spPr bwMode="auto">
            <a:xfrm>
              <a:off x="6884296" y="2097772"/>
              <a:ext cx="333238" cy="582844"/>
            </a:xfrm>
            <a:custGeom>
              <a:avLst/>
              <a:gdLst>
                <a:gd name="T0" fmla="*/ 108 w 259"/>
                <a:gd name="T1" fmla="*/ 219 h 453"/>
                <a:gd name="T2" fmla="*/ 11 w 259"/>
                <a:gd name="T3" fmla="*/ 449 h 453"/>
                <a:gd name="T4" fmla="*/ 60 w 259"/>
                <a:gd name="T5" fmla="*/ 412 h 453"/>
                <a:gd name="T6" fmla="*/ 60 w 259"/>
                <a:gd name="T7" fmla="*/ 412 h 453"/>
                <a:gd name="T8" fmla="*/ 74 w 259"/>
                <a:gd name="T9" fmla="*/ 375 h 453"/>
                <a:gd name="T10" fmla="*/ 78 w 259"/>
                <a:gd name="T11" fmla="*/ 378 h 453"/>
                <a:gd name="T12" fmla="*/ 182 w 259"/>
                <a:gd name="T13" fmla="*/ 93 h 453"/>
                <a:gd name="T14" fmla="*/ 174 w 259"/>
                <a:gd name="T15" fmla="*/ 63 h 453"/>
                <a:gd name="T16" fmla="*/ 185 w 259"/>
                <a:gd name="T17" fmla="*/ 56 h 453"/>
                <a:gd name="T18" fmla="*/ 185 w 259"/>
                <a:gd name="T19" fmla="*/ 33 h 453"/>
                <a:gd name="T20" fmla="*/ 185 w 259"/>
                <a:gd name="T21" fmla="*/ 0 h 453"/>
                <a:gd name="T22" fmla="*/ 230 w 259"/>
                <a:gd name="T23" fmla="*/ 33 h 453"/>
                <a:gd name="T24" fmla="*/ 245 w 259"/>
                <a:gd name="T25" fmla="*/ 33 h 453"/>
                <a:gd name="T26" fmla="*/ 256 w 259"/>
                <a:gd name="T27" fmla="*/ 48 h 453"/>
                <a:gd name="T28" fmla="*/ 230 w 259"/>
                <a:gd name="T29" fmla="*/ 67 h 453"/>
                <a:gd name="T30" fmla="*/ 200 w 259"/>
                <a:gd name="T31" fmla="*/ 67 h 453"/>
                <a:gd name="T32" fmla="*/ 189 w 259"/>
                <a:gd name="T33" fmla="*/ 78 h 453"/>
                <a:gd name="T34" fmla="*/ 185 w 259"/>
                <a:gd name="T35" fmla="*/ 96 h 453"/>
                <a:gd name="T36" fmla="*/ 182 w 259"/>
                <a:gd name="T37" fmla="*/ 171 h 453"/>
                <a:gd name="T38" fmla="*/ 60 w 259"/>
                <a:gd name="T39" fmla="*/ 278 h 453"/>
                <a:gd name="T40" fmla="*/ 52 w 259"/>
                <a:gd name="T41" fmla="*/ 286 h 453"/>
                <a:gd name="T42" fmla="*/ 52 w 259"/>
                <a:gd name="T43" fmla="*/ 293 h 453"/>
                <a:gd name="T44" fmla="*/ 74 w 259"/>
                <a:gd name="T45" fmla="*/ 300 h 453"/>
                <a:gd name="T46" fmla="*/ 71 w 259"/>
                <a:gd name="T47" fmla="*/ 289 h 453"/>
                <a:gd name="T48" fmla="*/ 130 w 259"/>
                <a:gd name="T49" fmla="*/ 252 h 453"/>
                <a:gd name="T50" fmla="*/ 122 w 259"/>
                <a:gd name="T51" fmla="*/ 282 h 453"/>
                <a:gd name="T52" fmla="*/ 145 w 259"/>
                <a:gd name="T53" fmla="*/ 260 h 453"/>
                <a:gd name="T54" fmla="*/ 115 w 259"/>
                <a:gd name="T55" fmla="*/ 263 h 453"/>
                <a:gd name="T56" fmla="*/ 115 w 259"/>
                <a:gd name="T57" fmla="*/ 282 h 453"/>
                <a:gd name="T58" fmla="*/ 97 w 259"/>
                <a:gd name="T59" fmla="*/ 330 h 453"/>
                <a:gd name="T60" fmla="*/ 93 w 259"/>
                <a:gd name="T61" fmla="*/ 312 h 453"/>
                <a:gd name="T62" fmla="*/ 100 w 259"/>
                <a:gd name="T63" fmla="*/ 282 h 453"/>
                <a:gd name="T64" fmla="*/ 89 w 259"/>
                <a:gd name="T65" fmla="*/ 271 h 453"/>
                <a:gd name="T66" fmla="*/ 104 w 259"/>
                <a:gd name="T67" fmla="*/ 252 h 453"/>
                <a:gd name="T68" fmla="*/ 134 w 259"/>
                <a:gd name="T69" fmla="*/ 249 h 453"/>
                <a:gd name="T70" fmla="*/ 148 w 259"/>
                <a:gd name="T71" fmla="*/ 260 h 453"/>
                <a:gd name="T72" fmla="*/ 171 w 259"/>
                <a:gd name="T73" fmla="*/ 252 h 453"/>
                <a:gd name="T74" fmla="*/ 171 w 259"/>
                <a:gd name="T75" fmla="*/ 241 h 453"/>
                <a:gd name="T76" fmla="*/ 185 w 259"/>
                <a:gd name="T77" fmla="*/ 241 h 453"/>
                <a:gd name="T78" fmla="*/ 208 w 259"/>
                <a:gd name="T79" fmla="*/ 237 h 453"/>
                <a:gd name="T80" fmla="*/ 219 w 259"/>
                <a:gd name="T81" fmla="*/ 226 h 453"/>
                <a:gd name="T82" fmla="*/ 226 w 259"/>
                <a:gd name="T83" fmla="*/ 211 h 453"/>
                <a:gd name="T84" fmla="*/ 230 w 259"/>
                <a:gd name="T85" fmla="*/ 163 h 453"/>
                <a:gd name="T86" fmla="*/ 226 w 259"/>
                <a:gd name="T87" fmla="*/ 137 h 453"/>
                <a:gd name="T88" fmla="*/ 204 w 259"/>
                <a:gd name="T89" fmla="*/ 93 h 453"/>
                <a:gd name="T90" fmla="*/ 204 w 259"/>
                <a:gd name="T91" fmla="*/ 100 h 453"/>
                <a:gd name="T92" fmla="*/ 189 w 259"/>
                <a:gd name="T93" fmla="*/ 100 h 453"/>
                <a:gd name="T94" fmla="*/ 185 w 259"/>
                <a:gd name="T95" fmla="*/ 126 h 453"/>
                <a:gd name="T96" fmla="*/ 185 w 259"/>
                <a:gd name="T97" fmla="*/ 178 h 453"/>
                <a:gd name="T98" fmla="*/ 163 w 259"/>
                <a:gd name="T99" fmla="*/ 189 h 453"/>
                <a:gd name="T100" fmla="*/ 152 w 259"/>
                <a:gd name="T101" fmla="*/ 211 h 453"/>
                <a:gd name="T102" fmla="*/ 145 w 259"/>
                <a:gd name="T103" fmla="*/ 226 h 453"/>
                <a:gd name="T104" fmla="*/ 111 w 259"/>
                <a:gd name="T105" fmla="*/ 230 h 453"/>
                <a:gd name="T106" fmla="*/ 78 w 259"/>
                <a:gd name="T107" fmla="*/ 256 h 453"/>
                <a:gd name="T108" fmla="*/ 63 w 259"/>
                <a:gd name="T109" fmla="*/ 278 h 453"/>
                <a:gd name="T110" fmla="*/ 67 w 259"/>
                <a:gd name="T111" fmla="*/ 289 h 453"/>
                <a:gd name="T112" fmla="*/ 71 w 259"/>
                <a:gd name="T113" fmla="*/ 282 h 453"/>
                <a:gd name="T114" fmla="*/ 78 w 259"/>
                <a:gd name="T115" fmla="*/ 308 h 453"/>
                <a:gd name="T116" fmla="*/ 89 w 259"/>
                <a:gd name="T117" fmla="*/ 3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9" h="453">
                  <a:moveTo>
                    <a:pt x="104" y="219"/>
                  </a:moveTo>
                  <a:lnTo>
                    <a:pt x="108" y="219"/>
                  </a:lnTo>
                  <a:lnTo>
                    <a:pt x="104" y="219"/>
                  </a:lnTo>
                  <a:lnTo>
                    <a:pt x="104" y="219"/>
                  </a:lnTo>
                  <a:lnTo>
                    <a:pt x="104" y="219"/>
                  </a:lnTo>
                  <a:lnTo>
                    <a:pt x="104" y="219"/>
                  </a:lnTo>
                  <a:close/>
                  <a:moveTo>
                    <a:pt x="108" y="219"/>
                  </a:moveTo>
                  <a:lnTo>
                    <a:pt x="108" y="215"/>
                  </a:lnTo>
                  <a:lnTo>
                    <a:pt x="108" y="215"/>
                  </a:lnTo>
                  <a:lnTo>
                    <a:pt x="111" y="215"/>
                  </a:lnTo>
                  <a:lnTo>
                    <a:pt x="111" y="215"/>
                  </a:lnTo>
                  <a:lnTo>
                    <a:pt x="108" y="219"/>
                  </a:lnTo>
                  <a:lnTo>
                    <a:pt x="108" y="219"/>
                  </a:lnTo>
                  <a:lnTo>
                    <a:pt x="108" y="219"/>
                  </a:lnTo>
                  <a:close/>
                  <a:moveTo>
                    <a:pt x="4" y="453"/>
                  </a:moveTo>
                  <a:lnTo>
                    <a:pt x="4" y="449"/>
                  </a:lnTo>
                  <a:lnTo>
                    <a:pt x="0" y="449"/>
                  </a:lnTo>
                  <a:lnTo>
                    <a:pt x="0" y="453"/>
                  </a:lnTo>
                  <a:lnTo>
                    <a:pt x="4" y="453"/>
                  </a:lnTo>
                  <a:lnTo>
                    <a:pt x="4" y="453"/>
                  </a:lnTo>
                  <a:lnTo>
                    <a:pt x="4" y="453"/>
                  </a:lnTo>
                  <a:close/>
                  <a:moveTo>
                    <a:pt x="8" y="449"/>
                  </a:moveTo>
                  <a:lnTo>
                    <a:pt x="8" y="445"/>
                  </a:lnTo>
                  <a:lnTo>
                    <a:pt x="11" y="449"/>
                  </a:lnTo>
                  <a:lnTo>
                    <a:pt x="8" y="453"/>
                  </a:lnTo>
                  <a:lnTo>
                    <a:pt x="8" y="449"/>
                  </a:lnTo>
                  <a:lnTo>
                    <a:pt x="8" y="449"/>
                  </a:lnTo>
                  <a:lnTo>
                    <a:pt x="8" y="449"/>
                  </a:lnTo>
                  <a:close/>
                  <a:moveTo>
                    <a:pt x="22" y="438"/>
                  </a:moveTo>
                  <a:lnTo>
                    <a:pt x="22" y="441"/>
                  </a:lnTo>
                  <a:lnTo>
                    <a:pt x="22" y="441"/>
                  </a:lnTo>
                  <a:lnTo>
                    <a:pt x="26" y="441"/>
                  </a:lnTo>
                  <a:lnTo>
                    <a:pt x="26" y="441"/>
                  </a:lnTo>
                  <a:lnTo>
                    <a:pt x="22" y="438"/>
                  </a:lnTo>
                  <a:lnTo>
                    <a:pt x="22" y="438"/>
                  </a:lnTo>
                  <a:close/>
                  <a:moveTo>
                    <a:pt x="60" y="412"/>
                  </a:moveTo>
                  <a:lnTo>
                    <a:pt x="56" y="408"/>
                  </a:lnTo>
                  <a:lnTo>
                    <a:pt x="60" y="408"/>
                  </a:lnTo>
                  <a:lnTo>
                    <a:pt x="60" y="404"/>
                  </a:lnTo>
                  <a:lnTo>
                    <a:pt x="60" y="404"/>
                  </a:lnTo>
                  <a:lnTo>
                    <a:pt x="63" y="401"/>
                  </a:lnTo>
                  <a:lnTo>
                    <a:pt x="63" y="401"/>
                  </a:lnTo>
                  <a:lnTo>
                    <a:pt x="67" y="401"/>
                  </a:lnTo>
                  <a:lnTo>
                    <a:pt x="63" y="404"/>
                  </a:lnTo>
                  <a:lnTo>
                    <a:pt x="63" y="408"/>
                  </a:lnTo>
                  <a:lnTo>
                    <a:pt x="60" y="408"/>
                  </a:lnTo>
                  <a:lnTo>
                    <a:pt x="60" y="412"/>
                  </a:lnTo>
                  <a:lnTo>
                    <a:pt x="60" y="412"/>
                  </a:lnTo>
                  <a:lnTo>
                    <a:pt x="60" y="412"/>
                  </a:lnTo>
                  <a:close/>
                  <a:moveTo>
                    <a:pt x="74" y="382"/>
                  </a:moveTo>
                  <a:lnTo>
                    <a:pt x="74" y="382"/>
                  </a:lnTo>
                  <a:lnTo>
                    <a:pt x="74" y="386"/>
                  </a:lnTo>
                  <a:lnTo>
                    <a:pt x="74" y="386"/>
                  </a:lnTo>
                  <a:lnTo>
                    <a:pt x="71" y="386"/>
                  </a:lnTo>
                  <a:lnTo>
                    <a:pt x="71" y="382"/>
                  </a:lnTo>
                  <a:lnTo>
                    <a:pt x="74" y="382"/>
                  </a:lnTo>
                  <a:lnTo>
                    <a:pt x="74" y="382"/>
                  </a:lnTo>
                  <a:close/>
                  <a:moveTo>
                    <a:pt x="78" y="378"/>
                  </a:moveTo>
                  <a:lnTo>
                    <a:pt x="78" y="375"/>
                  </a:lnTo>
                  <a:lnTo>
                    <a:pt x="74" y="375"/>
                  </a:lnTo>
                  <a:lnTo>
                    <a:pt x="74" y="375"/>
                  </a:lnTo>
                  <a:lnTo>
                    <a:pt x="74" y="375"/>
                  </a:lnTo>
                  <a:lnTo>
                    <a:pt x="78" y="371"/>
                  </a:lnTo>
                  <a:lnTo>
                    <a:pt x="78" y="371"/>
                  </a:lnTo>
                  <a:lnTo>
                    <a:pt x="82" y="371"/>
                  </a:lnTo>
                  <a:lnTo>
                    <a:pt x="82" y="371"/>
                  </a:lnTo>
                  <a:lnTo>
                    <a:pt x="82" y="371"/>
                  </a:lnTo>
                  <a:lnTo>
                    <a:pt x="85" y="371"/>
                  </a:lnTo>
                  <a:lnTo>
                    <a:pt x="82" y="371"/>
                  </a:lnTo>
                  <a:lnTo>
                    <a:pt x="82" y="375"/>
                  </a:lnTo>
                  <a:lnTo>
                    <a:pt x="82" y="375"/>
                  </a:lnTo>
                  <a:lnTo>
                    <a:pt x="78" y="378"/>
                  </a:lnTo>
                  <a:lnTo>
                    <a:pt x="78" y="378"/>
                  </a:lnTo>
                  <a:close/>
                  <a:moveTo>
                    <a:pt x="163" y="82"/>
                  </a:moveTo>
                  <a:lnTo>
                    <a:pt x="163" y="82"/>
                  </a:lnTo>
                  <a:lnTo>
                    <a:pt x="163" y="78"/>
                  </a:lnTo>
                  <a:lnTo>
                    <a:pt x="167" y="74"/>
                  </a:lnTo>
                  <a:lnTo>
                    <a:pt x="167" y="74"/>
                  </a:lnTo>
                  <a:lnTo>
                    <a:pt x="167" y="78"/>
                  </a:lnTo>
                  <a:lnTo>
                    <a:pt x="167" y="82"/>
                  </a:lnTo>
                  <a:lnTo>
                    <a:pt x="163" y="82"/>
                  </a:lnTo>
                  <a:lnTo>
                    <a:pt x="163" y="82"/>
                  </a:lnTo>
                  <a:close/>
                  <a:moveTo>
                    <a:pt x="185" y="96"/>
                  </a:moveTo>
                  <a:lnTo>
                    <a:pt x="182" y="93"/>
                  </a:lnTo>
                  <a:lnTo>
                    <a:pt x="182" y="93"/>
                  </a:lnTo>
                  <a:lnTo>
                    <a:pt x="182" y="93"/>
                  </a:lnTo>
                  <a:lnTo>
                    <a:pt x="182" y="85"/>
                  </a:lnTo>
                  <a:lnTo>
                    <a:pt x="178" y="82"/>
                  </a:lnTo>
                  <a:lnTo>
                    <a:pt x="174" y="78"/>
                  </a:lnTo>
                  <a:lnTo>
                    <a:pt x="174" y="78"/>
                  </a:lnTo>
                  <a:lnTo>
                    <a:pt x="171" y="78"/>
                  </a:lnTo>
                  <a:lnTo>
                    <a:pt x="171" y="74"/>
                  </a:lnTo>
                  <a:lnTo>
                    <a:pt x="171" y="71"/>
                  </a:lnTo>
                  <a:lnTo>
                    <a:pt x="171" y="67"/>
                  </a:lnTo>
                  <a:lnTo>
                    <a:pt x="171" y="67"/>
                  </a:lnTo>
                  <a:lnTo>
                    <a:pt x="174" y="63"/>
                  </a:lnTo>
                  <a:lnTo>
                    <a:pt x="174" y="63"/>
                  </a:lnTo>
                  <a:lnTo>
                    <a:pt x="174" y="63"/>
                  </a:lnTo>
                  <a:lnTo>
                    <a:pt x="178" y="59"/>
                  </a:lnTo>
                  <a:lnTo>
                    <a:pt x="178" y="59"/>
                  </a:lnTo>
                  <a:lnTo>
                    <a:pt x="178" y="56"/>
                  </a:lnTo>
                  <a:lnTo>
                    <a:pt x="174" y="56"/>
                  </a:lnTo>
                  <a:lnTo>
                    <a:pt x="174" y="56"/>
                  </a:lnTo>
                  <a:lnTo>
                    <a:pt x="174" y="56"/>
                  </a:lnTo>
                  <a:lnTo>
                    <a:pt x="174" y="52"/>
                  </a:lnTo>
                  <a:lnTo>
                    <a:pt x="178" y="52"/>
                  </a:lnTo>
                  <a:lnTo>
                    <a:pt x="182" y="52"/>
                  </a:lnTo>
                  <a:lnTo>
                    <a:pt x="185" y="56"/>
                  </a:lnTo>
                  <a:lnTo>
                    <a:pt x="189" y="52"/>
                  </a:lnTo>
                  <a:lnTo>
                    <a:pt x="189" y="52"/>
                  </a:lnTo>
                  <a:lnTo>
                    <a:pt x="189" y="48"/>
                  </a:lnTo>
                  <a:lnTo>
                    <a:pt x="189" y="48"/>
                  </a:lnTo>
                  <a:lnTo>
                    <a:pt x="189" y="48"/>
                  </a:lnTo>
                  <a:lnTo>
                    <a:pt x="185" y="45"/>
                  </a:lnTo>
                  <a:lnTo>
                    <a:pt x="185" y="45"/>
                  </a:lnTo>
                  <a:lnTo>
                    <a:pt x="185" y="41"/>
                  </a:lnTo>
                  <a:lnTo>
                    <a:pt x="185" y="37"/>
                  </a:lnTo>
                  <a:lnTo>
                    <a:pt x="189" y="37"/>
                  </a:lnTo>
                  <a:lnTo>
                    <a:pt x="189" y="37"/>
                  </a:lnTo>
                  <a:lnTo>
                    <a:pt x="185" y="33"/>
                  </a:lnTo>
                  <a:lnTo>
                    <a:pt x="185" y="30"/>
                  </a:lnTo>
                  <a:lnTo>
                    <a:pt x="185" y="26"/>
                  </a:lnTo>
                  <a:lnTo>
                    <a:pt x="185" y="22"/>
                  </a:lnTo>
                  <a:lnTo>
                    <a:pt x="185" y="19"/>
                  </a:lnTo>
                  <a:lnTo>
                    <a:pt x="178" y="11"/>
                  </a:lnTo>
                  <a:lnTo>
                    <a:pt x="178" y="7"/>
                  </a:lnTo>
                  <a:lnTo>
                    <a:pt x="178" y="4"/>
                  </a:lnTo>
                  <a:lnTo>
                    <a:pt x="178" y="4"/>
                  </a:lnTo>
                  <a:lnTo>
                    <a:pt x="178" y="4"/>
                  </a:lnTo>
                  <a:lnTo>
                    <a:pt x="182" y="0"/>
                  </a:lnTo>
                  <a:lnTo>
                    <a:pt x="182" y="0"/>
                  </a:lnTo>
                  <a:lnTo>
                    <a:pt x="185" y="0"/>
                  </a:lnTo>
                  <a:lnTo>
                    <a:pt x="185" y="4"/>
                  </a:lnTo>
                  <a:lnTo>
                    <a:pt x="189" y="7"/>
                  </a:lnTo>
                  <a:lnTo>
                    <a:pt x="197" y="7"/>
                  </a:lnTo>
                  <a:lnTo>
                    <a:pt x="197" y="11"/>
                  </a:lnTo>
                  <a:lnTo>
                    <a:pt x="204" y="19"/>
                  </a:lnTo>
                  <a:lnTo>
                    <a:pt x="208" y="22"/>
                  </a:lnTo>
                  <a:lnTo>
                    <a:pt x="211" y="22"/>
                  </a:lnTo>
                  <a:lnTo>
                    <a:pt x="211" y="22"/>
                  </a:lnTo>
                  <a:lnTo>
                    <a:pt x="215" y="26"/>
                  </a:lnTo>
                  <a:lnTo>
                    <a:pt x="222" y="30"/>
                  </a:lnTo>
                  <a:lnTo>
                    <a:pt x="226" y="30"/>
                  </a:lnTo>
                  <a:lnTo>
                    <a:pt x="230" y="33"/>
                  </a:lnTo>
                  <a:lnTo>
                    <a:pt x="230" y="30"/>
                  </a:lnTo>
                  <a:lnTo>
                    <a:pt x="234" y="33"/>
                  </a:lnTo>
                  <a:lnTo>
                    <a:pt x="237" y="30"/>
                  </a:lnTo>
                  <a:lnTo>
                    <a:pt x="241" y="30"/>
                  </a:lnTo>
                  <a:lnTo>
                    <a:pt x="245" y="26"/>
                  </a:lnTo>
                  <a:lnTo>
                    <a:pt x="245" y="22"/>
                  </a:lnTo>
                  <a:lnTo>
                    <a:pt x="245" y="22"/>
                  </a:lnTo>
                  <a:lnTo>
                    <a:pt x="245" y="22"/>
                  </a:lnTo>
                  <a:lnTo>
                    <a:pt x="245" y="26"/>
                  </a:lnTo>
                  <a:lnTo>
                    <a:pt x="245" y="30"/>
                  </a:lnTo>
                  <a:lnTo>
                    <a:pt x="245" y="33"/>
                  </a:lnTo>
                  <a:lnTo>
                    <a:pt x="245" y="33"/>
                  </a:lnTo>
                  <a:lnTo>
                    <a:pt x="248" y="37"/>
                  </a:lnTo>
                  <a:lnTo>
                    <a:pt x="252" y="41"/>
                  </a:lnTo>
                  <a:lnTo>
                    <a:pt x="252" y="41"/>
                  </a:lnTo>
                  <a:lnTo>
                    <a:pt x="252" y="45"/>
                  </a:lnTo>
                  <a:lnTo>
                    <a:pt x="256" y="45"/>
                  </a:lnTo>
                  <a:lnTo>
                    <a:pt x="256" y="41"/>
                  </a:lnTo>
                  <a:lnTo>
                    <a:pt x="259" y="41"/>
                  </a:lnTo>
                  <a:lnTo>
                    <a:pt x="259" y="41"/>
                  </a:lnTo>
                  <a:lnTo>
                    <a:pt x="259" y="41"/>
                  </a:lnTo>
                  <a:lnTo>
                    <a:pt x="259" y="41"/>
                  </a:lnTo>
                  <a:lnTo>
                    <a:pt x="259" y="45"/>
                  </a:lnTo>
                  <a:lnTo>
                    <a:pt x="256" y="48"/>
                  </a:lnTo>
                  <a:lnTo>
                    <a:pt x="252" y="48"/>
                  </a:lnTo>
                  <a:lnTo>
                    <a:pt x="252" y="52"/>
                  </a:lnTo>
                  <a:lnTo>
                    <a:pt x="252" y="52"/>
                  </a:lnTo>
                  <a:lnTo>
                    <a:pt x="248" y="52"/>
                  </a:lnTo>
                  <a:lnTo>
                    <a:pt x="248" y="52"/>
                  </a:lnTo>
                  <a:lnTo>
                    <a:pt x="245" y="52"/>
                  </a:lnTo>
                  <a:lnTo>
                    <a:pt x="245" y="56"/>
                  </a:lnTo>
                  <a:lnTo>
                    <a:pt x="241" y="56"/>
                  </a:lnTo>
                  <a:lnTo>
                    <a:pt x="237" y="52"/>
                  </a:lnTo>
                  <a:lnTo>
                    <a:pt x="237" y="56"/>
                  </a:lnTo>
                  <a:lnTo>
                    <a:pt x="230" y="59"/>
                  </a:lnTo>
                  <a:lnTo>
                    <a:pt x="230" y="67"/>
                  </a:lnTo>
                  <a:lnTo>
                    <a:pt x="230" y="71"/>
                  </a:lnTo>
                  <a:lnTo>
                    <a:pt x="230" y="74"/>
                  </a:lnTo>
                  <a:lnTo>
                    <a:pt x="230" y="78"/>
                  </a:lnTo>
                  <a:lnTo>
                    <a:pt x="230" y="78"/>
                  </a:lnTo>
                  <a:lnTo>
                    <a:pt x="226" y="78"/>
                  </a:lnTo>
                  <a:lnTo>
                    <a:pt x="226" y="74"/>
                  </a:lnTo>
                  <a:lnTo>
                    <a:pt x="219" y="74"/>
                  </a:lnTo>
                  <a:lnTo>
                    <a:pt x="215" y="71"/>
                  </a:lnTo>
                  <a:lnTo>
                    <a:pt x="211" y="67"/>
                  </a:lnTo>
                  <a:lnTo>
                    <a:pt x="208" y="67"/>
                  </a:lnTo>
                  <a:lnTo>
                    <a:pt x="204" y="67"/>
                  </a:lnTo>
                  <a:lnTo>
                    <a:pt x="200" y="67"/>
                  </a:lnTo>
                  <a:lnTo>
                    <a:pt x="200" y="63"/>
                  </a:lnTo>
                  <a:lnTo>
                    <a:pt x="197" y="63"/>
                  </a:lnTo>
                  <a:lnTo>
                    <a:pt x="193" y="67"/>
                  </a:lnTo>
                  <a:lnTo>
                    <a:pt x="189" y="71"/>
                  </a:lnTo>
                  <a:lnTo>
                    <a:pt x="189" y="71"/>
                  </a:lnTo>
                  <a:lnTo>
                    <a:pt x="185" y="67"/>
                  </a:lnTo>
                  <a:lnTo>
                    <a:pt x="182" y="67"/>
                  </a:lnTo>
                  <a:lnTo>
                    <a:pt x="182" y="71"/>
                  </a:lnTo>
                  <a:lnTo>
                    <a:pt x="182" y="74"/>
                  </a:lnTo>
                  <a:lnTo>
                    <a:pt x="182" y="74"/>
                  </a:lnTo>
                  <a:lnTo>
                    <a:pt x="185" y="78"/>
                  </a:lnTo>
                  <a:lnTo>
                    <a:pt x="189" y="78"/>
                  </a:lnTo>
                  <a:lnTo>
                    <a:pt x="193" y="82"/>
                  </a:lnTo>
                  <a:lnTo>
                    <a:pt x="197" y="82"/>
                  </a:lnTo>
                  <a:lnTo>
                    <a:pt x="200" y="82"/>
                  </a:lnTo>
                  <a:lnTo>
                    <a:pt x="200" y="82"/>
                  </a:lnTo>
                  <a:lnTo>
                    <a:pt x="197" y="85"/>
                  </a:lnTo>
                  <a:lnTo>
                    <a:pt x="197" y="89"/>
                  </a:lnTo>
                  <a:lnTo>
                    <a:pt x="197" y="85"/>
                  </a:lnTo>
                  <a:lnTo>
                    <a:pt x="189" y="85"/>
                  </a:lnTo>
                  <a:lnTo>
                    <a:pt x="189" y="89"/>
                  </a:lnTo>
                  <a:lnTo>
                    <a:pt x="189" y="89"/>
                  </a:lnTo>
                  <a:lnTo>
                    <a:pt x="189" y="93"/>
                  </a:lnTo>
                  <a:lnTo>
                    <a:pt x="185" y="96"/>
                  </a:lnTo>
                  <a:lnTo>
                    <a:pt x="185" y="96"/>
                  </a:lnTo>
                  <a:close/>
                  <a:moveTo>
                    <a:pt x="178" y="178"/>
                  </a:moveTo>
                  <a:lnTo>
                    <a:pt x="178" y="174"/>
                  </a:lnTo>
                  <a:lnTo>
                    <a:pt x="182" y="174"/>
                  </a:lnTo>
                  <a:lnTo>
                    <a:pt x="178" y="174"/>
                  </a:lnTo>
                  <a:lnTo>
                    <a:pt x="178" y="174"/>
                  </a:lnTo>
                  <a:lnTo>
                    <a:pt x="178" y="174"/>
                  </a:lnTo>
                  <a:lnTo>
                    <a:pt x="178" y="167"/>
                  </a:lnTo>
                  <a:lnTo>
                    <a:pt x="178" y="167"/>
                  </a:lnTo>
                  <a:lnTo>
                    <a:pt x="182" y="167"/>
                  </a:lnTo>
                  <a:lnTo>
                    <a:pt x="182" y="171"/>
                  </a:lnTo>
                  <a:lnTo>
                    <a:pt x="182" y="171"/>
                  </a:lnTo>
                  <a:lnTo>
                    <a:pt x="182" y="174"/>
                  </a:lnTo>
                  <a:lnTo>
                    <a:pt x="182" y="178"/>
                  </a:lnTo>
                  <a:lnTo>
                    <a:pt x="182" y="178"/>
                  </a:lnTo>
                  <a:lnTo>
                    <a:pt x="178" y="178"/>
                  </a:lnTo>
                  <a:lnTo>
                    <a:pt x="178" y="178"/>
                  </a:lnTo>
                  <a:close/>
                  <a:moveTo>
                    <a:pt x="60" y="278"/>
                  </a:moveTo>
                  <a:lnTo>
                    <a:pt x="60" y="282"/>
                  </a:lnTo>
                  <a:lnTo>
                    <a:pt x="60" y="278"/>
                  </a:lnTo>
                  <a:lnTo>
                    <a:pt x="60" y="278"/>
                  </a:lnTo>
                  <a:lnTo>
                    <a:pt x="60" y="278"/>
                  </a:lnTo>
                  <a:lnTo>
                    <a:pt x="60" y="278"/>
                  </a:lnTo>
                  <a:lnTo>
                    <a:pt x="60" y="278"/>
                  </a:lnTo>
                  <a:close/>
                  <a:moveTo>
                    <a:pt x="56" y="282"/>
                  </a:moveTo>
                  <a:lnTo>
                    <a:pt x="60" y="282"/>
                  </a:lnTo>
                  <a:lnTo>
                    <a:pt x="60" y="282"/>
                  </a:lnTo>
                  <a:lnTo>
                    <a:pt x="56" y="282"/>
                  </a:lnTo>
                  <a:lnTo>
                    <a:pt x="56" y="282"/>
                  </a:lnTo>
                  <a:close/>
                  <a:moveTo>
                    <a:pt x="56" y="282"/>
                  </a:moveTo>
                  <a:lnTo>
                    <a:pt x="56" y="282"/>
                  </a:lnTo>
                  <a:lnTo>
                    <a:pt x="56" y="282"/>
                  </a:lnTo>
                  <a:lnTo>
                    <a:pt x="56" y="282"/>
                  </a:lnTo>
                  <a:lnTo>
                    <a:pt x="56" y="282"/>
                  </a:lnTo>
                  <a:close/>
                  <a:moveTo>
                    <a:pt x="52" y="286"/>
                  </a:moveTo>
                  <a:lnTo>
                    <a:pt x="52" y="286"/>
                  </a:lnTo>
                  <a:lnTo>
                    <a:pt x="56" y="286"/>
                  </a:lnTo>
                  <a:lnTo>
                    <a:pt x="52" y="286"/>
                  </a:lnTo>
                  <a:lnTo>
                    <a:pt x="52" y="286"/>
                  </a:lnTo>
                  <a:close/>
                  <a:moveTo>
                    <a:pt x="52" y="293"/>
                  </a:moveTo>
                  <a:lnTo>
                    <a:pt x="48" y="289"/>
                  </a:lnTo>
                  <a:lnTo>
                    <a:pt x="48" y="286"/>
                  </a:lnTo>
                  <a:lnTo>
                    <a:pt x="52" y="286"/>
                  </a:lnTo>
                  <a:lnTo>
                    <a:pt x="52" y="289"/>
                  </a:lnTo>
                  <a:lnTo>
                    <a:pt x="52" y="289"/>
                  </a:lnTo>
                  <a:lnTo>
                    <a:pt x="56" y="289"/>
                  </a:lnTo>
                  <a:lnTo>
                    <a:pt x="52" y="293"/>
                  </a:lnTo>
                  <a:lnTo>
                    <a:pt x="52" y="293"/>
                  </a:lnTo>
                  <a:lnTo>
                    <a:pt x="52" y="293"/>
                  </a:lnTo>
                  <a:close/>
                  <a:moveTo>
                    <a:pt x="74" y="293"/>
                  </a:moveTo>
                  <a:lnTo>
                    <a:pt x="74" y="293"/>
                  </a:lnTo>
                  <a:lnTo>
                    <a:pt x="78" y="289"/>
                  </a:lnTo>
                  <a:lnTo>
                    <a:pt x="78" y="293"/>
                  </a:lnTo>
                  <a:lnTo>
                    <a:pt x="78" y="293"/>
                  </a:lnTo>
                  <a:lnTo>
                    <a:pt x="74" y="293"/>
                  </a:lnTo>
                  <a:lnTo>
                    <a:pt x="74" y="293"/>
                  </a:lnTo>
                  <a:close/>
                  <a:moveTo>
                    <a:pt x="74" y="297"/>
                  </a:moveTo>
                  <a:lnTo>
                    <a:pt x="74" y="297"/>
                  </a:lnTo>
                  <a:lnTo>
                    <a:pt x="74" y="297"/>
                  </a:lnTo>
                  <a:lnTo>
                    <a:pt x="74" y="300"/>
                  </a:lnTo>
                  <a:lnTo>
                    <a:pt x="74" y="297"/>
                  </a:lnTo>
                  <a:lnTo>
                    <a:pt x="74" y="297"/>
                  </a:lnTo>
                  <a:close/>
                  <a:moveTo>
                    <a:pt x="71" y="289"/>
                  </a:moveTo>
                  <a:lnTo>
                    <a:pt x="71" y="293"/>
                  </a:lnTo>
                  <a:lnTo>
                    <a:pt x="71" y="293"/>
                  </a:lnTo>
                  <a:lnTo>
                    <a:pt x="71" y="297"/>
                  </a:lnTo>
                  <a:lnTo>
                    <a:pt x="74" y="297"/>
                  </a:lnTo>
                  <a:lnTo>
                    <a:pt x="74" y="293"/>
                  </a:lnTo>
                  <a:lnTo>
                    <a:pt x="74" y="293"/>
                  </a:lnTo>
                  <a:lnTo>
                    <a:pt x="74" y="289"/>
                  </a:lnTo>
                  <a:lnTo>
                    <a:pt x="71" y="289"/>
                  </a:lnTo>
                  <a:lnTo>
                    <a:pt x="71" y="289"/>
                  </a:lnTo>
                  <a:close/>
                  <a:moveTo>
                    <a:pt x="141" y="256"/>
                  </a:moveTo>
                  <a:lnTo>
                    <a:pt x="141" y="252"/>
                  </a:lnTo>
                  <a:lnTo>
                    <a:pt x="141" y="249"/>
                  </a:lnTo>
                  <a:lnTo>
                    <a:pt x="141" y="249"/>
                  </a:lnTo>
                  <a:lnTo>
                    <a:pt x="145" y="249"/>
                  </a:lnTo>
                  <a:lnTo>
                    <a:pt x="145" y="249"/>
                  </a:lnTo>
                  <a:lnTo>
                    <a:pt x="145" y="252"/>
                  </a:lnTo>
                  <a:lnTo>
                    <a:pt x="145" y="252"/>
                  </a:lnTo>
                  <a:lnTo>
                    <a:pt x="145" y="256"/>
                  </a:lnTo>
                  <a:lnTo>
                    <a:pt x="141" y="256"/>
                  </a:lnTo>
                  <a:lnTo>
                    <a:pt x="141" y="256"/>
                  </a:lnTo>
                  <a:close/>
                  <a:moveTo>
                    <a:pt x="130" y="252"/>
                  </a:moveTo>
                  <a:lnTo>
                    <a:pt x="134" y="249"/>
                  </a:lnTo>
                  <a:lnTo>
                    <a:pt x="137" y="249"/>
                  </a:lnTo>
                  <a:lnTo>
                    <a:pt x="134" y="252"/>
                  </a:lnTo>
                  <a:lnTo>
                    <a:pt x="134" y="252"/>
                  </a:lnTo>
                  <a:lnTo>
                    <a:pt x="130" y="252"/>
                  </a:lnTo>
                  <a:lnTo>
                    <a:pt x="130" y="252"/>
                  </a:lnTo>
                  <a:close/>
                  <a:moveTo>
                    <a:pt x="115" y="282"/>
                  </a:moveTo>
                  <a:lnTo>
                    <a:pt x="119" y="282"/>
                  </a:lnTo>
                  <a:lnTo>
                    <a:pt x="119" y="282"/>
                  </a:lnTo>
                  <a:lnTo>
                    <a:pt x="119" y="282"/>
                  </a:lnTo>
                  <a:lnTo>
                    <a:pt x="122" y="282"/>
                  </a:lnTo>
                  <a:lnTo>
                    <a:pt x="122" y="282"/>
                  </a:lnTo>
                  <a:lnTo>
                    <a:pt x="119" y="278"/>
                  </a:lnTo>
                  <a:lnTo>
                    <a:pt x="119" y="275"/>
                  </a:lnTo>
                  <a:lnTo>
                    <a:pt x="122" y="271"/>
                  </a:lnTo>
                  <a:lnTo>
                    <a:pt x="126" y="271"/>
                  </a:lnTo>
                  <a:lnTo>
                    <a:pt x="126" y="267"/>
                  </a:lnTo>
                  <a:lnTo>
                    <a:pt x="130" y="267"/>
                  </a:lnTo>
                  <a:lnTo>
                    <a:pt x="134" y="271"/>
                  </a:lnTo>
                  <a:lnTo>
                    <a:pt x="137" y="271"/>
                  </a:lnTo>
                  <a:lnTo>
                    <a:pt x="137" y="271"/>
                  </a:lnTo>
                  <a:lnTo>
                    <a:pt x="141" y="267"/>
                  </a:lnTo>
                  <a:lnTo>
                    <a:pt x="145" y="263"/>
                  </a:lnTo>
                  <a:lnTo>
                    <a:pt x="145" y="260"/>
                  </a:lnTo>
                  <a:lnTo>
                    <a:pt x="141" y="260"/>
                  </a:lnTo>
                  <a:lnTo>
                    <a:pt x="141" y="260"/>
                  </a:lnTo>
                  <a:lnTo>
                    <a:pt x="137" y="256"/>
                  </a:lnTo>
                  <a:lnTo>
                    <a:pt x="137" y="256"/>
                  </a:lnTo>
                  <a:lnTo>
                    <a:pt x="134" y="256"/>
                  </a:lnTo>
                  <a:lnTo>
                    <a:pt x="130" y="252"/>
                  </a:lnTo>
                  <a:lnTo>
                    <a:pt x="126" y="256"/>
                  </a:lnTo>
                  <a:lnTo>
                    <a:pt x="126" y="260"/>
                  </a:lnTo>
                  <a:lnTo>
                    <a:pt x="122" y="260"/>
                  </a:lnTo>
                  <a:lnTo>
                    <a:pt x="119" y="263"/>
                  </a:lnTo>
                  <a:lnTo>
                    <a:pt x="119" y="263"/>
                  </a:lnTo>
                  <a:lnTo>
                    <a:pt x="115" y="263"/>
                  </a:lnTo>
                  <a:lnTo>
                    <a:pt x="115" y="260"/>
                  </a:lnTo>
                  <a:lnTo>
                    <a:pt x="111" y="260"/>
                  </a:lnTo>
                  <a:lnTo>
                    <a:pt x="108" y="263"/>
                  </a:lnTo>
                  <a:lnTo>
                    <a:pt x="108" y="267"/>
                  </a:lnTo>
                  <a:lnTo>
                    <a:pt x="104" y="267"/>
                  </a:lnTo>
                  <a:lnTo>
                    <a:pt x="104" y="271"/>
                  </a:lnTo>
                  <a:lnTo>
                    <a:pt x="111" y="271"/>
                  </a:lnTo>
                  <a:lnTo>
                    <a:pt x="111" y="275"/>
                  </a:lnTo>
                  <a:lnTo>
                    <a:pt x="111" y="275"/>
                  </a:lnTo>
                  <a:lnTo>
                    <a:pt x="111" y="278"/>
                  </a:lnTo>
                  <a:lnTo>
                    <a:pt x="111" y="282"/>
                  </a:lnTo>
                  <a:lnTo>
                    <a:pt x="115" y="282"/>
                  </a:lnTo>
                  <a:lnTo>
                    <a:pt x="115" y="282"/>
                  </a:lnTo>
                  <a:lnTo>
                    <a:pt x="115" y="282"/>
                  </a:lnTo>
                  <a:close/>
                  <a:moveTo>
                    <a:pt x="93" y="334"/>
                  </a:moveTo>
                  <a:lnTo>
                    <a:pt x="93" y="330"/>
                  </a:lnTo>
                  <a:lnTo>
                    <a:pt x="89" y="330"/>
                  </a:lnTo>
                  <a:lnTo>
                    <a:pt x="89" y="334"/>
                  </a:lnTo>
                  <a:lnTo>
                    <a:pt x="93" y="338"/>
                  </a:lnTo>
                  <a:lnTo>
                    <a:pt x="93" y="338"/>
                  </a:lnTo>
                  <a:lnTo>
                    <a:pt x="97" y="334"/>
                  </a:lnTo>
                  <a:lnTo>
                    <a:pt x="93" y="334"/>
                  </a:lnTo>
                  <a:lnTo>
                    <a:pt x="93" y="334"/>
                  </a:lnTo>
                  <a:close/>
                  <a:moveTo>
                    <a:pt x="97" y="330"/>
                  </a:moveTo>
                  <a:lnTo>
                    <a:pt x="97" y="326"/>
                  </a:lnTo>
                  <a:lnTo>
                    <a:pt x="97" y="323"/>
                  </a:lnTo>
                  <a:lnTo>
                    <a:pt x="100" y="326"/>
                  </a:lnTo>
                  <a:lnTo>
                    <a:pt x="100" y="326"/>
                  </a:lnTo>
                  <a:lnTo>
                    <a:pt x="97" y="330"/>
                  </a:lnTo>
                  <a:lnTo>
                    <a:pt x="97" y="330"/>
                  </a:lnTo>
                  <a:lnTo>
                    <a:pt x="97" y="330"/>
                  </a:lnTo>
                  <a:close/>
                  <a:moveTo>
                    <a:pt x="93" y="323"/>
                  </a:moveTo>
                  <a:lnTo>
                    <a:pt x="93" y="319"/>
                  </a:lnTo>
                  <a:lnTo>
                    <a:pt x="97" y="315"/>
                  </a:lnTo>
                  <a:lnTo>
                    <a:pt x="97" y="312"/>
                  </a:lnTo>
                  <a:lnTo>
                    <a:pt x="93" y="312"/>
                  </a:lnTo>
                  <a:lnTo>
                    <a:pt x="97" y="312"/>
                  </a:lnTo>
                  <a:lnTo>
                    <a:pt x="100" y="312"/>
                  </a:lnTo>
                  <a:lnTo>
                    <a:pt x="100" y="312"/>
                  </a:lnTo>
                  <a:lnTo>
                    <a:pt x="100" y="312"/>
                  </a:lnTo>
                  <a:lnTo>
                    <a:pt x="100" y="304"/>
                  </a:lnTo>
                  <a:lnTo>
                    <a:pt x="100" y="304"/>
                  </a:lnTo>
                  <a:lnTo>
                    <a:pt x="100" y="293"/>
                  </a:lnTo>
                  <a:lnTo>
                    <a:pt x="100" y="289"/>
                  </a:lnTo>
                  <a:lnTo>
                    <a:pt x="100" y="286"/>
                  </a:lnTo>
                  <a:lnTo>
                    <a:pt x="104" y="286"/>
                  </a:lnTo>
                  <a:lnTo>
                    <a:pt x="104" y="282"/>
                  </a:lnTo>
                  <a:lnTo>
                    <a:pt x="100" y="282"/>
                  </a:lnTo>
                  <a:lnTo>
                    <a:pt x="100" y="278"/>
                  </a:lnTo>
                  <a:lnTo>
                    <a:pt x="100" y="278"/>
                  </a:lnTo>
                  <a:lnTo>
                    <a:pt x="100" y="278"/>
                  </a:lnTo>
                  <a:lnTo>
                    <a:pt x="97" y="278"/>
                  </a:lnTo>
                  <a:lnTo>
                    <a:pt x="93" y="275"/>
                  </a:lnTo>
                  <a:lnTo>
                    <a:pt x="97" y="275"/>
                  </a:lnTo>
                  <a:lnTo>
                    <a:pt x="97" y="271"/>
                  </a:lnTo>
                  <a:lnTo>
                    <a:pt x="97" y="267"/>
                  </a:lnTo>
                  <a:lnTo>
                    <a:pt x="97" y="267"/>
                  </a:lnTo>
                  <a:lnTo>
                    <a:pt x="93" y="267"/>
                  </a:lnTo>
                  <a:lnTo>
                    <a:pt x="93" y="267"/>
                  </a:lnTo>
                  <a:lnTo>
                    <a:pt x="89" y="271"/>
                  </a:lnTo>
                  <a:lnTo>
                    <a:pt x="89" y="271"/>
                  </a:lnTo>
                  <a:lnTo>
                    <a:pt x="85" y="267"/>
                  </a:lnTo>
                  <a:lnTo>
                    <a:pt x="85" y="263"/>
                  </a:lnTo>
                  <a:lnTo>
                    <a:pt x="89" y="263"/>
                  </a:lnTo>
                  <a:lnTo>
                    <a:pt x="93" y="260"/>
                  </a:lnTo>
                  <a:lnTo>
                    <a:pt x="100" y="263"/>
                  </a:lnTo>
                  <a:lnTo>
                    <a:pt x="100" y="263"/>
                  </a:lnTo>
                  <a:lnTo>
                    <a:pt x="104" y="263"/>
                  </a:lnTo>
                  <a:lnTo>
                    <a:pt x="104" y="260"/>
                  </a:lnTo>
                  <a:lnTo>
                    <a:pt x="104" y="256"/>
                  </a:lnTo>
                  <a:lnTo>
                    <a:pt x="100" y="256"/>
                  </a:lnTo>
                  <a:lnTo>
                    <a:pt x="104" y="252"/>
                  </a:lnTo>
                  <a:lnTo>
                    <a:pt x="104" y="252"/>
                  </a:lnTo>
                  <a:lnTo>
                    <a:pt x="108" y="256"/>
                  </a:lnTo>
                  <a:lnTo>
                    <a:pt x="108" y="256"/>
                  </a:lnTo>
                  <a:lnTo>
                    <a:pt x="111" y="252"/>
                  </a:lnTo>
                  <a:lnTo>
                    <a:pt x="115" y="252"/>
                  </a:lnTo>
                  <a:lnTo>
                    <a:pt x="122" y="252"/>
                  </a:lnTo>
                  <a:lnTo>
                    <a:pt x="126" y="252"/>
                  </a:lnTo>
                  <a:lnTo>
                    <a:pt x="126" y="252"/>
                  </a:lnTo>
                  <a:lnTo>
                    <a:pt x="130" y="252"/>
                  </a:lnTo>
                  <a:lnTo>
                    <a:pt x="130" y="249"/>
                  </a:lnTo>
                  <a:lnTo>
                    <a:pt x="134" y="249"/>
                  </a:lnTo>
                  <a:lnTo>
                    <a:pt x="134" y="249"/>
                  </a:lnTo>
                  <a:lnTo>
                    <a:pt x="137" y="245"/>
                  </a:lnTo>
                  <a:lnTo>
                    <a:pt x="141" y="241"/>
                  </a:lnTo>
                  <a:lnTo>
                    <a:pt x="145" y="245"/>
                  </a:lnTo>
                  <a:lnTo>
                    <a:pt x="148" y="245"/>
                  </a:lnTo>
                  <a:lnTo>
                    <a:pt x="148" y="245"/>
                  </a:lnTo>
                  <a:lnTo>
                    <a:pt x="148" y="245"/>
                  </a:lnTo>
                  <a:lnTo>
                    <a:pt x="148" y="249"/>
                  </a:lnTo>
                  <a:lnTo>
                    <a:pt x="145" y="252"/>
                  </a:lnTo>
                  <a:lnTo>
                    <a:pt x="148" y="252"/>
                  </a:lnTo>
                  <a:lnTo>
                    <a:pt x="148" y="256"/>
                  </a:lnTo>
                  <a:lnTo>
                    <a:pt x="148" y="260"/>
                  </a:lnTo>
                  <a:lnTo>
                    <a:pt x="148" y="260"/>
                  </a:lnTo>
                  <a:lnTo>
                    <a:pt x="148" y="263"/>
                  </a:lnTo>
                  <a:lnTo>
                    <a:pt x="152" y="263"/>
                  </a:lnTo>
                  <a:lnTo>
                    <a:pt x="156" y="267"/>
                  </a:lnTo>
                  <a:lnTo>
                    <a:pt x="159" y="267"/>
                  </a:lnTo>
                  <a:lnTo>
                    <a:pt x="163" y="267"/>
                  </a:lnTo>
                  <a:lnTo>
                    <a:pt x="163" y="263"/>
                  </a:lnTo>
                  <a:lnTo>
                    <a:pt x="167" y="260"/>
                  </a:lnTo>
                  <a:lnTo>
                    <a:pt x="167" y="260"/>
                  </a:lnTo>
                  <a:lnTo>
                    <a:pt x="167" y="260"/>
                  </a:lnTo>
                  <a:lnTo>
                    <a:pt x="167" y="256"/>
                  </a:lnTo>
                  <a:lnTo>
                    <a:pt x="171" y="252"/>
                  </a:lnTo>
                  <a:lnTo>
                    <a:pt x="171" y="252"/>
                  </a:lnTo>
                  <a:lnTo>
                    <a:pt x="174" y="252"/>
                  </a:lnTo>
                  <a:lnTo>
                    <a:pt x="174" y="252"/>
                  </a:lnTo>
                  <a:lnTo>
                    <a:pt x="174" y="249"/>
                  </a:lnTo>
                  <a:lnTo>
                    <a:pt x="174" y="245"/>
                  </a:lnTo>
                  <a:lnTo>
                    <a:pt x="167" y="245"/>
                  </a:lnTo>
                  <a:lnTo>
                    <a:pt x="167" y="241"/>
                  </a:lnTo>
                  <a:lnTo>
                    <a:pt x="167" y="237"/>
                  </a:lnTo>
                  <a:lnTo>
                    <a:pt x="171" y="237"/>
                  </a:lnTo>
                  <a:lnTo>
                    <a:pt x="171" y="237"/>
                  </a:lnTo>
                  <a:lnTo>
                    <a:pt x="171" y="237"/>
                  </a:lnTo>
                  <a:lnTo>
                    <a:pt x="171" y="241"/>
                  </a:lnTo>
                  <a:lnTo>
                    <a:pt x="171" y="241"/>
                  </a:lnTo>
                  <a:lnTo>
                    <a:pt x="174" y="241"/>
                  </a:lnTo>
                  <a:lnTo>
                    <a:pt x="174" y="241"/>
                  </a:lnTo>
                  <a:lnTo>
                    <a:pt x="178" y="241"/>
                  </a:lnTo>
                  <a:lnTo>
                    <a:pt x="178" y="241"/>
                  </a:lnTo>
                  <a:lnTo>
                    <a:pt x="182" y="241"/>
                  </a:lnTo>
                  <a:lnTo>
                    <a:pt x="182" y="241"/>
                  </a:lnTo>
                  <a:lnTo>
                    <a:pt x="182" y="241"/>
                  </a:lnTo>
                  <a:lnTo>
                    <a:pt x="178" y="245"/>
                  </a:lnTo>
                  <a:lnTo>
                    <a:pt x="178" y="245"/>
                  </a:lnTo>
                  <a:lnTo>
                    <a:pt x="178" y="245"/>
                  </a:lnTo>
                  <a:lnTo>
                    <a:pt x="182" y="245"/>
                  </a:lnTo>
                  <a:lnTo>
                    <a:pt x="185" y="241"/>
                  </a:lnTo>
                  <a:lnTo>
                    <a:pt x="193" y="241"/>
                  </a:lnTo>
                  <a:lnTo>
                    <a:pt x="197" y="241"/>
                  </a:lnTo>
                  <a:lnTo>
                    <a:pt x="197" y="241"/>
                  </a:lnTo>
                  <a:lnTo>
                    <a:pt x="197" y="237"/>
                  </a:lnTo>
                  <a:lnTo>
                    <a:pt x="197" y="234"/>
                  </a:lnTo>
                  <a:lnTo>
                    <a:pt x="200" y="234"/>
                  </a:lnTo>
                  <a:lnTo>
                    <a:pt x="204" y="234"/>
                  </a:lnTo>
                  <a:lnTo>
                    <a:pt x="204" y="237"/>
                  </a:lnTo>
                  <a:lnTo>
                    <a:pt x="204" y="241"/>
                  </a:lnTo>
                  <a:lnTo>
                    <a:pt x="204" y="241"/>
                  </a:lnTo>
                  <a:lnTo>
                    <a:pt x="208" y="241"/>
                  </a:lnTo>
                  <a:lnTo>
                    <a:pt x="208" y="237"/>
                  </a:lnTo>
                  <a:lnTo>
                    <a:pt x="208" y="234"/>
                  </a:lnTo>
                  <a:lnTo>
                    <a:pt x="208" y="230"/>
                  </a:lnTo>
                  <a:lnTo>
                    <a:pt x="211" y="226"/>
                  </a:lnTo>
                  <a:lnTo>
                    <a:pt x="215" y="226"/>
                  </a:lnTo>
                  <a:lnTo>
                    <a:pt x="215" y="226"/>
                  </a:lnTo>
                  <a:lnTo>
                    <a:pt x="211" y="223"/>
                  </a:lnTo>
                  <a:lnTo>
                    <a:pt x="215" y="219"/>
                  </a:lnTo>
                  <a:lnTo>
                    <a:pt x="215" y="219"/>
                  </a:lnTo>
                  <a:lnTo>
                    <a:pt x="219" y="219"/>
                  </a:lnTo>
                  <a:lnTo>
                    <a:pt x="219" y="223"/>
                  </a:lnTo>
                  <a:lnTo>
                    <a:pt x="219" y="223"/>
                  </a:lnTo>
                  <a:lnTo>
                    <a:pt x="219" y="226"/>
                  </a:lnTo>
                  <a:lnTo>
                    <a:pt x="219" y="237"/>
                  </a:lnTo>
                  <a:lnTo>
                    <a:pt x="219" y="237"/>
                  </a:lnTo>
                  <a:lnTo>
                    <a:pt x="222" y="234"/>
                  </a:lnTo>
                  <a:lnTo>
                    <a:pt x="222" y="234"/>
                  </a:lnTo>
                  <a:lnTo>
                    <a:pt x="226" y="234"/>
                  </a:lnTo>
                  <a:lnTo>
                    <a:pt x="230" y="230"/>
                  </a:lnTo>
                  <a:lnTo>
                    <a:pt x="230" y="226"/>
                  </a:lnTo>
                  <a:lnTo>
                    <a:pt x="230" y="223"/>
                  </a:lnTo>
                  <a:lnTo>
                    <a:pt x="234" y="219"/>
                  </a:lnTo>
                  <a:lnTo>
                    <a:pt x="234" y="219"/>
                  </a:lnTo>
                  <a:lnTo>
                    <a:pt x="230" y="215"/>
                  </a:lnTo>
                  <a:lnTo>
                    <a:pt x="226" y="211"/>
                  </a:lnTo>
                  <a:lnTo>
                    <a:pt x="226" y="208"/>
                  </a:lnTo>
                  <a:lnTo>
                    <a:pt x="226" y="200"/>
                  </a:lnTo>
                  <a:lnTo>
                    <a:pt x="226" y="193"/>
                  </a:lnTo>
                  <a:lnTo>
                    <a:pt x="226" y="186"/>
                  </a:lnTo>
                  <a:lnTo>
                    <a:pt x="222" y="178"/>
                  </a:lnTo>
                  <a:lnTo>
                    <a:pt x="219" y="171"/>
                  </a:lnTo>
                  <a:lnTo>
                    <a:pt x="219" y="167"/>
                  </a:lnTo>
                  <a:lnTo>
                    <a:pt x="219" y="163"/>
                  </a:lnTo>
                  <a:lnTo>
                    <a:pt x="226" y="160"/>
                  </a:lnTo>
                  <a:lnTo>
                    <a:pt x="226" y="160"/>
                  </a:lnTo>
                  <a:lnTo>
                    <a:pt x="230" y="163"/>
                  </a:lnTo>
                  <a:lnTo>
                    <a:pt x="230" y="163"/>
                  </a:lnTo>
                  <a:lnTo>
                    <a:pt x="230" y="160"/>
                  </a:lnTo>
                  <a:lnTo>
                    <a:pt x="230" y="156"/>
                  </a:lnTo>
                  <a:lnTo>
                    <a:pt x="226" y="156"/>
                  </a:lnTo>
                  <a:lnTo>
                    <a:pt x="226" y="152"/>
                  </a:lnTo>
                  <a:lnTo>
                    <a:pt x="226" y="152"/>
                  </a:lnTo>
                  <a:lnTo>
                    <a:pt x="226" y="148"/>
                  </a:lnTo>
                  <a:lnTo>
                    <a:pt x="226" y="148"/>
                  </a:lnTo>
                  <a:lnTo>
                    <a:pt x="226" y="145"/>
                  </a:lnTo>
                  <a:lnTo>
                    <a:pt x="226" y="145"/>
                  </a:lnTo>
                  <a:lnTo>
                    <a:pt x="226" y="141"/>
                  </a:lnTo>
                  <a:lnTo>
                    <a:pt x="226" y="137"/>
                  </a:lnTo>
                  <a:lnTo>
                    <a:pt x="226" y="137"/>
                  </a:lnTo>
                  <a:lnTo>
                    <a:pt x="226" y="134"/>
                  </a:lnTo>
                  <a:lnTo>
                    <a:pt x="226" y="130"/>
                  </a:lnTo>
                  <a:lnTo>
                    <a:pt x="222" y="122"/>
                  </a:lnTo>
                  <a:lnTo>
                    <a:pt x="222" y="122"/>
                  </a:lnTo>
                  <a:lnTo>
                    <a:pt x="219" y="122"/>
                  </a:lnTo>
                  <a:lnTo>
                    <a:pt x="219" y="115"/>
                  </a:lnTo>
                  <a:lnTo>
                    <a:pt x="215" y="115"/>
                  </a:lnTo>
                  <a:lnTo>
                    <a:pt x="208" y="108"/>
                  </a:lnTo>
                  <a:lnTo>
                    <a:pt x="208" y="104"/>
                  </a:lnTo>
                  <a:lnTo>
                    <a:pt x="204" y="100"/>
                  </a:lnTo>
                  <a:lnTo>
                    <a:pt x="204" y="96"/>
                  </a:lnTo>
                  <a:lnTo>
                    <a:pt x="204" y="93"/>
                  </a:lnTo>
                  <a:lnTo>
                    <a:pt x="204" y="96"/>
                  </a:lnTo>
                  <a:lnTo>
                    <a:pt x="204" y="96"/>
                  </a:lnTo>
                  <a:lnTo>
                    <a:pt x="200" y="93"/>
                  </a:lnTo>
                  <a:lnTo>
                    <a:pt x="200" y="93"/>
                  </a:lnTo>
                  <a:lnTo>
                    <a:pt x="197" y="93"/>
                  </a:lnTo>
                  <a:lnTo>
                    <a:pt x="197" y="93"/>
                  </a:lnTo>
                  <a:lnTo>
                    <a:pt x="197" y="96"/>
                  </a:lnTo>
                  <a:lnTo>
                    <a:pt x="197" y="100"/>
                  </a:lnTo>
                  <a:lnTo>
                    <a:pt x="197" y="100"/>
                  </a:lnTo>
                  <a:lnTo>
                    <a:pt x="200" y="100"/>
                  </a:lnTo>
                  <a:lnTo>
                    <a:pt x="204" y="96"/>
                  </a:lnTo>
                  <a:lnTo>
                    <a:pt x="204" y="100"/>
                  </a:lnTo>
                  <a:lnTo>
                    <a:pt x="204" y="104"/>
                  </a:lnTo>
                  <a:lnTo>
                    <a:pt x="200" y="104"/>
                  </a:lnTo>
                  <a:lnTo>
                    <a:pt x="200" y="104"/>
                  </a:lnTo>
                  <a:lnTo>
                    <a:pt x="197" y="104"/>
                  </a:lnTo>
                  <a:lnTo>
                    <a:pt x="200" y="108"/>
                  </a:lnTo>
                  <a:lnTo>
                    <a:pt x="197" y="108"/>
                  </a:lnTo>
                  <a:lnTo>
                    <a:pt x="197" y="108"/>
                  </a:lnTo>
                  <a:lnTo>
                    <a:pt x="193" y="104"/>
                  </a:lnTo>
                  <a:lnTo>
                    <a:pt x="193" y="104"/>
                  </a:lnTo>
                  <a:lnTo>
                    <a:pt x="193" y="100"/>
                  </a:lnTo>
                  <a:lnTo>
                    <a:pt x="189" y="100"/>
                  </a:lnTo>
                  <a:lnTo>
                    <a:pt x="189" y="100"/>
                  </a:lnTo>
                  <a:lnTo>
                    <a:pt x="189" y="104"/>
                  </a:lnTo>
                  <a:lnTo>
                    <a:pt x="189" y="108"/>
                  </a:lnTo>
                  <a:lnTo>
                    <a:pt x="189" y="111"/>
                  </a:lnTo>
                  <a:lnTo>
                    <a:pt x="189" y="111"/>
                  </a:lnTo>
                  <a:lnTo>
                    <a:pt x="185" y="115"/>
                  </a:lnTo>
                  <a:lnTo>
                    <a:pt x="185" y="115"/>
                  </a:lnTo>
                  <a:lnTo>
                    <a:pt x="189" y="119"/>
                  </a:lnTo>
                  <a:lnTo>
                    <a:pt x="193" y="122"/>
                  </a:lnTo>
                  <a:lnTo>
                    <a:pt x="189" y="126"/>
                  </a:lnTo>
                  <a:lnTo>
                    <a:pt x="189" y="126"/>
                  </a:lnTo>
                  <a:lnTo>
                    <a:pt x="185" y="126"/>
                  </a:lnTo>
                  <a:lnTo>
                    <a:pt x="185" y="126"/>
                  </a:lnTo>
                  <a:lnTo>
                    <a:pt x="185" y="130"/>
                  </a:lnTo>
                  <a:lnTo>
                    <a:pt x="189" y="130"/>
                  </a:lnTo>
                  <a:lnTo>
                    <a:pt x="193" y="126"/>
                  </a:lnTo>
                  <a:lnTo>
                    <a:pt x="197" y="134"/>
                  </a:lnTo>
                  <a:lnTo>
                    <a:pt x="197" y="141"/>
                  </a:lnTo>
                  <a:lnTo>
                    <a:pt x="197" y="145"/>
                  </a:lnTo>
                  <a:lnTo>
                    <a:pt x="197" y="152"/>
                  </a:lnTo>
                  <a:lnTo>
                    <a:pt x="193" y="163"/>
                  </a:lnTo>
                  <a:lnTo>
                    <a:pt x="193" y="167"/>
                  </a:lnTo>
                  <a:lnTo>
                    <a:pt x="193" y="171"/>
                  </a:lnTo>
                  <a:lnTo>
                    <a:pt x="189" y="174"/>
                  </a:lnTo>
                  <a:lnTo>
                    <a:pt x="185" y="178"/>
                  </a:lnTo>
                  <a:lnTo>
                    <a:pt x="185" y="182"/>
                  </a:lnTo>
                  <a:lnTo>
                    <a:pt x="185" y="186"/>
                  </a:lnTo>
                  <a:lnTo>
                    <a:pt x="185" y="189"/>
                  </a:lnTo>
                  <a:lnTo>
                    <a:pt x="182" y="193"/>
                  </a:lnTo>
                  <a:lnTo>
                    <a:pt x="171" y="197"/>
                  </a:lnTo>
                  <a:lnTo>
                    <a:pt x="171" y="197"/>
                  </a:lnTo>
                  <a:lnTo>
                    <a:pt x="167" y="200"/>
                  </a:lnTo>
                  <a:lnTo>
                    <a:pt x="163" y="197"/>
                  </a:lnTo>
                  <a:lnTo>
                    <a:pt x="159" y="193"/>
                  </a:lnTo>
                  <a:lnTo>
                    <a:pt x="159" y="193"/>
                  </a:lnTo>
                  <a:lnTo>
                    <a:pt x="163" y="189"/>
                  </a:lnTo>
                  <a:lnTo>
                    <a:pt x="163" y="189"/>
                  </a:lnTo>
                  <a:lnTo>
                    <a:pt x="163" y="186"/>
                  </a:lnTo>
                  <a:lnTo>
                    <a:pt x="167" y="186"/>
                  </a:lnTo>
                  <a:lnTo>
                    <a:pt x="167" y="182"/>
                  </a:lnTo>
                  <a:lnTo>
                    <a:pt x="159" y="186"/>
                  </a:lnTo>
                  <a:lnTo>
                    <a:pt x="159" y="186"/>
                  </a:lnTo>
                  <a:lnTo>
                    <a:pt x="156" y="189"/>
                  </a:lnTo>
                  <a:lnTo>
                    <a:pt x="156" y="193"/>
                  </a:lnTo>
                  <a:lnTo>
                    <a:pt x="156" y="193"/>
                  </a:lnTo>
                  <a:lnTo>
                    <a:pt x="156" y="200"/>
                  </a:lnTo>
                  <a:lnTo>
                    <a:pt x="156" y="204"/>
                  </a:lnTo>
                  <a:lnTo>
                    <a:pt x="152" y="208"/>
                  </a:lnTo>
                  <a:lnTo>
                    <a:pt x="152" y="211"/>
                  </a:lnTo>
                  <a:lnTo>
                    <a:pt x="152" y="211"/>
                  </a:lnTo>
                  <a:lnTo>
                    <a:pt x="152" y="219"/>
                  </a:lnTo>
                  <a:lnTo>
                    <a:pt x="152" y="219"/>
                  </a:lnTo>
                  <a:lnTo>
                    <a:pt x="152" y="219"/>
                  </a:lnTo>
                  <a:lnTo>
                    <a:pt x="152" y="223"/>
                  </a:lnTo>
                  <a:lnTo>
                    <a:pt x="152" y="223"/>
                  </a:lnTo>
                  <a:lnTo>
                    <a:pt x="152" y="223"/>
                  </a:lnTo>
                  <a:lnTo>
                    <a:pt x="148" y="223"/>
                  </a:lnTo>
                  <a:lnTo>
                    <a:pt x="152" y="226"/>
                  </a:lnTo>
                  <a:lnTo>
                    <a:pt x="148" y="226"/>
                  </a:lnTo>
                  <a:lnTo>
                    <a:pt x="148" y="226"/>
                  </a:lnTo>
                  <a:lnTo>
                    <a:pt x="145" y="226"/>
                  </a:lnTo>
                  <a:lnTo>
                    <a:pt x="145" y="226"/>
                  </a:lnTo>
                  <a:lnTo>
                    <a:pt x="141" y="223"/>
                  </a:lnTo>
                  <a:lnTo>
                    <a:pt x="141" y="223"/>
                  </a:lnTo>
                  <a:lnTo>
                    <a:pt x="141" y="223"/>
                  </a:lnTo>
                  <a:lnTo>
                    <a:pt x="137" y="223"/>
                  </a:lnTo>
                  <a:lnTo>
                    <a:pt x="137" y="223"/>
                  </a:lnTo>
                  <a:lnTo>
                    <a:pt x="130" y="226"/>
                  </a:lnTo>
                  <a:lnTo>
                    <a:pt x="126" y="226"/>
                  </a:lnTo>
                  <a:lnTo>
                    <a:pt x="122" y="230"/>
                  </a:lnTo>
                  <a:lnTo>
                    <a:pt x="119" y="230"/>
                  </a:lnTo>
                  <a:lnTo>
                    <a:pt x="115" y="230"/>
                  </a:lnTo>
                  <a:lnTo>
                    <a:pt x="111" y="230"/>
                  </a:lnTo>
                  <a:lnTo>
                    <a:pt x="108" y="230"/>
                  </a:lnTo>
                  <a:lnTo>
                    <a:pt x="104" y="234"/>
                  </a:lnTo>
                  <a:lnTo>
                    <a:pt x="100" y="237"/>
                  </a:lnTo>
                  <a:lnTo>
                    <a:pt x="100" y="237"/>
                  </a:lnTo>
                  <a:lnTo>
                    <a:pt x="100" y="241"/>
                  </a:lnTo>
                  <a:lnTo>
                    <a:pt x="93" y="245"/>
                  </a:lnTo>
                  <a:lnTo>
                    <a:pt x="93" y="245"/>
                  </a:lnTo>
                  <a:lnTo>
                    <a:pt x="89" y="249"/>
                  </a:lnTo>
                  <a:lnTo>
                    <a:pt x="89" y="252"/>
                  </a:lnTo>
                  <a:lnTo>
                    <a:pt x="85" y="252"/>
                  </a:lnTo>
                  <a:lnTo>
                    <a:pt x="82" y="252"/>
                  </a:lnTo>
                  <a:lnTo>
                    <a:pt x="78" y="256"/>
                  </a:lnTo>
                  <a:lnTo>
                    <a:pt x="82" y="260"/>
                  </a:lnTo>
                  <a:lnTo>
                    <a:pt x="82" y="260"/>
                  </a:lnTo>
                  <a:lnTo>
                    <a:pt x="82" y="263"/>
                  </a:lnTo>
                  <a:lnTo>
                    <a:pt x="82" y="263"/>
                  </a:lnTo>
                  <a:lnTo>
                    <a:pt x="78" y="263"/>
                  </a:lnTo>
                  <a:lnTo>
                    <a:pt x="74" y="267"/>
                  </a:lnTo>
                  <a:lnTo>
                    <a:pt x="74" y="271"/>
                  </a:lnTo>
                  <a:lnTo>
                    <a:pt x="74" y="271"/>
                  </a:lnTo>
                  <a:lnTo>
                    <a:pt x="71" y="275"/>
                  </a:lnTo>
                  <a:lnTo>
                    <a:pt x="67" y="275"/>
                  </a:lnTo>
                  <a:lnTo>
                    <a:pt x="67" y="275"/>
                  </a:lnTo>
                  <a:lnTo>
                    <a:pt x="63" y="278"/>
                  </a:lnTo>
                  <a:lnTo>
                    <a:pt x="63" y="278"/>
                  </a:lnTo>
                  <a:lnTo>
                    <a:pt x="67" y="278"/>
                  </a:lnTo>
                  <a:lnTo>
                    <a:pt x="67" y="282"/>
                  </a:lnTo>
                  <a:lnTo>
                    <a:pt x="67" y="282"/>
                  </a:lnTo>
                  <a:lnTo>
                    <a:pt x="67" y="286"/>
                  </a:lnTo>
                  <a:lnTo>
                    <a:pt x="67" y="282"/>
                  </a:lnTo>
                  <a:lnTo>
                    <a:pt x="67" y="282"/>
                  </a:lnTo>
                  <a:lnTo>
                    <a:pt x="63" y="282"/>
                  </a:lnTo>
                  <a:lnTo>
                    <a:pt x="67" y="286"/>
                  </a:lnTo>
                  <a:lnTo>
                    <a:pt x="67" y="286"/>
                  </a:lnTo>
                  <a:lnTo>
                    <a:pt x="67" y="289"/>
                  </a:lnTo>
                  <a:lnTo>
                    <a:pt x="67" y="289"/>
                  </a:lnTo>
                  <a:lnTo>
                    <a:pt x="67" y="289"/>
                  </a:lnTo>
                  <a:lnTo>
                    <a:pt x="71" y="286"/>
                  </a:lnTo>
                  <a:lnTo>
                    <a:pt x="71" y="286"/>
                  </a:lnTo>
                  <a:lnTo>
                    <a:pt x="74" y="286"/>
                  </a:lnTo>
                  <a:lnTo>
                    <a:pt x="74" y="289"/>
                  </a:lnTo>
                  <a:lnTo>
                    <a:pt x="74" y="289"/>
                  </a:lnTo>
                  <a:lnTo>
                    <a:pt x="78" y="289"/>
                  </a:lnTo>
                  <a:lnTo>
                    <a:pt x="74" y="286"/>
                  </a:lnTo>
                  <a:lnTo>
                    <a:pt x="74" y="286"/>
                  </a:lnTo>
                  <a:lnTo>
                    <a:pt x="71" y="286"/>
                  </a:lnTo>
                  <a:lnTo>
                    <a:pt x="71" y="282"/>
                  </a:lnTo>
                  <a:lnTo>
                    <a:pt x="71" y="282"/>
                  </a:lnTo>
                  <a:lnTo>
                    <a:pt x="71" y="278"/>
                  </a:lnTo>
                  <a:lnTo>
                    <a:pt x="74" y="278"/>
                  </a:lnTo>
                  <a:lnTo>
                    <a:pt x="74" y="278"/>
                  </a:lnTo>
                  <a:lnTo>
                    <a:pt x="78" y="282"/>
                  </a:lnTo>
                  <a:lnTo>
                    <a:pt x="78" y="286"/>
                  </a:lnTo>
                  <a:lnTo>
                    <a:pt x="82" y="289"/>
                  </a:lnTo>
                  <a:lnTo>
                    <a:pt x="82" y="293"/>
                  </a:lnTo>
                  <a:lnTo>
                    <a:pt x="78" y="297"/>
                  </a:lnTo>
                  <a:lnTo>
                    <a:pt x="74" y="297"/>
                  </a:lnTo>
                  <a:lnTo>
                    <a:pt x="74" y="300"/>
                  </a:lnTo>
                  <a:lnTo>
                    <a:pt x="78" y="304"/>
                  </a:lnTo>
                  <a:lnTo>
                    <a:pt x="78" y="308"/>
                  </a:lnTo>
                  <a:lnTo>
                    <a:pt x="82" y="312"/>
                  </a:lnTo>
                  <a:lnTo>
                    <a:pt x="82" y="315"/>
                  </a:lnTo>
                  <a:lnTo>
                    <a:pt x="82" y="315"/>
                  </a:lnTo>
                  <a:lnTo>
                    <a:pt x="82" y="319"/>
                  </a:lnTo>
                  <a:lnTo>
                    <a:pt x="85" y="319"/>
                  </a:lnTo>
                  <a:lnTo>
                    <a:pt x="89" y="319"/>
                  </a:lnTo>
                  <a:lnTo>
                    <a:pt x="89" y="319"/>
                  </a:lnTo>
                  <a:lnTo>
                    <a:pt x="89" y="315"/>
                  </a:lnTo>
                  <a:lnTo>
                    <a:pt x="85" y="312"/>
                  </a:lnTo>
                  <a:lnTo>
                    <a:pt x="85" y="308"/>
                  </a:lnTo>
                  <a:lnTo>
                    <a:pt x="89" y="308"/>
                  </a:lnTo>
                  <a:lnTo>
                    <a:pt x="89" y="308"/>
                  </a:lnTo>
                  <a:lnTo>
                    <a:pt x="89" y="308"/>
                  </a:lnTo>
                  <a:lnTo>
                    <a:pt x="89" y="312"/>
                  </a:lnTo>
                  <a:lnTo>
                    <a:pt x="89" y="312"/>
                  </a:lnTo>
                  <a:lnTo>
                    <a:pt x="93" y="319"/>
                  </a:lnTo>
                  <a:lnTo>
                    <a:pt x="93" y="319"/>
                  </a:lnTo>
                  <a:lnTo>
                    <a:pt x="93" y="32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 name="Freeform 13"/>
            <p:cNvSpPr>
              <a:spLocks noEditPoints="1"/>
            </p:cNvSpPr>
            <p:nvPr/>
          </p:nvSpPr>
          <p:spPr bwMode="auto">
            <a:xfrm>
              <a:off x="6861137" y="2317785"/>
              <a:ext cx="95211" cy="137670"/>
            </a:xfrm>
            <a:custGeom>
              <a:avLst/>
              <a:gdLst>
                <a:gd name="T0" fmla="*/ 48 w 74"/>
                <a:gd name="T1" fmla="*/ 78 h 107"/>
                <a:gd name="T2" fmla="*/ 44 w 74"/>
                <a:gd name="T3" fmla="*/ 78 h 107"/>
                <a:gd name="T4" fmla="*/ 44 w 74"/>
                <a:gd name="T5" fmla="*/ 78 h 107"/>
                <a:gd name="T6" fmla="*/ 18 w 74"/>
                <a:gd name="T7" fmla="*/ 85 h 107"/>
                <a:gd name="T8" fmla="*/ 22 w 74"/>
                <a:gd name="T9" fmla="*/ 85 h 107"/>
                <a:gd name="T10" fmla="*/ 22 w 74"/>
                <a:gd name="T11" fmla="*/ 85 h 107"/>
                <a:gd name="T12" fmla="*/ 22 w 74"/>
                <a:gd name="T13" fmla="*/ 89 h 107"/>
                <a:gd name="T14" fmla="*/ 22 w 74"/>
                <a:gd name="T15" fmla="*/ 89 h 107"/>
                <a:gd name="T16" fmla="*/ 55 w 74"/>
                <a:gd name="T17" fmla="*/ 74 h 107"/>
                <a:gd name="T18" fmla="*/ 59 w 74"/>
                <a:gd name="T19" fmla="*/ 78 h 107"/>
                <a:gd name="T20" fmla="*/ 59 w 74"/>
                <a:gd name="T21" fmla="*/ 78 h 107"/>
                <a:gd name="T22" fmla="*/ 59 w 74"/>
                <a:gd name="T23" fmla="*/ 74 h 107"/>
                <a:gd name="T24" fmla="*/ 70 w 74"/>
                <a:gd name="T25" fmla="*/ 92 h 107"/>
                <a:gd name="T26" fmla="*/ 70 w 74"/>
                <a:gd name="T27" fmla="*/ 89 h 107"/>
                <a:gd name="T28" fmla="*/ 74 w 74"/>
                <a:gd name="T29" fmla="*/ 92 h 107"/>
                <a:gd name="T30" fmla="*/ 70 w 74"/>
                <a:gd name="T31" fmla="*/ 92 h 107"/>
                <a:gd name="T32" fmla="*/ 74 w 74"/>
                <a:gd name="T33" fmla="*/ 85 h 107"/>
                <a:gd name="T34" fmla="*/ 70 w 74"/>
                <a:gd name="T35" fmla="*/ 85 h 107"/>
                <a:gd name="T36" fmla="*/ 70 w 74"/>
                <a:gd name="T37" fmla="*/ 81 h 107"/>
                <a:gd name="T38" fmla="*/ 74 w 74"/>
                <a:gd name="T39" fmla="*/ 81 h 107"/>
                <a:gd name="T40" fmla="*/ 74 w 74"/>
                <a:gd name="T41" fmla="*/ 85 h 107"/>
                <a:gd name="T42" fmla="*/ 26 w 74"/>
                <a:gd name="T43" fmla="*/ 107 h 107"/>
                <a:gd name="T44" fmla="*/ 26 w 74"/>
                <a:gd name="T45" fmla="*/ 104 h 107"/>
                <a:gd name="T46" fmla="*/ 37 w 74"/>
                <a:gd name="T47" fmla="*/ 104 h 107"/>
                <a:gd name="T48" fmla="*/ 33 w 74"/>
                <a:gd name="T49" fmla="*/ 107 h 107"/>
                <a:gd name="T50" fmla="*/ 26 w 74"/>
                <a:gd name="T51" fmla="*/ 107 h 107"/>
                <a:gd name="T52" fmla="*/ 0 w 74"/>
                <a:gd name="T53" fmla="*/ 18 h 107"/>
                <a:gd name="T54" fmla="*/ 3 w 74"/>
                <a:gd name="T55" fmla="*/ 18 h 107"/>
                <a:gd name="T56" fmla="*/ 3 w 74"/>
                <a:gd name="T57" fmla="*/ 18 h 107"/>
                <a:gd name="T58" fmla="*/ 15 w 74"/>
                <a:gd name="T59" fmla="*/ 29 h 107"/>
                <a:gd name="T60" fmla="*/ 18 w 74"/>
                <a:gd name="T61" fmla="*/ 33 h 107"/>
                <a:gd name="T62" fmla="*/ 22 w 74"/>
                <a:gd name="T63" fmla="*/ 37 h 107"/>
                <a:gd name="T64" fmla="*/ 15 w 74"/>
                <a:gd name="T65" fmla="*/ 33 h 107"/>
                <a:gd name="T66" fmla="*/ 11 w 74"/>
                <a:gd name="T67" fmla="*/ 37 h 107"/>
                <a:gd name="T68" fmla="*/ 15 w 74"/>
                <a:gd name="T69" fmla="*/ 44 h 107"/>
                <a:gd name="T70" fmla="*/ 18 w 74"/>
                <a:gd name="T71" fmla="*/ 44 h 107"/>
                <a:gd name="T72" fmla="*/ 18 w 74"/>
                <a:gd name="T73" fmla="*/ 52 h 107"/>
                <a:gd name="T74" fmla="*/ 22 w 74"/>
                <a:gd name="T75" fmla="*/ 59 h 107"/>
                <a:gd name="T76" fmla="*/ 18 w 74"/>
                <a:gd name="T77" fmla="*/ 63 h 107"/>
                <a:gd name="T78" fmla="*/ 22 w 74"/>
                <a:gd name="T79" fmla="*/ 66 h 107"/>
                <a:gd name="T80" fmla="*/ 18 w 74"/>
                <a:gd name="T81" fmla="*/ 70 h 107"/>
                <a:gd name="T82" fmla="*/ 18 w 74"/>
                <a:gd name="T83" fmla="*/ 74 h 107"/>
                <a:gd name="T84" fmla="*/ 26 w 74"/>
                <a:gd name="T85" fmla="*/ 81 h 107"/>
                <a:gd name="T86" fmla="*/ 26 w 74"/>
                <a:gd name="T87" fmla="*/ 85 h 107"/>
                <a:gd name="T88" fmla="*/ 29 w 74"/>
                <a:gd name="T89" fmla="*/ 85 h 107"/>
                <a:gd name="T90" fmla="*/ 29 w 74"/>
                <a:gd name="T91" fmla="*/ 85 h 107"/>
                <a:gd name="T92" fmla="*/ 40 w 74"/>
                <a:gd name="T93" fmla="*/ 74 h 107"/>
                <a:gd name="T94" fmla="*/ 44 w 74"/>
                <a:gd name="T95" fmla="*/ 78 h 107"/>
                <a:gd name="T96" fmla="*/ 48 w 74"/>
                <a:gd name="T97" fmla="*/ 74 h 107"/>
                <a:gd name="T98" fmla="*/ 52 w 74"/>
                <a:gd name="T99" fmla="*/ 74 h 107"/>
                <a:gd name="T100" fmla="*/ 55 w 74"/>
                <a:gd name="T101" fmla="*/ 74 h 107"/>
                <a:gd name="T102" fmla="*/ 59 w 74"/>
                <a:gd name="T103" fmla="*/ 70 h 107"/>
                <a:gd name="T104" fmla="*/ 66 w 74"/>
                <a:gd name="T105" fmla="*/ 66 h 107"/>
                <a:gd name="T106" fmla="*/ 66 w 74"/>
                <a:gd name="T107" fmla="*/ 63 h 107"/>
                <a:gd name="T108" fmla="*/ 66 w 74"/>
                <a:gd name="T109" fmla="*/ 52 h 107"/>
                <a:gd name="T110" fmla="*/ 63 w 74"/>
                <a:gd name="T111" fmla="*/ 48 h 107"/>
                <a:gd name="T112" fmla="*/ 59 w 74"/>
                <a:gd name="T113" fmla="*/ 37 h 107"/>
                <a:gd name="T114" fmla="*/ 48 w 74"/>
                <a:gd name="T115" fmla="*/ 18 h 107"/>
                <a:gd name="T116" fmla="*/ 33 w 74"/>
                <a:gd name="T117" fmla="*/ 0 h 107"/>
                <a:gd name="T118" fmla="*/ 18 w 74"/>
                <a:gd name="T119" fmla="*/ 3 h 107"/>
                <a:gd name="T120" fmla="*/ 3 w 74"/>
                <a:gd name="T121" fmla="*/ 11 h 107"/>
                <a:gd name="T122" fmla="*/ 0 w 74"/>
                <a:gd name="T123"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107">
                  <a:moveTo>
                    <a:pt x="44" y="78"/>
                  </a:moveTo>
                  <a:lnTo>
                    <a:pt x="48" y="78"/>
                  </a:lnTo>
                  <a:lnTo>
                    <a:pt x="48" y="78"/>
                  </a:lnTo>
                  <a:lnTo>
                    <a:pt x="44" y="78"/>
                  </a:lnTo>
                  <a:lnTo>
                    <a:pt x="44" y="78"/>
                  </a:lnTo>
                  <a:lnTo>
                    <a:pt x="44" y="78"/>
                  </a:lnTo>
                  <a:close/>
                  <a:moveTo>
                    <a:pt x="22" y="89"/>
                  </a:moveTo>
                  <a:lnTo>
                    <a:pt x="18" y="85"/>
                  </a:lnTo>
                  <a:lnTo>
                    <a:pt x="22" y="85"/>
                  </a:lnTo>
                  <a:lnTo>
                    <a:pt x="22" y="85"/>
                  </a:lnTo>
                  <a:lnTo>
                    <a:pt x="22" y="85"/>
                  </a:lnTo>
                  <a:lnTo>
                    <a:pt x="22" y="85"/>
                  </a:lnTo>
                  <a:lnTo>
                    <a:pt x="22" y="89"/>
                  </a:lnTo>
                  <a:lnTo>
                    <a:pt x="22" y="89"/>
                  </a:lnTo>
                  <a:lnTo>
                    <a:pt x="22" y="89"/>
                  </a:lnTo>
                  <a:lnTo>
                    <a:pt x="22" y="89"/>
                  </a:lnTo>
                  <a:close/>
                  <a:moveTo>
                    <a:pt x="59" y="74"/>
                  </a:moveTo>
                  <a:lnTo>
                    <a:pt x="55" y="74"/>
                  </a:lnTo>
                  <a:lnTo>
                    <a:pt x="55" y="78"/>
                  </a:lnTo>
                  <a:lnTo>
                    <a:pt x="59" y="78"/>
                  </a:lnTo>
                  <a:lnTo>
                    <a:pt x="59" y="78"/>
                  </a:lnTo>
                  <a:lnTo>
                    <a:pt x="59" y="78"/>
                  </a:lnTo>
                  <a:lnTo>
                    <a:pt x="59" y="74"/>
                  </a:lnTo>
                  <a:lnTo>
                    <a:pt x="59" y="74"/>
                  </a:lnTo>
                  <a:lnTo>
                    <a:pt x="59" y="74"/>
                  </a:lnTo>
                  <a:close/>
                  <a:moveTo>
                    <a:pt x="70" y="92"/>
                  </a:moveTo>
                  <a:lnTo>
                    <a:pt x="70" y="89"/>
                  </a:lnTo>
                  <a:lnTo>
                    <a:pt x="70" y="89"/>
                  </a:lnTo>
                  <a:lnTo>
                    <a:pt x="74" y="89"/>
                  </a:lnTo>
                  <a:lnTo>
                    <a:pt x="74" y="92"/>
                  </a:lnTo>
                  <a:lnTo>
                    <a:pt x="70" y="92"/>
                  </a:lnTo>
                  <a:lnTo>
                    <a:pt x="70" y="92"/>
                  </a:lnTo>
                  <a:lnTo>
                    <a:pt x="70" y="92"/>
                  </a:lnTo>
                  <a:close/>
                  <a:moveTo>
                    <a:pt x="74" y="85"/>
                  </a:moveTo>
                  <a:lnTo>
                    <a:pt x="70" y="89"/>
                  </a:lnTo>
                  <a:lnTo>
                    <a:pt x="70" y="85"/>
                  </a:lnTo>
                  <a:lnTo>
                    <a:pt x="70" y="81"/>
                  </a:lnTo>
                  <a:lnTo>
                    <a:pt x="70" y="81"/>
                  </a:lnTo>
                  <a:lnTo>
                    <a:pt x="74" y="81"/>
                  </a:lnTo>
                  <a:lnTo>
                    <a:pt x="74" y="81"/>
                  </a:lnTo>
                  <a:lnTo>
                    <a:pt x="74" y="81"/>
                  </a:lnTo>
                  <a:lnTo>
                    <a:pt x="74" y="85"/>
                  </a:lnTo>
                  <a:lnTo>
                    <a:pt x="74" y="85"/>
                  </a:lnTo>
                  <a:close/>
                  <a:moveTo>
                    <a:pt x="26" y="107"/>
                  </a:moveTo>
                  <a:lnTo>
                    <a:pt x="26" y="107"/>
                  </a:lnTo>
                  <a:lnTo>
                    <a:pt x="26" y="104"/>
                  </a:lnTo>
                  <a:lnTo>
                    <a:pt x="33" y="100"/>
                  </a:lnTo>
                  <a:lnTo>
                    <a:pt x="37" y="104"/>
                  </a:lnTo>
                  <a:lnTo>
                    <a:pt x="37" y="104"/>
                  </a:lnTo>
                  <a:lnTo>
                    <a:pt x="33" y="107"/>
                  </a:lnTo>
                  <a:lnTo>
                    <a:pt x="29" y="107"/>
                  </a:lnTo>
                  <a:lnTo>
                    <a:pt x="26" y="107"/>
                  </a:lnTo>
                  <a:lnTo>
                    <a:pt x="26" y="107"/>
                  </a:lnTo>
                  <a:close/>
                  <a:moveTo>
                    <a:pt x="0" y="18"/>
                  </a:moveTo>
                  <a:lnTo>
                    <a:pt x="0" y="18"/>
                  </a:lnTo>
                  <a:lnTo>
                    <a:pt x="3" y="18"/>
                  </a:lnTo>
                  <a:lnTo>
                    <a:pt x="7" y="18"/>
                  </a:lnTo>
                  <a:lnTo>
                    <a:pt x="3" y="18"/>
                  </a:lnTo>
                  <a:lnTo>
                    <a:pt x="11" y="26"/>
                  </a:lnTo>
                  <a:lnTo>
                    <a:pt x="15" y="29"/>
                  </a:lnTo>
                  <a:lnTo>
                    <a:pt x="18" y="29"/>
                  </a:lnTo>
                  <a:lnTo>
                    <a:pt x="18" y="33"/>
                  </a:lnTo>
                  <a:lnTo>
                    <a:pt x="18" y="33"/>
                  </a:lnTo>
                  <a:lnTo>
                    <a:pt x="22" y="37"/>
                  </a:lnTo>
                  <a:lnTo>
                    <a:pt x="15" y="37"/>
                  </a:lnTo>
                  <a:lnTo>
                    <a:pt x="15" y="33"/>
                  </a:lnTo>
                  <a:lnTo>
                    <a:pt x="11" y="37"/>
                  </a:lnTo>
                  <a:lnTo>
                    <a:pt x="11" y="37"/>
                  </a:lnTo>
                  <a:lnTo>
                    <a:pt x="7" y="40"/>
                  </a:lnTo>
                  <a:lnTo>
                    <a:pt x="15" y="44"/>
                  </a:lnTo>
                  <a:lnTo>
                    <a:pt x="15" y="44"/>
                  </a:lnTo>
                  <a:lnTo>
                    <a:pt x="18" y="44"/>
                  </a:lnTo>
                  <a:lnTo>
                    <a:pt x="18" y="52"/>
                  </a:lnTo>
                  <a:lnTo>
                    <a:pt x="18" y="52"/>
                  </a:lnTo>
                  <a:lnTo>
                    <a:pt x="22" y="52"/>
                  </a:lnTo>
                  <a:lnTo>
                    <a:pt x="22" y="59"/>
                  </a:lnTo>
                  <a:lnTo>
                    <a:pt x="18" y="59"/>
                  </a:lnTo>
                  <a:lnTo>
                    <a:pt x="18" y="63"/>
                  </a:lnTo>
                  <a:lnTo>
                    <a:pt x="22" y="63"/>
                  </a:lnTo>
                  <a:lnTo>
                    <a:pt x="22" y="66"/>
                  </a:lnTo>
                  <a:lnTo>
                    <a:pt x="18" y="66"/>
                  </a:lnTo>
                  <a:lnTo>
                    <a:pt x="18" y="70"/>
                  </a:lnTo>
                  <a:lnTo>
                    <a:pt x="22" y="74"/>
                  </a:lnTo>
                  <a:lnTo>
                    <a:pt x="18" y="74"/>
                  </a:lnTo>
                  <a:lnTo>
                    <a:pt x="22" y="81"/>
                  </a:lnTo>
                  <a:lnTo>
                    <a:pt x="26" y="81"/>
                  </a:lnTo>
                  <a:lnTo>
                    <a:pt x="26" y="85"/>
                  </a:lnTo>
                  <a:lnTo>
                    <a:pt x="26" y="85"/>
                  </a:lnTo>
                  <a:lnTo>
                    <a:pt x="26" y="89"/>
                  </a:lnTo>
                  <a:lnTo>
                    <a:pt x="29" y="85"/>
                  </a:lnTo>
                  <a:lnTo>
                    <a:pt x="29" y="81"/>
                  </a:lnTo>
                  <a:lnTo>
                    <a:pt x="29" y="85"/>
                  </a:lnTo>
                  <a:lnTo>
                    <a:pt x="33" y="81"/>
                  </a:lnTo>
                  <a:lnTo>
                    <a:pt x="40" y="74"/>
                  </a:lnTo>
                  <a:lnTo>
                    <a:pt x="44" y="74"/>
                  </a:lnTo>
                  <a:lnTo>
                    <a:pt x="44" y="78"/>
                  </a:lnTo>
                  <a:lnTo>
                    <a:pt x="44" y="74"/>
                  </a:lnTo>
                  <a:lnTo>
                    <a:pt x="48" y="74"/>
                  </a:lnTo>
                  <a:lnTo>
                    <a:pt x="48" y="78"/>
                  </a:lnTo>
                  <a:lnTo>
                    <a:pt x="52" y="74"/>
                  </a:lnTo>
                  <a:lnTo>
                    <a:pt x="55" y="78"/>
                  </a:lnTo>
                  <a:lnTo>
                    <a:pt x="55" y="74"/>
                  </a:lnTo>
                  <a:lnTo>
                    <a:pt x="55" y="74"/>
                  </a:lnTo>
                  <a:lnTo>
                    <a:pt x="59" y="70"/>
                  </a:lnTo>
                  <a:lnTo>
                    <a:pt x="63" y="70"/>
                  </a:lnTo>
                  <a:lnTo>
                    <a:pt x="66" y="66"/>
                  </a:lnTo>
                  <a:lnTo>
                    <a:pt x="66" y="63"/>
                  </a:lnTo>
                  <a:lnTo>
                    <a:pt x="66" y="63"/>
                  </a:lnTo>
                  <a:lnTo>
                    <a:pt x="66" y="52"/>
                  </a:lnTo>
                  <a:lnTo>
                    <a:pt x="66" y="52"/>
                  </a:lnTo>
                  <a:lnTo>
                    <a:pt x="63" y="52"/>
                  </a:lnTo>
                  <a:lnTo>
                    <a:pt x="63" y="48"/>
                  </a:lnTo>
                  <a:lnTo>
                    <a:pt x="63" y="40"/>
                  </a:lnTo>
                  <a:lnTo>
                    <a:pt x="59" y="37"/>
                  </a:lnTo>
                  <a:lnTo>
                    <a:pt x="59" y="29"/>
                  </a:lnTo>
                  <a:lnTo>
                    <a:pt x="48" y="18"/>
                  </a:lnTo>
                  <a:lnTo>
                    <a:pt x="40" y="11"/>
                  </a:lnTo>
                  <a:lnTo>
                    <a:pt x="33" y="0"/>
                  </a:lnTo>
                  <a:lnTo>
                    <a:pt x="29" y="3"/>
                  </a:lnTo>
                  <a:lnTo>
                    <a:pt x="18" y="3"/>
                  </a:lnTo>
                  <a:lnTo>
                    <a:pt x="11" y="11"/>
                  </a:lnTo>
                  <a:lnTo>
                    <a:pt x="3" y="11"/>
                  </a:lnTo>
                  <a:lnTo>
                    <a:pt x="0" y="15"/>
                  </a:lnTo>
                  <a:lnTo>
                    <a:pt x="0" y="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 name="Freeform 14"/>
            <p:cNvSpPr/>
            <p:nvPr/>
          </p:nvSpPr>
          <p:spPr bwMode="auto">
            <a:xfrm>
              <a:off x="6817391" y="2189123"/>
              <a:ext cx="100357" cy="156969"/>
            </a:xfrm>
            <a:custGeom>
              <a:avLst/>
              <a:gdLst>
                <a:gd name="T0" fmla="*/ 0 w 78"/>
                <a:gd name="T1" fmla="*/ 70 h 122"/>
                <a:gd name="T2" fmla="*/ 4 w 78"/>
                <a:gd name="T3" fmla="*/ 63 h 122"/>
                <a:gd name="T4" fmla="*/ 12 w 78"/>
                <a:gd name="T5" fmla="*/ 55 h 122"/>
                <a:gd name="T6" fmla="*/ 15 w 78"/>
                <a:gd name="T7" fmla="*/ 51 h 122"/>
                <a:gd name="T8" fmla="*/ 19 w 78"/>
                <a:gd name="T9" fmla="*/ 40 h 122"/>
                <a:gd name="T10" fmla="*/ 19 w 78"/>
                <a:gd name="T11" fmla="*/ 33 h 122"/>
                <a:gd name="T12" fmla="*/ 26 w 78"/>
                <a:gd name="T13" fmla="*/ 37 h 122"/>
                <a:gd name="T14" fmla="*/ 30 w 78"/>
                <a:gd name="T15" fmla="*/ 37 h 122"/>
                <a:gd name="T16" fmla="*/ 37 w 78"/>
                <a:gd name="T17" fmla="*/ 40 h 122"/>
                <a:gd name="T18" fmla="*/ 49 w 78"/>
                <a:gd name="T19" fmla="*/ 40 h 122"/>
                <a:gd name="T20" fmla="*/ 49 w 78"/>
                <a:gd name="T21" fmla="*/ 33 h 122"/>
                <a:gd name="T22" fmla="*/ 45 w 78"/>
                <a:gd name="T23" fmla="*/ 25 h 122"/>
                <a:gd name="T24" fmla="*/ 49 w 78"/>
                <a:gd name="T25" fmla="*/ 25 h 122"/>
                <a:gd name="T26" fmla="*/ 56 w 78"/>
                <a:gd name="T27" fmla="*/ 18 h 122"/>
                <a:gd name="T28" fmla="*/ 63 w 78"/>
                <a:gd name="T29" fmla="*/ 14 h 122"/>
                <a:gd name="T30" fmla="*/ 63 w 78"/>
                <a:gd name="T31" fmla="*/ 7 h 122"/>
                <a:gd name="T32" fmla="*/ 63 w 78"/>
                <a:gd name="T33" fmla="*/ 3 h 122"/>
                <a:gd name="T34" fmla="*/ 67 w 78"/>
                <a:gd name="T35" fmla="*/ 3 h 122"/>
                <a:gd name="T36" fmla="*/ 67 w 78"/>
                <a:gd name="T37" fmla="*/ 7 h 122"/>
                <a:gd name="T38" fmla="*/ 78 w 78"/>
                <a:gd name="T39" fmla="*/ 14 h 122"/>
                <a:gd name="T40" fmla="*/ 71 w 78"/>
                <a:gd name="T41" fmla="*/ 18 h 122"/>
                <a:gd name="T42" fmla="*/ 71 w 78"/>
                <a:gd name="T43" fmla="*/ 22 h 122"/>
                <a:gd name="T44" fmla="*/ 67 w 78"/>
                <a:gd name="T45" fmla="*/ 33 h 122"/>
                <a:gd name="T46" fmla="*/ 71 w 78"/>
                <a:gd name="T47" fmla="*/ 44 h 122"/>
                <a:gd name="T48" fmla="*/ 71 w 78"/>
                <a:gd name="T49" fmla="*/ 48 h 122"/>
                <a:gd name="T50" fmla="*/ 71 w 78"/>
                <a:gd name="T51" fmla="*/ 55 h 122"/>
                <a:gd name="T52" fmla="*/ 63 w 78"/>
                <a:gd name="T53" fmla="*/ 63 h 122"/>
                <a:gd name="T54" fmla="*/ 60 w 78"/>
                <a:gd name="T55" fmla="*/ 66 h 122"/>
                <a:gd name="T56" fmla="*/ 52 w 78"/>
                <a:gd name="T57" fmla="*/ 70 h 122"/>
                <a:gd name="T58" fmla="*/ 45 w 78"/>
                <a:gd name="T59" fmla="*/ 74 h 122"/>
                <a:gd name="T60" fmla="*/ 49 w 78"/>
                <a:gd name="T61" fmla="*/ 81 h 122"/>
                <a:gd name="T62" fmla="*/ 49 w 78"/>
                <a:gd name="T63" fmla="*/ 89 h 122"/>
                <a:gd name="T64" fmla="*/ 56 w 78"/>
                <a:gd name="T65" fmla="*/ 92 h 122"/>
                <a:gd name="T66" fmla="*/ 67 w 78"/>
                <a:gd name="T67" fmla="*/ 100 h 122"/>
                <a:gd name="T68" fmla="*/ 52 w 78"/>
                <a:gd name="T69" fmla="*/ 103 h 122"/>
                <a:gd name="T70" fmla="*/ 37 w 78"/>
                <a:gd name="T71" fmla="*/ 111 h 122"/>
                <a:gd name="T72" fmla="*/ 34 w 78"/>
                <a:gd name="T73" fmla="*/ 118 h 122"/>
                <a:gd name="T74" fmla="*/ 26 w 78"/>
                <a:gd name="T75" fmla="*/ 118 h 122"/>
                <a:gd name="T76" fmla="*/ 26 w 78"/>
                <a:gd name="T77" fmla="*/ 122 h 122"/>
                <a:gd name="T78" fmla="*/ 19 w 78"/>
                <a:gd name="T79" fmla="*/ 122 h 122"/>
                <a:gd name="T80" fmla="*/ 23 w 78"/>
                <a:gd name="T81" fmla="*/ 118 h 122"/>
                <a:gd name="T82" fmla="*/ 15 w 78"/>
                <a:gd name="T83" fmla="*/ 118 h 122"/>
                <a:gd name="T84" fmla="*/ 15 w 78"/>
                <a:gd name="T85" fmla="*/ 115 h 122"/>
                <a:gd name="T86" fmla="*/ 19 w 78"/>
                <a:gd name="T87" fmla="*/ 103 h 122"/>
                <a:gd name="T88" fmla="*/ 26 w 78"/>
                <a:gd name="T89" fmla="*/ 100 h 122"/>
                <a:gd name="T90" fmla="*/ 15 w 78"/>
                <a:gd name="T91" fmla="*/ 103 h 122"/>
                <a:gd name="T92" fmla="*/ 15 w 78"/>
                <a:gd name="T93" fmla="*/ 92 h 122"/>
                <a:gd name="T94" fmla="*/ 15 w 78"/>
                <a:gd name="T95" fmla="*/ 85 h 122"/>
                <a:gd name="T96" fmla="*/ 19 w 78"/>
                <a:gd name="T97" fmla="*/ 81 h 122"/>
                <a:gd name="T98" fmla="*/ 15 w 78"/>
                <a:gd name="T99" fmla="*/ 81 h 122"/>
                <a:gd name="T100" fmla="*/ 8 w 78"/>
                <a:gd name="T101" fmla="*/ 81 h 122"/>
                <a:gd name="T102" fmla="*/ 4 w 78"/>
                <a:gd name="T103" fmla="*/ 81 h 122"/>
                <a:gd name="T104" fmla="*/ 0 w 78"/>
                <a:gd name="T105" fmla="*/ 77 h 122"/>
                <a:gd name="T106" fmla="*/ 0 w 78"/>
                <a:gd name="T107"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22">
                  <a:moveTo>
                    <a:pt x="0" y="77"/>
                  </a:moveTo>
                  <a:lnTo>
                    <a:pt x="0" y="70"/>
                  </a:lnTo>
                  <a:lnTo>
                    <a:pt x="4" y="66"/>
                  </a:lnTo>
                  <a:lnTo>
                    <a:pt x="4" y="63"/>
                  </a:lnTo>
                  <a:lnTo>
                    <a:pt x="4" y="59"/>
                  </a:lnTo>
                  <a:lnTo>
                    <a:pt x="12" y="55"/>
                  </a:lnTo>
                  <a:lnTo>
                    <a:pt x="12" y="51"/>
                  </a:lnTo>
                  <a:lnTo>
                    <a:pt x="15" y="51"/>
                  </a:lnTo>
                  <a:lnTo>
                    <a:pt x="19" y="44"/>
                  </a:lnTo>
                  <a:lnTo>
                    <a:pt x="19" y="40"/>
                  </a:lnTo>
                  <a:lnTo>
                    <a:pt x="19" y="40"/>
                  </a:lnTo>
                  <a:lnTo>
                    <a:pt x="19" y="33"/>
                  </a:lnTo>
                  <a:lnTo>
                    <a:pt x="23" y="29"/>
                  </a:lnTo>
                  <a:lnTo>
                    <a:pt x="26" y="37"/>
                  </a:lnTo>
                  <a:lnTo>
                    <a:pt x="30" y="37"/>
                  </a:lnTo>
                  <a:lnTo>
                    <a:pt x="30" y="37"/>
                  </a:lnTo>
                  <a:lnTo>
                    <a:pt x="34" y="37"/>
                  </a:lnTo>
                  <a:lnTo>
                    <a:pt x="37" y="40"/>
                  </a:lnTo>
                  <a:lnTo>
                    <a:pt x="45" y="37"/>
                  </a:lnTo>
                  <a:lnTo>
                    <a:pt x="49" y="40"/>
                  </a:lnTo>
                  <a:lnTo>
                    <a:pt x="52" y="33"/>
                  </a:lnTo>
                  <a:lnTo>
                    <a:pt x="49" y="33"/>
                  </a:lnTo>
                  <a:lnTo>
                    <a:pt x="49" y="29"/>
                  </a:lnTo>
                  <a:lnTo>
                    <a:pt x="45" y="25"/>
                  </a:lnTo>
                  <a:lnTo>
                    <a:pt x="45" y="25"/>
                  </a:lnTo>
                  <a:lnTo>
                    <a:pt x="49" y="25"/>
                  </a:lnTo>
                  <a:lnTo>
                    <a:pt x="56" y="22"/>
                  </a:lnTo>
                  <a:lnTo>
                    <a:pt x="56" y="18"/>
                  </a:lnTo>
                  <a:lnTo>
                    <a:pt x="60" y="14"/>
                  </a:lnTo>
                  <a:lnTo>
                    <a:pt x="63" y="14"/>
                  </a:lnTo>
                  <a:lnTo>
                    <a:pt x="63" y="11"/>
                  </a:lnTo>
                  <a:lnTo>
                    <a:pt x="63" y="7"/>
                  </a:lnTo>
                  <a:lnTo>
                    <a:pt x="63" y="7"/>
                  </a:lnTo>
                  <a:lnTo>
                    <a:pt x="63" y="3"/>
                  </a:lnTo>
                  <a:lnTo>
                    <a:pt x="63" y="0"/>
                  </a:lnTo>
                  <a:lnTo>
                    <a:pt x="67" y="3"/>
                  </a:lnTo>
                  <a:lnTo>
                    <a:pt x="67" y="7"/>
                  </a:lnTo>
                  <a:lnTo>
                    <a:pt x="67" y="7"/>
                  </a:lnTo>
                  <a:lnTo>
                    <a:pt x="74" y="11"/>
                  </a:lnTo>
                  <a:lnTo>
                    <a:pt x="78" y="14"/>
                  </a:lnTo>
                  <a:lnTo>
                    <a:pt x="78" y="14"/>
                  </a:lnTo>
                  <a:lnTo>
                    <a:pt x="71" y="18"/>
                  </a:lnTo>
                  <a:lnTo>
                    <a:pt x="71" y="18"/>
                  </a:lnTo>
                  <a:lnTo>
                    <a:pt x="71" y="22"/>
                  </a:lnTo>
                  <a:lnTo>
                    <a:pt x="67" y="29"/>
                  </a:lnTo>
                  <a:lnTo>
                    <a:pt x="67" y="33"/>
                  </a:lnTo>
                  <a:lnTo>
                    <a:pt x="71" y="37"/>
                  </a:lnTo>
                  <a:lnTo>
                    <a:pt x="71" y="44"/>
                  </a:lnTo>
                  <a:lnTo>
                    <a:pt x="74" y="48"/>
                  </a:lnTo>
                  <a:lnTo>
                    <a:pt x="71" y="48"/>
                  </a:lnTo>
                  <a:lnTo>
                    <a:pt x="67" y="51"/>
                  </a:lnTo>
                  <a:lnTo>
                    <a:pt x="71" y="55"/>
                  </a:lnTo>
                  <a:lnTo>
                    <a:pt x="60" y="63"/>
                  </a:lnTo>
                  <a:lnTo>
                    <a:pt x="63" y="63"/>
                  </a:lnTo>
                  <a:lnTo>
                    <a:pt x="60" y="66"/>
                  </a:lnTo>
                  <a:lnTo>
                    <a:pt x="60" y="66"/>
                  </a:lnTo>
                  <a:lnTo>
                    <a:pt x="56" y="66"/>
                  </a:lnTo>
                  <a:lnTo>
                    <a:pt x="52" y="70"/>
                  </a:lnTo>
                  <a:lnTo>
                    <a:pt x="52" y="74"/>
                  </a:lnTo>
                  <a:lnTo>
                    <a:pt x="45" y="74"/>
                  </a:lnTo>
                  <a:lnTo>
                    <a:pt x="45" y="77"/>
                  </a:lnTo>
                  <a:lnTo>
                    <a:pt x="49" y="81"/>
                  </a:lnTo>
                  <a:lnTo>
                    <a:pt x="45" y="85"/>
                  </a:lnTo>
                  <a:lnTo>
                    <a:pt x="49" y="89"/>
                  </a:lnTo>
                  <a:lnTo>
                    <a:pt x="52" y="89"/>
                  </a:lnTo>
                  <a:lnTo>
                    <a:pt x="56" y="92"/>
                  </a:lnTo>
                  <a:lnTo>
                    <a:pt x="67" y="96"/>
                  </a:lnTo>
                  <a:lnTo>
                    <a:pt x="67" y="100"/>
                  </a:lnTo>
                  <a:lnTo>
                    <a:pt x="63" y="103"/>
                  </a:lnTo>
                  <a:lnTo>
                    <a:pt x="52" y="103"/>
                  </a:lnTo>
                  <a:lnTo>
                    <a:pt x="45" y="111"/>
                  </a:lnTo>
                  <a:lnTo>
                    <a:pt x="37" y="111"/>
                  </a:lnTo>
                  <a:lnTo>
                    <a:pt x="34" y="115"/>
                  </a:lnTo>
                  <a:lnTo>
                    <a:pt x="34" y="118"/>
                  </a:lnTo>
                  <a:lnTo>
                    <a:pt x="30" y="115"/>
                  </a:lnTo>
                  <a:lnTo>
                    <a:pt x="26" y="118"/>
                  </a:lnTo>
                  <a:lnTo>
                    <a:pt x="30" y="118"/>
                  </a:lnTo>
                  <a:lnTo>
                    <a:pt x="26" y="122"/>
                  </a:lnTo>
                  <a:lnTo>
                    <a:pt x="23" y="122"/>
                  </a:lnTo>
                  <a:lnTo>
                    <a:pt x="19" y="122"/>
                  </a:lnTo>
                  <a:lnTo>
                    <a:pt x="19" y="122"/>
                  </a:lnTo>
                  <a:lnTo>
                    <a:pt x="23" y="118"/>
                  </a:lnTo>
                  <a:lnTo>
                    <a:pt x="19" y="115"/>
                  </a:lnTo>
                  <a:lnTo>
                    <a:pt x="15" y="118"/>
                  </a:lnTo>
                  <a:lnTo>
                    <a:pt x="15" y="118"/>
                  </a:lnTo>
                  <a:lnTo>
                    <a:pt x="15" y="115"/>
                  </a:lnTo>
                  <a:lnTo>
                    <a:pt x="15" y="107"/>
                  </a:lnTo>
                  <a:lnTo>
                    <a:pt x="19" y="103"/>
                  </a:lnTo>
                  <a:lnTo>
                    <a:pt x="23" y="103"/>
                  </a:lnTo>
                  <a:lnTo>
                    <a:pt x="26" y="100"/>
                  </a:lnTo>
                  <a:lnTo>
                    <a:pt x="23" y="103"/>
                  </a:lnTo>
                  <a:lnTo>
                    <a:pt x="15" y="103"/>
                  </a:lnTo>
                  <a:lnTo>
                    <a:pt x="15" y="100"/>
                  </a:lnTo>
                  <a:lnTo>
                    <a:pt x="15" y="92"/>
                  </a:lnTo>
                  <a:lnTo>
                    <a:pt x="19" y="89"/>
                  </a:lnTo>
                  <a:lnTo>
                    <a:pt x="15" y="85"/>
                  </a:lnTo>
                  <a:lnTo>
                    <a:pt x="19" y="85"/>
                  </a:lnTo>
                  <a:lnTo>
                    <a:pt x="19" y="81"/>
                  </a:lnTo>
                  <a:lnTo>
                    <a:pt x="19" y="81"/>
                  </a:lnTo>
                  <a:lnTo>
                    <a:pt x="15" y="81"/>
                  </a:lnTo>
                  <a:lnTo>
                    <a:pt x="12" y="85"/>
                  </a:lnTo>
                  <a:lnTo>
                    <a:pt x="8" y="81"/>
                  </a:lnTo>
                  <a:lnTo>
                    <a:pt x="4" y="81"/>
                  </a:lnTo>
                  <a:lnTo>
                    <a:pt x="4" y="81"/>
                  </a:lnTo>
                  <a:lnTo>
                    <a:pt x="4" y="85"/>
                  </a:lnTo>
                  <a:lnTo>
                    <a:pt x="0" y="77"/>
                  </a:lnTo>
                  <a:lnTo>
                    <a:pt x="0" y="77"/>
                  </a:lnTo>
                  <a:lnTo>
                    <a:pt x="0" y="7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 name="Freeform 15"/>
            <p:cNvSpPr/>
            <p:nvPr/>
          </p:nvSpPr>
          <p:spPr bwMode="auto">
            <a:xfrm>
              <a:off x="6002952" y="1988409"/>
              <a:ext cx="653609" cy="276626"/>
            </a:xfrm>
            <a:custGeom>
              <a:avLst/>
              <a:gdLst>
                <a:gd name="T0" fmla="*/ 19 w 508"/>
                <a:gd name="T1" fmla="*/ 66 h 215"/>
                <a:gd name="T2" fmla="*/ 30 w 508"/>
                <a:gd name="T3" fmla="*/ 52 h 215"/>
                <a:gd name="T4" fmla="*/ 37 w 508"/>
                <a:gd name="T5" fmla="*/ 44 h 215"/>
                <a:gd name="T6" fmla="*/ 60 w 508"/>
                <a:gd name="T7" fmla="*/ 37 h 215"/>
                <a:gd name="T8" fmla="*/ 71 w 508"/>
                <a:gd name="T9" fmla="*/ 41 h 215"/>
                <a:gd name="T10" fmla="*/ 89 w 508"/>
                <a:gd name="T11" fmla="*/ 41 h 215"/>
                <a:gd name="T12" fmla="*/ 108 w 508"/>
                <a:gd name="T13" fmla="*/ 55 h 215"/>
                <a:gd name="T14" fmla="*/ 126 w 508"/>
                <a:gd name="T15" fmla="*/ 52 h 215"/>
                <a:gd name="T16" fmla="*/ 145 w 508"/>
                <a:gd name="T17" fmla="*/ 52 h 215"/>
                <a:gd name="T18" fmla="*/ 148 w 508"/>
                <a:gd name="T19" fmla="*/ 33 h 215"/>
                <a:gd name="T20" fmla="*/ 137 w 508"/>
                <a:gd name="T21" fmla="*/ 18 h 215"/>
                <a:gd name="T22" fmla="*/ 148 w 508"/>
                <a:gd name="T23" fmla="*/ 7 h 215"/>
                <a:gd name="T24" fmla="*/ 159 w 508"/>
                <a:gd name="T25" fmla="*/ 3 h 215"/>
                <a:gd name="T26" fmla="*/ 182 w 508"/>
                <a:gd name="T27" fmla="*/ 7 h 215"/>
                <a:gd name="T28" fmla="*/ 200 w 508"/>
                <a:gd name="T29" fmla="*/ 11 h 215"/>
                <a:gd name="T30" fmla="*/ 208 w 508"/>
                <a:gd name="T31" fmla="*/ 26 h 215"/>
                <a:gd name="T32" fmla="*/ 219 w 508"/>
                <a:gd name="T33" fmla="*/ 33 h 215"/>
                <a:gd name="T34" fmla="*/ 237 w 508"/>
                <a:gd name="T35" fmla="*/ 37 h 215"/>
                <a:gd name="T36" fmla="*/ 259 w 508"/>
                <a:gd name="T37" fmla="*/ 29 h 215"/>
                <a:gd name="T38" fmla="*/ 285 w 508"/>
                <a:gd name="T39" fmla="*/ 33 h 215"/>
                <a:gd name="T40" fmla="*/ 308 w 508"/>
                <a:gd name="T41" fmla="*/ 44 h 215"/>
                <a:gd name="T42" fmla="*/ 330 w 508"/>
                <a:gd name="T43" fmla="*/ 48 h 215"/>
                <a:gd name="T44" fmla="*/ 356 w 508"/>
                <a:gd name="T45" fmla="*/ 48 h 215"/>
                <a:gd name="T46" fmla="*/ 378 w 508"/>
                <a:gd name="T47" fmla="*/ 37 h 215"/>
                <a:gd name="T48" fmla="*/ 393 w 508"/>
                <a:gd name="T49" fmla="*/ 26 h 215"/>
                <a:gd name="T50" fmla="*/ 408 w 508"/>
                <a:gd name="T51" fmla="*/ 18 h 215"/>
                <a:gd name="T52" fmla="*/ 422 w 508"/>
                <a:gd name="T53" fmla="*/ 26 h 215"/>
                <a:gd name="T54" fmla="*/ 437 w 508"/>
                <a:gd name="T55" fmla="*/ 48 h 215"/>
                <a:gd name="T56" fmla="*/ 445 w 508"/>
                <a:gd name="T57" fmla="*/ 74 h 215"/>
                <a:gd name="T58" fmla="*/ 471 w 508"/>
                <a:gd name="T59" fmla="*/ 66 h 215"/>
                <a:gd name="T60" fmla="*/ 496 w 508"/>
                <a:gd name="T61" fmla="*/ 70 h 215"/>
                <a:gd name="T62" fmla="*/ 504 w 508"/>
                <a:gd name="T63" fmla="*/ 89 h 215"/>
                <a:gd name="T64" fmla="*/ 496 w 508"/>
                <a:gd name="T65" fmla="*/ 92 h 215"/>
                <a:gd name="T66" fmla="*/ 474 w 508"/>
                <a:gd name="T67" fmla="*/ 100 h 215"/>
                <a:gd name="T68" fmla="*/ 467 w 508"/>
                <a:gd name="T69" fmla="*/ 104 h 215"/>
                <a:gd name="T70" fmla="*/ 452 w 508"/>
                <a:gd name="T71" fmla="*/ 126 h 215"/>
                <a:gd name="T72" fmla="*/ 430 w 508"/>
                <a:gd name="T73" fmla="*/ 133 h 215"/>
                <a:gd name="T74" fmla="*/ 415 w 508"/>
                <a:gd name="T75" fmla="*/ 137 h 215"/>
                <a:gd name="T76" fmla="*/ 393 w 508"/>
                <a:gd name="T77" fmla="*/ 148 h 215"/>
                <a:gd name="T78" fmla="*/ 404 w 508"/>
                <a:gd name="T79" fmla="*/ 163 h 215"/>
                <a:gd name="T80" fmla="*/ 382 w 508"/>
                <a:gd name="T81" fmla="*/ 189 h 215"/>
                <a:gd name="T82" fmla="*/ 352 w 508"/>
                <a:gd name="T83" fmla="*/ 196 h 215"/>
                <a:gd name="T84" fmla="*/ 311 w 508"/>
                <a:gd name="T85" fmla="*/ 215 h 215"/>
                <a:gd name="T86" fmla="*/ 289 w 508"/>
                <a:gd name="T87" fmla="*/ 215 h 215"/>
                <a:gd name="T88" fmla="*/ 248 w 508"/>
                <a:gd name="T89" fmla="*/ 196 h 215"/>
                <a:gd name="T90" fmla="*/ 215 w 508"/>
                <a:gd name="T91" fmla="*/ 200 h 215"/>
                <a:gd name="T92" fmla="*/ 167 w 508"/>
                <a:gd name="T93" fmla="*/ 200 h 215"/>
                <a:gd name="T94" fmla="*/ 152 w 508"/>
                <a:gd name="T95" fmla="*/ 178 h 215"/>
                <a:gd name="T96" fmla="*/ 145 w 508"/>
                <a:gd name="T97" fmla="*/ 170 h 215"/>
                <a:gd name="T98" fmla="*/ 122 w 508"/>
                <a:gd name="T99" fmla="*/ 163 h 215"/>
                <a:gd name="T100" fmla="*/ 100 w 508"/>
                <a:gd name="T101" fmla="*/ 156 h 215"/>
                <a:gd name="T102" fmla="*/ 63 w 508"/>
                <a:gd name="T103" fmla="*/ 148 h 215"/>
                <a:gd name="T104" fmla="*/ 67 w 508"/>
                <a:gd name="T105" fmla="*/ 133 h 215"/>
                <a:gd name="T106" fmla="*/ 60 w 508"/>
                <a:gd name="T107" fmla="*/ 118 h 215"/>
                <a:gd name="T108" fmla="*/ 52 w 508"/>
                <a:gd name="T109" fmla="*/ 107 h 215"/>
                <a:gd name="T110" fmla="*/ 37 w 508"/>
                <a:gd name="T111" fmla="*/ 104 h 215"/>
                <a:gd name="T112" fmla="*/ 26 w 508"/>
                <a:gd name="T113" fmla="*/ 100 h 215"/>
                <a:gd name="T114" fmla="*/ 19 w 508"/>
                <a:gd name="T115" fmla="*/ 96 h 215"/>
                <a:gd name="T116" fmla="*/ 4 w 508"/>
                <a:gd name="T117" fmla="*/ 85 h 215"/>
                <a:gd name="T118" fmla="*/ 0 w 508"/>
                <a:gd name="T119" fmla="*/ 8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 h="215">
                  <a:moveTo>
                    <a:pt x="0" y="78"/>
                  </a:moveTo>
                  <a:lnTo>
                    <a:pt x="4" y="70"/>
                  </a:lnTo>
                  <a:lnTo>
                    <a:pt x="8" y="70"/>
                  </a:lnTo>
                  <a:lnTo>
                    <a:pt x="15" y="70"/>
                  </a:lnTo>
                  <a:lnTo>
                    <a:pt x="15" y="70"/>
                  </a:lnTo>
                  <a:lnTo>
                    <a:pt x="19" y="66"/>
                  </a:lnTo>
                  <a:lnTo>
                    <a:pt x="22" y="63"/>
                  </a:lnTo>
                  <a:lnTo>
                    <a:pt x="22" y="63"/>
                  </a:lnTo>
                  <a:lnTo>
                    <a:pt x="22" y="59"/>
                  </a:lnTo>
                  <a:lnTo>
                    <a:pt x="30" y="55"/>
                  </a:lnTo>
                  <a:lnTo>
                    <a:pt x="30" y="55"/>
                  </a:lnTo>
                  <a:lnTo>
                    <a:pt x="30" y="52"/>
                  </a:lnTo>
                  <a:lnTo>
                    <a:pt x="34" y="52"/>
                  </a:lnTo>
                  <a:lnTo>
                    <a:pt x="37" y="48"/>
                  </a:lnTo>
                  <a:lnTo>
                    <a:pt x="37" y="48"/>
                  </a:lnTo>
                  <a:lnTo>
                    <a:pt x="37" y="44"/>
                  </a:lnTo>
                  <a:lnTo>
                    <a:pt x="37" y="44"/>
                  </a:lnTo>
                  <a:lnTo>
                    <a:pt x="37" y="44"/>
                  </a:lnTo>
                  <a:lnTo>
                    <a:pt x="41" y="44"/>
                  </a:lnTo>
                  <a:lnTo>
                    <a:pt x="45" y="44"/>
                  </a:lnTo>
                  <a:lnTo>
                    <a:pt x="45" y="41"/>
                  </a:lnTo>
                  <a:lnTo>
                    <a:pt x="48" y="37"/>
                  </a:lnTo>
                  <a:lnTo>
                    <a:pt x="56" y="37"/>
                  </a:lnTo>
                  <a:lnTo>
                    <a:pt x="60" y="37"/>
                  </a:lnTo>
                  <a:lnTo>
                    <a:pt x="60" y="37"/>
                  </a:lnTo>
                  <a:lnTo>
                    <a:pt x="63" y="37"/>
                  </a:lnTo>
                  <a:lnTo>
                    <a:pt x="67" y="37"/>
                  </a:lnTo>
                  <a:lnTo>
                    <a:pt x="67" y="37"/>
                  </a:lnTo>
                  <a:lnTo>
                    <a:pt x="71" y="37"/>
                  </a:lnTo>
                  <a:lnTo>
                    <a:pt x="71" y="41"/>
                  </a:lnTo>
                  <a:lnTo>
                    <a:pt x="71" y="41"/>
                  </a:lnTo>
                  <a:lnTo>
                    <a:pt x="74" y="41"/>
                  </a:lnTo>
                  <a:lnTo>
                    <a:pt x="78" y="41"/>
                  </a:lnTo>
                  <a:lnTo>
                    <a:pt x="82" y="41"/>
                  </a:lnTo>
                  <a:lnTo>
                    <a:pt x="82" y="41"/>
                  </a:lnTo>
                  <a:lnTo>
                    <a:pt x="89" y="41"/>
                  </a:lnTo>
                  <a:lnTo>
                    <a:pt x="89" y="41"/>
                  </a:lnTo>
                  <a:lnTo>
                    <a:pt x="89" y="44"/>
                  </a:lnTo>
                  <a:lnTo>
                    <a:pt x="89" y="44"/>
                  </a:lnTo>
                  <a:lnTo>
                    <a:pt x="97" y="52"/>
                  </a:lnTo>
                  <a:lnTo>
                    <a:pt x="100" y="52"/>
                  </a:lnTo>
                  <a:lnTo>
                    <a:pt x="108" y="55"/>
                  </a:lnTo>
                  <a:lnTo>
                    <a:pt x="108" y="55"/>
                  </a:lnTo>
                  <a:lnTo>
                    <a:pt x="111" y="52"/>
                  </a:lnTo>
                  <a:lnTo>
                    <a:pt x="115" y="52"/>
                  </a:lnTo>
                  <a:lnTo>
                    <a:pt x="119" y="52"/>
                  </a:lnTo>
                  <a:lnTo>
                    <a:pt x="122" y="52"/>
                  </a:lnTo>
                  <a:lnTo>
                    <a:pt x="126" y="52"/>
                  </a:lnTo>
                  <a:lnTo>
                    <a:pt x="126" y="52"/>
                  </a:lnTo>
                  <a:lnTo>
                    <a:pt x="134" y="52"/>
                  </a:lnTo>
                  <a:lnTo>
                    <a:pt x="137" y="52"/>
                  </a:lnTo>
                  <a:lnTo>
                    <a:pt x="141" y="52"/>
                  </a:lnTo>
                  <a:lnTo>
                    <a:pt x="141" y="52"/>
                  </a:lnTo>
                  <a:lnTo>
                    <a:pt x="145" y="52"/>
                  </a:lnTo>
                  <a:lnTo>
                    <a:pt x="148" y="52"/>
                  </a:lnTo>
                  <a:lnTo>
                    <a:pt x="152" y="48"/>
                  </a:lnTo>
                  <a:lnTo>
                    <a:pt x="152" y="44"/>
                  </a:lnTo>
                  <a:lnTo>
                    <a:pt x="148" y="44"/>
                  </a:lnTo>
                  <a:lnTo>
                    <a:pt x="148" y="41"/>
                  </a:lnTo>
                  <a:lnTo>
                    <a:pt x="148" y="33"/>
                  </a:lnTo>
                  <a:lnTo>
                    <a:pt x="148" y="33"/>
                  </a:lnTo>
                  <a:lnTo>
                    <a:pt x="145" y="29"/>
                  </a:lnTo>
                  <a:lnTo>
                    <a:pt x="145" y="29"/>
                  </a:lnTo>
                  <a:lnTo>
                    <a:pt x="137" y="29"/>
                  </a:lnTo>
                  <a:lnTo>
                    <a:pt x="137" y="26"/>
                  </a:lnTo>
                  <a:lnTo>
                    <a:pt x="137" y="18"/>
                  </a:lnTo>
                  <a:lnTo>
                    <a:pt x="141" y="15"/>
                  </a:lnTo>
                  <a:lnTo>
                    <a:pt x="141" y="11"/>
                  </a:lnTo>
                  <a:lnTo>
                    <a:pt x="141" y="7"/>
                  </a:lnTo>
                  <a:lnTo>
                    <a:pt x="145" y="7"/>
                  </a:lnTo>
                  <a:lnTo>
                    <a:pt x="148" y="7"/>
                  </a:lnTo>
                  <a:lnTo>
                    <a:pt x="148" y="7"/>
                  </a:lnTo>
                  <a:lnTo>
                    <a:pt x="148" y="3"/>
                  </a:lnTo>
                  <a:lnTo>
                    <a:pt x="148" y="0"/>
                  </a:lnTo>
                  <a:lnTo>
                    <a:pt x="148" y="0"/>
                  </a:lnTo>
                  <a:lnTo>
                    <a:pt x="152" y="0"/>
                  </a:lnTo>
                  <a:lnTo>
                    <a:pt x="156" y="0"/>
                  </a:lnTo>
                  <a:lnTo>
                    <a:pt x="159" y="3"/>
                  </a:lnTo>
                  <a:lnTo>
                    <a:pt x="163" y="3"/>
                  </a:lnTo>
                  <a:lnTo>
                    <a:pt x="163" y="3"/>
                  </a:lnTo>
                  <a:lnTo>
                    <a:pt x="167" y="7"/>
                  </a:lnTo>
                  <a:lnTo>
                    <a:pt x="171" y="7"/>
                  </a:lnTo>
                  <a:lnTo>
                    <a:pt x="178" y="7"/>
                  </a:lnTo>
                  <a:lnTo>
                    <a:pt x="182" y="7"/>
                  </a:lnTo>
                  <a:lnTo>
                    <a:pt x="182" y="11"/>
                  </a:lnTo>
                  <a:lnTo>
                    <a:pt x="185" y="11"/>
                  </a:lnTo>
                  <a:lnTo>
                    <a:pt x="189" y="11"/>
                  </a:lnTo>
                  <a:lnTo>
                    <a:pt x="193" y="11"/>
                  </a:lnTo>
                  <a:lnTo>
                    <a:pt x="197" y="11"/>
                  </a:lnTo>
                  <a:lnTo>
                    <a:pt x="200" y="11"/>
                  </a:lnTo>
                  <a:lnTo>
                    <a:pt x="200" y="15"/>
                  </a:lnTo>
                  <a:lnTo>
                    <a:pt x="200" y="15"/>
                  </a:lnTo>
                  <a:lnTo>
                    <a:pt x="204" y="18"/>
                  </a:lnTo>
                  <a:lnTo>
                    <a:pt x="204" y="22"/>
                  </a:lnTo>
                  <a:lnTo>
                    <a:pt x="204" y="22"/>
                  </a:lnTo>
                  <a:lnTo>
                    <a:pt x="208" y="26"/>
                  </a:lnTo>
                  <a:lnTo>
                    <a:pt x="208" y="29"/>
                  </a:lnTo>
                  <a:lnTo>
                    <a:pt x="208" y="29"/>
                  </a:lnTo>
                  <a:lnTo>
                    <a:pt x="211" y="29"/>
                  </a:lnTo>
                  <a:lnTo>
                    <a:pt x="215" y="33"/>
                  </a:lnTo>
                  <a:lnTo>
                    <a:pt x="215" y="33"/>
                  </a:lnTo>
                  <a:lnTo>
                    <a:pt x="219" y="33"/>
                  </a:lnTo>
                  <a:lnTo>
                    <a:pt x="226" y="37"/>
                  </a:lnTo>
                  <a:lnTo>
                    <a:pt x="226" y="37"/>
                  </a:lnTo>
                  <a:lnTo>
                    <a:pt x="230" y="37"/>
                  </a:lnTo>
                  <a:lnTo>
                    <a:pt x="234" y="37"/>
                  </a:lnTo>
                  <a:lnTo>
                    <a:pt x="234" y="37"/>
                  </a:lnTo>
                  <a:lnTo>
                    <a:pt x="237" y="37"/>
                  </a:lnTo>
                  <a:lnTo>
                    <a:pt x="241" y="37"/>
                  </a:lnTo>
                  <a:lnTo>
                    <a:pt x="241" y="37"/>
                  </a:lnTo>
                  <a:lnTo>
                    <a:pt x="245" y="33"/>
                  </a:lnTo>
                  <a:lnTo>
                    <a:pt x="248" y="29"/>
                  </a:lnTo>
                  <a:lnTo>
                    <a:pt x="256" y="29"/>
                  </a:lnTo>
                  <a:lnTo>
                    <a:pt x="259" y="29"/>
                  </a:lnTo>
                  <a:lnTo>
                    <a:pt x="263" y="29"/>
                  </a:lnTo>
                  <a:lnTo>
                    <a:pt x="267" y="29"/>
                  </a:lnTo>
                  <a:lnTo>
                    <a:pt x="271" y="29"/>
                  </a:lnTo>
                  <a:lnTo>
                    <a:pt x="278" y="29"/>
                  </a:lnTo>
                  <a:lnTo>
                    <a:pt x="282" y="29"/>
                  </a:lnTo>
                  <a:lnTo>
                    <a:pt x="285" y="33"/>
                  </a:lnTo>
                  <a:lnTo>
                    <a:pt x="293" y="37"/>
                  </a:lnTo>
                  <a:lnTo>
                    <a:pt x="296" y="37"/>
                  </a:lnTo>
                  <a:lnTo>
                    <a:pt x="300" y="37"/>
                  </a:lnTo>
                  <a:lnTo>
                    <a:pt x="300" y="37"/>
                  </a:lnTo>
                  <a:lnTo>
                    <a:pt x="304" y="41"/>
                  </a:lnTo>
                  <a:lnTo>
                    <a:pt x="308" y="44"/>
                  </a:lnTo>
                  <a:lnTo>
                    <a:pt x="308" y="44"/>
                  </a:lnTo>
                  <a:lnTo>
                    <a:pt x="311" y="44"/>
                  </a:lnTo>
                  <a:lnTo>
                    <a:pt x="315" y="48"/>
                  </a:lnTo>
                  <a:lnTo>
                    <a:pt x="315" y="48"/>
                  </a:lnTo>
                  <a:lnTo>
                    <a:pt x="322" y="48"/>
                  </a:lnTo>
                  <a:lnTo>
                    <a:pt x="330" y="48"/>
                  </a:lnTo>
                  <a:lnTo>
                    <a:pt x="341" y="48"/>
                  </a:lnTo>
                  <a:lnTo>
                    <a:pt x="345" y="48"/>
                  </a:lnTo>
                  <a:lnTo>
                    <a:pt x="345" y="48"/>
                  </a:lnTo>
                  <a:lnTo>
                    <a:pt x="348" y="48"/>
                  </a:lnTo>
                  <a:lnTo>
                    <a:pt x="352" y="48"/>
                  </a:lnTo>
                  <a:lnTo>
                    <a:pt x="356" y="48"/>
                  </a:lnTo>
                  <a:lnTo>
                    <a:pt x="356" y="44"/>
                  </a:lnTo>
                  <a:lnTo>
                    <a:pt x="363" y="41"/>
                  </a:lnTo>
                  <a:lnTo>
                    <a:pt x="367" y="41"/>
                  </a:lnTo>
                  <a:lnTo>
                    <a:pt x="371" y="41"/>
                  </a:lnTo>
                  <a:lnTo>
                    <a:pt x="371" y="37"/>
                  </a:lnTo>
                  <a:lnTo>
                    <a:pt x="378" y="37"/>
                  </a:lnTo>
                  <a:lnTo>
                    <a:pt x="382" y="37"/>
                  </a:lnTo>
                  <a:lnTo>
                    <a:pt x="385" y="33"/>
                  </a:lnTo>
                  <a:lnTo>
                    <a:pt x="385" y="33"/>
                  </a:lnTo>
                  <a:lnTo>
                    <a:pt x="385" y="29"/>
                  </a:lnTo>
                  <a:lnTo>
                    <a:pt x="389" y="26"/>
                  </a:lnTo>
                  <a:lnTo>
                    <a:pt x="393" y="26"/>
                  </a:lnTo>
                  <a:lnTo>
                    <a:pt x="393" y="22"/>
                  </a:lnTo>
                  <a:lnTo>
                    <a:pt x="396" y="18"/>
                  </a:lnTo>
                  <a:lnTo>
                    <a:pt x="400" y="18"/>
                  </a:lnTo>
                  <a:lnTo>
                    <a:pt x="400" y="22"/>
                  </a:lnTo>
                  <a:lnTo>
                    <a:pt x="404" y="18"/>
                  </a:lnTo>
                  <a:lnTo>
                    <a:pt x="408" y="18"/>
                  </a:lnTo>
                  <a:lnTo>
                    <a:pt x="411" y="22"/>
                  </a:lnTo>
                  <a:lnTo>
                    <a:pt x="415" y="26"/>
                  </a:lnTo>
                  <a:lnTo>
                    <a:pt x="415" y="26"/>
                  </a:lnTo>
                  <a:lnTo>
                    <a:pt x="419" y="26"/>
                  </a:lnTo>
                  <a:lnTo>
                    <a:pt x="419" y="26"/>
                  </a:lnTo>
                  <a:lnTo>
                    <a:pt x="422" y="26"/>
                  </a:lnTo>
                  <a:lnTo>
                    <a:pt x="426" y="22"/>
                  </a:lnTo>
                  <a:lnTo>
                    <a:pt x="426" y="22"/>
                  </a:lnTo>
                  <a:lnTo>
                    <a:pt x="433" y="22"/>
                  </a:lnTo>
                  <a:lnTo>
                    <a:pt x="437" y="22"/>
                  </a:lnTo>
                  <a:lnTo>
                    <a:pt x="441" y="26"/>
                  </a:lnTo>
                  <a:lnTo>
                    <a:pt x="437" y="48"/>
                  </a:lnTo>
                  <a:lnTo>
                    <a:pt x="437" y="52"/>
                  </a:lnTo>
                  <a:lnTo>
                    <a:pt x="437" y="55"/>
                  </a:lnTo>
                  <a:lnTo>
                    <a:pt x="437" y="59"/>
                  </a:lnTo>
                  <a:lnTo>
                    <a:pt x="433" y="66"/>
                  </a:lnTo>
                  <a:lnTo>
                    <a:pt x="437" y="70"/>
                  </a:lnTo>
                  <a:lnTo>
                    <a:pt x="445" y="74"/>
                  </a:lnTo>
                  <a:lnTo>
                    <a:pt x="452" y="70"/>
                  </a:lnTo>
                  <a:lnTo>
                    <a:pt x="456" y="70"/>
                  </a:lnTo>
                  <a:lnTo>
                    <a:pt x="463" y="70"/>
                  </a:lnTo>
                  <a:lnTo>
                    <a:pt x="467" y="74"/>
                  </a:lnTo>
                  <a:lnTo>
                    <a:pt x="471" y="70"/>
                  </a:lnTo>
                  <a:lnTo>
                    <a:pt x="471" y="66"/>
                  </a:lnTo>
                  <a:lnTo>
                    <a:pt x="471" y="63"/>
                  </a:lnTo>
                  <a:lnTo>
                    <a:pt x="474" y="63"/>
                  </a:lnTo>
                  <a:lnTo>
                    <a:pt x="478" y="59"/>
                  </a:lnTo>
                  <a:lnTo>
                    <a:pt x="485" y="63"/>
                  </a:lnTo>
                  <a:lnTo>
                    <a:pt x="489" y="66"/>
                  </a:lnTo>
                  <a:lnTo>
                    <a:pt x="496" y="70"/>
                  </a:lnTo>
                  <a:lnTo>
                    <a:pt x="500" y="78"/>
                  </a:lnTo>
                  <a:lnTo>
                    <a:pt x="504" y="81"/>
                  </a:lnTo>
                  <a:lnTo>
                    <a:pt x="508" y="85"/>
                  </a:lnTo>
                  <a:lnTo>
                    <a:pt x="508" y="85"/>
                  </a:lnTo>
                  <a:lnTo>
                    <a:pt x="508" y="89"/>
                  </a:lnTo>
                  <a:lnTo>
                    <a:pt x="504" y="89"/>
                  </a:lnTo>
                  <a:lnTo>
                    <a:pt x="504" y="92"/>
                  </a:lnTo>
                  <a:lnTo>
                    <a:pt x="504" y="92"/>
                  </a:lnTo>
                  <a:lnTo>
                    <a:pt x="500" y="92"/>
                  </a:lnTo>
                  <a:lnTo>
                    <a:pt x="500" y="92"/>
                  </a:lnTo>
                  <a:lnTo>
                    <a:pt x="496" y="92"/>
                  </a:lnTo>
                  <a:lnTo>
                    <a:pt x="496" y="92"/>
                  </a:lnTo>
                  <a:lnTo>
                    <a:pt x="489" y="92"/>
                  </a:lnTo>
                  <a:lnTo>
                    <a:pt x="489" y="92"/>
                  </a:lnTo>
                  <a:lnTo>
                    <a:pt x="485" y="96"/>
                  </a:lnTo>
                  <a:lnTo>
                    <a:pt x="482" y="100"/>
                  </a:lnTo>
                  <a:lnTo>
                    <a:pt x="478" y="100"/>
                  </a:lnTo>
                  <a:lnTo>
                    <a:pt x="474" y="100"/>
                  </a:lnTo>
                  <a:lnTo>
                    <a:pt x="474" y="100"/>
                  </a:lnTo>
                  <a:lnTo>
                    <a:pt x="474" y="104"/>
                  </a:lnTo>
                  <a:lnTo>
                    <a:pt x="471" y="104"/>
                  </a:lnTo>
                  <a:lnTo>
                    <a:pt x="471" y="104"/>
                  </a:lnTo>
                  <a:lnTo>
                    <a:pt x="467" y="104"/>
                  </a:lnTo>
                  <a:lnTo>
                    <a:pt x="467" y="104"/>
                  </a:lnTo>
                  <a:lnTo>
                    <a:pt x="463" y="111"/>
                  </a:lnTo>
                  <a:lnTo>
                    <a:pt x="463" y="115"/>
                  </a:lnTo>
                  <a:lnTo>
                    <a:pt x="463" y="118"/>
                  </a:lnTo>
                  <a:lnTo>
                    <a:pt x="463" y="118"/>
                  </a:lnTo>
                  <a:lnTo>
                    <a:pt x="459" y="118"/>
                  </a:lnTo>
                  <a:lnTo>
                    <a:pt x="452" y="126"/>
                  </a:lnTo>
                  <a:lnTo>
                    <a:pt x="448" y="126"/>
                  </a:lnTo>
                  <a:lnTo>
                    <a:pt x="441" y="122"/>
                  </a:lnTo>
                  <a:lnTo>
                    <a:pt x="441" y="126"/>
                  </a:lnTo>
                  <a:lnTo>
                    <a:pt x="437" y="130"/>
                  </a:lnTo>
                  <a:lnTo>
                    <a:pt x="433" y="133"/>
                  </a:lnTo>
                  <a:lnTo>
                    <a:pt x="430" y="133"/>
                  </a:lnTo>
                  <a:lnTo>
                    <a:pt x="430" y="137"/>
                  </a:lnTo>
                  <a:lnTo>
                    <a:pt x="426" y="141"/>
                  </a:lnTo>
                  <a:lnTo>
                    <a:pt x="426" y="141"/>
                  </a:lnTo>
                  <a:lnTo>
                    <a:pt x="422" y="137"/>
                  </a:lnTo>
                  <a:lnTo>
                    <a:pt x="419" y="137"/>
                  </a:lnTo>
                  <a:lnTo>
                    <a:pt x="415" y="137"/>
                  </a:lnTo>
                  <a:lnTo>
                    <a:pt x="411" y="133"/>
                  </a:lnTo>
                  <a:lnTo>
                    <a:pt x="404" y="133"/>
                  </a:lnTo>
                  <a:lnTo>
                    <a:pt x="400" y="133"/>
                  </a:lnTo>
                  <a:lnTo>
                    <a:pt x="396" y="137"/>
                  </a:lnTo>
                  <a:lnTo>
                    <a:pt x="393" y="141"/>
                  </a:lnTo>
                  <a:lnTo>
                    <a:pt x="393" y="148"/>
                  </a:lnTo>
                  <a:lnTo>
                    <a:pt x="393" y="152"/>
                  </a:lnTo>
                  <a:lnTo>
                    <a:pt x="393" y="152"/>
                  </a:lnTo>
                  <a:lnTo>
                    <a:pt x="400" y="156"/>
                  </a:lnTo>
                  <a:lnTo>
                    <a:pt x="408" y="159"/>
                  </a:lnTo>
                  <a:lnTo>
                    <a:pt x="408" y="163"/>
                  </a:lnTo>
                  <a:lnTo>
                    <a:pt x="404" y="163"/>
                  </a:lnTo>
                  <a:lnTo>
                    <a:pt x="404" y="167"/>
                  </a:lnTo>
                  <a:lnTo>
                    <a:pt x="396" y="174"/>
                  </a:lnTo>
                  <a:lnTo>
                    <a:pt x="393" y="181"/>
                  </a:lnTo>
                  <a:lnTo>
                    <a:pt x="389" y="185"/>
                  </a:lnTo>
                  <a:lnTo>
                    <a:pt x="385" y="185"/>
                  </a:lnTo>
                  <a:lnTo>
                    <a:pt x="382" y="189"/>
                  </a:lnTo>
                  <a:lnTo>
                    <a:pt x="378" y="189"/>
                  </a:lnTo>
                  <a:lnTo>
                    <a:pt x="374" y="189"/>
                  </a:lnTo>
                  <a:lnTo>
                    <a:pt x="371" y="193"/>
                  </a:lnTo>
                  <a:lnTo>
                    <a:pt x="363" y="193"/>
                  </a:lnTo>
                  <a:lnTo>
                    <a:pt x="356" y="193"/>
                  </a:lnTo>
                  <a:lnTo>
                    <a:pt x="352" y="196"/>
                  </a:lnTo>
                  <a:lnTo>
                    <a:pt x="348" y="196"/>
                  </a:lnTo>
                  <a:lnTo>
                    <a:pt x="337" y="200"/>
                  </a:lnTo>
                  <a:lnTo>
                    <a:pt x="326" y="204"/>
                  </a:lnTo>
                  <a:lnTo>
                    <a:pt x="322" y="207"/>
                  </a:lnTo>
                  <a:lnTo>
                    <a:pt x="315" y="215"/>
                  </a:lnTo>
                  <a:lnTo>
                    <a:pt x="311" y="215"/>
                  </a:lnTo>
                  <a:lnTo>
                    <a:pt x="308" y="215"/>
                  </a:lnTo>
                  <a:lnTo>
                    <a:pt x="304" y="215"/>
                  </a:lnTo>
                  <a:lnTo>
                    <a:pt x="304" y="215"/>
                  </a:lnTo>
                  <a:lnTo>
                    <a:pt x="304" y="211"/>
                  </a:lnTo>
                  <a:lnTo>
                    <a:pt x="296" y="211"/>
                  </a:lnTo>
                  <a:lnTo>
                    <a:pt x="289" y="215"/>
                  </a:lnTo>
                  <a:lnTo>
                    <a:pt x="285" y="211"/>
                  </a:lnTo>
                  <a:lnTo>
                    <a:pt x="278" y="211"/>
                  </a:lnTo>
                  <a:lnTo>
                    <a:pt x="271" y="207"/>
                  </a:lnTo>
                  <a:lnTo>
                    <a:pt x="259" y="204"/>
                  </a:lnTo>
                  <a:lnTo>
                    <a:pt x="252" y="196"/>
                  </a:lnTo>
                  <a:lnTo>
                    <a:pt x="248" y="196"/>
                  </a:lnTo>
                  <a:lnTo>
                    <a:pt x="237" y="196"/>
                  </a:lnTo>
                  <a:lnTo>
                    <a:pt x="226" y="196"/>
                  </a:lnTo>
                  <a:lnTo>
                    <a:pt x="226" y="196"/>
                  </a:lnTo>
                  <a:lnTo>
                    <a:pt x="222" y="196"/>
                  </a:lnTo>
                  <a:lnTo>
                    <a:pt x="222" y="200"/>
                  </a:lnTo>
                  <a:lnTo>
                    <a:pt x="215" y="200"/>
                  </a:lnTo>
                  <a:lnTo>
                    <a:pt x="208" y="200"/>
                  </a:lnTo>
                  <a:lnTo>
                    <a:pt x="197" y="200"/>
                  </a:lnTo>
                  <a:lnTo>
                    <a:pt x="185" y="200"/>
                  </a:lnTo>
                  <a:lnTo>
                    <a:pt x="178" y="200"/>
                  </a:lnTo>
                  <a:lnTo>
                    <a:pt x="171" y="200"/>
                  </a:lnTo>
                  <a:lnTo>
                    <a:pt x="167" y="200"/>
                  </a:lnTo>
                  <a:lnTo>
                    <a:pt x="163" y="200"/>
                  </a:lnTo>
                  <a:lnTo>
                    <a:pt x="159" y="193"/>
                  </a:lnTo>
                  <a:lnTo>
                    <a:pt x="159" y="189"/>
                  </a:lnTo>
                  <a:lnTo>
                    <a:pt x="156" y="185"/>
                  </a:lnTo>
                  <a:lnTo>
                    <a:pt x="152" y="181"/>
                  </a:lnTo>
                  <a:lnTo>
                    <a:pt x="152" y="178"/>
                  </a:lnTo>
                  <a:lnTo>
                    <a:pt x="152" y="178"/>
                  </a:lnTo>
                  <a:lnTo>
                    <a:pt x="148" y="174"/>
                  </a:lnTo>
                  <a:lnTo>
                    <a:pt x="145" y="174"/>
                  </a:lnTo>
                  <a:lnTo>
                    <a:pt x="145" y="174"/>
                  </a:lnTo>
                  <a:lnTo>
                    <a:pt x="145" y="170"/>
                  </a:lnTo>
                  <a:lnTo>
                    <a:pt x="145" y="170"/>
                  </a:lnTo>
                  <a:lnTo>
                    <a:pt x="141" y="170"/>
                  </a:lnTo>
                  <a:lnTo>
                    <a:pt x="141" y="170"/>
                  </a:lnTo>
                  <a:lnTo>
                    <a:pt x="137" y="170"/>
                  </a:lnTo>
                  <a:lnTo>
                    <a:pt x="134" y="167"/>
                  </a:lnTo>
                  <a:lnTo>
                    <a:pt x="126" y="163"/>
                  </a:lnTo>
                  <a:lnTo>
                    <a:pt x="122" y="163"/>
                  </a:lnTo>
                  <a:lnTo>
                    <a:pt x="122" y="163"/>
                  </a:lnTo>
                  <a:lnTo>
                    <a:pt x="119" y="163"/>
                  </a:lnTo>
                  <a:lnTo>
                    <a:pt x="119" y="159"/>
                  </a:lnTo>
                  <a:lnTo>
                    <a:pt x="115" y="159"/>
                  </a:lnTo>
                  <a:lnTo>
                    <a:pt x="104" y="156"/>
                  </a:lnTo>
                  <a:lnTo>
                    <a:pt x="100" y="156"/>
                  </a:lnTo>
                  <a:lnTo>
                    <a:pt x="100" y="156"/>
                  </a:lnTo>
                  <a:lnTo>
                    <a:pt x="97" y="156"/>
                  </a:lnTo>
                  <a:lnTo>
                    <a:pt x="89" y="156"/>
                  </a:lnTo>
                  <a:lnTo>
                    <a:pt x="71" y="156"/>
                  </a:lnTo>
                  <a:lnTo>
                    <a:pt x="67" y="152"/>
                  </a:lnTo>
                  <a:lnTo>
                    <a:pt x="63" y="148"/>
                  </a:lnTo>
                  <a:lnTo>
                    <a:pt x="63" y="144"/>
                  </a:lnTo>
                  <a:lnTo>
                    <a:pt x="63" y="141"/>
                  </a:lnTo>
                  <a:lnTo>
                    <a:pt x="67" y="141"/>
                  </a:lnTo>
                  <a:lnTo>
                    <a:pt x="67" y="141"/>
                  </a:lnTo>
                  <a:lnTo>
                    <a:pt x="67" y="137"/>
                  </a:lnTo>
                  <a:lnTo>
                    <a:pt x="67" y="133"/>
                  </a:lnTo>
                  <a:lnTo>
                    <a:pt x="67" y="130"/>
                  </a:lnTo>
                  <a:lnTo>
                    <a:pt x="67" y="130"/>
                  </a:lnTo>
                  <a:lnTo>
                    <a:pt x="67" y="126"/>
                  </a:lnTo>
                  <a:lnTo>
                    <a:pt x="67" y="126"/>
                  </a:lnTo>
                  <a:lnTo>
                    <a:pt x="63" y="122"/>
                  </a:lnTo>
                  <a:lnTo>
                    <a:pt x="60" y="118"/>
                  </a:lnTo>
                  <a:lnTo>
                    <a:pt x="60" y="118"/>
                  </a:lnTo>
                  <a:lnTo>
                    <a:pt x="56" y="115"/>
                  </a:lnTo>
                  <a:lnTo>
                    <a:pt x="56" y="115"/>
                  </a:lnTo>
                  <a:lnTo>
                    <a:pt x="56" y="111"/>
                  </a:lnTo>
                  <a:lnTo>
                    <a:pt x="52" y="107"/>
                  </a:lnTo>
                  <a:lnTo>
                    <a:pt x="52" y="107"/>
                  </a:lnTo>
                  <a:lnTo>
                    <a:pt x="48" y="104"/>
                  </a:lnTo>
                  <a:lnTo>
                    <a:pt x="48" y="104"/>
                  </a:lnTo>
                  <a:lnTo>
                    <a:pt x="45" y="100"/>
                  </a:lnTo>
                  <a:lnTo>
                    <a:pt x="45" y="100"/>
                  </a:lnTo>
                  <a:lnTo>
                    <a:pt x="41" y="100"/>
                  </a:lnTo>
                  <a:lnTo>
                    <a:pt x="37" y="104"/>
                  </a:lnTo>
                  <a:lnTo>
                    <a:pt x="37" y="104"/>
                  </a:lnTo>
                  <a:lnTo>
                    <a:pt x="37" y="104"/>
                  </a:lnTo>
                  <a:lnTo>
                    <a:pt x="34" y="100"/>
                  </a:lnTo>
                  <a:lnTo>
                    <a:pt x="34" y="100"/>
                  </a:lnTo>
                  <a:lnTo>
                    <a:pt x="30" y="100"/>
                  </a:lnTo>
                  <a:lnTo>
                    <a:pt x="26" y="100"/>
                  </a:lnTo>
                  <a:lnTo>
                    <a:pt x="26" y="100"/>
                  </a:lnTo>
                  <a:lnTo>
                    <a:pt x="22" y="104"/>
                  </a:lnTo>
                  <a:lnTo>
                    <a:pt x="22" y="104"/>
                  </a:lnTo>
                  <a:lnTo>
                    <a:pt x="19" y="100"/>
                  </a:lnTo>
                  <a:lnTo>
                    <a:pt x="19" y="100"/>
                  </a:lnTo>
                  <a:lnTo>
                    <a:pt x="19" y="96"/>
                  </a:lnTo>
                  <a:lnTo>
                    <a:pt x="15" y="96"/>
                  </a:lnTo>
                  <a:lnTo>
                    <a:pt x="11" y="92"/>
                  </a:lnTo>
                  <a:lnTo>
                    <a:pt x="11" y="92"/>
                  </a:lnTo>
                  <a:lnTo>
                    <a:pt x="8" y="89"/>
                  </a:lnTo>
                  <a:lnTo>
                    <a:pt x="8" y="89"/>
                  </a:lnTo>
                  <a:lnTo>
                    <a:pt x="4" y="85"/>
                  </a:lnTo>
                  <a:lnTo>
                    <a:pt x="4" y="85"/>
                  </a:lnTo>
                  <a:lnTo>
                    <a:pt x="4" y="81"/>
                  </a:lnTo>
                  <a:lnTo>
                    <a:pt x="4" y="85"/>
                  </a:lnTo>
                  <a:lnTo>
                    <a:pt x="4" y="85"/>
                  </a:lnTo>
                  <a:lnTo>
                    <a:pt x="4" y="85"/>
                  </a:lnTo>
                  <a:lnTo>
                    <a:pt x="0" y="81"/>
                  </a:lnTo>
                  <a:lnTo>
                    <a:pt x="0" y="81"/>
                  </a:lnTo>
                  <a:lnTo>
                    <a:pt x="0" y="78"/>
                  </a:lnTo>
                  <a:lnTo>
                    <a:pt x="0" y="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 name="Freeform 16"/>
            <p:cNvSpPr/>
            <p:nvPr/>
          </p:nvSpPr>
          <p:spPr bwMode="auto">
            <a:xfrm>
              <a:off x="5193663" y="1935656"/>
              <a:ext cx="800284" cy="382130"/>
            </a:xfrm>
            <a:custGeom>
              <a:avLst/>
              <a:gdLst>
                <a:gd name="T0" fmla="*/ 15 w 622"/>
                <a:gd name="T1" fmla="*/ 174 h 297"/>
                <a:gd name="T2" fmla="*/ 0 w 622"/>
                <a:gd name="T3" fmla="*/ 141 h 297"/>
                <a:gd name="T4" fmla="*/ 29 w 622"/>
                <a:gd name="T5" fmla="*/ 133 h 297"/>
                <a:gd name="T6" fmla="*/ 44 w 622"/>
                <a:gd name="T7" fmla="*/ 107 h 297"/>
                <a:gd name="T8" fmla="*/ 59 w 622"/>
                <a:gd name="T9" fmla="*/ 100 h 297"/>
                <a:gd name="T10" fmla="*/ 70 w 622"/>
                <a:gd name="T11" fmla="*/ 100 h 297"/>
                <a:gd name="T12" fmla="*/ 100 w 622"/>
                <a:gd name="T13" fmla="*/ 107 h 297"/>
                <a:gd name="T14" fmla="*/ 118 w 622"/>
                <a:gd name="T15" fmla="*/ 115 h 297"/>
                <a:gd name="T16" fmla="*/ 141 w 622"/>
                <a:gd name="T17" fmla="*/ 107 h 297"/>
                <a:gd name="T18" fmla="*/ 163 w 622"/>
                <a:gd name="T19" fmla="*/ 107 h 297"/>
                <a:gd name="T20" fmla="*/ 178 w 622"/>
                <a:gd name="T21" fmla="*/ 115 h 297"/>
                <a:gd name="T22" fmla="*/ 207 w 622"/>
                <a:gd name="T23" fmla="*/ 115 h 297"/>
                <a:gd name="T24" fmla="*/ 200 w 622"/>
                <a:gd name="T25" fmla="*/ 89 h 297"/>
                <a:gd name="T26" fmla="*/ 196 w 622"/>
                <a:gd name="T27" fmla="*/ 74 h 297"/>
                <a:gd name="T28" fmla="*/ 211 w 622"/>
                <a:gd name="T29" fmla="*/ 56 h 297"/>
                <a:gd name="T30" fmla="*/ 200 w 622"/>
                <a:gd name="T31" fmla="*/ 52 h 297"/>
                <a:gd name="T32" fmla="*/ 207 w 622"/>
                <a:gd name="T33" fmla="*/ 44 h 297"/>
                <a:gd name="T34" fmla="*/ 229 w 622"/>
                <a:gd name="T35" fmla="*/ 37 h 297"/>
                <a:gd name="T36" fmla="*/ 255 w 622"/>
                <a:gd name="T37" fmla="*/ 30 h 297"/>
                <a:gd name="T38" fmla="*/ 274 w 622"/>
                <a:gd name="T39" fmla="*/ 22 h 297"/>
                <a:gd name="T40" fmla="*/ 300 w 622"/>
                <a:gd name="T41" fmla="*/ 11 h 297"/>
                <a:gd name="T42" fmla="*/ 322 w 622"/>
                <a:gd name="T43" fmla="*/ 4 h 297"/>
                <a:gd name="T44" fmla="*/ 344 w 622"/>
                <a:gd name="T45" fmla="*/ 15 h 297"/>
                <a:gd name="T46" fmla="*/ 352 w 622"/>
                <a:gd name="T47" fmla="*/ 26 h 297"/>
                <a:gd name="T48" fmla="*/ 366 w 622"/>
                <a:gd name="T49" fmla="*/ 26 h 297"/>
                <a:gd name="T50" fmla="*/ 381 w 622"/>
                <a:gd name="T51" fmla="*/ 30 h 297"/>
                <a:gd name="T52" fmla="*/ 392 w 622"/>
                <a:gd name="T53" fmla="*/ 37 h 297"/>
                <a:gd name="T54" fmla="*/ 415 w 622"/>
                <a:gd name="T55" fmla="*/ 26 h 297"/>
                <a:gd name="T56" fmla="*/ 433 w 622"/>
                <a:gd name="T57" fmla="*/ 22 h 297"/>
                <a:gd name="T58" fmla="*/ 507 w 622"/>
                <a:gd name="T59" fmla="*/ 82 h 297"/>
                <a:gd name="T60" fmla="*/ 529 w 622"/>
                <a:gd name="T61" fmla="*/ 89 h 297"/>
                <a:gd name="T62" fmla="*/ 552 w 622"/>
                <a:gd name="T63" fmla="*/ 85 h 297"/>
                <a:gd name="T64" fmla="*/ 581 w 622"/>
                <a:gd name="T65" fmla="*/ 100 h 297"/>
                <a:gd name="T66" fmla="*/ 589 w 622"/>
                <a:gd name="T67" fmla="*/ 111 h 297"/>
                <a:gd name="T68" fmla="*/ 611 w 622"/>
                <a:gd name="T69" fmla="*/ 111 h 297"/>
                <a:gd name="T70" fmla="*/ 614 w 622"/>
                <a:gd name="T71" fmla="*/ 130 h 297"/>
                <a:gd name="T72" fmla="*/ 607 w 622"/>
                <a:gd name="T73" fmla="*/ 163 h 297"/>
                <a:gd name="T74" fmla="*/ 574 w 622"/>
                <a:gd name="T75" fmla="*/ 163 h 297"/>
                <a:gd name="T76" fmla="*/ 566 w 622"/>
                <a:gd name="T77" fmla="*/ 197 h 297"/>
                <a:gd name="T78" fmla="*/ 552 w 622"/>
                <a:gd name="T79" fmla="*/ 204 h 297"/>
                <a:gd name="T80" fmla="*/ 537 w 622"/>
                <a:gd name="T81" fmla="*/ 215 h 297"/>
                <a:gd name="T82" fmla="*/ 548 w 622"/>
                <a:gd name="T83" fmla="*/ 237 h 297"/>
                <a:gd name="T84" fmla="*/ 548 w 622"/>
                <a:gd name="T85" fmla="*/ 260 h 297"/>
                <a:gd name="T86" fmla="*/ 489 w 622"/>
                <a:gd name="T87" fmla="*/ 252 h 297"/>
                <a:gd name="T88" fmla="*/ 448 w 622"/>
                <a:gd name="T89" fmla="*/ 252 h 297"/>
                <a:gd name="T90" fmla="*/ 415 w 622"/>
                <a:gd name="T91" fmla="*/ 263 h 297"/>
                <a:gd name="T92" fmla="*/ 392 w 622"/>
                <a:gd name="T93" fmla="*/ 274 h 297"/>
                <a:gd name="T94" fmla="*/ 352 w 622"/>
                <a:gd name="T95" fmla="*/ 293 h 297"/>
                <a:gd name="T96" fmla="*/ 278 w 622"/>
                <a:gd name="T97" fmla="*/ 245 h 297"/>
                <a:gd name="T98" fmla="*/ 152 w 622"/>
                <a:gd name="T99" fmla="*/ 286 h 297"/>
                <a:gd name="T100" fmla="*/ 115 w 622"/>
                <a:gd name="T101" fmla="*/ 274 h 297"/>
                <a:gd name="T102" fmla="*/ 96 w 622"/>
                <a:gd name="T103" fmla="*/ 267 h 297"/>
                <a:gd name="T104" fmla="*/ 81 w 622"/>
                <a:gd name="T105" fmla="*/ 252 h 297"/>
                <a:gd name="T106" fmla="*/ 70 w 622"/>
                <a:gd name="T107" fmla="*/ 237 h 297"/>
                <a:gd name="T108" fmla="*/ 89 w 622"/>
                <a:gd name="T109" fmla="*/ 237 h 297"/>
                <a:gd name="T110" fmla="*/ 81 w 622"/>
                <a:gd name="T111" fmla="*/ 226 h 297"/>
                <a:gd name="T112" fmla="*/ 103 w 622"/>
                <a:gd name="T113" fmla="*/ 222 h 297"/>
                <a:gd name="T114" fmla="*/ 107 w 622"/>
                <a:gd name="T115" fmla="*/ 211 h 297"/>
                <a:gd name="T116" fmla="*/ 107 w 622"/>
                <a:gd name="T117" fmla="*/ 197 h 297"/>
                <a:gd name="T118" fmla="*/ 92 w 622"/>
                <a:gd name="T119" fmla="*/ 193 h 297"/>
                <a:gd name="T120" fmla="*/ 81 w 622"/>
                <a:gd name="T121" fmla="*/ 189 h 297"/>
                <a:gd name="T122" fmla="*/ 66 w 622"/>
                <a:gd name="T123" fmla="*/ 193 h 297"/>
                <a:gd name="T124" fmla="*/ 52 w 622"/>
                <a:gd name="T125" fmla="*/ 20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2" h="297">
                  <a:moveTo>
                    <a:pt x="48" y="200"/>
                  </a:moveTo>
                  <a:lnTo>
                    <a:pt x="44" y="197"/>
                  </a:lnTo>
                  <a:lnTo>
                    <a:pt x="37" y="200"/>
                  </a:lnTo>
                  <a:lnTo>
                    <a:pt x="33" y="197"/>
                  </a:lnTo>
                  <a:lnTo>
                    <a:pt x="33" y="193"/>
                  </a:lnTo>
                  <a:lnTo>
                    <a:pt x="41" y="193"/>
                  </a:lnTo>
                  <a:lnTo>
                    <a:pt x="33" y="182"/>
                  </a:lnTo>
                  <a:lnTo>
                    <a:pt x="26" y="178"/>
                  </a:lnTo>
                  <a:lnTo>
                    <a:pt x="15" y="174"/>
                  </a:lnTo>
                  <a:lnTo>
                    <a:pt x="15" y="178"/>
                  </a:lnTo>
                  <a:lnTo>
                    <a:pt x="7" y="171"/>
                  </a:lnTo>
                  <a:lnTo>
                    <a:pt x="7" y="171"/>
                  </a:lnTo>
                  <a:lnTo>
                    <a:pt x="7" y="167"/>
                  </a:lnTo>
                  <a:lnTo>
                    <a:pt x="0" y="163"/>
                  </a:lnTo>
                  <a:lnTo>
                    <a:pt x="0" y="159"/>
                  </a:lnTo>
                  <a:lnTo>
                    <a:pt x="4" y="148"/>
                  </a:lnTo>
                  <a:lnTo>
                    <a:pt x="0" y="148"/>
                  </a:lnTo>
                  <a:lnTo>
                    <a:pt x="0" y="141"/>
                  </a:lnTo>
                  <a:lnTo>
                    <a:pt x="4" y="137"/>
                  </a:lnTo>
                  <a:lnTo>
                    <a:pt x="7" y="133"/>
                  </a:lnTo>
                  <a:lnTo>
                    <a:pt x="7" y="130"/>
                  </a:lnTo>
                  <a:lnTo>
                    <a:pt x="11" y="126"/>
                  </a:lnTo>
                  <a:lnTo>
                    <a:pt x="18" y="133"/>
                  </a:lnTo>
                  <a:lnTo>
                    <a:pt x="18" y="137"/>
                  </a:lnTo>
                  <a:lnTo>
                    <a:pt x="26" y="141"/>
                  </a:lnTo>
                  <a:lnTo>
                    <a:pt x="29" y="137"/>
                  </a:lnTo>
                  <a:lnTo>
                    <a:pt x="29" y="133"/>
                  </a:lnTo>
                  <a:lnTo>
                    <a:pt x="29" y="133"/>
                  </a:lnTo>
                  <a:lnTo>
                    <a:pt x="26" y="122"/>
                  </a:lnTo>
                  <a:lnTo>
                    <a:pt x="33" y="119"/>
                  </a:lnTo>
                  <a:lnTo>
                    <a:pt x="37" y="119"/>
                  </a:lnTo>
                  <a:lnTo>
                    <a:pt x="37" y="119"/>
                  </a:lnTo>
                  <a:lnTo>
                    <a:pt x="37" y="115"/>
                  </a:lnTo>
                  <a:lnTo>
                    <a:pt x="37" y="111"/>
                  </a:lnTo>
                  <a:lnTo>
                    <a:pt x="41" y="107"/>
                  </a:lnTo>
                  <a:lnTo>
                    <a:pt x="44" y="107"/>
                  </a:lnTo>
                  <a:lnTo>
                    <a:pt x="44" y="104"/>
                  </a:lnTo>
                  <a:lnTo>
                    <a:pt x="48" y="104"/>
                  </a:lnTo>
                  <a:lnTo>
                    <a:pt x="52" y="104"/>
                  </a:lnTo>
                  <a:lnTo>
                    <a:pt x="52" y="100"/>
                  </a:lnTo>
                  <a:lnTo>
                    <a:pt x="52" y="96"/>
                  </a:lnTo>
                  <a:lnTo>
                    <a:pt x="52" y="96"/>
                  </a:lnTo>
                  <a:lnTo>
                    <a:pt x="55" y="100"/>
                  </a:lnTo>
                  <a:lnTo>
                    <a:pt x="59" y="100"/>
                  </a:lnTo>
                  <a:lnTo>
                    <a:pt x="59" y="100"/>
                  </a:lnTo>
                  <a:lnTo>
                    <a:pt x="59" y="104"/>
                  </a:lnTo>
                  <a:lnTo>
                    <a:pt x="59" y="107"/>
                  </a:lnTo>
                  <a:lnTo>
                    <a:pt x="63" y="104"/>
                  </a:lnTo>
                  <a:lnTo>
                    <a:pt x="63" y="100"/>
                  </a:lnTo>
                  <a:lnTo>
                    <a:pt x="66" y="100"/>
                  </a:lnTo>
                  <a:lnTo>
                    <a:pt x="66" y="104"/>
                  </a:lnTo>
                  <a:lnTo>
                    <a:pt x="66" y="100"/>
                  </a:lnTo>
                  <a:lnTo>
                    <a:pt x="66" y="100"/>
                  </a:lnTo>
                  <a:lnTo>
                    <a:pt x="70" y="100"/>
                  </a:lnTo>
                  <a:lnTo>
                    <a:pt x="74" y="96"/>
                  </a:lnTo>
                  <a:lnTo>
                    <a:pt x="78" y="96"/>
                  </a:lnTo>
                  <a:lnTo>
                    <a:pt x="78" y="100"/>
                  </a:lnTo>
                  <a:lnTo>
                    <a:pt x="81" y="104"/>
                  </a:lnTo>
                  <a:lnTo>
                    <a:pt x="89" y="100"/>
                  </a:lnTo>
                  <a:lnTo>
                    <a:pt x="92" y="100"/>
                  </a:lnTo>
                  <a:lnTo>
                    <a:pt x="92" y="104"/>
                  </a:lnTo>
                  <a:lnTo>
                    <a:pt x="96" y="104"/>
                  </a:lnTo>
                  <a:lnTo>
                    <a:pt x="100" y="107"/>
                  </a:lnTo>
                  <a:lnTo>
                    <a:pt x="103" y="107"/>
                  </a:lnTo>
                  <a:lnTo>
                    <a:pt x="103" y="111"/>
                  </a:lnTo>
                  <a:lnTo>
                    <a:pt x="111" y="115"/>
                  </a:lnTo>
                  <a:lnTo>
                    <a:pt x="111" y="115"/>
                  </a:lnTo>
                  <a:lnTo>
                    <a:pt x="115" y="115"/>
                  </a:lnTo>
                  <a:lnTo>
                    <a:pt x="115" y="119"/>
                  </a:lnTo>
                  <a:lnTo>
                    <a:pt x="115" y="119"/>
                  </a:lnTo>
                  <a:lnTo>
                    <a:pt x="118" y="119"/>
                  </a:lnTo>
                  <a:lnTo>
                    <a:pt x="118" y="115"/>
                  </a:lnTo>
                  <a:lnTo>
                    <a:pt x="122" y="111"/>
                  </a:lnTo>
                  <a:lnTo>
                    <a:pt x="122" y="115"/>
                  </a:lnTo>
                  <a:lnTo>
                    <a:pt x="129" y="115"/>
                  </a:lnTo>
                  <a:lnTo>
                    <a:pt x="129" y="119"/>
                  </a:lnTo>
                  <a:lnTo>
                    <a:pt x="133" y="119"/>
                  </a:lnTo>
                  <a:lnTo>
                    <a:pt x="137" y="115"/>
                  </a:lnTo>
                  <a:lnTo>
                    <a:pt x="137" y="111"/>
                  </a:lnTo>
                  <a:lnTo>
                    <a:pt x="141" y="111"/>
                  </a:lnTo>
                  <a:lnTo>
                    <a:pt x="141" y="107"/>
                  </a:lnTo>
                  <a:lnTo>
                    <a:pt x="144" y="107"/>
                  </a:lnTo>
                  <a:lnTo>
                    <a:pt x="144" y="107"/>
                  </a:lnTo>
                  <a:lnTo>
                    <a:pt x="148" y="107"/>
                  </a:lnTo>
                  <a:lnTo>
                    <a:pt x="152" y="107"/>
                  </a:lnTo>
                  <a:lnTo>
                    <a:pt x="155" y="111"/>
                  </a:lnTo>
                  <a:lnTo>
                    <a:pt x="155" y="111"/>
                  </a:lnTo>
                  <a:lnTo>
                    <a:pt x="163" y="111"/>
                  </a:lnTo>
                  <a:lnTo>
                    <a:pt x="159" y="107"/>
                  </a:lnTo>
                  <a:lnTo>
                    <a:pt x="163" y="107"/>
                  </a:lnTo>
                  <a:lnTo>
                    <a:pt x="166" y="107"/>
                  </a:lnTo>
                  <a:lnTo>
                    <a:pt x="170" y="104"/>
                  </a:lnTo>
                  <a:lnTo>
                    <a:pt x="174" y="107"/>
                  </a:lnTo>
                  <a:lnTo>
                    <a:pt x="174" y="107"/>
                  </a:lnTo>
                  <a:lnTo>
                    <a:pt x="174" y="111"/>
                  </a:lnTo>
                  <a:lnTo>
                    <a:pt x="170" y="111"/>
                  </a:lnTo>
                  <a:lnTo>
                    <a:pt x="174" y="115"/>
                  </a:lnTo>
                  <a:lnTo>
                    <a:pt x="178" y="115"/>
                  </a:lnTo>
                  <a:lnTo>
                    <a:pt x="178" y="115"/>
                  </a:lnTo>
                  <a:lnTo>
                    <a:pt x="181" y="115"/>
                  </a:lnTo>
                  <a:lnTo>
                    <a:pt x="185" y="115"/>
                  </a:lnTo>
                  <a:lnTo>
                    <a:pt x="192" y="119"/>
                  </a:lnTo>
                  <a:lnTo>
                    <a:pt x="196" y="119"/>
                  </a:lnTo>
                  <a:lnTo>
                    <a:pt x="196" y="115"/>
                  </a:lnTo>
                  <a:lnTo>
                    <a:pt x="196" y="111"/>
                  </a:lnTo>
                  <a:lnTo>
                    <a:pt x="200" y="111"/>
                  </a:lnTo>
                  <a:lnTo>
                    <a:pt x="203" y="115"/>
                  </a:lnTo>
                  <a:lnTo>
                    <a:pt x="207" y="115"/>
                  </a:lnTo>
                  <a:lnTo>
                    <a:pt x="215" y="111"/>
                  </a:lnTo>
                  <a:lnTo>
                    <a:pt x="215" y="111"/>
                  </a:lnTo>
                  <a:lnTo>
                    <a:pt x="215" y="96"/>
                  </a:lnTo>
                  <a:lnTo>
                    <a:pt x="215" y="96"/>
                  </a:lnTo>
                  <a:lnTo>
                    <a:pt x="207" y="96"/>
                  </a:lnTo>
                  <a:lnTo>
                    <a:pt x="207" y="96"/>
                  </a:lnTo>
                  <a:lnTo>
                    <a:pt x="203" y="93"/>
                  </a:lnTo>
                  <a:lnTo>
                    <a:pt x="200" y="93"/>
                  </a:lnTo>
                  <a:lnTo>
                    <a:pt x="200" y="89"/>
                  </a:lnTo>
                  <a:lnTo>
                    <a:pt x="196" y="89"/>
                  </a:lnTo>
                  <a:lnTo>
                    <a:pt x="196" y="89"/>
                  </a:lnTo>
                  <a:lnTo>
                    <a:pt x="192" y="85"/>
                  </a:lnTo>
                  <a:lnTo>
                    <a:pt x="196" y="85"/>
                  </a:lnTo>
                  <a:lnTo>
                    <a:pt x="196" y="85"/>
                  </a:lnTo>
                  <a:lnTo>
                    <a:pt x="200" y="82"/>
                  </a:lnTo>
                  <a:lnTo>
                    <a:pt x="200" y="78"/>
                  </a:lnTo>
                  <a:lnTo>
                    <a:pt x="200" y="74"/>
                  </a:lnTo>
                  <a:lnTo>
                    <a:pt x="196" y="74"/>
                  </a:lnTo>
                  <a:lnTo>
                    <a:pt x="196" y="70"/>
                  </a:lnTo>
                  <a:lnTo>
                    <a:pt x="200" y="67"/>
                  </a:lnTo>
                  <a:lnTo>
                    <a:pt x="203" y="63"/>
                  </a:lnTo>
                  <a:lnTo>
                    <a:pt x="211" y="63"/>
                  </a:lnTo>
                  <a:lnTo>
                    <a:pt x="215" y="63"/>
                  </a:lnTo>
                  <a:lnTo>
                    <a:pt x="215" y="63"/>
                  </a:lnTo>
                  <a:lnTo>
                    <a:pt x="215" y="59"/>
                  </a:lnTo>
                  <a:lnTo>
                    <a:pt x="215" y="59"/>
                  </a:lnTo>
                  <a:lnTo>
                    <a:pt x="211" y="56"/>
                  </a:lnTo>
                  <a:lnTo>
                    <a:pt x="207" y="56"/>
                  </a:lnTo>
                  <a:lnTo>
                    <a:pt x="207" y="59"/>
                  </a:lnTo>
                  <a:lnTo>
                    <a:pt x="203" y="56"/>
                  </a:lnTo>
                  <a:lnTo>
                    <a:pt x="200" y="56"/>
                  </a:lnTo>
                  <a:lnTo>
                    <a:pt x="196" y="56"/>
                  </a:lnTo>
                  <a:lnTo>
                    <a:pt x="200" y="56"/>
                  </a:lnTo>
                  <a:lnTo>
                    <a:pt x="203" y="56"/>
                  </a:lnTo>
                  <a:lnTo>
                    <a:pt x="203" y="52"/>
                  </a:lnTo>
                  <a:lnTo>
                    <a:pt x="200" y="52"/>
                  </a:lnTo>
                  <a:lnTo>
                    <a:pt x="196" y="52"/>
                  </a:lnTo>
                  <a:lnTo>
                    <a:pt x="196" y="48"/>
                  </a:lnTo>
                  <a:lnTo>
                    <a:pt x="196" y="44"/>
                  </a:lnTo>
                  <a:lnTo>
                    <a:pt x="196" y="44"/>
                  </a:lnTo>
                  <a:lnTo>
                    <a:pt x="200" y="44"/>
                  </a:lnTo>
                  <a:lnTo>
                    <a:pt x="200" y="41"/>
                  </a:lnTo>
                  <a:lnTo>
                    <a:pt x="203" y="41"/>
                  </a:lnTo>
                  <a:lnTo>
                    <a:pt x="203" y="44"/>
                  </a:lnTo>
                  <a:lnTo>
                    <a:pt x="207" y="44"/>
                  </a:lnTo>
                  <a:lnTo>
                    <a:pt x="211" y="44"/>
                  </a:lnTo>
                  <a:lnTo>
                    <a:pt x="215" y="44"/>
                  </a:lnTo>
                  <a:lnTo>
                    <a:pt x="215" y="41"/>
                  </a:lnTo>
                  <a:lnTo>
                    <a:pt x="215" y="41"/>
                  </a:lnTo>
                  <a:lnTo>
                    <a:pt x="218" y="41"/>
                  </a:lnTo>
                  <a:lnTo>
                    <a:pt x="222" y="44"/>
                  </a:lnTo>
                  <a:lnTo>
                    <a:pt x="222" y="41"/>
                  </a:lnTo>
                  <a:lnTo>
                    <a:pt x="222" y="41"/>
                  </a:lnTo>
                  <a:lnTo>
                    <a:pt x="229" y="37"/>
                  </a:lnTo>
                  <a:lnTo>
                    <a:pt x="233" y="37"/>
                  </a:lnTo>
                  <a:lnTo>
                    <a:pt x="237" y="37"/>
                  </a:lnTo>
                  <a:lnTo>
                    <a:pt x="240" y="37"/>
                  </a:lnTo>
                  <a:lnTo>
                    <a:pt x="240" y="33"/>
                  </a:lnTo>
                  <a:lnTo>
                    <a:pt x="244" y="33"/>
                  </a:lnTo>
                  <a:lnTo>
                    <a:pt x="248" y="30"/>
                  </a:lnTo>
                  <a:lnTo>
                    <a:pt x="252" y="30"/>
                  </a:lnTo>
                  <a:lnTo>
                    <a:pt x="255" y="30"/>
                  </a:lnTo>
                  <a:lnTo>
                    <a:pt x="255" y="30"/>
                  </a:lnTo>
                  <a:lnTo>
                    <a:pt x="259" y="30"/>
                  </a:lnTo>
                  <a:lnTo>
                    <a:pt x="259" y="26"/>
                  </a:lnTo>
                  <a:lnTo>
                    <a:pt x="259" y="26"/>
                  </a:lnTo>
                  <a:lnTo>
                    <a:pt x="263" y="26"/>
                  </a:lnTo>
                  <a:lnTo>
                    <a:pt x="263" y="22"/>
                  </a:lnTo>
                  <a:lnTo>
                    <a:pt x="266" y="22"/>
                  </a:lnTo>
                  <a:lnTo>
                    <a:pt x="266" y="22"/>
                  </a:lnTo>
                  <a:lnTo>
                    <a:pt x="270" y="22"/>
                  </a:lnTo>
                  <a:lnTo>
                    <a:pt x="274" y="22"/>
                  </a:lnTo>
                  <a:lnTo>
                    <a:pt x="278" y="22"/>
                  </a:lnTo>
                  <a:lnTo>
                    <a:pt x="285" y="15"/>
                  </a:lnTo>
                  <a:lnTo>
                    <a:pt x="285" y="15"/>
                  </a:lnTo>
                  <a:lnTo>
                    <a:pt x="289" y="15"/>
                  </a:lnTo>
                  <a:lnTo>
                    <a:pt x="292" y="15"/>
                  </a:lnTo>
                  <a:lnTo>
                    <a:pt x="292" y="11"/>
                  </a:lnTo>
                  <a:lnTo>
                    <a:pt x="296" y="11"/>
                  </a:lnTo>
                  <a:lnTo>
                    <a:pt x="300" y="11"/>
                  </a:lnTo>
                  <a:lnTo>
                    <a:pt x="300" y="11"/>
                  </a:lnTo>
                  <a:lnTo>
                    <a:pt x="300" y="7"/>
                  </a:lnTo>
                  <a:lnTo>
                    <a:pt x="300" y="7"/>
                  </a:lnTo>
                  <a:lnTo>
                    <a:pt x="303" y="7"/>
                  </a:lnTo>
                  <a:lnTo>
                    <a:pt x="303" y="4"/>
                  </a:lnTo>
                  <a:lnTo>
                    <a:pt x="307" y="0"/>
                  </a:lnTo>
                  <a:lnTo>
                    <a:pt x="311" y="4"/>
                  </a:lnTo>
                  <a:lnTo>
                    <a:pt x="311" y="0"/>
                  </a:lnTo>
                  <a:lnTo>
                    <a:pt x="318" y="4"/>
                  </a:lnTo>
                  <a:lnTo>
                    <a:pt x="322" y="4"/>
                  </a:lnTo>
                  <a:lnTo>
                    <a:pt x="326" y="4"/>
                  </a:lnTo>
                  <a:lnTo>
                    <a:pt x="329" y="4"/>
                  </a:lnTo>
                  <a:lnTo>
                    <a:pt x="333" y="4"/>
                  </a:lnTo>
                  <a:lnTo>
                    <a:pt x="337" y="4"/>
                  </a:lnTo>
                  <a:lnTo>
                    <a:pt x="337" y="7"/>
                  </a:lnTo>
                  <a:lnTo>
                    <a:pt x="337" y="7"/>
                  </a:lnTo>
                  <a:lnTo>
                    <a:pt x="340" y="11"/>
                  </a:lnTo>
                  <a:lnTo>
                    <a:pt x="340" y="15"/>
                  </a:lnTo>
                  <a:lnTo>
                    <a:pt x="344" y="15"/>
                  </a:lnTo>
                  <a:lnTo>
                    <a:pt x="344" y="15"/>
                  </a:lnTo>
                  <a:lnTo>
                    <a:pt x="344" y="18"/>
                  </a:lnTo>
                  <a:lnTo>
                    <a:pt x="344" y="22"/>
                  </a:lnTo>
                  <a:lnTo>
                    <a:pt x="344" y="22"/>
                  </a:lnTo>
                  <a:lnTo>
                    <a:pt x="340" y="22"/>
                  </a:lnTo>
                  <a:lnTo>
                    <a:pt x="344" y="26"/>
                  </a:lnTo>
                  <a:lnTo>
                    <a:pt x="344" y="26"/>
                  </a:lnTo>
                  <a:lnTo>
                    <a:pt x="348" y="26"/>
                  </a:lnTo>
                  <a:lnTo>
                    <a:pt x="352" y="26"/>
                  </a:lnTo>
                  <a:lnTo>
                    <a:pt x="352" y="26"/>
                  </a:lnTo>
                  <a:lnTo>
                    <a:pt x="355" y="26"/>
                  </a:lnTo>
                  <a:lnTo>
                    <a:pt x="355" y="22"/>
                  </a:lnTo>
                  <a:lnTo>
                    <a:pt x="355" y="26"/>
                  </a:lnTo>
                  <a:lnTo>
                    <a:pt x="359" y="26"/>
                  </a:lnTo>
                  <a:lnTo>
                    <a:pt x="359" y="26"/>
                  </a:lnTo>
                  <a:lnTo>
                    <a:pt x="359" y="22"/>
                  </a:lnTo>
                  <a:lnTo>
                    <a:pt x="359" y="22"/>
                  </a:lnTo>
                  <a:lnTo>
                    <a:pt x="366" y="26"/>
                  </a:lnTo>
                  <a:lnTo>
                    <a:pt x="366" y="30"/>
                  </a:lnTo>
                  <a:lnTo>
                    <a:pt x="366" y="33"/>
                  </a:lnTo>
                  <a:lnTo>
                    <a:pt x="370" y="33"/>
                  </a:lnTo>
                  <a:lnTo>
                    <a:pt x="370" y="30"/>
                  </a:lnTo>
                  <a:lnTo>
                    <a:pt x="370" y="30"/>
                  </a:lnTo>
                  <a:lnTo>
                    <a:pt x="370" y="26"/>
                  </a:lnTo>
                  <a:lnTo>
                    <a:pt x="374" y="26"/>
                  </a:lnTo>
                  <a:lnTo>
                    <a:pt x="377" y="30"/>
                  </a:lnTo>
                  <a:lnTo>
                    <a:pt x="381" y="30"/>
                  </a:lnTo>
                  <a:lnTo>
                    <a:pt x="385" y="30"/>
                  </a:lnTo>
                  <a:lnTo>
                    <a:pt x="385" y="30"/>
                  </a:lnTo>
                  <a:lnTo>
                    <a:pt x="385" y="33"/>
                  </a:lnTo>
                  <a:lnTo>
                    <a:pt x="381" y="33"/>
                  </a:lnTo>
                  <a:lnTo>
                    <a:pt x="381" y="37"/>
                  </a:lnTo>
                  <a:lnTo>
                    <a:pt x="385" y="41"/>
                  </a:lnTo>
                  <a:lnTo>
                    <a:pt x="385" y="41"/>
                  </a:lnTo>
                  <a:lnTo>
                    <a:pt x="389" y="37"/>
                  </a:lnTo>
                  <a:lnTo>
                    <a:pt x="392" y="37"/>
                  </a:lnTo>
                  <a:lnTo>
                    <a:pt x="400" y="37"/>
                  </a:lnTo>
                  <a:lnTo>
                    <a:pt x="400" y="41"/>
                  </a:lnTo>
                  <a:lnTo>
                    <a:pt x="403" y="37"/>
                  </a:lnTo>
                  <a:lnTo>
                    <a:pt x="400" y="33"/>
                  </a:lnTo>
                  <a:lnTo>
                    <a:pt x="403" y="33"/>
                  </a:lnTo>
                  <a:lnTo>
                    <a:pt x="411" y="33"/>
                  </a:lnTo>
                  <a:lnTo>
                    <a:pt x="411" y="30"/>
                  </a:lnTo>
                  <a:lnTo>
                    <a:pt x="415" y="30"/>
                  </a:lnTo>
                  <a:lnTo>
                    <a:pt x="415" y="26"/>
                  </a:lnTo>
                  <a:lnTo>
                    <a:pt x="418" y="26"/>
                  </a:lnTo>
                  <a:lnTo>
                    <a:pt x="422" y="22"/>
                  </a:lnTo>
                  <a:lnTo>
                    <a:pt x="422" y="18"/>
                  </a:lnTo>
                  <a:lnTo>
                    <a:pt x="426" y="18"/>
                  </a:lnTo>
                  <a:lnTo>
                    <a:pt x="429" y="18"/>
                  </a:lnTo>
                  <a:lnTo>
                    <a:pt x="433" y="15"/>
                  </a:lnTo>
                  <a:lnTo>
                    <a:pt x="433" y="18"/>
                  </a:lnTo>
                  <a:lnTo>
                    <a:pt x="433" y="18"/>
                  </a:lnTo>
                  <a:lnTo>
                    <a:pt x="433" y="22"/>
                  </a:lnTo>
                  <a:lnTo>
                    <a:pt x="429" y="22"/>
                  </a:lnTo>
                  <a:lnTo>
                    <a:pt x="429" y="26"/>
                  </a:lnTo>
                  <a:lnTo>
                    <a:pt x="459" y="44"/>
                  </a:lnTo>
                  <a:lnTo>
                    <a:pt x="500" y="89"/>
                  </a:lnTo>
                  <a:lnTo>
                    <a:pt x="503" y="89"/>
                  </a:lnTo>
                  <a:lnTo>
                    <a:pt x="507" y="89"/>
                  </a:lnTo>
                  <a:lnTo>
                    <a:pt x="507" y="85"/>
                  </a:lnTo>
                  <a:lnTo>
                    <a:pt x="507" y="85"/>
                  </a:lnTo>
                  <a:lnTo>
                    <a:pt x="507" y="82"/>
                  </a:lnTo>
                  <a:lnTo>
                    <a:pt x="511" y="82"/>
                  </a:lnTo>
                  <a:lnTo>
                    <a:pt x="514" y="85"/>
                  </a:lnTo>
                  <a:lnTo>
                    <a:pt x="514" y="85"/>
                  </a:lnTo>
                  <a:lnTo>
                    <a:pt x="514" y="89"/>
                  </a:lnTo>
                  <a:lnTo>
                    <a:pt x="518" y="89"/>
                  </a:lnTo>
                  <a:lnTo>
                    <a:pt x="522" y="93"/>
                  </a:lnTo>
                  <a:lnTo>
                    <a:pt x="522" y="93"/>
                  </a:lnTo>
                  <a:lnTo>
                    <a:pt x="526" y="89"/>
                  </a:lnTo>
                  <a:lnTo>
                    <a:pt x="529" y="89"/>
                  </a:lnTo>
                  <a:lnTo>
                    <a:pt x="533" y="93"/>
                  </a:lnTo>
                  <a:lnTo>
                    <a:pt x="537" y="89"/>
                  </a:lnTo>
                  <a:lnTo>
                    <a:pt x="537" y="89"/>
                  </a:lnTo>
                  <a:lnTo>
                    <a:pt x="540" y="89"/>
                  </a:lnTo>
                  <a:lnTo>
                    <a:pt x="544" y="89"/>
                  </a:lnTo>
                  <a:lnTo>
                    <a:pt x="540" y="85"/>
                  </a:lnTo>
                  <a:lnTo>
                    <a:pt x="540" y="85"/>
                  </a:lnTo>
                  <a:lnTo>
                    <a:pt x="548" y="85"/>
                  </a:lnTo>
                  <a:lnTo>
                    <a:pt x="552" y="85"/>
                  </a:lnTo>
                  <a:lnTo>
                    <a:pt x="559" y="85"/>
                  </a:lnTo>
                  <a:lnTo>
                    <a:pt x="563" y="89"/>
                  </a:lnTo>
                  <a:lnTo>
                    <a:pt x="566" y="93"/>
                  </a:lnTo>
                  <a:lnTo>
                    <a:pt x="566" y="96"/>
                  </a:lnTo>
                  <a:lnTo>
                    <a:pt x="570" y="96"/>
                  </a:lnTo>
                  <a:lnTo>
                    <a:pt x="574" y="96"/>
                  </a:lnTo>
                  <a:lnTo>
                    <a:pt x="577" y="100"/>
                  </a:lnTo>
                  <a:lnTo>
                    <a:pt x="577" y="100"/>
                  </a:lnTo>
                  <a:lnTo>
                    <a:pt x="581" y="100"/>
                  </a:lnTo>
                  <a:lnTo>
                    <a:pt x="581" y="104"/>
                  </a:lnTo>
                  <a:lnTo>
                    <a:pt x="581" y="104"/>
                  </a:lnTo>
                  <a:lnTo>
                    <a:pt x="581" y="107"/>
                  </a:lnTo>
                  <a:lnTo>
                    <a:pt x="581" y="107"/>
                  </a:lnTo>
                  <a:lnTo>
                    <a:pt x="581" y="111"/>
                  </a:lnTo>
                  <a:lnTo>
                    <a:pt x="581" y="111"/>
                  </a:lnTo>
                  <a:lnTo>
                    <a:pt x="585" y="111"/>
                  </a:lnTo>
                  <a:lnTo>
                    <a:pt x="589" y="111"/>
                  </a:lnTo>
                  <a:lnTo>
                    <a:pt x="589" y="111"/>
                  </a:lnTo>
                  <a:lnTo>
                    <a:pt x="592" y="111"/>
                  </a:lnTo>
                  <a:lnTo>
                    <a:pt x="592" y="111"/>
                  </a:lnTo>
                  <a:lnTo>
                    <a:pt x="600" y="107"/>
                  </a:lnTo>
                  <a:lnTo>
                    <a:pt x="603" y="107"/>
                  </a:lnTo>
                  <a:lnTo>
                    <a:pt x="607" y="107"/>
                  </a:lnTo>
                  <a:lnTo>
                    <a:pt x="611" y="104"/>
                  </a:lnTo>
                  <a:lnTo>
                    <a:pt x="611" y="104"/>
                  </a:lnTo>
                  <a:lnTo>
                    <a:pt x="611" y="107"/>
                  </a:lnTo>
                  <a:lnTo>
                    <a:pt x="611" y="111"/>
                  </a:lnTo>
                  <a:lnTo>
                    <a:pt x="614" y="111"/>
                  </a:lnTo>
                  <a:lnTo>
                    <a:pt x="618" y="115"/>
                  </a:lnTo>
                  <a:lnTo>
                    <a:pt x="622" y="115"/>
                  </a:lnTo>
                  <a:lnTo>
                    <a:pt x="622" y="119"/>
                  </a:lnTo>
                  <a:lnTo>
                    <a:pt x="622" y="119"/>
                  </a:lnTo>
                  <a:lnTo>
                    <a:pt x="618" y="122"/>
                  </a:lnTo>
                  <a:lnTo>
                    <a:pt x="614" y="126"/>
                  </a:lnTo>
                  <a:lnTo>
                    <a:pt x="614" y="130"/>
                  </a:lnTo>
                  <a:lnTo>
                    <a:pt x="614" y="130"/>
                  </a:lnTo>
                  <a:lnTo>
                    <a:pt x="611" y="133"/>
                  </a:lnTo>
                  <a:lnTo>
                    <a:pt x="607" y="133"/>
                  </a:lnTo>
                  <a:lnTo>
                    <a:pt x="603" y="137"/>
                  </a:lnTo>
                  <a:lnTo>
                    <a:pt x="603" y="141"/>
                  </a:lnTo>
                  <a:lnTo>
                    <a:pt x="603" y="145"/>
                  </a:lnTo>
                  <a:lnTo>
                    <a:pt x="607" y="152"/>
                  </a:lnTo>
                  <a:lnTo>
                    <a:pt x="611" y="156"/>
                  </a:lnTo>
                  <a:lnTo>
                    <a:pt x="611" y="159"/>
                  </a:lnTo>
                  <a:lnTo>
                    <a:pt x="607" y="163"/>
                  </a:lnTo>
                  <a:lnTo>
                    <a:pt x="603" y="163"/>
                  </a:lnTo>
                  <a:lnTo>
                    <a:pt x="600" y="167"/>
                  </a:lnTo>
                  <a:lnTo>
                    <a:pt x="596" y="167"/>
                  </a:lnTo>
                  <a:lnTo>
                    <a:pt x="596" y="167"/>
                  </a:lnTo>
                  <a:lnTo>
                    <a:pt x="596" y="163"/>
                  </a:lnTo>
                  <a:lnTo>
                    <a:pt x="592" y="163"/>
                  </a:lnTo>
                  <a:lnTo>
                    <a:pt x="585" y="167"/>
                  </a:lnTo>
                  <a:lnTo>
                    <a:pt x="581" y="167"/>
                  </a:lnTo>
                  <a:lnTo>
                    <a:pt x="574" y="163"/>
                  </a:lnTo>
                  <a:lnTo>
                    <a:pt x="570" y="163"/>
                  </a:lnTo>
                  <a:lnTo>
                    <a:pt x="570" y="163"/>
                  </a:lnTo>
                  <a:lnTo>
                    <a:pt x="566" y="171"/>
                  </a:lnTo>
                  <a:lnTo>
                    <a:pt x="566" y="174"/>
                  </a:lnTo>
                  <a:lnTo>
                    <a:pt x="566" y="178"/>
                  </a:lnTo>
                  <a:lnTo>
                    <a:pt x="563" y="185"/>
                  </a:lnTo>
                  <a:lnTo>
                    <a:pt x="563" y="193"/>
                  </a:lnTo>
                  <a:lnTo>
                    <a:pt x="563" y="197"/>
                  </a:lnTo>
                  <a:lnTo>
                    <a:pt x="566" y="197"/>
                  </a:lnTo>
                  <a:lnTo>
                    <a:pt x="570" y="197"/>
                  </a:lnTo>
                  <a:lnTo>
                    <a:pt x="566" y="200"/>
                  </a:lnTo>
                  <a:lnTo>
                    <a:pt x="566" y="204"/>
                  </a:lnTo>
                  <a:lnTo>
                    <a:pt x="566" y="204"/>
                  </a:lnTo>
                  <a:lnTo>
                    <a:pt x="563" y="204"/>
                  </a:lnTo>
                  <a:lnTo>
                    <a:pt x="559" y="204"/>
                  </a:lnTo>
                  <a:lnTo>
                    <a:pt x="559" y="204"/>
                  </a:lnTo>
                  <a:lnTo>
                    <a:pt x="555" y="204"/>
                  </a:lnTo>
                  <a:lnTo>
                    <a:pt x="552" y="204"/>
                  </a:lnTo>
                  <a:lnTo>
                    <a:pt x="544" y="208"/>
                  </a:lnTo>
                  <a:lnTo>
                    <a:pt x="540" y="208"/>
                  </a:lnTo>
                  <a:lnTo>
                    <a:pt x="537" y="208"/>
                  </a:lnTo>
                  <a:lnTo>
                    <a:pt x="537" y="208"/>
                  </a:lnTo>
                  <a:lnTo>
                    <a:pt x="533" y="208"/>
                  </a:lnTo>
                  <a:lnTo>
                    <a:pt x="529" y="211"/>
                  </a:lnTo>
                  <a:lnTo>
                    <a:pt x="529" y="211"/>
                  </a:lnTo>
                  <a:lnTo>
                    <a:pt x="533" y="215"/>
                  </a:lnTo>
                  <a:lnTo>
                    <a:pt x="537" y="215"/>
                  </a:lnTo>
                  <a:lnTo>
                    <a:pt x="540" y="215"/>
                  </a:lnTo>
                  <a:lnTo>
                    <a:pt x="540" y="215"/>
                  </a:lnTo>
                  <a:lnTo>
                    <a:pt x="540" y="219"/>
                  </a:lnTo>
                  <a:lnTo>
                    <a:pt x="540" y="222"/>
                  </a:lnTo>
                  <a:lnTo>
                    <a:pt x="540" y="226"/>
                  </a:lnTo>
                  <a:lnTo>
                    <a:pt x="544" y="226"/>
                  </a:lnTo>
                  <a:lnTo>
                    <a:pt x="544" y="230"/>
                  </a:lnTo>
                  <a:lnTo>
                    <a:pt x="548" y="234"/>
                  </a:lnTo>
                  <a:lnTo>
                    <a:pt x="548" y="237"/>
                  </a:lnTo>
                  <a:lnTo>
                    <a:pt x="552" y="237"/>
                  </a:lnTo>
                  <a:lnTo>
                    <a:pt x="552" y="245"/>
                  </a:lnTo>
                  <a:lnTo>
                    <a:pt x="548" y="248"/>
                  </a:lnTo>
                  <a:lnTo>
                    <a:pt x="548" y="248"/>
                  </a:lnTo>
                  <a:lnTo>
                    <a:pt x="552" y="252"/>
                  </a:lnTo>
                  <a:lnTo>
                    <a:pt x="548" y="252"/>
                  </a:lnTo>
                  <a:lnTo>
                    <a:pt x="548" y="256"/>
                  </a:lnTo>
                  <a:lnTo>
                    <a:pt x="548" y="256"/>
                  </a:lnTo>
                  <a:lnTo>
                    <a:pt x="548" y="260"/>
                  </a:lnTo>
                  <a:lnTo>
                    <a:pt x="544" y="263"/>
                  </a:lnTo>
                  <a:lnTo>
                    <a:pt x="537" y="260"/>
                  </a:lnTo>
                  <a:lnTo>
                    <a:pt x="529" y="252"/>
                  </a:lnTo>
                  <a:lnTo>
                    <a:pt x="526" y="252"/>
                  </a:lnTo>
                  <a:lnTo>
                    <a:pt x="518" y="252"/>
                  </a:lnTo>
                  <a:lnTo>
                    <a:pt x="511" y="252"/>
                  </a:lnTo>
                  <a:lnTo>
                    <a:pt x="503" y="252"/>
                  </a:lnTo>
                  <a:lnTo>
                    <a:pt x="496" y="252"/>
                  </a:lnTo>
                  <a:lnTo>
                    <a:pt x="489" y="252"/>
                  </a:lnTo>
                  <a:lnTo>
                    <a:pt x="485" y="252"/>
                  </a:lnTo>
                  <a:lnTo>
                    <a:pt x="481" y="252"/>
                  </a:lnTo>
                  <a:lnTo>
                    <a:pt x="477" y="252"/>
                  </a:lnTo>
                  <a:lnTo>
                    <a:pt x="474" y="256"/>
                  </a:lnTo>
                  <a:lnTo>
                    <a:pt x="466" y="252"/>
                  </a:lnTo>
                  <a:lnTo>
                    <a:pt x="459" y="252"/>
                  </a:lnTo>
                  <a:lnTo>
                    <a:pt x="455" y="252"/>
                  </a:lnTo>
                  <a:lnTo>
                    <a:pt x="452" y="252"/>
                  </a:lnTo>
                  <a:lnTo>
                    <a:pt x="448" y="252"/>
                  </a:lnTo>
                  <a:lnTo>
                    <a:pt x="444" y="252"/>
                  </a:lnTo>
                  <a:lnTo>
                    <a:pt x="440" y="252"/>
                  </a:lnTo>
                  <a:lnTo>
                    <a:pt x="440" y="252"/>
                  </a:lnTo>
                  <a:lnTo>
                    <a:pt x="440" y="256"/>
                  </a:lnTo>
                  <a:lnTo>
                    <a:pt x="440" y="260"/>
                  </a:lnTo>
                  <a:lnTo>
                    <a:pt x="440" y="263"/>
                  </a:lnTo>
                  <a:lnTo>
                    <a:pt x="437" y="263"/>
                  </a:lnTo>
                  <a:lnTo>
                    <a:pt x="426" y="263"/>
                  </a:lnTo>
                  <a:lnTo>
                    <a:pt x="415" y="263"/>
                  </a:lnTo>
                  <a:lnTo>
                    <a:pt x="411" y="260"/>
                  </a:lnTo>
                  <a:lnTo>
                    <a:pt x="403" y="260"/>
                  </a:lnTo>
                  <a:lnTo>
                    <a:pt x="403" y="263"/>
                  </a:lnTo>
                  <a:lnTo>
                    <a:pt x="403" y="263"/>
                  </a:lnTo>
                  <a:lnTo>
                    <a:pt x="400" y="267"/>
                  </a:lnTo>
                  <a:lnTo>
                    <a:pt x="400" y="267"/>
                  </a:lnTo>
                  <a:lnTo>
                    <a:pt x="396" y="267"/>
                  </a:lnTo>
                  <a:lnTo>
                    <a:pt x="396" y="271"/>
                  </a:lnTo>
                  <a:lnTo>
                    <a:pt x="392" y="274"/>
                  </a:lnTo>
                  <a:lnTo>
                    <a:pt x="385" y="278"/>
                  </a:lnTo>
                  <a:lnTo>
                    <a:pt x="381" y="286"/>
                  </a:lnTo>
                  <a:lnTo>
                    <a:pt x="381" y="286"/>
                  </a:lnTo>
                  <a:lnTo>
                    <a:pt x="377" y="293"/>
                  </a:lnTo>
                  <a:lnTo>
                    <a:pt x="370" y="297"/>
                  </a:lnTo>
                  <a:lnTo>
                    <a:pt x="370" y="297"/>
                  </a:lnTo>
                  <a:lnTo>
                    <a:pt x="363" y="293"/>
                  </a:lnTo>
                  <a:lnTo>
                    <a:pt x="355" y="293"/>
                  </a:lnTo>
                  <a:lnTo>
                    <a:pt x="352" y="293"/>
                  </a:lnTo>
                  <a:lnTo>
                    <a:pt x="344" y="297"/>
                  </a:lnTo>
                  <a:lnTo>
                    <a:pt x="340" y="297"/>
                  </a:lnTo>
                  <a:lnTo>
                    <a:pt x="333" y="278"/>
                  </a:lnTo>
                  <a:lnTo>
                    <a:pt x="322" y="278"/>
                  </a:lnTo>
                  <a:lnTo>
                    <a:pt x="322" y="256"/>
                  </a:lnTo>
                  <a:lnTo>
                    <a:pt x="315" y="260"/>
                  </a:lnTo>
                  <a:lnTo>
                    <a:pt x="311" y="248"/>
                  </a:lnTo>
                  <a:lnTo>
                    <a:pt x="303" y="245"/>
                  </a:lnTo>
                  <a:lnTo>
                    <a:pt x="278" y="245"/>
                  </a:lnTo>
                  <a:lnTo>
                    <a:pt x="252" y="245"/>
                  </a:lnTo>
                  <a:lnTo>
                    <a:pt x="237" y="237"/>
                  </a:lnTo>
                  <a:lnTo>
                    <a:pt x="229" y="234"/>
                  </a:lnTo>
                  <a:lnTo>
                    <a:pt x="203" y="219"/>
                  </a:lnTo>
                  <a:lnTo>
                    <a:pt x="159" y="226"/>
                  </a:lnTo>
                  <a:lnTo>
                    <a:pt x="174" y="297"/>
                  </a:lnTo>
                  <a:lnTo>
                    <a:pt x="170" y="297"/>
                  </a:lnTo>
                  <a:lnTo>
                    <a:pt x="163" y="297"/>
                  </a:lnTo>
                  <a:lnTo>
                    <a:pt x="152" y="286"/>
                  </a:lnTo>
                  <a:lnTo>
                    <a:pt x="141" y="282"/>
                  </a:lnTo>
                  <a:lnTo>
                    <a:pt x="129" y="278"/>
                  </a:lnTo>
                  <a:lnTo>
                    <a:pt x="122" y="282"/>
                  </a:lnTo>
                  <a:lnTo>
                    <a:pt x="111" y="289"/>
                  </a:lnTo>
                  <a:lnTo>
                    <a:pt x="111" y="286"/>
                  </a:lnTo>
                  <a:lnTo>
                    <a:pt x="111" y="282"/>
                  </a:lnTo>
                  <a:lnTo>
                    <a:pt x="111" y="278"/>
                  </a:lnTo>
                  <a:lnTo>
                    <a:pt x="115" y="274"/>
                  </a:lnTo>
                  <a:lnTo>
                    <a:pt x="115" y="274"/>
                  </a:lnTo>
                  <a:lnTo>
                    <a:pt x="115" y="271"/>
                  </a:lnTo>
                  <a:lnTo>
                    <a:pt x="111" y="271"/>
                  </a:lnTo>
                  <a:lnTo>
                    <a:pt x="107" y="271"/>
                  </a:lnTo>
                  <a:lnTo>
                    <a:pt x="107" y="271"/>
                  </a:lnTo>
                  <a:lnTo>
                    <a:pt x="103" y="271"/>
                  </a:lnTo>
                  <a:lnTo>
                    <a:pt x="100" y="271"/>
                  </a:lnTo>
                  <a:lnTo>
                    <a:pt x="100" y="271"/>
                  </a:lnTo>
                  <a:lnTo>
                    <a:pt x="100" y="267"/>
                  </a:lnTo>
                  <a:lnTo>
                    <a:pt x="96" y="267"/>
                  </a:lnTo>
                  <a:lnTo>
                    <a:pt x="96" y="263"/>
                  </a:lnTo>
                  <a:lnTo>
                    <a:pt x="92" y="263"/>
                  </a:lnTo>
                  <a:lnTo>
                    <a:pt x="92" y="263"/>
                  </a:lnTo>
                  <a:lnTo>
                    <a:pt x="89" y="263"/>
                  </a:lnTo>
                  <a:lnTo>
                    <a:pt x="89" y="263"/>
                  </a:lnTo>
                  <a:lnTo>
                    <a:pt x="89" y="260"/>
                  </a:lnTo>
                  <a:lnTo>
                    <a:pt x="89" y="260"/>
                  </a:lnTo>
                  <a:lnTo>
                    <a:pt x="85" y="252"/>
                  </a:lnTo>
                  <a:lnTo>
                    <a:pt x="81" y="252"/>
                  </a:lnTo>
                  <a:lnTo>
                    <a:pt x="81" y="252"/>
                  </a:lnTo>
                  <a:lnTo>
                    <a:pt x="81" y="248"/>
                  </a:lnTo>
                  <a:lnTo>
                    <a:pt x="78" y="248"/>
                  </a:lnTo>
                  <a:lnTo>
                    <a:pt x="78" y="245"/>
                  </a:lnTo>
                  <a:lnTo>
                    <a:pt x="74" y="245"/>
                  </a:lnTo>
                  <a:lnTo>
                    <a:pt x="70" y="245"/>
                  </a:lnTo>
                  <a:lnTo>
                    <a:pt x="70" y="241"/>
                  </a:lnTo>
                  <a:lnTo>
                    <a:pt x="70" y="241"/>
                  </a:lnTo>
                  <a:lnTo>
                    <a:pt x="70" y="237"/>
                  </a:lnTo>
                  <a:lnTo>
                    <a:pt x="74" y="237"/>
                  </a:lnTo>
                  <a:lnTo>
                    <a:pt x="78" y="237"/>
                  </a:lnTo>
                  <a:lnTo>
                    <a:pt x="78" y="237"/>
                  </a:lnTo>
                  <a:lnTo>
                    <a:pt x="81" y="237"/>
                  </a:lnTo>
                  <a:lnTo>
                    <a:pt x="81" y="241"/>
                  </a:lnTo>
                  <a:lnTo>
                    <a:pt x="85" y="237"/>
                  </a:lnTo>
                  <a:lnTo>
                    <a:pt x="85" y="237"/>
                  </a:lnTo>
                  <a:lnTo>
                    <a:pt x="89" y="237"/>
                  </a:lnTo>
                  <a:lnTo>
                    <a:pt x="89" y="237"/>
                  </a:lnTo>
                  <a:lnTo>
                    <a:pt x="89" y="237"/>
                  </a:lnTo>
                  <a:lnTo>
                    <a:pt x="85" y="237"/>
                  </a:lnTo>
                  <a:lnTo>
                    <a:pt x="85" y="237"/>
                  </a:lnTo>
                  <a:lnTo>
                    <a:pt x="85" y="234"/>
                  </a:lnTo>
                  <a:lnTo>
                    <a:pt x="81" y="230"/>
                  </a:lnTo>
                  <a:lnTo>
                    <a:pt x="81" y="230"/>
                  </a:lnTo>
                  <a:lnTo>
                    <a:pt x="81" y="230"/>
                  </a:lnTo>
                  <a:lnTo>
                    <a:pt x="81" y="226"/>
                  </a:lnTo>
                  <a:lnTo>
                    <a:pt x="81" y="226"/>
                  </a:lnTo>
                  <a:lnTo>
                    <a:pt x="85" y="222"/>
                  </a:lnTo>
                  <a:lnTo>
                    <a:pt x="89" y="222"/>
                  </a:lnTo>
                  <a:lnTo>
                    <a:pt x="92" y="222"/>
                  </a:lnTo>
                  <a:lnTo>
                    <a:pt x="92" y="222"/>
                  </a:lnTo>
                  <a:lnTo>
                    <a:pt x="96" y="222"/>
                  </a:lnTo>
                  <a:lnTo>
                    <a:pt x="100" y="219"/>
                  </a:lnTo>
                  <a:lnTo>
                    <a:pt x="100" y="222"/>
                  </a:lnTo>
                  <a:lnTo>
                    <a:pt x="103" y="222"/>
                  </a:lnTo>
                  <a:lnTo>
                    <a:pt x="103" y="222"/>
                  </a:lnTo>
                  <a:lnTo>
                    <a:pt x="107" y="222"/>
                  </a:lnTo>
                  <a:lnTo>
                    <a:pt x="111" y="222"/>
                  </a:lnTo>
                  <a:lnTo>
                    <a:pt x="115" y="222"/>
                  </a:lnTo>
                  <a:lnTo>
                    <a:pt x="115" y="222"/>
                  </a:lnTo>
                  <a:lnTo>
                    <a:pt x="111" y="219"/>
                  </a:lnTo>
                  <a:lnTo>
                    <a:pt x="107" y="219"/>
                  </a:lnTo>
                  <a:lnTo>
                    <a:pt x="107" y="215"/>
                  </a:lnTo>
                  <a:lnTo>
                    <a:pt x="107" y="211"/>
                  </a:lnTo>
                  <a:lnTo>
                    <a:pt x="107" y="211"/>
                  </a:lnTo>
                  <a:lnTo>
                    <a:pt x="111" y="211"/>
                  </a:lnTo>
                  <a:lnTo>
                    <a:pt x="107" y="208"/>
                  </a:lnTo>
                  <a:lnTo>
                    <a:pt x="107" y="208"/>
                  </a:lnTo>
                  <a:lnTo>
                    <a:pt x="107" y="208"/>
                  </a:lnTo>
                  <a:lnTo>
                    <a:pt x="107" y="204"/>
                  </a:lnTo>
                  <a:lnTo>
                    <a:pt x="111" y="200"/>
                  </a:lnTo>
                  <a:lnTo>
                    <a:pt x="107" y="200"/>
                  </a:lnTo>
                  <a:lnTo>
                    <a:pt x="107" y="197"/>
                  </a:lnTo>
                  <a:lnTo>
                    <a:pt x="107" y="197"/>
                  </a:lnTo>
                  <a:lnTo>
                    <a:pt x="107" y="193"/>
                  </a:lnTo>
                  <a:lnTo>
                    <a:pt x="103" y="193"/>
                  </a:lnTo>
                  <a:lnTo>
                    <a:pt x="103" y="193"/>
                  </a:lnTo>
                  <a:lnTo>
                    <a:pt x="103" y="189"/>
                  </a:lnTo>
                  <a:lnTo>
                    <a:pt x="96" y="189"/>
                  </a:lnTo>
                  <a:lnTo>
                    <a:pt x="96" y="189"/>
                  </a:lnTo>
                  <a:lnTo>
                    <a:pt x="92" y="189"/>
                  </a:lnTo>
                  <a:lnTo>
                    <a:pt x="92" y="193"/>
                  </a:lnTo>
                  <a:lnTo>
                    <a:pt x="92" y="193"/>
                  </a:lnTo>
                  <a:lnTo>
                    <a:pt x="92" y="193"/>
                  </a:lnTo>
                  <a:lnTo>
                    <a:pt x="89" y="193"/>
                  </a:lnTo>
                  <a:lnTo>
                    <a:pt x="89" y="193"/>
                  </a:lnTo>
                  <a:lnTo>
                    <a:pt x="89" y="193"/>
                  </a:lnTo>
                  <a:lnTo>
                    <a:pt x="85" y="193"/>
                  </a:lnTo>
                  <a:lnTo>
                    <a:pt x="85" y="193"/>
                  </a:lnTo>
                  <a:lnTo>
                    <a:pt x="81" y="193"/>
                  </a:lnTo>
                  <a:lnTo>
                    <a:pt x="81" y="189"/>
                  </a:lnTo>
                  <a:lnTo>
                    <a:pt x="81" y="189"/>
                  </a:lnTo>
                  <a:lnTo>
                    <a:pt x="81" y="189"/>
                  </a:lnTo>
                  <a:lnTo>
                    <a:pt x="78" y="189"/>
                  </a:lnTo>
                  <a:lnTo>
                    <a:pt x="78" y="189"/>
                  </a:lnTo>
                  <a:lnTo>
                    <a:pt x="74" y="189"/>
                  </a:lnTo>
                  <a:lnTo>
                    <a:pt x="70" y="193"/>
                  </a:lnTo>
                  <a:lnTo>
                    <a:pt x="70" y="193"/>
                  </a:lnTo>
                  <a:lnTo>
                    <a:pt x="70" y="193"/>
                  </a:lnTo>
                  <a:lnTo>
                    <a:pt x="66" y="193"/>
                  </a:lnTo>
                  <a:lnTo>
                    <a:pt x="66" y="193"/>
                  </a:lnTo>
                  <a:lnTo>
                    <a:pt x="63" y="197"/>
                  </a:lnTo>
                  <a:lnTo>
                    <a:pt x="63" y="197"/>
                  </a:lnTo>
                  <a:lnTo>
                    <a:pt x="59" y="197"/>
                  </a:lnTo>
                  <a:lnTo>
                    <a:pt x="59" y="200"/>
                  </a:lnTo>
                  <a:lnTo>
                    <a:pt x="55" y="200"/>
                  </a:lnTo>
                  <a:lnTo>
                    <a:pt x="55" y="200"/>
                  </a:lnTo>
                  <a:lnTo>
                    <a:pt x="55" y="200"/>
                  </a:lnTo>
                  <a:lnTo>
                    <a:pt x="55" y="200"/>
                  </a:lnTo>
                  <a:lnTo>
                    <a:pt x="52" y="200"/>
                  </a:lnTo>
                  <a:lnTo>
                    <a:pt x="52" y="200"/>
                  </a:lnTo>
                  <a:lnTo>
                    <a:pt x="48" y="200"/>
                  </a:lnTo>
                  <a:lnTo>
                    <a:pt x="48" y="200"/>
                  </a:lnTo>
                  <a:lnTo>
                    <a:pt x="48" y="20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 name="Freeform 17"/>
            <p:cNvSpPr/>
            <p:nvPr/>
          </p:nvSpPr>
          <p:spPr bwMode="auto">
            <a:xfrm>
              <a:off x="5398237" y="2217429"/>
              <a:ext cx="338384" cy="190421"/>
            </a:xfrm>
            <a:custGeom>
              <a:avLst/>
              <a:gdLst>
                <a:gd name="T0" fmla="*/ 211 w 263"/>
                <a:gd name="T1" fmla="*/ 137 h 148"/>
                <a:gd name="T2" fmla="*/ 215 w 263"/>
                <a:gd name="T3" fmla="*/ 130 h 148"/>
                <a:gd name="T4" fmla="*/ 211 w 263"/>
                <a:gd name="T5" fmla="*/ 126 h 148"/>
                <a:gd name="T6" fmla="*/ 211 w 263"/>
                <a:gd name="T7" fmla="*/ 118 h 148"/>
                <a:gd name="T8" fmla="*/ 207 w 263"/>
                <a:gd name="T9" fmla="*/ 115 h 148"/>
                <a:gd name="T10" fmla="*/ 200 w 263"/>
                <a:gd name="T11" fmla="*/ 111 h 148"/>
                <a:gd name="T12" fmla="*/ 204 w 263"/>
                <a:gd name="T13" fmla="*/ 104 h 148"/>
                <a:gd name="T14" fmla="*/ 211 w 263"/>
                <a:gd name="T15" fmla="*/ 104 h 148"/>
                <a:gd name="T16" fmla="*/ 218 w 263"/>
                <a:gd name="T17" fmla="*/ 96 h 148"/>
                <a:gd name="T18" fmla="*/ 215 w 263"/>
                <a:gd name="T19" fmla="*/ 93 h 148"/>
                <a:gd name="T20" fmla="*/ 230 w 263"/>
                <a:gd name="T21" fmla="*/ 89 h 148"/>
                <a:gd name="T22" fmla="*/ 226 w 263"/>
                <a:gd name="T23" fmla="*/ 85 h 148"/>
                <a:gd name="T24" fmla="*/ 230 w 263"/>
                <a:gd name="T25" fmla="*/ 81 h 148"/>
                <a:gd name="T26" fmla="*/ 237 w 263"/>
                <a:gd name="T27" fmla="*/ 78 h 148"/>
                <a:gd name="T28" fmla="*/ 244 w 263"/>
                <a:gd name="T29" fmla="*/ 78 h 148"/>
                <a:gd name="T30" fmla="*/ 256 w 263"/>
                <a:gd name="T31" fmla="*/ 78 h 148"/>
                <a:gd name="T32" fmla="*/ 263 w 263"/>
                <a:gd name="T33" fmla="*/ 74 h 148"/>
                <a:gd name="T34" fmla="*/ 256 w 263"/>
                <a:gd name="T35" fmla="*/ 63 h 148"/>
                <a:gd name="T36" fmla="*/ 252 w 263"/>
                <a:gd name="T37" fmla="*/ 67 h 148"/>
                <a:gd name="T38" fmla="*/ 248 w 263"/>
                <a:gd name="T39" fmla="*/ 70 h 148"/>
                <a:gd name="T40" fmla="*/ 237 w 263"/>
                <a:gd name="T41" fmla="*/ 67 h 148"/>
                <a:gd name="T42" fmla="*/ 237 w 263"/>
                <a:gd name="T43" fmla="*/ 59 h 148"/>
                <a:gd name="T44" fmla="*/ 241 w 263"/>
                <a:gd name="T45" fmla="*/ 48 h 148"/>
                <a:gd name="T46" fmla="*/ 237 w 263"/>
                <a:gd name="T47" fmla="*/ 52 h 148"/>
                <a:gd name="T48" fmla="*/ 226 w 263"/>
                <a:gd name="T49" fmla="*/ 59 h 148"/>
                <a:gd name="T50" fmla="*/ 222 w 263"/>
                <a:gd name="T51" fmla="*/ 67 h 148"/>
                <a:gd name="T52" fmla="*/ 211 w 263"/>
                <a:gd name="T53" fmla="*/ 78 h 148"/>
                <a:gd name="T54" fmla="*/ 204 w 263"/>
                <a:gd name="T55" fmla="*/ 74 h 148"/>
                <a:gd name="T56" fmla="*/ 193 w 263"/>
                <a:gd name="T57" fmla="*/ 74 h 148"/>
                <a:gd name="T58" fmla="*/ 181 w 263"/>
                <a:gd name="T59" fmla="*/ 78 h 148"/>
                <a:gd name="T60" fmla="*/ 163 w 263"/>
                <a:gd name="T61" fmla="*/ 59 h 148"/>
                <a:gd name="T62" fmla="*/ 156 w 263"/>
                <a:gd name="T63" fmla="*/ 41 h 148"/>
                <a:gd name="T64" fmla="*/ 144 w 263"/>
                <a:gd name="T65" fmla="*/ 26 h 148"/>
                <a:gd name="T66" fmla="*/ 93 w 263"/>
                <a:gd name="T67" fmla="*/ 26 h 148"/>
                <a:gd name="T68" fmla="*/ 70 w 263"/>
                <a:gd name="T69" fmla="*/ 15 h 148"/>
                <a:gd name="T70" fmla="*/ 0 w 263"/>
                <a:gd name="T71" fmla="*/ 7 h 148"/>
                <a:gd name="T72" fmla="*/ 22 w 263"/>
                <a:gd name="T73" fmla="*/ 78 h 148"/>
                <a:gd name="T74" fmla="*/ 30 w 263"/>
                <a:gd name="T75" fmla="*/ 74 h 148"/>
                <a:gd name="T76" fmla="*/ 26 w 263"/>
                <a:gd name="T77" fmla="*/ 67 h 148"/>
                <a:gd name="T78" fmla="*/ 33 w 263"/>
                <a:gd name="T79" fmla="*/ 59 h 148"/>
                <a:gd name="T80" fmla="*/ 41 w 263"/>
                <a:gd name="T81" fmla="*/ 55 h 148"/>
                <a:gd name="T82" fmla="*/ 44 w 263"/>
                <a:gd name="T83" fmla="*/ 55 h 148"/>
                <a:gd name="T84" fmla="*/ 52 w 263"/>
                <a:gd name="T85" fmla="*/ 52 h 148"/>
                <a:gd name="T86" fmla="*/ 70 w 263"/>
                <a:gd name="T87" fmla="*/ 63 h 148"/>
                <a:gd name="T88" fmla="*/ 85 w 263"/>
                <a:gd name="T89" fmla="*/ 70 h 148"/>
                <a:gd name="T90" fmla="*/ 96 w 263"/>
                <a:gd name="T91" fmla="*/ 74 h 148"/>
                <a:gd name="T92" fmla="*/ 107 w 263"/>
                <a:gd name="T93" fmla="*/ 78 h 148"/>
                <a:gd name="T94" fmla="*/ 115 w 263"/>
                <a:gd name="T95" fmla="*/ 89 h 148"/>
                <a:gd name="T96" fmla="*/ 119 w 263"/>
                <a:gd name="T97" fmla="*/ 100 h 148"/>
                <a:gd name="T98" fmla="*/ 133 w 263"/>
                <a:gd name="T99" fmla="*/ 107 h 148"/>
                <a:gd name="T100" fmla="*/ 159 w 263"/>
                <a:gd name="T101" fmla="*/ 122 h 148"/>
                <a:gd name="T102" fmla="*/ 178 w 263"/>
                <a:gd name="T103" fmla="*/ 130 h 148"/>
                <a:gd name="T104" fmla="*/ 181 w 263"/>
                <a:gd name="T105" fmla="*/ 130 h 148"/>
                <a:gd name="T106" fmla="*/ 189 w 263"/>
                <a:gd name="T107" fmla="*/ 137 h 148"/>
                <a:gd name="T108" fmla="*/ 193 w 263"/>
                <a:gd name="T109" fmla="*/ 144 h 148"/>
                <a:gd name="T110" fmla="*/ 200 w 263"/>
                <a:gd name="T111" fmla="*/ 148 h 148"/>
                <a:gd name="T112" fmla="*/ 204 w 263"/>
                <a:gd name="T113" fmla="*/ 144 h 148"/>
                <a:gd name="T114" fmla="*/ 207 w 263"/>
                <a:gd name="T115"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 h="148">
                  <a:moveTo>
                    <a:pt x="207" y="148"/>
                  </a:moveTo>
                  <a:lnTo>
                    <a:pt x="211" y="137"/>
                  </a:lnTo>
                  <a:lnTo>
                    <a:pt x="215" y="133"/>
                  </a:lnTo>
                  <a:lnTo>
                    <a:pt x="215" y="130"/>
                  </a:lnTo>
                  <a:lnTo>
                    <a:pt x="215" y="126"/>
                  </a:lnTo>
                  <a:lnTo>
                    <a:pt x="211" y="126"/>
                  </a:lnTo>
                  <a:lnTo>
                    <a:pt x="211" y="118"/>
                  </a:lnTo>
                  <a:lnTo>
                    <a:pt x="211" y="118"/>
                  </a:lnTo>
                  <a:lnTo>
                    <a:pt x="211" y="115"/>
                  </a:lnTo>
                  <a:lnTo>
                    <a:pt x="207" y="115"/>
                  </a:lnTo>
                  <a:lnTo>
                    <a:pt x="204" y="115"/>
                  </a:lnTo>
                  <a:lnTo>
                    <a:pt x="200" y="111"/>
                  </a:lnTo>
                  <a:lnTo>
                    <a:pt x="200" y="104"/>
                  </a:lnTo>
                  <a:lnTo>
                    <a:pt x="204" y="104"/>
                  </a:lnTo>
                  <a:lnTo>
                    <a:pt x="207" y="104"/>
                  </a:lnTo>
                  <a:lnTo>
                    <a:pt x="211" y="104"/>
                  </a:lnTo>
                  <a:lnTo>
                    <a:pt x="211" y="100"/>
                  </a:lnTo>
                  <a:lnTo>
                    <a:pt x="218" y="96"/>
                  </a:lnTo>
                  <a:lnTo>
                    <a:pt x="218" y="96"/>
                  </a:lnTo>
                  <a:lnTo>
                    <a:pt x="215" y="93"/>
                  </a:lnTo>
                  <a:lnTo>
                    <a:pt x="222" y="93"/>
                  </a:lnTo>
                  <a:lnTo>
                    <a:pt x="230" y="89"/>
                  </a:lnTo>
                  <a:lnTo>
                    <a:pt x="230" y="89"/>
                  </a:lnTo>
                  <a:lnTo>
                    <a:pt x="226" y="85"/>
                  </a:lnTo>
                  <a:lnTo>
                    <a:pt x="226" y="81"/>
                  </a:lnTo>
                  <a:lnTo>
                    <a:pt x="230" y="81"/>
                  </a:lnTo>
                  <a:lnTo>
                    <a:pt x="233" y="78"/>
                  </a:lnTo>
                  <a:lnTo>
                    <a:pt x="237" y="78"/>
                  </a:lnTo>
                  <a:lnTo>
                    <a:pt x="241" y="74"/>
                  </a:lnTo>
                  <a:lnTo>
                    <a:pt x="244" y="78"/>
                  </a:lnTo>
                  <a:lnTo>
                    <a:pt x="248" y="78"/>
                  </a:lnTo>
                  <a:lnTo>
                    <a:pt x="256" y="78"/>
                  </a:lnTo>
                  <a:lnTo>
                    <a:pt x="259" y="78"/>
                  </a:lnTo>
                  <a:lnTo>
                    <a:pt x="263" y="74"/>
                  </a:lnTo>
                  <a:lnTo>
                    <a:pt x="263" y="70"/>
                  </a:lnTo>
                  <a:lnTo>
                    <a:pt x="256" y="63"/>
                  </a:lnTo>
                  <a:lnTo>
                    <a:pt x="252" y="63"/>
                  </a:lnTo>
                  <a:lnTo>
                    <a:pt x="252" y="67"/>
                  </a:lnTo>
                  <a:lnTo>
                    <a:pt x="252" y="70"/>
                  </a:lnTo>
                  <a:lnTo>
                    <a:pt x="248" y="70"/>
                  </a:lnTo>
                  <a:lnTo>
                    <a:pt x="244" y="67"/>
                  </a:lnTo>
                  <a:lnTo>
                    <a:pt x="237" y="67"/>
                  </a:lnTo>
                  <a:lnTo>
                    <a:pt x="233" y="63"/>
                  </a:lnTo>
                  <a:lnTo>
                    <a:pt x="237" y="59"/>
                  </a:lnTo>
                  <a:lnTo>
                    <a:pt x="241" y="52"/>
                  </a:lnTo>
                  <a:lnTo>
                    <a:pt x="241" y="48"/>
                  </a:lnTo>
                  <a:lnTo>
                    <a:pt x="237" y="48"/>
                  </a:lnTo>
                  <a:lnTo>
                    <a:pt x="237" y="52"/>
                  </a:lnTo>
                  <a:lnTo>
                    <a:pt x="233" y="55"/>
                  </a:lnTo>
                  <a:lnTo>
                    <a:pt x="226" y="59"/>
                  </a:lnTo>
                  <a:lnTo>
                    <a:pt x="222" y="67"/>
                  </a:lnTo>
                  <a:lnTo>
                    <a:pt x="222" y="67"/>
                  </a:lnTo>
                  <a:lnTo>
                    <a:pt x="218" y="74"/>
                  </a:lnTo>
                  <a:lnTo>
                    <a:pt x="211" y="78"/>
                  </a:lnTo>
                  <a:lnTo>
                    <a:pt x="211" y="78"/>
                  </a:lnTo>
                  <a:lnTo>
                    <a:pt x="204" y="74"/>
                  </a:lnTo>
                  <a:lnTo>
                    <a:pt x="196" y="74"/>
                  </a:lnTo>
                  <a:lnTo>
                    <a:pt x="193" y="74"/>
                  </a:lnTo>
                  <a:lnTo>
                    <a:pt x="185" y="78"/>
                  </a:lnTo>
                  <a:lnTo>
                    <a:pt x="181" y="78"/>
                  </a:lnTo>
                  <a:lnTo>
                    <a:pt x="174" y="59"/>
                  </a:lnTo>
                  <a:lnTo>
                    <a:pt x="163" y="59"/>
                  </a:lnTo>
                  <a:lnTo>
                    <a:pt x="163" y="37"/>
                  </a:lnTo>
                  <a:lnTo>
                    <a:pt x="156" y="41"/>
                  </a:lnTo>
                  <a:lnTo>
                    <a:pt x="152" y="29"/>
                  </a:lnTo>
                  <a:lnTo>
                    <a:pt x="144" y="26"/>
                  </a:lnTo>
                  <a:lnTo>
                    <a:pt x="119" y="26"/>
                  </a:lnTo>
                  <a:lnTo>
                    <a:pt x="93" y="26"/>
                  </a:lnTo>
                  <a:lnTo>
                    <a:pt x="78" y="18"/>
                  </a:lnTo>
                  <a:lnTo>
                    <a:pt x="70" y="15"/>
                  </a:lnTo>
                  <a:lnTo>
                    <a:pt x="44" y="0"/>
                  </a:lnTo>
                  <a:lnTo>
                    <a:pt x="0" y="7"/>
                  </a:lnTo>
                  <a:lnTo>
                    <a:pt x="15" y="78"/>
                  </a:lnTo>
                  <a:lnTo>
                    <a:pt x="22" y="78"/>
                  </a:lnTo>
                  <a:lnTo>
                    <a:pt x="26" y="78"/>
                  </a:lnTo>
                  <a:lnTo>
                    <a:pt x="30" y="74"/>
                  </a:lnTo>
                  <a:lnTo>
                    <a:pt x="26" y="70"/>
                  </a:lnTo>
                  <a:lnTo>
                    <a:pt x="26" y="67"/>
                  </a:lnTo>
                  <a:lnTo>
                    <a:pt x="30" y="59"/>
                  </a:lnTo>
                  <a:lnTo>
                    <a:pt x="33" y="59"/>
                  </a:lnTo>
                  <a:lnTo>
                    <a:pt x="37" y="55"/>
                  </a:lnTo>
                  <a:lnTo>
                    <a:pt x="41" y="55"/>
                  </a:lnTo>
                  <a:lnTo>
                    <a:pt x="44" y="55"/>
                  </a:lnTo>
                  <a:lnTo>
                    <a:pt x="44" y="55"/>
                  </a:lnTo>
                  <a:lnTo>
                    <a:pt x="44" y="52"/>
                  </a:lnTo>
                  <a:lnTo>
                    <a:pt x="52" y="52"/>
                  </a:lnTo>
                  <a:lnTo>
                    <a:pt x="63" y="55"/>
                  </a:lnTo>
                  <a:lnTo>
                    <a:pt x="70" y="63"/>
                  </a:lnTo>
                  <a:lnTo>
                    <a:pt x="74" y="67"/>
                  </a:lnTo>
                  <a:lnTo>
                    <a:pt x="85" y="70"/>
                  </a:lnTo>
                  <a:lnTo>
                    <a:pt x="96" y="78"/>
                  </a:lnTo>
                  <a:lnTo>
                    <a:pt x="96" y="74"/>
                  </a:lnTo>
                  <a:lnTo>
                    <a:pt x="100" y="74"/>
                  </a:lnTo>
                  <a:lnTo>
                    <a:pt x="107" y="78"/>
                  </a:lnTo>
                  <a:lnTo>
                    <a:pt x="111" y="89"/>
                  </a:lnTo>
                  <a:lnTo>
                    <a:pt x="115" y="89"/>
                  </a:lnTo>
                  <a:lnTo>
                    <a:pt x="115" y="93"/>
                  </a:lnTo>
                  <a:lnTo>
                    <a:pt x="119" y="100"/>
                  </a:lnTo>
                  <a:lnTo>
                    <a:pt x="126" y="104"/>
                  </a:lnTo>
                  <a:lnTo>
                    <a:pt x="133" y="107"/>
                  </a:lnTo>
                  <a:lnTo>
                    <a:pt x="144" y="115"/>
                  </a:lnTo>
                  <a:lnTo>
                    <a:pt x="159" y="122"/>
                  </a:lnTo>
                  <a:lnTo>
                    <a:pt x="170" y="130"/>
                  </a:lnTo>
                  <a:lnTo>
                    <a:pt x="178" y="130"/>
                  </a:lnTo>
                  <a:lnTo>
                    <a:pt x="181" y="130"/>
                  </a:lnTo>
                  <a:lnTo>
                    <a:pt x="181" y="130"/>
                  </a:lnTo>
                  <a:lnTo>
                    <a:pt x="189" y="133"/>
                  </a:lnTo>
                  <a:lnTo>
                    <a:pt x="189" y="137"/>
                  </a:lnTo>
                  <a:lnTo>
                    <a:pt x="189" y="144"/>
                  </a:lnTo>
                  <a:lnTo>
                    <a:pt x="193" y="144"/>
                  </a:lnTo>
                  <a:lnTo>
                    <a:pt x="196" y="144"/>
                  </a:lnTo>
                  <a:lnTo>
                    <a:pt x="200" y="148"/>
                  </a:lnTo>
                  <a:lnTo>
                    <a:pt x="204" y="148"/>
                  </a:lnTo>
                  <a:lnTo>
                    <a:pt x="204" y="144"/>
                  </a:lnTo>
                  <a:lnTo>
                    <a:pt x="207" y="148"/>
                  </a:lnTo>
                  <a:lnTo>
                    <a:pt x="207" y="1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 name="Freeform 18"/>
            <p:cNvSpPr/>
            <p:nvPr/>
          </p:nvSpPr>
          <p:spPr bwMode="auto">
            <a:xfrm>
              <a:off x="5336477" y="2284334"/>
              <a:ext cx="304932" cy="171122"/>
            </a:xfrm>
            <a:custGeom>
              <a:avLst/>
              <a:gdLst>
                <a:gd name="T0" fmla="*/ 237 w 237"/>
                <a:gd name="T1" fmla="*/ 81 h 133"/>
                <a:gd name="T2" fmla="*/ 226 w 237"/>
                <a:gd name="T3" fmla="*/ 78 h 133"/>
                <a:gd name="T4" fmla="*/ 192 w 237"/>
                <a:gd name="T5" fmla="*/ 63 h 133"/>
                <a:gd name="T6" fmla="*/ 167 w 237"/>
                <a:gd name="T7" fmla="*/ 48 h 133"/>
                <a:gd name="T8" fmla="*/ 159 w 237"/>
                <a:gd name="T9" fmla="*/ 37 h 133"/>
                <a:gd name="T10" fmla="*/ 144 w 237"/>
                <a:gd name="T11" fmla="*/ 22 h 133"/>
                <a:gd name="T12" fmla="*/ 122 w 237"/>
                <a:gd name="T13" fmla="*/ 15 h 133"/>
                <a:gd name="T14" fmla="*/ 100 w 237"/>
                <a:gd name="T15" fmla="*/ 0 h 133"/>
                <a:gd name="T16" fmla="*/ 92 w 237"/>
                <a:gd name="T17" fmla="*/ 3 h 133"/>
                <a:gd name="T18" fmla="*/ 81 w 237"/>
                <a:gd name="T19" fmla="*/ 7 h 133"/>
                <a:gd name="T20" fmla="*/ 74 w 237"/>
                <a:gd name="T21" fmla="*/ 18 h 133"/>
                <a:gd name="T22" fmla="*/ 70 w 237"/>
                <a:gd name="T23" fmla="*/ 26 h 133"/>
                <a:gd name="T24" fmla="*/ 41 w 237"/>
                <a:gd name="T25" fmla="*/ 15 h 133"/>
                <a:gd name="T26" fmla="*/ 11 w 237"/>
                <a:gd name="T27" fmla="*/ 11 h 133"/>
                <a:gd name="T28" fmla="*/ 4 w 237"/>
                <a:gd name="T29" fmla="*/ 22 h 133"/>
                <a:gd name="T30" fmla="*/ 7 w 237"/>
                <a:gd name="T31" fmla="*/ 29 h 133"/>
                <a:gd name="T32" fmla="*/ 11 w 237"/>
                <a:gd name="T33" fmla="*/ 41 h 133"/>
                <a:gd name="T34" fmla="*/ 11 w 237"/>
                <a:gd name="T35" fmla="*/ 55 h 133"/>
                <a:gd name="T36" fmla="*/ 15 w 237"/>
                <a:gd name="T37" fmla="*/ 55 h 133"/>
                <a:gd name="T38" fmla="*/ 26 w 237"/>
                <a:gd name="T39" fmla="*/ 52 h 133"/>
                <a:gd name="T40" fmla="*/ 26 w 237"/>
                <a:gd name="T41" fmla="*/ 59 h 133"/>
                <a:gd name="T42" fmla="*/ 30 w 237"/>
                <a:gd name="T43" fmla="*/ 63 h 133"/>
                <a:gd name="T44" fmla="*/ 22 w 237"/>
                <a:gd name="T45" fmla="*/ 63 h 133"/>
                <a:gd name="T46" fmla="*/ 22 w 237"/>
                <a:gd name="T47" fmla="*/ 70 h 133"/>
                <a:gd name="T48" fmla="*/ 26 w 237"/>
                <a:gd name="T49" fmla="*/ 66 h 133"/>
                <a:gd name="T50" fmla="*/ 33 w 237"/>
                <a:gd name="T51" fmla="*/ 70 h 133"/>
                <a:gd name="T52" fmla="*/ 33 w 237"/>
                <a:gd name="T53" fmla="*/ 81 h 133"/>
                <a:gd name="T54" fmla="*/ 41 w 237"/>
                <a:gd name="T55" fmla="*/ 100 h 133"/>
                <a:gd name="T56" fmla="*/ 52 w 237"/>
                <a:gd name="T57" fmla="*/ 96 h 133"/>
                <a:gd name="T58" fmla="*/ 63 w 237"/>
                <a:gd name="T59" fmla="*/ 89 h 133"/>
                <a:gd name="T60" fmla="*/ 78 w 237"/>
                <a:gd name="T61" fmla="*/ 85 h 133"/>
                <a:gd name="T62" fmla="*/ 89 w 237"/>
                <a:gd name="T63" fmla="*/ 85 h 133"/>
                <a:gd name="T64" fmla="*/ 107 w 237"/>
                <a:gd name="T65" fmla="*/ 96 h 133"/>
                <a:gd name="T66" fmla="*/ 122 w 237"/>
                <a:gd name="T67" fmla="*/ 96 h 133"/>
                <a:gd name="T68" fmla="*/ 126 w 237"/>
                <a:gd name="T69" fmla="*/ 104 h 133"/>
                <a:gd name="T70" fmla="*/ 144 w 237"/>
                <a:gd name="T71" fmla="*/ 111 h 133"/>
                <a:gd name="T72" fmla="*/ 155 w 237"/>
                <a:gd name="T73" fmla="*/ 118 h 133"/>
                <a:gd name="T74" fmla="*/ 155 w 237"/>
                <a:gd name="T75" fmla="*/ 126 h 133"/>
                <a:gd name="T76" fmla="*/ 163 w 237"/>
                <a:gd name="T77" fmla="*/ 130 h 133"/>
                <a:gd name="T78" fmla="*/ 170 w 237"/>
                <a:gd name="T79" fmla="*/ 130 h 133"/>
                <a:gd name="T80" fmla="*/ 178 w 237"/>
                <a:gd name="T81" fmla="*/ 133 h 133"/>
                <a:gd name="T82" fmla="*/ 185 w 237"/>
                <a:gd name="T83" fmla="*/ 133 h 133"/>
                <a:gd name="T84" fmla="*/ 192 w 237"/>
                <a:gd name="T85" fmla="*/ 126 h 133"/>
                <a:gd name="T86" fmla="*/ 204 w 237"/>
                <a:gd name="T87" fmla="*/ 118 h 133"/>
                <a:gd name="T88" fmla="*/ 207 w 237"/>
                <a:gd name="T89" fmla="*/ 115 h 133"/>
                <a:gd name="T90" fmla="*/ 211 w 237"/>
                <a:gd name="T91" fmla="*/ 104 h 133"/>
                <a:gd name="T92" fmla="*/ 211 w 237"/>
                <a:gd name="T93" fmla="*/ 100 h 133"/>
                <a:gd name="T94" fmla="*/ 218 w 237"/>
                <a:gd name="T95" fmla="*/ 96 h 133"/>
                <a:gd name="T96" fmla="*/ 229 w 237"/>
                <a:gd name="T97" fmla="*/ 92 h 133"/>
                <a:gd name="T98" fmla="*/ 237 w 237"/>
                <a:gd name="T99" fmla="*/ 9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7" h="133">
                  <a:moveTo>
                    <a:pt x="237" y="92"/>
                  </a:moveTo>
                  <a:lnTo>
                    <a:pt x="237" y="85"/>
                  </a:lnTo>
                  <a:lnTo>
                    <a:pt x="237" y="81"/>
                  </a:lnTo>
                  <a:lnTo>
                    <a:pt x="229" y="78"/>
                  </a:lnTo>
                  <a:lnTo>
                    <a:pt x="229" y="78"/>
                  </a:lnTo>
                  <a:lnTo>
                    <a:pt x="226" y="78"/>
                  </a:lnTo>
                  <a:lnTo>
                    <a:pt x="218" y="78"/>
                  </a:lnTo>
                  <a:lnTo>
                    <a:pt x="207" y="70"/>
                  </a:lnTo>
                  <a:lnTo>
                    <a:pt x="192" y="63"/>
                  </a:lnTo>
                  <a:lnTo>
                    <a:pt x="181" y="55"/>
                  </a:lnTo>
                  <a:lnTo>
                    <a:pt x="174" y="52"/>
                  </a:lnTo>
                  <a:lnTo>
                    <a:pt x="167" y="48"/>
                  </a:lnTo>
                  <a:lnTo>
                    <a:pt x="163" y="41"/>
                  </a:lnTo>
                  <a:lnTo>
                    <a:pt x="163" y="37"/>
                  </a:lnTo>
                  <a:lnTo>
                    <a:pt x="159" y="37"/>
                  </a:lnTo>
                  <a:lnTo>
                    <a:pt x="155" y="26"/>
                  </a:lnTo>
                  <a:lnTo>
                    <a:pt x="148" y="22"/>
                  </a:lnTo>
                  <a:lnTo>
                    <a:pt x="144" y="22"/>
                  </a:lnTo>
                  <a:lnTo>
                    <a:pt x="144" y="26"/>
                  </a:lnTo>
                  <a:lnTo>
                    <a:pt x="133" y="18"/>
                  </a:lnTo>
                  <a:lnTo>
                    <a:pt x="122" y="15"/>
                  </a:lnTo>
                  <a:lnTo>
                    <a:pt x="118" y="11"/>
                  </a:lnTo>
                  <a:lnTo>
                    <a:pt x="111" y="3"/>
                  </a:lnTo>
                  <a:lnTo>
                    <a:pt x="100" y="0"/>
                  </a:lnTo>
                  <a:lnTo>
                    <a:pt x="92" y="0"/>
                  </a:lnTo>
                  <a:lnTo>
                    <a:pt x="92" y="3"/>
                  </a:lnTo>
                  <a:lnTo>
                    <a:pt x="92" y="3"/>
                  </a:lnTo>
                  <a:lnTo>
                    <a:pt x="89" y="3"/>
                  </a:lnTo>
                  <a:lnTo>
                    <a:pt x="85" y="3"/>
                  </a:lnTo>
                  <a:lnTo>
                    <a:pt x="81" y="7"/>
                  </a:lnTo>
                  <a:lnTo>
                    <a:pt x="78" y="7"/>
                  </a:lnTo>
                  <a:lnTo>
                    <a:pt x="74" y="15"/>
                  </a:lnTo>
                  <a:lnTo>
                    <a:pt x="74" y="18"/>
                  </a:lnTo>
                  <a:lnTo>
                    <a:pt x="78" y="22"/>
                  </a:lnTo>
                  <a:lnTo>
                    <a:pt x="74" y="26"/>
                  </a:lnTo>
                  <a:lnTo>
                    <a:pt x="70" y="26"/>
                  </a:lnTo>
                  <a:lnTo>
                    <a:pt x="59" y="26"/>
                  </a:lnTo>
                  <a:lnTo>
                    <a:pt x="52" y="26"/>
                  </a:lnTo>
                  <a:lnTo>
                    <a:pt x="41" y="15"/>
                  </a:lnTo>
                  <a:lnTo>
                    <a:pt x="30" y="11"/>
                  </a:lnTo>
                  <a:lnTo>
                    <a:pt x="18" y="7"/>
                  </a:lnTo>
                  <a:lnTo>
                    <a:pt x="11" y="11"/>
                  </a:lnTo>
                  <a:lnTo>
                    <a:pt x="0" y="18"/>
                  </a:lnTo>
                  <a:lnTo>
                    <a:pt x="0" y="22"/>
                  </a:lnTo>
                  <a:lnTo>
                    <a:pt x="4" y="22"/>
                  </a:lnTo>
                  <a:lnTo>
                    <a:pt x="4" y="26"/>
                  </a:lnTo>
                  <a:lnTo>
                    <a:pt x="7" y="26"/>
                  </a:lnTo>
                  <a:lnTo>
                    <a:pt x="7" y="29"/>
                  </a:lnTo>
                  <a:lnTo>
                    <a:pt x="11" y="33"/>
                  </a:lnTo>
                  <a:lnTo>
                    <a:pt x="11" y="41"/>
                  </a:lnTo>
                  <a:lnTo>
                    <a:pt x="11" y="41"/>
                  </a:lnTo>
                  <a:lnTo>
                    <a:pt x="11" y="48"/>
                  </a:lnTo>
                  <a:lnTo>
                    <a:pt x="11" y="52"/>
                  </a:lnTo>
                  <a:lnTo>
                    <a:pt x="11" y="55"/>
                  </a:lnTo>
                  <a:lnTo>
                    <a:pt x="18" y="59"/>
                  </a:lnTo>
                  <a:lnTo>
                    <a:pt x="18" y="55"/>
                  </a:lnTo>
                  <a:lnTo>
                    <a:pt x="15" y="55"/>
                  </a:lnTo>
                  <a:lnTo>
                    <a:pt x="18" y="55"/>
                  </a:lnTo>
                  <a:lnTo>
                    <a:pt x="22" y="55"/>
                  </a:lnTo>
                  <a:lnTo>
                    <a:pt x="26" y="52"/>
                  </a:lnTo>
                  <a:lnTo>
                    <a:pt x="26" y="55"/>
                  </a:lnTo>
                  <a:lnTo>
                    <a:pt x="26" y="59"/>
                  </a:lnTo>
                  <a:lnTo>
                    <a:pt x="26" y="59"/>
                  </a:lnTo>
                  <a:lnTo>
                    <a:pt x="30" y="59"/>
                  </a:lnTo>
                  <a:lnTo>
                    <a:pt x="30" y="63"/>
                  </a:lnTo>
                  <a:lnTo>
                    <a:pt x="30" y="63"/>
                  </a:lnTo>
                  <a:lnTo>
                    <a:pt x="26" y="63"/>
                  </a:lnTo>
                  <a:lnTo>
                    <a:pt x="26" y="63"/>
                  </a:lnTo>
                  <a:lnTo>
                    <a:pt x="22" y="63"/>
                  </a:lnTo>
                  <a:lnTo>
                    <a:pt x="18" y="63"/>
                  </a:lnTo>
                  <a:lnTo>
                    <a:pt x="18" y="66"/>
                  </a:lnTo>
                  <a:lnTo>
                    <a:pt x="22" y="70"/>
                  </a:lnTo>
                  <a:lnTo>
                    <a:pt x="22" y="66"/>
                  </a:lnTo>
                  <a:lnTo>
                    <a:pt x="22" y="66"/>
                  </a:lnTo>
                  <a:lnTo>
                    <a:pt x="26" y="66"/>
                  </a:lnTo>
                  <a:lnTo>
                    <a:pt x="26" y="66"/>
                  </a:lnTo>
                  <a:lnTo>
                    <a:pt x="30" y="70"/>
                  </a:lnTo>
                  <a:lnTo>
                    <a:pt x="33" y="70"/>
                  </a:lnTo>
                  <a:lnTo>
                    <a:pt x="33" y="74"/>
                  </a:lnTo>
                  <a:lnTo>
                    <a:pt x="33" y="78"/>
                  </a:lnTo>
                  <a:lnTo>
                    <a:pt x="33" y="81"/>
                  </a:lnTo>
                  <a:lnTo>
                    <a:pt x="33" y="89"/>
                  </a:lnTo>
                  <a:lnTo>
                    <a:pt x="37" y="92"/>
                  </a:lnTo>
                  <a:lnTo>
                    <a:pt x="41" y="100"/>
                  </a:lnTo>
                  <a:lnTo>
                    <a:pt x="44" y="100"/>
                  </a:lnTo>
                  <a:lnTo>
                    <a:pt x="52" y="100"/>
                  </a:lnTo>
                  <a:lnTo>
                    <a:pt x="52" y="96"/>
                  </a:lnTo>
                  <a:lnTo>
                    <a:pt x="55" y="92"/>
                  </a:lnTo>
                  <a:lnTo>
                    <a:pt x="55" y="92"/>
                  </a:lnTo>
                  <a:lnTo>
                    <a:pt x="63" y="89"/>
                  </a:lnTo>
                  <a:lnTo>
                    <a:pt x="70" y="85"/>
                  </a:lnTo>
                  <a:lnTo>
                    <a:pt x="78" y="89"/>
                  </a:lnTo>
                  <a:lnTo>
                    <a:pt x="78" y="85"/>
                  </a:lnTo>
                  <a:lnTo>
                    <a:pt x="81" y="81"/>
                  </a:lnTo>
                  <a:lnTo>
                    <a:pt x="85" y="85"/>
                  </a:lnTo>
                  <a:lnTo>
                    <a:pt x="89" y="85"/>
                  </a:lnTo>
                  <a:lnTo>
                    <a:pt x="92" y="89"/>
                  </a:lnTo>
                  <a:lnTo>
                    <a:pt x="100" y="89"/>
                  </a:lnTo>
                  <a:lnTo>
                    <a:pt x="107" y="96"/>
                  </a:lnTo>
                  <a:lnTo>
                    <a:pt x="111" y="96"/>
                  </a:lnTo>
                  <a:lnTo>
                    <a:pt x="115" y="92"/>
                  </a:lnTo>
                  <a:lnTo>
                    <a:pt x="122" y="96"/>
                  </a:lnTo>
                  <a:lnTo>
                    <a:pt x="126" y="96"/>
                  </a:lnTo>
                  <a:lnTo>
                    <a:pt x="126" y="100"/>
                  </a:lnTo>
                  <a:lnTo>
                    <a:pt x="126" y="104"/>
                  </a:lnTo>
                  <a:lnTo>
                    <a:pt x="129" y="100"/>
                  </a:lnTo>
                  <a:lnTo>
                    <a:pt x="137" y="104"/>
                  </a:lnTo>
                  <a:lnTo>
                    <a:pt x="144" y="111"/>
                  </a:lnTo>
                  <a:lnTo>
                    <a:pt x="152" y="111"/>
                  </a:lnTo>
                  <a:lnTo>
                    <a:pt x="155" y="115"/>
                  </a:lnTo>
                  <a:lnTo>
                    <a:pt x="155" y="118"/>
                  </a:lnTo>
                  <a:lnTo>
                    <a:pt x="155" y="118"/>
                  </a:lnTo>
                  <a:lnTo>
                    <a:pt x="155" y="122"/>
                  </a:lnTo>
                  <a:lnTo>
                    <a:pt x="155" y="126"/>
                  </a:lnTo>
                  <a:lnTo>
                    <a:pt x="159" y="126"/>
                  </a:lnTo>
                  <a:lnTo>
                    <a:pt x="159" y="126"/>
                  </a:lnTo>
                  <a:lnTo>
                    <a:pt x="163" y="130"/>
                  </a:lnTo>
                  <a:lnTo>
                    <a:pt x="167" y="130"/>
                  </a:lnTo>
                  <a:lnTo>
                    <a:pt x="170" y="130"/>
                  </a:lnTo>
                  <a:lnTo>
                    <a:pt x="170" y="130"/>
                  </a:lnTo>
                  <a:lnTo>
                    <a:pt x="174" y="130"/>
                  </a:lnTo>
                  <a:lnTo>
                    <a:pt x="178" y="130"/>
                  </a:lnTo>
                  <a:lnTo>
                    <a:pt x="178" y="133"/>
                  </a:lnTo>
                  <a:lnTo>
                    <a:pt x="181" y="133"/>
                  </a:lnTo>
                  <a:lnTo>
                    <a:pt x="181" y="133"/>
                  </a:lnTo>
                  <a:lnTo>
                    <a:pt x="185" y="133"/>
                  </a:lnTo>
                  <a:lnTo>
                    <a:pt x="189" y="130"/>
                  </a:lnTo>
                  <a:lnTo>
                    <a:pt x="189" y="126"/>
                  </a:lnTo>
                  <a:lnTo>
                    <a:pt x="192" y="126"/>
                  </a:lnTo>
                  <a:lnTo>
                    <a:pt x="189" y="122"/>
                  </a:lnTo>
                  <a:lnTo>
                    <a:pt x="196" y="122"/>
                  </a:lnTo>
                  <a:lnTo>
                    <a:pt x="204" y="118"/>
                  </a:lnTo>
                  <a:lnTo>
                    <a:pt x="204" y="118"/>
                  </a:lnTo>
                  <a:lnTo>
                    <a:pt x="204" y="115"/>
                  </a:lnTo>
                  <a:lnTo>
                    <a:pt x="207" y="115"/>
                  </a:lnTo>
                  <a:lnTo>
                    <a:pt x="207" y="111"/>
                  </a:lnTo>
                  <a:lnTo>
                    <a:pt x="207" y="107"/>
                  </a:lnTo>
                  <a:lnTo>
                    <a:pt x="211" y="104"/>
                  </a:lnTo>
                  <a:lnTo>
                    <a:pt x="211" y="100"/>
                  </a:lnTo>
                  <a:lnTo>
                    <a:pt x="211" y="100"/>
                  </a:lnTo>
                  <a:lnTo>
                    <a:pt x="211" y="100"/>
                  </a:lnTo>
                  <a:lnTo>
                    <a:pt x="211" y="96"/>
                  </a:lnTo>
                  <a:lnTo>
                    <a:pt x="215" y="96"/>
                  </a:lnTo>
                  <a:lnTo>
                    <a:pt x="218" y="96"/>
                  </a:lnTo>
                  <a:lnTo>
                    <a:pt x="218" y="96"/>
                  </a:lnTo>
                  <a:lnTo>
                    <a:pt x="226" y="92"/>
                  </a:lnTo>
                  <a:lnTo>
                    <a:pt x="229" y="92"/>
                  </a:lnTo>
                  <a:lnTo>
                    <a:pt x="233" y="92"/>
                  </a:lnTo>
                  <a:lnTo>
                    <a:pt x="237" y="92"/>
                  </a:lnTo>
                  <a:lnTo>
                    <a:pt x="237" y="92"/>
                  </a:lnTo>
                  <a:lnTo>
                    <a:pt x="237" y="9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 name="Freeform 19"/>
            <p:cNvSpPr>
              <a:spLocks noEditPoints="1"/>
            </p:cNvSpPr>
            <p:nvPr/>
          </p:nvSpPr>
          <p:spPr bwMode="auto">
            <a:xfrm>
              <a:off x="6769785" y="2784834"/>
              <a:ext cx="209721" cy="286919"/>
            </a:xfrm>
            <a:custGeom>
              <a:avLst/>
              <a:gdLst>
                <a:gd name="T0" fmla="*/ 17 w 44"/>
                <a:gd name="T1" fmla="*/ 0 h 60"/>
                <a:gd name="T2" fmla="*/ 23 w 44"/>
                <a:gd name="T3" fmla="*/ 23 h 60"/>
                <a:gd name="T4" fmla="*/ 28 w 44"/>
                <a:gd name="T5" fmla="*/ 24 h 60"/>
                <a:gd name="T6" fmla="*/ 31 w 44"/>
                <a:gd name="T7" fmla="*/ 28 h 60"/>
                <a:gd name="T8" fmla="*/ 30 w 44"/>
                <a:gd name="T9" fmla="*/ 29 h 60"/>
                <a:gd name="T10" fmla="*/ 24 w 44"/>
                <a:gd name="T11" fmla="*/ 24 h 60"/>
                <a:gd name="T12" fmla="*/ 19 w 44"/>
                <a:gd name="T13" fmla="*/ 26 h 60"/>
                <a:gd name="T14" fmla="*/ 16 w 44"/>
                <a:gd name="T15" fmla="*/ 22 h 60"/>
                <a:gd name="T16" fmla="*/ 13 w 44"/>
                <a:gd name="T17" fmla="*/ 20 h 60"/>
                <a:gd name="T18" fmla="*/ 12 w 44"/>
                <a:gd name="T19" fmla="*/ 14 h 60"/>
                <a:gd name="T20" fmla="*/ 17 w 44"/>
                <a:gd name="T21" fmla="*/ 4 h 60"/>
                <a:gd name="T22" fmla="*/ 20 w 44"/>
                <a:gd name="T23" fmla="*/ 7 h 60"/>
                <a:gd name="T24" fmla="*/ 21 w 44"/>
                <a:gd name="T25" fmla="*/ 14 h 60"/>
                <a:gd name="T26" fmla="*/ 21 w 44"/>
                <a:gd name="T27" fmla="*/ 22 h 60"/>
                <a:gd name="T28" fmla="*/ 22 w 44"/>
                <a:gd name="T29" fmla="*/ 19 h 60"/>
                <a:gd name="T30" fmla="*/ 15 w 44"/>
                <a:gd name="T31" fmla="*/ 26 h 60"/>
                <a:gd name="T32" fmla="*/ 20 w 44"/>
                <a:gd name="T33" fmla="*/ 30 h 60"/>
                <a:gd name="T34" fmla="*/ 31 w 44"/>
                <a:gd name="T35" fmla="*/ 24 h 60"/>
                <a:gd name="T36" fmla="*/ 22 w 44"/>
                <a:gd name="T37" fmla="*/ 27 h 60"/>
                <a:gd name="T38" fmla="*/ 23 w 44"/>
                <a:gd name="T39" fmla="*/ 31 h 60"/>
                <a:gd name="T40" fmla="*/ 27 w 44"/>
                <a:gd name="T41" fmla="*/ 27 h 60"/>
                <a:gd name="T42" fmla="*/ 29 w 44"/>
                <a:gd name="T43" fmla="*/ 30 h 60"/>
                <a:gd name="T44" fmla="*/ 29 w 44"/>
                <a:gd name="T45" fmla="*/ 30 h 60"/>
                <a:gd name="T46" fmla="*/ 23 w 44"/>
                <a:gd name="T47" fmla="*/ 39 h 60"/>
                <a:gd name="T48" fmla="*/ 24 w 44"/>
                <a:gd name="T49" fmla="*/ 34 h 60"/>
                <a:gd name="T50" fmla="*/ 27 w 44"/>
                <a:gd name="T51" fmla="*/ 36 h 60"/>
                <a:gd name="T52" fmla="*/ 26 w 44"/>
                <a:gd name="T53" fmla="*/ 39 h 60"/>
                <a:gd name="T54" fmla="*/ 32 w 44"/>
                <a:gd name="T55" fmla="*/ 39 h 60"/>
                <a:gd name="T56" fmla="*/ 29 w 44"/>
                <a:gd name="T57" fmla="*/ 43 h 60"/>
                <a:gd name="T58" fmla="*/ 27 w 44"/>
                <a:gd name="T59" fmla="*/ 39 h 60"/>
                <a:gd name="T60" fmla="*/ 29 w 44"/>
                <a:gd name="T61" fmla="*/ 44 h 60"/>
                <a:gd name="T62" fmla="*/ 34 w 44"/>
                <a:gd name="T63" fmla="*/ 40 h 60"/>
                <a:gd name="T64" fmla="*/ 38 w 44"/>
                <a:gd name="T65" fmla="*/ 41 h 60"/>
                <a:gd name="T66" fmla="*/ 34 w 44"/>
                <a:gd name="T67" fmla="*/ 35 h 60"/>
                <a:gd name="T68" fmla="*/ 39 w 44"/>
                <a:gd name="T69" fmla="*/ 36 h 60"/>
                <a:gd name="T70" fmla="*/ 36 w 44"/>
                <a:gd name="T71" fmla="*/ 30 h 60"/>
                <a:gd name="T72" fmla="*/ 36 w 44"/>
                <a:gd name="T73" fmla="*/ 34 h 60"/>
                <a:gd name="T74" fmla="*/ 33 w 44"/>
                <a:gd name="T75" fmla="*/ 36 h 60"/>
                <a:gd name="T76" fmla="*/ 38 w 44"/>
                <a:gd name="T77" fmla="*/ 40 h 60"/>
                <a:gd name="T78" fmla="*/ 40 w 44"/>
                <a:gd name="T79" fmla="*/ 37 h 60"/>
                <a:gd name="T80" fmla="*/ 39 w 44"/>
                <a:gd name="T81" fmla="*/ 39 h 60"/>
                <a:gd name="T82" fmla="*/ 41 w 44"/>
                <a:gd name="T83" fmla="*/ 42 h 60"/>
                <a:gd name="T84" fmla="*/ 24 w 44"/>
                <a:gd name="T85" fmla="*/ 51 h 60"/>
                <a:gd name="T86" fmla="*/ 30 w 44"/>
                <a:gd name="T87" fmla="*/ 46 h 60"/>
                <a:gd name="T88" fmla="*/ 36 w 44"/>
                <a:gd name="T89" fmla="*/ 47 h 60"/>
                <a:gd name="T90" fmla="*/ 38 w 44"/>
                <a:gd name="T91" fmla="*/ 42 h 60"/>
                <a:gd name="T92" fmla="*/ 42 w 44"/>
                <a:gd name="T93" fmla="*/ 47 h 60"/>
                <a:gd name="T94" fmla="*/ 44 w 44"/>
                <a:gd name="T95" fmla="*/ 54 h 60"/>
                <a:gd name="T96" fmla="*/ 42 w 44"/>
                <a:gd name="T97" fmla="*/ 55 h 60"/>
                <a:gd name="T98" fmla="*/ 39 w 44"/>
                <a:gd name="T99" fmla="*/ 59 h 60"/>
                <a:gd name="T100" fmla="*/ 34 w 44"/>
                <a:gd name="T101" fmla="*/ 58 h 60"/>
                <a:gd name="T102" fmla="*/ 33 w 44"/>
                <a:gd name="T103" fmla="*/ 53 h 60"/>
                <a:gd name="T104" fmla="*/ 29 w 44"/>
                <a:gd name="T105" fmla="*/ 52 h 60"/>
                <a:gd name="T106" fmla="*/ 26 w 44"/>
                <a:gd name="T107" fmla="*/ 51 h 60"/>
                <a:gd name="T108" fmla="*/ 24 w 44"/>
                <a:gd name="T109" fmla="*/ 55 h 60"/>
                <a:gd name="T110" fmla="*/ 14 w 44"/>
                <a:gd name="T111" fmla="*/ 32 h 60"/>
                <a:gd name="T112" fmla="*/ 12 w 44"/>
                <a:gd name="T113" fmla="*/ 33 h 60"/>
                <a:gd name="T114" fmla="*/ 3 w 44"/>
                <a:gd name="T115" fmla="*/ 47 h 60"/>
                <a:gd name="T116" fmla="*/ 10 w 44"/>
                <a:gd name="T117" fmla="*/ 41 h 60"/>
                <a:gd name="T118" fmla="*/ 10 w 44"/>
                <a:gd name="T119" fmla="*/ 38 h 60"/>
                <a:gd name="T120" fmla="*/ 4 w 44"/>
                <a:gd name="T121" fmla="*/ 44 h 60"/>
                <a:gd name="T122" fmla="*/ 2 w 44"/>
                <a:gd name="T12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60">
                  <a:moveTo>
                    <a:pt x="16" y="2"/>
                  </a:moveTo>
                  <a:cubicBezTo>
                    <a:pt x="17" y="2"/>
                    <a:pt x="17" y="2"/>
                    <a:pt x="17" y="2"/>
                  </a:cubicBezTo>
                  <a:cubicBezTo>
                    <a:pt x="17" y="3"/>
                    <a:pt x="17" y="3"/>
                    <a:pt x="17" y="3"/>
                  </a:cubicBezTo>
                  <a:cubicBezTo>
                    <a:pt x="16" y="2"/>
                    <a:pt x="16" y="2"/>
                    <a:pt x="16" y="2"/>
                  </a:cubicBezTo>
                  <a:close/>
                  <a:moveTo>
                    <a:pt x="16" y="1"/>
                  </a:moveTo>
                  <a:cubicBezTo>
                    <a:pt x="16" y="1"/>
                    <a:pt x="16" y="1"/>
                    <a:pt x="16" y="1"/>
                  </a:cubicBezTo>
                  <a:cubicBezTo>
                    <a:pt x="15" y="1"/>
                    <a:pt x="15" y="1"/>
                    <a:pt x="15" y="1"/>
                  </a:cubicBezTo>
                  <a:cubicBezTo>
                    <a:pt x="16" y="1"/>
                    <a:pt x="16" y="1"/>
                    <a:pt x="16" y="1"/>
                  </a:cubicBezTo>
                  <a:close/>
                  <a:moveTo>
                    <a:pt x="17" y="0"/>
                  </a:moveTo>
                  <a:cubicBezTo>
                    <a:pt x="17" y="0"/>
                    <a:pt x="17" y="0"/>
                    <a:pt x="17" y="0"/>
                  </a:cubicBezTo>
                  <a:cubicBezTo>
                    <a:pt x="17" y="0"/>
                    <a:pt x="17" y="0"/>
                    <a:pt x="17" y="0"/>
                  </a:cubicBezTo>
                  <a:cubicBezTo>
                    <a:pt x="17" y="0"/>
                    <a:pt x="17" y="0"/>
                    <a:pt x="17" y="0"/>
                  </a:cubicBezTo>
                  <a:close/>
                  <a:moveTo>
                    <a:pt x="19" y="2"/>
                  </a:moveTo>
                  <a:cubicBezTo>
                    <a:pt x="19" y="2"/>
                    <a:pt x="19" y="2"/>
                    <a:pt x="19" y="2"/>
                  </a:cubicBezTo>
                  <a:cubicBezTo>
                    <a:pt x="19" y="3"/>
                    <a:pt x="19" y="3"/>
                    <a:pt x="19" y="3"/>
                  </a:cubicBezTo>
                  <a:cubicBezTo>
                    <a:pt x="20" y="2"/>
                    <a:pt x="20" y="2"/>
                    <a:pt x="20" y="2"/>
                  </a:cubicBezTo>
                  <a:cubicBezTo>
                    <a:pt x="20" y="2"/>
                    <a:pt x="19" y="2"/>
                    <a:pt x="19" y="2"/>
                  </a:cubicBezTo>
                  <a:close/>
                  <a:moveTo>
                    <a:pt x="20" y="22"/>
                  </a:moveTo>
                  <a:cubicBezTo>
                    <a:pt x="20" y="22"/>
                    <a:pt x="20" y="22"/>
                    <a:pt x="20" y="22"/>
                  </a:cubicBezTo>
                  <a:cubicBezTo>
                    <a:pt x="21" y="23"/>
                    <a:pt x="21" y="23"/>
                    <a:pt x="21" y="23"/>
                  </a:cubicBezTo>
                  <a:cubicBezTo>
                    <a:pt x="22" y="24"/>
                    <a:pt x="22" y="24"/>
                    <a:pt x="22" y="24"/>
                  </a:cubicBezTo>
                  <a:cubicBezTo>
                    <a:pt x="23" y="23"/>
                    <a:pt x="23" y="23"/>
                    <a:pt x="23" y="23"/>
                  </a:cubicBezTo>
                  <a:cubicBezTo>
                    <a:pt x="23" y="23"/>
                    <a:pt x="23" y="23"/>
                    <a:pt x="23" y="23"/>
                  </a:cubicBezTo>
                  <a:cubicBezTo>
                    <a:pt x="24" y="22"/>
                    <a:pt x="24" y="22"/>
                    <a:pt x="24" y="22"/>
                  </a:cubicBezTo>
                  <a:cubicBezTo>
                    <a:pt x="25" y="22"/>
                    <a:pt x="25" y="22"/>
                    <a:pt x="25" y="22"/>
                  </a:cubicBezTo>
                  <a:cubicBezTo>
                    <a:pt x="26" y="23"/>
                    <a:pt x="26" y="23"/>
                    <a:pt x="26" y="23"/>
                  </a:cubicBezTo>
                  <a:cubicBezTo>
                    <a:pt x="27" y="24"/>
                    <a:pt x="27" y="24"/>
                    <a:pt x="27" y="24"/>
                  </a:cubicBezTo>
                  <a:cubicBezTo>
                    <a:pt x="26" y="24"/>
                    <a:pt x="26" y="24"/>
                    <a:pt x="26" y="24"/>
                  </a:cubicBezTo>
                  <a:cubicBezTo>
                    <a:pt x="27" y="25"/>
                    <a:pt x="27" y="25"/>
                    <a:pt x="27" y="25"/>
                  </a:cubicBezTo>
                  <a:cubicBezTo>
                    <a:pt x="28" y="24"/>
                    <a:pt x="28" y="24"/>
                    <a:pt x="28" y="24"/>
                  </a:cubicBezTo>
                  <a:cubicBezTo>
                    <a:pt x="27" y="24"/>
                    <a:pt x="27" y="24"/>
                    <a:pt x="27" y="24"/>
                  </a:cubicBezTo>
                  <a:cubicBezTo>
                    <a:pt x="28" y="23"/>
                    <a:pt x="28" y="23"/>
                    <a:pt x="28" y="23"/>
                  </a:cubicBezTo>
                  <a:cubicBezTo>
                    <a:pt x="28" y="24"/>
                    <a:pt x="28" y="24"/>
                    <a:pt x="28" y="24"/>
                  </a:cubicBezTo>
                  <a:cubicBezTo>
                    <a:pt x="29" y="24"/>
                    <a:pt x="29" y="24"/>
                    <a:pt x="29" y="24"/>
                  </a:cubicBezTo>
                  <a:cubicBezTo>
                    <a:pt x="30" y="25"/>
                    <a:pt x="30" y="25"/>
                    <a:pt x="30" y="25"/>
                  </a:cubicBezTo>
                  <a:cubicBezTo>
                    <a:pt x="30" y="25"/>
                    <a:pt x="30" y="25"/>
                    <a:pt x="30" y="25"/>
                  </a:cubicBezTo>
                  <a:cubicBezTo>
                    <a:pt x="30" y="25"/>
                    <a:pt x="30" y="25"/>
                    <a:pt x="30" y="25"/>
                  </a:cubicBezTo>
                  <a:cubicBezTo>
                    <a:pt x="29" y="25"/>
                    <a:pt x="29" y="25"/>
                    <a:pt x="29" y="25"/>
                  </a:cubicBezTo>
                  <a:cubicBezTo>
                    <a:pt x="29" y="25"/>
                    <a:pt x="29" y="25"/>
                    <a:pt x="29" y="25"/>
                  </a:cubicBezTo>
                  <a:cubicBezTo>
                    <a:pt x="29" y="26"/>
                    <a:pt x="29" y="26"/>
                    <a:pt x="29" y="26"/>
                  </a:cubicBezTo>
                  <a:cubicBezTo>
                    <a:pt x="30" y="27"/>
                    <a:pt x="30" y="27"/>
                    <a:pt x="30" y="27"/>
                  </a:cubicBezTo>
                  <a:cubicBezTo>
                    <a:pt x="30" y="28"/>
                    <a:pt x="30" y="28"/>
                    <a:pt x="30" y="28"/>
                  </a:cubicBezTo>
                  <a:cubicBezTo>
                    <a:pt x="31" y="28"/>
                    <a:pt x="31" y="28"/>
                    <a:pt x="31" y="28"/>
                  </a:cubicBezTo>
                  <a:cubicBezTo>
                    <a:pt x="31" y="28"/>
                    <a:pt x="31" y="28"/>
                    <a:pt x="31" y="28"/>
                  </a:cubicBezTo>
                  <a:cubicBezTo>
                    <a:pt x="32" y="28"/>
                    <a:pt x="32" y="28"/>
                    <a:pt x="32" y="28"/>
                  </a:cubicBezTo>
                  <a:cubicBezTo>
                    <a:pt x="32" y="28"/>
                    <a:pt x="32" y="28"/>
                    <a:pt x="32" y="28"/>
                  </a:cubicBezTo>
                  <a:cubicBezTo>
                    <a:pt x="32" y="29"/>
                    <a:pt x="32" y="29"/>
                    <a:pt x="32" y="29"/>
                  </a:cubicBezTo>
                  <a:cubicBezTo>
                    <a:pt x="32" y="29"/>
                    <a:pt x="32" y="29"/>
                    <a:pt x="32" y="29"/>
                  </a:cubicBezTo>
                  <a:cubicBezTo>
                    <a:pt x="32" y="30"/>
                    <a:pt x="32" y="30"/>
                    <a:pt x="32" y="30"/>
                  </a:cubicBezTo>
                  <a:cubicBezTo>
                    <a:pt x="31" y="30"/>
                    <a:pt x="31" y="30"/>
                    <a:pt x="31" y="30"/>
                  </a:cubicBezTo>
                  <a:cubicBezTo>
                    <a:pt x="30" y="29"/>
                    <a:pt x="30" y="29"/>
                    <a:pt x="30" y="29"/>
                  </a:cubicBezTo>
                  <a:cubicBezTo>
                    <a:pt x="31" y="29"/>
                    <a:pt x="31" y="29"/>
                    <a:pt x="31" y="29"/>
                  </a:cubicBezTo>
                  <a:cubicBezTo>
                    <a:pt x="31" y="29"/>
                    <a:pt x="31" y="29"/>
                    <a:pt x="31" y="29"/>
                  </a:cubicBezTo>
                  <a:cubicBezTo>
                    <a:pt x="30" y="28"/>
                    <a:pt x="30" y="28"/>
                    <a:pt x="30" y="28"/>
                  </a:cubicBezTo>
                  <a:cubicBezTo>
                    <a:pt x="30" y="29"/>
                    <a:pt x="30" y="29"/>
                    <a:pt x="30" y="29"/>
                  </a:cubicBezTo>
                  <a:cubicBezTo>
                    <a:pt x="29" y="29"/>
                    <a:pt x="29" y="29"/>
                    <a:pt x="29" y="29"/>
                  </a:cubicBezTo>
                  <a:cubicBezTo>
                    <a:pt x="28" y="28"/>
                    <a:pt x="28" y="28"/>
                    <a:pt x="28" y="28"/>
                  </a:cubicBezTo>
                  <a:cubicBezTo>
                    <a:pt x="28" y="28"/>
                    <a:pt x="28" y="28"/>
                    <a:pt x="28" y="28"/>
                  </a:cubicBezTo>
                  <a:cubicBezTo>
                    <a:pt x="28" y="27"/>
                    <a:pt x="28" y="27"/>
                    <a:pt x="28" y="27"/>
                  </a:cubicBezTo>
                  <a:cubicBezTo>
                    <a:pt x="27" y="26"/>
                    <a:pt x="27" y="26"/>
                    <a:pt x="27" y="26"/>
                  </a:cubicBezTo>
                  <a:cubicBezTo>
                    <a:pt x="26" y="26"/>
                    <a:pt x="26" y="26"/>
                    <a:pt x="26" y="26"/>
                  </a:cubicBezTo>
                  <a:cubicBezTo>
                    <a:pt x="26" y="25"/>
                    <a:pt x="26" y="25"/>
                    <a:pt x="26" y="25"/>
                  </a:cubicBezTo>
                  <a:cubicBezTo>
                    <a:pt x="25" y="24"/>
                    <a:pt x="25" y="24"/>
                    <a:pt x="25" y="24"/>
                  </a:cubicBezTo>
                  <a:cubicBezTo>
                    <a:pt x="25" y="24"/>
                    <a:pt x="25" y="24"/>
                    <a:pt x="25" y="24"/>
                  </a:cubicBezTo>
                  <a:cubicBezTo>
                    <a:pt x="24" y="24"/>
                    <a:pt x="24" y="24"/>
                    <a:pt x="24" y="24"/>
                  </a:cubicBezTo>
                  <a:cubicBezTo>
                    <a:pt x="24" y="24"/>
                    <a:pt x="24" y="24"/>
                    <a:pt x="24" y="24"/>
                  </a:cubicBezTo>
                  <a:cubicBezTo>
                    <a:pt x="25" y="26"/>
                    <a:pt x="25" y="26"/>
                    <a:pt x="25" y="26"/>
                  </a:cubicBezTo>
                  <a:cubicBezTo>
                    <a:pt x="25" y="27"/>
                    <a:pt x="25" y="27"/>
                    <a:pt x="25" y="27"/>
                  </a:cubicBezTo>
                  <a:cubicBezTo>
                    <a:pt x="25" y="27"/>
                    <a:pt x="25" y="27"/>
                    <a:pt x="25" y="27"/>
                  </a:cubicBezTo>
                  <a:cubicBezTo>
                    <a:pt x="24" y="26"/>
                    <a:pt x="24" y="26"/>
                    <a:pt x="24" y="26"/>
                  </a:cubicBezTo>
                  <a:cubicBezTo>
                    <a:pt x="23" y="25"/>
                    <a:pt x="23" y="25"/>
                    <a:pt x="23" y="25"/>
                  </a:cubicBezTo>
                  <a:cubicBezTo>
                    <a:pt x="23" y="25"/>
                    <a:pt x="23" y="25"/>
                    <a:pt x="23" y="25"/>
                  </a:cubicBezTo>
                  <a:cubicBezTo>
                    <a:pt x="21" y="24"/>
                    <a:pt x="21" y="24"/>
                    <a:pt x="21" y="24"/>
                  </a:cubicBezTo>
                  <a:cubicBezTo>
                    <a:pt x="20" y="24"/>
                    <a:pt x="20" y="24"/>
                    <a:pt x="20" y="24"/>
                  </a:cubicBezTo>
                  <a:cubicBezTo>
                    <a:pt x="19" y="25"/>
                    <a:pt x="19" y="25"/>
                    <a:pt x="19" y="25"/>
                  </a:cubicBezTo>
                  <a:cubicBezTo>
                    <a:pt x="20" y="25"/>
                    <a:pt x="20" y="25"/>
                    <a:pt x="20" y="25"/>
                  </a:cubicBezTo>
                  <a:cubicBezTo>
                    <a:pt x="19" y="26"/>
                    <a:pt x="19" y="26"/>
                    <a:pt x="19" y="26"/>
                  </a:cubicBezTo>
                  <a:cubicBezTo>
                    <a:pt x="18" y="25"/>
                    <a:pt x="18" y="25"/>
                    <a:pt x="18" y="25"/>
                  </a:cubicBezTo>
                  <a:cubicBezTo>
                    <a:pt x="17" y="25"/>
                    <a:pt x="17" y="25"/>
                    <a:pt x="17" y="25"/>
                  </a:cubicBezTo>
                  <a:cubicBezTo>
                    <a:pt x="16" y="25"/>
                    <a:pt x="16" y="25"/>
                    <a:pt x="16" y="25"/>
                  </a:cubicBezTo>
                  <a:cubicBezTo>
                    <a:pt x="17" y="25"/>
                    <a:pt x="17" y="25"/>
                    <a:pt x="17" y="25"/>
                  </a:cubicBezTo>
                  <a:cubicBezTo>
                    <a:pt x="16" y="24"/>
                    <a:pt x="16" y="24"/>
                    <a:pt x="16" y="24"/>
                  </a:cubicBezTo>
                  <a:cubicBezTo>
                    <a:pt x="16" y="24"/>
                    <a:pt x="16" y="24"/>
                    <a:pt x="16" y="24"/>
                  </a:cubicBezTo>
                  <a:cubicBezTo>
                    <a:pt x="16" y="25"/>
                    <a:pt x="16" y="25"/>
                    <a:pt x="16" y="25"/>
                  </a:cubicBezTo>
                  <a:cubicBezTo>
                    <a:pt x="15" y="24"/>
                    <a:pt x="15" y="24"/>
                    <a:pt x="15" y="24"/>
                  </a:cubicBezTo>
                  <a:cubicBezTo>
                    <a:pt x="15" y="23"/>
                    <a:pt x="15" y="23"/>
                    <a:pt x="15" y="23"/>
                  </a:cubicBezTo>
                  <a:cubicBezTo>
                    <a:pt x="15" y="23"/>
                    <a:pt x="15" y="23"/>
                    <a:pt x="15" y="23"/>
                  </a:cubicBezTo>
                  <a:cubicBezTo>
                    <a:pt x="16" y="22"/>
                    <a:pt x="16" y="22"/>
                    <a:pt x="16" y="22"/>
                  </a:cubicBezTo>
                  <a:cubicBezTo>
                    <a:pt x="17" y="21"/>
                    <a:pt x="17" y="21"/>
                    <a:pt x="17" y="21"/>
                  </a:cubicBezTo>
                  <a:cubicBezTo>
                    <a:pt x="16" y="20"/>
                    <a:pt x="16" y="20"/>
                    <a:pt x="16" y="20"/>
                  </a:cubicBezTo>
                  <a:cubicBezTo>
                    <a:pt x="15" y="20"/>
                    <a:pt x="15" y="20"/>
                    <a:pt x="15" y="20"/>
                  </a:cubicBezTo>
                  <a:cubicBezTo>
                    <a:pt x="15" y="21"/>
                    <a:pt x="15" y="21"/>
                    <a:pt x="15" y="21"/>
                  </a:cubicBezTo>
                  <a:cubicBezTo>
                    <a:pt x="15" y="21"/>
                    <a:pt x="15" y="21"/>
                    <a:pt x="15" y="21"/>
                  </a:cubicBezTo>
                  <a:cubicBezTo>
                    <a:pt x="15" y="22"/>
                    <a:pt x="15" y="22"/>
                    <a:pt x="15" y="22"/>
                  </a:cubicBezTo>
                  <a:cubicBezTo>
                    <a:pt x="14" y="22"/>
                    <a:pt x="14" y="22"/>
                    <a:pt x="14" y="22"/>
                  </a:cubicBezTo>
                  <a:cubicBezTo>
                    <a:pt x="13" y="21"/>
                    <a:pt x="13" y="21"/>
                    <a:pt x="13" y="21"/>
                  </a:cubicBezTo>
                  <a:cubicBezTo>
                    <a:pt x="13" y="20"/>
                    <a:pt x="13" y="20"/>
                    <a:pt x="13" y="20"/>
                  </a:cubicBezTo>
                  <a:cubicBezTo>
                    <a:pt x="13" y="20"/>
                    <a:pt x="13" y="20"/>
                    <a:pt x="13" y="20"/>
                  </a:cubicBezTo>
                  <a:cubicBezTo>
                    <a:pt x="13" y="20"/>
                    <a:pt x="13" y="20"/>
                    <a:pt x="13" y="20"/>
                  </a:cubicBezTo>
                  <a:cubicBezTo>
                    <a:pt x="12" y="20"/>
                    <a:pt x="12" y="20"/>
                    <a:pt x="12" y="20"/>
                  </a:cubicBezTo>
                  <a:cubicBezTo>
                    <a:pt x="12" y="18"/>
                    <a:pt x="12" y="18"/>
                    <a:pt x="12" y="18"/>
                  </a:cubicBezTo>
                  <a:cubicBezTo>
                    <a:pt x="12" y="17"/>
                    <a:pt x="12" y="17"/>
                    <a:pt x="12" y="17"/>
                  </a:cubicBezTo>
                  <a:cubicBezTo>
                    <a:pt x="11" y="16"/>
                    <a:pt x="11" y="16"/>
                    <a:pt x="11" y="16"/>
                  </a:cubicBezTo>
                  <a:cubicBezTo>
                    <a:pt x="12" y="16"/>
                    <a:pt x="12" y="16"/>
                    <a:pt x="12" y="16"/>
                  </a:cubicBezTo>
                  <a:cubicBezTo>
                    <a:pt x="11" y="15"/>
                    <a:pt x="11" y="15"/>
                    <a:pt x="11" y="15"/>
                  </a:cubicBezTo>
                  <a:cubicBezTo>
                    <a:pt x="11" y="15"/>
                    <a:pt x="11" y="15"/>
                    <a:pt x="11" y="15"/>
                  </a:cubicBezTo>
                  <a:cubicBezTo>
                    <a:pt x="11" y="14"/>
                    <a:pt x="11" y="14"/>
                    <a:pt x="11" y="14"/>
                  </a:cubicBezTo>
                  <a:cubicBezTo>
                    <a:pt x="11" y="13"/>
                    <a:pt x="11" y="13"/>
                    <a:pt x="11" y="13"/>
                  </a:cubicBezTo>
                  <a:cubicBezTo>
                    <a:pt x="11" y="14"/>
                    <a:pt x="11" y="14"/>
                    <a:pt x="11" y="14"/>
                  </a:cubicBezTo>
                  <a:cubicBezTo>
                    <a:pt x="12" y="14"/>
                    <a:pt x="12" y="14"/>
                    <a:pt x="12" y="14"/>
                  </a:cubicBezTo>
                  <a:cubicBezTo>
                    <a:pt x="13" y="14"/>
                    <a:pt x="13" y="14"/>
                    <a:pt x="13" y="14"/>
                  </a:cubicBezTo>
                  <a:cubicBezTo>
                    <a:pt x="13" y="13"/>
                    <a:pt x="13" y="13"/>
                    <a:pt x="13" y="13"/>
                  </a:cubicBezTo>
                  <a:cubicBezTo>
                    <a:pt x="12" y="12"/>
                    <a:pt x="12" y="12"/>
                    <a:pt x="12" y="12"/>
                  </a:cubicBezTo>
                  <a:cubicBezTo>
                    <a:pt x="12" y="11"/>
                    <a:pt x="12" y="11"/>
                    <a:pt x="12" y="11"/>
                  </a:cubicBezTo>
                  <a:cubicBezTo>
                    <a:pt x="13" y="9"/>
                    <a:pt x="13" y="9"/>
                    <a:pt x="13" y="9"/>
                  </a:cubicBezTo>
                  <a:cubicBezTo>
                    <a:pt x="13" y="7"/>
                    <a:pt x="13" y="7"/>
                    <a:pt x="13" y="7"/>
                  </a:cubicBezTo>
                  <a:cubicBezTo>
                    <a:pt x="13" y="6"/>
                    <a:pt x="13" y="6"/>
                    <a:pt x="13" y="6"/>
                  </a:cubicBezTo>
                  <a:cubicBezTo>
                    <a:pt x="14" y="5"/>
                    <a:pt x="14" y="5"/>
                    <a:pt x="14" y="5"/>
                  </a:cubicBezTo>
                  <a:cubicBezTo>
                    <a:pt x="14" y="4"/>
                    <a:pt x="14" y="4"/>
                    <a:pt x="14" y="4"/>
                  </a:cubicBezTo>
                  <a:cubicBezTo>
                    <a:pt x="15" y="4"/>
                    <a:pt x="15" y="4"/>
                    <a:pt x="15" y="4"/>
                  </a:cubicBezTo>
                  <a:cubicBezTo>
                    <a:pt x="17" y="4"/>
                    <a:pt x="17" y="4"/>
                    <a:pt x="17" y="4"/>
                  </a:cubicBezTo>
                  <a:cubicBezTo>
                    <a:pt x="17" y="5"/>
                    <a:pt x="17" y="5"/>
                    <a:pt x="17" y="5"/>
                  </a:cubicBezTo>
                  <a:cubicBezTo>
                    <a:pt x="18" y="5"/>
                    <a:pt x="18" y="5"/>
                    <a:pt x="18" y="5"/>
                  </a:cubicBezTo>
                  <a:cubicBezTo>
                    <a:pt x="18" y="5"/>
                    <a:pt x="18" y="5"/>
                    <a:pt x="18" y="5"/>
                  </a:cubicBezTo>
                  <a:cubicBezTo>
                    <a:pt x="20" y="5"/>
                    <a:pt x="20" y="5"/>
                    <a:pt x="20" y="5"/>
                  </a:cubicBezTo>
                  <a:cubicBezTo>
                    <a:pt x="20" y="4"/>
                    <a:pt x="20" y="4"/>
                    <a:pt x="20" y="4"/>
                  </a:cubicBezTo>
                  <a:cubicBezTo>
                    <a:pt x="20" y="4"/>
                    <a:pt x="20" y="4"/>
                    <a:pt x="20" y="4"/>
                  </a:cubicBezTo>
                  <a:cubicBezTo>
                    <a:pt x="21" y="4"/>
                    <a:pt x="21" y="4"/>
                    <a:pt x="21" y="4"/>
                  </a:cubicBezTo>
                  <a:cubicBezTo>
                    <a:pt x="21" y="4"/>
                    <a:pt x="21" y="4"/>
                    <a:pt x="21" y="4"/>
                  </a:cubicBezTo>
                  <a:cubicBezTo>
                    <a:pt x="21" y="5"/>
                    <a:pt x="21" y="5"/>
                    <a:pt x="21" y="5"/>
                  </a:cubicBezTo>
                  <a:cubicBezTo>
                    <a:pt x="21" y="5"/>
                    <a:pt x="21" y="5"/>
                    <a:pt x="21" y="5"/>
                  </a:cubicBezTo>
                  <a:cubicBezTo>
                    <a:pt x="20" y="7"/>
                    <a:pt x="20" y="7"/>
                    <a:pt x="20" y="7"/>
                  </a:cubicBezTo>
                  <a:cubicBezTo>
                    <a:pt x="21" y="8"/>
                    <a:pt x="21" y="8"/>
                    <a:pt x="21" y="8"/>
                  </a:cubicBezTo>
                  <a:cubicBezTo>
                    <a:pt x="22" y="8"/>
                    <a:pt x="22" y="8"/>
                    <a:pt x="22" y="8"/>
                  </a:cubicBezTo>
                  <a:cubicBezTo>
                    <a:pt x="22" y="9"/>
                    <a:pt x="22" y="9"/>
                    <a:pt x="22" y="9"/>
                  </a:cubicBezTo>
                  <a:cubicBezTo>
                    <a:pt x="23" y="10"/>
                    <a:pt x="23" y="10"/>
                    <a:pt x="23" y="10"/>
                  </a:cubicBezTo>
                  <a:cubicBezTo>
                    <a:pt x="22" y="12"/>
                    <a:pt x="22" y="12"/>
                    <a:pt x="22" y="12"/>
                  </a:cubicBezTo>
                  <a:cubicBezTo>
                    <a:pt x="22" y="13"/>
                    <a:pt x="22" y="13"/>
                    <a:pt x="22" y="13"/>
                  </a:cubicBezTo>
                  <a:cubicBezTo>
                    <a:pt x="22" y="14"/>
                    <a:pt x="22" y="14"/>
                    <a:pt x="22" y="14"/>
                  </a:cubicBezTo>
                  <a:cubicBezTo>
                    <a:pt x="21" y="15"/>
                    <a:pt x="21" y="15"/>
                    <a:pt x="21" y="15"/>
                  </a:cubicBezTo>
                  <a:cubicBezTo>
                    <a:pt x="21" y="15"/>
                    <a:pt x="21" y="15"/>
                    <a:pt x="21" y="15"/>
                  </a:cubicBezTo>
                  <a:cubicBezTo>
                    <a:pt x="21" y="14"/>
                    <a:pt x="21" y="14"/>
                    <a:pt x="21" y="14"/>
                  </a:cubicBezTo>
                  <a:cubicBezTo>
                    <a:pt x="21" y="14"/>
                    <a:pt x="21" y="14"/>
                    <a:pt x="21" y="14"/>
                  </a:cubicBezTo>
                  <a:cubicBezTo>
                    <a:pt x="19" y="15"/>
                    <a:pt x="19" y="15"/>
                    <a:pt x="19" y="15"/>
                  </a:cubicBezTo>
                  <a:cubicBezTo>
                    <a:pt x="19" y="16"/>
                    <a:pt x="19" y="16"/>
                    <a:pt x="19" y="16"/>
                  </a:cubicBezTo>
                  <a:cubicBezTo>
                    <a:pt x="19" y="17"/>
                    <a:pt x="19" y="17"/>
                    <a:pt x="19" y="17"/>
                  </a:cubicBezTo>
                  <a:cubicBezTo>
                    <a:pt x="19" y="18"/>
                    <a:pt x="19" y="18"/>
                    <a:pt x="19" y="18"/>
                  </a:cubicBezTo>
                  <a:cubicBezTo>
                    <a:pt x="19" y="19"/>
                    <a:pt x="19" y="19"/>
                    <a:pt x="19" y="19"/>
                  </a:cubicBezTo>
                  <a:cubicBezTo>
                    <a:pt x="19" y="19"/>
                    <a:pt x="19" y="19"/>
                    <a:pt x="19" y="19"/>
                  </a:cubicBezTo>
                  <a:cubicBezTo>
                    <a:pt x="19" y="20"/>
                    <a:pt x="19" y="20"/>
                    <a:pt x="19" y="20"/>
                  </a:cubicBezTo>
                  <a:cubicBezTo>
                    <a:pt x="20" y="21"/>
                    <a:pt x="20" y="21"/>
                    <a:pt x="20" y="21"/>
                  </a:cubicBezTo>
                  <a:cubicBezTo>
                    <a:pt x="20" y="21"/>
                    <a:pt x="20" y="21"/>
                    <a:pt x="20" y="21"/>
                  </a:cubicBezTo>
                  <a:cubicBezTo>
                    <a:pt x="20" y="22"/>
                    <a:pt x="20" y="22"/>
                    <a:pt x="20" y="22"/>
                  </a:cubicBezTo>
                  <a:close/>
                  <a:moveTo>
                    <a:pt x="21" y="22"/>
                  </a:moveTo>
                  <a:cubicBezTo>
                    <a:pt x="21" y="23"/>
                    <a:pt x="21" y="23"/>
                    <a:pt x="21" y="23"/>
                  </a:cubicBezTo>
                  <a:cubicBezTo>
                    <a:pt x="22" y="23"/>
                    <a:pt x="22" y="23"/>
                    <a:pt x="22" y="23"/>
                  </a:cubicBezTo>
                  <a:cubicBezTo>
                    <a:pt x="22" y="23"/>
                    <a:pt x="22" y="23"/>
                    <a:pt x="22" y="23"/>
                  </a:cubicBezTo>
                  <a:cubicBezTo>
                    <a:pt x="21" y="22"/>
                    <a:pt x="21" y="22"/>
                    <a:pt x="21" y="22"/>
                  </a:cubicBezTo>
                  <a:close/>
                  <a:moveTo>
                    <a:pt x="21" y="19"/>
                  </a:moveTo>
                  <a:cubicBezTo>
                    <a:pt x="21" y="20"/>
                    <a:pt x="21" y="20"/>
                    <a:pt x="21" y="20"/>
                  </a:cubicBezTo>
                  <a:cubicBezTo>
                    <a:pt x="21" y="21"/>
                    <a:pt x="21" y="21"/>
                    <a:pt x="21" y="21"/>
                  </a:cubicBezTo>
                  <a:cubicBezTo>
                    <a:pt x="21" y="21"/>
                    <a:pt x="21" y="21"/>
                    <a:pt x="21" y="21"/>
                  </a:cubicBezTo>
                  <a:cubicBezTo>
                    <a:pt x="22" y="21"/>
                    <a:pt x="22" y="21"/>
                    <a:pt x="22" y="21"/>
                  </a:cubicBezTo>
                  <a:cubicBezTo>
                    <a:pt x="22" y="19"/>
                    <a:pt x="22" y="19"/>
                    <a:pt x="22" y="19"/>
                  </a:cubicBezTo>
                  <a:cubicBezTo>
                    <a:pt x="22" y="19"/>
                    <a:pt x="22" y="19"/>
                    <a:pt x="22" y="19"/>
                  </a:cubicBezTo>
                  <a:cubicBezTo>
                    <a:pt x="22" y="19"/>
                    <a:pt x="22" y="19"/>
                    <a:pt x="22" y="19"/>
                  </a:cubicBezTo>
                  <a:cubicBezTo>
                    <a:pt x="21" y="19"/>
                    <a:pt x="21" y="19"/>
                    <a:pt x="21" y="19"/>
                  </a:cubicBezTo>
                  <a:close/>
                  <a:moveTo>
                    <a:pt x="13" y="24"/>
                  </a:moveTo>
                  <a:cubicBezTo>
                    <a:pt x="13" y="25"/>
                    <a:pt x="13" y="25"/>
                    <a:pt x="13" y="25"/>
                  </a:cubicBezTo>
                  <a:cubicBezTo>
                    <a:pt x="14" y="25"/>
                    <a:pt x="14" y="25"/>
                    <a:pt x="14" y="25"/>
                  </a:cubicBezTo>
                  <a:cubicBezTo>
                    <a:pt x="14" y="25"/>
                    <a:pt x="14" y="25"/>
                    <a:pt x="14" y="25"/>
                  </a:cubicBezTo>
                  <a:cubicBezTo>
                    <a:pt x="13" y="24"/>
                    <a:pt x="13" y="24"/>
                    <a:pt x="13" y="24"/>
                  </a:cubicBezTo>
                  <a:cubicBezTo>
                    <a:pt x="13" y="24"/>
                    <a:pt x="13" y="24"/>
                    <a:pt x="13" y="24"/>
                  </a:cubicBezTo>
                  <a:close/>
                  <a:moveTo>
                    <a:pt x="14" y="26"/>
                  </a:moveTo>
                  <a:cubicBezTo>
                    <a:pt x="14" y="26"/>
                    <a:pt x="14" y="26"/>
                    <a:pt x="14" y="26"/>
                  </a:cubicBezTo>
                  <a:cubicBezTo>
                    <a:pt x="15" y="26"/>
                    <a:pt x="15" y="26"/>
                    <a:pt x="15" y="26"/>
                  </a:cubicBezTo>
                  <a:cubicBezTo>
                    <a:pt x="15" y="27"/>
                    <a:pt x="15" y="27"/>
                    <a:pt x="15" y="27"/>
                  </a:cubicBezTo>
                  <a:cubicBezTo>
                    <a:pt x="16" y="28"/>
                    <a:pt x="16" y="28"/>
                    <a:pt x="16" y="28"/>
                  </a:cubicBezTo>
                  <a:cubicBezTo>
                    <a:pt x="16" y="28"/>
                    <a:pt x="16" y="28"/>
                    <a:pt x="16" y="28"/>
                  </a:cubicBezTo>
                  <a:cubicBezTo>
                    <a:pt x="16" y="29"/>
                    <a:pt x="16" y="29"/>
                    <a:pt x="16" y="29"/>
                  </a:cubicBezTo>
                  <a:cubicBezTo>
                    <a:pt x="17" y="30"/>
                    <a:pt x="17" y="30"/>
                    <a:pt x="17" y="30"/>
                  </a:cubicBezTo>
                  <a:cubicBezTo>
                    <a:pt x="17" y="31"/>
                    <a:pt x="17" y="31"/>
                    <a:pt x="17" y="31"/>
                  </a:cubicBezTo>
                  <a:cubicBezTo>
                    <a:pt x="18" y="31"/>
                    <a:pt x="18" y="31"/>
                    <a:pt x="18" y="31"/>
                  </a:cubicBezTo>
                  <a:cubicBezTo>
                    <a:pt x="19" y="32"/>
                    <a:pt x="19" y="32"/>
                    <a:pt x="19" y="32"/>
                  </a:cubicBezTo>
                  <a:cubicBezTo>
                    <a:pt x="20" y="31"/>
                    <a:pt x="20" y="31"/>
                    <a:pt x="20" y="31"/>
                  </a:cubicBezTo>
                  <a:cubicBezTo>
                    <a:pt x="20" y="30"/>
                    <a:pt x="20" y="30"/>
                    <a:pt x="20" y="30"/>
                  </a:cubicBezTo>
                  <a:cubicBezTo>
                    <a:pt x="20" y="30"/>
                    <a:pt x="20" y="30"/>
                    <a:pt x="20" y="30"/>
                  </a:cubicBezTo>
                  <a:cubicBezTo>
                    <a:pt x="20" y="29"/>
                    <a:pt x="20" y="29"/>
                    <a:pt x="20" y="29"/>
                  </a:cubicBezTo>
                  <a:cubicBezTo>
                    <a:pt x="20" y="29"/>
                    <a:pt x="20" y="29"/>
                    <a:pt x="20" y="29"/>
                  </a:cubicBezTo>
                  <a:cubicBezTo>
                    <a:pt x="20" y="28"/>
                    <a:pt x="20" y="28"/>
                    <a:pt x="20" y="28"/>
                  </a:cubicBezTo>
                  <a:cubicBezTo>
                    <a:pt x="20" y="28"/>
                    <a:pt x="20" y="28"/>
                    <a:pt x="20" y="28"/>
                  </a:cubicBezTo>
                  <a:cubicBezTo>
                    <a:pt x="19" y="27"/>
                    <a:pt x="19" y="27"/>
                    <a:pt x="19" y="27"/>
                  </a:cubicBezTo>
                  <a:cubicBezTo>
                    <a:pt x="17" y="26"/>
                    <a:pt x="17" y="26"/>
                    <a:pt x="17" y="26"/>
                  </a:cubicBezTo>
                  <a:cubicBezTo>
                    <a:pt x="16" y="26"/>
                    <a:pt x="16" y="26"/>
                    <a:pt x="16" y="26"/>
                  </a:cubicBezTo>
                  <a:cubicBezTo>
                    <a:pt x="15" y="26"/>
                    <a:pt x="15" y="26"/>
                    <a:pt x="15" y="26"/>
                  </a:cubicBezTo>
                  <a:cubicBezTo>
                    <a:pt x="14" y="26"/>
                    <a:pt x="14" y="26"/>
                    <a:pt x="14" y="26"/>
                  </a:cubicBezTo>
                  <a:close/>
                  <a:moveTo>
                    <a:pt x="32" y="23"/>
                  </a:moveTo>
                  <a:cubicBezTo>
                    <a:pt x="31" y="24"/>
                    <a:pt x="31" y="24"/>
                    <a:pt x="31" y="24"/>
                  </a:cubicBezTo>
                  <a:cubicBezTo>
                    <a:pt x="32" y="24"/>
                    <a:pt x="32" y="24"/>
                    <a:pt x="32" y="24"/>
                  </a:cubicBezTo>
                  <a:cubicBezTo>
                    <a:pt x="31" y="25"/>
                    <a:pt x="31" y="25"/>
                    <a:pt x="31" y="25"/>
                  </a:cubicBezTo>
                  <a:cubicBezTo>
                    <a:pt x="31" y="25"/>
                    <a:pt x="31" y="25"/>
                    <a:pt x="31" y="25"/>
                  </a:cubicBezTo>
                  <a:cubicBezTo>
                    <a:pt x="31" y="26"/>
                    <a:pt x="31" y="26"/>
                    <a:pt x="31" y="26"/>
                  </a:cubicBezTo>
                  <a:cubicBezTo>
                    <a:pt x="33" y="25"/>
                    <a:pt x="33" y="25"/>
                    <a:pt x="33" y="25"/>
                  </a:cubicBezTo>
                  <a:cubicBezTo>
                    <a:pt x="33" y="25"/>
                    <a:pt x="33" y="25"/>
                    <a:pt x="33" y="25"/>
                  </a:cubicBezTo>
                  <a:cubicBezTo>
                    <a:pt x="32" y="24"/>
                    <a:pt x="32" y="24"/>
                    <a:pt x="32" y="24"/>
                  </a:cubicBezTo>
                  <a:cubicBezTo>
                    <a:pt x="32" y="23"/>
                    <a:pt x="32" y="23"/>
                    <a:pt x="32" y="23"/>
                  </a:cubicBezTo>
                  <a:close/>
                  <a:moveTo>
                    <a:pt x="21" y="26"/>
                  </a:moveTo>
                  <a:cubicBezTo>
                    <a:pt x="22" y="27"/>
                    <a:pt x="22" y="27"/>
                    <a:pt x="22" y="27"/>
                  </a:cubicBezTo>
                  <a:cubicBezTo>
                    <a:pt x="22" y="27"/>
                    <a:pt x="22" y="27"/>
                    <a:pt x="22" y="27"/>
                  </a:cubicBezTo>
                  <a:cubicBezTo>
                    <a:pt x="23" y="26"/>
                    <a:pt x="23" y="26"/>
                    <a:pt x="23" y="26"/>
                  </a:cubicBezTo>
                  <a:cubicBezTo>
                    <a:pt x="22" y="26"/>
                    <a:pt x="22" y="26"/>
                    <a:pt x="22" y="26"/>
                  </a:cubicBezTo>
                  <a:cubicBezTo>
                    <a:pt x="21" y="25"/>
                    <a:pt x="21" y="25"/>
                    <a:pt x="21" y="25"/>
                  </a:cubicBezTo>
                  <a:cubicBezTo>
                    <a:pt x="21" y="26"/>
                    <a:pt x="21" y="26"/>
                    <a:pt x="21" y="26"/>
                  </a:cubicBezTo>
                  <a:cubicBezTo>
                    <a:pt x="21" y="26"/>
                    <a:pt x="21" y="26"/>
                    <a:pt x="21" y="26"/>
                  </a:cubicBezTo>
                  <a:close/>
                  <a:moveTo>
                    <a:pt x="23" y="30"/>
                  </a:moveTo>
                  <a:cubicBezTo>
                    <a:pt x="22" y="30"/>
                    <a:pt x="22" y="30"/>
                    <a:pt x="22" y="30"/>
                  </a:cubicBezTo>
                  <a:cubicBezTo>
                    <a:pt x="22" y="31"/>
                    <a:pt x="22" y="31"/>
                    <a:pt x="22" y="31"/>
                  </a:cubicBezTo>
                  <a:cubicBezTo>
                    <a:pt x="22" y="32"/>
                    <a:pt x="22" y="32"/>
                    <a:pt x="22" y="32"/>
                  </a:cubicBezTo>
                  <a:cubicBezTo>
                    <a:pt x="23" y="32"/>
                    <a:pt x="23" y="32"/>
                    <a:pt x="23" y="32"/>
                  </a:cubicBezTo>
                  <a:cubicBezTo>
                    <a:pt x="23" y="31"/>
                    <a:pt x="23" y="31"/>
                    <a:pt x="23" y="31"/>
                  </a:cubicBezTo>
                  <a:cubicBezTo>
                    <a:pt x="23" y="30"/>
                    <a:pt x="23" y="30"/>
                    <a:pt x="23" y="30"/>
                  </a:cubicBezTo>
                  <a:cubicBezTo>
                    <a:pt x="23" y="29"/>
                    <a:pt x="23" y="29"/>
                    <a:pt x="23" y="29"/>
                  </a:cubicBezTo>
                  <a:cubicBezTo>
                    <a:pt x="23" y="30"/>
                    <a:pt x="23" y="30"/>
                    <a:pt x="23" y="30"/>
                  </a:cubicBezTo>
                  <a:close/>
                  <a:moveTo>
                    <a:pt x="25" y="30"/>
                  </a:moveTo>
                  <a:cubicBezTo>
                    <a:pt x="24" y="30"/>
                    <a:pt x="24" y="30"/>
                    <a:pt x="24" y="30"/>
                  </a:cubicBezTo>
                  <a:cubicBezTo>
                    <a:pt x="25" y="31"/>
                    <a:pt x="25" y="31"/>
                    <a:pt x="25" y="31"/>
                  </a:cubicBezTo>
                  <a:cubicBezTo>
                    <a:pt x="25" y="31"/>
                    <a:pt x="25" y="31"/>
                    <a:pt x="25" y="31"/>
                  </a:cubicBezTo>
                  <a:cubicBezTo>
                    <a:pt x="26" y="30"/>
                    <a:pt x="26" y="30"/>
                    <a:pt x="26" y="30"/>
                  </a:cubicBezTo>
                  <a:cubicBezTo>
                    <a:pt x="25" y="30"/>
                    <a:pt x="25" y="30"/>
                    <a:pt x="25" y="30"/>
                  </a:cubicBezTo>
                  <a:close/>
                  <a:moveTo>
                    <a:pt x="28" y="28"/>
                  </a:moveTo>
                  <a:cubicBezTo>
                    <a:pt x="27" y="27"/>
                    <a:pt x="27" y="27"/>
                    <a:pt x="27" y="27"/>
                  </a:cubicBezTo>
                  <a:cubicBezTo>
                    <a:pt x="26" y="27"/>
                    <a:pt x="26" y="27"/>
                    <a:pt x="26" y="27"/>
                  </a:cubicBezTo>
                  <a:cubicBezTo>
                    <a:pt x="26" y="28"/>
                    <a:pt x="26" y="28"/>
                    <a:pt x="26" y="28"/>
                  </a:cubicBezTo>
                  <a:cubicBezTo>
                    <a:pt x="28" y="29"/>
                    <a:pt x="28" y="29"/>
                    <a:pt x="28" y="29"/>
                  </a:cubicBezTo>
                  <a:cubicBezTo>
                    <a:pt x="28" y="29"/>
                    <a:pt x="28" y="29"/>
                    <a:pt x="28" y="29"/>
                  </a:cubicBezTo>
                  <a:cubicBezTo>
                    <a:pt x="28" y="28"/>
                    <a:pt x="28" y="28"/>
                    <a:pt x="28" y="28"/>
                  </a:cubicBezTo>
                  <a:close/>
                  <a:moveTo>
                    <a:pt x="29" y="30"/>
                  </a:moveTo>
                  <a:cubicBezTo>
                    <a:pt x="30" y="30"/>
                    <a:pt x="30" y="30"/>
                    <a:pt x="30" y="30"/>
                  </a:cubicBezTo>
                  <a:cubicBezTo>
                    <a:pt x="30" y="31"/>
                    <a:pt x="30" y="31"/>
                    <a:pt x="30" y="31"/>
                  </a:cubicBezTo>
                  <a:cubicBezTo>
                    <a:pt x="31" y="31"/>
                    <a:pt x="31" y="31"/>
                    <a:pt x="31" y="31"/>
                  </a:cubicBezTo>
                  <a:cubicBezTo>
                    <a:pt x="30" y="30"/>
                    <a:pt x="30" y="30"/>
                    <a:pt x="30" y="30"/>
                  </a:cubicBezTo>
                  <a:cubicBezTo>
                    <a:pt x="29" y="30"/>
                    <a:pt x="29" y="30"/>
                    <a:pt x="29" y="30"/>
                  </a:cubicBezTo>
                  <a:close/>
                  <a:moveTo>
                    <a:pt x="28" y="33"/>
                  </a:moveTo>
                  <a:cubicBezTo>
                    <a:pt x="29" y="32"/>
                    <a:pt x="29" y="32"/>
                    <a:pt x="29" y="32"/>
                  </a:cubicBezTo>
                  <a:cubicBezTo>
                    <a:pt x="29" y="31"/>
                    <a:pt x="29" y="31"/>
                    <a:pt x="29" y="31"/>
                  </a:cubicBezTo>
                  <a:cubicBezTo>
                    <a:pt x="30" y="33"/>
                    <a:pt x="30" y="33"/>
                    <a:pt x="30" y="33"/>
                  </a:cubicBezTo>
                  <a:cubicBezTo>
                    <a:pt x="31" y="33"/>
                    <a:pt x="31" y="33"/>
                    <a:pt x="31" y="33"/>
                  </a:cubicBezTo>
                  <a:cubicBezTo>
                    <a:pt x="32" y="33"/>
                    <a:pt x="32" y="33"/>
                    <a:pt x="32" y="33"/>
                  </a:cubicBezTo>
                  <a:cubicBezTo>
                    <a:pt x="32" y="32"/>
                    <a:pt x="32" y="32"/>
                    <a:pt x="32" y="32"/>
                  </a:cubicBezTo>
                  <a:cubicBezTo>
                    <a:pt x="31" y="32"/>
                    <a:pt x="31" y="32"/>
                    <a:pt x="31" y="32"/>
                  </a:cubicBezTo>
                  <a:cubicBezTo>
                    <a:pt x="30" y="31"/>
                    <a:pt x="30" y="31"/>
                    <a:pt x="30" y="31"/>
                  </a:cubicBezTo>
                  <a:cubicBezTo>
                    <a:pt x="29" y="31"/>
                    <a:pt x="29" y="31"/>
                    <a:pt x="29" y="31"/>
                  </a:cubicBezTo>
                  <a:cubicBezTo>
                    <a:pt x="29" y="30"/>
                    <a:pt x="29" y="30"/>
                    <a:pt x="29" y="30"/>
                  </a:cubicBezTo>
                  <a:cubicBezTo>
                    <a:pt x="28"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2"/>
                    <a:pt x="28" y="32"/>
                    <a:pt x="28" y="32"/>
                  </a:cubicBezTo>
                  <a:cubicBezTo>
                    <a:pt x="28" y="32"/>
                    <a:pt x="28" y="32"/>
                    <a:pt x="28" y="32"/>
                  </a:cubicBezTo>
                  <a:cubicBezTo>
                    <a:pt x="28" y="33"/>
                    <a:pt x="28" y="33"/>
                    <a:pt x="28" y="33"/>
                  </a:cubicBezTo>
                  <a:close/>
                  <a:moveTo>
                    <a:pt x="24" y="38"/>
                  </a:moveTo>
                  <a:cubicBezTo>
                    <a:pt x="23" y="39"/>
                    <a:pt x="23" y="39"/>
                    <a:pt x="23" y="39"/>
                  </a:cubicBezTo>
                  <a:cubicBezTo>
                    <a:pt x="23" y="39"/>
                    <a:pt x="23" y="39"/>
                    <a:pt x="23" y="39"/>
                  </a:cubicBezTo>
                  <a:cubicBezTo>
                    <a:pt x="22" y="38"/>
                    <a:pt x="22" y="38"/>
                    <a:pt x="22" y="38"/>
                  </a:cubicBezTo>
                  <a:cubicBezTo>
                    <a:pt x="23" y="37"/>
                    <a:pt x="23" y="37"/>
                    <a:pt x="23" y="37"/>
                  </a:cubicBezTo>
                  <a:cubicBezTo>
                    <a:pt x="23" y="35"/>
                    <a:pt x="23" y="35"/>
                    <a:pt x="23" y="35"/>
                  </a:cubicBezTo>
                  <a:cubicBezTo>
                    <a:pt x="23" y="34"/>
                    <a:pt x="23" y="34"/>
                    <a:pt x="23" y="34"/>
                  </a:cubicBezTo>
                  <a:cubicBezTo>
                    <a:pt x="23" y="34"/>
                    <a:pt x="23" y="34"/>
                    <a:pt x="23" y="34"/>
                  </a:cubicBezTo>
                  <a:cubicBezTo>
                    <a:pt x="23" y="34"/>
                    <a:pt x="23" y="34"/>
                    <a:pt x="23" y="34"/>
                  </a:cubicBezTo>
                  <a:cubicBezTo>
                    <a:pt x="22" y="33"/>
                    <a:pt x="22" y="33"/>
                    <a:pt x="22" y="33"/>
                  </a:cubicBezTo>
                  <a:cubicBezTo>
                    <a:pt x="22" y="33"/>
                    <a:pt x="22" y="33"/>
                    <a:pt x="22" y="33"/>
                  </a:cubicBezTo>
                  <a:cubicBezTo>
                    <a:pt x="23" y="33"/>
                    <a:pt x="23" y="33"/>
                    <a:pt x="23" y="33"/>
                  </a:cubicBezTo>
                  <a:cubicBezTo>
                    <a:pt x="24" y="33"/>
                    <a:pt x="24" y="33"/>
                    <a:pt x="24" y="33"/>
                  </a:cubicBezTo>
                  <a:cubicBezTo>
                    <a:pt x="24" y="34"/>
                    <a:pt x="24" y="34"/>
                    <a:pt x="24" y="34"/>
                  </a:cubicBezTo>
                  <a:cubicBezTo>
                    <a:pt x="24" y="34"/>
                    <a:pt x="24" y="34"/>
                    <a:pt x="24" y="34"/>
                  </a:cubicBezTo>
                  <a:cubicBezTo>
                    <a:pt x="25" y="34"/>
                    <a:pt x="25" y="34"/>
                    <a:pt x="25" y="34"/>
                  </a:cubicBezTo>
                  <a:cubicBezTo>
                    <a:pt x="25" y="34"/>
                    <a:pt x="25" y="34"/>
                    <a:pt x="25" y="34"/>
                  </a:cubicBezTo>
                  <a:cubicBezTo>
                    <a:pt x="26" y="34"/>
                    <a:pt x="26" y="34"/>
                    <a:pt x="26" y="34"/>
                  </a:cubicBezTo>
                  <a:cubicBezTo>
                    <a:pt x="27" y="35"/>
                    <a:pt x="27" y="35"/>
                    <a:pt x="27" y="35"/>
                  </a:cubicBezTo>
                  <a:cubicBezTo>
                    <a:pt x="27" y="34"/>
                    <a:pt x="27" y="34"/>
                    <a:pt x="27" y="34"/>
                  </a:cubicBezTo>
                  <a:cubicBezTo>
                    <a:pt x="28" y="34"/>
                    <a:pt x="28" y="34"/>
                    <a:pt x="28" y="34"/>
                  </a:cubicBezTo>
                  <a:cubicBezTo>
                    <a:pt x="28" y="34"/>
                    <a:pt x="28" y="34"/>
                    <a:pt x="28" y="34"/>
                  </a:cubicBezTo>
                  <a:cubicBezTo>
                    <a:pt x="28" y="35"/>
                    <a:pt x="28" y="35"/>
                    <a:pt x="28" y="35"/>
                  </a:cubicBezTo>
                  <a:cubicBezTo>
                    <a:pt x="28" y="35"/>
                    <a:pt x="28" y="35"/>
                    <a:pt x="28" y="35"/>
                  </a:cubicBezTo>
                  <a:cubicBezTo>
                    <a:pt x="27" y="36"/>
                    <a:pt x="27" y="36"/>
                    <a:pt x="27" y="36"/>
                  </a:cubicBezTo>
                  <a:cubicBezTo>
                    <a:pt x="26" y="37"/>
                    <a:pt x="26" y="37"/>
                    <a:pt x="26" y="37"/>
                  </a:cubicBezTo>
                  <a:cubicBezTo>
                    <a:pt x="26" y="38"/>
                    <a:pt x="26" y="38"/>
                    <a:pt x="26" y="38"/>
                  </a:cubicBezTo>
                  <a:cubicBezTo>
                    <a:pt x="25" y="38"/>
                    <a:pt x="25" y="38"/>
                    <a:pt x="25" y="38"/>
                  </a:cubicBezTo>
                  <a:cubicBezTo>
                    <a:pt x="25" y="38"/>
                    <a:pt x="25" y="38"/>
                    <a:pt x="25" y="38"/>
                  </a:cubicBezTo>
                  <a:cubicBezTo>
                    <a:pt x="25" y="38"/>
                    <a:pt x="25" y="38"/>
                    <a:pt x="25" y="38"/>
                  </a:cubicBezTo>
                  <a:cubicBezTo>
                    <a:pt x="24" y="38"/>
                    <a:pt x="24" y="38"/>
                    <a:pt x="24" y="38"/>
                  </a:cubicBezTo>
                  <a:close/>
                  <a:moveTo>
                    <a:pt x="26" y="38"/>
                  </a:moveTo>
                  <a:cubicBezTo>
                    <a:pt x="25" y="38"/>
                    <a:pt x="25" y="38"/>
                    <a:pt x="25" y="38"/>
                  </a:cubicBezTo>
                  <a:cubicBezTo>
                    <a:pt x="25" y="39"/>
                    <a:pt x="25" y="39"/>
                    <a:pt x="25" y="39"/>
                  </a:cubicBezTo>
                  <a:cubicBezTo>
                    <a:pt x="25" y="39"/>
                    <a:pt x="25" y="39"/>
                    <a:pt x="25" y="39"/>
                  </a:cubicBezTo>
                  <a:cubicBezTo>
                    <a:pt x="26" y="39"/>
                    <a:pt x="26" y="39"/>
                    <a:pt x="26" y="39"/>
                  </a:cubicBezTo>
                  <a:cubicBezTo>
                    <a:pt x="26" y="38"/>
                    <a:pt x="26" y="38"/>
                    <a:pt x="26" y="38"/>
                  </a:cubicBezTo>
                  <a:cubicBezTo>
                    <a:pt x="26" y="38"/>
                    <a:pt x="26" y="38"/>
                    <a:pt x="26" y="38"/>
                  </a:cubicBezTo>
                  <a:close/>
                  <a:moveTo>
                    <a:pt x="33" y="38"/>
                  </a:moveTo>
                  <a:cubicBezTo>
                    <a:pt x="33" y="38"/>
                    <a:pt x="33" y="38"/>
                    <a:pt x="33" y="38"/>
                  </a:cubicBezTo>
                  <a:cubicBezTo>
                    <a:pt x="33" y="38"/>
                    <a:pt x="33" y="38"/>
                    <a:pt x="33" y="38"/>
                  </a:cubicBezTo>
                  <a:cubicBezTo>
                    <a:pt x="33" y="38"/>
                    <a:pt x="33" y="38"/>
                    <a:pt x="33" y="38"/>
                  </a:cubicBezTo>
                  <a:close/>
                  <a:moveTo>
                    <a:pt x="29" y="43"/>
                  </a:moveTo>
                  <a:cubicBezTo>
                    <a:pt x="30" y="42"/>
                    <a:pt x="30" y="42"/>
                    <a:pt x="30" y="42"/>
                  </a:cubicBezTo>
                  <a:cubicBezTo>
                    <a:pt x="30" y="41"/>
                    <a:pt x="30" y="41"/>
                    <a:pt x="30" y="41"/>
                  </a:cubicBezTo>
                  <a:cubicBezTo>
                    <a:pt x="32" y="39"/>
                    <a:pt x="32" y="39"/>
                    <a:pt x="32" y="39"/>
                  </a:cubicBezTo>
                  <a:cubicBezTo>
                    <a:pt x="32" y="39"/>
                    <a:pt x="32" y="39"/>
                    <a:pt x="32" y="39"/>
                  </a:cubicBezTo>
                  <a:cubicBezTo>
                    <a:pt x="32" y="38"/>
                    <a:pt x="32" y="38"/>
                    <a:pt x="32" y="38"/>
                  </a:cubicBezTo>
                  <a:cubicBezTo>
                    <a:pt x="32" y="37"/>
                    <a:pt x="32" y="37"/>
                    <a:pt x="32" y="37"/>
                  </a:cubicBezTo>
                  <a:cubicBezTo>
                    <a:pt x="32" y="36"/>
                    <a:pt x="32" y="36"/>
                    <a:pt x="32" y="36"/>
                  </a:cubicBezTo>
                  <a:cubicBezTo>
                    <a:pt x="31" y="36"/>
                    <a:pt x="31" y="36"/>
                    <a:pt x="31" y="36"/>
                  </a:cubicBezTo>
                  <a:cubicBezTo>
                    <a:pt x="31" y="38"/>
                    <a:pt x="31" y="38"/>
                    <a:pt x="31" y="38"/>
                  </a:cubicBezTo>
                  <a:cubicBezTo>
                    <a:pt x="30" y="39"/>
                    <a:pt x="30" y="39"/>
                    <a:pt x="30" y="39"/>
                  </a:cubicBezTo>
                  <a:cubicBezTo>
                    <a:pt x="30" y="40"/>
                    <a:pt x="30" y="40"/>
                    <a:pt x="30" y="40"/>
                  </a:cubicBezTo>
                  <a:cubicBezTo>
                    <a:pt x="30" y="41"/>
                    <a:pt x="30" y="41"/>
                    <a:pt x="30" y="41"/>
                  </a:cubicBezTo>
                  <a:cubicBezTo>
                    <a:pt x="29" y="42"/>
                    <a:pt x="29" y="42"/>
                    <a:pt x="29" y="42"/>
                  </a:cubicBezTo>
                  <a:cubicBezTo>
                    <a:pt x="29" y="42"/>
                    <a:pt x="29" y="42"/>
                    <a:pt x="29" y="42"/>
                  </a:cubicBezTo>
                  <a:cubicBezTo>
                    <a:pt x="29" y="43"/>
                    <a:pt x="29" y="43"/>
                    <a:pt x="29" y="43"/>
                  </a:cubicBezTo>
                  <a:close/>
                  <a:moveTo>
                    <a:pt x="28" y="43"/>
                  </a:moveTo>
                  <a:cubicBezTo>
                    <a:pt x="28" y="41"/>
                    <a:pt x="28" y="41"/>
                    <a:pt x="28" y="41"/>
                  </a:cubicBezTo>
                  <a:cubicBezTo>
                    <a:pt x="29" y="39"/>
                    <a:pt x="29" y="39"/>
                    <a:pt x="29" y="39"/>
                  </a:cubicBezTo>
                  <a:cubicBezTo>
                    <a:pt x="30" y="38"/>
                    <a:pt x="30" y="38"/>
                    <a:pt x="30" y="38"/>
                  </a:cubicBezTo>
                  <a:cubicBezTo>
                    <a:pt x="30" y="37"/>
                    <a:pt x="30" y="37"/>
                    <a:pt x="30" y="37"/>
                  </a:cubicBezTo>
                  <a:cubicBezTo>
                    <a:pt x="29" y="37"/>
                    <a:pt x="29" y="37"/>
                    <a:pt x="29" y="37"/>
                  </a:cubicBezTo>
                  <a:cubicBezTo>
                    <a:pt x="29" y="37"/>
                    <a:pt x="29" y="37"/>
                    <a:pt x="29" y="37"/>
                  </a:cubicBezTo>
                  <a:cubicBezTo>
                    <a:pt x="28" y="37"/>
                    <a:pt x="28" y="37"/>
                    <a:pt x="28" y="37"/>
                  </a:cubicBezTo>
                  <a:cubicBezTo>
                    <a:pt x="27" y="37"/>
                    <a:pt x="27" y="37"/>
                    <a:pt x="27" y="37"/>
                  </a:cubicBezTo>
                  <a:cubicBezTo>
                    <a:pt x="27" y="38"/>
                    <a:pt x="27" y="38"/>
                    <a:pt x="27" y="38"/>
                  </a:cubicBezTo>
                  <a:cubicBezTo>
                    <a:pt x="27" y="39"/>
                    <a:pt x="27" y="39"/>
                    <a:pt x="27" y="39"/>
                  </a:cubicBezTo>
                  <a:cubicBezTo>
                    <a:pt x="27" y="40"/>
                    <a:pt x="27" y="40"/>
                    <a:pt x="27" y="40"/>
                  </a:cubicBezTo>
                  <a:cubicBezTo>
                    <a:pt x="26" y="41"/>
                    <a:pt x="26" y="41"/>
                    <a:pt x="26" y="41"/>
                  </a:cubicBezTo>
                  <a:cubicBezTo>
                    <a:pt x="25" y="41"/>
                    <a:pt x="25" y="41"/>
                    <a:pt x="25" y="41"/>
                  </a:cubicBezTo>
                  <a:cubicBezTo>
                    <a:pt x="25" y="42"/>
                    <a:pt x="25" y="42"/>
                    <a:pt x="25" y="42"/>
                  </a:cubicBezTo>
                  <a:cubicBezTo>
                    <a:pt x="25" y="43"/>
                    <a:pt x="25" y="43"/>
                    <a:pt x="25" y="43"/>
                  </a:cubicBezTo>
                  <a:cubicBezTo>
                    <a:pt x="26" y="43"/>
                    <a:pt x="26" y="43"/>
                    <a:pt x="26" y="43"/>
                  </a:cubicBezTo>
                  <a:cubicBezTo>
                    <a:pt x="27" y="44"/>
                    <a:pt x="27" y="44"/>
                    <a:pt x="27" y="44"/>
                  </a:cubicBezTo>
                  <a:cubicBezTo>
                    <a:pt x="27" y="44"/>
                    <a:pt x="27" y="44"/>
                    <a:pt x="27" y="44"/>
                  </a:cubicBezTo>
                  <a:cubicBezTo>
                    <a:pt x="27" y="45"/>
                    <a:pt x="27" y="45"/>
                    <a:pt x="27" y="45"/>
                  </a:cubicBezTo>
                  <a:cubicBezTo>
                    <a:pt x="28" y="45"/>
                    <a:pt x="28" y="45"/>
                    <a:pt x="28" y="45"/>
                  </a:cubicBezTo>
                  <a:cubicBezTo>
                    <a:pt x="29" y="44"/>
                    <a:pt x="29" y="44"/>
                    <a:pt x="29" y="44"/>
                  </a:cubicBezTo>
                  <a:cubicBezTo>
                    <a:pt x="29" y="44"/>
                    <a:pt x="29" y="44"/>
                    <a:pt x="29" y="44"/>
                  </a:cubicBezTo>
                  <a:cubicBezTo>
                    <a:pt x="28" y="43"/>
                    <a:pt x="28" y="43"/>
                    <a:pt x="28" y="43"/>
                  </a:cubicBezTo>
                  <a:close/>
                  <a:moveTo>
                    <a:pt x="31" y="44"/>
                  </a:moveTo>
                  <a:cubicBezTo>
                    <a:pt x="31" y="44"/>
                    <a:pt x="31" y="44"/>
                    <a:pt x="31" y="44"/>
                  </a:cubicBezTo>
                  <a:cubicBezTo>
                    <a:pt x="31" y="45"/>
                    <a:pt x="31" y="45"/>
                    <a:pt x="31" y="45"/>
                  </a:cubicBezTo>
                  <a:cubicBezTo>
                    <a:pt x="30" y="45"/>
                    <a:pt x="30" y="45"/>
                    <a:pt x="30" y="45"/>
                  </a:cubicBezTo>
                  <a:cubicBezTo>
                    <a:pt x="30" y="45"/>
                    <a:pt x="30" y="45"/>
                    <a:pt x="30" y="45"/>
                  </a:cubicBezTo>
                  <a:cubicBezTo>
                    <a:pt x="30" y="44"/>
                    <a:pt x="30" y="44"/>
                    <a:pt x="30" y="44"/>
                  </a:cubicBezTo>
                  <a:cubicBezTo>
                    <a:pt x="31" y="44"/>
                    <a:pt x="31" y="44"/>
                    <a:pt x="31" y="44"/>
                  </a:cubicBezTo>
                  <a:close/>
                  <a:moveTo>
                    <a:pt x="33" y="40"/>
                  </a:moveTo>
                  <a:cubicBezTo>
                    <a:pt x="34" y="40"/>
                    <a:pt x="34" y="40"/>
                    <a:pt x="34" y="40"/>
                  </a:cubicBezTo>
                  <a:cubicBezTo>
                    <a:pt x="34" y="41"/>
                    <a:pt x="34" y="41"/>
                    <a:pt x="34" y="41"/>
                  </a:cubicBezTo>
                  <a:cubicBezTo>
                    <a:pt x="34" y="42"/>
                    <a:pt x="34" y="42"/>
                    <a:pt x="34" y="42"/>
                  </a:cubicBezTo>
                  <a:cubicBezTo>
                    <a:pt x="34" y="42"/>
                    <a:pt x="34" y="42"/>
                    <a:pt x="34" y="42"/>
                  </a:cubicBezTo>
                  <a:cubicBezTo>
                    <a:pt x="33" y="43"/>
                    <a:pt x="33" y="43"/>
                    <a:pt x="33" y="43"/>
                  </a:cubicBezTo>
                  <a:cubicBezTo>
                    <a:pt x="32" y="43"/>
                    <a:pt x="32" y="43"/>
                    <a:pt x="32" y="43"/>
                  </a:cubicBezTo>
                  <a:cubicBezTo>
                    <a:pt x="32" y="42"/>
                    <a:pt x="32" y="42"/>
                    <a:pt x="32" y="42"/>
                  </a:cubicBezTo>
                  <a:cubicBezTo>
                    <a:pt x="31" y="42"/>
                    <a:pt x="31" y="42"/>
                    <a:pt x="31" y="42"/>
                  </a:cubicBezTo>
                  <a:cubicBezTo>
                    <a:pt x="32" y="41"/>
                    <a:pt x="32" y="41"/>
                    <a:pt x="32" y="41"/>
                  </a:cubicBezTo>
                  <a:cubicBezTo>
                    <a:pt x="33" y="40"/>
                    <a:pt x="33" y="40"/>
                    <a:pt x="33" y="40"/>
                  </a:cubicBezTo>
                  <a:close/>
                  <a:moveTo>
                    <a:pt x="37" y="40"/>
                  </a:moveTo>
                  <a:cubicBezTo>
                    <a:pt x="38" y="41"/>
                    <a:pt x="38" y="41"/>
                    <a:pt x="38" y="41"/>
                  </a:cubicBezTo>
                  <a:cubicBezTo>
                    <a:pt x="38" y="42"/>
                    <a:pt x="38" y="42"/>
                    <a:pt x="38" y="42"/>
                  </a:cubicBezTo>
                  <a:cubicBezTo>
                    <a:pt x="37" y="41"/>
                    <a:pt x="37" y="41"/>
                    <a:pt x="37" y="41"/>
                  </a:cubicBezTo>
                  <a:cubicBezTo>
                    <a:pt x="37" y="40"/>
                    <a:pt x="37" y="40"/>
                    <a:pt x="37" y="40"/>
                  </a:cubicBezTo>
                  <a:close/>
                  <a:moveTo>
                    <a:pt x="35" y="44"/>
                  </a:moveTo>
                  <a:cubicBezTo>
                    <a:pt x="36" y="44"/>
                    <a:pt x="36" y="44"/>
                    <a:pt x="36" y="44"/>
                  </a:cubicBezTo>
                  <a:cubicBezTo>
                    <a:pt x="36" y="45"/>
                    <a:pt x="36" y="45"/>
                    <a:pt x="36" y="45"/>
                  </a:cubicBezTo>
                  <a:cubicBezTo>
                    <a:pt x="35" y="44"/>
                    <a:pt x="35" y="44"/>
                    <a:pt x="35" y="44"/>
                  </a:cubicBezTo>
                  <a:cubicBezTo>
                    <a:pt x="35" y="44"/>
                    <a:pt x="35" y="44"/>
                    <a:pt x="35" y="44"/>
                  </a:cubicBezTo>
                  <a:cubicBezTo>
                    <a:pt x="35" y="44"/>
                    <a:pt x="35" y="44"/>
                    <a:pt x="35" y="44"/>
                  </a:cubicBezTo>
                  <a:close/>
                  <a:moveTo>
                    <a:pt x="34" y="34"/>
                  </a:moveTo>
                  <a:cubicBezTo>
                    <a:pt x="34" y="35"/>
                    <a:pt x="34" y="35"/>
                    <a:pt x="34" y="35"/>
                  </a:cubicBezTo>
                  <a:cubicBezTo>
                    <a:pt x="33" y="35"/>
                    <a:pt x="33" y="35"/>
                    <a:pt x="33" y="35"/>
                  </a:cubicBezTo>
                  <a:cubicBezTo>
                    <a:pt x="33" y="34"/>
                    <a:pt x="33" y="34"/>
                    <a:pt x="33" y="34"/>
                  </a:cubicBezTo>
                  <a:cubicBezTo>
                    <a:pt x="33" y="34"/>
                    <a:pt x="33" y="34"/>
                    <a:pt x="33" y="34"/>
                  </a:cubicBezTo>
                  <a:cubicBezTo>
                    <a:pt x="34" y="34"/>
                    <a:pt x="34" y="34"/>
                    <a:pt x="34" y="34"/>
                  </a:cubicBezTo>
                  <a:close/>
                  <a:moveTo>
                    <a:pt x="36" y="35"/>
                  </a:moveTo>
                  <a:cubicBezTo>
                    <a:pt x="37" y="36"/>
                    <a:pt x="37" y="36"/>
                    <a:pt x="37" y="36"/>
                  </a:cubicBezTo>
                  <a:cubicBezTo>
                    <a:pt x="37" y="36"/>
                    <a:pt x="37" y="36"/>
                    <a:pt x="37" y="36"/>
                  </a:cubicBezTo>
                  <a:cubicBezTo>
                    <a:pt x="38" y="36"/>
                    <a:pt x="38" y="36"/>
                    <a:pt x="38" y="36"/>
                  </a:cubicBezTo>
                  <a:cubicBezTo>
                    <a:pt x="39" y="36"/>
                    <a:pt x="39" y="36"/>
                    <a:pt x="39" y="36"/>
                  </a:cubicBezTo>
                  <a:cubicBezTo>
                    <a:pt x="39" y="36"/>
                    <a:pt x="39" y="36"/>
                    <a:pt x="39" y="36"/>
                  </a:cubicBezTo>
                  <a:cubicBezTo>
                    <a:pt x="39" y="36"/>
                    <a:pt x="39" y="36"/>
                    <a:pt x="39" y="36"/>
                  </a:cubicBezTo>
                  <a:cubicBezTo>
                    <a:pt x="39" y="36"/>
                    <a:pt x="39" y="36"/>
                    <a:pt x="39" y="36"/>
                  </a:cubicBezTo>
                  <a:cubicBezTo>
                    <a:pt x="39" y="35"/>
                    <a:pt x="39" y="35"/>
                    <a:pt x="39" y="35"/>
                  </a:cubicBezTo>
                  <a:cubicBezTo>
                    <a:pt x="38" y="35"/>
                    <a:pt x="38" y="35"/>
                    <a:pt x="38" y="35"/>
                  </a:cubicBezTo>
                  <a:cubicBezTo>
                    <a:pt x="38" y="34"/>
                    <a:pt x="38" y="34"/>
                    <a:pt x="38" y="34"/>
                  </a:cubicBezTo>
                  <a:cubicBezTo>
                    <a:pt x="38" y="32"/>
                    <a:pt x="38" y="32"/>
                    <a:pt x="38" y="32"/>
                  </a:cubicBezTo>
                  <a:cubicBezTo>
                    <a:pt x="38" y="32"/>
                    <a:pt x="38" y="32"/>
                    <a:pt x="38" y="32"/>
                  </a:cubicBezTo>
                  <a:cubicBezTo>
                    <a:pt x="38" y="31"/>
                    <a:pt x="38" y="31"/>
                    <a:pt x="38" y="31"/>
                  </a:cubicBezTo>
                  <a:cubicBezTo>
                    <a:pt x="37" y="30"/>
                    <a:pt x="37" y="30"/>
                    <a:pt x="37" y="30"/>
                  </a:cubicBezTo>
                  <a:cubicBezTo>
                    <a:pt x="37" y="30"/>
                    <a:pt x="37" y="30"/>
                    <a:pt x="37" y="30"/>
                  </a:cubicBezTo>
                  <a:cubicBezTo>
                    <a:pt x="36" y="30"/>
                    <a:pt x="36" y="30"/>
                    <a:pt x="36" y="30"/>
                  </a:cubicBezTo>
                  <a:cubicBezTo>
                    <a:pt x="36" y="30"/>
                    <a:pt x="36" y="30"/>
                    <a:pt x="36" y="30"/>
                  </a:cubicBezTo>
                  <a:cubicBezTo>
                    <a:pt x="35" y="30"/>
                    <a:pt x="35" y="30"/>
                    <a:pt x="35" y="30"/>
                  </a:cubicBezTo>
                  <a:cubicBezTo>
                    <a:pt x="35" y="30"/>
                    <a:pt x="35" y="30"/>
                    <a:pt x="35" y="30"/>
                  </a:cubicBezTo>
                  <a:cubicBezTo>
                    <a:pt x="35" y="30"/>
                    <a:pt x="35" y="30"/>
                    <a:pt x="35" y="30"/>
                  </a:cubicBezTo>
                  <a:cubicBezTo>
                    <a:pt x="34" y="30"/>
                    <a:pt x="34" y="30"/>
                    <a:pt x="34" y="30"/>
                  </a:cubicBezTo>
                  <a:cubicBezTo>
                    <a:pt x="33" y="30"/>
                    <a:pt x="33" y="30"/>
                    <a:pt x="33" y="30"/>
                  </a:cubicBezTo>
                  <a:cubicBezTo>
                    <a:pt x="33" y="30"/>
                    <a:pt x="33" y="30"/>
                    <a:pt x="33" y="30"/>
                  </a:cubicBezTo>
                  <a:cubicBezTo>
                    <a:pt x="33" y="30"/>
                    <a:pt x="33" y="30"/>
                    <a:pt x="33" y="30"/>
                  </a:cubicBezTo>
                  <a:cubicBezTo>
                    <a:pt x="33" y="32"/>
                    <a:pt x="33" y="32"/>
                    <a:pt x="33" y="32"/>
                  </a:cubicBezTo>
                  <a:cubicBezTo>
                    <a:pt x="35" y="32"/>
                    <a:pt x="35" y="32"/>
                    <a:pt x="35" y="32"/>
                  </a:cubicBezTo>
                  <a:cubicBezTo>
                    <a:pt x="36" y="34"/>
                    <a:pt x="36" y="34"/>
                    <a:pt x="36" y="34"/>
                  </a:cubicBezTo>
                  <a:cubicBezTo>
                    <a:pt x="36" y="34"/>
                    <a:pt x="36" y="34"/>
                    <a:pt x="36" y="34"/>
                  </a:cubicBezTo>
                  <a:cubicBezTo>
                    <a:pt x="36" y="34"/>
                    <a:pt x="36" y="34"/>
                    <a:pt x="36" y="34"/>
                  </a:cubicBezTo>
                  <a:cubicBezTo>
                    <a:pt x="35" y="35"/>
                    <a:pt x="35" y="35"/>
                    <a:pt x="35" y="35"/>
                  </a:cubicBezTo>
                  <a:cubicBezTo>
                    <a:pt x="35" y="35"/>
                    <a:pt x="35" y="35"/>
                    <a:pt x="35" y="35"/>
                  </a:cubicBezTo>
                  <a:cubicBezTo>
                    <a:pt x="36" y="35"/>
                    <a:pt x="36" y="35"/>
                    <a:pt x="36" y="35"/>
                  </a:cubicBezTo>
                  <a:cubicBezTo>
                    <a:pt x="36" y="35"/>
                    <a:pt x="36" y="35"/>
                    <a:pt x="36" y="35"/>
                  </a:cubicBezTo>
                  <a:cubicBezTo>
                    <a:pt x="36" y="35"/>
                    <a:pt x="36" y="35"/>
                    <a:pt x="36" y="35"/>
                  </a:cubicBezTo>
                  <a:close/>
                  <a:moveTo>
                    <a:pt x="35" y="35"/>
                  </a:moveTo>
                  <a:cubicBezTo>
                    <a:pt x="35" y="36"/>
                    <a:pt x="35" y="36"/>
                    <a:pt x="35" y="36"/>
                  </a:cubicBezTo>
                  <a:cubicBezTo>
                    <a:pt x="34" y="35"/>
                    <a:pt x="34" y="35"/>
                    <a:pt x="34" y="35"/>
                  </a:cubicBezTo>
                  <a:cubicBezTo>
                    <a:pt x="33" y="35"/>
                    <a:pt x="33" y="35"/>
                    <a:pt x="33" y="35"/>
                  </a:cubicBezTo>
                  <a:cubicBezTo>
                    <a:pt x="33" y="36"/>
                    <a:pt x="33" y="36"/>
                    <a:pt x="33" y="36"/>
                  </a:cubicBezTo>
                  <a:cubicBezTo>
                    <a:pt x="33" y="37"/>
                    <a:pt x="33" y="37"/>
                    <a:pt x="33" y="37"/>
                  </a:cubicBezTo>
                  <a:cubicBezTo>
                    <a:pt x="34" y="37"/>
                    <a:pt x="34" y="37"/>
                    <a:pt x="34" y="37"/>
                  </a:cubicBezTo>
                  <a:cubicBezTo>
                    <a:pt x="34" y="37"/>
                    <a:pt x="34" y="37"/>
                    <a:pt x="34" y="37"/>
                  </a:cubicBezTo>
                  <a:cubicBezTo>
                    <a:pt x="35" y="37"/>
                    <a:pt x="35" y="37"/>
                    <a:pt x="35" y="37"/>
                  </a:cubicBezTo>
                  <a:cubicBezTo>
                    <a:pt x="35" y="38"/>
                    <a:pt x="35" y="38"/>
                    <a:pt x="35" y="38"/>
                  </a:cubicBezTo>
                  <a:cubicBezTo>
                    <a:pt x="35" y="39"/>
                    <a:pt x="35" y="39"/>
                    <a:pt x="35" y="39"/>
                  </a:cubicBezTo>
                  <a:cubicBezTo>
                    <a:pt x="35" y="40"/>
                    <a:pt x="35" y="40"/>
                    <a:pt x="35" y="40"/>
                  </a:cubicBezTo>
                  <a:cubicBezTo>
                    <a:pt x="36" y="41"/>
                    <a:pt x="36" y="41"/>
                    <a:pt x="36" y="41"/>
                  </a:cubicBezTo>
                  <a:cubicBezTo>
                    <a:pt x="36" y="40"/>
                    <a:pt x="36" y="40"/>
                    <a:pt x="36" y="40"/>
                  </a:cubicBezTo>
                  <a:cubicBezTo>
                    <a:pt x="37" y="40"/>
                    <a:pt x="37" y="40"/>
                    <a:pt x="37" y="40"/>
                  </a:cubicBezTo>
                  <a:cubicBezTo>
                    <a:pt x="38" y="40"/>
                    <a:pt x="38" y="40"/>
                    <a:pt x="38" y="40"/>
                  </a:cubicBezTo>
                  <a:cubicBezTo>
                    <a:pt x="38" y="39"/>
                    <a:pt x="38" y="39"/>
                    <a:pt x="38" y="39"/>
                  </a:cubicBezTo>
                  <a:cubicBezTo>
                    <a:pt x="37" y="38"/>
                    <a:pt x="37" y="38"/>
                    <a:pt x="37" y="38"/>
                  </a:cubicBezTo>
                  <a:cubicBezTo>
                    <a:pt x="36" y="38"/>
                    <a:pt x="36" y="38"/>
                    <a:pt x="36" y="38"/>
                  </a:cubicBezTo>
                  <a:cubicBezTo>
                    <a:pt x="36" y="37"/>
                    <a:pt x="36" y="37"/>
                    <a:pt x="36" y="37"/>
                  </a:cubicBezTo>
                  <a:cubicBezTo>
                    <a:pt x="36" y="36"/>
                    <a:pt x="36" y="36"/>
                    <a:pt x="36" y="36"/>
                  </a:cubicBezTo>
                  <a:cubicBezTo>
                    <a:pt x="35" y="35"/>
                    <a:pt x="35" y="35"/>
                    <a:pt x="35" y="35"/>
                  </a:cubicBezTo>
                  <a:close/>
                  <a:moveTo>
                    <a:pt x="40" y="37"/>
                  </a:moveTo>
                  <a:cubicBezTo>
                    <a:pt x="40" y="37"/>
                    <a:pt x="40" y="37"/>
                    <a:pt x="40" y="37"/>
                  </a:cubicBezTo>
                  <a:cubicBezTo>
                    <a:pt x="40" y="37"/>
                    <a:pt x="40" y="37"/>
                    <a:pt x="40" y="37"/>
                  </a:cubicBezTo>
                  <a:cubicBezTo>
                    <a:pt x="40" y="37"/>
                    <a:pt x="40" y="37"/>
                    <a:pt x="40" y="37"/>
                  </a:cubicBezTo>
                  <a:cubicBezTo>
                    <a:pt x="40" y="37"/>
                    <a:pt x="40" y="37"/>
                    <a:pt x="40" y="37"/>
                  </a:cubicBezTo>
                  <a:close/>
                  <a:moveTo>
                    <a:pt x="40" y="38"/>
                  </a:moveTo>
                  <a:cubicBezTo>
                    <a:pt x="39" y="38"/>
                    <a:pt x="39" y="38"/>
                    <a:pt x="39" y="38"/>
                  </a:cubicBezTo>
                  <a:cubicBezTo>
                    <a:pt x="39" y="38"/>
                    <a:pt x="39" y="38"/>
                    <a:pt x="39" y="38"/>
                  </a:cubicBezTo>
                  <a:cubicBezTo>
                    <a:pt x="40" y="38"/>
                    <a:pt x="40" y="38"/>
                    <a:pt x="40" y="38"/>
                  </a:cubicBezTo>
                  <a:cubicBezTo>
                    <a:pt x="40" y="38"/>
                    <a:pt x="40" y="38"/>
                    <a:pt x="40" y="38"/>
                  </a:cubicBezTo>
                  <a:close/>
                  <a:moveTo>
                    <a:pt x="40" y="42"/>
                  </a:moveTo>
                  <a:cubicBezTo>
                    <a:pt x="40" y="41"/>
                    <a:pt x="40" y="41"/>
                    <a:pt x="40" y="41"/>
                  </a:cubicBezTo>
                  <a:cubicBezTo>
                    <a:pt x="39" y="40"/>
                    <a:pt x="39" y="40"/>
                    <a:pt x="39" y="40"/>
                  </a:cubicBezTo>
                  <a:cubicBezTo>
                    <a:pt x="39" y="40"/>
                    <a:pt x="39" y="40"/>
                    <a:pt x="39" y="40"/>
                  </a:cubicBezTo>
                  <a:cubicBezTo>
                    <a:pt x="40" y="39"/>
                    <a:pt x="40" y="39"/>
                    <a:pt x="40" y="39"/>
                  </a:cubicBezTo>
                  <a:cubicBezTo>
                    <a:pt x="39" y="39"/>
                    <a:pt x="39" y="39"/>
                    <a:pt x="39" y="39"/>
                  </a:cubicBezTo>
                  <a:cubicBezTo>
                    <a:pt x="39" y="39"/>
                    <a:pt x="39" y="39"/>
                    <a:pt x="39" y="39"/>
                  </a:cubicBezTo>
                  <a:cubicBezTo>
                    <a:pt x="39" y="40"/>
                    <a:pt x="39" y="40"/>
                    <a:pt x="39" y="40"/>
                  </a:cubicBezTo>
                  <a:cubicBezTo>
                    <a:pt x="39" y="41"/>
                    <a:pt x="39" y="41"/>
                    <a:pt x="39" y="41"/>
                  </a:cubicBezTo>
                  <a:cubicBezTo>
                    <a:pt x="39" y="41"/>
                    <a:pt x="39" y="41"/>
                    <a:pt x="39" y="41"/>
                  </a:cubicBezTo>
                  <a:cubicBezTo>
                    <a:pt x="39" y="42"/>
                    <a:pt x="39" y="42"/>
                    <a:pt x="39" y="42"/>
                  </a:cubicBezTo>
                  <a:cubicBezTo>
                    <a:pt x="40" y="42"/>
                    <a:pt x="40" y="42"/>
                    <a:pt x="40" y="42"/>
                  </a:cubicBezTo>
                  <a:close/>
                  <a:moveTo>
                    <a:pt x="41" y="42"/>
                  </a:moveTo>
                  <a:cubicBezTo>
                    <a:pt x="41" y="43"/>
                    <a:pt x="41" y="43"/>
                    <a:pt x="41" y="43"/>
                  </a:cubicBezTo>
                  <a:cubicBezTo>
                    <a:pt x="41" y="43"/>
                    <a:pt x="41" y="43"/>
                    <a:pt x="41" y="43"/>
                  </a:cubicBezTo>
                  <a:cubicBezTo>
                    <a:pt x="41" y="42"/>
                    <a:pt x="41" y="42"/>
                    <a:pt x="41" y="42"/>
                  </a:cubicBezTo>
                  <a:cubicBezTo>
                    <a:pt x="41" y="42"/>
                    <a:pt x="41" y="42"/>
                    <a:pt x="41" y="42"/>
                  </a:cubicBezTo>
                  <a:close/>
                  <a:moveTo>
                    <a:pt x="41" y="40"/>
                  </a:moveTo>
                  <a:cubicBezTo>
                    <a:pt x="41" y="41"/>
                    <a:pt x="41" y="41"/>
                    <a:pt x="41" y="41"/>
                  </a:cubicBezTo>
                  <a:cubicBezTo>
                    <a:pt x="41" y="42"/>
                    <a:pt x="41" y="42"/>
                    <a:pt x="41" y="42"/>
                  </a:cubicBezTo>
                  <a:cubicBezTo>
                    <a:pt x="41" y="42"/>
                    <a:pt x="41" y="42"/>
                    <a:pt x="41" y="42"/>
                  </a:cubicBezTo>
                  <a:cubicBezTo>
                    <a:pt x="42" y="42"/>
                    <a:pt x="42" y="42"/>
                    <a:pt x="42" y="42"/>
                  </a:cubicBezTo>
                  <a:cubicBezTo>
                    <a:pt x="42" y="41"/>
                    <a:pt x="42" y="41"/>
                    <a:pt x="42" y="41"/>
                  </a:cubicBezTo>
                  <a:cubicBezTo>
                    <a:pt x="41" y="40"/>
                    <a:pt x="41" y="40"/>
                    <a:pt x="41" y="40"/>
                  </a:cubicBezTo>
                  <a:close/>
                  <a:moveTo>
                    <a:pt x="24" y="54"/>
                  </a:moveTo>
                  <a:cubicBezTo>
                    <a:pt x="23" y="53"/>
                    <a:pt x="23" y="53"/>
                    <a:pt x="23" y="53"/>
                  </a:cubicBezTo>
                  <a:cubicBezTo>
                    <a:pt x="24" y="52"/>
                    <a:pt x="24" y="52"/>
                    <a:pt x="24" y="52"/>
                  </a:cubicBezTo>
                  <a:cubicBezTo>
                    <a:pt x="24" y="51"/>
                    <a:pt x="24" y="51"/>
                    <a:pt x="24" y="51"/>
                  </a:cubicBezTo>
                  <a:cubicBezTo>
                    <a:pt x="24" y="51"/>
                    <a:pt x="24" y="51"/>
                    <a:pt x="24" y="51"/>
                  </a:cubicBezTo>
                  <a:cubicBezTo>
                    <a:pt x="25" y="50"/>
                    <a:pt x="25" y="50"/>
                    <a:pt x="25" y="50"/>
                  </a:cubicBezTo>
                  <a:cubicBezTo>
                    <a:pt x="25" y="50"/>
                    <a:pt x="25" y="50"/>
                    <a:pt x="25" y="50"/>
                  </a:cubicBezTo>
                  <a:cubicBezTo>
                    <a:pt x="26" y="49"/>
                    <a:pt x="26" y="49"/>
                    <a:pt x="26" y="49"/>
                  </a:cubicBezTo>
                  <a:cubicBezTo>
                    <a:pt x="27" y="49"/>
                    <a:pt x="27" y="49"/>
                    <a:pt x="27" y="49"/>
                  </a:cubicBezTo>
                  <a:cubicBezTo>
                    <a:pt x="28" y="49"/>
                    <a:pt x="28" y="49"/>
                    <a:pt x="28" y="49"/>
                  </a:cubicBezTo>
                  <a:cubicBezTo>
                    <a:pt x="28" y="48"/>
                    <a:pt x="28" y="48"/>
                    <a:pt x="28" y="48"/>
                  </a:cubicBezTo>
                  <a:cubicBezTo>
                    <a:pt x="28" y="48"/>
                    <a:pt x="28" y="48"/>
                    <a:pt x="28" y="48"/>
                  </a:cubicBezTo>
                  <a:cubicBezTo>
                    <a:pt x="29" y="47"/>
                    <a:pt x="29" y="47"/>
                    <a:pt x="29" y="47"/>
                  </a:cubicBezTo>
                  <a:cubicBezTo>
                    <a:pt x="30" y="46"/>
                    <a:pt x="30" y="46"/>
                    <a:pt x="30" y="46"/>
                  </a:cubicBezTo>
                  <a:cubicBezTo>
                    <a:pt x="30" y="46"/>
                    <a:pt x="30" y="46"/>
                    <a:pt x="30" y="46"/>
                  </a:cubicBezTo>
                  <a:cubicBezTo>
                    <a:pt x="32" y="47"/>
                    <a:pt x="32" y="47"/>
                    <a:pt x="32" y="47"/>
                  </a:cubicBezTo>
                  <a:cubicBezTo>
                    <a:pt x="32" y="49"/>
                    <a:pt x="32" y="49"/>
                    <a:pt x="32" y="49"/>
                  </a:cubicBezTo>
                  <a:cubicBezTo>
                    <a:pt x="31" y="50"/>
                    <a:pt x="31" y="50"/>
                    <a:pt x="31" y="50"/>
                  </a:cubicBezTo>
                  <a:cubicBezTo>
                    <a:pt x="31" y="49"/>
                    <a:pt x="31" y="49"/>
                    <a:pt x="31" y="49"/>
                  </a:cubicBezTo>
                  <a:cubicBezTo>
                    <a:pt x="32" y="49"/>
                    <a:pt x="32" y="49"/>
                    <a:pt x="32" y="49"/>
                  </a:cubicBezTo>
                  <a:cubicBezTo>
                    <a:pt x="33" y="49"/>
                    <a:pt x="33" y="49"/>
                    <a:pt x="33" y="49"/>
                  </a:cubicBezTo>
                  <a:cubicBezTo>
                    <a:pt x="34" y="47"/>
                    <a:pt x="34" y="47"/>
                    <a:pt x="34" y="47"/>
                  </a:cubicBezTo>
                  <a:cubicBezTo>
                    <a:pt x="35" y="47"/>
                    <a:pt x="35" y="47"/>
                    <a:pt x="35" y="47"/>
                  </a:cubicBezTo>
                  <a:cubicBezTo>
                    <a:pt x="35" y="48"/>
                    <a:pt x="35" y="48"/>
                    <a:pt x="35" y="48"/>
                  </a:cubicBezTo>
                  <a:cubicBezTo>
                    <a:pt x="36" y="47"/>
                    <a:pt x="36" y="47"/>
                    <a:pt x="36" y="47"/>
                  </a:cubicBezTo>
                  <a:cubicBezTo>
                    <a:pt x="36" y="47"/>
                    <a:pt x="36" y="47"/>
                    <a:pt x="36" y="47"/>
                  </a:cubicBezTo>
                  <a:cubicBezTo>
                    <a:pt x="35" y="47"/>
                    <a:pt x="35" y="47"/>
                    <a:pt x="35" y="47"/>
                  </a:cubicBezTo>
                  <a:cubicBezTo>
                    <a:pt x="36" y="45"/>
                    <a:pt x="36" y="45"/>
                    <a:pt x="36" y="45"/>
                  </a:cubicBezTo>
                  <a:cubicBezTo>
                    <a:pt x="37" y="45"/>
                    <a:pt x="37" y="45"/>
                    <a:pt x="37" y="45"/>
                  </a:cubicBezTo>
                  <a:cubicBezTo>
                    <a:pt x="37" y="46"/>
                    <a:pt x="37" y="46"/>
                    <a:pt x="37" y="46"/>
                  </a:cubicBezTo>
                  <a:cubicBezTo>
                    <a:pt x="38" y="45"/>
                    <a:pt x="38" y="45"/>
                    <a:pt x="38" y="45"/>
                  </a:cubicBezTo>
                  <a:cubicBezTo>
                    <a:pt x="38" y="44"/>
                    <a:pt x="38" y="44"/>
                    <a:pt x="38" y="44"/>
                  </a:cubicBezTo>
                  <a:cubicBezTo>
                    <a:pt x="38" y="44"/>
                    <a:pt x="38" y="44"/>
                    <a:pt x="38" y="44"/>
                  </a:cubicBezTo>
                  <a:cubicBezTo>
                    <a:pt x="39" y="45"/>
                    <a:pt x="39" y="45"/>
                    <a:pt x="39" y="45"/>
                  </a:cubicBezTo>
                  <a:cubicBezTo>
                    <a:pt x="39" y="44"/>
                    <a:pt x="39" y="44"/>
                    <a:pt x="39" y="44"/>
                  </a:cubicBezTo>
                  <a:cubicBezTo>
                    <a:pt x="38" y="43"/>
                    <a:pt x="38" y="43"/>
                    <a:pt x="38" y="43"/>
                  </a:cubicBezTo>
                  <a:cubicBezTo>
                    <a:pt x="38" y="42"/>
                    <a:pt x="38" y="42"/>
                    <a:pt x="38" y="42"/>
                  </a:cubicBezTo>
                  <a:cubicBezTo>
                    <a:pt x="39" y="42"/>
                    <a:pt x="39" y="42"/>
                    <a:pt x="39" y="42"/>
                  </a:cubicBezTo>
                  <a:cubicBezTo>
                    <a:pt x="39" y="42"/>
                    <a:pt x="39" y="42"/>
                    <a:pt x="39" y="42"/>
                  </a:cubicBezTo>
                  <a:cubicBezTo>
                    <a:pt x="40" y="43"/>
                    <a:pt x="40" y="43"/>
                    <a:pt x="40" y="43"/>
                  </a:cubicBezTo>
                  <a:cubicBezTo>
                    <a:pt x="41" y="44"/>
                    <a:pt x="41" y="44"/>
                    <a:pt x="41" y="44"/>
                  </a:cubicBezTo>
                  <a:cubicBezTo>
                    <a:pt x="42" y="44"/>
                    <a:pt x="42" y="44"/>
                    <a:pt x="42" y="44"/>
                  </a:cubicBezTo>
                  <a:cubicBezTo>
                    <a:pt x="42" y="44"/>
                    <a:pt x="42" y="44"/>
                    <a:pt x="42" y="44"/>
                  </a:cubicBezTo>
                  <a:cubicBezTo>
                    <a:pt x="42" y="44"/>
                    <a:pt x="42" y="44"/>
                    <a:pt x="42" y="44"/>
                  </a:cubicBezTo>
                  <a:cubicBezTo>
                    <a:pt x="43" y="45"/>
                    <a:pt x="43" y="45"/>
                    <a:pt x="43" y="45"/>
                  </a:cubicBezTo>
                  <a:cubicBezTo>
                    <a:pt x="43" y="46"/>
                    <a:pt x="43" y="46"/>
                    <a:pt x="43" y="46"/>
                  </a:cubicBezTo>
                  <a:cubicBezTo>
                    <a:pt x="42" y="46"/>
                    <a:pt x="42" y="46"/>
                    <a:pt x="42" y="46"/>
                  </a:cubicBezTo>
                  <a:cubicBezTo>
                    <a:pt x="42" y="47"/>
                    <a:pt x="42" y="47"/>
                    <a:pt x="42" y="47"/>
                  </a:cubicBezTo>
                  <a:cubicBezTo>
                    <a:pt x="43" y="47"/>
                    <a:pt x="43" y="47"/>
                    <a:pt x="43" y="47"/>
                  </a:cubicBezTo>
                  <a:cubicBezTo>
                    <a:pt x="43" y="47"/>
                    <a:pt x="43" y="47"/>
                    <a:pt x="43" y="47"/>
                  </a:cubicBezTo>
                  <a:cubicBezTo>
                    <a:pt x="43" y="48"/>
                    <a:pt x="43" y="48"/>
                    <a:pt x="43" y="48"/>
                  </a:cubicBezTo>
                  <a:cubicBezTo>
                    <a:pt x="43" y="49"/>
                    <a:pt x="43" y="49"/>
                    <a:pt x="43" y="49"/>
                  </a:cubicBezTo>
                  <a:cubicBezTo>
                    <a:pt x="43" y="48"/>
                    <a:pt x="43" y="48"/>
                    <a:pt x="43" y="48"/>
                  </a:cubicBezTo>
                  <a:cubicBezTo>
                    <a:pt x="43" y="49"/>
                    <a:pt x="43" y="49"/>
                    <a:pt x="43" y="49"/>
                  </a:cubicBezTo>
                  <a:cubicBezTo>
                    <a:pt x="43" y="50"/>
                    <a:pt x="43" y="50"/>
                    <a:pt x="43" y="50"/>
                  </a:cubicBezTo>
                  <a:cubicBezTo>
                    <a:pt x="44" y="51"/>
                    <a:pt x="44" y="51"/>
                    <a:pt x="44" y="51"/>
                  </a:cubicBezTo>
                  <a:cubicBezTo>
                    <a:pt x="44" y="52"/>
                    <a:pt x="44" y="52"/>
                    <a:pt x="44" y="52"/>
                  </a:cubicBezTo>
                  <a:cubicBezTo>
                    <a:pt x="44" y="53"/>
                    <a:pt x="44" y="53"/>
                    <a:pt x="44" y="53"/>
                  </a:cubicBezTo>
                  <a:cubicBezTo>
                    <a:pt x="44" y="54"/>
                    <a:pt x="44" y="54"/>
                    <a:pt x="44" y="54"/>
                  </a:cubicBezTo>
                  <a:cubicBezTo>
                    <a:pt x="44" y="54"/>
                    <a:pt x="44" y="54"/>
                    <a:pt x="44" y="54"/>
                  </a:cubicBezTo>
                  <a:cubicBezTo>
                    <a:pt x="44" y="54"/>
                    <a:pt x="44" y="54"/>
                    <a:pt x="44" y="54"/>
                  </a:cubicBezTo>
                  <a:cubicBezTo>
                    <a:pt x="43" y="54"/>
                    <a:pt x="43" y="54"/>
                    <a:pt x="43" y="54"/>
                  </a:cubicBezTo>
                  <a:cubicBezTo>
                    <a:pt x="43" y="54"/>
                    <a:pt x="43" y="54"/>
                    <a:pt x="43" y="54"/>
                  </a:cubicBezTo>
                  <a:cubicBezTo>
                    <a:pt x="43" y="54"/>
                    <a:pt x="43" y="54"/>
                    <a:pt x="43" y="54"/>
                  </a:cubicBezTo>
                  <a:cubicBezTo>
                    <a:pt x="43" y="56"/>
                    <a:pt x="43" y="56"/>
                    <a:pt x="43" y="56"/>
                  </a:cubicBezTo>
                  <a:cubicBezTo>
                    <a:pt x="43" y="56"/>
                    <a:pt x="43" y="56"/>
                    <a:pt x="43" y="56"/>
                  </a:cubicBezTo>
                  <a:cubicBezTo>
                    <a:pt x="43" y="57"/>
                    <a:pt x="43" y="57"/>
                    <a:pt x="43" y="57"/>
                  </a:cubicBezTo>
                  <a:cubicBezTo>
                    <a:pt x="43" y="56"/>
                    <a:pt x="43" y="56"/>
                    <a:pt x="43" y="56"/>
                  </a:cubicBezTo>
                  <a:cubicBezTo>
                    <a:pt x="42" y="55"/>
                    <a:pt x="42" y="55"/>
                    <a:pt x="42" y="55"/>
                  </a:cubicBezTo>
                  <a:cubicBezTo>
                    <a:pt x="42" y="55"/>
                    <a:pt x="42" y="55"/>
                    <a:pt x="42" y="55"/>
                  </a:cubicBezTo>
                  <a:cubicBezTo>
                    <a:pt x="42" y="54"/>
                    <a:pt x="42" y="54"/>
                    <a:pt x="42" y="54"/>
                  </a:cubicBezTo>
                  <a:cubicBezTo>
                    <a:pt x="42" y="53"/>
                    <a:pt x="42" y="53"/>
                    <a:pt x="42" y="53"/>
                  </a:cubicBezTo>
                  <a:cubicBezTo>
                    <a:pt x="41" y="52"/>
                    <a:pt x="41" y="52"/>
                    <a:pt x="41" y="52"/>
                  </a:cubicBezTo>
                  <a:cubicBezTo>
                    <a:pt x="40" y="53"/>
                    <a:pt x="40" y="53"/>
                    <a:pt x="40" y="53"/>
                  </a:cubicBezTo>
                  <a:cubicBezTo>
                    <a:pt x="39" y="54"/>
                    <a:pt x="39" y="54"/>
                    <a:pt x="39" y="54"/>
                  </a:cubicBezTo>
                  <a:cubicBezTo>
                    <a:pt x="39" y="55"/>
                    <a:pt x="39" y="55"/>
                    <a:pt x="39" y="55"/>
                  </a:cubicBezTo>
                  <a:cubicBezTo>
                    <a:pt x="40" y="56"/>
                    <a:pt x="40" y="56"/>
                    <a:pt x="40" y="56"/>
                  </a:cubicBezTo>
                  <a:cubicBezTo>
                    <a:pt x="40" y="57"/>
                    <a:pt x="40" y="57"/>
                    <a:pt x="40" y="57"/>
                  </a:cubicBezTo>
                  <a:cubicBezTo>
                    <a:pt x="41" y="57"/>
                    <a:pt x="41" y="57"/>
                    <a:pt x="41" y="57"/>
                  </a:cubicBezTo>
                  <a:cubicBezTo>
                    <a:pt x="41" y="58"/>
                    <a:pt x="41" y="58"/>
                    <a:pt x="41" y="58"/>
                  </a:cubicBezTo>
                  <a:cubicBezTo>
                    <a:pt x="39" y="59"/>
                    <a:pt x="39" y="59"/>
                    <a:pt x="39" y="59"/>
                  </a:cubicBezTo>
                  <a:cubicBezTo>
                    <a:pt x="39" y="60"/>
                    <a:pt x="39" y="60"/>
                    <a:pt x="39" y="60"/>
                  </a:cubicBezTo>
                  <a:cubicBezTo>
                    <a:pt x="39" y="59"/>
                    <a:pt x="39" y="59"/>
                    <a:pt x="39" y="59"/>
                  </a:cubicBezTo>
                  <a:cubicBezTo>
                    <a:pt x="38" y="59"/>
                    <a:pt x="38" y="59"/>
                    <a:pt x="38" y="59"/>
                  </a:cubicBezTo>
                  <a:cubicBezTo>
                    <a:pt x="39" y="58"/>
                    <a:pt x="39" y="58"/>
                    <a:pt x="39" y="58"/>
                  </a:cubicBezTo>
                  <a:cubicBezTo>
                    <a:pt x="38" y="58"/>
                    <a:pt x="38" y="58"/>
                    <a:pt x="38" y="58"/>
                  </a:cubicBezTo>
                  <a:cubicBezTo>
                    <a:pt x="38" y="58"/>
                    <a:pt x="38" y="58"/>
                    <a:pt x="38" y="58"/>
                  </a:cubicBezTo>
                  <a:cubicBezTo>
                    <a:pt x="38" y="59"/>
                    <a:pt x="38" y="59"/>
                    <a:pt x="38" y="59"/>
                  </a:cubicBezTo>
                  <a:cubicBezTo>
                    <a:pt x="37" y="59"/>
                    <a:pt x="37" y="59"/>
                    <a:pt x="37" y="59"/>
                  </a:cubicBezTo>
                  <a:cubicBezTo>
                    <a:pt x="36" y="59"/>
                    <a:pt x="36" y="59"/>
                    <a:pt x="36" y="59"/>
                  </a:cubicBezTo>
                  <a:cubicBezTo>
                    <a:pt x="35" y="58"/>
                    <a:pt x="35" y="58"/>
                    <a:pt x="35" y="58"/>
                  </a:cubicBezTo>
                  <a:cubicBezTo>
                    <a:pt x="34" y="58"/>
                    <a:pt x="34" y="58"/>
                    <a:pt x="34" y="58"/>
                  </a:cubicBezTo>
                  <a:cubicBezTo>
                    <a:pt x="34" y="57"/>
                    <a:pt x="34" y="57"/>
                    <a:pt x="34" y="57"/>
                  </a:cubicBezTo>
                  <a:cubicBezTo>
                    <a:pt x="33" y="56"/>
                    <a:pt x="33" y="56"/>
                    <a:pt x="33" y="56"/>
                  </a:cubicBezTo>
                  <a:cubicBezTo>
                    <a:pt x="33" y="56"/>
                    <a:pt x="33" y="56"/>
                    <a:pt x="33" y="56"/>
                  </a:cubicBezTo>
                  <a:cubicBezTo>
                    <a:pt x="33" y="55"/>
                    <a:pt x="33" y="55"/>
                    <a:pt x="33" y="55"/>
                  </a:cubicBezTo>
                  <a:cubicBezTo>
                    <a:pt x="33" y="55"/>
                    <a:pt x="33" y="55"/>
                    <a:pt x="33" y="55"/>
                  </a:cubicBezTo>
                  <a:cubicBezTo>
                    <a:pt x="32" y="54"/>
                    <a:pt x="32" y="54"/>
                    <a:pt x="32" y="54"/>
                  </a:cubicBezTo>
                  <a:cubicBezTo>
                    <a:pt x="33" y="54"/>
                    <a:pt x="33" y="54"/>
                    <a:pt x="33" y="54"/>
                  </a:cubicBezTo>
                  <a:cubicBezTo>
                    <a:pt x="33" y="53"/>
                    <a:pt x="33" y="53"/>
                    <a:pt x="33" y="53"/>
                  </a:cubicBezTo>
                  <a:cubicBezTo>
                    <a:pt x="33" y="53"/>
                    <a:pt x="33" y="53"/>
                    <a:pt x="33" y="53"/>
                  </a:cubicBezTo>
                  <a:cubicBezTo>
                    <a:pt x="34" y="53"/>
                    <a:pt x="34" y="53"/>
                    <a:pt x="34" y="53"/>
                  </a:cubicBezTo>
                  <a:cubicBezTo>
                    <a:pt x="33" y="53"/>
                    <a:pt x="33" y="53"/>
                    <a:pt x="33" y="53"/>
                  </a:cubicBezTo>
                  <a:cubicBezTo>
                    <a:pt x="33" y="52"/>
                    <a:pt x="33" y="52"/>
                    <a:pt x="33" y="52"/>
                  </a:cubicBezTo>
                  <a:cubicBezTo>
                    <a:pt x="32" y="51"/>
                    <a:pt x="32" y="51"/>
                    <a:pt x="32" y="51"/>
                  </a:cubicBezTo>
                  <a:cubicBezTo>
                    <a:pt x="31" y="51"/>
                    <a:pt x="31" y="51"/>
                    <a:pt x="31" y="51"/>
                  </a:cubicBezTo>
                  <a:cubicBezTo>
                    <a:pt x="31" y="51"/>
                    <a:pt x="31" y="51"/>
                    <a:pt x="31" y="51"/>
                  </a:cubicBezTo>
                  <a:cubicBezTo>
                    <a:pt x="30" y="51"/>
                    <a:pt x="30" y="51"/>
                    <a:pt x="30" y="51"/>
                  </a:cubicBezTo>
                  <a:cubicBezTo>
                    <a:pt x="30" y="51"/>
                    <a:pt x="30" y="51"/>
                    <a:pt x="30" y="51"/>
                  </a:cubicBezTo>
                  <a:cubicBezTo>
                    <a:pt x="30" y="51"/>
                    <a:pt x="30" y="51"/>
                    <a:pt x="30" y="51"/>
                  </a:cubicBezTo>
                  <a:cubicBezTo>
                    <a:pt x="30" y="52"/>
                    <a:pt x="30" y="52"/>
                    <a:pt x="30" y="52"/>
                  </a:cubicBezTo>
                  <a:cubicBezTo>
                    <a:pt x="30" y="52"/>
                    <a:pt x="30" y="52"/>
                    <a:pt x="30" y="52"/>
                  </a:cubicBezTo>
                  <a:cubicBezTo>
                    <a:pt x="30" y="52"/>
                    <a:pt x="30" y="52"/>
                    <a:pt x="30" y="52"/>
                  </a:cubicBezTo>
                  <a:cubicBezTo>
                    <a:pt x="29" y="52"/>
                    <a:pt x="29" y="52"/>
                    <a:pt x="29" y="52"/>
                  </a:cubicBezTo>
                  <a:cubicBezTo>
                    <a:pt x="29" y="52"/>
                    <a:pt x="29" y="52"/>
                    <a:pt x="29" y="52"/>
                  </a:cubicBezTo>
                  <a:cubicBezTo>
                    <a:pt x="29" y="51"/>
                    <a:pt x="29" y="51"/>
                    <a:pt x="29" y="51"/>
                  </a:cubicBezTo>
                  <a:cubicBezTo>
                    <a:pt x="28" y="51"/>
                    <a:pt x="28" y="51"/>
                    <a:pt x="28" y="51"/>
                  </a:cubicBezTo>
                  <a:cubicBezTo>
                    <a:pt x="28" y="51"/>
                    <a:pt x="28" y="51"/>
                    <a:pt x="28" y="51"/>
                  </a:cubicBezTo>
                  <a:cubicBezTo>
                    <a:pt x="28" y="52"/>
                    <a:pt x="28" y="52"/>
                    <a:pt x="28" y="52"/>
                  </a:cubicBezTo>
                  <a:cubicBezTo>
                    <a:pt x="28" y="52"/>
                    <a:pt x="28" y="52"/>
                    <a:pt x="28" y="52"/>
                  </a:cubicBezTo>
                  <a:cubicBezTo>
                    <a:pt x="27" y="52"/>
                    <a:pt x="27" y="52"/>
                    <a:pt x="27" y="52"/>
                  </a:cubicBezTo>
                  <a:cubicBezTo>
                    <a:pt x="27" y="52"/>
                    <a:pt x="27" y="52"/>
                    <a:pt x="27" y="52"/>
                  </a:cubicBezTo>
                  <a:cubicBezTo>
                    <a:pt x="27" y="51"/>
                    <a:pt x="27" y="51"/>
                    <a:pt x="27" y="51"/>
                  </a:cubicBezTo>
                  <a:cubicBezTo>
                    <a:pt x="27" y="51"/>
                    <a:pt x="27" y="51"/>
                    <a:pt x="27" y="51"/>
                  </a:cubicBezTo>
                  <a:cubicBezTo>
                    <a:pt x="26" y="51"/>
                    <a:pt x="26" y="51"/>
                    <a:pt x="26" y="51"/>
                  </a:cubicBezTo>
                  <a:cubicBezTo>
                    <a:pt x="26" y="52"/>
                    <a:pt x="26" y="52"/>
                    <a:pt x="26" y="52"/>
                  </a:cubicBezTo>
                  <a:cubicBezTo>
                    <a:pt x="25" y="52"/>
                    <a:pt x="25" y="52"/>
                    <a:pt x="25" y="52"/>
                  </a:cubicBezTo>
                  <a:cubicBezTo>
                    <a:pt x="24" y="54"/>
                    <a:pt x="24" y="54"/>
                    <a:pt x="24" y="54"/>
                  </a:cubicBezTo>
                  <a:cubicBezTo>
                    <a:pt x="24" y="54"/>
                    <a:pt x="24" y="54"/>
                    <a:pt x="24" y="54"/>
                  </a:cubicBezTo>
                  <a:close/>
                  <a:moveTo>
                    <a:pt x="23" y="55"/>
                  </a:moveTo>
                  <a:cubicBezTo>
                    <a:pt x="23" y="56"/>
                    <a:pt x="23" y="56"/>
                    <a:pt x="23" y="56"/>
                  </a:cubicBezTo>
                  <a:cubicBezTo>
                    <a:pt x="23" y="56"/>
                    <a:pt x="23" y="56"/>
                    <a:pt x="23" y="56"/>
                  </a:cubicBezTo>
                  <a:cubicBezTo>
                    <a:pt x="24" y="57"/>
                    <a:pt x="24" y="57"/>
                    <a:pt x="24" y="57"/>
                  </a:cubicBezTo>
                  <a:cubicBezTo>
                    <a:pt x="25" y="56"/>
                    <a:pt x="25" y="56"/>
                    <a:pt x="25" y="56"/>
                  </a:cubicBezTo>
                  <a:cubicBezTo>
                    <a:pt x="25" y="55"/>
                    <a:pt x="25" y="55"/>
                    <a:pt x="25" y="55"/>
                  </a:cubicBezTo>
                  <a:cubicBezTo>
                    <a:pt x="24" y="55"/>
                    <a:pt x="24" y="55"/>
                    <a:pt x="24" y="55"/>
                  </a:cubicBezTo>
                  <a:cubicBezTo>
                    <a:pt x="24" y="55"/>
                    <a:pt x="24" y="55"/>
                    <a:pt x="24" y="55"/>
                  </a:cubicBezTo>
                  <a:cubicBezTo>
                    <a:pt x="23" y="55"/>
                    <a:pt x="23" y="55"/>
                    <a:pt x="23" y="55"/>
                  </a:cubicBezTo>
                  <a:cubicBezTo>
                    <a:pt x="23" y="55"/>
                    <a:pt x="23" y="55"/>
                    <a:pt x="23" y="55"/>
                  </a:cubicBezTo>
                  <a:close/>
                  <a:moveTo>
                    <a:pt x="13" y="32"/>
                  </a:moveTo>
                  <a:cubicBezTo>
                    <a:pt x="12" y="32"/>
                    <a:pt x="12" y="32"/>
                    <a:pt x="12" y="32"/>
                  </a:cubicBezTo>
                  <a:cubicBezTo>
                    <a:pt x="12" y="31"/>
                    <a:pt x="12" y="31"/>
                    <a:pt x="12" y="31"/>
                  </a:cubicBezTo>
                  <a:cubicBezTo>
                    <a:pt x="12" y="31"/>
                    <a:pt x="12" y="31"/>
                    <a:pt x="12" y="31"/>
                  </a:cubicBezTo>
                  <a:cubicBezTo>
                    <a:pt x="13" y="31"/>
                    <a:pt x="13" y="31"/>
                    <a:pt x="13" y="31"/>
                  </a:cubicBezTo>
                  <a:cubicBezTo>
                    <a:pt x="13" y="32"/>
                    <a:pt x="13" y="32"/>
                    <a:pt x="13" y="32"/>
                  </a:cubicBezTo>
                  <a:cubicBezTo>
                    <a:pt x="14" y="32"/>
                    <a:pt x="14" y="32"/>
                    <a:pt x="14" y="32"/>
                  </a:cubicBezTo>
                  <a:cubicBezTo>
                    <a:pt x="14" y="32"/>
                    <a:pt x="14" y="32"/>
                    <a:pt x="14" y="32"/>
                  </a:cubicBezTo>
                  <a:cubicBezTo>
                    <a:pt x="14" y="33"/>
                    <a:pt x="14" y="33"/>
                    <a:pt x="14" y="33"/>
                  </a:cubicBezTo>
                  <a:cubicBezTo>
                    <a:pt x="14" y="32"/>
                    <a:pt x="14" y="32"/>
                    <a:pt x="14" y="32"/>
                  </a:cubicBezTo>
                  <a:cubicBezTo>
                    <a:pt x="13" y="32"/>
                    <a:pt x="13" y="32"/>
                    <a:pt x="13" y="32"/>
                  </a:cubicBezTo>
                  <a:close/>
                  <a:moveTo>
                    <a:pt x="12" y="33"/>
                  </a:moveTo>
                  <a:cubicBezTo>
                    <a:pt x="13" y="33"/>
                    <a:pt x="13" y="33"/>
                    <a:pt x="13" y="33"/>
                  </a:cubicBezTo>
                  <a:cubicBezTo>
                    <a:pt x="13" y="33"/>
                    <a:pt x="13" y="33"/>
                    <a:pt x="13" y="33"/>
                  </a:cubicBezTo>
                  <a:cubicBezTo>
                    <a:pt x="13" y="34"/>
                    <a:pt x="13" y="34"/>
                    <a:pt x="13" y="34"/>
                  </a:cubicBezTo>
                  <a:cubicBezTo>
                    <a:pt x="13" y="34"/>
                    <a:pt x="13" y="34"/>
                    <a:pt x="13" y="34"/>
                  </a:cubicBezTo>
                  <a:cubicBezTo>
                    <a:pt x="12" y="34"/>
                    <a:pt x="12" y="34"/>
                    <a:pt x="12" y="34"/>
                  </a:cubicBezTo>
                  <a:cubicBezTo>
                    <a:pt x="12" y="33"/>
                    <a:pt x="12" y="33"/>
                    <a:pt x="12" y="33"/>
                  </a:cubicBezTo>
                  <a:cubicBezTo>
                    <a:pt x="12" y="33"/>
                    <a:pt x="12" y="33"/>
                    <a:pt x="12" y="33"/>
                  </a:cubicBezTo>
                  <a:close/>
                  <a:moveTo>
                    <a:pt x="13" y="39"/>
                  </a:moveTo>
                  <a:cubicBezTo>
                    <a:pt x="13" y="38"/>
                    <a:pt x="13" y="38"/>
                    <a:pt x="13" y="38"/>
                  </a:cubicBezTo>
                  <a:cubicBezTo>
                    <a:pt x="13" y="38"/>
                    <a:pt x="13" y="38"/>
                    <a:pt x="13" y="38"/>
                  </a:cubicBezTo>
                  <a:cubicBezTo>
                    <a:pt x="13" y="38"/>
                    <a:pt x="13" y="38"/>
                    <a:pt x="13" y="38"/>
                  </a:cubicBezTo>
                  <a:cubicBezTo>
                    <a:pt x="14" y="39"/>
                    <a:pt x="14" y="39"/>
                    <a:pt x="14" y="39"/>
                  </a:cubicBezTo>
                  <a:cubicBezTo>
                    <a:pt x="14" y="39"/>
                    <a:pt x="14" y="39"/>
                    <a:pt x="14" y="39"/>
                  </a:cubicBezTo>
                  <a:cubicBezTo>
                    <a:pt x="13" y="39"/>
                    <a:pt x="13" y="39"/>
                    <a:pt x="13" y="39"/>
                  </a:cubicBezTo>
                  <a:cubicBezTo>
                    <a:pt x="12" y="39"/>
                    <a:pt x="12" y="39"/>
                    <a:pt x="12" y="39"/>
                  </a:cubicBezTo>
                  <a:cubicBezTo>
                    <a:pt x="13" y="39"/>
                    <a:pt x="13" y="39"/>
                    <a:pt x="13" y="39"/>
                  </a:cubicBezTo>
                  <a:close/>
                  <a:moveTo>
                    <a:pt x="2" y="48"/>
                  </a:moveTo>
                  <a:cubicBezTo>
                    <a:pt x="3" y="47"/>
                    <a:pt x="3" y="47"/>
                    <a:pt x="3" y="47"/>
                  </a:cubicBezTo>
                  <a:cubicBezTo>
                    <a:pt x="3" y="47"/>
                    <a:pt x="3" y="47"/>
                    <a:pt x="3" y="47"/>
                  </a:cubicBezTo>
                  <a:cubicBezTo>
                    <a:pt x="4" y="46"/>
                    <a:pt x="4" y="46"/>
                    <a:pt x="4" y="46"/>
                  </a:cubicBezTo>
                  <a:cubicBezTo>
                    <a:pt x="5" y="46"/>
                    <a:pt x="5" y="46"/>
                    <a:pt x="5" y="46"/>
                  </a:cubicBezTo>
                  <a:cubicBezTo>
                    <a:pt x="6" y="45"/>
                    <a:pt x="6" y="45"/>
                    <a:pt x="6" y="45"/>
                  </a:cubicBezTo>
                  <a:cubicBezTo>
                    <a:pt x="7" y="44"/>
                    <a:pt x="7" y="44"/>
                    <a:pt x="7" y="44"/>
                  </a:cubicBezTo>
                  <a:cubicBezTo>
                    <a:pt x="7" y="44"/>
                    <a:pt x="7" y="44"/>
                    <a:pt x="7" y="44"/>
                  </a:cubicBezTo>
                  <a:cubicBezTo>
                    <a:pt x="8" y="43"/>
                    <a:pt x="8" y="43"/>
                    <a:pt x="8" y="43"/>
                  </a:cubicBezTo>
                  <a:cubicBezTo>
                    <a:pt x="8" y="43"/>
                    <a:pt x="8" y="43"/>
                    <a:pt x="8" y="43"/>
                  </a:cubicBezTo>
                  <a:cubicBezTo>
                    <a:pt x="8" y="42"/>
                    <a:pt x="8" y="42"/>
                    <a:pt x="8" y="42"/>
                  </a:cubicBezTo>
                  <a:cubicBezTo>
                    <a:pt x="9" y="41"/>
                    <a:pt x="9" y="41"/>
                    <a:pt x="9" y="41"/>
                  </a:cubicBezTo>
                  <a:cubicBezTo>
                    <a:pt x="10" y="41"/>
                    <a:pt x="10" y="41"/>
                    <a:pt x="10" y="41"/>
                  </a:cubicBezTo>
                  <a:cubicBezTo>
                    <a:pt x="10" y="40"/>
                    <a:pt x="10" y="40"/>
                    <a:pt x="10" y="40"/>
                  </a:cubicBezTo>
                  <a:cubicBezTo>
                    <a:pt x="11" y="39"/>
                    <a:pt x="11" y="39"/>
                    <a:pt x="11" y="39"/>
                  </a:cubicBezTo>
                  <a:cubicBezTo>
                    <a:pt x="12" y="39"/>
                    <a:pt x="12" y="39"/>
                    <a:pt x="12" y="39"/>
                  </a:cubicBezTo>
                  <a:cubicBezTo>
                    <a:pt x="12" y="39"/>
                    <a:pt x="12" y="39"/>
                    <a:pt x="12" y="39"/>
                  </a:cubicBezTo>
                  <a:cubicBezTo>
                    <a:pt x="12" y="38"/>
                    <a:pt x="12" y="38"/>
                    <a:pt x="12" y="38"/>
                  </a:cubicBezTo>
                  <a:cubicBezTo>
                    <a:pt x="11" y="37"/>
                    <a:pt x="11" y="37"/>
                    <a:pt x="11" y="37"/>
                  </a:cubicBezTo>
                  <a:cubicBezTo>
                    <a:pt x="11" y="36"/>
                    <a:pt x="11" y="36"/>
                    <a:pt x="11" y="36"/>
                  </a:cubicBezTo>
                  <a:cubicBezTo>
                    <a:pt x="11" y="35"/>
                    <a:pt x="11" y="35"/>
                    <a:pt x="11" y="35"/>
                  </a:cubicBezTo>
                  <a:cubicBezTo>
                    <a:pt x="11" y="35"/>
                    <a:pt x="11" y="35"/>
                    <a:pt x="11" y="35"/>
                  </a:cubicBezTo>
                  <a:cubicBezTo>
                    <a:pt x="10" y="36"/>
                    <a:pt x="10" y="36"/>
                    <a:pt x="10" y="36"/>
                  </a:cubicBezTo>
                  <a:cubicBezTo>
                    <a:pt x="10" y="38"/>
                    <a:pt x="10" y="38"/>
                    <a:pt x="10" y="38"/>
                  </a:cubicBezTo>
                  <a:cubicBezTo>
                    <a:pt x="10" y="37"/>
                    <a:pt x="10" y="37"/>
                    <a:pt x="10" y="37"/>
                  </a:cubicBezTo>
                  <a:cubicBezTo>
                    <a:pt x="10" y="38"/>
                    <a:pt x="10" y="38"/>
                    <a:pt x="10" y="38"/>
                  </a:cubicBezTo>
                  <a:cubicBezTo>
                    <a:pt x="10" y="39"/>
                    <a:pt x="10" y="39"/>
                    <a:pt x="10" y="39"/>
                  </a:cubicBezTo>
                  <a:cubicBezTo>
                    <a:pt x="10" y="39"/>
                    <a:pt x="10" y="39"/>
                    <a:pt x="10" y="39"/>
                  </a:cubicBezTo>
                  <a:cubicBezTo>
                    <a:pt x="9" y="39"/>
                    <a:pt x="9" y="39"/>
                    <a:pt x="9" y="39"/>
                  </a:cubicBezTo>
                  <a:cubicBezTo>
                    <a:pt x="8" y="40"/>
                    <a:pt x="8" y="40"/>
                    <a:pt x="8" y="40"/>
                  </a:cubicBezTo>
                  <a:cubicBezTo>
                    <a:pt x="8" y="41"/>
                    <a:pt x="8" y="41"/>
                    <a:pt x="8" y="41"/>
                  </a:cubicBezTo>
                  <a:cubicBezTo>
                    <a:pt x="7" y="41"/>
                    <a:pt x="7" y="41"/>
                    <a:pt x="7" y="41"/>
                  </a:cubicBezTo>
                  <a:cubicBezTo>
                    <a:pt x="6" y="43"/>
                    <a:pt x="6" y="43"/>
                    <a:pt x="6" y="43"/>
                  </a:cubicBezTo>
                  <a:cubicBezTo>
                    <a:pt x="5" y="44"/>
                    <a:pt x="5" y="44"/>
                    <a:pt x="5" y="44"/>
                  </a:cubicBezTo>
                  <a:cubicBezTo>
                    <a:pt x="4" y="44"/>
                    <a:pt x="4" y="44"/>
                    <a:pt x="4" y="44"/>
                  </a:cubicBezTo>
                  <a:cubicBezTo>
                    <a:pt x="4" y="45"/>
                    <a:pt x="4" y="45"/>
                    <a:pt x="4" y="45"/>
                  </a:cubicBezTo>
                  <a:cubicBezTo>
                    <a:pt x="3" y="45"/>
                    <a:pt x="3" y="45"/>
                    <a:pt x="3" y="45"/>
                  </a:cubicBezTo>
                  <a:cubicBezTo>
                    <a:pt x="2" y="47"/>
                    <a:pt x="2" y="47"/>
                    <a:pt x="2" y="47"/>
                  </a:cubicBezTo>
                  <a:cubicBezTo>
                    <a:pt x="2" y="47"/>
                    <a:pt x="2" y="47"/>
                    <a:pt x="2" y="47"/>
                  </a:cubicBezTo>
                  <a:cubicBezTo>
                    <a:pt x="2" y="48"/>
                    <a:pt x="2" y="48"/>
                    <a:pt x="2" y="48"/>
                  </a:cubicBezTo>
                  <a:close/>
                  <a:moveTo>
                    <a:pt x="2" y="48"/>
                  </a:moveTo>
                  <a:cubicBezTo>
                    <a:pt x="1" y="48"/>
                    <a:pt x="1" y="48"/>
                    <a:pt x="1" y="48"/>
                  </a:cubicBezTo>
                  <a:cubicBezTo>
                    <a:pt x="2" y="48"/>
                    <a:pt x="2" y="48"/>
                    <a:pt x="2" y="48"/>
                  </a:cubicBezTo>
                  <a:cubicBezTo>
                    <a:pt x="2" y="48"/>
                    <a:pt x="2" y="48"/>
                    <a:pt x="2" y="48"/>
                  </a:cubicBezTo>
                  <a:close/>
                  <a:moveTo>
                    <a:pt x="2" y="48"/>
                  </a:moveTo>
                  <a:cubicBezTo>
                    <a:pt x="2" y="48"/>
                    <a:pt x="2" y="48"/>
                    <a:pt x="2" y="48"/>
                  </a:cubicBezTo>
                  <a:cubicBezTo>
                    <a:pt x="3" y="49"/>
                    <a:pt x="3" y="49"/>
                    <a:pt x="3" y="49"/>
                  </a:cubicBezTo>
                  <a:cubicBezTo>
                    <a:pt x="2" y="48"/>
                    <a:pt x="2" y="48"/>
                    <a:pt x="2" y="48"/>
                  </a:cubicBezTo>
                  <a:close/>
                  <a:moveTo>
                    <a:pt x="1" y="49"/>
                  </a:moveTo>
                  <a:cubicBezTo>
                    <a:pt x="0" y="49"/>
                    <a:pt x="0" y="49"/>
                    <a:pt x="0" y="49"/>
                  </a:cubicBezTo>
                  <a:cubicBezTo>
                    <a:pt x="0" y="50"/>
                    <a:pt x="0" y="50"/>
                    <a:pt x="0" y="50"/>
                  </a:cubicBezTo>
                  <a:cubicBezTo>
                    <a:pt x="1" y="51"/>
                    <a:pt x="1" y="51"/>
                    <a:pt x="1" y="51"/>
                  </a:cubicBezTo>
                  <a:cubicBezTo>
                    <a:pt x="1" y="51"/>
                    <a:pt x="1" y="51"/>
                    <a:pt x="1" y="51"/>
                  </a:cubicBezTo>
                  <a:cubicBezTo>
                    <a:pt x="1" y="50"/>
                    <a:pt x="1" y="50"/>
                    <a:pt x="1" y="50"/>
                  </a:cubicBezTo>
                  <a:cubicBezTo>
                    <a:pt x="1" y="49"/>
                    <a:pt x="1" y="49"/>
                    <a:pt x="1" y="49"/>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 name="Freeform 20"/>
            <p:cNvSpPr>
              <a:spLocks noEditPoints="1"/>
            </p:cNvSpPr>
            <p:nvPr/>
          </p:nvSpPr>
          <p:spPr bwMode="auto">
            <a:xfrm>
              <a:off x="6318178" y="3052453"/>
              <a:ext cx="971407" cy="348677"/>
            </a:xfrm>
            <a:custGeom>
              <a:avLst/>
              <a:gdLst>
                <a:gd name="T0" fmla="*/ 194 w 204"/>
                <a:gd name="T1" fmla="*/ 57 h 73"/>
                <a:gd name="T2" fmla="*/ 184 w 204"/>
                <a:gd name="T3" fmla="*/ 47 h 73"/>
                <a:gd name="T4" fmla="*/ 169 w 204"/>
                <a:gd name="T5" fmla="*/ 44 h 73"/>
                <a:gd name="T6" fmla="*/ 168 w 204"/>
                <a:gd name="T7" fmla="*/ 37 h 73"/>
                <a:gd name="T8" fmla="*/ 174 w 204"/>
                <a:gd name="T9" fmla="*/ 33 h 73"/>
                <a:gd name="T10" fmla="*/ 187 w 204"/>
                <a:gd name="T11" fmla="*/ 36 h 73"/>
                <a:gd name="T12" fmla="*/ 158 w 204"/>
                <a:gd name="T13" fmla="*/ 28 h 73"/>
                <a:gd name="T14" fmla="*/ 134 w 204"/>
                <a:gd name="T15" fmla="*/ 13 h 73"/>
                <a:gd name="T16" fmla="*/ 146 w 204"/>
                <a:gd name="T17" fmla="*/ 30 h 73"/>
                <a:gd name="T18" fmla="*/ 149 w 204"/>
                <a:gd name="T19" fmla="*/ 21 h 73"/>
                <a:gd name="T20" fmla="*/ 144 w 204"/>
                <a:gd name="T21" fmla="*/ 31 h 73"/>
                <a:gd name="T22" fmla="*/ 148 w 204"/>
                <a:gd name="T23" fmla="*/ 42 h 73"/>
                <a:gd name="T24" fmla="*/ 156 w 204"/>
                <a:gd name="T25" fmla="*/ 42 h 73"/>
                <a:gd name="T26" fmla="*/ 137 w 204"/>
                <a:gd name="T27" fmla="*/ 43 h 73"/>
                <a:gd name="T28" fmla="*/ 135 w 204"/>
                <a:gd name="T29" fmla="*/ 36 h 73"/>
                <a:gd name="T30" fmla="*/ 123 w 204"/>
                <a:gd name="T31" fmla="*/ 49 h 73"/>
                <a:gd name="T32" fmla="*/ 123 w 204"/>
                <a:gd name="T33" fmla="*/ 36 h 73"/>
                <a:gd name="T34" fmla="*/ 118 w 204"/>
                <a:gd name="T35" fmla="*/ 30 h 73"/>
                <a:gd name="T36" fmla="*/ 130 w 204"/>
                <a:gd name="T37" fmla="*/ 22 h 73"/>
                <a:gd name="T38" fmla="*/ 109 w 204"/>
                <a:gd name="T39" fmla="*/ 31 h 73"/>
                <a:gd name="T40" fmla="*/ 108 w 204"/>
                <a:gd name="T41" fmla="*/ 51 h 73"/>
                <a:gd name="T42" fmla="*/ 116 w 204"/>
                <a:gd name="T43" fmla="*/ 45 h 73"/>
                <a:gd name="T44" fmla="*/ 120 w 204"/>
                <a:gd name="T45" fmla="*/ 41 h 73"/>
                <a:gd name="T46" fmla="*/ 120 w 204"/>
                <a:gd name="T47" fmla="*/ 31 h 73"/>
                <a:gd name="T48" fmla="*/ 107 w 204"/>
                <a:gd name="T49" fmla="*/ 7 h 73"/>
                <a:gd name="T50" fmla="*/ 93 w 204"/>
                <a:gd name="T51" fmla="*/ 43 h 73"/>
                <a:gd name="T52" fmla="*/ 64 w 204"/>
                <a:gd name="T53" fmla="*/ 33 h 73"/>
                <a:gd name="T54" fmla="*/ 91 w 204"/>
                <a:gd name="T55" fmla="*/ 10 h 73"/>
                <a:gd name="T56" fmla="*/ 103 w 204"/>
                <a:gd name="T57" fmla="*/ 22 h 73"/>
                <a:gd name="T58" fmla="*/ 93 w 204"/>
                <a:gd name="T59" fmla="*/ 36 h 73"/>
                <a:gd name="T60" fmla="*/ 82 w 204"/>
                <a:gd name="T61" fmla="*/ 42 h 73"/>
                <a:gd name="T62" fmla="*/ 67 w 204"/>
                <a:gd name="T63" fmla="*/ 39 h 73"/>
                <a:gd name="T64" fmla="*/ 176 w 204"/>
                <a:gd name="T65" fmla="*/ 31 h 73"/>
                <a:gd name="T66" fmla="*/ 181 w 204"/>
                <a:gd name="T67" fmla="*/ 30 h 73"/>
                <a:gd name="T68" fmla="*/ 174 w 204"/>
                <a:gd name="T69" fmla="*/ 55 h 73"/>
                <a:gd name="T70" fmla="*/ 173 w 204"/>
                <a:gd name="T71" fmla="*/ 51 h 73"/>
                <a:gd name="T72" fmla="*/ 158 w 204"/>
                <a:gd name="T73" fmla="*/ 58 h 73"/>
                <a:gd name="T74" fmla="*/ 155 w 204"/>
                <a:gd name="T75" fmla="*/ 53 h 73"/>
                <a:gd name="T76" fmla="*/ 142 w 204"/>
                <a:gd name="T77" fmla="*/ 59 h 73"/>
                <a:gd name="T78" fmla="*/ 129 w 204"/>
                <a:gd name="T79" fmla="*/ 66 h 73"/>
                <a:gd name="T80" fmla="*/ 117 w 204"/>
                <a:gd name="T81" fmla="*/ 71 h 73"/>
                <a:gd name="T82" fmla="*/ 89 w 204"/>
                <a:gd name="T83" fmla="*/ 56 h 73"/>
                <a:gd name="T84" fmla="*/ 131 w 204"/>
                <a:gd name="T85" fmla="*/ 61 h 73"/>
                <a:gd name="T86" fmla="*/ 108 w 204"/>
                <a:gd name="T87" fmla="*/ 63 h 73"/>
                <a:gd name="T88" fmla="*/ 111 w 204"/>
                <a:gd name="T89" fmla="*/ 64 h 73"/>
                <a:gd name="T90" fmla="*/ 104 w 204"/>
                <a:gd name="T91" fmla="*/ 64 h 73"/>
                <a:gd name="T92" fmla="*/ 93 w 204"/>
                <a:gd name="T93" fmla="*/ 64 h 73"/>
                <a:gd name="T94" fmla="*/ 193 w 204"/>
                <a:gd name="T95" fmla="*/ 61 h 73"/>
                <a:gd name="T96" fmla="*/ 81 w 204"/>
                <a:gd name="T97" fmla="*/ 56 h 73"/>
                <a:gd name="T98" fmla="*/ 68 w 204"/>
                <a:gd name="T99" fmla="*/ 56 h 73"/>
                <a:gd name="T100" fmla="*/ 81 w 204"/>
                <a:gd name="T101" fmla="*/ 63 h 73"/>
                <a:gd name="T102" fmla="*/ 49 w 204"/>
                <a:gd name="T103" fmla="*/ 57 h 73"/>
                <a:gd name="T104" fmla="*/ 47 w 204"/>
                <a:gd name="T105" fmla="*/ 14 h 73"/>
                <a:gd name="T106" fmla="*/ 56 w 204"/>
                <a:gd name="T107" fmla="*/ 41 h 73"/>
                <a:gd name="T108" fmla="*/ 48 w 204"/>
                <a:gd name="T109" fmla="*/ 35 h 73"/>
                <a:gd name="T110" fmla="*/ 31 w 204"/>
                <a:gd name="T111" fmla="*/ 21 h 73"/>
                <a:gd name="T112" fmla="*/ 15 w 204"/>
                <a:gd name="T113" fmla="*/ 32 h 73"/>
                <a:gd name="T114" fmla="*/ 8 w 204"/>
                <a:gd name="T115" fmla="*/ 22 h 73"/>
                <a:gd name="T116" fmla="*/ 16 w 204"/>
                <a:gd name="T117" fmla="*/ 20 h 73"/>
                <a:gd name="T118" fmla="*/ 42 w 204"/>
                <a:gd name="T119" fmla="*/ 52 h 73"/>
                <a:gd name="T120" fmla="*/ 42 w 204"/>
                <a:gd name="T121" fmla="*/ 35 h 73"/>
                <a:gd name="T122" fmla="*/ 29 w 204"/>
                <a:gd name="T123" fmla="*/ 21 h 73"/>
                <a:gd name="T124" fmla="*/ 4 w 204"/>
                <a:gd name="T125"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 h="73">
                  <a:moveTo>
                    <a:pt x="204" y="38"/>
                  </a:moveTo>
                  <a:cubicBezTo>
                    <a:pt x="203" y="53"/>
                    <a:pt x="203" y="53"/>
                    <a:pt x="203" y="53"/>
                  </a:cubicBezTo>
                  <a:cubicBezTo>
                    <a:pt x="203" y="54"/>
                    <a:pt x="203" y="54"/>
                    <a:pt x="203" y="54"/>
                  </a:cubicBezTo>
                  <a:cubicBezTo>
                    <a:pt x="203" y="55"/>
                    <a:pt x="203" y="55"/>
                    <a:pt x="203" y="55"/>
                  </a:cubicBezTo>
                  <a:cubicBezTo>
                    <a:pt x="203" y="55"/>
                    <a:pt x="203" y="55"/>
                    <a:pt x="203" y="55"/>
                  </a:cubicBezTo>
                  <a:cubicBezTo>
                    <a:pt x="203" y="65"/>
                    <a:pt x="203" y="65"/>
                    <a:pt x="203" y="65"/>
                  </a:cubicBezTo>
                  <a:cubicBezTo>
                    <a:pt x="203" y="65"/>
                    <a:pt x="203" y="65"/>
                    <a:pt x="203" y="65"/>
                  </a:cubicBezTo>
                  <a:cubicBezTo>
                    <a:pt x="202" y="65"/>
                    <a:pt x="202" y="65"/>
                    <a:pt x="202" y="65"/>
                  </a:cubicBezTo>
                  <a:cubicBezTo>
                    <a:pt x="200" y="64"/>
                    <a:pt x="200" y="64"/>
                    <a:pt x="200" y="64"/>
                  </a:cubicBezTo>
                  <a:cubicBezTo>
                    <a:pt x="200" y="63"/>
                    <a:pt x="200" y="63"/>
                    <a:pt x="200" y="63"/>
                  </a:cubicBezTo>
                  <a:cubicBezTo>
                    <a:pt x="200" y="63"/>
                    <a:pt x="200" y="63"/>
                    <a:pt x="200" y="63"/>
                  </a:cubicBezTo>
                  <a:cubicBezTo>
                    <a:pt x="199" y="62"/>
                    <a:pt x="199" y="62"/>
                    <a:pt x="199" y="62"/>
                  </a:cubicBezTo>
                  <a:cubicBezTo>
                    <a:pt x="199" y="62"/>
                    <a:pt x="199" y="62"/>
                    <a:pt x="199" y="62"/>
                  </a:cubicBezTo>
                  <a:cubicBezTo>
                    <a:pt x="199" y="61"/>
                    <a:pt x="199" y="61"/>
                    <a:pt x="199" y="61"/>
                  </a:cubicBezTo>
                  <a:cubicBezTo>
                    <a:pt x="199" y="61"/>
                    <a:pt x="199" y="61"/>
                    <a:pt x="199" y="61"/>
                  </a:cubicBezTo>
                  <a:cubicBezTo>
                    <a:pt x="199" y="60"/>
                    <a:pt x="199" y="60"/>
                    <a:pt x="199" y="60"/>
                  </a:cubicBezTo>
                  <a:cubicBezTo>
                    <a:pt x="199" y="61"/>
                    <a:pt x="199" y="61"/>
                    <a:pt x="199" y="61"/>
                  </a:cubicBezTo>
                  <a:cubicBezTo>
                    <a:pt x="198" y="61"/>
                    <a:pt x="198" y="61"/>
                    <a:pt x="198" y="61"/>
                  </a:cubicBezTo>
                  <a:cubicBezTo>
                    <a:pt x="197" y="61"/>
                    <a:pt x="197" y="61"/>
                    <a:pt x="197" y="61"/>
                  </a:cubicBezTo>
                  <a:cubicBezTo>
                    <a:pt x="196" y="61"/>
                    <a:pt x="196" y="61"/>
                    <a:pt x="196" y="61"/>
                  </a:cubicBezTo>
                  <a:cubicBezTo>
                    <a:pt x="195" y="61"/>
                    <a:pt x="195" y="61"/>
                    <a:pt x="195" y="61"/>
                  </a:cubicBezTo>
                  <a:cubicBezTo>
                    <a:pt x="195" y="61"/>
                    <a:pt x="195" y="61"/>
                    <a:pt x="195" y="61"/>
                  </a:cubicBezTo>
                  <a:cubicBezTo>
                    <a:pt x="194" y="61"/>
                    <a:pt x="194" y="61"/>
                    <a:pt x="194" y="61"/>
                  </a:cubicBezTo>
                  <a:cubicBezTo>
                    <a:pt x="193" y="61"/>
                    <a:pt x="193" y="61"/>
                    <a:pt x="193" y="61"/>
                  </a:cubicBezTo>
                  <a:cubicBezTo>
                    <a:pt x="194" y="61"/>
                    <a:pt x="194" y="61"/>
                    <a:pt x="194" y="61"/>
                  </a:cubicBezTo>
                  <a:cubicBezTo>
                    <a:pt x="194" y="60"/>
                    <a:pt x="194" y="60"/>
                    <a:pt x="194" y="60"/>
                  </a:cubicBezTo>
                  <a:cubicBezTo>
                    <a:pt x="194" y="59"/>
                    <a:pt x="194" y="59"/>
                    <a:pt x="194" y="59"/>
                  </a:cubicBezTo>
                  <a:cubicBezTo>
                    <a:pt x="194" y="59"/>
                    <a:pt x="194" y="59"/>
                    <a:pt x="194" y="59"/>
                  </a:cubicBezTo>
                  <a:cubicBezTo>
                    <a:pt x="195" y="58"/>
                    <a:pt x="195" y="58"/>
                    <a:pt x="195" y="58"/>
                  </a:cubicBezTo>
                  <a:cubicBezTo>
                    <a:pt x="194" y="58"/>
                    <a:pt x="194" y="58"/>
                    <a:pt x="194" y="58"/>
                  </a:cubicBezTo>
                  <a:cubicBezTo>
                    <a:pt x="193" y="57"/>
                    <a:pt x="193" y="57"/>
                    <a:pt x="193" y="57"/>
                  </a:cubicBezTo>
                  <a:cubicBezTo>
                    <a:pt x="194" y="57"/>
                    <a:pt x="194" y="57"/>
                    <a:pt x="194" y="57"/>
                  </a:cubicBezTo>
                  <a:cubicBezTo>
                    <a:pt x="194" y="57"/>
                    <a:pt x="194" y="57"/>
                    <a:pt x="194" y="57"/>
                  </a:cubicBezTo>
                  <a:cubicBezTo>
                    <a:pt x="195" y="57"/>
                    <a:pt x="195" y="57"/>
                    <a:pt x="195" y="57"/>
                  </a:cubicBezTo>
                  <a:cubicBezTo>
                    <a:pt x="196" y="57"/>
                    <a:pt x="196" y="57"/>
                    <a:pt x="196" y="57"/>
                  </a:cubicBezTo>
                  <a:cubicBezTo>
                    <a:pt x="195" y="57"/>
                    <a:pt x="195" y="57"/>
                    <a:pt x="195" y="57"/>
                  </a:cubicBezTo>
                  <a:cubicBezTo>
                    <a:pt x="194" y="57"/>
                    <a:pt x="194" y="57"/>
                    <a:pt x="194" y="57"/>
                  </a:cubicBezTo>
                  <a:cubicBezTo>
                    <a:pt x="193" y="57"/>
                    <a:pt x="193" y="57"/>
                    <a:pt x="193" y="57"/>
                  </a:cubicBezTo>
                  <a:cubicBezTo>
                    <a:pt x="193" y="56"/>
                    <a:pt x="193" y="56"/>
                    <a:pt x="193" y="56"/>
                  </a:cubicBezTo>
                  <a:cubicBezTo>
                    <a:pt x="193" y="56"/>
                    <a:pt x="193" y="56"/>
                    <a:pt x="193" y="56"/>
                  </a:cubicBezTo>
                  <a:cubicBezTo>
                    <a:pt x="193" y="56"/>
                    <a:pt x="193" y="56"/>
                    <a:pt x="193" y="56"/>
                  </a:cubicBezTo>
                  <a:cubicBezTo>
                    <a:pt x="194" y="56"/>
                    <a:pt x="194" y="56"/>
                    <a:pt x="194" y="56"/>
                  </a:cubicBezTo>
                  <a:cubicBezTo>
                    <a:pt x="194" y="55"/>
                    <a:pt x="194" y="55"/>
                    <a:pt x="194" y="55"/>
                  </a:cubicBezTo>
                  <a:cubicBezTo>
                    <a:pt x="192" y="54"/>
                    <a:pt x="192" y="54"/>
                    <a:pt x="192" y="54"/>
                  </a:cubicBezTo>
                  <a:cubicBezTo>
                    <a:pt x="192" y="54"/>
                    <a:pt x="192" y="54"/>
                    <a:pt x="192" y="54"/>
                  </a:cubicBezTo>
                  <a:cubicBezTo>
                    <a:pt x="191" y="53"/>
                    <a:pt x="191" y="53"/>
                    <a:pt x="191" y="53"/>
                  </a:cubicBezTo>
                  <a:cubicBezTo>
                    <a:pt x="192" y="53"/>
                    <a:pt x="192" y="53"/>
                    <a:pt x="192" y="53"/>
                  </a:cubicBezTo>
                  <a:cubicBezTo>
                    <a:pt x="191" y="52"/>
                    <a:pt x="191" y="52"/>
                    <a:pt x="191" y="52"/>
                  </a:cubicBezTo>
                  <a:cubicBezTo>
                    <a:pt x="191" y="51"/>
                    <a:pt x="191" y="51"/>
                    <a:pt x="191" y="51"/>
                  </a:cubicBezTo>
                  <a:cubicBezTo>
                    <a:pt x="192" y="51"/>
                    <a:pt x="192" y="51"/>
                    <a:pt x="192" y="51"/>
                  </a:cubicBezTo>
                  <a:cubicBezTo>
                    <a:pt x="191" y="51"/>
                    <a:pt x="191" y="51"/>
                    <a:pt x="191" y="51"/>
                  </a:cubicBezTo>
                  <a:cubicBezTo>
                    <a:pt x="190" y="50"/>
                    <a:pt x="190" y="50"/>
                    <a:pt x="190" y="50"/>
                  </a:cubicBezTo>
                  <a:cubicBezTo>
                    <a:pt x="190" y="50"/>
                    <a:pt x="190" y="50"/>
                    <a:pt x="190" y="50"/>
                  </a:cubicBezTo>
                  <a:cubicBezTo>
                    <a:pt x="190" y="50"/>
                    <a:pt x="190" y="50"/>
                    <a:pt x="190" y="50"/>
                  </a:cubicBezTo>
                  <a:cubicBezTo>
                    <a:pt x="191" y="49"/>
                    <a:pt x="191" y="49"/>
                    <a:pt x="191" y="49"/>
                  </a:cubicBezTo>
                  <a:cubicBezTo>
                    <a:pt x="190" y="50"/>
                    <a:pt x="190" y="50"/>
                    <a:pt x="190" y="50"/>
                  </a:cubicBezTo>
                  <a:cubicBezTo>
                    <a:pt x="189" y="49"/>
                    <a:pt x="189" y="49"/>
                    <a:pt x="189" y="49"/>
                  </a:cubicBezTo>
                  <a:cubicBezTo>
                    <a:pt x="189" y="49"/>
                    <a:pt x="189" y="49"/>
                    <a:pt x="189" y="49"/>
                  </a:cubicBezTo>
                  <a:cubicBezTo>
                    <a:pt x="189" y="49"/>
                    <a:pt x="189" y="49"/>
                    <a:pt x="189" y="49"/>
                  </a:cubicBezTo>
                  <a:cubicBezTo>
                    <a:pt x="189" y="48"/>
                    <a:pt x="189" y="48"/>
                    <a:pt x="189" y="48"/>
                  </a:cubicBezTo>
                  <a:cubicBezTo>
                    <a:pt x="189" y="49"/>
                    <a:pt x="189" y="49"/>
                    <a:pt x="189" y="49"/>
                  </a:cubicBezTo>
                  <a:cubicBezTo>
                    <a:pt x="188" y="49"/>
                    <a:pt x="188" y="49"/>
                    <a:pt x="188" y="49"/>
                  </a:cubicBezTo>
                  <a:cubicBezTo>
                    <a:pt x="187" y="48"/>
                    <a:pt x="187" y="48"/>
                    <a:pt x="187" y="48"/>
                  </a:cubicBezTo>
                  <a:cubicBezTo>
                    <a:pt x="186" y="48"/>
                    <a:pt x="186" y="48"/>
                    <a:pt x="186" y="48"/>
                  </a:cubicBezTo>
                  <a:cubicBezTo>
                    <a:pt x="185" y="47"/>
                    <a:pt x="185" y="47"/>
                    <a:pt x="185" y="47"/>
                  </a:cubicBezTo>
                  <a:cubicBezTo>
                    <a:pt x="184" y="47"/>
                    <a:pt x="184" y="47"/>
                    <a:pt x="184" y="47"/>
                  </a:cubicBezTo>
                  <a:cubicBezTo>
                    <a:pt x="182" y="47"/>
                    <a:pt x="182" y="47"/>
                    <a:pt x="182" y="47"/>
                  </a:cubicBezTo>
                  <a:cubicBezTo>
                    <a:pt x="179" y="46"/>
                    <a:pt x="179" y="46"/>
                    <a:pt x="179" y="46"/>
                  </a:cubicBezTo>
                  <a:cubicBezTo>
                    <a:pt x="178" y="46"/>
                    <a:pt x="178" y="46"/>
                    <a:pt x="178" y="46"/>
                  </a:cubicBezTo>
                  <a:cubicBezTo>
                    <a:pt x="177" y="45"/>
                    <a:pt x="177" y="45"/>
                    <a:pt x="177" y="45"/>
                  </a:cubicBezTo>
                  <a:cubicBezTo>
                    <a:pt x="176" y="45"/>
                    <a:pt x="176" y="45"/>
                    <a:pt x="176" y="45"/>
                  </a:cubicBezTo>
                  <a:cubicBezTo>
                    <a:pt x="176" y="45"/>
                    <a:pt x="176" y="45"/>
                    <a:pt x="176" y="45"/>
                  </a:cubicBezTo>
                  <a:cubicBezTo>
                    <a:pt x="175" y="44"/>
                    <a:pt x="175" y="44"/>
                    <a:pt x="175" y="44"/>
                  </a:cubicBezTo>
                  <a:cubicBezTo>
                    <a:pt x="175" y="44"/>
                    <a:pt x="175" y="44"/>
                    <a:pt x="175" y="44"/>
                  </a:cubicBezTo>
                  <a:cubicBezTo>
                    <a:pt x="176" y="44"/>
                    <a:pt x="176" y="44"/>
                    <a:pt x="176" y="44"/>
                  </a:cubicBezTo>
                  <a:cubicBezTo>
                    <a:pt x="176" y="44"/>
                    <a:pt x="176" y="44"/>
                    <a:pt x="176" y="44"/>
                  </a:cubicBezTo>
                  <a:cubicBezTo>
                    <a:pt x="176" y="44"/>
                    <a:pt x="176" y="44"/>
                    <a:pt x="176" y="44"/>
                  </a:cubicBezTo>
                  <a:cubicBezTo>
                    <a:pt x="176" y="44"/>
                    <a:pt x="176" y="44"/>
                    <a:pt x="176" y="44"/>
                  </a:cubicBezTo>
                  <a:cubicBezTo>
                    <a:pt x="175" y="44"/>
                    <a:pt x="175" y="44"/>
                    <a:pt x="175" y="44"/>
                  </a:cubicBezTo>
                  <a:cubicBezTo>
                    <a:pt x="174" y="44"/>
                    <a:pt x="174" y="44"/>
                    <a:pt x="174" y="44"/>
                  </a:cubicBezTo>
                  <a:cubicBezTo>
                    <a:pt x="174" y="43"/>
                    <a:pt x="174" y="43"/>
                    <a:pt x="174" y="43"/>
                  </a:cubicBezTo>
                  <a:cubicBezTo>
                    <a:pt x="174" y="43"/>
                    <a:pt x="174" y="43"/>
                    <a:pt x="174" y="43"/>
                  </a:cubicBezTo>
                  <a:cubicBezTo>
                    <a:pt x="173" y="44"/>
                    <a:pt x="173" y="44"/>
                    <a:pt x="173" y="44"/>
                  </a:cubicBezTo>
                  <a:cubicBezTo>
                    <a:pt x="173" y="43"/>
                    <a:pt x="173" y="43"/>
                    <a:pt x="173" y="43"/>
                  </a:cubicBezTo>
                  <a:cubicBezTo>
                    <a:pt x="173" y="43"/>
                    <a:pt x="173" y="43"/>
                    <a:pt x="173" y="43"/>
                  </a:cubicBezTo>
                  <a:cubicBezTo>
                    <a:pt x="173" y="43"/>
                    <a:pt x="173" y="43"/>
                    <a:pt x="173" y="43"/>
                  </a:cubicBezTo>
                  <a:cubicBezTo>
                    <a:pt x="172" y="43"/>
                    <a:pt x="172" y="43"/>
                    <a:pt x="172" y="43"/>
                  </a:cubicBezTo>
                  <a:cubicBezTo>
                    <a:pt x="172" y="43"/>
                    <a:pt x="172" y="43"/>
                    <a:pt x="172" y="43"/>
                  </a:cubicBezTo>
                  <a:cubicBezTo>
                    <a:pt x="172" y="42"/>
                    <a:pt x="172" y="42"/>
                    <a:pt x="172" y="42"/>
                  </a:cubicBezTo>
                  <a:cubicBezTo>
                    <a:pt x="171" y="41"/>
                    <a:pt x="171" y="41"/>
                    <a:pt x="171" y="41"/>
                  </a:cubicBezTo>
                  <a:cubicBezTo>
                    <a:pt x="172" y="40"/>
                    <a:pt x="172" y="40"/>
                    <a:pt x="172" y="40"/>
                  </a:cubicBezTo>
                  <a:cubicBezTo>
                    <a:pt x="172" y="39"/>
                    <a:pt x="172" y="39"/>
                    <a:pt x="172" y="39"/>
                  </a:cubicBezTo>
                  <a:cubicBezTo>
                    <a:pt x="171" y="40"/>
                    <a:pt x="171" y="40"/>
                    <a:pt x="171" y="40"/>
                  </a:cubicBezTo>
                  <a:cubicBezTo>
                    <a:pt x="171" y="41"/>
                    <a:pt x="171" y="41"/>
                    <a:pt x="171" y="41"/>
                  </a:cubicBezTo>
                  <a:cubicBezTo>
                    <a:pt x="171" y="41"/>
                    <a:pt x="171" y="41"/>
                    <a:pt x="171" y="41"/>
                  </a:cubicBezTo>
                  <a:cubicBezTo>
                    <a:pt x="170" y="42"/>
                    <a:pt x="170" y="42"/>
                    <a:pt x="170" y="42"/>
                  </a:cubicBezTo>
                  <a:cubicBezTo>
                    <a:pt x="170" y="43"/>
                    <a:pt x="170" y="43"/>
                    <a:pt x="170" y="43"/>
                  </a:cubicBezTo>
                  <a:cubicBezTo>
                    <a:pt x="170" y="43"/>
                    <a:pt x="170" y="43"/>
                    <a:pt x="170" y="43"/>
                  </a:cubicBezTo>
                  <a:cubicBezTo>
                    <a:pt x="169" y="44"/>
                    <a:pt x="169" y="44"/>
                    <a:pt x="169" y="44"/>
                  </a:cubicBezTo>
                  <a:cubicBezTo>
                    <a:pt x="168" y="45"/>
                    <a:pt x="168" y="45"/>
                    <a:pt x="168" y="45"/>
                  </a:cubicBezTo>
                  <a:cubicBezTo>
                    <a:pt x="167" y="44"/>
                    <a:pt x="167" y="44"/>
                    <a:pt x="167" y="44"/>
                  </a:cubicBezTo>
                  <a:cubicBezTo>
                    <a:pt x="167" y="43"/>
                    <a:pt x="167" y="43"/>
                    <a:pt x="167" y="43"/>
                  </a:cubicBezTo>
                  <a:cubicBezTo>
                    <a:pt x="167" y="42"/>
                    <a:pt x="167" y="42"/>
                    <a:pt x="167" y="42"/>
                  </a:cubicBezTo>
                  <a:cubicBezTo>
                    <a:pt x="167" y="42"/>
                    <a:pt x="167" y="42"/>
                    <a:pt x="167" y="42"/>
                  </a:cubicBezTo>
                  <a:cubicBezTo>
                    <a:pt x="167" y="42"/>
                    <a:pt x="167" y="42"/>
                    <a:pt x="167" y="42"/>
                  </a:cubicBezTo>
                  <a:cubicBezTo>
                    <a:pt x="167" y="41"/>
                    <a:pt x="167" y="41"/>
                    <a:pt x="167" y="41"/>
                  </a:cubicBezTo>
                  <a:cubicBezTo>
                    <a:pt x="166" y="41"/>
                    <a:pt x="166" y="41"/>
                    <a:pt x="166" y="41"/>
                  </a:cubicBezTo>
                  <a:cubicBezTo>
                    <a:pt x="166" y="41"/>
                    <a:pt x="166" y="41"/>
                    <a:pt x="166" y="41"/>
                  </a:cubicBezTo>
                  <a:cubicBezTo>
                    <a:pt x="166" y="40"/>
                    <a:pt x="166" y="40"/>
                    <a:pt x="166" y="40"/>
                  </a:cubicBezTo>
                  <a:cubicBezTo>
                    <a:pt x="165" y="40"/>
                    <a:pt x="165" y="40"/>
                    <a:pt x="165" y="40"/>
                  </a:cubicBezTo>
                  <a:cubicBezTo>
                    <a:pt x="164" y="40"/>
                    <a:pt x="164" y="40"/>
                    <a:pt x="164" y="40"/>
                  </a:cubicBezTo>
                  <a:cubicBezTo>
                    <a:pt x="164" y="39"/>
                    <a:pt x="164" y="39"/>
                    <a:pt x="164" y="39"/>
                  </a:cubicBezTo>
                  <a:cubicBezTo>
                    <a:pt x="164" y="39"/>
                    <a:pt x="164" y="39"/>
                    <a:pt x="164" y="39"/>
                  </a:cubicBezTo>
                  <a:cubicBezTo>
                    <a:pt x="165" y="39"/>
                    <a:pt x="165" y="39"/>
                    <a:pt x="165" y="39"/>
                  </a:cubicBezTo>
                  <a:cubicBezTo>
                    <a:pt x="166" y="39"/>
                    <a:pt x="166" y="39"/>
                    <a:pt x="166" y="39"/>
                  </a:cubicBezTo>
                  <a:cubicBezTo>
                    <a:pt x="166" y="39"/>
                    <a:pt x="166" y="39"/>
                    <a:pt x="166" y="39"/>
                  </a:cubicBezTo>
                  <a:cubicBezTo>
                    <a:pt x="167" y="39"/>
                    <a:pt x="167" y="39"/>
                    <a:pt x="167" y="39"/>
                  </a:cubicBezTo>
                  <a:cubicBezTo>
                    <a:pt x="168" y="39"/>
                    <a:pt x="168" y="39"/>
                    <a:pt x="168" y="39"/>
                  </a:cubicBezTo>
                  <a:cubicBezTo>
                    <a:pt x="168" y="38"/>
                    <a:pt x="168" y="38"/>
                    <a:pt x="168" y="38"/>
                  </a:cubicBezTo>
                  <a:cubicBezTo>
                    <a:pt x="169" y="38"/>
                    <a:pt x="169" y="38"/>
                    <a:pt x="169" y="38"/>
                  </a:cubicBezTo>
                  <a:cubicBezTo>
                    <a:pt x="170" y="38"/>
                    <a:pt x="170" y="38"/>
                    <a:pt x="170" y="38"/>
                  </a:cubicBezTo>
                  <a:cubicBezTo>
                    <a:pt x="171" y="39"/>
                    <a:pt x="171" y="39"/>
                    <a:pt x="171" y="39"/>
                  </a:cubicBezTo>
                  <a:cubicBezTo>
                    <a:pt x="171" y="38"/>
                    <a:pt x="171" y="38"/>
                    <a:pt x="171" y="38"/>
                  </a:cubicBezTo>
                  <a:cubicBezTo>
                    <a:pt x="172" y="38"/>
                    <a:pt x="172" y="38"/>
                    <a:pt x="172" y="38"/>
                  </a:cubicBezTo>
                  <a:cubicBezTo>
                    <a:pt x="172" y="38"/>
                    <a:pt x="172" y="38"/>
                    <a:pt x="172" y="38"/>
                  </a:cubicBezTo>
                  <a:cubicBezTo>
                    <a:pt x="172" y="37"/>
                    <a:pt x="172" y="37"/>
                    <a:pt x="172" y="37"/>
                  </a:cubicBezTo>
                  <a:cubicBezTo>
                    <a:pt x="172" y="36"/>
                    <a:pt x="172" y="36"/>
                    <a:pt x="172" y="36"/>
                  </a:cubicBezTo>
                  <a:cubicBezTo>
                    <a:pt x="170" y="36"/>
                    <a:pt x="170" y="36"/>
                    <a:pt x="170" y="36"/>
                  </a:cubicBezTo>
                  <a:cubicBezTo>
                    <a:pt x="170" y="36"/>
                    <a:pt x="170" y="36"/>
                    <a:pt x="170" y="36"/>
                  </a:cubicBezTo>
                  <a:cubicBezTo>
                    <a:pt x="170" y="37"/>
                    <a:pt x="170" y="37"/>
                    <a:pt x="170" y="37"/>
                  </a:cubicBezTo>
                  <a:cubicBezTo>
                    <a:pt x="169" y="36"/>
                    <a:pt x="169" y="36"/>
                    <a:pt x="169" y="36"/>
                  </a:cubicBezTo>
                  <a:cubicBezTo>
                    <a:pt x="168" y="37"/>
                    <a:pt x="168" y="37"/>
                    <a:pt x="168" y="37"/>
                  </a:cubicBezTo>
                  <a:cubicBezTo>
                    <a:pt x="167" y="37"/>
                    <a:pt x="167" y="37"/>
                    <a:pt x="167" y="37"/>
                  </a:cubicBezTo>
                  <a:cubicBezTo>
                    <a:pt x="167" y="37"/>
                    <a:pt x="167" y="37"/>
                    <a:pt x="167" y="37"/>
                  </a:cubicBezTo>
                  <a:cubicBezTo>
                    <a:pt x="166" y="37"/>
                    <a:pt x="166" y="37"/>
                    <a:pt x="166" y="37"/>
                  </a:cubicBezTo>
                  <a:cubicBezTo>
                    <a:pt x="165" y="37"/>
                    <a:pt x="165" y="37"/>
                    <a:pt x="165" y="37"/>
                  </a:cubicBezTo>
                  <a:cubicBezTo>
                    <a:pt x="165" y="37"/>
                    <a:pt x="165" y="37"/>
                    <a:pt x="165" y="37"/>
                  </a:cubicBezTo>
                  <a:cubicBezTo>
                    <a:pt x="164" y="36"/>
                    <a:pt x="164" y="36"/>
                    <a:pt x="164" y="36"/>
                  </a:cubicBezTo>
                  <a:cubicBezTo>
                    <a:pt x="163" y="35"/>
                    <a:pt x="163" y="35"/>
                    <a:pt x="163" y="35"/>
                  </a:cubicBezTo>
                  <a:cubicBezTo>
                    <a:pt x="164" y="35"/>
                    <a:pt x="164" y="35"/>
                    <a:pt x="164" y="35"/>
                  </a:cubicBezTo>
                  <a:cubicBezTo>
                    <a:pt x="163" y="34"/>
                    <a:pt x="163" y="34"/>
                    <a:pt x="163" y="34"/>
                  </a:cubicBezTo>
                  <a:cubicBezTo>
                    <a:pt x="162" y="33"/>
                    <a:pt x="162" y="33"/>
                    <a:pt x="162" y="33"/>
                  </a:cubicBezTo>
                  <a:cubicBezTo>
                    <a:pt x="161" y="33"/>
                    <a:pt x="161" y="33"/>
                    <a:pt x="161" y="33"/>
                  </a:cubicBezTo>
                  <a:cubicBezTo>
                    <a:pt x="161" y="33"/>
                    <a:pt x="161" y="33"/>
                    <a:pt x="161" y="33"/>
                  </a:cubicBezTo>
                  <a:cubicBezTo>
                    <a:pt x="160" y="34"/>
                    <a:pt x="160" y="34"/>
                    <a:pt x="160" y="34"/>
                  </a:cubicBezTo>
                  <a:cubicBezTo>
                    <a:pt x="159" y="33"/>
                    <a:pt x="159" y="33"/>
                    <a:pt x="159" y="33"/>
                  </a:cubicBezTo>
                  <a:cubicBezTo>
                    <a:pt x="160" y="33"/>
                    <a:pt x="160" y="33"/>
                    <a:pt x="160" y="33"/>
                  </a:cubicBezTo>
                  <a:cubicBezTo>
                    <a:pt x="161" y="32"/>
                    <a:pt x="161" y="32"/>
                    <a:pt x="161" y="32"/>
                  </a:cubicBezTo>
                  <a:cubicBezTo>
                    <a:pt x="161" y="32"/>
                    <a:pt x="161" y="32"/>
                    <a:pt x="161" y="32"/>
                  </a:cubicBezTo>
                  <a:cubicBezTo>
                    <a:pt x="160" y="31"/>
                    <a:pt x="160" y="31"/>
                    <a:pt x="160" y="31"/>
                  </a:cubicBezTo>
                  <a:cubicBezTo>
                    <a:pt x="161" y="31"/>
                    <a:pt x="161" y="31"/>
                    <a:pt x="161" y="31"/>
                  </a:cubicBezTo>
                  <a:cubicBezTo>
                    <a:pt x="162" y="31"/>
                    <a:pt x="162" y="31"/>
                    <a:pt x="162" y="31"/>
                  </a:cubicBezTo>
                  <a:cubicBezTo>
                    <a:pt x="163" y="30"/>
                    <a:pt x="163" y="30"/>
                    <a:pt x="163" y="30"/>
                  </a:cubicBezTo>
                  <a:cubicBezTo>
                    <a:pt x="164" y="30"/>
                    <a:pt x="164" y="30"/>
                    <a:pt x="164" y="30"/>
                  </a:cubicBezTo>
                  <a:cubicBezTo>
                    <a:pt x="165" y="29"/>
                    <a:pt x="165" y="29"/>
                    <a:pt x="165" y="29"/>
                  </a:cubicBezTo>
                  <a:cubicBezTo>
                    <a:pt x="165" y="29"/>
                    <a:pt x="165" y="29"/>
                    <a:pt x="165" y="29"/>
                  </a:cubicBezTo>
                  <a:cubicBezTo>
                    <a:pt x="166" y="29"/>
                    <a:pt x="166" y="29"/>
                    <a:pt x="166" y="29"/>
                  </a:cubicBezTo>
                  <a:cubicBezTo>
                    <a:pt x="169" y="29"/>
                    <a:pt x="169" y="29"/>
                    <a:pt x="169" y="29"/>
                  </a:cubicBezTo>
                  <a:cubicBezTo>
                    <a:pt x="170" y="30"/>
                    <a:pt x="170" y="30"/>
                    <a:pt x="170" y="30"/>
                  </a:cubicBezTo>
                  <a:cubicBezTo>
                    <a:pt x="172" y="30"/>
                    <a:pt x="172" y="30"/>
                    <a:pt x="172" y="30"/>
                  </a:cubicBezTo>
                  <a:cubicBezTo>
                    <a:pt x="173" y="30"/>
                    <a:pt x="173" y="30"/>
                    <a:pt x="173" y="30"/>
                  </a:cubicBezTo>
                  <a:cubicBezTo>
                    <a:pt x="173" y="31"/>
                    <a:pt x="173" y="31"/>
                    <a:pt x="173" y="31"/>
                  </a:cubicBezTo>
                  <a:cubicBezTo>
                    <a:pt x="173" y="31"/>
                    <a:pt x="173" y="31"/>
                    <a:pt x="173" y="31"/>
                  </a:cubicBezTo>
                  <a:cubicBezTo>
                    <a:pt x="173" y="32"/>
                    <a:pt x="173" y="32"/>
                    <a:pt x="173" y="32"/>
                  </a:cubicBezTo>
                  <a:cubicBezTo>
                    <a:pt x="174" y="33"/>
                    <a:pt x="174" y="33"/>
                    <a:pt x="174" y="33"/>
                  </a:cubicBezTo>
                  <a:cubicBezTo>
                    <a:pt x="174" y="33"/>
                    <a:pt x="174" y="33"/>
                    <a:pt x="174" y="33"/>
                  </a:cubicBezTo>
                  <a:cubicBezTo>
                    <a:pt x="174" y="34"/>
                    <a:pt x="174" y="34"/>
                    <a:pt x="174" y="34"/>
                  </a:cubicBezTo>
                  <a:cubicBezTo>
                    <a:pt x="173" y="35"/>
                    <a:pt x="173" y="35"/>
                    <a:pt x="173" y="35"/>
                  </a:cubicBezTo>
                  <a:cubicBezTo>
                    <a:pt x="173" y="36"/>
                    <a:pt x="173" y="36"/>
                    <a:pt x="173" y="36"/>
                  </a:cubicBezTo>
                  <a:cubicBezTo>
                    <a:pt x="174" y="38"/>
                    <a:pt x="174" y="38"/>
                    <a:pt x="174" y="38"/>
                  </a:cubicBezTo>
                  <a:cubicBezTo>
                    <a:pt x="174" y="39"/>
                    <a:pt x="174" y="39"/>
                    <a:pt x="174" y="39"/>
                  </a:cubicBezTo>
                  <a:cubicBezTo>
                    <a:pt x="175" y="39"/>
                    <a:pt x="175" y="39"/>
                    <a:pt x="175" y="39"/>
                  </a:cubicBezTo>
                  <a:cubicBezTo>
                    <a:pt x="175" y="39"/>
                    <a:pt x="175" y="39"/>
                    <a:pt x="175" y="39"/>
                  </a:cubicBezTo>
                  <a:cubicBezTo>
                    <a:pt x="175" y="38"/>
                    <a:pt x="175" y="38"/>
                    <a:pt x="175" y="38"/>
                  </a:cubicBezTo>
                  <a:cubicBezTo>
                    <a:pt x="175" y="38"/>
                    <a:pt x="175" y="38"/>
                    <a:pt x="175" y="38"/>
                  </a:cubicBezTo>
                  <a:cubicBezTo>
                    <a:pt x="176" y="38"/>
                    <a:pt x="176" y="38"/>
                    <a:pt x="176" y="38"/>
                  </a:cubicBezTo>
                  <a:cubicBezTo>
                    <a:pt x="176" y="39"/>
                    <a:pt x="176" y="39"/>
                    <a:pt x="176" y="39"/>
                  </a:cubicBezTo>
                  <a:cubicBezTo>
                    <a:pt x="176" y="40"/>
                    <a:pt x="176" y="40"/>
                    <a:pt x="176" y="40"/>
                  </a:cubicBezTo>
                  <a:cubicBezTo>
                    <a:pt x="176" y="40"/>
                    <a:pt x="176" y="40"/>
                    <a:pt x="176" y="40"/>
                  </a:cubicBezTo>
                  <a:cubicBezTo>
                    <a:pt x="177" y="40"/>
                    <a:pt x="177" y="40"/>
                    <a:pt x="177" y="40"/>
                  </a:cubicBezTo>
                  <a:cubicBezTo>
                    <a:pt x="178" y="41"/>
                    <a:pt x="178" y="41"/>
                    <a:pt x="178" y="41"/>
                  </a:cubicBezTo>
                  <a:cubicBezTo>
                    <a:pt x="178" y="41"/>
                    <a:pt x="178" y="41"/>
                    <a:pt x="178" y="41"/>
                  </a:cubicBezTo>
                  <a:cubicBezTo>
                    <a:pt x="179" y="41"/>
                    <a:pt x="179" y="41"/>
                    <a:pt x="179" y="41"/>
                  </a:cubicBezTo>
                  <a:cubicBezTo>
                    <a:pt x="180" y="41"/>
                    <a:pt x="180" y="41"/>
                    <a:pt x="180" y="41"/>
                  </a:cubicBezTo>
                  <a:cubicBezTo>
                    <a:pt x="180" y="40"/>
                    <a:pt x="180" y="40"/>
                    <a:pt x="180" y="40"/>
                  </a:cubicBezTo>
                  <a:cubicBezTo>
                    <a:pt x="180" y="40"/>
                    <a:pt x="180" y="40"/>
                    <a:pt x="180" y="40"/>
                  </a:cubicBezTo>
                  <a:cubicBezTo>
                    <a:pt x="181" y="40"/>
                    <a:pt x="181" y="40"/>
                    <a:pt x="181" y="40"/>
                  </a:cubicBezTo>
                  <a:cubicBezTo>
                    <a:pt x="181" y="39"/>
                    <a:pt x="181" y="39"/>
                    <a:pt x="181" y="39"/>
                  </a:cubicBezTo>
                  <a:cubicBezTo>
                    <a:pt x="181" y="38"/>
                    <a:pt x="181" y="38"/>
                    <a:pt x="181" y="38"/>
                  </a:cubicBezTo>
                  <a:cubicBezTo>
                    <a:pt x="182" y="38"/>
                    <a:pt x="182" y="38"/>
                    <a:pt x="182" y="38"/>
                  </a:cubicBezTo>
                  <a:cubicBezTo>
                    <a:pt x="183" y="38"/>
                    <a:pt x="183" y="38"/>
                    <a:pt x="183" y="38"/>
                  </a:cubicBezTo>
                  <a:cubicBezTo>
                    <a:pt x="183" y="37"/>
                    <a:pt x="183" y="37"/>
                    <a:pt x="183" y="37"/>
                  </a:cubicBezTo>
                  <a:cubicBezTo>
                    <a:pt x="184" y="36"/>
                    <a:pt x="184" y="36"/>
                    <a:pt x="184" y="36"/>
                  </a:cubicBezTo>
                  <a:cubicBezTo>
                    <a:pt x="184" y="37"/>
                    <a:pt x="184" y="37"/>
                    <a:pt x="184" y="37"/>
                  </a:cubicBezTo>
                  <a:cubicBezTo>
                    <a:pt x="185" y="37"/>
                    <a:pt x="185" y="37"/>
                    <a:pt x="185" y="37"/>
                  </a:cubicBezTo>
                  <a:cubicBezTo>
                    <a:pt x="185" y="36"/>
                    <a:pt x="185" y="36"/>
                    <a:pt x="185" y="36"/>
                  </a:cubicBezTo>
                  <a:cubicBezTo>
                    <a:pt x="187" y="36"/>
                    <a:pt x="187" y="36"/>
                    <a:pt x="187" y="36"/>
                  </a:cubicBezTo>
                  <a:cubicBezTo>
                    <a:pt x="187" y="36"/>
                    <a:pt x="187" y="36"/>
                    <a:pt x="187" y="36"/>
                  </a:cubicBezTo>
                  <a:cubicBezTo>
                    <a:pt x="186" y="35"/>
                    <a:pt x="186" y="35"/>
                    <a:pt x="186" y="35"/>
                  </a:cubicBezTo>
                  <a:cubicBezTo>
                    <a:pt x="187" y="34"/>
                    <a:pt x="187" y="34"/>
                    <a:pt x="187" y="34"/>
                  </a:cubicBezTo>
                  <a:cubicBezTo>
                    <a:pt x="189" y="33"/>
                    <a:pt x="189" y="33"/>
                    <a:pt x="189" y="33"/>
                  </a:cubicBezTo>
                  <a:cubicBezTo>
                    <a:pt x="190" y="33"/>
                    <a:pt x="190" y="33"/>
                    <a:pt x="190" y="33"/>
                  </a:cubicBezTo>
                  <a:cubicBezTo>
                    <a:pt x="191" y="34"/>
                    <a:pt x="191" y="34"/>
                    <a:pt x="191" y="34"/>
                  </a:cubicBezTo>
                  <a:cubicBezTo>
                    <a:pt x="192" y="34"/>
                    <a:pt x="192" y="34"/>
                    <a:pt x="192" y="34"/>
                  </a:cubicBezTo>
                  <a:cubicBezTo>
                    <a:pt x="193" y="35"/>
                    <a:pt x="193" y="35"/>
                    <a:pt x="193" y="35"/>
                  </a:cubicBezTo>
                  <a:cubicBezTo>
                    <a:pt x="194" y="35"/>
                    <a:pt x="194" y="35"/>
                    <a:pt x="194" y="35"/>
                  </a:cubicBezTo>
                  <a:cubicBezTo>
                    <a:pt x="195" y="36"/>
                    <a:pt x="195" y="36"/>
                    <a:pt x="195" y="36"/>
                  </a:cubicBezTo>
                  <a:cubicBezTo>
                    <a:pt x="196" y="36"/>
                    <a:pt x="196" y="36"/>
                    <a:pt x="196" y="36"/>
                  </a:cubicBezTo>
                  <a:cubicBezTo>
                    <a:pt x="199" y="37"/>
                    <a:pt x="199" y="37"/>
                    <a:pt x="199" y="37"/>
                  </a:cubicBezTo>
                  <a:cubicBezTo>
                    <a:pt x="200" y="37"/>
                    <a:pt x="200" y="37"/>
                    <a:pt x="200" y="37"/>
                  </a:cubicBezTo>
                  <a:cubicBezTo>
                    <a:pt x="200" y="37"/>
                    <a:pt x="200" y="37"/>
                    <a:pt x="200" y="37"/>
                  </a:cubicBezTo>
                  <a:cubicBezTo>
                    <a:pt x="201" y="37"/>
                    <a:pt x="201" y="37"/>
                    <a:pt x="201" y="37"/>
                  </a:cubicBezTo>
                  <a:cubicBezTo>
                    <a:pt x="202" y="37"/>
                    <a:pt x="202" y="37"/>
                    <a:pt x="202" y="37"/>
                  </a:cubicBezTo>
                  <a:cubicBezTo>
                    <a:pt x="203" y="37"/>
                    <a:pt x="203" y="37"/>
                    <a:pt x="203" y="37"/>
                  </a:cubicBezTo>
                  <a:cubicBezTo>
                    <a:pt x="203" y="38"/>
                    <a:pt x="203" y="38"/>
                    <a:pt x="203" y="38"/>
                  </a:cubicBezTo>
                  <a:cubicBezTo>
                    <a:pt x="203" y="38"/>
                    <a:pt x="203" y="38"/>
                    <a:pt x="203" y="38"/>
                  </a:cubicBezTo>
                  <a:cubicBezTo>
                    <a:pt x="203" y="38"/>
                    <a:pt x="203" y="38"/>
                    <a:pt x="203" y="38"/>
                  </a:cubicBezTo>
                  <a:cubicBezTo>
                    <a:pt x="204" y="38"/>
                    <a:pt x="204" y="38"/>
                    <a:pt x="204" y="38"/>
                  </a:cubicBezTo>
                  <a:cubicBezTo>
                    <a:pt x="204" y="38"/>
                    <a:pt x="204" y="38"/>
                    <a:pt x="204" y="38"/>
                  </a:cubicBezTo>
                  <a:close/>
                  <a:moveTo>
                    <a:pt x="151" y="27"/>
                  </a:moveTo>
                  <a:cubicBezTo>
                    <a:pt x="153" y="28"/>
                    <a:pt x="153" y="28"/>
                    <a:pt x="153" y="28"/>
                  </a:cubicBezTo>
                  <a:cubicBezTo>
                    <a:pt x="153" y="28"/>
                    <a:pt x="153" y="28"/>
                    <a:pt x="153" y="28"/>
                  </a:cubicBezTo>
                  <a:cubicBezTo>
                    <a:pt x="152" y="28"/>
                    <a:pt x="152" y="28"/>
                    <a:pt x="152" y="28"/>
                  </a:cubicBezTo>
                  <a:cubicBezTo>
                    <a:pt x="151" y="27"/>
                    <a:pt x="151" y="27"/>
                    <a:pt x="151" y="27"/>
                  </a:cubicBezTo>
                  <a:close/>
                  <a:moveTo>
                    <a:pt x="160" y="29"/>
                  </a:moveTo>
                  <a:cubicBezTo>
                    <a:pt x="161" y="29"/>
                    <a:pt x="161" y="29"/>
                    <a:pt x="161" y="29"/>
                  </a:cubicBezTo>
                  <a:cubicBezTo>
                    <a:pt x="161" y="29"/>
                    <a:pt x="161" y="29"/>
                    <a:pt x="161" y="29"/>
                  </a:cubicBezTo>
                  <a:cubicBezTo>
                    <a:pt x="161" y="28"/>
                    <a:pt x="161" y="28"/>
                    <a:pt x="161" y="28"/>
                  </a:cubicBezTo>
                  <a:cubicBezTo>
                    <a:pt x="160" y="28"/>
                    <a:pt x="160" y="28"/>
                    <a:pt x="160" y="28"/>
                  </a:cubicBezTo>
                  <a:cubicBezTo>
                    <a:pt x="159" y="28"/>
                    <a:pt x="159" y="28"/>
                    <a:pt x="159" y="28"/>
                  </a:cubicBezTo>
                  <a:cubicBezTo>
                    <a:pt x="158" y="28"/>
                    <a:pt x="158" y="28"/>
                    <a:pt x="158" y="28"/>
                  </a:cubicBezTo>
                  <a:cubicBezTo>
                    <a:pt x="157" y="28"/>
                    <a:pt x="157" y="28"/>
                    <a:pt x="157" y="28"/>
                  </a:cubicBezTo>
                  <a:cubicBezTo>
                    <a:pt x="157" y="28"/>
                    <a:pt x="157" y="28"/>
                    <a:pt x="157" y="28"/>
                  </a:cubicBezTo>
                  <a:cubicBezTo>
                    <a:pt x="157" y="28"/>
                    <a:pt x="157" y="28"/>
                    <a:pt x="157" y="28"/>
                  </a:cubicBezTo>
                  <a:cubicBezTo>
                    <a:pt x="156" y="29"/>
                    <a:pt x="156" y="29"/>
                    <a:pt x="156" y="29"/>
                  </a:cubicBezTo>
                  <a:cubicBezTo>
                    <a:pt x="158" y="29"/>
                    <a:pt x="158" y="29"/>
                    <a:pt x="158" y="29"/>
                  </a:cubicBezTo>
                  <a:cubicBezTo>
                    <a:pt x="158" y="29"/>
                    <a:pt x="158" y="29"/>
                    <a:pt x="158" y="29"/>
                  </a:cubicBezTo>
                  <a:cubicBezTo>
                    <a:pt x="159" y="29"/>
                    <a:pt x="159" y="29"/>
                    <a:pt x="159" y="29"/>
                  </a:cubicBezTo>
                  <a:cubicBezTo>
                    <a:pt x="159" y="29"/>
                    <a:pt x="159" y="29"/>
                    <a:pt x="159" y="29"/>
                  </a:cubicBezTo>
                  <a:cubicBezTo>
                    <a:pt x="158" y="28"/>
                    <a:pt x="158" y="28"/>
                    <a:pt x="158" y="28"/>
                  </a:cubicBezTo>
                  <a:cubicBezTo>
                    <a:pt x="158" y="28"/>
                    <a:pt x="158" y="28"/>
                    <a:pt x="158" y="28"/>
                  </a:cubicBezTo>
                  <a:cubicBezTo>
                    <a:pt x="159" y="28"/>
                    <a:pt x="159" y="28"/>
                    <a:pt x="159" y="28"/>
                  </a:cubicBezTo>
                  <a:cubicBezTo>
                    <a:pt x="160" y="29"/>
                    <a:pt x="160" y="29"/>
                    <a:pt x="160" y="29"/>
                  </a:cubicBezTo>
                  <a:close/>
                  <a:moveTo>
                    <a:pt x="159" y="31"/>
                  </a:moveTo>
                  <a:cubicBezTo>
                    <a:pt x="158" y="31"/>
                    <a:pt x="158" y="31"/>
                    <a:pt x="158" y="31"/>
                  </a:cubicBezTo>
                  <a:cubicBezTo>
                    <a:pt x="157" y="31"/>
                    <a:pt x="157" y="31"/>
                    <a:pt x="157" y="31"/>
                  </a:cubicBezTo>
                  <a:cubicBezTo>
                    <a:pt x="157" y="31"/>
                    <a:pt x="157" y="31"/>
                    <a:pt x="157" y="31"/>
                  </a:cubicBezTo>
                  <a:cubicBezTo>
                    <a:pt x="159" y="31"/>
                    <a:pt x="159" y="31"/>
                    <a:pt x="159" y="31"/>
                  </a:cubicBezTo>
                  <a:close/>
                  <a:moveTo>
                    <a:pt x="159" y="31"/>
                  </a:moveTo>
                  <a:cubicBezTo>
                    <a:pt x="159" y="31"/>
                    <a:pt x="159" y="31"/>
                    <a:pt x="159" y="31"/>
                  </a:cubicBezTo>
                  <a:cubicBezTo>
                    <a:pt x="158" y="31"/>
                    <a:pt x="158" y="31"/>
                    <a:pt x="158" y="31"/>
                  </a:cubicBezTo>
                  <a:cubicBezTo>
                    <a:pt x="159" y="31"/>
                    <a:pt x="159" y="31"/>
                    <a:pt x="159" y="31"/>
                  </a:cubicBezTo>
                  <a:close/>
                  <a:moveTo>
                    <a:pt x="159" y="31"/>
                  </a:moveTo>
                  <a:cubicBezTo>
                    <a:pt x="158" y="32"/>
                    <a:pt x="158" y="32"/>
                    <a:pt x="158" y="32"/>
                  </a:cubicBezTo>
                  <a:cubicBezTo>
                    <a:pt x="158" y="33"/>
                    <a:pt x="158" y="33"/>
                    <a:pt x="158" y="33"/>
                  </a:cubicBezTo>
                  <a:cubicBezTo>
                    <a:pt x="159" y="33"/>
                    <a:pt x="159" y="33"/>
                    <a:pt x="159" y="33"/>
                  </a:cubicBezTo>
                  <a:cubicBezTo>
                    <a:pt x="159" y="33"/>
                    <a:pt x="159" y="33"/>
                    <a:pt x="159" y="33"/>
                  </a:cubicBezTo>
                  <a:cubicBezTo>
                    <a:pt x="160" y="31"/>
                    <a:pt x="160" y="31"/>
                    <a:pt x="160" y="31"/>
                  </a:cubicBezTo>
                  <a:cubicBezTo>
                    <a:pt x="159" y="31"/>
                    <a:pt x="159" y="31"/>
                    <a:pt x="159" y="31"/>
                  </a:cubicBezTo>
                  <a:close/>
                  <a:moveTo>
                    <a:pt x="134" y="12"/>
                  </a:moveTo>
                  <a:cubicBezTo>
                    <a:pt x="135" y="12"/>
                    <a:pt x="135" y="12"/>
                    <a:pt x="135" y="12"/>
                  </a:cubicBezTo>
                  <a:cubicBezTo>
                    <a:pt x="135" y="13"/>
                    <a:pt x="135" y="13"/>
                    <a:pt x="135" y="13"/>
                  </a:cubicBezTo>
                  <a:cubicBezTo>
                    <a:pt x="135" y="14"/>
                    <a:pt x="135" y="14"/>
                    <a:pt x="135" y="14"/>
                  </a:cubicBezTo>
                  <a:cubicBezTo>
                    <a:pt x="134" y="13"/>
                    <a:pt x="134" y="13"/>
                    <a:pt x="134" y="13"/>
                  </a:cubicBezTo>
                  <a:cubicBezTo>
                    <a:pt x="134" y="12"/>
                    <a:pt x="134" y="12"/>
                    <a:pt x="134" y="12"/>
                  </a:cubicBezTo>
                  <a:cubicBezTo>
                    <a:pt x="134" y="12"/>
                    <a:pt x="134" y="12"/>
                    <a:pt x="134" y="12"/>
                  </a:cubicBezTo>
                  <a:close/>
                  <a:moveTo>
                    <a:pt x="140" y="9"/>
                  </a:moveTo>
                  <a:cubicBezTo>
                    <a:pt x="140" y="10"/>
                    <a:pt x="140" y="10"/>
                    <a:pt x="140" y="10"/>
                  </a:cubicBezTo>
                  <a:cubicBezTo>
                    <a:pt x="140" y="10"/>
                    <a:pt x="140" y="10"/>
                    <a:pt x="140" y="10"/>
                  </a:cubicBezTo>
                  <a:cubicBezTo>
                    <a:pt x="141" y="10"/>
                    <a:pt x="141" y="10"/>
                    <a:pt x="141" y="10"/>
                  </a:cubicBezTo>
                  <a:cubicBezTo>
                    <a:pt x="141" y="10"/>
                    <a:pt x="141" y="10"/>
                    <a:pt x="141" y="10"/>
                  </a:cubicBezTo>
                  <a:cubicBezTo>
                    <a:pt x="141" y="9"/>
                    <a:pt x="141" y="9"/>
                    <a:pt x="141" y="9"/>
                  </a:cubicBezTo>
                  <a:cubicBezTo>
                    <a:pt x="140" y="8"/>
                    <a:pt x="140" y="8"/>
                    <a:pt x="140" y="8"/>
                  </a:cubicBezTo>
                  <a:cubicBezTo>
                    <a:pt x="140" y="9"/>
                    <a:pt x="140" y="9"/>
                    <a:pt x="140" y="9"/>
                  </a:cubicBezTo>
                  <a:close/>
                  <a:moveTo>
                    <a:pt x="140" y="11"/>
                  </a:moveTo>
                  <a:cubicBezTo>
                    <a:pt x="140" y="11"/>
                    <a:pt x="140" y="11"/>
                    <a:pt x="140" y="11"/>
                  </a:cubicBezTo>
                  <a:cubicBezTo>
                    <a:pt x="140" y="11"/>
                    <a:pt x="140" y="11"/>
                    <a:pt x="140" y="11"/>
                  </a:cubicBezTo>
                  <a:cubicBezTo>
                    <a:pt x="140" y="11"/>
                    <a:pt x="140" y="11"/>
                    <a:pt x="140" y="11"/>
                  </a:cubicBezTo>
                  <a:cubicBezTo>
                    <a:pt x="140" y="11"/>
                    <a:pt x="140" y="11"/>
                    <a:pt x="140" y="11"/>
                  </a:cubicBezTo>
                  <a:close/>
                  <a:moveTo>
                    <a:pt x="147" y="18"/>
                  </a:moveTo>
                  <a:cubicBezTo>
                    <a:pt x="147" y="19"/>
                    <a:pt x="147" y="19"/>
                    <a:pt x="147" y="19"/>
                  </a:cubicBezTo>
                  <a:cubicBezTo>
                    <a:pt x="148" y="19"/>
                    <a:pt x="148" y="19"/>
                    <a:pt x="148" y="19"/>
                  </a:cubicBezTo>
                  <a:cubicBezTo>
                    <a:pt x="148" y="19"/>
                    <a:pt x="148" y="19"/>
                    <a:pt x="148" y="19"/>
                  </a:cubicBezTo>
                  <a:cubicBezTo>
                    <a:pt x="149" y="18"/>
                    <a:pt x="149" y="18"/>
                    <a:pt x="149" y="18"/>
                  </a:cubicBezTo>
                  <a:cubicBezTo>
                    <a:pt x="149" y="18"/>
                    <a:pt x="149" y="18"/>
                    <a:pt x="149" y="18"/>
                  </a:cubicBezTo>
                  <a:cubicBezTo>
                    <a:pt x="148" y="17"/>
                    <a:pt x="148" y="17"/>
                    <a:pt x="148" y="17"/>
                  </a:cubicBezTo>
                  <a:cubicBezTo>
                    <a:pt x="147" y="18"/>
                    <a:pt x="147" y="18"/>
                    <a:pt x="147" y="18"/>
                  </a:cubicBezTo>
                  <a:cubicBezTo>
                    <a:pt x="147" y="18"/>
                    <a:pt x="147" y="18"/>
                    <a:pt x="147" y="18"/>
                  </a:cubicBezTo>
                  <a:close/>
                  <a:moveTo>
                    <a:pt x="146" y="29"/>
                  </a:moveTo>
                  <a:cubicBezTo>
                    <a:pt x="146" y="30"/>
                    <a:pt x="146" y="30"/>
                    <a:pt x="146" y="30"/>
                  </a:cubicBezTo>
                  <a:cubicBezTo>
                    <a:pt x="147" y="31"/>
                    <a:pt x="147" y="31"/>
                    <a:pt x="147" y="31"/>
                  </a:cubicBezTo>
                  <a:cubicBezTo>
                    <a:pt x="148" y="31"/>
                    <a:pt x="148" y="31"/>
                    <a:pt x="148" y="31"/>
                  </a:cubicBezTo>
                  <a:cubicBezTo>
                    <a:pt x="147" y="31"/>
                    <a:pt x="147" y="31"/>
                    <a:pt x="147" y="31"/>
                  </a:cubicBezTo>
                  <a:cubicBezTo>
                    <a:pt x="147" y="32"/>
                    <a:pt x="147" y="32"/>
                    <a:pt x="147" y="32"/>
                  </a:cubicBezTo>
                  <a:cubicBezTo>
                    <a:pt x="147" y="31"/>
                    <a:pt x="147" y="31"/>
                    <a:pt x="147" y="31"/>
                  </a:cubicBezTo>
                  <a:cubicBezTo>
                    <a:pt x="146" y="31"/>
                    <a:pt x="146" y="31"/>
                    <a:pt x="146" y="31"/>
                  </a:cubicBezTo>
                  <a:cubicBezTo>
                    <a:pt x="146" y="30"/>
                    <a:pt x="146" y="30"/>
                    <a:pt x="146" y="30"/>
                  </a:cubicBezTo>
                  <a:cubicBezTo>
                    <a:pt x="145" y="29"/>
                    <a:pt x="145" y="29"/>
                    <a:pt x="145" y="29"/>
                  </a:cubicBezTo>
                  <a:cubicBezTo>
                    <a:pt x="144" y="28"/>
                    <a:pt x="144" y="28"/>
                    <a:pt x="144" y="28"/>
                  </a:cubicBezTo>
                  <a:cubicBezTo>
                    <a:pt x="145" y="27"/>
                    <a:pt x="145" y="27"/>
                    <a:pt x="145" y="27"/>
                  </a:cubicBezTo>
                  <a:cubicBezTo>
                    <a:pt x="144" y="27"/>
                    <a:pt x="144" y="27"/>
                    <a:pt x="144" y="27"/>
                  </a:cubicBezTo>
                  <a:cubicBezTo>
                    <a:pt x="144" y="26"/>
                    <a:pt x="144" y="26"/>
                    <a:pt x="144" y="26"/>
                  </a:cubicBezTo>
                  <a:cubicBezTo>
                    <a:pt x="144" y="26"/>
                    <a:pt x="144" y="26"/>
                    <a:pt x="144" y="26"/>
                  </a:cubicBezTo>
                  <a:cubicBezTo>
                    <a:pt x="144" y="25"/>
                    <a:pt x="144" y="25"/>
                    <a:pt x="144" y="25"/>
                  </a:cubicBezTo>
                  <a:cubicBezTo>
                    <a:pt x="144" y="24"/>
                    <a:pt x="144" y="24"/>
                    <a:pt x="144" y="24"/>
                  </a:cubicBezTo>
                  <a:cubicBezTo>
                    <a:pt x="144" y="24"/>
                    <a:pt x="144" y="24"/>
                    <a:pt x="144" y="24"/>
                  </a:cubicBezTo>
                  <a:cubicBezTo>
                    <a:pt x="143" y="23"/>
                    <a:pt x="143" y="23"/>
                    <a:pt x="143" y="23"/>
                  </a:cubicBezTo>
                  <a:cubicBezTo>
                    <a:pt x="143" y="22"/>
                    <a:pt x="143" y="22"/>
                    <a:pt x="143" y="22"/>
                  </a:cubicBezTo>
                  <a:cubicBezTo>
                    <a:pt x="144" y="22"/>
                    <a:pt x="144" y="22"/>
                    <a:pt x="144" y="22"/>
                  </a:cubicBezTo>
                  <a:cubicBezTo>
                    <a:pt x="144" y="21"/>
                    <a:pt x="144" y="21"/>
                    <a:pt x="144" y="21"/>
                  </a:cubicBezTo>
                  <a:cubicBezTo>
                    <a:pt x="144" y="20"/>
                    <a:pt x="144" y="20"/>
                    <a:pt x="144" y="20"/>
                  </a:cubicBezTo>
                  <a:cubicBezTo>
                    <a:pt x="146" y="18"/>
                    <a:pt x="146" y="18"/>
                    <a:pt x="146" y="18"/>
                  </a:cubicBezTo>
                  <a:cubicBezTo>
                    <a:pt x="146" y="18"/>
                    <a:pt x="146" y="18"/>
                    <a:pt x="146" y="18"/>
                  </a:cubicBezTo>
                  <a:cubicBezTo>
                    <a:pt x="146" y="19"/>
                    <a:pt x="146" y="19"/>
                    <a:pt x="146" y="19"/>
                  </a:cubicBezTo>
                  <a:cubicBezTo>
                    <a:pt x="145" y="20"/>
                    <a:pt x="145" y="20"/>
                    <a:pt x="145" y="20"/>
                  </a:cubicBezTo>
                  <a:cubicBezTo>
                    <a:pt x="145" y="20"/>
                    <a:pt x="145" y="20"/>
                    <a:pt x="145" y="20"/>
                  </a:cubicBezTo>
                  <a:cubicBezTo>
                    <a:pt x="146" y="20"/>
                    <a:pt x="146" y="20"/>
                    <a:pt x="146" y="20"/>
                  </a:cubicBezTo>
                  <a:cubicBezTo>
                    <a:pt x="146" y="21"/>
                    <a:pt x="146" y="21"/>
                    <a:pt x="146" y="21"/>
                  </a:cubicBezTo>
                  <a:cubicBezTo>
                    <a:pt x="146" y="22"/>
                    <a:pt x="146" y="22"/>
                    <a:pt x="146" y="22"/>
                  </a:cubicBezTo>
                  <a:cubicBezTo>
                    <a:pt x="145" y="23"/>
                    <a:pt x="145" y="23"/>
                    <a:pt x="145" y="23"/>
                  </a:cubicBezTo>
                  <a:cubicBezTo>
                    <a:pt x="144" y="23"/>
                    <a:pt x="144" y="23"/>
                    <a:pt x="144" y="23"/>
                  </a:cubicBezTo>
                  <a:cubicBezTo>
                    <a:pt x="145" y="24"/>
                    <a:pt x="145" y="24"/>
                    <a:pt x="145" y="24"/>
                  </a:cubicBezTo>
                  <a:cubicBezTo>
                    <a:pt x="145" y="24"/>
                    <a:pt x="145" y="24"/>
                    <a:pt x="145" y="24"/>
                  </a:cubicBezTo>
                  <a:cubicBezTo>
                    <a:pt x="146" y="23"/>
                    <a:pt x="146" y="23"/>
                    <a:pt x="146" y="23"/>
                  </a:cubicBezTo>
                  <a:cubicBezTo>
                    <a:pt x="146" y="23"/>
                    <a:pt x="146" y="23"/>
                    <a:pt x="146" y="23"/>
                  </a:cubicBezTo>
                  <a:cubicBezTo>
                    <a:pt x="147" y="22"/>
                    <a:pt x="147" y="22"/>
                    <a:pt x="147" y="22"/>
                  </a:cubicBezTo>
                  <a:cubicBezTo>
                    <a:pt x="146" y="22"/>
                    <a:pt x="146" y="22"/>
                    <a:pt x="146" y="22"/>
                  </a:cubicBezTo>
                  <a:cubicBezTo>
                    <a:pt x="146" y="22"/>
                    <a:pt x="146" y="22"/>
                    <a:pt x="146" y="22"/>
                  </a:cubicBezTo>
                  <a:cubicBezTo>
                    <a:pt x="148" y="21"/>
                    <a:pt x="148" y="21"/>
                    <a:pt x="148" y="21"/>
                  </a:cubicBezTo>
                  <a:cubicBezTo>
                    <a:pt x="149" y="21"/>
                    <a:pt x="149" y="21"/>
                    <a:pt x="149" y="21"/>
                  </a:cubicBezTo>
                  <a:cubicBezTo>
                    <a:pt x="150" y="21"/>
                    <a:pt x="150" y="21"/>
                    <a:pt x="150" y="21"/>
                  </a:cubicBezTo>
                  <a:cubicBezTo>
                    <a:pt x="150" y="22"/>
                    <a:pt x="150" y="22"/>
                    <a:pt x="150" y="22"/>
                  </a:cubicBezTo>
                  <a:cubicBezTo>
                    <a:pt x="149" y="23"/>
                    <a:pt x="149" y="23"/>
                    <a:pt x="149" y="23"/>
                  </a:cubicBezTo>
                  <a:cubicBezTo>
                    <a:pt x="147" y="24"/>
                    <a:pt x="147" y="24"/>
                    <a:pt x="147" y="24"/>
                  </a:cubicBezTo>
                  <a:cubicBezTo>
                    <a:pt x="147" y="24"/>
                    <a:pt x="147" y="24"/>
                    <a:pt x="147" y="24"/>
                  </a:cubicBezTo>
                  <a:cubicBezTo>
                    <a:pt x="147" y="25"/>
                    <a:pt x="147" y="25"/>
                    <a:pt x="147" y="25"/>
                  </a:cubicBezTo>
                  <a:cubicBezTo>
                    <a:pt x="148" y="25"/>
                    <a:pt x="148" y="25"/>
                    <a:pt x="148" y="25"/>
                  </a:cubicBezTo>
                  <a:cubicBezTo>
                    <a:pt x="149" y="26"/>
                    <a:pt x="149" y="26"/>
                    <a:pt x="149" y="26"/>
                  </a:cubicBezTo>
                  <a:cubicBezTo>
                    <a:pt x="149" y="26"/>
                    <a:pt x="149" y="26"/>
                    <a:pt x="149" y="26"/>
                  </a:cubicBezTo>
                  <a:cubicBezTo>
                    <a:pt x="150" y="26"/>
                    <a:pt x="150" y="26"/>
                    <a:pt x="150" y="26"/>
                  </a:cubicBezTo>
                  <a:cubicBezTo>
                    <a:pt x="149" y="27"/>
                    <a:pt x="149" y="27"/>
                    <a:pt x="149" y="27"/>
                  </a:cubicBezTo>
                  <a:cubicBezTo>
                    <a:pt x="148" y="26"/>
                    <a:pt x="148" y="26"/>
                    <a:pt x="148" y="26"/>
                  </a:cubicBezTo>
                  <a:cubicBezTo>
                    <a:pt x="147" y="26"/>
                    <a:pt x="147" y="26"/>
                    <a:pt x="147" y="26"/>
                  </a:cubicBezTo>
                  <a:cubicBezTo>
                    <a:pt x="146" y="26"/>
                    <a:pt x="146" y="26"/>
                    <a:pt x="146" y="26"/>
                  </a:cubicBezTo>
                  <a:cubicBezTo>
                    <a:pt x="145" y="26"/>
                    <a:pt x="145" y="26"/>
                    <a:pt x="145" y="26"/>
                  </a:cubicBezTo>
                  <a:cubicBezTo>
                    <a:pt x="145" y="27"/>
                    <a:pt x="145" y="27"/>
                    <a:pt x="145" y="27"/>
                  </a:cubicBezTo>
                  <a:cubicBezTo>
                    <a:pt x="146" y="29"/>
                    <a:pt x="146" y="29"/>
                    <a:pt x="146" y="29"/>
                  </a:cubicBezTo>
                  <a:close/>
                  <a:moveTo>
                    <a:pt x="142" y="31"/>
                  </a:moveTo>
                  <a:cubicBezTo>
                    <a:pt x="143" y="31"/>
                    <a:pt x="143" y="31"/>
                    <a:pt x="143" y="31"/>
                  </a:cubicBezTo>
                  <a:cubicBezTo>
                    <a:pt x="142" y="31"/>
                    <a:pt x="142" y="31"/>
                    <a:pt x="142" y="31"/>
                  </a:cubicBezTo>
                  <a:cubicBezTo>
                    <a:pt x="142" y="30"/>
                    <a:pt x="142" y="30"/>
                    <a:pt x="142" y="30"/>
                  </a:cubicBezTo>
                  <a:cubicBezTo>
                    <a:pt x="142" y="31"/>
                    <a:pt x="142" y="31"/>
                    <a:pt x="142" y="31"/>
                  </a:cubicBezTo>
                  <a:close/>
                  <a:moveTo>
                    <a:pt x="142" y="29"/>
                  </a:moveTo>
                  <a:cubicBezTo>
                    <a:pt x="142" y="29"/>
                    <a:pt x="142" y="29"/>
                    <a:pt x="142" y="29"/>
                  </a:cubicBezTo>
                  <a:cubicBezTo>
                    <a:pt x="142" y="30"/>
                    <a:pt x="142" y="30"/>
                    <a:pt x="142" y="30"/>
                  </a:cubicBezTo>
                  <a:cubicBezTo>
                    <a:pt x="142" y="30"/>
                    <a:pt x="142" y="30"/>
                    <a:pt x="142" y="30"/>
                  </a:cubicBezTo>
                  <a:cubicBezTo>
                    <a:pt x="142" y="29"/>
                    <a:pt x="142" y="29"/>
                    <a:pt x="142" y="29"/>
                  </a:cubicBezTo>
                  <a:cubicBezTo>
                    <a:pt x="142" y="29"/>
                    <a:pt x="142" y="29"/>
                    <a:pt x="142" y="29"/>
                  </a:cubicBezTo>
                  <a:close/>
                  <a:moveTo>
                    <a:pt x="143" y="29"/>
                  </a:moveTo>
                  <a:cubicBezTo>
                    <a:pt x="143" y="30"/>
                    <a:pt x="143" y="30"/>
                    <a:pt x="143" y="30"/>
                  </a:cubicBezTo>
                  <a:cubicBezTo>
                    <a:pt x="143" y="30"/>
                    <a:pt x="143" y="30"/>
                    <a:pt x="143" y="30"/>
                  </a:cubicBezTo>
                  <a:cubicBezTo>
                    <a:pt x="143" y="31"/>
                    <a:pt x="143" y="31"/>
                    <a:pt x="143" y="31"/>
                  </a:cubicBezTo>
                  <a:cubicBezTo>
                    <a:pt x="144" y="31"/>
                    <a:pt x="144" y="31"/>
                    <a:pt x="144" y="31"/>
                  </a:cubicBezTo>
                  <a:cubicBezTo>
                    <a:pt x="145" y="31"/>
                    <a:pt x="145" y="31"/>
                    <a:pt x="145" y="31"/>
                  </a:cubicBezTo>
                  <a:cubicBezTo>
                    <a:pt x="145" y="31"/>
                    <a:pt x="145" y="31"/>
                    <a:pt x="145" y="31"/>
                  </a:cubicBezTo>
                  <a:cubicBezTo>
                    <a:pt x="145" y="30"/>
                    <a:pt x="145" y="30"/>
                    <a:pt x="145" y="30"/>
                  </a:cubicBezTo>
                  <a:cubicBezTo>
                    <a:pt x="144" y="30"/>
                    <a:pt x="144" y="30"/>
                    <a:pt x="144" y="30"/>
                  </a:cubicBezTo>
                  <a:cubicBezTo>
                    <a:pt x="144" y="30"/>
                    <a:pt x="144" y="30"/>
                    <a:pt x="144" y="30"/>
                  </a:cubicBezTo>
                  <a:cubicBezTo>
                    <a:pt x="144" y="29"/>
                    <a:pt x="144" y="29"/>
                    <a:pt x="144" y="29"/>
                  </a:cubicBezTo>
                  <a:cubicBezTo>
                    <a:pt x="143" y="29"/>
                    <a:pt x="143" y="29"/>
                    <a:pt x="143" y="29"/>
                  </a:cubicBezTo>
                  <a:close/>
                  <a:moveTo>
                    <a:pt x="143" y="34"/>
                  </a:moveTo>
                  <a:cubicBezTo>
                    <a:pt x="144" y="33"/>
                    <a:pt x="144" y="33"/>
                    <a:pt x="144" y="33"/>
                  </a:cubicBezTo>
                  <a:cubicBezTo>
                    <a:pt x="145" y="33"/>
                    <a:pt x="145" y="33"/>
                    <a:pt x="145" y="33"/>
                  </a:cubicBezTo>
                  <a:cubicBezTo>
                    <a:pt x="146" y="34"/>
                    <a:pt x="146" y="34"/>
                    <a:pt x="146" y="34"/>
                  </a:cubicBezTo>
                  <a:cubicBezTo>
                    <a:pt x="146" y="35"/>
                    <a:pt x="146" y="35"/>
                    <a:pt x="146" y="35"/>
                  </a:cubicBezTo>
                  <a:cubicBezTo>
                    <a:pt x="146" y="35"/>
                    <a:pt x="146" y="35"/>
                    <a:pt x="146" y="35"/>
                  </a:cubicBezTo>
                  <a:cubicBezTo>
                    <a:pt x="145" y="35"/>
                    <a:pt x="145" y="35"/>
                    <a:pt x="145" y="35"/>
                  </a:cubicBezTo>
                  <a:cubicBezTo>
                    <a:pt x="144" y="35"/>
                    <a:pt x="144" y="35"/>
                    <a:pt x="144" y="35"/>
                  </a:cubicBezTo>
                  <a:cubicBezTo>
                    <a:pt x="143" y="35"/>
                    <a:pt x="143" y="35"/>
                    <a:pt x="143" y="35"/>
                  </a:cubicBezTo>
                  <a:cubicBezTo>
                    <a:pt x="143" y="34"/>
                    <a:pt x="143" y="34"/>
                    <a:pt x="143" y="34"/>
                  </a:cubicBezTo>
                  <a:close/>
                  <a:moveTo>
                    <a:pt x="156" y="34"/>
                  </a:moveTo>
                  <a:cubicBezTo>
                    <a:pt x="154" y="35"/>
                    <a:pt x="154" y="35"/>
                    <a:pt x="154" y="35"/>
                  </a:cubicBezTo>
                  <a:cubicBezTo>
                    <a:pt x="154" y="35"/>
                    <a:pt x="154" y="35"/>
                    <a:pt x="154" y="35"/>
                  </a:cubicBezTo>
                  <a:cubicBezTo>
                    <a:pt x="154" y="35"/>
                    <a:pt x="154" y="35"/>
                    <a:pt x="154" y="35"/>
                  </a:cubicBezTo>
                  <a:cubicBezTo>
                    <a:pt x="155" y="36"/>
                    <a:pt x="155" y="36"/>
                    <a:pt x="155" y="36"/>
                  </a:cubicBezTo>
                  <a:cubicBezTo>
                    <a:pt x="157" y="36"/>
                    <a:pt x="157" y="36"/>
                    <a:pt x="157" y="36"/>
                  </a:cubicBezTo>
                  <a:cubicBezTo>
                    <a:pt x="156" y="35"/>
                    <a:pt x="156" y="35"/>
                    <a:pt x="156" y="35"/>
                  </a:cubicBezTo>
                  <a:cubicBezTo>
                    <a:pt x="156" y="35"/>
                    <a:pt x="156" y="35"/>
                    <a:pt x="156" y="35"/>
                  </a:cubicBezTo>
                  <a:cubicBezTo>
                    <a:pt x="156" y="34"/>
                    <a:pt x="156" y="34"/>
                    <a:pt x="156" y="34"/>
                  </a:cubicBezTo>
                  <a:close/>
                  <a:moveTo>
                    <a:pt x="148" y="42"/>
                  </a:moveTo>
                  <a:cubicBezTo>
                    <a:pt x="149" y="42"/>
                    <a:pt x="149" y="42"/>
                    <a:pt x="149" y="42"/>
                  </a:cubicBezTo>
                  <a:cubicBezTo>
                    <a:pt x="149" y="42"/>
                    <a:pt x="149" y="42"/>
                    <a:pt x="149" y="42"/>
                  </a:cubicBezTo>
                  <a:cubicBezTo>
                    <a:pt x="148" y="43"/>
                    <a:pt x="148" y="43"/>
                    <a:pt x="148" y="43"/>
                  </a:cubicBezTo>
                  <a:cubicBezTo>
                    <a:pt x="148" y="42"/>
                    <a:pt x="148" y="42"/>
                    <a:pt x="148" y="42"/>
                  </a:cubicBezTo>
                  <a:close/>
                  <a:moveTo>
                    <a:pt x="147" y="42"/>
                  </a:moveTo>
                  <a:cubicBezTo>
                    <a:pt x="148" y="42"/>
                    <a:pt x="148" y="42"/>
                    <a:pt x="148" y="42"/>
                  </a:cubicBezTo>
                  <a:cubicBezTo>
                    <a:pt x="148" y="43"/>
                    <a:pt x="148" y="43"/>
                    <a:pt x="148" y="43"/>
                  </a:cubicBezTo>
                  <a:cubicBezTo>
                    <a:pt x="147" y="43"/>
                    <a:pt x="147" y="43"/>
                    <a:pt x="147" y="43"/>
                  </a:cubicBezTo>
                  <a:cubicBezTo>
                    <a:pt x="147" y="42"/>
                    <a:pt x="147" y="42"/>
                    <a:pt x="147" y="42"/>
                  </a:cubicBezTo>
                  <a:close/>
                  <a:moveTo>
                    <a:pt x="145" y="43"/>
                  </a:moveTo>
                  <a:cubicBezTo>
                    <a:pt x="146" y="42"/>
                    <a:pt x="146" y="42"/>
                    <a:pt x="146" y="42"/>
                  </a:cubicBezTo>
                  <a:cubicBezTo>
                    <a:pt x="146" y="42"/>
                    <a:pt x="146" y="42"/>
                    <a:pt x="146" y="42"/>
                  </a:cubicBezTo>
                  <a:cubicBezTo>
                    <a:pt x="147" y="42"/>
                    <a:pt x="147" y="42"/>
                    <a:pt x="147" y="42"/>
                  </a:cubicBezTo>
                  <a:cubicBezTo>
                    <a:pt x="146" y="43"/>
                    <a:pt x="146" y="43"/>
                    <a:pt x="146" y="43"/>
                  </a:cubicBezTo>
                  <a:cubicBezTo>
                    <a:pt x="146" y="43"/>
                    <a:pt x="146" y="43"/>
                    <a:pt x="146" y="43"/>
                  </a:cubicBezTo>
                  <a:cubicBezTo>
                    <a:pt x="146" y="43"/>
                    <a:pt x="146" y="43"/>
                    <a:pt x="146" y="43"/>
                  </a:cubicBezTo>
                  <a:cubicBezTo>
                    <a:pt x="145" y="43"/>
                    <a:pt x="145" y="43"/>
                    <a:pt x="145" y="43"/>
                  </a:cubicBezTo>
                  <a:close/>
                  <a:moveTo>
                    <a:pt x="145" y="40"/>
                  </a:moveTo>
                  <a:cubicBezTo>
                    <a:pt x="144" y="41"/>
                    <a:pt x="144" y="41"/>
                    <a:pt x="144" y="41"/>
                  </a:cubicBezTo>
                  <a:cubicBezTo>
                    <a:pt x="145" y="41"/>
                    <a:pt x="145" y="41"/>
                    <a:pt x="145" y="41"/>
                  </a:cubicBezTo>
                  <a:cubicBezTo>
                    <a:pt x="145" y="40"/>
                    <a:pt x="145" y="40"/>
                    <a:pt x="145" y="40"/>
                  </a:cubicBezTo>
                  <a:close/>
                  <a:moveTo>
                    <a:pt x="146" y="39"/>
                  </a:moveTo>
                  <a:cubicBezTo>
                    <a:pt x="145" y="40"/>
                    <a:pt x="145" y="40"/>
                    <a:pt x="145" y="40"/>
                  </a:cubicBezTo>
                  <a:cubicBezTo>
                    <a:pt x="145" y="40"/>
                    <a:pt x="145" y="40"/>
                    <a:pt x="145" y="40"/>
                  </a:cubicBezTo>
                  <a:cubicBezTo>
                    <a:pt x="146" y="40"/>
                    <a:pt x="146" y="40"/>
                    <a:pt x="146" y="40"/>
                  </a:cubicBezTo>
                  <a:cubicBezTo>
                    <a:pt x="146" y="39"/>
                    <a:pt x="146" y="39"/>
                    <a:pt x="146" y="39"/>
                  </a:cubicBezTo>
                  <a:close/>
                  <a:moveTo>
                    <a:pt x="146" y="42"/>
                  </a:moveTo>
                  <a:cubicBezTo>
                    <a:pt x="147" y="41"/>
                    <a:pt x="147" y="41"/>
                    <a:pt x="147" y="41"/>
                  </a:cubicBezTo>
                  <a:cubicBezTo>
                    <a:pt x="147" y="41"/>
                    <a:pt x="147" y="41"/>
                    <a:pt x="147" y="41"/>
                  </a:cubicBezTo>
                  <a:cubicBezTo>
                    <a:pt x="148" y="42"/>
                    <a:pt x="148" y="42"/>
                    <a:pt x="148" y="42"/>
                  </a:cubicBezTo>
                  <a:cubicBezTo>
                    <a:pt x="149" y="42"/>
                    <a:pt x="149" y="42"/>
                    <a:pt x="149" y="42"/>
                  </a:cubicBezTo>
                  <a:cubicBezTo>
                    <a:pt x="149" y="41"/>
                    <a:pt x="149" y="41"/>
                    <a:pt x="149" y="41"/>
                  </a:cubicBezTo>
                  <a:cubicBezTo>
                    <a:pt x="150" y="41"/>
                    <a:pt x="150" y="41"/>
                    <a:pt x="150" y="41"/>
                  </a:cubicBezTo>
                  <a:cubicBezTo>
                    <a:pt x="150" y="42"/>
                    <a:pt x="150" y="42"/>
                    <a:pt x="150" y="42"/>
                  </a:cubicBezTo>
                  <a:cubicBezTo>
                    <a:pt x="152" y="42"/>
                    <a:pt x="152" y="42"/>
                    <a:pt x="152" y="42"/>
                  </a:cubicBezTo>
                  <a:cubicBezTo>
                    <a:pt x="153" y="41"/>
                    <a:pt x="153" y="41"/>
                    <a:pt x="153" y="41"/>
                  </a:cubicBezTo>
                  <a:cubicBezTo>
                    <a:pt x="154" y="41"/>
                    <a:pt x="154" y="41"/>
                    <a:pt x="154" y="41"/>
                  </a:cubicBezTo>
                  <a:cubicBezTo>
                    <a:pt x="155" y="42"/>
                    <a:pt x="155" y="42"/>
                    <a:pt x="155" y="42"/>
                  </a:cubicBezTo>
                  <a:cubicBezTo>
                    <a:pt x="156" y="42"/>
                    <a:pt x="156" y="42"/>
                    <a:pt x="156" y="42"/>
                  </a:cubicBezTo>
                  <a:cubicBezTo>
                    <a:pt x="157" y="43"/>
                    <a:pt x="157" y="43"/>
                    <a:pt x="157" y="43"/>
                  </a:cubicBezTo>
                  <a:cubicBezTo>
                    <a:pt x="158" y="43"/>
                    <a:pt x="158" y="43"/>
                    <a:pt x="158" y="43"/>
                  </a:cubicBezTo>
                  <a:cubicBezTo>
                    <a:pt x="158" y="43"/>
                    <a:pt x="158" y="43"/>
                    <a:pt x="158" y="43"/>
                  </a:cubicBezTo>
                  <a:cubicBezTo>
                    <a:pt x="158" y="41"/>
                    <a:pt x="158" y="41"/>
                    <a:pt x="158" y="41"/>
                  </a:cubicBezTo>
                  <a:cubicBezTo>
                    <a:pt x="156" y="40"/>
                    <a:pt x="156" y="40"/>
                    <a:pt x="156" y="40"/>
                  </a:cubicBezTo>
                  <a:cubicBezTo>
                    <a:pt x="154" y="40"/>
                    <a:pt x="154" y="40"/>
                    <a:pt x="154" y="40"/>
                  </a:cubicBezTo>
                  <a:cubicBezTo>
                    <a:pt x="153" y="39"/>
                    <a:pt x="153" y="39"/>
                    <a:pt x="153" y="39"/>
                  </a:cubicBezTo>
                  <a:cubicBezTo>
                    <a:pt x="152" y="39"/>
                    <a:pt x="152" y="39"/>
                    <a:pt x="152" y="39"/>
                  </a:cubicBezTo>
                  <a:cubicBezTo>
                    <a:pt x="151" y="40"/>
                    <a:pt x="151" y="40"/>
                    <a:pt x="151" y="40"/>
                  </a:cubicBezTo>
                  <a:cubicBezTo>
                    <a:pt x="150" y="40"/>
                    <a:pt x="150" y="40"/>
                    <a:pt x="150" y="40"/>
                  </a:cubicBezTo>
                  <a:cubicBezTo>
                    <a:pt x="150" y="39"/>
                    <a:pt x="150" y="39"/>
                    <a:pt x="150" y="39"/>
                  </a:cubicBezTo>
                  <a:cubicBezTo>
                    <a:pt x="148" y="39"/>
                    <a:pt x="148" y="39"/>
                    <a:pt x="148" y="39"/>
                  </a:cubicBezTo>
                  <a:cubicBezTo>
                    <a:pt x="147" y="39"/>
                    <a:pt x="147" y="39"/>
                    <a:pt x="147" y="39"/>
                  </a:cubicBezTo>
                  <a:cubicBezTo>
                    <a:pt x="146" y="40"/>
                    <a:pt x="146" y="40"/>
                    <a:pt x="146" y="40"/>
                  </a:cubicBezTo>
                  <a:cubicBezTo>
                    <a:pt x="146" y="40"/>
                    <a:pt x="146" y="40"/>
                    <a:pt x="146" y="40"/>
                  </a:cubicBezTo>
                  <a:cubicBezTo>
                    <a:pt x="145" y="41"/>
                    <a:pt x="145" y="41"/>
                    <a:pt x="145" y="41"/>
                  </a:cubicBezTo>
                  <a:cubicBezTo>
                    <a:pt x="145" y="41"/>
                    <a:pt x="145" y="41"/>
                    <a:pt x="145" y="41"/>
                  </a:cubicBezTo>
                  <a:cubicBezTo>
                    <a:pt x="145" y="42"/>
                    <a:pt x="145" y="42"/>
                    <a:pt x="145" y="42"/>
                  </a:cubicBezTo>
                  <a:cubicBezTo>
                    <a:pt x="146" y="42"/>
                    <a:pt x="146" y="42"/>
                    <a:pt x="146" y="42"/>
                  </a:cubicBezTo>
                  <a:close/>
                  <a:moveTo>
                    <a:pt x="137" y="40"/>
                  </a:moveTo>
                  <a:cubicBezTo>
                    <a:pt x="138" y="41"/>
                    <a:pt x="138" y="41"/>
                    <a:pt x="138" y="41"/>
                  </a:cubicBezTo>
                  <a:cubicBezTo>
                    <a:pt x="139" y="40"/>
                    <a:pt x="139" y="40"/>
                    <a:pt x="139" y="40"/>
                  </a:cubicBezTo>
                  <a:cubicBezTo>
                    <a:pt x="140" y="40"/>
                    <a:pt x="140" y="40"/>
                    <a:pt x="140" y="40"/>
                  </a:cubicBezTo>
                  <a:cubicBezTo>
                    <a:pt x="142" y="41"/>
                    <a:pt x="142" y="41"/>
                    <a:pt x="142" y="41"/>
                  </a:cubicBezTo>
                  <a:cubicBezTo>
                    <a:pt x="142" y="41"/>
                    <a:pt x="142" y="41"/>
                    <a:pt x="142" y="41"/>
                  </a:cubicBezTo>
                  <a:cubicBezTo>
                    <a:pt x="142" y="42"/>
                    <a:pt x="142" y="42"/>
                    <a:pt x="142" y="42"/>
                  </a:cubicBezTo>
                  <a:cubicBezTo>
                    <a:pt x="142" y="43"/>
                    <a:pt x="142" y="43"/>
                    <a:pt x="142" y="43"/>
                  </a:cubicBezTo>
                  <a:cubicBezTo>
                    <a:pt x="142" y="43"/>
                    <a:pt x="142" y="43"/>
                    <a:pt x="142" y="43"/>
                  </a:cubicBezTo>
                  <a:cubicBezTo>
                    <a:pt x="141" y="43"/>
                    <a:pt x="141" y="43"/>
                    <a:pt x="141" y="43"/>
                  </a:cubicBezTo>
                  <a:cubicBezTo>
                    <a:pt x="140" y="43"/>
                    <a:pt x="140" y="43"/>
                    <a:pt x="140" y="43"/>
                  </a:cubicBezTo>
                  <a:cubicBezTo>
                    <a:pt x="139" y="43"/>
                    <a:pt x="139" y="43"/>
                    <a:pt x="139" y="43"/>
                  </a:cubicBezTo>
                  <a:cubicBezTo>
                    <a:pt x="138" y="43"/>
                    <a:pt x="138" y="43"/>
                    <a:pt x="138" y="43"/>
                  </a:cubicBezTo>
                  <a:cubicBezTo>
                    <a:pt x="137" y="43"/>
                    <a:pt x="137" y="43"/>
                    <a:pt x="137" y="43"/>
                  </a:cubicBezTo>
                  <a:cubicBezTo>
                    <a:pt x="136" y="42"/>
                    <a:pt x="136" y="42"/>
                    <a:pt x="136" y="42"/>
                  </a:cubicBezTo>
                  <a:cubicBezTo>
                    <a:pt x="136" y="41"/>
                    <a:pt x="136" y="41"/>
                    <a:pt x="136" y="41"/>
                  </a:cubicBezTo>
                  <a:cubicBezTo>
                    <a:pt x="137" y="40"/>
                    <a:pt x="137" y="40"/>
                    <a:pt x="137" y="40"/>
                  </a:cubicBezTo>
                  <a:close/>
                  <a:moveTo>
                    <a:pt x="113" y="57"/>
                  </a:moveTo>
                  <a:cubicBezTo>
                    <a:pt x="112" y="57"/>
                    <a:pt x="112" y="57"/>
                    <a:pt x="112" y="57"/>
                  </a:cubicBezTo>
                  <a:cubicBezTo>
                    <a:pt x="112" y="57"/>
                    <a:pt x="112" y="57"/>
                    <a:pt x="112" y="57"/>
                  </a:cubicBezTo>
                  <a:cubicBezTo>
                    <a:pt x="112" y="57"/>
                    <a:pt x="112" y="57"/>
                    <a:pt x="112" y="57"/>
                  </a:cubicBezTo>
                  <a:cubicBezTo>
                    <a:pt x="113" y="57"/>
                    <a:pt x="113" y="57"/>
                    <a:pt x="113" y="57"/>
                  </a:cubicBezTo>
                  <a:close/>
                  <a:moveTo>
                    <a:pt x="112" y="51"/>
                  </a:moveTo>
                  <a:cubicBezTo>
                    <a:pt x="112" y="53"/>
                    <a:pt x="112" y="53"/>
                    <a:pt x="112" y="53"/>
                  </a:cubicBezTo>
                  <a:cubicBezTo>
                    <a:pt x="112" y="53"/>
                    <a:pt x="112" y="53"/>
                    <a:pt x="112" y="53"/>
                  </a:cubicBezTo>
                  <a:cubicBezTo>
                    <a:pt x="112" y="54"/>
                    <a:pt x="112" y="54"/>
                    <a:pt x="112" y="54"/>
                  </a:cubicBezTo>
                  <a:cubicBezTo>
                    <a:pt x="112" y="54"/>
                    <a:pt x="112" y="54"/>
                    <a:pt x="112" y="54"/>
                  </a:cubicBezTo>
                  <a:cubicBezTo>
                    <a:pt x="111" y="53"/>
                    <a:pt x="111" y="53"/>
                    <a:pt x="111" y="53"/>
                  </a:cubicBezTo>
                  <a:cubicBezTo>
                    <a:pt x="111" y="52"/>
                    <a:pt x="111" y="52"/>
                    <a:pt x="111" y="52"/>
                  </a:cubicBezTo>
                  <a:cubicBezTo>
                    <a:pt x="112" y="52"/>
                    <a:pt x="112" y="52"/>
                    <a:pt x="112" y="52"/>
                  </a:cubicBezTo>
                  <a:cubicBezTo>
                    <a:pt x="112" y="51"/>
                    <a:pt x="112" y="51"/>
                    <a:pt x="112" y="51"/>
                  </a:cubicBezTo>
                  <a:close/>
                  <a:moveTo>
                    <a:pt x="136" y="36"/>
                  </a:moveTo>
                  <a:cubicBezTo>
                    <a:pt x="136" y="37"/>
                    <a:pt x="136" y="37"/>
                    <a:pt x="136" y="37"/>
                  </a:cubicBezTo>
                  <a:cubicBezTo>
                    <a:pt x="137" y="37"/>
                    <a:pt x="137" y="37"/>
                    <a:pt x="137" y="37"/>
                  </a:cubicBezTo>
                  <a:cubicBezTo>
                    <a:pt x="137" y="38"/>
                    <a:pt x="137" y="38"/>
                    <a:pt x="137" y="38"/>
                  </a:cubicBezTo>
                  <a:cubicBezTo>
                    <a:pt x="137" y="38"/>
                    <a:pt x="137" y="38"/>
                    <a:pt x="137" y="38"/>
                  </a:cubicBezTo>
                  <a:cubicBezTo>
                    <a:pt x="136" y="37"/>
                    <a:pt x="136" y="37"/>
                    <a:pt x="136" y="37"/>
                  </a:cubicBezTo>
                  <a:cubicBezTo>
                    <a:pt x="136" y="36"/>
                    <a:pt x="136" y="36"/>
                    <a:pt x="136" y="36"/>
                  </a:cubicBezTo>
                  <a:cubicBezTo>
                    <a:pt x="136" y="36"/>
                    <a:pt x="136" y="36"/>
                    <a:pt x="136" y="36"/>
                  </a:cubicBezTo>
                  <a:close/>
                  <a:moveTo>
                    <a:pt x="134" y="35"/>
                  </a:moveTo>
                  <a:cubicBezTo>
                    <a:pt x="134" y="35"/>
                    <a:pt x="134" y="35"/>
                    <a:pt x="134" y="35"/>
                  </a:cubicBezTo>
                  <a:cubicBezTo>
                    <a:pt x="135" y="35"/>
                    <a:pt x="135" y="35"/>
                    <a:pt x="135" y="35"/>
                  </a:cubicBezTo>
                  <a:cubicBezTo>
                    <a:pt x="136" y="35"/>
                    <a:pt x="136" y="35"/>
                    <a:pt x="136" y="35"/>
                  </a:cubicBezTo>
                  <a:cubicBezTo>
                    <a:pt x="137" y="35"/>
                    <a:pt x="137" y="35"/>
                    <a:pt x="137" y="35"/>
                  </a:cubicBezTo>
                  <a:cubicBezTo>
                    <a:pt x="138" y="35"/>
                    <a:pt x="138" y="35"/>
                    <a:pt x="138" y="35"/>
                  </a:cubicBezTo>
                  <a:cubicBezTo>
                    <a:pt x="137" y="35"/>
                    <a:pt x="137" y="35"/>
                    <a:pt x="137" y="35"/>
                  </a:cubicBezTo>
                  <a:cubicBezTo>
                    <a:pt x="135" y="36"/>
                    <a:pt x="135" y="36"/>
                    <a:pt x="135" y="36"/>
                  </a:cubicBezTo>
                  <a:cubicBezTo>
                    <a:pt x="134" y="35"/>
                    <a:pt x="134" y="35"/>
                    <a:pt x="134" y="35"/>
                  </a:cubicBezTo>
                  <a:cubicBezTo>
                    <a:pt x="134" y="35"/>
                    <a:pt x="134" y="35"/>
                    <a:pt x="134" y="35"/>
                  </a:cubicBezTo>
                  <a:cubicBezTo>
                    <a:pt x="134" y="35"/>
                    <a:pt x="134" y="35"/>
                    <a:pt x="134" y="35"/>
                  </a:cubicBezTo>
                  <a:close/>
                  <a:moveTo>
                    <a:pt x="129" y="35"/>
                  </a:moveTo>
                  <a:cubicBezTo>
                    <a:pt x="130" y="35"/>
                    <a:pt x="130" y="35"/>
                    <a:pt x="130" y="35"/>
                  </a:cubicBezTo>
                  <a:cubicBezTo>
                    <a:pt x="130" y="35"/>
                    <a:pt x="130" y="35"/>
                    <a:pt x="130" y="35"/>
                  </a:cubicBezTo>
                  <a:cubicBezTo>
                    <a:pt x="131" y="34"/>
                    <a:pt x="131" y="34"/>
                    <a:pt x="131" y="34"/>
                  </a:cubicBezTo>
                  <a:cubicBezTo>
                    <a:pt x="132" y="35"/>
                    <a:pt x="132" y="35"/>
                    <a:pt x="132" y="35"/>
                  </a:cubicBezTo>
                  <a:cubicBezTo>
                    <a:pt x="132" y="35"/>
                    <a:pt x="132" y="35"/>
                    <a:pt x="132" y="35"/>
                  </a:cubicBezTo>
                  <a:cubicBezTo>
                    <a:pt x="133" y="35"/>
                    <a:pt x="133" y="35"/>
                    <a:pt x="133" y="35"/>
                  </a:cubicBezTo>
                  <a:cubicBezTo>
                    <a:pt x="134" y="35"/>
                    <a:pt x="134" y="35"/>
                    <a:pt x="134" y="35"/>
                  </a:cubicBezTo>
                  <a:cubicBezTo>
                    <a:pt x="134" y="35"/>
                    <a:pt x="134" y="35"/>
                    <a:pt x="134" y="35"/>
                  </a:cubicBezTo>
                  <a:cubicBezTo>
                    <a:pt x="133" y="35"/>
                    <a:pt x="133" y="35"/>
                    <a:pt x="133" y="35"/>
                  </a:cubicBezTo>
                  <a:cubicBezTo>
                    <a:pt x="132" y="36"/>
                    <a:pt x="132" y="36"/>
                    <a:pt x="132" y="36"/>
                  </a:cubicBezTo>
                  <a:cubicBezTo>
                    <a:pt x="132" y="35"/>
                    <a:pt x="132" y="35"/>
                    <a:pt x="132" y="35"/>
                  </a:cubicBezTo>
                  <a:cubicBezTo>
                    <a:pt x="131" y="36"/>
                    <a:pt x="131" y="36"/>
                    <a:pt x="131" y="36"/>
                  </a:cubicBezTo>
                  <a:cubicBezTo>
                    <a:pt x="130" y="36"/>
                    <a:pt x="130" y="36"/>
                    <a:pt x="130" y="36"/>
                  </a:cubicBezTo>
                  <a:cubicBezTo>
                    <a:pt x="129" y="35"/>
                    <a:pt x="129" y="35"/>
                    <a:pt x="129" y="35"/>
                  </a:cubicBezTo>
                  <a:cubicBezTo>
                    <a:pt x="129" y="35"/>
                    <a:pt x="129" y="35"/>
                    <a:pt x="129" y="35"/>
                  </a:cubicBezTo>
                  <a:close/>
                  <a:moveTo>
                    <a:pt x="122" y="50"/>
                  </a:moveTo>
                  <a:cubicBezTo>
                    <a:pt x="122" y="49"/>
                    <a:pt x="122" y="49"/>
                    <a:pt x="122" y="49"/>
                  </a:cubicBezTo>
                  <a:cubicBezTo>
                    <a:pt x="123" y="47"/>
                    <a:pt x="123" y="47"/>
                    <a:pt x="123" y="47"/>
                  </a:cubicBezTo>
                  <a:cubicBezTo>
                    <a:pt x="123" y="46"/>
                    <a:pt x="123" y="46"/>
                    <a:pt x="123" y="46"/>
                  </a:cubicBezTo>
                  <a:cubicBezTo>
                    <a:pt x="123" y="46"/>
                    <a:pt x="123" y="46"/>
                    <a:pt x="123" y="46"/>
                  </a:cubicBezTo>
                  <a:cubicBezTo>
                    <a:pt x="124" y="46"/>
                    <a:pt x="124" y="46"/>
                    <a:pt x="124" y="46"/>
                  </a:cubicBezTo>
                  <a:cubicBezTo>
                    <a:pt x="124" y="46"/>
                    <a:pt x="124" y="46"/>
                    <a:pt x="124" y="46"/>
                  </a:cubicBezTo>
                  <a:cubicBezTo>
                    <a:pt x="124" y="47"/>
                    <a:pt x="124" y="47"/>
                    <a:pt x="124" y="47"/>
                  </a:cubicBezTo>
                  <a:cubicBezTo>
                    <a:pt x="124" y="47"/>
                    <a:pt x="124" y="47"/>
                    <a:pt x="124" y="47"/>
                  </a:cubicBezTo>
                  <a:cubicBezTo>
                    <a:pt x="124" y="47"/>
                    <a:pt x="124" y="47"/>
                    <a:pt x="124" y="47"/>
                  </a:cubicBezTo>
                  <a:cubicBezTo>
                    <a:pt x="124" y="47"/>
                    <a:pt x="124" y="47"/>
                    <a:pt x="124" y="47"/>
                  </a:cubicBezTo>
                  <a:cubicBezTo>
                    <a:pt x="123" y="48"/>
                    <a:pt x="123" y="48"/>
                    <a:pt x="123" y="48"/>
                  </a:cubicBezTo>
                  <a:cubicBezTo>
                    <a:pt x="123" y="48"/>
                    <a:pt x="123" y="48"/>
                    <a:pt x="123" y="48"/>
                  </a:cubicBezTo>
                  <a:cubicBezTo>
                    <a:pt x="123" y="49"/>
                    <a:pt x="123" y="49"/>
                    <a:pt x="123" y="49"/>
                  </a:cubicBezTo>
                  <a:cubicBezTo>
                    <a:pt x="124" y="49"/>
                    <a:pt x="124" y="49"/>
                    <a:pt x="124" y="49"/>
                  </a:cubicBezTo>
                  <a:cubicBezTo>
                    <a:pt x="124" y="49"/>
                    <a:pt x="124" y="49"/>
                    <a:pt x="124" y="49"/>
                  </a:cubicBezTo>
                  <a:cubicBezTo>
                    <a:pt x="124" y="50"/>
                    <a:pt x="124" y="50"/>
                    <a:pt x="124" y="50"/>
                  </a:cubicBezTo>
                  <a:cubicBezTo>
                    <a:pt x="123" y="50"/>
                    <a:pt x="123" y="50"/>
                    <a:pt x="123" y="50"/>
                  </a:cubicBezTo>
                  <a:cubicBezTo>
                    <a:pt x="123" y="50"/>
                    <a:pt x="123" y="50"/>
                    <a:pt x="123" y="50"/>
                  </a:cubicBezTo>
                  <a:cubicBezTo>
                    <a:pt x="122" y="51"/>
                    <a:pt x="122" y="51"/>
                    <a:pt x="122" y="51"/>
                  </a:cubicBezTo>
                  <a:cubicBezTo>
                    <a:pt x="122" y="50"/>
                    <a:pt x="122" y="50"/>
                    <a:pt x="122" y="50"/>
                  </a:cubicBezTo>
                  <a:cubicBezTo>
                    <a:pt x="122" y="50"/>
                    <a:pt x="122" y="50"/>
                    <a:pt x="122" y="50"/>
                  </a:cubicBezTo>
                  <a:close/>
                  <a:moveTo>
                    <a:pt x="120" y="49"/>
                  </a:moveTo>
                  <a:cubicBezTo>
                    <a:pt x="120" y="49"/>
                    <a:pt x="120" y="49"/>
                    <a:pt x="120" y="49"/>
                  </a:cubicBezTo>
                  <a:cubicBezTo>
                    <a:pt x="120" y="50"/>
                    <a:pt x="120" y="50"/>
                    <a:pt x="120" y="50"/>
                  </a:cubicBezTo>
                  <a:cubicBezTo>
                    <a:pt x="121" y="50"/>
                    <a:pt x="121" y="50"/>
                    <a:pt x="121" y="50"/>
                  </a:cubicBezTo>
                  <a:cubicBezTo>
                    <a:pt x="121" y="49"/>
                    <a:pt x="121" y="49"/>
                    <a:pt x="121" y="49"/>
                  </a:cubicBezTo>
                  <a:cubicBezTo>
                    <a:pt x="121" y="49"/>
                    <a:pt x="121" y="49"/>
                    <a:pt x="121" y="49"/>
                  </a:cubicBezTo>
                  <a:cubicBezTo>
                    <a:pt x="121" y="48"/>
                    <a:pt x="121" y="48"/>
                    <a:pt x="121" y="48"/>
                  </a:cubicBezTo>
                  <a:cubicBezTo>
                    <a:pt x="122" y="48"/>
                    <a:pt x="122" y="48"/>
                    <a:pt x="122" y="48"/>
                  </a:cubicBezTo>
                  <a:cubicBezTo>
                    <a:pt x="122" y="48"/>
                    <a:pt x="122" y="48"/>
                    <a:pt x="122" y="48"/>
                  </a:cubicBezTo>
                  <a:cubicBezTo>
                    <a:pt x="121" y="47"/>
                    <a:pt x="121" y="47"/>
                    <a:pt x="121" y="47"/>
                  </a:cubicBezTo>
                  <a:cubicBezTo>
                    <a:pt x="121" y="47"/>
                    <a:pt x="121" y="47"/>
                    <a:pt x="121" y="47"/>
                  </a:cubicBezTo>
                  <a:cubicBezTo>
                    <a:pt x="120" y="48"/>
                    <a:pt x="120" y="48"/>
                    <a:pt x="120" y="48"/>
                  </a:cubicBezTo>
                  <a:cubicBezTo>
                    <a:pt x="120" y="48"/>
                    <a:pt x="120" y="48"/>
                    <a:pt x="120" y="48"/>
                  </a:cubicBezTo>
                  <a:cubicBezTo>
                    <a:pt x="120" y="49"/>
                    <a:pt x="120" y="49"/>
                    <a:pt x="120" y="49"/>
                  </a:cubicBezTo>
                  <a:close/>
                  <a:moveTo>
                    <a:pt x="118" y="48"/>
                  </a:moveTo>
                  <a:cubicBezTo>
                    <a:pt x="118" y="49"/>
                    <a:pt x="118" y="49"/>
                    <a:pt x="118" y="49"/>
                  </a:cubicBezTo>
                  <a:cubicBezTo>
                    <a:pt x="117" y="49"/>
                    <a:pt x="117" y="49"/>
                    <a:pt x="117" y="49"/>
                  </a:cubicBezTo>
                  <a:cubicBezTo>
                    <a:pt x="118" y="50"/>
                    <a:pt x="118" y="50"/>
                    <a:pt x="118" y="50"/>
                  </a:cubicBezTo>
                  <a:cubicBezTo>
                    <a:pt x="118" y="50"/>
                    <a:pt x="118" y="50"/>
                    <a:pt x="118" y="50"/>
                  </a:cubicBezTo>
                  <a:cubicBezTo>
                    <a:pt x="119" y="50"/>
                    <a:pt x="119" y="50"/>
                    <a:pt x="119" y="50"/>
                  </a:cubicBezTo>
                  <a:cubicBezTo>
                    <a:pt x="119" y="49"/>
                    <a:pt x="119" y="49"/>
                    <a:pt x="119" y="49"/>
                  </a:cubicBezTo>
                  <a:cubicBezTo>
                    <a:pt x="118" y="48"/>
                    <a:pt x="118" y="48"/>
                    <a:pt x="118" y="48"/>
                  </a:cubicBezTo>
                  <a:cubicBezTo>
                    <a:pt x="118" y="48"/>
                    <a:pt x="118" y="48"/>
                    <a:pt x="118" y="48"/>
                  </a:cubicBezTo>
                  <a:close/>
                  <a:moveTo>
                    <a:pt x="124" y="35"/>
                  </a:moveTo>
                  <a:cubicBezTo>
                    <a:pt x="123" y="36"/>
                    <a:pt x="123" y="36"/>
                    <a:pt x="123" y="36"/>
                  </a:cubicBezTo>
                  <a:cubicBezTo>
                    <a:pt x="124" y="36"/>
                    <a:pt x="124" y="36"/>
                    <a:pt x="124" y="36"/>
                  </a:cubicBezTo>
                  <a:cubicBezTo>
                    <a:pt x="124" y="36"/>
                    <a:pt x="124" y="35"/>
                    <a:pt x="124" y="35"/>
                  </a:cubicBezTo>
                  <a:close/>
                  <a:moveTo>
                    <a:pt x="125" y="35"/>
                  </a:moveTo>
                  <a:cubicBezTo>
                    <a:pt x="125" y="35"/>
                    <a:pt x="125" y="35"/>
                    <a:pt x="125" y="35"/>
                  </a:cubicBezTo>
                  <a:cubicBezTo>
                    <a:pt x="125" y="35"/>
                    <a:pt x="125" y="35"/>
                    <a:pt x="125" y="35"/>
                  </a:cubicBezTo>
                  <a:cubicBezTo>
                    <a:pt x="125" y="35"/>
                    <a:pt x="125" y="35"/>
                    <a:pt x="125" y="35"/>
                  </a:cubicBezTo>
                  <a:close/>
                  <a:moveTo>
                    <a:pt x="126" y="34"/>
                  </a:moveTo>
                  <a:cubicBezTo>
                    <a:pt x="126" y="34"/>
                    <a:pt x="126" y="34"/>
                    <a:pt x="126" y="34"/>
                  </a:cubicBezTo>
                  <a:cubicBezTo>
                    <a:pt x="126" y="35"/>
                    <a:pt x="126" y="35"/>
                    <a:pt x="126" y="35"/>
                  </a:cubicBezTo>
                  <a:cubicBezTo>
                    <a:pt x="126" y="34"/>
                    <a:pt x="126" y="34"/>
                    <a:pt x="126" y="34"/>
                  </a:cubicBezTo>
                  <a:close/>
                  <a:moveTo>
                    <a:pt x="123" y="33"/>
                  </a:moveTo>
                  <a:cubicBezTo>
                    <a:pt x="124" y="33"/>
                    <a:pt x="124" y="33"/>
                    <a:pt x="124" y="33"/>
                  </a:cubicBezTo>
                  <a:cubicBezTo>
                    <a:pt x="125" y="33"/>
                    <a:pt x="125" y="33"/>
                    <a:pt x="125" y="33"/>
                  </a:cubicBezTo>
                  <a:cubicBezTo>
                    <a:pt x="125" y="33"/>
                    <a:pt x="125" y="33"/>
                    <a:pt x="125" y="33"/>
                  </a:cubicBezTo>
                  <a:cubicBezTo>
                    <a:pt x="125" y="33"/>
                    <a:pt x="125" y="33"/>
                    <a:pt x="125" y="33"/>
                  </a:cubicBezTo>
                  <a:cubicBezTo>
                    <a:pt x="125" y="33"/>
                    <a:pt x="125" y="33"/>
                    <a:pt x="125" y="33"/>
                  </a:cubicBezTo>
                  <a:cubicBezTo>
                    <a:pt x="126" y="33"/>
                    <a:pt x="126" y="33"/>
                    <a:pt x="126" y="33"/>
                  </a:cubicBezTo>
                  <a:cubicBezTo>
                    <a:pt x="126" y="33"/>
                    <a:pt x="126" y="33"/>
                    <a:pt x="126" y="33"/>
                  </a:cubicBezTo>
                  <a:cubicBezTo>
                    <a:pt x="126" y="34"/>
                    <a:pt x="126" y="34"/>
                    <a:pt x="126" y="34"/>
                  </a:cubicBezTo>
                  <a:cubicBezTo>
                    <a:pt x="125" y="34"/>
                    <a:pt x="125" y="34"/>
                    <a:pt x="125" y="34"/>
                  </a:cubicBezTo>
                  <a:cubicBezTo>
                    <a:pt x="125" y="34"/>
                    <a:pt x="125" y="34"/>
                    <a:pt x="125" y="34"/>
                  </a:cubicBezTo>
                  <a:cubicBezTo>
                    <a:pt x="125" y="34"/>
                    <a:pt x="125" y="34"/>
                    <a:pt x="125" y="34"/>
                  </a:cubicBezTo>
                  <a:cubicBezTo>
                    <a:pt x="124" y="34"/>
                    <a:pt x="124" y="34"/>
                    <a:pt x="124" y="34"/>
                  </a:cubicBezTo>
                  <a:cubicBezTo>
                    <a:pt x="123" y="34"/>
                    <a:pt x="123" y="34"/>
                    <a:pt x="123" y="34"/>
                  </a:cubicBezTo>
                  <a:cubicBezTo>
                    <a:pt x="123" y="34"/>
                    <a:pt x="123" y="34"/>
                    <a:pt x="123" y="34"/>
                  </a:cubicBezTo>
                  <a:cubicBezTo>
                    <a:pt x="123" y="33"/>
                    <a:pt x="123" y="33"/>
                    <a:pt x="123" y="33"/>
                  </a:cubicBezTo>
                  <a:close/>
                  <a:moveTo>
                    <a:pt x="118" y="29"/>
                  </a:moveTo>
                  <a:cubicBezTo>
                    <a:pt x="119" y="29"/>
                    <a:pt x="119" y="29"/>
                    <a:pt x="119" y="29"/>
                  </a:cubicBezTo>
                  <a:cubicBezTo>
                    <a:pt x="119" y="29"/>
                    <a:pt x="119" y="29"/>
                    <a:pt x="119" y="29"/>
                  </a:cubicBezTo>
                  <a:cubicBezTo>
                    <a:pt x="119" y="29"/>
                    <a:pt x="118" y="29"/>
                    <a:pt x="118" y="29"/>
                  </a:cubicBezTo>
                  <a:close/>
                  <a:moveTo>
                    <a:pt x="117" y="29"/>
                  </a:moveTo>
                  <a:cubicBezTo>
                    <a:pt x="118" y="29"/>
                    <a:pt x="118" y="29"/>
                    <a:pt x="118" y="29"/>
                  </a:cubicBezTo>
                  <a:cubicBezTo>
                    <a:pt x="118" y="30"/>
                    <a:pt x="118" y="30"/>
                    <a:pt x="118" y="30"/>
                  </a:cubicBezTo>
                  <a:cubicBezTo>
                    <a:pt x="118" y="30"/>
                    <a:pt x="118" y="30"/>
                    <a:pt x="118" y="30"/>
                  </a:cubicBezTo>
                  <a:cubicBezTo>
                    <a:pt x="117" y="29"/>
                    <a:pt x="117" y="29"/>
                    <a:pt x="117" y="29"/>
                  </a:cubicBezTo>
                  <a:close/>
                  <a:moveTo>
                    <a:pt x="112" y="26"/>
                  </a:moveTo>
                  <a:cubicBezTo>
                    <a:pt x="113" y="25"/>
                    <a:pt x="113" y="25"/>
                    <a:pt x="113" y="25"/>
                  </a:cubicBezTo>
                  <a:cubicBezTo>
                    <a:pt x="114" y="26"/>
                    <a:pt x="114" y="26"/>
                    <a:pt x="114" y="26"/>
                  </a:cubicBezTo>
                  <a:cubicBezTo>
                    <a:pt x="115" y="26"/>
                    <a:pt x="115" y="26"/>
                    <a:pt x="115" y="26"/>
                  </a:cubicBezTo>
                  <a:cubicBezTo>
                    <a:pt x="117" y="25"/>
                    <a:pt x="117" y="25"/>
                    <a:pt x="117" y="25"/>
                  </a:cubicBezTo>
                  <a:cubicBezTo>
                    <a:pt x="118" y="25"/>
                    <a:pt x="118" y="25"/>
                    <a:pt x="118" y="25"/>
                  </a:cubicBezTo>
                  <a:cubicBezTo>
                    <a:pt x="118" y="26"/>
                    <a:pt x="118" y="26"/>
                    <a:pt x="118" y="26"/>
                  </a:cubicBezTo>
                  <a:cubicBezTo>
                    <a:pt x="119" y="26"/>
                    <a:pt x="119" y="26"/>
                    <a:pt x="119" y="26"/>
                  </a:cubicBezTo>
                  <a:cubicBezTo>
                    <a:pt x="120" y="26"/>
                    <a:pt x="120" y="26"/>
                    <a:pt x="120" y="26"/>
                  </a:cubicBezTo>
                  <a:cubicBezTo>
                    <a:pt x="122" y="26"/>
                    <a:pt x="122" y="26"/>
                    <a:pt x="122" y="26"/>
                  </a:cubicBezTo>
                  <a:cubicBezTo>
                    <a:pt x="123" y="26"/>
                    <a:pt x="123" y="26"/>
                    <a:pt x="123" y="26"/>
                  </a:cubicBezTo>
                  <a:cubicBezTo>
                    <a:pt x="123" y="26"/>
                    <a:pt x="123" y="26"/>
                    <a:pt x="123" y="26"/>
                  </a:cubicBezTo>
                  <a:cubicBezTo>
                    <a:pt x="124" y="26"/>
                    <a:pt x="124" y="26"/>
                    <a:pt x="124" y="26"/>
                  </a:cubicBezTo>
                  <a:cubicBezTo>
                    <a:pt x="125" y="26"/>
                    <a:pt x="125" y="26"/>
                    <a:pt x="125" y="26"/>
                  </a:cubicBezTo>
                  <a:cubicBezTo>
                    <a:pt x="125" y="26"/>
                    <a:pt x="125" y="26"/>
                    <a:pt x="125" y="26"/>
                  </a:cubicBezTo>
                  <a:cubicBezTo>
                    <a:pt x="126" y="27"/>
                    <a:pt x="126" y="27"/>
                    <a:pt x="126" y="27"/>
                  </a:cubicBezTo>
                  <a:cubicBezTo>
                    <a:pt x="129" y="26"/>
                    <a:pt x="129" y="26"/>
                    <a:pt x="129" y="26"/>
                  </a:cubicBezTo>
                  <a:cubicBezTo>
                    <a:pt x="131" y="25"/>
                    <a:pt x="131" y="25"/>
                    <a:pt x="131" y="25"/>
                  </a:cubicBezTo>
                  <a:cubicBezTo>
                    <a:pt x="131" y="24"/>
                    <a:pt x="131" y="24"/>
                    <a:pt x="131" y="24"/>
                  </a:cubicBezTo>
                  <a:cubicBezTo>
                    <a:pt x="132" y="24"/>
                    <a:pt x="132" y="24"/>
                    <a:pt x="132" y="24"/>
                  </a:cubicBezTo>
                  <a:cubicBezTo>
                    <a:pt x="132" y="24"/>
                    <a:pt x="132" y="24"/>
                    <a:pt x="132" y="24"/>
                  </a:cubicBezTo>
                  <a:cubicBezTo>
                    <a:pt x="133" y="23"/>
                    <a:pt x="133" y="23"/>
                    <a:pt x="133" y="23"/>
                  </a:cubicBezTo>
                  <a:cubicBezTo>
                    <a:pt x="133" y="23"/>
                    <a:pt x="133" y="23"/>
                    <a:pt x="133" y="23"/>
                  </a:cubicBezTo>
                  <a:cubicBezTo>
                    <a:pt x="133" y="22"/>
                    <a:pt x="133" y="22"/>
                    <a:pt x="133" y="22"/>
                  </a:cubicBezTo>
                  <a:cubicBezTo>
                    <a:pt x="134" y="22"/>
                    <a:pt x="134" y="22"/>
                    <a:pt x="134" y="22"/>
                  </a:cubicBezTo>
                  <a:cubicBezTo>
                    <a:pt x="133" y="21"/>
                    <a:pt x="133" y="21"/>
                    <a:pt x="133" y="21"/>
                  </a:cubicBezTo>
                  <a:cubicBezTo>
                    <a:pt x="133" y="21"/>
                    <a:pt x="133" y="21"/>
                    <a:pt x="133" y="21"/>
                  </a:cubicBezTo>
                  <a:cubicBezTo>
                    <a:pt x="132" y="21"/>
                    <a:pt x="132" y="21"/>
                    <a:pt x="132" y="21"/>
                  </a:cubicBezTo>
                  <a:cubicBezTo>
                    <a:pt x="131" y="21"/>
                    <a:pt x="131" y="21"/>
                    <a:pt x="131" y="21"/>
                  </a:cubicBezTo>
                  <a:cubicBezTo>
                    <a:pt x="131" y="22"/>
                    <a:pt x="131" y="22"/>
                    <a:pt x="131" y="22"/>
                  </a:cubicBezTo>
                  <a:cubicBezTo>
                    <a:pt x="130" y="22"/>
                    <a:pt x="130" y="22"/>
                    <a:pt x="130" y="22"/>
                  </a:cubicBezTo>
                  <a:cubicBezTo>
                    <a:pt x="130" y="23"/>
                    <a:pt x="130" y="23"/>
                    <a:pt x="130" y="23"/>
                  </a:cubicBezTo>
                  <a:cubicBezTo>
                    <a:pt x="129" y="23"/>
                    <a:pt x="129" y="23"/>
                    <a:pt x="129" y="23"/>
                  </a:cubicBezTo>
                  <a:cubicBezTo>
                    <a:pt x="129" y="23"/>
                    <a:pt x="129" y="23"/>
                    <a:pt x="129" y="23"/>
                  </a:cubicBezTo>
                  <a:cubicBezTo>
                    <a:pt x="128" y="24"/>
                    <a:pt x="128" y="24"/>
                    <a:pt x="128" y="24"/>
                  </a:cubicBezTo>
                  <a:cubicBezTo>
                    <a:pt x="127" y="24"/>
                    <a:pt x="127" y="24"/>
                    <a:pt x="127" y="24"/>
                  </a:cubicBezTo>
                  <a:cubicBezTo>
                    <a:pt x="125" y="24"/>
                    <a:pt x="125" y="24"/>
                    <a:pt x="125" y="24"/>
                  </a:cubicBezTo>
                  <a:cubicBezTo>
                    <a:pt x="123" y="24"/>
                    <a:pt x="123" y="24"/>
                    <a:pt x="123" y="24"/>
                  </a:cubicBezTo>
                  <a:cubicBezTo>
                    <a:pt x="123" y="24"/>
                    <a:pt x="123" y="24"/>
                    <a:pt x="123" y="24"/>
                  </a:cubicBezTo>
                  <a:cubicBezTo>
                    <a:pt x="122" y="24"/>
                    <a:pt x="122" y="24"/>
                    <a:pt x="122" y="24"/>
                  </a:cubicBezTo>
                  <a:cubicBezTo>
                    <a:pt x="122" y="23"/>
                    <a:pt x="122" y="23"/>
                    <a:pt x="122" y="23"/>
                  </a:cubicBezTo>
                  <a:cubicBezTo>
                    <a:pt x="121" y="23"/>
                    <a:pt x="121" y="23"/>
                    <a:pt x="121" y="23"/>
                  </a:cubicBezTo>
                  <a:cubicBezTo>
                    <a:pt x="120" y="23"/>
                    <a:pt x="120" y="23"/>
                    <a:pt x="120" y="23"/>
                  </a:cubicBezTo>
                  <a:cubicBezTo>
                    <a:pt x="119" y="23"/>
                    <a:pt x="119" y="23"/>
                    <a:pt x="119" y="23"/>
                  </a:cubicBezTo>
                  <a:cubicBezTo>
                    <a:pt x="118" y="23"/>
                    <a:pt x="118" y="23"/>
                    <a:pt x="118" y="23"/>
                  </a:cubicBezTo>
                  <a:cubicBezTo>
                    <a:pt x="118" y="23"/>
                    <a:pt x="118" y="23"/>
                    <a:pt x="118" y="23"/>
                  </a:cubicBezTo>
                  <a:cubicBezTo>
                    <a:pt x="117" y="23"/>
                    <a:pt x="117" y="23"/>
                    <a:pt x="117" y="23"/>
                  </a:cubicBezTo>
                  <a:cubicBezTo>
                    <a:pt x="116" y="22"/>
                    <a:pt x="116" y="22"/>
                    <a:pt x="116" y="22"/>
                  </a:cubicBezTo>
                  <a:cubicBezTo>
                    <a:pt x="115" y="22"/>
                    <a:pt x="115" y="22"/>
                    <a:pt x="115" y="22"/>
                  </a:cubicBezTo>
                  <a:cubicBezTo>
                    <a:pt x="114" y="22"/>
                    <a:pt x="114" y="22"/>
                    <a:pt x="114" y="22"/>
                  </a:cubicBezTo>
                  <a:cubicBezTo>
                    <a:pt x="114" y="23"/>
                    <a:pt x="114" y="23"/>
                    <a:pt x="114" y="23"/>
                  </a:cubicBezTo>
                  <a:cubicBezTo>
                    <a:pt x="113" y="23"/>
                    <a:pt x="113" y="23"/>
                    <a:pt x="113" y="23"/>
                  </a:cubicBezTo>
                  <a:cubicBezTo>
                    <a:pt x="113" y="24"/>
                    <a:pt x="113" y="24"/>
                    <a:pt x="113" y="24"/>
                  </a:cubicBezTo>
                  <a:cubicBezTo>
                    <a:pt x="112" y="25"/>
                    <a:pt x="112" y="25"/>
                    <a:pt x="112" y="25"/>
                  </a:cubicBezTo>
                  <a:cubicBezTo>
                    <a:pt x="111" y="24"/>
                    <a:pt x="111" y="24"/>
                    <a:pt x="111" y="24"/>
                  </a:cubicBezTo>
                  <a:cubicBezTo>
                    <a:pt x="110" y="24"/>
                    <a:pt x="110" y="24"/>
                    <a:pt x="110" y="24"/>
                  </a:cubicBezTo>
                  <a:cubicBezTo>
                    <a:pt x="110" y="25"/>
                    <a:pt x="110" y="25"/>
                    <a:pt x="110" y="25"/>
                  </a:cubicBezTo>
                  <a:cubicBezTo>
                    <a:pt x="110" y="25"/>
                    <a:pt x="110" y="25"/>
                    <a:pt x="110" y="25"/>
                  </a:cubicBezTo>
                  <a:cubicBezTo>
                    <a:pt x="109" y="26"/>
                    <a:pt x="109" y="26"/>
                    <a:pt x="109" y="26"/>
                  </a:cubicBezTo>
                  <a:cubicBezTo>
                    <a:pt x="109" y="27"/>
                    <a:pt x="109" y="27"/>
                    <a:pt x="109" y="27"/>
                  </a:cubicBezTo>
                  <a:cubicBezTo>
                    <a:pt x="109" y="28"/>
                    <a:pt x="109" y="28"/>
                    <a:pt x="109" y="28"/>
                  </a:cubicBezTo>
                  <a:cubicBezTo>
                    <a:pt x="109" y="29"/>
                    <a:pt x="109" y="29"/>
                    <a:pt x="109" y="29"/>
                  </a:cubicBezTo>
                  <a:cubicBezTo>
                    <a:pt x="109" y="30"/>
                    <a:pt x="109" y="30"/>
                    <a:pt x="109" y="30"/>
                  </a:cubicBezTo>
                  <a:cubicBezTo>
                    <a:pt x="109" y="31"/>
                    <a:pt x="109" y="31"/>
                    <a:pt x="109" y="31"/>
                  </a:cubicBezTo>
                  <a:cubicBezTo>
                    <a:pt x="109" y="31"/>
                    <a:pt x="109" y="31"/>
                    <a:pt x="109" y="31"/>
                  </a:cubicBezTo>
                  <a:cubicBezTo>
                    <a:pt x="109" y="31"/>
                    <a:pt x="109" y="31"/>
                    <a:pt x="109" y="31"/>
                  </a:cubicBezTo>
                  <a:cubicBezTo>
                    <a:pt x="109" y="30"/>
                    <a:pt x="109" y="30"/>
                    <a:pt x="109" y="30"/>
                  </a:cubicBezTo>
                  <a:cubicBezTo>
                    <a:pt x="108" y="31"/>
                    <a:pt x="108" y="31"/>
                    <a:pt x="108" y="31"/>
                  </a:cubicBezTo>
                  <a:cubicBezTo>
                    <a:pt x="107" y="31"/>
                    <a:pt x="107" y="31"/>
                    <a:pt x="107" y="31"/>
                  </a:cubicBezTo>
                  <a:cubicBezTo>
                    <a:pt x="107" y="32"/>
                    <a:pt x="107" y="32"/>
                    <a:pt x="107" y="32"/>
                  </a:cubicBezTo>
                  <a:cubicBezTo>
                    <a:pt x="106" y="32"/>
                    <a:pt x="106" y="32"/>
                    <a:pt x="106" y="32"/>
                  </a:cubicBezTo>
                  <a:cubicBezTo>
                    <a:pt x="107" y="33"/>
                    <a:pt x="107" y="33"/>
                    <a:pt x="107" y="33"/>
                  </a:cubicBezTo>
                  <a:cubicBezTo>
                    <a:pt x="106" y="34"/>
                    <a:pt x="106" y="34"/>
                    <a:pt x="106" y="34"/>
                  </a:cubicBezTo>
                  <a:cubicBezTo>
                    <a:pt x="107" y="36"/>
                    <a:pt x="107" y="36"/>
                    <a:pt x="107" y="36"/>
                  </a:cubicBezTo>
                  <a:cubicBezTo>
                    <a:pt x="106" y="36"/>
                    <a:pt x="106" y="36"/>
                    <a:pt x="106" y="36"/>
                  </a:cubicBezTo>
                  <a:cubicBezTo>
                    <a:pt x="106" y="37"/>
                    <a:pt x="106" y="37"/>
                    <a:pt x="106" y="37"/>
                  </a:cubicBezTo>
                  <a:cubicBezTo>
                    <a:pt x="106" y="37"/>
                    <a:pt x="106" y="37"/>
                    <a:pt x="106" y="37"/>
                  </a:cubicBezTo>
                  <a:cubicBezTo>
                    <a:pt x="106" y="38"/>
                    <a:pt x="106" y="38"/>
                    <a:pt x="106" y="38"/>
                  </a:cubicBezTo>
                  <a:cubicBezTo>
                    <a:pt x="105" y="39"/>
                    <a:pt x="105" y="39"/>
                    <a:pt x="105" y="39"/>
                  </a:cubicBezTo>
                  <a:cubicBezTo>
                    <a:pt x="104" y="40"/>
                    <a:pt x="104" y="40"/>
                    <a:pt x="104" y="40"/>
                  </a:cubicBezTo>
                  <a:cubicBezTo>
                    <a:pt x="104" y="40"/>
                    <a:pt x="104" y="40"/>
                    <a:pt x="104" y="40"/>
                  </a:cubicBezTo>
                  <a:cubicBezTo>
                    <a:pt x="104" y="40"/>
                    <a:pt x="104" y="40"/>
                    <a:pt x="104" y="40"/>
                  </a:cubicBezTo>
                  <a:cubicBezTo>
                    <a:pt x="105" y="42"/>
                    <a:pt x="105" y="42"/>
                    <a:pt x="105" y="42"/>
                  </a:cubicBezTo>
                  <a:cubicBezTo>
                    <a:pt x="105" y="42"/>
                    <a:pt x="105" y="42"/>
                    <a:pt x="105" y="42"/>
                  </a:cubicBezTo>
                  <a:cubicBezTo>
                    <a:pt x="105" y="42"/>
                    <a:pt x="105" y="42"/>
                    <a:pt x="105" y="42"/>
                  </a:cubicBezTo>
                  <a:cubicBezTo>
                    <a:pt x="106" y="42"/>
                    <a:pt x="106" y="42"/>
                    <a:pt x="106" y="42"/>
                  </a:cubicBezTo>
                  <a:cubicBezTo>
                    <a:pt x="107" y="42"/>
                    <a:pt x="107" y="42"/>
                    <a:pt x="107" y="42"/>
                  </a:cubicBezTo>
                  <a:cubicBezTo>
                    <a:pt x="107" y="42"/>
                    <a:pt x="107" y="42"/>
                    <a:pt x="107" y="42"/>
                  </a:cubicBezTo>
                  <a:cubicBezTo>
                    <a:pt x="107" y="43"/>
                    <a:pt x="107" y="43"/>
                    <a:pt x="107" y="43"/>
                  </a:cubicBezTo>
                  <a:cubicBezTo>
                    <a:pt x="108" y="45"/>
                    <a:pt x="108" y="45"/>
                    <a:pt x="108" y="45"/>
                  </a:cubicBezTo>
                  <a:cubicBezTo>
                    <a:pt x="108" y="45"/>
                    <a:pt x="108" y="45"/>
                    <a:pt x="108" y="45"/>
                  </a:cubicBezTo>
                  <a:cubicBezTo>
                    <a:pt x="107" y="46"/>
                    <a:pt x="107" y="46"/>
                    <a:pt x="107" y="46"/>
                  </a:cubicBezTo>
                  <a:cubicBezTo>
                    <a:pt x="107" y="47"/>
                    <a:pt x="107" y="47"/>
                    <a:pt x="107" y="47"/>
                  </a:cubicBezTo>
                  <a:cubicBezTo>
                    <a:pt x="107" y="49"/>
                    <a:pt x="107" y="49"/>
                    <a:pt x="107" y="49"/>
                  </a:cubicBezTo>
                  <a:cubicBezTo>
                    <a:pt x="107" y="50"/>
                    <a:pt x="107" y="50"/>
                    <a:pt x="107" y="50"/>
                  </a:cubicBezTo>
                  <a:cubicBezTo>
                    <a:pt x="107" y="50"/>
                    <a:pt x="107" y="50"/>
                    <a:pt x="107" y="50"/>
                  </a:cubicBezTo>
                  <a:cubicBezTo>
                    <a:pt x="108" y="51"/>
                    <a:pt x="108" y="51"/>
                    <a:pt x="108" y="51"/>
                  </a:cubicBezTo>
                  <a:cubicBezTo>
                    <a:pt x="109" y="51"/>
                    <a:pt x="109" y="51"/>
                    <a:pt x="109" y="51"/>
                  </a:cubicBezTo>
                  <a:cubicBezTo>
                    <a:pt x="109" y="50"/>
                    <a:pt x="109" y="50"/>
                    <a:pt x="109" y="50"/>
                  </a:cubicBezTo>
                  <a:cubicBezTo>
                    <a:pt x="110" y="50"/>
                    <a:pt x="110" y="50"/>
                    <a:pt x="110" y="50"/>
                  </a:cubicBezTo>
                  <a:cubicBezTo>
                    <a:pt x="111" y="50"/>
                    <a:pt x="111" y="50"/>
                    <a:pt x="111" y="50"/>
                  </a:cubicBezTo>
                  <a:cubicBezTo>
                    <a:pt x="111" y="51"/>
                    <a:pt x="111" y="51"/>
                    <a:pt x="111" y="51"/>
                  </a:cubicBezTo>
                  <a:cubicBezTo>
                    <a:pt x="112" y="50"/>
                    <a:pt x="112" y="50"/>
                    <a:pt x="112" y="50"/>
                  </a:cubicBezTo>
                  <a:cubicBezTo>
                    <a:pt x="111" y="49"/>
                    <a:pt x="111" y="49"/>
                    <a:pt x="111" y="49"/>
                  </a:cubicBezTo>
                  <a:cubicBezTo>
                    <a:pt x="111" y="49"/>
                    <a:pt x="111" y="49"/>
                    <a:pt x="111" y="49"/>
                  </a:cubicBezTo>
                  <a:cubicBezTo>
                    <a:pt x="111" y="48"/>
                    <a:pt x="111" y="48"/>
                    <a:pt x="111" y="48"/>
                  </a:cubicBezTo>
                  <a:cubicBezTo>
                    <a:pt x="111" y="47"/>
                    <a:pt x="111" y="47"/>
                    <a:pt x="111" y="47"/>
                  </a:cubicBezTo>
                  <a:cubicBezTo>
                    <a:pt x="111" y="46"/>
                    <a:pt x="111" y="46"/>
                    <a:pt x="111" y="46"/>
                  </a:cubicBezTo>
                  <a:cubicBezTo>
                    <a:pt x="111" y="45"/>
                    <a:pt x="111" y="45"/>
                    <a:pt x="111" y="45"/>
                  </a:cubicBezTo>
                  <a:cubicBezTo>
                    <a:pt x="111" y="44"/>
                    <a:pt x="111" y="44"/>
                    <a:pt x="111" y="44"/>
                  </a:cubicBezTo>
                  <a:cubicBezTo>
                    <a:pt x="112" y="43"/>
                    <a:pt x="112" y="43"/>
                    <a:pt x="112" y="43"/>
                  </a:cubicBezTo>
                  <a:cubicBezTo>
                    <a:pt x="112" y="42"/>
                    <a:pt x="112" y="42"/>
                    <a:pt x="112" y="42"/>
                  </a:cubicBezTo>
                  <a:cubicBezTo>
                    <a:pt x="112" y="41"/>
                    <a:pt x="112" y="41"/>
                    <a:pt x="112" y="41"/>
                  </a:cubicBezTo>
                  <a:cubicBezTo>
                    <a:pt x="111" y="40"/>
                    <a:pt x="111" y="40"/>
                    <a:pt x="111" y="40"/>
                  </a:cubicBezTo>
                  <a:cubicBezTo>
                    <a:pt x="111" y="40"/>
                    <a:pt x="111" y="40"/>
                    <a:pt x="111" y="40"/>
                  </a:cubicBezTo>
                  <a:cubicBezTo>
                    <a:pt x="112" y="39"/>
                    <a:pt x="112" y="39"/>
                    <a:pt x="112" y="39"/>
                  </a:cubicBezTo>
                  <a:cubicBezTo>
                    <a:pt x="113" y="39"/>
                    <a:pt x="113" y="39"/>
                    <a:pt x="113" y="39"/>
                  </a:cubicBezTo>
                  <a:cubicBezTo>
                    <a:pt x="113" y="39"/>
                    <a:pt x="113" y="39"/>
                    <a:pt x="113" y="39"/>
                  </a:cubicBezTo>
                  <a:cubicBezTo>
                    <a:pt x="114" y="39"/>
                    <a:pt x="114" y="39"/>
                    <a:pt x="114" y="39"/>
                  </a:cubicBezTo>
                  <a:cubicBezTo>
                    <a:pt x="114" y="39"/>
                    <a:pt x="114" y="39"/>
                    <a:pt x="114" y="39"/>
                  </a:cubicBezTo>
                  <a:cubicBezTo>
                    <a:pt x="115" y="40"/>
                    <a:pt x="115" y="40"/>
                    <a:pt x="115" y="40"/>
                  </a:cubicBezTo>
                  <a:cubicBezTo>
                    <a:pt x="115" y="41"/>
                    <a:pt x="115" y="41"/>
                    <a:pt x="115" y="41"/>
                  </a:cubicBezTo>
                  <a:cubicBezTo>
                    <a:pt x="114" y="42"/>
                    <a:pt x="114" y="42"/>
                    <a:pt x="114" y="42"/>
                  </a:cubicBezTo>
                  <a:cubicBezTo>
                    <a:pt x="114" y="42"/>
                    <a:pt x="114" y="42"/>
                    <a:pt x="114" y="42"/>
                  </a:cubicBezTo>
                  <a:cubicBezTo>
                    <a:pt x="114" y="43"/>
                    <a:pt x="114" y="43"/>
                    <a:pt x="114" y="43"/>
                  </a:cubicBezTo>
                  <a:cubicBezTo>
                    <a:pt x="115" y="43"/>
                    <a:pt x="115" y="43"/>
                    <a:pt x="115" y="43"/>
                  </a:cubicBezTo>
                  <a:cubicBezTo>
                    <a:pt x="115" y="44"/>
                    <a:pt x="115" y="44"/>
                    <a:pt x="115" y="44"/>
                  </a:cubicBezTo>
                  <a:cubicBezTo>
                    <a:pt x="116" y="44"/>
                    <a:pt x="116" y="44"/>
                    <a:pt x="116" y="44"/>
                  </a:cubicBezTo>
                  <a:cubicBezTo>
                    <a:pt x="117" y="45"/>
                    <a:pt x="117" y="45"/>
                    <a:pt x="117" y="45"/>
                  </a:cubicBezTo>
                  <a:cubicBezTo>
                    <a:pt x="116" y="45"/>
                    <a:pt x="116" y="45"/>
                    <a:pt x="116" y="45"/>
                  </a:cubicBezTo>
                  <a:cubicBezTo>
                    <a:pt x="116" y="47"/>
                    <a:pt x="116" y="47"/>
                    <a:pt x="116" y="47"/>
                  </a:cubicBezTo>
                  <a:cubicBezTo>
                    <a:pt x="116" y="47"/>
                    <a:pt x="116" y="47"/>
                    <a:pt x="116" y="47"/>
                  </a:cubicBezTo>
                  <a:cubicBezTo>
                    <a:pt x="117" y="48"/>
                    <a:pt x="117" y="48"/>
                    <a:pt x="117" y="48"/>
                  </a:cubicBezTo>
                  <a:cubicBezTo>
                    <a:pt x="117" y="47"/>
                    <a:pt x="117" y="47"/>
                    <a:pt x="117" y="47"/>
                  </a:cubicBezTo>
                  <a:cubicBezTo>
                    <a:pt x="118" y="48"/>
                    <a:pt x="118" y="48"/>
                    <a:pt x="118" y="48"/>
                  </a:cubicBezTo>
                  <a:cubicBezTo>
                    <a:pt x="119" y="48"/>
                    <a:pt x="119" y="48"/>
                    <a:pt x="119" y="48"/>
                  </a:cubicBezTo>
                  <a:cubicBezTo>
                    <a:pt x="119" y="47"/>
                    <a:pt x="119" y="47"/>
                    <a:pt x="119" y="47"/>
                  </a:cubicBezTo>
                  <a:cubicBezTo>
                    <a:pt x="119" y="47"/>
                    <a:pt x="119" y="47"/>
                    <a:pt x="119" y="47"/>
                  </a:cubicBezTo>
                  <a:cubicBezTo>
                    <a:pt x="120" y="46"/>
                    <a:pt x="120" y="46"/>
                    <a:pt x="120" y="46"/>
                  </a:cubicBezTo>
                  <a:cubicBezTo>
                    <a:pt x="120" y="46"/>
                    <a:pt x="120" y="46"/>
                    <a:pt x="120" y="46"/>
                  </a:cubicBezTo>
                  <a:cubicBezTo>
                    <a:pt x="121" y="45"/>
                    <a:pt x="121" y="45"/>
                    <a:pt x="121" y="45"/>
                  </a:cubicBezTo>
                  <a:cubicBezTo>
                    <a:pt x="123" y="45"/>
                    <a:pt x="123" y="45"/>
                    <a:pt x="123" y="45"/>
                  </a:cubicBezTo>
                  <a:cubicBezTo>
                    <a:pt x="123" y="45"/>
                    <a:pt x="123" y="45"/>
                    <a:pt x="123" y="45"/>
                  </a:cubicBezTo>
                  <a:cubicBezTo>
                    <a:pt x="124" y="45"/>
                    <a:pt x="124" y="45"/>
                    <a:pt x="124" y="45"/>
                  </a:cubicBezTo>
                  <a:cubicBezTo>
                    <a:pt x="124" y="45"/>
                    <a:pt x="124" y="45"/>
                    <a:pt x="124" y="45"/>
                  </a:cubicBezTo>
                  <a:cubicBezTo>
                    <a:pt x="125" y="45"/>
                    <a:pt x="125" y="45"/>
                    <a:pt x="125" y="45"/>
                  </a:cubicBezTo>
                  <a:cubicBezTo>
                    <a:pt x="124" y="44"/>
                    <a:pt x="124" y="44"/>
                    <a:pt x="124" y="44"/>
                  </a:cubicBezTo>
                  <a:cubicBezTo>
                    <a:pt x="123" y="44"/>
                    <a:pt x="123" y="44"/>
                    <a:pt x="123" y="44"/>
                  </a:cubicBezTo>
                  <a:cubicBezTo>
                    <a:pt x="123" y="44"/>
                    <a:pt x="123" y="44"/>
                    <a:pt x="123" y="44"/>
                  </a:cubicBezTo>
                  <a:cubicBezTo>
                    <a:pt x="123" y="44"/>
                    <a:pt x="123" y="44"/>
                    <a:pt x="123" y="44"/>
                  </a:cubicBezTo>
                  <a:cubicBezTo>
                    <a:pt x="122" y="44"/>
                    <a:pt x="122" y="44"/>
                    <a:pt x="122" y="44"/>
                  </a:cubicBezTo>
                  <a:cubicBezTo>
                    <a:pt x="122" y="44"/>
                    <a:pt x="122" y="44"/>
                    <a:pt x="122" y="44"/>
                  </a:cubicBezTo>
                  <a:cubicBezTo>
                    <a:pt x="121" y="44"/>
                    <a:pt x="121" y="44"/>
                    <a:pt x="121" y="44"/>
                  </a:cubicBezTo>
                  <a:cubicBezTo>
                    <a:pt x="121" y="43"/>
                    <a:pt x="121" y="43"/>
                    <a:pt x="121" y="43"/>
                  </a:cubicBezTo>
                  <a:cubicBezTo>
                    <a:pt x="121" y="43"/>
                    <a:pt x="121" y="43"/>
                    <a:pt x="121" y="43"/>
                  </a:cubicBezTo>
                  <a:cubicBezTo>
                    <a:pt x="121" y="43"/>
                    <a:pt x="121" y="43"/>
                    <a:pt x="121" y="43"/>
                  </a:cubicBezTo>
                  <a:cubicBezTo>
                    <a:pt x="120" y="43"/>
                    <a:pt x="120" y="43"/>
                    <a:pt x="120" y="43"/>
                  </a:cubicBezTo>
                  <a:cubicBezTo>
                    <a:pt x="120" y="43"/>
                    <a:pt x="120" y="43"/>
                    <a:pt x="120" y="43"/>
                  </a:cubicBezTo>
                  <a:cubicBezTo>
                    <a:pt x="119" y="42"/>
                    <a:pt x="119" y="42"/>
                    <a:pt x="119" y="42"/>
                  </a:cubicBezTo>
                  <a:cubicBezTo>
                    <a:pt x="120" y="42"/>
                    <a:pt x="120" y="42"/>
                    <a:pt x="120" y="42"/>
                  </a:cubicBezTo>
                  <a:cubicBezTo>
                    <a:pt x="120" y="41"/>
                    <a:pt x="120" y="41"/>
                    <a:pt x="120" y="41"/>
                  </a:cubicBezTo>
                  <a:cubicBezTo>
                    <a:pt x="120" y="42"/>
                    <a:pt x="120" y="42"/>
                    <a:pt x="120" y="42"/>
                  </a:cubicBezTo>
                  <a:cubicBezTo>
                    <a:pt x="120" y="41"/>
                    <a:pt x="120" y="41"/>
                    <a:pt x="120" y="41"/>
                  </a:cubicBezTo>
                  <a:cubicBezTo>
                    <a:pt x="121" y="41"/>
                    <a:pt x="121" y="41"/>
                    <a:pt x="121" y="41"/>
                  </a:cubicBezTo>
                  <a:cubicBezTo>
                    <a:pt x="121" y="41"/>
                    <a:pt x="121" y="41"/>
                    <a:pt x="121" y="41"/>
                  </a:cubicBezTo>
                  <a:cubicBezTo>
                    <a:pt x="120" y="40"/>
                    <a:pt x="120" y="40"/>
                    <a:pt x="120" y="40"/>
                  </a:cubicBezTo>
                  <a:cubicBezTo>
                    <a:pt x="120" y="40"/>
                    <a:pt x="120" y="40"/>
                    <a:pt x="120" y="40"/>
                  </a:cubicBezTo>
                  <a:cubicBezTo>
                    <a:pt x="120" y="40"/>
                    <a:pt x="120" y="40"/>
                    <a:pt x="120" y="40"/>
                  </a:cubicBezTo>
                  <a:cubicBezTo>
                    <a:pt x="120" y="39"/>
                    <a:pt x="120" y="39"/>
                    <a:pt x="120" y="39"/>
                  </a:cubicBezTo>
                  <a:cubicBezTo>
                    <a:pt x="119" y="39"/>
                    <a:pt x="119" y="39"/>
                    <a:pt x="119" y="39"/>
                  </a:cubicBezTo>
                  <a:cubicBezTo>
                    <a:pt x="119" y="39"/>
                    <a:pt x="119" y="39"/>
                    <a:pt x="119" y="39"/>
                  </a:cubicBezTo>
                  <a:cubicBezTo>
                    <a:pt x="118" y="38"/>
                    <a:pt x="118" y="38"/>
                    <a:pt x="118" y="38"/>
                  </a:cubicBezTo>
                  <a:cubicBezTo>
                    <a:pt x="117" y="37"/>
                    <a:pt x="117" y="37"/>
                    <a:pt x="117" y="37"/>
                  </a:cubicBezTo>
                  <a:cubicBezTo>
                    <a:pt x="116" y="36"/>
                    <a:pt x="116" y="36"/>
                    <a:pt x="116" y="36"/>
                  </a:cubicBezTo>
                  <a:cubicBezTo>
                    <a:pt x="116" y="36"/>
                    <a:pt x="116" y="36"/>
                    <a:pt x="116" y="36"/>
                  </a:cubicBezTo>
                  <a:cubicBezTo>
                    <a:pt x="116" y="35"/>
                    <a:pt x="116" y="35"/>
                    <a:pt x="116" y="35"/>
                  </a:cubicBezTo>
                  <a:cubicBezTo>
                    <a:pt x="116" y="35"/>
                    <a:pt x="116" y="35"/>
                    <a:pt x="116" y="35"/>
                  </a:cubicBezTo>
                  <a:cubicBezTo>
                    <a:pt x="117" y="36"/>
                    <a:pt x="117" y="36"/>
                    <a:pt x="117" y="36"/>
                  </a:cubicBezTo>
                  <a:cubicBezTo>
                    <a:pt x="117" y="36"/>
                    <a:pt x="117" y="36"/>
                    <a:pt x="117" y="36"/>
                  </a:cubicBezTo>
                  <a:cubicBezTo>
                    <a:pt x="118" y="35"/>
                    <a:pt x="118" y="35"/>
                    <a:pt x="118" y="35"/>
                  </a:cubicBezTo>
                  <a:cubicBezTo>
                    <a:pt x="118" y="35"/>
                    <a:pt x="118" y="35"/>
                    <a:pt x="118" y="35"/>
                  </a:cubicBezTo>
                  <a:cubicBezTo>
                    <a:pt x="120" y="34"/>
                    <a:pt x="120" y="34"/>
                    <a:pt x="120" y="34"/>
                  </a:cubicBezTo>
                  <a:cubicBezTo>
                    <a:pt x="121" y="33"/>
                    <a:pt x="121" y="33"/>
                    <a:pt x="121" y="33"/>
                  </a:cubicBezTo>
                  <a:cubicBezTo>
                    <a:pt x="122" y="32"/>
                    <a:pt x="122" y="32"/>
                    <a:pt x="122" y="32"/>
                  </a:cubicBezTo>
                  <a:cubicBezTo>
                    <a:pt x="123" y="32"/>
                    <a:pt x="123" y="32"/>
                    <a:pt x="123" y="32"/>
                  </a:cubicBezTo>
                  <a:cubicBezTo>
                    <a:pt x="123" y="31"/>
                    <a:pt x="123" y="31"/>
                    <a:pt x="123" y="31"/>
                  </a:cubicBezTo>
                  <a:cubicBezTo>
                    <a:pt x="124" y="31"/>
                    <a:pt x="124" y="31"/>
                    <a:pt x="124" y="31"/>
                  </a:cubicBezTo>
                  <a:cubicBezTo>
                    <a:pt x="125" y="32"/>
                    <a:pt x="125" y="32"/>
                    <a:pt x="125" y="32"/>
                  </a:cubicBezTo>
                  <a:cubicBezTo>
                    <a:pt x="125" y="32"/>
                    <a:pt x="125" y="32"/>
                    <a:pt x="125" y="32"/>
                  </a:cubicBezTo>
                  <a:cubicBezTo>
                    <a:pt x="126" y="31"/>
                    <a:pt x="126" y="31"/>
                    <a:pt x="126" y="31"/>
                  </a:cubicBezTo>
                  <a:cubicBezTo>
                    <a:pt x="126" y="30"/>
                    <a:pt x="126" y="30"/>
                    <a:pt x="126" y="30"/>
                  </a:cubicBezTo>
                  <a:cubicBezTo>
                    <a:pt x="125" y="30"/>
                    <a:pt x="125" y="30"/>
                    <a:pt x="125" y="30"/>
                  </a:cubicBezTo>
                  <a:cubicBezTo>
                    <a:pt x="123" y="30"/>
                    <a:pt x="123" y="30"/>
                    <a:pt x="123" y="30"/>
                  </a:cubicBezTo>
                  <a:cubicBezTo>
                    <a:pt x="122" y="30"/>
                    <a:pt x="122" y="30"/>
                    <a:pt x="122" y="30"/>
                  </a:cubicBezTo>
                  <a:cubicBezTo>
                    <a:pt x="121" y="30"/>
                    <a:pt x="121" y="30"/>
                    <a:pt x="121" y="30"/>
                  </a:cubicBezTo>
                  <a:cubicBezTo>
                    <a:pt x="120" y="31"/>
                    <a:pt x="120" y="31"/>
                    <a:pt x="120" y="31"/>
                  </a:cubicBezTo>
                  <a:cubicBezTo>
                    <a:pt x="120" y="31"/>
                    <a:pt x="120" y="31"/>
                    <a:pt x="120" y="31"/>
                  </a:cubicBezTo>
                  <a:cubicBezTo>
                    <a:pt x="119" y="31"/>
                    <a:pt x="119" y="31"/>
                    <a:pt x="119" y="31"/>
                  </a:cubicBezTo>
                  <a:cubicBezTo>
                    <a:pt x="118" y="31"/>
                    <a:pt x="118" y="31"/>
                    <a:pt x="118" y="31"/>
                  </a:cubicBezTo>
                  <a:cubicBezTo>
                    <a:pt x="117" y="31"/>
                    <a:pt x="117" y="31"/>
                    <a:pt x="117" y="31"/>
                  </a:cubicBezTo>
                  <a:cubicBezTo>
                    <a:pt x="116" y="31"/>
                    <a:pt x="116" y="31"/>
                    <a:pt x="116" y="31"/>
                  </a:cubicBezTo>
                  <a:cubicBezTo>
                    <a:pt x="116" y="32"/>
                    <a:pt x="116" y="32"/>
                    <a:pt x="116" y="32"/>
                  </a:cubicBezTo>
                  <a:cubicBezTo>
                    <a:pt x="115" y="33"/>
                    <a:pt x="115" y="33"/>
                    <a:pt x="115" y="33"/>
                  </a:cubicBezTo>
                  <a:cubicBezTo>
                    <a:pt x="114" y="34"/>
                    <a:pt x="114" y="34"/>
                    <a:pt x="114" y="34"/>
                  </a:cubicBezTo>
                  <a:cubicBezTo>
                    <a:pt x="113" y="33"/>
                    <a:pt x="113" y="33"/>
                    <a:pt x="113" y="33"/>
                  </a:cubicBezTo>
                  <a:cubicBezTo>
                    <a:pt x="113" y="33"/>
                    <a:pt x="113" y="33"/>
                    <a:pt x="113" y="33"/>
                  </a:cubicBezTo>
                  <a:cubicBezTo>
                    <a:pt x="112" y="32"/>
                    <a:pt x="112" y="32"/>
                    <a:pt x="112" y="32"/>
                  </a:cubicBezTo>
                  <a:cubicBezTo>
                    <a:pt x="111" y="31"/>
                    <a:pt x="111" y="31"/>
                    <a:pt x="111" y="31"/>
                  </a:cubicBezTo>
                  <a:cubicBezTo>
                    <a:pt x="110" y="30"/>
                    <a:pt x="110" y="30"/>
                    <a:pt x="110" y="30"/>
                  </a:cubicBezTo>
                  <a:cubicBezTo>
                    <a:pt x="110" y="28"/>
                    <a:pt x="110" y="28"/>
                    <a:pt x="110" y="28"/>
                  </a:cubicBezTo>
                  <a:cubicBezTo>
                    <a:pt x="111" y="27"/>
                    <a:pt x="111" y="27"/>
                    <a:pt x="111" y="27"/>
                  </a:cubicBezTo>
                  <a:cubicBezTo>
                    <a:pt x="112" y="26"/>
                    <a:pt x="112" y="26"/>
                    <a:pt x="112" y="26"/>
                  </a:cubicBezTo>
                  <a:close/>
                  <a:moveTo>
                    <a:pt x="113" y="0"/>
                  </a:moveTo>
                  <a:cubicBezTo>
                    <a:pt x="112" y="0"/>
                    <a:pt x="112" y="0"/>
                    <a:pt x="112" y="0"/>
                  </a:cubicBezTo>
                  <a:cubicBezTo>
                    <a:pt x="112" y="1"/>
                    <a:pt x="112" y="1"/>
                    <a:pt x="112" y="1"/>
                  </a:cubicBezTo>
                  <a:cubicBezTo>
                    <a:pt x="113" y="0"/>
                    <a:pt x="113" y="0"/>
                    <a:pt x="113" y="0"/>
                  </a:cubicBezTo>
                  <a:cubicBezTo>
                    <a:pt x="113" y="0"/>
                    <a:pt x="113" y="0"/>
                    <a:pt x="113" y="0"/>
                  </a:cubicBezTo>
                  <a:close/>
                  <a:moveTo>
                    <a:pt x="114" y="3"/>
                  </a:moveTo>
                  <a:cubicBezTo>
                    <a:pt x="114" y="3"/>
                    <a:pt x="114" y="3"/>
                    <a:pt x="114" y="3"/>
                  </a:cubicBezTo>
                  <a:cubicBezTo>
                    <a:pt x="115" y="2"/>
                    <a:pt x="115" y="2"/>
                    <a:pt x="115" y="2"/>
                  </a:cubicBezTo>
                  <a:cubicBezTo>
                    <a:pt x="115" y="3"/>
                    <a:pt x="115" y="3"/>
                    <a:pt x="115" y="3"/>
                  </a:cubicBezTo>
                  <a:cubicBezTo>
                    <a:pt x="116" y="2"/>
                    <a:pt x="116" y="2"/>
                    <a:pt x="116" y="2"/>
                  </a:cubicBezTo>
                  <a:cubicBezTo>
                    <a:pt x="116" y="2"/>
                    <a:pt x="116" y="2"/>
                    <a:pt x="116" y="2"/>
                  </a:cubicBezTo>
                  <a:cubicBezTo>
                    <a:pt x="115" y="2"/>
                    <a:pt x="115" y="2"/>
                    <a:pt x="115" y="2"/>
                  </a:cubicBezTo>
                  <a:cubicBezTo>
                    <a:pt x="114" y="2"/>
                    <a:pt x="114" y="2"/>
                    <a:pt x="114" y="2"/>
                  </a:cubicBezTo>
                  <a:cubicBezTo>
                    <a:pt x="113" y="2"/>
                    <a:pt x="113" y="2"/>
                    <a:pt x="113" y="2"/>
                  </a:cubicBezTo>
                  <a:cubicBezTo>
                    <a:pt x="114" y="3"/>
                    <a:pt x="114" y="3"/>
                    <a:pt x="114" y="3"/>
                  </a:cubicBezTo>
                  <a:close/>
                  <a:moveTo>
                    <a:pt x="107" y="7"/>
                  </a:moveTo>
                  <a:cubicBezTo>
                    <a:pt x="107" y="7"/>
                    <a:pt x="107" y="7"/>
                    <a:pt x="107" y="7"/>
                  </a:cubicBezTo>
                  <a:cubicBezTo>
                    <a:pt x="107" y="8"/>
                    <a:pt x="107" y="8"/>
                    <a:pt x="107" y="8"/>
                  </a:cubicBezTo>
                  <a:cubicBezTo>
                    <a:pt x="107" y="7"/>
                    <a:pt x="107" y="7"/>
                    <a:pt x="107" y="7"/>
                  </a:cubicBezTo>
                  <a:cubicBezTo>
                    <a:pt x="107" y="7"/>
                    <a:pt x="107" y="7"/>
                    <a:pt x="107" y="7"/>
                  </a:cubicBezTo>
                  <a:close/>
                  <a:moveTo>
                    <a:pt x="108" y="6"/>
                  </a:moveTo>
                  <a:cubicBezTo>
                    <a:pt x="110" y="5"/>
                    <a:pt x="110" y="5"/>
                    <a:pt x="110" y="5"/>
                  </a:cubicBezTo>
                  <a:cubicBezTo>
                    <a:pt x="111" y="5"/>
                    <a:pt x="111" y="5"/>
                    <a:pt x="111" y="5"/>
                  </a:cubicBezTo>
                  <a:cubicBezTo>
                    <a:pt x="111" y="5"/>
                    <a:pt x="111" y="5"/>
                    <a:pt x="111" y="5"/>
                  </a:cubicBezTo>
                  <a:cubicBezTo>
                    <a:pt x="110" y="6"/>
                    <a:pt x="110" y="6"/>
                    <a:pt x="110" y="6"/>
                  </a:cubicBezTo>
                  <a:cubicBezTo>
                    <a:pt x="109" y="6"/>
                    <a:pt x="109" y="6"/>
                    <a:pt x="109" y="6"/>
                  </a:cubicBezTo>
                  <a:cubicBezTo>
                    <a:pt x="108" y="6"/>
                    <a:pt x="108" y="6"/>
                    <a:pt x="108" y="6"/>
                  </a:cubicBezTo>
                  <a:close/>
                  <a:moveTo>
                    <a:pt x="99" y="10"/>
                  </a:moveTo>
                  <a:cubicBezTo>
                    <a:pt x="100" y="11"/>
                    <a:pt x="100" y="11"/>
                    <a:pt x="100" y="11"/>
                  </a:cubicBezTo>
                  <a:cubicBezTo>
                    <a:pt x="99" y="10"/>
                    <a:pt x="99" y="10"/>
                    <a:pt x="99" y="10"/>
                  </a:cubicBezTo>
                  <a:cubicBezTo>
                    <a:pt x="99" y="10"/>
                    <a:pt x="99" y="10"/>
                    <a:pt x="99" y="10"/>
                  </a:cubicBezTo>
                  <a:close/>
                  <a:moveTo>
                    <a:pt x="99" y="10"/>
                  </a:moveTo>
                  <a:cubicBezTo>
                    <a:pt x="99" y="10"/>
                    <a:pt x="99" y="10"/>
                    <a:pt x="99" y="10"/>
                  </a:cubicBezTo>
                  <a:cubicBezTo>
                    <a:pt x="100" y="10"/>
                    <a:pt x="100" y="10"/>
                    <a:pt x="100" y="10"/>
                  </a:cubicBezTo>
                  <a:cubicBezTo>
                    <a:pt x="100" y="10"/>
                    <a:pt x="100" y="10"/>
                    <a:pt x="100" y="10"/>
                  </a:cubicBezTo>
                  <a:cubicBezTo>
                    <a:pt x="100" y="10"/>
                    <a:pt x="100" y="10"/>
                    <a:pt x="100" y="10"/>
                  </a:cubicBezTo>
                  <a:cubicBezTo>
                    <a:pt x="99" y="10"/>
                    <a:pt x="99" y="10"/>
                    <a:pt x="99" y="10"/>
                  </a:cubicBezTo>
                  <a:close/>
                  <a:moveTo>
                    <a:pt x="100" y="12"/>
                  </a:moveTo>
                  <a:cubicBezTo>
                    <a:pt x="99" y="12"/>
                    <a:pt x="99" y="12"/>
                    <a:pt x="99" y="12"/>
                  </a:cubicBezTo>
                  <a:cubicBezTo>
                    <a:pt x="100" y="12"/>
                    <a:pt x="100" y="12"/>
                    <a:pt x="100" y="12"/>
                  </a:cubicBezTo>
                  <a:cubicBezTo>
                    <a:pt x="100" y="12"/>
                    <a:pt x="100" y="12"/>
                    <a:pt x="100" y="12"/>
                  </a:cubicBezTo>
                  <a:close/>
                  <a:moveTo>
                    <a:pt x="99" y="13"/>
                  </a:moveTo>
                  <a:cubicBezTo>
                    <a:pt x="99" y="13"/>
                    <a:pt x="99" y="13"/>
                    <a:pt x="99" y="13"/>
                  </a:cubicBezTo>
                  <a:cubicBezTo>
                    <a:pt x="99" y="14"/>
                    <a:pt x="99" y="14"/>
                    <a:pt x="99" y="14"/>
                  </a:cubicBezTo>
                  <a:cubicBezTo>
                    <a:pt x="99" y="14"/>
                    <a:pt x="99" y="14"/>
                    <a:pt x="99" y="14"/>
                  </a:cubicBezTo>
                  <a:cubicBezTo>
                    <a:pt x="99" y="13"/>
                    <a:pt x="99" y="13"/>
                    <a:pt x="99" y="13"/>
                  </a:cubicBezTo>
                  <a:close/>
                  <a:moveTo>
                    <a:pt x="93" y="42"/>
                  </a:moveTo>
                  <a:cubicBezTo>
                    <a:pt x="94" y="42"/>
                    <a:pt x="94" y="42"/>
                    <a:pt x="94" y="42"/>
                  </a:cubicBezTo>
                  <a:cubicBezTo>
                    <a:pt x="94" y="43"/>
                    <a:pt x="94" y="43"/>
                    <a:pt x="94" y="43"/>
                  </a:cubicBezTo>
                  <a:cubicBezTo>
                    <a:pt x="93" y="43"/>
                    <a:pt x="93" y="43"/>
                    <a:pt x="93" y="43"/>
                  </a:cubicBezTo>
                  <a:cubicBezTo>
                    <a:pt x="93" y="42"/>
                    <a:pt x="93" y="42"/>
                    <a:pt x="93" y="42"/>
                  </a:cubicBezTo>
                  <a:cubicBezTo>
                    <a:pt x="93" y="42"/>
                    <a:pt x="93" y="42"/>
                    <a:pt x="93" y="42"/>
                  </a:cubicBezTo>
                  <a:close/>
                  <a:moveTo>
                    <a:pt x="93" y="42"/>
                  </a:moveTo>
                  <a:cubicBezTo>
                    <a:pt x="93" y="43"/>
                    <a:pt x="93" y="43"/>
                    <a:pt x="93" y="43"/>
                  </a:cubicBezTo>
                  <a:cubicBezTo>
                    <a:pt x="93" y="44"/>
                    <a:pt x="93" y="44"/>
                    <a:pt x="93" y="44"/>
                  </a:cubicBezTo>
                  <a:cubicBezTo>
                    <a:pt x="92" y="44"/>
                    <a:pt x="92" y="44"/>
                    <a:pt x="92" y="44"/>
                  </a:cubicBezTo>
                  <a:cubicBezTo>
                    <a:pt x="92" y="44"/>
                    <a:pt x="92" y="44"/>
                    <a:pt x="92" y="44"/>
                  </a:cubicBezTo>
                  <a:cubicBezTo>
                    <a:pt x="92" y="43"/>
                    <a:pt x="92" y="43"/>
                    <a:pt x="92" y="43"/>
                  </a:cubicBezTo>
                  <a:cubicBezTo>
                    <a:pt x="92" y="42"/>
                    <a:pt x="92" y="42"/>
                    <a:pt x="92" y="42"/>
                  </a:cubicBezTo>
                  <a:cubicBezTo>
                    <a:pt x="93" y="41"/>
                    <a:pt x="93" y="41"/>
                    <a:pt x="93" y="41"/>
                  </a:cubicBezTo>
                  <a:cubicBezTo>
                    <a:pt x="93" y="42"/>
                    <a:pt x="93" y="42"/>
                    <a:pt x="93" y="42"/>
                  </a:cubicBezTo>
                  <a:close/>
                  <a:moveTo>
                    <a:pt x="62" y="29"/>
                  </a:moveTo>
                  <a:cubicBezTo>
                    <a:pt x="63" y="29"/>
                    <a:pt x="63" y="29"/>
                    <a:pt x="63" y="29"/>
                  </a:cubicBezTo>
                  <a:cubicBezTo>
                    <a:pt x="64" y="30"/>
                    <a:pt x="64" y="30"/>
                    <a:pt x="64" y="30"/>
                  </a:cubicBezTo>
                  <a:cubicBezTo>
                    <a:pt x="63" y="30"/>
                    <a:pt x="63" y="30"/>
                    <a:pt x="63" y="30"/>
                  </a:cubicBezTo>
                  <a:cubicBezTo>
                    <a:pt x="62" y="30"/>
                    <a:pt x="62" y="30"/>
                    <a:pt x="62" y="30"/>
                  </a:cubicBezTo>
                  <a:cubicBezTo>
                    <a:pt x="62" y="29"/>
                    <a:pt x="62" y="29"/>
                    <a:pt x="62" y="29"/>
                  </a:cubicBezTo>
                  <a:cubicBezTo>
                    <a:pt x="62" y="29"/>
                    <a:pt x="62" y="29"/>
                    <a:pt x="62" y="29"/>
                  </a:cubicBezTo>
                  <a:close/>
                  <a:moveTo>
                    <a:pt x="63" y="31"/>
                  </a:moveTo>
                  <a:cubicBezTo>
                    <a:pt x="64" y="31"/>
                    <a:pt x="64" y="31"/>
                    <a:pt x="64" y="31"/>
                  </a:cubicBezTo>
                  <a:cubicBezTo>
                    <a:pt x="64" y="31"/>
                    <a:pt x="64" y="31"/>
                    <a:pt x="64" y="31"/>
                  </a:cubicBezTo>
                  <a:cubicBezTo>
                    <a:pt x="65" y="32"/>
                    <a:pt x="65" y="32"/>
                    <a:pt x="65" y="32"/>
                  </a:cubicBezTo>
                  <a:cubicBezTo>
                    <a:pt x="65" y="32"/>
                    <a:pt x="65" y="32"/>
                    <a:pt x="65" y="32"/>
                  </a:cubicBezTo>
                  <a:cubicBezTo>
                    <a:pt x="64" y="32"/>
                    <a:pt x="64" y="32"/>
                    <a:pt x="64" y="32"/>
                  </a:cubicBezTo>
                  <a:cubicBezTo>
                    <a:pt x="63" y="32"/>
                    <a:pt x="63" y="32"/>
                    <a:pt x="63" y="32"/>
                  </a:cubicBezTo>
                  <a:cubicBezTo>
                    <a:pt x="63" y="31"/>
                    <a:pt x="63" y="31"/>
                    <a:pt x="63" y="31"/>
                  </a:cubicBezTo>
                  <a:cubicBezTo>
                    <a:pt x="63" y="31"/>
                    <a:pt x="63" y="31"/>
                    <a:pt x="63" y="31"/>
                  </a:cubicBezTo>
                  <a:close/>
                  <a:moveTo>
                    <a:pt x="64" y="32"/>
                  </a:moveTo>
                  <a:cubicBezTo>
                    <a:pt x="65" y="32"/>
                    <a:pt x="65" y="32"/>
                    <a:pt x="65" y="32"/>
                  </a:cubicBezTo>
                  <a:cubicBezTo>
                    <a:pt x="65" y="33"/>
                    <a:pt x="65" y="33"/>
                    <a:pt x="65" y="33"/>
                  </a:cubicBezTo>
                  <a:cubicBezTo>
                    <a:pt x="65" y="33"/>
                    <a:pt x="65" y="33"/>
                    <a:pt x="65" y="33"/>
                  </a:cubicBezTo>
                  <a:cubicBezTo>
                    <a:pt x="64" y="34"/>
                    <a:pt x="64" y="34"/>
                    <a:pt x="64" y="34"/>
                  </a:cubicBezTo>
                  <a:cubicBezTo>
                    <a:pt x="64" y="33"/>
                    <a:pt x="64" y="33"/>
                    <a:pt x="64" y="33"/>
                  </a:cubicBezTo>
                  <a:cubicBezTo>
                    <a:pt x="64" y="33"/>
                    <a:pt x="64" y="33"/>
                    <a:pt x="64" y="33"/>
                  </a:cubicBezTo>
                  <a:cubicBezTo>
                    <a:pt x="64" y="32"/>
                    <a:pt x="64" y="32"/>
                    <a:pt x="64" y="32"/>
                  </a:cubicBezTo>
                  <a:close/>
                  <a:moveTo>
                    <a:pt x="62" y="23"/>
                  </a:moveTo>
                  <a:cubicBezTo>
                    <a:pt x="62" y="21"/>
                    <a:pt x="62" y="21"/>
                    <a:pt x="62" y="21"/>
                  </a:cubicBezTo>
                  <a:cubicBezTo>
                    <a:pt x="63" y="20"/>
                    <a:pt x="63" y="20"/>
                    <a:pt x="63" y="20"/>
                  </a:cubicBezTo>
                  <a:cubicBezTo>
                    <a:pt x="64" y="20"/>
                    <a:pt x="64" y="20"/>
                    <a:pt x="64" y="20"/>
                  </a:cubicBezTo>
                  <a:cubicBezTo>
                    <a:pt x="64" y="19"/>
                    <a:pt x="64" y="19"/>
                    <a:pt x="64" y="19"/>
                  </a:cubicBezTo>
                  <a:cubicBezTo>
                    <a:pt x="65" y="21"/>
                    <a:pt x="65" y="21"/>
                    <a:pt x="65" y="21"/>
                  </a:cubicBezTo>
                  <a:cubicBezTo>
                    <a:pt x="67" y="22"/>
                    <a:pt x="67" y="22"/>
                    <a:pt x="67" y="22"/>
                  </a:cubicBezTo>
                  <a:cubicBezTo>
                    <a:pt x="67" y="22"/>
                    <a:pt x="67" y="22"/>
                    <a:pt x="67" y="22"/>
                  </a:cubicBezTo>
                  <a:cubicBezTo>
                    <a:pt x="68" y="23"/>
                    <a:pt x="68" y="23"/>
                    <a:pt x="68" y="23"/>
                  </a:cubicBezTo>
                  <a:cubicBezTo>
                    <a:pt x="68" y="24"/>
                    <a:pt x="68" y="24"/>
                    <a:pt x="68" y="24"/>
                  </a:cubicBezTo>
                  <a:cubicBezTo>
                    <a:pt x="69" y="24"/>
                    <a:pt x="69" y="24"/>
                    <a:pt x="69" y="24"/>
                  </a:cubicBezTo>
                  <a:cubicBezTo>
                    <a:pt x="70" y="23"/>
                    <a:pt x="70" y="23"/>
                    <a:pt x="70" y="23"/>
                  </a:cubicBezTo>
                  <a:cubicBezTo>
                    <a:pt x="70" y="23"/>
                    <a:pt x="70" y="23"/>
                    <a:pt x="70" y="23"/>
                  </a:cubicBezTo>
                  <a:cubicBezTo>
                    <a:pt x="71" y="23"/>
                    <a:pt x="71" y="23"/>
                    <a:pt x="71" y="23"/>
                  </a:cubicBezTo>
                  <a:cubicBezTo>
                    <a:pt x="72" y="23"/>
                    <a:pt x="72" y="23"/>
                    <a:pt x="72" y="23"/>
                  </a:cubicBezTo>
                  <a:cubicBezTo>
                    <a:pt x="75" y="23"/>
                    <a:pt x="75" y="23"/>
                    <a:pt x="75" y="23"/>
                  </a:cubicBezTo>
                  <a:cubicBezTo>
                    <a:pt x="77" y="22"/>
                    <a:pt x="77" y="22"/>
                    <a:pt x="77" y="22"/>
                  </a:cubicBezTo>
                  <a:cubicBezTo>
                    <a:pt x="78" y="21"/>
                    <a:pt x="78" y="21"/>
                    <a:pt x="78" y="21"/>
                  </a:cubicBezTo>
                  <a:cubicBezTo>
                    <a:pt x="80" y="21"/>
                    <a:pt x="80" y="21"/>
                    <a:pt x="80" y="21"/>
                  </a:cubicBezTo>
                  <a:cubicBezTo>
                    <a:pt x="81" y="22"/>
                    <a:pt x="81" y="22"/>
                    <a:pt x="81" y="22"/>
                  </a:cubicBezTo>
                  <a:cubicBezTo>
                    <a:pt x="81" y="22"/>
                    <a:pt x="81" y="22"/>
                    <a:pt x="81" y="22"/>
                  </a:cubicBezTo>
                  <a:cubicBezTo>
                    <a:pt x="82" y="22"/>
                    <a:pt x="82" y="22"/>
                    <a:pt x="82" y="22"/>
                  </a:cubicBezTo>
                  <a:cubicBezTo>
                    <a:pt x="84" y="21"/>
                    <a:pt x="84" y="21"/>
                    <a:pt x="84" y="21"/>
                  </a:cubicBezTo>
                  <a:cubicBezTo>
                    <a:pt x="86" y="21"/>
                    <a:pt x="86" y="21"/>
                    <a:pt x="86" y="21"/>
                  </a:cubicBezTo>
                  <a:cubicBezTo>
                    <a:pt x="86" y="20"/>
                    <a:pt x="86" y="20"/>
                    <a:pt x="86" y="20"/>
                  </a:cubicBezTo>
                  <a:cubicBezTo>
                    <a:pt x="88" y="18"/>
                    <a:pt x="88" y="18"/>
                    <a:pt x="88" y="18"/>
                  </a:cubicBezTo>
                  <a:cubicBezTo>
                    <a:pt x="89" y="16"/>
                    <a:pt x="89" y="16"/>
                    <a:pt x="89" y="16"/>
                  </a:cubicBezTo>
                  <a:cubicBezTo>
                    <a:pt x="90" y="15"/>
                    <a:pt x="90" y="15"/>
                    <a:pt x="90" y="15"/>
                  </a:cubicBezTo>
                  <a:cubicBezTo>
                    <a:pt x="91" y="11"/>
                    <a:pt x="91" y="11"/>
                    <a:pt x="91" y="11"/>
                  </a:cubicBezTo>
                  <a:cubicBezTo>
                    <a:pt x="91" y="11"/>
                    <a:pt x="91" y="11"/>
                    <a:pt x="91" y="11"/>
                  </a:cubicBezTo>
                  <a:cubicBezTo>
                    <a:pt x="91" y="10"/>
                    <a:pt x="91" y="10"/>
                    <a:pt x="91" y="10"/>
                  </a:cubicBezTo>
                  <a:cubicBezTo>
                    <a:pt x="91" y="10"/>
                    <a:pt x="91" y="10"/>
                    <a:pt x="91" y="10"/>
                  </a:cubicBezTo>
                  <a:cubicBezTo>
                    <a:pt x="92" y="9"/>
                    <a:pt x="92" y="9"/>
                    <a:pt x="92" y="9"/>
                  </a:cubicBezTo>
                  <a:cubicBezTo>
                    <a:pt x="93" y="9"/>
                    <a:pt x="93" y="9"/>
                    <a:pt x="93" y="9"/>
                  </a:cubicBezTo>
                  <a:cubicBezTo>
                    <a:pt x="94" y="9"/>
                    <a:pt x="94" y="9"/>
                    <a:pt x="94" y="9"/>
                  </a:cubicBezTo>
                  <a:cubicBezTo>
                    <a:pt x="96" y="9"/>
                    <a:pt x="96" y="9"/>
                    <a:pt x="96" y="9"/>
                  </a:cubicBezTo>
                  <a:cubicBezTo>
                    <a:pt x="97" y="9"/>
                    <a:pt x="97" y="9"/>
                    <a:pt x="97" y="9"/>
                  </a:cubicBezTo>
                  <a:cubicBezTo>
                    <a:pt x="98" y="9"/>
                    <a:pt x="98" y="9"/>
                    <a:pt x="98" y="9"/>
                  </a:cubicBezTo>
                  <a:cubicBezTo>
                    <a:pt x="99" y="9"/>
                    <a:pt x="99" y="9"/>
                    <a:pt x="99" y="9"/>
                  </a:cubicBezTo>
                  <a:cubicBezTo>
                    <a:pt x="99" y="10"/>
                    <a:pt x="99" y="10"/>
                    <a:pt x="99" y="10"/>
                  </a:cubicBezTo>
                  <a:cubicBezTo>
                    <a:pt x="98" y="10"/>
                    <a:pt x="98" y="10"/>
                    <a:pt x="98" y="10"/>
                  </a:cubicBezTo>
                  <a:cubicBezTo>
                    <a:pt x="99" y="10"/>
                    <a:pt x="99" y="10"/>
                    <a:pt x="99" y="10"/>
                  </a:cubicBezTo>
                  <a:cubicBezTo>
                    <a:pt x="98" y="10"/>
                    <a:pt x="98" y="10"/>
                    <a:pt x="98" y="10"/>
                  </a:cubicBezTo>
                  <a:cubicBezTo>
                    <a:pt x="99" y="11"/>
                    <a:pt x="99" y="11"/>
                    <a:pt x="99" y="11"/>
                  </a:cubicBezTo>
                  <a:cubicBezTo>
                    <a:pt x="100" y="12"/>
                    <a:pt x="100" y="12"/>
                    <a:pt x="100" y="12"/>
                  </a:cubicBezTo>
                  <a:cubicBezTo>
                    <a:pt x="99" y="12"/>
                    <a:pt x="99" y="12"/>
                    <a:pt x="99" y="12"/>
                  </a:cubicBezTo>
                  <a:cubicBezTo>
                    <a:pt x="98" y="12"/>
                    <a:pt x="98" y="12"/>
                    <a:pt x="98" y="12"/>
                  </a:cubicBezTo>
                  <a:cubicBezTo>
                    <a:pt x="98" y="12"/>
                    <a:pt x="98" y="12"/>
                    <a:pt x="98" y="12"/>
                  </a:cubicBezTo>
                  <a:cubicBezTo>
                    <a:pt x="98" y="13"/>
                    <a:pt x="98" y="13"/>
                    <a:pt x="98" y="13"/>
                  </a:cubicBezTo>
                  <a:cubicBezTo>
                    <a:pt x="99" y="13"/>
                    <a:pt x="99" y="13"/>
                    <a:pt x="99" y="13"/>
                  </a:cubicBezTo>
                  <a:cubicBezTo>
                    <a:pt x="99" y="13"/>
                    <a:pt x="99" y="13"/>
                    <a:pt x="99" y="13"/>
                  </a:cubicBezTo>
                  <a:cubicBezTo>
                    <a:pt x="98" y="14"/>
                    <a:pt x="98" y="14"/>
                    <a:pt x="98" y="14"/>
                  </a:cubicBezTo>
                  <a:cubicBezTo>
                    <a:pt x="98" y="14"/>
                    <a:pt x="98" y="14"/>
                    <a:pt x="98" y="14"/>
                  </a:cubicBezTo>
                  <a:cubicBezTo>
                    <a:pt x="99" y="15"/>
                    <a:pt x="99" y="15"/>
                    <a:pt x="99" y="15"/>
                  </a:cubicBezTo>
                  <a:cubicBezTo>
                    <a:pt x="99" y="16"/>
                    <a:pt x="99" y="16"/>
                    <a:pt x="99" y="16"/>
                  </a:cubicBezTo>
                  <a:cubicBezTo>
                    <a:pt x="101" y="17"/>
                    <a:pt x="101" y="17"/>
                    <a:pt x="101" y="17"/>
                  </a:cubicBezTo>
                  <a:cubicBezTo>
                    <a:pt x="101" y="17"/>
                    <a:pt x="101" y="17"/>
                    <a:pt x="101" y="17"/>
                  </a:cubicBezTo>
                  <a:cubicBezTo>
                    <a:pt x="101" y="18"/>
                    <a:pt x="101" y="18"/>
                    <a:pt x="101" y="18"/>
                  </a:cubicBezTo>
                  <a:cubicBezTo>
                    <a:pt x="100" y="18"/>
                    <a:pt x="100" y="18"/>
                    <a:pt x="100" y="18"/>
                  </a:cubicBezTo>
                  <a:cubicBezTo>
                    <a:pt x="99" y="19"/>
                    <a:pt x="99" y="19"/>
                    <a:pt x="99" y="19"/>
                  </a:cubicBezTo>
                  <a:cubicBezTo>
                    <a:pt x="100" y="19"/>
                    <a:pt x="100" y="19"/>
                    <a:pt x="100" y="19"/>
                  </a:cubicBezTo>
                  <a:cubicBezTo>
                    <a:pt x="100" y="20"/>
                    <a:pt x="100" y="20"/>
                    <a:pt x="100" y="20"/>
                  </a:cubicBezTo>
                  <a:cubicBezTo>
                    <a:pt x="101" y="20"/>
                    <a:pt x="101" y="20"/>
                    <a:pt x="101" y="20"/>
                  </a:cubicBezTo>
                  <a:cubicBezTo>
                    <a:pt x="103" y="22"/>
                    <a:pt x="103" y="22"/>
                    <a:pt x="103" y="22"/>
                  </a:cubicBezTo>
                  <a:cubicBezTo>
                    <a:pt x="103" y="22"/>
                    <a:pt x="103" y="22"/>
                    <a:pt x="103" y="22"/>
                  </a:cubicBezTo>
                  <a:cubicBezTo>
                    <a:pt x="104" y="23"/>
                    <a:pt x="104" y="23"/>
                    <a:pt x="104" y="23"/>
                  </a:cubicBezTo>
                  <a:cubicBezTo>
                    <a:pt x="104" y="23"/>
                    <a:pt x="104" y="23"/>
                    <a:pt x="104" y="23"/>
                  </a:cubicBezTo>
                  <a:cubicBezTo>
                    <a:pt x="105" y="23"/>
                    <a:pt x="105" y="23"/>
                    <a:pt x="105" y="23"/>
                  </a:cubicBezTo>
                  <a:cubicBezTo>
                    <a:pt x="105" y="24"/>
                    <a:pt x="105" y="24"/>
                    <a:pt x="105" y="24"/>
                  </a:cubicBezTo>
                  <a:cubicBezTo>
                    <a:pt x="104" y="24"/>
                    <a:pt x="104" y="24"/>
                    <a:pt x="104" y="24"/>
                  </a:cubicBezTo>
                  <a:cubicBezTo>
                    <a:pt x="104" y="24"/>
                    <a:pt x="104" y="24"/>
                    <a:pt x="104" y="24"/>
                  </a:cubicBezTo>
                  <a:cubicBezTo>
                    <a:pt x="103" y="24"/>
                    <a:pt x="103" y="24"/>
                    <a:pt x="103" y="24"/>
                  </a:cubicBezTo>
                  <a:cubicBezTo>
                    <a:pt x="102" y="24"/>
                    <a:pt x="102" y="24"/>
                    <a:pt x="102" y="24"/>
                  </a:cubicBezTo>
                  <a:cubicBezTo>
                    <a:pt x="100" y="23"/>
                    <a:pt x="100" y="23"/>
                    <a:pt x="100" y="23"/>
                  </a:cubicBezTo>
                  <a:cubicBezTo>
                    <a:pt x="101" y="24"/>
                    <a:pt x="101" y="24"/>
                    <a:pt x="101" y="24"/>
                  </a:cubicBezTo>
                  <a:cubicBezTo>
                    <a:pt x="101" y="24"/>
                    <a:pt x="101" y="24"/>
                    <a:pt x="101" y="24"/>
                  </a:cubicBezTo>
                  <a:cubicBezTo>
                    <a:pt x="100" y="24"/>
                    <a:pt x="100" y="24"/>
                    <a:pt x="100" y="24"/>
                  </a:cubicBezTo>
                  <a:cubicBezTo>
                    <a:pt x="99" y="25"/>
                    <a:pt x="99" y="25"/>
                    <a:pt x="99" y="25"/>
                  </a:cubicBezTo>
                  <a:cubicBezTo>
                    <a:pt x="99" y="25"/>
                    <a:pt x="99" y="25"/>
                    <a:pt x="99" y="25"/>
                  </a:cubicBezTo>
                  <a:cubicBezTo>
                    <a:pt x="99" y="26"/>
                    <a:pt x="99" y="26"/>
                    <a:pt x="99" y="26"/>
                  </a:cubicBezTo>
                  <a:cubicBezTo>
                    <a:pt x="99" y="27"/>
                    <a:pt x="99" y="27"/>
                    <a:pt x="99" y="27"/>
                  </a:cubicBezTo>
                  <a:cubicBezTo>
                    <a:pt x="98" y="28"/>
                    <a:pt x="98" y="28"/>
                    <a:pt x="98" y="28"/>
                  </a:cubicBezTo>
                  <a:cubicBezTo>
                    <a:pt x="98" y="29"/>
                    <a:pt x="98" y="29"/>
                    <a:pt x="98" y="29"/>
                  </a:cubicBezTo>
                  <a:cubicBezTo>
                    <a:pt x="97" y="30"/>
                    <a:pt x="97" y="30"/>
                    <a:pt x="97" y="30"/>
                  </a:cubicBezTo>
                  <a:cubicBezTo>
                    <a:pt x="97" y="31"/>
                    <a:pt x="97" y="31"/>
                    <a:pt x="97" y="31"/>
                  </a:cubicBezTo>
                  <a:cubicBezTo>
                    <a:pt x="97" y="32"/>
                    <a:pt x="97" y="32"/>
                    <a:pt x="97" y="32"/>
                  </a:cubicBezTo>
                  <a:cubicBezTo>
                    <a:pt x="96" y="33"/>
                    <a:pt x="96" y="33"/>
                    <a:pt x="96" y="33"/>
                  </a:cubicBezTo>
                  <a:cubicBezTo>
                    <a:pt x="95" y="32"/>
                    <a:pt x="95" y="32"/>
                    <a:pt x="95" y="32"/>
                  </a:cubicBezTo>
                  <a:cubicBezTo>
                    <a:pt x="95" y="32"/>
                    <a:pt x="95" y="32"/>
                    <a:pt x="95" y="32"/>
                  </a:cubicBezTo>
                  <a:cubicBezTo>
                    <a:pt x="95" y="32"/>
                    <a:pt x="95" y="32"/>
                    <a:pt x="95" y="32"/>
                  </a:cubicBezTo>
                  <a:cubicBezTo>
                    <a:pt x="95" y="33"/>
                    <a:pt x="95" y="33"/>
                    <a:pt x="95" y="33"/>
                  </a:cubicBezTo>
                  <a:cubicBezTo>
                    <a:pt x="94" y="34"/>
                    <a:pt x="94" y="34"/>
                    <a:pt x="94" y="34"/>
                  </a:cubicBezTo>
                  <a:cubicBezTo>
                    <a:pt x="94" y="35"/>
                    <a:pt x="94" y="35"/>
                    <a:pt x="94" y="35"/>
                  </a:cubicBezTo>
                  <a:cubicBezTo>
                    <a:pt x="94" y="35"/>
                    <a:pt x="94" y="35"/>
                    <a:pt x="94" y="35"/>
                  </a:cubicBezTo>
                  <a:cubicBezTo>
                    <a:pt x="93" y="35"/>
                    <a:pt x="93" y="35"/>
                    <a:pt x="93" y="35"/>
                  </a:cubicBezTo>
                  <a:cubicBezTo>
                    <a:pt x="93" y="35"/>
                    <a:pt x="93" y="35"/>
                    <a:pt x="93" y="35"/>
                  </a:cubicBezTo>
                  <a:cubicBezTo>
                    <a:pt x="93" y="36"/>
                    <a:pt x="93" y="36"/>
                    <a:pt x="93" y="36"/>
                  </a:cubicBezTo>
                  <a:cubicBezTo>
                    <a:pt x="94" y="35"/>
                    <a:pt x="94" y="35"/>
                    <a:pt x="94" y="35"/>
                  </a:cubicBezTo>
                  <a:cubicBezTo>
                    <a:pt x="94" y="36"/>
                    <a:pt x="94" y="36"/>
                    <a:pt x="94" y="36"/>
                  </a:cubicBezTo>
                  <a:cubicBezTo>
                    <a:pt x="94" y="36"/>
                    <a:pt x="94" y="36"/>
                    <a:pt x="94" y="36"/>
                  </a:cubicBezTo>
                  <a:cubicBezTo>
                    <a:pt x="93" y="37"/>
                    <a:pt x="93" y="37"/>
                    <a:pt x="93" y="37"/>
                  </a:cubicBezTo>
                  <a:cubicBezTo>
                    <a:pt x="94" y="37"/>
                    <a:pt x="94" y="37"/>
                    <a:pt x="94" y="37"/>
                  </a:cubicBezTo>
                  <a:cubicBezTo>
                    <a:pt x="94" y="37"/>
                    <a:pt x="94" y="37"/>
                    <a:pt x="94" y="37"/>
                  </a:cubicBezTo>
                  <a:cubicBezTo>
                    <a:pt x="94" y="37"/>
                    <a:pt x="94" y="37"/>
                    <a:pt x="94" y="37"/>
                  </a:cubicBezTo>
                  <a:cubicBezTo>
                    <a:pt x="94" y="38"/>
                    <a:pt x="94" y="38"/>
                    <a:pt x="94" y="38"/>
                  </a:cubicBezTo>
                  <a:cubicBezTo>
                    <a:pt x="93" y="38"/>
                    <a:pt x="93" y="38"/>
                    <a:pt x="93" y="38"/>
                  </a:cubicBezTo>
                  <a:cubicBezTo>
                    <a:pt x="93" y="38"/>
                    <a:pt x="93" y="38"/>
                    <a:pt x="93" y="38"/>
                  </a:cubicBezTo>
                  <a:cubicBezTo>
                    <a:pt x="93" y="38"/>
                    <a:pt x="93" y="38"/>
                    <a:pt x="93" y="38"/>
                  </a:cubicBezTo>
                  <a:cubicBezTo>
                    <a:pt x="94" y="38"/>
                    <a:pt x="94" y="38"/>
                    <a:pt x="94" y="38"/>
                  </a:cubicBezTo>
                  <a:cubicBezTo>
                    <a:pt x="94" y="39"/>
                    <a:pt x="94" y="39"/>
                    <a:pt x="94" y="39"/>
                  </a:cubicBezTo>
                  <a:cubicBezTo>
                    <a:pt x="93" y="40"/>
                    <a:pt x="93" y="40"/>
                    <a:pt x="93" y="40"/>
                  </a:cubicBezTo>
                  <a:cubicBezTo>
                    <a:pt x="93" y="40"/>
                    <a:pt x="93" y="40"/>
                    <a:pt x="93" y="40"/>
                  </a:cubicBezTo>
                  <a:cubicBezTo>
                    <a:pt x="92" y="40"/>
                    <a:pt x="92" y="40"/>
                    <a:pt x="92" y="40"/>
                  </a:cubicBezTo>
                  <a:cubicBezTo>
                    <a:pt x="92" y="41"/>
                    <a:pt x="92" y="41"/>
                    <a:pt x="92" y="41"/>
                  </a:cubicBezTo>
                  <a:cubicBezTo>
                    <a:pt x="92" y="41"/>
                    <a:pt x="92" y="41"/>
                    <a:pt x="92" y="41"/>
                  </a:cubicBezTo>
                  <a:cubicBezTo>
                    <a:pt x="91" y="43"/>
                    <a:pt x="91" y="43"/>
                    <a:pt x="91" y="43"/>
                  </a:cubicBezTo>
                  <a:cubicBezTo>
                    <a:pt x="90" y="44"/>
                    <a:pt x="90" y="44"/>
                    <a:pt x="90" y="44"/>
                  </a:cubicBezTo>
                  <a:cubicBezTo>
                    <a:pt x="88" y="44"/>
                    <a:pt x="88" y="44"/>
                    <a:pt x="88" y="44"/>
                  </a:cubicBezTo>
                  <a:cubicBezTo>
                    <a:pt x="87" y="45"/>
                    <a:pt x="87" y="45"/>
                    <a:pt x="87" y="45"/>
                  </a:cubicBezTo>
                  <a:cubicBezTo>
                    <a:pt x="86" y="45"/>
                    <a:pt x="86" y="45"/>
                    <a:pt x="86" y="45"/>
                  </a:cubicBezTo>
                  <a:cubicBezTo>
                    <a:pt x="86" y="44"/>
                    <a:pt x="86" y="44"/>
                    <a:pt x="86" y="44"/>
                  </a:cubicBezTo>
                  <a:cubicBezTo>
                    <a:pt x="86" y="43"/>
                    <a:pt x="86" y="43"/>
                    <a:pt x="86" y="43"/>
                  </a:cubicBezTo>
                  <a:cubicBezTo>
                    <a:pt x="85" y="42"/>
                    <a:pt x="85" y="42"/>
                    <a:pt x="85" y="42"/>
                  </a:cubicBezTo>
                  <a:cubicBezTo>
                    <a:pt x="85" y="42"/>
                    <a:pt x="85" y="42"/>
                    <a:pt x="85" y="42"/>
                  </a:cubicBezTo>
                  <a:cubicBezTo>
                    <a:pt x="85" y="42"/>
                    <a:pt x="85" y="42"/>
                    <a:pt x="85" y="42"/>
                  </a:cubicBezTo>
                  <a:cubicBezTo>
                    <a:pt x="84" y="42"/>
                    <a:pt x="84" y="42"/>
                    <a:pt x="84" y="42"/>
                  </a:cubicBezTo>
                  <a:cubicBezTo>
                    <a:pt x="84" y="42"/>
                    <a:pt x="84" y="42"/>
                    <a:pt x="84" y="42"/>
                  </a:cubicBezTo>
                  <a:cubicBezTo>
                    <a:pt x="83" y="42"/>
                    <a:pt x="83" y="42"/>
                    <a:pt x="83" y="42"/>
                  </a:cubicBezTo>
                  <a:cubicBezTo>
                    <a:pt x="83" y="41"/>
                    <a:pt x="83" y="41"/>
                    <a:pt x="83" y="41"/>
                  </a:cubicBezTo>
                  <a:cubicBezTo>
                    <a:pt x="82" y="42"/>
                    <a:pt x="82" y="42"/>
                    <a:pt x="82" y="42"/>
                  </a:cubicBezTo>
                  <a:cubicBezTo>
                    <a:pt x="83" y="42"/>
                    <a:pt x="83" y="42"/>
                    <a:pt x="83" y="42"/>
                  </a:cubicBezTo>
                  <a:cubicBezTo>
                    <a:pt x="82" y="42"/>
                    <a:pt x="82" y="42"/>
                    <a:pt x="82" y="42"/>
                  </a:cubicBezTo>
                  <a:cubicBezTo>
                    <a:pt x="82" y="42"/>
                    <a:pt x="82" y="42"/>
                    <a:pt x="82" y="42"/>
                  </a:cubicBezTo>
                  <a:cubicBezTo>
                    <a:pt x="82" y="41"/>
                    <a:pt x="82" y="41"/>
                    <a:pt x="82" y="41"/>
                  </a:cubicBezTo>
                  <a:cubicBezTo>
                    <a:pt x="81" y="41"/>
                    <a:pt x="81" y="41"/>
                    <a:pt x="81" y="41"/>
                  </a:cubicBezTo>
                  <a:cubicBezTo>
                    <a:pt x="81" y="41"/>
                    <a:pt x="81" y="41"/>
                    <a:pt x="81" y="41"/>
                  </a:cubicBezTo>
                  <a:cubicBezTo>
                    <a:pt x="80" y="40"/>
                    <a:pt x="80" y="40"/>
                    <a:pt x="80" y="40"/>
                  </a:cubicBezTo>
                  <a:cubicBezTo>
                    <a:pt x="79" y="40"/>
                    <a:pt x="79" y="40"/>
                    <a:pt x="79" y="40"/>
                  </a:cubicBezTo>
                  <a:cubicBezTo>
                    <a:pt x="79" y="41"/>
                    <a:pt x="79" y="41"/>
                    <a:pt x="79" y="41"/>
                  </a:cubicBezTo>
                  <a:cubicBezTo>
                    <a:pt x="77" y="41"/>
                    <a:pt x="77" y="41"/>
                    <a:pt x="77" y="41"/>
                  </a:cubicBezTo>
                  <a:cubicBezTo>
                    <a:pt x="77" y="42"/>
                    <a:pt x="77" y="42"/>
                    <a:pt x="77" y="42"/>
                  </a:cubicBezTo>
                  <a:cubicBezTo>
                    <a:pt x="77" y="42"/>
                    <a:pt x="77" y="42"/>
                    <a:pt x="77" y="42"/>
                  </a:cubicBezTo>
                  <a:cubicBezTo>
                    <a:pt x="76" y="41"/>
                    <a:pt x="76" y="41"/>
                    <a:pt x="76" y="41"/>
                  </a:cubicBezTo>
                  <a:cubicBezTo>
                    <a:pt x="76" y="42"/>
                    <a:pt x="76" y="42"/>
                    <a:pt x="76" y="42"/>
                  </a:cubicBezTo>
                  <a:cubicBezTo>
                    <a:pt x="75" y="43"/>
                    <a:pt x="75" y="43"/>
                    <a:pt x="75" y="43"/>
                  </a:cubicBezTo>
                  <a:cubicBezTo>
                    <a:pt x="74" y="43"/>
                    <a:pt x="74" y="43"/>
                    <a:pt x="74" y="43"/>
                  </a:cubicBezTo>
                  <a:cubicBezTo>
                    <a:pt x="74" y="42"/>
                    <a:pt x="74" y="42"/>
                    <a:pt x="74" y="42"/>
                  </a:cubicBezTo>
                  <a:cubicBezTo>
                    <a:pt x="74" y="41"/>
                    <a:pt x="74" y="41"/>
                    <a:pt x="74" y="41"/>
                  </a:cubicBezTo>
                  <a:cubicBezTo>
                    <a:pt x="74" y="40"/>
                    <a:pt x="74" y="40"/>
                    <a:pt x="74" y="40"/>
                  </a:cubicBezTo>
                  <a:cubicBezTo>
                    <a:pt x="74" y="39"/>
                    <a:pt x="74" y="39"/>
                    <a:pt x="74" y="39"/>
                  </a:cubicBezTo>
                  <a:cubicBezTo>
                    <a:pt x="74" y="38"/>
                    <a:pt x="74" y="38"/>
                    <a:pt x="74" y="38"/>
                  </a:cubicBezTo>
                  <a:cubicBezTo>
                    <a:pt x="74" y="39"/>
                    <a:pt x="74" y="39"/>
                    <a:pt x="74" y="39"/>
                  </a:cubicBezTo>
                  <a:cubicBezTo>
                    <a:pt x="73" y="40"/>
                    <a:pt x="73" y="40"/>
                    <a:pt x="73" y="40"/>
                  </a:cubicBezTo>
                  <a:cubicBezTo>
                    <a:pt x="73" y="40"/>
                    <a:pt x="73" y="40"/>
                    <a:pt x="73" y="40"/>
                  </a:cubicBezTo>
                  <a:cubicBezTo>
                    <a:pt x="72" y="40"/>
                    <a:pt x="72" y="40"/>
                    <a:pt x="72" y="40"/>
                  </a:cubicBezTo>
                  <a:cubicBezTo>
                    <a:pt x="71" y="40"/>
                    <a:pt x="71" y="40"/>
                    <a:pt x="71" y="40"/>
                  </a:cubicBezTo>
                  <a:cubicBezTo>
                    <a:pt x="70" y="40"/>
                    <a:pt x="70" y="40"/>
                    <a:pt x="70" y="40"/>
                  </a:cubicBezTo>
                  <a:cubicBezTo>
                    <a:pt x="70" y="40"/>
                    <a:pt x="70" y="40"/>
                    <a:pt x="70" y="40"/>
                  </a:cubicBezTo>
                  <a:cubicBezTo>
                    <a:pt x="69" y="40"/>
                    <a:pt x="69" y="40"/>
                    <a:pt x="69" y="40"/>
                  </a:cubicBezTo>
                  <a:cubicBezTo>
                    <a:pt x="68" y="39"/>
                    <a:pt x="68" y="39"/>
                    <a:pt x="68" y="39"/>
                  </a:cubicBezTo>
                  <a:cubicBezTo>
                    <a:pt x="68" y="40"/>
                    <a:pt x="68" y="40"/>
                    <a:pt x="68" y="40"/>
                  </a:cubicBezTo>
                  <a:cubicBezTo>
                    <a:pt x="67" y="40"/>
                    <a:pt x="67" y="40"/>
                    <a:pt x="67" y="40"/>
                  </a:cubicBezTo>
                  <a:cubicBezTo>
                    <a:pt x="67" y="39"/>
                    <a:pt x="67" y="39"/>
                    <a:pt x="67" y="39"/>
                  </a:cubicBezTo>
                  <a:cubicBezTo>
                    <a:pt x="67" y="38"/>
                    <a:pt x="67" y="38"/>
                    <a:pt x="67" y="38"/>
                  </a:cubicBezTo>
                  <a:cubicBezTo>
                    <a:pt x="66" y="36"/>
                    <a:pt x="66" y="36"/>
                    <a:pt x="66" y="36"/>
                  </a:cubicBezTo>
                  <a:cubicBezTo>
                    <a:pt x="66" y="36"/>
                    <a:pt x="66" y="36"/>
                    <a:pt x="66" y="36"/>
                  </a:cubicBezTo>
                  <a:cubicBezTo>
                    <a:pt x="65" y="35"/>
                    <a:pt x="65" y="35"/>
                    <a:pt x="65" y="35"/>
                  </a:cubicBezTo>
                  <a:cubicBezTo>
                    <a:pt x="66" y="35"/>
                    <a:pt x="66" y="35"/>
                    <a:pt x="66" y="35"/>
                  </a:cubicBezTo>
                  <a:cubicBezTo>
                    <a:pt x="66" y="34"/>
                    <a:pt x="66" y="34"/>
                    <a:pt x="66" y="34"/>
                  </a:cubicBezTo>
                  <a:cubicBezTo>
                    <a:pt x="66" y="33"/>
                    <a:pt x="66" y="33"/>
                    <a:pt x="66" y="33"/>
                  </a:cubicBezTo>
                  <a:cubicBezTo>
                    <a:pt x="66" y="32"/>
                    <a:pt x="66" y="32"/>
                    <a:pt x="66" y="32"/>
                  </a:cubicBezTo>
                  <a:cubicBezTo>
                    <a:pt x="65" y="31"/>
                    <a:pt x="65" y="31"/>
                    <a:pt x="65" y="31"/>
                  </a:cubicBezTo>
                  <a:cubicBezTo>
                    <a:pt x="64" y="31"/>
                    <a:pt x="64" y="31"/>
                    <a:pt x="64" y="31"/>
                  </a:cubicBezTo>
                  <a:cubicBezTo>
                    <a:pt x="63" y="30"/>
                    <a:pt x="63" y="30"/>
                    <a:pt x="63" y="30"/>
                  </a:cubicBezTo>
                  <a:cubicBezTo>
                    <a:pt x="63" y="30"/>
                    <a:pt x="63" y="30"/>
                    <a:pt x="63" y="30"/>
                  </a:cubicBezTo>
                  <a:cubicBezTo>
                    <a:pt x="63" y="30"/>
                    <a:pt x="63" y="30"/>
                    <a:pt x="63" y="30"/>
                  </a:cubicBezTo>
                  <a:cubicBezTo>
                    <a:pt x="64" y="30"/>
                    <a:pt x="64" y="30"/>
                    <a:pt x="64" y="30"/>
                  </a:cubicBezTo>
                  <a:cubicBezTo>
                    <a:pt x="66" y="29"/>
                    <a:pt x="66" y="29"/>
                    <a:pt x="66" y="29"/>
                  </a:cubicBezTo>
                  <a:cubicBezTo>
                    <a:pt x="67" y="28"/>
                    <a:pt x="67" y="28"/>
                    <a:pt x="67" y="28"/>
                  </a:cubicBezTo>
                  <a:cubicBezTo>
                    <a:pt x="67" y="28"/>
                    <a:pt x="67" y="28"/>
                    <a:pt x="67" y="28"/>
                  </a:cubicBezTo>
                  <a:cubicBezTo>
                    <a:pt x="67" y="28"/>
                    <a:pt x="67" y="28"/>
                    <a:pt x="67" y="28"/>
                  </a:cubicBezTo>
                  <a:cubicBezTo>
                    <a:pt x="65" y="29"/>
                    <a:pt x="65" y="29"/>
                    <a:pt x="65" y="29"/>
                  </a:cubicBezTo>
                  <a:cubicBezTo>
                    <a:pt x="64" y="29"/>
                    <a:pt x="64" y="29"/>
                    <a:pt x="64" y="29"/>
                  </a:cubicBezTo>
                  <a:cubicBezTo>
                    <a:pt x="64" y="29"/>
                    <a:pt x="64" y="29"/>
                    <a:pt x="64" y="29"/>
                  </a:cubicBezTo>
                  <a:cubicBezTo>
                    <a:pt x="63" y="29"/>
                    <a:pt x="63" y="29"/>
                    <a:pt x="63" y="29"/>
                  </a:cubicBezTo>
                  <a:cubicBezTo>
                    <a:pt x="62" y="28"/>
                    <a:pt x="62" y="28"/>
                    <a:pt x="62" y="28"/>
                  </a:cubicBezTo>
                  <a:cubicBezTo>
                    <a:pt x="62" y="28"/>
                    <a:pt x="62" y="28"/>
                    <a:pt x="62" y="28"/>
                  </a:cubicBezTo>
                  <a:cubicBezTo>
                    <a:pt x="63" y="28"/>
                    <a:pt x="63" y="28"/>
                    <a:pt x="63" y="28"/>
                  </a:cubicBezTo>
                  <a:cubicBezTo>
                    <a:pt x="62" y="27"/>
                    <a:pt x="62" y="27"/>
                    <a:pt x="62" y="27"/>
                  </a:cubicBezTo>
                  <a:cubicBezTo>
                    <a:pt x="61" y="26"/>
                    <a:pt x="61" y="26"/>
                    <a:pt x="61" y="26"/>
                  </a:cubicBezTo>
                  <a:cubicBezTo>
                    <a:pt x="61" y="24"/>
                    <a:pt x="61" y="24"/>
                    <a:pt x="61" y="24"/>
                  </a:cubicBezTo>
                  <a:cubicBezTo>
                    <a:pt x="62" y="24"/>
                    <a:pt x="62" y="24"/>
                    <a:pt x="62" y="24"/>
                  </a:cubicBezTo>
                  <a:cubicBezTo>
                    <a:pt x="62" y="24"/>
                    <a:pt x="62" y="24"/>
                    <a:pt x="62" y="24"/>
                  </a:cubicBezTo>
                  <a:cubicBezTo>
                    <a:pt x="61" y="23"/>
                    <a:pt x="61" y="23"/>
                    <a:pt x="61" y="23"/>
                  </a:cubicBezTo>
                  <a:cubicBezTo>
                    <a:pt x="62" y="23"/>
                    <a:pt x="62" y="23"/>
                    <a:pt x="62" y="23"/>
                  </a:cubicBezTo>
                  <a:close/>
                  <a:moveTo>
                    <a:pt x="176" y="31"/>
                  </a:moveTo>
                  <a:cubicBezTo>
                    <a:pt x="176" y="31"/>
                    <a:pt x="176" y="31"/>
                    <a:pt x="176" y="31"/>
                  </a:cubicBezTo>
                  <a:cubicBezTo>
                    <a:pt x="176" y="32"/>
                    <a:pt x="176" y="32"/>
                    <a:pt x="176" y="32"/>
                  </a:cubicBezTo>
                  <a:cubicBezTo>
                    <a:pt x="177" y="32"/>
                    <a:pt x="177" y="32"/>
                    <a:pt x="177" y="32"/>
                  </a:cubicBezTo>
                  <a:cubicBezTo>
                    <a:pt x="176" y="31"/>
                    <a:pt x="176" y="31"/>
                    <a:pt x="176" y="31"/>
                  </a:cubicBezTo>
                  <a:close/>
                  <a:moveTo>
                    <a:pt x="178" y="34"/>
                  </a:moveTo>
                  <a:cubicBezTo>
                    <a:pt x="177" y="34"/>
                    <a:pt x="177" y="34"/>
                    <a:pt x="177" y="34"/>
                  </a:cubicBezTo>
                  <a:cubicBezTo>
                    <a:pt x="178" y="34"/>
                    <a:pt x="178" y="34"/>
                    <a:pt x="178" y="34"/>
                  </a:cubicBezTo>
                  <a:cubicBezTo>
                    <a:pt x="178" y="34"/>
                    <a:pt x="178" y="34"/>
                    <a:pt x="178" y="34"/>
                  </a:cubicBezTo>
                  <a:close/>
                  <a:moveTo>
                    <a:pt x="179" y="34"/>
                  </a:moveTo>
                  <a:cubicBezTo>
                    <a:pt x="179" y="34"/>
                    <a:pt x="179" y="34"/>
                    <a:pt x="179" y="34"/>
                  </a:cubicBezTo>
                  <a:cubicBezTo>
                    <a:pt x="181" y="35"/>
                    <a:pt x="181" y="35"/>
                    <a:pt x="181" y="35"/>
                  </a:cubicBezTo>
                  <a:cubicBezTo>
                    <a:pt x="183" y="35"/>
                    <a:pt x="183" y="35"/>
                    <a:pt x="183" y="35"/>
                  </a:cubicBezTo>
                  <a:cubicBezTo>
                    <a:pt x="185" y="35"/>
                    <a:pt x="185" y="35"/>
                    <a:pt x="185" y="35"/>
                  </a:cubicBezTo>
                  <a:cubicBezTo>
                    <a:pt x="185" y="35"/>
                    <a:pt x="185" y="35"/>
                    <a:pt x="185" y="35"/>
                  </a:cubicBezTo>
                  <a:cubicBezTo>
                    <a:pt x="184" y="34"/>
                    <a:pt x="184" y="34"/>
                    <a:pt x="184" y="34"/>
                  </a:cubicBezTo>
                  <a:cubicBezTo>
                    <a:pt x="183" y="34"/>
                    <a:pt x="183" y="34"/>
                    <a:pt x="183" y="34"/>
                  </a:cubicBezTo>
                  <a:cubicBezTo>
                    <a:pt x="181" y="34"/>
                    <a:pt x="181" y="34"/>
                    <a:pt x="181" y="34"/>
                  </a:cubicBezTo>
                  <a:cubicBezTo>
                    <a:pt x="181" y="34"/>
                    <a:pt x="181" y="34"/>
                    <a:pt x="181" y="34"/>
                  </a:cubicBezTo>
                  <a:cubicBezTo>
                    <a:pt x="179" y="34"/>
                    <a:pt x="179" y="34"/>
                    <a:pt x="179" y="34"/>
                  </a:cubicBezTo>
                  <a:close/>
                  <a:moveTo>
                    <a:pt x="179" y="30"/>
                  </a:moveTo>
                  <a:cubicBezTo>
                    <a:pt x="180" y="31"/>
                    <a:pt x="180" y="31"/>
                    <a:pt x="180" y="31"/>
                  </a:cubicBezTo>
                  <a:cubicBezTo>
                    <a:pt x="180" y="30"/>
                    <a:pt x="180" y="30"/>
                    <a:pt x="180" y="30"/>
                  </a:cubicBezTo>
                  <a:cubicBezTo>
                    <a:pt x="180" y="30"/>
                    <a:pt x="180" y="30"/>
                    <a:pt x="180" y="30"/>
                  </a:cubicBezTo>
                  <a:cubicBezTo>
                    <a:pt x="181" y="31"/>
                    <a:pt x="181" y="31"/>
                    <a:pt x="181" y="31"/>
                  </a:cubicBezTo>
                  <a:cubicBezTo>
                    <a:pt x="181" y="32"/>
                    <a:pt x="181" y="32"/>
                    <a:pt x="181" y="32"/>
                  </a:cubicBezTo>
                  <a:cubicBezTo>
                    <a:pt x="181" y="32"/>
                    <a:pt x="181" y="32"/>
                    <a:pt x="181" y="32"/>
                  </a:cubicBezTo>
                  <a:cubicBezTo>
                    <a:pt x="182" y="32"/>
                    <a:pt x="182" y="32"/>
                    <a:pt x="182" y="32"/>
                  </a:cubicBezTo>
                  <a:cubicBezTo>
                    <a:pt x="182" y="32"/>
                    <a:pt x="182" y="32"/>
                    <a:pt x="182" y="32"/>
                  </a:cubicBezTo>
                  <a:cubicBezTo>
                    <a:pt x="183" y="32"/>
                    <a:pt x="183" y="32"/>
                    <a:pt x="183" y="32"/>
                  </a:cubicBezTo>
                  <a:cubicBezTo>
                    <a:pt x="183" y="32"/>
                    <a:pt x="183" y="32"/>
                    <a:pt x="183" y="32"/>
                  </a:cubicBezTo>
                  <a:cubicBezTo>
                    <a:pt x="182" y="31"/>
                    <a:pt x="182" y="31"/>
                    <a:pt x="182" y="31"/>
                  </a:cubicBezTo>
                  <a:cubicBezTo>
                    <a:pt x="181" y="30"/>
                    <a:pt x="181" y="30"/>
                    <a:pt x="181" y="30"/>
                  </a:cubicBezTo>
                  <a:cubicBezTo>
                    <a:pt x="181" y="30"/>
                    <a:pt x="181" y="30"/>
                    <a:pt x="181" y="30"/>
                  </a:cubicBezTo>
                  <a:cubicBezTo>
                    <a:pt x="180" y="30"/>
                    <a:pt x="180" y="30"/>
                    <a:pt x="180" y="30"/>
                  </a:cubicBezTo>
                  <a:cubicBezTo>
                    <a:pt x="179" y="30"/>
                    <a:pt x="179" y="30"/>
                    <a:pt x="179" y="30"/>
                  </a:cubicBezTo>
                  <a:cubicBezTo>
                    <a:pt x="179" y="30"/>
                    <a:pt x="179" y="30"/>
                    <a:pt x="179" y="30"/>
                  </a:cubicBezTo>
                  <a:close/>
                  <a:moveTo>
                    <a:pt x="166" y="50"/>
                  </a:moveTo>
                  <a:cubicBezTo>
                    <a:pt x="166" y="51"/>
                    <a:pt x="166" y="51"/>
                    <a:pt x="166" y="51"/>
                  </a:cubicBezTo>
                  <a:cubicBezTo>
                    <a:pt x="166" y="52"/>
                    <a:pt x="166" y="52"/>
                    <a:pt x="166" y="52"/>
                  </a:cubicBezTo>
                  <a:cubicBezTo>
                    <a:pt x="167" y="52"/>
                    <a:pt x="167" y="52"/>
                    <a:pt x="167" y="52"/>
                  </a:cubicBezTo>
                  <a:cubicBezTo>
                    <a:pt x="167" y="51"/>
                    <a:pt x="167" y="51"/>
                    <a:pt x="167" y="51"/>
                  </a:cubicBezTo>
                  <a:cubicBezTo>
                    <a:pt x="166" y="50"/>
                    <a:pt x="166" y="50"/>
                    <a:pt x="166" y="50"/>
                  </a:cubicBezTo>
                  <a:close/>
                  <a:moveTo>
                    <a:pt x="168" y="49"/>
                  </a:moveTo>
                  <a:cubicBezTo>
                    <a:pt x="168" y="50"/>
                    <a:pt x="168" y="50"/>
                    <a:pt x="168" y="50"/>
                  </a:cubicBezTo>
                  <a:cubicBezTo>
                    <a:pt x="167" y="51"/>
                    <a:pt x="167" y="51"/>
                    <a:pt x="167" y="51"/>
                  </a:cubicBezTo>
                  <a:cubicBezTo>
                    <a:pt x="167" y="52"/>
                    <a:pt x="167" y="52"/>
                    <a:pt x="167" y="52"/>
                  </a:cubicBezTo>
                  <a:cubicBezTo>
                    <a:pt x="167" y="52"/>
                    <a:pt x="167" y="52"/>
                    <a:pt x="167" y="52"/>
                  </a:cubicBezTo>
                  <a:cubicBezTo>
                    <a:pt x="168" y="50"/>
                    <a:pt x="168" y="50"/>
                    <a:pt x="168" y="50"/>
                  </a:cubicBezTo>
                  <a:cubicBezTo>
                    <a:pt x="168" y="49"/>
                    <a:pt x="168" y="49"/>
                    <a:pt x="168" y="49"/>
                  </a:cubicBezTo>
                  <a:close/>
                  <a:moveTo>
                    <a:pt x="175" y="55"/>
                  </a:moveTo>
                  <a:cubicBezTo>
                    <a:pt x="175" y="55"/>
                    <a:pt x="175" y="55"/>
                    <a:pt x="175" y="55"/>
                  </a:cubicBezTo>
                  <a:cubicBezTo>
                    <a:pt x="175" y="55"/>
                    <a:pt x="175" y="55"/>
                    <a:pt x="175" y="55"/>
                  </a:cubicBezTo>
                  <a:cubicBezTo>
                    <a:pt x="176" y="55"/>
                    <a:pt x="176" y="55"/>
                    <a:pt x="176" y="55"/>
                  </a:cubicBezTo>
                  <a:cubicBezTo>
                    <a:pt x="175" y="55"/>
                    <a:pt x="175" y="55"/>
                    <a:pt x="175" y="55"/>
                  </a:cubicBezTo>
                  <a:close/>
                  <a:moveTo>
                    <a:pt x="173" y="53"/>
                  </a:moveTo>
                  <a:cubicBezTo>
                    <a:pt x="173" y="53"/>
                    <a:pt x="173" y="53"/>
                    <a:pt x="173" y="53"/>
                  </a:cubicBezTo>
                  <a:cubicBezTo>
                    <a:pt x="173" y="53"/>
                    <a:pt x="173" y="53"/>
                    <a:pt x="173" y="53"/>
                  </a:cubicBezTo>
                  <a:cubicBezTo>
                    <a:pt x="173" y="54"/>
                    <a:pt x="173" y="54"/>
                    <a:pt x="173" y="54"/>
                  </a:cubicBezTo>
                  <a:cubicBezTo>
                    <a:pt x="173" y="55"/>
                    <a:pt x="173" y="55"/>
                    <a:pt x="173" y="55"/>
                  </a:cubicBezTo>
                  <a:cubicBezTo>
                    <a:pt x="173" y="55"/>
                    <a:pt x="173" y="55"/>
                    <a:pt x="173" y="55"/>
                  </a:cubicBezTo>
                  <a:cubicBezTo>
                    <a:pt x="173" y="55"/>
                    <a:pt x="173" y="55"/>
                    <a:pt x="173" y="55"/>
                  </a:cubicBezTo>
                  <a:cubicBezTo>
                    <a:pt x="173" y="55"/>
                    <a:pt x="173" y="55"/>
                    <a:pt x="173" y="55"/>
                  </a:cubicBezTo>
                  <a:cubicBezTo>
                    <a:pt x="173" y="55"/>
                    <a:pt x="173" y="55"/>
                    <a:pt x="173" y="55"/>
                  </a:cubicBezTo>
                  <a:cubicBezTo>
                    <a:pt x="173" y="56"/>
                    <a:pt x="173" y="56"/>
                    <a:pt x="173" y="56"/>
                  </a:cubicBezTo>
                  <a:cubicBezTo>
                    <a:pt x="173" y="56"/>
                    <a:pt x="173" y="56"/>
                    <a:pt x="173" y="56"/>
                  </a:cubicBezTo>
                  <a:cubicBezTo>
                    <a:pt x="174" y="55"/>
                    <a:pt x="174" y="55"/>
                    <a:pt x="174" y="55"/>
                  </a:cubicBezTo>
                  <a:cubicBezTo>
                    <a:pt x="174" y="55"/>
                    <a:pt x="174" y="55"/>
                    <a:pt x="174" y="55"/>
                  </a:cubicBezTo>
                  <a:cubicBezTo>
                    <a:pt x="174" y="55"/>
                    <a:pt x="174" y="55"/>
                    <a:pt x="174" y="55"/>
                  </a:cubicBezTo>
                  <a:cubicBezTo>
                    <a:pt x="174" y="54"/>
                    <a:pt x="174" y="54"/>
                    <a:pt x="174" y="54"/>
                  </a:cubicBezTo>
                  <a:cubicBezTo>
                    <a:pt x="173" y="53"/>
                    <a:pt x="173" y="53"/>
                    <a:pt x="173" y="53"/>
                  </a:cubicBezTo>
                  <a:close/>
                  <a:moveTo>
                    <a:pt x="174" y="54"/>
                  </a:moveTo>
                  <a:cubicBezTo>
                    <a:pt x="174" y="54"/>
                    <a:pt x="174" y="54"/>
                    <a:pt x="174" y="54"/>
                  </a:cubicBezTo>
                  <a:cubicBezTo>
                    <a:pt x="174" y="54"/>
                    <a:pt x="174" y="54"/>
                    <a:pt x="174" y="54"/>
                  </a:cubicBezTo>
                  <a:cubicBezTo>
                    <a:pt x="175" y="54"/>
                    <a:pt x="175" y="54"/>
                    <a:pt x="175" y="54"/>
                  </a:cubicBezTo>
                  <a:cubicBezTo>
                    <a:pt x="175" y="54"/>
                    <a:pt x="175" y="54"/>
                    <a:pt x="175" y="54"/>
                  </a:cubicBezTo>
                  <a:cubicBezTo>
                    <a:pt x="175" y="54"/>
                    <a:pt x="175" y="54"/>
                    <a:pt x="175" y="54"/>
                  </a:cubicBezTo>
                  <a:cubicBezTo>
                    <a:pt x="174" y="54"/>
                    <a:pt x="174" y="54"/>
                    <a:pt x="174" y="54"/>
                  </a:cubicBezTo>
                  <a:close/>
                  <a:moveTo>
                    <a:pt x="173" y="52"/>
                  </a:moveTo>
                  <a:cubicBezTo>
                    <a:pt x="173" y="52"/>
                    <a:pt x="173" y="52"/>
                    <a:pt x="173" y="52"/>
                  </a:cubicBezTo>
                  <a:cubicBezTo>
                    <a:pt x="173" y="53"/>
                    <a:pt x="173" y="53"/>
                    <a:pt x="173" y="53"/>
                  </a:cubicBezTo>
                  <a:cubicBezTo>
                    <a:pt x="173" y="53"/>
                    <a:pt x="173" y="53"/>
                    <a:pt x="173" y="53"/>
                  </a:cubicBezTo>
                  <a:cubicBezTo>
                    <a:pt x="174" y="54"/>
                    <a:pt x="174" y="54"/>
                    <a:pt x="174" y="54"/>
                  </a:cubicBezTo>
                  <a:cubicBezTo>
                    <a:pt x="174" y="53"/>
                    <a:pt x="174" y="53"/>
                    <a:pt x="174" y="53"/>
                  </a:cubicBezTo>
                  <a:cubicBezTo>
                    <a:pt x="173" y="53"/>
                    <a:pt x="173" y="53"/>
                    <a:pt x="173" y="53"/>
                  </a:cubicBezTo>
                  <a:cubicBezTo>
                    <a:pt x="173" y="52"/>
                    <a:pt x="173" y="52"/>
                    <a:pt x="173" y="52"/>
                  </a:cubicBezTo>
                  <a:close/>
                  <a:moveTo>
                    <a:pt x="175" y="52"/>
                  </a:moveTo>
                  <a:cubicBezTo>
                    <a:pt x="174" y="52"/>
                    <a:pt x="174" y="52"/>
                    <a:pt x="174" y="52"/>
                  </a:cubicBezTo>
                  <a:cubicBezTo>
                    <a:pt x="173" y="53"/>
                    <a:pt x="173" y="53"/>
                    <a:pt x="173" y="53"/>
                  </a:cubicBezTo>
                  <a:cubicBezTo>
                    <a:pt x="174" y="53"/>
                    <a:pt x="174" y="53"/>
                    <a:pt x="174" y="53"/>
                  </a:cubicBezTo>
                  <a:cubicBezTo>
                    <a:pt x="175" y="53"/>
                    <a:pt x="175" y="53"/>
                    <a:pt x="175" y="53"/>
                  </a:cubicBezTo>
                  <a:cubicBezTo>
                    <a:pt x="175" y="53"/>
                    <a:pt x="175" y="53"/>
                    <a:pt x="175" y="53"/>
                  </a:cubicBezTo>
                  <a:cubicBezTo>
                    <a:pt x="175" y="53"/>
                    <a:pt x="175" y="53"/>
                    <a:pt x="175" y="53"/>
                  </a:cubicBezTo>
                  <a:cubicBezTo>
                    <a:pt x="175" y="53"/>
                    <a:pt x="175" y="53"/>
                    <a:pt x="175" y="53"/>
                  </a:cubicBezTo>
                  <a:cubicBezTo>
                    <a:pt x="175" y="52"/>
                    <a:pt x="175" y="52"/>
                    <a:pt x="175" y="52"/>
                  </a:cubicBezTo>
                  <a:cubicBezTo>
                    <a:pt x="175" y="52"/>
                    <a:pt x="175" y="52"/>
                    <a:pt x="175" y="52"/>
                  </a:cubicBezTo>
                  <a:cubicBezTo>
                    <a:pt x="175" y="52"/>
                    <a:pt x="175" y="52"/>
                    <a:pt x="175" y="52"/>
                  </a:cubicBezTo>
                  <a:cubicBezTo>
                    <a:pt x="175" y="52"/>
                    <a:pt x="175" y="52"/>
                    <a:pt x="175" y="52"/>
                  </a:cubicBezTo>
                  <a:close/>
                  <a:moveTo>
                    <a:pt x="173" y="51"/>
                  </a:moveTo>
                  <a:cubicBezTo>
                    <a:pt x="173" y="51"/>
                    <a:pt x="173" y="51"/>
                    <a:pt x="173" y="51"/>
                  </a:cubicBezTo>
                  <a:cubicBezTo>
                    <a:pt x="173" y="51"/>
                    <a:pt x="173" y="51"/>
                    <a:pt x="173" y="51"/>
                  </a:cubicBezTo>
                  <a:cubicBezTo>
                    <a:pt x="173" y="51"/>
                    <a:pt x="173" y="51"/>
                    <a:pt x="173" y="51"/>
                  </a:cubicBezTo>
                  <a:cubicBezTo>
                    <a:pt x="173" y="51"/>
                    <a:pt x="173" y="51"/>
                    <a:pt x="173" y="51"/>
                  </a:cubicBezTo>
                  <a:close/>
                  <a:moveTo>
                    <a:pt x="175" y="50"/>
                  </a:moveTo>
                  <a:cubicBezTo>
                    <a:pt x="175" y="50"/>
                    <a:pt x="175" y="50"/>
                    <a:pt x="175" y="50"/>
                  </a:cubicBezTo>
                  <a:cubicBezTo>
                    <a:pt x="175" y="50"/>
                    <a:pt x="175" y="50"/>
                    <a:pt x="175" y="50"/>
                  </a:cubicBezTo>
                  <a:cubicBezTo>
                    <a:pt x="175" y="50"/>
                    <a:pt x="175" y="50"/>
                    <a:pt x="175" y="50"/>
                  </a:cubicBezTo>
                  <a:cubicBezTo>
                    <a:pt x="175" y="50"/>
                    <a:pt x="175" y="50"/>
                    <a:pt x="175" y="50"/>
                  </a:cubicBezTo>
                  <a:close/>
                  <a:moveTo>
                    <a:pt x="174" y="50"/>
                  </a:moveTo>
                  <a:cubicBezTo>
                    <a:pt x="174" y="50"/>
                    <a:pt x="174" y="50"/>
                    <a:pt x="174" y="50"/>
                  </a:cubicBezTo>
                  <a:cubicBezTo>
                    <a:pt x="174" y="51"/>
                    <a:pt x="174" y="51"/>
                    <a:pt x="174" y="51"/>
                  </a:cubicBezTo>
                  <a:cubicBezTo>
                    <a:pt x="173" y="51"/>
                    <a:pt x="173" y="51"/>
                    <a:pt x="173" y="51"/>
                  </a:cubicBezTo>
                  <a:cubicBezTo>
                    <a:pt x="174" y="51"/>
                    <a:pt x="174" y="51"/>
                    <a:pt x="174" y="51"/>
                  </a:cubicBezTo>
                  <a:cubicBezTo>
                    <a:pt x="174" y="51"/>
                    <a:pt x="174" y="51"/>
                    <a:pt x="174" y="51"/>
                  </a:cubicBezTo>
                  <a:cubicBezTo>
                    <a:pt x="174" y="51"/>
                    <a:pt x="174" y="51"/>
                    <a:pt x="174" y="51"/>
                  </a:cubicBezTo>
                  <a:cubicBezTo>
                    <a:pt x="174" y="51"/>
                    <a:pt x="174" y="51"/>
                    <a:pt x="174" y="51"/>
                  </a:cubicBezTo>
                  <a:cubicBezTo>
                    <a:pt x="174" y="52"/>
                    <a:pt x="174" y="52"/>
                    <a:pt x="174" y="52"/>
                  </a:cubicBezTo>
                  <a:cubicBezTo>
                    <a:pt x="174" y="52"/>
                    <a:pt x="174" y="52"/>
                    <a:pt x="174" y="52"/>
                  </a:cubicBezTo>
                  <a:cubicBezTo>
                    <a:pt x="175" y="52"/>
                    <a:pt x="175" y="52"/>
                    <a:pt x="175" y="52"/>
                  </a:cubicBezTo>
                  <a:cubicBezTo>
                    <a:pt x="175" y="52"/>
                    <a:pt x="175" y="52"/>
                    <a:pt x="175" y="52"/>
                  </a:cubicBezTo>
                  <a:cubicBezTo>
                    <a:pt x="175" y="51"/>
                    <a:pt x="175" y="51"/>
                    <a:pt x="175" y="51"/>
                  </a:cubicBezTo>
                  <a:cubicBezTo>
                    <a:pt x="175" y="50"/>
                    <a:pt x="175" y="50"/>
                    <a:pt x="175" y="50"/>
                  </a:cubicBezTo>
                  <a:cubicBezTo>
                    <a:pt x="175" y="50"/>
                    <a:pt x="175" y="50"/>
                    <a:pt x="175" y="50"/>
                  </a:cubicBezTo>
                  <a:cubicBezTo>
                    <a:pt x="174" y="50"/>
                    <a:pt x="174" y="50"/>
                    <a:pt x="174" y="50"/>
                  </a:cubicBezTo>
                  <a:close/>
                  <a:moveTo>
                    <a:pt x="163" y="56"/>
                  </a:moveTo>
                  <a:cubicBezTo>
                    <a:pt x="163" y="56"/>
                    <a:pt x="163" y="56"/>
                    <a:pt x="163" y="56"/>
                  </a:cubicBezTo>
                  <a:cubicBezTo>
                    <a:pt x="163" y="56"/>
                    <a:pt x="163" y="56"/>
                    <a:pt x="163" y="56"/>
                  </a:cubicBezTo>
                  <a:cubicBezTo>
                    <a:pt x="163" y="56"/>
                    <a:pt x="163" y="56"/>
                    <a:pt x="163" y="56"/>
                  </a:cubicBezTo>
                  <a:close/>
                  <a:moveTo>
                    <a:pt x="162" y="57"/>
                  </a:moveTo>
                  <a:cubicBezTo>
                    <a:pt x="163" y="57"/>
                    <a:pt x="163" y="57"/>
                    <a:pt x="163" y="57"/>
                  </a:cubicBezTo>
                  <a:cubicBezTo>
                    <a:pt x="163" y="57"/>
                    <a:pt x="163" y="57"/>
                    <a:pt x="163" y="57"/>
                  </a:cubicBezTo>
                  <a:cubicBezTo>
                    <a:pt x="162" y="57"/>
                    <a:pt x="162" y="57"/>
                    <a:pt x="162" y="57"/>
                  </a:cubicBezTo>
                  <a:close/>
                  <a:moveTo>
                    <a:pt x="158" y="58"/>
                  </a:moveTo>
                  <a:cubicBezTo>
                    <a:pt x="158" y="59"/>
                    <a:pt x="158" y="59"/>
                    <a:pt x="158" y="59"/>
                  </a:cubicBezTo>
                  <a:cubicBezTo>
                    <a:pt x="158" y="59"/>
                    <a:pt x="158" y="59"/>
                    <a:pt x="158" y="59"/>
                  </a:cubicBezTo>
                  <a:cubicBezTo>
                    <a:pt x="158" y="59"/>
                    <a:pt x="158" y="58"/>
                    <a:pt x="158" y="58"/>
                  </a:cubicBezTo>
                  <a:close/>
                  <a:moveTo>
                    <a:pt x="159" y="58"/>
                  </a:moveTo>
                  <a:cubicBezTo>
                    <a:pt x="158" y="58"/>
                    <a:pt x="158" y="58"/>
                    <a:pt x="158" y="58"/>
                  </a:cubicBezTo>
                  <a:cubicBezTo>
                    <a:pt x="159" y="58"/>
                    <a:pt x="159" y="58"/>
                    <a:pt x="159" y="58"/>
                  </a:cubicBezTo>
                  <a:cubicBezTo>
                    <a:pt x="159" y="58"/>
                    <a:pt x="159" y="58"/>
                    <a:pt x="159" y="58"/>
                  </a:cubicBezTo>
                  <a:cubicBezTo>
                    <a:pt x="159" y="58"/>
                    <a:pt x="159" y="58"/>
                    <a:pt x="159" y="58"/>
                  </a:cubicBezTo>
                  <a:close/>
                  <a:moveTo>
                    <a:pt x="159" y="61"/>
                  </a:moveTo>
                  <a:cubicBezTo>
                    <a:pt x="159" y="61"/>
                    <a:pt x="159" y="61"/>
                    <a:pt x="159" y="61"/>
                  </a:cubicBezTo>
                  <a:cubicBezTo>
                    <a:pt x="158" y="61"/>
                    <a:pt x="158" y="61"/>
                    <a:pt x="158" y="61"/>
                  </a:cubicBezTo>
                  <a:cubicBezTo>
                    <a:pt x="158" y="62"/>
                    <a:pt x="158" y="62"/>
                    <a:pt x="158" y="62"/>
                  </a:cubicBezTo>
                  <a:cubicBezTo>
                    <a:pt x="159" y="62"/>
                    <a:pt x="159" y="62"/>
                    <a:pt x="159" y="62"/>
                  </a:cubicBezTo>
                  <a:cubicBezTo>
                    <a:pt x="159" y="61"/>
                    <a:pt x="159" y="61"/>
                    <a:pt x="159" y="61"/>
                  </a:cubicBezTo>
                  <a:cubicBezTo>
                    <a:pt x="159" y="61"/>
                    <a:pt x="159" y="61"/>
                    <a:pt x="159" y="61"/>
                  </a:cubicBezTo>
                  <a:close/>
                  <a:moveTo>
                    <a:pt x="161" y="58"/>
                  </a:moveTo>
                  <a:cubicBezTo>
                    <a:pt x="160" y="59"/>
                    <a:pt x="160" y="59"/>
                    <a:pt x="160" y="59"/>
                  </a:cubicBezTo>
                  <a:cubicBezTo>
                    <a:pt x="160" y="59"/>
                    <a:pt x="160" y="59"/>
                    <a:pt x="160" y="59"/>
                  </a:cubicBezTo>
                  <a:cubicBezTo>
                    <a:pt x="160" y="59"/>
                    <a:pt x="160" y="59"/>
                    <a:pt x="160" y="59"/>
                  </a:cubicBezTo>
                  <a:cubicBezTo>
                    <a:pt x="159" y="60"/>
                    <a:pt x="159" y="60"/>
                    <a:pt x="159" y="60"/>
                  </a:cubicBezTo>
                  <a:cubicBezTo>
                    <a:pt x="159" y="60"/>
                    <a:pt x="159" y="60"/>
                    <a:pt x="159" y="60"/>
                  </a:cubicBezTo>
                  <a:cubicBezTo>
                    <a:pt x="160" y="61"/>
                    <a:pt x="160" y="61"/>
                    <a:pt x="160" y="61"/>
                  </a:cubicBezTo>
                  <a:cubicBezTo>
                    <a:pt x="160" y="60"/>
                    <a:pt x="160" y="60"/>
                    <a:pt x="160" y="60"/>
                  </a:cubicBezTo>
                  <a:cubicBezTo>
                    <a:pt x="161" y="59"/>
                    <a:pt x="161" y="59"/>
                    <a:pt x="161" y="59"/>
                  </a:cubicBezTo>
                  <a:cubicBezTo>
                    <a:pt x="162" y="58"/>
                    <a:pt x="162" y="58"/>
                    <a:pt x="162" y="58"/>
                  </a:cubicBezTo>
                  <a:cubicBezTo>
                    <a:pt x="162" y="58"/>
                    <a:pt x="162" y="58"/>
                    <a:pt x="162" y="58"/>
                  </a:cubicBezTo>
                  <a:cubicBezTo>
                    <a:pt x="162" y="57"/>
                    <a:pt x="162" y="57"/>
                    <a:pt x="162" y="57"/>
                  </a:cubicBezTo>
                  <a:cubicBezTo>
                    <a:pt x="162" y="57"/>
                    <a:pt x="162" y="57"/>
                    <a:pt x="162" y="57"/>
                  </a:cubicBezTo>
                  <a:cubicBezTo>
                    <a:pt x="161" y="57"/>
                    <a:pt x="161" y="57"/>
                    <a:pt x="161" y="57"/>
                  </a:cubicBezTo>
                  <a:cubicBezTo>
                    <a:pt x="161" y="57"/>
                    <a:pt x="161" y="57"/>
                    <a:pt x="161" y="57"/>
                  </a:cubicBezTo>
                  <a:cubicBezTo>
                    <a:pt x="161" y="58"/>
                    <a:pt x="161" y="58"/>
                    <a:pt x="161" y="58"/>
                  </a:cubicBezTo>
                  <a:close/>
                  <a:moveTo>
                    <a:pt x="154" y="54"/>
                  </a:moveTo>
                  <a:cubicBezTo>
                    <a:pt x="155" y="53"/>
                    <a:pt x="155" y="53"/>
                    <a:pt x="155" y="53"/>
                  </a:cubicBezTo>
                  <a:cubicBezTo>
                    <a:pt x="154" y="53"/>
                    <a:pt x="154" y="53"/>
                    <a:pt x="154" y="53"/>
                  </a:cubicBezTo>
                  <a:cubicBezTo>
                    <a:pt x="154" y="54"/>
                    <a:pt x="154" y="54"/>
                    <a:pt x="154" y="54"/>
                  </a:cubicBezTo>
                  <a:close/>
                  <a:moveTo>
                    <a:pt x="152" y="55"/>
                  </a:moveTo>
                  <a:cubicBezTo>
                    <a:pt x="152" y="55"/>
                    <a:pt x="152" y="55"/>
                    <a:pt x="152" y="55"/>
                  </a:cubicBezTo>
                  <a:cubicBezTo>
                    <a:pt x="152" y="55"/>
                    <a:pt x="152" y="55"/>
                    <a:pt x="152" y="55"/>
                  </a:cubicBezTo>
                  <a:cubicBezTo>
                    <a:pt x="152" y="55"/>
                    <a:pt x="152" y="55"/>
                    <a:pt x="152" y="55"/>
                  </a:cubicBezTo>
                  <a:close/>
                  <a:moveTo>
                    <a:pt x="154" y="61"/>
                  </a:moveTo>
                  <a:cubicBezTo>
                    <a:pt x="153" y="61"/>
                    <a:pt x="153" y="61"/>
                    <a:pt x="153" y="61"/>
                  </a:cubicBezTo>
                  <a:cubicBezTo>
                    <a:pt x="153" y="61"/>
                    <a:pt x="153" y="61"/>
                    <a:pt x="153" y="61"/>
                  </a:cubicBezTo>
                  <a:cubicBezTo>
                    <a:pt x="154" y="61"/>
                    <a:pt x="154" y="61"/>
                    <a:pt x="154" y="61"/>
                  </a:cubicBezTo>
                  <a:close/>
                  <a:moveTo>
                    <a:pt x="152" y="60"/>
                  </a:moveTo>
                  <a:cubicBezTo>
                    <a:pt x="153" y="59"/>
                    <a:pt x="153" y="59"/>
                    <a:pt x="153" y="59"/>
                  </a:cubicBezTo>
                  <a:cubicBezTo>
                    <a:pt x="153" y="60"/>
                    <a:pt x="153" y="60"/>
                    <a:pt x="153" y="60"/>
                  </a:cubicBezTo>
                  <a:cubicBezTo>
                    <a:pt x="153" y="60"/>
                    <a:pt x="153" y="60"/>
                    <a:pt x="153" y="60"/>
                  </a:cubicBezTo>
                  <a:cubicBezTo>
                    <a:pt x="153" y="61"/>
                    <a:pt x="153" y="61"/>
                    <a:pt x="153" y="61"/>
                  </a:cubicBezTo>
                  <a:cubicBezTo>
                    <a:pt x="152" y="60"/>
                    <a:pt x="152" y="60"/>
                    <a:pt x="152" y="60"/>
                  </a:cubicBezTo>
                  <a:cubicBezTo>
                    <a:pt x="152" y="60"/>
                    <a:pt x="152" y="60"/>
                    <a:pt x="152" y="60"/>
                  </a:cubicBezTo>
                  <a:close/>
                  <a:moveTo>
                    <a:pt x="147" y="57"/>
                  </a:moveTo>
                  <a:cubicBezTo>
                    <a:pt x="148" y="57"/>
                    <a:pt x="148" y="57"/>
                    <a:pt x="148" y="57"/>
                  </a:cubicBezTo>
                  <a:cubicBezTo>
                    <a:pt x="148" y="57"/>
                    <a:pt x="148" y="57"/>
                    <a:pt x="148" y="57"/>
                  </a:cubicBezTo>
                  <a:cubicBezTo>
                    <a:pt x="148" y="57"/>
                    <a:pt x="148" y="57"/>
                    <a:pt x="148" y="57"/>
                  </a:cubicBezTo>
                  <a:cubicBezTo>
                    <a:pt x="148" y="57"/>
                    <a:pt x="148" y="57"/>
                    <a:pt x="148" y="57"/>
                  </a:cubicBezTo>
                  <a:cubicBezTo>
                    <a:pt x="147" y="57"/>
                    <a:pt x="147" y="57"/>
                    <a:pt x="147" y="57"/>
                  </a:cubicBezTo>
                  <a:close/>
                  <a:moveTo>
                    <a:pt x="148" y="62"/>
                  </a:moveTo>
                  <a:cubicBezTo>
                    <a:pt x="149" y="62"/>
                    <a:pt x="149" y="62"/>
                    <a:pt x="149" y="62"/>
                  </a:cubicBezTo>
                  <a:cubicBezTo>
                    <a:pt x="150" y="62"/>
                    <a:pt x="150" y="62"/>
                    <a:pt x="150" y="62"/>
                  </a:cubicBezTo>
                  <a:cubicBezTo>
                    <a:pt x="149" y="62"/>
                    <a:pt x="149" y="62"/>
                    <a:pt x="149" y="62"/>
                  </a:cubicBezTo>
                  <a:cubicBezTo>
                    <a:pt x="148" y="62"/>
                    <a:pt x="148" y="62"/>
                    <a:pt x="148" y="62"/>
                  </a:cubicBezTo>
                  <a:close/>
                  <a:moveTo>
                    <a:pt x="142" y="59"/>
                  </a:moveTo>
                  <a:cubicBezTo>
                    <a:pt x="142" y="58"/>
                    <a:pt x="142" y="58"/>
                    <a:pt x="142" y="58"/>
                  </a:cubicBezTo>
                  <a:cubicBezTo>
                    <a:pt x="142" y="58"/>
                    <a:pt x="142" y="58"/>
                    <a:pt x="142" y="58"/>
                  </a:cubicBezTo>
                  <a:cubicBezTo>
                    <a:pt x="142" y="58"/>
                    <a:pt x="142" y="58"/>
                    <a:pt x="142" y="58"/>
                  </a:cubicBezTo>
                  <a:cubicBezTo>
                    <a:pt x="142" y="59"/>
                    <a:pt x="142" y="59"/>
                    <a:pt x="142" y="59"/>
                  </a:cubicBezTo>
                  <a:close/>
                  <a:moveTo>
                    <a:pt x="144" y="61"/>
                  </a:moveTo>
                  <a:cubicBezTo>
                    <a:pt x="145" y="61"/>
                    <a:pt x="145" y="61"/>
                    <a:pt x="145" y="61"/>
                  </a:cubicBezTo>
                  <a:cubicBezTo>
                    <a:pt x="146" y="61"/>
                    <a:pt x="146" y="61"/>
                    <a:pt x="146" y="61"/>
                  </a:cubicBezTo>
                  <a:cubicBezTo>
                    <a:pt x="146" y="62"/>
                    <a:pt x="146" y="62"/>
                    <a:pt x="146" y="62"/>
                  </a:cubicBezTo>
                  <a:cubicBezTo>
                    <a:pt x="145" y="62"/>
                    <a:pt x="145" y="62"/>
                    <a:pt x="145" y="62"/>
                  </a:cubicBezTo>
                  <a:cubicBezTo>
                    <a:pt x="144" y="62"/>
                    <a:pt x="144" y="62"/>
                    <a:pt x="144" y="62"/>
                  </a:cubicBezTo>
                  <a:cubicBezTo>
                    <a:pt x="144" y="61"/>
                    <a:pt x="144" y="61"/>
                    <a:pt x="144" y="61"/>
                  </a:cubicBezTo>
                  <a:close/>
                  <a:moveTo>
                    <a:pt x="143" y="62"/>
                  </a:moveTo>
                  <a:cubicBezTo>
                    <a:pt x="143" y="61"/>
                    <a:pt x="143" y="61"/>
                    <a:pt x="143" y="61"/>
                  </a:cubicBezTo>
                  <a:cubicBezTo>
                    <a:pt x="143" y="62"/>
                    <a:pt x="143" y="62"/>
                    <a:pt x="143" y="62"/>
                  </a:cubicBezTo>
                  <a:cubicBezTo>
                    <a:pt x="143" y="62"/>
                    <a:pt x="143" y="62"/>
                    <a:pt x="143" y="62"/>
                  </a:cubicBezTo>
                  <a:close/>
                  <a:moveTo>
                    <a:pt x="141" y="61"/>
                  </a:moveTo>
                  <a:cubicBezTo>
                    <a:pt x="141" y="61"/>
                    <a:pt x="141" y="61"/>
                    <a:pt x="141" y="61"/>
                  </a:cubicBezTo>
                  <a:cubicBezTo>
                    <a:pt x="142" y="61"/>
                    <a:pt x="142" y="61"/>
                    <a:pt x="142" y="61"/>
                  </a:cubicBezTo>
                  <a:cubicBezTo>
                    <a:pt x="141" y="62"/>
                    <a:pt x="141" y="62"/>
                    <a:pt x="141" y="62"/>
                  </a:cubicBezTo>
                  <a:cubicBezTo>
                    <a:pt x="141" y="61"/>
                    <a:pt x="141" y="61"/>
                    <a:pt x="141" y="61"/>
                  </a:cubicBezTo>
                  <a:close/>
                  <a:moveTo>
                    <a:pt x="124" y="70"/>
                  </a:moveTo>
                  <a:cubicBezTo>
                    <a:pt x="124" y="71"/>
                    <a:pt x="124" y="71"/>
                    <a:pt x="124" y="71"/>
                  </a:cubicBezTo>
                  <a:cubicBezTo>
                    <a:pt x="124" y="71"/>
                    <a:pt x="124" y="71"/>
                    <a:pt x="124" y="71"/>
                  </a:cubicBezTo>
                  <a:cubicBezTo>
                    <a:pt x="126" y="71"/>
                    <a:pt x="126" y="71"/>
                    <a:pt x="126" y="71"/>
                  </a:cubicBezTo>
                  <a:cubicBezTo>
                    <a:pt x="127" y="70"/>
                    <a:pt x="127" y="70"/>
                    <a:pt x="127" y="70"/>
                  </a:cubicBezTo>
                  <a:cubicBezTo>
                    <a:pt x="128" y="70"/>
                    <a:pt x="128" y="70"/>
                    <a:pt x="128" y="70"/>
                  </a:cubicBezTo>
                  <a:cubicBezTo>
                    <a:pt x="129" y="70"/>
                    <a:pt x="129" y="70"/>
                    <a:pt x="129" y="70"/>
                  </a:cubicBezTo>
                  <a:cubicBezTo>
                    <a:pt x="129" y="69"/>
                    <a:pt x="129" y="69"/>
                    <a:pt x="129" y="69"/>
                  </a:cubicBezTo>
                  <a:cubicBezTo>
                    <a:pt x="130" y="69"/>
                    <a:pt x="130" y="69"/>
                    <a:pt x="130" y="69"/>
                  </a:cubicBezTo>
                  <a:cubicBezTo>
                    <a:pt x="132" y="67"/>
                    <a:pt x="132" y="67"/>
                    <a:pt x="132" y="67"/>
                  </a:cubicBezTo>
                  <a:cubicBezTo>
                    <a:pt x="132" y="67"/>
                    <a:pt x="132" y="67"/>
                    <a:pt x="132" y="67"/>
                  </a:cubicBezTo>
                  <a:cubicBezTo>
                    <a:pt x="132" y="67"/>
                    <a:pt x="132" y="67"/>
                    <a:pt x="132" y="67"/>
                  </a:cubicBezTo>
                  <a:cubicBezTo>
                    <a:pt x="131" y="66"/>
                    <a:pt x="131" y="66"/>
                    <a:pt x="131" y="66"/>
                  </a:cubicBezTo>
                  <a:cubicBezTo>
                    <a:pt x="130" y="65"/>
                    <a:pt x="130" y="65"/>
                    <a:pt x="130" y="65"/>
                  </a:cubicBezTo>
                  <a:cubicBezTo>
                    <a:pt x="130" y="65"/>
                    <a:pt x="130" y="65"/>
                    <a:pt x="130" y="65"/>
                  </a:cubicBezTo>
                  <a:cubicBezTo>
                    <a:pt x="129" y="65"/>
                    <a:pt x="129" y="65"/>
                    <a:pt x="129" y="65"/>
                  </a:cubicBezTo>
                  <a:cubicBezTo>
                    <a:pt x="129" y="66"/>
                    <a:pt x="129" y="66"/>
                    <a:pt x="129" y="66"/>
                  </a:cubicBezTo>
                  <a:cubicBezTo>
                    <a:pt x="128" y="66"/>
                    <a:pt x="128" y="66"/>
                    <a:pt x="128" y="66"/>
                  </a:cubicBezTo>
                  <a:cubicBezTo>
                    <a:pt x="128" y="67"/>
                    <a:pt x="128" y="67"/>
                    <a:pt x="128" y="67"/>
                  </a:cubicBezTo>
                  <a:cubicBezTo>
                    <a:pt x="127" y="66"/>
                    <a:pt x="127" y="66"/>
                    <a:pt x="127" y="66"/>
                  </a:cubicBezTo>
                  <a:cubicBezTo>
                    <a:pt x="127" y="66"/>
                    <a:pt x="127" y="66"/>
                    <a:pt x="127" y="66"/>
                  </a:cubicBezTo>
                  <a:cubicBezTo>
                    <a:pt x="126" y="67"/>
                    <a:pt x="126" y="67"/>
                    <a:pt x="126" y="67"/>
                  </a:cubicBezTo>
                  <a:cubicBezTo>
                    <a:pt x="125" y="68"/>
                    <a:pt x="125" y="68"/>
                    <a:pt x="125" y="68"/>
                  </a:cubicBezTo>
                  <a:cubicBezTo>
                    <a:pt x="125" y="69"/>
                    <a:pt x="125" y="69"/>
                    <a:pt x="125" y="69"/>
                  </a:cubicBezTo>
                  <a:cubicBezTo>
                    <a:pt x="124" y="69"/>
                    <a:pt x="124" y="69"/>
                    <a:pt x="124" y="69"/>
                  </a:cubicBezTo>
                  <a:cubicBezTo>
                    <a:pt x="125" y="70"/>
                    <a:pt x="125" y="70"/>
                    <a:pt x="125" y="70"/>
                  </a:cubicBezTo>
                  <a:cubicBezTo>
                    <a:pt x="125" y="70"/>
                    <a:pt x="125" y="70"/>
                    <a:pt x="125" y="70"/>
                  </a:cubicBezTo>
                  <a:cubicBezTo>
                    <a:pt x="125" y="70"/>
                    <a:pt x="125" y="70"/>
                    <a:pt x="125" y="70"/>
                  </a:cubicBezTo>
                  <a:cubicBezTo>
                    <a:pt x="124" y="70"/>
                    <a:pt x="124" y="70"/>
                    <a:pt x="124" y="70"/>
                  </a:cubicBezTo>
                  <a:close/>
                  <a:moveTo>
                    <a:pt x="123" y="71"/>
                  </a:moveTo>
                  <a:cubicBezTo>
                    <a:pt x="124" y="70"/>
                    <a:pt x="124" y="70"/>
                    <a:pt x="124" y="70"/>
                  </a:cubicBezTo>
                  <a:cubicBezTo>
                    <a:pt x="123" y="70"/>
                    <a:pt x="123" y="70"/>
                    <a:pt x="123" y="70"/>
                  </a:cubicBezTo>
                  <a:cubicBezTo>
                    <a:pt x="123" y="70"/>
                    <a:pt x="123" y="70"/>
                    <a:pt x="123" y="70"/>
                  </a:cubicBezTo>
                  <a:cubicBezTo>
                    <a:pt x="123" y="71"/>
                    <a:pt x="123" y="71"/>
                    <a:pt x="123" y="71"/>
                  </a:cubicBezTo>
                  <a:close/>
                  <a:moveTo>
                    <a:pt x="123" y="71"/>
                  </a:moveTo>
                  <a:cubicBezTo>
                    <a:pt x="123" y="71"/>
                    <a:pt x="123" y="71"/>
                    <a:pt x="123" y="71"/>
                  </a:cubicBezTo>
                  <a:cubicBezTo>
                    <a:pt x="123" y="72"/>
                    <a:pt x="123" y="72"/>
                    <a:pt x="123" y="72"/>
                  </a:cubicBezTo>
                  <a:cubicBezTo>
                    <a:pt x="121" y="72"/>
                    <a:pt x="121" y="72"/>
                    <a:pt x="121" y="72"/>
                  </a:cubicBezTo>
                  <a:cubicBezTo>
                    <a:pt x="121" y="73"/>
                    <a:pt x="121" y="73"/>
                    <a:pt x="121" y="73"/>
                  </a:cubicBezTo>
                  <a:cubicBezTo>
                    <a:pt x="121" y="73"/>
                    <a:pt x="121" y="73"/>
                    <a:pt x="121" y="73"/>
                  </a:cubicBezTo>
                  <a:cubicBezTo>
                    <a:pt x="123" y="72"/>
                    <a:pt x="123" y="72"/>
                    <a:pt x="123" y="72"/>
                  </a:cubicBezTo>
                  <a:cubicBezTo>
                    <a:pt x="124" y="72"/>
                    <a:pt x="124" y="72"/>
                    <a:pt x="124" y="72"/>
                  </a:cubicBezTo>
                  <a:cubicBezTo>
                    <a:pt x="123" y="71"/>
                    <a:pt x="123" y="71"/>
                    <a:pt x="123" y="71"/>
                  </a:cubicBezTo>
                  <a:close/>
                  <a:moveTo>
                    <a:pt x="117" y="71"/>
                  </a:moveTo>
                  <a:cubicBezTo>
                    <a:pt x="117" y="71"/>
                    <a:pt x="117" y="71"/>
                    <a:pt x="117" y="71"/>
                  </a:cubicBezTo>
                  <a:cubicBezTo>
                    <a:pt x="117" y="72"/>
                    <a:pt x="117" y="72"/>
                    <a:pt x="117" y="72"/>
                  </a:cubicBezTo>
                  <a:cubicBezTo>
                    <a:pt x="117" y="72"/>
                    <a:pt x="117" y="72"/>
                    <a:pt x="117" y="72"/>
                  </a:cubicBezTo>
                  <a:cubicBezTo>
                    <a:pt x="116" y="72"/>
                    <a:pt x="116" y="72"/>
                    <a:pt x="116" y="72"/>
                  </a:cubicBezTo>
                  <a:cubicBezTo>
                    <a:pt x="116" y="71"/>
                    <a:pt x="116" y="71"/>
                    <a:pt x="116" y="71"/>
                  </a:cubicBezTo>
                  <a:cubicBezTo>
                    <a:pt x="117" y="71"/>
                    <a:pt x="117" y="71"/>
                    <a:pt x="117" y="71"/>
                  </a:cubicBezTo>
                  <a:close/>
                  <a:moveTo>
                    <a:pt x="104" y="67"/>
                  </a:moveTo>
                  <a:cubicBezTo>
                    <a:pt x="106" y="66"/>
                    <a:pt x="106" y="66"/>
                    <a:pt x="106" y="66"/>
                  </a:cubicBezTo>
                  <a:cubicBezTo>
                    <a:pt x="107" y="67"/>
                    <a:pt x="107" y="67"/>
                    <a:pt x="107" y="67"/>
                  </a:cubicBezTo>
                  <a:cubicBezTo>
                    <a:pt x="108" y="67"/>
                    <a:pt x="108" y="67"/>
                    <a:pt x="108" y="67"/>
                  </a:cubicBezTo>
                  <a:cubicBezTo>
                    <a:pt x="109" y="66"/>
                    <a:pt x="109" y="66"/>
                    <a:pt x="109" y="66"/>
                  </a:cubicBezTo>
                  <a:cubicBezTo>
                    <a:pt x="110" y="67"/>
                    <a:pt x="110" y="67"/>
                    <a:pt x="110" y="67"/>
                  </a:cubicBezTo>
                  <a:cubicBezTo>
                    <a:pt x="110" y="67"/>
                    <a:pt x="110" y="67"/>
                    <a:pt x="110" y="67"/>
                  </a:cubicBezTo>
                  <a:cubicBezTo>
                    <a:pt x="111" y="67"/>
                    <a:pt x="111" y="67"/>
                    <a:pt x="111" y="67"/>
                  </a:cubicBezTo>
                  <a:cubicBezTo>
                    <a:pt x="112" y="68"/>
                    <a:pt x="112" y="68"/>
                    <a:pt x="112" y="68"/>
                  </a:cubicBezTo>
                  <a:cubicBezTo>
                    <a:pt x="112" y="69"/>
                    <a:pt x="112" y="69"/>
                    <a:pt x="112" y="69"/>
                  </a:cubicBezTo>
                  <a:cubicBezTo>
                    <a:pt x="112" y="70"/>
                    <a:pt x="112" y="70"/>
                    <a:pt x="112" y="70"/>
                  </a:cubicBezTo>
                  <a:cubicBezTo>
                    <a:pt x="111" y="70"/>
                    <a:pt x="111" y="70"/>
                    <a:pt x="111" y="70"/>
                  </a:cubicBezTo>
                  <a:cubicBezTo>
                    <a:pt x="110" y="70"/>
                    <a:pt x="110" y="70"/>
                    <a:pt x="110" y="70"/>
                  </a:cubicBezTo>
                  <a:cubicBezTo>
                    <a:pt x="109" y="70"/>
                    <a:pt x="109" y="70"/>
                    <a:pt x="109" y="70"/>
                  </a:cubicBezTo>
                  <a:cubicBezTo>
                    <a:pt x="108" y="69"/>
                    <a:pt x="108" y="69"/>
                    <a:pt x="108" y="69"/>
                  </a:cubicBezTo>
                  <a:cubicBezTo>
                    <a:pt x="107" y="69"/>
                    <a:pt x="107" y="69"/>
                    <a:pt x="107" y="69"/>
                  </a:cubicBezTo>
                  <a:cubicBezTo>
                    <a:pt x="107" y="68"/>
                    <a:pt x="107" y="68"/>
                    <a:pt x="107" y="68"/>
                  </a:cubicBezTo>
                  <a:cubicBezTo>
                    <a:pt x="106" y="68"/>
                    <a:pt x="106" y="68"/>
                    <a:pt x="106" y="68"/>
                  </a:cubicBezTo>
                  <a:cubicBezTo>
                    <a:pt x="105" y="68"/>
                    <a:pt x="105" y="68"/>
                    <a:pt x="105" y="68"/>
                  </a:cubicBezTo>
                  <a:cubicBezTo>
                    <a:pt x="104" y="67"/>
                    <a:pt x="104" y="67"/>
                    <a:pt x="104" y="67"/>
                  </a:cubicBezTo>
                  <a:cubicBezTo>
                    <a:pt x="104" y="67"/>
                    <a:pt x="104" y="67"/>
                    <a:pt x="104" y="67"/>
                  </a:cubicBezTo>
                  <a:close/>
                  <a:moveTo>
                    <a:pt x="90" y="57"/>
                  </a:moveTo>
                  <a:cubicBezTo>
                    <a:pt x="91" y="58"/>
                    <a:pt x="91" y="58"/>
                    <a:pt x="91" y="58"/>
                  </a:cubicBezTo>
                  <a:cubicBezTo>
                    <a:pt x="91" y="57"/>
                    <a:pt x="91" y="57"/>
                    <a:pt x="91" y="57"/>
                  </a:cubicBezTo>
                  <a:cubicBezTo>
                    <a:pt x="91" y="58"/>
                    <a:pt x="91" y="58"/>
                    <a:pt x="91" y="58"/>
                  </a:cubicBezTo>
                  <a:cubicBezTo>
                    <a:pt x="90" y="58"/>
                    <a:pt x="90" y="58"/>
                    <a:pt x="90" y="58"/>
                  </a:cubicBezTo>
                  <a:cubicBezTo>
                    <a:pt x="90" y="57"/>
                    <a:pt x="90" y="57"/>
                    <a:pt x="90" y="57"/>
                  </a:cubicBezTo>
                  <a:close/>
                  <a:moveTo>
                    <a:pt x="88" y="56"/>
                  </a:moveTo>
                  <a:cubicBezTo>
                    <a:pt x="88" y="57"/>
                    <a:pt x="88" y="57"/>
                    <a:pt x="88" y="57"/>
                  </a:cubicBezTo>
                  <a:cubicBezTo>
                    <a:pt x="89" y="56"/>
                    <a:pt x="89" y="56"/>
                    <a:pt x="89" y="56"/>
                  </a:cubicBezTo>
                  <a:cubicBezTo>
                    <a:pt x="89" y="56"/>
                    <a:pt x="89" y="56"/>
                    <a:pt x="89" y="56"/>
                  </a:cubicBezTo>
                  <a:cubicBezTo>
                    <a:pt x="90" y="56"/>
                    <a:pt x="90" y="56"/>
                    <a:pt x="90" y="56"/>
                  </a:cubicBezTo>
                  <a:cubicBezTo>
                    <a:pt x="89" y="56"/>
                    <a:pt x="89" y="56"/>
                    <a:pt x="89" y="56"/>
                  </a:cubicBezTo>
                  <a:cubicBezTo>
                    <a:pt x="89" y="56"/>
                    <a:pt x="89" y="56"/>
                    <a:pt x="89" y="56"/>
                  </a:cubicBezTo>
                  <a:cubicBezTo>
                    <a:pt x="88" y="56"/>
                    <a:pt x="88" y="56"/>
                    <a:pt x="88" y="56"/>
                  </a:cubicBezTo>
                  <a:cubicBezTo>
                    <a:pt x="88" y="56"/>
                    <a:pt x="88" y="56"/>
                    <a:pt x="88" y="56"/>
                  </a:cubicBezTo>
                  <a:cubicBezTo>
                    <a:pt x="88" y="56"/>
                    <a:pt x="88" y="56"/>
                    <a:pt x="88" y="56"/>
                  </a:cubicBezTo>
                  <a:close/>
                  <a:moveTo>
                    <a:pt x="135" y="60"/>
                  </a:moveTo>
                  <a:cubicBezTo>
                    <a:pt x="136" y="60"/>
                    <a:pt x="136" y="60"/>
                    <a:pt x="136" y="60"/>
                  </a:cubicBezTo>
                  <a:cubicBezTo>
                    <a:pt x="138" y="60"/>
                    <a:pt x="138" y="60"/>
                    <a:pt x="138" y="60"/>
                  </a:cubicBezTo>
                  <a:cubicBezTo>
                    <a:pt x="138" y="60"/>
                    <a:pt x="138" y="60"/>
                    <a:pt x="138" y="60"/>
                  </a:cubicBezTo>
                  <a:cubicBezTo>
                    <a:pt x="138" y="60"/>
                    <a:pt x="138" y="60"/>
                    <a:pt x="138" y="60"/>
                  </a:cubicBezTo>
                  <a:cubicBezTo>
                    <a:pt x="139" y="60"/>
                    <a:pt x="139" y="60"/>
                    <a:pt x="139" y="60"/>
                  </a:cubicBezTo>
                  <a:cubicBezTo>
                    <a:pt x="140" y="59"/>
                    <a:pt x="140" y="59"/>
                    <a:pt x="140" y="59"/>
                  </a:cubicBezTo>
                  <a:cubicBezTo>
                    <a:pt x="140" y="59"/>
                    <a:pt x="140" y="59"/>
                    <a:pt x="140" y="59"/>
                  </a:cubicBezTo>
                  <a:cubicBezTo>
                    <a:pt x="139" y="59"/>
                    <a:pt x="139" y="59"/>
                    <a:pt x="139" y="59"/>
                  </a:cubicBezTo>
                  <a:cubicBezTo>
                    <a:pt x="138" y="59"/>
                    <a:pt x="138" y="59"/>
                    <a:pt x="138" y="59"/>
                  </a:cubicBezTo>
                  <a:cubicBezTo>
                    <a:pt x="137" y="59"/>
                    <a:pt x="137" y="59"/>
                    <a:pt x="137" y="59"/>
                  </a:cubicBezTo>
                  <a:cubicBezTo>
                    <a:pt x="136" y="59"/>
                    <a:pt x="136" y="59"/>
                    <a:pt x="136" y="59"/>
                  </a:cubicBezTo>
                  <a:cubicBezTo>
                    <a:pt x="135" y="59"/>
                    <a:pt x="135" y="59"/>
                    <a:pt x="135" y="59"/>
                  </a:cubicBezTo>
                  <a:cubicBezTo>
                    <a:pt x="135" y="60"/>
                    <a:pt x="135" y="60"/>
                    <a:pt x="135" y="60"/>
                  </a:cubicBezTo>
                  <a:cubicBezTo>
                    <a:pt x="135" y="60"/>
                    <a:pt x="135" y="60"/>
                    <a:pt x="135" y="60"/>
                  </a:cubicBezTo>
                  <a:close/>
                  <a:moveTo>
                    <a:pt x="134" y="61"/>
                  </a:moveTo>
                  <a:cubicBezTo>
                    <a:pt x="134" y="62"/>
                    <a:pt x="134" y="62"/>
                    <a:pt x="134" y="62"/>
                  </a:cubicBezTo>
                  <a:cubicBezTo>
                    <a:pt x="134" y="62"/>
                    <a:pt x="134" y="62"/>
                    <a:pt x="134" y="62"/>
                  </a:cubicBezTo>
                  <a:cubicBezTo>
                    <a:pt x="134" y="62"/>
                    <a:pt x="134" y="62"/>
                    <a:pt x="134" y="62"/>
                  </a:cubicBezTo>
                  <a:cubicBezTo>
                    <a:pt x="134" y="61"/>
                    <a:pt x="134" y="61"/>
                    <a:pt x="134" y="61"/>
                  </a:cubicBezTo>
                  <a:close/>
                  <a:moveTo>
                    <a:pt x="130" y="61"/>
                  </a:moveTo>
                  <a:cubicBezTo>
                    <a:pt x="129" y="62"/>
                    <a:pt x="129" y="62"/>
                    <a:pt x="129" y="62"/>
                  </a:cubicBezTo>
                  <a:cubicBezTo>
                    <a:pt x="129" y="62"/>
                    <a:pt x="129" y="62"/>
                    <a:pt x="129" y="62"/>
                  </a:cubicBezTo>
                  <a:cubicBezTo>
                    <a:pt x="129" y="62"/>
                    <a:pt x="129" y="62"/>
                    <a:pt x="129" y="62"/>
                  </a:cubicBezTo>
                  <a:cubicBezTo>
                    <a:pt x="129" y="63"/>
                    <a:pt x="129" y="63"/>
                    <a:pt x="129" y="63"/>
                  </a:cubicBezTo>
                  <a:cubicBezTo>
                    <a:pt x="130" y="63"/>
                    <a:pt x="130" y="63"/>
                    <a:pt x="130" y="63"/>
                  </a:cubicBezTo>
                  <a:cubicBezTo>
                    <a:pt x="131" y="62"/>
                    <a:pt x="131" y="62"/>
                    <a:pt x="131" y="62"/>
                  </a:cubicBezTo>
                  <a:cubicBezTo>
                    <a:pt x="132" y="62"/>
                    <a:pt x="132" y="62"/>
                    <a:pt x="132" y="62"/>
                  </a:cubicBezTo>
                  <a:cubicBezTo>
                    <a:pt x="131" y="61"/>
                    <a:pt x="131" y="61"/>
                    <a:pt x="131" y="61"/>
                  </a:cubicBezTo>
                  <a:cubicBezTo>
                    <a:pt x="130" y="62"/>
                    <a:pt x="130" y="62"/>
                    <a:pt x="130" y="62"/>
                  </a:cubicBezTo>
                  <a:cubicBezTo>
                    <a:pt x="130" y="61"/>
                    <a:pt x="130" y="61"/>
                    <a:pt x="130" y="61"/>
                  </a:cubicBezTo>
                  <a:close/>
                  <a:moveTo>
                    <a:pt x="127" y="63"/>
                  </a:moveTo>
                  <a:cubicBezTo>
                    <a:pt x="127" y="63"/>
                    <a:pt x="127" y="63"/>
                    <a:pt x="127" y="63"/>
                  </a:cubicBezTo>
                  <a:cubicBezTo>
                    <a:pt x="128" y="63"/>
                    <a:pt x="128" y="63"/>
                    <a:pt x="128" y="63"/>
                  </a:cubicBezTo>
                  <a:cubicBezTo>
                    <a:pt x="128" y="62"/>
                    <a:pt x="128" y="62"/>
                    <a:pt x="128" y="62"/>
                  </a:cubicBezTo>
                  <a:cubicBezTo>
                    <a:pt x="128" y="62"/>
                    <a:pt x="128" y="62"/>
                    <a:pt x="128" y="62"/>
                  </a:cubicBezTo>
                  <a:cubicBezTo>
                    <a:pt x="128" y="62"/>
                    <a:pt x="128" y="62"/>
                    <a:pt x="128" y="62"/>
                  </a:cubicBezTo>
                  <a:cubicBezTo>
                    <a:pt x="127" y="63"/>
                    <a:pt x="127" y="63"/>
                    <a:pt x="127" y="63"/>
                  </a:cubicBezTo>
                  <a:cubicBezTo>
                    <a:pt x="127" y="63"/>
                    <a:pt x="127" y="63"/>
                    <a:pt x="127" y="63"/>
                  </a:cubicBezTo>
                  <a:close/>
                  <a:moveTo>
                    <a:pt x="124" y="63"/>
                  </a:moveTo>
                  <a:cubicBezTo>
                    <a:pt x="125" y="62"/>
                    <a:pt x="125" y="62"/>
                    <a:pt x="125" y="62"/>
                  </a:cubicBezTo>
                  <a:cubicBezTo>
                    <a:pt x="125" y="62"/>
                    <a:pt x="125" y="62"/>
                    <a:pt x="125" y="62"/>
                  </a:cubicBezTo>
                  <a:cubicBezTo>
                    <a:pt x="125" y="62"/>
                    <a:pt x="125" y="62"/>
                    <a:pt x="125" y="62"/>
                  </a:cubicBezTo>
                  <a:cubicBezTo>
                    <a:pt x="126" y="62"/>
                    <a:pt x="126" y="62"/>
                    <a:pt x="126" y="62"/>
                  </a:cubicBezTo>
                  <a:cubicBezTo>
                    <a:pt x="126" y="62"/>
                    <a:pt x="126" y="62"/>
                    <a:pt x="126" y="62"/>
                  </a:cubicBezTo>
                  <a:cubicBezTo>
                    <a:pt x="127" y="62"/>
                    <a:pt x="127" y="62"/>
                    <a:pt x="127" y="62"/>
                  </a:cubicBezTo>
                  <a:cubicBezTo>
                    <a:pt x="126" y="63"/>
                    <a:pt x="126" y="63"/>
                    <a:pt x="126" y="63"/>
                  </a:cubicBezTo>
                  <a:cubicBezTo>
                    <a:pt x="125" y="63"/>
                    <a:pt x="125" y="63"/>
                    <a:pt x="125" y="63"/>
                  </a:cubicBezTo>
                  <a:cubicBezTo>
                    <a:pt x="124" y="63"/>
                    <a:pt x="124" y="63"/>
                    <a:pt x="124" y="63"/>
                  </a:cubicBezTo>
                  <a:cubicBezTo>
                    <a:pt x="124" y="63"/>
                    <a:pt x="124" y="63"/>
                    <a:pt x="124" y="63"/>
                  </a:cubicBezTo>
                  <a:close/>
                  <a:moveTo>
                    <a:pt x="123" y="63"/>
                  </a:moveTo>
                  <a:cubicBezTo>
                    <a:pt x="122" y="63"/>
                    <a:pt x="122" y="63"/>
                    <a:pt x="122" y="63"/>
                  </a:cubicBezTo>
                  <a:cubicBezTo>
                    <a:pt x="122" y="64"/>
                    <a:pt x="122" y="64"/>
                    <a:pt x="122" y="64"/>
                  </a:cubicBezTo>
                  <a:cubicBezTo>
                    <a:pt x="122" y="63"/>
                    <a:pt x="122" y="63"/>
                    <a:pt x="122" y="63"/>
                  </a:cubicBezTo>
                  <a:cubicBezTo>
                    <a:pt x="123" y="63"/>
                    <a:pt x="123" y="63"/>
                    <a:pt x="123" y="63"/>
                  </a:cubicBezTo>
                  <a:close/>
                  <a:moveTo>
                    <a:pt x="124" y="62"/>
                  </a:moveTo>
                  <a:cubicBezTo>
                    <a:pt x="123" y="62"/>
                    <a:pt x="123" y="62"/>
                    <a:pt x="123" y="62"/>
                  </a:cubicBezTo>
                  <a:cubicBezTo>
                    <a:pt x="123" y="62"/>
                    <a:pt x="123" y="62"/>
                    <a:pt x="123" y="62"/>
                  </a:cubicBezTo>
                  <a:cubicBezTo>
                    <a:pt x="124" y="62"/>
                    <a:pt x="124" y="62"/>
                    <a:pt x="124" y="62"/>
                  </a:cubicBezTo>
                  <a:cubicBezTo>
                    <a:pt x="124" y="62"/>
                    <a:pt x="124" y="62"/>
                    <a:pt x="124" y="62"/>
                  </a:cubicBezTo>
                  <a:close/>
                  <a:moveTo>
                    <a:pt x="108" y="63"/>
                  </a:moveTo>
                  <a:cubicBezTo>
                    <a:pt x="108" y="63"/>
                    <a:pt x="108" y="63"/>
                    <a:pt x="108" y="63"/>
                  </a:cubicBezTo>
                  <a:cubicBezTo>
                    <a:pt x="109" y="62"/>
                    <a:pt x="109" y="62"/>
                    <a:pt x="109" y="62"/>
                  </a:cubicBezTo>
                  <a:cubicBezTo>
                    <a:pt x="112" y="61"/>
                    <a:pt x="112" y="61"/>
                    <a:pt x="112" y="61"/>
                  </a:cubicBezTo>
                  <a:cubicBezTo>
                    <a:pt x="113" y="62"/>
                    <a:pt x="113" y="62"/>
                    <a:pt x="113" y="62"/>
                  </a:cubicBezTo>
                  <a:cubicBezTo>
                    <a:pt x="113" y="62"/>
                    <a:pt x="113" y="62"/>
                    <a:pt x="113" y="62"/>
                  </a:cubicBezTo>
                  <a:cubicBezTo>
                    <a:pt x="114" y="62"/>
                    <a:pt x="114" y="62"/>
                    <a:pt x="114" y="62"/>
                  </a:cubicBezTo>
                  <a:cubicBezTo>
                    <a:pt x="116" y="63"/>
                    <a:pt x="116" y="63"/>
                    <a:pt x="116" y="63"/>
                  </a:cubicBezTo>
                  <a:cubicBezTo>
                    <a:pt x="117" y="62"/>
                    <a:pt x="117" y="62"/>
                    <a:pt x="117" y="62"/>
                  </a:cubicBezTo>
                  <a:cubicBezTo>
                    <a:pt x="118" y="63"/>
                    <a:pt x="118" y="63"/>
                    <a:pt x="118" y="63"/>
                  </a:cubicBezTo>
                  <a:cubicBezTo>
                    <a:pt x="118" y="63"/>
                    <a:pt x="118" y="63"/>
                    <a:pt x="118" y="63"/>
                  </a:cubicBezTo>
                  <a:cubicBezTo>
                    <a:pt x="119" y="63"/>
                    <a:pt x="119" y="63"/>
                    <a:pt x="119" y="63"/>
                  </a:cubicBezTo>
                  <a:cubicBezTo>
                    <a:pt x="120" y="62"/>
                    <a:pt x="120" y="62"/>
                    <a:pt x="120" y="62"/>
                  </a:cubicBezTo>
                  <a:cubicBezTo>
                    <a:pt x="121" y="62"/>
                    <a:pt x="121" y="62"/>
                    <a:pt x="121" y="62"/>
                  </a:cubicBezTo>
                  <a:cubicBezTo>
                    <a:pt x="121" y="61"/>
                    <a:pt x="121" y="61"/>
                    <a:pt x="121" y="61"/>
                  </a:cubicBezTo>
                  <a:cubicBezTo>
                    <a:pt x="121" y="61"/>
                    <a:pt x="121" y="61"/>
                    <a:pt x="121" y="61"/>
                  </a:cubicBezTo>
                  <a:cubicBezTo>
                    <a:pt x="122" y="61"/>
                    <a:pt x="122" y="61"/>
                    <a:pt x="122" y="61"/>
                  </a:cubicBezTo>
                  <a:cubicBezTo>
                    <a:pt x="123" y="61"/>
                    <a:pt x="123" y="61"/>
                    <a:pt x="123" y="61"/>
                  </a:cubicBezTo>
                  <a:cubicBezTo>
                    <a:pt x="123" y="62"/>
                    <a:pt x="123" y="62"/>
                    <a:pt x="123" y="62"/>
                  </a:cubicBezTo>
                  <a:cubicBezTo>
                    <a:pt x="122" y="62"/>
                    <a:pt x="122" y="62"/>
                    <a:pt x="122" y="62"/>
                  </a:cubicBezTo>
                  <a:cubicBezTo>
                    <a:pt x="122" y="63"/>
                    <a:pt x="122" y="63"/>
                    <a:pt x="122" y="63"/>
                  </a:cubicBezTo>
                  <a:cubicBezTo>
                    <a:pt x="121" y="63"/>
                    <a:pt x="121" y="63"/>
                    <a:pt x="121" y="63"/>
                  </a:cubicBezTo>
                  <a:cubicBezTo>
                    <a:pt x="120" y="64"/>
                    <a:pt x="120" y="64"/>
                    <a:pt x="120" y="64"/>
                  </a:cubicBezTo>
                  <a:cubicBezTo>
                    <a:pt x="120" y="64"/>
                    <a:pt x="120" y="64"/>
                    <a:pt x="120" y="64"/>
                  </a:cubicBezTo>
                  <a:cubicBezTo>
                    <a:pt x="119" y="64"/>
                    <a:pt x="119" y="64"/>
                    <a:pt x="119" y="64"/>
                  </a:cubicBezTo>
                  <a:cubicBezTo>
                    <a:pt x="118" y="64"/>
                    <a:pt x="118" y="64"/>
                    <a:pt x="118" y="64"/>
                  </a:cubicBezTo>
                  <a:cubicBezTo>
                    <a:pt x="116" y="64"/>
                    <a:pt x="116" y="64"/>
                    <a:pt x="116" y="64"/>
                  </a:cubicBezTo>
                  <a:cubicBezTo>
                    <a:pt x="115" y="64"/>
                    <a:pt x="115" y="64"/>
                    <a:pt x="115" y="64"/>
                  </a:cubicBezTo>
                  <a:cubicBezTo>
                    <a:pt x="114" y="64"/>
                    <a:pt x="114" y="64"/>
                    <a:pt x="114" y="64"/>
                  </a:cubicBezTo>
                  <a:cubicBezTo>
                    <a:pt x="114" y="65"/>
                    <a:pt x="114" y="65"/>
                    <a:pt x="114" y="65"/>
                  </a:cubicBezTo>
                  <a:cubicBezTo>
                    <a:pt x="113" y="65"/>
                    <a:pt x="113" y="65"/>
                    <a:pt x="113" y="65"/>
                  </a:cubicBezTo>
                  <a:cubicBezTo>
                    <a:pt x="113" y="64"/>
                    <a:pt x="113" y="64"/>
                    <a:pt x="113" y="64"/>
                  </a:cubicBezTo>
                  <a:cubicBezTo>
                    <a:pt x="112" y="65"/>
                    <a:pt x="112" y="65"/>
                    <a:pt x="112" y="65"/>
                  </a:cubicBezTo>
                  <a:cubicBezTo>
                    <a:pt x="111" y="64"/>
                    <a:pt x="111" y="64"/>
                    <a:pt x="111" y="64"/>
                  </a:cubicBezTo>
                  <a:cubicBezTo>
                    <a:pt x="111" y="64"/>
                    <a:pt x="111" y="64"/>
                    <a:pt x="111" y="64"/>
                  </a:cubicBezTo>
                  <a:cubicBezTo>
                    <a:pt x="110" y="64"/>
                    <a:pt x="110" y="64"/>
                    <a:pt x="110" y="64"/>
                  </a:cubicBezTo>
                  <a:cubicBezTo>
                    <a:pt x="109" y="64"/>
                    <a:pt x="109" y="64"/>
                    <a:pt x="109" y="64"/>
                  </a:cubicBezTo>
                  <a:cubicBezTo>
                    <a:pt x="109" y="64"/>
                    <a:pt x="109" y="64"/>
                    <a:pt x="109" y="64"/>
                  </a:cubicBezTo>
                  <a:cubicBezTo>
                    <a:pt x="108" y="64"/>
                    <a:pt x="108" y="64"/>
                    <a:pt x="108" y="64"/>
                  </a:cubicBezTo>
                  <a:cubicBezTo>
                    <a:pt x="108" y="63"/>
                    <a:pt x="108" y="63"/>
                    <a:pt x="108" y="63"/>
                  </a:cubicBezTo>
                  <a:close/>
                  <a:moveTo>
                    <a:pt x="107" y="63"/>
                  </a:moveTo>
                  <a:cubicBezTo>
                    <a:pt x="107" y="64"/>
                    <a:pt x="107" y="64"/>
                    <a:pt x="107" y="64"/>
                  </a:cubicBezTo>
                  <a:cubicBezTo>
                    <a:pt x="108" y="64"/>
                    <a:pt x="108" y="64"/>
                    <a:pt x="108" y="64"/>
                  </a:cubicBezTo>
                  <a:cubicBezTo>
                    <a:pt x="108" y="63"/>
                    <a:pt x="108" y="63"/>
                    <a:pt x="108" y="63"/>
                  </a:cubicBezTo>
                  <a:cubicBezTo>
                    <a:pt x="107" y="63"/>
                    <a:pt x="107" y="63"/>
                    <a:pt x="107" y="63"/>
                  </a:cubicBezTo>
                  <a:close/>
                  <a:moveTo>
                    <a:pt x="107" y="63"/>
                  </a:moveTo>
                  <a:cubicBezTo>
                    <a:pt x="106" y="63"/>
                    <a:pt x="106" y="63"/>
                    <a:pt x="106" y="63"/>
                  </a:cubicBezTo>
                  <a:cubicBezTo>
                    <a:pt x="106" y="64"/>
                    <a:pt x="106" y="64"/>
                    <a:pt x="106" y="64"/>
                  </a:cubicBezTo>
                  <a:cubicBezTo>
                    <a:pt x="106" y="64"/>
                    <a:pt x="106" y="64"/>
                    <a:pt x="106" y="64"/>
                  </a:cubicBezTo>
                  <a:cubicBezTo>
                    <a:pt x="107" y="63"/>
                    <a:pt x="107" y="63"/>
                    <a:pt x="107" y="63"/>
                  </a:cubicBezTo>
                  <a:cubicBezTo>
                    <a:pt x="107" y="63"/>
                    <a:pt x="107" y="63"/>
                    <a:pt x="107" y="63"/>
                  </a:cubicBezTo>
                  <a:close/>
                  <a:moveTo>
                    <a:pt x="94" y="63"/>
                  </a:moveTo>
                  <a:cubicBezTo>
                    <a:pt x="94" y="64"/>
                    <a:pt x="94" y="64"/>
                    <a:pt x="94" y="64"/>
                  </a:cubicBezTo>
                  <a:cubicBezTo>
                    <a:pt x="94" y="64"/>
                    <a:pt x="94" y="64"/>
                    <a:pt x="94" y="64"/>
                  </a:cubicBezTo>
                  <a:cubicBezTo>
                    <a:pt x="94" y="64"/>
                    <a:pt x="94" y="64"/>
                    <a:pt x="94" y="64"/>
                  </a:cubicBezTo>
                  <a:cubicBezTo>
                    <a:pt x="95" y="65"/>
                    <a:pt x="95" y="65"/>
                    <a:pt x="95" y="65"/>
                  </a:cubicBezTo>
                  <a:cubicBezTo>
                    <a:pt x="95" y="65"/>
                    <a:pt x="95" y="65"/>
                    <a:pt x="95" y="65"/>
                  </a:cubicBezTo>
                  <a:cubicBezTo>
                    <a:pt x="96" y="65"/>
                    <a:pt x="96" y="65"/>
                    <a:pt x="96" y="65"/>
                  </a:cubicBezTo>
                  <a:cubicBezTo>
                    <a:pt x="97" y="65"/>
                    <a:pt x="97" y="65"/>
                    <a:pt x="97" y="65"/>
                  </a:cubicBezTo>
                  <a:cubicBezTo>
                    <a:pt x="98" y="65"/>
                    <a:pt x="98" y="65"/>
                    <a:pt x="98" y="65"/>
                  </a:cubicBezTo>
                  <a:cubicBezTo>
                    <a:pt x="98" y="64"/>
                    <a:pt x="98" y="64"/>
                    <a:pt x="98" y="64"/>
                  </a:cubicBezTo>
                  <a:cubicBezTo>
                    <a:pt x="99" y="65"/>
                    <a:pt x="99" y="65"/>
                    <a:pt x="99" y="65"/>
                  </a:cubicBezTo>
                  <a:cubicBezTo>
                    <a:pt x="100" y="64"/>
                    <a:pt x="100" y="64"/>
                    <a:pt x="100" y="64"/>
                  </a:cubicBezTo>
                  <a:cubicBezTo>
                    <a:pt x="101" y="65"/>
                    <a:pt x="101" y="65"/>
                    <a:pt x="101" y="65"/>
                  </a:cubicBezTo>
                  <a:cubicBezTo>
                    <a:pt x="102" y="64"/>
                    <a:pt x="102" y="64"/>
                    <a:pt x="102" y="64"/>
                  </a:cubicBezTo>
                  <a:cubicBezTo>
                    <a:pt x="102" y="64"/>
                    <a:pt x="102" y="64"/>
                    <a:pt x="102" y="64"/>
                  </a:cubicBezTo>
                  <a:cubicBezTo>
                    <a:pt x="103" y="64"/>
                    <a:pt x="103" y="64"/>
                    <a:pt x="103" y="64"/>
                  </a:cubicBezTo>
                  <a:cubicBezTo>
                    <a:pt x="104" y="64"/>
                    <a:pt x="104" y="64"/>
                    <a:pt x="104" y="64"/>
                  </a:cubicBezTo>
                  <a:cubicBezTo>
                    <a:pt x="104" y="64"/>
                    <a:pt x="104" y="64"/>
                    <a:pt x="104" y="64"/>
                  </a:cubicBezTo>
                  <a:cubicBezTo>
                    <a:pt x="105" y="64"/>
                    <a:pt x="105" y="64"/>
                    <a:pt x="105" y="64"/>
                  </a:cubicBezTo>
                  <a:cubicBezTo>
                    <a:pt x="105" y="63"/>
                    <a:pt x="105" y="63"/>
                    <a:pt x="105" y="63"/>
                  </a:cubicBezTo>
                  <a:cubicBezTo>
                    <a:pt x="105" y="63"/>
                    <a:pt x="105" y="63"/>
                    <a:pt x="105" y="63"/>
                  </a:cubicBezTo>
                  <a:cubicBezTo>
                    <a:pt x="105" y="63"/>
                    <a:pt x="105" y="63"/>
                    <a:pt x="105" y="63"/>
                  </a:cubicBezTo>
                  <a:cubicBezTo>
                    <a:pt x="105" y="62"/>
                    <a:pt x="105" y="62"/>
                    <a:pt x="105" y="62"/>
                  </a:cubicBezTo>
                  <a:cubicBezTo>
                    <a:pt x="104" y="62"/>
                    <a:pt x="104" y="62"/>
                    <a:pt x="104" y="62"/>
                  </a:cubicBezTo>
                  <a:cubicBezTo>
                    <a:pt x="104" y="62"/>
                    <a:pt x="104" y="62"/>
                    <a:pt x="104" y="62"/>
                  </a:cubicBezTo>
                  <a:cubicBezTo>
                    <a:pt x="103" y="63"/>
                    <a:pt x="103" y="63"/>
                    <a:pt x="103" y="63"/>
                  </a:cubicBezTo>
                  <a:cubicBezTo>
                    <a:pt x="103" y="62"/>
                    <a:pt x="103" y="62"/>
                    <a:pt x="103" y="62"/>
                  </a:cubicBezTo>
                  <a:cubicBezTo>
                    <a:pt x="102" y="61"/>
                    <a:pt x="102" y="61"/>
                    <a:pt x="102" y="61"/>
                  </a:cubicBezTo>
                  <a:cubicBezTo>
                    <a:pt x="101" y="62"/>
                    <a:pt x="101" y="62"/>
                    <a:pt x="101" y="62"/>
                  </a:cubicBezTo>
                  <a:cubicBezTo>
                    <a:pt x="101" y="61"/>
                    <a:pt x="101" y="61"/>
                    <a:pt x="101" y="61"/>
                  </a:cubicBezTo>
                  <a:cubicBezTo>
                    <a:pt x="100" y="61"/>
                    <a:pt x="100" y="61"/>
                    <a:pt x="100" y="61"/>
                  </a:cubicBezTo>
                  <a:cubicBezTo>
                    <a:pt x="99" y="62"/>
                    <a:pt x="99" y="62"/>
                    <a:pt x="99" y="62"/>
                  </a:cubicBezTo>
                  <a:cubicBezTo>
                    <a:pt x="99" y="62"/>
                    <a:pt x="99" y="62"/>
                    <a:pt x="99" y="62"/>
                  </a:cubicBezTo>
                  <a:cubicBezTo>
                    <a:pt x="101" y="63"/>
                    <a:pt x="101" y="63"/>
                    <a:pt x="101" y="63"/>
                  </a:cubicBezTo>
                  <a:cubicBezTo>
                    <a:pt x="101" y="63"/>
                    <a:pt x="101" y="63"/>
                    <a:pt x="101" y="63"/>
                  </a:cubicBezTo>
                  <a:cubicBezTo>
                    <a:pt x="100" y="63"/>
                    <a:pt x="100" y="63"/>
                    <a:pt x="100" y="63"/>
                  </a:cubicBezTo>
                  <a:cubicBezTo>
                    <a:pt x="99" y="64"/>
                    <a:pt x="99" y="64"/>
                    <a:pt x="99" y="64"/>
                  </a:cubicBezTo>
                  <a:cubicBezTo>
                    <a:pt x="98" y="63"/>
                    <a:pt x="98" y="63"/>
                    <a:pt x="98" y="63"/>
                  </a:cubicBezTo>
                  <a:cubicBezTo>
                    <a:pt x="98" y="62"/>
                    <a:pt x="98" y="62"/>
                    <a:pt x="98" y="62"/>
                  </a:cubicBezTo>
                  <a:cubicBezTo>
                    <a:pt x="98" y="62"/>
                    <a:pt x="98" y="62"/>
                    <a:pt x="98" y="62"/>
                  </a:cubicBezTo>
                  <a:cubicBezTo>
                    <a:pt x="97" y="62"/>
                    <a:pt x="97" y="62"/>
                    <a:pt x="97" y="62"/>
                  </a:cubicBezTo>
                  <a:cubicBezTo>
                    <a:pt x="96" y="62"/>
                    <a:pt x="96" y="62"/>
                    <a:pt x="96" y="62"/>
                  </a:cubicBezTo>
                  <a:cubicBezTo>
                    <a:pt x="95" y="63"/>
                    <a:pt x="95" y="63"/>
                    <a:pt x="95" y="63"/>
                  </a:cubicBezTo>
                  <a:cubicBezTo>
                    <a:pt x="95" y="63"/>
                    <a:pt x="94" y="63"/>
                    <a:pt x="94" y="63"/>
                  </a:cubicBezTo>
                  <a:close/>
                  <a:moveTo>
                    <a:pt x="92" y="62"/>
                  </a:moveTo>
                  <a:cubicBezTo>
                    <a:pt x="93" y="62"/>
                    <a:pt x="93" y="62"/>
                    <a:pt x="93" y="62"/>
                  </a:cubicBezTo>
                  <a:cubicBezTo>
                    <a:pt x="94" y="62"/>
                    <a:pt x="94" y="62"/>
                    <a:pt x="94" y="62"/>
                  </a:cubicBezTo>
                  <a:cubicBezTo>
                    <a:pt x="94" y="63"/>
                    <a:pt x="94" y="63"/>
                    <a:pt x="94" y="63"/>
                  </a:cubicBezTo>
                  <a:cubicBezTo>
                    <a:pt x="93" y="64"/>
                    <a:pt x="93" y="64"/>
                    <a:pt x="93" y="64"/>
                  </a:cubicBezTo>
                  <a:cubicBezTo>
                    <a:pt x="93" y="64"/>
                    <a:pt x="93" y="64"/>
                    <a:pt x="93" y="64"/>
                  </a:cubicBezTo>
                  <a:cubicBezTo>
                    <a:pt x="93" y="64"/>
                    <a:pt x="93" y="64"/>
                    <a:pt x="93" y="64"/>
                  </a:cubicBezTo>
                  <a:cubicBezTo>
                    <a:pt x="92" y="64"/>
                    <a:pt x="92" y="64"/>
                    <a:pt x="92" y="64"/>
                  </a:cubicBezTo>
                  <a:cubicBezTo>
                    <a:pt x="91" y="64"/>
                    <a:pt x="91" y="64"/>
                    <a:pt x="91" y="64"/>
                  </a:cubicBezTo>
                  <a:cubicBezTo>
                    <a:pt x="90" y="64"/>
                    <a:pt x="90" y="64"/>
                    <a:pt x="90" y="64"/>
                  </a:cubicBezTo>
                  <a:cubicBezTo>
                    <a:pt x="91" y="63"/>
                    <a:pt x="91" y="63"/>
                    <a:pt x="91" y="63"/>
                  </a:cubicBezTo>
                  <a:cubicBezTo>
                    <a:pt x="91" y="63"/>
                    <a:pt x="91" y="63"/>
                    <a:pt x="91" y="63"/>
                  </a:cubicBezTo>
                  <a:cubicBezTo>
                    <a:pt x="92" y="62"/>
                    <a:pt x="92" y="62"/>
                    <a:pt x="92" y="62"/>
                  </a:cubicBezTo>
                  <a:close/>
                  <a:moveTo>
                    <a:pt x="89" y="64"/>
                  </a:moveTo>
                  <a:cubicBezTo>
                    <a:pt x="89" y="63"/>
                    <a:pt x="89" y="63"/>
                    <a:pt x="89" y="63"/>
                  </a:cubicBezTo>
                  <a:cubicBezTo>
                    <a:pt x="89" y="64"/>
                    <a:pt x="89" y="64"/>
                    <a:pt x="89" y="64"/>
                  </a:cubicBezTo>
                  <a:cubicBezTo>
                    <a:pt x="89" y="64"/>
                    <a:pt x="89" y="64"/>
                    <a:pt x="89" y="64"/>
                  </a:cubicBezTo>
                  <a:cubicBezTo>
                    <a:pt x="89" y="64"/>
                    <a:pt x="89" y="64"/>
                    <a:pt x="89" y="64"/>
                  </a:cubicBezTo>
                  <a:close/>
                  <a:moveTo>
                    <a:pt x="85" y="61"/>
                  </a:moveTo>
                  <a:cubicBezTo>
                    <a:pt x="85" y="62"/>
                    <a:pt x="85" y="62"/>
                    <a:pt x="85" y="62"/>
                  </a:cubicBezTo>
                  <a:cubicBezTo>
                    <a:pt x="85" y="62"/>
                    <a:pt x="85" y="62"/>
                    <a:pt x="85" y="62"/>
                  </a:cubicBezTo>
                  <a:cubicBezTo>
                    <a:pt x="86" y="63"/>
                    <a:pt x="86" y="63"/>
                    <a:pt x="86" y="63"/>
                  </a:cubicBezTo>
                  <a:cubicBezTo>
                    <a:pt x="87" y="63"/>
                    <a:pt x="87" y="63"/>
                    <a:pt x="87" y="63"/>
                  </a:cubicBezTo>
                  <a:cubicBezTo>
                    <a:pt x="87" y="64"/>
                    <a:pt x="87" y="64"/>
                    <a:pt x="87" y="64"/>
                  </a:cubicBezTo>
                  <a:cubicBezTo>
                    <a:pt x="88" y="63"/>
                    <a:pt x="88" y="63"/>
                    <a:pt x="88" y="63"/>
                  </a:cubicBezTo>
                  <a:cubicBezTo>
                    <a:pt x="89" y="63"/>
                    <a:pt x="89" y="63"/>
                    <a:pt x="89" y="63"/>
                  </a:cubicBezTo>
                  <a:cubicBezTo>
                    <a:pt x="89" y="63"/>
                    <a:pt x="89" y="63"/>
                    <a:pt x="89" y="63"/>
                  </a:cubicBezTo>
                  <a:cubicBezTo>
                    <a:pt x="90" y="63"/>
                    <a:pt x="90" y="63"/>
                    <a:pt x="90" y="63"/>
                  </a:cubicBezTo>
                  <a:cubicBezTo>
                    <a:pt x="90" y="62"/>
                    <a:pt x="90" y="62"/>
                    <a:pt x="90" y="62"/>
                  </a:cubicBezTo>
                  <a:cubicBezTo>
                    <a:pt x="89" y="61"/>
                    <a:pt x="89" y="61"/>
                    <a:pt x="89" y="61"/>
                  </a:cubicBezTo>
                  <a:cubicBezTo>
                    <a:pt x="88" y="61"/>
                    <a:pt x="88" y="61"/>
                    <a:pt x="88" y="61"/>
                  </a:cubicBezTo>
                  <a:cubicBezTo>
                    <a:pt x="87" y="61"/>
                    <a:pt x="87" y="61"/>
                    <a:pt x="87" y="61"/>
                  </a:cubicBezTo>
                  <a:cubicBezTo>
                    <a:pt x="86" y="61"/>
                    <a:pt x="86" y="61"/>
                    <a:pt x="86" y="61"/>
                  </a:cubicBezTo>
                  <a:cubicBezTo>
                    <a:pt x="85" y="61"/>
                    <a:pt x="85" y="61"/>
                    <a:pt x="85" y="61"/>
                  </a:cubicBezTo>
                  <a:close/>
                  <a:moveTo>
                    <a:pt x="192" y="62"/>
                  </a:moveTo>
                  <a:cubicBezTo>
                    <a:pt x="193" y="62"/>
                    <a:pt x="193" y="62"/>
                    <a:pt x="193" y="62"/>
                  </a:cubicBezTo>
                  <a:cubicBezTo>
                    <a:pt x="193" y="62"/>
                    <a:pt x="193" y="62"/>
                    <a:pt x="193" y="62"/>
                  </a:cubicBezTo>
                  <a:cubicBezTo>
                    <a:pt x="194" y="62"/>
                    <a:pt x="194" y="62"/>
                    <a:pt x="194" y="62"/>
                  </a:cubicBezTo>
                  <a:cubicBezTo>
                    <a:pt x="193" y="61"/>
                    <a:pt x="193" y="61"/>
                    <a:pt x="193" y="61"/>
                  </a:cubicBezTo>
                  <a:cubicBezTo>
                    <a:pt x="193" y="61"/>
                    <a:pt x="193" y="61"/>
                    <a:pt x="193" y="61"/>
                  </a:cubicBezTo>
                  <a:cubicBezTo>
                    <a:pt x="193" y="61"/>
                    <a:pt x="193" y="61"/>
                    <a:pt x="193" y="61"/>
                  </a:cubicBezTo>
                  <a:cubicBezTo>
                    <a:pt x="192" y="62"/>
                    <a:pt x="192" y="62"/>
                    <a:pt x="192" y="62"/>
                  </a:cubicBezTo>
                  <a:close/>
                  <a:moveTo>
                    <a:pt x="188" y="62"/>
                  </a:moveTo>
                  <a:cubicBezTo>
                    <a:pt x="188" y="62"/>
                    <a:pt x="189" y="62"/>
                    <a:pt x="189" y="62"/>
                  </a:cubicBezTo>
                  <a:cubicBezTo>
                    <a:pt x="190" y="62"/>
                    <a:pt x="190" y="62"/>
                    <a:pt x="190" y="62"/>
                  </a:cubicBezTo>
                  <a:cubicBezTo>
                    <a:pt x="191" y="62"/>
                    <a:pt x="191" y="62"/>
                    <a:pt x="191" y="62"/>
                  </a:cubicBezTo>
                  <a:cubicBezTo>
                    <a:pt x="192" y="62"/>
                    <a:pt x="192" y="62"/>
                    <a:pt x="192" y="62"/>
                  </a:cubicBezTo>
                  <a:cubicBezTo>
                    <a:pt x="192" y="61"/>
                    <a:pt x="192" y="61"/>
                    <a:pt x="192" y="61"/>
                  </a:cubicBezTo>
                  <a:cubicBezTo>
                    <a:pt x="193" y="61"/>
                    <a:pt x="193" y="61"/>
                    <a:pt x="193" y="61"/>
                  </a:cubicBezTo>
                  <a:cubicBezTo>
                    <a:pt x="194" y="60"/>
                    <a:pt x="194" y="60"/>
                    <a:pt x="194" y="60"/>
                  </a:cubicBezTo>
                  <a:cubicBezTo>
                    <a:pt x="194" y="60"/>
                    <a:pt x="194" y="60"/>
                    <a:pt x="194" y="60"/>
                  </a:cubicBezTo>
                  <a:cubicBezTo>
                    <a:pt x="194" y="60"/>
                    <a:pt x="194" y="60"/>
                    <a:pt x="194" y="60"/>
                  </a:cubicBezTo>
                  <a:cubicBezTo>
                    <a:pt x="194" y="59"/>
                    <a:pt x="194" y="59"/>
                    <a:pt x="194" y="59"/>
                  </a:cubicBezTo>
                  <a:cubicBezTo>
                    <a:pt x="194" y="59"/>
                    <a:pt x="194" y="59"/>
                    <a:pt x="194" y="59"/>
                  </a:cubicBezTo>
                  <a:cubicBezTo>
                    <a:pt x="193" y="58"/>
                    <a:pt x="193" y="58"/>
                    <a:pt x="193" y="58"/>
                  </a:cubicBezTo>
                  <a:cubicBezTo>
                    <a:pt x="193" y="58"/>
                    <a:pt x="193" y="58"/>
                    <a:pt x="193" y="58"/>
                  </a:cubicBezTo>
                  <a:cubicBezTo>
                    <a:pt x="192" y="58"/>
                    <a:pt x="192" y="58"/>
                    <a:pt x="192" y="58"/>
                  </a:cubicBezTo>
                  <a:cubicBezTo>
                    <a:pt x="191" y="58"/>
                    <a:pt x="191" y="58"/>
                    <a:pt x="191" y="58"/>
                  </a:cubicBezTo>
                  <a:cubicBezTo>
                    <a:pt x="190" y="59"/>
                    <a:pt x="190" y="59"/>
                    <a:pt x="190" y="59"/>
                  </a:cubicBezTo>
                  <a:cubicBezTo>
                    <a:pt x="190" y="60"/>
                    <a:pt x="190" y="60"/>
                    <a:pt x="190" y="60"/>
                  </a:cubicBezTo>
                  <a:cubicBezTo>
                    <a:pt x="188" y="62"/>
                    <a:pt x="188" y="62"/>
                    <a:pt x="188" y="62"/>
                  </a:cubicBezTo>
                  <a:close/>
                  <a:moveTo>
                    <a:pt x="78" y="56"/>
                  </a:moveTo>
                  <a:cubicBezTo>
                    <a:pt x="77" y="57"/>
                    <a:pt x="77" y="57"/>
                    <a:pt x="77" y="57"/>
                  </a:cubicBezTo>
                  <a:cubicBezTo>
                    <a:pt x="78" y="57"/>
                    <a:pt x="78" y="57"/>
                    <a:pt x="78" y="57"/>
                  </a:cubicBezTo>
                  <a:cubicBezTo>
                    <a:pt x="79" y="58"/>
                    <a:pt x="79" y="58"/>
                    <a:pt x="79" y="58"/>
                  </a:cubicBezTo>
                  <a:cubicBezTo>
                    <a:pt x="79" y="57"/>
                    <a:pt x="79" y="57"/>
                    <a:pt x="79" y="57"/>
                  </a:cubicBezTo>
                  <a:cubicBezTo>
                    <a:pt x="81" y="57"/>
                    <a:pt x="81" y="57"/>
                    <a:pt x="81" y="57"/>
                  </a:cubicBezTo>
                  <a:cubicBezTo>
                    <a:pt x="82" y="57"/>
                    <a:pt x="82" y="57"/>
                    <a:pt x="82" y="57"/>
                  </a:cubicBezTo>
                  <a:cubicBezTo>
                    <a:pt x="83" y="57"/>
                    <a:pt x="83" y="57"/>
                    <a:pt x="83" y="57"/>
                  </a:cubicBezTo>
                  <a:cubicBezTo>
                    <a:pt x="83" y="56"/>
                    <a:pt x="83" y="56"/>
                    <a:pt x="83" y="56"/>
                  </a:cubicBezTo>
                  <a:cubicBezTo>
                    <a:pt x="82" y="56"/>
                    <a:pt x="82" y="56"/>
                    <a:pt x="82" y="56"/>
                  </a:cubicBezTo>
                  <a:cubicBezTo>
                    <a:pt x="81" y="56"/>
                    <a:pt x="81" y="56"/>
                    <a:pt x="81" y="56"/>
                  </a:cubicBezTo>
                  <a:cubicBezTo>
                    <a:pt x="81" y="56"/>
                    <a:pt x="81" y="56"/>
                    <a:pt x="81" y="56"/>
                  </a:cubicBezTo>
                  <a:cubicBezTo>
                    <a:pt x="78" y="56"/>
                    <a:pt x="78" y="56"/>
                    <a:pt x="78" y="56"/>
                  </a:cubicBezTo>
                  <a:cubicBezTo>
                    <a:pt x="78" y="56"/>
                    <a:pt x="78" y="56"/>
                    <a:pt x="78" y="56"/>
                  </a:cubicBezTo>
                  <a:close/>
                  <a:moveTo>
                    <a:pt x="44" y="55"/>
                  </a:moveTo>
                  <a:cubicBezTo>
                    <a:pt x="44" y="55"/>
                    <a:pt x="44" y="55"/>
                    <a:pt x="44" y="55"/>
                  </a:cubicBezTo>
                  <a:cubicBezTo>
                    <a:pt x="45" y="55"/>
                    <a:pt x="45" y="55"/>
                    <a:pt x="45" y="55"/>
                  </a:cubicBezTo>
                  <a:cubicBezTo>
                    <a:pt x="45" y="55"/>
                    <a:pt x="45" y="55"/>
                    <a:pt x="45" y="55"/>
                  </a:cubicBezTo>
                  <a:cubicBezTo>
                    <a:pt x="44" y="55"/>
                    <a:pt x="44" y="55"/>
                    <a:pt x="44" y="55"/>
                  </a:cubicBezTo>
                  <a:close/>
                  <a:moveTo>
                    <a:pt x="45" y="55"/>
                  </a:moveTo>
                  <a:cubicBezTo>
                    <a:pt x="45" y="55"/>
                    <a:pt x="45" y="55"/>
                    <a:pt x="45" y="55"/>
                  </a:cubicBezTo>
                  <a:cubicBezTo>
                    <a:pt x="46" y="55"/>
                    <a:pt x="46" y="55"/>
                    <a:pt x="46" y="55"/>
                  </a:cubicBezTo>
                  <a:cubicBezTo>
                    <a:pt x="46" y="54"/>
                    <a:pt x="46" y="54"/>
                    <a:pt x="46" y="54"/>
                  </a:cubicBezTo>
                  <a:cubicBezTo>
                    <a:pt x="47" y="54"/>
                    <a:pt x="47" y="54"/>
                    <a:pt x="47" y="54"/>
                  </a:cubicBezTo>
                  <a:cubicBezTo>
                    <a:pt x="47" y="53"/>
                    <a:pt x="47" y="53"/>
                    <a:pt x="47" y="53"/>
                  </a:cubicBezTo>
                  <a:cubicBezTo>
                    <a:pt x="47" y="53"/>
                    <a:pt x="47" y="53"/>
                    <a:pt x="47" y="53"/>
                  </a:cubicBezTo>
                  <a:cubicBezTo>
                    <a:pt x="48" y="52"/>
                    <a:pt x="48" y="52"/>
                    <a:pt x="48" y="52"/>
                  </a:cubicBezTo>
                  <a:cubicBezTo>
                    <a:pt x="49" y="52"/>
                    <a:pt x="49" y="52"/>
                    <a:pt x="49" y="52"/>
                  </a:cubicBezTo>
                  <a:cubicBezTo>
                    <a:pt x="50" y="52"/>
                    <a:pt x="50" y="52"/>
                    <a:pt x="50" y="52"/>
                  </a:cubicBezTo>
                  <a:cubicBezTo>
                    <a:pt x="51" y="52"/>
                    <a:pt x="51" y="52"/>
                    <a:pt x="51" y="52"/>
                  </a:cubicBezTo>
                  <a:cubicBezTo>
                    <a:pt x="52" y="53"/>
                    <a:pt x="52" y="53"/>
                    <a:pt x="52" y="53"/>
                  </a:cubicBezTo>
                  <a:cubicBezTo>
                    <a:pt x="52" y="52"/>
                    <a:pt x="52" y="52"/>
                    <a:pt x="52" y="52"/>
                  </a:cubicBezTo>
                  <a:cubicBezTo>
                    <a:pt x="53" y="52"/>
                    <a:pt x="53" y="52"/>
                    <a:pt x="53" y="52"/>
                  </a:cubicBezTo>
                  <a:cubicBezTo>
                    <a:pt x="54" y="52"/>
                    <a:pt x="54" y="52"/>
                    <a:pt x="54" y="52"/>
                  </a:cubicBezTo>
                  <a:cubicBezTo>
                    <a:pt x="55" y="53"/>
                    <a:pt x="55" y="53"/>
                    <a:pt x="55" y="53"/>
                  </a:cubicBezTo>
                  <a:cubicBezTo>
                    <a:pt x="56" y="53"/>
                    <a:pt x="56" y="53"/>
                    <a:pt x="56" y="53"/>
                  </a:cubicBezTo>
                  <a:cubicBezTo>
                    <a:pt x="58" y="53"/>
                    <a:pt x="58" y="53"/>
                    <a:pt x="58" y="53"/>
                  </a:cubicBezTo>
                  <a:cubicBezTo>
                    <a:pt x="59" y="54"/>
                    <a:pt x="59" y="54"/>
                    <a:pt x="59" y="54"/>
                  </a:cubicBezTo>
                  <a:cubicBezTo>
                    <a:pt x="59" y="55"/>
                    <a:pt x="59" y="55"/>
                    <a:pt x="59" y="55"/>
                  </a:cubicBezTo>
                  <a:cubicBezTo>
                    <a:pt x="59" y="55"/>
                    <a:pt x="59" y="55"/>
                    <a:pt x="59" y="55"/>
                  </a:cubicBezTo>
                  <a:cubicBezTo>
                    <a:pt x="61" y="56"/>
                    <a:pt x="61" y="56"/>
                    <a:pt x="61" y="56"/>
                  </a:cubicBezTo>
                  <a:cubicBezTo>
                    <a:pt x="63" y="56"/>
                    <a:pt x="63" y="56"/>
                    <a:pt x="63" y="56"/>
                  </a:cubicBezTo>
                  <a:cubicBezTo>
                    <a:pt x="66" y="56"/>
                    <a:pt x="66" y="56"/>
                    <a:pt x="66" y="56"/>
                  </a:cubicBezTo>
                  <a:cubicBezTo>
                    <a:pt x="68" y="56"/>
                    <a:pt x="68" y="56"/>
                    <a:pt x="68" y="56"/>
                  </a:cubicBezTo>
                  <a:cubicBezTo>
                    <a:pt x="68" y="55"/>
                    <a:pt x="68" y="55"/>
                    <a:pt x="68" y="55"/>
                  </a:cubicBezTo>
                  <a:cubicBezTo>
                    <a:pt x="68" y="54"/>
                    <a:pt x="68" y="54"/>
                    <a:pt x="68" y="54"/>
                  </a:cubicBezTo>
                  <a:cubicBezTo>
                    <a:pt x="69" y="54"/>
                    <a:pt x="69" y="54"/>
                    <a:pt x="69" y="54"/>
                  </a:cubicBezTo>
                  <a:cubicBezTo>
                    <a:pt x="70" y="55"/>
                    <a:pt x="70" y="55"/>
                    <a:pt x="70" y="55"/>
                  </a:cubicBezTo>
                  <a:cubicBezTo>
                    <a:pt x="71" y="55"/>
                    <a:pt x="71" y="55"/>
                    <a:pt x="71" y="55"/>
                  </a:cubicBezTo>
                  <a:cubicBezTo>
                    <a:pt x="72" y="54"/>
                    <a:pt x="72" y="54"/>
                    <a:pt x="72" y="54"/>
                  </a:cubicBezTo>
                  <a:cubicBezTo>
                    <a:pt x="72" y="55"/>
                    <a:pt x="72" y="55"/>
                    <a:pt x="72" y="55"/>
                  </a:cubicBezTo>
                  <a:cubicBezTo>
                    <a:pt x="73" y="56"/>
                    <a:pt x="73" y="56"/>
                    <a:pt x="73" y="56"/>
                  </a:cubicBezTo>
                  <a:cubicBezTo>
                    <a:pt x="74" y="55"/>
                    <a:pt x="74" y="55"/>
                    <a:pt x="74" y="55"/>
                  </a:cubicBezTo>
                  <a:cubicBezTo>
                    <a:pt x="75" y="56"/>
                    <a:pt x="75" y="56"/>
                    <a:pt x="75" y="56"/>
                  </a:cubicBezTo>
                  <a:cubicBezTo>
                    <a:pt x="75" y="56"/>
                    <a:pt x="75" y="56"/>
                    <a:pt x="75" y="56"/>
                  </a:cubicBezTo>
                  <a:cubicBezTo>
                    <a:pt x="77" y="56"/>
                    <a:pt x="77" y="56"/>
                    <a:pt x="77" y="56"/>
                  </a:cubicBezTo>
                  <a:cubicBezTo>
                    <a:pt x="77" y="57"/>
                    <a:pt x="77" y="57"/>
                    <a:pt x="77" y="57"/>
                  </a:cubicBezTo>
                  <a:cubicBezTo>
                    <a:pt x="77" y="58"/>
                    <a:pt x="77" y="58"/>
                    <a:pt x="77" y="58"/>
                  </a:cubicBezTo>
                  <a:cubicBezTo>
                    <a:pt x="78" y="59"/>
                    <a:pt x="78" y="59"/>
                    <a:pt x="78" y="59"/>
                  </a:cubicBezTo>
                  <a:cubicBezTo>
                    <a:pt x="78" y="59"/>
                    <a:pt x="78" y="59"/>
                    <a:pt x="78" y="59"/>
                  </a:cubicBezTo>
                  <a:cubicBezTo>
                    <a:pt x="79" y="60"/>
                    <a:pt x="79" y="60"/>
                    <a:pt x="79" y="60"/>
                  </a:cubicBezTo>
                  <a:cubicBezTo>
                    <a:pt x="80" y="59"/>
                    <a:pt x="80" y="59"/>
                    <a:pt x="80" y="59"/>
                  </a:cubicBezTo>
                  <a:cubicBezTo>
                    <a:pt x="81" y="60"/>
                    <a:pt x="81" y="60"/>
                    <a:pt x="81" y="60"/>
                  </a:cubicBezTo>
                  <a:cubicBezTo>
                    <a:pt x="81" y="60"/>
                    <a:pt x="81" y="60"/>
                    <a:pt x="81" y="60"/>
                  </a:cubicBezTo>
                  <a:cubicBezTo>
                    <a:pt x="82" y="59"/>
                    <a:pt x="82" y="59"/>
                    <a:pt x="82" y="59"/>
                  </a:cubicBezTo>
                  <a:cubicBezTo>
                    <a:pt x="83" y="59"/>
                    <a:pt x="83" y="59"/>
                    <a:pt x="83" y="59"/>
                  </a:cubicBezTo>
                  <a:cubicBezTo>
                    <a:pt x="83" y="60"/>
                    <a:pt x="83" y="60"/>
                    <a:pt x="83" y="60"/>
                  </a:cubicBezTo>
                  <a:cubicBezTo>
                    <a:pt x="84" y="60"/>
                    <a:pt x="84" y="60"/>
                    <a:pt x="84" y="60"/>
                  </a:cubicBezTo>
                  <a:cubicBezTo>
                    <a:pt x="84" y="60"/>
                    <a:pt x="84" y="60"/>
                    <a:pt x="84" y="60"/>
                  </a:cubicBezTo>
                  <a:cubicBezTo>
                    <a:pt x="84" y="62"/>
                    <a:pt x="84" y="62"/>
                    <a:pt x="84" y="62"/>
                  </a:cubicBezTo>
                  <a:cubicBezTo>
                    <a:pt x="84" y="62"/>
                    <a:pt x="84" y="62"/>
                    <a:pt x="84" y="62"/>
                  </a:cubicBezTo>
                  <a:cubicBezTo>
                    <a:pt x="84" y="63"/>
                    <a:pt x="84" y="63"/>
                    <a:pt x="84" y="63"/>
                  </a:cubicBezTo>
                  <a:cubicBezTo>
                    <a:pt x="84" y="64"/>
                    <a:pt x="84" y="64"/>
                    <a:pt x="84" y="64"/>
                  </a:cubicBezTo>
                  <a:cubicBezTo>
                    <a:pt x="84" y="64"/>
                    <a:pt x="84" y="64"/>
                    <a:pt x="84" y="64"/>
                  </a:cubicBezTo>
                  <a:cubicBezTo>
                    <a:pt x="83" y="63"/>
                    <a:pt x="83" y="63"/>
                    <a:pt x="83" y="63"/>
                  </a:cubicBezTo>
                  <a:cubicBezTo>
                    <a:pt x="82" y="64"/>
                    <a:pt x="82" y="64"/>
                    <a:pt x="82" y="64"/>
                  </a:cubicBezTo>
                  <a:cubicBezTo>
                    <a:pt x="81" y="63"/>
                    <a:pt x="81" y="63"/>
                    <a:pt x="81" y="63"/>
                  </a:cubicBezTo>
                  <a:cubicBezTo>
                    <a:pt x="80" y="62"/>
                    <a:pt x="80" y="62"/>
                    <a:pt x="80" y="62"/>
                  </a:cubicBezTo>
                  <a:cubicBezTo>
                    <a:pt x="79" y="62"/>
                    <a:pt x="79" y="62"/>
                    <a:pt x="79" y="62"/>
                  </a:cubicBezTo>
                  <a:cubicBezTo>
                    <a:pt x="79" y="62"/>
                    <a:pt x="79" y="62"/>
                    <a:pt x="79" y="62"/>
                  </a:cubicBezTo>
                  <a:cubicBezTo>
                    <a:pt x="77" y="62"/>
                    <a:pt x="77" y="62"/>
                    <a:pt x="77" y="62"/>
                  </a:cubicBezTo>
                  <a:cubicBezTo>
                    <a:pt x="76" y="62"/>
                    <a:pt x="76" y="62"/>
                    <a:pt x="76" y="62"/>
                  </a:cubicBezTo>
                  <a:cubicBezTo>
                    <a:pt x="75" y="62"/>
                    <a:pt x="75" y="62"/>
                    <a:pt x="75" y="62"/>
                  </a:cubicBezTo>
                  <a:cubicBezTo>
                    <a:pt x="74" y="61"/>
                    <a:pt x="74" y="61"/>
                    <a:pt x="74" y="61"/>
                  </a:cubicBezTo>
                  <a:cubicBezTo>
                    <a:pt x="73" y="62"/>
                    <a:pt x="73" y="62"/>
                    <a:pt x="73" y="62"/>
                  </a:cubicBezTo>
                  <a:cubicBezTo>
                    <a:pt x="71" y="62"/>
                    <a:pt x="71" y="62"/>
                    <a:pt x="71" y="62"/>
                  </a:cubicBezTo>
                  <a:cubicBezTo>
                    <a:pt x="70" y="61"/>
                    <a:pt x="70" y="61"/>
                    <a:pt x="70" y="61"/>
                  </a:cubicBezTo>
                  <a:cubicBezTo>
                    <a:pt x="69" y="62"/>
                    <a:pt x="69" y="62"/>
                    <a:pt x="69" y="62"/>
                  </a:cubicBezTo>
                  <a:cubicBezTo>
                    <a:pt x="67" y="61"/>
                    <a:pt x="67" y="61"/>
                    <a:pt x="67" y="61"/>
                  </a:cubicBezTo>
                  <a:cubicBezTo>
                    <a:pt x="64" y="60"/>
                    <a:pt x="64" y="60"/>
                    <a:pt x="64" y="60"/>
                  </a:cubicBezTo>
                  <a:cubicBezTo>
                    <a:pt x="63" y="60"/>
                    <a:pt x="63" y="60"/>
                    <a:pt x="63" y="60"/>
                  </a:cubicBezTo>
                  <a:cubicBezTo>
                    <a:pt x="62" y="59"/>
                    <a:pt x="62" y="59"/>
                    <a:pt x="62" y="59"/>
                  </a:cubicBezTo>
                  <a:cubicBezTo>
                    <a:pt x="61" y="59"/>
                    <a:pt x="61" y="59"/>
                    <a:pt x="61" y="59"/>
                  </a:cubicBezTo>
                  <a:cubicBezTo>
                    <a:pt x="61" y="60"/>
                    <a:pt x="61" y="60"/>
                    <a:pt x="61" y="60"/>
                  </a:cubicBezTo>
                  <a:cubicBezTo>
                    <a:pt x="60" y="60"/>
                    <a:pt x="60" y="60"/>
                    <a:pt x="60" y="60"/>
                  </a:cubicBezTo>
                  <a:cubicBezTo>
                    <a:pt x="59" y="59"/>
                    <a:pt x="59" y="59"/>
                    <a:pt x="59" y="59"/>
                  </a:cubicBezTo>
                  <a:cubicBezTo>
                    <a:pt x="59" y="59"/>
                    <a:pt x="59" y="59"/>
                    <a:pt x="59" y="59"/>
                  </a:cubicBezTo>
                  <a:cubicBezTo>
                    <a:pt x="58" y="60"/>
                    <a:pt x="58" y="60"/>
                    <a:pt x="58" y="60"/>
                  </a:cubicBezTo>
                  <a:cubicBezTo>
                    <a:pt x="56" y="59"/>
                    <a:pt x="56" y="59"/>
                    <a:pt x="56" y="59"/>
                  </a:cubicBezTo>
                  <a:cubicBezTo>
                    <a:pt x="55" y="58"/>
                    <a:pt x="55" y="58"/>
                    <a:pt x="55" y="58"/>
                  </a:cubicBezTo>
                  <a:cubicBezTo>
                    <a:pt x="53" y="58"/>
                    <a:pt x="53" y="58"/>
                    <a:pt x="53" y="58"/>
                  </a:cubicBezTo>
                  <a:cubicBezTo>
                    <a:pt x="53" y="58"/>
                    <a:pt x="53" y="58"/>
                    <a:pt x="53" y="58"/>
                  </a:cubicBezTo>
                  <a:cubicBezTo>
                    <a:pt x="52" y="59"/>
                    <a:pt x="52" y="59"/>
                    <a:pt x="52" y="59"/>
                  </a:cubicBezTo>
                  <a:cubicBezTo>
                    <a:pt x="51" y="58"/>
                    <a:pt x="51" y="58"/>
                    <a:pt x="51" y="58"/>
                  </a:cubicBezTo>
                  <a:cubicBezTo>
                    <a:pt x="50" y="58"/>
                    <a:pt x="50" y="58"/>
                    <a:pt x="50" y="58"/>
                  </a:cubicBezTo>
                  <a:cubicBezTo>
                    <a:pt x="49" y="58"/>
                    <a:pt x="49" y="58"/>
                    <a:pt x="49" y="58"/>
                  </a:cubicBezTo>
                  <a:cubicBezTo>
                    <a:pt x="50" y="57"/>
                    <a:pt x="50" y="57"/>
                    <a:pt x="50" y="57"/>
                  </a:cubicBezTo>
                  <a:cubicBezTo>
                    <a:pt x="50" y="56"/>
                    <a:pt x="50" y="56"/>
                    <a:pt x="50" y="56"/>
                  </a:cubicBezTo>
                  <a:cubicBezTo>
                    <a:pt x="50" y="56"/>
                    <a:pt x="50" y="56"/>
                    <a:pt x="50" y="56"/>
                  </a:cubicBezTo>
                  <a:cubicBezTo>
                    <a:pt x="49" y="57"/>
                    <a:pt x="49" y="57"/>
                    <a:pt x="49" y="57"/>
                  </a:cubicBezTo>
                  <a:cubicBezTo>
                    <a:pt x="48" y="56"/>
                    <a:pt x="48" y="56"/>
                    <a:pt x="48" y="56"/>
                  </a:cubicBezTo>
                  <a:cubicBezTo>
                    <a:pt x="48" y="56"/>
                    <a:pt x="48" y="56"/>
                    <a:pt x="48" y="56"/>
                  </a:cubicBezTo>
                  <a:cubicBezTo>
                    <a:pt x="47" y="56"/>
                    <a:pt x="47" y="56"/>
                    <a:pt x="47" y="56"/>
                  </a:cubicBezTo>
                  <a:cubicBezTo>
                    <a:pt x="45" y="56"/>
                    <a:pt x="45" y="56"/>
                    <a:pt x="45" y="56"/>
                  </a:cubicBezTo>
                  <a:cubicBezTo>
                    <a:pt x="45" y="56"/>
                    <a:pt x="45" y="56"/>
                    <a:pt x="45" y="56"/>
                  </a:cubicBezTo>
                  <a:cubicBezTo>
                    <a:pt x="45" y="55"/>
                    <a:pt x="45" y="55"/>
                    <a:pt x="45" y="55"/>
                  </a:cubicBezTo>
                  <a:cubicBezTo>
                    <a:pt x="45" y="55"/>
                    <a:pt x="45" y="55"/>
                    <a:pt x="45" y="55"/>
                  </a:cubicBezTo>
                  <a:close/>
                  <a:moveTo>
                    <a:pt x="57" y="10"/>
                  </a:moveTo>
                  <a:cubicBezTo>
                    <a:pt x="57" y="11"/>
                    <a:pt x="57" y="11"/>
                    <a:pt x="57" y="11"/>
                  </a:cubicBezTo>
                  <a:cubicBezTo>
                    <a:pt x="58" y="11"/>
                    <a:pt x="58" y="11"/>
                    <a:pt x="58" y="11"/>
                  </a:cubicBezTo>
                  <a:cubicBezTo>
                    <a:pt x="58" y="11"/>
                    <a:pt x="58" y="11"/>
                    <a:pt x="58" y="11"/>
                  </a:cubicBezTo>
                  <a:cubicBezTo>
                    <a:pt x="58" y="11"/>
                    <a:pt x="58" y="11"/>
                    <a:pt x="58" y="11"/>
                  </a:cubicBezTo>
                  <a:cubicBezTo>
                    <a:pt x="59" y="10"/>
                    <a:pt x="59" y="10"/>
                    <a:pt x="59" y="10"/>
                  </a:cubicBezTo>
                  <a:cubicBezTo>
                    <a:pt x="58" y="9"/>
                    <a:pt x="58" y="9"/>
                    <a:pt x="58" y="9"/>
                  </a:cubicBezTo>
                  <a:cubicBezTo>
                    <a:pt x="57" y="9"/>
                    <a:pt x="57" y="9"/>
                    <a:pt x="57" y="9"/>
                  </a:cubicBezTo>
                  <a:cubicBezTo>
                    <a:pt x="57" y="10"/>
                    <a:pt x="57" y="10"/>
                    <a:pt x="57" y="10"/>
                  </a:cubicBezTo>
                  <a:close/>
                  <a:moveTo>
                    <a:pt x="49" y="15"/>
                  </a:moveTo>
                  <a:cubicBezTo>
                    <a:pt x="49" y="16"/>
                    <a:pt x="49" y="16"/>
                    <a:pt x="49" y="16"/>
                  </a:cubicBezTo>
                  <a:cubicBezTo>
                    <a:pt x="50" y="15"/>
                    <a:pt x="50" y="15"/>
                    <a:pt x="50" y="15"/>
                  </a:cubicBezTo>
                  <a:cubicBezTo>
                    <a:pt x="49" y="15"/>
                    <a:pt x="49" y="15"/>
                    <a:pt x="49" y="15"/>
                  </a:cubicBezTo>
                  <a:close/>
                  <a:moveTo>
                    <a:pt x="49" y="13"/>
                  </a:moveTo>
                  <a:cubicBezTo>
                    <a:pt x="50" y="13"/>
                    <a:pt x="50" y="13"/>
                    <a:pt x="50" y="13"/>
                  </a:cubicBezTo>
                  <a:cubicBezTo>
                    <a:pt x="49" y="13"/>
                    <a:pt x="49" y="13"/>
                    <a:pt x="49" y="13"/>
                  </a:cubicBezTo>
                  <a:cubicBezTo>
                    <a:pt x="49" y="13"/>
                    <a:pt x="49" y="13"/>
                    <a:pt x="49" y="13"/>
                  </a:cubicBezTo>
                  <a:close/>
                  <a:moveTo>
                    <a:pt x="49" y="14"/>
                  </a:moveTo>
                  <a:cubicBezTo>
                    <a:pt x="49" y="14"/>
                    <a:pt x="49" y="14"/>
                    <a:pt x="49" y="14"/>
                  </a:cubicBezTo>
                  <a:cubicBezTo>
                    <a:pt x="50" y="14"/>
                    <a:pt x="50" y="14"/>
                    <a:pt x="50" y="14"/>
                  </a:cubicBezTo>
                  <a:cubicBezTo>
                    <a:pt x="49" y="14"/>
                    <a:pt x="49" y="14"/>
                    <a:pt x="49" y="14"/>
                  </a:cubicBezTo>
                  <a:close/>
                  <a:moveTo>
                    <a:pt x="46" y="14"/>
                  </a:moveTo>
                  <a:cubicBezTo>
                    <a:pt x="46" y="15"/>
                    <a:pt x="46" y="15"/>
                    <a:pt x="46" y="15"/>
                  </a:cubicBezTo>
                  <a:cubicBezTo>
                    <a:pt x="47" y="15"/>
                    <a:pt x="47" y="15"/>
                    <a:pt x="47" y="15"/>
                  </a:cubicBezTo>
                  <a:cubicBezTo>
                    <a:pt x="48" y="14"/>
                    <a:pt x="48" y="14"/>
                    <a:pt x="48" y="14"/>
                  </a:cubicBezTo>
                  <a:cubicBezTo>
                    <a:pt x="47" y="14"/>
                    <a:pt x="47" y="14"/>
                    <a:pt x="47" y="14"/>
                  </a:cubicBezTo>
                  <a:cubicBezTo>
                    <a:pt x="46" y="14"/>
                    <a:pt x="46" y="14"/>
                    <a:pt x="46" y="14"/>
                  </a:cubicBezTo>
                  <a:close/>
                  <a:moveTo>
                    <a:pt x="39" y="23"/>
                  </a:moveTo>
                  <a:cubicBezTo>
                    <a:pt x="40" y="23"/>
                    <a:pt x="40" y="23"/>
                    <a:pt x="40" y="23"/>
                  </a:cubicBezTo>
                  <a:cubicBezTo>
                    <a:pt x="40" y="23"/>
                    <a:pt x="40" y="23"/>
                    <a:pt x="40" y="23"/>
                  </a:cubicBezTo>
                  <a:cubicBezTo>
                    <a:pt x="40" y="22"/>
                    <a:pt x="40" y="22"/>
                    <a:pt x="40" y="22"/>
                  </a:cubicBezTo>
                  <a:cubicBezTo>
                    <a:pt x="39" y="23"/>
                    <a:pt x="39" y="23"/>
                    <a:pt x="39" y="23"/>
                  </a:cubicBezTo>
                  <a:close/>
                  <a:moveTo>
                    <a:pt x="41" y="22"/>
                  </a:moveTo>
                  <a:cubicBezTo>
                    <a:pt x="41" y="23"/>
                    <a:pt x="41" y="23"/>
                    <a:pt x="41" y="23"/>
                  </a:cubicBezTo>
                  <a:cubicBezTo>
                    <a:pt x="42" y="23"/>
                    <a:pt x="42" y="23"/>
                    <a:pt x="42" y="23"/>
                  </a:cubicBezTo>
                  <a:cubicBezTo>
                    <a:pt x="42" y="24"/>
                    <a:pt x="42" y="24"/>
                    <a:pt x="42" y="24"/>
                  </a:cubicBezTo>
                  <a:cubicBezTo>
                    <a:pt x="42" y="24"/>
                    <a:pt x="42" y="24"/>
                    <a:pt x="42" y="24"/>
                  </a:cubicBezTo>
                  <a:cubicBezTo>
                    <a:pt x="43" y="23"/>
                    <a:pt x="43" y="23"/>
                    <a:pt x="43" y="23"/>
                  </a:cubicBezTo>
                  <a:cubicBezTo>
                    <a:pt x="42" y="23"/>
                    <a:pt x="42" y="23"/>
                    <a:pt x="42" y="23"/>
                  </a:cubicBezTo>
                  <a:cubicBezTo>
                    <a:pt x="43" y="22"/>
                    <a:pt x="43" y="22"/>
                    <a:pt x="43" y="22"/>
                  </a:cubicBezTo>
                  <a:cubicBezTo>
                    <a:pt x="42" y="22"/>
                    <a:pt x="42" y="22"/>
                    <a:pt x="42" y="22"/>
                  </a:cubicBezTo>
                  <a:cubicBezTo>
                    <a:pt x="42" y="22"/>
                    <a:pt x="42" y="22"/>
                    <a:pt x="42" y="22"/>
                  </a:cubicBezTo>
                  <a:cubicBezTo>
                    <a:pt x="41" y="22"/>
                    <a:pt x="41" y="22"/>
                    <a:pt x="41" y="22"/>
                  </a:cubicBezTo>
                  <a:close/>
                  <a:moveTo>
                    <a:pt x="61" y="34"/>
                  </a:moveTo>
                  <a:cubicBezTo>
                    <a:pt x="61" y="35"/>
                    <a:pt x="61" y="35"/>
                    <a:pt x="61" y="35"/>
                  </a:cubicBezTo>
                  <a:cubicBezTo>
                    <a:pt x="61" y="35"/>
                    <a:pt x="61" y="35"/>
                    <a:pt x="61" y="35"/>
                  </a:cubicBezTo>
                  <a:cubicBezTo>
                    <a:pt x="62" y="35"/>
                    <a:pt x="62" y="35"/>
                    <a:pt x="62" y="35"/>
                  </a:cubicBezTo>
                  <a:cubicBezTo>
                    <a:pt x="61" y="34"/>
                    <a:pt x="61" y="34"/>
                    <a:pt x="61" y="34"/>
                  </a:cubicBezTo>
                  <a:cubicBezTo>
                    <a:pt x="61" y="34"/>
                    <a:pt x="61" y="34"/>
                    <a:pt x="61" y="34"/>
                  </a:cubicBezTo>
                  <a:close/>
                  <a:moveTo>
                    <a:pt x="55" y="38"/>
                  </a:moveTo>
                  <a:cubicBezTo>
                    <a:pt x="55" y="39"/>
                    <a:pt x="55" y="39"/>
                    <a:pt x="55" y="39"/>
                  </a:cubicBezTo>
                  <a:cubicBezTo>
                    <a:pt x="55" y="39"/>
                    <a:pt x="55" y="39"/>
                    <a:pt x="55" y="39"/>
                  </a:cubicBezTo>
                  <a:cubicBezTo>
                    <a:pt x="54" y="39"/>
                    <a:pt x="54" y="39"/>
                    <a:pt x="54" y="39"/>
                  </a:cubicBezTo>
                  <a:cubicBezTo>
                    <a:pt x="54" y="40"/>
                    <a:pt x="54" y="40"/>
                    <a:pt x="54" y="40"/>
                  </a:cubicBezTo>
                  <a:cubicBezTo>
                    <a:pt x="55" y="40"/>
                    <a:pt x="55" y="40"/>
                    <a:pt x="55" y="40"/>
                  </a:cubicBezTo>
                  <a:cubicBezTo>
                    <a:pt x="55" y="40"/>
                    <a:pt x="55" y="40"/>
                    <a:pt x="55" y="40"/>
                  </a:cubicBezTo>
                  <a:cubicBezTo>
                    <a:pt x="55" y="39"/>
                    <a:pt x="55" y="39"/>
                    <a:pt x="55" y="39"/>
                  </a:cubicBezTo>
                  <a:cubicBezTo>
                    <a:pt x="55" y="40"/>
                    <a:pt x="55" y="40"/>
                    <a:pt x="55" y="40"/>
                  </a:cubicBezTo>
                  <a:cubicBezTo>
                    <a:pt x="56" y="41"/>
                    <a:pt x="56" y="41"/>
                    <a:pt x="56" y="41"/>
                  </a:cubicBezTo>
                  <a:cubicBezTo>
                    <a:pt x="57" y="40"/>
                    <a:pt x="57" y="40"/>
                    <a:pt x="57" y="40"/>
                  </a:cubicBezTo>
                  <a:cubicBezTo>
                    <a:pt x="57" y="41"/>
                    <a:pt x="57" y="41"/>
                    <a:pt x="57" y="41"/>
                  </a:cubicBezTo>
                  <a:cubicBezTo>
                    <a:pt x="58" y="41"/>
                    <a:pt x="58" y="41"/>
                    <a:pt x="58" y="41"/>
                  </a:cubicBezTo>
                  <a:cubicBezTo>
                    <a:pt x="58" y="40"/>
                    <a:pt x="58" y="40"/>
                    <a:pt x="58" y="40"/>
                  </a:cubicBezTo>
                  <a:cubicBezTo>
                    <a:pt x="59" y="40"/>
                    <a:pt x="59" y="40"/>
                    <a:pt x="59" y="40"/>
                  </a:cubicBezTo>
                  <a:cubicBezTo>
                    <a:pt x="58" y="39"/>
                    <a:pt x="58" y="39"/>
                    <a:pt x="58" y="39"/>
                  </a:cubicBezTo>
                  <a:cubicBezTo>
                    <a:pt x="57" y="38"/>
                    <a:pt x="57" y="38"/>
                    <a:pt x="57" y="38"/>
                  </a:cubicBezTo>
                  <a:cubicBezTo>
                    <a:pt x="55" y="38"/>
                    <a:pt x="55" y="38"/>
                    <a:pt x="55" y="38"/>
                  </a:cubicBezTo>
                  <a:cubicBezTo>
                    <a:pt x="55" y="38"/>
                    <a:pt x="55" y="38"/>
                    <a:pt x="55" y="38"/>
                  </a:cubicBezTo>
                  <a:close/>
                  <a:moveTo>
                    <a:pt x="52" y="40"/>
                  </a:moveTo>
                  <a:cubicBezTo>
                    <a:pt x="52" y="40"/>
                    <a:pt x="52" y="40"/>
                    <a:pt x="52" y="40"/>
                  </a:cubicBezTo>
                  <a:cubicBezTo>
                    <a:pt x="52" y="40"/>
                    <a:pt x="52" y="40"/>
                    <a:pt x="52" y="40"/>
                  </a:cubicBezTo>
                  <a:cubicBezTo>
                    <a:pt x="52" y="40"/>
                    <a:pt x="52" y="40"/>
                    <a:pt x="52" y="40"/>
                  </a:cubicBezTo>
                  <a:close/>
                  <a:moveTo>
                    <a:pt x="46" y="35"/>
                  </a:moveTo>
                  <a:cubicBezTo>
                    <a:pt x="46" y="35"/>
                    <a:pt x="46" y="35"/>
                    <a:pt x="46" y="35"/>
                  </a:cubicBezTo>
                  <a:cubicBezTo>
                    <a:pt x="45" y="36"/>
                    <a:pt x="45" y="36"/>
                    <a:pt x="45" y="36"/>
                  </a:cubicBezTo>
                  <a:cubicBezTo>
                    <a:pt x="45" y="36"/>
                    <a:pt x="45" y="36"/>
                    <a:pt x="45" y="36"/>
                  </a:cubicBezTo>
                  <a:cubicBezTo>
                    <a:pt x="47" y="37"/>
                    <a:pt x="47" y="37"/>
                    <a:pt x="47" y="37"/>
                  </a:cubicBezTo>
                  <a:cubicBezTo>
                    <a:pt x="47" y="37"/>
                    <a:pt x="47" y="37"/>
                    <a:pt x="47" y="37"/>
                  </a:cubicBezTo>
                  <a:cubicBezTo>
                    <a:pt x="47" y="38"/>
                    <a:pt x="47" y="38"/>
                    <a:pt x="47" y="38"/>
                  </a:cubicBezTo>
                  <a:cubicBezTo>
                    <a:pt x="48" y="38"/>
                    <a:pt x="48" y="38"/>
                    <a:pt x="48" y="38"/>
                  </a:cubicBezTo>
                  <a:cubicBezTo>
                    <a:pt x="48" y="39"/>
                    <a:pt x="48" y="39"/>
                    <a:pt x="48" y="39"/>
                  </a:cubicBezTo>
                  <a:cubicBezTo>
                    <a:pt x="49" y="40"/>
                    <a:pt x="49" y="40"/>
                    <a:pt x="49" y="40"/>
                  </a:cubicBezTo>
                  <a:cubicBezTo>
                    <a:pt x="50" y="40"/>
                    <a:pt x="50" y="40"/>
                    <a:pt x="50" y="40"/>
                  </a:cubicBezTo>
                  <a:cubicBezTo>
                    <a:pt x="50" y="40"/>
                    <a:pt x="50" y="40"/>
                    <a:pt x="50" y="40"/>
                  </a:cubicBezTo>
                  <a:cubicBezTo>
                    <a:pt x="51" y="41"/>
                    <a:pt x="51" y="41"/>
                    <a:pt x="51" y="41"/>
                  </a:cubicBezTo>
                  <a:cubicBezTo>
                    <a:pt x="51" y="40"/>
                    <a:pt x="51" y="40"/>
                    <a:pt x="51" y="40"/>
                  </a:cubicBezTo>
                  <a:cubicBezTo>
                    <a:pt x="51" y="39"/>
                    <a:pt x="51" y="39"/>
                    <a:pt x="51" y="39"/>
                  </a:cubicBezTo>
                  <a:cubicBezTo>
                    <a:pt x="51" y="38"/>
                    <a:pt x="51" y="38"/>
                    <a:pt x="51" y="38"/>
                  </a:cubicBezTo>
                  <a:cubicBezTo>
                    <a:pt x="50" y="38"/>
                    <a:pt x="50" y="38"/>
                    <a:pt x="50" y="38"/>
                  </a:cubicBezTo>
                  <a:cubicBezTo>
                    <a:pt x="49" y="37"/>
                    <a:pt x="49" y="37"/>
                    <a:pt x="49" y="37"/>
                  </a:cubicBezTo>
                  <a:cubicBezTo>
                    <a:pt x="49" y="35"/>
                    <a:pt x="49" y="35"/>
                    <a:pt x="49" y="35"/>
                  </a:cubicBezTo>
                  <a:cubicBezTo>
                    <a:pt x="48" y="35"/>
                    <a:pt x="48" y="35"/>
                    <a:pt x="48" y="35"/>
                  </a:cubicBezTo>
                  <a:cubicBezTo>
                    <a:pt x="48" y="34"/>
                    <a:pt x="48" y="34"/>
                    <a:pt x="48" y="34"/>
                  </a:cubicBezTo>
                  <a:cubicBezTo>
                    <a:pt x="48" y="34"/>
                    <a:pt x="48" y="34"/>
                    <a:pt x="48" y="34"/>
                  </a:cubicBezTo>
                  <a:cubicBezTo>
                    <a:pt x="47" y="34"/>
                    <a:pt x="47" y="34"/>
                    <a:pt x="47" y="34"/>
                  </a:cubicBezTo>
                  <a:cubicBezTo>
                    <a:pt x="47" y="35"/>
                    <a:pt x="47" y="35"/>
                    <a:pt x="47" y="35"/>
                  </a:cubicBezTo>
                  <a:cubicBezTo>
                    <a:pt x="47" y="35"/>
                    <a:pt x="47" y="35"/>
                    <a:pt x="47" y="35"/>
                  </a:cubicBezTo>
                  <a:cubicBezTo>
                    <a:pt x="47" y="35"/>
                    <a:pt x="47" y="35"/>
                    <a:pt x="47" y="35"/>
                  </a:cubicBezTo>
                  <a:cubicBezTo>
                    <a:pt x="46" y="34"/>
                    <a:pt x="46" y="34"/>
                    <a:pt x="46" y="34"/>
                  </a:cubicBezTo>
                  <a:cubicBezTo>
                    <a:pt x="46" y="35"/>
                    <a:pt x="46" y="35"/>
                    <a:pt x="46" y="35"/>
                  </a:cubicBezTo>
                  <a:close/>
                  <a:moveTo>
                    <a:pt x="41" y="30"/>
                  </a:moveTo>
                  <a:cubicBezTo>
                    <a:pt x="41" y="30"/>
                    <a:pt x="41" y="30"/>
                    <a:pt x="41" y="30"/>
                  </a:cubicBezTo>
                  <a:cubicBezTo>
                    <a:pt x="42" y="31"/>
                    <a:pt x="42" y="31"/>
                    <a:pt x="42" y="31"/>
                  </a:cubicBezTo>
                  <a:cubicBezTo>
                    <a:pt x="42" y="30"/>
                    <a:pt x="42" y="30"/>
                    <a:pt x="42" y="30"/>
                  </a:cubicBezTo>
                  <a:cubicBezTo>
                    <a:pt x="42" y="30"/>
                    <a:pt x="42" y="30"/>
                    <a:pt x="42" y="30"/>
                  </a:cubicBezTo>
                  <a:cubicBezTo>
                    <a:pt x="41" y="30"/>
                    <a:pt x="41" y="30"/>
                    <a:pt x="41" y="30"/>
                  </a:cubicBezTo>
                  <a:close/>
                  <a:moveTo>
                    <a:pt x="42" y="28"/>
                  </a:moveTo>
                  <a:cubicBezTo>
                    <a:pt x="42" y="29"/>
                    <a:pt x="42" y="29"/>
                    <a:pt x="42" y="29"/>
                  </a:cubicBezTo>
                  <a:cubicBezTo>
                    <a:pt x="42" y="29"/>
                    <a:pt x="42" y="29"/>
                    <a:pt x="42" y="29"/>
                  </a:cubicBezTo>
                  <a:cubicBezTo>
                    <a:pt x="43" y="29"/>
                    <a:pt x="43" y="29"/>
                    <a:pt x="43" y="29"/>
                  </a:cubicBezTo>
                  <a:cubicBezTo>
                    <a:pt x="44" y="29"/>
                    <a:pt x="44" y="29"/>
                    <a:pt x="44" y="29"/>
                  </a:cubicBezTo>
                  <a:cubicBezTo>
                    <a:pt x="44" y="29"/>
                    <a:pt x="44" y="29"/>
                    <a:pt x="44" y="29"/>
                  </a:cubicBezTo>
                  <a:cubicBezTo>
                    <a:pt x="43" y="28"/>
                    <a:pt x="43" y="28"/>
                    <a:pt x="43" y="28"/>
                  </a:cubicBezTo>
                  <a:cubicBezTo>
                    <a:pt x="42" y="28"/>
                    <a:pt x="42" y="28"/>
                    <a:pt x="42" y="28"/>
                  </a:cubicBezTo>
                  <a:close/>
                  <a:moveTo>
                    <a:pt x="33" y="23"/>
                  </a:moveTo>
                  <a:cubicBezTo>
                    <a:pt x="33" y="24"/>
                    <a:pt x="33" y="24"/>
                    <a:pt x="33" y="24"/>
                  </a:cubicBezTo>
                  <a:cubicBezTo>
                    <a:pt x="33" y="24"/>
                    <a:pt x="33" y="24"/>
                    <a:pt x="33" y="24"/>
                  </a:cubicBezTo>
                  <a:cubicBezTo>
                    <a:pt x="34" y="24"/>
                    <a:pt x="34" y="24"/>
                    <a:pt x="34" y="24"/>
                  </a:cubicBezTo>
                  <a:cubicBezTo>
                    <a:pt x="35" y="25"/>
                    <a:pt x="35" y="25"/>
                    <a:pt x="35" y="25"/>
                  </a:cubicBezTo>
                  <a:cubicBezTo>
                    <a:pt x="36" y="25"/>
                    <a:pt x="36" y="25"/>
                    <a:pt x="36" y="25"/>
                  </a:cubicBezTo>
                  <a:cubicBezTo>
                    <a:pt x="35" y="23"/>
                    <a:pt x="35" y="23"/>
                    <a:pt x="35" y="23"/>
                  </a:cubicBezTo>
                  <a:cubicBezTo>
                    <a:pt x="34" y="23"/>
                    <a:pt x="34" y="23"/>
                    <a:pt x="34" y="23"/>
                  </a:cubicBezTo>
                  <a:cubicBezTo>
                    <a:pt x="33" y="23"/>
                    <a:pt x="33" y="23"/>
                    <a:pt x="33" y="23"/>
                  </a:cubicBezTo>
                  <a:close/>
                  <a:moveTo>
                    <a:pt x="31" y="21"/>
                  </a:moveTo>
                  <a:cubicBezTo>
                    <a:pt x="31" y="21"/>
                    <a:pt x="31" y="21"/>
                    <a:pt x="31" y="21"/>
                  </a:cubicBezTo>
                  <a:cubicBezTo>
                    <a:pt x="32" y="22"/>
                    <a:pt x="32" y="22"/>
                    <a:pt x="32" y="22"/>
                  </a:cubicBezTo>
                  <a:cubicBezTo>
                    <a:pt x="33" y="22"/>
                    <a:pt x="33" y="22"/>
                    <a:pt x="33" y="22"/>
                  </a:cubicBezTo>
                  <a:cubicBezTo>
                    <a:pt x="32" y="23"/>
                    <a:pt x="32" y="23"/>
                    <a:pt x="32" y="23"/>
                  </a:cubicBezTo>
                  <a:cubicBezTo>
                    <a:pt x="32" y="23"/>
                    <a:pt x="32" y="23"/>
                    <a:pt x="32" y="23"/>
                  </a:cubicBezTo>
                  <a:cubicBezTo>
                    <a:pt x="31" y="21"/>
                    <a:pt x="31" y="21"/>
                    <a:pt x="31" y="21"/>
                  </a:cubicBezTo>
                  <a:close/>
                  <a:moveTo>
                    <a:pt x="28" y="19"/>
                  </a:moveTo>
                  <a:cubicBezTo>
                    <a:pt x="28" y="21"/>
                    <a:pt x="28" y="21"/>
                    <a:pt x="28" y="21"/>
                  </a:cubicBezTo>
                  <a:cubicBezTo>
                    <a:pt x="29" y="20"/>
                    <a:pt x="29" y="20"/>
                    <a:pt x="29" y="20"/>
                  </a:cubicBezTo>
                  <a:cubicBezTo>
                    <a:pt x="30" y="20"/>
                    <a:pt x="30" y="20"/>
                    <a:pt x="30" y="20"/>
                  </a:cubicBezTo>
                  <a:cubicBezTo>
                    <a:pt x="29" y="19"/>
                    <a:pt x="29" y="19"/>
                    <a:pt x="29" y="19"/>
                  </a:cubicBezTo>
                  <a:cubicBezTo>
                    <a:pt x="28" y="19"/>
                    <a:pt x="28" y="19"/>
                    <a:pt x="28" y="19"/>
                  </a:cubicBezTo>
                  <a:cubicBezTo>
                    <a:pt x="28" y="19"/>
                    <a:pt x="28" y="19"/>
                    <a:pt x="28" y="19"/>
                  </a:cubicBezTo>
                  <a:close/>
                  <a:moveTo>
                    <a:pt x="31" y="49"/>
                  </a:moveTo>
                  <a:cubicBezTo>
                    <a:pt x="32" y="50"/>
                    <a:pt x="32" y="50"/>
                    <a:pt x="32" y="50"/>
                  </a:cubicBezTo>
                  <a:cubicBezTo>
                    <a:pt x="32" y="50"/>
                    <a:pt x="32" y="50"/>
                    <a:pt x="32" y="50"/>
                  </a:cubicBezTo>
                  <a:cubicBezTo>
                    <a:pt x="31" y="49"/>
                    <a:pt x="31" y="49"/>
                    <a:pt x="31" y="49"/>
                  </a:cubicBezTo>
                  <a:cubicBezTo>
                    <a:pt x="31" y="49"/>
                    <a:pt x="31" y="49"/>
                    <a:pt x="31" y="49"/>
                  </a:cubicBezTo>
                  <a:close/>
                  <a:moveTo>
                    <a:pt x="23" y="39"/>
                  </a:moveTo>
                  <a:cubicBezTo>
                    <a:pt x="22" y="40"/>
                    <a:pt x="22" y="40"/>
                    <a:pt x="22" y="40"/>
                  </a:cubicBezTo>
                  <a:cubicBezTo>
                    <a:pt x="24" y="41"/>
                    <a:pt x="24" y="41"/>
                    <a:pt x="24" y="41"/>
                  </a:cubicBezTo>
                  <a:cubicBezTo>
                    <a:pt x="23" y="41"/>
                    <a:pt x="23" y="41"/>
                    <a:pt x="23" y="41"/>
                  </a:cubicBezTo>
                  <a:cubicBezTo>
                    <a:pt x="23" y="40"/>
                    <a:pt x="23" y="40"/>
                    <a:pt x="23" y="40"/>
                  </a:cubicBezTo>
                  <a:cubicBezTo>
                    <a:pt x="23" y="39"/>
                    <a:pt x="23" y="39"/>
                    <a:pt x="23" y="39"/>
                  </a:cubicBezTo>
                  <a:close/>
                  <a:moveTo>
                    <a:pt x="21" y="38"/>
                  </a:moveTo>
                  <a:cubicBezTo>
                    <a:pt x="22" y="39"/>
                    <a:pt x="22" y="39"/>
                    <a:pt x="22" y="39"/>
                  </a:cubicBezTo>
                  <a:cubicBezTo>
                    <a:pt x="21" y="39"/>
                    <a:pt x="21" y="39"/>
                    <a:pt x="21" y="39"/>
                  </a:cubicBezTo>
                  <a:cubicBezTo>
                    <a:pt x="21" y="38"/>
                    <a:pt x="21" y="38"/>
                    <a:pt x="21" y="38"/>
                  </a:cubicBezTo>
                  <a:close/>
                  <a:moveTo>
                    <a:pt x="20" y="36"/>
                  </a:moveTo>
                  <a:cubicBezTo>
                    <a:pt x="19" y="36"/>
                    <a:pt x="19" y="36"/>
                    <a:pt x="19" y="36"/>
                  </a:cubicBezTo>
                  <a:cubicBezTo>
                    <a:pt x="20" y="37"/>
                    <a:pt x="20" y="37"/>
                    <a:pt x="20" y="37"/>
                  </a:cubicBezTo>
                  <a:cubicBezTo>
                    <a:pt x="21" y="37"/>
                    <a:pt x="21" y="37"/>
                    <a:pt x="21" y="37"/>
                  </a:cubicBezTo>
                  <a:cubicBezTo>
                    <a:pt x="20" y="36"/>
                    <a:pt x="20" y="36"/>
                    <a:pt x="20" y="36"/>
                  </a:cubicBezTo>
                  <a:close/>
                  <a:moveTo>
                    <a:pt x="15" y="32"/>
                  </a:moveTo>
                  <a:cubicBezTo>
                    <a:pt x="15" y="33"/>
                    <a:pt x="15" y="33"/>
                    <a:pt x="15" y="33"/>
                  </a:cubicBezTo>
                  <a:cubicBezTo>
                    <a:pt x="16" y="33"/>
                    <a:pt x="16" y="33"/>
                    <a:pt x="16" y="33"/>
                  </a:cubicBezTo>
                  <a:cubicBezTo>
                    <a:pt x="17" y="35"/>
                    <a:pt x="17" y="35"/>
                    <a:pt x="17" y="35"/>
                  </a:cubicBezTo>
                  <a:cubicBezTo>
                    <a:pt x="18" y="35"/>
                    <a:pt x="18" y="35"/>
                    <a:pt x="18" y="35"/>
                  </a:cubicBezTo>
                  <a:cubicBezTo>
                    <a:pt x="18" y="34"/>
                    <a:pt x="18" y="34"/>
                    <a:pt x="18" y="34"/>
                  </a:cubicBezTo>
                  <a:cubicBezTo>
                    <a:pt x="17" y="32"/>
                    <a:pt x="17" y="32"/>
                    <a:pt x="17" y="32"/>
                  </a:cubicBezTo>
                  <a:cubicBezTo>
                    <a:pt x="16" y="32"/>
                    <a:pt x="16" y="32"/>
                    <a:pt x="16" y="32"/>
                  </a:cubicBezTo>
                  <a:cubicBezTo>
                    <a:pt x="15" y="32"/>
                    <a:pt x="15" y="32"/>
                    <a:pt x="15" y="32"/>
                  </a:cubicBezTo>
                  <a:close/>
                  <a:moveTo>
                    <a:pt x="14" y="29"/>
                  </a:moveTo>
                  <a:cubicBezTo>
                    <a:pt x="14" y="30"/>
                    <a:pt x="14" y="30"/>
                    <a:pt x="14" y="30"/>
                  </a:cubicBezTo>
                  <a:cubicBezTo>
                    <a:pt x="14" y="31"/>
                    <a:pt x="14" y="31"/>
                    <a:pt x="14" y="31"/>
                  </a:cubicBezTo>
                  <a:cubicBezTo>
                    <a:pt x="15" y="30"/>
                    <a:pt x="15" y="30"/>
                    <a:pt x="15" y="30"/>
                  </a:cubicBezTo>
                  <a:cubicBezTo>
                    <a:pt x="15" y="30"/>
                    <a:pt x="15" y="30"/>
                    <a:pt x="15" y="30"/>
                  </a:cubicBezTo>
                  <a:cubicBezTo>
                    <a:pt x="14" y="29"/>
                    <a:pt x="14" y="29"/>
                    <a:pt x="14" y="29"/>
                  </a:cubicBezTo>
                  <a:close/>
                  <a:moveTo>
                    <a:pt x="15" y="27"/>
                  </a:moveTo>
                  <a:cubicBezTo>
                    <a:pt x="16" y="27"/>
                    <a:pt x="16" y="27"/>
                    <a:pt x="16" y="27"/>
                  </a:cubicBezTo>
                  <a:cubicBezTo>
                    <a:pt x="16" y="27"/>
                    <a:pt x="16" y="27"/>
                    <a:pt x="16" y="27"/>
                  </a:cubicBezTo>
                  <a:cubicBezTo>
                    <a:pt x="16" y="27"/>
                    <a:pt x="16" y="27"/>
                    <a:pt x="16" y="27"/>
                  </a:cubicBezTo>
                  <a:cubicBezTo>
                    <a:pt x="15" y="27"/>
                    <a:pt x="15" y="27"/>
                    <a:pt x="15" y="27"/>
                  </a:cubicBezTo>
                  <a:cubicBezTo>
                    <a:pt x="15" y="27"/>
                    <a:pt x="15" y="27"/>
                    <a:pt x="15" y="27"/>
                  </a:cubicBezTo>
                  <a:close/>
                  <a:moveTo>
                    <a:pt x="8" y="22"/>
                  </a:moveTo>
                  <a:cubicBezTo>
                    <a:pt x="9" y="22"/>
                    <a:pt x="9" y="22"/>
                    <a:pt x="9" y="22"/>
                  </a:cubicBezTo>
                  <a:cubicBezTo>
                    <a:pt x="10" y="21"/>
                    <a:pt x="10" y="21"/>
                    <a:pt x="10" y="21"/>
                  </a:cubicBezTo>
                  <a:cubicBezTo>
                    <a:pt x="10" y="21"/>
                    <a:pt x="10" y="21"/>
                    <a:pt x="10" y="21"/>
                  </a:cubicBezTo>
                  <a:cubicBezTo>
                    <a:pt x="11" y="23"/>
                    <a:pt x="11" y="23"/>
                    <a:pt x="11" y="23"/>
                  </a:cubicBezTo>
                  <a:cubicBezTo>
                    <a:pt x="12" y="23"/>
                    <a:pt x="12" y="23"/>
                    <a:pt x="12" y="23"/>
                  </a:cubicBezTo>
                  <a:cubicBezTo>
                    <a:pt x="12" y="24"/>
                    <a:pt x="12" y="24"/>
                    <a:pt x="12" y="24"/>
                  </a:cubicBezTo>
                  <a:cubicBezTo>
                    <a:pt x="12" y="25"/>
                    <a:pt x="12" y="25"/>
                    <a:pt x="12" y="25"/>
                  </a:cubicBezTo>
                  <a:cubicBezTo>
                    <a:pt x="11" y="25"/>
                    <a:pt x="11" y="25"/>
                    <a:pt x="11" y="25"/>
                  </a:cubicBezTo>
                  <a:cubicBezTo>
                    <a:pt x="10" y="24"/>
                    <a:pt x="10" y="24"/>
                    <a:pt x="10" y="24"/>
                  </a:cubicBezTo>
                  <a:cubicBezTo>
                    <a:pt x="10" y="24"/>
                    <a:pt x="10" y="24"/>
                    <a:pt x="10" y="24"/>
                  </a:cubicBezTo>
                  <a:cubicBezTo>
                    <a:pt x="9" y="23"/>
                    <a:pt x="9" y="23"/>
                    <a:pt x="9" y="23"/>
                  </a:cubicBezTo>
                  <a:cubicBezTo>
                    <a:pt x="8" y="22"/>
                    <a:pt x="8" y="22"/>
                    <a:pt x="8" y="22"/>
                  </a:cubicBezTo>
                  <a:close/>
                  <a:moveTo>
                    <a:pt x="8" y="19"/>
                  </a:moveTo>
                  <a:cubicBezTo>
                    <a:pt x="9" y="19"/>
                    <a:pt x="9" y="19"/>
                    <a:pt x="9" y="19"/>
                  </a:cubicBezTo>
                  <a:cubicBezTo>
                    <a:pt x="9" y="18"/>
                    <a:pt x="9" y="18"/>
                    <a:pt x="9" y="18"/>
                  </a:cubicBezTo>
                  <a:cubicBezTo>
                    <a:pt x="8" y="19"/>
                    <a:pt x="8" y="19"/>
                    <a:pt x="8" y="19"/>
                  </a:cubicBezTo>
                  <a:close/>
                  <a:moveTo>
                    <a:pt x="2" y="15"/>
                  </a:moveTo>
                  <a:cubicBezTo>
                    <a:pt x="2" y="15"/>
                    <a:pt x="2" y="15"/>
                    <a:pt x="2" y="15"/>
                  </a:cubicBezTo>
                  <a:cubicBezTo>
                    <a:pt x="2" y="16"/>
                    <a:pt x="2" y="16"/>
                    <a:pt x="2" y="16"/>
                  </a:cubicBezTo>
                  <a:cubicBezTo>
                    <a:pt x="3" y="16"/>
                    <a:pt x="3" y="16"/>
                    <a:pt x="3" y="16"/>
                  </a:cubicBezTo>
                  <a:cubicBezTo>
                    <a:pt x="4" y="16"/>
                    <a:pt x="4" y="16"/>
                    <a:pt x="4" y="16"/>
                  </a:cubicBezTo>
                  <a:cubicBezTo>
                    <a:pt x="3" y="16"/>
                    <a:pt x="3" y="16"/>
                    <a:pt x="3" y="16"/>
                  </a:cubicBezTo>
                  <a:cubicBezTo>
                    <a:pt x="2" y="15"/>
                    <a:pt x="2" y="15"/>
                    <a:pt x="2" y="15"/>
                  </a:cubicBezTo>
                  <a:close/>
                  <a:moveTo>
                    <a:pt x="0" y="4"/>
                  </a:moveTo>
                  <a:cubicBezTo>
                    <a:pt x="0" y="4"/>
                    <a:pt x="0" y="4"/>
                    <a:pt x="0" y="4"/>
                  </a:cubicBezTo>
                  <a:cubicBezTo>
                    <a:pt x="0" y="6"/>
                    <a:pt x="0" y="6"/>
                    <a:pt x="0" y="6"/>
                  </a:cubicBezTo>
                  <a:cubicBezTo>
                    <a:pt x="1" y="8"/>
                    <a:pt x="1" y="8"/>
                    <a:pt x="1" y="8"/>
                  </a:cubicBezTo>
                  <a:cubicBezTo>
                    <a:pt x="2" y="8"/>
                    <a:pt x="2" y="8"/>
                    <a:pt x="2" y="8"/>
                  </a:cubicBezTo>
                  <a:cubicBezTo>
                    <a:pt x="4" y="10"/>
                    <a:pt x="4" y="10"/>
                    <a:pt x="4" y="10"/>
                  </a:cubicBezTo>
                  <a:cubicBezTo>
                    <a:pt x="4" y="10"/>
                    <a:pt x="4" y="10"/>
                    <a:pt x="4" y="10"/>
                  </a:cubicBezTo>
                  <a:cubicBezTo>
                    <a:pt x="5" y="11"/>
                    <a:pt x="5" y="11"/>
                    <a:pt x="5" y="11"/>
                  </a:cubicBezTo>
                  <a:cubicBezTo>
                    <a:pt x="6" y="11"/>
                    <a:pt x="6" y="11"/>
                    <a:pt x="6" y="11"/>
                  </a:cubicBezTo>
                  <a:cubicBezTo>
                    <a:pt x="7" y="11"/>
                    <a:pt x="7" y="11"/>
                    <a:pt x="7" y="11"/>
                  </a:cubicBezTo>
                  <a:cubicBezTo>
                    <a:pt x="8" y="12"/>
                    <a:pt x="8" y="12"/>
                    <a:pt x="8" y="12"/>
                  </a:cubicBezTo>
                  <a:cubicBezTo>
                    <a:pt x="10" y="15"/>
                    <a:pt x="10" y="15"/>
                    <a:pt x="10" y="15"/>
                  </a:cubicBezTo>
                  <a:cubicBezTo>
                    <a:pt x="11" y="16"/>
                    <a:pt x="11" y="16"/>
                    <a:pt x="11" y="16"/>
                  </a:cubicBezTo>
                  <a:cubicBezTo>
                    <a:pt x="12" y="16"/>
                    <a:pt x="12" y="16"/>
                    <a:pt x="12" y="16"/>
                  </a:cubicBezTo>
                  <a:cubicBezTo>
                    <a:pt x="12" y="17"/>
                    <a:pt x="12" y="17"/>
                    <a:pt x="12" y="17"/>
                  </a:cubicBezTo>
                  <a:cubicBezTo>
                    <a:pt x="12" y="17"/>
                    <a:pt x="12" y="17"/>
                    <a:pt x="12" y="17"/>
                  </a:cubicBezTo>
                  <a:cubicBezTo>
                    <a:pt x="12" y="18"/>
                    <a:pt x="12" y="18"/>
                    <a:pt x="12" y="18"/>
                  </a:cubicBezTo>
                  <a:cubicBezTo>
                    <a:pt x="13" y="19"/>
                    <a:pt x="13" y="19"/>
                    <a:pt x="13" y="19"/>
                  </a:cubicBezTo>
                  <a:cubicBezTo>
                    <a:pt x="14" y="19"/>
                    <a:pt x="14" y="19"/>
                    <a:pt x="14" y="19"/>
                  </a:cubicBezTo>
                  <a:cubicBezTo>
                    <a:pt x="15" y="20"/>
                    <a:pt x="15" y="20"/>
                    <a:pt x="15" y="20"/>
                  </a:cubicBezTo>
                  <a:cubicBezTo>
                    <a:pt x="15" y="20"/>
                    <a:pt x="15" y="20"/>
                    <a:pt x="15" y="20"/>
                  </a:cubicBezTo>
                  <a:cubicBezTo>
                    <a:pt x="16" y="20"/>
                    <a:pt x="16" y="20"/>
                    <a:pt x="16" y="20"/>
                  </a:cubicBezTo>
                  <a:cubicBezTo>
                    <a:pt x="16" y="21"/>
                    <a:pt x="16" y="21"/>
                    <a:pt x="16" y="21"/>
                  </a:cubicBezTo>
                  <a:cubicBezTo>
                    <a:pt x="16" y="21"/>
                    <a:pt x="16" y="21"/>
                    <a:pt x="16" y="21"/>
                  </a:cubicBezTo>
                  <a:cubicBezTo>
                    <a:pt x="16" y="22"/>
                    <a:pt x="16" y="22"/>
                    <a:pt x="16" y="22"/>
                  </a:cubicBezTo>
                  <a:cubicBezTo>
                    <a:pt x="17" y="23"/>
                    <a:pt x="17" y="23"/>
                    <a:pt x="17" y="23"/>
                  </a:cubicBezTo>
                  <a:cubicBezTo>
                    <a:pt x="17" y="23"/>
                    <a:pt x="17" y="23"/>
                    <a:pt x="17" y="23"/>
                  </a:cubicBezTo>
                  <a:cubicBezTo>
                    <a:pt x="18" y="25"/>
                    <a:pt x="18" y="25"/>
                    <a:pt x="18" y="25"/>
                  </a:cubicBezTo>
                  <a:cubicBezTo>
                    <a:pt x="18" y="26"/>
                    <a:pt x="18" y="26"/>
                    <a:pt x="18" y="26"/>
                  </a:cubicBezTo>
                  <a:cubicBezTo>
                    <a:pt x="19" y="27"/>
                    <a:pt x="19" y="27"/>
                    <a:pt x="19" y="27"/>
                  </a:cubicBezTo>
                  <a:cubicBezTo>
                    <a:pt x="21" y="28"/>
                    <a:pt x="21" y="28"/>
                    <a:pt x="21" y="28"/>
                  </a:cubicBezTo>
                  <a:cubicBezTo>
                    <a:pt x="21" y="28"/>
                    <a:pt x="21" y="28"/>
                    <a:pt x="21" y="28"/>
                  </a:cubicBezTo>
                  <a:cubicBezTo>
                    <a:pt x="22" y="30"/>
                    <a:pt x="22" y="30"/>
                    <a:pt x="22" y="30"/>
                  </a:cubicBezTo>
                  <a:cubicBezTo>
                    <a:pt x="23" y="31"/>
                    <a:pt x="23" y="31"/>
                    <a:pt x="23" y="31"/>
                  </a:cubicBezTo>
                  <a:cubicBezTo>
                    <a:pt x="23" y="33"/>
                    <a:pt x="23" y="33"/>
                    <a:pt x="23" y="33"/>
                  </a:cubicBezTo>
                  <a:cubicBezTo>
                    <a:pt x="24" y="35"/>
                    <a:pt x="24" y="35"/>
                    <a:pt x="24" y="35"/>
                  </a:cubicBezTo>
                  <a:cubicBezTo>
                    <a:pt x="24" y="37"/>
                    <a:pt x="24" y="37"/>
                    <a:pt x="24" y="37"/>
                  </a:cubicBezTo>
                  <a:cubicBezTo>
                    <a:pt x="25" y="38"/>
                    <a:pt x="25" y="38"/>
                    <a:pt x="25" y="38"/>
                  </a:cubicBezTo>
                  <a:cubicBezTo>
                    <a:pt x="26" y="39"/>
                    <a:pt x="26" y="39"/>
                    <a:pt x="26" y="39"/>
                  </a:cubicBezTo>
                  <a:cubicBezTo>
                    <a:pt x="28" y="41"/>
                    <a:pt x="28" y="41"/>
                    <a:pt x="28" y="41"/>
                  </a:cubicBezTo>
                  <a:cubicBezTo>
                    <a:pt x="28" y="41"/>
                    <a:pt x="28" y="41"/>
                    <a:pt x="28" y="41"/>
                  </a:cubicBezTo>
                  <a:cubicBezTo>
                    <a:pt x="30" y="42"/>
                    <a:pt x="30" y="42"/>
                    <a:pt x="30" y="42"/>
                  </a:cubicBezTo>
                  <a:cubicBezTo>
                    <a:pt x="30" y="42"/>
                    <a:pt x="30" y="42"/>
                    <a:pt x="30" y="42"/>
                  </a:cubicBezTo>
                  <a:cubicBezTo>
                    <a:pt x="31" y="43"/>
                    <a:pt x="31" y="43"/>
                    <a:pt x="31" y="43"/>
                  </a:cubicBezTo>
                  <a:cubicBezTo>
                    <a:pt x="31" y="44"/>
                    <a:pt x="31" y="44"/>
                    <a:pt x="31" y="44"/>
                  </a:cubicBezTo>
                  <a:cubicBezTo>
                    <a:pt x="32" y="45"/>
                    <a:pt x="32" y="45"/>
                    <a:pt x="32" y="45"/>
                  </a:cubicBezTo>
                  <a:cubicBezTo>
                    <a:pt x="34" y="46"/>
                    <a:pt x="34" y="46"/>
                    <a:pt x="34" y="46"/>
                  </a:cubicBezTo>
                  <a:cubicBezTo>
                    <a:pt x="35" y="47"/>
                    <a:pt x="35" y="47"/>
                    <a:pt x="35" y="47"/>
                  </a:cubicBezTo>
                  <a:cubicBezTo>
                    <a:pt x="36" y="48"/>
                    <a:pt x="36" y="48"/>
                    <a:pt x="36" y="48"/>
                  </a:cubicBezTo>
                  <a:cubicBezTo>
                    <a:pt x="37" y="48"/>
                    <a:pt x="37" y="48"/>
                    <a:pt x="37" y="48"/>
                  </a:cubicBezTo>
                  <a:cubicBezTo>
                    <a:pt x="40" y="50"/>
                    <a:pt x="40" y="50"/>
                    <a:pt x="40" y="50"/>
                  </a:cubicBezTo>
                  <a:cubicBezTo>
                    <a:pt x="40" y="51"/>
                    <a:pt x="40" y="51"/>
                    <a:pt x="40" y="51"/>
                  </a:cubicBezTo>
                  <a:cubicBezTo>
                    <a:pt x="41" y="51"/>
                    <a:pt x="41" y="51"/>
                    <a:pt x="41" y="51"/>
                  </a:cubicBezTo>
                  <a:cubicBezTo>
                    <a:pt x="41" y="52"/>
                    <a:pt x="41" y="52"/>
                    <a:pt x="41" y="52"/>
                  </a:cubicBezTo>
                  <a:cubicBezTo>
                    <a:pt x="42" y="52"/>
                    <a:pt x="42" y="52"/>
                    <a:pt x="42" y="52"/>
                  </a:cubicBezTo>
                  <a:cubicBezTo>
                    <a:pt x="42" y="51"/>
                    <a:pt x="42" y="51"/>
                    <a:pt x="42" y="51"/>
                  </a:cubicBezTo>
                  <a:cubicBezTo>
                    <a:pt x="41" y="51"/>
                    <a:pt x="41" y="51"/>
                    <a:pt x="41" y="51"/>
                  </a:cubicBezTo>
                  <a:cubicBezTo>
                    <a:pt x="41" y="50"/>
                    <a:pt x="41" y="50"/>
                    <a:pt x="41" y="50"/>
                  </a:cubicBezTo>
                  <a:cubicBezTo>
                    <a:pt x="42" y="50"/>
                    <a:pt x="42" y="50"/>
                    <a:pt x="42" y="50"/>
                  </a:cubicBezTo>
                  <a:cubicBezTo>
                    <a:pt x="44" y="52"/>
                    <a:pt x="44" y="52"/>
                    <a:pt x="44" y="52"/>
                  </a:cubicBezTo>
                  <a:cubicBezTo>
                    <a:pt x="44" y="51"/>
                    <a:pt x="44" y="51"/>
                    <a:pt x="44" y="51"/>
                  </a:cubicBezTo>
                  <a:cubicBezTo>
                    <a:pt x="44" y="50"/>
                    <a:pt x="44" y="50"/>
                    <a:pt x="44" y="50"/>
                  </a:cubicBezTo>
                  <a:cubicBezTo>
                    <a:pt x="45" y="50"/>
                    <a:pt x="45" y="50"/>
                    <a:pt x="45" y="50"/>
                  </a:cubicBezTo>
                  <a:cubicBezTo>
                    <a:pt x="45" y="50"/>
                    <a:pt x="45" y="50"/>
                    <a:pt x="45" y="50"/>
                  </a:cubicBezTo>
                  <a:cubicBezTo>
                    <a:pt x="46" y="51"/>
                    <a:pt x="46" y="51"/>
                    <a:pt x="46" y="51"/>
                  </a:cubicBezTo>
                  <a:cubicBezTo>
                    <a:pt x="47" y="51"/>
                    <a:pt x="47" y="51"/>
                    <a:pt x="47" y="51"/>
                  </a:cubicBezTo>
                  <a:cubicBezTo>
                    <a:pt x="47" y="51"/>
                    <a:pt x="47" y="51"/>
                    <a:pt x="47" y="51"/>
                  </a:cubicBezTo>
                  <a:cubicBezTo>
                    <a:pt x="47" y="49"/>
                    <a:pt x="47" y="49"/>
                    <a:pt x="47" y="49"/>
                  </a:cubicBezTo>
                  <a:cubicBezTo>
                    <a:pt x="48" y="47"/>
                    <a:pt x="48" y="47"/>
                    <a:pt x="48" y="47"/>
                  </a:cubicBezTo>
                  <a:cubicBezTo>
                    <a:pt x="47" y="45"/>
                    <a:pt x="47" y="45"/>
                    <a:pt x="47" y="45"/>
                  </a:cubicBezTo>
                  <a:cubicBezTo>
                    <a:pt x="48" y="44"/>
                    <a:pt x="48" y="44"/>
                    <a:pt x="48" y="44"/>
                  </a:cubicBezTo>
                  <a:cubicBezTo>
                    <a:pt x="47" y="43"/>
                    <a:pt x="47" y="43"/>
                    <a:pt x="47" y="43"/>
                  </a:cubicBezTo>
                  <a:cubicBezTo>
                    <a:pt x="48" y="42"/>
                    <a:pt x="48" y="42"/>
                    <a:pt x="48" y="42"/>
                  </a:cubicBezTo>
                  <a:cubicBezTo>
                    <a:pt x="48" y="42"/>
                    <a:pt x="48" y="42"/>
                    <a:pt x="48" y="42"/>
                  </a:cubicBezTo>
                  <a:cubicBezTo>
                    <a:pt x="49" y="41"/>
                    <a:pt x="49" y="41"/>
                    <a:pt x="49" y="41"/>
                  </a:cubicBezTo>
                  <a:cubicBezTo>
                    <a:pt x="49" y="40"/>
                    <a:pt x="49" y="40"/>
                    <a:pt x="49" y="40"/>
                  </a:cubicBezTo>
                  <a:cubicBezTo>
                    <a:pt x="48" y="40"/>
                    <a:pt x="48" y="40"/>
                    <a:pt x="48" y="40"/>
                  </a:cubicBezTo>
                  <a:cubicBezTo>
                    <a:pt x="47" y="39"/>
                    <a:pt x="47" y="39"/>
                    <a:pt x="47" y="39"/>
                  </a:cubicBezTo>
                  <a:cubicBezTo>
                    <a:pt x="47" y="38"/>
                    <a:pt x="47" y="38"/>
                    <a:pt x="47" y="38"/>
                  </a:cubicBezTo>
                  <a:cubicBezTo>
                    <a:pt x="46" y="38"/>
                    <a:pt x="46" y="38"/>
                    <a:pt x="46" y="38"/>
                  </a:cubicBezTo>
                  <a:cubicBezTo>
                    <a:pt x="46" y="38"/>
                    <a:pt x="46" y="38"/>
                    <a:pt x="46" y="38"/>
                  </a:cubicBezTo>
                  <a:cubicBezTo>
                    <a:pt x="45" y="37"/>
                    <a:pt x="45" y="37"/>
                    <a:pt x="45" y="37"/>
                  </a:cubicBezTo>
                  <a:cubicBezTo>
                    <a:pt x="44" y="37"/>
                    <a:pt x="44" y="37"/>
                    <a:pt x="44" y="37"/>
                  </a:cubicBezTo>
                  <a:cubicBezTo>
                    <a:pt x="43" y="37"/>
                    <a:pt x="43" y="37"/>
                    <a:pt x="43" y="37"/>
                  </a:cubicBezTo>
                  <a:cubicBezTo>
                    <a:pt x="43" y="36"/>
                    <a:pt x="43" y="36"/>
                    <a:pt x="43" y="36"/>
                  </a:cubicBezTo>
                  <a:cubicBezTo>
                    <a:pt x="42" y="35"/>
                    <a:pt x="42" y="35"/>
                    <a:pt x="42" y="35"/>
                  </a:cubicBezTo>
                  <a:cubicBezTo>
                    <a:pt x="42" y="36"/>
                    <a:pt x="42" y="36"/>
                    <a:pt x="42" y="36"/>
                  </a:cubicBezTo>
                  <a:cubicBezTo>
                    <a:pt x="42" y="35"/>
                    <a:pt x="42" y="35"/>
                    <a:pt x="42" y="35"/>
                  </a:cubicBezTo>
                  <a:cubicBezTo>
                    <a:pt x="42" y="34"/>
                    <a:pt x="42" y="34"/>
                    <a:pt x="42" y="34"/>
                  </a:cubicBezTo>
                  <a:cubicBezTo>
                    <a:pt x="41" y="32"/>
                    <a:pt x="41" y="32"/>
                    <a:pt x="41" y="32"/>
                  </a:cubicBezTo>
                  <a:cubicBezTo>
                    <a:pt x="40" y="32"/>
                    <a:pt x="40" y="32"/>
                    <a:pt x="40" y="32"/>
                  </a:cubicBezTo>
                  <a:cubicBezTo>
                    <a:pt x="40" y="32"/>
                    <a:pt x="40" y="32"/>
                    <a:pt x="40" y="32"/>
                  </a:cubicBezTo>
                  <a:cubicBezTo>
                    <a:pt x="38" y="32"/>
                    <a:pt x="38" y="32"/>
                    <a:pt x="38" y="32"/>
                  </a:cubicBezTo>
                  <a:cubicBezTo>
                    <a:pt x="37" y="31"/>
                    <a:pt x="37" y="31"/>
                    <a:pt x="37" y="31"/>
                  </a:cubicBezTo>
                  <a:cubicBezTo>
                    <a:pt x="37" y="30"/>
                    <a:pt x="37" y="30"/>
                    <a:pt x="37" y="30"/>
                  </a:cubicBezTo>
                  <a:cubicBezTo>
                    <a:pt x="38" y="30"/>
                    <a:pt x="38" y="30"/>
                    <a:pt x="38" y="30"/>
                  </a:cubicBezTo>
                  <a:cubicBezTo>
                    <a:pt x="39" y="29"/>
                    <a:pt x="39" y="29"/>
                    <a:pt x="39" y="29"/>
                  </a:cubicBezTo>
                  <a:cubicBezTo>
                    <a:pt x="38" y="29"/>
                    <a:pt x="38" y="29"/>
                    <a:pt x="38" y="29"/>
                  </a:cubicBezTo>
                  <a:cubicBezTo>
                    <a:pt x="37" y="29"/>
                    <a:pt x="37" y="29"/>
                    <a:pt x="37" y="29"/>
                  </a:cubicBezTo>
                  <a:cubicBezTo>
                    <a:pt x="37" y="29"/>
                    <a:pt x="37" y="29"/>
                    <a:pt x="37" y="29"/>
                  </a:cubicBezTo>
                  <a:cubicBezTo>
                    <a:pt x="36" y="29"/>
                    <a:pt x="36" y="29"/>
                    <a:pt x="36" y="29"/>
                  </a:cubicBezTo>
                  <a:cubicBezTo>
                    <a:pt x="36" y="29"/>
                    <a:pt x="36" y="29"/>
                    <a:pt x="36" y="29"/>
                  </a:cubicBezTo>
                  <a:cubicBezTo>
                    <a:pt x="37" y="28"/>
                    <a:pt x="37" y="28"/>
                    <a:pt x="37" y="28"/>
                  </a:cubicBezTo>
                  <a:cubicBezTo>
                    <a:pt x="39" y="28"/>
                    <a:pt x="39" y="28"/>
                    <a:pt x="39" y="28"/>
                  </a:cubicBezTo>
                  <a:cubicBezTo>
                    <a:pt x="38" y="27"/>
                    <a:pt x="38" y="27"/>
                    <a:pt x="38" y="27"/>
                  </a:cubicBezTo>
                  <a:cubicBezTo>
                    <a:pt x="37" y="26"/>
                    <a:pt x="37" y="26"/>
                    <a:pt x="37" y="26"/>
                  </a:cubicBezTo>
                  <a:cubicBezTo>
                    <a:pt x="36" y="26"/>
                    <a:pt x="36" y="26"/>
                    <a:pt x="36" y="26"/>
                  </a:cubicBezTo>
                  <a:cubicBezTo>
                    <a:pt x="35" y="26"/>
                    <a:pt x="35" y="26"/>
                    <a:pt x="35" y="26"/>
                  </a:cubicBezTo>
                  <a:cubicBezTo>
                    <a:pt x="34" y="27"/>
                    <a:pt x="34" y="27"/>
                    <a:pt x="34" y="27"/>
                  </a:cubicBezTo>
                  <a:cubicBezTo>
                    <a:pt x="33" y="27"/>
                    <a:pt x="33" y="27"/>
                    <a:pt x="33" y="27"/>
                  </a:cubicBezTo>
                  <a:cubicBezTo>
                    <a:pt x="34" y="27"/>
                    <a:pt x="34" y="27"/>
                    <a:pt x="34" y="27"/>
                  </a:cubicBezTo>
                  <a:cubicBezTo>
                    <a:pt x="34" y="26"/>
                    <a:pt x="34" y="26"/>
                    <a:pt x="34" y="26"/>
                  </a:cubicBezTo>
                  <a:cubicBezTo>
                    <a:pt x="35" y="26"/>
                    <a:pt x="35" y="26"/>
                    <a:pt x="35" y="26"/>
                  </a:cubicBezTo>
                  <a:cubicBezTo>
                    <a:pt x="35" y="26"/>
                    <a:pt x="35" y="26"/>
                    <a:pt x="35" y="26"/>
                  </a:cubicBezTo>
                  <a:cubicBezTo>
                    <a:pt x="35" y="25"/>
                    <a:pt x="35" y="25"/>
                    <a:pt x="35" y="25"/>
                  </a:cubicBezTo>
                  <a:cubicBezTo>
                    <a:pt x="34" y="25"/>
                    <a:pt x="34" y="25"/>
                    <a:pt x="34" y="25"/>
                  </a:cubicBezTo>
                  <a:cubicBezTo>
                    <a:pt x="32" y="25"/>
                    <a:pt x="32" y="25"/>
                    <a:pt x="32" y="25"/>
                  </a:cubicBezTo>
                  <a:cubicBezTo>
                    <a:pt x="31" y="24"/>
                    <a:pt x="31" y="24"/>
                    <a:pt x="31" y="24"/>
                  </a:cubicBezTo>
                  <a:cubicBezTo>
                    <a:pt x="31" y="23"/>
                    <a:pt x="31" y="23"/>
                    <a:pt x="31" y="23"/>
                  </a:cubicBezTo>
                  <a:cubicBezTo>
                    <a:pt x="31" y="22"/>
                    <a:pt x="31" y="22"/>
                    <a:pt x="31" y="22"/>
                  </a:cubicBezTo>
                  <a:cubicBezTo>
                    <a:pt x="29" y="21"/>
                    <a:pt x="29" y="21"/>
                    <a:pt x="29" y="21"/>
                  </a:cubicBezTo>
                  <a:cubicBezTo>
                    <a:pt x="29" y="21"/>
                    <a:pt x="29" y="21"/>
                    <a:pt x="29" y="21"/>
                  </a:cubicBezTo>
                  <a:cubicBezTo>
                    <a:pt x="28" y="21"/>
                    <a:pt x="28" y="21"/>
                    <a:pt x="28" y="21"/>
                  </a:cubicBezTo>
                  <a:cubicBezTo>
                    <a:pt x="27" y="20"/>
                    <a:pt x="27" y="20"/>
                    <a:pt x="27" y="20"/>
                  </a:cubicBezTo>
                  <a:cubicBezTo>
                    <a:pt x="27" y="19"/>
                    <a:pt x="27" y="19"/>
                    <a:pt x="27" y="19"/>
                  </a:cubicBezTo>
                  <a:cubicBezTo>
                    <a:pt x="26" y="18"/>
                    <a:pt x="26" y="18"/>
                    <a:pt x="26" y="18"/>
                  </a:cubicBezTo>
                  <a:cubicBezTo>
                    <a:pt x="24" y="17"/>
                    <a:pt x="24" y="17"/>
                    <a:pt x="24" y="17"/>
                  </a:cubicBezTo>
                  <a:cubicBezTo>
                    <a:pt x="23" y="17"/>
                    <a:pt x="23" y="17"/>
                    <a:pt x="23" y="17"/>
                  </a:cubicBezTo>
                  <a:cubicBezTo>
                    <a:pt x="23" y="17"/>
                    <a:pt x="23" y="17"/>
                    <a:pt x="23" y="17"/>
                  </a:cubicBezTo>
                  <a:cubicBezTo>
                    <a:pt x="22" y="17"/>
                    <a:pt x="22" y="17"/>
                    <a:pt x="22" y="17"/>
                  </a:cubicBezTo>
                  <a:cubicBezTo>
                    <a:pt x="22" y="16"/>
                    <a:pt x="22" y="16"/>
                    <a:pt x="22" y="16"/>
                  </a:cubicBezTo>
                  <a:cubicBezTo>
                    <a:pt x="22" y="16"/>
                    <a:pt x="22" y="16"/>
                    <a:pt x="22" y="16"/>
                  </a:cubicBezTo>
                  <a:cubicBezTo>
                    <a:pt x="21" y="16"/>
                    <a:pt x="21" y="16"/>
                    <a:pt x="21" y="16"/>
                  </a:cubicBezTo>
                  <a:cubicBezTo>
                    <a:pt x="21" y="15"/>
                    <a:pt x="21" y="15"/>
                    <a:pt x="21" y="15"/>
                  </a:cubicBezTo>
                  <a:cubicBezTo>
                    <a:pt x="20" y="14"/>
                    <a:pt x="20" y="14"/>
                    <a:pt x="20" y="14"/>
                  </a:cubicBezTo>
                  <a:cubicBezTo>
                    <a:pt x="19" y="13"/>
                    <a:pt x="19" y="13"/>
                    <a:pt x="19" y="13"/>
                  </a:cubicBezTo>
                  <a:cubicBezTo>
                    <a:pt x="19" y="13"/>
                    <a:pt x="19" y="13"/>
                    <a:pt x="19" y="13"/>
                  </a:cubicBezTo>
                  <a:cubicBezTo>
                    <a:pt x="16" y="11"/>
                    <a:pt x="16" y="11"/>
                    <a:pt x="16" y="11"/>
                  </a:cubicBezTo>
                  <a:cubicBezTo>
                    <a:pt x="15" y="11"/>
                    <a:pt x="15" y="11"/>
                    <a:pt x="15" y="11"/>
                  </a:cubicBezTo>
                  <a:cubicBezTo>
                    <a:pt x="14" y="10"/>
                    <a:pt x="14" y="10"/>
                    <a:pt x="14" y="10"/>
                  </a:cubicBezTo>
                  <a:cubicBezTo>
                    <a:pt x="13" y="10"/>
                    <a:pt x="13" y="10"/>
                    <a:pt x="13" y="10"/>
                  </a:cubicBezTo>
                  <a:cubicBezTo>
                    <a:pt x="13" y="9"/>
                    <a:pt x="13" y="9"/>
                    <a:pt x="13" y="9"/>
                  </a:cubicBezTo>
                  <a:cubicBezTo>
                    <a:pt x="13" y="8"/>
                    <a:pt x="13" y="8"/>
                    <a:pt x="13" y="8"/>
                  </a:cubicBezTo>
                  <a:cubicBezTo>
                    <a:pt x="12" y="8"/>
                    <a:pt x="12" y="8"/>
                    <a:pt x="12" y="8"/>
                  </a:cubicBezTo>
                  <a:cubicBezTo>
                    <a:pt x="11" y="7"/>
                    <a:pt x="11" y="7"/>
                    <a:pt x="11" y="7"/>
                  </a:cubicBezTo>
                  <a:cubicBezTo>
                    <a:pt x="11" y="7"/>
                    <a:pt x="11" y="7"/>
                    <a:pt x="11" y="7"/>
                  </a:cubicBezTo>
                  <a:cubicBezTo>
                    <a:pt x="10" y="6"/>
                    <a:pt x="10" y="6"/>
                    <a:pt x="10" y="6"/>
                  </a:cubicBezTo>
                  <a:cubicBezTo>
                    <a:pt x="9" y="5"/>
                    <a:pt x="9" y="5"/>
                    <a:pt x="9" y="5"/>
                  </a:cubicBezTo>
                  <a:cubicBezTo>
                    <a:pt x="8" y="5"/>
                    <a:pt x="8" y="5"/>
                    <a:pt x="8" y="5"/>
                  </a:cubicBezTo>
                  <a:cubicBezTo>
                    <a:pt x="8" y="5"/>
                    <a:pt x="8" y="5"/>
                    <a:pt x="8" y="5"/>
                  </a:cubicBezTo>
                  <a:cubicBezTo>
                    <a:pt x="7" y="5"/>
                    <a:pt x="7" y="5"/>
                    <a:pt x="7" y="5"/>
                  </a:cubicBezTo>
                  <a:cubicBezTo>
                    <a:pt x="6" y="5"/>
                    <a:pt x="6" y="5"/>
                    <a:pt x="6" y="5"/>
                  </a:cubicBezTo>
                  <a:cubicBezTo>
                    <a:pt x="5" y="5"/>
                    <a:pt x="5" y="5"/>
                    <a:pt x="5" y="5"/>
                  </a:cubicBezTo>
                  <a:cubicBezTo>
                    <a:pt x="4" y="5"/>
                    <a:pt x="4" y="5"/>
                    <a:pt x="4" y="5"/>
                  </a:cubicBezTo>
                  <a:cubicBezTo>
                    <a:pt x="2" y="4"/>
                    <a:pt x="2" y="4"/>
                    <a:pt x="2" y="4"/>
                  </a:cubicBezTo>
                  <a:cubicBezTo>
                    <a:pt x="0" y="4"/>
                    <a:pt x="0" y="4"/>
                    <a:pt x="0" y="4"/>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 name="Freeform 21"/>
            <p:cNvSpPr>
              <a:spLocks noEditPoints="1"/>
            </p:cNvSpPr>
            <p:nvPr/>
          </p:nvSpPr>
          <p:spPr bwMode="auto">
            <a:xfrm>
              <a:off x="6922893" y="3353524"/>
              <a:ext cx="66905" cy="18013"/>
            </a:xfrm>
            <a:custGeom>
              <a:avLst/>
              <a:gdLst>
                <a:gd name="T0" fmla="*/ 0 w 52"/>
                <a:gd name="T1" fmla="*/ 11 h 14"/>
                <a:gd name="T2" fmla="*/ 4 w 52"/>
                <a:gd name="T3" fmla="*/ 14 h 14"/>
                <a:gd name="T4" fmla="*/ 4 w 52"/>
                <a:gd name="T5" fmla="*/ 11 h 14"/>
                <a:gd name="T6" fmla="*/ 7 w 52"/>
                <a:gd name="T7" fmla="*/ 11 h 14"/>
                <a:gd name="T8" fmla="*/ 7 w 52"/>
                <a:gd name="T9" fmla="*/ 7 h 14"/>
                <a:gd name="T10" fmla="*/ 7 w 52"/>
                <a:gd name="T11" fmla="*/ 7 h 14"/>
                <a:gd name="T12" fmla="*/ 4 w 52"/>
                <a:gd name="T13" fmla="*/ 11 h 14"/>
                <a:gd name="T14" fmla="*/ 0 w 52"/>
                <a:gd name="T15" fmla="*/ 11 h 14"/>
                <a:gd name="T16" fmla="*/ 0 w 52"/>
                <a:gd name="T17" fmla="*/ 11 h 14"/>
                <a:gd name="T18" fmla="*/ 11 w 52"/>
                <a:gd name="T19" fmla="*/ 7 h 14"/>
                <a:gd name="T20" fmla="*/ 15 w 52"/>
                <a:gd name="T21" fmla="*/ 11 h 14"/>
                <a:gd name="T22" fmla="*/ 18 w 52"/>
                <a:gd name="T23" fmla="*/ 14 h 14"/>
                <a:gd name="T24" fmla="*/ 22 w 52"/>
                <a:gd name="T25" fmla="*/ 14 h 14"/>
                <a:gd name="T26" fmla="*/ 22 w 52"/>
                <a:gd name="T27" fmla="*/ 11 h 14"/>
                <a:gd name="T28" fmla="*/ 26 w 52"/>
                <a:gd name="T29" fmla="*/ 11 h 14"/>
                <a:gd name="T30" fmla="*/ 30 w 52"/>
                <a:gd name="T31" fmla="*/ 11 h 14"/>
                <a:gd name="T32" fmla="*/ 37 w 52"/>
                <a:gd name="T33" fmla="*/ 11 h 14"/>
                <a:gd name="T34" fmla="*/ 41 w 52"/>
                <a:gd name="T35" fmla="*/ 7 h 14"/>
                <a:gd name="T36" fmla="*/ 44 w 52"/>
                <a:gd name="T37" fmla="*/ 7 h 14"/>
                <a:gd name="T38" fmla="*/ 48 w 52"/>
                <a:gd name="T39" fmla="*/ 3 h 14"/>
                <a:gd name="T40" fmla="*/ 48 w 52"/>
                <a:gd name="T41" fmla="*/ 3 h 14"/>
                <a:gd name="T42" fmla="*/ 52 w 52"/>
                <a:gd name="T43" fmla="*/ 0 h 14"/>
                <a:gd name="T44" fmla="*/ 52 w 52"/>
                <a:gd name="T45" fmla="*/ 0 h 14"/>
                <a:gd name="T46" fmla="*/ 52 w 52"/>
                <a:gd name="T47" fmla="*/ 0 h 14"/>
                <a:gd name="T48" fmla="*/ 44 w 52"/>
                <a:gd name="T49" fmla="*/ 0 h 14"/>
                <a:gd name="T50" fmla="*/ 41 w 52"/>
                <a:gd name="T51" fmla="*/ 0 h 14"/>
                <a:gd name="T52" fmla="*/ 37 w 52"/>
                <a:gd name="T53" fmla="*/ 0 h 14"/>
                <a:gd name="T54" fmla="*/ 33 w 52"/>
                <a:gd name="T55" fmla="*/ 0 h 14"/>
                <a:gd name="T56" fmla="*/ 30 w 52"/>
                <a:gd name="T57" fmla="*/ 0 h 14"/>
                <a:gd name="T58" fmla="*/ 22 w 52"/>
                <a:gd name="T59" fmla="*/ 0 h 14"/>
                <a:gd name="T60" fmla="*/ 18 w 52"/>
                <a:gd name="T61" fmla="*/ 3 h 14"/>
                <a:gd name="T62" fmla="*/ 11 w 52"/>
                <a:gd name="T6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14">
                  <a:moveTo>
                    <a:pt x="0" y="11"/>
                  </a:moveTo>
                  <a:lnTo>
                    <a:pt x="4" y="14"/>
                  </a:lnTo>
                  <a:lnTo>
                    <a:pt x="4" y="11"/>
                  </a:lnTo>
                  <a:lnTo>
                    <a:pt x="7" y="11"/>
                  </a:lnTo>
                  <a:lnTo>
                    <a:pt x="7" y="7"/>
                  </a:lnTo>
                  <a:lnTo>
                    <a:pt x="7" y="7"/>
                  </a:lnTo>
                  <a:lnTo>
                    <a:pt x="4" y="11"/>
                  </a:lnTo>
                  <a:lnTo>
                    <a:pt x="0" y="11"/>
                  </a:lnTo>
                  <a:lnTo>
                    <a:pt x="0" y="11"/>
                  </a:lnTo>
                  <a:close/>
                  <a:moveTo>
                    <a:pt x="11" y="7"/>
                  </a:moveTo>
                  <a:lnTo>
                    <a:pt x="15" y="11"/>
                  </a:lnTo>
                  <a:lnTo>
                    <a:pt x="18" y="14"/>
                  </a:lnTo>
                  <a:lnTo>
                    <a:pt x="22" y="14"/>
                  </a:lnTo>
                  <a:lnTo>
                    <a:pt x="22" y="11"/>
                  </a:lnTo>
                  <a:lnTo>
                    <a:pt x="26" y="11"/>
                  </a:lnTo>
                  <a:lnTo>
                    <a:pt x="30" y="11"/>
                  </a:lnTo>
                  <a:lnTo>
                    <a:pt x="37" y="11"/>
                  </a:lnTo>
                  <a:lnTo>
                    <a:pt x="41" y="7"/>
                  </a:lnTo>
                  <a:lnTo>
                    <a:pt x="44" y="7"/>
                  </a:lnTo>
                  <a:lnTo>
                    <a:pt x="48" y="3"/>
                  </a:lnTo>
                  <a:lnTo>
                    <a:pt x="48" y="3"/>
                  </a:lnTo>
                  <a:lnTo>
                    <a:pt x="52" y="0"/>
                  </a:lnTo>
                  <a:lnTo>
                    <a:pt x="52" y="0"/>
                  </a:lnTo>
                  <a:lnTo>
                    <a:pt x="52" y="0"/>
                  </a:lnTo>
                  <a:lnTo>
                    <a:pt x="44" y="0"/>
                  </a:lnTo>
                  <a:lnTo>
                    <a:pt x="41" y="0"/>
                  </a:lnTo>
                  <a:lnTo>
                    <a:pt x="37" y="0"/>
                  </a:lnTo>
                  <a:lnTo>
                    <a:pt x="33" y="0"/>
                  </a:lnTo>
                  <a:lnTo>
                    <a:pt x="30" y="0"/>
                  </a:lnTo>
                  <a:lnTo>
                    <a:pt x="22" y="0"/>
                  </a:lnTo>
                  <a:lnTo>
                    <a:pt x="18" y="3"/>
                  </a:lnTo>
                  <a:lnTo>
                    <a:pt x="11" y="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 name="Freeform 22"/>
            <p:cNvSpPr>
              <a:spLocks noEditPoints="1"/>
            </p:cNvSpPr>
            <p:nvPr/>
          </p:nvSpPr>
          <p:spPr bwMode="auto">
            <a:xfrm>
              <a:off x="6417249" y="3033153"/>
              <a:ext cx="405289" cy="133810"/>
            </a:xfrm>
            <a:custGeom>
              <a:avLst/>
              <a:gdLst>
                <a:gd name="T0" fmla="*/ 193 w 315"/>
                <a:gd name="T1" fmla="*/ 74 h 104"/>
                <a:gd name="T2" fmla="*/ 4 w 315"/>
                <a:gd name="T3" fmla="*/ 33 h 104"/>
                <a:gd name="T4" fmla="*/ 0 w 315"/>
                <a:gd name="T5" fmla="*/ 30 h 104"/>
                <a:gd name="T6" fmla="*/ 174 w 315"/>
                <a:gd name="T7" fmla="*/ 100 h 104"/>
                <a:gd name="T8" fmla="*/ 186 w 315"/>
                <a:gd name="T9" fmla="*/ 100 h 104"/>
                <a:gd name="T10" fmla="*/ 219 w 315"/>
                <a:gd name="T11" fmla="*/ 93 h 104"/>
                <a:gd name="T12" fmla="*/ 241 w 315"/>
                <a:gd name="T13" fmla="*/ 93 h 104"/>
                <a:gd name="T14" fmla="*/ 260 w 315"/>
                <a:gd name="T15" fmla="*/ 56 h 104"/>
                <a:gd name="T16" fmla="*/ 267 w 315"/>
                <a:gd name="T17" fmla="*/ 48 h 104"/>
                <a:gd name="T18" fmla="*/ 289 w 315"/>
                <a:gd name="T19" fmla="*/ 48 h 104"/>
                <a:gd name="T20" fmla="*/ 304 w 315"/>
                <a:gd name="T21" fmla="*/ 48 h 104"/>
                <a:gd name="T22" fmla="*/ 308 w 315"/>
                <a:gd name="T23" fmla="*/ 41 h 104"/>
                <a:gd name="T24" fmla="*/ 311 w 315"/>
                <a:gd name="T25" fmla="*/ 33 h 104"/>
                <a:gd name="T26" fmla="*/ 297 w 315"/>
                <a:gd name="T27" fmla="*/ 30 h 104"/>
                <a:gd name="T28" fmla="*/ 293 w 315"/>
                <a:gd name="T29" fmla="*/ 26 h 104"/>
                <a:gd name="T30" fmla="*/ 293 w 315"/>
                <a:gd name="T31" fmla="*/ 19 h 104"/>
                <a:gd name="T32" fmla="*/ 282 w 315"/>
                <a:gd name="T33" fmla="*/ 8 h 104"/>
                <a:gd name="T34" fmla="*/ 274 w 315"/>
                <a:gd name="T35" fmla="*/ 11 h 104"/>
                <a:gd name="T36" fmla="*/ 263 w 315"/>
                <a:gd name="T37" fmla="*/ 22 h 104"/>
                <a:gd name="T38" fmla="*/ 248 w 315"/>
                <a:gd name="T39" fmla="*/ 37 h 104"/>
                <a:gd name="T40" fmla="*/ 252 w 315"/>
                <a:gd name="T41" fmla="*/ 37 h 104"/>
                <a:gd name="T42" fmla="*/ 252 w 315"/>
                <a:gd name="T43" fmla="*/ 48 h 104"/>
                <a:gd name="T44" fmla="*/ 248 w 315"/>
                <a:gd name="T45" fmla="*/ 41 h 104"/>
                <a:gd name="T46" fmla="*/ 241 w 315"/>
                <a:gd name="T47" fmla="*/ 48 h 104"/>
                <a:gd name="T48" fmla="*/ 230 w 315"/>
                <a:gd name="T49" fmla="*/ 48 h 104"/>
                <a:gd name="T50" fmla="*/ 215 w 315"/>
                <a:gd name="T51" fmla="*/ 67 h 104"/>
                <a:gd name="T52" fmla="*/ 200 w 315"/>
                <a:gd name="T53" fmla="*/ 78 h 104"/>
                <a:gd name="T54" fmla="*/ 189 w 315"/>
                <a:gd name="T55" fmla="*/ 85 h 104"/>
                <a:gd name="T56" fmla="*/ 171 w 315"/>
                <a:gd name="T57" fmla="*/ 93 h 104"/>
                <a:gd name="T58" fmla="*/ 160 w 315"/>
                <a:gd name="T59" fmla="*/ 85 h 104"/>
                <a:gd name="T60" fmla="*/ 278 w 315"/>
                <a:gd name="T61" fmla="*/ 0 h 104"/>
                <a:gd name="T62" fmla="*/ 286 w 315"/>
                <a:gd name="T63" fmla="*/ 4 h 104"/>
                <a:gd name="T64" fmla="*/ 189 w 315"/>
                <a:gd name="T65" fmla="*/ 82 h 104"/>
                <a:gd name="T66" fmla="*/ 193 w 315"/>
                <a:gd name="T67" fmla="*/ 78 h 104"/>
                <a:gd name="T68" fmla="*/ 197 w 315"/>
                <a:gd name="T69" fmla="*/ 74 h 104"/>
                <a:gd name="T70" fmla="*/ 193 w 315"/>
                <a:gd name="T71" fmla="*/ 74 h 104"/>
                <a:gd name="T72" fmla="*/ 4 w 315"/>
                <a:gd name="T73" fmla="*/ 11 h 104"/>
                <a:gd name="T74" fmla="*/ 15 w 315"/>
                <a:gd name="T75" fmla="*/ 15 h 104"/>
                <a:gd name="T76" fmla="*/ 23 w 315"/>
                <a:gd name="T77" fmla="*/ 26 h 104"/>
                <a:gd name="T78" fmla="*/ 34 w 315"/>
                <a:gd name="T79" fmla="*/ 22 h 104"/>
                <a:gd name="T80" fmla="*/ 37 w 315"/>
                <a:gd name="T81" fmla="*/ 19 h 104"/>
                <a:gd name="T82" fmla="*/ 56 w 315"/>
                <a:gd name="T83" fmla="*/ 48 h 104"/>
                <a:gd name="T84" fmla="*/ 56 w 315"/>
                <a:gd name="T85" fmla="*/ 67 h 104"/>
                <a:gd name="T86" fmla="*/ 67 w 315"/>
                <a:gd name="T87" fmla="*/ 78 h 104"/>
                <a:gd name="T88" fmla="*/ 71 w 315"/>
                <a:gd name="T89" fmla="*/ 85 h 104"/>
                <a:gd name="T90" fmla="*/ 71 w 315"/>
                <a:gd name="T91" fmla="*/ 93 h 104"/>
                <a:gd name="T92" fmla="*/ 71 w 315"/>
                <a:gd name="T93" fmla="*/ 93 h 104"/>
                <a:gd name="T94" fmla="*/ 60 w 315"/>
                <a:gd name="T95" fmla="*/ 93 h 104"/>
                <a:gd name="T96" fmla="*/ 45 w 315"/>
                <a:gd name="T97" fmla="*/ 85 h 104"/>
                <a:gd name="T98" fmla="*/ 30 w 315"/>
                <a:gd name="T99" fmla="*/ 74 h 104"/>
                <a:gd name="T100" fmla="*/ 23 w 315"/>
                <a:gd name="T101" fmla="*/ 63 h 104"/>
                <a:gd name="T102" fmla="*/ 12 w 315"/>
                <a:gd name="T103" fmla="*/ 52 h 104"/>
                <a:gd name="T104" fmla="*/ 8 w 315"/>
                <a:gd name="T105" fmla="*/ 3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5" h="104">
                  <a:moveTo>
                    <a:pt x="193" y="74"/>
                  </a:moveTo>
                  <a:lnTo>
                    <a:pt x="193" y="78"/>
                  </a:lnTo>
                  <a:lnTo>
                    <a:pt x="189" y="78"/>
                  </a:lnTo>
                  <a:lnTo>
                    <a:pt x="189" y="78"/>
                  </a:lnTo>
                  <a:lnTo>
                    <a:pt x="193" y="74"/>
                  </a:lnTo>
                  <a:lnTo>
                    <a:pt x="193" y="74"/>
                  </a:lnTo>
                  <a:lnTo>
                    <a:pt x="193" y="74"/>
                  </a:lnTo>
                  <a:close/>
                  <a:moveTo>
                    <a:pt x="0" y="30"/>
                  </a:moveTo>
                  <a:lnTo>
                    <a:pt x="0" y="33"/>
                  </a:lnTo>
                  <a:lnTo>
                    <a:pt x="4" y="33"/>
                  </a:lnTo>
                  <a:lnTo>
                    <a:pt x="4" y="33"/>
                  </a:lnTo>
                  <a:lnTo>
                    <a:pt x="4" y="30"/>
                  </a:lnTo>
                  <a:lnTo>
                    <a:pt x="4" y="30"/>
                  </a:lnTo>
                  <a:lnTo>
                    <a:pt x="0" y="30"/>
                  </a:lnTo>
                  <a:lnTo>
                    <a:pt x="0" y="30"/>
                  </a:lnTo>
                  <a:close/>
                  <a:moveTo>
                    <a:pt x="160" y="85"/>
                  </a:moveTo>
                  <a:lnTo>
                    <a:pt x="163" y="93"/>
                  </a:lnTo>
                  <a:lnTo>
                    <a:pt x="171" y="97"/>
                  </a:lnTo>
                  <a:lnTo>
                    <a:pt x="171" y="97"/>
                  </a:lnTo>
                  <a:lnTo>
                    <a:pt x="174" y="100"/>
                  </a:lnTo>
                  <a:lnTo>
                    <a:pt x="174" y="104"/>
                  </a:lnTo>
                  <a:lnTo>
                    <a:pt x="178" y="104"/>
                  </a:lnTo>
                  <a:lnTo>
                    <a:pt x="182" y="100"/>
                  </a:lnTo>
                  <a:lnTo>
                    <a:pt x="182" y="100"/>
                  </a:lnTo>
                  <a:lnTo>
                    <a:pt x="186" y="100"/>
                  </a:lnTo>
                  <a:lnTo>
                    <a:pt x="189" y="100"/>
                  </a:lnTo>
                  <a:lnTo>
                    <a:pt x="200" y="100"/>
                  </a:lnTo>
                  <a:lnTo>
                    <a:pt x="208" y="97"/>
                  </a:lnTo>
                  <a:lnTo>
                    <a:pt x="211" y="93"/>
                  </a:lnTo>
                  <a:lnTo>
                    <a:pt x="219" y="93"/>
                  </a:lnTo>
                  <a:lnTo>
                    <a:pt x="223" y="97"/>
                  </a:lnTo>
                  <a:lnTo>
                    <a:pt x="223" y="97"/>
                  </a:lnTo>
                  <a:lnTo>
                    <a:pt x="226" y="97"/>
                  </a:lnTo>
                  <a:lnTo>
                    <a:pt x="234" y="93"/>
                  </a:lnTo>
                  <a:lnTo>
                    <a:pt x="241" y="93"/>
                  </a:lnTo>
                  <a:lnTo>
                    <a:pt x="241" y="89"/>
                  </a:lnTo>
                  <a:lnTo>
                    <a:pt x="248" y="82"/>
                  </a:lnTo>
                  <a:lnTo>
                    <a:pt x="252" y="74"/>
                  </a:lnTo>
                  <a:lnTo>
                    <a:pt x="256" y="71"/>
                  </a:lnTo>
                  <a:lnTo>
                    <a:pt x="260" y="56"/>
                  </a:lnTo>
                  <a:lnTo>
                    <a:pt x="260" y="56"/>
                  </a:lnTo>
                  <a:lnTo>
                    <a:pt x="260" y="52"/>
                  </a:lnTo>
                  <a:lnTo>
                    <a:pt x="260" y="52"/>
                  </a:lnTo>
                  <a:lnTo>
                    <a:pt x="263" y="48"/>
                  </a:lnTo>
                  <a:lnTo>
                    <a:pt x="267" y="48"/>
                  </a:lnTo>
                  <a:lnTo>
                    <a:pt x="271" y="48"/>
                  </a:lnTo>
                  <a:lnTo>
                    <a:pt x="278" y="48"/>
                  </a:lnTo>
                  <a:lnTo>
                    <a:pt x="282" y="48"/>
                  </a:lnTo>
                  <a:lnTo>
                    <a:pt x="286" y="48"/>
                  </a:lnTo>
                  <a:lnTo>
                    <a:pt x="289" y="48"/>
                  </a:lnTo>
                  <a:lnTo>
                    <a:pt x="289" y="48"/>
                  </a:lnTo>
                  <a:lnTo>
                    <a:pt x="293" y="52"/>
                  </a:lnTo>
                  <a:lnTo>
                    <a:pt x="297" y="52"/>
                  </a:lnTo>
                  <a:lnTo>
                    <a:pt x="300" y="48"/>
                  </a:lnTo>
                  <a:lnTo>
                    <a:pt x="304" y="48"/>
                  </a:lnTo>
                  <a:lnTo>
                    <a:pt x="304" y="48"/>
                  </a:lnTo>
                  <a:lnTo>
                    <a:pt x="300" y="45"/>
                  </a:lnTo>
                  <a:lnTo>
                    <a:pt x="300" y="41"/>
                  </a:lnTo>
                  <a:lnTo>
                    <a:pt x="300" y="37"/>
                  </a:lnTo>
                  <a:lnTo>
                    <a:pt x="308" y="41"/>
                  </a:lnTo>
                  <a:lnTo>
                    <a:pt x="315" y="37"/>
                  </a:lnTo>
                  <a:lnTo>
                    <a:pt x="315" y="37"/>
                  </a:lnTo>
                  <a:lnTo>
                    <a:pt x="315" y="33"/>
                  </a:lnTo>
                  <a:lnTo>
                    <a:pt x="315" y="33"/>
                  </a:lnTo>
                  <a:lnTo>
                    <a:pt x="311" y="33"/>
                  </a:lnTo>
                  <a:lnTo>
                    <a:pt x="308" y="30"/>
                  </a:lnTo>
                  <a:lnTo>
                    <a:pt x="304" y="30"/>
                  </a:lnTo>
                  <a:lnTo>
                    <a:pt x="300" y="26"/>
                  </a:lnTo>
                  <a:lnTo>
                    <a:pt x="297" y="26"/>
                  </a:lnTo>
                  <a:lnTo>
                    <a:pt x="297" y="30"/>
                  </a:lnTo>
                  <a:lnTo>
                    <a:pt x="293" y="30"/>
                  </a:lnTo>
                  <a:lnTo>
                    <a:pt x="297" y="26"/>
                  </a:lnTo>
                  <a:lnTo>
                    <a:pt x="297" y="22"/>
                  </a:lnTo>
                  <a:lnTo>
                    <a:pt x="293" y="22"/>
                  </a:lnTo>
                  <a:lnTo>
                    <a:pt x="293" y="26"/>
                  </a:lnTo>
                  <a:lnTo>
                    <a:pt x="289" y="26"/>
                  </a:lnTo>
                  <a:lnTo>
                    <a:pt x="289" y="26"/>
                  </a:lnTo>
                  <a:lnTo>
                    <a:pt x="289" y="19"/>
                  </a:lnTo>
                  <a:lnTo>
                    <a:pt x="293" y="19"/>
                  </a:lnTo>
                  <a:lnTo>
                    <a:pt x="293" y="19"/>
                  </a:lnTo>
                  <a:lnTo>
                    <a:pt x="289" y="15"/>
                  </a:lnTo>
                  <a:lnTo>
                    <a:pt x="286" y="15"/>
                  </a:lnTo>
                  <a:lnTo>
                    <a:pt x="282" y="15"/>
                  </a:lnTo>
                  <a:lnTo>
                    <a:pt x="282" y="8"/>
                  </a:lnTo>
                  <a:lnTo>
                    <a:pt x="282" y="8"/>
                  </a:lnTo>
                  <a:lnTo>
                    <a:pt x="278" y="8"/>
                  </a:lnTo>
                  <a:lnTo>
                    <a:pt x="278" y="11"/>
                  </a:lnTo>
                  <a:lnTo>
                    <a:pt x="274" y="15"/>
                  </a:lnTo>
                  <a:lnTo>
                    <a:pt x="274" y="15"/>
                  </a:lnTo>
                  <a:lnTo>
                    <a:pt x="274" y="11"/>
                  </a:lnTo>
                  <a:lnTo>
                    <a:pt x="274" y="8"/>
                  </a:lnTo>
                  <a:lnTo>
                    <a:pt x="274" y="8"/>
                  </a:lnTo>
                  <a:lnTo>
                    <a:pt x="271" y="15"/>
                  </a:lnTo>
                  <a:lnTo>
                    <a:pt x="267" y="15"/>
                  </a:lnTo>
                  <a:lnTo>
                    <a:pt x="263" y="22"/>
                  </a:lnTo>
                  <a:lnTo>
                    <a:pt x="263" y="26"/>
                  </a:lnTo>
                  <a:lnTo>
                    <a:pt x="260" y="33"/>
                  </a:lnTo>
                  <a:lnTo>
                    <a:pt x="256" y="33"/>
                  </a:lnTo>
                  <a:lnTo>
                    <a:pt x="252" y="33"/>
                  </a:lnTo>
                  <a:lnTo>
                    <a:pt x="248" y="37"/>
                  </a:lnTo>
                  <a:lnTo>
                    <a:pt x="252" y="37"/>
                  </a:lnTo>
                  <a:lnTo>
                    <a:pt x="248" y="37"/>
                  </a:lnTo>
                  <a:lnTo>
                    <a:pt x="252" y="37"/>
                  </a:lnTo>
                  <a:lnTo>
                    <a:pt x="256" y="37"/>
                  </a:lnTo>
                  <a:lnTo>
                    <a:pt x="252" y="37"/>
                  </a:lnTo>
                  <a:lnTo>
                    <a:pt x="252" y="41"/>
                  </a:lnTo>
                  <a:lnTo>
                    <a:pt x="248" y="41"/>
                  </a:lnTo>
                  <a:lnTo>
                    <a:pt x="252" y="41"/>
                  </a:lnTo>
                  <a:lnTo>
                    <a:pt x="252" y="48"/>
                  </a:lnTo>
                  <a:lnTo>
                    <a:pt x="252" y="48"/>
                  </a:lnTo>
                  <a:lnTo>
                    <a:pt x="248" y="48"/>
                  </a:lnTo>
                  <a:lnTo>
                    <a:pt x="248" y="45"/>
                  </a:lnTo>
                  <a:lnTo>
                    <a:pt x="248" y="41"/>
                  </a:lnTo>
                  <a:lnTo>
                    <a:pt x="248" y="41"/>
                  </a:lnTo>
                  <a:lnTo>
                    <a:pt x="248" y="41"/>
                  </a:lnTo>
                  <a:lnTo>
                    <a:pt x="245" y="41"/>
                  </a:lnTo>
                  <a:lnTo>
                    <a:pt x="245" y="45"/>
                  </a:lnTo>
                  <a:lnTo>
                    <a:pt x="245" y="52"/>
                  </a:lnTo>
                  <a:lnTo>
                    <a:pt x="245" y="52"/>
                  </a:lnTo>
                  <a:lnTo>
                    <a:pt x="241" y="48"/>
                  </a:lnTo>
                  <a:lnTo>
                    <a:pt x="237" y="45"/>
                  </a:lnTo>
                  <a:lnTo>
                    <a:pt x="237" y="45"/>
                  </a:lnTo>
                  <a:lnTo>
                    <a:pt x="234" y="45"/>
                  </a:lnTo>
                  <a:lnTo>
                    <a:pt x="230" y="45"/>
                  </a:lnTo>
                  <a:lnTo>
                    <a:pt x="230" y="48"/>
                  </a:lnTo>
                  <a:lnTo>
                    <a:pt x="226" y="52"/>
                  </a:lnTo>
                  <a:lnTo>
                    <a:pt x="226" y="56"/>
                  </a:lnTo>
                  <a:lnTo>
                    <a:pt x="219" y="59"/>
                  </a:lnTo>
                  <a:lnTo>
                    <a:pt x="219" y="63"/>
                  </a:lnTo>
                  <a:lnTo>
                    <a:pt x="215" y="67"/>
                  </a:lnTo>
                  <a:lnTo>
                    <a:pt x="211" y="71"/>
                  </a:lnTo>
                  <a:lnTo>
                    <a:pt x="197" y="74"/>
                  </a:lnTo>
                  <a:lnTo>
                    <a:pt x="197" y="74"/>
                  </a:lnTo>
                  <a:lnTo>
                    <a:pt x="197" y="78"/>
                  </a:lnTo>
                  <a:lnTo>
                    <a:pt x="200" y="78"/>
                  </a:lnTo>
                  <a:lnTo>
                    <a:pt x="197" y="78"/>
                  </a:lnTo>
                  <a:lnTo>
                    <a:pt x="193" y="82"/>
                  </a:lnTo>
                  <a:lnTo>
                    <a:pt x="189" y="82"/>
                  </a:lnTo>
                  <a:lnTo>
                    <a:pt x="189" y="82"/>
                  </a:lnTo>
                  <a:lnTo>
                    <a:pt x="189" y="85"/>
                  </a:lnTo>
                  <a:lnTo>
                    <a:pt x="189" y="89"/>
                  </a:lnTo>
                  <a:lnTo>
                    <a:pt x="186" y="93"/>
                  </a:lnTo>
                  <a:lnTo>
                    <a:pt x="186" y="93"/>
                  </a:lnTo>
                  <a:lnTo>
                    <a:pt x="178" y="93"/>
                  </a:lnTo>
                  <a:lnTo>
                    <a:pt x="171" y="93"/>
                  </a:lnTo>
                  <a:lnTo>
                    <a:pt x="167" y="93"/>
                  </a:lnTo>
                  <a:lnTo>
                    <a:pt x="167" y="89"/>
                  </a:lnTo>
                  <a:lnTo>
                    <a:pt x="163" y="85"/>
                  </a:lnTo>
                  <a:lnTo>
                    <a:pt x="160" y="85"/>
                  </a:lnTo>
                  <a:lnTo>
                    <a:pt x="160" y="85"/>
                  </a:lnTo>
                  <a:close/>
                  <a:moveTo>
                    <a:pt x="278" y="0"/>
                  </a:moveTo>
                  <a:lnTo>
                    <a:pt x="274" y="4"/>
                  </a:lnTo>
                  <a:lnTo>
                    <a:pt x="274" y="4"/>
                  </a:lnTo>
                  <a:lnTo>
                    <a:pt x="278" y="4"/>
                  </a:lnTo>
                  <a:lnTo>
                    <a:pt x="278" y="0"/>
                  </a:lnTo>
                  <a:lnTo>
                    <a:pt x="278" y="0"/>
                  </a:lnTo>
                  <a:close/>
                  <a:moveTo>
                    <a:pt x="282" y="0"/>
                  </a:moveTo>
                  <a:lnTo>
                    <a:pt x="278" y="4"/>
                  </a:lnTo>
                  <a:lnTo>
                    <a:pt x="282" y="4"/>
                  </a:lnTo>
                  <a:lnTo>
                    <a:pt x="286" y="4"/>
                  </a:lnTo>
                  <a:lnTo>
                    <a:pt x="286" y="4"/>
                  </a:lnTo>
                  <a:lnTo>
                    <a:pt x="282" y="0"/>
                  </a:lnTo>
                  <a:lnTo>
                    <a:pt x="282" y="0"/>
                  </a:lnTo>
                  <a:close/>
                  <a:moveTo>
                    <a:pt x="193" y="82"/>
                  </a:moveTo>
                  <a:lnTo>
                    <a:pt x="189" y="82"/>
                  </a:lnTo>
                  <a:lnTo>
                    <a:pt x="189" y="78"/>
                  </a:lnTo>
                  <a:lnTo>
                    <a:pt x="193" y="82"/>
                  </a:lnTo>
                  <a:lnTo>
                    <a:pt x="193" y="82"/>
                  </a:lnTo>
                  <a:close/>
                  <a:moveTo>
                    <a:pt x="193" y="78"/>
                  </a:moveTo>
                  <a:lnTo>
                    <a:pt x="193" y="78"/>
                  </a:lnTo>
                  <a:lnTo>
                    <a:pt x="193" y="78"/>
                  </a:lnTo>
                  <a:lnTo>
                    <a:pt x="193" y="78"/>
                  </a:lnTo>
                  <a:lnTo>
                    <a:pt x="193" y="78"/>
                  </a:lnTo>
                  <a:lnTo>
                    <a:pt x="193" y="78"/>
                  </a:lnTo>
                  <a:close/>
                  <a:moveTo>
                    <a:pt x="197" y="74"/>
                  </a:moveTo>
                  <a:lnTo>
                    <a:pt x="197" y="78"/>
                  </a:lnTo>
                  <a:lnTo>
                    <a:pt x="193" y="78"/>
                  </a:lnTo>
                  <a:lnTo>
                    <a:pt x="193" y="78"/>
                  </a:lnTo>
                  <a:lnTo>
                    <a:pt x="193" y="74"/>
                  </a:lnTo>
                  <a:lnTo>
                    <a:pt x="193" y="74"/>
                  </a:lnTo>
                  <a:lnTo>
                    <a:pt x="193" y="74"/>
                  </a:lnTo>
                  <a:lnTo>
                    <a:pt x="197" y="74"/>
                  </a:lnTo>
                  <a:lnTo>
                    <a:pt x="197" y="74"/>
                  </a:lnTo>
                  <a:close/>
                  <a:moveTo>
                    <a:pt x="0" y="15"/>
                  </a:moveTo>
                  <a:lnTo>
                    <a:pt x="4" y="11"/>
                  </a:lnTo>
                  <a:lnTo>
                    <a:pt x="4" y="11"/>
                  </a:lnTo>
                  <a:lnTo>
                    <a:pt x="8" y="11"/>
                  </a:lnTo>
                  <a:lnTo>
                    <a:pt x="12" y="15"/>
                  </a:lnTo>
                  <a:lnTo>
                    <a:pt x="15" y="15"/>
                  </a:lnTo>
                  <a:lnTo>
                    <a:pt x="15" y="15"/>
                  </a:lnTo>
                  <a:lnTo>
                    <a:pt x="19" y="19"/>
                  </a:lnTo>
                  <a:lnTo>
                    <a:pt x="19" y="22"/>
                  </a:lnTo>
                  <a:lnTo>
                    <a:pt x="15" y="22"/>
                  </a:lnTo>
                  <a:lnTo>
                    <a:pt x="15" y="26"/>
                  </a:lnTo>
                  <a:lnTo>
                    <a:pt x="23" y="26"/>
                  </a:lnTo>
                  <a:lnTo>
                    <a:pt x="26" y="26"/>
                  </a:lnTo>
                  <a:lnTo>
                    <a:pt x="26" y="22"/>
                  </a:lnTo>
                  <a:lnTo>
                    <a:pt x="30" y="26"/>
                  </a:lnTo>
                  <a:lnTo>
                    <a:pt x="34" y="22"/>
                  </a:lnTo>
                  <a:lnTo>
                    <a:pt x="34" y="22"/>
                  </a:lnTo>
                  <a:lnTo>
                    <a:pt x="34" y="22"/>
                  </a:lnTo>
                  <a:lnTo>
                    <a:pt x="34" y="22"/>
                  </a:lnTo>
                  <a:lnTo>
                    <a:pt x="34" y="22"/>
                  </a:lnTo>
                  <a:lnTo>
                    <a:pt x="37" y="19"/>
                  </a:lnTo>
                  <a:lnTo>
                    <a:pt x="37" y="19"/>
                  </a:lnTo>
                  <a:lnTo>
                    <a:pt x="41" y="22"/>
                  </a:lnTo>
                  <a:lnTo>
                    <a:pt x="52" y="33"/>
                  </a:lnTo>
                  <a:lnTo>
                    <a:pt x="56" y="41"/>
                  </a:lnTo>
                  <a:lnTo>
                    <a:pt x="56" y="45"/>
                  </a:lnTo>
                  <a:lnTo>
                    <a:pt x="56" y="48"/>
                  </a:lnTo>
                  <a:lnTo>
                    <a:pt x="56" y="56"/>
                  </a:lnTo>
                  <a:lnTo>
                    <a:pt x="56" y="56"/>
                  </a:lnTo>
                  <a:lnTo>
                    <a:pt x="56" y="59"/>
                  </a:lnTo>
                  <a:lnTo>
                    <a:pt x="56" y="59"/>
                  </a:lnTo>
                  <a:lnTo>
                    <a:pt x="56" y="67"/>
                  </a:lnTo>
                  <a:lnTo>
                    <a:pt x="60" y="71"/>
                  </a:lnTo>
                  <a:lnTo>
                    <a:pt x="63" y="74"/>
                  </a:lnTo>
                  <a:lnTo>
                    <a:pt x="67" y="74"/>
                  </a:lnTo>
                  <a:lnTo>
                    <a:pt x="67" y="74"/>
                  </a:lnTo>
                  <a:lnTo>
                    <a:pt x="67" y="78"/>
                  </a:lnTo>
                  <a:lnTo>
                    <a:pt x="67" y="82"/>
                  </a:lnTo>
                  <a:lnTo>
                    <a:pt x="67" y="82"/>
                  </a:lnTo>
                  <a:lnTo>
                    <a:pt x="67" y="82"/>
                  </a:lnTo>
                  <a:lnTo>
                    <a:pt x="67" y="85"/>
                  </a:lnTo>
                  <a:lnTo>
                    <a:pt x="71" y="85"/>
                  </a:lnTo>
                  <a:lnTo>
                    <a:pt x="74" y="89"/>
                  </a:lnTo>
                  <a:lnTo>
                    <a:pt x="74" y="93"/>
                  </a:lnTo>
                  <a:lnTo>
                    <a:pt x="71" y="93"/>
                  </a:lnTo>
                  <a:lnTo>
                    <a:pt x="71" y="93"/>
                  </a:lnTo>
                  <a:lnTo>
                    <a:pt x="71" y="93"/>
                  </a:lnTo>
                  <a:lnTo>
                    <a:pt x="67" y="89"/>
                  </a:lnTo>
                  <a:lnTo>
                    <a:pt x="71" y="93"/>
                  </a:lnTo>
                  <a:lnTo>
                    <a:pt x="67" y="93"/>
                  </a:lnTo>
                  <a:lnTo>
                    <a:pt x="67" y="93"/>
                  </a:lnTo>
                  <a:lnTo>
                    <a:pt x="71" y="93"/>
                  </a:lnTo>
                  <a:lnTo>
                    <a:pt x="71" y="93"/>
                  </a:lnTo>
                  <a:lnTo>
                    <a:pt x="67" y="97"/>
                  </a:lnTo>
                  <a:lnTo>
                    <a:pt x="63" y="93"/>
                  </a:lnTo>
                  <a:lnTo>
                    <a:pt x="63" y="97"/>
                  </a:lnTo>
                  <a:lnTo>
                    <a:pt x="60" y="93"/>
                  </a:lnTo>
                  <a:lnTo>
                    <a:pt x="60" y="93"/>
                  </a:lnTo>
                  <a:lnTo>
                    <a:pt x="52" y="89"/>
                  </a:lnTo>
                  <a:lnTo>
                    <a:pt x="49" y="89"/>
                  </a:lnTo>
                  <a:lnTo>
                    <a:pt x="45" y="85"/>
                  </a:lnTo>
                  <a:lnTo>
                    <a:pt x="45" y="85"/>
                  </a:lnTo>
                  <a:lnTo>
                    <a:pt x="41" y="85"/>
                  </a:lnTo>
                  <a:lnTo>
                    <a:pt x="37" y="85"/>
                  </a:lnTo>
                  <a:lnTo>
                    <a:pt x="34" y="82"/>
                  </a:lnTo>
                  <a:lnTo>
                    <a:pt x="34" y="78"/>
                  </a:lnTo>
                  <a:lnTo>
                    <a:pt x="30" y="74"/>
                  </a:lnTo>
                  <a:lnTo>
                    <a:pt x="26" y="74"/>
                  </a:lnTo>
                  <a:lnTo>
                    <a:pt x="23" y="71"/>
                  </a:lnTo>
                  <a:lnTo>
                    <a:pt x="23" y="71"/>
                  </a:lnTo>
                  <a:lnTo>
                    <a:pt x="26" y="67"/>
                  </a:lnTo>
                  <a:lnTo>
                    <a:pt x="23" y="63"/>
                  </a:lnTo>
                  <a:lnTo>
                    <a:pt x="19" y="63"/>
                  </a:lnTo>
                  <a:lnTo>
                    <a:pt x="19" y="59"/>
                  </a:lnTo>
                  <a:lnTo>
                    <a:pt x="12" y="56"/>
                  </a:lnTo>
                  <a:lnTo>
                    <a:pt x="12" y="52"/>
                  </a:lnTo>
                  <a:lnTo>
                    <a:pt x="12" y="52"/>
                  </a:lnTo>
                  <a:lnTo>
                    <a:pt x="8" y="48"/>
                  </a:lnTo>
                  <a:lnTo>
                    <a:pt x="8" y="48"/>
                  </a:lnTo>
                  <a:lnTo>
                    <a:pt x="12" y="45"/>
                  </a:lnTo>
                  <a:lnTo>
                    <a:pt x="12" y="41"/>
                  </a:lnTo>
                  <a:lnTo>
                    <a:pt x="8" y="37"/>
                  </a:lnTo>
                  <a:lnTo>
                    <a:pt x="8" y="33"/>
                  </a:lnTo>
                  <a:lnTo>
                    <a:pt x="4" y="22"/>
                  </a:lnTo>
                  <a:lnTo>
                    <a:pt x="0" y="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 name="Freeform 23"/>
            <p:cNvSpPr>
              <a:spLocks noEditPoints="1"/>
            </p:cNvSpPr>
            <p:nvPr/>
          </p:nvSpPr>
          <p:spPr bwMode="auto">
            <a:xfrm>
              <a:off x="6718320" y="3080759"/>
              <a:ext cx="23159" cy="19300"/>
            </a:xfrm>
            <a:custGeom>
              <a:avLst/>
              <a:gdLst>
                <a:gd name="T0" fmla="*/ 0 w 18"/>
                <a:gd name="T1" fmla="*/ 8 h 15"/>
                <a:gd name="T2" fmla="*/ 3 w 18"/>
                <a:gd name="T3" fmla="*/ 8 h 15"/>
                <a:gd name="T4" fmla="*/ 3 w 18"/>
                <a:gd name="T5" fmla="*/ 8 h 15"/>
                <a:gd name="T6" fmla="*/ 7 w 18"/>
                <a:gd name="T7" fmla="*/ 11 h 15"/>
                <a:gd name="T8" fmla="*/ 11 w 18"/>
                <a:gd name="T9" fmla="*/ 15 h 15"/>
                <a:gd name="T10" fmla="*/ 11 w 18"/>
                <a:gd name="T11" fmla="*/ 15 h 15"/>
                <a:gd name="T12" fmla="*/ 11 w 18"/>
                <a:gd name="T13" fmla="*/ 8 h 15"/>
                <a:gd name="T14" fmla="*/ 11 w 18"/>
                <a:gd name="T15" fmla="*/ 4 h 15"/>
                <a:gd name="T16" fmla="*/ 14 w 18"/>
                <a:gd name="T17" fmla="*/ 4 h 15"/>
                <a:gd name="T18" fmla="*/ 14 w 18"/>
                <a:gd name="T19" fmla="*/ 4 h 15"/>
                <a:gd name="T20" fmla="*/ 14 w 18"/>
                <a:gd name="T21" fmla="*/ 0 h 15"/>
                <a:gd name="T22" fmla="*/ 11 w 18"/>
                <a:gd name="T23" fmla="*/ 0 h 15"/>
                <a:gd name="T24" fmla="*/ 7 w 18"/>
                <a:gd name="T25" fmla="*/ 4 h 15"/>
                <a:gd name="T26" fmla="*/ 0 w 18"/>
                <a:gd name="T27" fmla="*/ 8 h 15"/>
                <a:gd name="T28" fmla="*/ 0 w 18"/>
                <a:gd name="T29" fmla="*/ 8 h 15"/>
                <a:gd name="T30" fmla="*/ 0 w 18"/>
                <a:gd name="T31" fmla="*/ 8 h 15"/>
                <a:gd name="T32" fmla="*/ 14 w 18"/>
                <a:gd name="T33" fmla="*/ 4 h 15"/>
                <a:gd name="T34" fmla="*/ 14 w 18"/>
                <a:gd name="T35" fmla="*/ 8 h 15"/>
                <a:gd name="T36" fmla="*/ 14 w 18"/>
                <a:gd name="T37" fmla="*/ 11 h 15"/>
                <a:gd name="T38" fmla="*/ 18 w 18"/>
                <a:gd name="T39" fmla="*/ 11 h 15"/>
                <a:gd name="T40" fmla="*/ 18 w 18"/>
                <a:gd name="T41" fmla="*/ 11 h 15"/>
                <a:gd name="T42" fmla="*/ 18 w 18"/>
                <a:gd name="T43" fmla="*/ 4 h 15"/>
                <a:gd name="T44" fmla="*/ 14 w 18"/>
                <a:gd name="T45" fmla="*/ 4 h 15"/>
                <a:gd name="T46" fmla="*/ 14 w 18"/>
                <a:gd name="T47" fmla="*/ 4 h 15"/>
                <a:gd name="T48" fmla="*/ 14 w 18"/>
                <a:gd name="T49"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15">
                  <a:moveTo>
                    <a:pt x="0" y="8"/>
                  </a:moveTo>
                  <a:lnTo>
                    <a:pt x="3" y="8"/>
                  </a:lnTo>
                  <a:lnTo>
                    <a:pt x="3" y="8"/>
                  </a:lnTo>
                  <a:lnTo>
                    <a:pt x="7" y="11"/>
                  </a:lnTo>
                  <a:lnTo>
                    <a:pt x="11" y="15"/>
                  </a:lnTo>
                  <a:lnTo>
                    <a:pt x="11" y="15"/>
                  </a:lnTo>
                  <a:lnTo>
                    <a:pt x="11" y="8"/>
                  </a:lnTo>
                  <a:lnTo>
                    <a:pt x="11" y="4"/>
                  </a:lnTo>
                  <a:lnTo>
                    <a:pt x="14" y="4"/>
                  </a:lnTo>
                  <a:lnTo>
                    <a:pt x="14" y="4"/>
                  </a:lnTo>
                  <a:lnTo>
                    <a:pt x="14" y="0"/>
                  </a:lnTo>
                  <a:lnTo>
                    <a:pt x="11" y="0"/>
                  </a:lnTo>
                  <a:lnTo>
                    <a:pt x="7" y="4"/>
                  </a:lnTo>
                  <a:lnTo>
                    <a:pt x="0" y="8"/>
                  </a:lnTo>
                  <a:lnTo>
                    <a:pt x="0" y="8"/>
                  </a:lnTo>
                  <a:lnTo>
                    <a:pt x="0" y="8"/>
                  </a:lnTo>
                  <a:close/>
                  <a:moveTo>
                    <a:pt x="14" y="4"/>
                  </a:moveTo>
                  <a:lnTo>
                    <a:pt x="14" y="8"/>
                  </a:lnTo>
                  <a:lnTo>
                    <a:pt x="14" y="11"/>
                  </a:lnTo>
                  <a:lnTo>
                    <a:pt x="18" y="11"/>
                  </a:lnTo>
                  <a:lnTo>
                    <a:pt x="18" y="11"/>
                  </a:lnTo>
                  <a:lnTo>
                    <a:pt x="18" y="4"/>
                  </a:lnTo>
                  <a:lnTo>
                    <a:pt x="14" y="4"/>
                  </a:lnTo>
                  <a:lnTo>
                    <a:pt x="14" y="4"/>
                  </a:lnTo>
                  <a:lnTo>
                    <a:pt x="14"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 name="Freeform 24"/>
            <p:cNvSpPr>
              <a:spLocks noEditPoints="1"/>
            </p:cNvSpPr>
            <p:nvPr/>
          </p:nvSpPr>
          <p:spPr bwMode="auto">
            <a:xfrm>
              <a:off x="6436547" y="2703775"/>
              <a:ext cx="176269" cy="306218"/>
            </a:xfrm>
            <a:custGeom>
              <a:avLst/>
              <a:gdLst>
                <a:gd name="T0" fmla="*/ 4 w 137"/>
                <a:gd name="T1" fmla="*/ 11 h 238"/>
                <a:gd name="T2" fmla="*/ 15 w 137"/>
                <a:gd name="T3" fmla="*/ 15 h 238"/>
                <a:gd name="T4" fmla="*/ 22 w 137"/>
                <a:gd name="T5" fmla="*/ 11 h 238"/>
                <a:gd name="T6" fmla="*/ 37 w 137"/>
                <a:gd name="T7" fmla="*/ 11 h 238"/>
                <a:gd name="T8" fmla="*/ 52 w 137"/>
                <a:gd name="T9" fmla="*/ 0 h 238"/>
                <a:gd name="T10" fmla="*/ 67 w 137"/>
                <a:gd name="T11" fmla="*/ 8 h 238"/>
                <a:gd name="T12" fmla="*/ 74 w 137"/>
                <a:gd name="T13" fmla="*/ 11 h 238"/>
                <a:gd name="T14" fmla="*/ 82 w 137"/>
                <a:gd name="T15" fmla="*/ 26 h 238"/>
                <a:gd name="T16" fmla="*/ 96 w 137"/>
                <a:gd name="T17" fmla="*/ 26 h 238"/>
                <a:gd name="T18" fmla="*/ 96 w 137"/>
                <a:gd name="T19" fmla="*/ 34 h 238"/>
                <a:gd name="T20" fmla="*/ 85 w 137"/>
                <a:gd name="T21" fmla="*/ 37 h 238"/>
                <a:gd name="T22" fmla="*/ 78 w 137"/>
                <a:gd name="T23" fmla="*/ 41 h 238"/>
                <a:gd name="T24" fmla="*/ 74 w 137"/>
                <a:gd name="T25" fmla="*/ 41 h 238"/>
                <a:gd name="T26" fmla="*/ 74 w 137"/>
                <a:gd name="T27" fmla="*/ 48 h 238"/>
                <a:gd name="T28" fmla="*/ 67 w 137"/>
                <a:gd name="T29" fmla="*/ 56 h 238"/>
                <a:gd name="T30" fmla="*/ 63 w 137"/>
                <a:gd name="T31" fmla="*/ 59 h 238"/>
                <a:gd name="T32" fmla="*/ 63 w 137"/>
                <a:gd name="T33" fmla="*/ 74 h 238"/>
                <a:gd name="T34" fmla="*/ 71 w 137"/>
                <a:gd name="T35" fmla="*/ 82 h 238"/>
                <a:gd name="T36" fmla="*/ 78 w 137"/>
                <a:gd name="T37" fmla="*/ 93 h 238"/>
                <a:gd name="T38" fmla="*/ 89 w 137"/>
                <a:gd name="T39" fmla="*/ 104 h 238"/>
                <a:gd name="T40" fmla="*/ 119 w 137"/>
                <a:gd name="T41" fmla="*/ 126 h 238"/>
                <a:gd name="T42" fmla="*/ 122 w 137"/>
                <a:gd name="T43" fmla="*/ 134 h 238"/>
                <a:gd name="T44" fmla="*/ 126 w 137"/>
                <a:gd name="T45" fmla="*/ 149 h 238"/>
                <a:gd name="T46" fmla="*/ 130 w 137"/>
                <a:gd name="T47" fmla="*/ 160 h 238"/>
                <a:gd name="T48" fmla="*/ 134 w 137"/>
                <a:gd name="T49" fmla="*/ 167 h 238"/>
                <a:gd name="T50" fmla="*/ 134 w 137"/>
                <a:gd name="T51" fmla="*/ 171 h 238"/>
                <a:gd name="T52" fmla="*/ 130 w 137"/>
                <a:gd name="T53" fmla="*/ 178 h 238"/>
                <a:gd name="T54" fmla="*/ 130 w 137"/>
                <a:gd name="T55" fmla="*/ 189 h 238"/>
                <a:gd name="T56" fmla="*/ 122 w 137"/>
                <a:gd name="T57" fmla="*/ 200 h 238"/>
                <a:gd name="T58" fmla="*/ 111 w 137"/>
                <a:gd name="T59" fmla="*/ 208 h 238"/>
                <a:gd name="T60" fmla="*/ 93 w 137"/>
                <a:gd name="T61" fmla="*/ 212 h 238"/>
                <a:gd name="T62" fmla="*/ 89 w 137"/>
                <a:gd name="T63" fmla="*/ 208 h 238"/>
                <a:gd name="T64" fmla="*/ 93 w 137"/>
                <a:gd name="T65" fmla="*/ 212 h 238"/>
                <a:gd name="T66" fmla="*/ 89 w 137"/>
                <a:gd name="T67" fmla="*/ 219 h 238"/>
                <a:gd name="T68" fmla="*/ 82 w 137"/>
                <a:gd name="T69" fmla="*/ 219 h 238"/>
                <a:gd name="T70" fmla="*/ 82 w 137"/>
                <a:gd name="T71" fmla="*/ 226 h 238"/>
                <a:gd name="T72" fmla="*/ 74 w 137"/>
                <a:gd name="T73" fmla="*/ 230 h 238"/>
                <a:gd name="T74" fmla="*/ 63 w 137"/>
                <a:gd name="T75" fmla="*/ 238 h 238"/>
                <a:gd name="T76" fmla="*/ 63 w 137"/>
                <a:gd name="T77" fmla="*/ 234 h 238"/>
                <a:gd name="T78" fmla="*/ 63 w 137"/>
                <a:gd name="T79" fmla="*/ 226 h 238"/>
                <a:gd name="T80" fmla="*/ 67 w 137"/>
                <a:gd name="T81" fmla="*/ 215 h 238"/>
                <a:gd name="T82" fmla="*/ 56 w 137"/>
                <a:gd name="T83" fmla="*/ 212 h 238"/>
                <a:gd name="T84" fmla="*/ 63 w 137"/>
                <a:gd name="T85" fmla="*/ 204 h 238"/>
                <a:gd name="T86" fmla="*/ 82 w 137"/>
                <a:gd name="T87" fmla="*/ 200 h 238"/>
                <a:gd name="T88" fmla="*/ 82 w 137"/>
                <a:gd name="T89" fmla="*/ 197 h 238"/>
                <a:gd name="T90" fmla="*/ 89 w 137"/>
                <a:gd name="T91" fmla="*/ 186 h 238"/>
                <a:gd name="T92" fmla="*/ 104 w 137"/>
                <a:gd name="T93" fmla="*/ 174 h 238"/>
                <a:gd name="T94" fmla="*/ 100 w 137"/>
                <a:gd name="T95" fmla="*/ 152 h 238"/>
                <a:gd name="T96" fmla="*/ 100 w 137"/>
                <a:gd name="T97" fmla="*/ 141 h 238"/>
                <a:gd name="T98" fmla="*/ 100 w 137"/>
                <a:gd name="T99" fmla="*/ 126 h 238"/>
                <a:gd name="T100" fmla="*/ 96 w 137"/>
                <a:gd name="T101" fmla="*/ 119 h 238"/>
                <a:gd name="T102" fmla="*/ 89 w 137"/>
                <a:gd name="T103" fmla="*/ 111 h 238"/>
                <a:gd name="T104" fmla="*/ 82 w 137"/>
                <a:gd name="T105" fmla="*/ 104 h 238"/>
                <a:gd name="T106" fmla="*/ 67 w 137"/>
                <a:gd name="T107" fmla="*/ 93 h 238"/>
                <a:gd name="T108" fmla="*/ 48 w 137"/>
                <a:gd name="T109" fmla="*/ 78 h 238"/>
                <a:gd name="T110" fmla="*/ 41 w 137"/>
                <a:gd name="T111" fmla="*/ 71 h 238"/>
                <a:gd name="T112" fmla="*/ 45 w 137"/>
                <a:gd name="T113" fmla="*/ 59 h 238"/>
                <a:gd name="T114" fmla="*/ 48 w 137"/>
                <a:gd name="T115" fmla="*/ 48 h 238"/>
                <a:gd name="T116" fmla="*/ 37 w 137"/>
                <a:gd name="T117" fmla="*/ 41 h 238"/>
                <a:gd name="T118" fmla="*/ 11 w 137"/>
                <a:gd name="T119" fmla="*/ 34 h 238"/>
                <a:gd name="T120" fmla="*/ 0 w 137"/>
                <a:gd name="T121" fmla="*/ 19 h 238"/>
                <a:gd name="T122" fmla="*/ 48 w 137"/>
                <a:gd name="T123" fmla="*/ 215 h 238"/>
                <a:gd name="T124" fmla="*/ 48 w 137"/>
                <a:gd name="T125" fmla="*/ 2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 h="238">
                  <a:moveTo>
                    <a:pt x="0" y="15"/>
                  </a:moveTo>
                  <a:lnTo>
                    <a:pt x="0" y="15"/>
                  </a:lnTo>
                  <a:lnTo>
                    <a:pt x="4" y="15"/>
                  </a:lnTo>
                  <a:lnTo>
                    <a:pt x="4" y="15"/>
                  </a:lnTo>
                  <a:lnTo>
                    <a:pt x="4" y="11"/>
                  </a:lnTo>
                  <a:lnTo>
                    <a:pt x="8" y="11"/>
                  </a:lnTo>
                  <a:lnTo>
                    <a:pt x="11" y="11"/>
                  </a:lnTo>
                  <a:lnTo>
                    <a:pt x="11" y="15"/>
                  </a:lnTo>
                  <a:lnTo>
                    <a:pt x="11" y="15"/>
                  </a:lnTo>
                  <a:lnTo>
                    <a:pt x="15" y="15"/>
                  </a:lnTo>
                  <a:lnTo>
                    <a:pt x="15" y="11"/>
                  </a:lnTo>
                  <a:lnTo>
                    <a:pt x="19" y="11"/>
                  </a:lnTo>
                  <a:lnTo>
                    <a:pt x="22" y="11"/>
                  </a:lnTo>
                  <a:lnTo>
                    <a:pt x="22" y="11"/>
                  </a:lnTo>
                  <a:lnTo>
                    <a:pt x="22" y="11"/>
                  </a:lnTo>
                  <a:lnTo>
                    <a:pt x="26" y="15"/>
                  </a:lnTo>
                  <a:lnTo>
                    <a:pt x="30" y="11"/>
                  </a:lnTo>
                  <a:lnTo>
                    <a:pt x="30" y="8"/>
                  </a:lnTo>
                  <a:lnTo>
                    <a:pt x="34" y="8"/>
                  </a:lnTo>
                  <a:lnTo>
                    <a:pt x="37" y="11"/>
                  </a:lnTo>
                  <a:lnTo>
                    <a:pt x="41" y="8"/>
                  </a:lnTo>
                  <a:lnTo>
                    <a:pt x="41" y="4"/>
                  </a:lnTo>
                  <a:lnTo>
                    <a:pt x="45" y="0"/>
                  </a:lnTo>
                  <a:lnTo>
                    <a:pt x="48" y="0"/>
                  </a:lnTo>
                  <a:lnTo>
                    <a:pt x="52" y="0"/>
                  </a:lnTo>
                  <a:lnTo>
                    <a:pt x="56" y="4"/>
                  </a:lnTo>
                  <a:lnTo>
                    <a:pt x="56" y="4"/>
                  </a:lnTo>
                  <a:lnTo>
                    <a:pt x="59" y="4"/>
                  </a:lnTo>
                  <a:lnTo>
                    <a:pt x="59" y="8"/>
                  </a:lnTo>
                  <a:lnTo>
                    <a:pt x="67" y="8"/>
                  </a:lnTo>
                  <a:lnTo>
                    <a:pt x="71" y="8"/>
                  </a:lnTo>
                  <a:lnTo>
                    <a:pt x="74" y="8"/>
                  </a:lnTo>
                  <a:lnTo>
                    <a:pt x="78" y="8"/>
                  </a:lnTo>
                  <a:lnTo>
                    <a:pt x="74" y="11"/>
                  </a:lnTo>
                  <a:lnTo>
                    <a:pt x="74" y="11"/>
                  </a:lnTo>
                  <a:lnTo>
                    <a:pt x="71" y="19"/>
                  </a:lnTo>
                  <a:lnTo>
                    <a:pt x="74" y="19"/>
                  </a:lnTo>
                  <a:lnTo>
                    <a:pt x="74" y="22"/>
                  </a:lnTo>
                  <a:lnTo>
                    <a:pt x="82" y="22"/>
                  </a:lnTo>
                  <a:lnTo>
                    <a:pt x="82" y="26"/>
                  </a:lnTo>
                  <a:lnTo>
                    <a:pt x="85" y="26"/>
                  </a:lnTo>
                  <a:lnTo>
                    <a:pt x="89" y="30"/>
                  </a:lnTo>
                  <a:lnTo>
                    <a:pt x="93" y="26"/>
                  </a:lnTo>
                  <a:lnTo>
                    <a:pt x="93" y="30"/>
                  </a:lnTo>
                  <a:lnTo>
                    <a:pt x="96" y="26"/>
                  </a:lnTo>
                  <a:lnTo>
                    <a:pt x="96" y="30"/>
                  </a:lnTo>
                  <a:lnTo>
                    <a:pt x="96" y="30"/>
                  </a:lnTo>
                  <a:lnTo>
                    <a:pt x="100" y="30"/>
                  </a:lnTo>
                  <a:lnTo>
                    <a:pt x="96" y="34"/>
                  </a:lnTo>
                  <a:lnTo>
                    <a:pt x="96" y="34"/>
                  </a:lnTo>
                  <a:lnTo>
                    <a:pt x="93" y="34"/>
                  </a:lnTo>
                  <a:lnTo>
                    <a:pt x="93" y="34"/>
                  </a:lnTo>
                  <a:lnTo>
                    <a:pt x="89" y="34"/>
                  </a:lnTo>
                  <a:lnTo>
                    <a:pt x="85" y="34"/>
                  </a:lnTo>
                  <a:lnTo>
                    <a:pt x="85" y="37"/>
                  </a:lnTo>
                  <a:lnTo>
                    <a:pt x="85" y="37"/>
                  </a:lnTo>
                  <a:lnTo>
                    <a:pt x="85" y="41"/>
                  </a:lnTo>
                  <a:lnTo>
                    <a:pt x="82" y="41"/>
                  </a:lnTo>
                  <a:lnTo>
                    <a:pt x="82" y="41"/>
                  </a:lnTo>
                  <a:lnTo>
                    <a:pt x="78" y="41"/>
                  </a:lnTo>
                  <a:lnTo>
                    <a:pt x="78" y="41"/>
                  </a:lnTo>
                  <a:lnTo>
                    <a:pt x="78" y="41"/>
                  </a:lnTo>
                  <a:lnTo>
                    <a:pt x="74" y="41"/>
                  </a:lnTo>
                  <a:lnTo>
                    <a:pt x="74" y="41"/>
                  </a:lnTo>
                  <a:lnTo>
                    <a:pt x="74" y="41"/>
                  </a:lnTo>
                  <a:lnTo>
                    <a:pt x="74" y="45"/>
                  </a:lnTo>
                  <a:lnTo>
                    <a:pt x="74" y="45"/>
                  </a:lnTo>
                  <a:lnTo>
                    <a:pt x="74" y="48"/>
                  </a:lnTo>
                  <a:lnTo>
                    <a:pt x="74" y="48"/>
                  </a:lnTo>
                  <a:lnTo>
                    <a:pt x="74" y="48"/>
                  </a:lnTo>
                  <a:lnTo>
                    <a:pt x="74" y="52"/>
                  </a:lnTo>
                  <a:lnTo>
                    <a:pt x="74" y="52"/>
                  </a:lnTo>
                  <a:lnTo>
                    <a:pt x="71" y="52"/>
                  </a:lnTo>
                  <a:lnTo>
                    <a:pt x="71" y="56"/>
                  </a:lnTo>
                  <a:lnTo>
                    <a:pt x="67" y="56"/>
                  </a:lnTo>
                  <a:lnTo>
                    <a:pt x="67" y="56"/>
                  </a:lnTo>
                  <a:lnTo>
                    <a:pt x="67" y="56"/>
                  </a:lnTo>
                  <a:lnTo>
                    <a:pt x="67" y="59"/>
                  </a:lnTo>
                  <a:lnTo>
                    <a:pt x="63" y="59"/>
                  </a:lnTo>
                  <a:lnTo>
                    <a:pt x="63" y="59"/>
                  </a:lnTo>
                  <a:lnTo>
                    <a:pt x="63" y="63"/>
                  </a:lnTo>
                  <a:lnTo>
                    <a:pt x="63" y="63"/>
                  </a:lnTo>
                  <a:lnTo>
                    <a:pt x="67" y="67"/>
                  </a:lnTo>
                  <a:lnTo>
                    <a:pt x="63" y="71"/>
                  </a:lnTo>
                  <a:lnTo>
                    <a:pt x="63" y="74"/>
                  </a:lnTo>
                  <a:lnTo>
                    <a:pt x="67" y="74"/>
                  </a:lnTo>
                  <a:lnTo>
                    <a:pt x="63" y="78"/>
                  </a:lnTo>
                  <a:lnTo>
                    <a:pt x="63" y="78"/>
                  </a:lnTo>
                  <a:lnTo>
                    <a:pt x="63" y="78"/>
                  </a:lnTo>
                  <a:lnTo>
                    <a:pt x="71" y="82"/>
                  </a:lnTo>
                  <a:lnTo>
                    <a:pt x="74" y="85"/>
                  </a:lnTo>
                  <a:lnTo>
                    <a:pt x="74" y="85"/>
                  </a:lnTo>
                  <a:lnTo>
                    <a:pt x="78" y="89"/>
                  </a:lnTo>
                  <a:lnTo>
                    <a:pt x="78" y="89"/>
                  </a:lnTo>
                  <a:lnTo>
                    <a:pt x="78" y="93"/>
                  </a:lnTo>
                  <a:lnTo>
                    <a:pt x="78" y="93"/>
                  </a:lnTo>
                  <a:lnTo>
                    <a:pt x="78" y="97"/>
                  </a:lnTo>
                  <a:lnTo>
                    <a:pt x="85" y="100"/>
                  </a:lnTo>
                  <a:lnTo>
                    <a:pt x="89" y="104"/>
                  </a:lnTo>
                  <a:lnTo>
                    <a:pt x="89" y="104"/>
                  </a:lnTo>
                  <a:lnTo>
                    <a:pt x="96" y="108"/>
                  </a:lnTo>
                  <a:lnTo>
                    <a:pt x="108" y="115"/>
                  </a:lnTo>
                  <a:lnTo>
                    <a:pt x="108" y="115"/>
                  </a:lnTo>
                  <a:lnTo>
                    <a:pt x="115" y="123"/>
                  </a:lnTo>
                  <a:lnTo>
                    <a:pt x="119" y="126"/>
                  </a:lnTo>
                  <a:lnTo>
                    <a:pt x="119" y="126"/>
                  </a:lnTo>
                  <a:lnTo>
                    <a:pt x="119" y="126"/>
                  </a:lnTo>
                  <a:lnTo>
                    <a:pt x="119" y="130"/>
                  </a:lnTo>
                  <a:lnTo>
                    <a:pt x="122" y="134"/>
                  </a:lnTo>
                  <a:lnTo>
                    <a:pt x="122" y="134"/>
                  </a:lnTo>
                  <a:lnTo>
                    <a:pt x="122" y="137"/>
                  </a:lnTo>
                  <a:lnTo>
                    <a:pt x="122" y="137"/>
                  </a:lnTo>
                  <a:lnTo>
                    <a:pt x="126" y="141"/>
                  </a:lnTo>
                  <a:lnTo>
                    <a:pt x="126" y="145"/>
                  </a:lnTo>
                  <a:lnTo>
                    <a:pt x="126" y="149"/>
                  </a:lnTo>
                  <a:lnTo>
                    <a:pt x="130" y="152"/>
                  </a:lnTo>
                  <a:lnTo>
                    <a:pt x="130" y="152"/>
                  </a:lnTo>
                  <a:lnTo>
                    <a:pt x="130" y="156"/>
                  </a:lnTo>
                  <a:lnTo>
                    <a:pt x="130" y="156"/>
                  </a:lnTo>
                  <a:lnTo>
                    <a:pt x="130" y="160"/>
                  </a:lnTo>
                  <a:lnTo>
                    <a:pt x="130" y="160"/>
                  </a:lnTo>
                  <a:lnTo>
                    <a:pt x="130" y="163"/>
                  </a:lnTo>
                  <a:lnTo>
                    <a:pt x="130" y="167"/>
                  </a:lnTo>
                  <a:lnTo>
                    <a:pt x="134" y="167"/>
                  </a:lnTo>
                  <a:lnTo>
                    <a:pt x="134" y="167"/>
                  </a:lnTo>
                  <a:lnTo>
                    <a:pt x="137" y="171"/>
                  </a:lnTo>
                  <a:lnTo>
                    <a:pt x="134" y="174"/>
                  </a:lnTo>
                  <a:lnTo>
                    <a:pt x="134" y="174"/>
                  </a:lnTo>
                  <a:lnTo>
                    <a:pt x="134" y="171"/>
                  </a:lnTo>
                  <a:lnTo>
                    <a:pt x="134" y="171"/>
                  </a:lnTo>
                  <a:lnTo>
                    <a:pt x="134" y="171"/>
                  </a:lnTo>
                  <a:lnTo>
                    <a:pt x="134" y="174"/>
                  </a:lnTo>
                  <a:lnTo>
                    <a:pt x="134" y="174"/>
                  </a:lnTo>
                  <a:lnTo>
                    <a:pt x="134" y="178"/>
                  </a:lnTo>
                  <a:lnTo>
                    <a:pt x="130" y="178"/>
                  </a:lnTo>
                  <a:lnTo>
                    <a:pt x="130" y="182"/>
                  </a:lnTo>
                  <a:lnTo>
                    <a:pt x="130" y="182"/>
                  </a:lnTo>
                  <a:lnTo>
                    <a:pt x="130" y="186"/>
                  </a:lnTo>
                  <a:lnTo>
                    <a:pt x="130" y="189"/>
                  </a:lnTo>
                  <a:lnTo>
                    <a:pt x="130" y="189"/>
                  </a:lnTo>
                  <a:lnTo>
                    <a:pt x="130" y="189"/>
                  </a:lnTo>
                  <a:lnTo>
                    <a:pt x="126" y="193"/>
                  </a:lnTo>
                  <a:lnTo>
                    <a:pt x="126" y="197"/>
                  </a:lnTo>
                  <a:lnTo>
                    <a:pt x="126" y="197"/>
                  </a:lnTo>
                  <a:lnTo>
                    <a:pt x="122" y="200"/>
                  </a:lnTo>
                  <a:lnTo>
                    <a:pt x="119" y="200"/>
                  </a:lnTo>
                  <a:lnTo>
                    <a:pt x="115" y="204"/>
                  </a:lnTo>
                  <a:lnTo>
                    <a:pt x="115" y="204"/>
                  </a:lnTo>
                  <a:lnTo>
                    <a:pt x="111" y="204"/>
                  </a:lnTo>
                  <a:lnTo>
                    <a:pt x="111" y="208"/>
                  </a:lnTo>
                  <a:lnTo>
                    <a:pt x="104" y="212"/>
                  </a:lnTo>
                  <a:lnTo>
                    <a:pt x="100" y="212"/>
                  </a:lnTo>
                  <a:lnTo>
                    <a:pt x="96" y="212"/>
                  </a:lnTo>
                  <a:lnTo>
                    <a:pt x="93" y="212"/>
                  </a:lnTo>
                  <a:lnTo>
                    <a:pt x="93" y="212"/>
                  </a:lnTo>
                  <a:lnTo>
                    <a:pt x="93" y="208"/>
                  </a:lnTo>
                  <a:lnTo>
                    <a:pt x="93" y="208"/>
                  </a:lnTo>
                  <a:lnTo>
                    <a:pt x="93" y="208"/>
                  </a:lnTo>
                  <a:lnTo>
                    <a:pt x="93" y="208"/>
                  </a:lnTo>
                  <a:lnTo>
                    <a:pt x="89" y="208"/>
                  </a:lnTo>
                  <a:lnTo>
                    <a:pt x="93" y="212"/>
                  </a:lnTo>
                  <a:lnTo>
                    <a:pt x="93" y="212"/>
                  </a:lnTo>
                  <a:lnTo>
                    <a:pt x="89" y="212"/>
                  </a:lnTo>
                  <a:lnTo>
                    <a:pt x="89" y="212"/>
                  </a:lnTo>
                  <a:lnTo>
                    <a:pt x="93" y="212"/>
                  </a:lnTo>
                  <a:lnTo>
                    <a:pt x="93" y="215"/>
                  </a:lnTo>
                  <a:lnTo>
                    <a:pt x="93" y="215"/>
                  </a:lnTo>
                  <a:lnTo>
                    <a:pt x="89" y="219"/>
                  </a:lnTo>
                  <a:lnTo>
                    <a:pt x="85" y="215"/>
                  </a:lnTo>
                  <a:lnTo>
                    <a:pt x="89" y="219"/>
                  </a:lnTo>
                  <a:lnTo>
                    <a:pt x="89" y="219"/>
                  </a:lnTo>
                  <a:lnTo>
                    <a:pt x="89" y="223"/>
                  </a:lnTo>
                  <a:lnTo>
                    <a:pt x="85" y="223"/>
                  </a:lnTo>
                  <a:lnTo>
                    <a:pt x="85" y="219"/>
                  </a:lnTo>
                  <a:lnTo>
                    <a:pt x="82" y="219"/>
                  </a:lnTo>
                  <a:lnTo>
                    <a:pt x="85" y="223"/>
                  </a:lnTo>
                  <a:lnTo>
                    <a:pt x="85" y="223"/>
                  </a:lnTo>
                  <a:lnTo>
                    <a:pt x="85" y="223"/>
                  </a:lnTo>
                  <a:lnTo>
                    <a:pt x="82" y="223"/>
                  </a:lnTo>
                  <a:lnTo>
                    <a:pt x="82" y="226"/>
                  </a:lnTo>
                  <a:lnTo>
                    <a:pt x="82" y="226"/>
                  </a:lnTo>
                  <a:lnTo>
                    <a:pt x="78" y="226"/>
                  </a:lnTo>
                  <a:lnTo>
                    <a:pt x="78" y="230"/>
                  </a:lnTo>
                  <a:lnTo>
                    <a:pt x="74" y="230"/>
                  </a:lnTo>
                  <a:lnTo>
                    <a:pt x="74" y="230"/>
                  </a:lnTo>
                  <a:lnTo>
                    <a:pt x="74" y="234"/>
                  </a:lnTo>
                  <a:lnTo>
                    <a:pt x="71" y="234"/>
                  </a:lnTo>
                  <a:lnTo>
                    <a:pt x="71" y="234"/>
                  </a:lnTo>
                  <a:lnTo>
                    <a:pt x="71" y="234"/>
                  </a:lnTo>
                  <a:lnTo>
                    <a:pt x="63" y="238"/>
                  </a:lnTo>
                  <a:lnTo>
                    <a:pt x="59" y="238"/>
                  </a:lnTo>
                  <a:lnTo>
                    <a:pt x="63" y="238"/>
                  </a:lnTo>
                  <a:lnTo>
                    <a:pt x="63" y="234"/>
                  </a:lnTo>
                  <a:lnTo>
                    <a:pt x="67" y="234"/>
                  </a:lnTo>
                  <a:lnTo>
                    <a:pt x="63" y="234"/>
                  </a:lnTo>
                  <a:lnTo>
                    <a:pt x="63" y="234"/>
                  </a:lnTo>
                  <a:lnTo>
                    <a:pt x="63" y="230"/>
                  </a:lnTo>
                  <a:lnTo>
                    <a:pt x="63" y="226"/>
                  </a:lnTo>
                  <a:lnTo>
                    <a:pt x="63" y="226"/>
                  </a:lnTo>
                  <a:lnTo>
                    <a:pt x="63" y="226"/>
                  </a:lnTo>
                  <a:lnTo>
                    <a:pt x="63" y="223"/>
                  </a:lnTo>
                  <a:lnTo>
                    <a:pt x="63" y="219"/>
                  </a:lnTo>
                  <a:lnTo>
                    <a:pt x="71" y="215"/>
                  </a:lnTo>
                  <a:lnTo>
                    <a:pt x="71" y="212"/>
                  </a:lnTo>
                  <a:lnTo>
                    <a:pt x="67" y="215"/>
                  </a:lnTo>
                  <a:lnTo>
                    <a:pt x="63" y="215"/>
                  </a:lnTo>
                  <a:lnTo>
                    <a:pt x="63" y="215"/>
                  </a:lnTo>
                  <a:lnTo>
                    <a:pt x="59" y="212"/>
                  </a:lnTo>
                  <a:lnTo>
                    <a:pt x="59" y="215"/>
                  </a:lnTo>
                  <a:lnTo>
                    <a:pt x="56" y="212"/>
                  </a:lnTo>
                  <a:lnTo>
                    <a:pt x="56" y="212"/>
                  </a:lnTo>
                  <a:lnTo>
                    <a:pt x="56" y="212"/>
                  </a:lnTo>
                  <a:lnTo>
                    <a:pt x="56" y="208"/>
                  </a:lnTo>
                  <a:lnTo>
                    <a:pt x="59" y="204"/>
                  </a:lnTo>
                  <a:lnTo>
                    <a:pt x="63" y="204"/>
                  </a:lnTo>
                  <a:lnTo>
                    <a:pt x="63" y="200"/>
                  </a:lnTo>
                  <a:lnTo>
                    <a:pt x="67" y="200"/>
                  </a:lnTo>
                  <a:lnTo>
                    <a:pt x="71" y="200"/>
                  </a:lnTo>
                  <a:lnTo>
                    <a:pt x="78" y="200"/>
                  </a:lnTo>
                  <a:lnTo>
                    <a:pt x="82" y="200"/>
                  </a:lnTo>
                  <a:lnTo>
                    <a:pt x="82" y="204"/>
                  </a:lnTo>
                  <a:lnTo>
                    <a:pt x="85" y="204"/>
                  </a:lnTo>
                  <a:lnTo>
                    <a:pt x="85" y="200"/>
                  </a:lnTo>
                  <a:lnTo>
                    <a:pt x="85" y="200"/>
                  </a:lnTo>
                  <a:lnTo>
                    <a:pt x="82" y="197"/>
                  </a:lnTo>
                  <a:lnTo>
                    <a:pt x="78" y="197"/>
                  </a:lnTo>
                  <a:lnTo>
                    <a:pt x="78" y="189"/>
                  </a:lnTo>
                  <a:lnTo>
                    <a:pt x="82" y="189"/>
                  </a:lnTo>
                  <a:lnTo>
                    <a:pt x="89" y="189"/>
                  </a:lnTo>
                  <a:lnTo>
                    <a:pt x="89" y="186"/>
                  </a:lnTo>
                  <a:lnTo>
                    <a:pt x="93" y="182"/>
                  </a:lnTo>
                  <a:lnTo>
                    <a:pt x="96" y="182"/>
                  </a:lnTo>
                  <a:lnTo>
                    <a:pt x="100" y="178"/>
                  </a:lnTo>
                  <a:lnTo>
                    <a:pt x="100" y="178"/>
                  </a:lnTo>
                  <a:lnTo>
                    <a:pt x="104" y="174"/>
                  </a:lnTo>
                  <a:lnTo>
                    <a:pt x="104" y="171"/>
                  </a:lnTo>
                  <a:lnTo>
                    <a:pt x="104" y="167"/>
                  </a:lnTo>
                  <a:lnTo>
                    <a:pt x="104" y="163"/>
                  </a:lnTo>
                  <a:lnTo>
                    <a:pt x="104" y="160"/>
                  </a:lnTo>
                  <a:lnTo>
                    <a:pt x="100" y="152"/>
                  </a:lnTo>
                  <a:lnTo>
                    <a:pt x="96" y="152"/>
                  </a:lnTo>
                  <a:lnTo>
                    <a:pt x="96" y="149"/>
                  </a:lnTo>
                  <a:lnTo>
                    <a:pt x="96" y="149"/>
                  </a:lnTo>
                  <a:lnTo>
                    <a:pt x="100" y="145"/>
                  </a:lnTo>
                  <a:lnTo>
                    <a:pt x="100" y="141"/>
                  </a:lnTo>
                  <a:lnTo>
                    <a:pt x="96" y="137"/>
                  </a:lnTo>
                  <a:lnTo>
                    <a:pt x="96" y="134"/>
                  </a:lnTo>
                  <a:lnTo>
                    <a:pt x="100" y="130"/>
                  </a:lnTo>
                  <a:lnTo>
                    <a:pt x="100" y="126"/>
                  </a:lnTo>
                  <a:lnTo>
                    <a:pt x="100" y="126"/>
                  </a:lnTo>
                  <a:lnTo>
                    <a:pt x="96" y="126"/>
                  </a:lnTo>
                  <a:lnTo>
                    <a:pt x="100" y="123"/>
                  </a:lnTo>
                  <a:lnTo>
                    <a:pt x="100" y="119"/>
                  </a:lnTo>
                  <a:lnTo>
                    <a:pt x="100" y="119"/>
                  </a:lnTo>
                  <a:lnTo>
                    <a:pt x="96" y="119"/>
                  </a:lnTo>
                  <a:lnTo>
                    <a:pt x="96" y="119"/>
                  </a:lnTo>
                  <a:lnTo>
                    <a:pt x="93" y="115"/>
                  </a:lnTo>
                  <a:lnTo>
                    <a:pt x="89" y="115"/>
                  </a:lnTo>
                  <a:lnTo>
                    <a:pt x="89" y="115"/>
                  </a:lnTo>
                  <a:lnTo>
                    <a:pt x="89" y="111"/>
                  </a:lnTo>
                  <a:lnTo>
                    <a:pt x="85" y="111"/>
                  </a:lnTo>
                  <a:lnTo>
                    <a:pt x="85" y="111"/>
                  </a:lnTo>
                  <a:lnTo>
                    <a:pt x="82" y="108"/>
                  </a:lnTo>
                  <a:lnTo>
                    <a:pt x="82" y="108"/>
                  </a:lnTo>
                  <a:lnTo>
                    <a:pt x="82" y="104"/>
                  </a:lnTo>
                  <a:lnTo>
                    <a:pt x="78" y="104"/>
                  </a:lnTo>
                  <a:lnTo>
                    <a:pt x="74" y="104"/>
                  </a:lnTo>
                  <a:lnTo>
                    <a:pt x="74" y="100"/>
                  </a:lnTo>
                  <a:lnTo>
                    <a:pt x="67" y="93"/>
                  </a:lnTo>
                  <a:lnTo>
                    <a:pt x="67" y="93"/>
                  </a:lnTo>
                  <a:lnTo>
                    <a:pt x="63" y="89"/>
                  </a:lnTo>
                  <a:lnTo>
                    <a:pt x="59" y="85"/>
                  </a:lnTo>
                  <a:lnTo>
                    <a:pt x="56" y="82"/>
                  </a:lnTo>
                  <a:lnTo>
                    <a:pt x="52" y="82"/>
                  </a:lnTo>
                  <a:lnTo>
                    <a:pt x="48" y="78"/>
                  </a:lnTo>
                  <a:lnTo>
                    <a:pt x="41" y="78"/>
                  </a:lnTo>
                  <a:lnTo>
                    <a:pt x="41" y="74"/>
                  </a:lnTo>
                  <a:lnTo>
                    <a:pt x="37" y="74"/>
                  </a:lnTo>
                  <a:lnTo>
                    <a:pt x="37" y="71"/>
                  </a:lnTo>
                  <a:lnTo>
                    <a:pt x="41" y="71"/>
                  </a:lnTo>
                  <a:lnTo>
                    <a:pt x="37" y="67"/>
                  </a:lnTo>
                  <a:lnTo>
                    <a:pt x="37" y="63"/>
                  </a:lnTo>
                  <a:lnTo>
                    <a:pt x="37" y="63"/>
                  </a:lnTo>
                  <a:lnTo>
                    <a:pt x="41" y="63"/>
                  </a:lnTo>
                  <a:lnTo>
                    <a:pt x="45" y="59"/>
                  </a:lnTo>
                  <a:lnTo>
                    <a:pt x="48" y="59"/>
                  </a:lnTo>
                  <a:lnTo>
                    <a:pt x="48" y="52"/>
                  </a:lnTo>
                  <a:lnTo>
                    <a:pt x="52" y="52"/>
                  </a:lnTo>
                  <a:lnTo>
                    <a:pt x="52" y="52"/>
                  </a:lnTo>
                  <a:lnTo>
                    <a:pt x="48" y="48"/>
                  </a:lnTo>
                  <a:lnTo>
                    <a:pt x="48" y="48"/>
                  </a:lnTo>
                  <a:lnTo>
                    <a:pt x="48" y="45"/>
                  </a:lnTo>
                  <a:lnTo>
                    <a:pt x="41" y="45"/>
                  </a:lnTo>
                  <a:lnTo>
                    <a:pt x="41" y="41"/>
                  </a:lnTo>
                  <a:lnTo>
                    <a:pt x="37" y="41"/>
                  </a:lnTo>
                  <a:lnTo>
                    <a:pt x="34" y="45"/>
                  </a:lnTo>
                  <a:lnTo>
                    <a:pt x="26" y="41"/>
                  </a:lnTo>
                  <a:lnTo>
                    <a:pt x="22" y="41"/>
                  </a:lnTo>
                  <a:lnTo>
                    <a:pt x="19" y="37"/>
                  </a:lnTo>
                  <a:lnTo>
                    <a:pt x="11" y="34"/>
                  </a:lnTo>
                  <a:lnTo>
                    <a:pt x="11" y="30"/>
                  </a:lnTo>
                  <a:lnTo>
                    <a:pt x="11" y="26"/>
                  </a:lnTo>
                  <a:lnTo>
                    <a:pt x="11" y="22"/>
                  </a:lnTo>
                  <a:lnTo>
                    <a:pt x="8" y="19"/>
                  </a:lnTo>
                  <a:lnTo>
                    <a:pt x="0" y="19"/>
                  </a:lnTo>
                  <a:lnTo>
                    <a:pt x="0" y="15"/>
                  </a:lnTo>
                  <a:lnTo>
                    <a:pt x="0" y="15"/>
                  </a:lnTo>
                  <a:close/>
                  <a:moveTo>
                    <a:pt x="45" y="212"/>
                  </a:moveTo>
                  <a:lnTo>
                    <a:pt x="48" y="212"/>
                  </a:lnTo>
                  <a:lnTo>
                    <a:pt x="48" y="215"/>
                  </a:lnTo>
                  <a:lnTo>
                    <a:pt x="48" y="215"/>
                  </a:lnTo>
                  <a:lnTo>
                    <a:pt x="48" y="215"/>
                  </a:lnTo>
                  <a:lnTo>
                    <a:pt x="52" y="212"/>
                  </a:lnTo>
                  <a:lnTo>
                    <a:pt x="48" y="212"/>
                  </a:lnTo>
                  <a:lnTo>
                    <a:pt x="48" y="208"/>
                  </a:lnTo>
                  <a:lnTo>
                    <a:pt x="45" y="21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 name="Freeform 25"/>
            <p:cNvSpPr/>
            <p:nvPr/>
          </p:nvSpPr>
          <p:spPr bwMode="auto">
            <a:xfrm>
              <a:off x="6460992" y="2885191"/>
              <a:ext cx="109364" cy="86205"/>
            </a:xfrm>
            <a:custGeom>
              <a:avLst/>
              <a:gdLst>
                <a:gd name="T0" fmla="*/ 40 w 85"/>
                <a:gd name="T1" fmla="*/ 63 h 67"/>
                <a:gd name="T2" fmla="*/ 44 w 85"/>
                <a:gd name="T3" fmla="*/ 59 h 67"/>
                <a:gd name="T4" fmla="*/ 52 w 85"/>
                <a:gd name="T5" fmla="*/ 59 h 67"/>
                <a:gd name="T6" fmla="*/ 63 w 85"/>
                <a:gd name="T7" fmla="*/ 59 h 67"/>
                <a:gd name="T8" fmla="*/ 66 w 85"/>
                <a:gd name="T9" fmla="*/ 63 h 67"/>
                <a:gd name="T10" fmla="*/ 66 w 85"/>
                <a:gd name="T11" fmla="*/ 59 h 67"/>
                <a:gd name="T12" fmla="*/ 59 w 85"/>
                <a:gd name="T13" fmla="*/ 56 h 67"/>
                <a:gd name="T14" fmla="*/ 63 w 85"/>
                <a:gd name="T15" fmla="*/ 48 h 67"/>
                <a:gd name="T16" fmla="*/ 70 w 85"/>
                <a:gd name="T17" fmla="*/ 45 h 67"/>
                <a:gd name="T18" fmla="*/ 77 w 85"/>
                <a:gd name="T19" fmla="*/ 41 h 67"/>
                <a:gd name="T20" fmla="*/ 81 w 85"/>
                <a:gd name="T21" fmla="*/ 37 h 67"/>
                <a:gd name="T22" fmla="*/ 85 w 85"/>
                <a:gd name="T23" fmla="*/ 30 h 67"/>
                <a:gd name="T24" fmla="*/ 85 w 85"/>
                <a:gd name="T25" fmla="*/ 22 h 67"/>
                <a:gd name="T26" fmla="*/ 81 w 85"/>
                <a:gd name="T27" fmla="*/ 11 h 67"/>
                <a:gd name="T28" fmla="*/ 77 w 85"/>
                <a:gd name="T29" fmla="*/ 8 h 67"/>
                <a:gd name="T30" fmla="*/ 70 w 85"/>
                <a:gd name="T31" fmla="*/ 4 h 67"/>
                <a:gd name="T32" fmla="*/ 66 w 85"/>
                <a:gd name="T33" fmla="*/ 0 h 67"/>
                <a:gd name="T34" fmla="*/ 59 w 85"/>
                <a:gd name="T35" fmla="*/ 4 h 67"/>
                <a:gd name="T36" fmla="*/ 63 w 85"/>
                <a:gd name="T37" fmla="*/ 11 h 67"/>
                <a:gd name="T38" fmla="*/ 63 w 85"/>
                <a:gd name="T39" fmla="*/ 15 h 67"/>
                <a:gd name="T40" fmla="*/ 55 w 85"/>
                <a:gd name="T41" fmla="*/ 8 h 67"/>
                <a:gd name="T42" fmla="*/ 48 w 85"/>
                <a:gd name="T43" fmla="*/ 8 h 67"/>
                <a:gd name="T44" fmla="*/ 44 w 85"/>
                <a:gd name="T45" fmla="*/ 4 h 67"/>
                <a:gd name="T46" fmla="*/ 37 w 85"/>
                <a:gd name="T47" fmla="*/ 4 h 67"/>
                <a:gd name="T48" fmla="*/ 29 w 85"/>
                <a:gd name="T49" fmla="*/ 4 h 67"/>
                <a:gd name="T50" fmla="*/ 22 w 85"/>
                <a:gd name="T51" fmla="*/ 4 h 67"/>
                <a:gd name="T52" fmla="*/ 11 w 85"/>
                <a:gd name="T53" fmla="*/ 4 h 67"/>
                <a:gd name="T54" fmla="*/ 3 w 85"/>
                <a:gd name="T55" fmla="*/ 11 h 67"/>
                <a:gd name="T56" fmla="*/ 0 w 85"/>
                <a:gd name="T57" fmla="*/ 19 h 67"/>
                <a:gd name="T58" fmla="*/ 0 w 85"/>
                <a:gd name="T59" fmla="*/ 30 h 67"/>
                <a:gd name="T60" fmla="*/ 3 w 85"/>
                <a:gd name="T61" fmla="*/ 33 h 67"/>
                <a:gd name="T62" fmla="*/ 3 w 85"/>
                <a:gd name="T63" fmla="*/ 41 h 67"/>
                <a:gd name="T64" fmla="*/ 7 w 85"/>
                <a:gd name="T65" fmla="*/ 45 h 67"/>
                <a:gd name="T66" fmla="*/ 7 w 85"/>
                <a:gd name="T67" fmla="*/ 48 h 67"/>
                <a:gd name="T68" fmla="*/ 11 w 85"/>
                <a:gd name="T69" fmla="*/ 56 h 67"/>
                <a:gd name="T70" fmla="*/ 15 w 85"/>
                <a:gd name="T71" fmla="*/ 56 h 67"/>
                <a:gd name="T72" fmla="*/ 15 w 85"/>
                <a:gd name="T73" fmla="*/ 59 h 67"/>
                <a:gd name="T74" fmla="*/ 18 w 85"/>
                <a:gd name="T75" fmla="*/ 63 h 67"/>
                <a:gd name="T76" fmla="*/ 18 w 85"/>
                <a:gd name="T77" fmla="*/ 59 h 67"/>
                <a:gd name="T78" fmla="*/ 22 w 85"/>
                <a:gd name="T79" fmla="*/ 56 h 67"/>
                <a:gd name="T80" fmla="*/ 26 w 85"/>
                <a:gd name="T81" fmla="*/ 59 h 67"/>
                <a:gd name="T82" fmla="*/ 22 w 85"/>
                <a:gd name="T83" fmla="*/ 67 h 67"/>
                <a:gd name="T84" fmla="*/ 22 w 85"/>
                <a:gd name="T85" fmla="*/ 67 h 67"/>
                <a:gd name="T86" fmla="*/ 26 w 85"/>
                <a:gd name="T87" fmla="*/ 67 h 67"/>
                <a:gd name="T88" fmla="*/ 29 w 85"/>
                <a:gd name="T89" fmla="*/ 67 h 67"/>
                <a:gd name="T90" fmla="*/ 33 w 85"/>
                <a:gd name="T9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67">
                  <a:moveTo>
                    <a:pt x="37" y="67"/>
                  </a:moveTo>
                  <a:lnTo>
                    <a:pt x="40" y="63"/>
                  </a:lnTo>
                  <a:lnTo>
                    <a:pt x="44" y="63"/>
                  </a:lnTo>
                  <a:lnTo>
                    <a:pt x="44" y="59"/>
                  </a:lnTo>
                  <a:lnTo>
                    <a:pt x="48" y="59"/>
                  </a:lnTo>
                  <a:lnTo>
                    <a:pt x="52" y="59"/>
                  </a:lnTo>
                  <a:lnTo>
                    <a:pt x="59" y="59"/>
                  </a:lnTo>
                  <a:lnTo>
                    <a:pt x="63" y="59"/>
                  </a:lnTo>
                  <a:lnTo>
                    <a:pt x="63" y="63"/>
                  </a:lnTo>
                  <a:lnTo>
                    <a:pt x="66" y="63"/>
                  </a:lnTo>
                  <a:lnTo>
                    <a:pt x="66" y="59"/>
                  </a:lnTo>
                  <a:lnTo>
                    <a:pt x="66" y="59"/>
                  </a:lnTo>
                  <a:lnTo>
                    <a:pt x="63" y="56"/>
                  </a:lnTo>
                  <a:lnTo>
                    <a:pt x="59" y="56"/>
                  </a:lnTo>
                  <a:lnTo>
                    <a:pt x="59" y="48"/>
                  </a:lnTo>
                  <a:lnTo>
                    <a:pt x="63" y="48"/>
                  </a:lnTo>
                  <a:lnTo>
                    <a:pt x="70" y="48"/>
                  </a:lnTo>
                  <a:lnTo>
                    <a:pt x="70" y="45"/>
                  </a:lnTo>
                  <a:lnTo>
                    <a:pt x="74" y="41"/>
                  </a:lnTo>
                  <a:lnTo>
                    <a:pt x="77" y="41"/>
                  </a:lnTo>
                  <a:lnTo>
                    <a:pt x="81" y="37"/>
                  </a:lnTo>
                  <a:lnTo>
                    <a:pt x="81" y="37"/>
                  </a:lnTo>
                  <a:lnTo>
                    <a:pt x="85" y="33"/>
                  </a:lnTo>
                  <a:lnTo>
                    <a:pt x="85" y="30"/>
                  </a:lnTo>
                  <a:lnTo>
                    <a:pt x="85" y="26"/>
                  </a:lnTo>
                  <a:lnTo>
                    <a:pt x="85" y="22"/>
                  </a:lnTo>
                  <a:lnTo>
                    <a:pt x="85" y="19"/>
                  </a:lnTo>
                  <a:lnTo>
                    <a:pt x="81" y="11"/>
                  </a:lnTo>
                  <a:lnTo>
                    <a:pt x="77" y="11"/>
                  </a:lnTo>
                  <a:lnTo>
                    <a:pt x="77" y="8"/>
                  </a:lnTo>
                  <a:lnTo>
                    <a:pt x="74" y="8"/>
                  </a:lnTo>
                  <a:lnTo>
                    <a:pt x="70" y="4"/>
                  </a:lnTo>
                  <a:lnTo>
                    <a:pt x="70" y="4"/>
                  </a:lnTo>
                  <a:lnTo>
                    <a:pt x="66" y="0"/>
                  </a:lnTo>
                  <a:lnTo>
                    <a:pt x="63" y="4"/>
                  </a:lnTo>
                  <a:lnTo>
                    <a:pt x="59" y="4"/>
                  </a:lnTo>
                  <a:lnTo>
                    <a:pt x="63" y="8"/>
                  </a:lnTo>
                  <a:lnTo>
                    <a:pt x="63" y="11"/>
                  </a:lnTo>
                  <a:lnTo>
                    <a:pt x="63" y="15"/>
                  </a:lnTo>
                  <a:lnTo>
                    <a:pt x="63" y="15"/>
                  </a:lnTo>
                  <a:lnTo>
                    <a:pt x="59" y="15"/>
                  </a:lnTo>
                  <a:lnTo>
                    <a:pt x="55" y="8"/>
                  </a:lnTo>
                  <a:lnTo>
                    <a:pt x="52" y="8"/>
                  </a:lnTo>
                  <a:lnTo>
                    <a:pt x="48" y="8"/>
                  </a:lnTo>
                  <a:lnTo>
                    <a:pt x="44" y="4"/>
                  </a:lnTo>
                  <a:lnTo>
                    <a:pt x="44" y="4"/>
                  </a:lnTo>
                  <a:lnTo>
                    <a:pt x="40" y="4"/>
                  </a:lnTo>
                  <a:lnTo>
                    <a:pt x="37" y="4"/>
                  </a:lnTo>
                  <a:lnTo>
                    <a:pt x="33" y="4"/>
                  </a:lnTo>
                  <a:lnTo>
                    <a:pt x="29" y="4"/>
                  </a:lnTo>
                  <a:lnTo>
                    <a:pt x="22" y="4"/>
                  </a:lnTo>
                  <a:lnTo>
                    <a:pt x="22" y="4"/>
                  </a:lnTo>
                  <a:lnTo>
                    <a:pt x="18" y="4"/>
                  </a:lnTo>
                  <a:lnTo>
                    <a:pt x="11" y="4"/>
                  </a:lnTo>
                  <a:lnTo>
                    <a:pt x="7" y="4"/>
                  </a:lnTo>
                  <a:lnTo>
                    <a:pt x="3" y="11"/>
                  </a:lnTo>
                  <a:lnTo>
                    <a:pt x="3" y="15"/>
                  </a:lnTo>
                  <a:lnTo>
                    <a:pt x="0" y="19"/>
                  </a:lnTo>
                  <a:lnTo>
                    <a:pt x="0" y="22"/>
                  </a:lnTo>
                  <a:lnTo>
                    <a:pt x="0" y="30"/>
                  </a:lnTo>
                  <a:lnTo>
                    <a:pt x="3" y="30"/>
                  </a:lnTo>
                  <a:lnTo>
                    <a:pt x="3" y="33"/>
                  </a:lnTo>
                  <a:lnTo>
                    <a:pt x="3" y="37"/>
                  </a:lnTo>
                  <a:lnTo>
                    <a:pt x="3" y="41"/>
                  </a:lnTo>
                  <a:lnTo>
                    <a:pt x="3" y="41"/>
                  </a:lnTo>
                  <a:lnTo>
                    <a:pt x="7" y="45"/>
                  </a:lnTo>
                  <a:lnTo>
                    <a:pt x="7" y="45"/>
                  </a:lnTo>
                  <a:lnTo>
                    <a:pt x="7" y="48"/>
                  </a:lnTo>
                  <a:lnTo>
                    <a:pt x="7" y="52"/>
                  </a:lnTo>
                  <a:lnTo>
                    <a:pt x="11" y="56"/>
                  </a:lnTo>
                  <a:lnTo>
                    <a:pt x="11" y="52"/>
                  </a:lnTo>
                  <a:lnTo>
                    <a:pt x="15" y="56"/>
                  </a:lnTo>
                  <a:lnTo>
                    <a:pt x="15" y="59"/>
                  </a:lnTo>
                  <a:lnTo>
                    <a:pt x="15" y="59"/>
                  </a:lnTo>
                  <a:lnTo>
                    <a:pt x="15" y="63"/>
                  </a:lnTo>
                  <a:lnTo>
                    <a:pt x="18" y="63"/>
                  </a:lnTo>
                  <a:lnTo>
                    <a:pt x="18" y="63"/>
                  </a:lnTo>
                  <a:lnTo>
                    <a:pt x="18" y="59"/>
                  </a:lnTo>
                  <a:lnTo>
                    <a:pt x="22" y="59"/>
                  </a:lnTo>
                  <a:lnTo>
                    <a:pt x="22" y="56"/>
                  </a:lnTo>
                  <a:lnTo>
                    <a:pt x="22" y="59"/>
                  </a:lnTo>
                  <a:lnTo>
                    <a:pt x="26" y="59"/>
                  </a:lnTo>
                  <a:lnTo>
                    <a:pt x="22" y="63"/>
                  </a:lnTo>
                  <a:lnTo>
                    <a:pt x="22" y="67"/>
                  </a:lnTo>
                  <a:lnTo>
                    <a:pt x="22" y="67"/>
                  </a:lnTo>
                  <a:lnTo>
                    <a:pt x="22" y="67"/>
                  </a:lnTo>
                  <a:lnTo>
                    <a:pt x="26" y="67"/>
                  </a:lnTo>
                  <a:lnTo>
                    <a:pt x="26" y="67"/>
                  </a:lnTo>
                  <a:lnTo>
                    <a:pt x="29" y="63"/>
                  </a:lnTo>
                  <a:lnTo>
                    <a:pt x="29" y="67"/>
                  </a:lnTo>
                  <a:lnTo>
                    <a:pt x="33" y="67"/>
                  </a:lnTo>
                  <a:lnTo>
                    <a:pt x="33" y="67"/>
                  </a:lnTo>
                  <a:lnTo>
                    <a:pt x="37" y="6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 name="Freeform 26"/>
            <p:cNvSpPr/>
            <p:nvPr/>
          </p:nvSpPr>
          <p:spPr bwMode="auto">
            <a:xfrm>
              <a:off x="6394088" y="2723074"/>
              <a:ext cx="171122" cy="181415"/>
            </a:xfrm>
            <a:custGeom>
              <a:avLst/>
              <a:gdLst>
                <a:gd name="T0" fmla="*/ 18 w 133"/>
                <a:gd name="T1" fmla="*/ 22 h 141"/>
                <a:gd name="T2" fmla="*/ 26 w 133"/>
                <a:gd name="T3" fmla="*/ 15 h 141"/>
                <a:gd name="T4" fmla="*/ 26 w 133"/>
                <a:gd name="T5" fmla="*/ 4 h 141"/>
                <a:gd name="T6" fmla="*/ 33 w 133"/>
                <a:gd name="T7" fmla="*/ 0 h 141"/>
                <a:gd name="T8" fmla="*/ 44 w 133"/>
                <a:gd name="T9" fmla="*/ 7 h 141"/>
                <a:gd name="T10" fmla="*/ 44 w 133"/>
                <a:gd name="T11" fmla="*/ 19 h 141"/>
                <a:gd name="T12" fmla="*/ 59 w 133"/>
                <a:gd name="T13" fmla="*/ 26 h 141"/>
                <a:gd name="T14" fmla="*/ 74 w 133"/>
                <a:gd name="T15" fmla="*/ 26 h 141"/>
                <a:gd name="T16" fmla="*/ 81 w 133"/>
                <a:gd name="T17" fmla="*/ 33 h 141"/>
                <a:gd name="T18" fmla="*/ 85 w 133"/>
                <a:gd name="T19" fmla="*/ 37 h 141"/>
                <a:gd name="T20" fmla="*/ 78 w 133"/>
                <a:gd name="T21" fmla="*/ 44 h 141"/>
                <a:gd name="T22" fmla="*/ 70 w 133"/>
                <a:gd name="T23" fmla="*/ 48 h 141"/>
                <a:gd name="T24" fmla="*/ 70 w 133"/>
                <a:gd name="T25" fmla="*/ 56 h 141"/>
                <a:gd name="T26" fmla="*/ 74 w 133"/>
                <a:gd name="T27" fmla="*/ 63 h 141"/>
                <a:gd name="T28" fmla="*/ 89 w 133"/>
                <a:gd name="T29" fmla="*/ 67 h 141"/>
                <a:gd name="T30" fmla="*/ 100 w 133"/>
                <a:gd name="T31" fmla="*/ 78 h 141"/>
                <a:gd name="T32" fmla="*/ 107 w 133"/>
                <a:gd name="T33" fmla="*/ 89 h 141"/>
                <a:gd name="T34" fmla="*/ 115 w 133"/>
                <a:gd name="T35" fmla="*/ 93 h 141"/>
                <a:gd name="T36" fmla="*/ 118 w 133"/>
                <a:gd name="T37" fmla="*/ 96 h 141"/>
                <a:gd name="T38" fmla="*/ 122 w 133"/>
                <a:gd name="T39" fmla="*/ 100 h 141"/>
                <a:gd name="T40" fmla="*/ 129 w 133"/>
                <a:gd name="T41" fmla="*/ 104 h 141"/>
                <a:gd name="T42" fmla="*/ 133 w 133"/>
                <a:gd name="T43" fmla="*/ 108 h 141"/>
                <a:gd name="T44" fmla="*/ 133 w 133"/>
                <a:gd name="T45" fmla="*/ 111 h 141"/>
                <a:gd name="T46" fmla="*/ 129 w 133"/>
                <a:gd name="T47" fmla="*/ 122 h 141"/>
                <a:gd name="T48" fmla="*/ 129 w 133"/>
                <a:gd name="T49" fmla="*/ 134 h 141"/>
                <a:gd name="T50" fmla="*/ 122 w 133"/>
                <a:gd name="T51" fmla="*/ 130 h 141"/>
                <a:gd name="T52" fmla="*/ 111 w 133"/>
                <a:gd name="T53" fmla="*/ 130 h 141"/>
                <a:gd name="T54" fmla="*/ 115 w 133"/>
                <a:gd name="T55" fmla="*/ 141 h 141"/>
                <a:gd name="T56" fmla="*/ 107 w 133"/>
                <a:gd name="T57" fmla="*/ 134 h 141"/>
                <a:gd name="T58" fmla="*/ 96 w 133"/>
                <a:gd name="T59" fmla="*/ 130 h 141"/>
                <a:gd name="T60" fmla="*/ 100 w 133"/>
                <a:gd name="T61" fmla="*/ 122 h 141"/>
                <a:gd name="T62" fmla="*/ 100 w 133"/>
                <a:gd name="T63" fmla="*/ 115 h 141"/>
                <a:gd name="T64" fmla="*/ 96 w 133"/>
                <a:gd name="T65" fmla="*/ 108 h 141"/>
                <a:gd name="T66" fmla="*/ 92 w 133"/>
                <a:gd name="T67" fmla="*/ 104 h 141"/>
                <a:gd name="T68" fmla="*/ 85 w 133"/>
                <a:gd name="T69" fmla="*/ 96 h 141"/>
                <a:gd name="T70" fmla="*/ 85 w 133"/>
                <a:gd name="T71" fmla="*/ 89 h 141"/>
                <a:gd name="T72" fmla="*/ 81 w 133"/>
                <a:gd name="T73" fmla="*/ 78 h 141"/>
                <a:gd name="T74" fmla="*/ 63 w 133"/>
                <a:gd name="T75" fmla="*/ 67 h 141"/>
                <a:gd name="T76" fmla="*/ 48 w 133"/>
                <a:gd name="T77" fmla="*/ 78 h 141"/>
                <a:gd name="T78" fmla="*/ 37 w 133"/>
                <a:gd name="T79" fmla="*/ 70 h 141"/>
                <a:gd name="T80" fmla="*/ 26 w 133"/>
                <a:gd name="T81" fmla="*/ 78 h 141"/>
                <a:gd name="T82" fmla="*/ 22 w 133"/>
                <a:gd name="T83" fmla="*/ 67 h 141"/>
                <a:gd name="T84" fmla="*/ 22 w 133"/>
                <a:gd name="T85" fmla="*/ 59 h 141"/>
                <a:gd name="T86" fmla="*/ 22 w 133"/>
                <a:gd name="T87" fmla="*/ 48 h 141"/>
                <a:gd name="T88" fmla="*/ 11 w 133"/>
                <a:gd name="T89" fmla="*/ 52 h 141"/>
                <a:gd name="T90" fmla="*/ 11 w 133"/>
                <a:gd name="T91" fmla="*/ 41 h 141"/>
                <a:gd name="T92" fmla="*/ 0 w 133"/>
                <a:gd name="T93" fmla="*/ 33 h 141"/>
                <a:gd name="T94" fmla="*/ 7 w 133"/>
                <a:gd name="T95" fmla="*/ 26 h 141"/>
                <a:gd name="T96" fmla="*/ 7 w 133"/>
                <a:gd name="T97" fmla="*/ 1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 h="141">
                  <a:moveTo>
                    <a:pt x="15" y="19"/>
                  </a:moveTo>
                  <a:lnTo>
                    <a:pt x="18" y="19"/>
                  </a:lnTo>
                  <a:lnTo>
                    <a:pt x="18" y="22"/>
                  </a:lnTo>
                  <a:lnTo>
                    <a:pt x="26" y="19"/>
                  </a:lnTo>
                  <a:lnTo>
                    <a:pt x="26" y="19"/>
                  </a:lnTo>
                  <a:lnTo>
                    <a:pt x="26" y="15"/>
                  </a:lnTo>
                  <a:lnTo>
                    <a:pt x="26" y="15"/>
                  </a:lnTo>
                  <a:lnTo>
                    <a:pt x="26" y="11"/>
                  </a:lnTo>
                  <a:lnTo>
                    <a:pt x="26" y="4"/>
                  </a:lnTo>
                  <a:lnTo>
                    <a:pt x="26" y="4"/>
                  </a:lnTo>
                  <a:lnTo>
                    <a:pt x="26" y="0"/>
                  </a:lnTo>
                  <a:lnTo>
                    <a:pt x="33" y="0"/>
                  </a:lnTo>
                  <a:lnTo>
                    <a:pt x="33" y="4"/>
                  </a:lnTo>
                  <a:lnTo>
                    <a:pt x="41" y="4"/>
                  </a:lnTo>
                  <a:lnTo>
                    <a:pt x="44" y="7"/>
                  </a:lnTo>
                  <a:lnTo>
                    <a:pt x="44" y="11"/>
                  </a:lnTo>
                  <a:lnTo>
                    <a:pt x="44" y="15"/>
                  </a:lnTo>
                  <a:lnTo>
                    <a:pt x="44" y="19"/>
                  </a:lnTo>
                  <a:lnTo>
                    <a:pt x="52" y="22"/>
                  </a:lnTo>
                  <a:lnTo>
                    <a:pt x="55" y="26"/>
                  </a:lnTo>
                  <a:lnTo>
                    <a:pt x="59" y="26"/>
                  </a:lnTo>
                  <a:lnTo>
                    <a:pt x="67" y="30"/>
                  </a:lnTo>
                  <a:lnTo>
                    <a:pt x="70" y="26"/>
                  </a:lnTo>
                  <a:lnTo>
                    <a:pt x="74" y="26"/>
                  </a:lnTo>
                  <a:lnTo>
                    <a:pt x="74" y="30"/>
                  </a:lnTo>
                  <a:lnTo>
                    <a:pt x="81" y="30"/>
                  </a:lnTo>
                  <a:lnTo>
                    <a:pt x="81" y="33"/>
                  </a:lnTo>
                  <a:lnTo>
                    <a:pt x="81" y="33"/>
                  </a:lnTo>
                  <a:lnTo>
                    <a:pt x="85" y="37"/>
                  </a:lnTo>
                  <a:lnTo>
                    <a:pt x="85" y="37"/>
                  </a:lnTo>
                  <a:lnTo>
                    <a:pt x="81" y="37"/>
                  </a:lnTo>
                  <a:lnTo>
                    <a:pt x="81" y="44"/>
                  </a:lnTo>
                  <a:lnTo>
                    <a:pt x="78" y="44"/>
                  </a:lnTo>
                  <a:lnTo>
                    <a:pt x="74" y="48"/>
                  </a:lnTo>
                  <a:lnTo>
                    <a:pt x="70" y="48"/>
                  </a:lnTo>
                  <a:lnTo>
                    <a:pt x="70" y="48"/>
                  </a:lnTo>
                  <a:lnTo>
                    <a:pt x="70" y="52"/>
                  </a:lnTo>
                  <a:lnTo>
                    <a:pt x="74" y="56"/>
                  </a:lnTo>
                  <a:lnTo>
                    <a:pt x="70" y="56"/>
                  </a:lnTo>
                  <a:lnTo>
                    <a:pt x="70" y="59"/>
                  </a:lnTo>
                  <a:lnTo>
                    <a:pt x="74" y="59"/>
                  </a:lnTo>
                  <a:lnTo>
                    <a:pt x="74" y="63"/>
                  </a:lnTo>
                  <a:lnTo>
                    <a:pt x="81" y="63"/>
                  </a:lnTo>
                  <a:lnTo>
                    <a:pt x="85" y="67"/>
                  </a:lnTo>
                  <a:lnTo>
                    <a:pt x="89" y="67"/>
                  </a:lnTo>
                  <a:lnTo>
                    <a:pt x="92" y="70"/>
                  </a:lnTo>
                  <a:lnTo>
                    <a:pt x="96" y="74"/>
                  </a:lnTo>
                  <a:lnTo>
                    <a:pt x="100" y="78"/>
                  </a:lnTo>
                  <a:lnTo>
                    <a:pt x="100" y="78"/>
                  </a:lnTo>
                  <a:lnTo>
                    <a:pt x="107" y="85"/>
                  </a:lnTo>
                  <a:lnTo>
                    <a:pt x="107" y="89"/>
                  </a:lnTo>
                  <a:lnTo>
                    <a:pt x="111" y="89"/>
                  </a:lnTo>
                  <a:lnTo>
                    <a:pt x="115" y="89"/>
                  </a:lnTo>
                  <a:lnTo>
                    <a:pt x="115" y="93"/>
                  </a:lnTo>
                  <a:lnTo>
                    <a:pt x="115" y="93"/>
                  </a:lnTo>
                  <a:lnTo>
                    <a:pt x="118" y="96"/>
                  </a:lnTo>
                  <a:lnTo>
                    <a:pt x="118" y="96"/>
                  </a:lnTo>
                  <a:lnTo>
                    <a:pt x="122" y="96"/>
                  </a:lnTo>
                  <a:lnTo>
                    <a:pt x="122" y="100"/>
                  </a:lnTo>
                  <a:lnTo>
                    <a:pt x="122" y="100"/>
                  </a:lnTo>
                  <a:lnTo>
                    <a:pt x="126" y="100"/>
                  </a:lnTo>
                  <a:lnTo>
                    <a:pt x="129" y="104"/>
                  </a:lnTo>
                  <a:lnTo>
                    <a:pt x="129" y="104"/>
                  </a:lnTo>
                  <a:lnTo>
                    <a:pt x="133" y="104"/>
                  </a:lnTo>
                  <a:lnTo>
                    <a:pt x="133" y="104"/>
                  </a:lnTo>
                  <a:lnTo>
                    <a:pt x="133" y="108"/>
                  </a:lnTo>
                  <a:lnTo>
                    <a:pt x="129" y="111"/>
                  </a:lnTo>
                  <a:lnTo>
                    <a:pt x="133" y="111"/>
                  </a:lnTo>
                  <a:lnTo>
                    <a:pt x="133" y="111"/>
                  </a:lnTo>
                  <a:lnTo>
                    <a:pt x="133" y="115"/>
                  </a:lnTo>
                  <a:lnTo>
                    <a:pt x="129" y="119"/>
                  </a:lnTo>
                  <a:lnTo>
                    <a:pt x="129" y="122"/>
                  </a:lnTo>
                  <a:lnTo>
                    <a:pt x="133" y="126"/>
                  </a:lnTo>
                  <a:lnTo>
                    <a:pt x="133" y="130"/>
                  </a:lnTo>
                  <a:lnTo>
                    <a:pt x="129" y="134"/>
                  </a:lnTo>
                  <a:lnTo>
                    <a:pt x="126" y="134"/>
                  </a:lnTo>
                  <a:lnTo>
                    <a:pt x="122" y="130"/>
                  </a:lnTo>
                  <a:lnTo>
                    <a:pt x="122" y="130"/>
                  </a:lnTo>
                  <a:lnTo>
                    <a:pt x="118" y="126"/>
                  </a:lnTo>
                  <a:lnTo>
                    <a:pt x="115" y="130"/>
                  </a:lnTo>
                  <a:lnTo>
                    <a:pt x="111" y="130"/>
                  </a:lnTo>
                  <a:lnTo>
                    <a:pt x="115" y="134"/>
                  </a:lnTo>
                  <a:lnTo>
                    <a:pt x="115" y="137"/>
                  </a:lnTo>
                  <a:lnTo>
                    <a:pt x="115" y="141"/>
                  </a:lnTo>
                  <a:lnTo>
                    <a:pt x="115" y="141"/>
                  </a:lnTo>
                  <a:lnTo>
                    <a:pt x="111" y="141"/>
                  </a:lnTo>
                  <a:lnTo>
                    <a:pt x="107" y="134"/>
                  </a:lnTo>
                  <a:lnTo>
                    <a:pt x="104" y="134"/>
                  </a:lnTo>
                  <a:lnTo>
                    <a:pt x="100" y="134"/>
                  </a:lnTo>
                  <a:lnTo>
                    <a:pt x="96" y="130"/>
                  </a:lnTo>
                  <a:lnTo>
                    <a:pt x="100" y="130"/>
                  </a:lnTo>
                  <a:lnTo>
                    <a:pt x="100" y="126"/>
                  </a:lnTo>
                  <a:lnTo>
                    <a:pt x="100" y="122"/>
                  </a:lnTo>
                  <a:lnTo>
                    <a:pt x="100" y="119"/>
                  </a:lnTo>
                  <a:lnTo>
                    <a:pt x="100" y="119"/>
                  </a:lnTo>
                  <a:lnTo>
                    <a:pt x="100" y="115"/>
                  </a:lnTo>
                  <a:lnTo>
                    <a:pt x="104" y="111"/>
                  </a:lnTo>
                  <a:lnTo>
                    <a:pt x="100" y="111"/>
                  </a:lnTo>
                  <a:lnTo>
                    <a:pt x="96" y="108"/>
                  </a:lnTo>
                  <a:lnTo>
                    <a:pt x="100" y="108"/>
                  </a:lnTo>
                  <a:lnTo>
                    <a:pt x="96" y="104"/>
                  </a:lnTo>
                  <a:lnTo>
                    <a:pt x="92" y="104"/>
                  </a:lnTo>
                  <a:lnTo>
                    <a:pt x="89" y="100"/>
                  </a:lnTo>
                  <a:lnTo>
                    <a:pt x="85" y="100"/>
                  </a:lnTo>
                  <a:lnTo>
                    <a:pt x="85" y="96"/>
                  </a:lnTo>
                  <a:lnTo>
                    <a:pt x="85" y="93"/>
                  </a:lnTo>
                  <a:lnTo>
                    <a:pt x="85" y="89"/>
                  </a:lnTo>
                  <a:lnTo>
                    <a:pt x="85" y="89"/>
                  </a:lnTo>
                  <a:lnTo>
                    <a:pt x="85" y="85"/>
                  </a:lnTo>
                  <a:lnTo>
                    <a:pt x="85" y="82"/>
                  </a:lnTo>
                  <a:lnTo>
                    <a:pt x="81" y="78"/>
                  </a:lnTo>
                  <a:lnTo>
                    <a:pt x="74" y="74"/>
                  </a:lnTo>
                  <a:lnTo>
                    <a:pt x="70" y="70"/>
                  </a:lnTo>
                  <a:lnTo>
                    <a:pt x="63" y="67"/>
                  </a:lnTo>
                  <a:lnTo>
                    <a:pt x="59" y="70"/>
                  </a:lnTo>
                  <a:lnTo>
                    <a:pt x="55" y="74"/>
                  </a:lnTo>
                  <a:lnTo>
                    <a:pt x="48" y="78"/>
                  </a:lnTo>
                  <a:lnTo>
                    <a:pt x="44" y="74"/>
                  </a:lnTo>
                  <a:lnTo>
                    <a:pt x="41" y="74"/>
                  </a:lnTo>
                  <a:lnTo>
                    <a:pt x="37" y="70"/>
                  </a:lnTo>
                  <a:lnTo>
                    <a:pt x="33" y="74"/>
                  </a:lnTo>
                  <a:lnTo>
                    <a:pt x="30" y="78"/>
                  </a:lnTo>
                  <a:lnTo>
                    <a:pt x="26" y="78"/>
                  </a:lnTo>
                  <a:lnTo>
                    <a:pt x="22" y="78"/>
                  </a:lnTo>
                  <a:lnTo>
                    <a:pt x="22" y="70"/>
                  </a:lnTo>
                  <a:lnTo>
                    <a:pt x="22" y="67"/>
                  </a:lnTo>
                  <a:lnTo>
                    <a:pt x="22" y="63"/>
                  </a:lnTo>
                  <a:lnTo>
                    <a:pt x="22" y="59"/>
                  </a:lnTo>
                  <a:lnTo>
                    <a:pt x="22" y="59"/>
                  </a:lnTo>
                  <a:lnTo>
                    <a:pt x="22" y="56"/>
                  </a:lnTo>
                  <a:lnTo>
                    <a:pt x="22" y="52"/>
                  </a:lnTo>
                  <a:lnTo>
                    <a:pt x="22" y="48"/>
                  </a:lnTo>
                  <a:lnTo>
                    <a:pt x="18" y="48"/>
                  </a:lnTo>
                  <a:lnTo>
                    <a:pt x="15" y="52"/>
                  </a:lnTo>
                  <a:lnTo>
                    <a:pt x="11" y="52"/>
                  </a:lnTo>
                  <a:lnTo>
                    <a:pt x="7" y="48"/>
                  </a:lnTo>
                  <a:lnTo>
                    <a:pt x="11" y="44"/>
                  </a:lnTo>
                  <a:lnTo>
                    <a:pt x="11" y="41"/>
                  </a:lnTo>
                  <a:lnTo>
                    <a:pt x="7" y="37"/>
                  </a:lnTo>
                  <a:lnTo>
                    <a:pt x="4" y="37"/>
                  </a:lnTo>
                  <a:lnTo>
                    <a:pt x="0" y="33"/>
                  </a:lnTo>
                  <a:lnTo>
                    <a:pt x="4" y="30"/>
                  </a:lnTo>
                  <a:lnTo>
                    <a:pt x="4" y="30"/>
                  </a:lnTo>
                  <a:lnTo>
                    <a:pt x="7" y="26"/>
                  </a:lnTo>
                  <a:lnTo>
                    <a:pt x="7" y="26"/>
                  </a:lnTo>
                  <a:lnTo>
                    <a:pt x="7" y="22"/>
                  </a:lnTo>
                  <a:lnTo>
                    <a:pt x="7" y="19"/>
                  </a:lnTo>
                  <a:lnTo>
                    <a:pt x="15" y="19"/>
                  </a:lnTo>
                  <a:lnTo>
                    <a:pt x="15" y="1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 name="Freeform 27"/>
            <p:cNvSpPr>
              <a:spLocks noEditPoints="1"/>
            </p:cNvSpPr>
            <p:nvPr/>
          </p:nvSpPr>
          <p:spPr bwMode="auto">
            <a:xfrm>
              <a:off x="6346483" y="2765533"/>
              <a:ext cx="181415" cy="301072"/>
            </a:xfrm>
            <a:custGeom>
              <a:avLst/>
              <a:gdLst>
                <a:gd name="T0" fmla="*/ 13 w 38"/>
                <a:gd name="T1" fmla="*/ 3 h 63"/>
                <a:gd name="T2" fmla="*/ 16 w 38"/>
                <a:gd name="T3" fmla="*/ 4 h 63"/>
                <a:gd name="T4" fmla="*/ 16 w 38"/>
                <a:gd name="T5" fmla="*/ 8 h 63"/>
                <a:gd name="T6" fmla="*/ 18 w 38"/>
                <a:gd name="T7" fmla="*/ 12 h 63"/>
                <a:gd name="T8" fmla="*/ 23 w 38"/>
                <a:gd name="T9" fmla="*/ 12 h 63"/>
                <a:gd name="T10" fmla="*/ 30 w 38"/>
                <a:gd name="T11" fmla="*/ 11 h 63"/>
                <a:gd name="T12" fmla="*/ 33 w 38"/>
                <a:gd name="T13" fmla="*/ 15 h 63"/>
                <a:gd name="T14" fmla="*/ 35 w 38"/>
                <a:gd name="T15" fmla="*/ 19 h 63"/>
                <a:gd name="T16" fmla="*/ 38 w 38"/>
                <a:gd name="T17" fmla="*/ 21 h 63"/>
                <a:gd name="T18" fmla="*/ 37 w 38"/>
                <a:gd name="T19" fmla="*/ 25 h 63"/>
                <a:gd name="T20" fmla="*/ 33 w 38"/>
                <a:gd name="T21" fmla="*/ 26 h 63"/>
                <a:gd name="T22" fmla="*/ 27 w 38"/>
                <a:gd name="T23" fmla="*/ 26 h 63"/>
                <a:gd name="T24" fmla="*/ 24 w 38"/>
                <a:gd name="T25" fmla="*/ 31 h 63"/>
                <a:gd name="T26" fmla="*/ 25 w 38"/>
                <a:gd name="T27" fmla="*/ 36 h 63"/>
                <a:gd name="T28" fmla="*/ 23 w 38"/>
                <a:gd name="T29" fmla="*/ 36 h 63"/>
                <a:gd name="T30" fmla="*/ 21 w 38"/>
                <a:gd name="T31" fmla="*/ 34 h 63"/>
                <a:gd name="T32" fmla="*/ 19 w 38"/>
                <a:gd name="T33" fmla="*/ 34 h 63"/>
                <a:gd name="T34" fmla="*/ 17 w 38"/>
                <a:gd name="T35" fmla="*/ 33 h 63"/>
                <a:gd name="T36" fmla="*/ 16 w 38"/>
                <a:gd name="T37" fmla="*/ 31 h 63"/>
                <a:gd name="T38" fmla="*/ 14 w 38"/>
                <a:gd name="T39" fmla="*/ 31 h 63"/>
                <a:gd name="T40" fmla="*/ 13 w 38"/>
                <a:gd name="T41" fmla="*/ 31 h 63"/>
                <a:gd name="T42" fmla="*/ 13 w 38"/>
                <a:gd name="T43" fmla="*/ 34 h 63"/>
                <a:gd name="T44" fmla="*/ 12 w 38"/>
                <a:gd name="T45" fmla="*/ 38 h 63"/>
                <a:gd name="T46" fmla="*/ 10 w 38"/>
                <a:gd name="T47" fmla="*/ 44 h 63"/>
                <a:gd name="T48" fmla="*/ 10 w 38"/>
                <a:gd name="T49" fmla="*/ 46 h 63"/>
                <a:gd name="T50" fmla="*/ 12 w 38"/>
                <a:gd name="T51" fmla="*/ 49 h 63"/>
                <a:gd name="T52" fmla="*/ 13 w 38"/>
                <a:gd name="T53" fmla="*/ 49 h 63"/>
                <a:gd name="T54" fmla="*/ 15 w 38"/>
                <a:gd name="T55" fmla="*/ 52 h 63"/>
                <a:gd name="T56" fmla="*/ 16 w 38"/>
                <a:gd name="T57" fmla="*/ 52 h 63"/>
                <a:gd name="T58" fmla="*/ 17 w 38"/>
                <a:gd name="T59" fmla="*/ 55 h 63"/>
                <a:gd name="T60" fmla="*/ 17 w 38"/>
                <a:gd name="T61" fmla="*/ 56 h 63"/>
                <a:gd name="T62" fmla="*/ 20 w 38"/>
                <a:gd name="T63" fmla="*/ 59 h 63"/>
                <a:gd name="T64" fmla="*/ 23 w 38"/>
                <a:gd name="T65" fmla="*/ 61 h 63"/>
                <a:gd name="T66" fmla="*/ 23 w 38"/>
                <a:gd name="T67" fmla="*/ 63 h 63"/>
                <a:gd name="T68" fmla="*/ 19 w 38"/>
                <a:gd name="T69" fmla="*/ 62 h 63"/>
                <a:gd name="T70" fmla="*/ 18 w 38"/>
                <a:gd name="T71" fmla="*/ 60 h 63"/>
                <a:gd name="T72" fmla="*/ 15 w 38"/>
                <a:gd name="T73" fmla="*/ 60 h 63"/>
                <a:gd name="T74" fmla="*/ 13 w 38"/>
                <a:gd name="T75" fmla="*/ 57 h 63"/>
                <a:gd name="T76" fmla="*/ 10 w 38"/>
                <a:gd name="T77" fmla="*/ 55 h 63"/>
                <a:gd name="T78" fmla="*/ 8 w 38"/>
                <a:gd name="T79" fmla="*/ 52 h 63"/>
                <a:gd name="T80" fmla="*/ 6 w 38"/>
                <a:gd name="T81" fmla="*/ 51 h 63"/>
                <a:gd name="T82" fmla="*/ 7 w 38"/>
                <a:gd name="T83" fmla="*/ 48 h 63"/>
                <a:gd name="T84" fmla="*/ 8 w 38"/>
                <a:gd name="T85" fmla="*/ 45 h 63"/>
                <a:gd name="T86" fmla="*/ 9 w 38"/>
                <a:gd name="T87" fmla="*/ 42 h 63"/>
                <a:gd name="T88" fmla="*/ 11 w 38"/>
                <a:gd name="T89" fmla="*/ 36 h 63"/>
                <a:gd name="T90" fmla="*/ 10 w 38"/>
                <a:gd name="T91" fmla="*/ 31 h 63"/>
                <a:gd name="T92" fmla="*/ 7 w 38"/>
                <a:gd name="T93" fmla="*/ 26 h 63"/>
                <a:gd name="T94" fmla="*/ 6 w 38"/>
                <a:gd name="T95" fmla="*/ 22 h 63"/>
                <a:gd name="T96" fmla="*/ 6 w 38"/>
                <a:gd name="T97" fmla="*/ 18 h 63"/>
                <a:gd name="T98" fmla="*/ 2 w 38"/>
                <a:gd name="T99" fmla="*/ 13 h 63"/>
                <a:gd name="T100" fmla="*/ 0 w 38"/>
                <a:gd name="T101" fmla="*/ 10 h 63"/>
                <a:gd name="T102" fmla="*/ 2 w 38"/>
                <a:gd name="T103" fmla="*/ 6 h 63"/>
                <a:gd name="T104" fmla="*/ 6 w 38"/>
                <a:gd name="T105" fmla="*/ 4 h 63"/>
                <a:gd name="T106" fmla="*/ 9 w 38"/>
                <a:gd name="T107" fmla="*/ 2 h 63"/>
                <a:gd name="T108" fmla="*/ 10 w 38"/>
                <a:gd name="T109" fmla="*/ 0 h 63"/>
                <a:gd name="T110" fmla="*/ 13 w 38"/>
                <a:gd name="T111" fmla="*/ 59 h 63"/>
                <a:gd name="T112" fmla="*/ 10 w 38"/>
                <a:gd name="T113" fmla="*/ 55 h 63"/>
                <a:gd name="T114" fmla="*/ 7 w 38"/>
                <a:gd name="T115" fmla="*/ 55 h 63"/>
                <a:gd name="T116" fmla="*/ 23 w 38"/>
                <a:gd name="T117" fmla="*/ 37 h 63"/>
                <a:gd name="T118" fmla="*/ 13 w 38"/>
                <a:gd name="T119" fmla="*/ 46 h 63"/>
                <a:gd name="T120" fmla="*/ 14 w 38"/>
                <a:gd name="T12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63">
                  <a:moveTo>
                    <a:pt x="10" y="0"/>
                  </a:moveTo>
                  <a:cubicBezTo>
                    <a:pt x="11" y="1"/>
                    <a:pt x="11" y="1"/>
                    <a:pt x="11" y="1"/>
                  </a:cubicBezTo>
                  <a:cubicBezTo>
                    <a:pt x="12" y="1"/>
                    <a:pt x="12" y="1"/>
                    <a:pt x="12" y="1"/>
                  </a:cubicBezTo>
                  <a:cubicBezTo>
                    <a:pt x="13" y="2"/>
                    <a:pt x="13" y="2"/>
                    <a:pt x="13" y="2"/>
                  </a:cubicBezTo>
                  <a:cubicBezTo>
                    <a:pt x="13" y="3"/>
                    <a:pt x="13" y="3"/>
                    <a:pt x="13" y="3"/>
                  </a:cubicBezTo>
                  <a:cubicBezTo>
                    <a:pt x="12" y="4"/>
                    <a:pt x="12" y="4"/>
                    <a:pt x="12" y="4"/>
                  </a:cubicBezTo>
                  <a:cubicBezTo>
                    <a:pt x="13" y="5"/>
                    <a:pt x="13" y="5"/>
                    <a:pt x="13" y="5"/>
                  </a:cubicBezTo>
                  <a:cubicBezTo>
                    <a:pt x="14" y="5"/>
                    <a:pt x="14" y="5"/>
                    <a:pt x="14" y="5"/>
                  </a:cubicBezTo>
                  <a:cubicBezTo>
                    <a:pt x="15" y="4"/>
                    <a:pt x="15" y="4"/>
                    <a:pt x="15" y="4"/>
                  </a:cubicBezTo>
                  <a:cubicBezTo>
                    <a:pt x="16" y="4"/>
                    <a:pt x="16" y="4"/>
                    <a:pt x="16" y="4"/>
                  </a:cubicBezTo>
                  <a:cubicBezTo>
                    <a:pt x="16" y="5"/>
                    <a:pt x="16" y="5"/>
                    <a:pt x="16" y="5"/>
                  </a:cubicBezTo>
                  <a:cubicBezTo>
                    <a:pt x="16" y="6"/>
                    <a:pt x="16" y="6"/>
                    <a:pt x="16" y="6"/>
                  </a:cubicBezTo>
                  <a:cubicBezTo>
                    <a:pt x="16" y="7"/>
                    <a:pt x="16" y="7"/>
                    <a:pt x="16" y="7"/>
                  </a:cubicBezTo>
                  <a:cubicBezTo>
                    <a:pt x="16" y="7"/>
                    <a:pt x="16" y="7"/>
                    <a:pt x="16" y="7"/>
                  </a:cubicBezTo>
                  <a:cubicBezTo>
                    <a:pt x="16" y="8"/>
                    <a:pt x="16" y="8"/>
                    <a:pt x="16" y="8"/>
                  </a:cubicBezTo>
                  <a:cubicBezTo>
                    <a:pt x="16" y="9"/>
                    <a:pt x="16" y="9"/>
                    <a:pt x="16" y="9"/>
                  </a:cubicBezTo>
                  <a:cubicBezTo>
                    <a:pt x="16" y="10"/>
                    <a:pt x="16" y="10"/>
                    <a:pt x="16" y="10"/>
                  </a:cubicBezTo>
                  <a:cubicBezTo>
                    <a:pt x="16" y="12"/>
                    <a:pt x="16" y="12"/>
                    <a:pt x="16" y="12"/>
                  </a:cubicBezTo>
                  <a:cubicBezTo>
                    <a:pt x="17" y="12"/>
                    <a:pt x="17" y="12"/>
                    <a:pt x="17" y="12"/>
                  </a:cubicBezTo>
                  <a:cubicBezTo>
                    <a:pt x="18" y="12"/>
                    <a:pt x="18" y="12"/>
                    <a:pt x="18" y="12"/>
                  </a:cubicBezTo>
                  <a:cubicBezTo>
                    <a:pt x="19" y="11"/>
                    <a:pt x="19" y="11"/>
                    <a:pt x="19" y="11"/>
                  </a:cubicBezTo>
                  <a:cubicBezTo>
                    <a:pt x="20" y="10"/>
                    <a:pt x="20" y="10"/>
                    <a:pt x="20" y="10"/>
                  </a:cubicBezTo>
                  <a:cubicBezTo>
                    <a:pt x="21" y="11"/>
                    <a:pt x="21" y="11"/>
                    <a:pt x="21" y="11"/>
                  </a:cubicBezTo>
                  <a:cubicBezTo>
                    <a:pt x="22" y="11"/>
                    <a:pt x="22" y="11"/>
                    <a:pt x="22" y="11"/>
                  </a:cubicBezTo>
                  <a:cubicBezTo>
                    <a:pt x="23" y="12"/>
                    <a:pt x="23" y="12"/>
                    <a:pt x="23" y="12"/>
                  </a:cubicBezTo>
                  <a:cubicBezTo>
                    <a:pt x="25" y="11"/>
                    <a:pt x="25" y="11"/>
                    <a:pt x="25" y="11"/>
                  </a:cubicBezTo>
                  <a:cubicBezTo>
                    <a:pt x="26" y="10"/>
                    <a:pt x="26" y="10"/>
                    <a:pt x="26" y="10"/>
                  </a:cubicBezTo>
                  <a:cubicBezTo>
                    <a:pt x="27" y="9"/>
                    <a:pt x="27" y="9"/>
                    <a:pt x="27" y="9"/>
                  </a:cubicBezTo>
                  <a:cubicBezTo>
                    <a:pt x="29" y="10"/>
                    <a:pt x="29" y="10"/>
                    <a:pt x="29" y="10"/>
                  </a:cubicBezTo>
                  <a:cubicBezTo>
                    <a:pt x="30" y="11"/>
                    <a:pt x="30" y="11"/>
                    <a:pt x="30" y="11"/>
                  </a:cubicBezTo>
                  <a:cubicBezTo>
                    <a:pt x="32" y="12"/>
                    <a:pt x="32" y="12"/>
                    <a:pt x="32" y="12"/>
                  </a:cubicBezTo>
                  <a:cubicBezTo>
                    <a:pt x="33" y="13"/>
                    <a:pt x="33" y="13"/>
                    <a:pt x="33" y="13"/>
                  </a:cubicBezTo>
                  <a:cubicBezTo>
                    <a:pt x="33" y="14"/>
                    <a:pt x="33" y="14"/>
                    <a:pt x="33" y="14"/>
                  </a:cubicBezTo>
                  <a:cubicBezTo>
                    <a:pt x="33" y="15"/>
                    <a:pt x="33" y="15"/>
                    <a:pt x="33" y="15"/>
                  </a:cubicBezTo>
                  <a:cubicBezTo>
                    <a:pt x="33" y="15"/>
                    <a:pt x="33" y="15"/>
                    <a:pt x="33" y="15"/>
                  </a:cubicBezTo>
                  <a:cubicBezTo>
                    <a:pt x="33" y="16"/>
                    <a:pt x="33" y="16"/>
                    <a:pt x="33" y="16"/>
                  </a:cubicBezTo>
                  <a:cubicBezTo>
                    <a:pt x="33" y="17"/>
                    <a:pt x="33" y="17"/>
                    <a:pt x="33" y="17"/>
                  </a:cubicBezTo>
                  <a:cubicBezTo>
                    <a:pt x="33" y="18"/>
                    <a:pt x="33" y="18"/>
                    <a:pt x="33" y="18"/>
                  </a:cubicBezTo>
                  <a:cubicBezTo>
                    <a:pt x="34" y="18"/>
                    <a:pt x="34" y="18"/>
                    <a:pt x="34" y="18"/>
                  </a:cubicBezTo>
                  <a:cubicBezTo>
                    <a:pt x="35" y="19"/>
                    <a:pt x="35" y="19"/>
                    <a:pt x="35" y="19"/>
                  </a:cubicBezTo>
                  <a:cubicBezTo>
                    <a:pt x="36" y="19"/>
                    <a:pt x="36" y="19"/>
                    <a:pt x="36" y="19"/>
                  </a:cubicBezTo>
                  <a:cubicBezTo>
                    <a:pt x="37" y="20"/>
                    <a:pt x="37" y="20"/>
                    <a:pt x="37" y="20"/>
                  </a:cubicBezTo>
                  <a:cubicBezTo>
                    <a:pt x="36" y="20"/>
                    <a:pt x="36" y="20"/>
                    <a:pt x="36" y="20"/>
                  </a:cubicBezTo>
                  <a:cubicBezTo>
                    <a:pt x="37" y="21"/>
                    <a:pt x="37" y="21"/>
                    <a:pt x="37" y="21"/>
                  </a:cubicBezTo>
                  <a:cubicBezTo>
                    <a:pt x="38" y="21"/>
                    <a:pt x="38" y="21"/>
                    <a:pt x="38" y="21"/>
                  </a:cubicBezTo>
                  <a:cubicBezTo>
                    <a:pt x="37" y="22"/>
                    <a:pt x="37" y="22"/>
                    <a:pt x="37" y="22"/>
                  </a:cubicBezTo>
                  <a:cubicBezTo>
                    <a:pt x="37" y="23"/>
                    <a:pt x="37" y="23"/>
                    <a:pt x="37" y="23"/>
                  </a:cubicBezTo>
                  <a:cubicBezTo>
                    <a:pt x="37" y="23"/>
                    <a:pt x="37" y="23"/>
                    <a:pt x="37" y="23"/>
                  </a:cubicBezTo>
                  <a:cubicBezTo>
                    <a:pt x="37" y="24"/>
                    <a:pt x="37" y="24"/>
                    <a:pt x="37" y="24"/>
                  </a:cubicBezTo>
                  <a:cubicBezTo>
                    <a:pt x="37" y="25"/>
                    <a:pt x="37" y="25"/>
                    <a:pt x="37" y="25"/>
                  </a:cubicBezTo>
                  <a:cubicBezTo>
                    <a:pt x="37" y="26"/>
                    <a:pt x="37" y="26"/>
                    <a:pt x="37" y="26"/>
                  </a:cubicBezTo>
                  <a:cubicBezTo>
                    <a:pt x="36" y="26"/>
                    <a:pt x="36" y="26"/>
                    <a:pt x="36" y="26"/>
                  </a:cubicBezTo>
                  <a:cubicBezTo>
                    <a:pt x="35" y="26"/>
                    <a:pt x="35" y="26"/>
                    <a:pt x="35" y="26"/>
                  </a:cubicBezTo>
                  <a:cubicBezTo>
                    <a:pt x="34" y="26"/>
                    <a:pt x="34" y="26"/>
                    <a:pt x="34" y="26"/>
                  </a:cubicBezTo>
                  <a:cubicBezTo>
                    <a:pt x="33" y="26"/>
                    <a:pt x="33" y="26"/>
                    <a:pt x="33" y="26"/>
                  </a:cubicBezTo>
                  <a:cubicBezTo>
                    <a:pt x="32" y="26"/>
                    <a:pt x="32" y="26"/>
                    <a:pt x="32" y="26"/>
                  </a:cubicBezTo>
                  <a:cubicBezTo>
                    <a:pt x="30" y="26"/>
                    <a:pt x="30" y="26"/>
                    <a:pt x="30" y="26"/>
                  </a:cubicBezTo>
                  <a:cubicBezTo>
                    <a:pt x="30" y="26"/>
                    <a:pt x="30" y="26"/>
                    <a:pt x="30" y="26"/>
                  </a:cubicBezTo>
                  <a:cubicBezTo>
                    <a:pt x="29" y="26"/>
                    <a:pt x="29" y="26"/>
                    <a:pt x="29" y="26"/>
                  </a:cubicBezTo>
                  <a:cubicBezTo>
                    <a:pt x="27" y="26"/>
                    <a:pt x="27" y="26"/>
                    <a:pt x="27" y="26"/>
                  </a:cubicBezTo>
                  <a:cubicBezTo>
                    <a:pt x="26" y="26"/>
                    <a:pt x="26" y="26"/>
                    <a:pt x="26" y="26"/>
                  </a:cubicBezTo>
                  <a:cubicBezTo>
                    <a:pt x="25" y="28"/>
                    <a:pt x="25" y="28"/>
                    <a:pt x="25" y="28"/>
                  </a:cubicBezTo>
                  <a:cubicBezTo>
                    <a:pt x="25" y="29"/>
                    <a:pt x="25" y="29"/>
                    <a:pt x="25" y="29"/>
                  </a:cubicBezTo>
                  <a:cubicBezTo>
                    <a:pt x="24" y="30"/>
                    <a:pt x="24" y="30"/>
                    <a:pt x="24" y="30"/>
                  </a:cubicBezTo>
                  <a:cubicBezTo>
                    <a:pt x="24" y="31"/>
                    <a:pt x="24" y="31"/>
                    <a:pt x="24" y="31"/>
                  </a:cubicBezTo>
                  <a:cubicBezTo>
                    <a:pt x="24" y="33"/>
                    <a:pt x="24" y="33"/>
                    <a:pt x="24" y="33"/>
                  </a:cubicBezTo>
                  <a:cubicBezTo>
                    <a:pt x="25" y="33"/>
                    <a:pt x="25" y="33"/>
                    <a:pt x="25" y="33"/>
                  </a:cubicBezTo>
                  <a:cubicBezTo>
                    <a:pt x="25" y="34"/>
                    <a:pt x="25" y="34"/>
                    <a:pt x="25" y="34"/>
                  </a:cubicBezTo>
                  <a:cubicBezTo>
                    <a:pt x="25" y="35"/>
                    <a:pt x="25" y="35"/>
                    <a:pt x="25" y="35"/>
                  </a:cubicBezTo>
                  <a:cubicBezTo>
                    <a:pt x="25" y="36"/>
                    <a:pt x="25" y="36"/>
                    <a:pt x="25" y="36"/>
                  </a:cubicBezTo>
                  <a:cubicBezTo>
                    <a:pt x="25" y="36"/>
                    <a:pt x="25" y="36"/>
                    <a:pt x="25" y="36"/>
                  </a:cubicBezTo>
                  <a:cubicBezTo>
                    <a:pt x="25" y="37"/>
                    <a:pt x="25" y="37"/>
                    <a:pt x="25" y="37"/>
                  </a:cubicBezTo>
                  <a:cubicBezTo>
                    <a:pt x="25" y="37"/>
                    <a:pt x="25" y="37"/>
                    <a:pt x="25" y="37"/>
                  </a:cubicBezTo>
                  <a:cubicBezTo>
                    <a:pt x="24" y="36"/>
                    <a:pt x="24" y="36"/>
                    <a:pt x="24" y="36"/>
                  </a:cubicBezTo>
                  <a:cubicBezTo>
                    <a:pt x="23" y="36"/>
                    <a:pt x="23" y="36"/>
                    <a:pt x="23" y="36"/>
                  </a:cubicBezTo>
                  <a:cubicBezTo>
                    <a:pt x="23" y="36"/>
                    <a:pt x="23" y="36"/>
                    <a:pt x="23" y="36"/>
                  </a:cubicBezTo>
                  <a:cubicBezTo>
                    <a:pt x="23" y="35"/>
                    <a:pt x="23" y="35"/>
                    <a:pt x="23" y="35"/>
                  </a:cubicBezTo>
                  <a:cubicBezTo>
                    <a:pt x="23" y="35"/>
                    <a:pt x="23" y="35"/>
                    <a:pt x="23" y="35"/>
                  </a:cubicBezTo>
                  <a:cubicBezTo>
                    <a:pt x="21" y="34"/>
                    <a:pt x="21" y="34"/>
                    <a:pt x="21" y="34"/>
                  </a:cubicBezTo>
                  <a:cubicBezTo>
                    <a:pt x="21" y="34"/>
                    <a:pt x="21" y="34"/>
                    <a:pt x="21" y="34"/>
                  </a:cubicBezTo>
                  <a:cubicBezTo>
                    <a:pt x="20" y="34"/>
                    <a:pt x="20" y="34"/>
                    <a:pt x="20" y="34"/>
                  </a:cubicBezTo>
                  <a:cubicBezTo>
                    <a:pt x="20" y="34"/>
                    <a:pt x="20" y="34"/>
                    <a:pt x="20" y="34"/>
                  </a:cubicBezTo>
                  <a:cubicBezTo>
                    <a:pt x="20" y="35"/>
                    <a:pt x="20" y="35"/>
                    <a:pt x="20" y="35"/>
                  </a:cubicBezTo>
                  <a:cubicBezTo>
                    <a:pt x="20" y="34"/>
                    <a:pt x="20" y="34"/>
                    <a:pt x="20" y="34"/>
                  </a:cubicBezTo>
                  <a:cubicBezTo>
                    <a:pt x="19" y="34"/>
                    <a:pt x="19" y="34"/>
                    <a:pt x="19" y="34"/>
                  </a:cubicBezTo>
                  <a:cubicBezTo>
                    <a:pt x="18" y="34"/>
                    <a:pt x="18" y="34"/>
                    <a:pt x="18" y="34"/>
                  </a:cubicBezTo>
                  <a:cubicBezTo>
                    <a:pt x="17" y="34"/>
                    <a:pt x="17" y="34"/>
                    <a:pt x="17" y="34"/>
                  </a:cubicBezTo>
                  <a:cubicBezTo>
                    <a:pt x="17" y="34"/>
                    <a:pt x="17" y="34"/>
                    <a:pt x="17" y="34"/>
                  </a:cubicBezTo>
                  <a:cubicBezTo>
                    <a:pt x="17" y="34"/>
                    <a:pt x="17" y="34"/>
                    <a:pt x="17" y="34"/>
                  </a:cubicBezTo>
                  <a:cubicBezTo>
                    <a:pt x="17" y="33"/>
                    <a:pt x="17" y="33"/>
                    <a:pt x="17" y="33"/>
                  </a:cubicBezTo>
                  <a:cubicBezTo>
                    <a:pt x="17" y="33"/>
                    <a:pt x="17" y="33"/>
                    <a:pt x="17" y="33"/>
                  </a:cubicBezTo>
                  <a:cubicBezTo>
                    <a:pt x="17" y="32"/>
                    <a:pt x="17" y="32"/>
                    <a:pt x="17" y="32"/>
                  </a:cubicBezTo>
                  <a:cubicBezTo>
                    <a:pt x="17" y="31"/>
                    <a:pt x="17" y="31"/>
                    <a:pt x="17" y="31"/>
                  </a:cubicBezTo>
                  <a:cubicBezTo>
                    <a:pt x="17" y="31"/>
                    <a:pt x="17" y="31"/>
                    <a:pt x="17" y="31"/>
                  </a:cubicBezTo>
                  <a:cubicBezTo>
                    <a:pt x="16" y="31"/>
                    <a:pt x="16" y="31"/>
                    <a:pt x="16" y="31"/>
                  </a:cubicBezTo>
                  <a:cubicBezTo>
                    <a:pt x="16" y="31"/>
                    <a:pt x="16" y="31"/>
                    <a:pt x="16" y="31"/>
                  </a:cubicBezTo>
                  <a:cubicBezTo>
                    <a:pt x="16" y="31"/>
                    <a:pt x="16" y="31"/>
                    <a:pt x="16" y="31"/>
                  </a:cubicBezTo>
                  <a:cubicBezTo>
                    <a:pt x="15" y="30"/>
                    <a:pt x="15" y="30"/>
                    <a:pt x="15" y="30"/>
                  </a:cubicBezTo>
                  <a:cubicBezTo>
                    <a:pt x="15" y="31"/>
                    <a:pt x="15" y="31"/>
                    <a:pt x="15" y="31"/>
                  </a:cubicBezTo>
                  <a:cubicBezTo>
                    <a:pt x="14" y="31"/>
                    <a:pt x="14" y="31"/>
                    <a:pt x="14" y="31"/>
                  </a:cubicBezTo>
                  <a:cubicBezTo>
                    <a:pt x="14" y="31"/>
                    <a:pt x="14" y="31"/>
                    <a:pt x="14" y="31"/>
                  </a:cubicBezTo>
                  <a:cubicBezTo>
                    <a:pt x="14" y="31"/>
                    <a:pt x="14" y="31"/>
                    <a:pt x="14" y="31"/>
                  </a:cubicBezTo>
                  <a:cubicBezTo>
                    <a:pt x="13" y="31"/>
                    <a:pt x="13" y="31"/>
                    <a:pt x="13" y="31"/>
                  </a:cubicBezTo>
                  <a:cubicBezTo>
                    <a:pt x="13" y="31"/>
                    <a:pt x="13" y="31"/>
                    <a:pt x="13" y="31"/>
                  </a:cubicBezTo>
                  <a:cubicBezTo>
                    <a:pt x="13" y="31"/>
                    <a:pt x="13" y="31"/>
                    <a:pt x="13" y="31"/>
                  </a:cubicBezTo>
                  <a:cubicBezTo>
                    <a:pt x="13" y="31"/>
                    <a:pt x="13" y="31"/>
                    <a:pt x="13" y="31"/>
                  </a:cubicBezTo>
                  <a:cubicBezTo>
                    <a:pt x="13" y="32"/>
                    <a:pt x="13" y="32"/>
                    <a:pt x="13" y="32"/>
                  </a:cubicBezTo>
                  <a:cubicBezTo>
                    <a:pt x="14" y="33"/>
                    <a:pt x="14" y="33"/>
                    <a:pt x="14" y="33"/>
                  </a:cubicBezTo>
                  <a:cubicBezTo>
                    <a:pt x="13" y="33"/>
                    <a:pt x="13" y="33"/>
                    <a:pt x="13" y="33"/>
                  </a:cubicBezTo>
                  <a:cubicBezTo>
                    <a:pt x="13" y="34"/>
                    <a:pt x="13" y="34"/>
                    <a:pt x="13" y="34"/>
                  </a:cubicBezTo>
                  <a:cubicBezTo>
                    <a:pt x="13" y="35"/>
                    <a:pt x="13" y="35"/>
                    <a:pt x="13" y="35"/>
                  </a:cubicBezTo>
                  <a:cubicBezTo>
                    <a:pt x="13" y="35"/>
                    <a:pt x="13" y="35"/>
                    <a:pt x="13" y="35"/>
                  </a:cubicBezTo>
                  <a:cubicBezTo>
                    <a:pt x="13" y="36"/>
                    <a:pt x="13" y="36"/>
                    <a:pt x="13" y="36"/>
                  </a:cubicBezTo>
                  <a:cubicBezTo>
                    <a:pt x="13" y="37"/>
                    <a:pt x="13" y="37"/>
                    <a:pt x="13" y="37"/>
                  </a:cubicBezTo>
                  <a:cubicBezTo>
                    <a:pt x="12" y="38"/>
                    <a:pt x="12" y="38"/>
                    <a:pt x="12" y="38"/>
                  </a:cubicBezTo>
                  <a:cubicBezTo>
                    <a:pt x="12" y="38"/>
                    <a:pt x="12" y="38"/>
                    <a:pt x="12" y="38"/>
                  </a:cubicBezTo>
                  <a:cubicBezTo>
                    <a:pt x="11" y="41"/>
                    <a:pt x="11" y="41"/>
                    <a:pt x="11" y="41"/>
                  </a:cubicBezTo>
                  <a:cubicBezTo>
                    <a:pt x="10" y="43"/>
                    <a:pt x="10" y="43"/>
                    <a:pt x="10" y="43"/>
                  </a:cubicBezTo>
                  <a:cubicBezTo>
                    <a:pt x="10" y="43"/>
                    <a:pt x="10" y="43"/>
                    <a:pt x="10" y="43"/>
                  </a:cubicBezTo>
                  <a:cubicBezTo>
                    <a:pt x="10" y="44"/>
                    <a:pt x="10" y="44"/>
                    <a:pt x="10" y="44"/>
                  </a:cubicBezTo>
                  <a:cubicBezTo>
                    <a:pt x="10" y="44"/>
                    <a:pt x="10" y="44"/>
                    <a:pt x="10" y="44"/>
                  </a:cubicBezTo>
                  <a:cubicBezTo>
                    <a:pt x="11" y="45"/>
                    <a:pt x="11" y="45"/>
                    <a:pt x="11" y="45"/>
                  </a:cubicBezTo>
                  <a:cubicBezTo>
                    <a:pt x="10" y="45"/>
                    <a:pt x="10" y="45"/>
                    <a:pt x="10" y="45"/>
                  </a:cubicBezTo>
                  <a:cubicBezTo>
                    <a:pt x="10" y="45"/>
                    <a:pt x="10" y="45"/>
                    <a:pt x="10" y="45"/>
                  </a:cubicBezTo>
                  <a:cubicBezTo>
                    <a:pt x="10" y="46"/>
                    <a:pt x="10" y="46"/>
                    <a:pt x="10" y="46"/>
                  </a:cubicBezTo>
                  <a:cubicBezTo>
                    <a:pt x="10" y="47"/>
                    <a:pt x="10" y="47"/>
                    <a:pt x="10" y="47"/>
                  </a:cubicBezTo>
                  <a:cubicBezTo>
                    <a:pt x="11" y="48"/>
                    <a:pt x="11" y="48"/>
                    <a:pt x="11" y="48"/>
                  </a:cubicBezTo>
                  <a:cubicBezTo>
                    <a:pt x="11" y="49"/>
                    <a:pt x="11" y="49"/>
                    <a:pt x="11" y="49"/>
                  </a:cubicBezTo>
                  <a:cubicBezTo>
                    <a:pt x="11" y="49"/>
                    <a:pt x="11" y="49"/>
                    <a:pt x="11" y="49"/>
                  </a:cubicBezTo>
                  <a:cubicBezTo>
                    <a:pt x="12" y="49"/>
                    <a:pt x="12" y="49"/>
                    <a:pt x="12" y="49"/>
                  </a:cubicBezTo>
                  <a:cubicBezTo>
                    <a:pt x="12" y="49"/>
                    <a:pt x="12" y="49"/>
                    <a:pt x="12" y="49"/>
                  </a:cubicBezTo>
                  <a:cubicBezTo>
                    <a:pt x="12" y="48"/>
                    <a:pt x="12" y="48"/>
                    <a:pt x="12" y="48"/>
                  </a:cubicBezTo>
                  <a:cubicBezTo>
                    <a:pt x="12" y="48"/>
                    <a:pt x="12" y="48"/>
                    <a:pt x="12" y="48"/>
                  </a:cubicBezTo>
                  <a:cubicBezTo>
                    <a:pt x="13" y="48"/>
                    <a:pt x="13" y="48"/>
                    <a:pt x="13" y="48"/>
                  </a:cubicBezTo>
                  <a:cubicBezTo>
                    <a:pt x="13" y="49"/>
                    <a:pt x="13" y="49"/>
                    <a:pt x="13" y="49"/>
                  </a:cubicBezTo>
                  <a:cubicBezTo>
                    <a:pt x="14" y="50"/>
                    <a:pt x="14" y="50"/>
                    <a:pt x="14" y="50"/>
                  </a:cubicBezTo>
                  <a:cubicBezTo>
                    <a:pt x="14" y="50"/>
                    <a:pt x="14" y="50"/>
                    <a:pt x="14" y="50"/>
                  </a:cubicBezTo>
                  <a:cubicBezTo>
                    <a:pt x="14" y="51"/>
                    <a:pt x="14" y="51"/>
                    <a:pt x="14" y="51"/>
                  </a:cubicBezTo>
                  <a:cubicBezTo>
                    <a:pt x="14" y="51"/>
                    <a:pt x="14" y="51"/>
                    <a:pt x="14" y="51"/>
                  </a:cubicBezTo>
                  <a:cubicBezTo>
                    <a:pt x="15" y="52"/>
                    <a:pt x="15" y="52"/>
                    <a:pt x="15" y="52"/>
                  </a:cubicBezTo>
                  <a:cubicBezTo>
                    <a:pt x="15" y="52"/>
                    <a:pt x="15" y="52"/>
                    <a:pt x="15" y="52"/>
                  </a:cubicBezTo>
                  <a:cubicBezTo>
                    <a:pt x="15" y="51"/>
                    <a:pt x="15" y="51"/>
                    <a:pt x="15" y="51"/>
                  </a:cubicBezTo>
                  <a:cubicBezTo>
                    <a:pt x="15" y="51"/>
                    <a:pt x="15" y="51"/>
                    <a:pt x="15" y="51"/>
                  </a:cubicBezTo>
                  <a:cubicBezTo>
                    <a:pt x="16" y="52"/>
                    <a:pt x="16" y="52"/>
                    <a:pt x="16" y="52"/>
                  </a:cubicBezTo>
                  <a:cubicBezTo>
                    <a:pt x="16" y="52"/>
                    <a:pt x="16" y="52"/>
                    <a:pt x="16" y="52"/>
                  </a:cubicBezTo>
                  <a:cubicBezTo>
                    <a:pt x="16" y="53"/>
                    <a:pt x="16" y="53"/>
                    <a:pt x="16" y="53"/>
                  </a:cubicBezTo>
                  <a:cubicBezTo>
                    <a:pt x="17" y="53"/>
                    <a:pt x="17" y="53"/>
                    <a:pt x="17" y="53"/>
                  </a:cubicBezTo>
                  <a:cubicBezTo>
                    <a:pt x="17" y="55"/>
                    <a:pt x="17" y="55"/>
                    <a:pt x="17" y="55"/>
                  </a:cubicBezTo>
                  <a:cubicBezTo>
                    <a:pt x="17" y="55"/>
                    <a:pt x="17" y="55"/>
                    <a:pt x="17" y="55"/>
                  </a:cubicBezTo>
                  <a:cubicBezTo>
                    <a:pt x="17" y="55"/>
                    <a:pt x="17" y="55"/>
                    <a:pt x="17" y="55"/>
                  </a:cubicBezTo>
                  <a:cubicBezTo>
                    <a:pt x="16" y="55"/>
                    <a:pt x="16" y="55"/>
                    <a:pt x="16" y="55"/>
                  </a:cubicBezTo>
                  <a:cubicBezTo>
                    <a:pt x="16" y="56"/>
                    <a:pt x="16" y="56"/>
                    <a:pt x="16" y="56"/>
                  </a:cubicBezTo>
                  <a:cubicBezTo>
                    <a:pt x="16" y="56"/>
                    <a:pt x="16" y="56"/>
                    <a:pt x="16" y="56"/>
                  </a:cubicBezTo>
                  <a:cubicBezTo>
                    <a:pt x="17" y="57"/>
                    <a:pt x="17" y="57"/>
                    <a:pt x="17" y="57"/>
                  </a:cubicBezTo>
                  <a:cubicBezTo>
                    <a:pt x="17" y="56"/>
                    <a:pt x="17" y="56"/>
                    <a:pt x="17" y="56"/>
                  </a:cubicBezTo>
                  <a:cubicBezTo>
                    <a:pt x="17" y="56"/>
                    <a:pt x="17" y="56"/>
                    <a:pt x="17" y="56"/>
                  </a:cubicBezTo>
                  <a:cubicBezTo>
                    <a:pt x="17" y="57"/>
                    <a:pt x="17" y="57"/>
                    <a:pt x="17" y="57"/>
                  </a:cubicBezTo>
                  <a:cubicBezTo>
                    <a:pt x="18" y="57"/>
                    <a:pt x="18" y="57"/>
                    <a:pt x="18" y="57"/>
                  </a:cubicBezTo>
                  <a:cubicBezTo>
                    <a:pt x="19" y="58"/>
                    <a:pt x="19" y="58"/>
                    <a:pt x="19" y="58"/>
                  </a:cubicBezTo>
                  <a:cubicBezTo>
                    <a:pt x="20" y="59"/>
                    <a:pt x="20" y="59"/>
                    <a:pt x="20" y="59"/>
                  </a:cubicBezTo>
                  <a:cubicBezTo>
                    <a:pt x="20" y="59"/>
                    <a:pt x="20" y="59"/>
                    <a:pt x="20" y="59"/>
                  </a:cubicBezTo>
                  <a:cubicBezTo>
                    <a:pt x="21" y="59"/>
                    <a:pt x="21" y="59"/>
                    <a:pt x="21" y="59"/>
                  </a:cubicBezTo>
                  <a:cubicBezTo>
                    <a:pt x="22" y="59"/>
                    <a:pt x="22" y="59"/>
                    <a:pt x="22" y="59"/>
                  </a:cubicBezTo>
                  <a:cubicBezTo>
                    <a:pt x="22" y="60"/>
                    <a:pt x="22" y="60"/>
                    <a:pt x="22" y="60"/>
                  </a:cubicBezTo>
                  <a:cubicBezTo>
                    <a:pt x="23" y="61"/>
                    <a:pt x="23" y="61"/>
                    <a:pt x="23" y="61"/>
                  </a:cubicBezTo>
                  <a:cubicBezTo>
                    <a:pt x="24" y="61"/>
                    <a:pt x="24" y="61"/>
                    <a:pt x="24" y="61"/>
                  </a:cubicBezTo>
                  <a:cubicBezTo>
                    <a:pt x="24" y="62"/>
                    <a:pt x="24" y="62"/>
                    <a:pt x="24" y="62"/>
                  </a:cubicBezTo>
                  <a:cubicBezTo>
                    <a:pt x="24" y="62"/>
                    <a:pt x="24" y="62"/>
                    <a:pt x="24" y="62"/>
                  </a:cubicBezTo>
                  <a:cubicBezTo>
                    <a:pt x="24" y="62"/>
                    <a:pt x="24" y="62"/>
                    <a:pt x="24" y="62"/>
                  </a:cubicBezTo>
                  <a:cubicBezTo>
                    <a:pt x="23" y="63"/>
                    <a:pt x="23" y="63"/>
                    <a:pt x="23" y="63"/>
                  </a:cubicBezTo>
                  <a:cubicBezTo>
                    <a:pt x="22" y="62"/>
                    <a:pt x="22" y="62"/>
                    <a:pt x="22" y="62"/>
                  </a:cubicBezTo>
                  <a:cubicBezTo>
                    <a:pt x="22" y="63"/>
                    <a:pt x="22" y="63"/>
                    <a:pt x="22" y="63"/>
                  </a:cubicBezTo>
                  <a:cubicBezTo>
                    <a:pt x="21" y="63"/>
                    <a:pt x="21" y="63"/>
                    <a:pt x="21" y="63"/>
                  </a:cubicBezTo>
                  <a:cubicBezTo>
                    <a:pt x="19" y="63"/>
                    <a:pt x="19" y="63"/>
                    <a:pt x="19" y="63"/>
                  </a:cubicBezTo>
                  <a:cubicBezTo>
                    <a:pt x="19" y="62"/>
                    <a:pt x="19" y="62"/>
                    <a:pt x="19" y="62"/>
                  </a:cubicBezTo>
                  <a:cubicBezTo>
                    <a:pt x="20" y="62"/>
                    <a:pt x="20" y="62"/>
                    <a:pt x="20" y="62"/>
                  </a:cubicBezTo>
                  <a:cubicBezTo>
                    <a:pt x="20" y="61"/>
                    <a:pt x="20" y="61"/>
                    <a:pt x="20" y="61"/>
                  </a:cubicBezTo>
                  <a:cubicBezTo>
                    <a:pt x="19" y="60"/>
                    <a:pt x="19" y="60"/>
                    <a:pt x="19" y="60"/>
                  </a:cubicBezTo>
                  <a:cubicBezTo>
                    <a:pt x="19" y="60"/>
                    <a:pt x="19" y="60"/>
                    <a:pt x="19" y="60"/>
                  </a:cubicBezTo>
                  <a:cubicBezTo>
                    <a:pt x="18" y="60"/>
                    <a:pt x="18" y="60"/>
                    <a:pt x="18" y="60"/>
                  </a:cubicBezTo>
                  <a:cubicBezTo>
                    <a:pt x="17" y="59"/>
                    <a:pt x="17" y="59"/>
                    <a:pt x="17" y="59"/>
                  </a:cubicBezTo>
                  <a:cubicBezTo>
                    <a:pt x="16" y="59"/>
                    <a:pt x="16" y="59"/>
                    <a:pt x="16" y="59"/>
                  </a:cubicBezTo>
                  <a:cubicBezTo>
                    <a:pt x="16" y="59"/>
                    <a:pt x="16" y="59"/>
                    <a:pt x="16" y="59"/>
                  </a:cubicBezTo>
                  <a:cubicBezTo>
                    <a:pt x="15" y="60"/>
                    <a:pt x="15" y="60"/>
                    <a:pt x="15" y="60"/>
                  </a:cubicBezTo>
                  <a:cubicBezTo>
                    <a:pt x="15" y="60"/>
                    <a:pt x="15" y="60"/>
                    <a:pt x="15" y="60"/>
                  </a:cubicBezTo>
                  <a:cubicBezTo>
                    <a:pt x="13" y="59"/>
                    <a:pt x="13" y="59"/>
                    <a:pt x="13" y="59"/>
                  </a:cubicBezTo>
                  <a:cubicBezTo>
                    <a:pt x="13" y="58"/>
                    <a:pt x="13" y="58"/>
                    <a:pt x="13" y="58"/>
                  </a:cubicBezTo>
                  <a:cubicBezTo>
                    <a:pt x="13" y="58"/>
                    <a:pt x="13" y="58"/>
                    <a:pt x="13" y="58"/>
                  </a:cubicBezTo>
                  <a:cubicBezTo>
                    <a:pt x="13" y="57"/>
                    <a:pt x="13" y="57"/>
                    <a:pt x="13" y="57"/>
                  </a:cubicBezTo>
                  <a:cubicBezTo>
                    <a:pt x="13" y="57"/>
                    <a:pt x="13" y="57"/>
                    <a:pt x="13" y="57"/>
                  </a:cubicBezTo>
                  <a:cubicBezTo>
                    <a:pt x="13" y="57"/>
                    <a:pt x="13" y="57"/>
                    <a:pt x="13" y="57"/>
                  </a:cubicBezTo>
                  <a:cubicBezTo>
                    <a:pt x="12" y="57"/>
                    <a:pt x="12" y="57"/>
                    <a:pt x="12" y="57"/>
                  </a:cubicBezTo>
                  <a:cubicBezTo>
                    <a:pt x="12" y="56"/>
                    <a:pt x="12" y="56"/>
                    <a:pt x="12" y="56"/>
                  </a:cubicBezTo>
                  <a:cubicBezTo>
                    <a:pt x="11" y="55"/>
                    <a:pt x="11" y="55"/>
                    <a:pt x="11" y="55"/>
                  </a:cubicBezTo>
                  <a:cubicBezTo>
                    <a:pt x="10" y="55"/>
                    <a:pt x="10" y="55"/>
                    <a:pt x="10" y="55"/>
                  </a:cubicBezTo>
                  <a:cubicBezTo>
                    <a:pt x="10" y="53"/>
                    <a:pt x="10" y="53"/>
                    <a:pt x="10" y="53"/>
                  </a:cubicBezTo>
                  <a:cubicBezTo>
                    <a:pt x="9" y="53"/>
                    <a:pt x="9" y="53"/>
                    <a:pt x="9" y="53"/>
                  </a:cubicBezTo>
                  <a:cubicBezTo>
                    <a:pt x="9" y="53"/>
                    <a:pt x="9" y="53"/>
                    <a:pt x="9" y="53"/>
                  </a:cubicBezTo>
                  <a:cubicBezTo>
                    <a:pt x="8" y="52"/>
                    <a:pt x="8" y="52"/>
                    <a:pt x="8" y="52"/>
                  </a:cubicBezTo>
                  <a:cubicBezTo>
                    <a:pt x="8" y="52"/>
                    <a:pt x="8" y="52"/>
                    <a:pt x="8" y="52"/>
                  </a:cubicBezTo>
                  <a:cubicBezTo>
                    <a:pt x="8" y="52"/>
                    <a:pt x="8" y="52"/>
                    <a:pt x="8" y="52"/>
                  </a:cubicBezTo>
                  <a:cubicBezTo>
                    <a:pt x="8" y="53"/>
                    <a:pt x="8" y="53"/>
                    <a:pt x="8" y="53"/>
                  </a:cubicBezTo>
                  <a:cubicBezTo>
                    <a:pt x="7" y="53"/>
                    <a:pt x="7" y="53"/>
                    <a:pt x="7" y="53"/>
                  </a:cubicBezTo>
                  <a:cubicBezTo>
                    <a:pt x="7" y="52"/>
                    <a:pt x="7" y="52"/>
                    <a:pt x="7" y="52"/>
                  </a:cubicBezTo>
                  <a:cubicBezTo>
                    <a:pt x="6" y="51"/>
                    <a:pt x="6" y="51"/>
                    <a:pt x="6" y="51"/>
                  </a:cubicBezTo>
                  <a:cubicBezTo>
                    <a:pt x="7" y="51"/>
                    <a:pt x="7" y="51"/>
                    <a:pt x="7" y="51"/>
                  </a:cubicBezTo>
                  <a:cubicBezTo>
                    <a:pt x="6" y="50"/>
                    <a:pt x="6" y="50"/>
                    <a:pt x="6" y="50"/>
                  </a:cubicBezTo>
                  <a:cubicBezTo>
                    <a:pt x="7" y="49"/>
                    <a:pt x="7" y="49"/>
                    <a:pt x="7" y="49"/>
                  </a:cubicBezTo>
                  <a:cubicBezTo>
                    <a:pt x="7" y="48"/>
                    <a:pt x="7" y="48"/>
                    <a:pt x="7" y="48"/>
                  </a:cubicBezTo>
                  <a:cubicBezTo>
                    <a:pt x="7" y="48"/>
                    <a:pt x="7" y="48"/>
                    <a:pt x="7" y="48"/>
                  </a:cubicBezTo>
                  <a:cubicBezTo>
                    <a:pt x="8" y="47"/>
                    <a:pt x="8" y="47"/>
                    <a:pt x="8" y="47"/>
                  </a:cubicBezTo>
                  <a:cubicBezTo>
                    <a:pt x="7" y="47"/>
                    <a:pt x="7" y="47"/>
                    <a:pt x="7" y="47"/>
                  </a:cubicBezTo>
                  <a:cubicBezTo>
                    <a:pt x="8" y="46"/>
                    <a:pt x="8" y="46"/>
                    <a:pt x="8" y="46"/>
                  </a:cubicBezTo>
                  <a:cubicBezTo>
                    <a:pt x="8" y="46"/>
                    <a:pt x="8" y="46"/>
                    <a:pt x="8" y="46"/>
                  </a:cubicBezTo>
                  <a:cubicBezTo>
                    <a:pt x="8" y="45"/>
                    <a:pt x="8" y="45"/>
                    <a:pt x="8" y="45"/>
                  </a:cubicBezTo>
                  <a:cubicBezTo>
                    <a:pt x="8" y="45"/>
                    <a:pt x="8" y="45"/>
                    <a:pt x="8" y="45"/>
                  </a:cubicBezTo>
                  <a:cubicBezTo>
                    <a:pt x="8" y="44"/>
                    <a:pt x="8" y="44"/>
                    <a:pt x="8" y="44"/>
                  </a:cubicBezTo>
                  <a:cubicBezTo>
                    <a:pt x="8" y="43"/>
                    <a:pt x="8" y="43"/>
                    <a:pt x="8" y="43"/>
                  </a:cubicBezTo>
                  <a:cubicBezTo>
                    <a:pt x="9" y="43"/>
                    <a:pt x="9" y="43"/>
                    <a:pt x="9" y="43"/>
                  </a:cubicBezTo>
                  <a:cubicBezTo>
                    <a:pt x="9" y="42"/>
                    <a:pt x="9" y="42"/>
                    <a:pt x="9" y="42"/>
                  </a:cubicBezTo>
                  <a:cubicBezTo>
                    <a:pt x="10" y="41"/>
                    <a:pt x="10" y="41"/>
                    <a:pt x="10" y="41"/>
                  </a:cubicBezTo>
                  <a:cubicBezTo>
                    <a:pt x="11" y="38"/>
                    <a:pt x="11" y="38"/>
                    <a:pt x="11" y="38"/>
                  </a:cubicBezTo>
                  <a:cubicBezTo>
                    <a:pt x="11" y="38"/>
                    <a:pt x="11" y="38"/>
                    <a:pt x="11" y="38"/>
                  </a:cubicBezTo>
                  <a:cubicBezTo>
                    <a:pt x="11" y="37"/>
                    <a:pt x="11" y="37"/>
                    <a:pt x="11" y="37"/>
                  </a:cubicBezTo>
                  <a:cubicBezTo>
                    <a:pt x="11" y="36"/>
                    <a:pt x="11" y="36"/>
                    <a:pt x="11" y="36"/>
                  </a:cubicBezTo>
                  <a:cubicBezTo>
                    <a:pt x="11" y="35"/>
                    <a:pt x="11" y="35"/>
                    <a:pt x="11" y="35"/>
                  </a:cubicBezTo>
                  <a:cubicBezTo>
                    <a:pt x="10" y="34"/>
                    <a:pt x="10" y="34"/>
                    <a:pt x="10" y="34"/>
                  </a:cubicBezTo>
                  <a:cubicBezTo>
                    <a:pt x="10" y="33"/>
                    <a:pt x="10" y="33"/>
                    <a:pt x="10" y="33"/>
                  </a:cubicBezTo>
                  <a:cubicBezTo>
                    <a:pt x="10" y="32"/>
                    <a:pt x="10" y="32"/>
                    <a:pt x="10" y="32"/>
                  </a:cubicBezTo>
                  <a:cubicBezTo>
                    <a:pt x="10" y="31"/>
                    <a:pt x="10" y="31"/>
                    <a:pt x="10" y="31"/>
                  </a:cubicBezTo>
                  <a:cubicBezTo>
                    <a:pt x="10" y="31"/>
                    <a:pt x="10" y="31"/>
                    <a:pt x="10" y="31"/>
                  </a:cubicBezTo>
                  <a:cubicBezTo>
                    <a:pt x="10" y="30"/>
                    <a:pt x="10" y="30"/>
                    <a:pt x="10" y="30"/>
                  </a:cubicBezTo>
                  <a:cubicBezTo>
                    <a:pt x="9" y="28"/>
                    <a:pt x="9" y="28"/>
                    <a:pt x="9" y="28"/>
                  </a:cubicBezTo>
                  <a:cubicBezTo>
                    <a:pt x="8" y="27"/>
                    <a:pt x="8" y="27"/>
                    <a:pt x="8" y="27"/>
                  </a:cubicBezTo>
                  <a:cubicBezTo>
                    <a:pt x="7" y="26"/>
                    <a:pt x="7" y="26"/>
                    <a:pt x="7" y="26"/>
                  </a:cubicBezTo>
                  <a:cubicBezTo>
                    <a:pt x="6" y="25"/>
                    <a:pt x="6" y="25"/>
                    <a:pt x="6" y="25"/>
                  </a:cubicBezTo>
                  <a:cubicBezTo>
                    <a:pt x="6" y="24"/>
                    <a:pt x="6" y="24"/>
                    <a:pt x="6" y="24"/>
                  </a:cubicBezTo>
                  <a:cubicBezTo>
                    <a:pt x="5" y="23"/>
                    <a:pt x="5" y="23"/>
                    <a:pt x="5" y="23"/>
                  </a:cubicBezTo>
                  <a:cubicBezTo>
                    <a:pt x="6" y="22"/>
                    <a:pt x="6" y="22"/>
                    <a:pt x="6" y="22"/>
                  </a:cubicBezTo>
                  <a:cubicBezTo>
                    <a:pt x="6" y="22"/>
                    <a:pt x="6" y="22"/>
                    <a:pt x="6" y="22"/>
                  </a:cubicBezTo>
                  <a:cubicBezTo>
                    <a:pt x="6" y="20"/>
                    <a:pt x="6" y="20"/>
                    <a:pt x="6" y="20"/>
                  </a:cubicBezTo>
                  <a:cubicBezTo>
                    <a:pt x="6" y="19"/>
                    <a:pt x="6" y="19"/>
                    <a:pt x="6" y="19"/>
                  </a:cubicBezTo>
                  <a:cubicBezTo>
                    <a:pt x="7" y="19"/>
                    <a:pt x="7" y="19"/>
                    <a:pt x="7" y="19"/>
                  </a:cubicBezTo>
                  <a:cubicBezTo>
                    <a:pt x="7" y="18"/>
                    <a:pt x="7" y="18"/>
                    <a:pt x="7" y="18"/>
                  </a:cubicBezTo>
                  <a:cubicBezTo>
                    <a:pt x="6" y="18"/>
                    <a:pt x="6" y="18"/>
                    <a:pt x="6" y="18"/>
                  </a:cubicBezTo>
                  <a:cubicBezTo>
                    <a:pt x="6" y="17"/>
                    <a:pt x="6" y="17"/>
                    <a:pt x="6" y="17"/>
                  </a:cubicBezTo>
                  <a:cubicBezTo>
                    <a:pt x="5" y="16"/>
                    <a:pt x="5" y="16"/>
                    <a:pt x="5" y="16"/>
                  </a:cubicBezTo>
                  <a:cubicBezTo>
                    <a:pt x="4" y="15"/>
                    <a:pt x="4" y="15"/>
                    <a:pt x="4" y="15"/>
                  </a:cubicBezTo>
                  <a:cubicBezTo>
                    <a:pt x="3" y="13"/>
                    <a:pt x="3" y="13"/>
                    <a:pt x="3" y="13"/>
                  </a:cubicBezTo>
                  <a:cubicBezTo>
                    <a:pt x="2" y="13"/>
                    <a:pt x="2" y="13"/>
                    <a:pt x="2" y="13"/>
                  </a:cubicBezTo>
                  <a:cubicBezTo>
                    <a:pt x="2" y="12"/>
                    <a:pt x="2" y="12"/>
                    <a:pt x="2" y="12"/>
                  </a:cubicBezTo>
                  <a:cubicBezTo>
                    <a:pt x="1" y="11"/>
                    <a:pt x="1" y="11"/>
                    <a:pt x="1" y="11"/>
                  </a:cubicBezTo>
                  <a:cubicBezTo>
                    <a:pt x="0" y="10"/>
                    <a:pt x="0" y="10"/>
                    <a:pt x="0" y="10"/>
                  </a:cubicBezTo>
                  <a:cubicBezTo>
                    <a:pt x="0" y="10"/>
                    <a:pt x="0" y="10"/>
                    <a:pt x="0" y="10"/>
                  </a:cubicBezTo>
                  <a:cubicBezTo>
                    <a:pt x="0" y="10"/>
                    <a:pt x="0" y="10"/>
                    <a:pt x="0" y="10"/>
                  </a:cubicBezTo>
                  <a:cubicBezTo>
                    <a:pt x="1" y="9"/>
                    <a:pt x="1" y="9"/>
                    <a:pt x="1" y="9"/>
                  </a:cubicBezTo>
                  <a:cubicBezTo>
                    <a:pt x="2" y="9"/>
                    <a:pt x="2" y="9"/>
                    <a:pt x="2" y="9"/>
                  </a:cubicBezTo>
                  <a:cubicBezTo>
                    <a:pt x="1" y="8"/>
                    <a:pt x="1" y="8"/>
                    <a:pt x="1" y="8"/>
                  </a:cubicBezTo>
                  <a:cubicBezTo>
                    <a:pt x="1" y="7"/>
                    <a:pt x="1" y="7"/>
                    <a:pt x="1" y="7"/>
                  </a:cubicBezTo>
                  <a:cubicBezTo>
                    <a:pt x="2" y="6"/>
                    <a:pt x="2" y="6"/>
                    <a:pt x="2" y="6"/>
                  </a:cubicBezTo>
                  <a:cubicBezTo>
                    <a:pt x="2" y="5"/>
                    <a:pt x="2" y="5"/>
                    <a:pt x="2" y="5"/>
                  </a:cubicBezTo>
                  <a:cubicBezTo>
                    <a:pt x="2" y="4"/>
                    <a:pt x="2" y="4"/>
                    <a:pt x="2" y="4"/>
                  </a:cubicBezTo>
                  <a:cubicBezTo>
                    <a:pt x="4" y="4"/>
                    <a:pt x="4" y="4"/>
                    <a:pt x="4" y="4"/>
                  </a:cubicBezTo>
                  <a:cubicBezTo>
                    <a:pt x="5" y="4"/>
                    <a:pt x="5" y="4"/>
                    <a:pt x="5" y="4"/>
                  </a:cubicBezTo>
                  <a:cubicBezTo>
                    <a:pt x="6" y="4"/>
                    <a:pt x="6" y="4"/>
                    <a:pt x="6" y="4"/>
                  </a:cubicBezTo>
                  <a:cubicBezTo>
                    <a:pt x="6" y="3"/>
                    <a:pt x="6" y="3"/>
                    <a:pt x="6" y="3"/>
                  </a:cubicBezTo>
                  <a:cubicBezTo>
                    <a:pt x="6" y="2"/>
                    <a:pt x="6" y="2"/>
                    <a:pt x="6" y="2"/>
                  </a:cubicBezTo>
                  <a:cubicBezTo>
                    <a:pt x="7" y="2"/>
                    <a:pt x="7" y="2"/>
                    <a:pt x="7" y="2"/>
                  </a:cubicBezTo>
                  <a:cubicBezTo>
                    <a:pt x="8" y="2"/>
                    <a:pt x="8" y="2"/>
                    <a:pt x="8" y="2"/>
                  </a:cubicBezTo>
                  <a:cubicBezTo>
                    <a:pt x="9" y="2"/>
                    <a:pt x="9" y="2"/>
                    <a:pt x="9" y="2"/>
                  </a:cubicBezTo>
                  <a:cubicBezTo>
                    <a:pt x="8" y="1"/>
                    <a:pt x="8" y="1"/>
                    <a:pt x="8" y="1"/>
                  </a:cubicBezTo>
                  <a:cubicBezTo>
                    <a:pt x="8" y="1"/>
                    <a:pt x="8" y="1"/>
                    <a:pt x="8" y="1"/>
                  </a:cubicBezTo>
                  <a:cubicBezTo>
                    <a:pt x="9" y="0"/>
                    <a:pt x="9" y="0"/>
                    <a:pt x="9" y="0"/>
                  </a:cubicBezTo>
                  <a:cubicBezTo>
                    <a:pt x="10" y="0"/>
                    <a:pt x="10" y="0"/>
                    <a:pt x="10" y="0"/>
                  </a:cubicBezTo>
                  <a:cubicBezTo>
                    <a:pt x="10" y="0"/>
                    <a:pt x="10" y="0"/>
                    <a:pt x="10" y="0"/>
                  </a:cubicBezTo>
                  <a:close/>
                  <a:moveTo>
                    <a:pt x="13" y="59"/>
                  </a:moveTo>
                  <a:cubicBezTo>
                    <a:pt x="13" y="60"/>
                    <a:pt x="13" y="60"/>
                    <a:pt x="13" y="60"/>
                  </a:cubicBezTo>
                  <a:cubicBezTo>
                    <a:pt x="13" y="60"/>
                    <a:pt x="13" y="60"/>
                    <a:pt x="13" y="60"/>
                  </a:cubicBezTo>
                  <a:cubicBezTo>
                    <a:pt x="13" y="59"/>
                    <a:pt x="13" y="59"/>
                    <a:pt x="13" y="59"/>
                  </a:cubicBezTo>
                  <a:cubicBezTo>
                    <a:pt x="13" y="59"/>
                    <a:pt x="13" y="59"/>
                    <a:pt x="13" y="59"/>
                  </a:cubicBezTo>
                  <a:cubicBezTo>
                    <a:pt x="13" y="59"/>
                    <a:pt x="13" y="59"/>
                    <a:pt x="13" y="59"/>
                  </a:cubicBezTo>
                  <a:close/>
                  <a:moveTo>
                    <a:pt x="10" y="55"/>
                  </a:moveTo>
                  <a:cubicBezTo>
                    <a:pt x="10" y="56"/>
                    <a:pt x="10" y="56"/>
                    <a:pt x="10" y="56"/>
                  </a:cubicBezTo>
                  <a:cubicBezTo>
                    <a:pt x="10" y="56"/>
                    <a:pt x="10" y="56"/>
                    <a:pt x="10" y="56"/>
                  </a:cubicBezTo>
                  <a:cubicBezTo>
                    <a:pt x="10" y="55"/>
                    <a:pt x="10" y="55"/>
                    <a:pt x="10" y="55"/>
                  </a:cubicBezTo>
                  <a:cubicBezTo>
                    <a:pt x="10" y="55"/>
                    <a:pt x="10" y="55"/>
                    <a:pt x="10" y="55"/>
                  </a:cubicBezTo>
                  <a:close/>
                  <a:moveTo>
                    <a:pt x="7" y="53"/>
                  </a:moveTo>
                  <a:cubicBezTo>
                    <a:pt x="7" y="54"/>
                    <a:pt x="7" y="54"/>
                    <a:pt x="7" y="54"/>
                  </a:cubicBezTo>
                  <a:cubicBezTo>
                    <a:pt x="7" y="54"/>
                    <a:pt x="7" y="54"/>
                    <a:pt x="7" y="54"/>
                  </a:cubicBezTo>
                  <a:cubicBezTo>
                    <a:pt x="7" y="55"/>
                    <a:pt x="7" y="55"/>
                    <a:pt x="7" y="55"/>
                  </a:cubicBezTo>
                  <a:cubicBezTo>
                    <a:pt x="7" y="54"/>
                    <a:pt x="7" y="54"/>
                    <a:pt x="7" y="54"/>
                  </a:cubicBezTo>
                  <a:cubicBezTo>
                    <a:pt x="7" y="53"/>
                    <a:pt x="7" y="53"/>
                    <a:pt x="7" y="53"/>
                  </a:cubicBezTo>
                  <a:cubicBezTo>
                    <a:pt x="7" y="53"/>
                    <a:pt x="7" y="53"/>
                    <a:pt x="7" y="53"/>
                  </a:cubicBezTo>
                  <a:close/>
                  <a:moveTo>
                    <a:pt x="23" y="36"/>
                  </a:moveTo>
                  <a:cubicBezTo>
                    <a:pt x="23" y="37"/>
                    <a:pt x="23" y="37"/>
                    <a:pt x="23" y="37"/>
                  </a:cubicBezTo>
                  <a:cubicBezTo>
                    <a:pt x="24" y="37"/>
                    <a:pt x="24" y="37"/>
                    <a:pt x="24" y="37"/>
                  </a:cubicBezTo>
                  <a:cubicBezTo>
                    <a:pt x="24" y="37"/>
                    <a:pt x="24" y="37"/>
                    <a:pt x="24" y="37"/>
                  </a:cubicBezTo>
                  <a:cubicBezTo>
                    <a:pt x="23" y="36"/>
                    <a:pt x="23" y="36"/>
                    <a:pt x="23" y="36"/>
                  </a:cubicBezTo>
                  <a:close/>
                  <a:moveTo>
                    <a:pt x="14" y="46"/>
                  </a:moveTo>
                  <a:cubicBezTo>
                    <a:pt x="13" y="46"/>
                    <a:pt x="13" y="46"/>
                    <a:pt x="13" y="46"/>
                  </a:cubicBezTo>
                  <a:cubicBezTo>
                    <a:pt x="14" y="46"/>
                    <a:pt x="14" y="46"/>
                    <a:pt x="14" y="46"/>
                  </a:cubicBezTo>
                  <a:cubicBezTo>
                    <a:pt x="14" y="46"/>
                    <a:pt x="14" y="46"/>
                    <a:pt x="14" y="46"/>
                  </a:cubicBezTo>
                  <a:close/>
                  <a:moveTo>
                    <a:pt x="14" y="47"/>
                  </a:moveTo>
                  <a:cubicBezTo>
                    <a:pt x="14" y="47"/>
                    <a:pt x="14" y="47"/>
                    <a:pt x="14" y="47"/>
                  </a:cubicBezTo>
                  <a:cubicBezTo>
                    <a:pt x="14" y="48"/>
                    <a:pt x="14" y="48"/>
                    <a:pt x="14" y="48"/>
                  </a:cubicBezTo>
                  <a:cubicBezTo>
                    <a:pt x="15" y="48"/>
                    <a:pt x="15" y="48"/>
                    <a:pt x="15" y="48"/>
                  </a:cubicBezTo>
                  <a:cubicBezTo>
                    <a:pt x="15" y="47"/>
                    <a:pt x="15" y="47"/>
                    <a:pt x="15" y="47"/>
                  </a:cubicBezTo>
                  <a:lnTo>
                    <a:pt x="14" y="4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6" name="Freeform 28"/>
            <p:cNvSpPr>
              <a:spLocks noEditPoints="1"/>
            </p:cNvSpPr>
            <p:nvPr/>
          </p:nvSpPr>
          <p:spPr bwMode="auto">
            <a:xfrm>
              <a:off x="6226826" y="2603418"/>
              <a:ext cx="190421" cy="382130"/>
            </a:xfrm>
            <a:custGeom>
              <a:avLst/>
              <a:gdLst>
                <a:gd name="T0" fmla="*/ 82 w 148"/>
                <a:gd name="T1" fmla="*/ 4 h 297"/>
                <a:gd name="T2" fmla="*/ 97 w 148"/>
                <a:gd name="T3" fmla="*/ 22 h 297"/>
                <a:gd name="T4" fmla="*/ 89 w 148"/>
                <a:gd name="T5" fmla="*/ 41 h 297"/>
                <a:gd name="T6" fmla="*/ 85 w 148"/>
                <a:gd name="T7" fmla="*/ 48 h 297"/>
                <a:gd name="T8" fmla="*/ 85 w 148"/>
                <a:gd name="T9" fmla="*/ 63 h 297"/>
                <a:gd name="T10" fmla="*/ 100 w 148"/>
                <a:gd name="T11" fmla="*/ 71 h 297"/>
                <a:gd name="T12" fmla="*/ 108 w 148"/>
                <a:gd name="T13" fmla="*/ 78 h 297"/>
                <a:gd name="T14" fmla="*/ 122 w 148"/>
                <a:gd name="T15" fmla="*/ 86 h 297"/>
                <a:gd name="T16" fmla="*/ 115 w 148"/>
                <a:gd name="T17" fmla="*/ 100 h 297"/>
                <a:gd name="T18" fmla="*/ 126 w 148"/>
                <a:gd name="T19" fmla="*/ 104 h 297"/>
                <a:gd name="T20" fmla="*/ 148 w 148"/>
                <a:gd name="T21" fmla="*/ 108 h 297"/>
                <a:gd name="T22" fmla="*/ 137 w 148"/>
                <a:gd name="T23" fmla="*/ 119 h 297"/>
                <a:gd name="T24" fmla="*/ 122 w 148"/>
                <a:gd name="T25" fmla="*/ 130 h 297"/>
                <a:gd name="T26" fmla="*/ 115 w 148"/>
                <a:gd name="T27" fmla="*/ 141 h 297"/>
                <a:gd name="T28" fmla="*/ 97 w 148"/>
                <a:gd name="T29" fmla="*/ 152 h 297"/>
                <a:gd name="T30" fmla="*/ 93 w 148"/>
                <a:gd name="T31" fmla="*/ 163 h 297"/>
                <a:gd name="T32" fmla="*/ 111 w 148"/>
                <a:gd name="T33" fmla="*/ 186 h 297"/>
                <a:gd name="T34" fmla="*/ 115 w 148"/>
                <a:gd name="T35" fmla="*/ 201 h 297"/>
                <a:gd name="T36" fmla="*/ 119 w 148"/>
                <a:gd name="T37" fmla="*/ 223 h 297"/>
                <a:gd name="T38" fmla="*/ 130 w 148"/>
                <a:gd name="T39" fmla="*/ 245 h 297"/>
                <a:gd name="T40" fmla="*/ 134 w 148"/>
                <a:gd name="T41" fmla="*/ 267 h 297"/>
                <a:gd name="T42" fmla="*/ 122 w 148"/>
                <a:gd name="T43" fmla="*/ 290 h 297"/>
                <a:gd name="T44" fmla="*/ 119 w 148"/>
                <a:gd name="T45" fmla="*/ 286 h 297"/>
                <a:gd name="T46" fmla="*/ 122 w 148"/>
                <a:gd name="T47" fmla="*/ 278 h 297"/>
                <a:gd name="T48" fmla="*/ 122 w 148"/>
                <a:gd name="T49" fmla="*/ 264 h 297"/>
                <a:gd name="T50" fmla="*/ 119 w 148"/>
                <a:gd name="T51" fmla="*/ 241 h 297"/>
                <a:gd name="T52" fmla="*/ 111 w 148"/>
                <a:gd name="T53" fmla="*/ 238 h 297"/>
                <a:gd name="T54" fmla="*/ 104 w 148"/>
                <a:gd name="T55" fmla="*/ 219 h 297"/>
                <a:gd name="T56" fmla="*/ 100 w 148"/>
                <a:gd name="T57" fmla="*/ 197 h 297"/>
                <a:gd name="T58" fmla="*/ 97 w 148"/>
                <a:gd name="T59" fmla="*/ 193 h 297"/>
                <a:gd name="T60" fmla="*/ 85 w 148"/>
                <a:gd name="T61" fmla="*/ 178 h 297"/>
                <a:gd name="T62" fmla="*/ 85 w 148"/>
                <a:gd name="T63" fmla="*/ 182 h 297"/>
                <a:gd name="T64" fmla="*/ 74 w 148"/>
                <a:gd name="T65" fmla="*/ 189 h 297"/>
                <a:gd name="T66" fmla="*/ 71 w 148"/>
                <a:gd name="T67" fmla="*/ 193 h 297"/>
                <a:gd name="T68" fmla="*/ 56 w 148"/>
                <a:gd name="T69" fmla="*/ 201 h 297"/>
                <a:gd name="T70" fmla="*/ 48 w 148"/>
                <a:gd name="T71" fmla="*/ 204 h 297"/>
                <a:gd name="T72" fmla="*/ 45 w 148"/>
                <a:gd name="T73" fmla="*/ 197 h 297"/>
                <a:gd name="T74" fmla="*/ 48 w 148"/>
                <a:gd name="T75" fmla="*/ 178 h 297"/>
                <a:gd name="T76" fmla="*/ 41 w 148"/>
                <a:gd name="T77" fmla="*/ 163 h 297"/>
                <a:gd name="T78" fmla="*/ 30 w 148"/>
                <a:gd name="T79" fmla="*/ 149 h 297"/>
                <a:gd name="T80" fmla="*/ 23 w 148"/>
                <a:gd name="T81" fmla="*/ 145 h 297"/>
                <a:gd name="T82" fmla="*/ 26 w 148"/>
                <a:gd name="T83" fmla="*/ 149 h 297"/>
                <a:gd name="T84" fmla="*/ 26 w 148"/>
                <a:gd name="T85" fmla="*/ 137 h 297"/>
                <a:gd name="T86" fmla="*/ 15 w 148"/>
                <a:gd name="T87" fmla="*/ 134 h 297"/>
                <a:gd name="T88" fmla="*/ 11 w 148"/>
                <a:gd name="T89" fmla="*/ 134 h 297"/>
                <a:gd name="T90" fmla="*/ 4 w 148"/>
                <a:gd name="T91" fmla="*/ 115 h 297"/>
                <a:gd name="T92" fmla="*/ 11 w 148"/>
                <a:gd name="T93" fmla="*/ 104 h 297"/>
                <a:gd name="T94" fmla="*/ 19 w 148"/>
                <a:gd name="T95" fmla="*/ 86 h 297"/>
                <a:gd name="T96" fmla="*/ 26 w 148"/>
                <a:gd name="T97" fmla="*/ 71 h 297"/>
                <a:gd name="T98" fmla="*/ 34 w 148"/>
                <a:gd name="T99" fmla="*/ 41 h 297"/>
                <a:gd name="T100" fmla="*/ 48 w 148"/>
                <a:gd name="T101" fmla="*/ 15 h 297"/>
                <a:gd name="T102" fmla="*/ 67 w 148"/>
                <a:gd name="T103" fmla="*/ 8 h 297"/>
                <a:gd name="T104" fmla="*/ 23 w 148"/>
                <a:gd name="T105" fmla="*/ 15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297">
                  <a:moveTo>
                    <a:pt x="67" y="0"/>
                  </a:moveTo>
                  <a:lnTo>
                    <a:pt x="71" y="0"/>
                  </a:lnTo>
                  <a:lnTo>
                    <a:pt x="74" y="0"/>
                  </a:lnTo>
                  <a:lnTo>
                    <a:pt x="78" y="0"/>
                  </a:lnTo>
                  <a:lnTo>
                    <a:pt x="82" y="0"/>
                  </a:lnTo>
                  <a:lnTo>
                    <a:pt x="82" y="4"/>
                  </a:lnTo>
                  <a:lnTo>
                    <a:pt x="85" y="4"/>
                  </a:lnTo>
                  <a:lnTo>
                    <a:pt x="85" y="11"/>
                  </a:lnTo>
                  <a:lnTo>
                    <a:pt x="89" y="8"/>
                  </a:lnTo>
                  <a:lnTo>
                    <a:pt x="93" y="11"/>
                  </a:lnTo>
                  <a:lnTo>
                    <a:pt x="93" y="15"/>
                  </a:lnTo>
                  <a:lnTo>
                    <a:pt x="97" y="22"/>
                  </a:lnTo>
                  <a:lnTo>
                    <a:pt x="97" y="26"/>
                  </a:lnTo>
                  <a:lnTo>
                    <a:pt x="97" y="34"/>
                  </a:lnTo>
                  <a:lnTo>
                    <a:pt x="97" y="37"/>
                  </a:lnTo>
                  <a:lnTo>
                    <a:pt x="93" y="37"/>
                  </a:lnTo>
                  <a:lnTo>
                    <a:pt x="93" y="37"/>
                  </a:lnTo>
                  <a:lnTo>
                    <a:pt x="89" y="41"/>
                  </a:lnTo>
                  <a:lnTo>
                    <a:pt x="89" y="41"/>
                  </a:lnTo>
                  <a:lnTo>
                    <a:pt x="89" y="45"/>
                  </a:lnTo>
                  <a:lnTo>
                    <a:pt x="89" y="48"/>
                  </a:lnTo>
                  <a:lnTo>
                    <a:pt x="89" y="48"/>
                  </a:lnTo>
                  <a:lnTo>
                    <a:pt x="85" y="48"/>
                  </a:lnTo>
                  <a:lnTo>
                    <a:pt x="85" y="48"/>
                  </a:lnTo>
                  <a:lnTo>
                    <a:pt x="82" y="52"/>
                  </a:lnTo>
                  <a:lnTo>
                    <a:pt x="85" y="56"/>
                  </a:lnTo>
                  <a:lnTo>
                    <a:pt x="82" y="56"/>
                  </a:lnTo>
                  <a:lnTo>
                    <a:pt x="82" y="60"/>
                  </a:lnTo>
                  <a:lnTo>
                    <a:pt x="85" y="60"/>
                  </a:lnTo>
                  <a:lnTo>
                    <a:pt x="85" y="63"/>
                  </a:lnTo>
                  <a:lnTo>
                    <a:pt x="89" y="63"/>
                  </a:lnTo>
                  <a:lnTo>
                    <a:pt x="89" y="67"/>
                  </a:lnTo>
                  <a:lnTo>
                    <a:pt x="89" y="71"/>
                  </a:lnTo>
                  <a:lnTo>
                    <a:pt x="93" y="67"/>
                  </a:lnTo>
                  <a:lnTo>
                    <a:pt x="100" y="67"/>
                  </a:lnTo>
                  <a:lnTo>
                    <a:pt x="100" y="71"/>
                  </a:lnTo>
                  <a:lnTo>
                    <a:pt x="100" y="71"/>
                  </a:lnTo>
                  <a:lnTo>
                    <a:pt x="104" y="74"/>
                  </a:lnTo>
                  <a:lnTo>
                    <a:pt x="108" y="71"/>
                  </a:lnTo>
                  <a:lnTo>
                    <a:pt x="108" y="74"/>
                  </a:lnTo>
                  <a:lnTo>
                    <a:pt x="108" y="78"/>
                  </a:lnTo>
                  <a:lnTo>
                    <a:pt x="108" y="78"/>
                  </a:lnTo>
                  <a:lnTo>
                    <a:pt x="111" y="82"/>
                  </a:lnTo>
                  <a:lnTo>
                    <a:pt x="111" y="82"/>
                  </a:lnTo>
                  <a:lnTo>
                    <a:pt x="115" y="82"/>
                  </a:lnTo>
                  <a:lnTo>
                    <a:pt x="115" y="82"/>
                  </a:lnTo>
                  <a:lnTo>
                    <a:pt x="119" y="82"/>
                  </a:lnTo>
                  <a:lnTo>
                    <a:pt x="122" y="86"/>
                  </a:lnTo>
                  <a:lnTo>
                    <a:pt x="122" y="86"/>
                  </a:lnTo>
                  <a:lnTo>
                    <a:pt x="122" y="89"/>
                  </a:lnTo>
                  <a:lnTo>
                    <a:pt x="122" y="89"/>
                  </a:lnTo>
                  <a:lnTo>
                    <a:pt x="119" y="97"/>
                  </a:lnTo>
                  <a:lnTo>
                    <a:pt x="115" y="97"/>
                  </a:lnTo>
                  <a:lnTo>
                    <a:pt x="115" y="100"/>
                  </a:lnTo>
                  <a:lnTo>
                    <a:pt x="119" y="100"/>
                  </a:lnTo>
                  <a:lnTo>
                    <a:pt x="122" y="100"/>
                  </a:lnTo>
                  <a:lnTo>
                    <a:pt x="122" y="100"/>
                  </a:lnTo>
                  <a:lnTo>
                    <a:pt x="126" y="100"/>
                  </a:lnTo>
                  <a:lnTo>
                    <a:pt x="126" y="100"/>
                  </a:lnTo>
                  <a:lnTo>
                    <a:pt x="126" y="104"/>
                  </a:lnTo>
                  <a:lnTo>
                    <a:pt x="126" y="108"/>
                  </a:lnTo>
                  <a:lnTo>
                    <a:pt x="130" y="112"/>
                  </a:lnTo>
                  <a:lnTo>
                    <a:pt x="134" y="108"/>
                  </a:lnTo>
                  <a:lnTo>
                    <a:pt x="137" y="108"/>
                  </a:lnTo>
                  <a:lnTo>
                    <a:pt x="145" y="104"/>
                  </a:lnTo>
                  <a:lnTo>
                    <a:pt x="148" y="108"/>
                  </a:lnTo>
                  <a:lnTo>
                    <a:pt x="148" y="108"/>
                  </a:lnTo>
                  <a:lnTo>
                    <a:pt x="145" y="112"/>
                  </a:lnTo>
                  <a:lnTo>
                    <a:pt x="137" y="112"/>
                  </a:lnTo>
                  <a:lnTo>
                    <a:pt x="137" y="115"/>
                  </a:lnTo>
                  <a:lnTo>
                    <a:pt x="137" y="119"/>
                  </a:lnTo>
                  <a:lnTo>
                    <a:pt x="137" y="119"/>
                  </a:lnTo>
                  <a:lnTo>
                    <a:pt x="134" y="123"/>
                  </a:lnTo>
                  <a:lnTo>
                    <a:pt x="134" y="123"/>
                  </a:lnTo>
                  <a:lnTo>
                    <a:pt x="130" y="126"/>
                  </a:lnTo>
                  <a:lnTo>
                    <a:pt x="126" y="126"/>
                  </a:lnTo>
                  <a:lnTo>
                    <a:pt x="122" y="130"/>
                  </a:lnTo>
                  <a:lnTo>
                    <a:pt x="122" y="130"/>
                  </a:lnTo>
                  <a:lnTo>
                    <a:pt x="126" y="134"/>
                  </a:lnTo>
                  <a:lnTo>
                    <a:pt x="122" y="134"/>
                  </a:lnTo>
                  <a:lnTo>
                    <a:pt x="119" y="134"/>
                  </a:lnTo>
                  <a:lnTo>
                    <a:pt x="115" y="134"/>
                  </a:lnTo>
                  <a:lnTo>
                    <a:pt x="115" y="137"/>
                  </a:lnTo>
                  <a:lnTo>
                    <a:pt x="115" y="141"/>
                  </a:lnTo>
                  <a:lnTo>
                    <a:pt x="111" y="141"/>
                  </a:lnTo>
                  <a:lnTo>
                    <a:pt x="108" y="141"/>
                  </a:lnTo>
                  <a:lnTo>
                    <a:pt x="100" y="141"/>
                  </a:lnTo>
                  <a:lnTo>
                    <a:pt x="100" y="145"/>
                  </a:lnTo>
                  <a:lnTo>
                    <a:pt x="100" y="149"/>
                  </a:lnTo>
                  <a:lnTo>
                    <a:pt x="97" y="152"/>
                  </a:lnTo>
                  <a:lnTo>
                    <a:pt x="97" y="156"/>
                  </a:lnTo>
                  <a:lnTo>
                    <a:pt x="100" y="160"/>
                  </a:lnTo>
                  <a:lnTo>
                    <a:pt x="97" y="160"/>
                  </a:lnTo>
                  <a:lnTo>
                    <a:pt x="93" y="163"/>
                  </a:lnTo>
                  <a:lnTo>
                    <a:pt x="93" y="163"/>
                  </a:lnTo>
                  <a:lnTo>
                    <a:pt x="93" y="163"/>
                  </a:lnTo>
                  <a:lnTo>
                    <a:pt x="97" y="167"/>
                  </a:lnTo>
                  <a:lnTo>
                    <a:pt x="100" y="171"/>
                  </a:lnTo>
                  <a:lnTo>
                    <a:pt x="100" y="175"/>
                  </a:lnTo>
                  <a:lnTo>
                    <a:pt x="104" y="175"/>
                  </a:lnTo>
                  <a:lnTo>
                    <a:pt x="108" y="182"/>
                  </a:lnTo>
                  <a:lnTo>
                    <a:pt x="111" y="186"/>
                  </a:lnTo>
                  <a:lnTo>
                    <a:pt x="115" y="189"/>
                  </a:lnTo>
                  <a:lnTo>
                    <a:pt x="115" y="193"/>
                  </a:lnTo>
                  <a:lnTo>
                    <a:pt x="119" y="193"/>
                  </a:lnTo>
                  <a:lnTo>
                    <a:pt x="119" y="197"/>
                  </a:lnTo>
                  <a:lnTo>
                    <a:pt x="115" y="197"/>
                  </a:lnTo>
                  <a:lnTo>
                    <a:pt x="115" y="201"/>
                  </a:lnTo>
                  <a:lnTo>
                    <a:pt x="115" y="208"/>
                  </a:lnTo>
                  <a:lnTo>
                    <a:pt x="115" y="208"/>
                  </a:lnTo>
                  <a:lnTo>
                    <a:pt x="111" y="212"/>
                  </a:lnTo>
                  <a:lnTo>
                    <a:pt x="115" y="215"/>
                  </a:lnTo>
                  <a:lnTo>
                    <a:pt x="115" y="219"/>
                  </a:lnTo>
                  <a:lnTo>
                    <a:pt x="119" y="223"/>
                  </a:lnTo>
                  <a:lnTo>
                    <a:pt x="122" y="227"/>
                  </a:lnTo>
                  <a:lnTo>
                    <a:pt x="126" y="230"/>
                  </a:lnTo>
                  <a:lnTo>
                    <a:pt x="130" y="238"/>
                  </a:lnTo>
                  <a:lnTo>
                    <a:pt x="130" y="241"/>
                  </a:lnTo>
                  <a:lnTo>
                    <a:pt x="130" y="241"/>
                  </a:lnTo>
                  <a:lnTo>
                    <a:pt x="130" y="245"/>
                  </a:lnTo>
                  <a:lnTo>
                    <a:pt x="130" y="249"/>
                  </a:lnTo>
                  <a:lnTo>
                    <a:pt x="130" y="252"/>
                  </a:lnTo>
                  <a:lnTo>
                    <a:pt x="134" y="256"/>
                  </a:lnTo>
                  <a:lnTo>
                    <a:pt x="134" y="260"/>
                  </a:lnTo>
                  <a:lnTo>
                    <a:pt x="134" y="264"/>
                  </a:lnTo>
                  <a:lnTo>
                    <a:pt x="134" y="267"/>
                  </a:lnTo>
                  <a:lnTo>
                    <a:pt x="134" y="267"/>
                  </a:lnTo>
                  <a:lnTo>
                    <a:pt x="130" y="278"/>
                  </a:lnTo>
                  <a:lnTo>
                    <a:pt x="126" y="282"/>
                  </a:lnTo>
                  <a:lnTo>
                    <a:pt x="126" y="286"/>
                  </a:lnTo>
                  <a:lnTo>
                    <a:pt x="122" y="286"/>
                  </a:lnTo>
                  <a:lnTo>
                    <a:pt x="122" y="290"/>
                  </a:lnTo>
                  <a:lnTo>
                    <a:pt x="122" y="290"/>
                  </a:lnTo>
                  <a:lnTo>
                    <a:pt x="122" y="293"/>
                  </a:lnTo>
                  <a:lnTo>
                    <a:pt x="119" y="297"/>
                  </a:lnTo>
                  <a:lnTo>
                    <a:pt x="119" y="290"/>
                  </a:lnTo>
                  <a:lnTo>
                    <a:pt x="119" y="286"/>
                  </a:lnTo>
                  <a:lnTo>
                    <a:pt x="119" y="286"/>
                  </a:lnTo>
                  <a:lnTo>
                    <a:pt x="119" y="282"/>
                  </a:lnTo>
                  <a:lnTo>
                    <a:pt x="119" y="286"/>
                  </a:lnTo>
                  <a:lnTo>
                    <a:pt x="119" y="282"/>
                  </a:lnTo>
                  <a:lnTo>
                    <a:pt x="122" y="278"/>
                  </a:lnTo>
                  <a:lnTo>
                    <a:pt x="122" y="278"/>
                  </a:lnTo>
                  <a:lnTo>
                    <a:pt x="122" y="278"/>
                  </a:lnTo>
                  <a:lnTo>
                    <a:pt x="122" y="275"/>
                  </a:lnTo>
                  <a:lnTo>
                    <a:pt x="122" y="271"/>
                  </a:lnTo>
                  <a:lnTo>
                    <a:pt x="122" y="271"/>
                  </a:lnTo>
                  <a:lnTo>
                    <a:pt x="122" y="267"/>
                  </a:lnTo>
                  <a:lnTo>
                    <a:pt x="122" y="264"/>
                  </a:lnTo>
                  <a:lnTo>
                    <a:pt x="122" y="264"/>
                  </a:lnTo>
                  <a:lnTo>
                    <a:pt x="119" y="260"/>
                  </a:lnTo>
                  <a:lnTo>
                    <a:pt x="119" y="256"/>
                  </a:lnTo>
                  <a:lnTo>
                    <a:pt x="122" y="256"/>
                  </a:lnTo>
                  <a:lnTo>
                    <a:pt x="119" y="252"/>
                  </a:lnTo>
                  <a:lnTo>
                    <a:pt x="119" y="252"/>
                  </a:lnTo>
                  <a:lnTo>
                    <a:pt x="119" y="241"/>
                  </a:lnTo>
                  <a:lnTo>
                    <a:pt x="115" y="241"/>
                  </a:lnTo>
                  <a:lnTo>
                    <a:pt x="115" y="238"/>
                  </a:lnTo>
                  <a:lnTo>
                    <a:pt x="111" y="234"/>
                  </a:lnTo>
                  <a:lnTo>
                    <a:pt x="111" y="238"/>
                  </a:lnTo>
                  <a:lnTo>
                    <a:pt x="111" y="238"/>
                  </a:lnTo>
                  <a:lnTo>
                    <a:pt x="111" y="238"/>
                  </a:lnTo>
                  <a:lnTo>
                    <a:pt x="108" y="234"/>
                  </a:lnTo>
                  <a:lnTo>
                    <a:pt x="108" y="227"/>
                  </a:lnTo>
                  <a:lnTo>
                    <a:pt x="108" y="227"/>
                  </a:lnTo>
                  <a:lnTo>
                    <a:pt x="108" y="223"/>
                  </a:lnTo>
                  <a:lnTo>
                    <a:pt x="108" y="219"/>
                  </a:lnTo>
                  <a:lnTo>
                    <a:pt x="104" y="219"/>
                  </a:lnTo>
                  <a:lnTo>
                    <a:pt x="104" y="212"/>
                  </a:lnTo>
                  <a:lnTo>
                    <a:pt x="104" y="212"/>
                  </a:lnTo>
                  <a:lnTo>
                    <a:pt x="100" y="201"/>
                  </a:lnTo>
                  <a:lnTo>
                    <a:pt x="100" y="201"/>
                  </a:lnTo>
                  <a:lnTo>
                    <a:pt x="100" y="197"/>
                  </a:lnTo>
                  <a:lnTo>
                    <a:pt x="100" y="197"/>
                  </a:lnTo>
                  <a:lnTo>
                    <a:pt x="100" y="197"/>
                  </a:lnTo>
                  <a:lnTo>
                    <a:pt x="97" y="193"/>
                  </a:lnTo>
                  <a:lnTo>
                    <a:pt x="100" y="189"/>
                  </a:lnTo>
                  <a:lnTo>
                    <a:pt x="100" y="189"/>
                  </a:lnTo>
                  <a:lnTo>
                    <a:pt x="97" y="193"/>
                  </a:lnTo>
                  <a:lnTo>
                    <a:pt x="97" y="193"/>
                  </a:lnTo>
                  <a:lnTo>
                    <a:pt x="93" y="193"/>
                  </a:lnTo>
                  <a:lnTo>
                    <a:pt x="93" y="189"/>
                  </a:lnTo>
                  <a:lnTo>
                    <a:pt x="89" y="186"/>
                  </a:lnTo>
                  <a:lnTo>
                    <a:pt x="85" y="182"/>
                  </a:lnTo>
                  <a:lnTo>
                    <a:pt x="85" y="178"/>
                  </a:lnTo>
                  <a:lnTo>
                    <a:pt x="85" y="178"/>
                  </a:lnTo>
                  <a:lnTo>
                    <a:pt x="85" y="178"/>
                  </a:lnTo>
                  <a:lnTo>
                    <a:pt x="82" y="175"/>
                  </a:lnTo>
                  <a:lnTo>
                    <a:pt x="85" y="178"/>
                  </a:lnTo>
                  <a:lnTo>
                    <a:pt x="82" y="178"/>
                  </a:lnTo>
                  <a:lnTo>
                    <a:pt x="82" y="182"/>
                  </a:lnTo>
                  <a:lnTo>
                    <a:pt x="85" y="182"/>
                  </a:lnTo>
                  <a:lnTo>
                    <a:pt x="85" y="186"/>
                  </a:lnTo>
                  <a:lnTo>
                    <a:pt x="82" y="186"/>
                  </a:lnTo>
                  <a:lnTo>
                    <a:pt x="85" y="189"/>
                  </a:lnTo>
                  <a:lnTo>
                    <a:pt x="78" y="193"/>
                  </a:lnTo>
                  <a:lnTo>
                    <a:pt x="78" y="189"/>
                  </a:lnTo>
                  <a:lnTo>
                    <a:pt x="74" y="189"/>
                  </a:lnTo>
                  <a:lnTo>
                    <a:pt x="74" y="189"/>
                  </a:lnTo>
                  <a:lnTo>
                    <a:pt x="74" y="193"/>
                  </a:lnTo>
                  <a:lnTo>
                    <a:pt x="74" y="193"/>
                  </a:lnTo>
                  <a:lnTo>
                    <a:pt x="78" y="193"/>
                  </a:lnTo>
                  <a:lnTo>
                    <a:pt x="74" y="193"/>
                  </a:lnTo>
                  <a:lnTo>
                    <a:pt x="71" y="193"/>
                  </a:lnTo>
                  <a:lnTo>
                    <a:pt x="71" y="193"/>
                  </a:lnTo>
                  <a:lnTo>
                    <a:pt x="71" y="197"/>
                  </a:lnTo>
                  <a:lnTo>
                    <a:pt x="63" y="201"/>
                  </a:lnTo>
                  <a:lnTo>
                    <a:pt x="60" y="201"/>
                  </a:lnTo>
                  <a:lnTo>
                    <a:pt x="60" y="201"/>
                  </a:lnTo>
                  <a:lnTo>
                    <a:pt x="56" y="201"/>
                  </a:lnTo>
                  <a:lnTo>
                    <a:pt x="56" y="201"/>
                  </a:lnTo>
                  <a:lnTo>
                    <a:pt x="56" y="201"/>
                  </a:lnTo>
                  <a:lnTo>
                    <a:pt x="56" y="201"/>
                  </a:lnTo>
                  <a:lnTo>
                    <a:pt x="52" y="201"/>
                  </a:lnTo>
                  <a:lnTo>
                    <a:pt x="48" y="201"/>
                  </a:lnTo>
                  <a:lnTo>
                    <a:pt x="48" y="204"/>
                  </a:lnTo>
                  <a:lnTo>
                    <a:pt x="45" y="204"/>
                  </a:lnTo>
                  <a:lnTo>
                    <a:pt x="45" y="201"/>
                  </a:lnTo>
                  <a:lnTo>
                    <a:pt x="52" y="197"/>
                  </a:lnTo>
                  <a:lnTo>
                    <a:pt x="52" y="193"/>
                  </a:lnTo>
                  <a:lnTo>
                    <a:pt x="48" y="197"/>
                  </a:lnTo>
                  <a:lnTo>
                    <a:pt x="45" y="197"/>
                  </a:lnTo>
                  <a:lnTo>
                    <a:pt x="41" y="201"/>
                  </a:lnTo>
                  <a:lnTo>
                    <a:pt x="41" y="201"/>
                  </a:lnTo>
                  <a:lnTo>
                    <a:pt x="41" y="201"/>
                  </a:lnTo>
                  <a:lnTo>
                    <a:pt x="41" y="197"/>
                  </a:lnTo>
                  <a:lnTo>
                    <a:pt x="45" y="182"/>
                  </a:lnTo>
                  <a:lnTo>
                    <a:pt x="48" y="178"/>
                  </a:lnTo>
                  <a:lnTo>
                    <a:pt x="48" y="178"/>
                  </a:lnTo>
                  <a:lnTo>
                    <a:pt x="45" y="171"/>
                  </a:lnTo>
                  <a:lnTo>
                    <a:pt x="45" y="167"/>
                  </a:lnTo>
                  <a:lnTo>
                    <a:pt x="41" y="163"/>
                  </a:lnTo>
                  <a:lnTo>
                    <a:pt x="41" y="163"/>
                  </a:lnTo>
                  <a:lnTo>
                    <a:pt x="41" y="163"/>
                  </a:lnTo>
                  <a:lnTo>
                    <a:pt x="41" y="160"/>
                  </a:lnTo>
                  <a:lnTo>
                    <a:pt x="37" y="156"/>
                  </a:lnTo>
                  <a:lnTo>
                    <a:pt x="37" y="156"/>
                  </a:lnTo>
                  <a:lnTo>
                    <a:pt x="34" y="152"/>
                  </a:lnTo>
                  <a:lnTo>
                    <a:pt x="34" y="149"/>
                  </a:lnTo>
                  <a:lnTo>
                    <a:pt x="30" y="149"/>
                  </a:lnTo>
                  <a:lnTo>
                    <a:pt x="34" y="149"/>
                  </a:lnTo>
                  <a:lnTo>
                    <a:pt x="34" y="156"/>
                  </a:lnTo>
                  <a:lnTo>
                    <a:pt x="26" y="152"/>
                  </a:lnTo>
                  <a:lnTo>
                    <a:pt x="23" y="152"/>
                  </a:lnTo>
                  <a:lnTo>
                    <a:pt x="23" y="149"/>
                  </a:lnTo>
                  <a:lnTo>
                    <a:pt x="23" y="145"/>
                  </a:lnTo>
                  <a:lnTo>
                    <a:pt x="19" y="145"/>
                  </a:lnTo>
                  <a:lnTo>
                    <a:pt x="23" y="145"/>
                  </a:lnTo>
                  <a:lnTo>
                    <a:pt x="26" y="149"/>
                  </a:lnTo>
                  <a:lnTo>
                    <a:pt x="26" y="149"/>
                  </a:lnTo>
                  <a:lnTo>
                    <a:pt x="30" y="149"/>
                  </a:lnTo>
                  <a:lnTo>
                    <a:pt x="26" y="149"/>
                  </a:lnTo>
                  <a:lnTo>
                    <a:pt x="26" y="145"/>
                  </a:lnTo>
                  <a:lnTo>
                    <a:pt x="26" y="145"/>
                  </a:lnTo>
                  <a:lnTo>
                    <a:pt x="30" y="145"/>
                  </a:lnTo>
                  <a:lnTo>
                    <a:pt x="30" y="145"/>
                  </a:lnTo>
                  <a:lnTo>
                    <a:pt x="30" y="141"/>
                  </a:lnTo>
                  <a:lnTo>
                    <a:pt x="26" y="137"/>
                  </a:lnTo>
                  <a:lnTo>
                    <a:pt x="23" y="137"/>
                  </a:lnTo>
                  <a:lnTo>
                    <a:pt x="23" y="134"/>
                  </a:lnTo>
                  <a:lnTo>
                    <a:pt x="19" y="134"/>
                  </a:lnTo>
                  <a:lnTo>
                    <a:pt x="19" y="134"/>
                  </a:lnTo>
                  <a:lnTo>
                    <a:pt x="19" y="134"/>
                  </a:lnTo>
                  <a:lnTo>
                    <a:pt x="15" y="134"/>
                  </a:lnTo>
                  <a:lnTo>
                    <a:pt x="15" y="134"/>
                  </a:lnTo>
                  <a:lnTo>
                    <a:pt x="15" y="130"/>
                  </a:lnTo>
                  <a:lnTo>
                    <a:pt x="15" y="130"/>
                  </a:lnTo>
                  <a:lnTo>
                    <a:pt x="11" y="130"/>
                  </a:lnTo>
                  <a:lnTo>
                    <a:pt x="11" y="130"/>
                  </a:lnTo>
                  <a:lnTo>
                    <a:pt x="11" y="134"/>
                  </a:lnTo>
                  <a:lnTo>
                    <a:pt x="4" y="126"/>
                  </a:lnTo>
                  <a:lnTo>
                    <a:pt x="4" y="123"/>
                  </a:lnTo>
                  <a:lnTo>
                    <a:pt x="4" y="119"/>
                  </a:lnTo>
                  <a:lnTo>
                    <a:pt x="4" y="119"/>
                  </a:lnTo>
                  <a:lnTo>
                    <a:pt x="0" y="119"/>
                  </a:lnTo>
                  <a:lnTo>
                    <a:pt x="4" y="115"/>
                  </a:lnTo>
                  <a:lnTo>
                    <a:pt x="4" y="112"/>
                  </a:lnTo>
                  <a:lnTo>
                    <a:pt x="8" y="115"/>
                  </a:lnTo>
                  <a:lnTo>
                    <a:pt x="8" y="112"/>
                  </a:lnTo>
                  <a:lnTo>
                    <a:pt x="8" y="104"/>
                  </a:lnTo>
                  <a:lnTo>
                    <a:pt x="8" y="104"/>
                  </a:lnTo>
                  <a:lnTo>
                    <a:pt x="11" y="104"/>
                  </a:lnTo>
                  <a:lnTo>
                    <a:pt x="11" y="100"/>
                  </a:lnTo>
                  <a:lnTo>
                    <a:pt x="15" y="97"/>
                  </a:lnTo>
                  <a:lnTo>
                    <a:pt x="15" y="93"/>
                  </a:lnTo>
                  <a:lnTo>
                    <a:pt x="15" y="89"/>
                  </a:lnTo>
                  <a:lnTo>
                    <a:pt x="15" y="86"/>
                  </a:lnTo>
                  <a:lnTo>
                    <a:pt x="19" y="86"/>
                  </a:lnTo>
                  <a:lnTo>
                    <a:pt x="19" y="82"/>
                  </a:lnTo>
                  <a:lnTo>
                    <a:pt x="19" y="78"/>
                  </a:lnTo>
                  <a:lnTo>
                    <a:pt x="15" y="71"/>
                  </a:lnTo>
                  <a:lnTo>
                    <a:pt x="19" y="71"/>
                  </a:lnTo>
                  <a:lnTo>
                    <a:pt x="23" y="71"/>
                  </a:lnTo>
                  <a:lnTo>
                    <a:pt x="26" y="71"/>
                  </a:lnTo>
                  <a:lnTo>
                    <a:pt x="30" y="67"/>
                  </a:lnTo>
                  <a:lnTo>
                    <a:pt x="30" y="60"/>
                  </a:lnTo>
                  <a:lnTo>
                    <a:pt x="34" y="52"/>
                  </a:lnTo>
                  <a:lnTo>
                    <a:pt x="30" y="48"/>
                  </a:lnTo>
                  <a:lnTo>
                    <a:pt x="30" y="48"/>
                  </a:lnTo>
                  <a:lnTo>
                    <a:pt x="34" y="41"/>
                  </a:lnTo>
                  <a:lnTo>
                    <a:pt x="37" y="34"/>
                  </a:lnTo>
                  <a:lnTo>
                    <a:pt x="34" y="34"/>
                  </a:lnTo>
                  <a:lnTo>
                    <a:pt x="37" y="30"/>
                  </a:lnTo>
                  <a:lnTo>
                    <a:pt x="41" y="22"/>
                  </a:lnTo>
                  <a:lnTo>
                    <a:pt x="45" y="22"/>
                  </a:lnTo>
                  <a:lnTo>
                    <a:pt x="48" y="15"/>
                  </a:lnTo>
                  <a:lnTo>
                    <a:pt x="52" y="11"/>
                  </a:lnTo>
                  <a:lnTo>
                    <a:pt x="56" y="11"/>
                  </a:lnTo>
                  <a:lnTo>
                    <a:pt x="60" y="8"/>
                  </a:lnTo>
                  <a:lnTo>
                    <a:pt x="63" y="11"/>
                  </a:lnTo>
                  <a:lnTo>
                    <a:pt x="67" y="11"/>
                  </a:lnTo>
                  <a:lnTo>
                    <a:pt x="67" y="8"/>
                  </a:lnTo>
                  <a:lnTo>
                    <a:pt x="67" y="4"/>
                  </a:lnTo>
                  <a:lnTo>
                    <a:pt x="71" y="4"/>
                  </a:lnTo>
                  <a:lnTo>
                    <a:pt x="67" y="0"/>
                  </a:lnTo>
                  <a:lnTo>
                    <a:pt x="67" y="0"/>
                  </a:lnTo>
                  <a:lnTo>
                    <a:pt x="67" y="0"/>
                  </a:lnTo>
                  <a:close/>
                  <a:moveTo>
                    <a:pt x="23" y="156"/>
                  </a:moveTo>
                  <a:lnTo>
                    <a:pt x="26" y="160"/>
                  </a:lnTo>
                  <a:lnTo>
                    <a:pt x="26" y="160"/>
                  </a:lnTo>
                  <a:lnTo>
                    <a:pt x="30" y="160"/>
                  </a:lnTo>
                  <a:lnTo>
                    <a:pt x="26" y="156"/>
                  </a:lnTo>
                  <a:lnTo>
                    <a:pt x="23" y="15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7" name="Freeform 29"/>
            <p:cNvSpPr>
              <a:spLocks noEditPoints="1"/>
            </p:cNvSpPr>
            <p:nvPr/>
          </p:nvSpPr>
          <p:spPr bwMode="auto">
            <a:xfrm>
              <a:off x="5983653" y="2985548"/>
              <a:ext cx="47606" cy="81058"/>
            </a:xfrm>
            <a:custGeom>
              <a:avLst/>
              <a:gdLst>
                <a:gd name="T0" fmla="*/ 0 w 37"/>
                <a:gd name="T1" fmla="*/ 26 h 63"/>
                <a:gd name="T2" fmla="*/ 4 w 37"/>
                <a:gd name="T3" fmla="*/ 22 h 63"/>
                <a:gd name="T4" fmla="*/ 0 w 37"/>
                <a:gd name="T5" fmla="*/ 26 h 63"/>
                <a:gd name="T6" fmla="*/ 0 w 37"/>
                <a:gd name="T7" fmla="*/ 30 h 63"/>
                <a:gd name="T8" fmla="*/ 8 w 37"/>
                <a:gd name="T9" fmla="*/ 4 h 63"/>
                <a:gd name="T10" fmla="*/ 0 w 37"/>
                <a:gd name="T11" fmla="*/ 0 h 63"/>
                <a:gd name="T12" fmla="*/ 8 w 37"/>
                <a:gd name="T13" fmla="*/ 0 h 63"/>
                <a:gd name="T14" fmla="*/ 8 w 37"/>
                <a:gd name="T15" fmla="*/ 4 h 63"/>
                <a:gd name="T16" fmla="*/ 8 w 37"/>
                <a:gd name="T17" fmla="*/ 4 h 63"/>
                <a:gd name="T18" fmla="*/ 12 w 37"/>
                <a:gd name="T19" fmla="*/ 4 h 63"/>
                <a:gd name="T20" fmla="*/ 15 w 37"/>
                <a:gd name="T21" fmla="*/ 7 h 63"/>
                <a:gd name="T22" fmla="*/ 15 w 37"/>
                <a:gd name="T23" fmla="*/ 7 h 63"/>
                <a:gd name="T24" fmla="*/ 12 w 37"/>
                <a:gd name="T25" fmla="*/ 7 h 63"/>
                <a:gd name="T26" fmla="*/ 8 w 37"/>
                <a:gd name="T27" fmla="*/ 4 h 63"/>
                <a:gd name="T28" fmla="*/ 8 w 37"/>
                <a:gd name="T29" fmla="*/ 4 h 63"/>
                <a:gd name="T30" fmla="*/ 12 w 37"/>
                <a:gd name="T31" fmla="*/ 4 h 63"/>
                <a:gd name="T32" fmla="*/ 8 w 37"/>
                <a:gd name="T33" fmla="*/ 7 h 63"/>
                <a:gd name="T34" fmla="*/ 8 w 37"/>
                <a:gd name="T35" fmla="*/ 7 h 63"/>
                <a:gd name="T36" fmla="*/ 8 w 37"/>
                <a:gd name="T37" fmla="*/ 11 h 63"/>
                <a:gd name="T38" fmla="*/ 4 w 37"/>
                <a:gd name="T39" fmla="*/ 15 h 63"/>
                <a:gd name="T40" fmla="*/ 4 w 37"/>
                <a:gd name="T41" fmla="*/ 11 h 63"/>
                <a:gd name="T42" fmla="*/ 0 w 37"/>
                <a:gd name="T43" fmla="*/ 15 h 63"/>
                <a:gd name="T44" fmla="*/ 4 w 37"/>
                <a:gd name="T45" fmla="*/ 15 h 63"/>
                <a:gd name="T46" fmla="*/ 4 w 37"/>
                <a:gd name="T47" fmla="*/ 19 h 63"/>
                <a:gd name="T48" fmla="*/ 4 w 37"/>
                <a:gd name="T49" fmla="*/ 26 h 63"/>
                <a:gd name="T50" fmla="*/ 0 w 37"/>
                <a:gd name="T51" fmla="*/ 33 h 63"/>
                <a:gd name="T52" fmla="*/ 4 w 37"/>
                <a:gd name="T53" fmla="*/ 41 h 63"/>
                <a:gd name="T54" fmla="*/ 4 w 37"/>
                <a:gd name="T55" fmla="*/ 48 h 63"/>
                <a:gd name="T56" fmla="*/ 8 w 37"/>
                <a:gd name="T57" fmla="*/ 59 h 63"/>
                <a:gd name="T58" fmla="*/ 15 w 37"/>
                <a:gd name="T59" fmla="*/ 59 h 63"/>
                <a:gd name="T60" fmla="*/ 26 w 37"/>
                <a:gd name="T61" fmla="*/ 59 h 63"/>
                <a:gd name="T62" fmla="*/ 34 w 37"/>
                <a:gd name="T63" fmla="*/ 48 h 63"/>
                <a:gd name="T64" fmla="*/ 37 w 37"/>
                <a:gd name="T65" fmla="*/ 45 h 63"/>
                <a:gd name="T66" fmla="*/ 37 w 37"/>
                <a:gd name="T67" fmla="*/ 41 h 63"/>
                <a:gd name="T68" fmla="*/ 37 w 37"/>
                <a:gd name="T69" fmla="*/ 37 h 63"/>
                <a:gd name="T70" fmla="*/ 30 w 37"/>
                <a:gd name="T71" fmla="*/ 26 h 63"/>
                <a:gd name="T72" fmla="*/ 26 w 37"/>
                <a:gd name="T73" fmla="*/ 22 h 63"/>
                <a:gd name="T74" fmla="*/ 23 w 37"/>
                <a:gd name="T75" fmla="*/ 22 h 63"/>
                <a:gd name="T76" fmla="*/ 26 w 37"/>
                <a:gd name="T77" fmla="*/ 19 h 63"/>
                <a:gd name="T78" fmla="*/ 23 w 37"/>
                <a:gd name="T79" fmla="*/ 15 h 63"/>
                <a:gd name="T80" fmla="*/ 19 w 37"/>
                <a:gd name="T81" fmla="*/ 11 h 63"/>
                <a:gd name="T82" fmla="*/ 19 w 37"/>
                <a:gd name="T83" fmla="*/ 11 h 63"/>
                <a:gd name="T84" fmla="*/ 12 w 37"/>
                <a:gd name="T85" fmla="*/ 7 h 63"/>
                <a:gd name="T86" fmla="*/ 12 w 37"/>
                <a:gd name="T8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63">
                  <a:moveTo>
                    <a:pt x="0" y="30"/>
                  </a:moveTo>
                  <a:lnTo>
                    <a:pt x="0" y="26"/>
                  </a:lnTo>
                  <a:lnTo>
                    <a:pt x="0" y="26"/>
                  </a:lnTo>
                  <a:lnTo>
                    <a:pt x="4" y="22"/>
                  </a:lnTo>
                  <a:lnTo>
                    <a:pt x="0" y="26"/>
                  </a:lnTo>
                  <a:lnTo>
                    <a:pt x="0" y="26"/>
                  </a:lnTo>
                  <a:lnTo>
                    <a:pt x="0" y="26"/>
                  </a:lnTo>
                  <a:lnTo>
                    <a:pt x="0" y="30"/>
                  </a:lnTo>
                  <a:lnTo>
                    <a:pt x="0" y="30"/>
                  </a:lnTo>
                  <a:close/>
                  <a:moveTo>
                    <a:pt x="8" y="4"/>
                  </a:moveTo>
                  <a:lnTo>
                    <a:pt x="4" y="4"/>
                  </a:lnTo>
                  <a:lnTo>
                    <a:pt x="0" y="0"/>
                  </a:lnTo>
                  <a:lnTo>
                    <a:pt x="8" y="0"/>
                  </a:lnTo>
                  <a:lnTo>
                    <a:pt x="8" y="0"/>
                  </a:lnTo>
                  <a:lnTo>
                    <a:pt x="8" y="4"/>
                  </a:lnTo>
                  <a:lnTo>
                    <a:pt x="8" y="4"/>
                  </a:lnTo>
                  <a:lnTo>
                    <a:pt x="8" y="4"/>
                  </a:lnTo>
                  <a:lnTo>
                    <a:pt x="8" y="4"/>
                  </a:lnTo>
                  <a:close/>
                  <a:moveTo>
                    <a:pt x="12" y="4"/>
                  </a:moveTo>
                  <a:lnTo>
                    <a:pt x="12" y="4"/>
                  </a:lnTo>
                  <a:lnTo>
                    <a:pt x="12" y="4"/>
                  </a:lnTo>
                  <a:lnTo>
                    <a:pt x="15" y="7"/>
                  </a:lnTo>
                  <a:lnTo>
                    <a:pt x="19" y="7"/>
                  </a:lnTo>
                  <a:lnTo>
                    <a:pt x="15" y="7"/>
                  </a:lnTo>
                  <a:lnTo>
                    <a:pt x="12" y="7"/>
                  </a:lnTo>
                  <a:lnTo>
                    <a:pt x="12" y="7"/>
                  </a:lnTo>
                  <a:lnTo>
                    <a:pt x="8" y="4"/>
                  </a:lnTo>
                  <a:lnTo>
                    <a:pt x="8" y="4"/>
                  </a:lnTo>
                  <a:lnTo>
                    <a:pt x="12" y="4"/>
                  </a:lnTo>
                  <a:lnTo>
                    <a:pt x="8" y="4"/>
                  </a:lnTo>
                  <a:lnTo>
                    <a:pt x="12" y="4"/>
                  </a:lnTo>
                  <a:lnTo>
                    <a:pt x="12" y="4"/>
                  </a:lnTo>
                  <a:close/>
                  <a:moveTo>
                    <a:pt x="8" y="7"/>
                  </a:moveTo>
                  <a:lnTo>
                    <a:pt x="8" y="7"/>
                  </a:lnTo>
                  <a:lnTo>
                    <a:pt x="8" y="7"/>
                  </a:lnTo>
                  <a:lnTo>
                    <a:pt x="8" y="7"/>
                  </a:lnTo>
                  <a:lnTo>
                    <a:pt x="8" y="7"/>
                  </a:lnTo>
                  <a:lnTo>
                    <a:pt x="8" y="11"/>
                  </a:lnTo>
                  <a:lnTo>
                    <a:pt x="8" y="11"/>
                  </a:lnTo>
                  <a:lnTo>
                    <a:pt x="4" y="15"/>
                  </a:lnTo>
                  <a:lnTo>
                    <a:pt x="4" y="15"/>
                  </a:lnTo>
                  <a:lnTo>
                    <a:pt x="4" y="11"/>
                  </a:lnTo>
                  <a:lnTo>
                    <a:pt x="0" y="11"/>
                  </a:lnTo>
                  <a:lnTo>
                    <a:pt x="0" y="15"/>
                  </a:lnTo>
                  <a:lnTo>
                    <a:pt x="0" y="15"/>
                  </a:lnTo>
                  <a:lnTo>
                    <a:pt x="4" y="15"/>
                  </a:lnTo>
                  <a:lnTo>
                    <a:pt x="4" y="15"/>
                  </a:lnTo>
                  <a:lnTo>
                    <a:pt x="4" y="19"/>
                  </a:lnTo>
                  <a:lnTo>
                    <a:pt x="4" y="22"/>
                  </a:lnTo>
                  <a:lnTo>
                    <a:pt x="4" y="26"/>
                  </a:lnTo>
                  <a:lnTo>
                    <a:pt x="0" y="30"/>
                  </a:lnTo>
                  <a:lnTo>
                    <a:pt x="0" y="33"/>
                  </a:lnTo>
                  <a:lnTo>
                    <a:pt x="0" y="33"/>
                  </a:lnTo>
                  <a:lnTo>
                    <a:pt x="4" y="41"/>
                  </a:lnTo>
                  <a:lnTo>
                    <a:pt x="0" y="41"/>
                  </a:lnTo>
                  <a:lnTo>
                    <a:pt x="4" y="48"/>
                  </a:lnTo>
                  <a:lnTo>
                    <a:pt x="8" y="56"/>
                  </a:lnTo>
                  <a:lnTo>
                    <a:pt x="8" y="59"/>
                  </a:lnTo>
                  <a:lnTo>
                    <a:pt x="12" y="63"/>
                  </a:lnTo>
                  <a:lnTo>
                    <a:pt x="15" y="59"/>
                  </a:lnTo>
                  <a:lnTo>
                    <a:pt x="23" y="59"/>
                  </a:lnTo>
                  <a:lnTo>
                    <a:pt x="26" y="59"/>
                  </a:lnTo>
                  <a:lnTo>
                    <a:pt x="34" y="56"/>
                  </a:lnTo>
                  <a:lnTo>
                    <a:pt x="34" y="48"/>
                  </a:lnTo>
                  <a:lnTo>
                    <a:pt x="37" y="48"/>
                  </a:lnTo>
                  <a:lnTo>
                    <a:pt x="37" y="45"/>
                  </a:lnTo>
                  <a:lnTo>
                    <a:pt x="37" y="45"/>
                  </a:lnTo>
                  <a:lnTo>
                    <a:pt x="37" y="41"/>
                  </a:lnTo>
                  <a:lnTo>
                    <a:pt x="34" y="37"/>
                  </a:lnTo>
                  <a:lnTo>
                    <a:pt x="37" y="37"/>
                  </a:lnTo>
                  <a:lnTo>
                    <a:pt x="34" y="33"/>
                  </a:lnTo>
                  <a:lnTo>
                    <a:pt x="30" y="26"/>
                  </a:lnTo>
                  <a:lnTo>
                    <a:pt x="30" y="22"/>
                  </a:lnTo>
                  <a:lnTo>
                    <a:pt x="26" y="22"/>
                  </a:lnTo>
                  <a:lnTo>
                    <a:pt x="26" y="22"/>
                  </a:lnTo>
                  <a:lnTo>
                    <a:pt x="23" y="22"/>
                  </a:lnTo>
                  <a:lnTo>
                    <a:pt x="26" y="22"/>
                  </a:lnTo>
                  <a:lnTo>
                    <a:pt x="26" y="19"/>
                  </a:lnTo>
                  <a:lnTo>
                    <a:pt x="23" y="19"/>
                  </a:lnTo>
                  <a:lnTo>
                    <a:pt x="23" y="15"/>
                  </a:lnTo>
                  <a:lnTo>
                    <a:pt x="19" y="15"/>
                  </a:lnTo>
                  <a:lnTo>
                    <a:pt x="19" y="11"/>
                  </a:lnTo>
                  <a:lnTo>
                    <a:pt x="19" y="11"/>
                  </a:lnTo>
                  <a:lnTo>
                    <a:pt x="19" y="11"/>
                  </a:lnTo>
                  <a:lnTo>
                    <a:pt x="15" y="7"/>
                  </a:lnTo>
                  <a:lnTo>
                    <a:pt x="12" y="7"/>
                  </a:lnTo>
                  <a:lnTo>
                    <a:pt x="12" y="7"/>
                  </a:lnTo>
                  <a:lnTo>
                    <a:pt x="12" y="7"/>
                  </a:lnTo>
                  <a:lnTo>
                    <a:pt x="8" y="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8" name="Freeform 30"/>
            <p:cNvSpPr>
              <a:spLocks noEditPoints="1"/>
            </p:cNvSpPr>
            <p:nvPr/>
          </p:nvSpPr>
          <p:spPr bwMode="auto">
            <a:xfrm>
              <a:off x="5722468" y="2494055"/>
              <a:ext cx="595711" cy="530092"/>
            </a:xfrm>
            <a:custGeom>
              <a:avLst/>
              <a:gdLst>
                <a:gd name="T0" fmla="*/ 155 w 463"/>
                <a:gd name="T1" fmla="*/ 37 h 412"/>
                <a:gd name="T2" fmla="*/ 181 w 463"/>
                <a:gd name="T3" fmla="*/ 48 h 412"/>
                <a:gd name="T4" fmla="*/ 189 w 463"/>
                <a:gd name="T5" fmla="*/ 82 h 412"/>
                <a:gd name="T6" fmla="*/ 240 w 463"/>
                <a:gd name="T7" fmla="*/ 100 h 412"/>
                <a:gd name="T8" fmla="*/ 300 w 463"/>
                <a:gd name="T9" fmla="*/ 111 h 412"/>
                <a:gd name="T10" fmla="*/ 322 w 463"/>
                <a:gd name="T11" fmla="*/ 93 h 412"/>
                <a:gd name="T12" fmla="*/ 348 w 463"/>
                <a:gd name="T13" fmla="*/ 111 h 412"/>
                <a:gd name="T14" fmla="*/ 370 w 463"/>
                <a:gd name="T15" fmla="*/ 93 h 412"/>
                <a:gd name="T16" fmla="*/ 392 w 463"/>
                <a:gd name="T17" fmla="*/ 78 h 412"/>
                <a:gd name="T18" fmla="*/ 429 w 463"/>
                <a:gd name="T19" fmla="*/ 67 h 412"/>
                <a:gd name="T20" fmla="*/ 444 w 463"/>
                <a:gd name="T21" fmla="*/ 70 h 412"/>
                <a:gd name="T22" fmla="*/ 459 w 463"/>
                <a:gd name="T23" fmla="*/ 85 h 412"/>
                <a:gd name="T24" fmla="*/ 437 w 463"/>
                <a:gd name="T25" fmla="*/ 107 h 412"/>
                <a:gd name="T26" fmla="*/ 422 w 463"/>
                <a:gd name="T27" fmla="*/ 152 h 412"/>
                <a:gd name="T28" fmla="*/ 407 w 463"/>
                <a:gd name="T29" fmla="*/ 178 h 412"/>
                <a:gd name="T30" fmla="*/ 400 w 463"/>
                <a:gd name="T31" fmla="*/ 189 h 412"/>
                <a:gd name="T32" fmla="*/ 385 w 463"/>
                <a:gd name="T33" fmla="*/ 159 h 412"/>
                <a:gd name="T34" fmla="*/ 377 w 463"/>
                <a:gd name="T35" fmla="*/ 167 h 412"/>
                <a:gd name="T36" fmla="*/ 381 w 463"/>
                <a:gd name="T37" fmla="*/ 152 h 412"/>
                <a:gd name="T38" fmla="*/ 377 w 463"/>
                <a:gd name="T39" fmla="*/ 133 h 412"/>
                <a:gd name="T40" fmla="*/ 344 w 463"/>
                <a:gd name="T41" fmla="*/ 126 h 412"/>
                <a:gd name="T42" fmla="*/ 333 w 463"/>
                <a:gd name="T43" fmla="*/ 119 h 412"/>
                <a:gd name="T44" fmla="*/ 322 w 463"/>
                <a:gd name="T45" fmla="*/ 115 h 412"/>
                <a:gd name="T46" fmla="*/ 329 w 463"/>
                <a:gd name="T47" fmla="*/ 133 h 412"/>
                <a:gd name="T48" fmla="*/ 333 w 463"/>
                <a:gd name="T49" fmla="*/ 167 h 412"/>
                <a:gd name="T50" fmla="*/ 337 w 463"/>
                <a:gd name="T51" fmla="*/ 197 h 412"/>
                <a:gd name="T52" fmla="*/ 326 w 463"/>
                <a:gd name="T53" fmla="*/ 193 h 412"/>
                <a:gd name="T54" fmla="*/ 322 w 463"/>
                <a:gd name="T55" fmla="*/ 193 h 412"/>
                <a:gd name="T56" fmla="*/ 303 w 463"/>
                <a:gd name="T57" fmla="*/ 215 h 412"/>
                <a:gd name="T58" fmla="*/ 285 w 463"/>
                <a:gd name="T59" fmla="*/ 226 h 412"/>
                <a:gd name="T60" fmla="*/ 255 w 463"/>
                <a:gd name="T61" fmla="*/ 260 h 412"/>
                <a:gd name="T62" fmla="*/ 222 w 463"/>
                <a:gd name="T63" fmla="*/ 286 h 412"/>
                <a:gd name="T64" fmla="*/ 207 w 463"/>
                <a:gd name="T65" fmla="*/ 315 h 412"/>
                <a:gd name="T66" fmla="*/ 203 w 463"/>
                <a:gd name="T67" fmla="*/ 378 h 412"/>
                <a:gd name="T68" fmla="*/ 196 w 463"/>
                <a:gd name="T69" fmla="*/ 393 h 412"/>
                <a:gd name="T70" fmla="*/ 178 w 463"/>
                <a:gd name="T71" fmla="*/ 408 h 412"/>
                <a:gd name="T72" fmla="*/ 141 w 463"/>
                <a:gd name="T73" fmla="*/ 371 h 412"/>
                <a:gd name="T74" fmla="*/ 118 w 463"/>
                <a:gd name="T75" fmla="*/ 334 h 412"/>
                <a:gd name="T76" fmla="*/ 100 w 463"/>
                <a:gd name="T77" fmla="*/ 297 h 412"/>
                <a:gd name="T78" fmla="*/ 85 w 463"/>
                <a:gd name="T79" fmla="*/ 252 h 412"/>
                <a:gd name="T80" fmla="*/ 78 w 463"/>
                <a:gd name="T81" fmla="*/ 219 h 412"/>
                <a:gd name="T82" fmla="*/ 74 w 463"/>
                <a:gd name="T83" fmla="*/ 197 h 412"/>
                <a:gd name="T84" fmla="*/ 74 w 463"/>
                <a:gd name="T85" fmla="*/ 185 h 412"/>
                <a:gd name="T86" fmla="*/ 59 w 463"/>
                <a:gd name="T87" fmla="*/ 208 h 412"/>
                <a:gd name="T88" fmla="*/ 11 w 463"/>
                <a:gd name="T89" fmla="*/ 185 h 412"/>
                <a:gd name="T90" fmla="*/ 22 w 463"/>
                <a:gd name="T91" fmla="*/ 185 h 412"/>
                <a:gd name="T92" fmla="*/ 26 w 463"/>
                <a:gd name="T93" fmla="*/ 178 h 412"/>
                <a:gd name="T94" fmla="*/ 0 w 463"/>
                <a:gd name="T95" fmla="*/ 167 h 412"/>
                <a:gd name="T96" fmla="*/ 33 w 463"/>
                <a:gd name="T97" fmla="*/ 152 h 412"/>
                <a:gd name="T98" fmla="*/ 33 w 463"/>
                <a:gd name="T99" fmla="*/ 130 h 412"/>
                <a:gd name="T100" fmla="*/ 11 w 463"/>
                <a:gd name="T101" fmla="*/ 111 h 412"/>
                <a:gd name="T102" fmla="*/ 37 w 463"/>
                <a:gd name="T103" fmla="*/ 96 h 412"/>
                <a:gd name="T104" fmla="*/ 78 w 463"/>
                <a:gd name="T105" fmla="*/ 56 h 412"/>
                <a:gd name="T106" fmla="*/ 92 w 463"/>
                <a:gd name="T107" fmla="*/ 22 h 412"/>
                <a:gd name="T108" fmla="*/ 137 w 463"/>
                <a:gd name="T109" fmla="*/ 7 h 412"/>
                <a:gd name="T110" fmla="*/ 333 w 463"/>
                <a:gd name="T111" fmla="*/ 197 h 412"/>
                <a:gd name="T112" fmla="*/ 329 w 463"/>
                <a:gd name="T113" fmla="*/ 19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3" h="412">
                  <a:moveTo>
                    <a:pt x="148" y="15"/>
                  </a:moveTo>
                  <a:lnTo>
                    <a:pt x="148" y="15"/>
                  </a:lnTo>
                  <a:lnTo>
                    <a:pt x="148" y="18"/>
                  </a:lnTo>
                  <a:lnTo>
                    <a:pt x="152" y="22"/>
                  </a:lnTo>
                  <a:lnTo>
                    <a:pt x="152" y="26"/>
                  </a:lnTo>
                  <a:lnTo>
                    <a:pt x="155" y="30"/>
                  </a:lnTo>
                  <a:lnTo>
                    <a:pt x="152" y="30"/>
                  </a:lnTo>
                  <a:lnTo>
                    <a:pt x="155" y="33"/>
                  </a:lnTo>
                  <a:lnTo>
                    <a:pt x="155" y="33"/>
                  </a:lnTo>
                  <a:lnTo>
                    <a:pt x="155" y="37"/>
                  </a:lnTo>
                  <a:lnTo>
                    <a:pt x="159" y="37"/>
                  </a:lnTo>
                  <a:lnTo>
                    <a:pt x="159" y="41"/>
                  </a:lnTo>
                  <a:lnTo>
                    <a:pt x="163" y="41"/>
                  </a:lnTo>
                  <a:lnTo>
                    <a:pt x="166" y="41"/>
                  </a:lnTo>
                  <a:lnTo>
                    <a:pt x="170" y="41"/>
                  </a:lnTo>
                  <a:lnTo>
                    <a:pt x="170" y="41"/>
                  </a:lnTo>
                  <a:lnTo>
                    <a:pt x="174" y="41"/>
                  </a:lnTo>
                  <a:lnTo>
                    <a:pt x="178" y="44"/>
                  </a:lnTo>
                  <a:lnTo>
                    <a:pt x="181" y="44"/>
                  </a:lnTo>
                  <a:lnTo>
                    <a:pt x="181" y="48"/>
                  </a:lnTo>
                  <a:lnTo>
                    <a:pt x="185" y="48"/>
                  </a:lnTo>
                  <a:lnTo>
                    <a:pt x="185" y="52"/>
                  </a:lnTo>
                  <a:lnTo>
                    <a:pt x="185" y="52"/>
                  </a:lnTo>
                  <a:lnTo>
                    <a:pt x="185" y="56"/>
                  </a:lnTo>
                  <a:lnTo>
                    <a:pt x="185" y="63"/>
                  </a:lnTo>
                  <a:lnTo>
                    <a:pt x="185" y="70"/>
                  </a:lnTo>
                  <a:lnTo>
                    <a:pt x="181" y="74"/>
                  </a:lnTo>
                  <a:lnTo>
                    <a:pt x="181" y="78"/>
                  </a:lnTo>
                  <a:lnTo>
                    <a:pt x="185" y="78"/>
                  </a:lnTo>
                  <a:lnTo>
                    <a:pt x="189" y="82"/>
                  </a:lnTo>
                  <a:lnTo>
                    <a:pt x="189" y="82"/>
                  </a:lnTo>
                  <a:lnTo>
                    <a:pt x="192" y="82"/>
                  </a:lnTo>
                  <a:lnTo>
                    <a:pt x="200" y="85"/>
                  </a:lnTo>
                  <a:lnTo>
                    <a:pt x="207" y="89"/>
                  </a:lnTo>
                  <a:lnTo>
                    <a:pt x="211" y="93"/>
                  </a:lnTo>
                  <a:lnTo>
                    <a:pt x="218" y="96"/>
                  </a:lnTo>
                  <a:lnTo>
                    <a:pt x="222" y="96"/>
                  </a:lnTo>
                  <a:lnTo>
                    <a:pt x="226" y="96"/>
                  </a:lnTo>
                  <a:lnTo>
                    <a:pt x="229" y="100"/>
                  </a:lnTo>
                  <a:lnTo>
                    <a:pt x="240" y="100"/>
                  </a:lnTo>
                  <a:lnTo>
                    <a:pt x="240" y="104"/>
                  </a:lnTo>
                  <a:lnTo>
                    <a:pt x="252" y="100"/>
                  </a:lnTo>
                  <a:lnTo>
                    <a:pt x="259" y="104"/>
                  </a:lnTo>
                  <a:lnTo>
                    <a:pt x="259" y="107"/>
                  </a:lnTo>
                  <a:lnTo>
                    <a:pt x="263" y="107"/>
                  </a:lnTo>
                  <a:lnTo>
                    <a:pt x="274" y="111"/>
                  </a:lnTo>
                  <a:lnTo>
                    <a:pt x="274" y="111"/>
                  </a:lnTo>
                  <a:lnTo>
                    <a:pt x="281" y="111"/>
                  </a:lnTo>
                  <a:lnTo>
                    <a:pt x="296" y="115"/>
                  </a:lnTo>
                  <a:lnTo>
                    <a:pt x="300" y="111"/>
                  </a:lnTo>
                  <a:lnTo>
                    <a:pt x="303" y="115"/>
                  </a:lnTo>
                  <a:lnTo>
                    <a:pt x="315" y="115"/>
                  </a:lnTo>
                  <a:lnTo>
                    <a:pt x="318" y="107"/>
                  </a:lnTo>
                  <a:lnTo>
                    <a:pt x="315" y="100"/>
                  </a:lnTo>
                  <a:lnTo>
                    <a:pt x="315" y="93"/>
                  </a:lnTo>
                  <a:lnTo>
                    <a:pt x="315" y="93"/>
                  </a:lnTo>
                  <a:lnTo>
                    <a:pt x="315" y="93"/>
                  </a:lnTo>
                  <a:lnTo>
                    <a:pt x="318" y="89"/>
                  </a:lnTo>
                  <a:lnTo>
                    <a:pt x="322" y="89"/>
                  </a:lnTo>
                  <a:lnTo>
                    <a:pt x="322" y="93"/>
                  </a:lnTo>
                  <a:lnTo>
                    <a:pt x="322" y="96"/>
                  </a:lnTo>
                  <a:lnTo>
                    <a:pt x="326" y="96"/>
                  </a:lnTo>
                  <a:lnTo>
                    <a:pt x="326" y="96"/>
                  </a:lnTo>
                  <a:lnTo>
                    <a:pt x="326" y="100"/>
                  </a:lnTo>
                  <a:lnTo>
                    <a:pt x="326" y="104"/>
                  </a:lnTo>
                  <a:lnTo>
                    <a:pt x="329" y="107"/>
                  </a:lnTo>
                  <a:lnTo>
                    <a:pt x="333" y="107"/>
                  </a:lnTo>
                  <a:lnTo>
                    <a:pt x="337" y="107"/>
                  </a:lnTo>
                  <a:lnTo>
                    <a:pt x="344" y="111"/>
                  </a:lnTo>
                  <a:lnTo>
                    <a:pt x="348" y="111"/>
                  </a:lnTo>
                  <a:lnTo>
                    <a:pt x="352" y="107"/>
                  </a:lnTo>
                  <a:lnTo>
                    <a:pt x="355" y="107"/>
                  </a:lnTo>
                  <a:lnTo>
                    <a:pt x="359" y="107"/>
                  </a:lnTo>
                  <a:lnTo>
                    <a:pt x="366" y="107"/>
                  </a:lnTo>
                  <a:lnTo>
                    <a:pt x="370" y="107"/>
                  </a:lnTo>
                  <a:lnTo>
                    <a:pt x="377" y="104"/>
                  </a:lnTo>
                  <a:lnTo>
                    <a:pt x="374" y="104"/>
                  </a:lnTo>
                  <a:lnTo>
                    <a:pt x="374" y="100"/>
                  </a:lnTo>
                  <a:lnTo>
                    <a:pt x="370" y="96"/>
                  </a:lnTo>
                  <a:lnTo>
                    <a:pt x="370" y="93"/>
                  </a:lnTo>
                  <a:lnTo>
                    <a:pt x="370" y="89"/>
                  </a:lnTo>
                  <a:lnTo>
                    <a:pt x="374" y="89"/>
                  </a:lnTo>
                  <a:lnTo>
                    <a:pt x="377" y="89"/>
                  </a:lnTo>
                  <a:lnTo>
                    <a:pt x="381" y="89"/>
                  </a:lnTo>
                  <a:lnTo>
                    <a:pt x="385" y="85"/>
                  </a:lnTo>
                  <a:lnTo>
                    <a:pt x="385" y="85"/>
                  </a:lnTo>
                  <a:lnTo>
                    <a:pt x="389" y="85"/>
                  </a:lnTo>
                  <a:lnTo>
                    <a:pt x="389" y="82"/>
                  </a:lnTo>
                  <a:lnTo>
                    <a:pt x="392" y="82"/>
                  </a:lnTo>
                  <a:lnTo>
                    <a:pt x="392" y="78"/>
                  </a:lnTo>
                  <a:lnTo>
                    <a:pt x="396" y="74"/>
                  </a:lnTo>
                  <a:lnTo>
                    <a:pt x="400" y="74"/>
                  </a:lnTo>
                  <a:lnTo>
                    <a:pt x="407" y="74"/>
                  </a:lnTo>
                  <a:lnTo>
                    <a:pt x="411" y="70"/>
                  </a:lnTo>
                  <a:lnTo>
                    <a:pt x="411" y="67"/>
                  </a:lnTo>
                  <a:lnTo>
                    <a:pt x="411" y="67"/>
                  </a:lnTo>
                  <a:lnTo>
                    <a:pt x="415" y="63"/>
                  </a:lnTo>
                  <a:lnTo>
                    <a:pt x="418" y="67"/>
                  </a:lnTo>
                  <a:lnTo>
                    <a:pt x="422" y="67"/>
                  </a:lnTo>
                  <a:lnTo>
                    <a:pt x="429" y="67"/>
                  </a:lnTo>
                  <a:lnTo>
                    <a:pt x="429" y="67"/>
                  </a:lnTo>
                  <a:lnTo>
                    <a:pt x="429" y="63"/>
                  </a:lnTo>
                  <a:lnTo>
                    <a:pt x="437" y="59"/>
                  </a:lnTo>
                  <a:lnTo>
                    <a:pt x="440" y="59"/>
                  </a:lnTo>
                  <a:lnTo>
                    <a:pt x="440" y="63"/>
                  </a:lnTo>
                  <a:lnTo>
                    <a:pt x="444" y="63"/>
                  </a:lnTo>
                  <a:lnTo>
                    <a:pt x="444" y="63"/>
                  </a:lnTo>
                  <a:lnTo>
                    <a:pt x="440" y="67"/>
                  </a:lnTo>
                  <a:lnTo>
                    <a:pt x="444" y="70"/>
                  </a:lnTo>
                  <a:lnTo>
                    <a:pt x="444" y="70"/>
                  </a:lnTo>
                  <a:lnTo>
                    <a:pt x="448" y="70"/>
                  </a:lnTo>
                  <a:lnTo>
                    <a:pt x="448" y="70"/>
                  </a:lnTo>
                  <a:lnTo>
                    <a:pt x="452" y="74"/>
                  </a:lnTo>
                  <a:lnTo>
                    <a:pt x="452" y="78"/>
                  </a:lnTo>
                  <a:lnTo>
                    <a:pt x="448" y="78"/>
                  </a:lnTo>
                  <a:lnTo>
                    <a:pt x="448" y="82"/>
                  </a:lnTo>
                  <a:lnTo>
                    <a:pt x="452" y="82"/>
                  </a:lnTo>
                  <a:lnTo>
                    <a:pt x="455" y="82"/>
                  </a:lnTo>
                  <a:lnTo>
                    <a:pt x="459" y="82"/>
                  </a:lnTo>
                  <a:lnTo>
                    <a:pt x="459" y="85"/>
                  </a:lnTo>
                  <a:lnTo>
                    <a:pt x="463" y="89"/>
                  </a:lnTo>
                  <a:lnTo>
                    <a:pt x="459" y="89"/>
                  </a:lnTo>
                  <a:lnTo>
                    <a:pt x="459" y="93"/>
                  </a:lnTo>
                  <a:lnTo>
                    <a:pt x="459" y="96"/>
                  </a:lnTo>
                  <a:lnTo>
                    <a:pt x="455" y="96"/>
                  </a:lnTo>
                  <a:lnTo>
                    <a:pt x="452" y="93"/>
                  </a:lnTo>
                  <a:lnTo>
                    <a:pt x="448" y="96"/>
                  </a:lnTo>
                  <a:lnTo>
                    <a:pt x="444" y="96"/>
                  </a:lnTo>
                  <a:lnTo>
                    <a:pt x="440" y="100"/>
                  </a:lnTo>
                  <a:lnTo>
                    <a:pt x="437" y="107"/>
                  </a:lnTo>
                  <a:lnTo>
                    <a:pt x="433" y="107"/>
                  </a:lnTo>
                  <a:lnTo>
                    <a:pt x="429" y="115"/>
                  </a:lnTo>
                  <a:lnTo>
                    <a:pt x="426" y="119"/>
                  </a:lnTo>
                  <a:lnTo>
                    <a:pt x="429" y="119"/>
                  </a:lnTo>
                  <a:lnTo>
                    <a:pt x="426" y="126"/>
                  </a:lnTo>
                  <a:lnTo>
                    <a:pt x="422" y="133"/>
                  </a:lnTo>
                  <a:lnTo>
                    <a:pt x="422" y="133"/>
                  </a:lnTo>
                  <a:lnTo>
                    <a:pt x="426" y="137"/>
                  </a:lnTo>
                  <a:lnTo>
                    <a:pt x="422" y="145"/>
                  </a:lnTo>
                  <a:lnTo>
                    <a:pt x="422" y="152"/>
                  </a:lnTo>
                  <a:lnTo>
                    <a:pt x="418" y="156"/>
                  </a:lnTo>
                  <a:lnTo>
                    <a:pt x="415" y="156"/>
                  </a:lnTo>
                  <a:lnTo>
                    <a:pt x="411" y="156"/>
                  </a:lnTo>
                  <a:lnTo>
                    <a:pt x="407" y="156"/>
                  </a:lnTo>
                  <a:lnTo>
                    <a:pt x="411" y="163"/>
                  </a:lnTo>
                  <a:lnTo>
                    <a:pt x="411" y="167"/>
                  </a:lnTo>
                  <a:lnTo>
                    <a:pt x="411" y="171"/>
                  </a:lnTo>
                  <a:lnTo>
                    <a:pt x="407" y="171"/>
                  </a:lnTo>
                  <a:lnTo>
                    <a:pt x="407" y="174"/>
                  </a:lnTo>
                  <a:lnTo>
                    <a:pt x="407" y="178"/>
                  </a:lnTo>
                  <a:lnTo>
                    <a:pt x="407" y="182"/>
                  </a:lnTo>
                  <a:lnTo>
                    <a:pt x="403" y="185"/>
                  </a:lnTo>
                  <a:lnTo>
                    <a:pt x="403" y="189"/>
                  </a:lnTo>
                  <a:lnTo>
                    <a:pt x="400" y="189"/>
                  </a:lnTo>
                  <a:lnTo>
                    <a:pt x="400" y="189"/>
                  </a:lnTo>
                  <a:lnTo>
                    <a:pt x="400" y="193"/>
                  </a:lnTo>
                  <a:lnTo>
                    <a:pt x="400" y="193"/>
                  </a:lnTo>
                  <a:lnTo>
                    <a:pt x="400" y="189"/>
                  </a:lnTo>
                  <a:lnTo>
                    <a:pt x="400" y="189"/>
                  </a:lnTo>
                  <a:lnTo>
                    <a:pt x="400" y="189"/>
                  </a:lnTo>
                  <a:lnTo>
                    <a:pt x="396" y="185"/>
                  </a:lnTo>
                  <a:lnTo>
                    <a:pt x="396" y="182"/>
                  </a:lnTo>
                  <a:lnTo>
                    <a:pt x="396" y="174"/>
                  </a:lnTo>
                  <a:lnTo>
                    <a:pt x="392" y="174"/>
                  </a:lnTo>
                  <a:lnTo>
                    <a:pt x="392" y="171"/>
                  </a:lnTo>
                  <a:lnTo>
                    <a:pt x="392" y="167"/>
                  </a:lnTo>
                  <a:lnTo>
                    <a:pt x="392" y="163"/>
                  </a:lnTo>
                  <a:lnTo>
                    <a:pt x="392" y="163"/>
                  </a:lnTo>
                  <a:lnTo>
                    <a:pt x="389" y="163"/>
                  </a:lnTo>
                  <a:lnTo>
                    <a:pt x="385" y="159"/>
                  </a:lnTo>
                  <a:lnTo>
                    <a:pt x="385" y="163"/>
                  </a:lnTo>
                  <a:lnTo>
                    <a:pt x="385" y="163"/>
                  </a:lnTo>
                  <a:lnTo>
                    <a:pt x="385" y="163"/>
                  </a:lnTo>
                  <a:lnTo>
                    <a:pt x="385" y="167"/>
                  </a:lnTo>
                  <a:lnTo>
                    <a:pt x="381" y="171"/>
                  </a:lnTo>
                  <a:lnTo>
                    <a:pt x="385" y="171"/>
                  </a:lnTo>
                  <a:lnTo>
                    <a:pt x="385" y="171"/>
                  </a:lnTo>
                  <a:lnTo>
                    <a:pt x="381" y="171"/>
                  </a:lnTo>
                  <a:lnTo>
                    <a:pt x="377" y="171"/>
                  </a:lnTo>
                  <a:lnTo>
                    <a:pt x="377" y="167"/>
                  </a:lnTo>
                  <a:lnTo>
                    <a:pt x="377" y="167"/>
                  </a:lnTo>
                  <a:lnTo>
                    <a:pt x="374" y="163"/>
                  </a:lnTo>
                  <a:lnTo>
                    <a:pt x="374" y="159"/>
                  </a:lnTo>
                  <a:lnTo>
                    <a:pt x="374" y="159"/>
                  </a:lnTo>
                  <a:lnTo>
                    <a:pt x="374" y="156"/>
                  </a:lnTo>
                  <a:lnTo>
                    <a:pt x="374" y="156"/>
                  </a:lnTo>
                  <a:lnTo>
                    <a:pt x="377" y="152"/>
                  </a:lnTo>
                  <a:lnTo>
                    <a:pt x="377" y="156"/>
                  </a:lnTo>
                  <a:lnTo>
                    <a:pt x="381" y="156"/>
                  </a:lnTo>
                  <a:lnTo>
                    <a:pt x="381" y="152"/>
                  </a:lnTo>
                  <a:lnTo>
                    <a:pt x="381" y="152"/>
                  </a:lnTo>
                  <a:lnTo>
                    <a:pt x="385" y="148"/>
                  </a:lnTo>
                  <a:lnTo>
                    <a:pt x="385" y="145"/>
                  </a:lnTo>
                  <a:lnTo>
                    <a:pt x="385" y="141"/>
                  </a:lnTo>
                  <a:lnTo>
                    <a:pt x="389" y="137"/>
                  </a:lnTo>
                  <a:lnTo>
                    <a:pt x="385" y="137"/>
                  </a:lnTo>
                  <a:lnTo>
                    <a:pt x="385" y="133"/>
                  </a:lnTo>
                  <a:lnTo>
                    <a:pt x="381" y="137"/>
                  </a:lnTo>
                  <a:lnTo>
                    <a:pt x="381" y="133"/>
                  </a:lnTo>
                  <a:lnTo>
                    <a:pt x="377" y="133"/>
                  </a:lnTo>
                  <a:lnTo>
                    <a:pt x="374" y="133"/>
                  </a:lnTo>
                  <a:lnTo>
                    <a:pt x="366" y="133"/>
                  </a:lnTo>
                  <a:lnTo>
                    <a:pt x="363" y="133"/>
                  </a:lnTo>
                  <a:lnTo>
                    <a:pt x="355" y="133"/>
                  </a:lnTo>
                  <a:lnTo>
                    <a:pt x="352" y="133"/>
                  </a:lnTo>
                  <a:lnTo>
                    <a:pt x="352" y="133"/>
                  </a:lnTo>
                  <a:lnTo>
                    <a:pt x="348" y="133"/>
                  </a:lnTo>
                  <a:lnTo>
                    <a:pt x="348" y="130"/>
                  </a:lnTo>
                  <a:lnTo>
                    <a:pt x="344" y="126"/>
                  </a:lnTo>
                  <a:lnTo>
                    <a:pt x="344" y="126"/>
                  </a:lnTo>
                  <a:lnTo>
                    <a:pt x="344" y="122"/>
                  </a:lnTo>
                  <a:lnTo>
                    <a:pt x="344" y="119"/>
                  </a:lnTo>
                  <a:lnTo>
                    <a:pt x="340" y="119"/>
                  </a:lnTo>
                  <a:lnTo>
                    <a:pt x="340" y="119"/>
                  </a:lnTo>
                  <a:lnTo>
                    <a:pt x="337" y="119"/>
                  </a:lnTo>
                  <a:lnTo>
                    <a:pt x="337" y="119"/>
                  </a:lnTo>
                  <a:lnTo>
                    <a:pt x="333" y="115"/>
                  </a:lnTo>
                  <a:lnTo>
                    <a:pt x="333" y="115"/>
                  </a:lnTo>
                  <a:lnTo>
                    <a:pt x="329" y="119"/>
                  </a:lnTo>
                  <a:lnTo>
                    <a:pt x="333" y="119"/>
                  </a:lnTo>
                  <a:lnTo>
                    <a:pt x="333" y="119"/>
                  </a:lnTo>
                  <a:lnTo>
                    <a:pt x="329" y="119"/>
                  </a:lnTo>
                  <a:lnTo>
                    <a:pt x="326" y="115"/>
                  </a:lnTo>
                  <a:lnTo>
                    <a:pt x="326" y="115"/>
                  </a:lnTo>
                  <a:lnTo>
                    <a:pt x="326" y="111"/>
                  </a:lnTo>
                  <a:lnTo>
                    <a:pt x="322" y="111"/>
                  </a:lnTo>
                  <a:lnTo>
                    <a:pt x="322" y="111"/>
                  </a:lnTo>
                  <a:lnTo>
                    <a:pt x="322" y="111"/>
                  </a:lnTo>
                  <a:lnTo>
                    <a:pt x="322" y="115"/>
                  </a:lnTo>
                  <a:lnTo>
                    <a:pt x="322" y="115"/>
                  </a:lnTo>
                  <a:lnTo>
                    <a:pt x="322" y="119"/>
                  </a:lnTo>
                  <a:lnTo>
                    <a:pt x="318" y="122"/>
                  </a:lnTo>
                  <a:lnTo>
                    <a:pt x="318" y="126"/>
                  </a:lnTo>
                  <a:lnTo>
                    <a:pt x="326" y="130"/>
                  </a:lnTo>
                  <a:lnTo>
                    <a:pt x="329" y="130"/>
                  </a:lnTo>
                  <a:lnTo>
                    <a:pt x="333" y="130"/>
                  </a:lnTo>
                  <a:lnTo>
                    <a:pt x="329" y="130"/>
                  </a:lnTo>
                  <a:lnTo>
                    <a:pt x="333" y="133"/>
                  </a:lnTo>
                  <a:lnTo>
                    <a:pt x="329" y="137"/>
                  </a:lnTo>
                  <a:lnTo>
                    <a:pt x="329" y="133"/>
                  </a:lnTo>
                  <a:lnTo>
                    <a:pt x="326" y="137"/>
                  </a:lnTo>
                  <a:lnTo>
                    <a:pt x="326" y="141"/>
                  </a:lnTo>
                  <a:lnTo>
                    <a:pt x="322" y="141"/>
                  </a:lnTo>
                  <a:lnTo>
                    <a:pt x="322" y="148"/>
                  </a:lnTo>
                  <a:lnTo>
                    <a:pt x="326" y="152"/>
                  </a:lnTo>
                  <a:lnTo>
                    <a:pt x="329" y="152"/>
                  </a:lnTo>
                  <a:lnTo>
                    <a:pt x="333" y="156"/>
                  </a:lnTo>
                  <a:lnTo>
                    <a:pt x="333" y="163"/>
                  </a:lnTo>
                  <a:lnTo>
                    <a:pt x="333" y="167"/>
                  </a:lnTo>
                  <a:lnTo>
                    <a:pt x="333" y="167"/>
                  </a:lnTo>
                  <a:lnTo>
                    <a:pt x="333" y="174"/>
                  </a:lnTo>
                  <a:lnTo>
                    <a:pt x="340" y="178"/>
                  </a:lnTo>
                  <a:lnTo>
                    <a:pt x="340" y="182"/>
                  </a:lnTo>
                  <a:lnTo>
                    <a:pt x="340" y="185"/>
                  </a:lnTo>
                  <a:lnTo>
                    <a:pt x="340" y="189"/>
                  </a:lnTo>
                  <a:lnTo>
                    <a:pt x="340" y="189"/>
                  </a:lnTo>
                  <a:lnTo>
                    <a:pt x="340" y="193"/>
                  </a:lnTo>
                  <a:lnTo>
                    <a:pt x="340" y="197"/>
                  </a:lnTo>
                  <a:lnTo>
                    <a:pt x="337" y="193"/>
                  </a:lnTo>
                  <a:lnTo>
                    <a:pt x="337" y="197"/>
                  </a:lnTo>
                  <a:lnTo>
                    <a:pt x="337" y="193"/>
                  </a:lnTo>
                  <a:lnTo>
                    <a:pt x="333" y="193"/>
                  </a:lnTo>
                  <a:lnTo>
                    <a:pt x="333" y="189"/>
                  </a:lnTo>
                  <a:lnTo>
                    <a:pt x="333" y="189"/>
                  </a:lnTo>
                  <a:lnTo>
                    <a:pt x="333" y="193"/>
                  </a:lnTo>
                  <a:lnTo>
                    <a:pt x="333" y="193"/>
                  </a:lnTo>
                  <a:lnTo>
                    <a:pt x="333" y="193"/>
                  </a:lnTo>
                  <a:lnTo>
                    <a:pt x="329" y="193"/>
                  </a:lnTo>
                  <a:lnTo>
                    <a:pt x="329" y="193"/>
                  </a:lnTo>
                  <a:lnTo>
                    <a:pt x="326" y="193"/>
                  </a:lnTo>
                  <a:lnTo>
                    <a:pt x="326" y="189"/>
                  </a:lnTo>
                  <a:lnTo>
                    <a:pt x="326" y="185"/>
                  </a:lnTo>
                  <a:lnTo>
                    <a:pt x="326" y="185"/>
                  </a:lnTo>
                  <a:lnTo>
                    <a:pt x="322" y="185"/>
                  </a:lnTo>
                  <a:lnTo>
                    <a:pt x="322" y="185"/>
                  </a:lnTo>
                  <a:lnTo>
                    <a:pt x="322" y="185"/>
                  </a:lnTo>
                  <a:lnTo>
                    <a:pt x="326" y="185"/>
                  </a:lnTo>
                  <a:lnTo>
                    <a:pt x="322" y="189"/>
                  </a:lnTo>
                  <a:lnTo>
                    <a:pt x="322" y="189"/>
                  </a:lnTo>
                  <a:lnTo>
                    <a:pt x="322" y="193"/>
                  </a:lnTo>
                  <a:lnTo>
                    <a:pt x="318" y="193"/>
                  </a:lnTo>
                  <a:lnTo>
                    <a:pt x="311" y="197"/>
                  </a:lnTo>
                  <a:lnTo>
                    <a:pt x="307" y="200"/>
                  </a:lnTo>
                  <a:lnTo>
                    <a:pt x="307" y="200"/>
                  </a:lnTo>
                  <a:lnTo>
                    <a:pt x="307" y="204"/>
                  </a:lnTo>
                  <a:lnTo>
                    <a:pt x="307" y="208"/>
                  </a:lnTo>
                  <a:lnTo>
                    <a:pt x="307" y="208"/>
                  </a:lnTo>
                  <a:lnTo>
                    <a:pt x="307" y="211"/>
                  </a:lnTo>
                  <a:lnTo>
                    <a:pt x="307" y="211"/>
                  </a:lnTo>
                  <a:lnTo>
                    <a:pt x="303" y="215"/>
                  </a:lnTo>
                  <a:lnTo>
                    <a:pt x="303" y="215"/>
                  </a:lnTo>
                  <a:lnTo>
                    <a:pt x="303" y="215"/>
                  </a:lnTo>
                  <a:lnTo>
                    <a:pt x="303" y="219"/>
                  </a:lnTo>
                  <a:lnTo>
                    <a:pt x="296" y="222"/>
                  </a:lnTo>
                  <a:lnTo>
                    <a:pt x="296" y="222"/>
                  </a:lnTo>
                  <a:lnTo>
                    <a:pt x="289" y="230"/>
                  </a:lnTo>
                  <a:lnTo>
                    <a:pt x="289" y="226"/>
                  </a:lnTo>
                  <a:lnTo>
                    <a:pt x="289" y="226"/>
                  </a:lnTo>
                  <a:lnTo>
                    <a:pt x="285" y="226"/>
                  </a:lnTo>
                  <a:lnTo>
                    <a:pt x="285" y="226"/>
                  </a:lnTo>
                  <a:lnTo>
                    <a:pt x="281" y="226"/>
                  </a:lnTo>
                  <a:lnTo>
                    <a:pt x="281" y="226"/>
                  </a:lnTo>
                  <a:lnTo>
                    <a:pt x="281" y="230"/>
                  </a:lnTo>
                  <a:lnTo>
                    <a:pt x="281" y="230"/>
                  </a:lnTo>
                  <a:lnTo>
                    <a:pt x="285" y="230"/>
                  </a:lnTo>
                  <a:lnTo>
                    <a:pt x="285" y="230"/>
                  </a:lnTo>
                  <a:lnTo>
                    <a:pt x="274" y="237"/>
                  </a:lnTo>
                  <a:lnTo>
                    <a:pt x="270" y="245"/>
                  </a:lnTo>
                  <a:lnTo>
                    <a:pt x="255" y="256"/>
                  </a:lnTo>
                  <a:lnTo>
                    <a:pt x="255" y="260"/>
                  </a:lnTo>
                  <a:lnTo>
                    <a:pt x="252" y="263"/>
                  </a:lnTo>
                  <a:lnTo>
                    <a:pt x="244" y="267"/>
                  </a:lnTo>
                  <a:lnTo>
                    <a:pt x="240" y="267"/>
                  </a:lnTo>
                  <a:lnTo>
                    <a:pt x="240" y="271"/>
                  </a:lnTo>
                  <a:lnTo>
                    <a:pt x="240" y="274"/>
                  </a:lnTo>
                  <a:lnTo>
                    <a:pt x="237" y="278"/>
                  </a:lnTo>
                  <a:lnTo>
                    <a:pt x="233" y="282"/>
                  </a:lnTo>
                  <a:lnTo>
                    <a:pt x="226" y="282"/>
                  </a:lnTo>
                  <a:lnTo>
                    <a:pt x="222" y="282"/>
                  </a:lnTo>
                  <a:lnTo>
                    <a:pt x="222" y="286"/>
                  </a:lnTo>
                  <a:lnTo>
                    <a:pt x="218" y="289"/>
                  </a:lnTo>
                  <a:lnTo>
                    <a:pt x="215" y="289"/>
                  </a:lnTo>
                  <a:lnTo>
                    <a:pt x="215" y="289"/>
                  </a:lnTo>
                  <a:lnTo>
                    <a:pt x="211" y="289"/>
                  </a:lnTo>
                  <a:lnTo>
                    <a:pt x="207" y="293"/>
                  </a:lnTo>
                  <a:lnTo>
                    <a:pt x="207" y="297"/>
                  </a:lnTo>
                  <a:lnTo>
                    <a:pt x="207" y="300"/>
                  </a:lnTo>
                  <a:lnTo>
                    <a:pt x="207" y="308"/>
                  </a:lnTo>
                  <a:lnTo>
                    <a:pt x="207" y="312"/>
                  </a:lnTo>
                  <a:lnTo>
                    <a:pt x="207" y="315"/>
                  </a:lnTo>
                  <a:lnTo>
                    <a:pt x="207" y="326"/>
                  </a:lnTo>
                  <a:lnTo>
                    <a:pt x="211" y="330"/>
                  </a:lnTo>
                  <a:lnTo>
                    <a:pt x="211" y="334"/>
                  </a:lnTo>
                  <a:lnTo>
                    <a:pt x="207" y="345"/>
                  </a:lnTo>
                  <a:lnTo>
                    <a:pt x="203" y="352"/>
                  </a:lnTo>
                  <a:lnTo>
                    <a:pt x="203" y="360"/>
                  </a:lnTo>
                  <a:lnTo>
                    <a:pt x="203" y="360"/>
                  </a:lnTo>
                  <a:lnTo>
                    <a:pt x="207" y="371"/>
                  </a:lnTo>
                  <a:lnTo>
                    <a:pt x="207" y="375"/>
                  </a:lnTo>
                  <a:lnTo>
                    <a:pt x="203" y="378"/>
                  </a:lnTo>
                  <a:lnTo>
                    <a:pt x="200" y="375"/>
                  </a:lnTo>
                  <a:lnTo>
                    <a:pt x="196" y="378"/>
                  </a:lnTo>
                  <a:lnTo>
                    <a:pt x="196" y="378"/>
                  </a:lnTo>
                  <a:lnTo>
                    <a:pt x="196" y="382"/>
                  </a:lnTo>
                  <a:lnTo>
                    <a:pt x="192" y="386"/>
                  </a:lnTo>
                  <a:lnTo>
                    <a:pt x="189" y="389"/>
                  </a:lnTo>
                  <a:lnTo>
                    <a:pt x="192" y="389"/>
                  </a:lnTo>
                  <a:lnTo>
                    <a:pt x="196" y="393"/>
                  </a:lnTo>
                  <a:lnTo>
                    <a:pt x="196" y="393"/>
                  </a:lnTo>
                  <a:lnTo>
                    <a:pt x="196" y="393"/>
                  </a:lnTo>
                  <a:lnTo>
                    <a:pt x="196" y="393"/>
                  </a:lnTo>
                  <a:lnTo>
                    <a:pt x="192" y="393"/>
                  </a:lnTo>
                  <a:lnTo>
                    <a:pt x="185" y="393"/>
                  </a:lnTo>
                  <a:lnTo>
                    <a:pt x="185" y="393"/>
                  </a:lnTo>
                  <a:lnTo>
                    <a:pt x="181" y="397"/>
                  </a:lnTo>
                  <a:lnTo>
                    <a:pt x="178" y="401"/>
                  </a:lnTo>
                  <a:lnTo>
                    <a:pt x="178" y="401"/>
                  </a:lnTo>
                  <a:lnTo>
                    <a:pt x="178" y="401"/>
                  </a:lnTo>
                  <a:lnTo>
                    <a:pt x="178" y="404"/>
                  </a:lnTo>
                  <a:lnTo>
                    <a:pt x="178" y="408"/>
                  </a:lnTo>
                  <a:lnTo>
                    <a:pt x="170" y="412"/>
                  </a:lnTo>
                  <a:lnTo>
                    <a:pt x="163" y="408"/>
                  </a:lnTo>
                  <a:lnTo>
                    <a:pt x="159" y="408"/>
                  </a:lnTo>
                  <a:lnTo>
                    <a:pt x="155" y="401"/>
                  </a:lnTo>
                  <a:lnTo>
                    <a:pt x="148" y="389"/>
                  </a:lnTo>
                  <a:lnTo>
                    <a:pt x="148" y="386"/>
                  </a:lnTo>
                  <a:lnTo>
                    <a:pt x="148" y="378"/>
                  </a:lnTo>
                  <a:lnTo>
                    <a:pt x="144" y="371"/>
                  </a:lnTo>
                  <a:lnTo>
                    <a:pt x="144" y="371"/>
                  </a:lnTo>
                  <a:lnTo>
                    <a:pt x="141" y="371"/>
                  </a:lnTo>
                  <a:lnTo>
                    <a:pt x="141" y="363"/>
                  </a:lnTo>
                  <a:lnTo>
                    <a:pt x="137" y="360"/>
                  </a:lnTo>
                  <a:lnTo>
                    <a:pt x="133" y="356"/>
                  </a:lnTo>
                  <a:lnTo>
                    <a:pt x="129" y="352"/>
                  </a:lnTo>
                  <a:lnTo>
                    <a:pt x="129" y="352"/>
                  </a:lnTo>
                  <a:lnTo>
                    <a:pt x="126" y="345"/>
                  </a:lnTo>
                  <a:lnTo>
                    <a:pt x="122" y="341"/>
                  </a:lnTo>
                  <a:lnTo>
                    <a:pt x="122" y="341"/>
                  </a:lnTo>
                  <a:lnTo>
                    <a:pt x="122" y="334"/>
                  </a:lnTo>
                  <a:lnTo>
                    <a:pt x="118" y="334"/>
                  </a:lnTo>
                  <a:lnTo>
                    <a:pt x="115" y="326"/>
                  </a:lnTo>
                  <a:lnTo>
                    <a:pt x="115" y="323"/>
                  </a:lnTo>
                  <a:lnTo>
                    <a:pt x="115" y="319"/>
                  </a:lnTo>
                  <a:lnTo>
                    <a:pt x="111" y="315"/>
                  </a:lnTo>
                  <a:lnTo>
                    <a:pt x="111" y="312"/>
                  </a:lnTo>
                  <a:lnTo>
                    <a:pt x="111" y="312"/>
                  </a:lnTo>
                  <a:lnTo>
                    <a:pt x="107" y="304"/>
                  </a:lnTo>
                  <a:lnTo>
                    <a:pt x="107" y="304"/>
                  </a:lnTo>
                  <a:lnTo>
                    <a:pt x="103" y="304"/>
                  </a:lnTo>
                  <a:lnTo>
                    <a:pt x="100" y="297"/>
                  </a:lnTo>
                  <a:lnTo>
                    <a:pt x="100" y="297"/>
                  </a:lnTo>
                  <a:lnTo>
                    <a:pt x="100" y="293"/>
                  </a:lnTo>
                  <a:lnTo>
                    <a:pt x="96" y="289"/>
                  </a:lnTo>
                  <a:lnTo>
                    <a:pt x="96" y="289"/>
                  </a:lnTo>
                  <a:lnTo>
                    <a:pt x="92" y="282"/>
                  </a:lnTo>
                  <a:lnTo>
                    <a:pt x="92" y="274"/>
                  </a:lnTo>
                  <a:lnTo>
                    <a:pt x="85" y="260"/>
                  </a:lnTo>
                  <a:lnTo>
                    <a:pt x="85" y="256"/>
                  </a:lnTo>
                  <a:lnTo>
                    <a:pt x="81" y="252"/>
                  </a:lnTo>
                  <a:lnTo>
                    <a:pt x="85" y="252"/>
                  </a:lnTo>
                  <a:lnTo>
                    <a:pt x="81" y="248"/>
                  </a:lnTo>
                  <a:lnTo>
                    <a:pt x="81" y="245"/>
                  </a:lnTo>
                  <a:lnTo>
                    <a:pt x="85" y="245"/>
                  </a:lnTo>
                  <a:lnTo>
                    <a:pt x="81" y="241"/>
                  </a:lnTo>
                  <a:lnTo>
                    <a:pt x="81" y="237"/>
                  </a:lnTo>
                  <a:lnTo>
                    <a:pt x="78" y="230"/>
                  </a:lnTo>
                  <a:lnTo>
                    <a:pt x="74" y="226"/>
                  </a:lnTo>
                  <a:lnTo>
                    <a:pt x="78" y="222"/>
                  </a:lnTo>
                  <a:lnTo>
                    <a:pt x="78" y="222"/>
                  </a:lnTo>
                  <a:lnTo>
                    <a:pt x="78" y="219"/>
                  </a:lnTo>
                  <a:lnTo>
                    <a:pt x="78" y="219"/>
                  </a:lnTo>
                  <a:lnTo>
                    <a:pt x="78" y="211"/>
                  </a:lnTo>
                  <a:lnTo>
                    <a:pt x="78" y="208"/>
                  </a:lnTo>
                  <a:lnTo>
                    <a:pt x="74" y="208"/>
                  </a:lnTo>
                  <a:lnTo>
                    <a:pt x="74" y="200"/>
                  </a:lnTo>
                  <a:lnTo>
                    <a:pt x="78" y="197"/>
                  </a:lnTo>
                  <a:lnTo>
                    <a:pt x="78" y="197"/>
                  </a:lnTo>
                  <a:lnTo>
                    <a:pt x="81" y="197"/>
                  </a:lnTo>
                  <a:lnTo>
                    <a:pt x="78" y="197"/>
                  </a:lnTo>
                  <a:lnTo>
                    <a:pt x="74" y="197"/>
                  </a:lnTo>
                  <a:lnTo>
                    <a:pt x="70" y="197"/>
                  </a:lnTo>
                  <a:lnTo>
                    <a:pt x="70" y="193"/>
                  </a:lnTo>
                  <a:lnTo>
                    <a:pt x="70" y="193"/>
                  </a:lnTo>
                  <a:lnTo>
                    <a:pt x="70" y="189"/>
                  </a:lnTo>
                  <a:lnTo>
                    <a:pt x="70" y="189"/>
                  </a:lnTo>
                  <a:lnTo>
                    <a:pt x="74" y="189"/>
                  </a:lnTo>
                  <a:lnTo>
                    <a:pt x="78" y="185"/>
                  </a:lnTo>
                  <a:lnTo>
                    <a:pt x="78" y="185"/>
                  </a:lnTo>
                  <a:lnTo>
                    <a:pt x="74" y="185"/>
                  </a:lnTo>
                  <a:lnTo>
                    <a:pt x="74" y="185"/>
                  </a:lnTo>
                  <a:lnTo>
                    <a:pt x="70" y="185"/>
                  </a:lnTo>
                  <a:lnTo>
                    <a:pt x="66" y="182"/>
                  </a:lnTo>
                  <a:lnTo>
                    <a:pt x="66" y="185"/>
                  </a:lnTo>
                  <a:lnTo>
                    <a:pt x="66" y="189"/>
                  </a:lnTo>
                  <a:lnTo>
                    <a:pt x="63" y="193"/>
                  </a:lnTo>
                  <a:lnTo>
                    <a:pt x="66" y="197"/>
                  </a:lnTo>
                  <a:lnTo>
                    <a:pt x="66" y="200"/>
                  </a:lnTo>
                  <a:lnTo>
                    <a:pt x="63" y="204"/>
                  </a:lnTo>
                  <a:lnTo>
                    <a:pt x="63" y="204"/>
                  </a:lnTo>
                  <a:lnTo>
                    <a:pt x="59" y="208"/>
                  </a:lnTo>
                  <a:lnTo>
                    <a:pt x="48" y="211"/>
                  </a:lnTo>
                  <a:lnTo>
                    <a:pt x="44" y="215"/>
                  </a:lnTo>
                  <a:lnTo>
                    <a:pt x="41" y="211"/>
                  </a:lnTo>
                  <a:lnTo>
                    <a:pt x="26" y="204"/>
                  </a:lnTo>
                  <a:lnTo>
                    <a:pt x="22" y="197"/>
                  </a:lnTo>
                  <a:lnTo>
                    <a:pt x="22" y="197"/>
                  </a:lnTo>
                  <a:lnTo>
                    <a:pt x="22" y="197"/>
                  </a:lnTo>
                  <a:lnTo>
                    <a:pt x="18" y="197"/>
                  </a:lnTo>
                  <a:lnTo>
                    <a:pt x="11" y="189"/>
                  </a:lnTo>
                  <a:lnTo>
                    <a:pt x="11" y="185"/>
                  </a:lnTo>
                  <a:lnTo>
                    <a:pt x="11" y="185"/>
                  </a:lnTo>
                  <a:lnTo>
                    <a:pt x="15" y="185"/>
                  </a:lnTo>
                  <a:lnTo>
                    <a:pt x="15" y="185"/>
                  </a:lnTo>
                  <a:lnTo>
                    <a:pt x="15" y="185"/>
                  </a:lnTo>
                  <a:lnTo>
                    <a:pt x="15" y="189"/>
                  </a:lnTo>
                  <a:lnTo>
                    <a:pt x="18" y="189"/>
                  </a:lnTo>
                  <a:lnTo>
                    <a:pt x="18" y="189"/>
                  </a:lnTo>
                  <a:lnTo>
                    <a:pt x="22" y="185"/>
                  </a:lnTo>
                  <a:lnTo>
                    <a:pt x="22" y="189"/>
                  </a:lnTo>
                  <a:lnTo>
                    <a:pt x="22" y="185"/>
                  </a:lnTo>
                  <a:lnTo>
                    <a:pt x="29" y="182"/>
                  </a:lnTo>
                  <a:lnTo>
                    <a:pt x="33" y="182"/>
                  </a:lnTo>
                  <a:lnTo>
                    <a:pt x="37" y="178"/>
                  </a:lnTo>
                  <a:lnTo>
                    <a:pt x="37" y="178"/>
                  </a:lnTo>
                  <a:lnTo>
                    <a:pt x="37" y="174"/>
                  </a:lnTo>
                  <a:lnTo>
                    <a:pt x="33" y="174"/>
                  </a:lnTo>
                  <a:lnTo>
                    <a:pt x="33" y="174"/>
                  </a:lnTo>
                  <a:lnTo>
                    <a:pt x="33" y="174"/>
                  </a:lnTo>
                  <a:lnTo>
                    <a:pt x="33" y="178"/>
                  </a:lnTo>
                  <a:lnTo>
                    <a:pt x="26" y="178"/>
                  </a:lnTo>
                  <a:lnTo>
                    <a:pt x="22" y="178"/>
                  </a:lnTo>
                  <a:lnTo>
                    <a:pt x="18" y="182"/>
                  </a:lnTo>
                  <a:lnTo>
                    <a:pt x="7" y="178"/>
                  </a:lnTo>
                  <a:lnTo>
                    <a:pt x="4" y="171"/>
                  </a:lnTo>
                  <a:lnTo>
                    <a:pt x="0" y="171"/>
                  </a:lnTo>
                  <a:lnTo>
                    <a:pt x="4" y="167"/>
                  </a:lnTo>
                  <a:lnTo>
                    <a:pt x="4" y="163"/>
                  </a:lnTo>
                  <a:lnTo>
                    <a:pt x="7" y="163"/>
                  </a:lnTo>
                  <a:lnTo>
                    <a:pt x="4" y="163"/>
                  </a:lnTo>
                  <a:lnTo>
                    <a:pt x="0" y="167"/>
                  </a:lnTo>
                  <a:lnTo>
                    <a:pt x="0" y="163"/>
                  </a:lnTo>
                  <a:lnTo>
                    <a:pt x="4" y="159"/>
                  </a:lnTo>
                  <a:lnTo>
                    <a:pt x="4" y="159"/>
                  </a:lnTo>
                  <a:lnTo>
                    <a:pt x="7" y="156"/>
                  </a:lnTo>
                  <a:lnTo>
                    <a:pt x="11" y="156"/>
                  </a:lnTo>
                  <a:lnTo>
                    <a:pt x="11" y="156"/>
                  </a:lnTo>
                  <a:lnTo>
                    <a:pt x="22" y="156"/>
                  </a:lnTo>
                  <a:lnTo>
                    <a:pt x="29" y="152"/>
                  </a:lnTo>
                  <a:lnTo>
                    <a:pt x="29" y="152"/>
                  </a:lnTo>
                  <a:lnTo>
                    <a:pt x="33" y="152"/>
                  </a:lnTo>
                  <a:lnTo>
                    <a:pt x="33" y="152"/>
                  </a:lnTo>
                  <a:lnTo>
                    <a:pt x="37" y="156"/>
                  </a:lnTo>
                  <a:lnTo>
                    <a:pt x="41" y="152"/>
                  </a:lnTo>
                  <a:lnTo>
                    <a:pt x="41" y="152"/>
                  </a:lnTo>
                  <a:lnTo>
                    <a:pt x="41" y="152"/>
                  </a:lnTo>
                  <a:lnTo>
                    <a:pt x="41" y="148"/>
                  </a:lnTo>
                  <a:lnTo>
                    <a:pt x="37" y="137"/>
                  </a:lnTo>
                  <a:lnTo>
                    <a:pt x="33" y="133"/>
                  </a:lnTo>
                  <a:lnTo>
                    <a:pt x="33" y="133"/>
                  </a:lnTo>
                  <a:lnTo>
                    <a:pt x="33" y="130"/>
                  </a:lnTo>
                  <a:lnTo>
                    <a:pt x="29" y="130"/>
                  </a:lnTo>
                  <a:lnTo>
                    <a:pt x="26" y="130"/>
                  </a:lnTo>
                  <a:lnTo>
                    <a:pt x="22" y="122"/>
                  </a:lnTo>
                  <a:lnTo>
                    <a:pt x="22" y="119"/>
                  </a:lnTo>
                  <a:lnTo>
                    <a:pt x="22" y="115"/>
                  </a:lnTo>
                  <a:lnTo>
                    <a:pt x="18" y="115"/>
                  </a:lnTo>
                  <a:lnTo>
                    <a:pt x="15" y="115"/>
                  </a:lnTo>
                  <a:lnTo>
                    <a:pt x="11" y="115"/>
                  </a:lnTo>
                  <a:lnTo>
                    <a:pt x="11" y="115"/>
                  </a:lnTo>
                  <a:lnTo>
                    <a:pt x="11" y="111"/>
                  </a:lnTo>
                  <a:lnTo>
                    <a:pt x="11" y="104"/>
                  </a:lnTo>
                  <a:lnTo>
                    <a:pt x="15" y="104"/>
                  </a:lnTo>
                  <a:lnTo>
                    <a:pt x="18" y="96"/>
                  </a:lnTo>
                  <a:lnTo>
                    <a:pt x="18" y="96"/>
                  </a:lnTo>
                  <a:lnTo>
                    <a:pt x="22" y="93"/>
                  </a:lnTo>
                  <a:lnTo>
                    <a:pt x="26" y="93"/>
                  </a:lnTo>
                  <a:lnTo>
                    <a:pt x="29" y="93"/>
                  </a:lnTo>
                  <a:lnTo>
                    <a:pt x="29" y="96"/>
                  </a:lnTo>
                  <a:lnTo>
                    <a:pt x="33" y="96"/>
                  </a:lnTo>
                  <a:lnTo>
                    <a:pt x="37" y="96"/>
                  </a:lnTo>
                  <a:lnTo>
                    <a:pt x="48" y="93"/>
                  </a:lnTo>
                  <a:lnTo>
                    <a:pt x="52" y="89"/>
                  </a:lnTo>
                  <a:lnTo>
                    <a:pt x="55" y="82"/>
                  </a:lnTo>
                  <a:lnTo>
                    <a:pt x="63" y="74"/>
                  </a:lnTo>
                  <a:lnTo>
                    <a:pt x="63" y="70"/>
                  </a:lnTo>
                  <a:lnTo>
                    <a:pt x="66" y="67"/>
                  </a:lnTo>
                  <a:lnTo>
                    <a:pt x="70" y="63"/>
                  </a:lnTo>
                  <a:lnTo>
                    <a:pt x="74" y="59"/>
                  </a:lnTo>
                  <a:lnTo>
                    <a:pt x="78" y="56"/>
                  </a:lnTo>
                  <a:lnTo>
                    <a:pt x="78" y="56"/>
                  </a:lnTo>
                  <a:lnTo>
                    <a:pt x="74" y="52"/>
                  </a:lnTo>
                  <a:lnTo>
                    <a:pt x="78" y="48"/>
                  </a:lnTo>
                  <a:lnTo>
                    <a:pt x="81" y="44"/>
                  </a:lnTo>
                  <a:lnTo>
                    <a:pt x="81" y="41"/>
                  </a:lnTo>
                  <a:lnTo>
                    <a:pt x="81" y="33"/>
                  </a:lnTo>
                  <a:lnTo>
                    <a:pt x="81" y="30"/>
                  </a:lnTo>
                  <a:lnTo>
                    <a:pt x="81" y="30"/>
                  </a:lnTo>
                  <a:lnTo>
                    <a:pt x="85" y="22"/>
                  </a:lnTo>
                  <a:lnTo>
                    <a:pt x="89" y="22"/>
                  </a:lnTo>
                  <a:lnTo>
                    <a:pt x="92" y="22"/>
                  </a:lnTo>
                  <a:lnTo>
                    <a:pt x="92" y="22"/>
                  </a:lnTo>
                  <a:lnTo>
                    <a:pt x="96" y="18"/>
                  </a:lnTo>
                  <a:lnTo>
                    <a:pt x="103" y="11"/>
                  </a:lnTo>
                  <a:lnTo>
                    <a:pt x="107" y="7"/>
                  </a:lnTo>
                  <a:lnTo>
                    <a:pt x="111" y="4"/>
                  </a:lnTo>
                  <a:lnTo>
                    <a:pt x="115" y="0"/>
                  </a:lnTo>
                  <a:lnTo>
                    <a:pt x="118" y="0"/>
                  </a:lnTo>
                  <a:lnTo>
                    <a:pt x="126" y="7"/>
                  </a:lnTo>
                  <a:lnTo>
                    <a:pt x="129" y="4"/>
                  </a:lnTo>
                  <a:lnTo>
                    <a:pt x="137" y="7"/>
                  </a:lnTo>
                  <a:lnTo>
                    <a:pt x="137" y="11"/>
                  </a:lnTo>
                  <a:lnTo>
                    <a:pt x="141" y="11"/>
                  </a:lnTo>
                  <a:lnTo>
                    <a:pt x="148" y="15"/>
                  </a:lnTo>
                  <a:lnTo>
                    <a:pt x="148" y="15"/>
                  </a:lnTo>
                  <a:lnTo>
                    <a:pt x="148" y="15"/>
                  </a:lnTo>
                  <a:close/>
                  <a:moveTo>
                    <a:pt x="333" y="197"/>
                  </a:moveTo>
                  <a:lnTo>
                    <a:pt x="333" y="197"/>
                  </a:lnTo>
                  <a:lnTo>
                    <a:pt x="333" y="197"/>
                  </a:lnTo>
                  <a:lnTo>
                    <a:pt x="333" y="197"/>
                  </a:lnTo>
                  <a:lnTo>
                    <a:pt x="333" y="197"/>
                  </a:lnTo>
                  <a:close/>
                  <a:moveTo>
                    <a:pt x="333" y="193"/>
                  </a:moveTo>
                  <a:lnTo>
                    <a:pt x="329" y="193"/>
                  </a:lnTo>
                  <a:lnTo>
                    <a:pt x="329" y="197"/>
                  </a:lnTo>
                  <a:lnTo>
                    <a:pt x="333" y="197"/>
                  </a:lnTo>
                  <a:lnTo>
                    <a:pt x="333" y="197"/>
                  </a:lnTo>
                  <a:lnTo>
                    <a:pt x="333" y="193"/>
                  </a:lnTo>
                  <a:lnTo>
                    <a:pt x="333" y="193"/>
                  </a:lnTo>
                  <a:close/>
                  <a:moveTo>
                    <a:pt x="329" y="193"/>
                  </a:moveTo>
                  <a:lnTo>
                    <a:pt x="329" y="197"/>
                  </a:lnTo>
                  <a:lnTo>
                    <a:pt x="329" y="197"/>
                  </a:lnTo>
                  <a:lnTo>
                    <a:pt x="329" y="197"/>
                  </a:lnTo>
                  <a:lnTo>
                    <a:pt x="329" y="193"/>
                  </a:lnTo>
                  <a:lnTo>
                    <a:pt x="329" y="193"/>
                  </a:lnTo>
                  <a:close/>
                  <a:moveTo>
                    <a:pt x="322" y="197"/>
                  </a:moveTo>
                  <a:lnTo>
                    <a:pt x="322" y="197"/>
                  </a:lnTo>
                  <a:lnTo>
                    <a:pt x="326" y="197"/>
                  </a:lnTo>
                  <a:lnTo>
                    <a:pt x="326" y="193"/>
                  </a:lnTo>
                  <a:lnTo>
                    <a:pt x="326" y="193"/>
                  </a:lnTo>
                  <a:lnTo>
                    <a:pt x="322" y="19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9" name="Freeform 31"/>
            <p:cNvSpPr>
              <a:spLocks noEditPoints="1"/>
            </p:cNvSpPr>
            <p:nvPr/>
          </p:nvSpPr>
          <p:spPr bwMode="auto">
            <a:xfrm>
              <a:off x="6131617" y="2636870"/>
              <a:ext cx="105504" cy="128663"/>
            </a:xfrm>
            <a:custGeom>
              <a:avLst/>
              <a:gdLst>
                <a:gd name="T0" fmla="*/ 22 w 22"/>
                <a:gd name="T1" fmla="*/ 24 h 27"/>
                <a:gd name="T2" fmla="*/ 20 w 22"/>
                <a:gd name="T3" fmla="*/ 25 h 27"/>
                <a:gd name="T4" fmla="*/ 21 w 22"/>
                <a:gd name="T5" fmla="*/ 27 h 27"/>
                <a:gd name="T6" fmla="*/ 19 w 22"/>
                <a:gd name="T7" fmla="*/ 24 h 27"/>
                <a:gd name="T8" fmla="*/ 19 w 22"/>
                <a:gd name="T9" fmla="*/ 23 h 27"/>
                <a:gd name="T10" fmla="*/ 18 w 22"/>
                <a:gd name="T11" fmla="*/ 23 h 27"/>
                <a:gd name="T12" fmla="*/ 18 w 22"/>
                <a:gd name="T13" fmla="*/ 21 h 27"/>
                <a:gd name="T14" fmla="*/ 16 w 22"/>
                <a:gd name="T15" fmla="*/ 17 h 27"/>
                <a:gd name="T16" fmla="*/ 16 w 22"/>
                <a:gd name="T17" fmla="*/ 17 h 27"/>
                <a:gd name="T18" fmla="*/ 13 w 22"/>
                <a:gd name="T19" fmla="*/ 17 h 27"/>
                <a:gd name="T20" fmla="*/ 11 w 22"/>
                <a:gd name="T21" fmla="*/ 15 h 27"/>
                <a:gd name="T22" fmla="*/ 12 w 22"/>
                <a:gd name="T23" fmla="*/ 18 h 27"/>
                <a:gd name="T24" fmla="*/ 12 w 22"/>
                <a:gd name="T25" fmla="*/ 19 h 27"/>
                <a:gd name="T26" fmla="*/ 11 w 22"/>
                <a:gd name="T27" fmla="*/ 22 h 27"/>
                <a:gd name="T28" fmla="*/ 11 w 22"/>
                <a:gd name="T29" fmla="*/ 20 h 27"/>
                <a:gd name="T30" fmla="*/ 10 w 22"/>
                <a:gd name="T31" fmla="*/ 21 h 27"/>
                <a:gd name="T32" fmla="*/ 10 w 22"/>
                <a:gd name="T33" fmla="*/ 19 h 27"/>
                <a:gd name="T34" fmla="*/ 9 w 22"/>
                <a:gd name="T35" fmla="*/ 19 h 27"/>
                <a:gd name="T36" fmla="*/ 9 w 22"/>
                <a:gd name="T37" fmla="*/ 21 h 27"/>
                <a:gd name="T38" fmla="*/ 9 w 22"/>
                <a:gd name="T39" fmla="*/ 22 h 27"/>
                <a:gd name="T40" fmla="*/ 8 w 22"/>
                <a:gd name="T41" fmla="*/ 22 h 27"/>
                <a:gd name="T42" fmla="*/ 7 w 22"/>
                <a:gd name="T43" fmla="*/ 21 h 27"/>
                <a:gd name="T44" fmla="*/ 6 w 22"/>
                <a:gd name="T45" fmla="*/ 19 h 27"/>
                <a:gd name="T46" fmla="*/ 4 w 22"/>
                <a:gd name="T47" fmla="*/ 15 h 27"/>
                <a:gd name="T48" fmla="*/ 4 w 22"/>
                <a:gd name="T49" fmla="*/ 12 h 27"/>
                <a:gd name="T50" fmla="*/ 1 w 22"/>
                <a:gd name="T51" fmla="*/ 10 h 27"/>
                <a:gd name="T52" fmla="*/ 2 w 22"/>
                <a:gd name="T53" fmla="*/ 7 h 27"/>
                <a:gd name="T54" fmla="*/ 4 w 22"/>
                <a:gd name="T55" fmla="*/ 6 h 27"/>
                <a:gd name="T56" fmla="*/ 3 w 22"/>
                <a:gd name="T57" fmla="*/ 5 h 27"/>
                <a:gd name="T58" fmla="*/ 0 w 22"/>
                <a:gd name="T59" fmla="*/ 3 h 27"/>
                <a:gd name="T60" fmla="*/ 1 w 22"/>
                <a:gd name="T61" fmla="*/ 1 h 27"/>
                <a:gd name="T62" fmla="*/ 1 w 22"/>
                <a:gd name="T63" fmla="*/ 0 h 27"/>
                <a:gd name="T64" fmla="*/ 2 w 22"/>
                <a:gd name="T65" fmla="*/ 1 h 27"/>
                <a:gd name="T66" fmla="*/ 4 w 22"/>
                <a:gd name="T67" fmla="*/ 2 h 27"/>
                <a:gd name="T68" fmla="*/ 4 w 22"/>
                <a:gd name="T69" fmla="*/ 1 h 27"/>
                <a:gd name="T70" fmla="*/ 6 w 22"/>
                <a:gd name="T71" fmla="*/ 2 h 27"/>
                <a:gd name="T72" fmla="*/ 7 w 22"/>
                <a:gd name="T73" fmla="*/ 3 h 27"/>
                <a:gd name="T74" fmla="*/ 8 w 22"/>
                <a:gd name="T75" fmla="*/ 5 h 27"/>
                <a:gd name="T76" fmla="*/ 9 w 22"/>
                <a:gd name="T77" fmla="*/ 6 h 27"/>
                <a:gd name="T78" fmla="*/ 13 w 22"/>
                <a:gd name="T79" fmla="*/ 6 h 27"/>
                <a:gd name="T80" fmla="*/ 17 w 22"/>
                <a:gd name="T81" fmla="*/ 6 h 27"/>
                <a:gd name="T82" fmla="*/ 18 w 22"/>
                <a:gd name="T83" fmla="*/ 7 h 27"/>
                <a:gd name="T84" fmla="*/ 18 w 22"/>
                <a:gd name="T85" fmla="*/ 9 h 27"/>
                <a:gd name="T86" fmla="*/ 17 w 22"/>
                <a:gd name="T87" fmla="*/ 11 h 27"/>
                <a:gd name="T88" fmla="*/ 16 w 22"/>
                <a:gd name="T89" fmla="*/ 11 h 27"/>
                <a:gd name="T90" fmla="*/ 15 w 22"/>
                <a:gd name="T91" fmla="*/ 13 h 27"/>
                <a:gd name="T92" fmla="*/ 16 w 22"/>
                <a:gd name="T93" fmla="*/ 15 h 27"/>
                <a:gd name="T94" fmla="*/ 17 w 22"/>
                <a:gd name="T95" fmla="*/ 16 h 27"/>
                <a:gd name="T96" fmla="*/ 17 w 22"/>
                <a:gd name="T97" fmla="*/ 16 h 27"/>
                <a:gd name="T98" fmla="*/ 18 w 22"/>
                <a:gd name="T99" fmla="*/ 14 h 27"/>
                <a:gd name="T100" fmla="*/ 19 w 22"/>
                <a:gd name="T101" fmla="*/ 14 h 27"/>
                <a:gd name="T102" fmla="*/ 20 w 22"/>
                <a:gd name="T103" fmla="*/ 15 h 27"/>
                <a:gd name="T104" fmla="*/ 21 w 22"/>
                <a:gd name="T105" fmla="*/ 17 h 27"/>
                <a:gd name="T106" fmla="*/ 22 w 22"/>
                <a:gd name="T107" fmla="*/ 21 h 27"/>
                <a:gd name="T108" fmla="*/ 22 w 22"/>
                <a:gd name="T109" fmla="*/ 22 h 27"/>
                <a:gd name="T110" fmla="*/ 16 w 22"/>
                <a:gd name="T111" fmla="*/ 18 h 27"/>
                <a:gd name="T112" fmla="*/ 16 w 22"/>
                <a:gd name="T113" fmla="*/ 19 h 27"/>
                <a:gd name="T114" fmla="*/ 14 w 22"/>
                <a:gd name="T115" fmla="*/ 19 h 27"/>
                <a:gd name="T116" fmla="*/ 15 w 22"/>
                <a:gd name="T117" fmla="*/ 19 h 27"/>
                <a:gd name="T118" fmla="*/ 14 w 22"/>
                <a:gd name="T119" fmla="*/ 18 h 27"/>
                <a:gd name="T120" fmla="*/ 12 w 22"/>
                <a:gd name="T121" fmla="*/ 18 h 27"/>
                <a:gd name="T122" fmla="*/ 14 w 22"/>
                <a:gd name="T12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 h="27">
                  <a:moveTo>
                    <a:pt x="22" y="22"/>
                  </a:moveTo>
                  <a:cubicBezTo>
                    <a:pt x="22" y="23"/>
                    <a:pt x="22" y="23"/>
                    <a:pt x="22" y="23"/>
                  </a:cubicBezTo>
                  <a:cubicBezTo>
                    <a:pt x="22" y="24"/>
                    <a:pt x="22" y="24"/>
                    <a:pt x="22" y="24"/>
                  </a:cubicBezTo>
                  <a:cubicBezTo>
                    <a:pt x="21" y="23"/>
                    <a:pt x="21" y="23"/>
                    <a:pt x="21" y="23"/>
                  </a:cubicBezTo>
                  <a:cubicBezTo>
                    <a:pt x="21" y="24"/>
                    <a:pt x="21" y="24"/>
                    <a:pt x="21" y="24"/>
                  </a:cubicBezTo>
                  <a:cubicBezTo>
                    <a:pt x="20" y="25"/>
                    <a:pt x="20" y="25"/>
                    <a:pt x="20" y="25"/>
                  </a:cubicBezTo>
                  <a:cubicBezTo>
                    <a:pt x="21" y="25"/>
                    <a:pt x="21" y="25"/>
                    <a:pt x="21" y="25"/>
                  </a:cubicBezTo>
                  <a:cubicBezTo>
                    <a:pt x="20" y="26"/>
                    <a:pt x="20" y="26"/>
                    <a:pt x="20" y="26"/>
                  </a:cubicBezTo>
                  <a:cubicBezTo>
                    <a:pt x="21" y="27"/>
                    <a:pt x="21" y="27"/>
                    <a:pt x="21" y="27"/>
                  </a:cubicBezTo>
                  <a:cubicBezTo>
                    <a:pt x="21" y="27"/>
                    <a:pt x="21" y="27"/>
                    <a:pt x="21" y="27"/>
                  </a:cubicBezTo>
                  <a:cubicBezTo>
                    <a:pt x="20" y="25"/>
                    <a:pt x="20" y="25"/>
                    <a:pt x="20" y="25"/>
                  </a:cubicBezTo>
                  <a:cubicBezTo>
                    <a:pt x="19" y="24"/>
                    <a:pt x="19" y="24"/>
                    <a:pt x="19" y="24"/>
                  </a:cubicBezTo>
                  <a:cubicBezTo>
                    <a:pt x="19" y="24"/>
                    <a:pt x="19" y="24"/>
                    <a:pt x="19" y="24"/>
                  </a:cubicBezTo>
                  <a:cubicBezTo>
                    <a:pt x="19" y="23"/>
                    <a:pt x="19" y="23"/>
                    <a:pt x="19" y="23"/>
                  </a:cubicBezTo>
                  <a:cubicBezTo>
                    <a:pt x="19" y="23"/>
                    <a:pt x="19" y="23"/>
                    <a:pt x="19" y="23"/>
                  </a:cubicBezTo>
                  <a:cubicBezTo>
                    <a:pt x="19" y="23"/>
                    <a:pt x="19" y="23"/>
                    <a:pt x="19" y="23"/>
                  </a:cubicBezTo>
                  <a:cubicBezTo>
                    <a:pt x="18" y="23"/>
                    <a:pt x="18" y="23"/>
                    <a:pt x="18" y="23"/>
                  </a:cubicBezTo>
                  <a:cubicBezTo>
                    <a:pt x="18" y="23"/>
                    <a:pt x="18" y="23"/>
                    <a:pt x="18" y="23"/>
                  </a:cubicBezTo>
                  <a:cubicBezTo>
                    <a:pt x="18" y="22"/>
                    <a:pt x="18" y="22"/>
                    <a:pt x="18" y="22"/>
                  </a:cubicBezTo>
                  <a:cubicBezTo>
                    <a:pt x="18" y="22"/>
                    <a:pt x="18" y="22"/>
                    <a:pt x="18" y="22"/>
                  </a:cubicBezTo>
                  <a:cubicBezTo>
                    <a:pt x="18" y="21"/>
                    <a:pt x="18" y="21"/>
                    <a:pt x="18" y="21"/>
                  </a:cubicBezTo>
                  <a:cubicBezTo>
                    <a:pt x="18" y="20"/>
                    <a:pt x="18" y="20"/>
                    <a:pt x="18" y="20"/>
                  </a:cubicBezTo>
                  <a:cubicBezTo>
                    <a:pt x="18" y="20"/>
                    <a:pt x="18" y="20"/>
                    <a:pt x="18" y="20"/>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17"/>
                    <a:pt x="13" y="17"/>
                    <a:pt x="13" y="17"/>
                  </a:cubicBezTo>
                  <a:cubicBezTo>
                    <a:pt x="13" y="17"/>
                    <a:pt x="13" y="17"/>
                    <a:pt x="13" y="17"/>
                  </a:cubicBezTo>
                  <a:cubicBezTo>
                    <a:pt x="13" y="17"/>
                    <a:pt x="13" y="17"/>
                    <a:pt x="13" y="17"/>
                  </a:cubicBezTo>
                  <a:cubicBezTo>
                    <a:pt x="12" y="16"/>
                    <a:pt x="12" y="16"/>
                    <a:pt x="12" y="16"/>
                  </a:cubicBezTo>
                  <a:cubicBezTo>
                    <a:pt x="11" y="15"/>
                    <a:pt x="11" y="15"/>
                    <a:pt x="11" y="15"/>
                  </a:cubicBezTo>
                  <a:cubicBezTo>
                    <a:pt x="12" y="16"/>
                    <a:pt x="12" y="16"/>
                    <a:pt x="12" y="16"/>
                  </a:cubicBezTo>
                  <a:cubicBezTo>
                    <a:pt x="12" y="17"/>
                    <a:pt x="12" y="17"/>
                    <a:pt x="12" y="17"/>
                  </a:cubicBezTo>
                  <a:cubicBezTo>
                    <a:pt x="12" y="18"/>
                    <a:pt x="12" y="18"/>
                    <a:pt x="12" y="18"/>
                  </a:cubicBezTo>
                  <a:cubicBezTo>
                    <a:pt x="11" y="18"/>
                    <a:pt x="11" y="18"/>
                    <a:pt x="11" y="18"/>
                  </a:cubicBezTo>
                  <a:cubicBezTo>
                    <a:pt x="12" y="18"/>
                    <a:pt x="12" y="18"/>
                    <a:pt x="12" y="18"/>
                  </a:cubicBezTo>
                  <a:cubicBezTo>
                    <a:pt x="12" y="19"/>
                    <a:pt x="12" y="19"/>
                    <a:pt x="12" y="19"/>
                  </a:cubicBezTo>
                  <a:cubicBezTo>
                    <a:pt x="12" y="20"/>
                    <a:pt x="12" y="20"/>
                    <a:pt x="12" y="20"/>
                  </a:cubicBezTo>
                  <a:cubicBezTo>
                    <a:pt x="11" y="20"/>
                    <a:pt x="11" y="20"/>
                    <a:pt x="11" y="20"/>
                  </a:cubicBezTo>
                  <a:cubicBezTo>
                    <a:pt x="11" y="22"/>
                    <a:pt x="11" y="22"/>
                    <a:pt x="11" y="22"/>
                  </a:cubicBezTo>
                  <a:cubicBezTo>
                    <a:pt x="10" y="21"/>
                    <a:pt x="10" y="21"/>
                    <a:pt x="10" y="21"/>
                  </a:cubicBezTo>
                  <a:cubicBezTo>
                    <a:pt x="10" y="20"/>
                    <a:pt x="10" y="20"/>
                    <a:pt x="10" y="20"/>
                  </a:cubicBezTo>
                  <a:cubicBezTo>
                    <a:pt x="11" y="20"/>
                    <a:pt x="11" y="20"/>
                    <a:pt x="11" y="20"/>
                  </a:cubicBezTo>
                  <a:cubicBezTo>
                    <a:pt x="11" y="20"/>
                    <a:pt x="11" y="20"/>
                    <a:pt x="11" y="20"/>
                  </a:cubicBezTo>
                  <a:cubicBezTo>
                    <a:pt x="10" y="20"/>
                    <a:pt x="10" y="20"/>
                    <a:pt x="10" y="20"/>
                  </a:cubicBezTo>
                  <a:cubicBezTo>
                    <a:pt x="10" y="21"/>
                    <a:pt x="10" y="21"/>
                    <a:pt x="10" y="21"/>
                  </a:cubicBezTo>
                  <a:cubicBezTo>
                    <a:pt x="9" y="20"/>
                    <a:pt x="9" y="20"/>
                    <a:pt x="9" y="20"/>
                  </a:cubicBezTo>
                  <a:cubicBezTo>
                    <a:pt x="10" y="19"/>
                    <a:pt x="10" y="19"/>
                    <a:pt x="10" y="19"/>
                  </a:cubicBezTo>
                  <a:cubicBezTo>
                    <a:pt x="10" y="19"/>
                    <a:pt x="10" y="19"/>
                    <a:pt x="10" y="19"/>
                  </a:cubicBezTo>
                  <a:cubicBezTo>
                    <a:pt x="9" y="18"/>
                    <a:pt x="9" y="18"/>
                    <a:pt x="9" y="18"/>
                  </a:cubicBezTo>
                  <a:cubicBezTo>
                    <a:pt x="10" y="19"/>
                    <a:pt x="10" y="19"/>
                    <a:pt x="10" y="19"/>
                  </a:cubicBezTo>
                  <a:cubicBezTo>
                    <a:pt x="9" y="19"/>
                    <a:pt x="9" y="19"/>
                    <a:pt x="9" y="19"/>
                  </a:cubicBezTo>
                  <a:cubicBezTo>
                    <a:pt x="9" y="20"/>
                    <a:pt x="9" y="20"/>
                    <a:pt x="9" y="20"/>
                  </a:cubicBezTo>
                  <a:cubicBezTo>
                    <a:pt x="9" y="20"/>
                    <a:pt x="9" y="20"/>
                    <a:pt x="9" y="20"/>
                  </a:cubicBezTo>
                  <a:cubicBezTo>
                    <a:pt x="9" y="21"/>
                    <a:pt x="9" y="21"/>
                    <a:pt x="9" y="21"/>
                  </a:cubicBezTo>
                  <a:cubicBezTo>
                    <a:pt x="9" y="22"/>
                    <a:pt x="9" y="22"/>
                    <a:pt x="9" y="22"/>
                  </a:cubicBezTo>
                  <a:cubicBezTo>
                    <a:pt x="9" y="22"/>
                    <a:pt x="9" y="22"/>
                    <a:pt x="9" y="22"/>
                  </a:cubicBezTo>
                  <a:cubicBezTo>
                    <a:pt x="9" y="22"/>
                    <a:pt x="9" y="22"/>
                    <a:pt x="9" y="22"/>
                  </a:cubicBezTo>
                  <a:cubicBezTo>
                    <a:pt x="8" y="22"/>
                    <a:pt x="8" y="22"/>
                    <a:pt x="8" y="22"/>
                  </a:cubicBezTo>
                  <a:cubicBezTo>
                    <a:pt x="8" y="22"/>
                    <a:pt x="8" y="22"/>
                    <a:pt x="8" y="22"/>
                  </a:cubicBezTo>
                  <a:cubicBezTo>
                    <a:pt x="8" y="22"/>
                    <a:pt x="8" y="22"/>
                    <a:pt x="8" y="22"/>
                  </a:cubicBezTo>
                  <a:cubicBezTo>
                    <a:pt x="7" y="22"/>
                    <a:pt x="7" y="22"/>
                    <a:pt x="7" y="22"/>
                  </a:cubicBezTo>
                  <a:cubicBezTo>
                    <a:pt x="7" y="22"/>
                    <a:pt x="7" y="22"/>
                    <a:pt x="7" y="22"/>
                  </a:cubicBezTo>
                  <a:cubicBezTo>
                    <a:pt x="7" y="21"/>
                    <a:pt x="7" y="21"/>
                    <a:pt x="7" y="21"/>
                  </a:cubicBezTo>
                  <a:cubicBezTo>
                    <a:pt x="6" y="21"/>
                    <a:pt x="6" y="21"/>
                    <a:pt x="6" y="21"/>
                  </a:cubicBezTo>
                  <a:cubicBezTo>
                    <a:pt x="6" y="20"/>
                    <a:pt x="6" y="20"/>
                    <a:pt x="6" y="20"/>
                  </a:cubicBezTo>
                  <a:cubicBezTo>
                    <a:pt x="6" y="19"/>
                    <a:pt x="6" y="19"/>
                    <a:pt x="6" y="19"/>
                  </a:cubicBezTo>
                  <a:cubicBezTo>
                    <a:pt x="6" y="18"/>
                    <a:pt x="6" y="18"/>
                    <a:pt x="6" y="18"/>
                  </a:cubicBezTo>
                  <a:cubicBezTo>
                    <a:pt x="4" y="17"/>
                    <a:pt x="4" y="17"/>
                    <a:pt x="4" y="17"/>
                  </a:cubicBezTo>
                  <a:cubicBezTo>
                    <a:pt x="4" y="15"/>
                    <a:pt x="4" y="15"/>
                    <a:pt x="4" y="15"/>
                  </a:cubicBezTo>
                  <a:cubicBezTo>
                    <a:pt x="4" y="15"/>
                    <a:pt x="4" y="15"/>
                    <a:pt x="4" y="15"/>
                  </a:cubicBezTo>
                  <a:cubicBezTo>
                    <a:pt x="4" y="14"/>
                    <a:pt x="4" y="14"/>
                    <a:pt x="4" y="14"/>
                  </a:cubicBezTo>
                  <a:cubicBezTo>
                    <a:pt x="4" y="12"/>
                    <a:pt x="4" y="12"/>
                    <a:pt x="4" y="12"/>
                  </a:cubicBezTo>
                  <a:cubicBezTo>
                    <a:pt x="3" y="11"/>
                    <a:pt x="3" y="11"/>
                    <a:pt x="3" y="11"/>
                  </a:cubicBezTo>
                  <a:cubicBezTo>
                    <a:pt x="2" y="11"/>
                    <a:pt x="2" y="11"/>
                    <a:pt x="2" y="11"/>
                  </a:cubicBezTo>
                  <a:cubicBezTo>
                    <a:pt x="1" y="10"/>
                    <a:pt x="1" y="10"/>
                    <a:pt x="1" y="10"/>
                  </a:cubicBezTo>
                  <a:cubicBezTo>
                    <a:pt x="1" y="8"/>
                    <a:pt x="1" y="8"/>
                    <a:pt x="1" y="8"/>
                  </a:cubicBezTo>
                  <a:cubicBezTo>
                    <a:pt x="2" y="8"/>
                    <a:pt x="2" y="8"/>
                    <a:pt x="2" y="8"/>
                  </a:cubicBezTo>
                  <a:cubicBezTo>
                    <a:pt x="2" y="7"/>
                    <a:pt x="2" y="7"/>
                    <a:pt x="2" y="7"/>
                  </a:cubicBezTo>
                  <a:cubicBezTo>
                    <a:pt x="3" y="6"/>
                    <a:pt x="3" y="6"/>
                    <a:pt x="3" y="6"/>
                  </a:cubicBezTo>
                  <a:cubicBezTo>
                    <a:pt x="3" y="7"/>
                    <a:pt x="3" y="7"/>
                    <a:pt x="3" y="7"/>
                  </a:cubicBezTo>
                  <a:cubicBezTo>
                    <a:pt x="4" y="6"/>
                    <a:pt x="4" y="6"/>
                    <a:pt x="4" y="6"/>
                  </a:cubicBezTo>
                  <a:cubicBezTo>
                    <a:pt x="3" y="5"/>
                    <a:pt x="3" y="5"/>
                    <a:pt x="3" y="5"/>
                  </a:cubicBezTo>
                  <a:cubicBezTo>
                    <a:pt x="4" y="5"/>
                    <a:pt x="4" y="5"/>
                    <a:pt x="4" y="5"/>
                  </a:cubicBezTo>
                  <a:cubicBezTo>
                    <a:pt x="3" y="5"/>
                    <a:pt x="3" y="5"/>
                    <a:pt x="3" y="5"/>
                  </a:cubicBezTo>
                  <a:cubicBezTo>
                    <a:pt x="2" y="5"/>
                    <a:pt x="2" y="5"/>
                    <a:pt x="2" y="5"/>
                  </a:cubicBezTo>
                  <a:cubicBezTo>
                    <a:pt x="0" y="4"/>
                    <a:pt x="0" y="4"/>
                    <a:pt x="0" y="4"/>
                  </a:cubicBezTo>
                  <a:cubicBezTo>
                    <a:pt x="0" y="3"/>
                    <a:pt x="0" y="3"/>
                    <a:pt x="0" y="3"/>
                  </a:cubicBezTo>
                  <a:cubicBezTo>
                    <a:pt x="1" y="2"/>
                    <a:pt x="1" y="2"/>
                    <a:pt x="1" y="2"/>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2" y="0"/>
                    <a:pt x="2" y="0"/>
                    <a:pt x="2" y="0"/>
                  </a:cubicBezTo>
                  <a:cubicBezTo>
                    <a:pt x="2" y="1"/>
                    <a:pt x="2" y="1"/>
                    <a:pt x="2" y="1"/>
                  </a:cubicBezTo>
                  <a:cubicBezTo>
                    <a:pt x="2" y="1"/>
                    <a:pt x="2" y="1"/>
                    <a:pt x="2" y="1"/>
                  </a:cubicBezTo>
                  <a:cubicBezTo>
                    <a:pt x="3" y="2"/>
                    <a:pt x="3" y="2"/>
                    <a:pt x="3" y="2"/>
                  </a:cubicBezTo>
                  <a:cubicBezTo>
                    <a:pt x="4" y="2"/>
                    <a:pt x="4" y="2"/>
                    <a:pt x="4" y="2"/>
                  </a:cubicBezTo>
                  <a:cubicBezTo>
                    <a:pt x="4" y="2"/>
                    <a:pt x="4" y="2"/>
                    <a:pt x="4" y="2"/>
                  </a:cubicBezTo>
                  <a:cubicBezTo>
                    <a:pt x="3" y="2"/>
                    <a:pt x="3" y="2"/>
                    <a:pt x="3" y="2"/>
                  </a:cubicBezTo>
                  <a:cubicBezTo>
                    <a:pt x="4" y="1"/>
                    <a:pt x="4" y="1"/>
                    <a:pt x="4" y="1"/>
                  </a:cubicBezTo>
                  <a:cubicBezTo>
                    <a:pt x="4" y="1"/>
                    <a:pt x="4" y="1"/>
                    <a:pt x="4" y="1"/>
                  </a:cubicBezTo>
                  <a:cubicBezTo>
                    <a:pt x="5" y="2"/>
                    <a:pt x="5" y="2"/>
                    <a:pt x="5" y="2"/>
                  </a:cubicBezTo>
                  <a:cubicBezTo>
                    <a:pt x="5" y="2"/>
                    <a:pt x="5" y="2"/>
                    <a:pt x="5" y="2"/>
                  </a:cubicBezTo>
                  <a:cubicBezTo>
                    <a:pt x="6" y="2"/>
                    <a:pt x="6" y="2"/>
                    <a:pt x="6" y="2"/>
                  </a:cubicBezTo>
                  <a:cubicBezTo>
                    <a:pt x="6" y="2"/>
                    <a:pt x="6" y="2"/>
                    <a:pt x="6" y="2"/>
                  </a:cubicBezTo>
                  <a:cubicBezTo>
                    <a:pt x="7" y="2"/>
                    <a:pt x="7" y="2"/>
                    <a:pt x="7" y="2"/>
                  </a:cubicBezTo>
                  <a:cubicBezTo>
                    <a:pt x="7" y="3"/>
                    <a:pt x="7" y="3"/>
                    <a:pt x="7" y="3"/>
                  </a:cubicBezTo>
                  <a:cubicBezTo>
                    <a:pt x="7" y="4"/>
                    <a:pt x="7" y="4"/>
                    <a:pt x="7" y="4"/>
                  </a:cubicBezTo>
                  <a:cubicBezTo>
                    <a:pt x="7" y="4"/>
                    <a:pt x="7" y="4"/>
                    <a:pt x="7" y="4"/>
                  </a:cubicBezTo>
                  <a:cubicBezTo>
                    <a:pt x="8" y="5"/>
                    <a:pt x="8" y="5"/>
                    <a:pt x="8" y="5"/>
                  </a:cubicBezTo>
                  <a:cubicBezTo>
                    <a:pt x="8" y="6"/>
                    <a:pt x="8" y="6"/>
                    <a:pt x="8" y="6"/>
                  </a:cubicBezTo>
                  <a:cubicBezTo>
                    <a:pt x="9" y="6"/>
                    <a:pt x="9" y="6"/>
                    <a:pt x="9" y="6"/>
                  </a:cubicBezTo>
                  <a:cubicBezTo>
                    <a:pt x="9" y="6"/>
                    <a:pt x="9" y="6"/>
                    <a:pt x="9" y="6"/>
                  </a:cubicBezTo>
                  <a:cubicBezTo>
                    <a:pt x="10" y="6"/>
                    <a:pt x="10" y="6"/>
                    <a:pt x="10" y="6"/>
                  </a:cubicBezTo>
                  <a:cubicBezTo>
                    <a:pt x="12" y="6"/>
                    <a:pt x="12" y="6"/>
                    <a:pt x="12" y="6"/>
                  </a:cubicBezTo>
                  <a:cubicBezTo>
                    <a:pt x="13" y="6"/>
                    <a:pt x="13" y="6"/>
                    <a:pt x="13" y="6"/>
                  </a:cubicBezTo>
                  <a:cubicBezTo>
                    <a:pt x="15" y="6"/>
                    <a:pt x="15" y="6"/>
                    <a:pt x="15" y="6"/>
                  </a:cubicBezTo>
                  <a:cubicBezTo>
                    <a:pt x="16" y="6"/>
                    <a:pt x="16" y="6"/>
                    <a:pt x="16" y="6"/>
                  </a:cubicBezTo>
                  <a:cubicBezTo>
                    <a:pt x="17" y="6"/>
                    <a:pt x="17" y="6"/>
                    <a:pt x="17" y="6"/>
                  </a:cubicBezTo>
                  <a:cubicBezTo>
                    <a:pt x="17" y="7"/>
                    <a:pt x="17" y="7"/>
                    <a:pt x="17" y="7"/>
                  </a:cubicBezTo>
                  <a:cubicBezTo>
                    <a:pt x="18" y="6"/>
                    <a:pt x="18" y="6"/>
                    <a:pt x="18" y="6"/>
                  </a:cubicBezTo>
                  <a:cubicBezTo>
                    <a:pt x="18" y="7"/>
                    <a:pt x="18" y="7"/>
                    <a:pt x="18" y="7"/>
                  </a:cubicBezTo>
                  <a:cubicBezTo>
                    <a:pt x="19" y="7"/>
                    <a:pt x="19" y="7"/>
                    <a:pt x="19" y="7"/>
                  </a:cubicBezTo>
                  <a:cubicBezTo>
                    <a:pt x="18" y="8"/>
                    <a:pt x="18" y="8"/>
                    <a:pt x="18" y="8"/>
                  </a:cubicBezTo>
                  <a:cubicBezTo>
                    <a:pt x="18" y="9"/>
                    <a:pt x="18" y="9"/>
                    <a:pt x="18" y="9"/>
                  </a:cubicBezTo>
                  <a:cubicBezTo>
                    <a:pt x="18" y="10"/>
                    <a:pt x="18" y="10"/>
                    <a:pt x="18" y="10"/>
                  </a:cubicBezTo>
                  <a:cubicBezTo>
                    <a:pt x="17" y="11"/>
                    <a:pt x="17" y="11"/>
                    <a:pt x="17" y="11"/>
                  </a:cubicBezTo>
                  <a:cubicBezTo>
                    <a:pt x="17" y="11"/>
                    <a:pt x="17" y="11"/>
                    <a:pt x="17" y="11"/>
                  </a:cubicBezTo>
                  <a:cubicBezTo>
                    <a:pt x="17" y="12"/>
                    <a:pt x="17" y="12"/>
                    <a:pt x="17" y="12"/>
                  </a:cubicBezTo>
                  <a:cubicBezTo>
                    <a:pt x="16" y="12"/>
                    <a:pt x="16" y="12"/>
                    <a:pt x="16" y="12"/>
                  </a:cubicBezTo>
                  <a:cubicBezTo>
                    <a:pt x="16" y="11"/>
                    <a:pt x="16" y="11"/>
                    <a:pt x="16" y="11"/>
                  </a:cubicBezTo>
                  <a:cubicBezTo>
                    <a:pt x="15" y="12"/>
                    <a:pt x="15" y="12"/>
                    <a:pt x="15" y="12"/>
                  </a:cubicBezTo>
                  <a:cubicBezTo>
                    <a:pt x="15" y="12"/>
                    <a:pt x="15" y="12"/>
                    <a:pt x="15" y="12"/>
                  </a:cubicBezTo>
                  <a:cubicBezTo>
                    <a:pt x="15" y="13"/>
                    <a:pt x="15" y="13"/>
                    <a:pt x="15" y="13"/>
                  </a:cubicBezTo>
                  <a:cubicBezTo>
                    <a:pt x="15" y="13"/>
                    <a:pt x="15" y="13"/>
                    <a:pt x="15" y="13"/>
                  </a:cubicBezTo>
                  <a:cubicBezTo>
                    <a:pt x="15" y="14"/>
                    <a:pt x="15" y="14"/>
                    <a:pt x="15" y="14"/>
                  </a:cubicBezTo>
                  <a:cubicBezTo>
                    <a:pt x="16" y="15"/>
                    <a:pt x="16" y="15"/>
                    <a:pt x="16" y="15"/>
                  </a:cubicBezTo>
                  <a:cubicBezTo>
                    <a:pt x="16" y="15"/>
                    <a:pt x="16" y="15"/>
                    <a:pt x="16" y="15"/>
                  </a:cubicBezTo>
                  <a:cubicBezTo>
                    <a:pt x="16" y="16"/>
                    <a:pt x="16" y="16"/>
                    <a:pt x="16" y="16"/>
                  </a:cubicBezTo>
                  <a:cubicBezTo>
                    <a:pt x="17" y="16"/>
                    <a:pt x="17" y="16"/>
                    <a:pt x="17" y="16"/>
                  </a:cubicBezTo>
                  <a:cubicBezTo>
                    <a:pt x="18" y="16"/>
                    <a:pt x="18" y="16"/>
                    <a:pt x="18" y="16"/>
                  </a:cubicBezTo>
                  <a:cubicBezTo>
                    <a:pt x="18" y="16"/>
                    <a:pt x="18" y="16"/>
                    <a:pt x="18" y="16"/>
                  </a:cubicBezTo>
                  <a:cubicBezTo>
                    <a:pt x="17" y="16"/>
                    <a:pt x="17" y="16"/>
                    <a:pt x="17" y="16"/>
                  </a:cubicBezTo>
                  <a:cubicBezTo>
                    <a:pt x="18" y="15"/>
                    <a:pt x="18" y="15"/>
                    <a:pt x="18" y="15"/>
                  </a:cubicBezTo>
                  <a:cubicBezTo>
                    <a:pt x="18" y="14"/>
                    <a:pt x="18" y="14"/>
                    <a:pt x="18" y="14"/>
                  </a:cubicBezTo>
                  <a:cubicBezTo>
                    <a:pt x="18" y="14"/>
                    <a:pt x="18" y="14"/>
                    <a:pt x="18" y="14"/>
                  </a:cubicBezTo>
                  <a:cubicBezTo>
                    <a:pt x="18" y="14"/>
                    <a:pt x="18" y="14"/>
                    <a:pt x="18" y="14"/>
                  </a:cubicBezTo>
                  <a:cubicBezTo>
                    <a:pt x="18" y="13"/>
                    <a:pt x="18" y="13"/>
                    <a:pt x="18" y="13"/>
                  </a:cubicBezTo>
                  <a:cubicBezTo>
                    <a:pt x="19" y="14"/>
                    <a:pt x="19" y="14"/>
                    <a:pt x="19" y="14"/>
                  </a:cubicBezTo>
                  <a:cubicBezTo>
                    <a:pt x="20" y="14"/>
                    <a:pt x="20" y="14"/>
                    <a:pt x="20" y="14"/>
                  </a:cubicBezTo>
                  <a:cubicBezTo>
                    <a:pt x="20" y="14"/>
                    <a:pt x="20" y="14"/>
                    <a:pt x="20" y="14"/>
                  </a:cubicBezTo>
                  <a:cubicBezTo>
                    <a:pt x="20" y="15"/>
                    <a:pt x="20" y="15"/>
                    <a:pt x="20" y="15"/>
                  </a:cubicBezTo>
                  <a:cubicBezTo>
                    <a:pt x="20" y="16"/>
                    <a:pt x="20" y="16"/>
                    <a:pt x="20" y="16"/>
                  </a:cubicBezTo>
                  <a:cubicBezTo>
                    <a:pt x="20" y="17"/>
                    <a:pt x="20" y="17"/>
                    <a:pt x="20" y="17"/>
                  </a:cubicBezTo>
                  <a:cubicBezTo>
                    <a:pt x="21" y="17"/>
                    <a:pt x="21" y="17"/>
                    <a:pt x="21" y="17"/>
                  </a:cubicBezTo>
                  <a:cubicBezTo>
                    <a:pt x="21" y="19"/>
                    <a:pt x="21" y="19"/>
                    <a:pt x="21" y="19"/>
                  </a:cubicBezTo>
                  <a:cubicBezTo>
                    <a:pt x="21" y="20"/>
                    <a:pt x="21" y="20"/>
                    <a:pt x="21" y="20"/>
                  </a:cubicBezTo>
                  <a:cubicBezTo>
                    <a:pt x="22" y="21"/>
                    <a:pt x="22" y="21"/>
                    <a:pt x="22" y="21"/>
                  </a:cubicBezTo>
                  <a:cubicBezTo>
                    <a:pt x="22" y="21"/>
                    <a:pt x="22" y="21"/>
                    <a:pt x="22" y="21"/>
                  </a:cubicBezTo>
                  <a:cubicBezTo>
                    <a:pt x="22" y="21"/>
                    <a:pt x="22" y="21"/>
                    <a:pt x="22" y="21"/>
                  </a:cubicBezTo>
                  <a:cubicBezTo>
                    <a:pt x="22" y="22"/>
                    <a:pt x="22" y="22"/>
                    <a:pt x="22" y="22"/>
                  </a:cubicBezTo>
                  <a:cubicBezTo>
                    <a:pt x="22" y="22"/>
                    <a:pt x="22" y="22"/>
                    <a:pt x="22" y="22"/>
                  </a:cubicBezTo>
                  <a:close/>
                  <a:moveTo>
                    <a:pt x="16" y="19"/>
                  </a:moveTo>
                  <a:cubicBezTo>
                    <a:pt x="16" y="18"/>
                    <a:pt x="16" y="18"/>
                    <a:pt x="16" y="18"/>
                  </a:cubicBezTo>
                  <a:cubicBezTo>
                    <a:pt x="16" y="18"/>
                    <a:pt x="16" y="18"/>
                    <a:pt x="16" y="18"/>
                  </a:cubicBezTo>
                  <a:cubicBezTo>
                    <a:pt x="16" y="19"/>
                    <a:pt x="16" y="19"/>
                    <a:pt x="16" y="19"/>
                  </a:cubicBezTo>
                  <a:cubicBezTo>
                    <a:pt x="16" y="19"/>
                    <a:pt x="16" y="19"/>
                    <a:pt x="16" y="19"/>
                  </a:cubicBezTo>
                  <a:cubicBezTo>
                    <a:pt x="16" y="19"/>
                    <a:pt x="16" y="19"/>
                    <a:pt x="16" y="19"/>
                  </a:cubicBezTo>
                  <a:close/>
                  <a:moveTo>
                    <a:pt x="14" y="18"/>
                  </a:moveTo>
                  <a:cubicBezTo>
                    <a:pt x="14" y="19"/>
                    <a:pt x="14" y="19"/>
                    <a:pt x="14" y="19"/>
                  </a:cubicBezTo>
                  <a:cubicBezTo>
                    <a:pt x="14" y="20"/>
                    <a:pt x="14" y="20"/>
                    <a:pt x="14" y="20"/>
                  </a:cubicBezTo>
                  <a:cubicBezTo>
                    <a:pt x="15" y="20"/>
                    <a:pt x="15" y="20"/>
                    <a:pt x="15" y="20"/>
                  </a:cubicBezTo>
                  <a:cubicBezTo>
                    <a:pt x="15" y="19"/>
                    <a:pt x="15" y="19"/>
                    <a:pt x="15" y="19"/>
                  </a:cubicBezTo>
                  <a:cubicBezTo>
                    <a:pt x="15" y="19"/>
                    <a:pt x="15" y="19"/>
                    <a:pt x="15" y="19"/>
                  </a:cubicBezTo>
                  <a:cubicBezTo>
                    <a:pt x="14" y="18"/>
                    <a:pt x="14" y="18"/>
                    <a:pt x="14" y="18"/>
                  </a:cubicBezTo>
                  <a:cubicBezTo>
                    <a:pt x="14" y="18"/>
                    <a:pt x="14" y="18"/>
                    <a:pt x="14" y="18"/>
                  </a:cubicBezTo>
                  <a:close/>
                  <a:moveTo>
                    <a:pt x="13" y="18"/>
                  </a:moveTo>
                  <a:cubicBezTo>
                    <a:pt x="12" y="18"/>
                    <a:pt x="12" y="18"/>
                    <a:pt x="12" y="18"/>
                  </a:cubicBezTo>
                  <a:cubicBezTo>
                    <a:pt x="12" y="18"/>
                    <a:pt x="12" y="18"/>
                    <a:pt x="12" y="18"/>
                  </a:cubicBezTo>
                  <a:cubicBezTo>
                    <a:pt x="13" y="20"/>
                    <a:pt x="13" y="20"/>
                    <a:pt x="13" y="20"/>
                  </a:cubicBezTo>
                  <a:cubicBezTo>
                    <a:pt x="14" y="20"/>
                    <a:pt x="14" y="20"/>
                    <a:pt x="14" y="20"/>
                  </a:cubicBezTo>
                  <a:cubicBezTo>
                    <a:pt x="14" y="18"/>
                    <a:pt x="14" y="18"/>
                    <a:pt x="14" y="18"/>
                  </a:cubicBezTo>
                  <a:lnTo>
                    <a:pt x="13" y="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0" name="Freeform 32"/>
            <p:cNvSpPr/>
            <p:nvPr/>
          </p:nvSpPr>
          <p:spPr bwMode="auto">
            <a:xfrm>
              <a:off x="6141910" y="2603418"/>
              <a:ext cx="65619" cy="33452"/>
            </a:xfrm>
            <a:custGeom>
              <a:avLst/>
              <a:gdLst>
                <a:gd name="T0" fmla="*/ 0 w 51"/>
                <a:gd name="T1" fmla="*/ 11 h 26"/>
                <a:gd name="T2" fmla="*/ 3 w 51"/>
                <a:gd name="T3" fmla="*/ 11 h 26"/>
                <a:gd name="T4" fmla="*/ 7 w 51"/>
                <a:gd name="T5" fmla="*/ 4 h 26"/>
                <a:gd name="T6" fmla="*/ 14 w 51"/>
                <a:gd name="T7" fmla="*/ 0 h 26"/>
                <a:gd name="T8" fmla="*/ 22 w 51"/>
                <a:gd name="T9" fmla="*/ 0 h 26"/>
                <a:gd name="T10" fmla="*/ 22 w 51"/>
                <a:gd name="T11" fmla="*/ 0 h 26"/>
                <a:gd name="T12" fmla="*/ 29 w 51"/>
                <a:gd name="T13" fmla="*/ 4 h 26"/>
                <a:gd name="T14" fmla="*/ 33 w 51"/>
                <a:gd name="T15" fmla="*/ 4 h 26"/>
                <a:gd name="T16" fmla="*/ 37 w 51"/>
                <a:gd name="T17" fmla="*/ 4 h 26"/>
                <a:gd name="T18" fmla="*/ 40 w 51"/>
                <a:gd name="T19" fmla="*/ 4 h 26"/>
                <a:gd name="T20" fmla="*/ 44 w 51"/>
                <a:gd name="T21" fmla="*/ 4 h 26"/>
                <a:gd name="T22" fmla="*/ 44 w 51"/>
                <a:gd name="T23" fmla="*/ 4 h 26"/>
                <a:gd name="T24" fmla="*/ 44 w 51"/>
                <a:gd name="T25" fmla="*/ 8 h 26"/>
                <a:gd name="T26" fmla="*/ 44 w 51"/>
                <a:gd name="T27" fmla="*/ 11 h 26"/>
                <a:gd name="T28" fmla="*/ 48 w 51"/>
                <a:gd name="T29" fmla="*/ 15 h 26"/>
                <a:gd name="T30" fmla="*/ 48 w 51"/>
                <a:gd name="T31" fmla="*/ 19 h 26"/>
                <a:gd name="T32" fmla="*/ 51 w 51"/>
                <a:gd name="T33" fmla="*/ 19 h 26"/>
                <a:gd name="T34" fmla="*/ 44 w 51"/>
                <a:gd name="T35" fmla="*/ 22 h 26"/>
                <a:gd name="T36" fmla="*/ 40 w 51"/>
                <a:gd name="T37" fmla="*/ 22 h 26"/>
                <a:gd name="T38" fmla="*/ 33 w 51"/>
                <a:gd name="T39" fmla="*/ 22 h 26"/>
                <a:gd name="T40" fmla="*/ 29 w 51"/>
                <a:gd name="T41" fmla="*/ 22 h 26"/>
                <a:gd name="T42" fmla="*/ 26 w 51"/>
                <a:gd name="T43" fmla="*/ 22 h 26"/>
                <a:gd name="T44" fmla="*/ 22 w 51"/>
                <a:gd name="T45" fmla="*/ 26 h 26"/>
                <a:gd name="T46" fmla="*/ 18 w 51"/>
                <a:gd name="T47" fmla="*/ 26 h 26"/>
                <a:gd name="T48" fmla="*/ 11 w 51"/>
                <a:gd name="T49" fmla="*/ 22 h 26"/>
                <a:gd name="T50" fmla="*/ 7 w 51"/>
                <a:gd name="T51" fmla="*/ 22 h 26"/>
                <a:gd name="T52" fmla="*/ 3 w 51"/>
                <a:gd name="T53" fmla="*/ 22 h 26"/>
                <a:gd name="T54" fmla="*/ 0 w 51"/>
                <a:gd name="T55" fmla="*/ 19 h 26"/>
                <a:gd name="T56" fmla="*/ 0 w 51"/>
                <a:gd name="T57" fmla="*/ 15 h 26"/>
                <a:gd name="T58" fmla="*/ 0 w 51"/>
                <a:gd name="T59"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26">
                  <a:moveTo>
                    <a:pt x="0" y="11"/>
                  </a:moveTo>
                  <a:lnTo>
                    <a:pt x="3" y="11"/>
                  </a:lnTo>
                  <a:lnTo>
                    <a:pt x="7" y="4"/>
                  </a:lnTo>
                  <a:lnTo>
                    <a:pt x="14" y="0"/>
                  </a:lnTo>
                  <a:lnTo>
                    <a:pt x="22" y="0"/>
                  </a:lnTo>
                  <a:lnTo>
                    <a:pt x="22" y="0"/>
                  </a:lnTo>
                  <a:lnTo>
                    <a:pt x="29" y="4"/>
                  </a:lnTo>
                  <a:lnTo>
                    <a:pt x="33" y="4"/>
                  </a:lnTo>
                  <a:lnTo>
                    <a:pt x="37" y="4"/>
                  </a:lnTo>
                  <a:lnTo>
                    <a:pt x="40" y="4"/>
                  </a:lnTo>
                  <a:lnTo>
                    <a:pt x="44" y="4"/>
                  </a:lnTo>
                  <a:lnTo>
                    <a:pt x="44" y="4"/>
                  </a:lnTo>
                  <a:lnTo>
                    <a:pt x="44" y="8"/>
                  </a:lnTo>
                  <a:lnTo>
                    <a:pt x="44" y="11"/>
                  </a:lnTo>
                  <a:lnTo>
                    <a:pt x="48" y="15"/>
                  </a:lnTo>
                  <a:lnTo>
                    <a:pt x="48" y="19"/>
                  </a:lnTo>
                  <a:lnTo>
                    <a:pt x="51" y="19"/>
                  </a:lnTo>
                  <a:lnTo>
                    <a:pt x="44" y="22"/>
                  </a:lnTo>
                  <a:lnTo>
                    <a:pt x="40" y="22"/>
                  </a:lnTo>
                  <a:lnTo>
                    <a:pt x="33" y="22"/>
                  </a:lnTo>
                  <a:lnTo>
                    <a:pt x="29" y="22"/>
                  </a:lnTo>
                  <a:lnTo>
                    <a:pt x="26" y="22"/>
                  </a:lnTo>
                  <a:lnTo>
                    <a:pt x="22" y="26"/>
                  </a:lnTo>
                  <a:lnTo>
                    <a:pt x="18" y="26"/>
                  </a:lnTo>
                  <a:lnTo>
                    <a:pt x="11" y="22"/>
                  </a:lnTo>
                  <a:lnTo>
                    <a:pt x="7" y="22"/>
                  </a:lnTo>
                  <a:lnTo>
                    <a:pt x="3" y="22"/>
                  </a:lnTo>
                  <a:lnTo>
                    <a:pt x="0" y="19"/>
                  </a:lnTo>
                  <a:lnTo>
                    <a:pt x="0" y="15"/>
                  </a:lnTo>
                  <a:lnTo>
                    <a:pt x="0"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1" name="Freeform 33"/>
            <p:cNvSpPr/>
            <p:nvPr/>
          </p:nvSpPr>
          <p:spPr bwMode="auto">
            <a:xfrm>
              <a:off x="5955347" y="2560960"/>
              <a:ext cx="176269" cy="81058"/>
            </a:xfrm>
            <a:custGeom>
              <a:avLst/>
              <a:gdLst>
                <a:gd name="T0" fmla="*/ 4 w 137"/>
                <a:gd name="T1" fmla="*/ 0 h 63"/>
                <a:gd name="T2" fmla="*/ 11 w 137"/>
                <a:gd name="T3" fmla="*/ 4 h 63"/>
                <a:gd name="T4" fmla="*/ 15 w 137"/>
                <a:gd name="T5" fmla="*/ 4 h 63"/>
                <a:gd name="T6" fmla="*/ 22 w 137"/>
                <a:gd name="T7" fmla="*/ 0 h 63"/>
                <a:gd name="T8" fmla="*/ 30 w 137"/>
                <a:gd name="T9" fmla="*/ 4 h 63"/>
                <a:gd name="T10" fmla="*/ 37 w 137"/>
                <a:gd name="T11" fmla="*/ 4 h 63"/>
                <a:gd name="T12" fmla="*/ 45 w 137"/>
                <a:gd name="T13" fmla="*/ 11 h 63"/>
                <a:gd name="T14" fmla="*/ 52 w 137"/>
                <a:gd name="T15" fmla="*/ 15 h 63"/>
                <a:gd name="T16" fmla="*/ 56 w 137"/>
                <a:gd name="T17" fmla="*/ 18 h 63"/>
                <a:gd name="T18" fmla="*/ 56 w 137"/>
                <a:gd name="T19" fmla="*/ 15 h 63"/>
                <a:gd name="T20" fmla="*/ 59 w 137"/>
                <a:gd name="T21" fmla="*/ 15 h 63"/>
                <a:gd name="T22" fmla="*/ 67 w 137"/>
                <a:gd name="T23" fmla="*/ 15 h 63"/>
                <a:gd name="T24" fmla="*/ 71 w 137"/>
                <a:gd name="T25" fmla="*/ 22 h 63"/>
                <a:gd name="T26" fmla="*/ 82 w 137"/>
                <a:gd name="T27" fmla="*/ 22 h 63"/>
                <a:gd name="T28" fmla="*/ 82 w 137"/>
                <a:gd name="T29" fmla="*/ 33 h 63"/>
                <a:gd name="T30" fmla="*/ 89 w 137"/>
                <a:gd name="T31" fmla="*/ 33 h 63"/>
                <a:gd name="T32" fmla="*/ 93 w 137"/>
                <a:gd name="T33" fmla="*/ 33 h 63"/>
                <a:gd name="T34" fmla="*/ 104 w 137"/>
                <a:gd name="T35" fmla="*/ 30 h 63"/>
                <a:gd name="T36" fmla="*/ 108 w 137"/>
                <a:gd name="T37" fmla="*/ 33 h 63"/>
                <a:gd name="T38" fmla="*/ 115 w 137"/>
                <a:gd name="T39" fmla="*/ 41 h 63"/>
                <a:gd name="T40" fmla="*/ 122 w 137"/>
                <a:gd name="T41" fmla="*/ 41 h 63"/>
                <a:gd name="T42" fmla="*/ 130 w 137"/>
                <a:gd name="T43" fmla="*/ 37 h 63"/>
                <a:gd name="T44" fmla="*/ 134 w 137"/>
                <a:gd name="T45" fmla="*/ 41 h 63"/>
                <a:gd name="T46" fmla="*/ 137 w 137"/>
                <a:gd name="T47" fmla="*/ 55 h 63"/>
                <a:gd name="T48" fmla="*/ 122 w 137"/>
                <a:gd name="T49" fmla="*/ 63 h 63"/>
                <a:gd name="T50" fmla="*/ 115 w 137"/>
                <a:gd name="T51" fmla="*/ 63 h 63"/>
                <a:gd name="T52" fmla="*/ 93 w 137"/>
                <a:gd name="T53" fmla="*/ 59 h 63"/>
                <a:gd name="T54" fmla="*/ 82 w 137"/>
                <a:gd name="T55" fmla="*/ 55 h 63"/>
                <a:gd name="T56" fmla="*/ 78 w 137"/>
                <a:gd name="T57" fmla="*/ 52 h 63"/>
                <a:gd name="T58" fmla="*/ 59 w 137"/>
                <a:gd name="T59" fmla="*/ 52 h 63"/>
                <a:gd name="T60" fmla="*/ 48 w 137"/>
                <a:gd name="T61" fmla="*/ 48 h 63"/>
                <a:gd name="T62" fmla="*/ 41 w 137"/>
                <a:gd name="T63" fmla="*/ 44 h 63"/>
                <a:gd name="T64" fmla="*/ 30 w 137"/>
                <a:gd name="T65" fmla="*/ 41 h 63"/>
                <a:gd name="T66" fmla="*/ 19 w 137"/>
                <a:gd name="T67" fmla="*/ 33 h 63"/>
                <a:gd name="T68" fmla="*/ 8 w 137"/>
                <a:gd name="T69" fmla="*/ 30 h 63"/>
                <a:gd name="T70" fmla="*/ 4 w 137"/>
                <a:gd name="T71" fmla="*/ 26 h 63"/>
                <a:gd name="T72" fmla="*/ 0 w 137"/>
                <a:gd name="T73" fmla="*/ 22 h 63"/>
                <a:gd name="T74" fmla="*/ 4 w 137"/>
                <a:gd name="T75" fmla="*/ 11 h 63"/>
                <a:gd name="T76" fmla="*/ 4 w 137"/>
                <a:gd name="T7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63">
                  <a:moveTo>
                    <a:pt x="4" y="0"/>
                  </a:moveTo>
                  <a:lnTo>
                    <a:pt x="4" y="0"/>
                  </a:lnTo>
                  <a:lnTo>
                    <a:pt x="11" y="0"/>
                  </a:lnTo>
                  <a:lnTo>
                    <a:pt x="11" y="4"/>
                  </a:lnTo>
                  <a:lnTo>
                    <a:pt x="15" y="4"/>
                  </a:lnTo>
                  <a:lnTo>
                    <a:pt x="15" y="4"/>
                  </a:lnTo>
                  <a:lnTo>
                    <a:pt x="19" y="0"/>
                  </a:lnTo>
                  <a:lnTo>
                    <a:pt x="22" y="0"/>
                  </a:lnTo>
                  <a:lnTo>
                    <a:pt x="30" y="4"/>
                  </a:lnTo>
                  <a:lnTo>
                    <a:pt x="30" y="4"/>
                  </a:lnTo>
                  <a:lnTo>
                    <a:pt x="34" y="4"/>
                  </a:lnTo>
                  <a:lnTo>
                    <a:pt x="37" y="4"/>
                  </a:lnTo>
                  <a:lnTo>
                    <a:pt x="41" y="11"/>
                  </a:lnTo>
                  <a:lnTo>
                    <a:pt x="45" y="11"/>
                  </a:lnTo>
                  <a:lnTo>
                    <a:pt x="48" y="11"/>
                  </a:lnTo>
                  <a:lnTo>
                    <a:pt x="52" y="15"/>
                  </a:lnTo>
                  <a:lnTo>
                    <a:pt x="52" y="18"/>
                  </a:lnTo>
                  <a:lnTo>
                    <a:pt x="56" y="18"/>
                  </a:lnTo>
                  <a:lnTo>
                    <a:pt x="56" y="18"/>
                  </a:lnTo>
                  <a:lnTo>
                    <a:pt x="56" y="15"/>
                  </a:lnTo>
                  <a:lnTo>
                    <a:pt x="59" y="15"/>
                  </a:lnTo>
                  <a:lnTo>
                    <a:pt x="59" y="15"/>
                  </a:lnTo>
                  <a:lnTo>
                    <a:pt x="63" y="15"/>
                  </a:lnTo>
                  <a:lnTo>
                    <a:pt x="67" y="15"/>
                  </a:lnTo>
                  <a:lnTo>
                    <a:pt x="67" y="22"/>
                  </a:lnTo>
                  <a:lnTo>
                    <a:pt x="71" y="22"/>
                  </a:lnTo>
                  <a:lnTo>
                    <a:pt x="78" y="22"/>
                  </a:lnTo>
                  <a:lnTo>
                    <a:pt x="82" y="22"/>
                  </a:lnTo>
                  <a:lnTo>
                    <a:pt x="78" y="30"/>
                  </a:lnTo>
                  <a:lnTo>
                    <a:pt x="82" y="33"/>
                  </a:lnTo>
                  <a:lnTo>
                    <a:pt x="85" y="33"/>
                  </a:lnTo>
                  <a:lnTo>
                    <a:pt x="89" y="33"/>
                  </a:lnTo>
                  <a:lnTo>
                    <a:pt x="89" y="33"/>
                  </a:lnTo>
                  <a:lnTo>
                    <a:pt x="93" y="33"/>
                  </a:lnTo>
                  <a:lnTo>
                    <a:pt x="97" y="30"/>
                  </a:lnTo>
                  <a:lnTo>
                    <a:pt x="104" y="30"/>
                  </a:lnTo>
                  <a:lnTo>
                    <a:pt x="108" y="30"/>
                  </a:lnTo>
                  <a:lnTo>
                    <a:pt x="108" y="33"/>
                  </a:lnTo>
                  <a:lnTo>
                    <a:pt x="115" y="37"/>
                  </a:lnTo>
                  <a:lnTo>
                    <a:pt x="115" y="41"/>
                  </a:lnTo>
                  <a:lnTo>
                    <a:pt x="119" y="41"/>
                  </a:lnTo>
                  <a:lnTo>
                    <a:pt x="122" y="41"/>
                  </a:lnTo>
                  <a:lnTo>
                    <a:pt x="126" y="41"/>
                  </a:lnTo>
                  <a:lnTo>
                    <a:pt x="130" y="37"/>
                  </a:lnTo>
                  <a:lnTo>
                    <a:pt x="134" y="41"/>
                  </a:lnTo>
                  <a:lnTo>
                    <a:pt x="134" y="41"/>
                  </a:lnTo>
                  <a:lnTo>
                    <a:pt x="134" y="48"/>
                  </a:lnTo>
                  <a:lnTo>
                    <a:pt x="137" y="55"/>
                  </a:lnTo>
                  <a:lnTo>
                    <a:pt x="134" y="63"/>
                  </a:lnTo>
                  <a:lnTo>
                    <a:pt x="122" y="63"/>
                  </a:lnTo>
                  <a:lnTo>
                    <a:pt x="119" y="59"/>
                  </a:lnTo>
                  <a:lnTo>
                    <a:pt x="115" y="63"/>
                  </a:lnTo>
                  <a:lnTo>
                    <a:pt x="100" y="59"/>
                  </a:lnTo>
                  <a:lnTo>
                    <a:pt x="93" y="59"/>
                  </a:lnTo>
                  <a:lnTo>
                    <a:pt x="93" y="59"/>
                  </a:lnTo>
                  <a:lnTo>
                    <a:pt x="82" y="55"/>
                  </a:lnTo>
                  <a:lnTo>
                    <a:pt x="78" y="55"/>
                  </a:lnTo>
                  <a:lnTo>
                    <a:pt x="78" y="52"/>
                  </a:lnTo>
                  <a:lnTo>
                    <a:pt x="71" y="48"/>
                  </a:lnTo>
                  <a:lnTo>
                    <a:pt x="59" y="52"/>
                  </a:lnTo>
                  <a:lnTo>
                    <a:pt x="59" y="48"/>
                  </a:lnTo>
                  <a:lnTo>
                    <a:pt x="48" y="48"/>
                  </a:lnTo>
                  <a:lnTo>
                    <a:pt x="45" y="44"/>
                  </a:lnTo>
                  <a:lnTo>
                    <a:pt x="41" y="44"/>
                  </a:lnTo>
                  <a:lnTo>
                    <a:pt x="37" y="44"/>
                  </a:lnTo>
                  <a:lnTo>
                    <a:pt x="30" y="41"/>
                  </a:lnTo>
                  <a:lnTo>
                    <a:pt x="26" y="37"/>
                  </a:lnTo>
                  <a:lnTo>
                    <a:pt x="19" y="33"/>
                  </a:lnTo>
                  <a:lnTo>
                    <a:pt x="11" y="30"/>
                  </a:lnTo>
                  <a:lnTo>
                    <a:pt x="8" y="30"/>
                  </a:lnTo>
                  <a:lnTo>
                    <a:pt x="8" y="30"/>
                  </a:lnTo>
                  <a:lnTo>
                    <a:pt x="4" y="26"/>
                  </a:lnTo>
                  <a:lnTo>
                    <a:pt x="0" y="26"/>
                  </a:lnTo>
                  <a:lnTo>
                    <a:pt x="0" y="22"/>
                  </a:lnTo>
                  <a:lnTo>
                    <a:pt x="4" y="18"/>
                  </a:lnTo>
                  <a:lnTo>
                    <a:pt x="4" y="11"/>
                  </a:lnTo>
                  <a:lnTo>
                    <a:pt x="4" y="4"/>
                  </a:lnTo>
                  <a:lnTo>
                    <a:pt x="4"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2" name="Freeform 34"/>
            <p:cNvSpPr/>
            <p:nvPr/>
          </p:nvSpPr>
          <p:spPr bwMode="auto">
            <a:xfrm>
              <a:off x="5551345" y="2418143"/>
              <a:ext cx="294639" cy="290779"/>
            </a:xfrm>
            <a:custGeom>
              <a:avLst/>
              <a:gdLst>
                <a:gd name="T0" fmla="*/ 137 w 229"/>
                <a:gd name="T1" fmla="*/ 218 h 226"/>
                <a:gd name="T2" fmla="*/ 155 w 229"/>
                <a:gd name="T3" fmla="*/ 215 h 226"/>
                <a:gd name="T4" fmla="*/ 166 w 229"/>
                <a:gd name="T5" fmla="*/ 211 h 226"/>
                <a:gd name="T6" fmla="*/ 174 w 229"/>
                <a:gd name="T7" fmla="*/ 211 h 226"/>
                <a:gd name="T8" fmla="*/ 166 w 229"/>
                <a:gd name="T9" fmla="*/ 192 h 226"/>
                <a:gd name="T10" fmla="*/ 155 w 229"/>
                <a:gd name="T11" fmla="*/ 181 h 226"/>
                <a:gd name="T12" fmla="*/ 148 w 229"/>
                <a:gd name="T13" fmla="*/ 174 h 226"/>
                <a:gd name="T14" fmla="*/ 144 w 229"/>
                <a:gd name="T15" fmla="*/ 163 h 226"/>
                <a:gd name="T16" fmla="*/ 155 w 229"/>
                <a:gd name="T17" fmla="*/ 152 h 226"/>
                <a:gd name="T18" fmla="*/ 166 w 229"/>
                <a:gd name="T19" fmla="*/ 155 h 226"/>
                <a:gd name="T20" fmla="*/ 188 w 229"/>
                <a:gd name="T21" fmla="*/ 141 h 226"/>
                <a:gd name="T22" fmla="*/ 203 w 229"/>
                <a:gd name="T23" fmla="*/ 122 h 226"/>
                <a:gd name="T24" fmla="*/ 207 w 229"/>
                <a:gd name="T25" fmla="*/ 111 h 226"/>
                <a:gd name="T26" fmla="*/ 214 w 229"/>
                <a:gd name="T27" fmla="*/ 92 h 226"/>
                <a:gd name="T28" fmla="*/ 222 w 229"/>
                <a:gd name="T29" fmla="*/ 81 h 226"/>
                <a:gd name="T30" fmla="*/ 229 w 229"/>
                <a:gd name="T31" fmla="*/ 74 h 226"/>
                <a:gd name="T32" fmla="*/ 214 w 229"/>
                <a:gd name="T33" fmla="*/ 70 h 226"/>
                <a:gd name="T34" fmla="*/ 196 w 229"/>
                <a:gd name="T35" fmla="*/ 55 h 226"/>
                <a:gd name="T36" fmla="*/ 192 w 229"/>
                <a:gd name="T37" fmla="*/ 37 h 226"/>
                <a:gd name="T38" fmla="*/ 192 w 229"/>
                <a:gd name="T39" fmla="*/ 26 h 226"/>
                <a:gd name="T40" fmla="*/ 181 w 229"/>
                <a:gd name="T41" fmla="*/ 14 h 226"/>
                <a:gd name="T42" fmla="*/ 170 w 229"/>
                <a:gd name="T43" fmla="*/ 7 h 226"/>
                <a:gd name="T44" fmla="*/ 170 w 229"/>
                <a:gd name="T45" fmla="*/ 0 h 226"/>
                <a:gd name="T46" fmla="*/ 151 w 229"/>
                <a:gd name="T47" fmla="*/ 7 h 226"/>
                <a:gd name="T48" fmla="*/ 148 w 229"/>
                <a:gd name="T49" fmla="*/ 37 h 226"/>
                <a:gd name="T50" fmla="*/ 144 w 229"/>
                <a:gd name="T51" fmla="*/ 48 h 226"/>
                <a:gd name="T52" fmla="*/ 137 w 229"/>
                <a:gd name="T53" fmla="*/ 55 h 226"/>
                <a:gd name="T54" fmla="*/ 133 w 229"/>
                <a:gd name="T55" fmla="*/ 63 h 226"/>
                <a:gd name="T56" fmla="*/ 129 w 229"/>
                <a:gd name="T57" fmla="*/ 77 h 226"/>
                <a:gd name="T58" fmla="*/ 122 w 229"/>
                <a:gd name="T59" fmla="*/ 85 h 226"/>
                <a:gd name="T60" fmla="*/ 114 w 229"/>
                <a:gd name="T61" fmla="*/ 85 h 226"/>
                <a:gd name="T62" fmla="*/ 107 w 229"/>
                <a:gd name="T63" fmla="*/ 92 h 226"/>
                <a:gd name="T64" fmla="*/ 92 w 229"/>
                <a:gd name="T65" fmla="*/ 100 h 226"/>
                <a:gd name="T66" fmla="*/ 85 w 229"/>
                <a:gd name="T67" fmla="*/ 107 h 226"/>
                <a:gd name="T68" fmla="*/ 88 w 229"/>
                <a:gd name="T69" fmla="*/ 122 h 226"/>
                <a:gd name="T70" fmla="*/ 70 w 229"/>
                <a:gd name="T71" fmla="*/ 126 h 226"/>
                <a:gd name="T72" fmla="*/ 48 w 229"/>
                <a:gd name="T73" fmla="*/ 129 h 226"/>
                <a:gd name="T74" fmla="*/ 0 w 229"/>
                <a:gd name="T75" fmla="*/ 126 h 226"/>
                <a:gd name="T76" fmla="*/ 18 w 229"/>
                <a:gd name="T77" fmla="*/ 144 h 226"/>
                <a:gd name="T78" fmla="*/ 29 w 229"/>
                <a:gd name="T79" fmla="*/ 152 h 226"/>
                <a:gd name="T80" fmla="*/ 37 w 229"/>
                <a:gd name="T81" fmla="*/ 163 h 226"/>
                <a:gd name="T82" fmla="*/ 44 w 229"/>
                <a:gd name="T83" fmla="*/ 174 h 226"/>
                <a:gd name="T84" fmla="*/ 29 w 229"/>
                <a:gd name="T85" fmla="*/ 178 h 226"/>
                <a:gd name="T86" fmla="*/ 22 w 229"/>
                <a:gd name="T87" fmla="*/ 189 h 226"/>
                <a:gd name="T88" fmla="*/ 22 w 229"/>
                <a:gd name="T89" fmla="*/ 200 h 226"/>
                <a:gd name="T90" fmla="*/ 33 w 229"/>
                <a:gd name="T91" fmla="*/ 200 h 226"/>
                <a:gd name="T92" fmla="*/ 40 w 229"/>
                <a:gd name="T93" fmla="*/ 200 h 226"/>
                <a:gd name="T94" fmla="*/ 48 w 229"/>
                <a:gd name="T95" fmla="*/ 200 h 226"/>
                <a:gd name="T96" fmla="*/ 55 w 229"/>
                <a:gd name="T97" fmla="*/ 200 h 226"/>
                <a:gd name="T98" fmla="*/ 62 w 229"/>
                <a:gd name="T99" fmla="*/ 200 h 226"/>
                <a:gd name="T100" fmla="*/ 74 w 229"/>
                <a:gd name="T101" fmla="*/ 196 h 226"/>
                <a:gd name="T102" fmla="*/ 85 w 229"/>
                <a:gd name="T103" fmla="*/ 196 h 226"/>
                <a:gd name="T104" fmla="*/ 99 w 229"/>
                <a:gd name="T105" fmla="*/ 196 h 226"/>
                <a:gd name="T106" fmla="*/ 103 w 229"/>
                <a:gd name="T107" fmla="*/ 204 h 226"/>
                <a:gd name="T108" fmla="*/ 111 w 229"/>
                <a:gd name="T109" fmla="*/ 204 h 226"/>
                <a:gd name="T110" fmla="*/ 114 w 229"/>
                <a:gd name="T111" fmla="*/ 215 h 226"/>
                <a:gd name="T112" fmla="*/ 114 w 229"/>
                <a:gd name="T113" fmla="*/ 218 h 226"/>
                <a:gd name="T114" fmla="*/ 129 w 229"/>
                <a:gd name="T115"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 h="226">
                  <a:moveTo>
                    <a:pt x="133" y="226"/>
                  </a:moveTo>
                  <a:lnTo>
                    <a:pt x="133" y="222"/>
                  </a:lnTo>
                  <a:lnTo>
                    <a:pt x="137" y="218"/>
                  </a:lnTo>
                  <a:lnTo>
                    <a:pt x="137" y="218"/>
                  </a:lnTo>
                  <a:lnTo>
                    <a:pt x="140" y="215"/>
                  </a:lnTo>
                  <a:lnTo>
                    <a:pt x="144" y="215"/>
                  </a:lnTo>
                  <a:lnTo>
                    <a:pt x="144" y="215"/>
                  </a:lnTo>
                  <a:lnTo>
                    <a:pt x="155" y="215"/>
                  </a:lnTo>
                  <a:lnTo>
                    <a:pt x="162" y="211"/>
                  </a:lnTo>
                  <a:lnTo>
                    <a:pt x="162" y="211"/>
                  </a:lnTo>
                  <a:lnTo>
                    <a:pt x="166" y="211"/>
                  </a:lnTo>
                  <a:lnTo>
                    <a:pt x="166" y="211"/>
                  </a:lnTo>
                  <a:lnTo>
                    <a:pt x="170" y="215"/>
                  </a:lnTo>
                  <a:lnTo>
                    <a:pt x="174" y="211"/>
                  </a:lnTo>
                  <a:lnTo>
                    <a:pt x="174" y="211"/>
                  </a:lnTo>
                  <a:lnTo>
                    <a:pt x="174" y="211"/>
                  </a:lnTo>
                  <a:lnTo>
                    <a:pt x="174" y="207"/>
                  </a:lnTo>
                  <a:lnTo>
                    <a:pt x="170" y="196"/>
                  </a:lnTo>
                  <a:lnTo>
                    <a:pt x="166" y="192"/>
                  </a:lnTo>
                  <a:lnTo>
                    <a:pt x="166" y="192"/>
                  </a:lnTo>
                  <a:lnTo>
                    <a:pt x="166" y="189"/>
                  </a:lnTo>
                  <a:lnTo>
                    <a:pt x="162" y="189"/>
                  </a:lnTo>
                  <a:lnTo>
                    <a:pt x="159" y="189"/>
                  </a:lnTo>
                  <a:lnTo>
                    <a:pt x="155" y="181"/>
                  </a:lnTo>
                  <a:lnTo>
                    <a:pt x="155" y="178"/>
                  </a:lnTo>
                  <a:lnTo>
                    <a:pt x="155" y="174"/>
                  </a:lnTo>
                  <a:lnTo>
                    <a:pt x="151" y="174"/>
                  </a:lnTo>
                  <a:lnTo>
                    <a:pt x="148" y="174"/>
                  </a:lnTo>
                  <a:lnTo>
                    <a:pt x="144" y="174"/>
                  </a:lnTo>
                  <a:lnTo>
                    <a:pt x="144" y="174"/>
                  </a:lnTo>
                  <a:lnTo>
                    <a:pt x="144" y="170"/>
                  </a:lnTo>
                  <a:lnTo>
                    <a:pt x="144" y="163"/>
                  </a:lnTo>
                  <a:lnTo>
                    <a:pt x="148" y="163"/>
                  </a:lnTo>
                  <a:lnTo>
                    <a:pt x="151" y="155"/>
                  </a:lnTo>
                  <a:lnTo>
                    <a:pt x="151" y="155"/>
                  </a:lnTo>
                  <a:lnTo>
                    <a:pt x="155" y="152"/>
                  </a:lnTo>
                  <a:lnTo>
                    <a:pt x="159" y="152"/>
                  </a:lnTo>
                  <a:lnTo>
                    <a:pt x="162" y="152"/>
                  </a:lnTo>
                  <a:lnTo>
                    <a:pt x="162" y="155"/>
                  </a:lnTo>
                  <a:lnTo>
                    <a:pt x="166" y="155"/>
                  </a:lnTo>
                  <a:lnTo>
                    <a:pt x="170" y="155"/>
                  </a:lnTo>
                  <a:lnTo>
                    <a:pt x="181" y="152"/>
                  </a:lnTo>
                  <a:lnTo>
                    <a:pt x="185" y="148"/>
                  </a:lnTo>
                  <a:lnTo>
                    <a:pt x="188" y="141"/>
                  </a:lnTo>
                  <a:lnTo>
                    <a:pt x="196" y="133"/>
                  </a:lnTo>
                  <a:lnTo>
                    <a:pt x="196" y="129"/>
                  </a:lnTo>
                  <a:lnTo>
                    <a:pt x="199" y="126"/>
                  </a:lnTo>
                  <a:lnTo>
                    <a:pt x="203" y="122"/>
                  </a:lnTo>
                  <a:lnTo>
                    <a:pt x="207" y="118"/>
                  </a:lnTo>
                  <a:lnTo>
                    <a:pt x="211" y="115"/>
                  </a:lnTo>
                  <a:lnTo>
                    <a:pt x="211" y="115"/>
                  </a:lnTo>
                  <a:lnTo>
                    <a:pt x="207" y="111"/>
                  </a:lnTo>
                  <a:lnTo>
                    <a:pt x="211" y="107"/>
                  </a:lnTo>
                  <a:lnTo>
                    <a:pt x="214" y="103"/>
                  </a:lnTo>
                  <a:lnTo>
                    <a:pt x="214" y="100"/>
                  </a:lnTo>
                  <a:lnTo>
                    <a:pt x="214" y="92"/>
                  </a:lnTo>
                  <a:lnTo>
                    <a:pt x="214" y="89"/>
                  </a:lnTo>
                  <a:lnTo>
                    <a:pt x="214" y="89"/>
                  </a:lnTo>
                  <a:lnTo>
                    <a:pt x="218" y="81"/>
                  </a:lnTo>
                  <a:lnTo>
                    <a:pt x="222" y="81"/>
                  </a:lnTo>
                  <a:lnTo>
                    <a:pt x="225" y="81"/>
                  </a:lnTo>
                  <a:lnTo>
                    <a:pt x="225" y="81"/>
                  </a:lnTo>
                  <a:lnTo>
                    <a:pt x="229" y="77"/>
                  </a:lnTo>
                  <a:lnTo>
                    <a:pt x="229" y="74"/>
                  </a:lnTo>
                  <a:lnTo>
                    <a:pt x="225" y="74"/>
                  </a:lnTo>
                  <a:lnTo>
                    <a:pt x="222" y="74"/>
                  </a:lnTo>
                  <a:lnTo>
                    <a:pt x="214" y="74"/>
                  </a:lnTo>
                  <a:lnTo>
                    <a:pt x="214" y="70"/>
                  </a:lnTo>
                  <a:lnTo>
                    <a:pt x="207" y="66"/>
                  </a:lnTo>
                  <a:lnTo>
                    <a:pt x="203" y="66"/>
                  </a:lnTo>
                  <a:lnTo>
                    <a:pt x="196" y="63"/>
                  </a:lnTo>
                  <a:lnTo>
                    <a:pt x="196" y="55"/>
                  </a:lnTo>
                  <a:lnTo>
                    <a:pt x="192" y="48"/>
                  </a:lnTo>
                  <a:lnTo>
                    <a:pt x="188" y="40"/>
                  </a:lnTo>
                  <a:lnTo>
                    <a:pt x="188" y="37"/>
                  </a:lnTo>
                  <a:lnTo>
                    <a:pt x="192" y="37"/>
                  </a:lnTo>
                  <a:lnTo>
                    <a:pt x="192" y="33"/>
                  </a:lnTo>
                  <a:lnTo>
                    <a:pt x="196" y="29"/>
                  </a:lnTo>
                  <a:lnTo>
                    <a:pt x="196" y="26"/>
                  </a:lnTo>
                  <a:lnTo>
                    <a:pt x="192" y="26"/>
                  </a:lnTo>
                  <a:lnTo>
                    <a:pt x="192" y="22"/>
                  </a:lnTo>
                  <a:lnTo>
                    <a:pt x="188" y="22"/>
                  </a:lnTo>
                  <a:lnTo>
                    <a:pt x="181" y="18"/>
                  </a:lnTo>
                  <a:lnTo>
                    <a:pt x="181" y="14"/>
                  </a:lnTo>
                  <a:lnTo>
                    <a:pt x="177" y="14"/>
                  </a:lnTo>
                  <a:lnTo>
                    <a:pt x="174" y="14"/>
                  </a:lnTo>
                  <a:lnTo>
                    <a:pt x="170" y="14"/>
                  </a:lnTo>
                  <a:lnTo>
                    <a:pt x="170" y="7"/>
                  </a:lnTo>
                  <a:lnTo>
                    <a:pt x="177" y="3"/>
                  </a:lnTo>
                  <a:lnTo>
                    <a:pt x="177" y="0"/>
                  </a:lnTo>
                  <a:lnTo>
                    <a:pt x="174" y="0"/>
                  </a:lnTo>
                  <a:lnTo>
                    <a:pt x="170" y="0"/>
                  </a:lnTo>
                  <a:lnTo>
                    <a:pt x="162" y="0"/>
                  </a:lnTo>
                  <a:lnTo>
                    <a:pt x="159" y="3"/>
                  </a:lnTo>
                  <a:lnTo>
                    <a:pt x="155" y="3"/>
                  </a:lnTo>
                  <a:lnTo>
                    <a:pt x="151" y="7"/>
                  </a:lnTo>
                  <a:lnTo>
                    <a:pt x="148" y="11"/>
                  </a:lnTo>
                  <a:lnTo>
                    <a:pt x="155" y="22"/>
                  </a:lnTo>
                  <a:lnTo>
                    <a:pt x="159" y="26"/>
                  </a:lnTo>
                  <a:lnTo>
                    <a:pt x="148" y="37"/>
                  </a:lnTo>
                  <a:lnTo>
                    <a:pt x="151" y="40"/>
                  </a:lnTo>
                  <a:lnTo>
                    <a:pt x="151" y="44"/>
                  </a:lnTo>
                  <a:lnTo>
                    <a:pt x="148" y="48"/>
                  </a:lnTo>
                  <a:lnTo>
                    <a:pt x="144" y="48"/>
                  </a:lnTo>
                  <a:lnTo>
                    <a:pt x="137" y="48"/>
                  </a:lnTo>
                  <a:lnTo>
                    <a:pt x="133" y="48"/>
                  </a:lnTo>
                  <a:lnTo>
                    <a:pt x="133" y="55"/>
                  </a:lnTo>
                  <a:lnTo>
                    <a:pt x="137" y="55"/>
                  </a:lnTo>
                  <a:lnTo>
                    <a:pt x="140" y="59"/>
                  </a:lnTo>
                  <a:lnTo>
                    <a:pt x="140" y="63"/>
                  </a:lnTo>
                  <a:lnTo>
                    <a:pt x="137" y="63"/>
                  </a:lnTo>
                  <a:lnTo>
                    <a:pt x="133" y="63"/>
                  </a:lnTo>
                  <a:lnTo>
                    <a:pt x="129" y="66"/>
                  </a:lnTo>
                  <a:lnTo>
                    <a:pt x="129" y="70"/>
                  </a:lnTo>
                  <a:lnTo>
                    <a:pt x="129" y="74"/>
                  </a:lnTo>
                  <a:lnTo>
                    <a:pt x="129" y="77"/>
                  </a:lnTo>
                  <a:lnTo>
                    <a:pt x="129" y="77"/>
                  </a:lnTo>
                  <a:lnTo>
                    <a:pt x="129" y="85"/>
                  </a:lnTo>
                  <a:lnTo>
                    <a:pt x="125" y="89"/>
                  </a:lnTo>
                  <a:lnTo>
                    <a:pt x="122" y="85"/>
                  </a:lnTo>
                  <a:lnTo>
                    <a:pt x="122" y="85"/>
                  </a:lnTo>
                  <a:lnTo>
                    <a:pt x="122" y="89"/>
                  </a:lnTo>
                  <a:lnTo>
                    <a:pt x="114" y="89"/>
                  </a:lnTo>
                  <a:lnTo>
                    <a:pt x="114" y="85"/>
                  </a:lnTo>
                  <a:lnTo>
                    <a:pt x="111" y="89"/>
                  </a:lnTo>
                  <a:lnTo>
                    <a:pt x="111" y="89"/>
                  </a:lnTo>
                  <a:lnTo>
                    <a:pt x="103" y="92"/>
                  </a:lnTo>
                  <a:lnTo>
                    <a:pt x="107" y="92"/>
                  </a:lnTo>
                  <a:lnTo>
                    <a:pt x="103" y="96"/>
                  </a:lnTo>
                  <a:lnTo>
                    <a:pt x="99" y="100"/>
                  </a:lnTo>
                  <a:lnTo>
                    <a:pt x="96" y="96"/>
                  </a:lnTo>
                  <a:lnTo>
                    <a:pt x="92" y="100"/>
                  </a:lnTo>
                  <a:lnTo>
                    <a:pt x="92" y="100"/>
                  </a:lnTo>
                  <a:lnTo>
                    <a:pt x="88" y="103"/>
                  </a:lnTo>
                  <a:lnTo>
                    <a:pt x="88" y="103"/>
                  </a:lnTo>
                  <a:lnTo>
                    <a:pt x="85" y="107"/>
                  </a:lnTo>
                  <a:lnTo>
                    <a:pt x="85" y="111"/>
                  </a:lnTo>
                  <a:lnTo>
                    <a:pt x="85" y="115"/>
                  </a:lnTo>
                  <a:lnTo>
                    <a:pt x="85" y="118"/>
                  </a:lnTo>
                  <a:lnTo>
                    <a:pt x="88" y="122"/>
                  </a:lnTo>
                  <a:lnTo>
                    <a:pt x="85" y="122"/>
                  </a:lnTo>
                  <a:lnTo>
                    <a:pt x="81" y="126"/>
                  </a:lnTo>
                  <a:lnTo>
                    <a:pt x="74" y="126"/>
                  </a:lnTo>
                  <a:lnTo>
                    <a:pt x="70" y="126"/>
                  </a:lnTo>
                  <a:lnTo>
                    <a:pt x="59" y="126"/>
                  </a:lnTo>
                  <a:lnTo>
                    <a:pt x="55" y="129"/>
                  </a:lnTo>
                  <a:lnTo>
                    <a:pt x="51" y="129"/>
                  </a:lnTo>
                  <a:lnTo>
                    <a:pt x="48" y="129"/>
                  </a:lnTo>
                  <a:lnTo>
                    <a:pt x="40" y="129"/>
                  </a:lnTo>
                  <a:lnTo>
                    <a:pt x="22" y="133"/>
                  </a:lnTo>
                  <a:lnTo>
                    <a:pt x="0" y="126"/>
                  </a:lnTo>
                  <a:lnTo>
                    <a:pt x="0" y="126"/>
                  </a:lnTo>
                  <a:lnTo>
                    <a:pt x="11" y="137"/>
                  </a:lnTo>
                  <a:lnTo>
                    <a:pt x="11" y="141"/>
                  </a:lnTo>
                  <a:lnTo>
                    <a:pt x="14" y="144"/>
                  </a:lnTo>
                  <a:lnTo>
                    <a:pt x="18" y="144"/>
                  </a:lnTo>
                  <a:lnTo>
                    <a:pt x="22" y="148"/>
                  </a:lnTo>
                  <a:lnTo>
                    <a:pt x="25" y="148"/>
                  </a:lnTo>
                  <a:lnTo>
                    <a:pt x="29" y="148"/>
                  </a:lnTo>
                  <a:lnTo>
                    <a:pt x="29" y="152"/>
                  </a:lnTo>
                  <a:lnTo>
                    <a:pt x="33" y="152"/>
                  </a:lnTo>
                  <a:lnTo>
                    <a:pt x="33" y="155"/>
                  </a:lnTo>
                  <a:lnTo>
                    <a:pt x="37" y="159"/>
                  </a:lnTo>
                  <a:lnTo>
                    <a:pt x="37" y="163"/>
                  </a:lnTo>
                  <a:lnTo>
                    <a:pt x="37" y="166"/>
                  </a:lnTo>
                  <a:lnTo>
                    <a:pt x="40" y="166"/>
                  </a:lnTo>
                  <a:lnTo>
                    <a:pt x="44" y="166"/>
                  </a:lnTo>
                  <a:lnTo>
                    <a:pt x="44" y="174"/>
                  </a:lnTo>
                  <a:lnTo>
                    <a:pt x="44" y="178"/>
                  </a:lnTo>
                  <a:lnTo>
                    <a:pt x="40" y="174"/>
                  </a:lnTo>
                  <a:lnTo>
                    <a:pt x="29" y="178"/>
                  </a:lnTo>
                  <a:lnTo>
                    <a:pt x="29" y="178"/>
                  </a:lnTo>
                  <a:lnTo>
                    <a:pt x="25" y="181"/>
                  </a:lnTo>
                  <a:lnTo>
                    <a:pt x="22" y="181"/>
                  </a:lnTo>
                  <a:lnTo>
                    <a:pt x="22" y="185"/>
                  </a:lnTo>
                  <a:lnTo>
                    <a:pt x="22" y="189"/>
                  </a:lnTo>
                  <a:lnTo>
                    <a:pt x="22" y="192"/>
                  </a:lnTo>
                  <a:lnTo>
                    <a:pt x="22" y="196"/>
                  </a:lnTo>
                  <a:lnTo>
                    <a:pt x="22" y="200"/>
                  </a:lnTo>
                  <a:lnTo>
                    <a:pt x="22" y="200"/>
                  </a:lnTo>
                  <a:lnTo>
                    <a:pt x="22" y="204"/>
                  </a:lnTo>
                  <a:lnTo>
                    <a:pt x="25" y="204"/>
                  </a:lnTo>
                  <a:lnTo>
                    <a:pt x="29" y="200"/>
                  </a:lnTo>
                  <a:lnTo>
                    <a:pt x="33" y="200"/>
                  </a:lnTo>
                  <a:lnTo>
                    <a:pt x="33" y="200"/>
                  </a:lnTo>
                  <a:lnTo>
                    <a:pt x="37" y="200"/>
                  </a:lnTo>
                  <a:lnTo>
                    <a:pt x="37" y="200"/>
                  </a:lnTo>
                  <a:lnTo>
                    <a:pt x="40" y="200"/>
                  </a:lnTo>
                  <a:lnTo>
                    <a:pt x="44" y="200"/>
                  </a:lnTo>
                  <a:lnTo>
                    <a:pt x="44" y="200"/>
                  </a:lnTo>
                  <a:lnTo>
                    <a:pt x="48" y="200"/>
                  </a:lnTo>
                  <a:lnTo>
                    <a:pt x="48" y="200"/>
                  </a:lnTo>
                  <a:lnTo>
                    <a:pt x="48" y="196"/>
                  </a:lnTo>
                  <a:lnTo>
                    <a:pt x="51" y="196"/>
                  </a:lnTo>
                  <a:lnTo>
                    <a:pt x="55" y="200"/>
                  </a:lnTo>
                  <a:lnTo>
                    <a:pt x="55" y="200"/>
                  </a:lnTo>
                  <a:lnTo>
                    <a:pt x="55" y="196"/>
                  </a:lnTo>
                  <a:lnTo>
                    <a:pt x="59" y="196"/>
                  </a:lnTo>
                  <a:lnTo>
                    <a:pt x="59" y="200"/>
                  </a:lnTo>
                  <a:lnTo>
                    <a:pt x="62" y="200"/>
                  </a:lnTo>
                  <a:lnTo>
                    <a:pt x="62" y="200"/>
                  </a:lnTo>
                  <a:lnTo>
                    <a:pt x="66" y="200"/>
                  </a:lnTo>
                  <a:lnTo>
                    <a:pt x="70" y="196"/>
                  </a:lnTo>
                  <a:lnTo>
                    <a:pt x="74" y="196"/>
                  </a:lnTo>
                  <a:lnTo>
                    <a:pt x="77" y="196"/>
                  </a:lnTo>
                  <a:lnTo>
                    <a:pt x="81" y="196"/>
                  </a:lnTo>
                  <a:lnTo>
                    <a:pt x="81" y="196"/>
                  </a:lnTo>
                  <a:lnTo>
                    <a:pt x="85" y="196"/>
                  </a:lnTo>
                  <a:lnTo>
                    <a:pt x="85" y="196"/>
                  </a:lnTo>
                  <a:lnTo>
                    <a:pt x="88" y="196"/>
                  </a:lnTo>
                  <a:lnTo>
                    <a:pt x="92" y="196"/>
                  </a:lnTo>
                  <a:lnTo>
                    <a:pt x="99" y="196"/>
                  </a:lnTo>
                  <a:lnTo>
                    <a:pt x="99" y="196"/>
                  </a:lnTo>
                  <a:lnTo>
                    <a:pt x="103" y="200"/>
                  </a:lnTo>
                  <a:lnTo>
                    <a:pt x="103" y="204"/>
                  </a:lnTo>
                  <a:lnTo>
                    <a:pt x="103" y="204"/>
                  </a:lnTo>
                  <a:lnTo>
                    <a:pt x="103" y="204"/>
                  </a:lnTo>
                  <a:lnTo>
                    <a:pt x="103" y="204"/>
                  </a:lnTo>
                  <a:lnTo>
                    <a:pt x="103" y="204"/>
                  </a:lnTo>
                  <a:lnTo>
                    <a:pt x="111" y="204"/>
                  </a:lnTo>
                  <a:lnTo>
                    <a:pt x="111" y="207"/>
                  </a:lnTo>
                  <a:lnTo>
                    <a:pt x="114" y="211"/>
                  </a:lnTo>
                  <a:lnTo>
                    <a:pt x="114" y="215"/>
                  </a:lnTo>
                  <a:lnTo>
                    <a:pt x="114" y="215"/>
                  </a:lnTo>
                  <a:lnTo>
                    <a:pt x="114" y="218"/>
                  </a:lnTo>
                  <a:lnTo>
                    <a:pt x="114" y="218"/>
                  </a:lnTo>
                  <a:lnTo>
                    <a:pt x="114" y="218"/>
                  </a:lnTo>
                  <a:lnTo>
                    <a:pt x="114" y="218"/>
                  </a:lnTo>
                  <a:lnTo>
                    <a:pt x="118" y="222"/>
                  </a:lnTo>
                  <a:lnTo>
                    <a:pt x="118" y="222"/>
                  </a:lnTo>
                  <a:lnTo>
                    <a:pt x="125" y="222"/>
                  </a:lnTo>
                  <a:lnTo>
                    <a:pt x="129" y="226"/>
                  </a:lnTo>
                  <a:lnTo>
                    <a:pt x="129" y="226"/>
                  </a:lnTo>
                  <a:lnTo>
                    <a:pt x="133" y="2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3" name="Freeform 35"/>
            <p:cNvSpPr/>
            <p:nvPr/>
          </p:nvSpPr>
          <p:spPr bwMode="auto">
            <a:xfrm>
              <a:off x="5770074" y="2402703"/>
              <a:ext cx="156969" cy="114511"/>
            </a:xfrm>
            <a:custGeom>
              <a:avLst/>
              <a:gdLst>
                <a:gd name="T0" fmla="*/ 59 w 122"/>
                <a:gd name="T1" fmla="*/ 89 h 89"/>
                <a:gd name="T2" fmla="*/ 70 w 122"/>
                <a:gd name="T3" fmla="*/ 78 h 89"/>
                <a:gd name="T4" fmla="*/ 78 w 122"/>
                <a:gd name="T5" fmla="*/ 71 h 89"/>
                <a:gd name="T6" fmla="*/ 89 w 122"/>
                <a:gd name="T7" fmla="*/ 78 h 89"/>
                <a:gd name="T8" fmla="*/ 100 w 122"/>
                <a:gd name="T9" fmla="*/ 78 h 89"/>
                <a:gd name="T10" fmla="*/ 104 w 122"/>
                <a:gd name="T11" fmla="*/ 82 h 89"/>
                <a:gd name="T12" fmla="*/ 115 w 122"/>
                <a:gd name="T13" fmla="*/ 82 h 89"/>
                <a:gd name="T14" fmla="*/ 118 w 122"/>
                <a:gd name="T15" fmla="*/ 82 h 89"/>
                <a:gd name="T16" fmla="*/ 118 w 122"/>
                <a:gd name="T17" fmla="*/ 75 h 89"/>
                <a:gd name="T18" fmla="*/ 115 w 122"/>
                <a:gd name="T19" fmla="*/ 67 h 89"/>
                <a:gd name="T20" fmla="*/ 111 w 122"/>
                <a:gd name="T21" fmla="*/ 52 h 89"/>
                <a:gd name="T22" fmla="*/ 104 w 122"/>
                <a:gd name="T23" fmla="*/ 49 h 89"/>
                <a:gd name="T24" fmla="*/ 96 w 122"/>
                <a:gd name="T25" fmla="*/ 38 h 89"/>
                <a:gd name="T26" fmla="*/ 85 w 122"/>
                <a:gd name="T27" fmla="*/ 30 h 89"/>
                <a:gd name="T28" fmla="*/ 81 w 122"/>
                <a:gd name="T29" fmla="*/ 26 h 89"/>
                <a:gd name="T30" fmla="*/ 66 w 122"/>
                <a:gd name="T31" fmla="*/ 26 h 89"/>
                <a:gd name="T32" fmla="*/ 63 w 122"/>
                <a:gd name="T33" fmla="*/ 23 h 89"/>
                <a:gd name="T34" fmla="*/ 59 w 122"/>
                <a:gd name="T35" fmla="*/ 15 h 89"/>
                <a:gd name="T36" fmla="*/ 48 w 122"/>
                <a:gd name="T37" fmla="*/ 0 h 89"/>
                <a:gd name="T38" fmla="*/ 44 w 122"/>
                <a:gd name="T39" fmla="*/ 0 h 89"/>
                <a:gd name="T40" fmla="*/ 41 w 122"/>
                <a:gd name="T41" fmla="*/ 0 h 89"/>
                <a:gd name="T42" fmla="*/ 37 w 122"/>
                <a:gd name="T43" fmla="*/ 4 h 89"/>
                <a:gd name="T44" fmla="*/ 29 w 122"/>
                <a:gd name="T45" fmla="*/ 0 h 89"/>
                <a:gd name="T46" fmla="*/ 29 w 122"/>
                <a:gd name="T47" fmla="*/ 0 h 89"/>
                <a:gd name="T48" fmla="*/ 18 w 122"/>
                <a:gd name="T49" fmla="*/ 8 h 89"/>
                <a:gd name="T50" fmla="*/ 7 w 122"/>
                <a:gd name="T51" fmla="*/ 15 h 89"/>
                <a:gd name="T52" fmla="*/ 0 w 122"/>
                <a:gd name="T53" fmla="*/ 26 h 89"/>
                <a:gd name="T54" fmla="*/ 7 w 122"/>
                <a:gd name="T55" fmla="*/ 26 h 89"/>
                <a:gd name="T56" fmla="*/ 11 w 122"/>
                <a:gd name="T57" fmla="*/ 30 h 89"/>
                <a:gd name="T58" fmla="*/ 22 w 122"/>
                <a:gd name="T59" fmla="*/ 34 h 89"/>
                <a:gd name="T60" fmla="*/ 26 w 122"/>
                <a:gd name="T61" fmla="*/ 38 h 89"/>
                <a:gd name="T62" fmla="*/ 22 w 122"/>
                <a:gd name="T63" fmla="*/ 45 h 89"/>
                <a:gd name="T64" fmla="*/ 18 w 122"/>
                <a:gd name="T65" fmla="*/ 49 h 89"/>
                <a:gd name="T66" fmla="*/ 22 w 122"/>
                <a:gd name="T67" fmla="*/ 60 h 89"/>
                <a:gd name="T68" fmla="*/ 26 w 122"/>
                <a:gd name="T69" fmla="*/ 75 h 89"/>
                <a:gd name="T70" fmla="*/ 37 w 122"/>
                <a:gd name="T71" fmla="*/ 78 h 89"/>
                <a:gd name="T72" fmla="*/ 44 w 122"/>
                <a:gd name="T73" fmla="*/ 86 h 89"/>
                <a:gd name="T74" fmla="*/ 55 w 122"/>
                <a:gd name="T75" fmla="*/ 86 h 89"/>
                <a:gd name="T76" fmla="*/ 59 w 122"/>
                <a:gd name="T7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89">
                  <a:moveTo>
                    <a:pt x="59" y="89"/>
                  </a:moveTo>
                  <a:lnTo>
                    <a:pt x="59" y="89"/>
                  </a:lnTo>
                  <a:lnTo>
                    <a:pt x="66" y="82"/>
                  </a:lnTo>
                  <a:lnTo>
                    <a:pt x="70" y="78"/>
                  </a:lnTo>
                  <a:lnTo>
                    <a:pt x="74" y="75"/>
                  </a:lnTo>
                  <a:lnTo>
                    <a:pt x="78" y="71"/>
                  </a:lnTo>
                  <a:lnTo>
                    <a:pt x="81" y="71"/>
                  </a:lnTo>
                  <a:lnTo>
                    <a:pt x="89" y="78"/>
                  </a:lnTo>
                  <a:lnTo>
                    <a:pt x="92" y="75"/>
                  </a:lnTo>
                  <a:lnTo>
                    <a:pt x="100" y="78"/>
                  </a:lnTo>
                  <a:lnTo>
                    <a:pt x="100" y="82"/>
                  </a:lnTo>
                  <a:lnTo>
                    <a:pt x="104" y="82"/>
                  </a:lnTo>
                  <a:lnTo>
                    <a:pt x="111" y="86"/>
                  </a:lnTo>
                  <a:lnTo>
                    <a:pt x="115" y="82"/>
                  </a:lnTo>
                  <a:lnTo>
                    <a:pt x="118" y="82"/>
                  </a:lnTo>
                  <a:lnTo>
                    <a:pt x="118" y="82"/>
                  </a:lnTo>
                  <a:lnTo>
                    <a:pt x="122" y="82"/>
                  </a:lnTo>
                  <a:lnTo>
                    <a:pt x="118" y="75"/>
                  </a:lnTo>
                  <a:lnTo>
                    <a:pt x="118" y="67"/>
                  </a:lnTo>
                  <a:lnTo>
                    <a:pt x="115" y="67"/>
                  </a:lnTo>
                  <a:lnTo>
                    <a:pt x="111" y="60"/>
                  </a:lnTo>
                  <a:lnTo>
                    <a:pt x="111" y="52"/>
                  </a:lnTo>
                  <a:lnTo>
                    <a:pt x="107" y="49"/>
                  </a:lnTo>
                  <a:lnTo>
                    <a:pt x="104" y="49"/>
                  </a:lnTo>
                  <a:lnTo>
                    <a:pt x="100" y="41"/>
                  </a:lnTo>
                  <a:lnTo>
                    <a:pt x="96" y="38"/>
                  </a:lnTo>
                  <a:lnTo>
                    <a:pt x="89" y="34"/>
                  </a:lnTo>
                  <a:lnTo>
                    <a:pt x="85" y="30"/>
                  </a:lnTo>
                  <a:lnTo>
                    <a:pt x="81" y="26"/>
                  </a:lnTo>
                  <a:lnTo>
                    <a:pt x="81" y="26"/>
                  </a:lnTo>
                  <a:lnTo>
                    <a:pt x="74" y="26"/>
                  </a:lnTo>
                  <a:lnTo>
                    <a:pt x="66" y="26"/>
                  </a:lnTo>
                  <a:lnTo>
                    <a:pt x="66" y="23"/>
                  </a:lnTo>
                  <a:lnTo>
                    <a:pt x="63" y="23"/>
                  </a:lnTo>
                  <a:lnTo>
                    <a:pt x="63" y="19"/>
                  </a:lnTo>
                  <a:lnTo>
                    <a:pt x="59" y="15"/>
                  </a:lnTo>
                  <a:lnTo>
                    <a:pt x="52" y="8"/>
                  </a:lnTo>
                  <a:lnTo>
                    <a:pt x="48" y="0"/>
                  </a:lnTo>
                  <a:lnTo>
                    <a:pt x="48" y="0"/>
                  </a:lnTo>
                  <a:lnTo>
                    <a:pt x="44" y="0"/>
                  </a:lnTo>
                  <a:lnTo>
                    <a:pt x="44" y="0"/>
                  </a:lnTo>
                  <a:lnTo>
                    <a:pt x="41" y="0"/>
                  </a:lnTo>
                  <a:lnTo>
                    <a:pt x="37" y="0"/>
                  </a:lnTo>
                  <a:lnTo>
                    <a:pt x="37" y="4"/>
                  </a:lnTo>
                  <a:lnTo>
                    <a:pt x="33" y="0"/>
                  </a:lnTo>
                  <a:lnTo>
                    <a:pt x="29" y="0"/>
                  </a:lnTo>
                  <a:lnTo>
                    <a:pt x="29" y="0"/>
                  </a:lnTo>
                  <a:lnTo>
                    <a:pt x="29" y="0"/>
                  </a:lnTo>
                  <a:lnTo>
                    <a:pt x="26" y="8"/>
                  </a:lnTo>
                  <a:lnTo>
                    <a:pt x="18" y="8"/>
                  </a:lnTo>
                  <a:lnTo>
                    <a:pt x="7" y="12"/>
                  </a:lnTo>
                  <a:lnTo>
                    <a:pt x="7" y="15"/>
                  </a:lnTo>
                  <a:lnTo>
                    <a:pt x="0" y="19"/>
                  </a:lnTo>
                  <a:lnTo>
                    <a:pt x="0" y="26"/>
                  </a:lnTo>
                  <a:lnTo>
                    <a:pt x="4" y="26"/>
                  </a:lnTo>
                  <a:lnTo>
                    <a:pt x="7" y="26"/>
                  </a:lnTo>
                  <a:lnTo>
                    <a:pt x="11" y="26"/>
                  </a:lnTo>
                  <a:lnTo>
                    <a:pt x="11" y="30"/>
                  </a:lnTo>
                  <a:lnTo>
                    <a:pt x="18" y="34"/>
                  </a:lnTo>
                  <a:lnTo>
                    <a:pt x="22" y="34"/>
                  </a:lnTo>
                  <a:lnTo>
                    <a:pt x="22" y="38"/>
                  </a:lnTo>
                  <a:lnTo>
                    <a:pt x="26" y="38"/>
                  </a:lnTo>
                  <a:lnTo>
                    <a:pt x="26" y="41"/>
                  </a:lnTo>
                  <a:lnTo>
                    <a:pt x="22" y="45"/>
                  </a:lnTo>
                  <a:lnTo>
                    <a:pt x="22" y="49"/>
                  </a:lnTo>
                  <a:lnTo>
                    <a:pt x="18" y="49"/>
                  </a:lnTo>
                  <a:lnTo>
                    <a:pt x="18" y="52"/>
                  </a:lnTo>
                  <a:lnTo>
                    <a:pt x="22" y="60"/>
                  </a:lnTo>
                  <a:lnTo>
                    <a:pt x="26" y="67"/>
                  </a:lnTo>
                  <a:lnTo>
                    <a:pt x="26" y="75"/>
                  </a:lnTo>
                  <a:lnTo>
                    <a:pt x="33" y="78"/>
                  </a:lnTo>
                  <a:lnTo>
                    <a:pt x="37" y="78"/>
                  </a:lnTo>
                  <a:lnTo>
                    <a:pt x="44" y="82"/>
                  </a:lnTo>
                  <a:lnTo>
                    <a:pt x="44" y="86"/>
                  </a:lnTo>
                  <a:lnTo>
                    <a:pt x="52" y="86"/>
                  </a:lnTo>
                  <a:lnTo>
                    <a:pt x="55" y="86"/>
                  </a:lnTo>
                  <a:lnTo>
                    <a:pt x="59" y="86"/>
                  </a:lnTo>
                  <a:lnTo>
                    <a:pt x="59" y="8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4" name="Freeform 36"/>
            <p:cNvSpPr/>
            <p:nvPr/>
          </p:nvSpPr>
          <p:spPr bwMode="auto">
            <a:xfrm>
              <a:off x="5532047" y="2374398"/>
              <a:ext cx="280486" cy="214868"/>
            </a:xfrm>
            <a:custGeom>
              <a:avLst/>
              <a:gdLst>
                <a:gd name="T0" fmla="*/ 200 w 218"/>
                <a:gd name="T1" fmla="*/ 15 h 167"/>
                <a:gd name="T2" fmla="*/ 211 w 218"/>
                <a:gd name="T3" fmla="*/ 15 h 167"/>
                <a:gd name="T4" fmla="*/ 211 w 218"/>
                <a:gd name="T5" fmla="*/ 22 h 167"/>
                <a:gd name="T6" fmla="*/ 203 w 218"/>
                <a:gd name="T7" fmla="*/ 30 h 167"/>
                <a:gd name="T8" fmla="*/ 177 w 218"/>
                <a:gd name="T9" fmla="*/ 34 h 167"/>
                <a:gd name="T10" fmla="*/ 166 w 218"/>
                <a:gd name="T11" fmla="*/ 41 h 167"/>
                <a:gd name="T12" fmla="*/ 174 w 218"/>
                <a:gd name="T13" fmla="*/ 60 h 167"/>
                <a:gd name="T14" fmla="*/ 166 w 218"/>
                <a:gd name="T15" fmla="*/ 78 h 167"/>
                <a:gd name="T16" fmla="*/ 152 w 218"/>
                <a:gd name="T17" fmla="*/ 82 h 167"/>
                <a:gd name="T18" fmla="*/ 152 w 218"/>
                <a:gd name="T19" fmla="*/ 89 h 167"/>
                <a:gd name="T20" fmla="*/ 152 w 218"/>
                <a:gd name="T21" fmla="*/ 97 h 167"/>
                <a:gd name="T22" fmla="*/ 144 w 218"/>
                <a:gd name="T23" fmla="*/ 104 h 167"/>
                <a:gd name="T24" fmla="*/ 144 w 218"/>
                <a:gd name="T25" fmla="*/ 111 h 167"/>
                <a:gd name="T26" fmla="*/ 137 w 218"/>
                <a:gd name="T27" fmla="*/ 119 h 167"/>
                <a:gd name="T28" fmla="*/ 129 w 218"/>
                <a:gd name="T29" fmla="*/ 123 h 167"/>
                <a:gd name="T30" fmla="*/ 126 w 218"/>
                <a:gd name="T31" fmla="*/ 123 h 167"/>
                <a:gd name="T32" fmla="*/ 118 w 218"/>
                <a:gd name="T33" fmla="*/ 130 h 167"/>
                <a:gd name="T34" fmla="*/ 107 w 218"/>
                <a:gd name="T35" fmla="*/ 134 h 167"/>
                <a:gd name="T36" fmla="*/ 103 w 218"/>
                <a:gd name="T37" fmla="*/ 137 h 167"/>
                <a:gd name="T38" fmla="*/ 100 w 218"/>
                <a:gd name="T39" fmla="*/ 149 h 167"/>
                <a:gd name="T40" fmla="*/ 100 w 218"/>
                <a:gd name="T41" fmla="*/ 156 h 167"/>
                <a:gd name="T42" fmla="*/ 85 w 218"/>
                <a:gd name="T43" fmla="*/ 160 h 167"/>
                <a:gd name="T44" fmla="*/ 66 w 218"/>
                <a:gd name="T45" fmla="*/ 163 h 167"/>
                <a:gd name="T46" fmla="*/ 37 w 218"/>
                <a:gd name="T47" fmla="*/ 167 h 167"/>
                <a:gd name="T48" fmla="*/ 29 w 218"/>
                <a:gd name="T49" fmla="*/ 141 h 167"/>
                <a:gd name="T50" fmla="*/ 26 w 218"/>
                <a:gd name="T51" fmla="*/ 126 h 167"/>
                <a:gd name="T52" fmla="*/ 7 w 218"/>
                <a:gd name="T53" fmla="*/ 119 h 167"/>
                <a:gd name="T54" fmla="*/ 3 w 218"/>
                <a:gd name="T55" fmla="*/ 104 h 167"/>
                <a:gd name="T56" fmla="*/ 7 w 218"/>
                <a:gd name="T57" fmla="*/ 93 h 167"/>
                <a:gd name="T58" fmla="*/ 0 w 218"/>
                <a:gd name="T59" fmla="*/ 85 h 167"/>
                <a:gd name="T60" fmla="*/ 0 w 218"/>
                <a:gd name="T61" fmla="*/ 78 h 167"/>
                <a:gd name="T62" fmla="*/ 7 w 218"/>
                <a:gd name="T63" fmla="*/ 71 h 167"/>
                <a:gd name="T64" fmla="*/ 3 w 218"/>
                <a:gd name="T65" fmla="*/ 67 h 167"/>
                <a:gd name="T66" fmla="*/ 7 w 218"/>
                <a:gd name="T67" fmla="*/ 60 h 167"/>
                <a:gd name="T68" fmla="*/ 11 w 218"/>
                <a:gd name="T69" fmla="*/ 60 h 167"/>
                <a:gd name="T70" fmla="*/ 18 w 218"/>
                <a:gd name="T71" fmla="*/ 60 h 167"/>
                <a:gd name="T72" fmla="*/ 26 w 218"/>
                <a:gd name="T73" fmla="*/ 63 h 167"/>
                <a:gd name="T74" fmla="*/ 33 w 218"/>
                <a:gd name="T75" fmla="*/ 63 h 167"/>
                <a:gd name="T76" fmla="*/ 40 w 218"/>
                <a:gd name="T77" fmla="*/ 56 h 167"/>
                <a:gd name="T78" fmla="*/ 52 w 218"/>
                <a:gd name="T79" fmla="*/ 48 h 167"/>
                <a:gd name="T80" fmla="*/ 55 w 218"/>
                <a:gd name="T81" fmla="*/ 45 h 167"/>
                <a:gd name="T82" fmla="*/ 59 w 218"/>
                <a:gd name="T83" fmla="*/ 34 h 167"/>
                <a:gd name="T84" fmla="*/ 59 w 218"/>
                <a:gd name="T85" fmla="*/ 30 h 167"/>
                <a:gd name="T86" fmla="*/ 66 w 218"/>
                <a:gd name="T87" fmla="*/ 26 h 167"/>
                <a:gd name="T88" fmla="*/ 77 w 218"/>
                <a:gd name="T89" fmla="*/ 22 h 167"/>
                <a:gd name="T90" fmla="*/ 85 w 218"/>
                <a:gd name="T91" fmla="*/ 22 h 167"/>
                <a:gd name="T92" fmla="*/ 96 w 218"/>
                <a:gd name="T93" fmla="*/ 26 h 167"/>
                <a:gd name="T94" fmla="*/ 103 w 218"/>
                <a:gd name="T95" fmla="*/ 26 h 167"/>
                <a:gd name="T96" fmla="*/ 114 w 218"/>
                <a:gd name="T97" fmla="*/ 30 h 167"/>
                <a:gd name="T98" fmla="*/ 122 w 218"/>
                <a:gd name="T99" fmla="*/ 22 h 167"/>
                <a:gd name="T100" fmla="*/ 129 w 218"/>
                <a:gd name="T101" fmla="*/ 26 h 167"/>
                <a:gd name="T102" fmla="*/ 133 w 218"/>
                <a:gd name="T103" fmla="*/ 22 h 167"/>
                <a:gd name="T104" fmla="*/ 137 w 218"/>
                <a:gd name="T105" fmla="*/ 19 h 167"/>
                <a:gd name="T106" fmla="*/ 144 w 218"/>
                <a:gd name="T107" fmla="*/ 19 h 167"/>
                <a:gd name="T108" fmla="*/ 144 w 218"/>
                <a:gd name="T109" fmla="*/ 11 h 167"/>
                <a:gd name="T110" fmla="*/ 148 w 218"/>
                <a:gd name="T111" fmla="*/ 0 h 167"/>
                <a:gd name="T112" fmla="*/ 159 w 218"/>
                <a:gd name="T113" fmla="*/ 4 h 167"/>
                <a:gd name="T114" fmla="*/ 159 w 218"/>
                <a:gd name="T115" fmla="*/ 11 h 167"/>
                <a:gd name="T116" fmla="*/ 163 w 218"/>
                <a:gd name="T117" fmla="*/ 19 h 167"/>
                <a:gd name="T118" fmla="*/ 166 w 218"/>
                <a:gd name="T119" fmla="*/ 30 h 167"/>
                <a:gd name="T120" fmla="*/ 174 w 218"/>
                <a:gd name="T121" fmla="*/ 34 h 167"/>
                <a:gd name="T122" fmla="*/ 181 w 218"/>
                <a:gd name="T123" fmla="*/ 30 h 167"/>
                <a:gd name="T124" fmla="*/ 189 w 218"/>
                <a:gd name="T125" fmla="*/ 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8" h="167">
                  <a:moveTo>
                    <a:pt x="189" y="22"/>
                  </a:moveTo>
                  <a:lnTo>
                    <a:pt x="196" y="19"/>
                  </a:lnTo>
                  <a:lnTo>
                    <a:pt x="200" y="15"/>
                  </a:lnTo>
                  <a:lnTo>
                    <a:pt x="200" y="19"/>
                  </a:lnTo>
                  <a:lnTo>
                    <a:pt x="207" y="19"/>
                  </a:lnTo>
                  <a:lnTo>
                    <a:pt x="211" y="15"/>
                  </a:lnTo>
                  <a:lnTo>
                    <a:pt x="218" y="15"/>
                  </a:lnTo>
                  <a:lnTo>
                    <a:pt x="218" y="19"/>
                  </a:lnTo>
                  <a:lnTo>
                    <a:pt x="211" y="22"/>
                  </a:lnTo>
                  <a:lnTo>
                    <a:pt x="214" y="22"/>
                  </a:lnTo>
                  <a:lnTo>
                    <a:pt x="211" y="30"/>
                  </a:lnTo>
                  <a:lnTo>
                    <a:pt x="203" y="30"/>
                  </a:lnTo>
                  <a:lnTo>
                    <a:pt x="189" y="34"/>
                  </a:lnTo>
                  <a:lnTo>
                    <a:pt x="185" y="34"/>
                  </a:lnTo>
                  <a:lnTo>
                    <a:pt x="177" y="34"/>
                  </a:lnTo>
                  <a:lnTo>
                    <a:pt x="174" y="37"/>
                  </a:lnTo>
                  <a:lnTo>
                    <a:pt x="170" y="37"/>
                  </a:lnTo>
                  <a:lnTo>
                    <a:pt x="166" y="41"/>
                  </a:lnTo>
                  <a:lnTo>
                    <a:pt x="163" y="45"/>
                  </a:lnTo>
                  <a:lnTo>
                    <a:pt x="170" y="56"/>
                  </a:lnTo>
                  <a:lnTo>
                    <a:pt x="174" y="60"/>
                  </a:lnTo>
                  <a:lnTo>
                    <a:pt x="163" y="71"/>
                  </a:lnTo>
                  <a:lnTo>
                    <a:pt x="166" y="74"/>
                  </a:lnTo>
                  <a:lnTo>
                    <a:pt x="166" y="78"/>
                  </a:lnTo>
                  <a:lnTo>
                    <a:pt x="163" y="82"/>
                  </a:lnTo>
                  <a:lnTo>
                    <a:pt x="159" y="82"/>
                  </a:lnTo>
                  <a:lnTo>
                    <a:pt x="152" y="82"/>
                  </a:lnTo>
                  <a:lnTo>
                    <a:pt x="148" y="82"/>
                  </a:lnTo>
                  <a:lnTo>
                    <a:pt x="148" y="89"/>
                  </a:lnTo>
                  <a:lnTo>
                    <a:pt x="152" y="89"/>
                  </a:lnTo>
                  <a:lnTo>
                    <a:pt x="155" y="93"/>
                  </a:lnTo>
                  <a:lnTo>
                    <a:pt x="155" y="97"/>
                  </a:lnTo>
                  <a:lnTo>
                    <a:pt x="152" y="97"/>
                  </a:lnTo>
                  <a:lnTo>
                    <a:pt x="148" y="97"/>
                  </a:lnTo>
                  <a:lnTo>
                    <a:pt x="144" y="100"/>
                  </a:lnTo>
                  <a:lnTo>
                    <a:pt x="144" y="104"/>
                  </a:lnTo>
                  <a:lnTo>
                    <a:pt x="144" y="108"/>
                  </a:lnTo>
                  <a:lnTo>
                    <a:pt x="144" y="111"/>
                  </a:lnTo>
                  <a:lnTo>
                    <a:pt x="144" y="111"/>
                  </a:lnTo>
                  <a:lnTo>
                    <a:pt x="144" y="119"/>
                  </a:lnTo>
                  <a:lnTo>
                    <a:pt x="140" y="123"/>
                  </a:lnTo>
                  <a:lnTo>
                    <a:pt x="137" y="119"/>
                  </a:lnTo>
                  <a:lnTo>
                    <a:pt x="137" y="119"/>
                  </a:lnTo>
                  <a:lnTo>
                    <a:pt x="137" y="123"/>
                  </a:lnTo>
                  <a:lnTo>
                    <a:pt x="129" y="123"/>
                  </a:lnTo>
                  <a:lnTo>
                    <a:pt x="129" y="119"/>
                  </a:lnTo>
                  <a:lnTo>
                    <a:pt x="126" y="123"/>
                  </a:lnTo>
                  <a:lnTo>
                    <a:pt x="126" y="123"/>
                  </a:lnTo>
                  <a:lnTo>
                    <a:pt x="118" y="126"/>
                  </a:lnTo>
                  <a:lnTo>
                    <a:pt x="122" y="126"/>
                  </a:lnTo>
                  <a:lnTo>
                    <a:pt x="118" y="130"/>
                  </a:lnTo>
                  <a:lnTo>
                    <a:pt x="114" y="134"/>
                  </a:lnTo>
                  <a:lnTo>
                    <a:pt x="111" y="130"/>
                  </a:lnTo>
                  <a:lnTo>
                    <a:pt x="107" y="134"/>
                  </a:lnTo>
                  <a:lnTo>
                    <a:pt x="107" y="134"/>
                  </a:lnTo>
                  <a:lnTo>
                    <a:pt x="103" y="137"/>
                  </a:lnTo>
                  <a:lnTo>
                    <a:pt x="103" y="137"/>
                  </a:lnTo>
                  <a:lnTo>
                    <a:pt x="100" y="141"/>
                  </a:lnTo>
                  <a:lnTo>
                    <a:pt x="100" y="145"/>
                  </a:lnTo>
                  <a:lnTo>
                    <a:pt x="100" y="149"/>
                  </a:lnTo>
                  <a:lnTo>
                    <a:pt x="100" y="152"/>
                  </a:lnTo>
                  <a:lnTo>
                    <a:pt x="103" y="156"/>
                  </a:lnTo>
                  <a:lnTo>
                    <a:pt x="100" y="156"/>
                  </a:lnTo>
                  <a:lnTo>
                    <a:pt x="96" y="160"/>
                  </a:lnTo>
                  <a:lnTo>
                    <a:pt x="89" y="160"/>
                  </a:lnTo>
                  <a:lnTo>
                    <a:pt x="85" y="160"/>
                  </a:lnTo>
                  <a:lnTo>
                    <a:pt x="74" y="160"/>
                  </a:lnTo>
                  <a:lnTo>
                    <a:pt x="70" y="163"/>
                  </a:lnTo>
                  <a:lnTo>
                    <a:pt x="66" y="163"/>
                  </a:lnTo>
                  <a:lnTo>
                    <a:pt x="63" y="163"/>
                  </a:lnTo>
                  <a:lnTo>
                    <a:pt x="55" y="163"/>
                  </a:lnTo>
                  <a:lnTo>
                    <a:pt x="37" y="167"/>
                  </a:lnTo>
                  <a:lnTo>
                    <a:pt x="15" y="160"/>
                  </a:lnTo>
                  <a:lnTo>
                    <a:pt x="29" y="145"/>
                  </a:lnTo>
                  <a:lnTo>
                    <a:pt x="29" y="141"/>
                  </a:lnTo>
                  <a:lnTo>
                    <a:pt x="26" y="137"/>
                  </a:lnTo>
                  <a:lnTo>
                    <a:pt x="29" y="134"/>
                  </a:lnTo>
                  <a:lnTo>
                    <a:pt x="26" y="126"/>
                  </a:lnTo>
                  <a:lnTo>
                    <a:pt x="11" y="126"/>
                  </a:lnTo>
                  <a:lnTo>
                    <a:pt x="11" y="123"/>
                  </a:lnTo>
                  <a:lnTo>
                    <a:pt x="7" y="119"/>
                  </a:lnTo>
                  <a:lnTo>
                    <a:pt x="11" y="119"/>
                  </a:lnTo>
                  <a:lnTo>
                    <a:pt x="7" y="111"/>
                  </a:lnTo>
                  <a:lnTo>
                    <a:pt x="3" y="104"/>
                  </a:lnTo>
                  <a:lnTo>
                    <a:pt x="3" y="100"/>
                  </a:lnTo>
                  <a:lnTo>
                    <a:pt x="7" y="93"/>
                  </a:lnTo>
                  <a:lnTo>
                    <a:pt x="7" y="93"/>
                  </a:lnTo>
                  <a:lnTo>
                    <a:pt x="3" y="93"/>
                  </a:lnTo>
                  <a:lnTo>
                    <a:pt x="3" y="89"/>
                  </a:lnTo>
                  <a:lnTo>
                    <a:pt x="0" y="85"/>
                  </a:lnTo>
                  <a:lnTo>
                    <a:pt x="0" y="82"/>
                  </a:lnTo>
                  <a:lnTo>
                    <a:pt x="3" y="78"/>
                  </a:lnTo>
                  <a:lnTo>
                    <a:pt x="0" y="78"/>
                  </a:lnTo>
                  <a:lnTo>
                    <a:pt x="0" y="74"/>
                  </a:lnTo>
                  <a:lnTo>
                    <a:pt x="3" y="74"/>
                  </a:lnTo>
                  <a:lnTo>
                    <a:pt x="7" y="71"/>
                  </a:lnTo>
                  <a:lnTo>
                    <a:pt x="7" y="71"/>
                  </a:lnTo>
                  <a:lnTo>
                    <a:pt x="7" y="71"/>
                  </a:lnTo>
                  <a:lnTo>
                    <a:pt x="3" y="67"/>
                  </a:lnTo>
                  <a:lnTo>
                    <a:pt x="7" y="63"/>
                  </a:lnTo>
                  <a:lnTo>
                    <a:pt x="7" y="63"/>
                  </a:lnTo>
                  <a:lnTo>
                    <a:pt x="7" y="60"/>
                  </a:lnTo>
                  <a:lnTo>
                    <a:pt x="7" y="56"/>
                  </a:lnTo>
                  <a:lnTo>
                    <a:pt x="7" y="56"/>
                  </a:lnTo>
                  <a:lnTo>
                    <a:pt x="11" y="60"/>
                  </a:lnTo>
                  <a:lnTo>
                    <a:pt x="15" y="60"/>
                  </a:lnTo>
                  <a:lnTo>
                    <a:pt x="18" y="60"/>
                  </a:lnTo>
                  <a:lnTo>
                    <a:pt x="18" y="60"/>
                  </a:lnTo>
                  <a:lnTo>
                    <a:pt x="22" y="60"/>
                  </a:lnTo>
                  <a:lnTo>
                    <a:pt x="26" y="60"/>
                  </a:lnTo>
                  <a:lnTo>
                    <a:pt x="26" y="63"/>
                  </a:lnTo>
                  <a:lnTo>
                    <a:pt x="29" y="63"/>
                  </a:lnTo>
                  <a:lnTo>
                    <a:pt x="29" y="63"/>
                  </a:lnTo>
                  <a:lnTo>
                    <a:pt x="33" y="63"/>
                  </a:lnTo>
                  <a:lnTo>
                    <a:pt x="37" y="60"/>
                  </a:lnTo>
                  <a:lnTo>
                    <a:pt x="37" y="56"/>
                  </a:lnTo>
                  <a:lnTo>
                    <a:pt x="40" y="56"/>
                  </a:lnTo>
                  <a:lnTo>
                    <a:pt x="37" y="52"/>
                  </a:lnTo>
                  <a:lnTo>
                    <a:pt x="44" y="52"/>
                  </a:lnTo>
                  <a:lnTo>
                    <a:pt x="52" y="48"/>
                  </a:lnTo>
                  <a:lnTo>
                    <a:pt x="52" y="48"/>
                  </a:lnTo>
                  <a:lnTo>
                    <a:pt x="52" y="45"/>
                  </a:lnTo>
                  <a:lnTo>
                    <a:pt x="55" y="45"/>
                  </a:lnTo>
                  <a:lnTo>
                    <a:pt x="55" y="41"/>
                  </a:lnTo>
                  <a:lnTo>
                    <a:pt x="55" y="37"/>
                  </a:lnTo>
                  <a:lnTo>
                    <a:pt x="59" y="34"/>
                  </a:lnTo>
                  <a:lnTo>
                    <a:pt x="59" y="30"/>
                  </a:lnTo>
                  <a:lnTo>
                    <a:pt x="59" y="30"/>
                  </a:lnTo>
                  <a:lnTo>
                    <a:pt x="59" y="30"/>
                  </a:lnTo>
                  <a:lnTo>
                    <a:pt x="59" y="26"/>
                  </a:lnTo>
                  <a:lnTo>
                    <a:pt x="63" y="26"/>
                  </a:lnTo>
                  <a:lnTo>
                    <a:pt x="66" y="26"/>
                  </a:lnTo>
                  <a:lnTo>
                    <a:pt x="66" y="26"/>
                  </a:lnTo>
                  <a:lnTo>
                    <a:pt x="74" y="22"/>
                  </a:lnTo>
                  <a:lnTo>
                    <a:pt x="77" y="22"/>
                  </a:lnTo>
                  <a:lnTo>
                    <a:pt x="81" y="22"/>
                  </a:lnTo>
                  <a:lnTo>
                    <a:pt x="85" y="22"/>
                  </a:lnTo>
                  <a:lnTo>
                    <a:pt x="85" y="22"/>
                  </a:lnTo>
                  <a:lnTo>
                    <a:pt x="89" y="22"/>
                  </a:lnTo>
                  <a:lnTo>
                    <a:pt x="92" y="22"/>
                  </a:lnTo>
                  <a:lnTo>
                    <a:pt x="96" y="26"/>
                  </a:lnTo>
                  <a:lnTo>
                    <a:pt x="100" y="26"/>
                  </a:lnTo>
                  <a:lnTo>
                    <a:pt x="100" y="22"/>
                  </a:lnTo>
                  <a:lnTo>
                    <a:pt x="103" y="26"/>
                  </a:lnTo>
                  <a:lnTo>
                    <a:pt x="107" y="30"/>
                  </a:lnTo>
                  <a:lnTo>
                    <a:pt x="111" y="30"/>
                  </a:lnTo>
                  <a:lnTo>
                    <a:pt x="114" y="30"/>
                  </a:lnTo>
                  <a:lnTo>
                    <a:pt x="118" y="26"/>
                  </a:lnTo>
                  <a:lnTo>
                    <a:pt x="122" y="26"/>
                  </a:lnTo>
                  <a:lnTo>
                    <a:pt x="122" y="22"/>
                  </a:lnTo>
                  <a:lnTo>
                    <a:pt x="126" y="22"/>
                  </a:lnTo>
                  <a:lnTo>
                    <a:pt x="126" y="22"/>
                  </a:lnTo>
                  <a:lnTo>
                    <a:pt x="129" y="26"/>
                  </a:lnTo>
                  <a:lnTo>
                    <a:pt x="133" y="26"/>
                  </a:lnTo>
                  <a:lnTo>
                    <a:pt x="133" y="22"/>
                  </a:lnTo>
                  <a:lnTo>
                    <a:pt x="133" y="22"/>
                  </a:lnTo>
                  <a:lnTo>
                    <a:pt x="133" y="19"/>
                  </a:lnTo>
                  <a:lnTo>
                    <a:pt x="137" y="19"/>
                  </a:lnTo>
                  <a:lnTo>
                    <a:pt x="137" y="19"/>
                  </a:lnTo>
                  <a:lnTo>
                    <a:pt x="137" y="19"/>
                  </a:lnTo>
                  <a:lnTo>
                    <a:pt x="140" y="19"/>
                  </a:lnTo>
                  <a:lnTo>
                    <a:pt x="144" y="19"/>
                  </a:lnTo>
                  <a:lnTo>
                    <a:pt x="144" y="15"/>
                  </a:lnTo>
                  <a:lnTo>
                    <a:pt x="144" y="11"/>
                  </a:lnTo>
                  <a:lnTo>
                    <a:pt x="144" y="11"/>
                  </a:lnTo>
                  <a:lnTo>
                    <a:pt x="148" y="8"/>
                  </a:lnTo>
                  <a:lnTo>
                    <a:pt x="148" y="4"/>
                  </a:lnTo>
                  <a:lnTo>
                    <a:pt x="148" y="0"/>
                  </a:lnTo>
                  <a:lnTo>
                    <a:pt x="155" y="0"/>
                  </a:lnTo>
                  <a:lnTo>
                    <a:pt x="155" y="4"/>
                  </a:lnTo>
                  <a:lnTo>
                    <a:pt x="159" y="4"/>
                  </a:lnTo>
                  <a:lnTo>
                    <a:pt x="159" y="8"/>
                  </a:lnTo>
                  <a:lnTo>
                    <a:pt x="159" y="11"/>
                  </a:lnTo>
                  <a:lnTo>
                    <a:pt x="159" y="11"/>
                  </a:lnTo>
                  <a:lnTo>
                    <a:pt x="163" y="11"/>
                  </a:lnTo>
                  <a:lnTo>
                    <a:pt x="163" y="15"/>
                  </a:lnTo>
                  <a:lnTo>
                    <a:pt x="163" y="19"/>
                  </a:lnTo>
                  <a:lnTo>
                    <a:pt x="163" y="22"/>
                  </a:lnTo>
                  <a:lnTo>
                    <a:pt x="163" y="30"/>
                  </a:lnTo>
                  <a:lnTo>
                    <a:pt x="166" y="30"/>
                  </a:lnTo>
                  <a:lnTo>
                    <a:pt x="166" y="34"/>
                  </a:lnTo>
                  <a:lnTo>
                    <a:pt x="170" y="34"/>
                  </a:lnTo>
                  <a:lnTo>
                    <a:pt x="174" y="34"/>
                  </a:lnTo>
                  <a:lnTo>
                    <a:pt x="177" y="34"/>
                  </a:lnTo>
                  <a:lnTo>
                    <a:pt x="177" y="30"/>
                  </a:lnTo>
                  <a:lnTo>
                    <a:pt x="181" y="30"/>
                  </a:lnTo>
                  <a:lnTo>
                    <a:pt x="185" y="26"/>
                  </a:lnTo>
                  <a:lnTo>
                    <a:pt x="185" y="22"/>
                  </a:lnTo>
                  <a:lnTo>
                    <a:pt x="189" y="2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5" name="Freeform 37"/>
            <p:cNvSpPr>
              <a:spLocks noEditPoints="1"/>
            </p:cNvSpPr>
            <p:nvPr/>
          </p:nvSpPr>
          <p:spPr bwMode="auto">
            <a:xfrm>
              <a:off x="4435835" y="1921504"/>
              <a:ext cx="133810" cy="95211"/>
            </a:xfrm>
            <a:custGeom>
              <a:avLst/>
              <a:gdLst>
                <a:gd name="T0" fmla="*/ 22 w 28"/>
                <a:gd name="T1" fmla="*/ 19 h 20"/>
                <a:gd name="T2" fmla="*/ 22 w 28"/>
                <a:gd name="T3" fmla="*/ 18 h 20"/>
                <a:gd name="T4" fmla="*/ 20 w 28"/>
                <a:gd name="T5" fmla="*/ 18 h 20"/>
                <a:gd name="T6" fmla="*/ 20 w 28"/>
                <a:gd name="T7" fmla="*/ 19 h 20"/>
                <a:gd name="T8" fmla="*/ 26 w 28"/>
                <a:gd name="T9" fmla="*/ 16 h 20"/>
                <a:gd name="T10" fmla="*/ 26 w 28"/>
                <a:gd name="T11" fmla="*/ 14 h 20"/>
                <a:gd name="T12" fmla="*/ 18 w 28"/>
                <a:gd name="T13" fmla="*/ 12 h 20"/>
                <a:gd name="T14" fmla="*/ 15 w 28"/>
                <a:gd name="T15" fmla="*/ 15 h 20"/>
                <a:gd name="T16" fmla="*/ 13 w 28"/>
                <a:gd name="T17" fmla="*/ 14 h 20"/>
                <a:gd name="T18" fmla="*/ 13 w 28"/>
                <a:gd name="T19" fmla="*/ 12 h 20"/>
                <a:gd name="T20" fmla="*/ 14 w 28"/>
                <a:gd name="T21" fmla="*/ 12 h 20"/>
                <a:gd name="T22" fmla="*/ 15 w 28"/>
                <a:gd name="T23" fmla="*/ 12 h 20"/>
                <a:gd name="T24" fmla="*/ 16 w 28"/>
                <a:gd name="T25" fmla="*/ 10 h 20"/>
                <a:gd name="T26" fmla="*/ 17 w 28"/>
                <a:gd name="T27" fmla="*/ 13 h 20"/>
                <a:gd name="T28" fmla="*/ 17 w 28"/>
                <a:gd name="T29" fmla="*/ 14 h 20"/>
                <a:gd name="T30" fmla="*/ 15 w 28"/>
                <a:gd name="T31" fmla="*/ 16 h 20"/>
                <a:gd name="T32" fmla="*/ 17 w 28"/>
                <a:gd name="T33" fmla="*/ 16 h 20"/>
                <a:gd name="T34" fmla="*/ 13 w 28"/>
                <a:gd name="T35" fmla="*/ 16 h 20"/>
                <a:gd name="T36" fmla="*/ 15 w 28"/>
                <a:gd name="T37" fmla="*/ 16 h 20"/>
                <a:gd name="T38" fmla="*/ 15 w 28"/>
                <a:gd name="T39" fmla="*/ 17 h 20"/>
                <a:gd name="T40" fmla="*/ 14 w 28"/>
                <a:gd name="T41" fmla="*/ 18 h 20"/>
                <a:gd name="T42" fmla="*/ 12 w 28"/>
                <a:gd name="T43" fmla="*/ 17 h 20"/>
                <a:gd name="T44" fmla="*/ 9 w 28"/>
                <a:gd name="T45" fmla="*/ 12 h 20"/>
                <a:gd name="T46" fmla="*/ 10 w 28"/>
                <a:gd name="T47" fmla="*/ 12 h 20"/>
                <a:gd name="T48" fmla="*/ 10 w 28"/>
                <a:gd name="T49" fmla="*/ 17 h 20"/>
                <a:gd name="T50" fmla="*/ 10 w 28"/>
                <a:gd name="T51" fmla="*/ 17 h 20"/>
                <a:gd name="T52" fmla="*/ 11 w 28"/>
                <a:gd name="T53" fmla="*/ 15 h 20"/>
                <a:gd name="T54" fmla="*/ 10 w 28"/>
                <a:gd name="T55" fmla="*/ 13 h 20"/>
                <a:gd name="T56" fmla="*/ 9 w 28"/>
                <a:gd name="T57" fmla="*/ 16 h 20"/>
                <a:gd name="T58" fmla="*/ 7 w 28"/>
                <a:gd name="T59" fmla="*/ 14 h 20"/>
                <a:gd name="T60" fmla="*/ 12 w 28"/>
                <a:gd name="T61" fmla="*/ 2 h 20"/>
                <a:gd name="T62" fmla="*/ 3 w 28"/>
                <a:gd name="T63" fmla="*/ 6 h 20"/>
                <a:gd name="T64" fmla="*/ 3 w 28"/>
                <a:gd name="T65" fmla="*/ 7 h 20"/>
                <a:gd name="T66" fmla="*/ 2 w 28"/>
                <a:gd name="T67" fmla="*/ 6 h 20"/>
                <a:gd name="T68" fmla="*/ 6 w 28"/>
                <a:gd name="T69" fmla="*/ 5 h 20"/>
                <a:gd name="T70" fmla="*/ 8 w 28"/>
                <a:gd name="T71" fmla="*/ 5 h 20"/>
                <a:gd name="T72" fmla="*/ 9 w 28"/>
                <a:gd name="T73" fmla="*/ 1 h 20"/>
                <a:gd name="T74" fmla="*/ 7 w 28"/>
                <a:gd name="T75" fmla="*/ 2 h 20"/>
                <a:gd name="T76" fmla="*/ 5 w 28"/>
                <a:gd name="T77" fmla="*/ 4 h 20"/>
                <a:gd name="T78" fmla="*/ 2 w 28"/>
                <a:gd name="T79" fmla="*/ 5 h 20"/>
                <a:gd name="T80" fmla="*/ 1 w 28"/>
                <a:gd name="T81" fmla="*/ 6 h 20"/>
                <a:gd name="T82" fmla="*/ 6 w 28"/>
                <a:gd name="T83" fmla="*/ 16 h 20"/>
                <a:gd name="T84" fmla="*/ 6 w 28"/>
                <a:gd name="T85" fmla="*/ 15 h 20"/>
                <a:gd name="T86" fmla="*/ 7 w 28"/>
                <a:gd name="T87" fmla="*/ 12 h 20"/>
                <a:gd name="T88" fmla="*/ 9 w 28"/>
                <a:gd name="T89" fmla="*/ 11 h 20"/>
                <a:gd name="T90" fmla="*/ 10 w 28"/>
                <a:gd name="T91" fmla="*/ 9 h 20"/>
                <a:gd name="T92" fmla="*/ 11 w 28"/>
                <a:gd name="T93" fmla="*/ 9 h 20"/>
                <a:gd name="T94" fmla="*/ 9 w 28"/>
                <a:gd name="T95" fmla="*/ 8 h 20"/>
                <a:gd name="T96" fmla="*/ 8 w 28"/>
                <a:gd name="T97" fmla="*/ 6 h 20"/>
                <a:gd name="T98" fmla="*/ 5 w 28"/>
                <a:gd name="T99" fmla="*/ 5 h 20"/>
                <a:gd name="T100" fmla="*/ 5 w 28"/>
                <a:gd name="T101" fmla="*/ 7 h 20"/>
                <a:gd name="T102" fmla="*/ 4 w 28"/>
                <a:gd name="T103" fmla="*/ 8 h 20"/>
                <a:gd name="T104" fmla="*/ 4 w 28"/>
                <a:gd name="T105" fmla="*/ 6 h 20"/>
                <a:gd name="T106" fmla="*/ 2 w 28"/>
                <a:gd name="T107" fmla="*/ 8 h 20"/>
                <a:gd name="T108" fmla="*/ 1 w 28"/>
                <a:gd name="T109" fmla="*/ 9 h 20"/>
                <a:gd name="T110" fmla="*/ 0 w 28"/>
                <a:gd name="T111" fmla="*/ 10 h 20"/>
                <a:gd name="T112" fmla="*/ 0 w 28"/>
                <a:gd name="T113" fmla="*/ 12 h 20"/>
                <a:gd name="T114" fmla="*/ 2 w 28"/>
                <a:gd name="T115" fmla="*/ 14 h 20"/>
                <a:gd name="T116" fmla="*/ 3 w 28"/>
                <a:gd name="T1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 h="20">
                  <a:moveTo>
                    <a:pt x="20" y="19"/>
                  </a:moveTo>
                  <a:cubicBezTo>
                    <a:pt x="20" y="20"/>
                    <a:pt x="20" y="20"/>
                    <a:pt x="20" y="20"/>
                  </a:cubicBezTo>
                  <a:cubicBezTo>
                    <a:pt x="21" y="20"/>
                    <a:pt x="21" y="20"/>
                    <a:pt x="21" y="20"/>
                  </a:cubicBezTo>
                  <a:cubicBezTo>
                    <a:pt x="22" y="19"/>
                    <a:pt x="22" y="19"/>
                    <a:pt x="22" y="19"/>
                  </a:cubicBezTo>
                  <a:cubicBezTo>
                    <a:pt x="22" y="19"/>
                    <a:pt x="22" y="19"/>
                    <a:pt x="22" y="19"/>
                  </a:cubicBezTo>
                  <a:cubicBezTo>
                    <a:pt x="22" y="19"/>
                    <a:pt x="22" y="19"/>
                    <a:pt x="22" y="19"/>
                  </a:cubicBezTo>
                  <a:cubicBezTo>
                    <a:pt x="22" y="18"/>
                    <a:pt x="22" y="18"/>
                    <a:pt x="22" y="18"/>
                  </a:cubicBezTo>
                  <a:cubicBezTo>
                    <a:pt x="22" y="18"/>
                    <a:pt x="22" y="18"/>
                    <a:pt x="22" y="18"/>
                  </a:cubicBezTo>
                  <a:cubicBezTo>
                    <a:pt x="21" y="18"/>
                    <a:pt x="21" y="18"/>
                    <a:pt x="21" y="18"/>
                  </a:cubicBezTo>
                  <a:cubicBezTo>
                    <a:pt x="21" y="18"/>
                    <a:pt x="21" y="18"/>
                    <a:pt x="21" y="18"/>
                  </a:cubicBezTo>
                  <a:cubicBezTo>
                    <a:pt x="21" y="18"/>
                    <a:pt x="21" y="18"/>
                    <a:pt x="21" y="18"/>
                  </a:cubicBezTo>
                  <a:cubicBezTo>
                    <a:pt x="20" y="18"/>
                    <a:pt x="20" y="18"/>
                    <a:pt x="20" y="18"/>
                  </a:cubicBezTo>
                  <a:cubicBezTo>
                    <a:pt x="20" y="18"/>
                    <a:pt x="20" y="18"/>
                    <a:pt x="20" y="18"/>
                  </a:cubicBezTo>
                  <a:cubicBezTo>
                    <a:pt x="21" y="18"/>
                    <a:pt x="21" y="18"/>
                    <a:pt x="21" y="18"/>
                  </a:cubicBezTo>
                  <a:cubicBezTo>
                    <a:pt x="21" y="18"/>
                    <a:pt x="21" y="18"/>
                    <a:pt x="21" y="18"/>
                  </a:cubicBezTo>
                  <a:cubicBezTo>
                    <a:pt x="20" y="19"/>
                    <a:pt x="20" y="19"/>
                    <a:pt x="20" y="19"/>
                  </a:cubicBezTo>
                  <a:cubicBezTo>
                    <a:pt x="20" y="19"/>
                    <a:pt x="20" y="19"/>
                    <a:pt x="20" y="19"/>
                  </a:cubicBezTo>
                  <a:close/>
                  <a:moveTo>
                    <a:pt x="26" y="14"/>
                  </a:moveTo>
                  <a:cubicBezTo>
                    <a:pt x="26" y="15"/>
                    <a:pt x="26" y="15"/>
                    <a:pt x="26" y="15"/>
                  </a:cubicBezTo>
                  <a:cubicBezTo>
                    <a:pt x="26" y="16"/>
                    <a:pt x="26" y="16"/>
                    <a:pt x="26" y="16"/>
                  </a:cubicBezTo>
                  <a:cubicBezTo>
                    <a:pt x="28" y="16"/>
                    <a:pt x="28" y="16"/>
                    <a:pt x="28" y="16"/>
                  </a:cubicBezTo>
                  <a:cubicBezTo>
                    <a:pt x="28" y="15"/>
                    <a:pt x="28" y="15"/>
                    <a:pt x="28" y="15"/>
                  </a:cubicBezTo>
                  <a:cubicBezTo>
                    <a:pt x="27" y="14"/>
                    <a:pt x="27" y="14"/>
                    <a:pt x="27" y="14"/>
                  </a:cubicBezTo>
                  <a:cubicBezTo>
                    <a:pt x="26" y="14"/>
                    <a:pt x="26" y="14"/>
                    <a:pt x="26" y="14"/>
                  </a:cubicBezTo>
                  <a:close/>
                  <a:moveTo>
                    <a:pt x="18" y="12"/>
                  </a:moveTo>
                  <a:cubicBezTo>
                    <a:pt x="17" y="13"/>
                    <a:pt x="17" y="13"/>
                    <a:pt x="17" y="13"/>
                  </a:cubicBezTo>
                  <a:cubicBezTo>
                    <a:pt x="18" y="13"/>
                    <a:pt x="18" y="13"/>
                    <a:pt x="18" y="13"/>
                  </a:cubicBezTo>
                  <a:cubicBezTo>
                    <a:pt x="18" y="12"/>
                    <a:pt x="18" y="12"/>
                    <a:pt x="18" y="12"/>
                  </a:cubicBezTo>
                  <a:close/>
                  <a:moveTo>
                    <a:pt x="15" y="16"/>
                  </a:moveTo>
                  <a:cubicBezTo>
                    <a:pt x="15" y="16"/>
                    <a:pt x="15" y="16"/>
                    <a:pt x="15" y="16"/>
                  </a:cubicBezTo>
                  <a:cubicBezTo>
                    <a:pt x="14" y="16"/>
                    <a:pt x="14" y="16"/>
                    <a:pt x="14" y="16"/>
                  </a:cubicBezTo>
                  <a:cubicBezTo>
                    <a:pt x="15" y="15"/>
                    <a:pt x="15" y="15"/>
                    <a:pt x="15" y="15"/>
                  </a:cubicBezTo>
                  <a:cubicBezTo>
                    <a:pt x="15" y="15"/>
                    <a:pt x="15" y="15"/>
                    <a:pt x="15" y="15"/>
                  </a:cubicBezTo>
                  <a:cubicBezTo>
                    <a:pt x="14" y="15"/>
                    <a:pt x="14" y="15"/>
                    <a:pt x="14" y="15"/>
                  </a:cubicBezTo>
                  <a:cubicBezTo>
                    <a:pt x="13" y="15"/>
                    <a:pt x="13" y="15"/>
                    <a:pt x="13" y="15"/>
                  </a:cubicBezTo>
                  <a:cubicBezTo>
                    <a:pt x="13" y="14"/>
                    <a:pt x="13" y="14"/>
                    <a:pt x="13" y="14"/>
                  </a:cubicBezTo>
                  <a:cubicBezTo>
                    <a:pt x="13" y="13"/>
                    <a:pt x="13" y="13"/>
                    <a:pt x="13" y="13"/>
                  </a:cubicBezTo>
                  <a:cubicBezTo>
                    <a:pt x="12" y="13"/>
                    <a:pt x="12" y="13"/>
                    <a:pt x="12" y="13"/>
                  </a:cubicBezTo>
                  <a:cubicBezTo>
                    <a:pt x="12" y="12"/>
                    <a:pt x="12" y="12"/>
                    <a:pt x="12" y="12"/>
                  </a:cubicBezTo>
                  <a:cubicBezTo>
                    <a:pt x="13" y="12"/>
                    <a:pt x="13" y="12"/>
                    <a:pt x="13" y="12"/>
                  </a:cubicBezTo>
                  <a:cubicBezTo>
                    <a:pt x="13" y="11"/>
                    <a:pt x="13" y="11"/>
                    <a:pt x="13" y="11"/>
                  </a:cubicBezTo>
                  <a:cubicBezTo>
                    <a:pt x="13" y="11"/>
                    <a:pt x="13" y="11"/>
                    <a:pt x="13" y="11"/>
                  </a:cubicBezTo>
                  <a:cubicBezTo>
                    <a:pt x="14" y="12"/>
                    <a:pt x="14" y="12"/>
                    <a:pt x="14" y="12"/>
                  </a:cubicBezTo>
                  <a:cubicBezTo>
                    <a:pt x="14" y="12"/>
                    <a:pt x="14" y="12"/>
                    <a:pt x="14" y="12"/>
                  </a:cubicBezTo>
                  <a:cubicBezTo>
                    <a:pt x="15" y="12"/>
                    <a:pt x="15" y="12"/>
                    <a:pt x="15" y="12"/>
                  </a:cubicBezTo>
                  <a:cubicBezTo>
                    <a:pt x="15" y="12"/>
                    <a:pt x="15" y="12"/>
                    <a:pt x="15" y="12"/>
                  </a:cubicBezTo>
                  <a:cubicBezTo>
                    <a:pt x="15" y="12"/>
                    <a:pt x="15" y="12"/>
                    <a:pt x="15" y="12"/>
                  </a:cubicBezTo>
                  <a:cubicBezTo>
                    <a:pt x="15" y="12"/>
                    <a:pt x="15" y="12"/>
                    <a:pt x="15" y="12"/>
                  </a:cubicBezTo>
                  <a:cubicBezTo>
                    <a:pt x="15" y="11"/>
                    <a:pt x="15" y="11"/>
                    <a:pt x="15" y="11"/>
                  </a:cubicBezTo>
                  <a:cubicBezTo>
                    <a:pt x="14" y="11"/>
                    <a:pt x="14" y="11"/>
                    <a:pt x="14" y="11"/>
                  </a:cubicBezTo>
                  <a:cubicBezTo>
                    <a:pt x="15" y="10"/>
                    <a:pt x="15" y="10"/>
                    <a:pt x="15" y="10"/>
                  </a:cubicBezTo>
                  <a:cubicBezTo>
                    <a:pt x="16" y="10"/>
                    <a:pt x="16" y="10"/>
                    <a:pt x="16" y="10"/>
                  </a:cubicBezTo>
                  <a:cubicBezTo>
                    <a:pt x="17" y="10"/>
                    <a:pt x="17" y="10"/>
                    <a:pt x="17" y="10"/>
                  </a:cubicBezTo>
                  <a:cubicBezTo>
                    <a:pt x="17" y="11"/>
                    <a:pt x="17" y="11"/>
                    <a:pt x="17" y="11"/>
                  </a:cubicBezTo>
                  <a:cubicBezTo>
                    <a:pt x="17" y="12"/>
                    <a:pt x="17" y="12"/>
                    <a:pt x="17" y="12"/>
                  </a:cubicBezTo>
                  <a:cubicBezTo>
                    <a:pt x="17" y="13"/>
                    <a:pt x="17" y="13"/>
                    <a:pt x="17" y="13"/>
                  </a:cubicBezTo>
                  <a:cubicBezTo>
                    <a:pt x="16" y="13"/>
                    <a:pt x="16" y="13"/>
                    <a:pt x="16" y="13"/>
                  </a:cubicBezTo>
                  <a:cubicBezTo>
                    <a:pt x="16" y="13"/>
                    <a:pt x="16" y="13"/>
                    <a:pt x="16" y="13"/>
                  </a:cubicBezTo>
                  <a:cubicBezTo>
                    <a:pt x="17" y="14"/>
                    <a:pt x="17" y="14"/>
                    <a:pt x="17" y="14"/>
                  </a:cubicBezTo>
                  <a:cubicBezTo>
                    <a:pt x="17" y="14"/>
                    <a:pt x="17" y="14"/>
                    <a:pt x="17" y="14"/>
                  </a:cubicBezTo>
                  <a:cubicBezTo>
                    <a:pt x="17" y="15"/>
                    <a:pt x="17" y="15"/>
                    <a:pt x="17" y="15"/>
                  </a:cubicBezTo>
                  <a:cubicBezTo>
                    <a:pt x="16" y="15"/>
                    <a:pt x="16" y="15"/>
                    <a:pt x="16" y="15"/>
                  </a:cubicBezTo>
                  <a:cubicBezTo>
                    <a:pt x="16" y="16"/>
                    <a:pt x="16" y="16"/>
                    <a:pt x="16" y="16"/>
                  </a:cubicBezTo>
                  <a:cubicBezTo>
                    <a:pt x="15" y="16"/>
                    <a:pt x="15" y="16"/>
                    <a:pt x="15" y="16"/>
                  </a:cubicBezTo>
                  <a:close/>
                  <a:moveTo>
                    <a:pt x="16" y="16"/>
                  </a:moveTo>
                  <a:cubicBezTo>
                    <a:pt x="16" y="16"/>
                    <a:pt x="16" y="16"/>
                    <a:pt x="16" y="16"/>
                  </a:cubicBezTo>
                  <a:cubicBezTo>
                    <a:pt x="16" y="16"/>
                    <a:pt x="16" y="16"/>
                    <a:pt x="16" y="16"/>
                  </a:cubicBezTo>
                  <a:cubicBezTo>
                    <a:pt x="17" y="16"/>
                    <a:pt x="17" y="16"/>
                    <a:pt x="17" y="16"/>
                  </a:cubicBezTo>
                  <a:cubicBezTo>
                    <a:pt x="17" y="15"/>
                    <a:pt x="17" y="15"/>
                    <a:pt x="17" y="15"/>
                  </a:cubicBezTo>
                  <a:cubicBezTo>
                    <a:pt x="16" y="16"/>
                    <a:pt x="16" y="16"/>
                    <a:pt x="16" y="16"/>
                  </a:cubicBezTo>
                  <a:cubicBezTo>
                    <a:pt x="16" y="16"/>
                    <a:pt x="16" y="16"/>
                    <a:pt x="16" y="16"/>
                  </a:cubicBezTo>
                  <a:close/>
                  <a:moveTo>
                    <a:pt x="13" y="16"/>
                  </a:moveTo>
                  <a:cubicBezTo>
                    <a:pt x="13" y="17"/>
                    <a:pt x="13" y="17"/>
                    <a:pt x="13" y="17"/>
                  </a:cubicBezTo>
                  <a:cubicBezTo>
                    <a:pt x="14" y="17"/>
                    <a:pt x="14" y="17"/>
                    <a:pt x="14" y="17"/>
                  </a:cubicBezTo>
                  <a:cubicBezTo>
                    <a:pt x="14" y="17"/>
                    <a:pt x="14" y="17"/>
                    <a:pt x="14" y="17"/>
                  </a:cubicBezTo>
                  <a:cubicBezTo>
                    <a:pt x="15" y="16"/>
                    <a:pt x="15" y="16"/>
                    <a:pt x="15" y="16"/>
                  </a:cubicBezTo>
                  <a:cubicBezTo>
                    <a:pt x="15" y="16"/>
                    <a:pt x="15" y="16"/>
                    <a:pt x="15" y="16"/>
                  </a:cubicBezTo>
                  <a:cubicBezTo>
                    <a:pt x="16" y="16"/>
                    <a:pt x="16" y="16"/>
                    <a:pt x="16" y="16"/>
                  </a:cubicBezTo>
                  <a:cubicBezTo>
                    <a:pt x="16" y="17"/>
                    <a:pt x="16" y="17"/>
                    <a:pt x="16" y="17"/>
                  </a:cubicBezTo>
                  <a:cubicBezTo>
                    <a:pt x="15" y="17"/>
                    <a:pt x="15" y="17"/>
                    <a:pt x="15" y="17"/>
                  </a:cubicBezTo>
                  <a:cubicBezTo>
                    <a:pt x="15" y="18"/>
                    <a:pt x="15" y="18"/>
                    <a:pt x="15" y="18"/>
                  </a:cubicBezTo>
                  <a:cubicBezTo>
                    <a:pt x="15" y="18"/>
                    <a:pt x="15" y="18"/>
                    <a:pt x="15" y="18"/>
                  </a:cubicBezTo>
                  <a:cubicBezTo>
                    <a:pt x="15" y="17"/>
                    <a:pt x="15" y="17"/>
                    <a:pt x="15" y="17"/>
                  </a:cubicBezTo>
                  <a:cubicBezTo>
                    <a:pt x="14" y="18"/>
                    <a:pt x="14" y="18"/>
                    <a:pt x="14" y="18"/>
                  </a:cubicBezTo>
                  <a:cubicBezTo>
                    <a:pt x="13" y="18"/>
                    <a:pt x="13" y="18"/>
                    <a:pt x="13" y="18"/>
                  </a:cubicBezTo>
                  <a:cubicBezTo>
                    <a:pt x="12" y="18"/>
                    <a:pt x="12" y="18"/>
                    <a:pt x="12" y="18"/>
                  </a:cubicBezTo>
                  <a:cubicBezTo>
                    <a:pt x="12" y="17"/>
                    <a:pt x="12" y="17"/>
                    <a:pt x="12" y="17"/>
                  </a:cubicBezTo>
                  <a:cubicBezTo>
                    <a:pt x="12" y="17"/>
                    <a:pt x="12" y="17"/>
                    <a:pt x="12" y="17"/>
                  </a:cubicBezTo>
                  <a:cubicBezTo>
                    <a:pt x="12" y="17"/>
                    <a:pt x="12" y="17"/>
                    <a:pt x="12" y="17"/>
                  </a:cubicBezTo>
                  <a:cubicBezTo>
                    <a:pt x="12" y="16"/>
                    <a:pt x="12" y="16"/>
                    <a:pt x="12" y="16"/>
                  </a:cubicBezTo>
                  <a:cubicBezTo>
                    <a:pt x="13" y="16"/>
                    <a:pt x="13" y="16"/>
                    <a:pt x="13" y="16"/>
                  </a:cubicBezTo>
                  <a:close/>
                  <a:moveTo>
                    <a:pt x="9" y="12"/>
                  </a:moveTo>
                  <a:cubicBezTo>
                    <a:pt x="10" y="11"/>
                    <a:pt x="10" y="11"/>
                    <a:pt x="10" y="11"/>
                  </a:cubicBezTo>
                  <a:cubicBezTo>
                    <a:pt x="10" y="10"/>
                    <a:pt x="10" y="10"/>
                    <a:pt x="10" y="10"/>
                  </a:cubicBezTo>
                  <a:cubicBezTo>
                    <a:pt x="10" y="11"/>
                    <a:pt x="10" y="11"/>
                    <a:pt x="10" y="11"/>
                  </a:cubicBezTo>
                  <a:cubicBezTo>
                    <a:pt x="10" y="12"/>
                    <a:pt x="10" y="12"/>
                    <a:pt x="10" y="12"/>
                  </a:cubicBezTo>
                  <a:cubicBezTo>
                    <a:pt x="9" y="12"/>
                    <a:pt x="9" y="12"/>
                    <a:pt x="9" y="12"/>
                  </a:cubicBezTo>
                  <a:close/>
                  <a:moveTo>
                    <a:pt x="9" y="16"/>
                  </a:moveTo>
                  <a:cubicBezTo>
                    <a:pt x="10" y="17"/>
                    <a:pt x="10" y="17"/>
                    <a:pt x="10" y="17"/>
                  </a:cubicBezTo>
                  <a:cubicBezTo>
                    <a:pt x="10" y="17"/>
                    <a:pt x="10" y="17"/>
                    <a:pt x="10" y="17"/>
                  </a:cubicBezTo>
                  <a:cubicBezTo>
                    <a:pt x="9" y="16"/>
                    <a:pt x="9" y="16"/>
                    <a:pt x="9" y="16"/>
                  </a:cubicBezTo>
                  <a:close/>
                  <a:moveTo>
                    <a:pt x="11" y="15"/>
                  </a:moveTo>
                  <a:cubicBezTo>
                    <a:pt x="11" y="16"/>
                    <a:pt x="11" y="16"/>
                    <a:pt x="11" y="16"/>
                  </a:cubicBezTo>
                  <a:cubicBezTo>
                    <a:pt x="10" y="17"/>
                    <a:pt x="10" y="17"/>
                    <a:pt x="10" y="17"/>
                  </a:cubicBezTo>
                  <a:cubicBezTo>
                    <a:pt x="11" y="17"/>
                    <a:pt x="11" y="17"/>
                    <a:pt x="11" y="17"/>
                  </a:cubicBezTo>
                  <a:cubicBezTo>
                    <a:pt x="11" y="17"/>
                    <a:pt x="11" y="17"/>
                    <a:pt x="11" y="17"/>
                  </a:cubicBezTo>
                  <a:cubicBezTo>
                    <a:pt x="12" y="16"/>
                    <a:pt x="12" y="16"/>
                    <a:pt x="12" y="16"/>
                  </a:cubicBezTo>
                  <a:cubicBezTo>
                    <a:pt x="12" y="16"/>
                    <a:pt x="11" y="15"/>
                    <a:pt x="11" y="15"/>
                  </a:cubicBezTo>
                  <a:close/>
                  <a:moveTo>
                    <a:pt x="7" y="13"/>
                  </a:moveTo>
                  <a:cubicBezTo>
                    <a:pt x="8" y="13"/>
                    <a:pt x="8" y="13"/>
                    <a:pt x="8" y="13"/>
                  </a:cubicBezTo>
                  <a:cubicBezTo>
                    <a:pt x="9" y="13"/>
                    <a:pt x="9" y="13"/>
                    <a:pt x="9" y="13"/>
                  </a:cubicBezTo>
                  <a:cubicBezTo>
                    <a:pt x="10" y="13"/>
                    <a:pt x="10" y="13"/>
                    <a:pt x="10" y="13"/>
                  </a:cubicBezTo>
                  <a:cubicBezTo>
                    <a:pt x="10" y="14"/>
                    <a:pt x="10" y="14"/>
                    <a:pt x="10" y="14"/>
                  </a:cubicBezTo>
                  <a:cubicBezTo>
                    <a:pt x="11" y="15"/>
                    <a:pt x="11" y="15"/>
                    <a:pt x="11" y="15"/>
                  </a:cubicBezTo>
                  <a:cubicBezTo>
                    <a:pt x="10" y="16"/>
                    <a:pt x="10" y="16"/>
                    <a:pt x="10" y="16"/>
                  </a:cubicBezTo>
                  <a:cubicBezTo>
                    <a:pt x="9" y="16"/>
                    <a:pt x="9" y="16"/>
                    <a:pt x="9" y="16"/>
                  </a:cubicBezTo>
                  <a:cubicBezTo>
                    <a:pt x="9" y="16"/>
                    <a:pt x="9" y="16"/>
                    <a:pt x="9" y="16"/>
                  </a:cubicBezTo>
                  <a:cubicBezTo>
                    <a:pt x="8" y="16"/>
                    <a:pt x="8" y="16"/>
                    <a:pt x="8" y="16"/>
                  </a:cubicBezTo>
                  <a:cubicBezTo>
                    <a:pt x="7" y="15"/>
                    <a:pt x="7" y="15"/>
                    <a:pt x="7" y="15"/>
                  </a:cubicBezTo>
                  <a:cubicBezTo>
                    <a:pt x="7" y="14"/>
                    <a:pt x="7" y="14"/>
                    <a:pt x="7" y="14"/>
                  </a:cubicBezTo>
                  <a:cubicBezTo>
                    <a:pt x="7" y="13"/>
                    <a:pt x="7" y="13"/>
                    <a:pt x="7" y="13"/>
                  </a:cubicBezTo>
                  <a:close/>
                  <a:moveTo>
                    <a:pt x="11" y="3"/>
                  </a:moveTo>
                  <a:cubicBezTo>
                    <a:pt x="11" y="2"/>
                    <a:pt x="11" y="2"/>
                    <a:pt x="11" y="2"/>
                  </a:cubicBezTo>
                  <a:cubicBezTo>
                    <a:pt x="12" y="2"/>
                    <a:pt x="12" y="2"/>
                    <a:pt x="12" y="2"/>
                  </a:cubicBezTo>
                  <a:cubicBezTo>
                    <a:pt x="11" y="3"/>
                    <a:pt x="11" y="3"/>
                    <a:pt x="11" y="3"/>
                  </a:cubicBezTo>
                  <a:cubicBezTo>
                    <a:pt x="11" y="3"/>
                    <a:pt x="11" y="3"/>
                    <a:pt x="11" y="3"/>
                  </a:cubicBezTo>
                  <a:close/>
                  <a:moveTo>
                    <a:pt x="3" y="7"/>
                  </a:moveTo>
                  <a:cubicBezTo>
                    <a:pt x="3" y="6"/>
                    <a:pt x="3" y="6"/>
                    <a:pt x="3" y="6"/>
                  </a:cubicBezTo>
                  <a:cubicBezTo>
                    <a:pt x="3" y="5"/>
                    <a:pt x="3" y="5"/>
                    <a:pt x="3" y="5"/>
                  </a:cubicBezTo>
                  <a:cubicBezTo>
                    <a:pt x="4" y="5"/>
                    <a:pt x="4" y="5"/>
                    <a:pt x="4" y="5"/>
                  </a:cubicBezTo>
                  <a:cubicBezTo>
                    <a:pt x="4" y="6"/>
                    <a:pt x="4" y="6"/>
                    <a:pt x="4" y="6"/>
                  </a:cubicBezTo>
                  <a:cubicBezTo>
                    <a:pt x="3" y="7"/>
                    <a:pt x="3" y="7"/>
                    <a:pt x="3" y="7"/>
                  </a:cubicBezTo>
                  <a:cubicBezTo>
                    <a:pt x="3" y="7"/>
                    <a:pt x="3" y="7"/>
                    <a:pt x="3" y="7"/>
                  </a:cubicBezTo>
                  <a:close/>
                  <a:moveTo>
                    <a:pt x="2" y="7"/>
                  </a:moveTo>
                  <a:cubicBezTo>
                    <a:pt x="2" y="6"/>
                    <a:pt x="2" y="6"/>
                    <a:pt x="2" y="6"/>
                  </a:cubicBezTo>
                  <a:cubicBezTo>
                    <a:pt x="2" y="6"/>
                    <a:pt x="2" y="6"/>
                    <a:pt x="2" y="6"/>
                  </a:cubicBezTo>
                  <a:cubicBezTo>
                    <a:pt x="4" y="5"/>
                    <a:pt x="4" y="5"/>
                    <a:pt x="4" y="5"/>
                  </a:cubicBezTo>
                  <a:cubicBezTo>
                    <a:pt x="4" y="5"/>
                    <a:pt x="4" y="5"/>
                    <a:pt x="4" y="5"/>
                  </a:cubicBezTo>
                  <a:cubicBezTo>
                    <a:pt x="5" y="5"/>
                    <a:pt x="5" y="5"/>
                    <a:pt x="5" y="5"/>
                  </a:cubicBezTo>
                  <a:cubicBezTo>
                    <a:pt x="6" y="5"/>
                    <a:pt x="6" y="5"/>
                    <a:pt x="6" y="5"/>
                  </a:cubicBezTo>
                  <a:cubicBezTo>
                    <a:pt x="6" y="5"/>
                    <a:pt x="6" y="5"/>
                    <a:pt x="6" y="5"/>
                  </a:cubicBezTo>
                  <a:cubicBezTo>
                    <a:pt x="7" y="5"/>
                    <a:pt x="7" y="5"/>
                    <a:pt x="7" y="5"/>
                  </a:cubicBezTo>
                  <a:cubicBezTo>
                    <a:pt x="8" y="5"/>
                    <a:pt x="8" y="5"/>
                    <a:pt x="8" y="5"/>
                  </a:cubicBezTo>
                  <a:cubicBezTo>
                    <a:pt x="8" y="5"/>
                    <a:pt x="8" y="5"/>
                    <a:pt x="8" y="5"/>
                  </a:cubicBezTo>
                  <a:cubicBezTo>
                    <a:pt x="9" y="3"/>
                    <a:pt x="9" y="3"/>
                    <a:pt x="9" y="3"/>
                  </a:cubicBezTo>
                  <a:cubicBezTo>
                    <a:pt x="9" y="3"/>
                    <a:pt x="9" y="3"/>
                    <a:pt x="9" y="3"/>
                  </a:cubicBezTo>
                  <a:cubicBezTo>
                    <a:pt x="9" y="2"/>
                    <a:pt x="9" y="2"/>
                    <a:pt x="9" y="2"/>
                  </a:cubicBezTo>
                  <a:cubicBezTo>
                    <a:pt x="9" y="1"/>
                    <a:pt x="9" y="1"/>
                    <a:pt x="9" y="1"/>
                  </a:cubicBezTo>
                  <a:cubicBezTo>
                    <a:pt x="10" y="0"/>
                    <a:pt x="10" y="0"/>
                    <a:pt x="10" y="0"/>
                  </a:cubicBezTo>
                  <a:cubicBezTo>
                    <a:pt x="10" y="0"/>
                    <a:pt x="10" y="0"/>
                    <a:pt x="10" y="0"/>
                  </a:cubicBezTo>
                  <a:cubicBezTo>
                    <a:pt x="8" y="1"/>
                    <a:pt x="8" y="1"/>
                    <a:pt x="8" y="1"/>
                  </a:cubicBezTo>
                  <a:cubicBezTo>
                    <a:pt x="7" y="2"/>
                    <a:pt x="7" y="2"/>
                    <a:pt x="7" y="2"/>
                  </a:cubicBezTo>
                  <a:cubicBezTo>
                    <a:pt x="6" y="2"/>
                    <a:pt x="6" y="2"/>
                    <a:pt x="6" y="2"/>
                  </a:cubicBezTo>
                  <a:cubicBezTo>
                    <a:pt x="6" y="2"/>
                    <a:pt x="6" y="2"/>
                    <a:pt x="6" y="2"/>
                  </a:cubicBezTo>
                  <a:cubicBezTo>
                    <a:pt x="5" y="3"/>
                    <a:pt x="5" y="3"/>
                    <a:pt x="5" y="3"/>
                  </a:cubicBezTo>
                  <a:cubicBezTo>
                    <a:pt x="5" y="4"/>
                    <a:pt x="5" y="4"/>
                    <a:pt x="5" y="4"/>
                  </a:cubicBezTo>
                  <a:cubicBezTo>
                    <a:pt x="4" y="4"/>
                    <a:pt x="4" y="4"/>
                    <a:pt x="4" y="4"/>
                  </a:cubicBezTo>
                  <a:cubicBezTo>
                    <a:pt x="3" y="5"/>
                    <a:pt x="3" y="5"/>
                    <a:pt x="3" y="5"/>
                  </a:cubicBezTo>
                  <a:cubicBezTo>
                    <a:pt x="2" y="5"/>
                    <a:pt x="2" y="5"/>
                    <a:pt x="2" y="5"/>
                  </a:cubicBezTo>
                  <a:cubicBezTo>
                    <a:pt x="2" y="5"/>
                    <a:pt x="2" y="5"/>
                    <a:pt x="2" y="5"/>
                  </a:cubicBezTo>
                  <a:cubicBezTo>
                    <a:pt x="1" y="5"/>
                    <a:pt x="1" y="5"/>
                    <a:pt x="1" y="5"/>
                  </a:cubicBezTo>
                  <a:cubicBezTo>
                    <a:pt x="1" y="6"/>
                    <a:pt x="1" y="6"/>
                    <a:pt x="1" y="6"/>
                  </a:cubicBezTo>
                  <a:cubicBezTo>
                    <a:pt x="1" y="6"/>
                    <a:pt x="1" y="6"/>
                    <a:pt x="1" y="6"/>
                  </a:cubicBezTo>
                  <a:cubicBezTo>
                    <a:pt x="1" y="6"/>
                    <a:pt x="1" y="6"/>
                    <a:pt x="1" y="6"/>
                  </a:cubicBezTo>
                  <a:cubicBezTo>
                    <a:pt x="2" y="7"/>
                    <a:pt x="2" y="7"/>
                    <a:pt x="2" y="7"/>
                  </a:cubicBezTo>
                  <a:close/>
                  <a:moveTo>
                    <a:pt x="6" y="17"/>
                  </a:moveTo>
                  <a:cubicBezTo>
                    <a:pt x="6" y="17"/>
                    <a:pt x="6" y="17"/>
                    <a:pt x="6" y="17"/>
                  </a:cubicBezTo>
                  <a:cubicBezTo>
                    <a:pt x="6" y="16"/>
                    <a:pt x="6" y="16"/>
                    <a:pt x="6" y="16"/>
                  </a:cubicBezTo>
                  <a:cubicBezTo>
                    <a:pt x="6" y="16"/>
                    <a:pt x="6" y="16"/>
                    <a:pt x="6" y="16"/>
                  </a:cubicBezTo>
                  <a:cubicBezTo>
                    <a:pt x="5" y="16"/>
                    <a:pt x="5" y="16"/>
                    <a:pt x="5" y="16"/>
                  </a:cubicBezTo>
                  <a:cubicBezTo>
                    <a:pt x="5" y="15"/>
                    <a:pt x="5" y="15"/>
                    <a:pt x="5" y="15"/>
                  </a:cubicBezTo>
                  <a:cubicBezTo>
                    <a:pt x="6" y="15"/>
                    <a:pt x="6" y="15"/>
                    <a:pt x="6" y="15"/>
                  </a:cubicBezTo>
                  <a:cubicBezTo>
                    <a:pt x="6" y="14"/>
                    <a:pt x="6" y="14"/>
                    <a:pt x="6" y="14"/>
                  </a:cubicBezTo>
                  <a:cubicBezTo>
                    <a:pt x="6" y="14"/>
                    <a:pt x="6" y="14"/>
                    <a:pt x="6" y="14"/>
                  </a:cubicBezTo>
                  <a:cubicBezTo>
                    <a:pt x="6" y="13"/>
                    <a:pt x="6" y="13"/>
                    <a:pt x="6" y="13"/>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0"/>
                    <a:pt x="9" y="10"/>
                    <a:pt x="9" y="10"/>
                  </a:cubicBezTo>
                  <a:cubicBezTo>
                    <a:pt x="8" y="10"/>
                    <a:pt x="8" y="10"/>
                    <a:pt x="8" y="10"/>
                  </a:cubicBezTo>
                  <a:cubicBezTo>
                    <a:pt x="9" y="9"/>
                    <a:pt x="9" y="9"/>
                    <a:pt x="9" y="9"/>
                  </a:cubicBezTo>
                  <a:cubicBezTo>
                    <a:pt x="10" y="9"/>
                    <a:pt x="10" y="9"/>
                    <a:pt x="10" y="9"/>
                  </a:cubicBezTo>
                  <a:cubicBezTo>
                    <a:pt x="10" y="10"/>
                    <a:pt x="10" y="10"/>
                    <a:pt x="10" y="10"/>
                  </a:cubicBezTo>
                  <a:cubicBezTo>
                    <a:pt x="11" y="9"/>
                    <a:pt x="11" y="9"/>
                    <a:pt x="11" y="9"/>
                  </a:cubicBezTo>
                  <a:cubicBezTo>
                    <a:pt x="11" y="10"/>
                    <a:pt x="11" y="10"/>
                    <a:pt x="11" y="10"/>
                  </a:cubicBezTo>
                  <a:cubicBezTo>
                    <a:pt x="11" y="9"/>
                    <a:pt x="11" y="9"/>
                    <a:pt x="11" y="9"/>
                  </a:cubicBezTo>
                  <a:cubicBezTo>
                    <a:pt x="11" y="8"/>
                    <a:pt x="11" y="8"/>
                    <a:pt x="11" y="8"/>
                  </a:cubicBezTo>
                  <a:cubicBezTo>
                    <a:pt x="11" y="8"/>
                    <a:pt x="11" y="8"/>
                    <a:pt x="11" y="8"/>
                  </a:cubicBezTo>
                  <a:cubicBezTo>
                    <a:pt x="10" y="8"/>
                    <a:pt x="10" y="8"/>
                    <a:pt x="10" y="8"/>
                  </a:cubicBezTo>
                  <a:cubicBezTo>
                    <a:pt x="9" y="8"/>
                    <a:pt x="9" y="8"/>
                    <a:pt x="9" y="8"/>
                  </a:cubicBezTo>
                  <a:cubicBezTo>
                    <a:pt x="9" y="7"/>
                    <a:pt x="9" y="7"/>
                    <a:pt x="9" y="7"/>
                  </a:cubicBezTo>
                  <a:cubicBezTo>
                    <a:pt x="8" y="7"/>
                    <a:pt x="8" y="7"/>
                    <a:pt x="8" y="7"/>
                  </a:cubicBezTo>
                  <a:cubicBezTo>
                    <a:pt x="8" y="7"/>
                    <a:pt x="8" y="7"/>
                    <a:pt x="8" y="7"/>
                  </a:cubicBezTo>
                  <a:cubicBezTo>
                    <a:pt x="8" y="6"/>
                    <a:pt x="8" y="6"/>
                    <a:pt x="8" y="6"/>
                  </a:cubicBezTo>
                  <a:cubicBezTo>
                    <a:pt x="8" y="6"/>
                    <a:pt x="8" y="6"/>
                    <a:pt x="8" y="6"/>
                  </a:cubicBezTo>
                  <a:cubicBezTo>
                    <a:pt x="7" y="5"/>
                    <a:pt x="7" y="5"/>
                    <a:pt x="7" y="5"/>
                  </a:cubicBezTo>
                  <a:cubicBezTo>
                    <a:pt x="6" y="5"/>
                    <a:pt x="6" y="5"/>
                    <a:pt x="6" y="5"/>
                  </a:cubicBezTo>
                  <a:cubicBezTo>
                    <a:pt x="5" y="5"/>
                    <a:pt x="5" y="5"/>
                    <a:pt x="5" y="5"/>
                  </a:cubicBezTo>
                  <a:cubicBezTo>
                    <a:pt x="5" y="5"/>
                    <a:pt x="5" y="5"/>
                    <a:pt x="5" y="5"/>
                  </a:cubicBezTo>
                  <a:cubicBezTo>
                    <a:pt x="4" y="6"/>
                    <a:pt x="4" y="6"/>
                    <a:pt x="4" y="6"/>
                  </a:cubicBezTo>
                  <a:cubicBezTo>
                    <a:pt x="5" y="6"/>
                    <a:pt x="5" y="6"/>
                    <a:pt x="5" y="6"/>
                  </a:cubicBezTo>
                  <a:cubicBezTo>
                    <a:pt x="5" y="7"/>
                    <a:pt x="5" y="7"/>
                    <a:pt x="5" y="7"/>
                  </a:cubicBezTo>
                  <a:cubicBezTo>
                    <a:pt x="6" y="8"/>
                    <a:pt x="6" y="8"/>
                    <a:pt x="6" y="8"/>
                  </a:cubicBezTo>
                  <a:cubicBezTo>
                    <a:pt x="6" y="8"/>
                    <a:pt x="6" y="8"/>
                    <a:pt x="6" y="8"/>
                  </a:cubicBezTo>
                  <a:cubicBezTo>
                    <a:pt x="5" y="8"/>
                    <a:pt x="5" y="8"/>
                    <a:pt x="5" y="8"/>
                  </a:cubicBezTo>
                  <a:cubicBezTo>
                    <a:pt x="4" y="8"/>
                    <a:pt x="4" y="8"/>
                    <a:pt x="4" y="8"/>
                  </a:cubicBezTo>
                  <a:cubicBezTo>
                    <a:pt x="4" y="7"/>
                    <a:pt x="4" y="7"/>
                    <a:pt x="4" y="7"/>
                  </a:cubicBezTo>
                  <a:cubicBezTo>
                    <a:pt x="4" y="7"/>
                    <a:pt x="4" y="7"/>
                    <a:pt x="4" y="7"/>
                  </a:cubicBezTo>
                  <a:cubicBezTo>
                    <a:pt x="4" y="6"/>
                    <a:pt x="4" y="6"/>
                    <a:pt x="4" y="6"/>
                  </a:cubicBezTo>
                  <a:cubicBezTo>
                    <a:pt x="4" y="6"/>
                    <a:pt x="4" y="6"/>
                    <a:pt x="4" y="6"/>
                  </a:cubicBezTo>
                  <a:cubicBezTo>
                    <a:pt x="3" y="7"/>
                    <a:pt x="3" y="7"/>
                    <a:pt x="3" y="7"/>
                  </a:cubicBezTo>
                  <a:cubicBezTo>
                    <a:pt x="3" y="8"/>
                    <a:pt x="3" y="8"/>
                    <a:pt x="3" y="8"/>
                  </a:cubicBezTo>
                  <a:cubicBezTo>
                    <a:pt x="3" y="8"/>
                    <a:pt x="3" y="8"/>
                    <a:pt x="3" y="8"/>
                  </a:cubicBezTo>
                  <a:cubicBezTo>
                    <a:pt x="2" y="8"/>
                    <a:pt x="2" y="8"/>
                    <a:pt x="2" y="8"/>
                  </a:cubicBezTo>
                  <a:cubicBezTo>
                    <a:pt x="1" y="8"/>
                    <a:pt x="1" y="8"/>
                    <a:pt x="1" y="8"/>
                  </a:cubicBezTo>
                  <a:cubicBezTo>
                    <a:pt x="1" y="7"/>
                    <a:pt x="1" y="7"/>
                    <a:pt x="1" y="7"/>
                  </a:cubicBezTo>
                  <a:cubicBezTo>
                    <a:pt x="0" y="8"/>
                    <a:pt x="0" y="8"/>
                    <a:pt x="0" y="8"/>
                  </a:cubicBezTo>
                  <a:cubicBezTo>
                    <a:pt x="1" y="9"/>
                    <a:pt x="1" y="9"/>
                    <a:pt x="1" y="9"/>
                  </a:cubicBezTo>
                  <a:cubicBezTo>
                    <a:pt x="1" y="9"/>
                    <a:pt x="1" y="9"/>
                    <a:pt x="1" y="9"/>
                  </a:cubicBezTo>
                  <a:cubicBezTo>
                    <a:pt x="1" y="9"/>
                    <a:pt x="1" y="9"/>
                    <a:pt x="1" y="9"/>
                  </a:cubicBezTo>
                  <a:cubicBezTo>
                    <a:pt x="0" y="9"/>
                    <a:pt x="0" y="9"/>
                    <a:pt x="0" y="9"/>
                  </a:cubicBezTo>
                  <a:cubicBezTo>
                    <a:pt x="0" y="10"/>
                    <a:pt x="0" y="10"/>
                    <a:pt x="0" y="10"/>
                  </a:cubicBezTo>
                  <a:cubicBezTo>
                    <a:pt x="1" y="10"/>
                    <a:pt x="1" y="10"/>
                    <a:pt x="1" y="10"/>
                  </a:cubicBezTo>
                  <a:cubicBezTo>
                    <a:pt x="1" y="11"/>
                    <a:pt x="1" y="11"/>
                    <a:pt x="1" y="11"/>
                  </a:cubicBezTo>
                  <a:cubicBezTo>
                    <a:pt x="2" y="12"/>
                    <a:pt x="2" y="12"/>
                    <a:pt x="2" y="12"/>
                  </a:cubicBezTo>
                  <a:cubicBezTo>
                    <a:pt x="0" y="12"/>
                    <a:pt x="0" y="12"/>
                    <a:pt x="0" y="12"/>
                  </a:cubicBezTo>
                  <a:cubicBezTo>
                    <a:pt x="0" y="13"/>
                    <a:pt x="0" y="13"/>
                    <a:pt x="0" y="13"/>
                  </a:cubicBezTo>
                  <a:cubicBezTo>
                    <a:pt x="0" y="14"/>
                    <a:pt x="0" y="14"/>
                    <a:pt x="0" y="14"/>
                  </a:cubicBezTo>
                  <a:cubicBezTo>
                    <a:pt x="1" y="13"/>
                    <a:pt x="1" y="13"/>
                    <a:pt x="1" y="13"/>
                  </a:cubicBezTo>
                  <a:cubicBezTo>
                    <a:pt x="2" y="14"/>
                    <a:pt x="2" y="14"/>
                    <a:pt x="2" y="14"/>
                  </a:cubicBezTo>
                  <a:cubicBezTo>
                    <a:pt x="2" y="15"/>
                    <a:pt x="2" y="15"/>
                    <a:pt x="2" y="15"/>
                  </a:cubicBezTo>
                  <a:cubicBezTo>
                    <a:pt x="2" y="16"/>
                    <a:pt x="2" y="16"/>
                    <a:pt x="2" y="16"/>
                  </a:cubicBezTo>
                  <a:cubicBezTo>
                    <a:pt x="2" y="16"/>
                    <a:pt x="2" y="16"/>
                    <a:pt x="2" y="16"/>
                  </a:cubicBezTo>
                  <a:cubicBezTo>
                    <a:pt x="3" y="16"/>
                    <a:pt x="3" y="16"/>
                    <a:pt x="3" y="16"/>
                  </a:cubicBezTo>
                  <a:cubicBezTo>
                    <a:pt x="5" y="17"/>
                    <a:pt x="5" y="17"/>
                    <a:pt x="5" y="17"/>
                  </a:cubicBezTo>
                  <a:cubicBezTo>
                    <a:pt x="5" y="17"/>
                    <a:pt x="5" y="17"/>
                    <a:pt x="5" y="17"/>
                  </a:cubicBezTo>
                  <a:lnTo>
                    <a:pt x="6" y="1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6" name="Freeform 38"/>
            <p:cNvSpPr>
              <a:spLocks noEditPoints="1"/>
            </p:cNvSpPr>
            <p:nvPr/>
          </p:nvSpPr>
          <p:spPr bwMode="auto">
            <a:xfrm>
              <a:off x="4368931" y="1467324"/>
              <a:ext cx="428448" cy="449035"/>
            </a:xfrm>
            <a:custGeom>
              <a:avLst/>
              <a:gdLst>
                <a:gd name="T0" fmla="*/ 86 w 90"/>
                <a:gd name="T1" fmla="*/ 12 h 94"/>
                <a:gd name="T2" fmla="*/ 89 w 90"/>
                <a:gd name="T3" fmla="*/ 7 h 94"/>
                <a:gd name="T4" fmla="*/ 83 w 90"/>
                <a:gd name="T5" fmla="*/ 5 h 94"/>
                <a:gd name="T6" fmla="*/ 79 w 90"/>
                <a:gd name="T7" fmla="*/ 5 h 94"/>
                <a:gd name="T8" fmla="*/ 76 w 90"/>
                <a:gd name="T9" fmla="*/ 0 h 94"/>
                <a:gd name="T10" fmla="*/ 73 w 90"/>
                <a:gd name="T11" fmla="*/ 6 h 94"/>
                <a:gd name="T12" fmla="*/ 67 w 90"/>
                <a:gd name="T13" fmla="*/ 9 h 94"/>
                <a:gd name="T14" fmla="*/ 65 w 90"/>
                <a:gd name="T15" fmla="*/ 4 h 94"/>
                <a:gd name="T16" fmla="*/ 62 w 90"/>
                <a:gd name="T17" fmla="*/ 10 h 94"/>
                <a:gd name="T18" fmla="*/ 57 w 90"/>
                <a:gd name="T19" fmla="*/ 11 h 94"/>
                <a:gd name="T20" fmla="*/ 51 w 90"/>
                <a:gd name="T21" fmla="*/ 16 h 94"/>
                <a:gd name="T22" fmla="*/ 49 w 90"/>
                <a:gd name="T23" fmla="*/ 18 h 94"/>
                <a:gd name="T24" fmla="*/ 44 w 90"/>
                <a:gd name="T25" fmla="*/ 18 h 94"/>
                <a:gd name="T26" fmla="*/ 40 w 90"/>
                <a:gd name="T27" fmla="*/ 23 h 94"/>
                <a:gd name="T28" fmla="*/ 39 w 90"/>
                <a:gd name="T29" fmla="*/ 26 h 94"/>
                <a:gd name="T30" fmla="*/ 35 w 90"/>
                <a:gd name="T31" fmla="*/ 29 h 94"/>
                <a:gd name="T32" fmla="*/ 35 w 90"/>
                <a:gd name="T33" fmla="*/ 32 h 94"/>
                <a:gd name="T34" fmla="*/ 31 w 90"/>
                <a:gd name="T35" fmla="*/ 37 h 94"/>
                <a:gd name="T36" fmla="*/ 30 w 90"/>
                <a:gd name="T37" fmla="*/ 40 h 94"/>
                <a:gd name="T38" fmla="*/ 28 w 90"/>
                <a:gd name="T39" fmla="*/ 46 h 94"/>
                <a:gd name="T40" fmla="*/ 23 w 90"/>
                <a:gd name="T41" fmla="*/ 51 h 94"/>
                <a:gd name="T42" fmla="*/ 18 w 90"/>
                <a:gd name="T43" fmla="*/ 57 h 94"/>
                <a:gd name="T44" fmla="*/ 24 w 90"/>
                <a:gd name="T45" fmla="*/ 57 h 94"/>
                <a:gd name="T46" fmla="*/ 16 w 90"/>
                <a:gd name="T47" fmla="*/ 59 h 94"/>
                <a:gd name="T48" fmla="*/ 14 w 90"/>
                <a:gd name="T49" fmla="*/ 63 h 94"/>
                <a:gd name="T50" fmla="*/ 10 w 90"/>
                <a:gd name="T51" fmla="*/ 64 h 94"/>
                <a:gd name="T52" fmla="*/ 8 w 90"/>
                <a:gd name="T53" fmla="*/ 67 h 94"/>
                <a:gd name="T54" fmla="*/ 1 w 90"/>
                <a:gd name="T55" fmla="*/ 68 h 94"/>
                <a:gd name="T56" fmla="*/ 2 w 90"/>
                <a:gd name="T57" fmla="*/ 72 h 94"/>
                <a:gd name="T58" fmla="*/ 7 w 90"/>
                <a:gd name="T59" fmla="*/ 73 h 94"/>
                <a:gd name="T60" fmla="*/ 8 w 90"/>
                <a:gd name="T61" fmla="*/ 75 h 94"/>
                <a:gd name="T62" fmla="*/ 2 w 90"/>
                <a:gd name="T63" fmla="*/ 77 h 94"/>
                <a:gd name="T64" fmla="*/ 8 w 90"/>
                <a:gd name="T65" fmla="*/ 79 h 94"/>
                <a:gd name="T66" fmla="*/ 4 w 90"/>
                <a:gd name="T67" fmla="*/ 84 h 94"/>
                <a:gd name="T68" fmla="*/ 6 w 90"/>
                <a:gd name="T69" fmla="*/ 88 h 94"/>
                <a:gd name="T70" fmla="*/ 10 w 90"/>
                <a:gd name="T71" fmla="*/ 94 h 94"/>
                <a:gd name="T72" fmla="*/ 18 w 90"/>
                <a:gd name="T73" fmla="*/ 87 h 94"/>
                <a:gd name="T74" fmla="*/ 22 w 90"/>
                <a:gd name="T75" fmla="*/ 85 h 94"/>
                <a:gd name="T76" fmla="*/ 28 w 90"/>
                <a:gd name="T77" fmla="*/ 88 h 94"/>
                <a:gd name="T78" fmla="*/ 28 w 90"/>
                <a:gd name="T79" fmla="*/ 66 h 94"/>
                <a:gd name="T80" fmla="*/ 34 w 90"/>
                <a:gd name="T81" fmla="*/ 40 h 94"/>
                <a:gd name="T82" fmla="*/ 45 w 90"/>
                <a:gd name="T83" fmla="*/ 25 h 94"/>
                <a:gd name="T84" fmla="*/ 53 w 90"/>
                <a:gd name="T85" fmla="*/ 18 h 94"/>
                <a:gd name="T86" fmla="*/ 69 w 90"/>
                <a:gd name="T87" fmla="*/ 20 h 94"/>
                <a:gd name="T88" fmla="*/ 79 w 90"/>
                <a:gd name="T89" fmla="*/ 10 h 94"/>
                <a:gd name="T90" fmla="*/ 3 w 90"/>
                <a:gd name="T91" fmla="*/ 81 h 94"/>
                <a:gd name="T92" fmla="*/ 1 w 90"/>
                <a:gd name="T93" fmla="*/ 80 h 94"/>
                <a:gd name="T94" fmla="*/ 4 w 90"/>
                <a:gd name="T95" fmla="*/ 67 h 94"/>
                <a:gd name="T96" fmla="*/ 15 w 90"/>
                <a:gd name="T97" fmla="*/ 58 h 94"/>
                <a:gd name="T98" fmla="*/ 26 w 90"/>
                <a:gd name="T99" fmla="*/ 44 h 94"/>
                <a:gd name="T100" fmla="*/ 27 w 90"/>
                <a:gd name="T101" fmla="*/ 30 h 94"/>
                <a:gd name="T102" fmla="*/ 33 w 90"/>
                <a:gd name="T103" fmla="*/ 23 h 94"/>
                <a:gd name="T104" fmla="*/ 36 w 90"/>
                <a:gd name="T105" fmla="*/ 20 h 94"/>
                <a:gd name="T106" fmla="*/ 35 w 90"/>
                <a:gd name="T107" fmla="*/ 22 h 94"/>
                <a:gd name="T108" fmla="*/ 44 w 90"/>
                <a:gd name="T109" fmla="*/ 16 h 94"/>
                <a:gd name="T110" fmla="*/ 44 w 90"/>
                <a:gd name="T111" fmla="*/ 16 h 94"/>
                <a:gd name="T112" fmla="*/ 49 w 90"/>
                <a:gd name="T113" fmla="*/ 12 h 94"/>
                <a:gd name="T114" fmla="*/ 51 w 90"/>
                <a:gd name="T115" fmla="*/ 10 h 94"/>
                <a:gd name="T116" fmla="*/ 62 w 90"/>
                <a:gd name="T117" fmla="*/ 6 h 94"/>
                <a:gd name="T118" fmla="*/ 62 w 90"/>
                <a:gd name="T119" fmla="*/ 5 h 94"/>
                <a:gd name="T120" fmla="*/ 71 w 90"/>
                <a:gd name="T121"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94">
                  <a:moveTo>
                    <a:pt x="83" y="17"/>
                  </a:moveTo>
                  <a:cubicBezTo>
                    <a:pt x="84" y="17"/>
                    <a:pt x="84" y="17"/>
                    <a:pt x="84" y="17"/>
                  </a:cubicBezTo>
                  <a:cubicBezTo>
                    <a:pt x="84" y="16"/>
                    <a:pt x="84" y="16"/>
                    <a:pt x="84" y="16"/>
                  </a:cubicBezTo>
                  <a:cubicBezTo>
                    <a:pt x="85" y="15"/>
                    <a:pt x="85" y="15"/>
                    <a:pt x="85" y="15"/>
                  </a:cubicBezTo>
                  <a:cubicBezTo>
                    <a:pt x="86" y="15"/>
                    <a:pt x="86" y="15"/>
                    <a:pt x="86" y="15"/>
                  </a:cubicBezTo>
                  <a:cubicBezTo>
                    <a:pt x="87" y="14"/>
                    <a:pt x="87" y="14"/>
                    <a:pt x="87" y="14"/>
                  </a:cubicBezTo>
                  <a:cubicBezTo>
                    <a:pt x="87" y="13"/>
                    <a:pt x="87" y="13"/>
                    <a:pt x="87" y="13"/>
                  </a:cubicBezTo>
                  <a:cubicBezTo>
                    <a:pt x="88" y="13"/>
                    <a:pt x="88" y="13"/>
                    <a:pt x="88" y="13"/>
                  </a:cubicBezTo>
                  <a:cubicBezTo>
                    <a:pt x="89" y="13"/>
                    <a:pt x="89" y="13"/>
                    <a:pt x="89" y="13"/>
                  </a:cubicBezTo>
                  <a:cubicBezTo>
                    <a:pt x="89" y="12"/>
                    <a:pt x="89" y="12"/>
                    <a:pt x="89" y="12"/>
                  </a:cubicBezTo>
                  <a:cubicBezTo>
                    <a:pt x="89" y="11"/>
                    <a:pt x="89" y="11"/>
                    <a:pt x="89" y="11"/>
                  </a:cubicBezTo>
                  <a:cubicBezTo>
                    <a:pt x="89" y="11"/>
                    <a:pt x="89" y="11"/>
                    <a:pt x="89" y="11"/>
                  </a:cubicBezTo>
                  <a:cubicBezTo>
                    <a:pt x="88" y="11"/>
                    <a:pt x="88" y="11"/>
                    <a:pt x="88" y="11"/>
                  </a:cubicBezTo>
                  <a:cubicBezTo>
                    <a:pt x="88" y="11"/>
                    <a:pt x="88" y="11"/>
                    <a:pt x="88" y="11"/>
                  </a:cubicBezTo>
                  <a:cubicBezTo>
                    <a:pt x="87" y="11"/>
                    <a:pt x="87" y="11"/>
                    <a:pt x="87" y="11"/>
                  </a:cubicBezTo>
                  <a:cubicBezTo>
                    <a:pt x="87" y="12"/>
                    <a:pt x="87" y="12"/>
                    <a:pt x="87" y="12"/>
                  </a:cubicBezTo>
                  <a:cubicBezTo>
                    <a:pt x="87" y="11"/>
                    <a:pt x="87" y="11"/>
                    <a:pt x="87" y="11"/>
                  </a:cubicBezTo>
                  <a:cubicBezTo>
                    <a:pt x="87" y="11"/>
                    <a:pt x="87" y="11"/>
                    <a:pt x="87" y="11"/>
                  </a:cubicBezTo>
                  <a:cubicBezTo>
                    <a:pt x="86" y="11"/>
                    <a:pt x="86" y="11"/>
                    <a:pt x="86" y="11"/>
                  </a:cubicBezTo>
                  <a:cubicBezTo>
                    <a:pt x="86" y="11"/>
                    <a:pt x="86" y="11"/>
                    <a:pt x="86" y="11"/>
                  </a:cubicBezTo>
                  <a:cubicBezTo>
                    <a:pt x="86" y="12"/>
                    <a:pt x="86" y="12"/>
                    <a:pt x="86" y="12"/>
                  </a:cubicBezTo>
                  <a:cubicBezTo>
                    <a:pt x="86" y="12"/>
                    <a:pt x="86" y="12"/>
                    <a:pt x="86" y="12"/>
                  </a:cubicBezTo>
                  <a:cubicBezTo>
                    <a:pt x="86" y="11"/>
                    <a:pt x="86" y="11"/>
                    <a:pt x="86" y="11"/>
                  </a:cubicBezTo>
                  <a:cubicBezTo>
                    <a:pt x="85" y="12"/>
                    <a:pt x="85" y="12"/>
                    <a:pt x="85" y="12"/>
                  </a:cubicBezTo>
                  <a:cubicBezTo>
                    <a:pt x="85" y="12"/>
                    <a:pt x="85" y="12"/>
                    <a:pt x="85" y="12"/>
                  </a:cubicBezTo>
                  <a:cubicBezTo>
                    <a:pt x="85" y="12"/>
                    <a:pt x="85" y="12"/>
                    <a:pt x="85" y="12"/>
                  </a:cubicBezTo>
                  <a:cubicBezTo>
                    <a:pt x="84" y="11"/>
                    <a:pt x="84" y="11"/>
                    <a:pt x="84" y="11"/>
                  </a:cubicBezTo>
                  <a:cubicBezTo>
                    <a:pt x="84" y="11"/>
                    <a:pt x="84" y="11"/>
                    <a:pt x="84" y="11"/>
                  </a:cubicBezTo>
                  <a:cubicBezTo>
                    <a:pt x="84" y="10"/>
                    <a:pt x="84" y="10"/>
                    <a:pt x="84" y="10"/>
                  </a:cubicBezTo>
                  <a:cubicBezTo>
                    <a:pt x="83" y="10"/>
                    <a:pt x="83" y="10"/>
                    <a:pt x="83" y="10"/>
                  </a:cubicBezTo>
                  <a:cubicBezTo>
                    <a:pt x="83" y="10"/>
                    <a:pt x="83" y="10"/>
                    <a:pt x="83" y="10"/>
                  </a:cubicBezTo>
                  <a:cubicBezTo>
                    <a:pt x="82" y="9"/>
                    <a:pt x="82" y="9"/>
                    <a:pt x="82" y="9"/>
                  </a:cubicBezTo>
                  <a:cubicBezTo>
                    <a:pt x="81" y="9"/>
                    <a:pt x="81" y="9"/>
                    <a:pt x="81" y="9"/>
                  </a:cubicBezTo>
                  <a:cubicBezTo>
                    <a:pt x="80" y="9"/>
                    <a:pt x="80" y="9"/>
                    <a:pt x="80" y="9"/>
                  </a:cubicBezTo>
                  <a:cubicBezTo>
                    <a:pt x="81" y="9"/>
                    <a:pt x="81" y="9"/>
                    <a:pt x="81" y="9"/>
                  </a:cubicBezTo>
                  <a:cubicBezTo>
                    <a:pt x="82" y="9"/>
                    <a:pt x="82" y="9"/>
                    <a:pt x="82" y="9"/>
                  </a:cubicBezTo>
                  <a:cubicBezTo>
                    <a:pt x="83" y="9"/>
                    <a:pt x="83" y="9"/>
                    <a:pt x="83" y="9"/>
                  </a:cubicBezTo>
                  <a:cubicBezTo>
                    <a:pt x="84" y="9"/>
                    <a:pt x="84" y="9"/>
                    <a:pt x="84" y="9"/>
                  </a:cubicBezTo>
                  <a:cubicBezTo>
                    <a:pt x="86" y="9"/>
                    <a:pt x="86" y="9"/>
                    <a:pt x="86" y="9"/>
                  </a:cubicBezTo>
                  <a:cubicBezTo>
                    <a:pt x="87" y="9"/>
                    <a:pt x="87" y="9"/>
                    <a:pt x="87" y="9"/>
                  </a:cubicBezTo>
                  <a:cubicBezTo>
                    <a:pt x="88" y="7"/>
                    <a:pt x="88" y="7"/>
                    <a:pt x="88" y="7"/>
                  </a:cubicBezTo>
                  <a:cubicBezTo>
                    <a:pt x="89" y="7"/>
                    <a:pt x="89" y="7"/>
                    <a:pt x="89" y="7"/>
                  </a:cubicBezTo>
                  <a:cubicBezTo>
                    <a:pt x="90" y="6"/>
                    <a:pt x="90" y="6"/>
                    <a:pt x="90" y="6"/>
                  </a:cubicBezTo>
                  <a:cubicBezTo>
                    <a:pt x="90" y="6"/>
                    <a:pt x="90" y="6"/>
                    <a:pt x="90" y="6"/>
                  </a:cubicBezTo>
                  <a:cubicBezTo>
                    <a:pt x="89" y="6"/>
                    <a:pt x="89" y="6"/>
                    <a:pt x="89" y="6"/>
                  </a:cubicBezTo>
                  <a:cubicBezTo>
                    <a:pt x="89" y="6"/>
                    <a:pt x="89" y="6"/>
                    <a:pt x="89" y="6"/>
                  </a:cubicBezTo>
                  <a:cubicBezTo>
                    <a:pt x="89" y="5"/>
                    <a:pt x="89" y="5"/>
                    <a:pt x="89" y="5"/>
                  </a:cubicBezTo>
                  <a:cubicBezTo>
                    <a:pt x="88" y="6"/>
                    <a:pt x="88" y="6"/>
                    <a:pt x="88" y="6"/>
                  </a:cubicBezTo>
                  <a:cubicBezTo>
                    <a:pt x="87" y="5"/>
                    <a:pt x="87" y="5"/>
                    <a:pt x="87" y="5"/>
                  </a:cubicBezTo>
                  <a:cubicBezTo>
                    <a:pt x="86" y="5"/>
                    <a:pt x="86" y="5"/>
                    <a:pt x="86" y="5"/>
                  </a:cubicBezTo>
                  <a:cubicBezTo>
                    <a:pt x="86" y="6"/>
                    <a:pt x="86" y="6"/>
                    <a:pt x="86" y="6"/>
                  </a:cubicBezTo>
                  <a:cubicBezTo>
                    <a:pt x="85" y="6"/>
                    <a:pt x="85" y="6"/>
                    <a:pt x="85" y="6"/>
                  </a:cubicBezTo>
                  <a:cubicBezTo>
                    <a:pt x="85" y="5"/>
                    <a:pt x="85" y="5"/>
                    <a:pt x="85" y="5"/>
                  </a:cubicBezTo>
                  <a:cubicBezTo>
                    <a:pt x="86" y="5"/>
                    <a:pt x="86" y="5"/>
                    <a:pt x="86" y="5"/>
                  </a:cubicBezTo>
                  <a:cubicBezTo>
                    <a:pt x="86" y="4"/>
                    <a:pt x="86" y="4"/>
                    <a:pt x="86" y="4"/>
                  </a:cubicBezTo>
                  <a:cubicBezTo>
                    <a:pt x="85" y="4"/>
                    <a:pt x="85" y="4"/>
                    <a:pt x="85" y="4"/>
                  </a:cubicBezTo>
                  <a:cubicBezTo>
                    <a:pt x="85" y="4"/>
                    <a:pt x="85" y="4"/>
                    <a:pt x="85" y="4"/>
                  </a:cubicBezTo>
                  <a:cubicBezTo>
                    <a:pt x="84" y="4"/>
                    <a:pt x="84" y="4"/>
                    <a:pt x="84" y="4"/>
                  </a:cubicBezTo>
                  <a:cubicBezTo>
                    <a:pt x="84" y="5"/>
                    <a:pt x="84" y="5"/>
                    <a:pt x="84" y="5"/>
                  </a:cubicBezTo>
                  <a:cubicBezTo>
                    <a:pt x="83" y="5"/>
                    <a:pt x="83" y="5"/>
                    <a:pt x="83" y="5"/>
                  </a:cubicBezTo>
                  <a:cubicBezTo>
                    <a:pt x="83" y="4"/>
                    <a:pt x="83" y="4"/>
                    <a:pt x="83" y="4"/>
                  </a:cubicBezTo>
                  <a:cubicBezTo>
                    <a:pt x="83" y="4"/>
                    <a:pt x="83" y="4"/>
                    <a:pt x="83" y="4"/>
                  </a:cubicBezTo>
                  <a:cubicBezTo>
                    <a:pt x="83" y="5"/>
                    <a:pt x="83" y="5"/>
                    <a:pt x="83" y="5"/>
                  </a:cubicBezTo>
                  <a:cubicBezTo>
                    <a:pt x="82" y="5"/>
                    <a:pt x="82" y="5"/>
                    <a:pt x="82" y="5"/>
                  </a:cubicBezTo>
                  <a:cubicBezTo>
                    <a:pt x="82" y="4"/>
                    <a:pt x="82" y="4"/>
                    <a:pt x="82" y="4"/>
                  </a:cubicBezTo>
                  <a:cubicBezTo>
                    <a:pt x="83" y="4"/>
                    <a:pt x="83" y="4"/>
                    <a:pt x="83" y="4"/>
                  </a:cubicBezTo>
                  <a:cubicBezTo>
                    <a:pt x="83" y="3"/>
                    <a:pt x="83" y="3"/>
                    <a:pt x="83" y="3"/>
                  </a:cubicBezTo>
                  <a:cubicBezTo>
                    <a:pt x="82" y="3"/>
                    <a:pt x="82" y="3"/>
                    <a:pt x="82" y="3"/>
                  </a:cubicBezTo>
                  <a:cubicBezTo>
                    <a:pt x="81" y="3"/>
                    <a:pt x="81" y="3"/>
                    <a:pt x="81" y="3"/>
                  </a:cubicBezTo>
                  <a:cubicBezTo>
                    <a:pt x="80" y="3"/>
                    <a:pt x="80" y="3"/>
                    <a:pt x="80" y="3"/>
                  </a:cubicBezTo>
                  <a:cubicBezTo>
                    <a:pt x="80" y="4"/>
                    <a:pt x="80" y="4"/>
                    <a:pt x="80" y="4"/>
                  </a:cubicBezTo>
                  <a:cubicBezTo>
                    <a:pt x="80" y="4"/>
                    <a:pt x="80" y="4"/>
                    <a:pt x="80" y="4"/>
                  </a:cubicBezTo>
                  <a:cubicBezTo>
                    <a:pt x="80" y="5"/>
                    <a:pt x="80" y="5"/>
                    <a:pt x="80" y="5"/>
                  </a:cubicBezTo>
                  <a:cubicBezTo>
                    <a:pt x="80" y="6"/>
                    <a:pt x="80" y="6"/>
                    <a:pt x="80" y="6"/>
                  </a:cubicBezTo>
                  <a:cubicBezTo>
                    <a:pt x="80" y="6"/>
                    <a:pt x="80" y="6"/>
                    <a:pt x="80" y="6"/>
                  </a:cubicBezTo>
                  <a:cubicBezTo>
                    <a:pt x="80" y="7"/>
                    <a:pt x="80" y="7"/>
                    <a:pt x="80" y="7"/>
                  </a:cubicBezTo>
                  <a:cubicBezTo>
                    <a:pt x="79" y="6"/>
                    <a:pt x="79" y="6"/>
                    <a:pt x="79" y="6"/>
                  </a:cubicBezTo>
                  <a:cubicBezTo>
                    <a:pt x="79" y="6"/>
                    <a:pt x="79" y="6"/>
                    <a:pt x="79" y="6"/>
                  </a:cubicBezTo>
                  <a:cubicBezTo>
                    <a:pt x="79" y="6"/>
                    <a:pt x="79" y="6"/>
                    <a:pt x="79" y="6"/>
                  </a:cubicBezTo>
                  <a:cubicBezTo>
                    <a:pt x="78" y="6"/>
                    <a:pt x="78" y="6"/>
                    <a:pt x="78" y="6"/>
                  </a:cubicBezTo>
                  <a:cubicBezTo>
                    <a:pt x="77" y="7"/>
                    <a:pt x="77" y="7"/>
                    <a:pt x="77" y="7"/>
                  </a:cubicBezTo>
                  <a:cubicBezTo>
                    <a:pt x="78" y="6"/>
                    <a:pt x="78" y="6"/>
                    <a:pt x="78" y="6"/>
                  </a:cubicBezTo>
                  <a:cubicBezTo>
                    <a:pt x="78" y="5"/>
                    <a:pt x="78" y="5"/>
                    <a:pt x="78" y="5"/>
                  </a:cubicBezTo>
                  <a:cubicBezTo>
                    <a:pt x="79" y="5"/>
                    <a:pt x="79" y="5"/>
                    <a:pt x="79" y="5"/>
                  </a:cubicBezTo>
                  <a:cubicBezTo>
                    <a:pt x="79" y="4"/>
                    <a:pt x="79" y="4"/>
                    <a:pt x="79" y="4"/>
                  </a:cubicBezTo>
                  <a:cubicBezTo>
                    <a:pt x="78" y="4"/>
                    <a:pt x="78" y="4"/>
                    <a:pt x="78" y="4"/>
                  </a:cubicBezTo>
                  <a:cubicBezTo>
                    <a:pt x="77" y="5"/>
                    <a:pt x="77" y="5"/>
                    <a:pt x="77" y="5"/>
                  </a:cubicBezTo>
                  <a:cubicBezTo>
                    <a:pt x="77" y="5"/>
                    <a:pt x="77" y="5"/>
                    <a:pt x="77" y="5"/>
                  </a:cubicBezTo>
                  <a:cubicBezTo>
                    <a:pt x="77" y="4"/>
                    <a:pt x="77" y="4"/>
                    <a:pt x="77" y="4"/>
                  </a:cubicBezTo>
                  <a:cubicBezTo>
                    <a:pt x="78" y="4"/>
                    <a:pt x="78" y="4"/>
                    <a:pt x="78" y="4"/>
                  </a:cubicBezTo>
                  <a:cubicBezTo>
                    <a:pt x="78" y="4"/>
                    <a:pt x="78" y="4"/>
                    <a:pt x="78" y="4"/>
                  </a:cubicBezTo>
                  <a:cubicBezTo>
                    <a:pt x="77" y="4"/>
                    <a:pt x="77" y="4"/>
                    <a:pt x="77" y="4"/>
                  </a:cubicBezTo>
                  <a:cubicBezTo>
                    <a:pt x="77" y="3"/>
                    <a:pt x="77" y="3"/>
                    <a:pt x="77" y="3"/>
                  </a:cubicBezTo>
                  <a:cubicBezTo>
                    <a:pt x="77" y="3"/>
                    <a:pt x="77" y="3"/>
                    <a:pt x="77" y="3"/>
                  </a:cubicBezTo>
                  <a:cubicBezTo>
                    <a:pt x="78" y="3"/>
                    <a:pt x="78" y="3"/>
                    <a:pt x="78" y="3"/>
                  </a:cubicBezTo>
                  <a:cubicBezTo>
                    <a:pt x="79" y="3"/>
                    <a:pt x="79" y="3"/>
                    <a:pt x="79" y="3"/>
                  </a:cubicBezTo>
                  <a:cubicBezTo>
                    <a:pt x="79" y="2"/>
                    <a:pt x="79" y="2"/>
                    <a:pt x="79" y="2"/>
                  </a:cubicBezTo>
                  <a:cubicBezTo>
                    <a:pt x="79" y="2"/>
                    <a:pt x="79" y="2"/>
                    <a:pt x="79" y="2"/>
                  </a:cubicBezTo>
                  <a:cubicBezTo>
                    <a:pt x="78" y="2"/>
                    <a:pt x="78" y="2"/>
                    <a:pt x="78" y="2"/>
                  </a:cubicBezTo>
                  <a:cubicBezTo>
                    <a:pt x="78" y="2"/>
                    <a:pt x="78" y="2"/>
                    <a:pt x="78" y="2"/>
                  </a:cubicBezTo>
                  <a:cubicBezTo>
                    <a:pt x="78" y="1"/>
                    <a:pt x="78" y="1"/>
                    <a:pt x="78" y="1"/>
                  </a:cubicBezTo>
                  <a:cubicBezTo>
                    <a:pt x="78" y="0"/>
                    <a:pt x="78" y="0"/>
                    <a:pt x="78" y="0"/>
                  </a:cubicBezTo>
                  <a:cubicBezTo>
                    <a:pt x="77" y="1"/>
                    <a:pt x="77" y="1"/>
                    <a:pt x="77" y="1"/>
                  </a:cubicBezTo>
                  <a:cubicBezTo>
                    <a:pt x="77" y="1"/>
                    <a:pt x="77" y="1"/>
                    <a:pt x="77" y="1"/>
                  </a:cubicBezTo>
                  <a:cubicBezTo>
                    <a:pt x="76" y="0"/>
                    <a:pt x="76" y="0"/>
                    <a:pt x="76" y="0"/>
                  </a:cubicBezTo>
                  <a:cubicBezTo>
                    <a:pt x="75" y="1"/>
                    <a:pt x="75" y="1"/>
                    <a:pt x="75" y="1"/>
                  </a:cubicBezTo>
                  <a:cubicBezTo>
                    <a:pt x="75" y="1"/>
                    <a:pt x="75" y="1"/>
                    <a:pt x="75" y="1"/>
                  </a:cubicBezTo>
                  <a:cubicBezTo>
                    <a:pt x="76" y="2"/>
                    <a:pt x="76" y="2"/>
                    <a:pt x="76" y="2"/>
                  </a:cubicBezTo>
                  <a:cubicBezTo>
                    <a:pt x="76" y="2"/>
                    <a:pt x="76" y="2"/>
                    <a:pt x="76" y="2"/>
                  </a:cubicBezTo>
                  <a:cubicBezTo>
                    <a:pt x="75" y="2"/>
                    <a:pt x="75" y="2"/>
                    <a:pt x="75" y="2"/>
                  </a:cubicBezTo>
                  <a:cubicBezTo>
                    <a:pt x="75" y="2"/>
                    <a:pt x="75" y="2"/>
                    <a:pt x="75" y="2"/>
                  </a:cubicBezTo>
                  <a:cubicBezTo>
                    <a:pt x="74" y="2"/>
                    <a:pt x="74" y="2"/>
                    <a:pt x="74" y="2"/>
                  </a:cubicBezTo>
                  <a:cubicBezTo>
                    <a:pt x="74" y="3"/>
                    <a:pt x="74" y="3"/>
                    <a:pt x="74" y="3"/>
                  </a:cubicBezTo>
                  <a:cubicBezTo>
                    <a:pt x="74" y="3"/>
                    <a:pt x="74" y="3"/>
                    <a:pt x="74" y="3"/>
                  </a:cubicBezTo>
                  <a:cubicBezTo>
                    <a:pt x="75" y="3"/>
                    <a:pt x="75" y="3"/>
                    <a:pt x="75" y="3"/>
                  </a:cubicBezTo>
                  <a:cubicBezTo>
                    <a:pt x="75" y="3"/>
                    <a:pt x="75" y="3"/>
                    <a:pt x="75" y="3"/>
                  </a:cubicBezTo>
                  <a:cubicBezTo>
                    <a:pt x="75" y="4"/>
                    <a:pt x="75" y="4"/>
                    <a:pt x="75" y="4"/>
                  </a:cubicBezTo>
                  <a:cubicBezTo>
                    <a:pt x="75" y="4"/>
                    <a:pt x="75" y="4"/>
                    <a:pt x="75" y="4"/>
                  </a:cubicBezTo>
                  <a:cubicBezTo>
                    <a:pt x="75" y="4"/>
                    <a:pt x="75" y="4"/>
                    <a:pt x="75" y="4"/>
                  </a:cubicBezTo>
                  <a:cubicBezTo>
                    <a:pt x="74" y="5"/>
                    <a:pt x="74" y="5"/>
                    <a:pt x="74" y="5"/>
                  </a:cubicBezTo>
                  <a:cubicBezTo>
                    <a:pt x="74" y="5"/>
                    <a:pt x="74" y="5"/>
                    <a:pt x="74" y="5"/>
                  </a:cubicBezTo>
                  <a:cubicBezTo>
                    <a:pt x="74" y="5"/>
                    <a:pt x="74" y="5"/>
                    <a:pt x="74" y="5"/>
                  </a:cubicBezTo>
                  <a:cubicBezTo>
                    <a:pt x="74" y="6"/>
                    <a:pt x="74" y="6"/>
                    <a:pt x="74" y="6"/>
                  </a:cubicBezTo>
                  <a:cubicBezTo>
                    <a:pt x="74" y="6"/>
                    <a:pt x="74" y="6"/>
                    <a:pt x="74" y="6"/>
                  </a:cubicBezTo>
                  <a:cubicBezTo>
                    <a:pt x="74" y="7"/>
                    <a:pt x="74" y="7"/>
                    <a:pt x="74" y="7"/>
                  </a:cubicBezTo>
                  <a:cubicBezTo>
                    <a:pt x="73" y="6"/>
                    <a:pt x="73" y="6"/>
                    <a:pt x="73" y="6"/>
                  </a:cubicBezTo>
                  <a:cubicBezTo>
                    <a:pt x="73" y="7"/>
                    <a:pt x="73" y="7"/>
                    <a:pt x="73" y="7"/>
                  </a:cubicBezTo>
                  <a:cubicBezTo>
                    <a:pt x="73" y="7"/>
                    <a:pt x="73" y="7"/>
                    <a:pt x="73" y="7"/>
                  </a:cubicBezTo>
                  <a:cubicBezTo>
                    <a:pt x="72" y="7"/>
                    <a:pt x="72" y="7"/>
                    <a:pt x="72" y="7"/>
                  </a:cubicBezTo>
                  <a:cubicBezTo>
                    <a:pt x="72" y="7"/>
                    <a:pt x="72" y="7"/>
                    <a:pt x="72" y="7"/>
                  </a:cubicBezTo>
                  <a:cubicBezTo>
                    <a:pt x="73" y="5"/>
                    <a:pt x="73" y="5"/>
                    <a:pt x="73" y="5"/>
                  </a:cubicBezTo>
                  <a:cubicBezTo>
                    <a:pt x="72" y="5"/>
                    <a:pt x="72" y="5"/>
                    <a:pt x="72" y="5"/>
                  </a:cubicBezTo>
                  <a:cubicBezTo>
                    <a:pt x="72" y="5"/>
                    <a:pt x="72" y="5"/>
                    <a:pt x="72" y="5"/>
                  </a:cubicBezTo>
                  <a:cubicBezTo>
                    <a:pt x="72" y="4"/>
                    <a:pt x="72" y="4"/>
                    <a:pt x="72" y="4"/>
                  </a:cubicBezTo>
                  <a:cubicBezTo>
                    <a:pt x="72" y="3"/>
                    <a:pt x="72" y="3"/>
                    <a:pt x="72" y="3"/>
                  </a:cubicBezTo>
                  <a:cubicBezTo>
                    <a:pt x="72" y="3"/>
                    <a:pt x="72" y="3"/>
                    <a:pt x="72" y="3"/>
                  </a:cubicBezTo>
                  <a:cubicBezTo>
                    <a:pt x="72" y="3"/>
                    <a:pt x="72" y="3"/>
                    <a:pt x="72" y="3"/>
                  </a:cubicBezTo>
                  <a:cubicBezTo>
                    <a:pt x="71" y="4"/>
                    <a:pt x="71" y="4"/>
                    <a:pt x="71" y="4"/>
                  </a:cubicBezTo>
                  <a:cubicBezTo>
                    <a:pt x="71" y="5"/>
                    <a:pt x="71" y="5"/>
                    <a:pt x="71" y="5"/>
                  </a:cubicBezTo>
                  <a:cubicBezTo>
                    <a:pt x="70" y="6"/>
                    <a:pt x="70" y="6"/>
                    <a:pt x="70" y="6"/>
                  </a:cubicBezTo>
                  <a:cubicBezTo>
                    <a:pt x="69" y="7"/>
                    <a:pt x="69" y="7"/>
                    <a:pt x="69" y="7"/>
                  </a:cubicBezTo>
                  <a:cubicBezTo>
                    <a:pt x="70" y="8"/>
                    <a:pt x="70" y="8"/>
                    <a:pt x="70" y="8"/>
                  </a:cubicBezTo>
                  <a:cubicBezTo>
                    <a:pt x="69" y="9"/>
                    <a:pt x="69" y="9"/>
                    <a:pt x="69" y="9"/>
                  </a:cubicBezTo>
                  <a:cubicBezTo>
                    <a:pt x="68" y="10"/>
                    <a:pt x="68" y="10"/>
                    <a:pt x="68" y="10"/>
                  </a:cubicBezTo>
                  <a:cubicBezTo>
                    <a:pt x="68" y="10"/>
                    <a:pt x="68" y="10"/>
                    <a:pt x="68" y="10"/>
                  </a:cubicBezTo>
                  <a:cubicBezTo>
                    <a:pt x="68" y="9"/>
                    <a:pt x="68" y="9"/>
                    <a:pt x="68" y="9"/>
                  </a:cubicBezTo>
                  <a:cubicBezTo>
                    <a:pt x="67" y="9"/>
                    <a:pt x="67" y="9"/>
                    <a:pt x="67" y="9"/>
                  </a:cubicBezTo>
                  <a:cubicBezTo>
                    <a:pt x="68" y="8"/>
                    <a:pt x="68" y="8"/>
                    <a:pt x="68" y="8"/>
                  </a:cubicBezTo>
                  <a:cubicBezTo>
                    <a:pt x="68" y="7"/>
                    <a:pt x="68" y="7"/>
                    <a:pt x="68" y="7"/>
                  </a:cubicBezTo>
                  <a:cubicBezTo>
                    <a:pt x="68" y="7"/>
                    <a:pt x="68" y="7"/>
                    <a:pt x="68" y="7"/>
                  </a:cubicBezTo>
                  <a:cubicBezTo>
                    <a:pt x="68" y="6"/>
                    <a:pt x="68" y="6"/>
                    <a:pt x="68" y="6"/>
                  </a:cubicBezTo>
                  <a:cubicBezTo>
                    <a:pt x="69" y="5"/>
                    <a:pt x="69" y="5"/>
                    <a:pt x="69" y="5"/>
                  </a:cubicBezTo>
                  <a:cubicBezTo>
                    <a:pt x="69" y="4"/>
                    <a:pt x="69" y="4"/>
                    <a:pt x="69" y="4"/>
                  </a:cubicBezTo>
                  <a:cubicBezTo>
                    <a:pt x="70" y="4"/>
                    <a:pt x="70" y="4"/>
                    <a:pt x="70" y="4"/>
                  </a:cubicBezTo>
                  <a:cubicBezTo>
                    <a:pt x="70" y="3"/>
                    <a:pt x="70" y="3"/>
                    <a:pt x="70" y="3"/>
                  </a:cubicBezTo>
                  <a:cubicBezTo>
                    <a:pt x="69" y="3"/>
                    <a:pt x="69" y="3"/>
                    <a:pt x="69" y="3"/>
                  </a:cubicBezTo>
                  <a:cubicBezTo>
                    <a:pt x="68" y="3"/>
                    <a:pt x="68" y="3"/>
                    <a:pt x="68" y="3"/>
                  </a:cubicBezTo>
                  <a:cubicBezTo>
                    <a:pt x="68" y="3"/>
                    <a:pt x="68" y="3"/>
                    <a:pt x="68" y="3"/>
                  </a:cubicBezTo>
                  <a:cubicBezTo>
                    <a:pt x="68" y="3"/>
                    <a:pt x="68" y="3"/>
                    <a:pt x="68" y="3"/>
                  </a:cubicBezTo>
                  <a:cubicBezTo>
                    <a:pt x="67" y="4"/>
                    <a:pt x="67" y="4"/>
                    <a:pt x="67" y="4"/>
                  </a:cubicBezTo>
                  <a:cubicBezTo>
                    <a:pt x="67" y="3"/>
                    <a:pt x="67" y="3"/>
                    <a:pt x="67" y="3"/>
                  </a:cubicBezTo>
                  <a:cubicBezTo>
                    <a:pt x="67" y="3"/>
                    <a:pt x="67" y="3"/>
                    <a:pt x="67" y="3"/>
                  </a:cubicBezTo>
                  <a:cubicBezTo>
                    <a:pt x="66" y="3"/>
                    <a:pt x="66" y="3"/>
                    <a:pt x="66" y="3"/>
                  </a:cubicBezTo>
                  <a:cubicBezTo>
                    <a:pt x="66" y="3"/>
                    <a:pt x="66" y="3"/>
                    <a:pt x="66" y="3"/>
                  </a:cubicBezTo>
                  <a:cubicBezTo>
                    <a:pt x="66" y="4"/>
                    <a:pt x="66" y="4"/>
                    <a:pt x="66" y="4"/>
                  </a:cubicBezTo>
                  <a:cubicBezTo>
                    <a:pt x="65" y="4"/>
                    <a:pt x="65" y="4"/>
                    <a:pt x="65" y="4"/>
                  </a:cubicBezTo>
                  <a:cubicBezTo>
                    <a:pt x="65" y="4"/>
                    <a:pt x="65" y="4"/>
                    <a:pt x="65" y="4"/>
                  </a:cubicBezTo>
                  <a:cubicBezTo>
                    <a:pt x="65" y="4"/>
                    <a:pt x="65" y="4"/>
                    <a:pt x="65" y="4"/>
                  </a:cubicBezTo>
                  <a:cubicBezTo>
                    <a:pt x="64" y="4"/>
                    <a:pt x="64" y="4"/>
                    <a:pt x="64" y="4"/>
                  </a:cubicBezTo>
                  <a:cubicBezTo>
                    <a:pt x="64" y="4"/>
                    <a:pt x="64" y="4"/>
                    <a:pt x="64" y="4"/>
                  </a:cubicBezTo>
                  <a:cubicBezTo>
                    <a:pt x="65" y="5"/>
                    <a:pt x="65" y="5"/>
                    <a:pt x="65" y="5"/>
                  </a:cubicBezTo>
                  <a:cubicBezTo>
                    <a:pt x="66" y="5"/>
                    <a:pt x="66" y="5"/>
                    <a:pt x="66" y="5"/>
                  </a:cubicBezTo>
                  <a:cubicBezTo>
                    <a:pt x="65" y="6"/>
                    <a:pt x="65" y="6"/>
                    <a:pt x="65" y="6"/>
                  </a:cubicBezTo>
                  <a:cubicBezTo>
                    <a:pt x="65" y="5"/>
                    <a:pt x="65" y="5"/>
                    <a:pt x="65" y="5"/>
                  </a:cubicBezTo>
                  <a:cubicBezTo>
                    <a:pt x="64" y="6"/>
                    <a:pt x="64" y="6"/>
                    <a:pt x="64" y="6"/>
                  </a:cubicBezTo>
                  <a:cubicBezTo>
                    <a:pt x="64" y="6"/>
                    <a:pt x="64" y="6"/>
                    <a:pt x="64" y="6"/>
                  </a:cubicBezTo>
                  <a:cubicBezTo>
                    <a:pt x="65" y="6"/>
                    <a:pt x="65" y="6"/>
                    <a:pt x="65" y="6"/>
                  </a:cubicBezTo>
                  <a:cubicBezTo>
                    <a:pt x="64" y="7"/>
                    <a:pt x="64" y="7"/>
                    <a:pt x="64" y="7"/>
                  </a:cubicBezTo>
                  <a:cubicBezTo>
                    <a:pt x="63" y="6"/>
                    <a:pt x="63" y="6"/>
                    <a:pt x="63" y="6"/>
                  </a:cubicBezTo>
                  <a:cubicBezTo>
                    <a:pt x="63" y="6"/>
                    <a:pt x="63" y="6"/>
                    <a:pt x="63" y="6"/>
                  </a:cubicBezTo>
                  <a:cubicBezTo>
                    <a:pt x="63" y="7"/>
                    <a:pt x="63" y="7"/>
                    <a:pt x="63" y="7"/>
                  </a:cubicBezTo>
                  <a:cubicBezTo>
                    <a:pt x="62" y="7"/>
                    <a:pt x="62" y="7"/>
                    <a:pt x="62" y="7"/>
                  </a:cubicBezTo>
                  <a:cubicBezTo>
                    <a:pt x="62" y="8"/>
                    <a:pt x="62" y="8"/>
                    <a:pt x="62" y="8"/>
                  </a:cubicBezTo>
                  <a:cubicBezTo>
                    <a:pt x="62" y="8"/>
                    <a:pt x="62" y="8"/>
                    <a:pt x="62" y="8"/>
                  </a:cubicBezTo>
                  <a:cubicBezTo>
                    <a:pt x="62" y="8"/>
                    <a:pt x="62" y="8"/>
                    <a:pt x="62" y="8"/>
                  </a:cubicBezTo>
                  <a:cubicBezTo>
                    <a:pt x="61" y="9"/>
                    <a:pt x="61" y="9"/>
                    <a:pt x="61" y="9"/>
                  </a:cubicBezTo>
                  <a:cubicBezTo>
                    <a:pt x="62" y="10"/>
                    <a:pt x="62" y="10"/>
                    <a:pt x="62" y="10"/>
                  </a:cubicBezTo>
                  <a:cubicBezTo>
                    <a:pt x="62" y="10"/>
                    <a:pt x="62" y="10"/>
                    <a:pt x="62" y="10"/>
                  </a:cubicBezTo>
                  <a:cubicBezTo>
                    <a:pt x="62" y="10"/>
                    <a:pt x="62" y="10"/>
                    <a:pt x="62" y="10"/>
                  </a:cubicBezTo>
                  <a:cubicBezTo>
                    <a:pt x="63" y="11"/>
                    <a:pt x="63" y="11"/>
                    <a:pt x="63" y="11"/>
                  </a:cubicBezTo>
                  <a:cubicBezTo>
                    <a:pt x="62" y="11"/>
                    <a:pt x="62" y="11"/>
                    <a:pt x="62" y="11"/>
                  </a:cubicBezTo>
                  <a:cubicBezTo>
                    <a:pt x="61" y="11"/>
                    <a:pt x="61" y="11"/>
                    <a:pt x="61" y="11"/>
                  </a:cubicBezTo>
                  <a:cubicBezTo>
                    <a:pt x="61" y="10"/>
                    <a:pt x="61" y="10"/>
                    <a:pt x="61" y="10"/>
                  </a:cubicBezTo>
                  <a:cubicBezTo>
                    <a:pt x="60" y="10"/>
                    <a:pt x="60" y="10"/>
                    <a:pt x="60" y="10"/>
                  </a:cubicBezTo>
                  <a:cubicBezTo>
                    <a:pt x="61" y="9"/>
                    <a:pt x="61" y="9"/>
                    <a:pt x="61" y="9"/>
                  </a:cubicBezTo>
                  <a:cubicBezTo>
                    <a:pt x="60" y="9"/>
                    <a:pt x="60" y="9"/>
                    <a:pt x="60" y="9"/>
                  </a:cubicBezTo>
                  <a:cubicBezTo>
                    <a:pt x="59" y="9"/>
                    <a:pt x="59" y="9"/>
                    <a:pt x="59" y="9"/>
                  </a:cubicBezTo>
                  <a:cubicBezTo>
                    <a:pt x="58" y="9"/>
                    <a:pt x="58" y="9"/>
                    <a:pt x="58" y="9"/>
                  </a:cubicBezTo>
                  <a:cubicBezTo>
                    <a:pt x="57" y="8"/>
                    <a:pt x="57" y="8"/>
                    <a:pt x="57" y="8"/>
                  </a:cubicBezTo>
                  <a:cubicBezTo>
                    <a:pt x="57" y="8"/>
                    <a:pt x="57" y="8"/>
                    <a:pt x="57" y="8"/>
                  </a:cubicBezTo>
                  <a:cubicBezTo>
                    <a:pt x="56" y="8"/>
                    <a:pt x="56" y="8"/>
                    <a:pt x="56" y="8"/>
                  </a:cubicBezTo>
                  <a:cubicBezTo>
                    <a:pt x="56" y="8"/>
                    <a:pt x="56" y="8"/>
                    <a:pt x="56" y="8"/>
                  </a:cubicBezTo>
                  <a:cubicBezTo>
                    <a:pt x="55" y="8"/>
                    <a:pt x="55" y="8"/>
                    <a:pt x="55" y="8"/>
                  </a:cubicBezTo>
                  <a:cubicBezTo>
                    <a:pt x="54" y="9"/>
                    <a:pt x="54" y="9"/>
                    <a:pt x="54" y="9"/>
                  </a:cubicBezTo>
                  <a:cubicBezTo>
                    <a:pt x="54" y="9"/>
                    <a:pt x="54" y="9"/>
                    <a:pt x="54" y="9"/>
                  </a:cubicBezTo>
                  <a:cubicBezTo>
                    <a:pt x="55" y="10"/>
                    <a:pt x="55" y="10"/>
                    <a:pt x="55" y="10"/>
                  </a:cubicBezTo>
                  <a:cubicBezTo>
                    <a:pt x="56" y="10"/>
                    <a:pt x="56" y="10"/>
                    <a:pt x="56" y="10"/>
                  </a:cubicBezTo>
                  <a:cubicBezTo>
                    <a:pt x="56" y="10"/>
                    <a:pt x="56" y="10"/>
                    <a:pt x="56" y="10"/>
                  </a:cubicBezTo>
                  <a:cubicBezTo>
                    <a:pt x="57" y="10"/>
                    <a:pt x="57" y="10"/>
                    <a:pt x="57" y="10"/>
                  </a:cubicBezTo>
                  <a:cubicBezTo>
                    <a:pt x="57" y="11"/>
                    <a:pt x="57" y="11"/>
                    <a:pt x="57" y="11"/>
                  </a:cubicBezTo>
                  <a:cubicBezTo>
                    <a:pt x="57" y="12"/>
                    <a:pt x="57" y="12"/>
                    <a:pt x="57" y="12"/>
                  </a:cubicBezTo>
                  <a:cubicBezTo>
                    <a:pt x="58" y="13"/>
                    <a:pt x="58" y="13"/>
                    <a:pt x="58" y="13"/>
                  </a:cubicBezTo>
                  <a:cubicBezTo>
                    <a:pt x="58" y="13"/>
                    <a:pt x="58" y="13"/>
                    <a:pt x="58" y="13"/>
                  </a:cubicBezTo>
                  <a:cubicBezTo>
                    <a:pt x="57" y="13"/>
                    <a:pt x="57" y="13"/>
                    <a:pt x="57" y="13"/>
                  </a:cubicBezTo>
                  <a:cubicBezTo>
                    <a:pt x="56" y="12"/>
                    <a:pt x="56" y="12"/>
                    <a:pt x="56" y="12"/>
                  </a:cubicBezTo>
                  <a:cubicBezTo>
                    <a:pt x="56" y="12"/>
                    <a:pt x="56" y="12"/>
                    <a:pt x="56" y="12"/>
                  </a:cubicBezTo>
                  <a:cubicBezTo>
                    <a:pt x="55" y="11"/>
                    <a:pt x="55" y="11"/>
                    <a:pt x="55" y="11"/>
                  </a:cubicBezTo>
                  <a:cubicBezTo>
                    <a:pt x="55" y="12"/>
                    <a:pt x="55" y="12"/>
                    <a:pt x="55" y="12"/>
                  </a:cubicBezTo>
                  <a:cubicBezTo>
                    <a:pt x="54" y="12"/>
                    <a:pt x="54" y="12"/>
                    <a:pt x="54" y="12"/>
                  </a:cubicBezTo>
                  <a:cubicBezTo>
                    <a:pt x="54" y="11"/>
                    <a:pt x="54" y="11"/>
                    <a:pt x="54" y="11"/>
                  </a:cubicBezTo>
                  <a:cubicBezTo>
                    <a:pt x="53" y="12"/>
                    <a:pt x="53" y="12"/>
                    <a:pt x="53" y="12"/>
                  </a:cubicBezTo>
                  <a:cubicBezTo>
                    <a:pt x="53" y="12"/>
                    <a:pt x="53" y="12"/>
                    <a:pt x="53" y="12"/>
                  </a:cubicBezTo>
                  <a:cubicBezTo>
                    <a:pt x="53" y="13"/>
                    <a:pt x="53" y="13"/>
                    <a:pt x="53" y="13"/>
                  </a:cubicBezTo>
                  <a:cubicBezTo>
                    <a:pt x="53" y="14"/>
                    <a:pt x="53" y="14"/>
                    <a:pt x="53" y="14"/>
                  </a:cubicBezTo>
                  <a:cubicBezTo>
                    <a:pt x="54" y="14"/>
                    <a:pt x="54" y="14"/>
                    <a:pt x="54" y="14"/>
                  </a:cubicBezTo>
                  <a:cubicBezTo>
                    <a:pt x="54" y="15"/>
                    <a:pt x="54" y="15"/>
                    <a:pt x="54" y="15"/>
                  </a:cubicBezTo>
                  <a:cubicBezTo>
                    <a:pt x="53" y="15"/>
                    <a:pt x="53" y="15"/>
                    <a:pt x="53" y="15"/>
                  </a:cubicBezTo>
                  <a:cubicBezTo>
                    <a:pt x="53" y="14"/>
                    <a:pt x="53" y="14"/>
                    <a:pt x="53" y="14"/>
                  </a:cubicBezTo>
                  <a:cubicBezTo>
                    <a:pt x="52" y="15"/>
                    <a:pt x="52" y="15"/>
                    <a:pt x="52" y="15"/>
                  </a:cubicBezTo>
                  <a:cubicBezTo>
                    <a:pt x="52" y="16"/>
                    <a:pt x="52" y="16"/>
                    <a:pt x="52" y="16"/>
                  </a:cubicBezTo>
                  <a:cubicBezTo>
                    <a:pt x="51" y="16"/>
                    <a:pt x="51" y="16"/>
                    <a:pt x="51" y="16"/>
                  </a:cubicBezTo>
                  <a:cubicBezTo>
                    <a:pt x="51" y="16"/>
                    <a:pt x="51" y="16"/>
                    <a:pt x="51" y="16"/>
                  </a:cubicBezTo>
                  <a:cubicBezTo>
                    <a:pt x="52" y="15"/>
                    <a:pt x="52" y="15"/>
                    <a:pt x="52" y="15"/>
                  </a:cubicBezTo>
                  <a:cubicBezTo>
                    <a:pt x="52" y="15"/>
                    <a:pt x="52" y="15"/>
                    <a:pt x="52" y="15"/>
                  </a:cubicBezTo>
                  <a:cubicBezTo>
                    <a:pt x="52" y="14"/>
                    <a:pt x="52" y="14"/>
                    <a:pt x="52" y="14"/>
                  </a:cubicBezTo>
                  <a:cubicBezTo>
                    <a:pt x="52" y="12"/>
                    <a:pt x="52" y="12"/>
                    <a:pt x="52" y="12"/>
                  </a:cubicBezTo>
                  <a:cubicBezTo>
                    <a:pt x="51" y="12"/>
                    <a:pt x="51" y="12"/>
                    <a:pt x="51" y="12"/>
                  </a:cubicBezTo>
                  <a:cubicBezTo>
                    <a:pt x="50" y="13"/>
                    <a:pt x="50" y="13"/>
                    <a:pt x="50" y="13"/>
                  </a:cubicBezTo>
                  <a:cubicBezTo>
                    <a:pt x="50" y="14"/>
                    <a:pt x="50" y="14"/>
                    <a:pt x="50" y="14"/>
                  </a:cubicBezTo>
                  <a:cubicBezTo>
                    <a:pt x="50" y="15"/>
                    <a:pt x="50" y="15"/>
                    <a:pt x="50" y="15"/>
                  </a:cubicBezTo>
                  <a:cubicBezTo>
                    <a:pt x="50" y="16"/>
                    <a:pt x="50" y="16"/>
                    <a:pt x="50" y="16"/>
                  </a:cubicBezTo>
                  <a:cubicBezTo>
                    <a:pt x="49" y="15"/>
                    <a:pt x="49" y="15"/>
                    <a:pt x="49" y="15"/>
                  </a:cubicBezTo>
                  <a:cubicBezTo>
                    <a:pt x="50" y="14"/>
                    <a:pt x="50" y="14"/>
                    <a:pt x="50" y="14"/>
                  </a:cubicBezTo>
                  <a:cubicBezTo>
                    <a:pt x="50" y="13"/>
                    <a:pt x="50" y="13"/>
                    <a:pt x="50" y="13"/>
                  </a:cubicBezTo>
                  <a:cubicBezTo>
                    <a:pt x="49" y="13"/>
                    <a:pt x="49" y="13"/>
                    <a:pt x="49" y="13"/>
                  </a:cubicBezTo>
                  <a:cubicBezTo>
                    <a:pt x="48" y="13"/>
                    <a:pt x="48" y="13"/>
                    <a:pt x="48" y="13"/>
                  </a:cubicBezTo>
                  <a:cubicBezTo>
                    <a:pt x="48" y="14"/>
                    <a:pt x="48" y="14"/>
                    <a:pt x="48" y="14"/>
                  </a:cubicBezTo>
                  <a:cubicBezTo>
                    <a:pt x="48" y="15"/>
                    <a:pt x="48" y="15"/>
                    <a:pt x="48" y="15"/>
                  </a:cubicBezTo>
                  <a:cubicBezTo>
                    <a:pt x="48" y="16"/>
                    <a:pt x="48" y="16"/>
                    <a:pt x="48" y="16"/>
                  </a:cubicBezTo>
                  <a:cubicBezTo>
                    <a:pt x="49" y="16"/>
                    <a:pt x="49" y="16"/>
                    <a:pt x="49" y="16"/>
                  </a:cubicBezTo>
                  <a:cubicBezTo>
                    <a:pt x="50" y="17"/>
                    <a:pt x="50" y="17"/>
                    <a:pt x="50" y="17"/>
                  </a:cubicBezTo>
                  <a:cubicBezTo>
                    <a:pt x="49" y="18"/>
                    <a:pt x="49" y="18"/>
                    <a:pt x="49" y="18"/>
                  </a:cubicBezTo>
                  <a:cubicBezTo>
                    <a:pt x="49" y="17"/>
                    <a:pt x="49" y="17"/>
                    <a:pt x="49" y="17"/>
                  </a:cubicBezTo>
                  <a:cubicBezTo>
                    <a:pt x="48" y="16"/>
                    <a:pt x="48" y="16"/>
                    <a:pt x="48" y="16"/>
                  </a:cubicBezTo>
                  <a:cubicBezTo>
                    <a:pt x="47" y="15"/>
                    <a:pt x="47" y="15"/>
                    <a:pt x="47" y="15"/>
                  </a:cubicBezTo>
                  <a:cubicBezTo>
                    <a:pt x="47" y="15"/>
                    <a:pt x="47" y="15"/>
                    <a:pt x="47" y="15"/>
                  </a:cubicBezTo>
                  <a:cubicBezTo>
                    <a:pt x="46" y="15"/>
                    <a:pt x="46" y="15"/>
                    <a:pt x="46" y="15"/>
                  </a:cubicBezTo>
                  <a:cubicBezTo>
                    <a:pt x="46" y="16"/>
                    <a:pt x="46" y="16"/>
                    <a:pt x="46" y="16"/>
                  </a:cubicBezTo>
                  <a:cubicBezTo>
                    <a:pt x="47" y="17"/>
                    <a:pt x="47" y="17"/>
                    <a:pt x="47" y="17"/>
                  </a:cubicBezTo>
                  <a:cubicBezTo>
                    <a:pt x="47" y="17"/>
                    <a:pt x="47" y="17"/>
                    <a:pt x="47" y="17"/>
                  </a:cubicBezTo>
                  <a:cubicBezTo>
                    <a:pt x="48" y="17"/>
                    <a:pt x="48" y="17"/>
                    <a:pt x="48" y="17"/>
                  </a:cubicBezTo>
                  <a:cubicBezTo>
                    <a:pt x="47" y="17"/>
                    <a:pt x="47" y="17"/>
                    <a:pt x="47" y="17"/>
                  </a:cubicBezTo>
                  <a:cubicBezTo>
                    <a:pt x="46" y="17"/>
                    <a:pt x="46" y="17"/>
                    <a:pt x="46" y="17"/>
                  </a:cubicBezTo>
                  <a:cubicBezTo>
                    <a:pt x="47" y="18"/>
                    <a:pt x="47" y="18"/>
                    <a:pt x="47" y="18"/>
                  </a:cubicBezTo>
                  <a:cubicBezTo>
                    <a:pt x="46" y="17"/>
                    <a:pt x="46" y="17"/>
                    <a:pt x="46" y="17"/>
                  </a:cubicBezTo>
                  <a:cubicBezTo>
                    <a:pt x="46" y="16"/>
                    <a:pt x="46" y="16"/>
                    <a:pt x="46" y="16"/>
                  </a:cubicBezTo>
                  <a:cubicBezTo>
                    <a:pt x="45" y="16"/>
                    <a:pt x="45" y="16"/>
                    <a:pt x="45" y="16"/>
                  </a:cubicBezTo>
                  <a:cubicBezTo>
                    <a:pt x="45" y="16"/>
                    <a:pt x="45" y="16"/>
                    <a:pt x="45" y="16"/>
                  </a:cubicBezTo>
                  <a:cubicBezTo>
                    <a:pt x="45" y="16"/>
                    <a:pt x="45" y="16"/>
                    <a:pt x="45" y="16"/>
                  </a:cubicBezTo>
                  <a:cubicBezTo>
                    <a:pt x="44" y="17"/>
                    <a:pt x="44" y="17"/>
                    <a:pt x="44" y="17"/>
                  </a:cubicBezTo>
                  <a:cubicBezTo>
                    <a:pt x="45" y="17"/>
                    <a:pt x="45" y="17"/>
                    <a:pt x="45" y="17"/>
                  </a:cubicBezTo>
                  <a:cubicBezTo>
                    <a:pt x="45" y="18"/>
                    <a:pt x="45" y="18"/>
                    <a:pt x="45" y="18"/>
                  </a:cubicBezTo>
                  <a:cubicBezTo>
                    <a:pt x="44" y="18"/>
                    <a:pt x="44" y="18"/>
                    <a:pt x="44" y="18"/>
                  </a:cubicBezTo>
                  <a:cubicBezTo>
                    <a:pt x="43" y="18"/>
                    <a:pt x="43" y="18"/>
                    <a:pt x="43" y="18"/>
                  </a:cubicBezTo>
                  <a:cubicBezTo>
                    <a:pt x="42" y="19"/>
                    <a:pt x="42" y="19"/>
                    <a:pt x="42" y="19"/>
                  </a:cubicBezTo>
                  <a:cubicBezTo>
                    <a:pt x="43" y="19"/>
                    <a:pt x="43" y="19"/>
                    <a:pt x="43" y="19"/>
                  </a:cubicBezTo>
                  <a:cubicBezTo>
                    <a:pt x="43" y="19"/>
                    <a:pt x="43" y="19"/>
                    <a:pt x="43" y="19"/>
                  </a:cubicBezTo>
                  <a:cubicBezTo>
                    <a:pt x="44" y="20"/>
                    <a:pt x="44" y="20"/>
                    <a:pt x="44" y="20"/>
                  </a:cubicBezTo>
                  <a:cubicBezTo>
                    <a:pt x="43" y="20"/>
                    <a:pt x="43" y="20"/>
                    <a:pt x="43" y="20"/>
                  </a:cubicBezTo>
                  <a:cubicBezTo>
                    <a:pt x="43" y="20"/>
                    <a:pt x="43" y="20"/>
                    <a:pt x="43" y="20"/>
                  </a:cubicBezTo>
                  <a:cubicBezTo>
                    <a:pt x="43" y="20"/>
                    <a:pt x="43" y="20"/>
                    <a:pt x="43" y="20"/>
                  </a:cubicBezTo>
                  <a:cubicBezTo>
                    <a:pt x="43" y="21"/>
                    <a:pt x="43" y="21"/>
                    <a:pt x="43" y="21"/>
                  </a:cubicBezTo>
                  <a:cubicBezTo>
                    <a:pt x="42" y="21"/>
                    <a:pt x="42" y="21"/>
                    <a:pt x="42" y="21"/>
                  </a:cubicBezTo>
                  <a:cubicBezTo>
                    <a:pt x="42" y="21"/>
                    <a:pt x="42" y="21"/>
                    <a:pt x="42" y="21"/>
                  </a:cubicBezTo>
                  <a:cubicBezTo>
                    <a:pt x="42" y="21"/>
                    <a:pt x="42" y="21"/>
                    <a:pt x="42" y="21"/>
                  </a:cubicBezTo>
                  <a:cubicBezTo>
                    <a:pt x="42" y="21"/>
                    <a:pt x="42" y="21"/>
                    <a:pt x="42" y="21"/>
                  </a:cubicBezTo>
                  <a:cubicBezTo>
                    <a:pt x="41" y="21"/>
                    <a:pt x="41" y="21"/>
                    <a:pt x="41" y="21"/>
                  </a:cubicBezTo>
                  <a:cubicBezTo>
                    <a:pt x="41" y="21"/>
                    <a:pt x="41" y="21"/>
                    <a:pt x="41" y="21"/>
                  </a:cubicBezTo>
                  <a:cubicBezTo>
                    <a:pt x="40" y="22"/>
                    <a:pt x="40" y="22"/>
                    <a:pt x="40" y="22"/>
                  </a:cubicBezTo>
                  <a:cubicBezTo>
                    <a:pt x="40" y="22"/>
                    <a:pt x="40" y="22"/>
                    <a:pt x="40" y="22"/>
                  </a:cubicBezTo>
                  <a:cubicBezTo>
                    <a:pt x="40" y="22"/>
                    <a:pt x="40" y="22"/>
                    <a:pt x="40" y="22"/>
                  </a:cubicBezTo>
                  <a:cubicBezTo>
                    <a:pt x="39" y="22"/>
                    <a:pt x="39" y="22"/>
                    <a:pt x="39" y="22"/>
                  </a:cubicBezTo>
                  <a:cubicBezTo>
                    <a:pt x="39" y="23"/>
                    <a:pt x="39" y="23"/>
                    <a:pt x="39" y="23"/>
                  </a:cubicBezTo>
                  <a:cubicBezTo>
                    <a:pt x="40" y="23"/>
                    <a:pt x="40" y="23"/>
                    <a:pt x="40" y="23"/>
                  </a:cubicBezTo>
                  <a:cubicBezTo>
                    <a:pt x="42" y="23"/>
                    <a:pt x="42" y="23"/>
                    <a:pt x="42" y="23"/>
                  </a:cubicBezTo>
                  <a:cubicBezTo>
                    <a:pt x="42" y="23"/>
                    <a:pt x="42" y="23"/>
                    <a:pt x="42" y="23"/>
                  </a:cubicBezTo>
                  <a:cubicBezTo>
                    <a:pt x="43" y="23"/>
                    <a:pt x="43" y="23"/>
                    <a:pt x="43" y="23"/>
                  </a:cubicBezTo>
                  <a:cubicBezTo>
                    <a:pt x="43" y="23"/>
                    <a:pt x="43" y="23"/>
                    <a:pt x="43" y="23"/>
                  </a:cubicBezTo>
                  <a:cubicBezTo>
                    <a:pt x="43" y="23"/>
                    <a:pt x="43" y="23"/>
                    <a:pt x="43" y="23"/>
                  </a:cubicBezTo>
                  <a:cubicBezTo>
                    <a:pt x="43" y="24"/>
                    <a:pt x="43" y="24"/>
                    <a:pt x="43" y="24"/>
                  </a:cubicBezTo>
                  <a:cubicBezTo>
                    <a:pt x="43" y="25"/>
                    <a:pt x="43" y="25"/>
                    <a:pt x="43" y="25"/>
                  </a:cubicBezTo>
                  <a:cubicBezTo>
                    <a:pt x="42" y="25"/>
                    <a:pt x="42" y="25"/>
                    <a:pt x="42" y="25"/>
                  </a:cubicBezTo>
                  <a:cubicBezTo>
                    <a:pt x="42" y="25"/>
                    <a:pt x="42" y="25"/>
                    <a:pt x="42" y="25"/>
                  </a:cubicBezTo>
                  <a:cubicBezTo>
                    <a:pt x="42" y="24"/>
                    <a:pt x="42" y="24"/>
                    <a:pt x="42" y="24"/>
                  </a:cubicBezTo>
                  <a:cubicBezTo>
                    <a:pt x="41" y="24"/>
                    <a:pt x="41" y="24"/>
                    <a:pt x="41" y="24"/>
                  </a:cubicBezTo>
                  <a:cubicBezTo>
                    <a:pt x="41" y="24"/>
                    <a:pt x="41" y="24"/>
                    <a:pt x="41" y="24"/>
                  </a:cubicBezTo>
                  <a:cubicBezTo>
                    <a:pt x="40" y="24"/>
                    <a:pt x="40" y="24"/>
                    <a:pt x="40" y="24"/>
                  </a:cubicBezTo>
                  <a:cubicBezTo>
                    <a:pt x="40" y="24"/>
                    <a:pt x="40" y="24"/>
                    <a:pt x="40" y="24"/>
                  </a:cubicBezTo>
                  <a:cubicBezTo>
                    <a:pt x="40" y="25"/>
                    <a:pt x="40" y="25"/>
                    <a:pt x="40" y="25"/>
                  </a:cubicBezTo>
                  <a:cubicBezTo>
                    <a:pt x="39" y="24"/>
                    <a:pt x="39" y="24"/>
                    <a:pt x="39" y="24"/>
                  </a:cubicBezTo>
                  <a:cubicBezTo>
                    <a:pt x="39" y="24"/>
                    <a:pt x="39" y="24"/>
                    <a:pt x="39" y="24"/>
                  </a:cubicBezTo>
                  <a:cubicBezTo>
                    <a:pt x="40" y="25"/>
                    <a:pt x="40" y="25"/>
                    <a:pt x="40" y="25"/>
                  </a:cubicBezTo>
                  <a:cubicBezTo>
                    <a:pt x="40" y="26"/>
                    <a:pt x="40" y="26"/>
                    <a:pt x="40" y="26"/>
                  </a:cubicBezTo>
                  <a:cubicBezTo>
                    <a:pt x="39" y="26"/>
                    <a:pt x="39" y="26"/>
                    <a:pt x="39" y="26"/>
                  </a:cubicBezTo>
                  <a:cubicBezTo>
                    <a:pt x="39" y="26"/>
                    <a:pt x="39" y="26"/>
                    <a:pt x="39" y="26"/>
                  </a:cubicBezTo>
                  <a:cubicBezTo>
                    <a:pt x="39" y="27"/>
                    <a:pt x="39" y="27"/>
                    <a:pt x="39" y="27"/>
                  </a:cubicBezTo>
                  <a:cubicBezTo>
                    <a:pt x="39" y="27"/>
                    <a:pt x="39" y="27"/>
                    <a:pt x="39" y="27"/>
                  </a:cubicBezTo>
                  <a:cubicBezTo>
                    <a:pt x="39" y="26"/>
                    <a:pt x="39" y="26"/>
                    <a:pt x="39" y="26"/>
                  </a:cubicBezTo>
                  <a:cubicBezTo>
                    <a:pt x="39" y="26"/>
                    <a:pt x="39" y="26"/>
                    <a:pt x="39" y="26"/>
                  </a:cubicBezTo>
                  <a:cubicBezTo>
                    <a:pt x="38" y="25"/>
                    <a:pt x="38" y="25"/>
                    <a:pt x="38" y="25"/>
                  </a:cubicBezTo>
                  <a:cubicBezTo>
                    <a:pt x="38" y="26"/>
                    <a:pt x="38" y="26"/>
                    <a:pt x="38" y="26"/>
                  </a:cubicBezTo>
                  <a:cubicBezTo>
                    <a:pt x="37" y="26"/>
                    <a:pt x="37" y="26"/>
                    <a:pt x="37" y="26"/>
                  </a:cubicBezTo>
                  <a:cubicBezTo>
                    <a:pt x="37" y="25"/>
                    <a:pt x="37" y="25"/>
                    <a:pt x="37" y="25"/>
                  </a:cubicBezTo>
                  <a:cubicBezTo>
                    <a:pt x="37" y="25"/>
                    <a:pt x="37" y="25"/>
                    <a:pt x="37" y="25"/>
                  </a:cubicBezTo>
                  <a:cubicBezTo>
                    <a:pt x="36" y="25"/>
                    <a:pt x="36" y="25"/>
                    <a:pt x="36" y="25"/>
                  </a:cubicBezTo>
                  <a:cubicBezTo>
                    <a:pt x="36" y="26"/>
                    <a:pt x="36" y="26"/>
                    <a:pt x="36" y="26"/>
                  </a:cubicBezTo>
                  <a:cubicBezTo>
                    <a:pt x="36" y="26"/>
                    <a:pt x="36" y="26"/>
                    <a:pt x="36" y="26"/>
                  </a:cubicBezTo>
                  <a:cubicBezTo>
                    <a:pt x="37" y="26"/>
                    <a:pt x="37" y="26"/>
                    <a:pt x="37" y="26"/>
                  </a:cubicBezTo>
                  <a:cubicBezTo>
                    <a:pt x="38" y="27"/>
                    <a:pt x="38" y="27"/>
                    <a:pt x="38" y="27"/>
                  </a:cubicBezTo>
                  <a:cubicBezTo>
                    <a:pt x="38" y="27"/>
                    <a:pt x="38" y="27"/>
                    <a:pt x="38" y="27"/>
                  </a:cubicBezTo>
                  <a:cubicBezTo>
                    <a:pt x="36" y="27"/>
                    <a:pt x="36" y="27"/>
                    <a:pt x="36" y="27"/>
                  </a:cubicBezTo>
                  <a:cubicBezTo>
                    <a:pt x="36" y="27"/>
                    <a:pt x="36" y="27"/>
                    <a:pt x="36" y="27"/>
                  </a:cubicBezTo>
                  <a:cubicBezTo>
                    <a:pt x="35" y="27"/>
                    <a:pt x="35" y="27"/>
                    <a:pt x="35" y="27"/>
                  </a:cubicBezTo>
                  <a:cubicBezTo>
                    <a:pt x="35" y="28"/>
                    <a:pt x="35" y="28"/>
                    <a:pt x="35" y="28"/>
                  </a:cubicBezTo>
                  <a:cubicBezTo>
                    <a:pt x="35" y="28"/>
                    <a:pt x="35" y="28"/>
                    <a:pt x="35" y="28"/>
                  </a:cubicBezTo>
                  <a:cubicBezTo>
                    <a:pt x="35" y="29"/>
                    <a:pt x="35" y="29"/>
                    <a:pt x="35" y="29"/>
                  </a:cubicBezTo>
                  <a:cubicBezTo>
                    <a:pt x="35" y="29"/>
                    <a:pt x="35" y="29"/>
                    <a:pt x="35" y="29"/>
                  </a:cubicBezTo>
                  <a:cubicBezTo>
                    <a:pt x="36" y="28"/>
                    <a:pt x="36" y="28"/>
                    <a:pt x="36" y="28"/>
                  </a:cubicBezTo>
                  <a:cubicBezTo>
                    <a:pt x="37" y="28"/>
                    <a:pt x="37" y="28"/>
                    <a:pt x="37" y="28"/>
                  </a:cubicBezTo>
                  <a:cubicBezTo>
                    <a:pt x="37" y="29"/>
                    <a:pt x="37" y="29"/>
                    <a:pt x="37" y="29"/>
                  </a:cubicBezTo>
                  <a:cubicBezTo>
                    <a:pt x="36" y="29"/>
                    <a:pt x="36" y="29"/>
                    <a:pt x="36" y="29"/>
                  </a:cubicBezTo>
                  <a:cubicBezTo>
                    <a:pt x="36" y="29"/>
                    <a:pt x="36" y="29"/>
                    <a:pt x="36" y="29"/>
                  </a:cubicBezTo>
                  <a:cubicBezTo>
                    <a:pt x="36" y="30"/>
                    <a:pt x="36" y="30"/>
                    <a:pt x="36" y="30"/>
                  </a:cubicBezTo>
                  <a:cubicBezTo>
                    <a:pt x="37" y="31"/>
                    <a:pt x="37" y="31"/>
                    <a:pt x="37" y="31"/>
                  </a:cubicBezTo>
                  <a:cubicBezTo>
                    <a:pt x="37" y="31"/>
                    <a:pt x="37" y="31"/>
                    <a:pt x="37" y="31"/>
                  </a:cubicBezTo>
                  <a:cubicBezTo>
                    <a:pt x="37" y="31"/>
                    <a:pt x="37" y="31"/>
                    <a:pt x="37" y="31"/>
                  </a:cubicBezTo>
                  <a:cubicBezTo>
                    <a:pt x="36" y="31"/>
                    <a:pt x="36" y="31"/>
                    <a:pt x="36" y="31"/>
                  </a:cubicBezTo>
                  <a:cubicBezTo>
                    <a:pt x="35" y="30"/>
                    <a:pt x="35" y="30"/>
                    <a:pt x="35" y="30"/>
                  </a:cubicBezTo>
                  <a:cubicBezTo>
                    <a:pt x="35" y="30"/>
                    <a:pt x="35" y="30"/>
                    <a:pt x="35" y="30"/>
                  </a:cubicBezTo>
                  <a:cubicBezTo>
                    <a:pt x="34" y="31"/>
                    <a:pt x="34" y="31"/>
                    <a:pt x="34" y="31"/>
                  </a:cubicBezTo>
                  <a:cubicBezTo>
                    <a:pt x="35" y="31"/>
                    <a:pt x="35" y="31"/>
                    <a:pt x="35" y="31"/>
                  </a:cubicBezTo>
                  <a:cubicBezTo>
                    <a:pt x="34" y="31"/>
                    <a:pt x="34" y="31"/>
                    <a:pt x="34" y="31"/>
                  </a:cubicBezTo>
                  <a:cubicBezTo>
                    <a:pt x="33" y="32"/>
                    <a:pt x="33" y="32"/>
                    <a:pt x="33" y="32"/>
                  </a:cubicBezTo>
                  <a:cubicBezTo>
                    <a:pt x="33" y="32"/>
                    <a:pt x="33" y="32"/>
                    <a:pt x="33" y="32"/>
                  </a:cubicBezTo>
                  <a:cubicBezTo>
                    <a:pt x="34" y="32"/>
                    <a:pt x="34" y="32"/>
                    <a:pt x="34" y="32"/>
                  </a:cubicBezTo>
                  <a:cubicBezTo>
                    <a:pt x="35" y="32"/>
                    <a:pt x="35" y="32"/>
                    <a:pt x="35" y="32"/>
                  </a:cubicBezTo>
                  <a:cubicBezTo>
                    <a:pt x="35" y="32"/>
                    <a:pt x="35" y="32"/>
                    <a:pt x="35" y="32"/>
                  </a:cubicBezTo>
                  <a:cubicBezTo>
                    <a:pt x="36" y="32"/>
                    <a:pt x="36" y="32"/>
                    <a:pt x="36" y="32"/>
                  </a:cubicBezTo>
                  <a:cubicBezTo>
                    <a:pt x="36" y="33"/>
                    <a:pt x="36" y="33"/>
                    <a:pt x="36" y="33"/>
                  </a:cubicBezTo>
                  <a:cubicBezTo>
                    <a:pt x="37" y="33"/>
                    <a:pt x="37" y="33"/>
                    <a:pt x="37" y="33"/>
                  </a:cubicBezTo>
                  <a:cubicBezTo>
                    <a:pt x="37" y="34"/>
                    <a:pt x="37" y="34"/>
                    <a:pt x="37" y="34"/>
                  </a:cubicBezTo>
                  <a:cubicBezTo>
                    <a:pt x="36" y="33"/>
                    <a:pt x="36" y="33"/>
                    <a:pt x="36" y="33"/>
                  </a:cubicBezTo>
                  <a:cubicBezTo>
                    <a:pt x="35" y="33"/>
                    <a:pt x="35" y="33"/>
                    <a:pt x="35" y="33"/>
                  </a:cubicBezTo>
                  <a:cubicBezTo>
                    <a:pt x="34" y="33"/>
                    <a:pt x="34" y="33"/>
                    <a:pt x="34" y="33"/>
                  </a:cubicBezTo>
                  <a:cubicBezTo>
                    <a:pt x="33" y="33"/>
                    <a:pt x="33" y="33"/>
                    <a:pt x="33" y="33"/>
                  </a:cubicBezTo>
                  <a:cubicBezTo>
                    <a:pt x="33" y="34"/>
                    <a:pt x="33" y="34"/>
                    <a:pt x="33" y="34"/>
                  </a:cubicBezTo>
                  <a:cubicBezTo>
                    <a:pt x="32" y="34"/>
                    <a:pt x="32" y="34"/>
                    <a:pt x="32" y="34"/>
                  </a:cubicBezTo>
                  <a:cubicBezTo>
                    <a:pt x="32" y="34"/>
                    <a:pt x="32" y="34"/>
                    <a:pt x="32" y="34"/>
                  </a:cubicBezTo>
                  <a:cubicBezTo>
                    <a:pt x="31" y="35"/>
                    <a:pt x="31" y="35"/>
                    <a:pt x="31" y="35"/>
                  </a:cubicBezTo>
                  <a:cubicBezTo>
                    <a:pt x="30" y="35"/>
                    <a:pt x="30" y="35"/>
                    <a:pt x="30" y="35"/>
                  </a:cubicBezTo>
                  <a:cubicBezTo>
                    <a:pt x="30" y="35"/>
                    <a:pt x="30" y="35"/>
                    <a:pt x="30" y="35"/>
                  </a:cubicBezTo>
                  <a:cubicBezTo>
                    <a:pt x="31" y="35"/>
                    <a:pt x="31" y="35"/>
                    <a:pt x="31" y="35"/>
                  </a:cubicBezTo>
                  <a:cubicBezTo>
                    <a:pt x="32" y="36"/>
                    <a:pt x="32" y="36"/>
                    <a:pt x="32" y="36"/>
                  </a:cubicBezTo>
                  <a:cubicBezTo>
                    <a:pt x="31" y="36"/>
                    <a:pt x="31" y="36"/>
                    <a:pt x="31" y="36"/>
                  </a:cubicBezTo>
                  <a:cubicBezTo>
                    <a:pt x="31" y="36"/>
                    <a:pt x="31" y="36"/>
                    <a:pt x="31" y="36"/>
                  </a:cubicBezTo>
                  <a:cubicBezTo>
                    <a:pt x="30" y="36"/>
                    <a:pt x="30" y="36"/>
                    <a:pt x="30" y="36"/>
                  </a:cubicBezTo>
                  <a:cubicBezTo>
                    <a:pt x="31" y="36"/>
                    <a:pt x="31" y="36"/>
                    <a:pt x="31" y="36"/>
                  </a:cubicBezTo>
                  <a:cubicBezTo>
                    <a:pt x="31" y="37"/>
                    <a:pt x="31" y="37"/>
                    <a:pt x="31" y="37"/>
                  </a:cubicBezTo>
                  <a:cubicBezTo>
                    <a:pt x="30" y="37"/>
                    <a:pt x="30" y="37"/>
                    <a:pt x="30" y="37"/>
                  </a:cubicBezTo>
                  <a:cubicBezTo>
                    <a:pt x="30" y="36"/>
                    <a:pt x="30" y="36"/>
                    <a:pt x="30" y="36"/>
                  </a:cubicBezTo>
                  <a:cubicBezTo>
                    <a:pt x="30" y="37"/>
                    <a:pt x="30" y="37"/>
                    <a:pt x="30" y="37"/>
                  </a:cubicBezTo>
                  <a:cubicBezTo>
                    <a:pt x="30" y="37"/>
                    <a:pt x="30" y="37"/>
                    <a:pt x="30" y="37"/>
                  </a:cubicBezTo>
                  <a:cubicBezTo>
                    <a:pt x="30" y="37"/>
                    <a:pt x="30" y="37"/>
                    <a:pt x="30" y="37"/>
                  </a:cubicBezTo>
                  <a:cubicBezTo>
                    <a:pt x="30" y="38"/>
                    <a:pt x="30" y="38"/>
                    <a:pt x="30" y="38"/>
                  </a:cubicBezTo>
                  <a:cubicBezTo>
                    <a:pt x="30" y="38"/>
                    <a:pt x="30" y="38"/>
                    <a:pt x="30" y="38"/>
                  </a:cubicBezTo>
                  <a:cubicBezTo>
                    <a:pt x="30" y="38"/>
                    <a:pt x="30" y="38"/>
                    <a:pt x="30" y="38"/>
                  </a:cubicBezTo>
                  <a:cubicBezTo>
                    <a:pt x="29" y="38"/>
                    <a:pt x="29" y="38"/>
                    <a:pt x="29" y="38"/>
                  </a:cubicBezTo>
                  <a:cubicBezTo>
                    <a:pt x="29" y="38"/>
                    <a:pt x="29" y="38"/>
                    <a:pt x="29" y="38"/>
                  </a:cubicBezTo>
                  <a:cubicBezTo>
                    <a:pt x="29" y="38"/>
                    <a:pt x="29" y="38"/>
                    <a:pt x="29" y="38"/>
                  </a:cubicBezTo>
                  <a:cubicBezTo>
                    <a:pt x="29" y="39"/>
                    <a:pt x="29" y="39"/>
                    <a:pt x="29" y="39"/>
                  </a:cubicBezTo>
                  <a:cubicBezTo>
                    <a:pt x="29" y="39"/>
                    <a:pt x="29" y="39"/>
                    <a:pt x="29" y="39"/>
                  </a:cubicBezTo>
                  <a:cubicBezTo>
                    <a:pt x="30" y="39"/>
                    <a:pt x="30" y="39"/>
                    <a:pt x="30" y="39"/>
                  </a:cubicBezTo>
                  <a:cubicBezTo>
                    <a:pt x="31" y="40"/>
                    <a:pt x="31" y="40"/>
                    <a:pt x="31" y="40"/>
                  </a:cubicBezTo>
                  <a:cubicBezTo>
                    <a:pt x="31" y="40"/>
                    <a:pt x="31" y="40"/>
                    <a:pt x="31" y="40"/>
                  </a:cubicBezTo>
                  <a:cubicBezTo>
                    <a:pt x="32" y="40"/>
                    <a:pt x="32" y="40"/>
                    <a:pt x="32" y="40"/>
                  </a:cubicBezTo>
                  <a:cubicBezTo>
                    <a:pt x="31" y="40"/>
                    <a:pt x="31" y="40"/>
                    <a:pt x="31" y="40"/>
                  </a:cubicBezTo>
                  <a:cubicBezTo>
                    <a:pt x="31" y="40"/>
                    <a:pt x="31" y="40"/>
                    <a:pt x="31" y="40"/>
                  </a:cubicBezTo>
                  <a:cubicBezTo>
                    <a:pt x="30" y="40"/>
                    <a:pt x="30" y="40"/>
                    <a:pt x="30" y="40"/>
                  </a:cubicBezTo>
                  <a:cubicBezTo>
                    <a:pt x="30" y="40"/>
                    <a:pt x="30" y="40"/>
                    <a:pt x="30" y="40"/>
                  </a:cubicBezTo>
                  <a:cubicBezTo>
                    <a:pt x="29" y="40"/>
                    <a:pt x="29" y="40"/>
                    <a:pt x="29" y="40"/>
                  </a:cubicBezTo>
                  <a:cubicBezTo>
                    <a:pt x="28" y="41"/>
                    <a:pt x="28" y="41"/>
                    <a:pt x="28" y="41"/>
                  </a:cubicBezTo>
                  <a:cubicBezTo>
                    <a:pt x="28" y="41"/>
                    <a:pt x="28" y="41"/>
                    <a:pt x="28" y="41"/>
                  </a:cubicBezTo>
                  <a:cubicBezTo>
                    <a:pt x="29" y="41"/>
                    <a:pt x="29" y="41"/>
                    <a:pt x="29" y="41"/>
                  </a:cubicBezTo>
                  <a:cubicBezTo>
                    <a:pt x="29" y="42"/>
                    <a:pt x="29" y="42"/>
                    <a:pt x="29" y="42"/>
                  </a:cubicBezTo>
                  <a:cubicBezTo>
                    <a:pt x="30" y="42"/>
                    <a:pt x="30" y="42"/>
                    <a:pt x="30" y="42"/>
                  </a:cubicBezTo>
                  <a:cubicBezTo>
                    <a:pt x="30" y="43"/>
                    <a:pt x="30" y="43"/>
                    <a:pt x="30" y="43"/>
                  </a:cubicBezTo>
                  <a:cubicBezTo>
                    <a:pt x="29" y="42"/>
                    <a:pt x="29" y="42"/>
                    <a:pt x="29" y="42"/>
                  </a:cubicBezTo>
                  <a:cubicBezTo>
                    <a:pt x="29" y="42"/>
                    <a:pt x="29" y="42"/>
                    <a:pt x="29" y="42"/>
                  </a:cubicBezTo>
                  <a:cubicBezTo>
                    <a:pt x="28" y="43"/>
                    <a:pt x="28" y="43"/>
                    <a:pt x="28" y="43"/>
                  </a:cubicBezTo>
                  <a:cubicBezTo>
                    <a:pt x="28" y="43"/>
                    <a:pt x="28" y="43"/>
                    <a:pt x="28" y="43"/>
                  </a:cubicBezTo>
                  <a:cubicBezTo>
                    <a:pt x="28" y="43"/>
                    <a:pt x="28" y="43"/>
                    <a:pt x="28" y="43"/>
                  </a:cubicBezTo>
                  <a:cubicBezTo>
                    <a:pt x="29" y="44"/>
                    <a:pt x="29" y="44"/>
                    <a:pt x="29" y="44"/>
                  </a:cubicBezTo>
                  <a:cubicBezTo>
                    <a:pt x="29" y="44"/>
                    <a:pt x="29" y="44"/>
                    <a:pt x="29" y="44"/>
                  </a:cubicBezTo>
                  <a:cubicBezTo>
                    <a:pt x="28" y="44"/>
                    <a:pt x="28" y="44"/>
                    <a:pt x="28" y="44"/>
                  </a:cubicBezTo>
                  <a:cubicBezTo>
                    <a:pt x="28" y="44"/>
                    <a:pt x="28" y="44"/>
                    <a:pt x="28" y="44"/>
                  </a:cubicBezTo>
                  <a:cubicBezTo>
                    <a:pt x="28" y="44"/>
                    <a:pt x="28" y="44"/>
                    <a:pt x="28" y="44"/>
                  </a:cubicBezTo>
                  <a:cubicBezTo>
                    <a:pt x="28" y="45"/>
                    <a:pt x="28" y="45"/>
                    <a:pt x="28" y="45"/>
                  </a:cubicBezTo>
                  <a:cubicBezTo>
                    <a:pt x="28" y="45"/>
                    <a:pt x="28" y="45"/>
                    <a:pt x="28" y="45"/>
                  </a:cubicBezTo>
                  <a:cubicBezTo>
                    <a:pt x="28" y="45"/>
                    <a:pt x="28" y="45"/>
                    <a:pt x="28" y="45"/>
                  </a:cubicBezTo>
                  <a:cubicBezTo>
                    <a:pt x="28" y="46"/>
                    <a:pt x="28" y="46"/>
                    <a:pt x="28" y="46"/>
                  </a:cubicBezTo>
                  <a:cubicBezTo>
                    <a:pt x="27" y="45"/>
                    <a:pt x="27" y="45"/>
                    <a:pt x="27" y="45"/>
                  </a:cubicBezTo>
                  <a:cubicBezTo>
                    <a:pt x="27" y="45"/>
                    <a:pt x="27" y="45"/>
                    <a:pt x="27" y="45"/>
                  </a:cubicBezTo>
                  <a:cubicBezTo>
                    <a:pt x="27" y="46"/>
                    <a:pt x="27" y="46"/>
                    <a:pt x="27" y="46"/>
                  </a:cubicBezTo>
                  <a:cubicBezTo>
                    <a:pt x="27" y="46"/>
                    <a:pt x="27" y="46"/>
                    <a:pt x="27" y="46"/>
                  </a:cubicBezTo>
                  <a:cubicBezTo>
                    <a:pt x="27" y="47"/>
                    <a:pt x="27" y="47"/>
                    <a:pt x="27" y="47"/>
                  </a:cubicBezTo>
                  <a:cubicBezTo>
                    <a:pt x="28" y="47"/>
                    <a:pt x="28" y="47"/>
                    <a:pt x="28" y="47"/>
                  </a:cubicBezTo>
                  <a:cubicBezTo>
                    <a:pt x="28" y="47"/>
                    <a:pt x="28" y="47"/>
                    <a:pt x="28" y="47"/>
                  </a:cubicBezTo>
                  <a:cubicBezTo>
                    <a:pt x="28" y="47"/>
                    <a:pt x="28" y="47"/>
                    <a:pt x="28" y="47"/>
                  </a:cubicBezTo>
                  <a:cubicBezTo>
                    <a:pt x="29" y="47"/>
                    <a:pt x="29" y="47"/>
                    <a:pt x="29" y="47"/>
                  </a:cubicBezTo>
                  <a:cubicBezTo>
                    <a:pt x="28" y="48"/>
                    <a:pt x="28" y="48"/>
                    <a:pt x="28" y="48"/>
                  </a:cubicBezTo>
                  <a:cubicBezTo>
                    <a:pt x="28" y="48"/>
                    <a:pt x="28" y="48"/>
                    <a:pt x="28" y="48"/>
                  </a:cubicBezTo>
                  <a:cubicBezTo>
                    <a:pt x="27" y="48"/>
                    <a:pt x="27" y="48"/>
                    <a:pt x="27" y="48"/>
                  </a:cubicBezTo>
                  <a:cubicBezTo>
                    <a:pt x="27" y="48"/>
                    <a:pt x="27" y="48"/>
                    <a:pt x="27" y="48"/>
                  </a:cubicBezTo>
                  <a:cubicBezTo>
                    <a:pt x="26" y="49"/>
                    <a:pt x="26" y="49"/>
                    <a:pt x="26" y="49"/>
                  </a:cubicBezTo>
                  <a:cubicBezTo>
                    <a:pt x="26" y="49"/>
                    <a:pt x="26" y="49"/>
                    <a:pt x="26" y="49"/>
                  </a:cubicBezTo>
                  <a:cubicBezTo>
                    <a:pt x="25" y="49"/>
                    <a:pt x="25" y="49"/>
                    <a:pt x="25" y="49"/>
                  </a:cubicBezTo>
                  <a:cubicBezTo>
                    <a:pt x="25" y="50"/>
                    <a:pt x="25" y="50"/>
                    <a:pt x="25" y="50"/>
                  </a:cubicBezTo>
                  <a:cubicBezTo>
                    <a:pt x="25" y="50"/>
                    <a:pt x="25" y="50"/>
                    <a:pt x="25" y="50"/>
                  </a:cubicBezTo>
                  <a:cubicBezTo>
                    <a:pt x="25" y="50"/>
                    <a:pt x="25" y="50"/>
                    <a:pt x="25" y="50"/>
                  </a:cubicBezTo>
                  <a:cubicBezTo>
                    <a:pt x="24" y="50"/>
                    <a:pt x="24" y="50"/>
                    <a:pt x="24" y="50"/>
                  </a:cubicBezTo>
                  <a:cubicBezTo>
                    <a:pt x="23" y="51"/>
                    <a:pt x="23" y="51"/>
                    <a:pt x="23" y="51"/>
                  </a:cubicBezTo>
                  <a:cubicBezTo>
                    <a:pt x="24" y="51"/>
                    <a:pt x="24" y="51"/>
                    <a:pt x="24" y="51"/>
                  </a:cubicBezTo>
                  <a:cubicBezTo>
                    <a:pt x="24" y="52"/>
                    <a:pt x="24" y="52"/>
                    <a:pt x="24" y="52"/>
                  </a:cubicBezTo>
                  <a:cubicBezTo>
                    <a:pt x="24" y="52"/>
                    <a:pt x="24" y="52"/>
                    <a:pt x="24" y="52"/>
                  </a:cubicBezTo>
                  <a:cubicBezTo>
                    <a:pt x="23" y="53"/>
                    <a:pt x="23" y="53"/>
                    <a:pt x="23" y="53"/>
                  </a:cubicBezTo>
                  <a:cubicBezTo>
                    <a:pt x="23" y="53"/>
                    <a:pt x="23" y="53"/>
                    <a:pt x="23" y="53"/>
                  </a:cubicBezTo>
                  <a:cubicBezTo>
                    <a:pt x="23" y="52"/>
                    <a:pt x="23" y="52"/>
                    <a:pt x="23" y="52"/>
                  </a:cubicBezTo>
                  <a:cubicBezTo>
                    <a:pt x="22" y="52"/>
                    <a:pt x="22" y="52"/>
                    <a:pt x="22" y="52"/>
                  </a:cubicBezTo>
                  <a:cubicBezTo>
                    <a:pt x="22" y="52"/>
                    <a:pt x="22" y="52"/>
                    <a:pt x="22" y="52"/>
                  </a:cubicBezTo>
                  <a:cubicBezTo>
                    <a:pt x="21" y="52"/>
                    <a:pt x="21" y="52"/>
                    <a:pt x="21" y="52"/>
                  </a:cubicBezTo>
                  <a:cubicBezTo>
                    <a:pt x="22" y="53"/>
                    <a:pt x="22" y="53"/>
                    <a:pt x="22" y="53"/>
                  </a:cubicBezTo>
                  <a:cubicBezTo>
                    <a:pt x="21" y="53"/>
                    <a:pt x="21" y="53"/>
                    <a:pt x="21" y="53"/>
                  </a:cubicBezTo>
                  <a:cubicBezTo>
                    <a:pt x="21" y="53"/>
                    <a:pt x="21" y="53"/>
                    <a:pt x="21" y="53"/>
                  </a:cubicBezTo>
                  <a:cubicBezTo>
                    <a:pt x="21" y="54"/>
                    <a:pt x="21" y="54"/>
                    <a:pt x="21" y="54"/>
                  </a:cubicBezTo>
                  <a:cubicBezTo>
                    <a:pt x="20" y="54"/>
                    <a:pt x="20" y="54"/>
                    <a:pt x="20" y="54"/>
                  </a:cubicBezTo>
                  <a:cubicBezTo>
                    <a:pt x="20" y="54"/>
                    <a:pt x="20" y="54"/>
                    <a:pt x="20" y="54"/>
                  </a:cubicBezTo>
                  <a:cubicBezTo>
                    <a:pt x="20" y="55"/>
                    <a:pt x="20" y="55"/>
                    <a:pt x="20" y="55"/>
                  </a:cubicBezTo>
                  <a:cubicBezTo>
                    <a:pt x="19" y="55"/>
                    <a:pt x="19" y="55"/>
                    <a:pt x="19" y="55"/>
                  </a:cubicBezTo>
                  <a:cubicBezTo>
                    <a:pt x="19" y="55"/>
                    <a:pt x="19" y="55"/>
                    <a:pt x="19" y="55"/>
                  </a:cubicBezTo>
                  <a:cubicBezTo>
                    <a:pt x="19" y="56"/>
                    <a:pt x="19" y="56"/>
                    <a:pt x="19" y="56"/>
                  </a:cubicBezTo>
                  <a:cubicBezTo>
                    <a:pt x="19" y="57"/>
                    <a:pt x="19" y="57"/>
                    <a:pt x="19" y="57"/>
                  </a:cubicBezTo>
                  <a:cubicBezTo>
                    <a:pt x="18" y="57"/>
                    <a:pt x="18" y="57"/>
                    <a:pt x="18" y="57"/>
                  </a:cubicBezTo>
                  <a:cubicBezTo>
                    <a:pt x="18" y="58"/>
                    <a:pt x="18" y="58"/>
                    <a:pt x="18" y="58"/>
                  </a:cubicBezTo>
                  <a:cubicBezTo>
                    <a:pt x="19" y="57"/>
                    <a:pt x="19" y="57"/>
                    <a:pt x="19" y="57"/>
                  </a:cubicBezTo>
                  <a:cubicBezTo>
                    <a:pt x="19" y="57"/>
                    <a:pt x="19" y="57"/>
                    <a:pt x="19" y="57"/>
                  </a:cubicBezTo>
                  <a:cubicBezTo>
                    <a:pt x="19" y="58"/>
                    <a:pt x="19" y="58"/>
                    <a:pt x="19" y="58"/>
                  </a:cubicBezTo>
                  <a:cubicBezTo>
                    <a:pt x="19" y="58"/>
                    <a:pt x="19" y="58"/>
                    <a:pt x="19" y="58"/>
                  </a:cubicBezTo>
                  <a:cubicBezTo>
                    <a:pt x="19" y="59"/>
                    <a:pt x="19" y="59"/>
                    <a:pt x="19" y="59"/>
                  </a:cubicBezTo>
                  <a:cubicBezTo>
                    <a:pt x="19" y="59"/>
                    <a:pt x="19" y="59"/>
                    <a:pt x="19" y="59"/>
                  </a:cubicBezTo>
                  <a:cubicBezTo>
                    <a:pt x="20" y="59"/>
                    <a:pt x="20" y="59"/>
                    <a:pt x="20" y="59"/>
                  </a:cubicBezTo>
                  <a:cubicBezTo>
                    <a:pt x="21" y="59"/>
                    <a:pt x="21" y="59"/>
                    <a:pt x="21" y="59"/>
                  </a:cubicBezTo>
                  <a:cubicBezTo>
                    <a:pt x="22" y="57"/>
                    <a:pt x="22" y="57"/>
                    <a:pt x="22" y="57"/>
                  </a:cubicBezTo>
                  <a:cubicBezTo>
                    <a:pt x="22" y="57"/>
                    <a:pt x="22" y="57"/>
                    <a:pt x="22" y="57"/>
                  </a:cubicBezTo>
                  <a:cubicBezTo>
                    <a:pt x="22" y="57"/>
                    <a:pt x="22" y="57"/>
                    <a:pt x="22" y="57"/>
                  </a:cubicBezTo>
                  <a:cubicBezTo>
                    <a:pt x="22" y="56"/>
                    <a:pt x="22" y="56"/>
                    <a:pt x="22" y="56"/>
                  </a:cubicBezTo>
                  <a:cubicBezTo>
                    <a:pt x="22" y="56"/>
                    <a:pt x="22" y="56"/>
                    <a:pt x="22" y="56"/>
                  </a:cubicBezTo>
                  <a:cubicBezTo>
                    <a:pt x="23" y="55"/>
                    <a:pt x="23" y="55"/>
                    <a:pt x="23" y="55"/>
                  </a:cubicBezTo>
                  <a:cubicBezTo>
                    <a:pt x="23" y="55"/>
                    <a:pt x="23" y="55"/>
                    <a:pt x="23" y="55"/>
                  </a:cubicBezTo>
                  <a:cubicBezTo>
                    <a:pt x="24" y="55"/>
                    <a:pt x="24" y="55"/>
                    <a:pt x="24" y="55"/>
                  </a:cubicBezTo>
                  <a:cubicBezTo>
                    <a:pt x="24" y="55"/>
                    <a:pt x="24" y="55"/>
                    <a:pt x="24" y="55"/>
                  </a:cubicBezTo>
                  <a:cubicBezTo>
                    <a:pt x="23" y="56"/>
                    <a:pt x="23" y="56"/>
                    <a:pt x="23" y="56"/>
                  </a:cubicBezTo>
                  <a:cubicBezTo>
                    <a:pt x="23" y="56"/>
                    <a:pt x="23" y="56"/>
                    <a:pt x="23" y="56"/>
                  </a:cubicBezTo>
                  <a:cubicBezTo>
                    <a:pt x="24" y="57"/>
                    <a:pt x="24" y="57"/>
                    <a:pt x="24" y="57"/>
                  </a:cubicBezTo>
                  <a:cubicBezTo>
                    <a:pt x="24" y="57"/>
                    <a:pt x="24" y="57"/>
                    <a:pt x="24" y="57"/>
                  </a:cubicBezTo>
                  <a:cubicBezTo>
                    <a:pt x="23" y="57"/>
                    <a:pt x="23" y="57"/>
                    <a:pt x="23" y="57"/>
                  </a:cubicBezTo>
                  <a:cubicBezTo>
                    <a:pt x="22" y="59"/>
                    <a:pt x="22" y="59"/>
                    <a:pt x="22" y="59"/>
                  </a:cubicBezTo>
                  <a:cubicBezTo>
                    <a:pt x="23" y="59"/>
                    <a:pt x="23" y="59"/>
                    <a:pt x="23" y="59"/>
                  </a:cubicBezTo>
                  <a:cubicBezTo>
                    <a:pt x="22" y="59"/>
                    <a:pt x="22" y="59"/>
                    <a:pt x="22" y="59"/>
                  </a:cubicBezTo>
                  <a:cubicBezTo>
                    <a:pt x="22" y="60"/>
                    <a:pt x="22" y="60"/>
                    <a:pt x="22" y="60"/>
                  </a:cubicBezTo>
                  <a:cubicBezTo>
                    <a:pt x="22" y="60"/>
                    <a:pt x="22" y="60"/>
                    <a:pt x="22" y="60"/>
                  </a:cubicBezTo>
                  <a:cubicBezTo>
                    <a:pt x="21" y="59"/>
                    <a:pt x="21" y="59"/>
                    <a:pt x="21" y="59"/>
                  </a:cubicBezTo>
                  <a:cubicBezTo>
                    <a:pt x="20" y="60"/>
                    <a:pt x="20" y="60"/>
                    <a:pt x="20" y="60"/>
                  </a:cubicBezTo>
                  <a:cubicBezTo>
                    <a:pt x="20" y="60"/>
                    <a:pt x="20" y="60"/>
                    <a:pt x="20" y="60"/>
                  </a:cubicBezTo>
                  <a:cubicBezTo>
                    <a:pt x="20" y="61"/>
                    <a:pt x="20" y="61"/>
                    <a:pt x="20" y="61"/>
                  </a:cubicBezTo>
                  <a:cubicBezTo>
                    <a:pt x="19" y="61"/>
                    <a:pt x="19" y="61"/>
                    <a:pt x="19" y="61"/>
                  </a:cubicBezTo>
                  <a:cubicBezTo>
                    <a:pt x="18" y="61"/>
                    <a:pt x="18" y="61"/>
                    <a:pt x="18" y="61"/>
                  </a:cubicBezTo>
                  <a:cubicBezTo>
                    <a:pt x="19" y="61"/>
                    <a:pt x="19" y="61"/>
                    <a:pt x="19" y="61"/>
                  </a:cubicBezTo>
                  <a:cubicBezTo>
                    <a:pt x="19" y="61"/>
                    <a:pt x="19" y="61"/>
                    <a:pt x="19" y="61"/>
                  </a:cubicBezTo>
                  <a:cubicBezTo>
                    <a:pt x="19" y="60"/>
                    <a:pt x="19" y="60"/>
                    <a:pt x="19" y="60"/>
                  </a:cubicBezTo>
                  <a:cubicBezTo>
                    <a:pt x="19" y="59"/>
                    <a:pt x="19" y="59"/>
                    <a:pt x="19" y="59"/>
                  </a:cubicBezTo>
                  <a:cubicBezTo>
                    <a:pt x="18" y="58"/>
                    <a:pt x="18" y="58"/>
                    <a:pt x="18" y="58"/>
                  </a:cubicBezTo>
                  <a:cubicBezTo>
                    <a:pt x="17" y="58"/>
                    <a:pt x="17" y="58"/>
                    <a:pt x="17" y="58"/>
                  </a:cubicBezTo>
                  <a:cubicBezTo>
                    <a:pt x="17" y="59"/>
                    <a:pt x="17" y="59"/>
                    <a:pt x="17" y="59"/>
                  </a:cubicBezTo>
                  <a:cubicBezTo>
                    <a:pt x="16" y="59"/>
                    <a:pt x="16" y="59"/>
                    <a:pt x="16" y="59"/>
                  </a:cubicBezTo>
                  <a:cubicBezTo>
                    <a:pt x="16" y="59"/>
                    <a:pt x="16" y="59"/>
                    <a:pt x="16" y="59"/>
                  </a:cubicBezTo>
                  <a:cubicBezTo>
                    <a:pt x="17" y="59"/>
                    <a:pt x="17" y="59"/>
                    <a:pt x="17" y="59"/>
                  </a:cubicBezTo>
                  <a:cubicBezTo>
                    <a:pt x="16" y="60"/>
                    <a:pt x="16" y="60"/>
                    <a:pt x="16" y="60"/>
                  </a:cubicBezTo>
                  <a:cubicBezTo>
                    <a:pt x="15" y="60"/>
                    <a:pt x="15" y="60"/>
                    <a:pt x="15" y="60"/>
                  </a:cubicBezTo>
                  <a:cubicBezTo>
                    <a:pt x="15" y="60"/>
                    <a:pt x="15" y="60"/>
                    <a:pt x="15" y="60"/>
                  </a:cubicBezTo>
                  <a:cubicBezTo>
                    <a:pt x="14" y="61"/>
                    <a:pt x="14" y="61"/>
                    <a:pt x="14" y="61"/>
                  </a:cubicBezTo>
                  <a:cubicBezTo>
                    <a:pt x="14" y="61"/>
                    <a:pt x="14" y="61"/>
                    <a:pt x="14" y="61"/>
                  </a:cubicBezTo>
                  <a:cubicBezTo>
                    <a:pt x="15" y="61"/>
                    <a:pt x="15" y="61"/>
                    <a:pt x="15" y="61"/>
                  </a:cubicBezTo>
                  <a:cubicBezTo>
                    <a:pt x="15" y="61"/>
                    <a:pt x="15" y="61"/>
                    <a:pt x="15" y="61"/>
                  </a:cubicBezTo>
                  <a:cubicBezTo>
                    <a:pt x="14" y="61"/>
                    <a:pt x="14" y="61"/>
                    <a:pt x="14" y="61"/>
                  </a:cubicBezTo>
                  <a:cubicBezTo>
                    <a:pt x="14" y="62"/>
                    <a:pt x="14" y="62"/>
                    <a:pt x="14" y="62"/>
                  </a:cubicBezTo>
                  <a:cubicBezTo>
                    <a:pt x="13" y="61"/>
                    <a:pt x="13" y="61"/>
                    <a:pt x="13" y="61"/>
                  </a:cubicBezTo>
                  <a:cubicBezTo>
                    <a:pt x="13" y="61"/>
                    <a:pt x="13" y="61"/>
                    <a:pt x="13" y="61"/>
                  </a:cubicBezTo>
                  <a:cubicBezTo>
                    <a:pt x="13" y="62"/>
                    <a:pt x="13" y="62"/>
                    <a:pt x="13" y="62"/>
                  </a:cubicBezTo>
                  <a:cubicBezTo>
                    <a:pt x="14" y="62"/>
                    <a:pt x="14" y="62"/>
                    <a:pt x="14" y="62"/>
                  </a:cubicBezTo>
                  <a:cubicBezTo>
                    <a:pt x="15" y="62"/>
                    <a:pt x="15" y="62"/>
                    <a:pt x="15" y="62"/>
                  </a:cubicBezTo>
                  <a:cubicBezTo>
                    <a:pt x="14" y="63"/>
                    <a:pt x="14" y="63"/>
                    <a:pt x="14" y="63"/>
                  </a:cubicBezTo>
                  <a:cubicBezTo>
                    <a:pt x="15" y="63"/>
                    <a:pt x="15" y="63"/>
                    <a:pt x="15" y="63"/>
                  </a:cubicBezTo>
                  <a:cubicBezTo>
                    <a:pt x="15" y="64"/>
                    <a:pt x="15" y="64"/>
                    <a:pt x="15" y="64"/>
                  </a:cubicBezTo>
                  <a:cubicBezTo>
                    <a:pt x="14" y="63"/>
                    <a:pt x="14" y="63"/>
                    <a:pt x="14" y="63"/>
                  </a:cubicBezTo>
                  <a:cubicBezTo>
                    <a:pt x="14" y="63"/>
                    <a:pt x="14" y="63"/>
                    <a:pt x="14" y="63"/>
                  </a:cubicBezTo>
                  <a:cubicBezTo>
                    <a:pt x="13" y="63"/>
                    <a:pt x="13" y="63"/>
                    <a:pt x="13" y="63"/>
                  </a:cubicBezTo>
                  <a:cubicBezTo>
                    <a:pt x="12" y="62"/>
                    <a:pt x="12" y="62"/>
                    <a:pt x="12" y="62"/>
                  </a:cubicBezTo>
                  <a:cubicBezTo>
                    <a:pt x="12" y="62"/>
                    <a:pt x="12" y="62"/>
                    <a:pt x="12" y="62"/>
                  </a:cubicBezTo>
                  <a:cubicBezTo>
                    <a:pt x="12" y="62"/>
                    <a:pt x="12" y="62"/>
                    <a:pt x="12" y="62"/>
                  </a:cubicBezTo>
                  <a:cubicBezTo>
                    <a:pt x="12" y="62"/>
                    <a:pt x="12" y="62"/>
                    <a:pt x="12" y="62"/>
                  </a:cubicBezTo>
                  <a:cubicBezTo>
                    <a:pt x="12" y="63"/>
                    <a:pt x="12" y="63"/>
                    <a:pt x="12" y="63"/>
                  </a:cubicBezTo>
                  <a:cubicBezTo>
                    <a:pt x="13" y="64"/>
                    <a:pt x="13" y="64"/>
                    <a:pt x="13" y="64"/>
                  </a:cubicBezTo>
                  <a:cubicBezTo>
                    <a:pt x="14" y="64"/>
                    <a:pt x="14" y="64"/>
                    <a:pt x="14" y="64"/>
                  </a:cubicBezTo>
                  <a:cubicBezTo>
                    <a:pt x="14" y="64"/>
                    <a:pt x="14" y="64"/>
                    <a:pt x="14" y="64"/>
                  </a:cubicBezTo>
                  <a:cubicBezTo>
                    <a:pt x="14" y="64"/>
                    <a:pt x="14" y="64"/>
                    <a:pt x="14" y="64"/>
                  </a:cubicBezTo>
                  <a:cubicBezTo>
                    <a:pt x="12" y="64"/>
                    <a:pt x="12" y="64"/>
                    <a:pt x="12" y="64"/>
                  </a:cubicBezTo>
                  <a:cubicBezTo>
                    <a:pt x="11" y="63"/>
                    <a:pt x="11" y="63"/>
                    <a:pt x="11" y="63"/>
                  </a:cubicBezTo>
                  <a:cubicBezTo>
                    <a:pt x="11" y="63"/>
                    <a:pt x="11" y="63"/>
                    <a:pt x="11" y="63"/>
                  </a:cubicBezTo>
                  <a:cubicBezTo>
                    <a:pt x="10" y="63"/>
                    <a:pt x="10" y="63"/>
                    <a:pt x="10" y="63"/>
                  </a:cubicBezTo>
                  <a:cubicBezTo>
                    <a:pt x="9" y="63"/>
                    <a:pt x="9" y="63"/>
                    <a:pt x="9" y="63"/>
                  </a:cubicBezTo>
                  <a:cubicBezTo>
                    <a:pt x="9" y="62"/>
                    <a:pt x="9" y="62"/>
                    <a:pt x="9" y="62"/>
                  </a:cubicBezTo>
                  <a:cubicBezTo>
                    <a:pt x="8" y="63"/>
                    <a:pt x="8" y="63"/>
                    <a:pt x="8" y="63"/>
                  </a:cubicBezTo>
                  <a:cubicBezTo>
                    <a:pt x="8" y="63"/>
                    <a:pt x="8" y="63"/>
                    <a:pt x="8" y="63"/>
                  </a:cubicBezTo>
                  <a:cubicBezTo>
                    <a:pt x="8" y="64"/>
                    <a:pt x="8" y="64"/>
                    <a:pt x="8" y="64"/>
                  </a:cubicBezTo>
                  <a:cubicBezTo>
                    <a:pt x="9" y="64"/>
                    <a:pt x="9" y="64"/>
                    <a:pt x="9" y="64"/>
                  </a:cubicBezTo>
                  <a:cubicBezTo>
                    <a:pt x="10" y="64"/>
                    <a:pt x="10" y="64"/>
                    <a:pt x="10" y="64"/>
                  </a:cubicBezTo>
                  <a:cubicBezTo>
                    <a:pt x="10" y="64"/>
                    <a:pt x="10" y="64"/>
                    <a:pt x="10" y="64"/>
                  </a:cubicBezTo>
                  <a:cubicBezTo>
                    <a:pt x="10" y="64"/>
                    <a:pt x="10" y="64"/>
                    <a:pt x="10" y="64"/>
                  </a:cubicBezTo>
                  <a:cubicBezTo>
                    <a:pt x="10" y="65"/>
                    <a:pt x="10" y="65"/>
                    <a:pt x="10" y="65"/>
                  </a:cubicBezTo>
                  <a:cubicBezTo>
                    <a:pt x="11" y="64"/>
                    <a:pt x="11" y="64"/>
                    <a:pt x="11" y="64"/>
                  </a:cubicBezTo>
                  <a:cubicBezTo>
                    <a:pt x="12" y="64"/>
                    <a:pt x="12" y="64"/>
                    <a:pt x="12" y="64"/>
                  </a:cubicBezTo>
                  <a:cubicBezTo>
                    <a:pt x="11" y="65"/>
                    <a:pt x="11" y="65"/>
                    <a:pt x="11" y="65"/>
                  </a:cubicBezTo>
                  <a:cubicBezTo>
                    <a:pt x="10" y="65"/>
                    <a:pt x="10" y="65"/>
                    <a:pt x="10" y="65"/>
                  </a:cubicBezTo>
                  <a:cubicBezTo>
                    <a:pt x="10" y="66"/>
                    <a:pt x="10" y="66"/>
                    <a:pt x="10" y="66"/>
                  </a:cubicBezTo>
                  <a:cubicBezTo>
                    <a:pt x="9" y="66"/>
                    <a:pt x="9" y="66"/>
                    <a:pt x="9" y="66"/>
                  </a:cubicBezTo>
                  <a:cubicBezTo>
                    <a:pt x="8" y="65"/>
                    <a:pt x="8" y="65"/>
                    <a:pt x="8" y="65"/>
                  </a:cubicBezTo>
                  <a:cubicBezTo>
                    <a:pt x="8" y="65"/>
                    <a:pt x="8" y="65"/>
                    <a:pt x="8" y="65"/>
                  </a:cubicBezTo>
                  <a:cubicBezTo>
                    <a:pt x="7" y="65"/>
                    <a:pt x="7" y="65"/>
                    <a:pt x="7" y="65"/>
                  </a:cubicBezTo>
                  <a:cubicBezTo>
                    <a:pt x="7" y="64"/>
                    <a:pt x="7" y="64"/>
                    <a:pt x="7" y="64"/>
                  </a:cubicBezTo>
                  <a:cubicBezTo>
                    <a:pt x="6" y="65"/>
                    <a:pt x="6" y="65"/>
                    <a:pt x="6" y="65"/>
                  </a:cubicBezTo>
                  <a:cubicBezTo>
                    <a:pt x="6" y="65"/>
                    <a:pt x="6" y="65"/>
                    <a:pt x="6" y="65"/>
                  </a:cubicBezTo>
                  <a:cubicBezTo>
                    <a:pt x="5" y="65"/>
                    <a:pt x="5" y="65"/>
                    <a:pt x="5" y="65"/>
                  </a:cubicBezTo>
                  <a:cubicBezTo>
                    <a:pt x="5" y="65"/>
                    <a:pt x="5" y="65"/>
                    <a:pt x="5" y="65"/>
                  </a:cubicBezTo>
                  <a:cubicBezTo>
                    <a:pt x="7" y="65"/>
                    <a:pt x="7" y="65"/>
                    <a:pt x="7" y="65"/>
                  </a:cubicBezTo>
                  <a:cubicBezTo>
                    <a:pt x="7" y="66"/>
                    <a:pt x="7" y="66"/>
                    <a:pt x="7" y="66"/>
                  </a:cubicBezTo>
                  <a:cubicBezTo>
                    <a:pt x="8" y="66"/>
                    <a:pt x="8" y="66"/>
                    <a:pt x="8" y="66"/>
                  </a:cubicBezTo>
                  <a:cubicBezTo>
                    <a:pt x="8" y="67"/>
                    <a:pt x="8" y="67"/>
                    <a:pt x="8" y="67"/>
                  </a:cubicBezTo>
                  <a:cubicBezTo>
                    <a:pt x="9" y="68"/>
                    <a:pt x="9" y="68"/>
                    <a:pt x="9" y="68"/>
                  </a:cubicBezTo>
                  <a:cubicBezTo>
                    <a:pt x="8" y="68"/>
                    <a:pt x="8" y="68"/>
                    <a:pt x="8" y="68"/>
                  </a:cubicBezTo>
                  <a:cubicBezTo>
                    <a:pt x="8" y="68"/>
                    <a:pt x="8" y="68"/>
                    <a:pt x="8" y="68"/>
                  </a:cubicBezTo>
                  <a:cubicBezTo>
                    <a:pt x="8" y="67"/>
                    <a:pt x="8" y="67"/>
                    <a:pt x="8" y="67"/>
                  </a:cubicBezTo>
                  <a:cubicBezTo>
                    <a:pt x="7" y="66"/>
                    <a:pt x="7" y="66"/>
                    <a:pt x="7" y="66"/>
                  </a:cubicBezTo>
                  <a:cubicBezTo>
                    <a:pt x="6" y="66"/>
                    <a:pt x="6" y="66"/>
                    <a:pt x="6" y="66"/>
                  </a:cubicBezTo>
                  <a:cubicBezTo>
                    <a:pt x="6" y="67"/>
                    <a:pt x="6" y="67"/>
                    <a:pt x="6" y="67"/>
                  </a:cubicBezTo>
                  <a:cubicBezTo>
                    <a:pt x="6" y="67"/>
                    <a:pt x="6" y="67"/>
                    <a:pt x="6" y="67"/>
                  </a:cubicBezTo>
                  <a:cubicBezTo>
                    <a:pt x="5" y="67"/>
                    <a:pt x="5" y="67"/>
                    <a:pt x="5" y="67"/>
                  </a:cubicBezTo>
                  <a:cubicBezTo>
                    <a:pt x="4" y="68"/>
                    <a:pt x="4" y="68"/>
                    <a:pt x="4" y="68"/>
                  </a:cubicBezTo>
                  <a:cubicBezTo>
                    <a:pt x="5" y="68"/>
                    <a:pt x="5" y="68"/>
                    <a:pt x="5" y="68"/>
                  </a:cubicBezTo>
                  <a:cubicBezTo>
                    <a:pt x="5" y="68"/>
                    <a:pt x="5" y="68"/>
                    <a:pt x="5" y="68"/>
                  </a:cubicBezTo>
                  <a:cubicBezTo>
                    <a:pt x="4" y="68"/>
                    <a:pt x="4" y="68"/>
                    <a:pt x="4" y="68"/>
                  </a:cubicBezTo>
                  <a:cubicBezTo>
                    <a:pt x="4" y="68"/>
                    <a:pt x="4" y="68"/>
                    <a:pt x="4" y="68"/>
                  </a:cubicBezTo>
                  <a:cubicBezTo>
                    <a:pt x="3" y="68"/>
                    <a:pt x="3" y="68"/>
                    <a:pt x="3" y="68"/>
                  </a:cubicBezTo>
                  <a:cubicBezTo>
                    <a:pt x="3" y="68"/>
                    <a:pt x="3" y="68"/>
                    <a:pt x="3" y="68"/>
                  </a:cubicBezTo>
                  <a:cubicBezTo>
                    <a:pt x="2" y="69"/>
                    <a:pt x="2" y="69"/>
                    <a:pt x="2" y="69"/>
                  </a:cubicBezTo>
                  <a:cubicBezTo>
                    <a:pt x="2" y="68"/>
                    <a:pt x="2" y="68"/>
                    <a:pt x="2" y="68"/>
                  </a:cubicBezTo>
                  <a:cubicBezTo>
                    <a:pt x="1" y="67"/>
                    <a:pt x="1" y="67"/>
                    <a:pt x="1" y="67"/>
                  </a:cubicBezTo>
                  <a:cubicBezTo>
                    <a:pt x="1" y="67"/>
                    <a:pt x="1" y="67"/>
                    <a:pt x="1" y="67"/>
                  </a:cubicBezTo>
                  <a:cubicBezTo>
                    <a:pt x="1" y="68"/>
                    <a:pt x="1" y="68"/>
                    <a:pt x="1" y="68"/>
                  </a:cubicBezTo>
                  <a:cubicBezTo>
                    <a:pt x="2" y="69"/>
                    <a:pt x="2" y="69"/>
                    <a:pt x="2" y="69"/>
                  </a:cubicBezTo>
                  <a:cubicBezTo>
                    <a:pt x="2" y="69"/>
                    <a:pt x="2" y="69"/>
                    <a:pt x="2" y="69"/>
                  </a:cubicBezTo>
                  <a:cubicBezTo>
                    <a:pt x="2" y="69"/>
                    <a:pt x="2" y="69"/>
                    <a:pt x="2" y="69"/>
                  </a:cubicBezTo>
                  <a:cubicBezTo>
                    <a:pt x="3" y="69"/>
                    <a:pt x="3" y="69"/>
                    <a:pt x="3" y="69"/>
                  </a:cubicBezTo>
                  <a:cubicBezTo>
                    <a:pt x="4" y="69"/>
                    <a:pt x="4" y="69"/>
                    <a:pt x="4" y="69"/>
                  </a:cubicBezTo>
                  <a:cubicBezTo>
                    <a:pt x="5" y="70"/>
                    <a:pt x="5" y="70"/>
                    <a:pt x="5" y="70"/>
                  </a:cubicBezTo>
                  <a:cubicBezTo>
                    <a:pt x="6" y="70"/>
                    <a:pt x="6" y="70"/>
                    <a:pt x="6" y="70"/>
                  </a:cubicBezTo>
                  <a:cubicBezTo>
                    <a:pt x="7" y="70"/>
                    <a:pt x="7" y="70"/>
                    <a:pt x="7" y="70"/>
                  </a:cubicBezTo>
                  <a:cubicBezTo>
                    <a:pt x="7" y="70"/>
                    <a:pt x="7" y="70"/>
                    <a:pt x="7" y="70"/>
                  </a:cubicBezTo>
                  <a:cubicBezTo>
                    <a:pt x="7" y="70"/>
                    <a:pt x="7" y="70"/>
                    <a:pt x="7" y="70"/>
                  </a:cubicBezTo>
                  <a:cubicBezTo>
                    <a:pt x="5" y="70"/>
                    <a:pt x="5" y="70"/>
                    <a:pt x="5" y="70"/>
                  </a:cubicBezTo>
                  <a:cubicBezTo>
                    <a:pt x="5" y="70"/>
                    <a:pt x="5" y="70"/>
                    <a:pt x="5" y="70"/>
                  </a:cubicBezTo>
                  <a:cubicBezTo>
                    <a:pt x="4" y="70"/>
                    <a:pt x="4" y="70"/>
                    <a:pt x="4" y="70"/>
                  </a:cubicBezTo>
                  <a:cubicBezTo>
                    <a:pt x="3" y="70"/>
                    <a:pt x="3" y="70"/>
                    <a:pt x="3" y="70"/>
                  </a:cubicBezTo>
                  <a:cubicBezTo>
                    <a:pt x="2" y="70"/>
                    <a:pt x="2" y="70"/>
                    <a:pt x="2" y="70"/>
                  </a:cubicBezTo>
                  <a:cubicBezTo>
                    <a:pt x="2" y="70"/>
                    <a:pt x="2" y="70"/>
                    <a:pt x="2" y="70"/>
                  </a:cubicBezTo>
                  <a:cubicBezTo>
                    <a:pt x="1" y="70"/>
                    <a:pt x="1" y="70"/>
                    <a:pt x="1" y="70"/>
                  </a:cubicBezTo>
                  <a:cubicBezTo>
                    <a:pt x="1" y="71"/>
                    <a:pt x="1" y="71"/>
                    <a:pt x="1" y="71"/>
                  </a:cubicBezTo>
                  <a:cubicBezTo>
                    <a:pt x="2" y="71"/>
                    <a:pt x="2" y="71"/>
                    <a:pt x="2" y="71"/>
                  </a:cubicBezTo>
                  <a:cubicBezTo>
                    <a:pt x="2" y="72"/>
                    <a:pt x="2" y="72"/>
                    <a:pt x="2" y="72"/>
                  </a:cubicBezTo>
                  <a:cubicBezTo>
                    <a:pt x="2" y="72"/>
                    <a:pt x="2" y="72"/>
                    <a:pt x="2" y="72"/>
                  </a:cubicBezTo>
                  <a:cubicBezTo>
                    <a:pt x="3" y="72"/>
                    <a:pt x="3" y="72"/>
                    <a:pt x="3" y="72"/>
                  </a:cubicBezTo>
                  <a:cubicBezTo>
                    <a:pt x="4" y="72"/>
                    <a:pt x="4" y="72"/>
                    <a:pt x="4" y="72"/>
                  </a:cubicBezTo>
                  <a:cubicBezTo>
                    <a:pt x="3" y="72"/>
                    <a:pt x="3" y="72"/>
                    <a:pt x="3" y="72"/>
                  </a:cubicBezTo>
                  <a:cubicBezTo>
                    <a:pt x="2" y="72"/>
                    <a:pt x="2" y="72"/>
                    <a:pt x="2" y="72"/>
                  </a:cubicBezTo>
                  <a:cubicBezTo>
                    <a:pt x="2" y="72"/>
                    <a:pt x="2" y="72"/>
                    <a:pt x="2" y="72"/>
                  </a:cubicBezTo>
                  <a:cubicBezTo>
                    <a:pt x="1" y="72"/>
                    <a:pt x="1" y="72"/>
                    <a:pt x="1" y="72"/>
                  </a:cubicBezTo>
                  <a:cubicBezTo>
                    <a:pt x="1" y="73"/>
                    <a:pt x="1" y="73"/>
                    <a:pt x="1" y="73"/>
                  </a:cubicBezTo>
                  <a:cubicBezTo>
                    <a:pt x="2" y="73"/>
                    <a:pt x="2" y="73"/>
                    <a:pt x="2" y="73"/>
                  </a:cubicBezTo>
                  <a:cubicBezTo>
                    <a:pt x="2" y="73"/>
                    <a:pt x="2" y="73"/>
                    <a:pt x="2" y="73"/>
                  </a:cubicBezTo>
                  <a:cubicBezTo>
                    <a:pt x="1" y="73"/>
                    <a:pt x="1" y="73"/>
                    <a:pt x="1" y="73"/>
                  </a:cubicBezTo>
                  <a:cubicBezTo>
                    <a:pt x="1" y="73"/>
                    <a:pt x="1" y="73"/>
                    <a:pt x="1" y="73"/>
                  </a:cubicBezTo>
                  <a:cubicBezTo>
                    <a:pt x="1" y="74"/>
                    <a:pt x="1" y="74"/>
                    <a:pt x="1" y="74"/>
                  </a:cubicBezTo>
                  <a:cubicBezTo>
                    <a:pt x="2" y="74"/>
                    <a:pt x="2" y="74"/>
                    <a:pt x="2" y="74"/>
                  </a:cubicBezTo>
                  <a:cubicBezTo>
                    <a:pt x="2" y="74"/>
                    <a:pt x="2" y="74"/>
                    <a:pt x="2" y="74"/>
                  </a:cubicBezTo>
                  <a:cubicBezTo>
                    <a:pt x="3" y="74"/>
                    <a:pt x="3" y="74"/>
                    <a:pt x="3" y="74"/>
                  </a:cubicBezTo>
                  <a:cubicBezTo>
                    <a:pt x="3" y="74"/>
                    <a:pt x="3" y="74"/>
                    <a:pt x="3" y="74"/>
                  </a:cubicBezTo>
                  <a:cubicBezTo>
                    <a:pt x="5" y="74"/>
                    <a:pt x="5" y="74"/>
                    <a:pt x="5" y="74"/>
                  </a:cubicBezTo>
                  <a:cubicBezTo>
                    <a:pt x="6" y="74"/>
                    <a:pt x="6" y="74"/>
                    <a:pt x="6" y="74"/>
                  </a:cubicBezTo>
                  <a:cubicBezTo>
                    <a:pt x="6" y="74"/>
                    <a:pt x="6" y="74"/>
                    <a:pt x="6" y="74"/>
                  </a:cubicBezTo>
                  <a:cubicBezTo>
                    <a:pt x="7" y="74"/>
                    <a:pt x="7" y="74"/>
                    <a:pt x="7" y="74"/>
                  </a:cubicBezTo>
                  <a:cubicBezTo>
                    <a:pt x="7" y="73"/>
                    <a:pt x="7" y="73"/>
                    <a:pt x="7" y="73"/>
                  </a:cubicBezTo>
                  <a:cubicBezTo>
                    <a:pt x="7" y="73"/>
                    <a:pt x="7" y="73"/>
                    <a:pt x="7" y="73"/>
                  </a:cubicBezTo>
                  <a:cubicBezTo>
                    <a:pt x="7" y="74"/>
                    <a:pt x="7" y="74"/>
                    <a:pt x="7" y="74"/>
                  </a:cubicBezTo>
                  <a:cubicBezTo>
                    <a:pt x="8" y="74"/>
                    <a:pt x="8" y="74"/>
                    <a:pt x="8" y="74"/>
                  </a:cubicBezTo>
                  <a:cubicBezTo>
                    <a:pt x="9" y="73"/>
                    <a:pt x="9" y="73"/>
                    <a:pt x="9" y="73"/>
                  </a:cubicBezTo>
                  <a:cubicBezTo>
                    <a:pt x="10" y="73"/>
                    <a:pt x="10" y="73"/>
                    <a:pt x="10" y="73"/>
                  </a:cubicBezTo>
                  <a:cubicBezTo>
                    <a:pt x="9" y="73"/>
                    <a:pt x="9" y="73"/>
                    <a:pt x="9" y="73"/>
                  </a:cubicBezTo>
                  <a:cubicBezTo>
                    <a:pt x="9" y="74"/>
                    <a:pt x="9" y="74"/>
                    <a:pt x="9" y="74"/>
                  </a:cubicBezTo>
                  <a:cubicBezTo>
                    <a:pt x="10" y="74"/>
                    <a:pt x="10" y="74"/>
                    <a:pt x="10" y="74"/>
                  </a:cubicBezTo>
                  <a:cubicBezTo>
                    <a:pt x="10" y="74"/>
                    <a:pt x="10" y="74"/>
                    <a:pt x="10" y="74"/>
                  </a:cubicBezTo>
                  <a:cubicBezTo>
                    <a:pt x="10" y="73"/>
                    <a:pt x="10" y="73"/>
                    <a:pt x="10" y="73"/>
                  </a:cubicBezTo>
                  <a:cubicBezTo>
                    <a:pt x="11" y="72"/>
                    <a:pt x="11" y="72"/>
                    <a:pt x="11" y="72"/>
                  </a:cubicBezTo>
                  <a:cubicBezTo>
                    <a:pt x="10" y="73"/>
                    <a:pt x="10" y="73"/>
                    <a:pt x="10" y="73"/>
                  </a:cubicBezTo>
                  <a:cubicBezTo>
                    <a:pt x="11" y="74"/>
                    <a:pt x="11" y="74"/>
                    <a:pt x="11" y="74"/>
                  </a:cubicBezTo>
                  <a:cubicBezTo>
                    <a:pt x="11" y="74"/>
                    <a:pt x="11" y="74"/>
                    <a:pt x="11" y="74"/>
                  </a:cubicBezTo>
                  <a:cubicBezTo>
                    <a:pt x="9" y="75"/>
                    <a:pt x="9" y="75"/>
                    <a:pt x="9" y="75"/>
                  </a:cubicBezTo>
                  <a:cubicBezTo>
                    <a:pt x="9" y="75"/>
                    <a:pt x="9" y="75"/>
                    <a:pt x="9" y="75"/>
                  </a:cubicBezTo>
                  <a:cubicBezTo>
                    <a:pt x="9" y="75"/>
                    <a:pt x="9" y="75"/>
                    <a:pt x="9" y="75"/>
                  </a:cubicBezTo>
                  <a:cubicBezTo>
                    <a:pt x="9" y="76"/>
                    <a:pt x="9" y="76"/>
                    <a:pt x="9" y="76"/>
                  </a:cubicBezTo>
                  <a:cubicBezTo>
                    <a:pt x="8" y="76"/>
                    <a:pt x="8" y="76"/>
                    <a:pt x="8" y="76"/>
                  </a:cubicBezTo>
                  <a:cubicBezTo>
                    <a:pt x="8" y="75"/>
                    <a:pt x="8" y="75"/>
                    <a:pt x="8" y="75"/>
                  </a:cubicBezTo>
                  <a:cubicBezTo>
                    <a:pt x="8" y="75"/>
                    <a:pt x="8" y="75"/>
                    <a:pt x="8" y="75"/>
                  </a:cubicBezTo>
                  <a:cubicBezTo>
                    <a:pt x="8" y="74"/>
                    <a:pt x="8" y="74"/>
                    <a:pt x="8" y="74"/>
                  </a:cubicBezTo>
                  <a:cubicBezTo>
                    <a:pt x="7" y="74"/>
                    <a:pt x="7" y="74"/>
                    <a:pt x="7" y="74"/>
                  </a:cubicBezTo>
                  <a:cubicBezTo>
                    <a:pt x="6" y="75"/>
                    <a:pt x="6" y="75"/>
                    <a:pt x="6" y="75"/>
                  </a:cubicBezTo>
                  <a:cubicBezTo>
                    <a:pt x="6" y="75"/>
                    <a:pt x="6" y="75"/>
                    <a:pt x="6" y="75"/>
                  </a:cubicBezTo>
                  <a:cubicBezTo>
                    <a:pt x="6" y="75"/>
                    <a:pt x="6" y="75"/>
                    <a:pt x="6" y="75"/>
                  </a:cubicBezTo>
                  <a:cubicBezTo>
                    <a:pt x="5" y="75"/>
                    <a:pt x="5" y="75"/>
                    <a:pt x="5" y="75"/>
                  </a:cubicBezTo>
                  <a:cubicBezTo>
                    <a:pt x="4" y="75"/>
                    <a:pt x="4" y="75"/>
                    <a:pt x="4" y="75"/>
                  </a:cubicBezTo>
                  <a:cubicBezTo>
                    <a:pt x="3" y="75"/>
                    <a:pt x="3" y="75"/>
                    <a:pt x="3" y="75"/>
                  </a:cubicBezTo>
                  <a:cubicBezTo>
                    <a:pt x="2" y="75"/>
                    <a:pt x="2" y="75"/>
                    <a:pt x="2" y="75"/>
                  </a:cubicBezTo>
                  <a:cubicBezTo>
                    <a:pt x="2" y="75"/>
                    <a:pt x="2" y="75"/>
                    <a:pt x="2" y="75"/>
                  </a:cubicBezTo>
                  <a:cubicBezTo>
                    <a:pt x="1" y="75"/>
                    <a:pt x="1" y="75"/>
                    <a:pt x="1" y="75"/>
                  </a:cubicBezTo>
                  <a:cubicBezTo>
                    <a:pt x="1" y="75"/>
                    <a:pt x="1" y="75"/>
                    <a:pt x="1" y="75"/>
                  </a:cubicBezTo>
                  <a:cubicBezTo>
                    <a:pt x="1" y="76"/>
                    <a:pt x="1" y="76"/>
                    <a:pt x="1" y="76"/>
                  </a:cubicBezTo>
                  <a:cubicBezTo>
                    <a:pt x="1" y="76"/>
                    <a:pt x="1" y="76"/>
                    <a:pt x="1" y="76"/>
                  </a:cubicBezTo>
                  <a:cubicBezTo>
                    <a:pt x="1" y="76"/>
                    <a:pt x="1" y="76"/>
                    <a:pt x="1" y="76"/>
                  </a:cubicBezTo>
                  <a:cubicBezTo>
                    <a:pt x="2" y="76"/>
                    <a:pt x="2" y="76"/>
                    <a:pt x="2" y="76"/>
                  </a:cubicBezTo>
                  <a:cubicBezTo>
                    <a:pt x="2" y="76"/>
                    <a:pt x="2" y="76"/>
                    <a:pt x="2" y="76"/>
                  </a:cubicBezTo>
                  <a:cubicBezTo>
                    <a:pt x="3" y="76"/>
                    <a:pt x="3" y="76"/>
                    <a:pt x="3" y="76"/>
                  </a:cubicBezTo>
                  <a:cubicBezTo>
                    <a:pt x="2" y="76"/>
                    <a:pt x="2" y="76"/>
                    <a:pt x="2" y="76"/>
                  </a:cubicBezTo>
                  <a:cubicBezTo>
                    <a:pt x="2" y="77"/>
                    <a:pt x="2" y="77"/>
                    <a:pt x="2" y="77"/>
                  </a:cubicBezTo>
                  <a:cubicBezTo>
                    <a:pt x="2" y="77"/>
                    <a:pt x="2" y="77"/>
                    <a:pt x="2" y="77"/>
                  </a:cubicBezTo>
                  <a:cubicBezTo>
                    <a:pt x="1" y="77"/>
                    <a:pt x="1" y="77"/>
                    <a:pt x="1" y="77"/>
                  </a:cubicBezTo>
                  <a:cubicBezTo>
                    <a:pt x="2" y="78"/>
                    <a:pt x="2" y="78"/>
                    <a:pt x="2" y="78"/>
                  </a:cubicBezTo>
                  <a:cubicBezTo>
                    <a:pt x="2" y="78"/>
                    <a:pt x="2" y="78"/>
                    <a:pt x="2" y="78"/>
                  </a:cubicBezTo>
                  <a:cubicBezTo>
                    <a:pt x="3" y="77"/>
                    <a:pt x="3" y="77"/>
                    <a:pt x="3" y="77"/>
                  </a:cubicBezTo>
                  <a:cubicBezTo>
                    <a:pt x="4" y="77"/>
                    <a:pt x="4" y="77"/>
                    <a:pt x="4" y="77"/>
                  </a:cubicBezTo>
                  <a:cubicBezTo>
                    <a:pt x="4" y="78"/>
                    <a:pt x="4" y="78"/>
                    <a:pt x="4" y="78"/>
                  </a:cubicBezTo>
                  <a:cubicBezTo>
                    <a:pt x="4" y="78"/>
                    <a:pt x="4" y="78"/>
                    <a:pt x="4" y="78"/>
                  </a:cubicBezTo>
                  <a:cubicBezTo>
                    <a:pt x="3" y="79"/>
                    <a:pt x="3" y="79"/>
                    <a:pt x="3" y="79"/>
                  </a:cubicBezTo>
                  <a:cubicBezTo>
                    <a:pt x="3" y="79"/>
                    <a:pt x="3" y="79"/>
                    <a:pt x="3" y="79"/>
                  </a:cubicBezTo>
                  <a:cubicBezTo>
                    <a:pt x="4" y="79"/>
                    <a:pt x="4" y="79"/>
                    <a:pt x="4" y="79"/>
                  </a:cubicBezTo>
                  <a:cubicBezTo>
                    <a:pt x="4" y="80"/>
                    <a:pt x="4" y="80"/>
                    <a:pt x="4" y="80"/>
                  </a:cubicBezTo>
                  <a:cubicBezTo>
                    <a:pt x="4" y="80"/>
                    <a:pt x="4" y="80"/>
                    <a:pt x="4" y="80"/>
                  </a:cubicBezTo>
                  <a:cubicBezTo>
                    <a:pt x="4" y="81"/>
                    <a:pt x="4" y="81"/>
                    <a:pt x="4" y="81"/>
                  </a:cubicBezTo>
                  <a:cubicBezTo>
                    <a:pt x="4" y="81"/>
                    <a:pt x="4" y="81"/>
                    <a:pt x="4" y="81"/>
                  </a:cubicBezTo>
                  <a:cubicBezTo>
                    <a:pt x="5" y="80"/>
                    <a:pt x="5" y="80"/>
                    <a:pt x="5" y="80"/>
                  </a:cubicBezTo>
                  <a:cubicBezTo>
                    <a:pt x="5" y="80"/>
                    <a:pt x="5" y="80"/>
                    <a:pt x="5" y="80"/>
                  </a:cubicBezTo>
                  <a:cubicBezTo>
                    <a:pt x="5" y="79"/>
                    <a:pt x="5" y="79"/>
                    <a:pt x="5" y="79"/>
                  </a:cubicBezTo>
                  <a:cubicBezTo>
                    <a:pt x="7" y="78"/>
                    <a:pt x="7" y="78"/>
                    <a:pt x="7" y="78"/>
                  </a:cubicBezTo>
                  <a:cubicBezTo>
                    <a:pt x="8" y="78"/>
                    <a:pt x="8" y="78"/>
                    <a:pt x="8" y="78"/>
                  </a:cubicBezTo>
                  <a:cubicBezTo>
                    <a:pt x="8" y="78"/>
                    <a:pt x="8" y="78"/>
                    <a:pt x="8" y="78"/>
                  </a:cubicBezTo>
                  <a:cubicBezTo>
                    <a:pt x="8" y="79"/>
                    <a:pt x="8" y="79"/>
                    <a:pt x="8" y="79"/>
                  </a:cubicBezTo>
                  <a:cubicBezTo>
                    <a:pt x="7" y="79"/>
                    <a:pt x="7" y="79"/>
                    <a:pt x="7" y="79"/>
                  </a:cubicBezTo>
                  <a:cubicBezTo>
                    <a:pt x="7" y="80"/>
                    <a:pt x="7" y="80"/>
                    <a:pt x="7" y="80"/>
                  </a:cubicBezTo>
                  <a:cubicBezTo>
                    <a:pt x="7" y="81"/>
                    <a:pt x="7" y="81"/>
                    <a:pt x="7" y="81"/>
                  </a:cubicBezTo>
                  <a:cubicBezTo>
                    <a:pt x="7" y="80"/>
                    <a:pt x="7" y="80"/>
                    <a:pt x="7" y="80"/>
                  </a:cubicBezTo>
                  <a:cubicBezTo>
                    <a:pt x="7" y="79"/>
                    <a:pt x="7" y="79"/>
                    <a:pt x="7" y="79"/>
                  </a:cubicBezTo>
                  <a:cubicBezTo>
                    <a:pt x="6" y="79"/>
                    <a:pt x="6" y="79"/>
                    <a:pt x="6" y="79"/>
                  </a:cubicBezTo>
                  <a:cubicBezTo>
                    <a:pt x="6" y="80"/>
                    <a:pt x="6" y="80"/>
                    <a:pt x="6" y="80"/>
                  </a:cubicBezTo>
                  <a:cubicBezTo>
                    <a:pt x="5" y="80"/>
                    <a:pt x="5" y="80"/>
                    <a:pt x="5" y="80"/>
                  </a:cubicBezTo>
                  <a:cubicBezTo>
                    <a:pt x="6" y="81"/>
                    <a:pt x="6" y="81"/>
                    <a:pt x="6" y="81"/>
                  </a:cubicBezTo>
                  <a:cubicBezTo>
                    <a:pt x="5" y="81"/>
                    <a:pt x="5" y="81"/>
                    <a:pt x="5" y="81"/>
                  </a:cubicBezTo>
                  <a:cubicBezTo>
                    <a:pt x="5" y="81"/>
                    <a:pt x="5" y="81"/>
                    <a:pt x="5" y="81"/>
                  </a:cubicBezTo>
                  <a:cubicBezTo>
                    <a:pt x="4" y="82"/>
                    <a:pt x="4" y="82"/>
                    <a:pt x="4" y="82"/>
                  </a:cubicBezTo>
                  <a:cubicBezTo>
                    <a:pt x="5" y="82"/>
                    <a:pt x="5" y="82"/>
                    <a:pt x="5" y="82"/>
                  </a:cubicBezTo>
                  <a:cubicBezTo>
                    <a:pt x="6" y="82"/>
                    <a:pt x="6" y="82"/>
                    <a:pt x="6" y="82"/>
                  </a:cubicBezTo>
                  <a:cubicBezTo>
                    <a:pt x="6" y="83"/>
                    <a:pt x="6" y="83"/>
                    <a:pt x="6" y="83"/>
                  </a:cubicBezTo>
                  <a:cubicBezTo>
                    <a:pt x="5" y="83"/>
                    <a:pt x="5" y="83"/>
                    <a:pt x="5" y="83"/>
                  </a:cubicBezTo>
                  <a:cubicBezTo>
                    <a:pt x="5" y="83"/>
                    <a:pt x="5" y="83"/>
                    <a:pt x="5" y="83"/>
                  </a:cubicBezTo>
                  <a:cubicBezTo>
                    <a:pt x="5" y="84"/>
                    <a:pt x="5" y="84"/>
                    <a:pt x="5" y="84"/>
                  </a:cubicBezTo>
                  <a:cubicBezTo>
                    <a:pt x="4" y="83"/>
                    <a:pt x="4" y="83"/>
                    <a:pt x="4" y="83"/>
                  </a:cubicBezTo>
                  <a:cubicBezTo>
                    <a:pt x="4" y="83"/>
                    <a:pt x="4" y="83"/>
                    <a:pt x="4" y="83"/>
                  </a:cubicBezTo>
                  <a:cubicBezTo>
                    <a:pt x="4" y="84"/>
                    <a:pt x="4" y="84"/>
                    <a:pt x="4" y="84"/>
                  </a:cubicBezTo>
                  <a:cubicBezTo>
                    <a:pt x="3" y="83"/>
                    <a:pt x="3" y="83"/>
                    <a:pt x="3" y="83"/>
                  </a:cubicBezTo>
                  <a:cubicBezTo>
                    <a:pt x="3" y="84"/>
                    <a:pt x="3" y="84"/>
                    <a:pt x="3" y="84"/>
                  </a:cubicBezTo>
                  <a:cubicBezTo>
                    <a:pt x="2" y="84"/>
                    <a:pt x="2" y="84"/>
                    <a:pt x="2" y="84"/>
                  </a:cubicBezTo>
                  <a:cubicBezTo>
                    <a:pt x="2" y="85"/>
                    <a:pt x="2" y="85"/>
                    <a:pt x="2" y="85"/>
                  </a:cubicBezTo>
                  <a:cubicBezTo>
                    <a:pt x="3" y="86"/>
                    <a:pt x="3" y="86"/>
                    <a:pt x="3" y="86"/>
                  </a:cubicBezTo>
                  <a:cubicBezTo>
                    <a:pt x="4" y="86"/>
                    <a:pt x="4" y="86"/>
                    <a:pt x="4" y="86"/>
                  </a:cubicBezTo>
                  <a:cubicBezTo>
                    <a:pt x="4" y="86"/>
                    <a:pt x="4" y="86"/>
                    <a:pt x="4" y="86"/>
                  </a:cubicBezTo>
                  <a:cubicBezTo>
                    <a:pt x="5" y="86"/>
                    <a:pt x="5" y="86"/>
                    <a:pt x="5" y="86"/>
                  </a:cubicBezTo>
                  <a:cubicBezTo>
                    <a:pt x="4" y="85"/>
                    <a:pt x="4" y="85"/>
                    <a:pt x="4" y="85"/>
                  </a:cubicBezTo>
                  <a:cubicBezTo>
                    <a:pt x="5" y="85"/>
                    <a:pt x="5" y="85"/>
                    <a:pt x="5" y="85"/>
                  </a:cubicBezTo>
                  <a:cubicBezTo>
                    <a:pt x="6" y="85"/>
                    <a:pt x="6" y="85"/>
                    <a:pt x="6" y="85"/>
                  </a:cubicBezTo>
                  <a:cubicBezTo>
                    <a:pt x="5" y="85"/>
                    <a:pt x="5" y="85"/>
                    <a:pt x="5" y="85"/>
                  </a:cubicBezTo>
                  <a:cubicBezTo>
                    <a:pt x="6" y="86"/>
                    <a:pt x="6" y="86"/>
                    <a:pt x="6" y="86"/>
                  </a:cubicBezTo>
                  <a:cubicBezTo>
                    <a:pt x="6" y="87"/>
                    <a:pt x="6" y="87"/>
                    <a:pt x="6" y="87"/>
                  </a:cubicBezTo>
                  <a:cubicBezTo>
                    <a:pt x="5" y="87"/>
                    <a:pt x="5" y="87"/>
                    <a:pt x="5" y="87"/>
                  </a:cubicBezTo>
                  <a:cubicBezTo>
                    <a:pt x="6" y="88"/>
                    <a:pt x="6" y="88"/>
                    <a:pt x="6" y="88"/>
                  </a:cubicBezTo>
                  <a:cubicBezTo>
                    <a:pt x="6" y="88"/>
                    <a:pt x="6" y="88"/>
                    <a:pt x="6" y="88"/>
                  </a:cubicBezTo>
                  <a:cubicBezTo>
                    <a:pt x="7" y="87"/>
                    <a:pt x="7" y="87"/>
                    <a:pt x="7" y="87"/>
                  </a:cubicBezTo>
                  <a:cubicBezTo>
                    <a:pt x="8" y="88"/>
                    <a:pt x="8" y="88"/>
                    <a:pt x="8" y="88"/>
                  </a:cubicBezTo>
                  <a:cubicBezTo>
                    <a:pt x="7" y="88"/>
                    <a:pt x="7" y="88"/>
                    <a:pt x="7" y="88"/>
                  </a:cubicBezTo>
                  <a:cubicBezTo>
                    <a:pt x="6" y="88"/>
                    <a:pt x="6" y="88"/>
                    <a:pt x="6" y="88"/>
                  </a:cubicBezTo>
                  <a:cubicBezTo>
                    <a:pt x="7" y="89"/>
                    <a:pt x="7" y="89"/>
                    <a:pt x="7" y="89"/>
                  </a:cubicBezTo>
                  <a:cubicBezTo>
                    <a:pt x="7" y="89"/>
                    <a:pt x="7" y="89"/>
                    <a:pt x="7" y="89"/>
                  </a:cubicBezTo>
                  <a:cubicBezTo>
                    <a:pt x="5" y="88"/>
                    <a:pt x="5" y="88"/>
                    <a:pt x="5" y="88"/>
                  </a:cubicBezTo>
                  <a:cubicBezTo>
                    <a:pt x="4" y="88"/>
                    <a:pt x="4" y="88"/>
                    <a:pt x="4" y="88"/>
                  </a:cubicBezTo>
                  <a:cubicBezTo>
                    <a:pt x="4" y="88"/>
                    <a:pt x="4" y="88"/>
                    <a:pt x="4" y="88"/>
                  </a:cubicBezTo>
                  <a:cubicBezTo>
                    <a:pt x="3" y="88"/>
                    <a:pt x="3" y="88"/>
                    <a:pt x="3" y="88"/>
                  </a:cubicBezTo>
                  <a:cubicBezTo>
                    <a:pt x="3" y="89"/>
                    <a:pt x="3" y="89"/>
                    <a:pt x="3" y="89"/>
                  </a:cubicBezTo>
                  <a:cubicBezTo>
                    <a:pt x="3" y="89"/>
                    <a:pt x="3" y="89"/>
                    <a:pt x="3" y="89"/>
                  </a:cubicBezTo>
                  <a:cubicBezTo>
                    <a:pt x="4" y="91"/>
                    <a:pt x="4" y="91"/>
                    <a:pt x="4" y="91"/>
                  </a:cubicBezTo>
                  <a:cubicBezTo>
                    <a:pt x="5" y="91"/>
                    <a:pt x="5" y="91"/>
                    <a:pt x="5" y="91"/>
                  </a:cubicBezTo>
                  <a:cubicBezTo>
                    <a:pt x="6" y="92"/>
                    <a:pt x="6" y="92"/>
                    <a:pt x="6" y="92"/>
                  </a:cubicBezTo>
                  <a:cubicBezTo>
                    <a:pt x="8" y="92"/>
                    <a:pt x="8" y="92"/>
                    <a:pt x="8" y="92"/>
                  </a:cubicBezTo>
                  <a:cubicBezTo>
                    <a:pt x="8" y="93"/>
                    <a:pt x="8" y="93"/>
                    <a:pt x="8" y="93"/>
                  </a:cubicBezTo>
                  <a:cubicBezTo>
                    <a:pt x="7" y="93"/>
                    <a:pt x="7" y="93"/>
                    <a:pt x="7" y="93"/>
                  </a:cubicBezTo>
                  <a:cubicBezTo>
                    <a:pt x="8" y="94"/>
                    <a:pt x="8" y="94"/>
                    <a:pt x="8" y="94"/>
                  </a:cubicBezTo>
                  <a:cubicBezTo>
                    <a:pt x="9" y="93"/>
                    <a:pt x="9" y="93"/>
                    <a:pt x="9" y="93"/>
                  </a:cubicBezTo>
                  <a:cubicBezTo>
                    <a:pt x="8" y="93"/>
                    <a:pt x="8" y="93"/>
                    <a:pt x="8" y="93"/>
                  </a:cubicBezTo>
                  <a:cubicBezTo>
                    <a:pt x="9" y="93"/>
                    <a:pt x="9" y="93"/>
                    <a:pt x="9" y="93"/>
                  </a:cubicBezTo>
                  <a:cubicBezTo>
                    <a:pt x="10" y="93"/>
                    <a:pt x="10" y="93"/>
                    <a:pt x="10" y="93"/>
                  </a:cubicBezTo>
                  <a:cubicBezTo>
                    <a:pt x="9" y="93"/>
                    <a:pt x="9" y="93"/>
                    <a:pt x="9" y="93"/>
                  </a:cubicBezTo>
                  <a:cubicBezTo>
                    <a:pt x="10" y="94"/>
                    <a:pt x="10" y="94"/>
                    <a:pt x="10" y="94"/>
                  </a:cubicBezTo>
                  <a:cubicBezTo>
                    <a:pt x="11" y="94"/>
                    <a:pt x="11" y="94"/>
                    <a:pt x="11" y="94"/>
                  </a:cubicBezTo>
                  <a:cubicBezTo>
                    <a:pt x="11" y="94"/>
                    <a:pt x="11" y="94"/>
                    <a:pt x="11" y="94"/>
                  </a:cubicBezTo>
                  <a:cubicBezTo>
                    <a:pt x="12" y="94"/>
                    <a:pt x="12" y="94"/>
                    <a:pt x="12" y="94"/>
                  </a:cubicBezTo>
                  <a:cubicBezTo>
                    <a:pt x="13" y="93"/>
                    <a:pt x="13" y="93"/>
                    <a:pt x="13" y="93"/>
                  </a:cubicBezTo>
                  <a:cubicBezTo>
                    <a:pt x="13" y="93"/>
                    <a:pt x="13" y="93"/>
                    <a:pt x="13" y="93"/>
                  </a:cubicBezTo>
                  <a:cubicBezTo>
                    <a:pt x="14" y="92"/>
                    <a:pt x="14" y="92"/>
                    <a:pt x="14" y="92"/>
                  </a:cubicBezTo>
                  <a:cubicBezTo>
                    <a:pt x="14" y="92"/>
                    <a:pt x="14" y="92"/>
                    <a:pt x="14" y="92"/>
                  </a:cubicBezTo>
                  <a:cubicBezTo>
                    <a:pt x="14" y="93"/>
                    <a:pt x="14" y="93"/>
                    <a:pt x="14" y="93"/>
                  </a:cubicBezTo>
                  <a:cubicBezTo>
                    <a:pt x="14" y="93"/>
                    <a:pt x="14" y="93"/>
                    <a:pt x="14" y="93"/>
                  </a:cubicBezTo>
                  <a:cubicBezTo>
                    <a:pt x="16" y="92"/>
                    <a:pt x="16" y="92"/>
                    <a:pt x="16" y="92"/>
                  </a:cubicBezTo>
                  <a:cubicBezTo>
                    <a:pt x="16" y="91"/>
                    <a:pt x="16" y="91"/>
                    <a:pt x="16" y="91"/>
                  </a:cubicBezTo>
                  <a:cubicBezTo>
                    <a:pt x="15" y="90"/>
                    <a:pt x="15" y="90"/>
                    <a:pt x="15" y="90"/>
                  </a:cubicBezTo>
                  <a:cubicBezTo>
                    <a:pt x="16" y="91"/>
                    <a:pt x="16" y="91"/>
                    <a:pt x="16" y="91"/>
                  </a:cubicBezTo>
                  <a:cubicBezTo>
                    <a:pt x="17" y="90"/>
                    <a:pt x="17" y="90"/>
                    <a:pt x="17" y="90"/>
                  </a:cubicBezTo>
                  <a:cubicBezTo>
                    <a:pt x="17" y="90"/>
                    <a:pt x="17" y="90"/>
                    <a:pt x="17" y="90"/>
                  </a:cubicBezTo>
                  <a:cubicBezTo>
                    <a:pt x="18" y="90"/>
                    <a:pt x="18" y="90"/>
                    <a:pt x="18" y="90"/>
                  </a:cubicBezTo>
                  <a:cubicBezTo>
                    <a:pt x="18" y="89"/>
                    <a:pt x="18" y="89"/>
                    <a:pt x="18" y="89"/>
                  </a:cubicBezTo>
                  <a:cubicBezTo>
                    <a:pt x="18" y="89"/>
                    <a:pt x="18" y="89"/>
                    <a:pt x="18" y="89"/>
                  </a:cubicBezTo>
                  <a:cubicBezTo>
                    <a:pt x="19" y="89"/>
                    <a:pt x="19" y="89"/>
                    <a:pt x="19" y="89"/>
                  </a:cubicBezTo>
                  <a:cubicBezTo>
                    <a:pt x="19" y="88"/>
                    <a:pt x="19" y="88"/>
                    <a:pt x="19" y="88"/>
                  </a:cubicBezTo>
                  <a:cubicBezTo>
                    <a:pt x="18" y="87"/>
                    <a:pt x="18" y="87"/>
                    <a:pt x="18" y="87"/>
                  </a:cubicBezTo>
                  <a:cubicBezTo>
                    <a:pt x="19" y="87"/>
                    <a:pt x="19" y="87"/>
                    <a:pt x="19" y="87"/>
                  </a:cubicBezTo>
                  <a:cubicBezTo>
                    <a:pt x="18" y="86"/>
                    <a:pt x="18" y="86"/>
                    <a:pt x="18" y="86"/>
                  </a:cubicBezTo>
                  <a:cubicBezTo>
                    <a:pt x="17" y="86"/>
                    <a:pt x="17" y="86"/>
                    <a:pt x="17" y="86"/>
                  </a:cubicBezTo>
                  <a:cubicBezTo>
                    <a:pt x="17" y="85"/>
                    <a:pt x="17" y="85"/>
                    <a:pt x="17" y="85"/>
                  </a:cubicBezTo>
                  <a:cubicBezTo>
                    <a:pt x="18" y="85"/>
                    <a:pt x="18" y="85"/>
                    <a:pt x="18" y="85"/>
                  </a:cubicBezTo>
                  <a:cubicBezTo>
                    <a:pt x="19" y="86"/>
                    <a:pt x="19" y="86"/>
                    <a:pt x="19" y="86"/>
                  </a:cubicBezTo>
                  <a:cubicBezTo>
                    <a:pt x="19" y="87"/>
                    <a:pt x="19" y="87"/>
                    <a:pt x="19" y="87"/>
                  </a:cubicBezTo>
                  <a:cubicBezTo>
                    <a:pt x="19" y="87"/>
                    <a:pt x="19" y="87"/>
                    <a:pt x="19" y="87"/>
                  </a:cubicBezTo>
                  <a:cubicBezTo>
                    <a:pt x="20" y="87"/>
                    <a:pt x="20" y="87"/>
                    <a:pt x="20" y="87"/>
                  </a:cubicBezTo>
                  <a:cubicBezTo>
                    <a:pt x="20" y="88"/>
                    <a:pt x="20" y="88"/>
                    <a:pt x="20" y="88"/>
                  </a:cubicBezTo>
                  <a:cubicBezTo>
                    <a:pt x="20" y="88"/>
                    <a:pt x="20" y="88"/>
                    <a:pt x="20" y="88"/>
                  </a:cubicBezTo>
                  <a:cubicBezTo>
                    <a:pt x="21" y="88"/>
                    <a:pt x="21" y="88"/>
                    <a:pt x="21" y="88"/>
                  </a:cubicBezTo>
                  <a:cubicBezTo>
                    <a:pt x="21" y="88"/>
                    <a:pt x="21" y="88"/>
                    <a:pt x="21" y="88"/>
                  </a:cubicBezTo>
                  <a:cubicBezTo>
                    <a:pt x="20" y="87"/>
                    <a:pt x="20" y="87"/>
                    <a:pt x="20" y="87"/>
                  </a:cubicBezTo>
                  <a:cubicBezTo>
                    <a:pt x="21" y="87"/>
                    <a:pt x="21" y="87"/>
                    <a:pt x="21" y="87"/>
                  </a:cubicBezTo>
                  <a:cubicBezTo>
                    <a:pt x="21" y="87"/>
                    <a:pt x="21" y="87"/>
                    <a:pt x="21" y="87"/>
                  </a:cubicBezTo>
                  <a:cubicBezTo>
                    <a:pt x="21" y="88"/>
                    <a:pt x="21" y="88"/>
                    <a:pt x="21" y="88"/>
                  </a:cubicBezTo>
                  <a:cubicBezTo>
                    <a:pt x="23" y="87"/>
                    <a:pt x="23" y="87"/>
                    <a:pt x="23" y="87"/>
                  </a:cubicBezTo>
                  <a:cubicBezTo>
                    <a:pt x="23" y="86"/>
                    <a:pt x="23" y="86"/>
                    <a:pt x="23" y="86"/>
                  </a:cubicBezTo>
                  <a:cubicBezTo>
                    <a:pt x="23" y="85"/>
                    <a:pt x="23" y="85"/>
                    <a:pt x="23" y="85"/>
                  </a:cubicBezTo>
                  <a:cubicBezTo>
                    <a:pt x="22" y="85"/>
                    <a:pt x="22" y="85"/>
                    <a:pt x="22" y="85"/>
                  </a:cubicBezTo>
                  <a:cubicBezTo>
                    <a:pt x="22" y="84"/>
                    <a:pt x="22" y="84"/>
                    <a:pt x="22" y="84"/>
                  </a:cubicBezTo>
                  <a:cubicBezTo>
                    <a:pt x="22" y="84"/>
                    <a:pt x="22" y="84"/>
                    <a:pt x="22" y="84"/>
                  </a:cubicBezTo>
                  <a:cubicBezTo>
                    <a:pt x="22" y="84"/>
                    <a:pt x="22" y="84"/>
                    <a:pt x="22" y="84"/>
                  </a:cubicBezTo>
                  <a:cubicBezTo>
                    <a:pt x="23" y="84"/>
                    <a:pt x="23" y="84"/>
                    <a:pt x="23" y="84"/>
                  </a:cubicBezTo>
                  <a:cubicBezTo>
                    <a:pt x="23" y="83"/>
                    <a:pt x="23" y="83"/>
                    <a:pt x="23" y="83"/>
                  </a:cubicBezTo>
                  <a:cubicBezTo>
                    <a:pt x="22" y="83"/>
                    <a:pt x="22" y="83"/>
                    <a:pt x="22" y="83"/>
                  </a:cubicBezTo>
                  <a:cubicBezTo>
                    <a:pt x="22" y="82"/>
                    <a:pt x="22" y="82"/>
                    <a:pt x="22" y="82"/>
                  </a:cubicBezTo>
                  <a:cubicBezTo>
                    <a:pt x="23" y="82"/>
                    <a:pt x="23" y="82"/>
                    <a:pt x="23" y="82"/>
                  </a:cubicBezTo>
                  <a:cubicBezTo>
                    <a:pt x="24" y="82"/>
                    <a:pt x="24" y="82"/>
                    <a:pt x="24" y="82"/>
                  </a:cubicBezTo>
                  <a:cubicBezTo>
                    <a:pt x="23" y="83"/>
                    <a:pt x="23" y="83"/>
                    <a:pt x="23" y="83"/>
                  </a:cubicBezTo>
                  <a:cubicBezTo>
                    <a:pt x="23" y="84"/>
                    <a:pt x="23" y="84"/>
                    <a:pt x="23" y="84"/>
                  </a:cubicBezTo>
                  <a:cubicBezTo>
                    <a:pt x="23" y="85"/>
                    <a:pt x="23" y="85"/>
                    <a:pt x="23" y="85"/>
                  </a:cubicBezTo>
                  <a:cubicBezTo>
                    <a:pt x="24" y="85"/>
                    <a:pt x="24" y="85"/>
                    <a:pt x="24" y="85"/>
                  </a:cubicBezTo>
                  <a:cubicBezTo>
                    <a:pt x="24" y="86"/>
                    <a:pt x="24" y="86"/>
                    <a:pt x="24" y="86"/>
                  </a:cubicBezTo>
                  <a:cubicBezTo>
                    <a:pt x="25" y="87"/>
                    <a:pt x="25" y="87"/>
                    <a:pt x="25" y="87"/>
                  </a:cubicBezTo>
                  <a:cubicBezTo>
                    <a:pt x="26" y="87"/>
                    <a:pt x="26" y="87"/>
                    <a:pt x="26" y="87"/>
                  </a:cubicBezTo>
                  <a:cubicBezTo>
                    <a:pt x="26" y="87"/>
                    <a:pt x="26" y="87"/>
                    <a:pt x="26" y="87"/>
                  </a:cubicBezTo>
                  <a:cubicBezTo>
                    <a:pt x="26" y="87"/>
                    <a:pt x="26" y="87"/>
                    <a:pt x="26" y="87"/>
                  </a:cubicBezTo>
                  <a:cubicBezTo>
                    <a:pt x="27" y="88"/>
                    <a:pt x="27" y="88"/>
                    <a:pt x="27" y="88"/>
                  </a:cubicBezTo>
                  <a:cubicBezTo>
                    <a:pt x="27" y="88"/>
                    <a:pt x="27" y="88"/>
                    <a:pt x="27" y="88"/>
                  </a:cubicBezTo>
                  <a:cubicBezTo>
                    <a:pt x="28" y="88"/>
                    <a:pt x="28" y="88"/>
                    <a:pt x="28" y="88"/>
                  </a:cubicBezTo>
                  <a:cubicBezTo>
                    <a:pt x="27" y="85"/>
                    <a:pt x="27" y="85"/>
                    <a:pt x="27" y="85"/>
                  </a:cubicBezTo>
                  <a:cubicBezTo>
                    <a:pt x="27" y="84"/>
                    <a:pt x="27" y="84"/>
                    <a:pt x="27" y="84"/>
                  </a:cubicBezTo>
                  <a:cubicBezTo>
                    <a:pt x="27" y="83"/>
                    <a:pt x="27" y="83"/>
                    <a:pt x="27" y="83"/>
                  </a:cubicBezTo>
                  <a:cubicBezTo>
                    <a:pt x="28" y="83"/>
                    <a:pt x="28" y="83"/>
                    <a:pt x="28" y="83"/>
                  </a:cubicBezTo>
                  <a:cubicBezTo>
                    <a:pt x="27" y="82"/>
                    <a:pt x="27" y="82"/>
                    <a:pt x="27" y="82"/>
                  </a:cubicBezTo>
                  <a:cubicBezTo>
                    <a:pt x="27" y="82"/>
                    <a:pt x="27" y="82"/>
                    <a:pt x="27" y="82"/>
                  </a:cubicBezTo>
                  <a:cubicBezTo>
                    <a:pt x="29" y="82"/>
                    <a:pt x="29" y="82"/>
                    <a:pt x="29" y="82"/>
                  </a:cubicBezTo>
                  <a:cubicBezTo>
                    <a:pt x="29" y="81"/>
                    <a:pt x="29" y="81"/>
                    <a:pt x="29" y="81"/>
                  </a:cubicBezTo>
                  <a:cubicBezTo>
                    <a:pt x="29" y="80"/>
                    <a:pt x="29" y="80"/>
                    <a:pt x="29" y="80"/>
                  </a:cubicBezTo>
                  <a:cubicBezTo>
                    <a:pt x="30" y="79"/>
                    <a:pt x="30" y="79"/>
                    <a:pt x="30" y="79"/>
                  </a:cubicBezTo>
                  <a:cubicBezTo>
                    <a:pt x="29" y="78"/>
                    <a:pt x="29" y="78"/>
                    <a:pt x="29" y="78"/>
                  </a:cubicBezTo>
                  <a:cubicBezTo>
                    <a:pt x="29" y="76"/>
                    <a:pt x="29" y="76"/>
                    <a:pt x="29" y="76"/>
                  </a:cubicBezTo>
                  <a:cubicBezTo>
                    <a:pt x="28" y="75"/>
                    <a:pt x="28" y="75"/>
                    <a:pt x="28" y="75"/>
                  </a:cubicBezTo>
                  <a:cubicBezTo>
                    <a:pt x="28" y="74"/>
                    <a:pt x="28" y="74"/>
                    <a:pt x="28" y="74"/>
                  </a:cubicBezTo>
                  <a:cubicBezTo>
                    <a:pt x="30" y="74"/>
                    <a:pt x="30" y="74"/>
                    <a:pt x="30" y="74"/>
                  </a:cubicBezTo>
                  <a:cubicBezTo>
                    <a:pt x="30" y="72"/>
                    <a:pt x="30" y="72"/>
                    <a:pt x="30" y="72"/>
                  </a:cubicBezTo>
                  <a:cubicBezTo>
                    <a:pt x="31" y="71"/>
                    <a:pt x="31" y="71"/>
                    <a:pt x="31" y="71"/>
                  </a:cubicBezTo>
                  <a:cubicBezTo>
                    <a:pt x="29" y="70"/>
                    <a:pt x="29" y="70"/>
                    <a:pt x="29" y="70"/>
                  </a:cubicBezTo>
                  <a:cubicBezTo>
                    <a:pt x="28" y="69"/>
                    <a:pt x="28" y="69"/>
                    <a:pt x="28" y="69"/>
                  </a:cubicBezTo>
                  <a:cubicBezTo>
                    <a:pt x="28" y="68"/>
                    <a:pt x="28" y="68"/>
                    <a:pt x="28" y="68"/>
                  </a:cubicBezTo>
                  <a:cubicBezTo>
                    <a:pt x="28" y="66"/>
                    <a:pt x="28" y="66"/>
                    <a:pt x="28" y="66"/>
                  </a:cubicBezTo>
                  <a:cubicBezTo>
                    <a:pt x="28" y="65"/>
                    <a:pt x="28" y="65"/>
                    <a:pt x="28" y="65"/>
                  </a:cubicBezTo>
                  <a:cubicBezTo>
                    <a:pt x="27" y="64"/>
                    <a:pt x="27" y="64"/>
                    <a:pt x="27" y="64"/>
                  </a:cubicBezTo>
                  <a:cubicBezTo>
                    <a:pt x="28" y="62"/>
                    <a:pt x="28" y="62"/>
                    <a:pt x="28" y="62"/>
                  </a:cubicBezTo>
                  <a:cubicBezTo>
                    <a:pt x="27" y="60"/>
                    <a:pt x="27" y="60"/>
                    <a:pt x="27" y="60"/>
                  </a:cubicBezTo>
                  <a:cubicBezTo>
                    <a:pt x="27" y="58"/>
                    <a:pt x="27" y="58"/>
                    <a:pt x="27" y="58"/>
                  </a:cubicBezTo>
                  <a:cubicBezTo>
                    <a:pt x="27" y="56"/>
                    <a:pt x="27" y="56"/>
                    <a:pt x="27" y="56"/>
                  </a:cubicBezTo>
                  <a:cubicBezTo>
                    <a:pt x="28" y="55"/>
                    <a:pt x="28" y="55"/>
                    <a:pt x="28" y="55"/>
                  </a:cubicBezTo>
                  <a:cubicBezTo>
                    <a:pt x="29" y="54"/>
                    <a:pt x="29" y="54"/>
                    <a:pt x="29" y="54"/>
                  </a:cubicBezTo>
                  <a:cubicBezTo>
                    <a:pt x="30" y="55"/>
                    <a:pt x="30" y="55"/>
                    <a:pt x="30" y="55"/>
                  </a:cubicBezTo>
                  <a:cubicBezTo>
                    <a:pt x="32" y="55"/>
                    <a:pt x="32" y="55"/>
                    <a:pt x="32" y="55"/>
                  </a:cubicBezTo>
                  <a:cubicBezTo>
                    <a:pt x="33" y="54"/>
                    <a:pt x="33" y="54"/>
                    <a:pt x="33" y="54"/>
                  </a:cubicBezTo>
                  <a:cubicBezTo>
                    <a:pt x="33" y="52"/>
                    <a:pt x="33" y="52"/>
                    <a:pt x="33" y="52"/>
                  </a:cubicBezTo>
                  <a:cubicBezTo>
                    <a:pt x="32" y="52"/>
                    <a:pt x="32" y="52"/>
                    <a:pt x="32" y="52"/>
                  </a:cubicBezTo>
                  <a:cubicBezTo>
                    <a:pt x="32" y="51"/>
                    <a:pt x="32" y="51"/>
                    <a:pt x="32" y="51"/>
                  </a:cubicBezTo>
                  <a:cubicBezTo>
                    <a:pt x="34" y="47"/>
                    <a:pt x="34" y="47"/>
                    <a:pt x="34" y="47"/>
                  </a:cubicBezTo>
                  <a:cubicBezTo>
                    <a:pt x="34" y="45"/>
                    <a:pt x="34" y="45"/>
                    <a:pt x="34" y="45"/>
                  </a:cubicBezTo>
                  <a:cubicBezTo>
                    <a:pt x="34" y="44"/>
                    <a:pt x="34" y="44"/>
                    <a:pt x="34" y="44"/>
                  </a:cubicBezTo>
                  <a:cubicBezTo>
                    <a:pt x="35" y="43"/>
                    <a:pt x="35" y="43"/>
                    <a:pt x="35" y="43"/>
                  </a:cubicBezTo>
                  <a:cubicBezTo>
                    <a:pt x="35" y="41"/>
                    <a:pt x="35" y="41"/>
                    <a:pt x="35" y="41"/>
                  </a:cubicBezTo>
                  <a:cubicBezTo>
                    <a:pt x="34" y="41"/>
                    <a:pt x="34" y="41"/>
                    <a:pt x="34" y="41"/>
                  </a:cubicBezTo>
                  <a:cubicBezTo>
                    <a:pt x="34" y="40"/>
                    <a:pt x="34" y="40"/>
                    <a:pt x="34" y="40"/>
                  </a:cubicBezTo>
                  <a:cubicBezTo>
                    <a:pt x="35" y="39"/>
                    <a:pt x="35" y="39"/>
                    <a:pt x="35" y="39"/>
                  </a:cubicBezTo>
                  <a:cubicBezTo>
                    <a:pt x="37" y="39"/>
                    <a:pt x="37" y="39"/>
                    <a:pt x="37" y="39"/>
                  </a:cubicBezTo>
                  <a:cubicBezTo>
                    <a:pt x="38" y="38"/>
                    <a:pt x="38" y="38"/>
                    <a:pt x="38" y="38"/>
                  </a:cubicBezTo>
                  <a:cubicBezTo>
                    <a:pt x="38" y="38"/>
                    <a:pt x="38" y="38"/>
                    <a:pt x="38" y="38"/>
                  </a:cubicBezTo>
                  <a:cubicBezTo>
                    <a:pt x="39" y="36"/>
                    <a:pt x="39" y="36"/>
                    <a:pt x="39" y="36"/>
                  </a:cubicBezTo>
                  <a:cubicBezTo>
                    <a:pt x="40" y="34"/>
                    <a:pt x="40" y="34"/>
                    <a:pt x="40" y="34"/>
                  </a:cubicBezTo>
                  <a:cubicBezTo>
                    <a:pt x="41" y="33"/>
                    <a:pt x="41" y="33"/>
                    <a:pt x="41" y="33"/>
                  </a:cubicBezTo>
                  <a:cubicBezTo>
                    <a:pt x="40" y="32"/>
                    <a:pt x="40" y="32"/>
                    <a:pt x="40" y="32"/>
                  </a:cubicBezTo>
                  <a:cubicBezTo>
                    <a:pt x="40" y="32"/>
                    <a:pt x="40" y="32"/>
                    <a:pt x="40" y="32"/>
                  </a:cubicBezTo>
                  <a:cubicBezTo>
                    <a:pt x="40" y="30"/>
                    <a:pt x="40" y="30"/>
                    <a:pt x="40" y="30"/>
                  </a:cubicBezTo>
                  <a:cubicBezTo>
                    <a:pt x="40" y="29"/>
                    <a:pt x="40" y="29"/>
                    <a:pt x="40" y="29"/>
                  </a:cubicBezTo>
                  <a:cubicBezTo>
                    <a:pt x="41" y="29"/>
                    <a:pt x="41" y="29"/>
                    <a:pt x="41" y="29"/>
                  </a:cubicBezTo>
                  <a:cubicBezTo>
                    <a:pt x="41" y="28"/>
                    <a:pt x="41" y="28"/>
                    <a:pt x="41" y="28"/>
                  </a:cubicBezTo>
                  <a:cubicBezTo>
                    <a:pt x="42" y="27"/>
                    <a:pt x="42" y="27"/>
                    <a:pt x="42" y="27"/>
                  </a:cubicBezTo>
                  <a:cubicBezTo>
                    <a:pt x="42" y="26"/>
                    <a:pt x="42" y="26"/>
                    <a:pt x="42" y="26"/>
                  </a:cubicBezTo>
                  <a:cubicBezTo>
                    <a:pt x="43" y="26"/>
                    <a:pt x="43" y="26"/>
                    <a:pt x="43" y="26"/>
                  </a:cubicBezTo>
                  <a:cubicBezTo>
                    <a:pt x="44" y="26"/>
                    <a:pt x="44" y="26"/>
                    <a:pt x="44" y="26"/>
                  </a:cubicBezTo>
                  <a:cubicBezTo>
                    <a:pt x="45" y="26"/>
                    <a:pt x="45" y="26"/>
                    <a:pt x="45" y="26"/>
                  </a:cubicBezTo>
                  <a:cubicBezTo>
                    <a:pt x="45" y="26"/>
                    <a:pt x="45" y="26"/>
                    <a:pt x="45" y="26"/>
                  </a:cubicBezTo>
                  <a:cubicBezTo>
                    <a:pt x="46" y="26"/>
                    <a:pt x="46" y="26"/>
                    <a:pt x="46" y="26"/>
                  </a:cubicBezTo>
                  <a:cubicBezTo>
                    <a:pt x="45" y="25"/>
                    <a:pt x="45" y="25"/>
                    <a:pt x="45" y="25"/>
                  </a:cubicBezTo>
                  <a:cubicBezTo>
                    <a:pt x="46" y="24"/>
                    <a:pt x="46" y="24"/>
                    <a:pt x="46" y="24"/>
                  </a:cubicBezTo>
                  <a:cubicBezTo>
                    <a:pt x="46" y="24"/>
                    <a:pt x="46" y="24"/>
                    <a:pt x="46" y="24"/>
                  </a:cubicBezTo>
                  <a:cubicBezTo>
                    <a:pt x="46" y="24"/>
                    <a:pt x="46" y="24"/>
                    <a:pt x="46" y="24"/>
                  </a:cubicBezTo>
                  <a:cubicBezTo>
                    <a:pt x="45" y="23"/>
                    <a:pt x="45" y="23"/>
                    <a:pt x="45" y="23"/>
                  </a:cubicBezTo>
                  <a:cubicBezTo>
                    <a:pt x="46" y="22"/>
                    <a:pt x="46" y="22"/>
                    <a:pt x="46" y="22"/>
                  </a:cubicBezTo>
                  <a:cubicBezTo>
                    <a:pt x="47" y="22"/>
                    <a:pt x="47" y="22"/>
                    <a:pt x="47" y="22"/>
                  </a:cubicBezTo>
                  <a:cubicBezTo>
                    <a:pt x="48" y="22"/>
                    <a:pt x="48" y="22"/>
                    <a:pt x="48" y="22"/>
                  </a:cubicBezTo>
                  <a:cubicBezTo>
                    <a:pt x="49" y="22"/>
                    <a:pt x="49" y="22"/>
                    <a:pt x="49" y="22"/>
                  </a:cubicBezTo>
                  <a:cubicBezTo>
                    <a:pt x="50" y="23"/>
                    <a:pt x="50" y="23"/>
                    <a:pt x="50" y="23"/>
                  </a:cubicBezTo>
                  <a:cubicBezTo>
                    <a:pt x="51" y="23"/>
                    <a:pt x="51" y="23"/>
                    <a:pt x="51" y="23"/>
                  </a:cubicBezTo>
                  <a:cubicBezTo>
                    <a:pt x="52" y="23"/>
                    <a:pt x="52" y="23"/>
                    <a:pt x="52" y="23"/>
                  </a:cubicBezTo>
                  <a:cubicBezTo>
                    <a:pt x="52" y="23"/>
                    <a:pt x="52" y="23"/>
                    <a:pt x="52" y="23"/>
                  </a:cubicBezTo>
                  <a:cubicBezTo>
                    <a:pt x="53" y="23"/>
                    <a:pt x="53" y="23"/>
                    <a:pt x="53" y="23"/>
                  </a:cubicBezTo>
                  <a:cubicBezTo>
                    <a:pt x="53" y="22"/>
                    <a:pt x="53" y="22"/>
                    <a:pt x="53" y="22"/>
                  </a:cubicBezTo>
                  <a:cubicBezTo>
                    <a:pt x="52" y="22"/>
                    <a:pt x="52" y="22"/>
                    <a:pt x="52" y="22"/>
                  </a:cubicBezTo>
                  <a:cubicBezTo>
                    <a:pt x="52" y="21"/>
                    <a:pt x="52" y="21"/>
                    <a:pt x="52" y="21"/>
                  </a:cubicBezTo>
                  <a:cubicBezTo>
                    <a:pt x="53" y="20"/>
                    <a:pt x="53" y="20"/>
                    <a:pt x="53" y="20"/>
                  </a:cubicBezTo>
                  <a:cubicBezTo>
                    <a:pt x="53" y="19"/>
                    <a:pt x="53" y="19"/>
                    <a:pt x="53" y="19"/>
                  </a:cubicBezTo>
                  <a:cubicBezTo>
                    <a:pt x="52" y="19"/>
                    <a:pt x="52" y="19"/>
                    <a:pt x="52" y="19"/>
                  </a:cubicBezTo>
                  <a:cubicBezTo>
                    <a:pt x="52" y="18"/>
                    <a:pt x="52" y="18"/>
                    <a:pt x="52" y="18"/>
                  </a:cubicBezTo>
                  <a:cubicBezTo>
                    <a:pt x="53" y="18"/>
                    <a:pt x="53" y="18"/>
                    <a:pt x="53" y="18"/>
                  </a:cubicBezTo>
                  <a:cubicBezTo>
                    <a:pt x="54" y="18"/>
                    <a:pt x="54" y="18"/>
                    <a:pt x="54" y="18"/>
                  </a:cubicBezTo>
                  <a:cubicBezTo>
                    <a:pt x="54" y="18"/>
                    <a:pt x="54" y="18"/>
                    <a:pt x="54" y="18"/>
                  </a:cubicBezTo>
                  <a:cubicBezTo>
                    <a:pt x="54" y="18"/>
                    <a:pt x="54" y="18"/>
                    <a:pt x="54" y="18"/>
                  </a:cubicBezTo>
                  <a:cubicBezTo>
                    <a:pt x="55" y="18"/>
                    <a:pt x="55" y="18"/>
                    <a:pt x="55" y="18"/>
                  </a:cubicBezTo>
                  <a:cubicBezTo>
                    <a:pt x="55" y="18"/>
                    <a:pt x="55" y="18"/>
                    <a:pt x="55" y="18"/>
                  </a:cubicBezTo>
                  <a:cubicBezTo>
                    <a:pt x="55" y="18"/>
                    <a:pt x="55" y="18"/>
                    <a:pt x="55" y="18"/>
                  </a:cubicBezTo>
                  <a:cubicBezTo>
                    <a:pt x="55" y="17"/>
                    <a:pt x="55" y="17"/>
                    <a:pt x="55" y="17"/>
                  </a:cubicBezTo>
                  <a:cubicBezTo>
                    <a:pt x="55" y="17"/>
                    <a:pt x="55" y="17"/>
                    <a:pt x="55" y="17"/>
                  </a:cubicBezTo>
                  <a:cubicBezTo>
                    <a:pt x="56" y="16"/>
                    <a:pt x="56" y="16"/>
                    <a:pt x="56" y="16"/>
                  </a:cubicBezTo>
                  <a:cubicBezTo>
                    <a:pt x="57" y="16"/>
                    <a:pt x="57" y="16"/>
                    <a:pt x="57" y="16"/>
                  </a:cubicBezTo>
                  <a:cubicBezTo>
                    <a:pt x="57" y="17"/>
                    <a:pt x="57" y="17"/>
                    <a:pt x="57" y="17"/>
                  </a:cubicBezTo>
                  <a:cubicBezTo>
                    <a:pt x="59" y="19"/>
                    <a:pt x="59" y="19"/>
                    <a:pt x="59" y="19"/>
                  </a:cubicBezTo>
                  <a:cubicBezTo>
                    <a:pt x="60" y="19"/>
                    <a:pt x="60" y="19"/>
                    <a:pt x="60" y="19"/>
                  </a:cubicBezTo>
                  <a:cubicBezTo>
                    <a:pt x="60" y="20"/>
                    <a:pt x="60" y="20"/>
                    <a:pt x="60" y="20"/>
                  </a:cubicBezTo>
                  <a:cubicBezTo>
                    <a:pt x="62" y="21"/>
                    <a:pt x="62" y="21"/>
                    <a:pt x="62" y="21"/>
                  </a:cubicBezTo>
                  <a:cubicBezTo>
                    <a:pt x="64" y="21"/>
                    <a:pt x="64" y="21"/>
                    <a:pt x="64" y="21"/>
                  </a:cubicBezTo>
                  <a:cubicBezTo>
                    <a:pt x="65" y="20"/>
                    <a:pt x="65" y="20"/>
                    <a:pt x="65" y="20"/>
                  </a:cubicBezTo>
                  <a:cubicBezTo>
                    <a:pt x="65" y="19"/>
                    <a:pt x="65" y="19"/>
                    <a:pt x="65" y="19"/>
                  </a:cubicBezTo>
                  <a:cubicBezTo>
                    <a:pt x="66" y="19"/>
                    <a:pt x="66" y="19"/>
                    <a:pt x="66" y="19"/>
                  </a:cubicBezTo>
                  <a:cubicBezTo>
                    <a:pt x="68" y="20"/>
                    <a:pt x="68" y="20"/>
                    <a:pt x="68" y="20"/>
                  </a:cubicBezTo>
                  <a:cubicBezTo>
                    <a:pt x="69" y="20"/>
                    <a:pt x="69" y="20"/>
                    <a:pt x="69" y="20"/>
                  </a:cubicBezTo>
                  <a:cubicBezTo>
                    <a:pt x="69" y="19"/>
                    <a:pt x="69" y="19"/>
                    <a:pt x="69" y="19"/>
                  </a:cubicBezTo>
                  <a:cubicBezTo>
                    <a:pt x="70" y="19"/>
                    <a:pt x="70" y="19"/>
                    <a:pt x="70" y="19"/>
                  </a:cubicBezTo>
                  <a:cubicBezTo>
                    <a:pt x="70" y="19"/>
                    <a:pt x="70" y="19"/>
                    <a:pt x="70" y="19"/>
                  </a:cubicBezTo>
                  <a:cubicBezTo>
                    <a:pt x="71" y="19"/>
                    <a:pt x="71" y="19"/>
                    <a:pt x="71" y="19"/>
                  </a:cubicBezTo>
                  <a:cubicBezTo>
                    <a:pt x="72" y="18"/>
                    <a:pt x="72" y="18"/>
                    <a:pt x="72" y="18"/>
                  </a:cubicBezTo>
                  <a:cubicBezTo>
                    <a:pt x="72" y="18"/>
                    <a:pt x="72" y="18"/>
                    <a:pt x="72" y="18"/>
                  </a:cubicBezTo>
                  <a:cubicBezTo>
                    <a:pt x="72" y="17"/>
                    <a:pt x="72" y="17"/>
                    <a:pt x="72" y="17"/>
                  </a:cubicBezTo>
                  <a:cubicBezTo>
                    <a:pt x="72" y="16"/>
                    <a:pt x="72" y="16"/>
                    <a:pt x="72" y="16"/>
                  </a:cubicBezTo>
                  <a:cubicBezTo>
                    <a:pt x="72" y="14"/>
                    <a:pt x="72" y="14"/>
                    <a:pt x="72" y="14"/>
                  </a:cubicBezTo>
                  <a:cubicBezTo>
                    <a:pt x="72" y="13"/>
                    <a:pt x="72" y="13"/>
                    <a:pt x="72" y="13"/>
                  </a:cubicBezTo>
                  <a:cubicBezTo>
                    <a:pt x="72" y="12"/>
                    <a:pt x="72" y="12"/>
                    <a:pt x="72" y="12"/>
                  </a:cubicBezTo>
                  <a:cubicBezTo>
                    <a:pt x="72" y="12"/>
                    <a:pt x="72" y="12"/>
                    <a:pt x="72" y="12"/>
                  </a:cubicBezTo>
                  <a:cubicBezTo>
                    <a:pt x="73" y="11"/>
                    <a:pt x="73" y="11"/>
                    <a:pt x="73" y="11"/>
                  </a:cubicBezTo>
                  <a:cubicBezTo>
                    <a:pt x="73" y="11"/>
                    <a:pt x="73" y="11"/>
                    <a:pt x="73" y="11"/>
                  </a:cubicBezTo>
                  <a:cubicBezTo>
                    <a:pt x="74" y="10"/>
                    <a:pt x="74" y="10"/>
                    <a:pt x="74" y="10"/>
                  </a:cubicBezTo>
                  <a:cubicBezTo>
                    <a:pt x="75" y="11"/>
                    <a:pt x="75" y="11"/>
                    <a:pt x="75" y="11"/>
                  </a:cubicBezTo>
                  <a:cubicBezTo>
                    <a:pt x="76" y="11"/>
                    <a:pt x="76" y="11"/>
                    <a:pt x="76" y="11"/>
                  </a:cubicBezTo>
                  <a:cubicBezTo>
                    <a:pt x="76" y="10"/>
                    <a:pt x="76" y="10"/>
                    <a:pt x="76" y="10"/>
                  </a:cubicBezTo>
                  <a:cubicBezTo>
                    <a:pt x="76" y="9"/>
                    <a:pt x="76" y="9"/>
                    <a:pt x="76" y="9"/>
                  </a:cubicBezTo>
                  <a:cubicBezTo>
                    <a:pt x="78" y="9"/>
                    <a:pt x="78" y="9"/>
                    <a:pt x="78" y="9"/>
                  </a:cubicBezTo>
                  <a:cubicBezTo>
                    <a:pt x="79" y="10"/>
                    <a:pt x="79" y="10"/>
                    <a:pt x="79" y="10"/>
                  </a:cubicBezTo>
                  <a:cubicBezTo>
                    <a:pt x="80" y="11"/>
                    <a:pt x="80" y="11"/>
                    <a:pt x="80" y="11"/>
                  </a:cubicBezTo>
                  <a:cubicBezTo>
                    <a:pt x="81" y="12"/>
                    <a:pt x="81" y="12"/>
                    <a:pt x="81" y="12"/>
                  </a:cubicBezTo>
                  <a:cubicBezTo>
                    <a:pt x="82" y="12"/>
                    <a:pt x="82" y="12"/>
                    <a:pt x="82" y="12"/>
                  </a:cubicBezTo>
                  <a:cubicBezTo>
                    <a:pt x="83" y="12"/>
                    <a:pt x="83" y="12"/>
                    <a:pt x="83" y="12"/>
                  </a:cubicBezTo>
                  <a:cubicBezTo>
                    <a:pt x="83" y="13"/>
                    <a:pt x="83" y="13"/>
                    <a:pt x="83" y="13"/>
                  </a:cubicBezTo>
                  <a:cubicBezTo>
                    <a:pt x="84" y="14"/>
                    <a:pt x="84" y="14"/>
                    <a:pt x="84" y="14"/>
                  </a:cubicBezTo>
                  <a:cubicBezTo>
                    <a:pt x="84" y="15"/>
                    <a:pt x="84" y="15"/>
                    <a:pt x="84" y="15"/>
                  </a:cubicBezTo>
                  <a:cubicBezTo>
                    <a:pt x="83" y="16"/>
                    <a:pt x="83" y="16"/>
                    <a:pt x="83" y="16"/>
                  </a:cubicBezTo>
                  <a:cubicBezTo>
                    <a:pt x="83" y="17"/>
                    <a:pt x="83" y="17"/>
                    <a:pt x="83" y="17"/>
                  </a:cubicBezTo>
                  <a:close/>
                  <a:moveTo>
                    <a:pt x="4" y="87"/>
                  </a:moveTo>
                  <a:cubicBezTo>
                    <a:pt x="4" y="87"/>
                    <a:pt x="4" y="87"/>
                    <a:pt x="4" y="87"/>
                  </a:cubicBezTo>
                  <a:cubicBezTo>
                    <a:pt x="4" y="88"/>
                    <a:pt x="4" y="88"/>
                    <a:pt x="4" y="88"/>
                  </a:cubicBezTo>
                  <a:cubicBezTo>
                    <a:pt x="4" y="87"/>
                    <a:pt x="4" y="87"/>
                    <a:pt x="4" y="87"/>
                  </a:cubicBezTo>
                  <a:close/>
                  <a:moveTo>
                    <a:pt x="2" y="82"/>
                  </a:moveTo>
                  <a:cubicBezTo>
                    <a:pt x="2" y="82"/>
                    <a:pt x="2" y="82"/>
                    <a:pt x="2" y="82"/>
                  </a:cubicBezTo>
                  <a:cubicBezTo>
                    <a:pt x="3" y="83"/>
                    <a:pt x="3" y="83"/>
                    <a:pt x="3" y="83"/>
                  </a:cubicBezTo>
                  <a:cubicBezTo>
                    <a:pt x="2" y="83"/>
                    <a:pt x="2" y="83"/>
                    <a:pt x="2" y="83"/>
                  </a:cubicBezTo>
                  <a:cubicBezTo>
                    <a:pt x="2" y="82"/>
                    <a:pt x="2" y="82"/>
                    <a:pt x="2" y="82"/>
                  </a:cubicBezTo>
                  <a:close/>
                  <a:moveTo>
                    <a:pt x="3" y="81"/>
                  </a:moveTo>
                  <a:cubicBezTo>
                    <a:pt x="3" y="81"/>
                    <a:pt x="3" y="81"/>
                    <a:pt x="3" y="81"/>
                  </a:cubicBezTo>
                  <a:cubicBezTo>
                    <a:pt x="3" y="81"/>
                    <a:pt x="3" y="81"/>
                    <a:pt x="3" y="81"/>
                  </a:cubicBezTo>
                  <a:cubicBezTo>
                    <a:pt x="3" y="81"/>
                    <a:pt x="3" y="81"/>
                    <a:pt x="3" y="81"/>
                  </a:cubicBezTo>
                  <a:close/>
                  <a:moveTo>
                    <a:pt x="2" y="80"/>
                  </a:moveTo>
                  <a:cubicBezTo>
                    <a:pt x="2" y="81"/>
                    <a:pt x="2" y="81"/>
                    <a:pt x="2" y="81"/>
                  </a:cubicBezTo>
                  <a:cubicBezTo>
                    <a:pt x="2" y="81"/>
                    <a:pt x="2" y="81"/>
                    <a:pt x="2" y="81"/>
                  </a:cubicBezTo>
                  <a:cubicBezTo>
                    <a:pt x="2" y="80"/>
                    <a:pt x="2" y="80"/>
                    <a:pt x="2" y="80"/>
                  </a:cubicBezTo>
                  <a:close/>
                  <a:moveTo>
                    <a:pt x="1" y="77"/>
                  </a:moveTo>
                  <a:cubicBezTo>
                    <a:pt x="0" y="77"/>
                    <a:pt x="0" y="77"/>
                    <a:pt x="0" y="77"/>
                  </a:cubicBezTo>
                  <a:cubicBezTo>
                    <a:pt x="1" y="76"/>
                    <a:pt x="1" y="76"/>
                    <a:pt x="1" y="76"/>
                  </a:cubicBezTo>
                  <a:cubicBezTo>
                    <a:pt x="1" y="76"/>
                    <a:pt x="1" y="77"/>
                    <a:pt x="1" y="77"/>
                  </a:cubicBezTo>
                  <a:close/>
                  <a:moveTo>
                    <a:pt x="1" y="78"/>
                  </a:moveTo>
                  <a:cubicBezTo>
                    <a:pt x="1" y="78"/>
                    <a:pt x="1" y="78"/>
                    <a:pt x="1" y="78"/>
                  </a:cubicBezTo>
                  <a:cubicBezTo>
                    <a:pt x="1" y="78"/>
                    <a:pt x="1" y="78"/>
                    <a:pt x="1" y="78"/>
                  </a:cubicBezTo>
                  <a:cubicBezTo>
                    <a:pt x="1" y="78"/>
                    <a:pt x="1" y="78"/>
                    <a:pt x="1" y="78"/>
                  </a:cubicBezTo>
                  <a:close/>
                  <a:moveTo>
                    <a:pt x="2" y="79"/>
                  </a:moveTo>
                  <a:cubicBezTo>
                    <a:pt x="2" y="79"/>
                    <a:pt x="3" y="79"/>
                    <a:pt x="3" y="79"/>
                  </a:cubicBezTo>
                  <a:cubicBezTo>
                    <a:pt x="3" y="80"/>
                    <a:pt x="3" y="80"/>
                    <a:pt x="3" y="80"/>
                  </a:cubicBezTo>
                  <a:cubicBezTo>
                    <a:pt x="2" y="79"/>
                    <a:pt x="2" y="79"/>
                    <a:pt x="2" y="79"/>
                  </a:cubicBezTo>
                  <a:close/>
                  <a:moveTo>
                    <a:pt x="1" y="80"/>
                  </a:moveTo>
                  <a:cubicBezTo>
                    <a:pt x="0" y="79"/>
                    <a:pt x="0" y="79"/>
                    <a:pt x="0" y="79"/>
                  </a:cubicBezTo>
                  <a:cubicBezTo>
                    <a:pt x="1" y="79"/>
                    <a:pt x="1" y="79"/>
                    <a:pt x="1" y="79"/>
                  </a:cubicBezTo>
                  <a:cubicBezTo>
                    <a:pt x="1" y="80"/>
                    <a:pt x="1" y="80"/>
                    <a:pt x="1" y="80"/>
                  </a:cubicBezTo>
                  <a:close/>
                  <a:moveTo>
                    <a:pt x="0" y="75"/>
                  </a:moveTo>
                  <a:cubicBezTo>
                    <a:pt x="0" y="76"/>
                    <a:pt x="0" y="76"/>
                    <a:pt x="0" y="76"/>
                  </a:cubicBezTo>
                  <a:cubicBezTo>
                    <a:pt x="0" y="76"/>
                    <a:pt x="0" y="76"/>
                    <a:pt x="0" y="76"/>
                  </a:cubicBezTo>
                  <a:cubicBezTo>
                    <a:pt x="1" y="75"/>
                    <a:pt x="1" y="75"/>
                    <a:pt x="1" y="75"/>
                  </a:cubicBezTo>
                  <a:cubicBezTo>
                    <a:pt x="0" y="75"/>
                    <a:pt x="0" y="75"/>
                    <a:pt x="0" y="75"/>
                  </a:cubicBezTo>
                  <a:close/>
                  <a:moveTo>
                    <a:pt x="0" y="69"/>
                  </a:moveTo>
                  <a:cubicBezTo>
                    <a:pt x="1" y="70"/>
                    <a:pt x="1" y="70"/>
                    <a:pt x="1" y="70"/>
                  </a:cubicBezTo>
                  <a:cubicBezTo>
                    <a:pt x="0" y="70"/>
                    <a:pt x="0" y="70"/>
                    <a:pt x="0" y="70"/>
                  </a:cubicBezTo>
                  <a:cubicBezTo>
                    <a:pt x="0" y="69"/>
                    <a:pt x="0" y="69"/>
                    <a:pt x="0" y="69"/>
                  </a:cubicBezTo>
                  <a:close/>
                  <a:moveTo>
                    <a:pt x="0" y="68"/>
                  </a:moveTo>
                  <a:cubicBezTo>
                    <a:pt x="1" y="69"/>
                    <a:pt x="1" y="69"/>
                    <a:pt x="1" y="69"/>
                  </a:cubicBezTo>
                  <a:cubicBezTo>
                    <a:pt x="1" y="69"/>
                    <a:pt x="1" y="69"/>
                    <a:pt x="1" y="69"/>
                  </a:cubicBezTo>
                  <a:cubicBezTo>
                    <a:pt x="0" y="68"/>
                    <a:pt x="0" y="68"/>
                    <a:pt x="0" y="68"/>
                  </a:cubicBezTo>
                  <a:close/>
                  <a:moveTo>
                    <a:pt x="3" y="66"/>
                  </a:moveTo>
                  <a:cubicBezTo>
                    <a:pt x="3" y="67"/>
                    <a:pt x="3" y="67"/>
                    <a:pt x="3" y="67"/>
                  </a:cubicBezTo>
                  <a:cubicBezTo>
                    <a:pt x="2" y="67"/>
                    <a:pt x="2" y="67"/>
                    <a:pt x="2" y="67"/>
                  </a:cubicBezTo>
                  <a:cubicBezTo>
                    <a:pt x="3" y="66"/>
                    <a:pt x="3" y="66"/>
                    <a:pt x="3" y="66"/>
                  </a:cubicBezTo>
                  <a:close/>
                  <a:moveTo>
                    <a:pt x="4" y="66"/>
                  </a:moveTo>
                  <a:cubicBezTo>
                    <a:pt x="4" y="66"/>
                    <a:pt x="4" y="66"/>
                    <a:pt x="4" y="66"/>
                  </a:cubicBezTo>
                  <a:cubicBezTo>
                    <a:pt x="5" y="67"/>
                    <a:pt x="5" y="67"/>
                    <a:pt x="5" y="67"/>
                  </a:cubicBezTo>
                  <a:cubicBezTo>
                    <a:pt x="4" y="67"/>
                    <a:pt x="4" y="67"/>
                    <a:pt x="4" y="67"/>
                  </a:cubicBezTo>
                  <a:cubicBezTo>
                    <a:pt x="4" y="66"/>
                    <a:pt x="4" y="66"/>
                    <a:pt x="4" y="66"/>
                  </a:cubicBezTo>
                  <a:close/>
                  <a:moveTo>
                    <a:pt x="12" y="61"/>
                  </a:moveTo>
                  <a:cubicBezTo>
                    <a:pt x="12" y="61"/>
                    <a:pt x="12" y="60"/>
                    <a:pt x="12" y="60"/>
                  </a:cubicBezTo>
                  <a:cubicBezTo>
                    <a:pt x="13" y="61"/>
                    <a:pt x="13" y="61"/>
                    <a:pt x="13" y="61"/>
                  </a:cubicBezTo>
                  <a:cubicBezTo>
                    <a:pt x="12" y="61"/>
                    <a:pt x="12" y="61"/>
                    <a:pt x="12" y="61"/>
                  </a:cubicBezTo>
                  <a:cubicBezTo>
                    <a:pt x="12" y="61"/>
                    <a:pt x="12" y="61"/>
                    <a:pt x="12" y="61"/>
                  </a:cubicBezTo>
                  <a:close/>
                  <a:moveTo>
                    <a:pt x="12" y="60"/>
                  </a:moveTo>
                  <a:cubicBezTo>
                    <a:pt x="12" y="60"/>
                    <a:pt x="12" y="60"/>
                    <a:pt x="12" y="60"/>
                  </a:cubicBezTo>
                  <a:cubicBezTo>
                    <a:pt x="11" y="59"/>
                    <a:pt x="11" y="59"/>
                    <a:pt x="11" y="59"/>
                  </a:cubicBezTo>
                  <a:cubicBezTo>
                    <a:pt x="12" y="59"/>
                    <a:pt x="12" y="59"/>
                    <a:pt x="12" y="59"/>
                  </a:cubicBezTo>
                  <a:cubicBezTo>
                    <a:pt x="12" y="60"/>
                    <a:pt x="12" y="60"/>
                    <a:pt x="12" y="60"/>
                  </a:cubicBezTo>
                  <a:close/>
                  <a:moveTo>
                    <a:pt x="13" y="58"/>
                  </a:moveTo>
                  <a:cubicBezTo>
                    <a:pt x="14" y="57"/>
                    <a:pt x="14" y="57"/>
                    <a:pt x="14" y="57"/>
                  </a:cubicBezTo>
                  <a:cubicBezTo>
                    <a:pt x="15" y="57"/>
                    <a:pt x="15" y="57"/>
                    <a:pt x="15" y="57"/>
                  </a:cubicBezTo>
                  <a:cubicBezTo>
                    <a:pt x="14" y="58"/>
                    <a:pt x="14" y="58"/>
                    <a:pt x="14" y="58"/>
                  </a:cubicBezTo>
                  <a:cubicBezTo>
                    <a:pt x="13" y="58"/>
                    <a:pt x="13" y="58"/>
                    <a:pt x="13" y="58"/>
                  </a:cubicBezTo>
                  <a:close/>
                  <a:moveTo>
                    <a:pt x="13" y="60"/>
                  </a:moveTo>
                  <a:cubicBezTo>
                    <a:pt x="13" y="59"/>
                    <a:pt x="13" y="59"/>
                    <a:pt x="13" y="59"/>
                  </a:cubicBezTo>
                  <a:cubicBezTo>
                    <a:pt x="14" y="59"/>
                    <a:pt x="14" y="59"/>
                    <a:pt x="14" y="59"/>
                  </a:cubicBezTo>
                  <a:cubicBezTo>
                    <a:pt x="15" y="58"/>
                    <a:pt x="15" y="58"/>
                    <a:pt x="15" y="58"/>
                  </a:cubicBezTo>
                  <a:cubicBezTo>
                    <a:pt x="15" y="58"/>
                    <a:pt x="15" y="58"/>
                    <a:pt x="15" y="58"/>
                  </a:cubicBezTo>
                  <a:cubicBezTo>
                    <a:pt x="16" y="59"/>
                    <a:pt x="16" y="59"/>
                    <a:pt x="16" y="59"/>
                  </a:cubicBezTo>
                  <a:cubicBezTo>
                    <a:pt x="15" y="59"/>
                    <a:pt x="15" y="59"/>
                    <a:pt x="15" y="59"/>
                  </a:cubicBezTo>
                  <a:cubicBezTo>
                    <a:pt x="14" y="59"/>
                    <a:pt x="14" y="59"/>
                    <a:pt x="14" y="59"/>
                  </a:cubicBezTo>
                  <a:cubicBezTo>
                    <a:pt x="14" y="60"/>
                    <a:pt x="14" y="60"/>
                    <a:pt x="14" y="60"/>
                  </a:cubicBezTo>
                  <a:cubicBezTo>
                    <a:pt x="13" y="60"/>
                    <a:pt x="13" y="60"/>
                    <a:pt x="13" y="60"/>
                  </a:cubicBezTo>
                  <a:close/>
                  <a:moveTo>
                    <a:pt x="24" y="48"/>
                  </a:moveTo>
                  <a:cubicBezTo>
                    <a:pt x="25" y="48"/>
                    <a:pt x="25" y="48"/>
                    <a:pt x="25" y="48"/>
                  </a:cubicBezTo>
                  <a:cubicBezTo>
                    <a:pt x="26" y="47"/>
                    <a:pt x="26" y="47"/>
                    <a:pt x="26" y="47"/>
                  </a:cubicBezTo>
                  <a:cubicBezTo>
                    <a:pt x="25" y="48"/>
                    <a:pt x="25" y="48"/>
                    <a:pt x="25" y="48"/>
                  </a:cubicBezTo>
                  <a:cubicBezTo>
                    <a:pt x="24" y="48"/>
                    <a:pt x="24" y="48"/>
                    <a:pt x="24" y="48"/>
                  </a:cubicBezTo>
                  <a:close/>
                  <a:moveTo>
                    <a:pt x="24" y="50"/>
                  </a:moveTo>
                  <a:cubicBezTo>
                    <a:pt x="23" y="50"/>
                    <a:pt x="23" y="50"/>
                    <a:pt x="23" y="50"/>
                  </a:cubicBezTo>
                  <a:cubicBezTo>
                    <a:pt x="22" y="50"/>
                    <a:pt x="22" y="50"/>
                    <a:pt x="22" y="50"/>
                  </a:cubicBezTo>
                  <a:cubicBezTo>
                    <a:pt x="23" y="49"/>
                    <a:pt x="23" y="49"/>
                    <a:pt x="23" y="49"/>
                  </a:cubicBezTo>
                  <a:cubicBezTo>
                    <a:pt x="24" y="49"/>
                    <a:pt x="24" y="49"/>
                    <a:pt x="24" y="49"/>
                  </a:cubicBezTo>
                  <a:cubicBezTo>
                    <a:pt x="25" y="49"/>
                    <a:pt x="25" y="49"/>
                    <a:pt x="25" y="49"/>
                  </a:cubicBezTo>
                  <a:cubicBezTo>
                    <a:pt x="24" y="50"/>
                    <a:pt x="24" y="50"/>
                    <a:pt x="24" y="50"/>
                  </a:cubicBezTo>
                  <a:cubicBezTo>
                    <a:pt x="24" y="50"/>
                    <a:pt x="24" y="50"/>
                    <a:pt x="24" y="50"/>
                  </a:cubicBezTo>
                  <a:close/>
                  <a:moveTo>
                    <a:pt x="26" y="43"/>
                  </a:moveTo>
                  <a:cubicBezTo>
                    <a:pt x="26" y="44"/>
                    <a:pt x="26" y="44"/>
                    <a:pt x="26" y="44"/>
                  </a:cubicBezTo>
                  <a:cubicBezTo>
                    <a:pt x="26" y="44"/>
                    <a:pt x="26" y="44"/>
                    <a:pt x="26" y="44"/>
                  </a:cubicBezTo>
                  <a:cubicBezTo>
                    <a:pt x="26" y="44"/>
                    <a:pt x="26" y="44"/>
                    <a:pt x="26" y="44"/>
                  </a:cubicBezTo>
                  <a:cubicBezTo>
                    <a:pt x="25" y="44"/>
                    <a:pt x="25" y="44"/>
                    <a:pt x="25" y="44"/>
                  </a:cubicBezTo>
                  <a:cubicBezTo>
                    <a:pt x="26" y="43"/>
                    <a:pt x="26" y="43"/>
                    <a:pt x="26" y="43"/>
                  </a:cubicBezTo>
                  <a:close/>
                  <a:moveTo>
                    <a:pt x="27" y="42"/>
                  </a:moveTo>
                  <a:cubicBezTo>
                    <a:pt x="28" y="41"/>
                    <a:pt x="28" y="41"/>
                    <a:pt x="28" y="41"/>
                  </a:cubicBezTo>
                  <a:cubicBezTo>
                    <a:pt x="29" y="42"/>
                    <a:pt x="29" y="42"/>
                    <a:pt x="29" y="42"/>
                  </a:cubicBezTo>
                  <a:cubicBezTo>
                    <a:pt x="27" y="42"/>
                    <a:pt x="27" y="42"/>
                    <a:pt x="27" y="42"/>
                  </a:cubicBezTo>
                  <a:cubicBezTo>
                    <a:pt x="27" y="42"/>
                    <a:pt x="27" y="42"/>
                    <a:pt x="27" y="42"/>
                  </a:cubicBezTo>
                  <a:close/>
                  <a:moveTo>
                    <a:pt x="27" y="40"/>
                  </a:moveTo>
                  <a:cubicBezTo>
                    <a:pt x="28" y="40"/>
                    <a:pt x="28" y="40"/>
                    <a:pt x="28" y="40"/>
                  </a:cubicBezTo>
                  <a:cubicBezTo>
                    <a:pt x="28" y="40"/>
                    <a:pt x="28" y="40"/>
                    <a:pt x="28" y="40"/>
                  </a:cubicBezTo>
                  <a:cubicBezTo>
                    <a:pt x="27" y="41"/>
                    <a:pt x="27" y="41"/>
                    <a:pt x="27" y="41"/>
                  </a:cubicBezTo>
                  <a:cubicBezTo>
                    <a:pt x="27" y="40"/>
                    <a:pt x="27" y="40"/>
                    <a:pt x="27" y="40"/>
                  </a:cubicBezTo>
                  <a:close/>
                  <a:moveTo>
                    <a:pt x="32" y="33"/>
                  </a:moveTo>
                  <a:cubicBezTo>
                    <a:pt x="33" y="33"/>
                    <a:pt x="33" y="33"/>
                    <a:pt x="33" y="33"/>
                  </a:cubicBezTo>
                  <a:cubicBezTo>
                    <a:pt x="33" y="33"/>
                    <a:pt x="33" y="33"/>
                    <a:pt x="33" y="33"/>
                  </a:cubicBezTo>
                  <a:cubicBezTo>
                    <a:pt x="33" y="34"/>
                    <a:pt x="33" y="34"/>
                    <a:pt x="33" y="34"/>
                  </a:cubicBezTo>
                  <a:cubicBezTo>
                    <a:pt x="32" y="33"/>
                    <a:pt x="32" y="33"/>
                    <a:pt x="32" y="33"/>
                  </a:cubicBezTo>
                  <a:close/>
                  <a:moveTo>
                    <a:pt x="27" y="29"/>
                  </a:moveTo>
                  <a:cubicBezTo>
                    <a:pt x="27" y="29"/>
                    <a:pt x="27" y="29"/>
                    <a:pt x="27" y="29"/>
                  </a:cubicBezTo>
                  <a:cubicBezTo>
                    <a:pt x="27" y="30"/>
                    <a:pt x="27" y="30"/>
                    <a:pt x="27" y="30"/>
                  </a:cubicBezTo>
                  <a:cubicBezTo>
                    <a:pt x="27" y="30"/>
                    <a:pt x="27" y="30"/>
                    <a:pt x="27" y="30"/>
                  </a:cubicBezTo>
                  <a:cubicBezTo>
                    <a:pt x="27" y="29"/>
                    <a:pt x="27" y="29"/>
                    <a:pt x="27" y="29"/>
                  </a:cubicBezTo>
                  <a:close/>
                  <a:moveTo>
                    <a:pt x="28" y="27"/>
                  </a:moveTo>
                  <a:cubicBezTo>
                    <a:pt x="27" y="28"/>
                    <a:pt x="27" y="28"/>
                    <a:pt x="27" y="28"/>
                  </a:cubicBezTo>
                  <a:cubicBezTo>
                    <a:pt x="27" y="27"/>
                    <a:pt x="27" y="27"/>
                    <a:pt x="27" y="27"/>
                  </a:cubicBezTo>
                  <a:cubicBezTo>
                    <a:pt x="28" y="26"/>
                    <a:pt x="28" y="26"/>
                    <a:pt x="28" y="26"/>
                  </a:cubicBezTo>
                  <a:cubicBezTo>
                    <a:pt x="28" y="27"/>
                    <a:pt x="28" y="27"/>
                    <a:pt x="28" y="27"/>
                  </a:cubicBezTo>
                  <a:close/>
                  <a:moveTo>
                    <a:pt x="29" y="26"/>
                  </a:moveTo>
                  <a:cubicBezTo>
                    <a:pt x="29" y="26"/>
                    <a:pt x="29" y="26"/>
                    <a:pt x="29" y="26"/>
                  </a:cubicBezTo>
                  <a:cubicBezTo>
                    <a:pt x="29" y="26"/>
                    <a:pt x="29" y="26"/>
                    <a:pt x="29" y="26"/>
                  </a:cubicBezTo>
                  <a:cubicBezTo>
                    <a:pt x="29" y="26"/>
                    <a:pt x="29" y="26"/>
                    <a:pt x="29" y="26"/>
                  </a:cubicBezTo>
                  <a:cubicBezTo>
                    <a:pt x="29" y="26"/>
                    <a:pt x="29" y="26"/>
                    <a:pt x="29" y="26"/>
                  </a:cubicBezTo>
                  <a:close/>
                  <a:moveTo>
                    <a:pt x="32" y="25"/>
                  </a:moveTo>
                  <a:cubicBezTo>
                    <a:pt x="32" y="25"/>
                    <a:pt x="32" y="25"/>
                    <a:pt x="32" y="25"/>
                  </a:cubicBezTo>
                  <a:cubicBezTo>
                    <a:pt x="30" y="26"/>
                    <a:pt x="30" y="26"/>
                    <a:pt x="30" y="26"/>
                  </a:cubicBezTo>
                  <a:cubicBezTo>
                    <a:pt x="30" y="25"/>
                    <a:pt x="30" y="25"/>
                    <a:pt x="30" y="25"/>
                  </a:cubicBezTo>
                  <a:cubicBezTo>
                    <a:pt x="32" y="25"/>
                    <a:pt x="32" y="25"/>
                    <a:pt x="32" y="25"/>
                  </a:cubicBezTo>
                  <a:close/>
                  <a:moveTo>
                    <a:pt x="33" y="23"/>
                  </a:moveTo>
                  <a:cubicBezTo>
                    <a:pt x="34" y="22"/>
                    <a:pt x="34" y="22"/>
                    <a:pt x="34" y="22"/>
                  </a:cubicBezTo>
                  <a:cubicBezTo>
                    <a:pt x="34" y="23"/>
                    <a:pt x="34" y="23"/>
                    <a:pt x="34" y="23"/>
                  </a:cubicBezTo>
                  <a:cubicBezTo>
                    <a:pt x="33" y="23"/>
                    <a:pt x="33" y="23"/>
                    <a:pt x="33" y="23"/>
                  </a:cubicBezTo>
                  <a:close/>
                  <a:moveTo>
                    <a:pt x="34" y="23"/>
                  </a:moveTo>
                  <a:cubicBezTo>
                    <a:pt x="34" y="25"/>
                    <a:pt x="34" y="25"/>
                    <a:pt x="34" y="25"/>
                  </a:cubicBezTo>
                  <a:cubicBezTo>
                    <a:pt x="33" y="24"/>
                    <a:pt x="33" y="24"/>
                    <a:pt x="33" y="24"/>
                  </a:cubicBezTo>
                  <a:cubicBezTo>
                    <a:pt x="32" y="25"/>
                    <a:pt x="32" y="25"/>
                    <a:pt x="32" y="25"/>
                  </a:cubicBezTo>
                  <a:cubicBezTo>
                    <a:pt x="32" y="24"/>
                    <a:pt x="32" y="24"/>
                    <a:pt x="32" y="24"/>
                  </a:cubicBezTo>
                  <a:cubicBezTo>
                    <a:pt x="34" y="23"/>
                    <a:pt x="34" y="23"/>
                    <a:pt x="34" y="23"/>
                  </a:cubicBezTo>
                  <a:close/>
                  <a:moveTo>
                    <a:pt x="35" y="19"/>
                  </a:moveTo>
                  <a:cubicBezTo>
                    <a:pt x="35" y="20"/>
                    <a:pt x="35" y="20"/>
                    <a:pt x="35" y="20"/>
                  </a:cubicBezTo>
                  <a:cubicBezTo>
                    <a:pt x="35" y="22"/>
                    <a:pt x="35" y="22"/>
                    <a:pt x="35" y="22"/>
                  </a:cubicBezTo>
                  <a:cubicBezTo>
                    <a:pt x="34" y="22"/>
                    <a:pt x="34" y="22"/>
                    <a:pt x="34" y="22"/>
                  </a:cubicBezTo>
                  <a:cubicBezTo>
                    <a:pt x="33" y="22"/>
                    <a:pt x="33" y="22"/>
                    <a:pt x="33" y="22"/>
                  </a:cubicBezTo>
                  <a:cubicBezTo>
                    <a:pt x="35" y="21"/>
                    <a:pt x="35" y="21"/>
                    <a:pt x="35" y="21"/>
                  </a:cubicBezTo>
                  <a:cubicBezTo>
                    <a:pt x="34" y="21"/>
                    <a:pt x="34" y="21"/>
                    <a:pt x="34" y="21"/>
                  </a:cubicBezTo>
                  <a:cubicBezTo>
                    <a:pt x="33" y="22"/>
                    <a:pt x="33" y="22"/>
                    <a:pt x="33" y="22"/>
                  </a:cubicBezTo>
                  <a:cubicBezTo>
                    <a:pt x="32" y="21"/>
                    <a:pt x="32" y="21"/>
                    <a:pt x="32" y="21"/>
                  </a:cubicBezTo>
                  <a:cubicBezTo>
                    <a:pt x="33" y="20"/>
                    <a:pt x="33" y="20"/>
                    <a:pt x="33" y="20"/>
                  </a:cubicBezTo>
                  <a:cubicBezTo>
                    <a:pt x="34" y="21"/>
                    <a:pt x="34" y="21"/>
                    <a:pt x="34" y="21"/>
                  </a:cubicBezTo>
                  <a:cubicBezTo>
                    <a:pt x="34" y="20"/>
                    <a:pt x="34" y="20"/>
                    <a:pt x="34" y="20"/>
                  </a:cubicBezTo>
                  <a:cubicBezTo>
                    <a:pt x="34" y="19"/>
                    <a:pt x="34" y="19"/>
                    <a:pt x="34" y="19"/>
                  </a:cubicBezTo>
                  <a:cubicBezTo>
                    <a:pt x="35" y="19"/>
                    <a:pt x="35" y="19"/>
                    <a:pt x="35" y="19"/>
                  </a:cubicBezTo>
                  <a:close/>
                  <a:moveTo>
                    <a:pt x="36" y="20"/>
                  </a:moveTo>
                  <a:cubicBezTo>
                    <a:pt x="35" y="19"/>
                    <a:pt x="35" y="19"/>
                    <a:pt x="35" y="19"/>
                  </a:cubicBezTo>
                  <a:cubicBezTo>
                    <a:pt x="35" y="18"/>
                    <a:pt x="35" y="18"/>
                    <a:pt x="35" y="18"/>
                  </a:cubicBezTo>
                  <a:cubicBezTo>
                    <a:pt x="37" y="17"/>
                    <a:pt x="37" y="17"/>
                    <a:pt x="37" y="17"/>
                  </a:cubicBezTo>
                  <a:cubicBezTo>
                    <a:pt x="37" y="17"/>
                    <a:pt x="37" y="17"/>
                    <a:pt x="37" y="17"/>
                  </a:cubicBezTo>
                  <a:cubicBezTo>
                    <a:pt x="38" y="16"/>
                    <a:pt x="38" y="16"/>
                    <a:pt x="38" y="16"/>
                  </a:cubicBezTo>
                  <a:cubicBezTo>
                    <a:pt x="38" y="17"/>
                    <a:pt x="38" y="17"/>
                    <a:pt x="38" y="17"/>
                  </a:cubicBezTo>
                  <a:cubicBezTo>
                    <a:pt x="37" y="18"/>
                    <a:pt x="37" y="18"/>
                    <a:pt x="37" y="18"/>
                  </a:cubicBezTo>
                  <a:cubicBezTo>
                    <a:pt x="37" y="18"/>
                    <a:pt x="37" y="18"/>
                    <a:pt x="37" y="18"/>
                  </a:cubicBezTo>
                  <a:cubicBezTo>
                    <a:pt x="36" y="20"/>
                    <a:pt x="36" y="20"/>
                    <a:pt x="36" y="20"/>
                  </a:cubicBezTo>
                  <a:close/>
                  <a:moveTo>
                    <a:pt x="39" y="20"/>
                  </a:moveTo>
                  <a:cubicBezTo>
                    <a:pt x="40" y="21"/>
                    <a:pt x="40" y="21"/>
                    <a:pt x="40" y="21"/>
                  </a:cubicBezTo>
                  <a:cubicBezTo>
                    <a:pt x="38" y="23"/>
                    <a:pt x="38" y="23"/>
                    <a:pt x="38" y="23"/>
                  </a:cubicBezTo>
                  <a:cubicBezTo>
                    <a:pt x="37" y="23"/>
                    <a:pt x="37" y="23"/>
                    <a:pt x="37" y="23"/>
                  </a:cubicBezTo>
                  <a:cubicBezTo>
                    <a:pt x="37" y="24"/>
                    <a:pt x="37" y="24"/>
                    <a:pt x="37" y="24"/>
                  </a:cubicBezTo>
                  <a:cubicBezTo>
                    <a:pt x="36" y="24"/>
                    <a:pt x="36" y="24"/>
                    <a:pt x="36" y="24"/>
                  </a:cubicBezTo>
                  <a:cubicBezTo>
                    <a:pt x="36" y="23"/>
                    <a:pt x="36" y="23"/>
                    <a:pt x="36" y="23"/>
                  </a:cubicBezTo>
                  <a:cubicBezTo>
                    <a:pt x="35" y="24"/>
                    <a:pt x="35" y="24"/>
                    <a:pt x="35" y="24"/>
                  </a:cubicBezTo>
                  <a:cubicBezTo>
                    <a:pt x="35" y="24"/>
                    <a:pt x="35" y="24"/>
                    <a:pt x="35" y="24"/>
                  </a:cubicBezTo>
                  <a:cubicBezTo>
                    <a:pt x="35" y="23"/>
                    <a:pt x="35" y="23"/>
                    <a:pt x="35" y="23"/>
                  </a:cubicBezTo>
                  <a:cubicBezTo>
                    <a:pt x="35" y="23"/>
                    <a:pt x="35" y="23"/>
                    <a:pt x="35" y="23"/>
                  </a:cubicBezTo>
                  <a:cubicBezTo>
                    <a:pt x="35" y="22"/>
                    <a:pt x="35" y="22"/>
                    <a:pt x="35" y="22"/>
                  </a:cubicBezTo>
                  <a:cubicBezTo>
                    <a:pt x="36" y="21"/>
                    <a:pt x="36" y="21"/>
                    <a:pt x="36" y="21"/>
                  </a:cubicBezTo>
                  <a:cubicBezTo>
                    <a:pt x="36" y="21"/>
                    <a:pt x="36" y="21"/>
                    <a:pt x="36" y="21"/>
                  </a:cubicBezTo>
                  <a:cubicBezTo>
                    <a:pt x="37" y="19"/>
                    <a:pt x="37" y="19"/>
                    <a:pt x="37" y="19"/>
                  </a:cubicBezTo>
                  <a:cubicBezTo>
                    <a:pt x="36" y="21"/>
                    <a:pt x="36" y="21"/>
                    <a:pt x="36" y="21"/>
                  </a:cubicBezTo>
                  <a:cubicBezTo>
                    <a:pt x="37" y="22"/>
                    <a:pt x="37" y="22"/>
                    <a:pt x="37" y="22"/>
                  </a:cubicBezTo>
                  <a:cubicBezTo>
                    <a:pt x="37" y="21"/>
                    <a:pt x="37" y="21"/>
                    <a:pt x="37" y="21"/>
                  </a:cubicBezTo>
                  <a:cubicBezTo>
                    <a:pt x="39" y="21"/>
                    <a:pt x="39" y="21"/>
                    <a:pt x="39" y="21"/>
                  </a:cubicBezTo>
                  <a:cubicBezTo>
                    <a:pt x="38" y="20"/>
                    <a:pt x="38" y="20"/>
                    <a:pt x="38" y="20"/>
                  </a:cubicBezTo>
                  <a:cubicBezTo>
                    <a:pt x="38" y="20"/>
                    <a:pt x="38" y="20"/>
                    <a:pt x="38" y="20"/>
                  </a:cubicBezTo>
                  <a:cubicBezTo>
                    <a:pt x="39" y="20"/>
                    <a:pt x="39" y="20"/>
                    <a:pt x="39" y="20"/>
                  </a:cubicBezTo>
                  <a:close/>
                  <a:moveTo>
                    <a:pt x="39" y="19"/>
                  </a:moveTo>
                  <a:cubicBezTo>
                    <a:pt x="38" y="19"/>
                    <a:pt x="38" y="19"/>
                    <a:pt x="38" y="19"/>
                  </a:cubicBezTo>
                  <a:cubicBezTo>
                    <a:pt x="39" y="19"/>
                    <a:pt x="39" y="19"/>
                    <a:pt x="39" y="19"/>
                  </a:cubicBezTo>
                  <a:cubicBezTo>
                    <a:pt x="40" y="19"/>
                    <a:pt x="40" y="19"/>
                    <a:pt x="40" y="19"/>
                  </a:cubicBezTo>
                  <a:cubicBezTo>
                    <a:pt x="40" y="20"/>
                    <a:pt x="40" y="20"/>
                    <a:pt x="40" y="20"/>
                  </a:cubicBezTo>
                  <a:cubicBezTo>
                    <a:pt x="39" y="19"/>
                    <a:pt x="39" y="19"/>
                    <a:pt x="39" y="19"/>
                  </a:cubicBezTo>
                  <a:close/>
                  <a:moveTo>
                    <a:pt x="41" y="21"/>
                  </a:moveTo>
                  <a:cubicBezTo>
                    <a:pt x="41" y="20"/>
                    <a:pt x="41" y="20"/>
                    <a:pt x="41" y="20"/>
                  </a:cubicBezTo>
                  <a:cubicBezTo>
                    <a:pt x="42" y="20"/>
                    <a:pt x="42" y="20"/>
                    <a:pt x="42" y="20"/>
                  </a:cubicBezTo>
                  <a:cubicBezTo>
                    <a:pt x="41" y="21"/>
                    <a:pt x="41" y="21"/>
                    <a:pt x="41" y="21"/>
                  </a:cubicBezTo>
                  <a:close/>
                  <a:moveTo>
                    <a:pt x="44" y="16"/>
                  </a:moveTo>
                  <a:cubicBezTo>
                    <a:pt x="44" y="17"/>
                    <a:pt x="44" y="17"/>
                    <a:pt x="44" y="17"/>
                  </a:cubicBezTo>
                  <a:cubicBezTo>
                    <a:pt x="44" y="17"/>
                    <a:pt x="44" y="17"/>
                    <a:pt x="44" y="17"/>
                  </a:cubicBezTo>
                  <a:cubicBezTo>
                    <a:pt x="43" y="17"/>
                    <a:pt x="43" y="17"/>
                    <a:pt x="43" y="17"/>
                  </a:cubicBezTo>
                  <a:cubicBezTo>
                    <a:pt x="43" y="18"/>
                    <a:pt x="43" y="18"/>
                    <a:pt x="43" y="18"/>
                  </a:cubicBezTo>
                  <a:cubicBezTo>
                    <a:pt x="42" y="18"/>
                    <a:pt x="42" y="18"/>
                    <a:pt x="42" y="18"/>
                  </a:cubicBezTo>
                  <a:cubicBezTo>
                    <a:pt x="41" y="19"/>
                    <a:pt x="41" y="19"/>
                    <a:pt x="41" y="19"/>
                  </a:cubicBezTo>
                  <a:cubicBezTo>
                    <a:pt x="41" y="19"/>
                    <a:pt x="41" y="19"/>
                    <a:pt x="41" y="19"/>
                  </a:cubicBezTo>
                  <a:cubicBezTo>
                    <a:pt x="41" y="18"/>
                    <a:pt x="41" y="18"/>
                    <a:pt x="41" y="18"/>
                  </a:cubicBezTo>
                  <a:cubicBezTo>
                    <a:pt x="40" y="18"/>
                    <a:pt x="40" y="18"/>
                    <a:pt x="40" y="18"/>
                  </a:cubicBezTo>
                  <a:cubicBezTo>
                    <a:pt x="41" y="17"/>
                    <a:pt x="41" y="17"/>
                    <a:pt x="41" y="17"/>
                  </a:cubicBezTo>
                  <a:cubicBezTo>
                    <a:pt x="40" y="17"/>
                    <a:pt x="40" y="17"/>
                    <a:pt x="40" y="17"/>
                  </a:cubicBezTo>
                  <a:cubicBezTo>
                    <a:pt x="41" y="16"/>
                    <a:pt x="41" y="16"/>
                    <a:pt x="41" y="16"/>
                  </a:cubicBezTo>
                  <a:cubicBezTo>
                    <a:pt x="42" y="16"/>
                    <a:pt x="42" y="16"/>
                    <a:pt x="42" y="16"/>
                  </a:cubicBezTo>
                  <a:cubicBezTo>
                    <a:pt x="41" y="16"/>
                    <a:pt x="41" y="16"/>
                    <a:pt x="41" y="16"/>
                  </a:cubicBezTo>
                  <a:cubicBezTo>
                    <a:pt x="41" y="15"/>
                    <a:pt x="41" y="15"/>
                    <a:pt x="41" y="15"/>
                  </a:cubicBezTo>
                  <a:cubicBezTo>
                    <a:pt x="42" y="15"/>
                    <a:pt x="42" y="15"/>
                    <a:pt x="42" y="15"/>
                  </a:cubicBezTo>
                  <a:cubicBezTo>
                    <a:pt x="42" y="14"/>
                    <a:pt x="42" y="14"/>
                    <a:pt x="42" y="14"/>
                  </a:cubicBezTo>
                  <a:cubicBezTo>
                    <a:pt x="43" y="14"/>
                    <a:pt x="43" y="14"/>
                    <a:pt x="43" y="14"/>
                  </a:cubicBezTo>
                  <a:cubicBezTo>
                    <a:pt x="43" y="15"/>
                    <a:pt x="43" y="15"/>
                    <a:pt x="43" y="15"/>
                  </a:cubicBezTo>
                  <a:cubicBezTo>
                    <a:pt x="44" y="15"/>
                    <a:pt x="44" y="15"/>
                    <a:pt x="44" y="15"/>
                  </a:cubicBezTo>
                  <a:cubicBezTo>
                    <a:pt x="44" y="16"/>
                    <a:pt x="44" y="16"/>
                    <a:pt x="44" y="16"/>
                  </a:cubicBezTo>
                  <a:close/>
                  <a:moveTo>
                    <a:pt x="44" y="14"/>
                  </a:moveTo>
                  <a:cubicBezTo>
                    <a:pt x="45" y="14"/>
                    <a:pt x="45" y="14"/>
                    <a:pt x="45" y="14"/>
                  </a:cubicBezTo>
                  <a:cubicBezTo>
                    <a:pt x="45" y="13"/>
                    <a:pt x="45" y="13"/>
                    <a:pt x="45" y="13"/>
                  </a:cubicBezTo>
                  <a:cubicBezTo>
                    <a:pt x="46" y="13"/>
                    <a:pt x="46" y="13"/>
                    <a:pt x="46" y="13"/>
                  </a:cubicBezTo>
                  <a:cubicBezTo>
                    <a:pt x="47" y="13"/>
                    <a:pt x="47" y="13"/>
                    <a:pt x="47" y="13"/>
                  </a:cubicBezTo>
                  <a:cubicBezTo>
                    <a:pt x="47" y="13"/>
                    <a:pt x="47" y="13"/>
                    <a:pt x="47" y="13"/>
                  </a:cubicBezTo>
                  <a:cubicBezTo>
                    <a:pt x="47" y="14"/>
                    <a:pt x="47" y="14"/>
                    <a:pt x="47" y="14"/>
                  </a:cubicBezTo>
                  <a:cubicBezTo>
                    <a:pt x="47" y="15"/>
                    <a:pt x="47" y="15"/>
                    <a:pt x="47" y="15"/>
                  </a:cubicBezTo>
                  <a:cubicBezTo>
                    <a:pt x="46" y="15"/>
                    <a:pt x="46" y="15"/>
                    <a:pt x="46" y="15"/>
                  </a:cubicBezTo>
                  <a:cubicBezTo>
                    <a:pt x="45" y="15"/>
                    <a:pt x="45" y="15"/>
                    <a:pt x="45" y="15"/>
                  </a:cubicBezTo>
                  <a:cubicBezTo>
                    <a:pt x="44" y="14"/>
                    <a:pt x="44" y="14"/>
                    <a:pt x="44" y="14"/>
                  </a:cubicBezTo>
                  <a:close/>
                  <a:moveTo>
                    <a:pt x="48" y="9"/>
                  </a:moveTo>
                  <a:cubicBezTo>
                    <a:pt x="47" y="9"/>
                    <a:pt x="47" y="9"/>
                    <a:pt x="47" y="9"/>
                  </a:cubicBezTo>
                  <a:cubicBezTo>
                    <a:pt x="48" y="9"/>
                    <a:pt x="48" y="9"/>
                    <a:pt x="48" y="9"/>
                  </a:cubicBezTo>
                  <a:cubicBezTo>
                    <a:pt x="48" y="9"/>
                    <a:pt x="48" y="9"/>
                    <a:pt x="48" y="9"/>
                  </a:cubicBezTo>
                  <a:close/>
                  <a:moveTo>
                    <a:pt x="46" y="11"/>
                  </a:moveTo>
                  <a:cubicBezTo>
                    <a:pt x="46" y="10"/>
                    <a:pt x="46" y="10"/>
                    <a:pt x="46" y="10"/>
                  </a:cubicBezTo>
                  <a:cubicBezTo>
                    <a:pt x="47" y="10"/>
                    <a:pt x="47" y="10"/>
                    <a:pt x="47" y="10"/>
                  </a:cubicBezTo>
                  <a:cubicBezTo>
                    <a:pt x="47" y="10"/>
                    <a:pt x="47" y="10"/>
                    <a:pt x="47" y="10"/>
                  </a:cubicBezTo>
                  <a:cubicBezTo>
                    <a:pt x="47" y="10"/>
                    <a:pt x="46" y="11"/>
                    <a:pt x="46" y="11"/>
                  </a:cubicBezTo>
                  <a:close/>
                  <a:moveTo>
                    <a:pt x="49" y="12"/>
                  </a:moveTo>
                  <a:cubicBezTo>
                    <a:pt x="49" y="11"/>
                    <a:pt x="49" y="11"/>
                    <a:pt x="49" y="11"/>
                  </a:cubicBezTo>
                  <a:cubicBezTo>
                    <a:pt x="50" y="12"/>
                    <a:pt x="50" y="12"/>
                    <a:pt x="50" y="12"/>
                  </a:cubicBezTo>
                  <a:cubicBezTo>
                    <a:pt x="49" y="12"/>
                    <a:pt x="49" y="12"/>
                    <a:pt x="49" y="12"/>
                  </a:cubicBezTo>
                  <a:close/>
                  <a:moveTo>
                    <a:pt x="48" y="12"/>
                  </a:moveTo>
                  <a:cubicBezTo>
                    <a:pt x="48" y="13"/>
                    <a:pt x="48" y="13"/>
                    <a:pt x="48" y="13"/>
                  </a:cubicBezTo>
                  <a:cubicBezTo>
                    <a:pt x="48" y="13"/>
                    <a:pt x="48" y="13"/>
                    <a:pt x="48" y="13"/>
                  </a:cubicBezTo>
                  <a:cubicBezTo>
                    <a:pt x="46" y="11"/>
                    <a:pt x="46" y="11"/>
                    <a:pt x="46" y="11"/>
                  </a:cubicBezTo>
                  <a:cubicBezTo>
                    <a:pt x="48" y="10"/>
                    <a:pt x="48" y="10"/>
                    <a:pt x="48" y="10"/>
                  </a:cubicBezTo>
                  <a:cubicBezTo>
                    <a:pt x="48" y="11"/>
                    <a:pt x="48" y="11"/>
                    <a:pt x="48" y="11"/>
                  </a:cubicBezTo>
                  <a:cubicBezTo>
                    <a:pt x="49" y="11"/>
                    <a:pt x="49" y="11"/>
                    <a:pt x="49" y="11"/>
                  </a:cubicBezTo>
                  <a:cubicBezTo>
                    <a:pt x="49" y="11"/>
                    <a:pt x="49" y="11"/>
                    <a:pt x="49" y="11"/>
                  </a:cubicBezTo>
                  <a:cubicBezTo>
                    <a:pt x="48" y="11"/>
                    <a:pt x="48" y="11"/>
                    <a:pt x="48" y="11"/>
                  </a:cubicBezTo>
                  <a:cubicBezTo>
                    <a:pt x="48" y="12"/>
                    <a:pt x="48" y="12"/>
                    <a:pt x="48" y="12"/>
                  </a:cubicBezTo>
                  <a:close/>
                  <a:moveTo>
                    <a:pt x="51" y="10"/>
                  </a:moveTo>
                  <a:cubicBezTo>
                    <a:pt x="50" y="11"/>
                    <a:pt x="50" y="11"/>
                    <a:pt x="50" y="11"/>
                  </a:cubicBezTo>
                  <a:cubicBezTo>
                    <a:pt x="49" y="10"/>
                    <a:pt x="49" y="10"/>
                    <a:pt x="49" y="10"/>
                  </a:cubicBezTo>
                  <a:cubicBezTo>
                    <a:pt x="49" y="9"/>
                    <a:pt x="49" y="9"/>
                    <a:pt x="49" y="9"/>
                  </a:cubicBezTo>
                  <a:cubicBezTo>
                    <a:pt x="49" y="8"/>
                    <a:pt x="49" y="8"/>
                    <a:pt x="49" y="8"/>
                  </a:cubicBezTo>
                  <a:cubicBezTo>
                    <a:pt x="50" y="8"/>
                    <a:pt x="50" y="8"/>
                    <a:pt x="50" y="8"/>
                  </a:cubicBezTo>
                  <a:cubicBezTo>
                    <a:pt x="50" y="9"/>
                    <a:pt x="50" y="9"/>
                    <a:pt x="50" y="9"/>
                  </a:cubicBezTo>
                  <a:cubicBezTo>
                    <a:pt x="51" y="10"/>
                    <a:pt x="51" y="10"/>
                    <a:pt x="51" y="10"/>
                  </a:cubicBezTo>
                  <a:cubicBezTo>
                    <a:pt x="51" y="10"/>
                    <a:pt x="51" y="10"/>
                    <a:pt x="51" y="10"/>
                  </a:cubicBezTo>
                  <a:close/>
                  <a:moveTo>
                    <a:pt x="53" y="11"/>
                  </a:moveTo>
                  <a:cubicBezTo>
                    <a:pt x="53" y="11"/>
                    <a:pt x="53" y="11"/>
                    <a:pt x="53" y="11"/>
                  </a:cubicBezTo>
                  <a:cubicBezTo>
                    <a:pt x="52" y="11"/>
                    <a:pt x="52" y="11"/>
                    <a:pt x="52" y="11"/>
                  </a:cubicBezTo>
                  <a:cubicBezTo>
                    <a:pt x="52" y="9"/>
                    <a:pt x="52" y="9"/>
                    <a:pt x="52" y="9"/>
                  </a:cubicBezTo>
                  <a:cubicBezTo>
                    <a:pt x="53" y="9"/>
                    <a:pt x="53" y="9"/>
                    <a:pt x="53" y="9"/>
                  </a:cubicBezTo>
                  <a:cubicBezTo>
                    <a:pt x="54" y="9"/>
                    <a:pt x="54" y="9"/>
                    <a:pt x="54" y="9"/>
                  </a:cubicBezTo>
                  <a:cubicBezTo>
                    <a:pt x="53" y="10"/>
                    <a:pt x="53" y="10"/>
                    <a:pt x="53" y="10"/>
                  </a:cubicBezTo>
                  <a:cubicBezTo>
                    <a:pt x="54" y="11"/>
                    <a:pt x="54" y="11"/>
                    <a:pt x="54" y="11"/>
                  </a:cubicBezTo>
                  <a:cubicBezTo>
                    <a:pt x="53" y="11"/>
                    <a:pt x="53" y="11"/>
                    <a:pt x="53" y="11"/>
                  </a:cubicBezTo>
                  <a:close/>
                  <a:moveTo>
                    <a:pt x="60" y="8"/>
                  </a:moveTo>
                  <a:cubicBezTo>
                    <a:pt x="59" y="8"/>
                    <a:pt x="59" y="8"/>
                    <a:pt x="59" y="8"/>
                  </a:cubicBezTo>
                  <a:cubicBezTo>
                    <a:pt x="58" y="8"/>
                    <a:pt x="58" y="8"/>
                    <a:pt x="58" y="8"/>
                  </a:cubicBezTo>
                  <a:cubicBezTo>
                    <a:pt x="59" y="7"/>
                    <a:pt x="59" y="7"/>
                    <a:pt x="59" y="7"/>
                  </a:cubicBezTo>
                  <a:cubicBezTo>
                    <a:pt x="60" y="7"/>
                    <a:pt x="60" y="7"/>
                    <a:pt x="60" y="7"/>
                  </a:cubicBezTo>
                  <a:cubicBezTo>
                    <a:pt x="60" y="8"/>
                    <a:pt x="60" y="8"/>
                    <a:pt x="60" y="8"/>
                  </a:cubicBezTo>
                  <a:cubicBezTo>
                    <a:pt x="60" y="8"/>
                    <a:pt x="60" y="8"/>
                    <a:pt x="60" y="8"/>
                  </a:cubicBezTo>
                  <a:close/>
                  <a:moveTo>
                    <a:pt x="61" y="8"/>
                  </a:moveTo>
                  <a:cubicBezTo>
                    <a:pt x="60" y="7"/>
                    <a:pt x="60" y="7"/>
                    <a:pt x="60" y="7"/>
                  </a:cubicBezTo>
                  <a:cubicBezTo>
                    <a:pt x="62" y="5"/>
                    <a:pt x="62" y="5"/>
                    <a:pt x="62" y="5"/>
                  </a:cubicBezTo>
                  <a:cubicBezTo>
                    <a:pt x="62" y="6"/>
                    <a:pt x="62" y="6"/>
                    <a:pt x="62" y="6"/>
                  </a:cubicBezTo>
                  <a:cubicBezTo>
                    <a:pt x="61" y="7"/>
                    <a:pt x="61" y="7"/>
                    <a:pt x="61" y="7"/>
                  </a:cubicBezTo>
                  <a:cubicBezTo>
                    <a:pt x="61" y="8"/>
                    <a:pt x="61" y="8"/>
                    <a:pt x="61" y="8"/>
                  </a:cubicBezTo>
                  <a:close/>
                  <a:moveTo>
                    <a:pt x="59" y="6"/>
                  </a:moveTo>
                  <a:cubicBezTo>
                    <a:pt x="59" y="6"/>
                    <a:pt x="59" y="6"/>
                    <a:pt x="59" y="6"/>
                  </a:cubicBezTo>
                  <a:cubicBezTo>
                    <a:pt x="57" y="6"/>
                    <a:pt x="57" y="6"/>
                    <a:pt x="57" y="6"/>
                  </a:cubicBezTo>
                  <a:cubicBezTo>
                    <a:pt x="57" y="5"/>
                    <a:pt x="57" y="5"/>
                    <a:pt x="57" y="5"/>
                  </a:cubicBezTo>
                  <a:cubicBezTo>
                    <a:pt x="58" y="5"/>
                    <a:pt x="58" y="5"/>
                    <a:pt x="58" y="5"/>
                  </a:cubicBezTo>
                  <a:cubicBezTo>
                    <a:pt x="58" y="5"/>
                    <a:pt x="58" y="5"/>
                    <a:pt x="58" y="5"/>
                  </a:cubicBezTo>
                  <a:cubicBezTo>
                    <a:pt x="59" y="5"/>
                    <a:pt x="59" y="5"/>
                    <a:pt x="59" y="5"/>
                  </a:cubicBezTo>
                  <a:cubicBezTo>
                    <a:pt x="59" y="5"/>
                    <a:pt x="59" y="5"/>
                    <a:pt x="59" y="5"/>
                  </a:cubicBezTo>
                  <a:cubicBezTo>
                    <a:pt x="60" y="5"/>
                    <a:pt x="60" y="5"/>
                    <a:pt x="60" y="5"/>
                  </a:cubicBezTo>
                  <a:cubicBezTo>
                    <a:pt x="61" y="4"/>
                    <a:pt x="61" y="4"/>
                    <a:pt x="61" y="4"/>
                  </a:cubicBezTo>
                  <a:cubicBezTo>
                    <a:pt x="61" y="4"/>
                    <a:pt x="61" y="4"/>
                    <a:pt x="61" y="4"/>
                  </a:cubicBezTo>
                  <a:cubicBezTo>
                    <a:pt x="59" y="6"/>
                    <a:pt x="59" y="6"/>
                    <a:pt x="59" y="6"/>
                  </a:cubicBezTo>
                  <a:close/>
                  <a:moveTo>
                    <a:pt x="62" y="5"/>
                  </a:moveTo>
                  <a:cubicBezTo>
                    <a:pt x="62" y="5"/>
                    <a:pt x="63" y="4"/>
                    <a:pt x="63" y="4"/>
                  </a:cubicBezTo>
                  <a:cubicBezTo>
                    <a:pt x="64" y="5"/>
                    <a:pt x="64" y="5"/>
                    <a:pt x="64" y="5"/>
                  </a:cubicBezTo>
                  <a:cubicBezTo>
                    <a:pt x="64" y="6"/>
                    <a:pt x="64" y="6"/>
                    <a:pt x="64" y="6"/>
                  </a:cubicBezTo>
                  <a:cubicBezTo>
                    <a:pt x="63" y="6"/>
                    <a:pt x="63" y="6"/>
                    <a:pt x="63" y="6"/>
                  </a:cubicBezTo>
                  <a:cubicBezTo>
                    <a:pt x="63" y="5"/>
                    <a:pt x="63" y="5"/>
                    <a:pt x="63" y="5"/>
                  </a:cubicBezTo>
                  <a:cubicBezTo>
                    <a:pt x="62" y="5"/>
                    <a:pt x="62" y="5"/>
                    <a:pt x="62" y="5"/>
                  </a:cubicBezTo>
                  <a:close/>
                  <a:moveTo>
                    <a:pt x="64" y="3"/>
                  </a:moveTo>
                  <a:cubicBezTo>
                    <a:pt x="64" y="3"/>
                    <a:pt x="64" y="3"/>
                    <a:pt x="64" y="3"/>
                  </a:cubicBezTo>
                  <a:cubicBezTo>
                    <a:pt x="64" y="3"/>
                    <a:pt x="64" y="3"/>
                    <a:pt x="64" y="3"/>
                  </a:cubicBezTo>
                  <a:cubicBezTo>
                    <a:pt x="63" y="2"/>
                    <a:pt x="63" y="2"/>
                    <a:pt x="63" y="2"/>
                  </a:cubicBezTo>
                  <a:cubicBezTo>
                    <a:pt x="64" y="2"/>
                    <a:pt x="64" y="2"/>
                    <a:pt x="64" y="2"/>
                  </a:cubicBezTo>
                  <a:cubicBezTo>
                    <a:pt x="64" y="3"/>
                    <a:pt x="64" y="3"/>
                    <a:pt x="64" y="3"/>
                  </a:cubicBezTo>
                  <a:close/>
                  <a:moveTo>
                    <a:pt x="66" y="1"/>
                  </a:moveTo>
                  <a:cubicBezTo>
                    <a:pt x="66" y="1"/>
                    <a:pt x="66" y="1"/>
                    <a:pt x="66" y="1"/>
                  </a:cubicBezTo>
                  <a:cubicBezTo>
                    <a:pt x="66" y="1"/>
                    <a:pt x="66" y="1"/>
                    <a:pt x="66" y="1"/>
                  </a:cubicBezTo>
                  <a:cubicBezTo>
                    <a:pt x="67" y="1"/>
                    <a:pt x="67" y="1"/>
                    <a:pt x="67" y="1"/>
                  </a:cubicBezTo>
                  <a:cubicBezTo>
                    <a:pt x="66" y="1"/>
                    <a:pt x="66" y="1"/>
                    <a:pt x="66" y="1"/>
                  </a:cubicBezTo>
                  <a:close/>
                  <a:moveTo>
                    <a:pt x="67" y="2"/>
                  </a:moveTo>
                  <a:cubicBezTo>
                    <a:pt x="67" y="2"/>
                    <a:pt x="67" y="2"/>
                    <a:pt x="67" y="2"/>
                  </a:cubicBezTo>
                  <a:cubicBezTo>
                    <a:pt x="68" y="1"/>
                    <a:pt x="68" y="1"/>
                    <a:pt x="68" y="1"/>
                  </a:cubicBezTo>
                  <a:cubicBezTo>
                    <a:pt x="68" y="1"/>
                    <a:pt x="68" y="1"/>
                    <a:pt x="68" y="1"/>
                  </a:cubicBezTo>
                  <a:cubicBezTo>
                    <a:pt x="69" y="1"/>
                    <a:pt x="69" y="1"/>
                    <a:pt x="69" y="1"/>
                  </a:cubicBezTo>
                  <a:cubicBezTo>
                    <a:pt x="69" y="0"/>
                    <a:pt x="69" y="0"/>
                    <a:pt x="69" y="0"/>
                  </a:cubicBezTo>
                  <a:cubicBezTo>
                    <a:pt x="69" y="1"/>
                    <a:pt x="69" y="1"/>
                    <a:pt x="69" y="1"/>
                  </a:cubicBezTo>
                  <a:cubicBezTo>
                    <a:pt x="70" y="1"/>
                    <a:pt x="70" y="1"/>
                    <a:pt x="70" y="1"/>
                  </a:cubicBezTo>
                  <a:cubicBezTo>
                    <a:pt x="70" y="2"/>
                    <a:pt x="70" y="2"/>
                    <a:pt x="70" y="2"/>
                  </a:cubicBezTo>
                  <a:cubicBezTo>
                    <a:pt x="71" y="2"/>
                    <a:pt x="71" y="2"/>
                    <a:pt x="71" y="2"/>
                  </a:cubicBezTo>
                  <a:cubicBezTo>
                    <a:pt x="70" y="3"/>
                    <a:pt x="70" y="3"/>
                    <a:pt x="70" y="3"/>
                  </a:cubicBezTo>
                  <a:cubicBezTo>
                    <a:pt x="69" y="3"/>
                    <a:pt x="69" y="3"/>
                    <a:pt x="69" y="3"/>
                  </a:cubicBezTo>
                  <a:cubicBezTo>
                    <a:pt x="68" y="2"/>
                    <a:pt x="68" y="2"/>
                    <a:pt x="68" y="2"/>
                  </a:cubicBezTo>
                  <a:lnTo>
                    <a:pt x="67" y="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7" name="Freeform 39"/>
            <p:cNvSpPr>
              <a:spLocks noEditPoints="1"/>
            </p:cNvSpPr>
            <p:nvPr/>
          </p:nvSpPr>
          <p:spPr bwMode="auto">
            <a:xfrm>
              <a:off x="4488589" y="1553527"/>
              <a:ext cx="213581" cy="434881"/>
            </a:xfrm>
            <a:custGeom>
              <a:avLst/>
              <a:gdLst>
                <a:gd name="T0" fmla="*/ 7 w 166"/>
                <a:gd name="T1" fmla="*/ 241 h 338"/>
                <a:gd name="T2" fmla="*/ 18 w 166"/>
                <a:gd name="T3" fmla="*/ 226 h 338"/>
                <a:gd name="T4" fmla="*/ 22 w 166"/>
                <a:gd name="T5" fmla="*/ 197 h 338"/>
                <a:gd name="T6" fmla="*/ 11 w 166"/>
                <a:gd name="T7" fmla="*/ 163 h 338"/>
                <a:gd name="T8" fmla="*/ 26 w 166"/>
                <a:gd name="T9" fmla="*/ 137 h 338"/>
                <a:gd name="T10" fmla="*/ 33 w 166"/>
                <a:gd name="T11" fmla="*/ 97 h 338"/>
                <a:gd name="T12" fmla="*/ 48 w 166"/>
                <a:gd name="T13" fmla="*/ 74 h 338"/>
                <a:gd name="T14" fmla="*/ 55 w 166"/>
                <a:gd name="T15" fmla="*/ 45 h 338"/>
                <a:gd name="T16" fmla="*/ 70 w 166"/>
                <a:gd name="T17" fmla="*/ 30 h 338"/>
                <a:gd name="T18" fmla="*/ 78 w 166"/>
                <a:gd name="T19" fmla="*/ 22 h 338"/>
                <a:gd name="T20" fmla="*/ 96 w 166"/>
                <a:gd name="T21" fmla="*/ 19 h 338"/>
                <a:gd name="T22" fmla="*/ 103 w 166"/>
                <a:gd name="T23" fmla="*/ 8 h 338"/>
                <a:gd name="T24" fmla="*/ 111 w 166"/>
                <a:gd name="T25" fmla="*/ 4 h 338"/>
                <a:gd name="T26" fmla="*/ 141 w 166"/>
                <a:gd name="T27" fmla="*/ 19 h 338"/>
                <a:gd name="T28" fmla="*/ 148 w 166"/>
                <a:gd name="T29" fmla="*/ 30 h 338"/>
                <a:gd name="T30" fmla="*/ 155 w 166"/>
                <a:gd name="T31" fmla="*/ 52 h 338"/>
                <a:gd name="T32" fmla="*/ 155 w 166"/>
                <a:gd name="T33" fmla="*/ 78 h 338"/>
                <a:gd name="T34" fmla="*/ 159 w 166"/>
                <a:gd name="T35" fmla="*/ 89 h 338"/>
                <a:gd name="T36" fmla="*/ 144 w 166"/>
                <a:gd name="T37" fmla="*/ 89 h 338"/>
                <a:gd name="T38" fmla="*/ 133 w 166"/>
                <a:gd name="T39" fmla="*/ 93 h 338"/>
                <a:gd name="T40" fmla="*/ 129 w 166"/>
                <a:gd name="T41" fmla="*/ 104 h 338"/>
                <a:gd name="T42" fmla="*/ 129 w 166"/>
                <a:gd name="T43" fmla="*/ 108 h 338"/>
                <a:gd name="T44" fmla="*/ 133 w 166"/>
                <a:gd name="T45" fmla="*/ 119 h 338"/>
                <a:gd name="T46" fmla="*/ 126 w 166"/>
                <a:gd name="T47" fmla="*/ 134 h 338"/>
                <a:gd name="T48" fmla="*/ 115 w 166"/>
                <a:gd name="T49" fmla="*/ 149 h 338"/>
                <a:gd name="T50" fmla="*/ 103 w 166"/>
                <a:gd name="T51" fmla="*/ 156 h 338"/>
                <a:gd name="T52" fmla="*/ 92 w 166"/>
                <a:gd name="T53" fmla="*/ 160 h 338"/>
                <a:gd name="T54" fmla="*/ 85 w 166"/>
                <a:gd name="T55" fmla="*/ 174 h 338"/>
                <a:gd name="T56" fmla="*/ 81 w 166"/>
                <a:gd name="T57" fmla="*/ 189 h 338"/>
                <a:gd name="T58" fmla="*/ 81 w 166"/>
                <a:gd name="T59" fmla="*/ 204 h 338"/>
                <a:gd name="T60" fmla="*/ 85 w 166"/>
                <a:gd name="T61" fmla="*/ 215 h 338"/>
                <a:gd name="T62" fmla="*/ 100 w 166"/>
                <a:gd name="T63" fmla="*/ 226 h 338"/>
                <a:gd name="T64" fmla="*/ 100 w 166"/>
                <a:gd name="T65" fmla="*/ 249 h 338"/>
                <a:gd name="T66" fmla="*/ 85 w 166"/>
                <a:gd name="T67" fmla="*/ 245 h 338"/>
                <a:gd name="T68" fmla="*/ 70 w 166"/>
                <a:gd name="T69" fmla="*/ 245 h 338"/>
                <a:gd name="T70" fmla="*/ 81 w 166"/>
                <a:gd name="T71" fmla="*/ 249 h 338"/>
                <a:gd name="T72" fmla="*/ 100 w 166"/>
                <a:gd name="T73" fmla="*/ 252 h 338"/>
                <a:gd name="T74" fmla="*/ 92 w 166"/>
                <a:gd name="T75" fmla="*/ 256 h 338"/>
                <a:gd name="T76" fmla="*/ 85 w 166"/>
                <a:gd name="T77" fmla="*/ 264 h 338"/>
                <a:gd name="T78" fmla="*/ 78 w 166"/>
                <a:gd name="T79" fmla="*/ 271 h 338"/>
                <a:gd name="T80" fmla="*/ 78 w 166"/>
                <a:gd name="T81" fmla="*/ 282 h 338"/>
                <a:gd name="T82" fmla="*/ 81 w 166"/>
                <a:gd name="T83" fmla="*/ 301 h 338"/>
                <a:gd name="T84" fmla="*/ 66 w 166"/>
                <a:gd name="T85" fmla="*/ 319 h 338"/>
                <a:gd name="T86" fmla="*/ 48 w 166"/>
                <a:gd name="T87" fmla="*/ 330 h 338"/>
                <a:gd name="T88" fmla="*/ 29 w 166"/>
                <a:gd name="T89" fmla="*/ 330 h 338"/>
                <a:gd name="T90" fmla="*/ 29 w 166"/>
                <a:gd name="T91" fmla="*/ 315 h 338"/>
                <a:gd name="T92" fmla="*/ 15 w 166"/>
                <a:gd name="T93" fmla="*/ 297 h 338"/>
                <a:gd name="T94" fmla="*/ 7 w 166"/>
                <a:gd name="T95" fmla="*/ 282 h 338"/>
                <a:gd name="T96" fmla="*/ 7 w 166"/>
                <a:gd name="T97" fmla="*/ 275 h 338"/>
                <a:gd name="T98" fmla="*/ 0 w 166"/>
                <a:gd name="T99" fmla="*/ 264 h 338"/>
                <a:gd name="T100" fmla="*/ 103 w 166"/>
                <a:gd name="T101" fmla="*/ 252 h 338"/>
                <a:gd name="T102" fmla="*/ 4 w 166"/>
                <a:gd name="T103" fmla="*/ 278 h 338"/>
                <a:gd name="T104" fmla="*/ 115 w 166"/>
                <a:gd name="T105" fmla="*/ 271 h 338"/>
                <a:gd name="T106" fmla="*/ 118 w 166"/>
                <a:gd name="T107" fmla="*/ 282 h 338"/>
                <a:gd name="T108" fmla="*/ 107 w 166"/>
                <a:gd name="T109" fmla="*/ 304 h 338"/>
                <a:gd name="T110" fmla="*/ 115 w 166"/>
                <a:gd name="T111" fmla="*/ 293 h 338"/>
                <a:gd name="T112" fmla="*/ 107 w 166"/>
                <a:gd name="T113" fmla="*/ 286 h 338"/>
                <a:gd name="T114" fmla="*/ 107 w 166"/>
                <a:gd name="T115" fmla="*/ 301 h 338"/>
                <a:gd name="T116" fmla="*/ 81 w 166"/>
                <a:gd name="T117" fmla="*/ 319 h 338"/>
                <a:gd name="T118" fmla="*/ 85 w 166"/>
                <a:gd name="T119" fmla="*/ 29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6" h="338">
                  <a:moveTo>
                    <a:pt x="4" y="256"/>
                  </a:moveTo>
                  <a:lnTo>
                    <a:pt x="7" y="260"/>
                  </a:lnTo>
                  <a:lnTo>
                    <a:pt x="7" y="260"/>
                  </a:lnTo>
                  <a:lnTo>
                    <a:pt x="11" y="260"/>
                  </a:lnTo>
                  <a:lnTo>
                    <a:pt x="7" y="249"/>
                  </a:lnTo>
                  <a:lnTo>
                    <a:pt x="7" y="245"/>
                  </a:lnTo>
                  <a:lnTo>
                    <a:pt x="7" y="241"/>
                  </a:lnTo>
                  <a:lnTo>
                    <a:pt x="11" y="241"/>
                  </a:lnTo>
                  <a:lnTo>
                    <a:pt x="7" y="238"/>
                  </a:lnTo>
                  <a:lnTo>
                    <a:pt x="7" y="238"/>
                  </a:lnTo>
                  <a:lnTo>
                    <a:pt x="15" y="238"/>
                  </a:lnTo>
                  <a:lnTo>
                    <a:pt x="15" y="234"/>
                  </a:lnTo>
                  <a:lnTo>
                    <a:pt x="15" y="230"/>
                  </a:lnTo>
                  <a:lnTo>
                    <a:pt x="18" y="226"/>
                  </a:lnTo>
                  <a:lnTo>
                    <a:pt x="15" y="223"/>
                  </a:lnTo>
                  <a:lnTo>
                    <a:pt x="15" y="215"/>
                  </a:lnTo>
                  <a:lnTo>
                    <a:pt x="11" y="212"/>
                  </a:lnTo>
                  <a:lnTo>
                    <a:pt x="11" y="208"/>
                  </a:lnTo>
                  <a:lnTo>
                    <a:pt x="18" y="208"/>
                  </a:lnTo>
                  <a:lnTo>
                    <a:pt x="18" y="200"/>
                  </a:lnTo>
                  <a:lnTo>
                    <a:pt x="22" y="197"/>
                  </a:lnTo>
                  <a:lnTo>
                    <a:pt x="15" y="193"/>
                  </a:lnTo>
                  <a:lnTo>
                    <a:pt x="11" y="189"/>
                  </a:lnTo>
                  <a:lnTo>
                    <a:pt x="11" y="186"/>
                  </a:lnTo>
                  <a:lnTo>
                    <a:pt x="11" y="178"/>
                  </a:lnTo>
                  <a:lnTo>
                    <a:pt x="11" y="174"/>
                  </a:lnTo>
                  <a:lnTo>
                    <a:pt x="7" y="171"/>
                  </a:lnTo>
                  <a:lnTo>
                    <a:pt x="11" y="163"/>
                  </a:lnTo>
                  <a:lnTo>
                    <a:pt x="7" y="156"/>
                  </a:lnTo>
                  <a:lnTo>
                    <a:pt x="7" y="149"/>
                  </a:lnTo>
                  <a:lnTo>
                    <a:pt x="7" y="141"/>
                  </a:lnTo>
                  <a:lnTo>
                    <a:pt x="11" y="137"/>
                  </a:lnTo>
                  <a:lnTo>
                    <a:pt x="15" y="134"/>
                  </a:lnTo>
                  <a:lnTo>
                    <a:pt x="18" y="137"/>
                  </a:lnTo>
                  <a:lnTo>
                    <a:pt x="26" y="137"/>
                  </a:lnTo>
                  <a:lnTo>
                    <a:pt x="29" y="134"/>
                  </a:lnTo>
                  <a:lnTo>
                    <a:pt x="29" y="126"/>
                  </a:lnTo>
                  <a:lnTo>
                    <a:pt x="26" y="126"/>
                  </a:lnTo>
                  <a:lnTo>
                    <a:pt x="26" y="123"/>
                  </a:lnTo>
                  <a:lnTo>
                    <a:pt x="33" y="108"/>
                  </a:lnTo>
                  <a:lnTo>
                    <a:pt x="33" y="100"/>
                  </a:lnTo>
                  <a:lnTo>
                    <a:pt x="33" y="97"/>
                  </a:lnTo>
                  <a:lnTo>
                    <a:pt x="37" y="93"/>
                  </a:lnTo>
                  <a:lnTo>
                    <a:pt x="37" y="85"/>
                  </a:lnTo>
                  <a:lnTo>
                    <a:pt x="33" y="85"/>
                  </a:lnTo>
                  <a:lnTo>
                    <a:pt x="33" y="82"/>
                  </a:lnTo>
                  <a:lnTo>
                    <a:pt x="37" y="78"/>
                  </a:lnTo>
                  <a:lnTo>
                    <a:pt x="44" y="78"/>
                  </a:lnTo>
                  <a:lnTo>
                    <a:pt x="48" y="74"/>
                  </a:lnTo>
                  <a:lnTo>
                    <a:pt x="48" y="74"/>
                  </a:lnTo>
                  <a:lnTo>
                    <a:pt x="52" y="67"/>
                  </a:lnTo>
                  <a:lnTo>
                    <a:pt x="55" y="59"/>
                  </a:lnTo>
                  <a:lnTo>
                    <a:pt x="59" y="56"/>
                  </a:lnTo>
                  <a:lnTo>
                    <a:pt x="55" y="52"/>
                  </a:lnTo>
                  <a:lnTo>
                    <a:pt x="55" y="52"/>
                  </a:lnTo>
                  <a:lnTo>
                    <a:pt x="55" y="45"/>
                  </a:lnTo>
                  <a:lnTo>
                    <a:pt x="55" y="41"/>
                  </a:lnTo>
                  <a:lnTo>
                    <a:pt x="59" y="41"/>
                  </a:lnTo>
                  <a:lnTo>
                    <a:pt x="59" y="37"/>
                  </a:lnTo>
                  <a:lnTo>
                    <a:pt x="63" y="34"/>
                  </a:lnTo>
                  <a:lnTo>
                    <a:pt x="63" y="30"/>
                  </a:lnTo>
                  <a:lnTo>
                    <a:pt x="66" y="30"/>
                  </a:lnTo>
                  <a:lnTo>
                    <a:pt x="70" y="30"/>
                  </a:lnTo>
                  <a:lnTo>
                    <a:pt x="74" y="30"/>
                  </a:lnTo>
                  <a:lnTo>
                    <a:pt x="74" y="30"/>
                  </a:lnTo>
                  <a:lnTo>
                    <a:pt x="78" y="30"/>
                  </a:lnTo>
                  <a:lnTo>
                    <a:pt x="74" y="26"/>
                  </a:lnTo>
                  <a:lnTo>
                    <a:pt x="78" y="22"/>
                  </a:lnTo>
                  <a:lnTo>
                    <a:pt x="78" y="22"/>
                  </a:lnTo>
                  <a:lnTo>
                    <a:pt x="78" y="22"/>
                  </a:lnTo>
                  <a:lnTo>
                    <a:pt x="74" y="19"/>
                  </a:lnTo>
                  <a:lnTo>
                    <a:pt x="78" y="15"/>
                  </a:lnTo>
                  <a:lnTo>
                    <a:pt x="81" y="15"/>
                  </a:lnTo>
                  <a:lnTo>
                    <a:pt x="85" y="15"/>
                  </a:lnTo>
                  <a:lnTo>
                    <a:pt x="89" y="15"/>
                  </a:lnTo>
                  <a:lnTo>
                    <a:pt x="92" y="19"/>
                  </a:lnTo>
                  <a:lnTo>
                    <a:pt x="96" y="19"/>
                  </a:lnTo>
                  <a:lnTo>
                    <a:pt x="100" y="19"/>
                  </a:lnTo>
                  <a:lnTo>
                    <a:pt x="100" y="19"/>
                  </a:lnTo>
                  <a:lnTo>
                    <a:pt x="103" y="19"/>
                  </a:lnTo>
                  <a:lnTo>
                    <a:pt x="103" y="15"/>
                  </a:lnTo>
                  <a:lnTo>
                    <a:pt x="100" y="15"/>
                  </a:lnTo>
                  <a:lnTo>
                    <a:pt x="100" y="11"/>
                  </a:lnTo>
                  <a:lnTo>
                    <a:pt x="103" y="8"/>
                  </a:lnTo>
                  <a:lnTo>
                    <a:pt x="103" y="4"/>
                  </a:lnTo>
                  <a:lnTo>
                    <a:pt x="100" y="4"/>
                  </a:lnTo>
                  <a:lnTo>
                    <a:pt x="100" y="0"/>
                  </a:lnTo>
                  <a:lnTo>
                    <a:pt x="103" y="0"/>
                  </a:lnTo>
                  <a:lnTo>
                    <a:pt x="107" y="0"/>
                  </a:lnTo>
                  <a:lnTo>
                    <a:pt x="107" y="0"/>
                  </a:lnTo>
                  <a:lnTo>
                    <a:pt x="111" y="4"/>
                  </a:lnTo>
                  <a:lnTo>
                    <a:pt x="115" y="4"/>
                  </a:lnTo>
                  <a:lnTo>
                    <a:pt x="122" y="11"/>
                  </a:lnTo>
                  <a:lnTo>
                    <a:pt x="126" y="15"/>
                  </a:lnTo>
                  <a:lnTo>
                    <a:pt x="133" y="15"/>
                  </a:lnTo>
                  <a:lnTo>
                    <a:pt x="133" y="15"/>
                  </a:lnTo>
                  <a:lnTo>
                    <a:pt x="137" y="19"/>
                  </a:lnTo>
                  <a:lnTo>
                    <a:pt x="141" y="19"/>
                  </a:lnTo>
                  <a:lnTo>
                    <a:pt x="141" y="22"/>
                  </a:lnTo>
                  <a:lnTo>
                    <a:pt x="144" y="22"/>
                  </a:lnTo>
                  <a:lnTo>
                    <a:pt x="144" y="22"/>
                  </a:lnTo>
                  <a:lnTo>
                    <a:pt x="148" y="26"/>
                  </a:lnTo>
                  <a:lnTo>
                    <a:pt x="148" y="26"/>
                  </a:lnTo>
                  <a:lnTo>
                    <a:pt x="152" y="30"/>
                  </a:lnTo>
                  <a:lnTo>
                    <a:pt x="148" y="30"/>
                  </a:lnTo>
                  <a:lnTo>
                    <a:pt x="152" y="37"/>
                  </a:lnTo>
                  <a:lnTo>
                    <a:pt x="148" y="41"/>
                  </a:lnTo>
                  <a:lnTo>
                    <a:pt x="148" y="41"/>
                  </a:lnTo>
                  <a:lnTo>
                    <a:pt x="155" y="41"/>
                  </a:lnTo>
                  <a:lnTo>
                    <a:pt x="155" y="45"/>
                  </a:lnTo>
                  <a:lnTo>
                    <a:pt x="152" y="48"/>
                  </a:lnTo>
                  <a:lnTo>
                    <a:pt x="155" y="52"/>
                  </a:lnTo>
                  <a:lnTo>
                    <a:pt x="155" y="56"/>
                  </a:lnTo>
                  <a:lnTo>
                    <a:pt x="155" y="59"/>
                  </a:lnTo>
                  <a:lnTo>
                    <a:pt x="155" y="63"/>
                  </a:lnTo>
                  <a:lnTo>
                    <a:pt x="155" y="63"/>
                  </a:lnTo>
                  <a:lnTo>
                    <a:pt x="155" y="71"/>
                  </a:lnTo>
                  <a:lnTo>
                    <a:pt x="155" y="74"/>
                  </a:lnTo>
                  <a:lnTo>
                    <a:pt x="155" y="78"/>
                  </a:lnTo>
                  <a:lnTo>
                    <a:pt x="159" y="78"/>
                  </a:lnTo>
                  <a:lnTo>
                    <a:pt x="163" y="82"/>
                  </a:lnTo>
                  <a:lnTo>
                    <a:pt x="166" y="85"/>
                  </a:lnTo>
                  <a:lnTo>
                    <a:pt x="163" y="89"/>
                  </a:lnTo>
                  <a:lnTo>
                    <a:pt x="163" y="89"/>
                  </a:lnTo>
                  <a:lnTo>
                    <a:pt x="163" y="89"/>
                  </a:lnTo>
                  <a:lnTo>
                    <a:pt x="159" y="89"/>
                  </a:lnTo>
                  <a:lnTo>
                    <a:pt x="159" y="85"/>
                  </a:lnTo>
                  <a:lnTo>
                    <a:pt x="155" y="89"/>
                  </a:lnTo>
                  <a:lnTo>
                    <a:pt x="152" y="89"/>
                  </a:lnTo>
                  <a:lnTo>
                    <a:pt x="148" y="89"/>
                  </a:lnTo>
                  <a:lnTo>
                    <a:pt x="148" y="89"/>
                  </a:lnTo>
                  <a:lnTo>
                    <a:pt x="144" y="85"/>
                  </a:lnTo>
                  <a:lnTo>
                    <a:pt x="144" y="89"/>
                  </a:lnTo>
                  <a:lnTo>
                    <a:pt x="141" y="85"/>
                  </a:lnTo>
                  <a:lnTo>
                    <a:pt x="141" y="89"/>
                  </a:lnTo>
                  <a:lnTo>
                    <a:pt x="141" y="89"/>
                  </a:lnTo>
                  <a:lnTo>
                    <a:pt x="137" y="93"/>
                  </a:lnTo>
                  <a:lnTo>
                    <a:pt x="137" y="93"/>
                  </a:lnTo>
                  <a:lnTo>
                    <a:pt x="133" y="93"/>
                  </a:lnTo>
                  <a:lnTo>
                    <a:pt x="133" y="93"/>
                  </a:lnTo>
                  <a:lnTo>
                    <a:pt x="133" y="97"/>
                  </a:lnTo>
                  <a:lnTo>
                    <a:pt x="137" y="97"/>
                  </a:lnTo>
                  <a:lnTo>
                    <a:pt x="133" y="100"/>
                  </a:lnTo>
                  <a:lnTo>
                    <a:pt x="129" y="97"/>
                  </a:lnTo>
                  <a:lnTo>
                    <a:pt x="129" y="100"/>
                  </a:lnTo>
                  <a:lnTo>
                    <a:pt x="129" y="100"/>
                  </a:lnTo>
                  <a:lnTo>
                    <a:pt x="129" y="104"/>
                  </a:lnTo>
                  <a:lnTo>
                    <a:pt x="129" y="104"/>
                  </a:lnTo>
                  <a:lnTo>
                    <a:pt x="129" y="100"/>
                  </a:lnTo>
                  <a:lnTo>
                    <a:pt x="126" y="100"/>
                  </a:lnTo>
                  <a:lnTo>
                    <a:pt x="126" y="100"/>
                  </a:lnTo>
                  <a:lnTo>
                    <a:pt x="126" y="104"/>
                  </a:lnTo>
                  <a:lnTo>
                    <a:pt x="129" y="104"/>
                  </a:lnTo>
                  <a:lnTo>
                    <a:pt x="129" y="108"/>
                  </a:lnTo>
                  <a:lnTo>
                    <a:pt x="129" y="108"/>
                  </a:lnTo>
                  <a:lnTo>
                    <a:pt x="129" y="111"/>
                  </a:lnTo>
                  <a:lnTo>
                    <a:pt x="129" y="115"/>
                  </a:lnTo>
                  <a:lnTo>
                    <a:pt x="126" y="115"/>
                  </a:lnTo>
                  <a:lnTo>
                    <a:pt x="129" y="119"/>
                  </a:lnTo>
                  <a:lnTo>
                    <a:pt x="129" y="119"/>
                  </a:lnTo>
                  <a:lnTo>
                    <a:pt x="133" y="119"/>
                  </a:lnTo>
                  <a:lnTo>
                    <a:pt x="129" y="123"/>
                  </a:lnTo>
                  <a:lnTo>
                    <a:pt x="133" y="123"/>
                  </a:lnTo>
                  <a:lnTo>
                    <a:pt x="133" y="123"/>
                  </a:lnTo>
                  <a:lnTo>
                    <a:pt x="129" y="126"/>
                  </a:lnTo>
                  <a:lnTo>
                    <a:pt x="129" y="126"/>
                  </a:lnTo>
                  <a:lnTo>
                    <a:pt x="126" y="130"/>
                  </a:lnTo>
                  <a:lnTo>
                    <a:pt x="126" y="134"/>
                  </a:lnTo>
                  <a:lnTo>
                    <a:pt x="122" y="141"/>
                  </a:lnTo>
                  <a:lnTo>
                    <a:pt x="122" y="141"/>
                  </a:lnTo>
                  <a:lnTo>
                    <a:pt x="118" y="141"/>
                  </a:lnTo>
                  <a:lnTo>
                    <a:pt x="115" y="141"/>
                  </a:lnTo>
                  <a:lnTo>
                    <a:pt x="115" y="145"/>
                  </a:lnTo>
                  <a:lnTo>
                    <a:pt x="118" y="145"/>
                  </a:lnTo>
                  <a:lnTo>
                    <a:pt x="115" y="149"/>
                  </a:lnTo>
                  <a:lnTo>
                    <a:pt x="111" y="152"/>
                  </a:lnTo>
                  <a:lnTo>
                    <a:pt x="111" y="152"/>
                  </a:lnTo>
                  <a:lnTo>
                    <a:pt x="107" y="149"/>
                  </a:lnTo>
                  <a:lnTo>
                    <a:pt x="107" y="149"/>
                  </a:lnTo>
                  <a:lnTo>
                    <a:pt x="103" y="152"/>
                  </a:lnTo>
                  <a:lnTo>
                    <a:pt x="103" y="156"/>
                  </a:lnTo>
                  <a:lnTo>
                    <a:pt x="103" y="156"/>
                  </a:lnTo>
                  <a:lnTo>
                    <a:pt x="100" y="156"/>
                  </a:lnTo>
                  <a:lnTo>
                    <a:pt x="100" y="156"/>
                  </a:lnTo>
                  <a:lnTo>
                    <a:pt x="100" y="160"/>
                  </a:lnTo>
                  <a:lnTo>
                    <a:pt x="96" y="160"/>
                  </a:lnTo>
                  <a:lnTo>
                    <a:pt x="96" y="156"/>
                  </a:lnTo>
                  <a:lnTo>
                    <a:pt x="92" y="160"/>
                  </a:lnTo>
                  <a:lnTo>
                    <a:pt x="92" y="160"/>
                  </a:lnTo>
                  <a:lnTo>
                    <a:pt x="96" y="163"/>
                  </a:lnTo>
                  <a:lnTo>
                    <a:pt x="96" y="163"/>
                  </a:lnTo>
                  <a:lnTo>
                    <a:pt x="89" y="167"/>
                  </a:lnTo>
                  <a:lnTo>
                    <a:pt x="89" y="167"/>
                  </a:lnTo>
                  <a:lnTo>
                    <a:pt x="85" y="167"/>
                  </a:lnTo>
                  <a:lnTo>
                    <a:pt x="89" y="171"/>
                  </a:lnTo>
                  <a:lnTo>
                    <a:pt x="85" y="174"/>
                  </a:lnTo>
                  <a:lnTo>
                    <a:pt x="81" y="174"/>
                  </a:lnTo>
                  <a:lnTo>
                    <a:pt x="78" y="174"/>
                  </a:lnTo>
                  <a:lnTo>
                    <a:pt x="81" y="178"/>
                  </a:lnTo>
                  <a:lnTo>
                    <a:pt x="81" y="182"/>
                  </a:lnTo>
                  <a:lnTo>
                    <a:pt x="81" y="182"/>
                  </a:lnTo>
                  <a:lnTo>
                    <a:pt x="81" y="186"/>
                  </a:lnTo>
                  <a:lnTo>
                    <a:pt x="81" y="189"/>
                  </a:lnTo>
                  <a:lnTo>
                    <a:pt x="85" y="193"/>
                  </a:lnTo>
                  <a:lnTo>
                    <a:pt x="85" y="197"/>
                  </a:lnTo>
                  <a:lnTo>
                    <a:pt x="81" y="193"/>
                  </a:lnTo>
                  <a:lnTo>
                    <a:pt x="81" y="197"/>
                  </a:lnTo>
                  <a:lnTo>
                    <a:pt x="81" y="200"/>
                  </a:lnTo>
                  <a:lnTo>
                    <a:pt x="78" y="204"/>
                  </a:lnTo>
                  <a:lnTo>
                    <a:pt x="81" y="204"/>
                  </a:lnTo>
                  <a:lnTo>
                    <a:pt x="81" y="204"/>
                  </a:lnTo>
                  <a:lnTo>
                    <a:pt x="81" y="204"/>
                  </a:lnTo>
                  <a:lnTo>
                    <a:pt x="81" y="208"/>
                  </a:lnTo>
                  <a:lnTo>
                    <a:pt x="78" y="212"/>
                  </a:lnTo>
                  <a:lnTo>
                    <a:pt x="81" y="215"/>
                  </a:lnTo>
                  <a:lnTo>
                    <a:pt x="81" y="215"/>
                  </a:lnTo>
                  <a:lnTo>
                    <a:pt x="85" y="215"/>
                  </a:lnTo>
                  <a:lnTo>
                    <a:pt x="85" y="219"/>
                  </a:lnTo>
                  <a:lnTo>
                    <a:pt x="85" y="219"/>
                  </a:lnTo>
                  <a:lnTo>
                    <a:pt x="89" y="219"/>
                  </a:lnTo>
                  <a:lnTo>
                    <a:pt x="92" y="219"/>
                  </a:lnTo>
                  <a:lnTo>
                    <a:pt x="92" y="219"/>
                  </a:lnTo>
                  <a:lnTo>
                    <a:pt x="96" y="223"/>
                  </a:lnTo>
                  <a:lnTo>
                    <a:pt x="100" y="226"/>
                  </a:lnTo>
                  <a:lnTo>
                    <a:pt x="100" y="226"/>
                  </a:lnTo>
                  <a:lnTo>
                    <a:pt x="103" y="230"/>
                  </a:lnTo>
                  <a:lnTo>
                    <a:pt x="103" y="234"/>
                  </a:lnTo>
                  <a:lnTo>
                    <a:pt x="107" y="234"/>
                  </a:lnTo>
                  <a:lnTo>
                    <a:pt x="103" y="241"/>
                  </a:lnTo>
                  <a:lnTo>
                    <a:pt x="100" y="245"/>
                  </a:lnTo>
                  <a:lnTo>
                    <a:pt x="100" y="249"/>
                  </a:lnTo>
                  <a:lnTo>
                    <a:pt x="96" y="249"/>
                  </a:lnTo>
                  <a:lnTo>
                    <a:pt x="92" y="245"/>
                  </a:lnTo>
                  <a:lnTo>
                    <a:pt x="92" y="245"/>
                  </a:lnTo>
                  <a:lnTo>
                    <a:pt x="89" y="245"/>
                  </a:lnTo>
                  <a:lnTo>
                    <a:pt x="89" y="241"/>
                  </a:lnTo>
                  <a:lnTo>
                    <a:pt x="89" y="245"/>
                  </a:lnTo>
                  <a:lnTo>
                    <a:pt x="85" y="245"/>
                  </a:lnTo>
                  <a:lnTo>
                    <a:pt x="85" y="241"/>
                  </a:lnTo>
                  <a:lnTo>
                    <a:pt x="81" y="241"/>
                  </a:lnTo>
                  <a:lnTo>
                    <a:pt x="81" y="245"/>
                  </a:lnTo>
                  <a:lnTo>
                    <a:pt x="78" y="245"/>
                  </a:lnTo>
                  <a:lnTo>
                    <a:pt x="78" y="245"/>
                  </a:lnTo>
                  <a:lnTo>
                    <a:pt x="74" y="245"/>
                  </a:lnTo>
                  <a:lnTo>
                    <a:pt x="70" y="245"/>
                  </a:lnTo>
                  <a:lnTo>
                    <a:pt x="70" y="245"/>
                  </a:lnTo>
                  <a:lnTo>
                    <a:pt x="70" y="249"/>
                  </a:lnTo>
                  <a:lnTo>
                    <a:pt x="74" y="249"/>
                  </a:lnTo>
                  <a:lnTo>
                    <a:pt x="74" y="249"/>
                  </a:lnTo>
                  <a:lnTo>
                    <a:pt x="78" y="245"/>
                  </a:lnTo>
                  <a:lnTo>
                    <a:pt x="81" y="245"/>
                  </a:lnTo>
                  <a:lnTo>
                    <a:pt x="81" y="249"/>
                  </a:lnTo>
                  <a:lnTo>
                    <a:pt x="85" y="249"/>
                  </a:lnTo>
                  <a:lnTo>
                    <a:pt x="89" y="252"/>
                  </a:lnTo>
                  <a:lnTo>
                    <a:pt x="89" y="249"/>
                  </a:lnTo>
                  <a:lnTo>
                    <a:pt x="92" y="249"/>
                  </a:lnTo>
                  <a:lnTo>
                    <a:pt x="96" y="249"/>
                  </a:lnTo>
                  <a:lnTo>
                    <a:pt x="100" y="249"/>
                  </a:lnTo>
                  <a:lnTo>
                    <a:pt x="100" y="252"/>
                  </a:lnTo>
                  <a:lnTo>
                    <a:pt x="100" y="256"/>
                  </a:lnTo>
                  <a:lnTo>
                    <a:pt x="100" y="256"/>
                  </a:lnTo>
                  <a:lnTo>
                    <a:pt x="96" y="256"/>
                  </a:lnTo>
                  <a:lnTo>
                    <a:pt x="92" y="260"/>
                  </a:lnTo>
                  <a:lnTo>
                    <a:pt x="92" y="260"/>
                  </a:lnTo>
                  <a:lnTo>
                    <a:pt x="92" y="256"/>
                  </a:lnTo>
                  <a:lnTo>
                    <a:pt x="92" y="256"/>
                  </a:lnTo>
                  <a:lnTo>
                    <a:pt x="89" y="256"/>
                  </a:lnTo>
                  <a:lnTo>
                    <a:pt x="92" y="260"/>
                  </a:lnTo>
                  <a:lnTo>
                    <a:pt x="89" y="260"/>
                  </a:lnTo>
                  <a:lnTo>
                    <a:pt x="85" y="264"/>
                  </a:lnTo>
                  <a:lnTo>
                    <a:pt x="85" y="264"/>
                  </a:lnTo>
                  <a:lnTo>
                    <a:pt x="85" y="264"/>
                  </a:lnTo>
                  <a:lnTo>
                    <a:pt x="85" y="264"/>
                  </a:lnTo>
                  <a:lnTo>
                    <a:pt x="81" y="267"/>
                  </a:lnTo>
                  <a:lnTo>
                    <a:pt x="81" y="267"/>
                  </a:lnTo>
                  <a:lnTo>
                    <a:pt x="78" y="267"/>
                  </a:lnTo>
                  <a:lnTo>
                    <a:pt x="78" y="267"/>
                  </a:lnTo>
                  <a:lnTo>
                    <a:pt x="81" y="267"/>
                  </a:lnTo>
                  <a:lnTo>
                    <a:pt x="85" y="271"/>
                  </a:lnTo>
                  <a:lnTo>
                    <a:pt x="78" y="271"/>
                  </a:lnTo>
                  <a:lnTo>
                    <a:pt x="81" y="275"/>
                  </a:lnTo>
                  <a:lnTo>
                    <a:pt x="81" y="275"/>
                  </a:lnTo>
                  <a:lnTo>
                    <a:pt x="81" y="278"/>
                  </a:lnTo>
                  <a:lnTo>
                    <a:pt x="85" y="282"/>
                  </a:lnTo>
                  <a:lnTo>
                    <a:pt x="81" y="282"/>
                  </a:lnTo>
                  <a:lnTo>
                    <a:pt x="78" y="282"/>
                  </a:lnTo>
                  <a:lnTo>
                    <a:pt x="78" y="282"/>
                  </a:lnTo>
                  <a:lnTo>
                    <a:pt x="78" y="286"/>
                  </a:lnTo>
                  <a:lnTo>
                    <a:pt x="81" y="289"/>
                  </a:lnTo>
                  <a:lnTo>
                    <a:pt x="78" y="289"/>
                  </a:lnTo>
                  <a:lnTo>
                    <a:pt x="81" y="293"/>
                  </a:lnTo>
                  <a:lnTo>
                    <a:pt x="78" y="297"/>
                  </a:lnTo>
                  <a:lnTo>
                    <a:pt x="78" y="301"/>
                  </a:lnTo>
                  <a:lnTo>
                    <a:pt x="81" y="301"/>
                  </a:lnTo>
                  <a:lnTo>
                    <a:pt x="78" y="304"/>
                  </a:lnTo>
                  <a:lnTo>
                    <a:pt x="78" y="312"/>
                  </a:lnTo>
                  <a:lnTo>
                    <a:pt x="74" y="312"/>
                  </a:lnTo>
                  <a:lnTo>
                    <a:pt x="74" y="319"/>
                  </a:lnTo>
                  <a:lnTo>
                    <a:pt x="70" y="323"/>
                  </a:lnTo>
                  <a:lnTo>
                    <a:pt x="70" y="323"/>
                  </a:lnTo>
                  <a:lnTo>
                    <a:pt x="66" y="319"/>
                  </a:lnTo>
                  <a:lnTo>
                    <a:pt x="63" y="323"/>
                  </a:lnTo>
                  <a:lnTo>
                    <a:pt x="55" y="319"/>
                  </a:lnTo>
                  <a:lnTo>
                    <a:pt x="55" y="319"/>
                  </a:lnTo>
                  <a:lnTo>
                    <a:pt x="55" y="323"/>
                  </a:lnTo>
                  <a:lnTo>
                    <a:pt x="48" y="323"/>
                  </a:lnTo>
                  <a:lnTo>
                    <a:pt x="48" y="330"/>
                  </a:lnTo>
                  <a:lnTo>
                    <a:pt x="48" y="330"/>
                  </a:lnTo>
                  <a:lnTo>
                    <a:pt x="48" y="334"/>
                  </a:lnTo>
                  <a:lnTo>
                    <a:pt x="44" y="334"/>
                  </a:lnTo>
                  <a:lnTo>
                    <a:pt x="41" y="334"/>
                  </a:lnTo>
                  <a:lnTo>
                    <a:pt x="33" y="338"/>
                  </a:lnTo>
                  <a:lnTo>
                    <a:pt x="29" y="338"/>
                  </a:lnTo>
                  <a:lnTo>
                    <a:pt x="29" y="334"/>
                  </a:lnTo>
                  <a:lnTo>
                    <a:pt x="29" y="330"/>
                  </a:lnTo>
                  <a:lnTo>
                    <a:pt x="29" y="327"/>
                  </a:lnTo>
                  <a:lnTo>
                    <a:pt x="26" y="323"/>
                  </a:lnTo>
                  <a:lnTo>
                    <a:pt x="26" y="323"/>
                  </a:lnTo>
                  <a:lnTo>
                    <a:pt x="22" y="319"/>
                  </a:lnTo>
                  <a:lnTo>
                    <a:pt x="22" y="319"/>
                  </a:lnTo>
                  <a:lnTo>
                    <a:pt x="29" y="319"/>
                  </a:lnTo>
                  <a:lnTo>
                    <a:pt x="29" y="315"/>
                  </a:lnTo>
                  <a:lnTo>
                    <a:pt x="29" y="312"/>
                  </a:lnTo>
                  <a:lnTo>
                    <a:pt x="26" y="312"/>
                  </a:lnTo>
                  <a:lnTo>
                    <a:pt x="22" y="308"/>
                  </a:lnTo>
                  <a:lnTo>
                    <a:pt x="22" y="308"/>
                  </a:lnTo>
                  <a:lnTo>
                    <a:pt x="18" y="304"/>
                  </a:lnTo>
                  <a:lnTo>
                    <a:pt x="18" y="301"/>
                  </a:lnTo>
                  <a:lnTo>
                    <a:pt x="15" y="297"/>
                  </a:lnTo>
                  <a:lnTo>
                    <a:pt x="15" y="293"/>
                  </a:lnTo>
                  <a:lnTo>
                    <a:pt x="11" y="289"/>
                  </a:lnTo>
                  <a:lnTo>
                    <a:pt x="7" y="289"/>
                  </a:lnTo>
                  <a:lnTo>
                    <a:pt x="7" y="289"/>
                  </a:lnTo>
                  <a:lnTo>
                    <a:pt x="7" y="286"/>
                  </a:lnTo>
                  <a:lnTo>
                    <a:pt x="7" y="282"/>
                  </a:lnTo>
                  <a:lnTo>
                    <a:pt x="7" y="282"/>
                  </a:lnTo>
                  <a:lnTo>
                    <a:pt x="7" y="278"/>
                  </a:lnTo>
                  <a:lnTo>
                    <a:pt x="11" y="275"/>
                  </a:lnTo>
                  <a:lnTo>
                    <a:pt x="11" y="275"/>
                  </a:lnTo>
                  <a:lnTo>
                    <a:pt x="7" y="275"/>
                  </a:lnTo>
                  <a:lnTo>
                    <a:pt x="7" y="271"/>
                  </a:lnTo>
                  <a:lnTo>
                    <a:pt x="7" y="271"/>
                  </a:lnTo>
                  <a:lnTo>
                    <a:pt x="7" y="275"/>
                  </a:lnTo>
                  <a:lnTo>
                    <a:pt x="11" y="275"/>
                  </a:lnTo>
                  <a:lnTo>
                    <a:pt x="7" y="278"/>
                  </a:lnTo>
                  <a:lnTo>
                    <a:pt x="7" y="275"/>
                  </a:lnTo>
                  <a:lnTo>
                    <a:pt x="4" y="275"/>
                  </a:lnTo>
                  <a:lnTo>
                    <a:pt x="4" y="271"/>
                  </a:lnTo>
                  <a:lnTo>
                    <a:pt x="4" y="267"/>
                  </a:lnTo>
                  <a:lnTo>
                    <a:pt x="0" y="264"/>
                  </a:lnTo>
                  <a:lnTo>
                    <a:pt x="0" y="260"/>
                  </a:lnTo>
                  <a:lnTo>
                    <a:pt x="4" y="256"/>
                  </a:lnTo>
                  <a:lnTo>
                    <a:pt x="4" y="256"/>
                  </a:lnTo>
                  <a:lnTo>
                    <a:pt x="4" y="256"/>
                  </a:lnTo>
                  <a:close/>
                  <a:moveTo>
                    <a:pt x="100" y="249"/>
                  </a:moveTo>
                  <a:lnTo>
                    <a:pt x="103" y="252"/>
                  </a:lnTo>
                  <a:lnTo>
                    <a:pt x="103" y="252"/>
                  </a:lnTo>
                  <a:lnTo>
                    <a:pt x="103" y="249"/>
                  </a:lnTo>
                  <a:lnTo>
                    <a:pt x="107" y="245"/>
                  </a:lnTo>
                  <a:lnTo>
                    <a:pt x="107" y="245"/>
                  </a:lnTo>
                  <a:lnTo>
                    <a:pt x="103" y="245"/>
                  </a:lnTo>
                  <a:lnTo>
                    <a:pt x="100" y="249"/>
                  </a:lnTo>
                  <a:lnTo>
                    <a:pt x="100" y="249"/>
                  </a:lnTo>
                  <a:close/>
                  <a:moveTo>
                    <a:pt x="4" y="278"/>
                  </a:moveTo>
                  <a:lnTo>
                    <a:pt x="4" y="282"/>
                  </a:lnTo>
                  <a:lnTo>
                    <a:pt x="7" y="282"/>
                  </a:lnTo>
                  <a:lnTo>
                    <a:pt x="7" y="278"/>
                  </a:lnTo>
                  <a:lnTo>
                    <a:pt x="4" y="278"/>
                  </a:lnTo>
                  <a:lnTo>
                    <a:pt x="4" y="278"/>
                  </a:lnTo>
                  <a:close/>
                  <a:moveTo>
                    <a:pt x="115" y="267"/>
                  </a:moveTo>
                  <a:lnTo>
                    <a:pt x="115" y="271"/>
                  </a:lnTo>
                  <a:lnTo>
                    <a:pt x="118" y="271"/>
                  </a:lnTo>
                  <a:lnTo>
                    <a:pt x="115" y="267"/>
                  </a:lnTo>
                  <a:lnTo>
                    <a:pt x="115" y="267"/>
                  </a:lnTo>
                  <a:lnTo>
                    <a:pt x="115" y="267"/>
                  </a:lnTo>
                  <a:close/>
                  <a:moveTo>
                    <a:pt x="115" y="282"/>
                  </a:moveTo>
                  <a:lnTo>
                    <a:pt x="118" y="286"/>
                  </a:lnTo>
                  <a:lnTo>
                    <a:pt x="118" y="282"/>
                  </a:lnTo>
                  <a:lnTo>
                    <a:pt x="122" y="282"/>
                  </a:lnTo>
                  <a:lnTo>
                    <a:pt x="122" y="282"/>
                  </a:lnTo>
                  <a:lnTo>
                    <a:pt x="118" y="282"/>
                  </a:lnTo>
                  <a:lnTo>
                    <a:pt x="115" y="282"/>
                  </a:lnTo>
                  <a:lnTo>
                    <a:pt x="115" y="282"/>
                  </a:lnTo>
                  <a:close/>
                  <a:moveTo>
                    <a:pt x="103" y="304"/>
                  </a:moveTo>
                  <a:lnTo>
                    <a:pt x="107" y="304"/>
                  </a:lnTo>
                  <a:lnTo>
                    <a:pt x="107" y="304"/>
                  </a:lnTo>
                  <a:lnTo>
                    <a:pt x="107" y="301"/>
                  </a:lnTo>
                  <a:lnTo>
                    <a:pt x="107" y="301"/>
                  </a:lnTo>
                  <a:lnTo>
                    <a:pt x="111" y="297"/>
                  </a:lnTo>
                  <a:lnTo>
                    <a:pt x="111" y="297"/>
                  </a:lnTo>
                  <a:lnTo>
                    <a:pt x="115" y="293"/>
                  </a:lnTo>
                  <a:lnTo>
                    <a:pt x="115" y="293"/>
                  </a:lnTo>
                  <a:lnTo>
                    <a:pt x="111" y="289"/>
                  </a:lnTo>
                  <a:lnTo>
                    <a:pt x="115" y="286"/>
                  </a:lnTo>
                  <a:lnTo>
                    <a:pt x="115" y="286"/>
                  </a:lnTo>
                  <a:lnTo>
                    <a:pt x="115" y="286"/>
                  </a:lnTo>
                  <a:lnTo>
                    <a:pt x="115" y="282"/>
                  </a:lnTo>
                  <a:lnTo>
                    <a:pt x="111" y="286"/>
                  </a:lnTo>
                  <a:lnTo>
                    <a:pt x="107" y="286"/>
                  </a:lnTo>
                  <a:lnTo>
                    <a:pt x="107" y="286"/>
                  </a:lnTo>
                  <a:lnTo>
                    <a:pt x="103" y="289"/>
                  </a:lnTo>
                  <a:lnTo>
                    <a:pt x="103" y="293"/>
                  </a:lnTo>
                  <a:lnTo>
                    <a:pt x="103" y="297"/>
                  </a:lnTo>
                  <a:lnTo>
                    <a:pt x="103" y="297"/>
                  </a:lnTo>
                  <a:lnTo>
                    <a:pt x="103" y="301"/>
                  </a:lnTo>
                  <a:lnTo>
                    <a:pt x="107" y="301"/>
                  </a:lnTo>
                  <a:lnTo>
                    <a:pt x="107" y="301"/>
                  </a:lnTo>
                  <a:lnTo>
                    <a:pt x="103" y="304"/>
                  </a:lnTo>
                  <a:lnTo>
                    <a:pt x="103" y="304"/>
                  </a:lnTo>
                  <a:lnTo>
                    <a:pt x="103" y="304"/>
                  </a:lnTo>
                  <a:close/>
                  <a:moveTo>
                    <a:pt x="81" y="315"/>
                  </a:moveTo>
                  <a:lnTo>
                    <a:pt x="81" y="319"/>
                  </a:lnTo>
                  <a:lnTo>
                    <a:pt x="81" y="319"/>
                  </a:lnTo>
                  <a:lnTo>
                    <a:pt x="81" y="319"/>
                  </a:lnTo>
                  <a:lnTo>
                    <a:pt x="81" y="319"/>
                  </a:lnTo>
                  <a:lnTo>
                    <a:pt x="85" y="312"/>
                  </a:lnTo>
                  <a:lnTo>
                    <a:pt x="85" y="308"/>
                  </a:lnTo>
                  <a:lnTo>
                    <a:pt x="85" y="304"/>
                  </a:lnTo>
                  <a:lnTo>
                    <a:pt x="89" y="297"/>
                  </a:lnTo>
                  <a:lnTo>
                    <a:pt x="85" y="297"/>
                  </a:lnTo>
                  <a:lnTo>
                    <a:pt x="85" y="301"/>
                  </a:lnTo>
                  <a:lnTo>
                    <a:pt x="85" y="301"/>
                  </a:lnTo>
                  <a:lnTo>
                    <a:pt x="81" y="304"/>
                  </a:lnTo>
                  <a:lnTo>
                    <a:pt x="81" y="308"/>
                  </a:lnTo>
                  <a:lnTo>
                    <a:pt x="81" y="3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8" name="Freeform 40"/>
            <p:cNvSpPr>
              <a:spLocks noEditPoints="1"/>
            </p:cNvSpPr>
            <p:nvPr/>
          </p:nvSpPr>
          <p:spPr bwMode="auto">
            <a:xfrm>
              <a:off x="4626258" y="1511069"/>
              <a:ext cx="214868" cy="343531"/>
            </a:xfrm>
            <a:custGeom>
              <a:avLst/>
              <a:gdLst>
                <a:gd name="T0" fmla="*/ 41 w 45"/>
                <a:gd name="T1" fmla="*/ 60 h 72"/>
                <a:gd name="T2" fmla="*/ 42 w 45"/>
                <a:gd name="T3" fmla="*/ 49 h 72"/>
                <a:gd name="T4" fmla="*/ 39 w 45"/>
                <a:gd name="T5" fmla="*/ 41 h 72"/>
                <a:gd name="T6" fmla="*/ 37 w 45"/>
                <a:gd name="T7" fmla="*/ 36 h 72"/>
                <a:gd name="T8" fmla="*/ 36 w 45"/>
                <a:gd name="T9" fmla="*/ 28 h 72"/>
                <a:gd name="T10" fmla="*/ 35 w 45"/>
                <a:gd name="T11" fmla="*/ 18 h 72"/>
                <a:gd name="T12" fmla="*/ 29 w 45"/>
                <a:gd name="T13" fmla="*/ 14 h 72"/>
                <a:gd name="T14" fmla="*/ 28 w 45"/>
                <a:gd name="T15" fmla="*/ 9 h 72"/>
                <a:gd name="T16" fmla="*/ 29 w 45"/>
                <a:gd name="T17" fmla="*/ 3 h 72"/>
                <a:gd name="T18" fmla="*/ 22 w 45"/>
                <a:gd name="T19" fmla="*/ 0 h 72"/>
                <a:gd name="T20" fmla="*/ 19 w 45"/>
                <a:gd name="T21" fmla="*/ 2 h 72"/>
                <a:gd name="T22" fmla="*/ 18 w 45"/>
                <a:gd name="T23" fmla="*/ 8 h 72"/>
                <a:gd name="T24" fmla="*/ 15 w 45"/>
                <a:gd name="T25" fmla="*/ 10 h 72"/>
                <a:gd name="T26" fmla="*/ 10 w 45"/>
                <a:gd name="T27" fmla="*/ 12 h 72"/>
                <a:gd name="T28" fmla="*/ 3 w 45"/>
                <a:gd name="T29" fmla="*/ 7 h 72"/>
                <a:gd name="T30" fmla="*/ 1 w 45"/>
                <a:gd name="T31" fmla="*/ 9 h 72"/>
                <a:gd name="T32" fmla="*/ 7 w 45"/>
                <a:gd name="T33" fmla="*/ 13 h 72"/>
                <a:gd name="T34" fmla="*/ 10 w 45"/>
                <a:gd name="T35" fmla="*/ 15 h 72"/>
                <a:gd name="T36" fmla="*/ 11 w 45"/>
                <a:gd name="T37" fmla="*/ 20 h 72"/>
                <a:gd name="T38" fmla="*/ 13 w 45"/>
                <a:gd name="T39" fmla="*/ 24 h 72"/>
                <a:gd name="T40" fmla="*/ 13 w 45"/>
                <a:gd name="T41" fmla="*/ 30 h 72"/>
                <a:gd name="T42" fmla="*/ 17 w 45"/>
                <a:gd name="T43" fmla="*/ 33 h 72"/>
                <a:gd name="T44" fmla="*/ 20 w 45"/>
                <a:gd name="T45" fmla="*/ 37 h 72"/>
                <a:gd name="T46" fmla="*/ 21 w 45"/>
                <a:gd name="T47" fmla="*/ 40 h 72"/>
                <a:gd name="T48" fmla="*/ 17 w 45"/>
                <a:gd name="T49" fmla="*/ 42 h 72"/>
                <a:gd name="T50" fmla="*/ 14 w 45"/>
                <a:gd name="T51" fmla="*/ 44 h 72"/>
                <a:gd name="T52" fmla="*/ 13 w 45"/>
                <a:gd name="T53" fmla="*/ 48 h 72"/>
                <a:gd name="T54" fmla="*/ 10 w 45"/>
                <a:gd name="T55" fmla="*/ 48 h 72"/>
                <a:gd name="T56" fmla="*/ 9 w 45"/>
                <a:gd name="T57" fmla="*/ 51 h 72"/>
                <a:gd name="T58" fmla="*/ 7 w 45"/>
                <a:gd name="T59" fmla="*/ 51 h 72"/>
                <a:gd name="T60" fmla="*/ 7 w 45"/>
                <a:gd name="T61" fmla="*/ 55 h 72"/>
                <a:gd name="T62" fmla="*/ 7 w 45"/>
                <a:gd name="T63" fmla="*/ 57 h 72"/>
                <a:gd name="T64" fmla="*/ 9 w 45"/>
                <a:gd name="T65" fmla="*/ 62 h 72"/>
                <a:gd name="T66" fmla="*/ 8 w 45"/>
                <a:gd name="T67" fmla="*/ 67 h 72"/>
                <a:gd name="T68" fmla="*/ 12 w 45"/>
                <a:gd name="T69" fmla="*/ 68 h 72"/>
                <a:gd name="T70" fmla="*/ 15 w 45"/>
                <a:gd name="T71" fmla="*/ 69 h 72"/>
                <a:gd name="T72" fmla="*/ 16 w 45"/>
                <a:gd name="T73" fmla="*/ 72 h 72"/>
                <a:gd name="T74" fmla="*/ 19 w 45"/>
                <a:gd name="T75" fmla="*/ 71 h 72"/>
                <a:gd name="T76" fmla="*/ 25 w 45"/>
                <a:gd name="T77" fmla="*/ 69 h 72"/>
                <a:gd name="T78" fmla="*/ 27 w 45"/>
                <a:gd name="T79" fmla="*/ 68 h 72"/>
                <a:gd name="T80" fmla="*/ 28 w 45"/>
                <a:gd name="T81" fmla="*/ 68 h 72"/>
                <a:gd name="T82" fmla="*/ 31 w 45"/>
                <a:gd name="T83" fmla="*/ 67 h 72"/>
                <a:gd name="T84" fmla="*/ 34 w 45"/>
                <a:gd name="T85" fmla="*/ 67 h 72"/>
                <a:gd name="T86" fmla="*/ 18 w 45"/>
                <a:gd name="T87" fmla="*/ 38 h 72"/>
                <a:gd name="T88" fmla="*/ 19 w 45"/>
                <a:gd name="T89" fmla="*/ 38 h 72"/>
                <a:gd name="T90" fmla="*/ 6 w 45"/>
                <a:gd name="T91" fmla="*/ 50 h 72"/>
                <a:gd name="T92" fmla="*/ 6 w 45"/>
                <a:gd name="T93" fmla="*/ 50 h 72"/>
                <a:gd name="T94" fmla="*/ 15 w 45"/>
                <a:gd name="T95" fmla="*/ 71 h 72"/>
                <a:gd name="T96" fmla="*/ 14 w 45"/>
                <a:gd name="T97" fmla="*/ 69 h 72"/>
                <a:gd name="T98" fmla="*/ 11 w 45"/>
                <a:gd name="T99" fmla="*/ 69 h 72"/>
                <a:gd name="T100" fmla="*/ 9 w 45"/>
                <a:gd name="T101" fmla="*/ 68 h 72"/>
                <a:gd name="T102" fmla="*/ 3 w 45"/>
                <a:gd name="T103" fmla="*/ 68 h 72"/>
                <a:gd name="T104" fmla="*/ 5 w 45"/>
                <a:gd name="T105" fmla="*/ 71 h 72"/>
                <a:gd name="T106" fmla="*/ 3 w 45"/>
                <a:gd name="T107" fmla="*/ 7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 h="72">
                  <a:moveTo>
                    <a:pt x="36" y="67"/>
                  </a:moveTo>
                  <a:cubicBezTo>
                    <a:pt x="35" y="66"/>
                    <a:pt x="35" y="66"/>
                    <a:pt x="35" y="66"/>
                  </a:cubicBezTo>
                  <a:cubicBezTo>
                    <a:pt x="37" y="64"/>
                    <a:pt x="37" y="64"/>
                    <a:pt x="37" y="64"/>
                  </a:cubicBezTo>
                  <a:cubicBezTo>
                    <a:pt x="39" y="64"/>
                    <a:pt x="39" y="64"/>
                    <a:pt x="39" y="64"/>
                  </a:cubicBezTo>
                  <a:cubicBezTo>
                    <a:pt x="40" y="62"/>
                    <a:pt x="40" y="62"/>
                    <a:pt x="40" y="62"/>
                  </a:cubicBezTo>
                  <a:cubicBezTo>
                    <a:pt x="41" y="60"/>
                    <a:pt x="41" y="60"/>
                    <a:pt x="41" y="60"/>
                  </a:cubicBezTo>
                  <a:cubicBezTo>
                    <a:pt x="42" y="58"/>
                    <a:pt x="42" y="58"/>
                    <a:pt x="42" y="58"/>
                  </a:cubicBezTo>
                  <a:cubicBezTo>
                    <a:pt x="44" y="55"/>
                    <a:pt x="44" y="55"/>
                    <a:pt x="44" y="55"/>
                  </a:cubicBezTo>
                  <a:cubicBezTo>
                    <a:pt x="45" y="53"/>
                    <a:pt x="45" y="53"/>
                    <a:pt x="45" y="53"/>
                  </a:cubicBezTo>
                  <a:cubicBezTo>
                    <a:pt x="45" y="51"/>
                    <a:pt x="45" y="51"/>
                    <a:pt x="45" y="51"/>
                  </a:cubicBezTo>
                  <a:cubicBezTo>
                    <a:pt x="43" y="49"/>
                    <a:pt x="43" y="49"/>
                    <a:pt x="43" y="49"/>
                  </a:cubicBezTo>
                  <a:cubicBezTo>
                    <a:pt x="42" y="49"/>
                    <a:pt x="42" y="49"/>
                    <a:pt x="42" y="49"/>
                  </a:cubicBezTo>
                  <a:cubicBezTo>
                    <a:pt x="40" y="46"/>
                    <a:pt x="40" y="46"/>
                    <a:pt x="40" y="46"/>
                  </a:cubicBezTo>
                  <a:cubicBezTo>
                    <a:pt x="40" y="45"/>
                    <a:pt x="40" y="45"/>
                    <a:pt x="40" y="45"/>
                  </a:cubicBezTo>
                  <a:cubicBezTo>
                    <a:pt x="41" y="44"/>
                    <a:pt x="41" y="44"/>
                    <a:pt x="41" y="44"/>
                  </a:cubicBezTo>
                  <a:cubicBezTo>
                    <a:pt x="41" y="43"/>
                    <a:pt x="41" y="43"/>
                    <a:pt x="41" y="43"/>
                  </a:cubicBezTo>
                  <a:cubicBezTo>
                    <a:pt x="39" y="42"/>
                    <a:pt x="39" y="42"/>
                    <a:pt x="39" y="42"/>
                  </a:cubicBezTo>
                  <a:cubicBezTo>
                    <a:pt x="39" y="41"/>
                    <a:pt x="39" y="41"/>
                    <a:pt x="39" y="41"/>
                  </a:cubicBezTo>
                  <a:cubicBezTo>
                    <a:pt x="39" y="40"/>
                    <a:pt x="39" y="40"/>
                    <a:pt x="39" y="40"/>
                  </a:cubicBezTo>
                  <a:cubicBezTo>
                    <a:pt x="39" y="39"/>
                    <a:pt x="39" y="39"/>
                    <a:pt x="39" y="39"/>
                  </a:cubicBezTo>
                  <a:cubicBezTo>
                    <a:pt x="39" y="39"/>
                    <a:pt x="39" y="39"/>
                    <a:pt x="39" y="39"/>
                  </a:cubicBezTo>
                  <a:cubicBezTo>
                    <a:pt x="38" y="38"/>
                    <a:pt x="38" y="38"/>
                    <a:pt x="38" y="38"/>
                  </a:cubicBezTo>
                  <a:cubicBezTo>
                    <a:pt x="37" y="38"/>
                    <a:pt x="37" y="38"/>
                    <a:pt x="37" y="38"/>
                  </a:cubicBezTo>
                  <a:cubicBezTo>
                    <a:pt x="37" y="36"/>
                    <a:pt x="37" y="36"/>
                    <a:pt x="37" y="36"/>
                  </a:cubicBezTo>
                  <a:cubicBezTo>
                    <a:pt x="38" y="36"/>
                    <a:pt x="38" y="36"/>
                    <a:pt x="38" y="36"/>
                  </a:cubicBezTo>
                  <a:cubicBezTo>
                    <a:pt x="37" y="36"/>
                    <a:pt x="37" y="36"/>
                    <a:pt x="37" y="36"/>
                  </a:cubicBezTo>
                  <a:cubicBezTo>
                    <a:pt x="37" y="35"/>
                    <a:pt x="37" y="35"/>
                    <a:pt x="37" y="35"/>
                  </a:cubicBezTo>
                  <a:cubicBezTo>
                    <a:pt x="37" y="32"/>
                    <a:pt x="37" y="32"/>
                    <a:pt x="37" y="32"/>
                  </a:cubicBezTo>
                  <a:cubicBezTo>
                    <a:pt x="38" y="32"/>
                    <a:pt x="38" y="32"/>
                    <a:pt x="38" y="32"/>
                  </a:cubicBezTo>
                  <a:cubicBezTo>
                    <a:pt x="36" y="28"/>
                    <a:pt x="36" y="28"/>
                    <a:pt x="36" y="28"/>
                  </a:cubicBezTo>
                  <a:cubicBezTo>
                    <a:pt x="34" y="25"/>
                    <a:pt x="34" y="25"/>
                    <a:pt x="34" y="25"/>
                  </a:cubicBezTo>
                  <a:cubicBezTo>
                    <a:pt x="34" y="24"/>
                    <a:pt x="34" y="24"/>
                    <a:pt x="34" y="24"/>
                  </a:cubicBezTo>
                  <a:cubicBezTo>
                    <a:pt x="33" y="23"/>
                    <a:pt x="33" y="23"/>
                    <a:pt x="33" y="23"/>
                  </a:cubicBezTo>
                  <a:cubicBezTo>
                    <a:pt x="33" y="21"/>
                    <a:pt x="33" y="21"/>
                    <a:pt x="33" y="21"/>
                  </a:cubicBezTo>
                  <a:cubicBezTo>
                    <a:pt x="34" y="19"/>
                    <a:pt x="34" y="19"/>
                    <a:pt x="34" y="19"/>
                  </a:cubicBezTo>
                  <a:cubicBezTo>
                    <a:pt x="35" y="18"/>
                    <a:pt x="35" y="18"/>
                    <a:pt x="35" y="18"/>
                  </a:cubicBezTo>
                  <a:cubicBezTo>
                    <a:pt x="34" y="18"/>
                    <a:pt x="34" y="18"/>
                    <a:pt x="34" y="18"/>
                  </a:cubicBezTo>
                  <a:cubicBezTo>
                    <a:pt x="32" y="17"/>
                    <a:pt x="32" y="17"/>
                    <a:pt x="32" y="17"/>
                  </a:cubicBezTo>
                  <a:cubicBezTo>
                    <a:pt x="32" y="16"/>
                    <a:pt x="32" y="16"/>
                    <a:pt x="32" y="16"/>
                  </a:cubicBezTo>
                  <a:cubicBezTo>
                    <a:pt x="31" y="15"/>
                    <a:pt x="31" y="15"/>
                    <a:pt x="31" y="15"/>
                  </a:cubicBezTo>
                  <a:cubicBezTo>
                    <a:pt x="30" y="14"/>
                    <a:pt x="30" y="14"/>
                    <a:pt x="30" y="14"/>
                  </a:cubicBezTo>
                  <a:cubicBezTo>
                    <a:pt x="29" y="14"/>
                    <a:pt x="29" y="14"/>
                    <a:pt x="29" y="14"/>
                  </a:cubicBezTo>
                  <a:cubicBezTo>
                    <a:pt x="28" y="12"/>
                    <a:pt x="28" y="12"/>
                    <a:pt x="28" y="12"/>
                  </a:cubicBezTo>
                  <a:cubicBezTo>
                    <a:pt x="28" y="12"/>
                    <a:pt x="28" y="12"/>
                    <a:pt x="28" y="12"/>
                  </a:cubicBezTo>
                  <a:cubicBezTo>
                    <a:pt x="28" y="10"/>
                    <a:pt x="28" y="10"/>
                    <a:pt x="28" y="10"/>
                  </a:cubicBezTo>
                  <a:cubicBezTo>
                    <a:pt x="28" y="9"/>
                    <a:pt x="28" y="9"/>
                    <a:pt x="28" y="9"/>
                  </a:cubicBezTo>
                  <a:cubicBezTo>
                    <a:pt x="28" y="9"/>
                    <a:pt x="28" y="9"/>
                    <a:pt x="28" y="9"/>
                  </a:cubicBezTo>
                  <a:cubicBezTo>
                    <a:pt x="28" y="9"/>
                    <a:pt x="28" y="9"/>
                    <a:pt x="28" y="9"/>
                  </a:cubicBezTo>
                  <a:cubicBezTo>
                    <a:pt x="29" y="8"/>
                    <a:pt x="29" y="8"/>
                    <a:pt x="29" y="8"/>
                  </a:cubicBezTo>
                  <a:cubicBezTo>
                    <a:pt x="29" y="7"/>
                    <a:pt x="29" y="7"/>
                    <a:pt x="29" y="7"/>
                  </a:cubicBezTo>
                  <a:cubicBezTo>
                    <a:pt x="30" y="6"/>
                    <a:pt x="30" y="6"/>
                    <a:pt x="30" y="6"/>
                  </a:cubicBezTo>
                  <a:cubicBezTo>
                    <a:pt x="30" y="5"/>
                    <a:pt x="30" y="5"/>
                    <a:pt x="30" y="5"/>
                  </a:cubicBezTo>
                  <a:cubicBezTo>
                    <a:pt x="29" y="4"/>
                    <a:pt x="29" y="4"/>
                    <a:pt x="29" y="4"/>
                  </a:cubicBezTo>
                  <a:cubicBezTo>
                    <a:pt x="29" y="3"/>
                    <a:pt x="29" y="3"/>
                    <a:pt x="29" y="3"/>
                  </a:cubicBezTo>
                  <a:cubicBezTo>
                    <a:pt x="28" y="3"/>
                    <a:pt x="28" y="3"/>
                    <a:pt x="28" y="3"/>
                  </a:cubicBezTo>
                  <a:cubicBezTo>
                    <a:pt x="27" y="3"/>
                    <a:pt x="27" y="3"/>
                    <a:pt x="27" y="3"/>
                  </a:cubicBezTo>
                  <a:cubicBezTo>
                    <a:pt x="26" y="2"/>
                    <a:pt x="26" y="2"/>
                    <a:pt x="26" y="2"/>
                  </a:cubicBezTo>
                  <a:cubicBezTo>
                    <a:pt x="25" y="1"/>
                    <a:pt x="25" y="1"/>
                    <a:pt x="25" y="1"/>
                  </a:cubicBezTo>
                  <a:cubicBezTo>
                    <a:pt x="24" y="0"/>
                    <a:pt x="24" y="0"/>
                    <a:pt x="24" y="0"/>
                  </a:cubicBezTo>
                  <a:cubicBezTo>
                    <a:pt x="22" y="0"/>
                    <a:pt x="22" y="0"/>
                    <a:pt x="22" y="0"/>
                  </a:cubicBezTo>
                  <a:cubicBezTo>
                    <a:pt x="22" y="1"/>
                    <a:pt x="22" y="1"/>
                    <a:pt x="22" y="1"/>
                  </a:cubicBezTo>
                  <a:cubicBezTo>
                    <a:pt x="22" y="2"/>
                    <a:pt x="22" y="2"/>
                    <a:pt x="22" y="2"/>
                  </a:cubicBezTo>
                  <a:cubicBezTo>
                    <a:pt x="21" y="2"/>
                    <a:pt x="21" y="2"/>
                    <a:pt x="21" y="2"/>
                  </a:cubicBezTo>
                  <a:cubicBezTo>
                    <a:pt x="20" y="1"/>
                    <a:pt x="20" y="1"/>
                    <a:pt x="20" y="1"/>
                  </a:cubicBezTo>
                  <a:cubicBezTo>
                    <a:pt x="19" y="2"/>
                    <a:pt x="19" y="2"/>
                    <a:pt x="19" y="2"/>
                  </a:cubicBezTo>
                  <a:cubicBezTo>
                    <a:pt x="19" y="2"/>
                    <a:pt x="19" y="2"/>
                    <a:pt x="19" y="2"/>
                  </a:cubicBezTo>
                  <a:cubicBezTo>
                    <a:pt x="18" y="3"/>
                    <a:pt x="18" y="3"/>
                    <a:pt x="18" y="3"/>
                  </a:cubicBezTo>
                  <a:cubicBezTo>
                    <a:pt x="18" y="3"/>
                    <a:pt x="18" y="3"/>
                    <a:pt x="18" y="3"/>
                  </a:cubicBezTo>
                  <a:cubicBezTo>
                    <a:pt x="18" y="4"/>
                    <a:pt x="18" y="4"/>
                    <a:pt x="18" y="4"/>
                  </a:cubicBezTo>
                  <a:cubicBezTo>
                    <a:pt x="18" y="5"/>
                    <a:pt x="18" y="5"/>
                    <a:pt x="18" y="5"/>
                  </a:cubicBezTo>
                  <a:cubicBezTo>
                    <a:pt x="18" y="7"/>
                    <a:pt x="18" y="7"/>
                    <a:pt x="18" y="7"/>
                  </a:cubicBezTo>
                  <a:cubicBezTo>
                    <a:pt x="18" y="8"/>
                    <a:pt x="18" y="8"/>
                    <a:pt x="18" y="8"/>
                  </a:cubicBezTo>
                  <a:cubicBezTo>
                    <a:pt x="18" y="9"/>
                    <a:pt x="18" y="9"/>
                    <a:pt x="18" y="9"/>
                  </a:cubicBezTo>
                  <a:cubicBezTo>
                    <a:pt x="18" y="9"/>
                    <a:pt x="18" y="9"/>
                    <a:pt x="18" y="9"/>
                  </a:cubicBezTo>
                  <a:cubicBezTo>
                    <a:pt x="17" y="10"/>
                    <a:pt x="17" y="10"/>
                    <a:pt x="17" y="10"/>
                  </a:cubicBezTo>
                  <a:cubicBezTo>
                    <a:pt x="16" y="10"/>
                    <a:pt x="16" y="10"/>
                    <a:pt x="16" y="10"/>
                  </a:cubicBezTo>
                  <a:cubicBezTo>
                    <a:pt x="16" y="10"/>
                    <a:pt x="16" y="10"/>
                    <a:pt x="16" y="10"/>
                  </a:cubicBezTo>
                  <a:cubicBezTo>
                    <a:pt x="15" y="10"/>
                    <a:pt x="15" y="10"/>
                    <a:pt x="15" y="10"/>
                  </a:cubicBezTo>
                  <a:cubicBezTo>
                    <a:pt x="15" y="11"/>
                    <a:pt x="15" y="11"/>
                    <a:pt x="15" y="11"/>
                  </a:cubicBezTo>
                  <a:cubicBezTo>
                    <a:pt x="14" y="11"/>
                    <a:pt x="14" y="11"/>
                    <a:pt x="14" y="11"/>
                  </a:cubicBezTo>
                  <a:cubicBezTo>
                    <a:pt x="12" y="10"/>
                    <a:pt x="12" y="10"/>
                    <a:pt x="12" y="10"/>
                  </a:cubicBezTo>
                  <a:cubicBezTo>
                    <a:pt x="11" y="10"/>
                    <a:pt x="11" y="10"/>
                    <a:pt x="11" y="10"/>
                  </a:cubicBezTo>
                  <a:cubicBezTo>
                    <a:pt x="11" y="11"/>
                    <a:pt x="11" y="11"/>
                    <a:pt x="11" y="11"/>
                  </a:cubicBezTo>
                  <a:cubicBezTo>
                    <a:pt x="10" y="12"/>
                    <a:pt x="10" y="12"/>
                    <a:pt x="10" y="12"/>
                  </a:cubicBezTo>
                  <a:cubicBezTo>
                    <a:pt x="8" y="12"/>
                    <a:pt x="8" y="12"/>
                    <a:pt x="8" y="12"/>
                  </a:cubicBezTo>
                  <a:cubicBezTo>
                    <a:pt x="6" y="11"/>
                    <a:pt x="6" y="11"/>
                    <a:pt x="6" y="11"/>
                  </a:cubicBezTo>
                  <a:cubicBezTo>
                    <a:pt x="6" y="10"/>
                    <a:pt x="6" y="10"/>
                    <a:pt x="6" y="10"/>
                  </a:cubicBezTo>
                  <a:cubicBezTo>
                    <a:pt x="5" y="10"/>
                    <a:pt x="5" y="10"/>
                    <a:pt x="5" y="10"/>
                  </a:cubicBezTo>
                  <a:cubicBezTo>
                    <a:pt x="3" y="8"/>
                    <a:pt x="3" y="8"/>
                    <a:pt x="3" y="8"/>
                  </a:cubicBezTo>
                  <a:cubicBezTo>
                    <a:pt x="3" y="7"/>
                    <a:pt x="3" y="7"/>
                    <a:pt x="3" y="7"/>
                  </a:cubicBezTo>
                  <a:cubicBezTo>
                    <a:pt x="2" y="7"/>
                    <a:pt x="2" y="7"/>
                    <a:pt x="2" y="7"/>
                  </a:cubicBezTo>
                  <a:cubicBezTo>
                    <a:pt x="1" y="8"/>
                    <a:pt x="1" y="8"/>
                    <a:pt x="1" y="8"/>
                  </a:cubicBezTo>
                  <a:cubicBezTo>
                    <a:pt x="1" y="8"/>
                    <a:pt x="1" y="8"/>
                    <a:pt x="1" y="8"/>
                  </a:cubicBezTo>
                  <a:cubicBezTo>
                    <a:pt x="1" y="9"/>
                    <a:pt x="1" y="9"/>
                    <a:pt x="1" y="9"/>
                  </a:cubicBezTo>
                  <a:cubicBezTo>
                    <a:pt x="1" y="9"/>
                    <a:pt x="1" y="9"/>
                    <a:pt x="1" y="9"/>
                  </a:cubicBezTo>
                  <a:cubicBezTo>
                    <a:pt x="1" y="9"/>
                    <a:pt x="1" y="9"/>
                    <a:pt x="1" y="9"/>
                  </a:cubicBezTo>
                  <a:cubicBezTo>
                    <a:pt x="0" y="9"/>
                    <a:pt x="0" y="9"/>
                    <a:pt x="0" y="9"/>
                  </a:cubicBezTo>
                  <a:cubicBezTo>
                    <a:pt x="1" y="10"/>
                    <a:pt x="1" y="10"/>
                    <a:pt x="1" y="10"/>
                  </a:cubicBezTo>
                  <a:cubicBezTo>
                    <a:pt x="2" y="10"/>
                    <a:pt x="2" y="10"/>
                    <a:pt x="2" y="10"/>
                  </a:cubicBezTo>
                  <a:cubicBezTo>
                    <a:pt x="4" y="12"/>
                    <a:pt x="4" y="12"/>
                    <a:pt x="4" y="12"/>
                  </a:cubicBezTo>
                  <a:cubicBezTo>
                    <a:pt x="5" y="13"/>
                    <a:pt x="5" y="13"/>
                    <a:pt x="5" y="13"/>
                  </a:cubicBezTo>
                  <a:cubicBezTo>
                    <a:pt x="7" y="13"/>
                    <a:pt x="7" y="13"/>
                    <a:pt x="7" y="13"/>
                  </a:cubicBezTo>
                  <a:cubicBezTo>
                    <a:pt x="7" y="13"/>
                    <a:pt x="7" y="13"/>
                    <a:pt x="7" y="13"/>
                  </a:cubicBezTo>
                  <a:cubicBezTo>
                    <a:pt x="8" y="14"/>
                    <a:pt x="8" y="14"/>
                    <a:pt x="8" y="14"/>
                  </a:cubicBezTo>
                  <a:cubicBezTo>
                    <a:pt x="9" y="14"/>
                    <a:pt x="9" y="14"/>
                    <a:pt x="9" y="14"/>
                  </a:cubicBezTo>
                  <a:cubicBezTo>
                    <a:pt x="9" y="15"/>
                    <a:pt x="9" y="15"/>
                    <a:pt x="9" y="15"/>
                  </a:cubicBezTo>
                  <a:cubicBezTo>
                    <a:pt x="10" y="15"/>
                    <a:pt x="10" y="15"/>
                    <a:pt x="10" y="15"/>
                  </a:cubicBezTo>
                  <a:cubicBezTo>
                    <a:pt x="10" y="15"/>
                    <a:pt x="10" y="15"/>
                    <a:pt x="10" y="15"/>
                  </a:cubicBezTo>
                  <a:cubicBezTo>
                    <a:pt x="11" y="16"/>
                    <a:pt x="11" y="16"/>
                    <a:pt x="11" y="16"/>
                  </a:cubicBezTo>
                  <a:cubicBezTo>
                    <a:pt x="11" y="16"/>
                    <a:pt x="11" y="16"/>
                    <a:pt x="11" y="16"/>
                  </a:cubicBezTo>
                  <a:cubicBezTo>
                    <a:pt x="12" y="17"/>
                    <a:pt x="12" y="17"/>
                    <a:pt x="12" y="17"/>
                  </a:cubicBezTo>
                  <a:cubicBezTo>
                    <a:pt x="11" y="17"/>
                    <a:pt x="11" y="17"/>
                    <a:pt x="11" y="17"/>
                  </a:cubicBezTo>
                  <a:cubicBezTo>
                    <a:pt x="12" y="19"/>
                    <a:pt x="12" y="19"/>
                    <a:pt x="12" y="19"/>
                  </a:cubicBezTo>
                  <a:cubicBezTo>
                    <a:pt x="11" y="20"/>
                    <a:pt x="11" y="20"/>
                    <a:pt x="11" y="20"/>
                  </a:cubicBezTo>
                  <a:cubicBezTo>
                    <a:pt x="11" y="20"/>
                    <a:pt x="11" y="20"/>
                    <a:pt x="11" y="20"/>
                  </a:cubicBezTo>
                  <a:cubicBezTo>
                    <a:pt x="13" y="20"/>
                    <a:pt x="13" y="20"/>
                    <a:pt x="13" y="20"/>
                  </a:cubicBezTo>
                  <a:cubicBezTo>
                    <a:pt x="13" y="21"/>
                    <a:pt x="13" y="21"/>
                    <a:pt x="13" y="21"/>
                  </a:cubicBezTo>
                  <a:cubicBezTo>
                    <a:pt x="12" y="22"/>
                    <a:pt x="12" y="22"/>
                    <a:pt x="12" y="22"/>
                  </a:cubicBezTo>
                  <a:cubicBezTo>
                    <a:pt x="13" y="23"/>
                    <a:pt x="13" y="23"/>
                    <a:pt x="13" y="23"/>
                  </a:cubicBezTo>
                  <a:cubicBezTo>
                    <a:pt x="13" y="24"/>
                    <a:pt x="13" y="24"/>
                    <a:pt x="13" y="24"/>
                  </a:cubicBezTo>
                  <a:cubicBezTo>
                    <a:pt x="13" y="25"/>
                    <a:pt x="13" y="25"/>
                    <a:pt x="13" y="25"/>
                  </a:cubicBezTo>
                  <a:cubicBezTo>
                    <a:pt x="13" y="26"/>
                    <a:pt x="13" y="26"/>
                    <a:pt x="13" y="26"/>
                  </a:cubicBezTo>
                  <a:cubicBezTo>
                    <a:pt x="13" y="26"/>
                    <a:pt x="13" y="26"/>
                    <a:pt x="13" y="26"/>
                  </a:cubicBezTo>
                  <a:cubicBezTo>
                    <a:pt x="13" y="28"/>
                    <a:pt x="13" y="28"/>
                    <a:pt x="13" y="28"/>
                  </a:cubicBezTo>
                  <a:cubicBezTo>
                    <a:pt x="13" y="29"/>
                    <a:pt x="13" y="29"/>
                    <a:pt x="13" y="29"/>
                  </a:cubicBezTo>
                  <a:cubicBezTo>
                    <a:pt x="13" y="30"/>
                    <a:pt x="13" y="30"/>
                    <a:pt x="13" y="30"/>
                  </a:cubicBezTo>
                  <a:cubicBezTo>
                    <a:pt x="14" y="30"/>
                    <a:pt x="14" y="30"/>
                    <a:pt x="14" y="30"/>
                  </a:cubicBezTo>
                  <a:cubicBezTo>
                    <a:pt x="15" y="31"/>
                    <a:pt x="15" y="31"/>
                    <a:pt x="15" y="31"/>
                  </a:cubicBezTo>
                  <a:cubicBezTo>
                    <a:pt x="16" y="32"/>
                    <a:pt x="16" y="32"/>
                    <a:pt x="16" y="32"/>
                  </a:cubicBezTo>
                  <a:cubicBezTo>
                    <a:pt x="15" y="33"/>
                    <a:pt x="15" y="33"/>
                    <a:pt x="15" y="33"/>
                  </a:cubicBezTo>
                  <a:cubicBezTo>
                    <a:pt x="16" y="33"/>
                    <a:pt x="16" y="33"/>
                    <a:pt x="16" y="33"/>
                  </a:cubicBezTo>
                  <a:cubicBezTo>
                    <a:pt x="17" y="33"/>
                    <a:pt x="17" y="33"/>
                    <a:pt x="17" y="33"/>
                  </a:cubicBezTo>
                  <a:cubicBezTo>
                    <a:pt x="17" y="34"/>
                    <a:pt x="17" y="34"/>
                    <a:pt x="17" y="34"/>
                  </a:cubicBezTo>
                  <a:cubicBezTo>
                    <a:pt x="19" y="34"/>
                    <a:pt x="19" y="34"/>
                    <a:pt x="19" y="34"/>
                  </a:cubicBezTo>
                  <a:cubicBezTo>
                    <a:pt x="20" y="35"/>
                    <a:pt x="20" y="35"/>
                    <a:pt x="20" y="35"/>
                  </a:cubicBezTo>
                  <a:cubicBezTo>
                    <a:pt x="20" y="35"/>
                    <a:pt x="20" y="35"/>
                    <a:pt x="20" y="35"/>
                  </a:cubicBezTo>
                  <a:cubicBezTo>
                    <a:pt x="20" y="36"/>
                    <a:pt x="20" y="36"/>
                    <a:pt x="20" y="36"/>
                  </a:cubicBezTo>
                  <a:cubicBezTo>
                    <a:pt x="20" y="37"/>
                    <a:pt x="20" y="37"/>
                    <a:pt x="20" y="37"/>
                  </a:cubicBezTo>
                  <a:cubicBezTo>
                    <a:pt x="20" y="37"/>
                    <a:pt x="20" y="37"/>
                    <a:pt x="20" y="37"/>
                  </a:cubicBezTo>
                  <a:cubicBezTo>
                    <a:pt x="21" y="38"/>
                    <a:pt x="21" y="38"/>
                    <a:pt x="21" y="38"/>
                  </a:cubicBezTo>
                  <a:cubicBezTo>
                    <a:pt x="20" y="38"/>
                    <a:pt x="20" y="38"/>
                    <a:pt x="20" y="38"/>
                  </a:cubicBezTo>
                  <a:cubicBezTo>
                    <a:pt x="20" y="38"/>
                    <a:pt x="20" y="38"/>
                    <a:pt x="20" y="38"/>
                  </a:cubicBezTo>
                  <a:cubicBezTo>
                    <a:pt x="21" y="39"/>
                    <a:pt x="21" y="39"/>
                    <a:pt x="21" y="39"/>
                  </a:cubicBezTo>
                  <a:cubicBezTo>
                    <a:pt x="21" y="40"/>
                    <a:pt x="21" y="40"/>
                    <a:pt x="21" y="40"/>
                  </a:cubicBezTo>
                  <a:cubicBezTo>
                    <a:pt x="20" y="39"/>
                    <a:pt x="20" y="39"/>
                    <a:pt x="20" y="39"/>
                  </a:cubicBezTo>
                  <a:cubicBezTo>
                    <a:pt x="19" y="39"/>
                    <a:pt x="19" y="39"/>
                    <a:pt x="19" y="39"/>
                  </a:cubicBezTo>
                  <a:cubicBezTo>
                    <a:pt x="17" y="40"/>
                    <a:pt x="17" y="40"/>
                    <a:pt x="17" y="40"/>
                  </a:cubicBezTo>
                  <a:cubicBezTo>
                    <a:pt x="17" y="40"/>
                    <a:pt x="17" y="40"/>
                    <a:pt x="17" y="40"/>
                  </a:cubicBezTo>
                  <a:cubicBezTo>
                    <a:pt x="17" y="41"/>
                    <a:pt x="17" y="41"/>
                    <a:pt x="17" y="41"/>
                  </a:cubicBezTo>
                  <a:cubicBezTo>
                    <a:pt x="17" y="42"/>
                    <a:pt x="17" y="42"/>
                    <a:pt x="17" y="42"/>
                  </a:cubicBezTo>
                  <a:cubicBezTo>
                    <a:pt x="16" y="42"/>
                    <a:pt x="16" y="42"/>
                    <a:pt x="16" y="42"/>
                  </a:cubicBezTo>
                  <a:cubicBezTo>
                    <a:pt x="15" y="43"/>
                    <a:pt x="15" y="43"/>
                    <a:pt x="15" y="43"/>
                  </a:cubicBezTo>
                  <a:cubicBezTo>
                    <a:pt x="15" y="44"/>
                    <a:pt x="15" y="44"/>
                    <a:pt x="15" y="44"/>
                  </a:cubicBezTo>
                  <a:cubicBezTo>
                    <a:pt x="14" y="44"/>
                    <a:pt x="14" y="44"/>
                    <a:pt x="14" y="44"/>
                  </a:cubicBezTo>
                  <a:cubicBezTo>
                    <a:pt x="14" y="44"/>
                    <a:pt x="14" y="44"/>
                    <a:pt x="14" y="44"/>
                  </a:cubicBezTo>
                  <a:cubicBezTo>
                    <a:pt x="14" y="44"/>
                    <a:pt x="14" y="44"/>
                    <a:pt x="14" y="44"/>
                  </a:cubicBezTo>
                  <a:cubicBezTo>
                    <a:pt x="14" y="45"/>
                    <a:pt x="14" y="45"/>
                    <a:pt x="14" y="45"/>
                  </a:cubicBezTo>
                  <a:cubicBezTo>
                    <a:pt x="14" y="46"/>
                    <a:pt x="14" y="46"/>
                    <a:pt x="14" y="46"/>
                  </a:cubicBezTo>
                  <a:cubicBezTo>
                    <a:pt x="13" y="46"/>
                    <a:pt x="13" y="46"/>
                    <a:pt x="13" y="46"/>
                  </a:cubicBezTo>
                  <a:cubicBezTo>
                    <a:pt x="12" y="46"/>
                    <a:pt x="12" y="46"/>
                    <a:pt x="12" y="46"/>
                  </a:cubicBezTo>
                  <a:cubicBezTo>
                    <a:pt x="13" y="47"/>
                    <a:pt x="13" y="47"/>
                    <a:pt x="13" y="47"/>
                  </a:cubicBezTo>
                  <a:cubicBezTo>
                    <a:pt x="13" y="48"/>
                    <a:pt x="13" y="48"/>
                    <a:pt x="13" y="48"/>
                  </a:cubicBezTo>
                  <a:cubicBezTo>
                    <a:pt x="12" y="47"/>
                    <a:pt x="12" y="47"/>
                    <a:pt x="12" y="47"/>
                  </a:cubicBezTo>
                  <a:cubicBezTo>
                    <a:pt x="12" y="47"/>
                    <a:pt x="12" y="47"/>
                    <a:pt x="12" y="47"/>
                  </a:cubicBezTo>
                  <a:cubicBezTo>
                    <a:pt x="11" y="47"/>
                    <a:pt x="11" y="47"/>
                    <a:pt x="11" y="47"/>
                  </a:cubicBezTo>
                  <a:cubicBezTo>
                    <a:pt x="11" y="48"/>
                    <a:pt x="11" y="48"/>
                    <a:pt x="11" y="48"/>
                  </a:cubicBezTo>
                  <a:cubicBezTo>
                    <a:pt x="11" y="48"/>
                    <a:pt x="11" y="48"/>
                    <a:pt x="11" y="48"/>
                  </a:cubicBezTo>
                  <a:cubicBezTo>
                    <a:pt x="10" y="48"/>
                    <a:pt x="10" y="48"/>
                    <a:pt x="10" y="48"/>
                  </a:cubicBezTo>
                  <a:cubicBezTo>
                    <a:pt x="10" y="49"/>
                    <a:pt x="10" y="49"/>
                    <a:pt x="10" y="49"/>
                  </a:cubicBezTo>
                  <a:cubicBezTo>
                    <a:pt x="11" y="49"/>
                    <a:pt x="11" y="49"/>
                    <a:pt x="11" y="49"/>
                  </a:cubicBezTo>
                  <a:cubicBezTo>
                    <a:pt x="11" y="49"/>
                    <a:pt x="11" y="49"/>
                    <a:pt x="11" y="49"/>
                  </a:cubicBezTo>
                  <a:cubicBezTo>
                    <a:pt x="10" y="50"/>
                    <a:pt x="10" y="50"/>
                    <a:pt x="10" y="50"/>
                  </a:cubicBezTo>
                  <a:cubicBezTo>
                    <a:pt x="10" y="50"/>
                    <a:pt x="10" y="50"/>
                    <a:pt x="10" y="50"/>
                  </a:cubicBezTo>
                  <a:cubicBezTo>
                    <a:pt x="9" y="51"/>
                    <a:pt x="9" y="51"/>
                    <a:pt x="9" y="51"/>
                  </a:cubicBezTo>
                  <a:cubicBezTo>
                    <a:pt x="9" y="51"/>
                    <a:pt x="9" y="51"/>
                    <a:pt x="9" y="51"/>
                  </a:cubicBezTo>
                  <a:cubicBezTo>
                    <a:pt x="9" y="50"/>
                    <a:pt x="9" y="50"/>
                    <a:pt x="9" y="50"/>
                  </a:cubicBezTo>
                  <a:cubicBezTo>
                    <a:pt x="8" y="50"/>
                    <a:pt x="8" y="50"/>
                    <a:pt x="8" y="50"/>
                  </a:cubicBezTo>
                  <a:cubicBezTo>
                    <a:pt x="7" y="50"/>
                    <a:pt x="7" y="50"/>
                    <a:pt x="7" y="50"/>
                  </a:cubicBezTo>
                  <a:cubicBezTo>
                    <a:pt x="8" y="51"/>
                    <a:pt x="8" y="51"/>
                    <a:pt x="8" y="51"/>
                  </a:cubicBezTo>
                  <a:cubicBezTo>
                    <a:pt x="7" y="51"/>
                    <a:pt x="7" y="51"/>
                    <a:pt x="7" y="51"/>
                  </a:cubicBezTo>
                  <a:cubicBezTo>
                    <a:pt x="8" y="52"/>
                    <a:pt x="8" y="52"/>
                    <a:pt x="8" y="52"/>
                  </a:cubicBezTo>
                  <a:cubicBezTo>
                    <a:pt x="7" y="53"/>
                    <a:pt x="7" y="53"/>
                    <a:pt x="7" y="53"/>
                  </a:cubicBezTo>
                  <a:cubicBezTo>
                    <a:pt x="7" y="53"/>
                    <a:pt x="7" y="53"/>
                    <a:pt x="7" y="53"/>
                  </a:cubicBezTo>
                  <a:cubicBezTo>
                    <a:pt x="6" y="54"/>
                    <a:pt x="6" y="54"/>
                    <a:pt x="6" y="54"/>
                  </a:cubicBezTo>
                  <a:cubicBezTo>
                    <a:pt x="7" y="55"/>
                    <a:pt x="7" y="55"/>
                    <a:pt x="7" y="55"/>
                  </a:cubicBezTo>
                  <a:cubicBezTo>
                    <a:pt x="7" y="55"/>
                    <a:pt x="7" y="55"/>
                    <a:pt x="7" y="55"/>
                  </a:cubicBezTo>
                  <a:cubicBezTo>
                    <a:pt x="7" y="55"/>
                    <a:pt x="7" y="55"/>
                    <a:pt x="7" y="55"/>
                  </a:cubicBezTo>
                  <a:cubicBezTo>
                    <a:pt x="7" y="56"/>
                    <a:pt x="7" y="56"/>
                    <a:pt x="7" y="56"/>
                  </a:cubicBezTo>
                  <a:cubicBezTo>
                    <a:pt x="7" y="56"/>
                    <a:pt x="7" y="56"/>
                    <a:pt x="7" y="56"/>
                  </a:cubicBezTo>
                  <a:cubicBezTo>
                    <a:pt x="8" y="56"/>
                    <a:pt x="8" y="56"/>
                    <a:pt x="8" y="56"/>
                  </a:cubicBezTo>
                  <a:cubicBezTo>
                    <a:pt x="8" y="57"/>
                    <a:pt x="8" y="57"/>
                    <a:pt x="8" y="57"/>
                  </a:cubicBezTo>
                  <a:cubicBezTo>
                    <a:pt x="7" y="57"/>
                    <a:pt x="7" y="57"/>
                    <a:pt x="7" y="57"/>
                  </a:cubicBezTo>
                  <a:cubicBezTo>
                    <a:pt x="8" y="58"/>
                    <a:pt x="8" y="58"/>
                    <a:pt x="8" y="58"/>
                  </a:cubicBezTo>
                  <a:cubicBezTo>
                    <a:pt x="8" y="59"/>
                    <a:pt x="8" y="59"/>
                    <a:pt x="8" y="59"/>
                  </a:cubicBezTo>
                  <a:cubicBezTo>
                    <a:pt x="8" y="60"/>
                    <a:pt x="8" y="60"/>
                    <a:pt x="8" y="60"/>
                  </a:cubicBezTo>
                  <a:cubicBezTo>
                    <a:pt x="9" y="60"/>
                    <a:pt x="9" y="60"/>
                    <a:pt x="9" y="60"/>
                  </a:cubicBezTo>
                  <a:cubicBezTo>
                    <a:pt x="9" y="61"/>
                    <a:pt x="9" y="61"/>
                    <a:pt x="9" y="61"/>
                  </a:cubicBezTo>
                  <a:cubicBezTo>
                    <a:pt x="9" y="62"/>
                    <a:pt x="9" y="62"/>
                    <a:pt x="9" y="62"/>
                  </a:cubicBezTo>
                  <a:cubicBezTo>
                    <a:pt x="9" y="62"/>
                    <a:pt x="9" y="62"/>
                    <a:pt x="9" y="62"/>
                  </a:cubicBezTo>
                  <a:cubicBezTo>
                    <a:pt x="9" y="63"/>
                    <a:pt x="9" y="63"/>
                    <a:pt x="9" y="63"/>
                  </a:cubicBezTo>
                  <a:cubicBezTo>
                    <a:pt x="8" y="64"/>
                    <a:pt x="8" y="64"/>
                    <a:pt x="8" y="64"/>
                  </a:cubicBezTo>
                  <a:cubicBezTo>
                    <a:pt x="8" y="65"/>
                    <a:pt x="8" y="65"/>
                    <a:pt x="8" y="65"/>
                  </a:cubicBezTo>
                  <a:cubicBezTo>
                    <a:pt x="9" y="66"/>
                    <a:pt x="9" y="66"/>
                    <a:pt x="9" y="66"/>
                  </a:cubicBezTo>
                  <a:cubicBezTo>
                    <a:pt x="8" y="67"/>
                    <a:pt x="8" y="67"/>
                    <a:pt x="8" y="67"/>
                  </a:cubicBezTo>
                  <a:cubicBezTo>
                    <a:pt x="8" y="67"/>
                    <a:pt x="8" y="67"/>
                    <a:pt x="8" y="67"/>
                  </a:cubicBezTo>
                  <a:cubicBezTo>
                    <a:pt x="9" y="68"/>
                    <a:pt x="9" y="68"/>
                    <a:pt x="9" y="68"/>
                  </a:cubicBezTo>
                  <a:cubicBezTo>
                    <a:pt x="10" y="67"/>
                    <a:pt x="10" y="67"/>
                    <a:pt x="10" y="67"/>
                  </a:cubicBezTo>
                  <a:cubicBezTo>
                    <a:pt x="10" y="68"/>
                    <a:pt x="10" y="68"/>
                    <a:pt x="10" y="68"/>
                  </a:cubicBezTo>
                  <a:cubicBezTo>
                    <a:pt x="11" y="67"/>
                    <a:pt x="11" y="67"/>
                    <a:pt x="11" y="67"/>
                  </a:cubicBezTo>
                  <a:cubicBezTo>
                    <a:pt x="12" y="68"/>
                    <a:pt x="12" y="68"/>
                    <a:pt x="12" y="68"/>
                  </a:cubicBezTo>
                  <a:cubicBezTo>
                    <a:pt x="12" y="68"/>
                    <a:pt x="12" y="68"/>
                    <a:pt x="12" y="68"/>
                  </a:cubicBezTo>
                  <a:cubicBezTo>
                    <a:pt x="13" y="68"/>
                    <a:pt x="13" y="68"/>
                    <a:pt x="13" y="68"/>
                  </a:cubicBezTo>
                  <a:cubicBezTo>
                    <a:pt x="14" y="68"/>
                    <a:pt x="14" y="68"/>
                    <a:pt x="14" y="68"/>
                  </a:cubicBezTo>
                  <a:cubicBezTo>
                    <a:pt x="14" y="68"/>
                    <a:pt x="14" y="68"/>
                    <a:pt x="14" y="68"/>
                  </a:cubicBezTo>
                  <a:cubicBezTo>
                    <a:pt x="14" y="69"/>
                    <a:pt x="14" y="69"/>
                    <a:pt x="14" y="69"/>
                  </a:cubicBezTo>
                  <a:cubicBezTo>
                    <a:pt x="15" y="69"/>
                    <a:pt x="15" y="69"/>
                    <a:pt x="15" y="69"/>
                  </a:cubicBezTo>
                  <a:cubicBezTo>
                    <a:pt x="16" y="68"/>
                    <a:pt x="16" y="68"/>
                    <a:pt x="16" y="68"/>
                  </a:cubicBezTo>
                  <a:cubicBezTo>
                    <a:pt x="16" y="69"/>
                    <a:pt x="16" y="69"/>
                    <a:pt x="16" y="69"/>
                  </a:cubicBezTo>
                  <a:cubicBezTo>
                    <a:pt x="15" y="70"/>
                    <a:pt x="15" y="70"/>
                    <a:pt x="15" y="70"/>
                  </a:cubicBezTo>
                  <a:cubicBezTo>
                    <a:pt x="16" y="71"/>
                    <a:pt x="16" y="71"/>
                    <a:pt x="16" y="71"/>
                  </a:cubicBezTo>
                  <a:cubicBezTo>
                    <a:pt x="17" y="71"/>
                    <a:pt x="17" y="71"/>
                    <a:pt x="17" y="71"/>
                  </a:cubicBezTo>
                  <a:cubicBezTo>
                    <a:pt x="16" y="72"/>
                    <a:pt x="16" y="72"/>
                    <a:pt x="16" y="72"/>
                  </a:cubicBezTo>
                  <a:cubicBezTo>
                    <a:pt x="17" y="72"/>
                    <a:pt x="17" y="72"/>
                    <a:pt x="17" y="72"/>
                  </a:cubicBezTo>
                  <a:cubicBezTo>
                    <a:pt x="17" y="71"/>
                    <a:pt x="17" y="71"/>
                    <a:pt x="17" y="71"/>
                  </a:cubicBezTo>
                  <a:cubicBezTo>
                    <a:pt x="17" y="71"/>
                    <a:pt x="17" y="71"/>
                    <a:pt x="17" y="71"/>
                  </a:cubicBezTo>
                  <a:cubicBezTo>
                    <a:pt x="18" y="72"/>
                    <a:pt x="18" y="72"/>
                    <a:pt x="18" y="72"/>
                  </a:cubicBezTo>
                  <a:cubicBezTo>
                    <a:pt x="18" y="71"/>
                    <a:pt x="18" y="71"/>
                    <a:pt x="18" y="71"/>
                  </a:cubicBezTo>
                  <a:cubicBezTo>
                    <a:pt x="19" y="71"/>
                    <a:pt x="19" y="71"/>
                    <a:pt x="19" y="71"/>
                  </a:cubicBezTo>
                  <a:cubicBezTo>
                    <a:pt x="20" y="70"/>
                    <a:pt x="20" y="70"/>
                    <a:pt x="20" y="70"/>
                  </a:cubicBezTo>
                  <a:cubicBezTo>
                    <a:pt x="21" y="70"/>
                    <a:pt x="21" y="70"/>
                    <a:pt x="21" y="70"/>
                  </a:cubicBezTo>
                  <a:cubicBezTo>
                    <a:pt x="23" y="69"/>
                    <a:pt x="23" y="69"/>
                    <a:pt x="23" y="69"/>
                  </a:cubicBezTo>
                  <a:cubicBezTo>
                    <a:pt x="23" y="69"/>
                    <a:pt x="23" y="69"/>
                    <a:pt x="23" y="69"/>
                  </a:cubicBezTo>
                  <a:cubicBezTo>
                    <a:pt x="24" y="69"/>
                    <a:pt x="24" y="69"/>
                    <a:pt x="24" y="69"/>
                  </a:cubicBezTo>
                  <a:cubicBezTo>
                    <a:pt x="25" y="69"/>
                    <a:pt x="25" y="69"/>
                    <a:pt x="25" y="69"/>
                  </a:cubicBezTo>
                  <a:cubicBezTo>
                    <a:pt x="26" y="68"/>
                    <a:pt x="26" y="68"/>
                    <a:pt x="26" y="68"/>
                  </a:cubicBezTo>
                  <a:cubicBezTo>
                    <a:pt x="26" y="68"/>
                    <a:pt x="26" y="68"/>
                    <a:pt x="26" y="68"/>
                  </a:cubicBezTo>
                  <a:cubicBezTo>
                    <a:pt x="26" y="69"/>
                    <a:pt x="26" y="69"/>
                    <a:pt x="26" y="69"/>
                  </a:cubicBezTo>
                  <a:cubicBezTo>
                    <a:pt x="26" y="69"/>
                    <a:pt x="26" y="69"/>
                    <a:pt x="26" y="69"/>
                  </a:cubicBezTo>
                  <a:cubicBezTo>
                    <a:pt x="26" y="68"/>
                    <a:pt x="26" y="68"/>
                    <a:pt x="26" y="68"/>
                  </a:cubicBezTo>
                  <a:cubicBezTo>
                    <a:pt x="27" y="68"/>
                    <a:pt x="27" y="68"/>
                    <a:pt x="27" y="68"/>
                  </a:cubicBezTo>
                  <a:cubicBezTo>
                    <a:pt x="26" y="68"/>
                    <a:pt x="26" y="68"/>
                    <a:pt x="26" y="68"/>
                  </a:cubicBezTo>
                  <a:cubicBezTo>
                    <a:pt x="27" y="67"/>
                    <a:pt x="27" y="67"/>
                    <a:pt x="27" y="67"/>
                  </a:cubicBezTo>
                  <a:cubicBezTo>
                    <a:pt x="27" y="68"/>
                    <a:pt x="27" y="68"/>
                    <a:pt x="27" y="68"/>
                  </a:cubicBezTo>
                  <a:cubicBezTo>
                    <a:pt x="28" y="68"/>
                    <a:pt x="28" y="68"/>
                    <a:pt x="28" y="68"/>
                  </a:cubicBezTo>
                  <a:cubicBezTo>
                    <a:pt x="28" y="67"/>
                    <a:pt x="28" y="67"/>
                    <a:pt x="28" y="67"/>
                  </a:cubicBezTo>
                  <a:cubicBezTo>
                    <a:pt x="28" y="68"/>
                    <a:pt x="28" y="68"/>
                    <a:pt x="28" y="68"/>
                  </a:cubicBezTo>
                  <a:cubicBezTo>
                    <a:pt x="29" y="68"/>
                    <a:pt x="29" y="68"/>
                    <a:pt x="29" y="68"/>
                  </a:cubicBezTo>
                  <a:cubicBezTo>
                    <a:pt x="29" y="68"/>
                    <a:pt x="29" y="68"/>
                    <a:pt x="29" y="68"/>
                  </a:cubicBezTo>
                  <a:cubicBezTo>
                    <a:pt x="30" y="68"/>
                    <a:pt x="30" y="68"/>
                    <a:pt x="30" y="68"/>
                  </a:cubicBezTo>
                  <a:cubicBezTo>
                    <a:pt x="30" y="68"/>
                    <a:pt x="30" y="68"/>
                    <a:pt x="30" y="68"/>
                  </a:cubicBezTo>
                  <a:cubicBezTo>
                    <a:pt x="30" y="68"/>
                    <a:pt x="30" y="68"/>
                    <a:pt x="30" y="68"/>
                  </a:cubicBezTo>
                  <a:cubicBezTo>
                    <a:pt x="31" y="67"/>
                    <a:pt x="31" y="67"/>
                    <a:pt x="31" y="67"/>
                  </a:cubicBezTo>
                  <a:cubicBezTo>
                    <a:pt x="32" y="68"/>
                    <a:pt x="32" y="68"/>
                    <a:pt x="32" y="68"/>
                  </a:cubicBezTo>
                  <a:cubicBezTo>
                    <a:pt x="33" y="68"/>
                    <a:pt x="33" y="68"/>
                    <a:pt x="33" y="68"/>
                  </a:cubicBezTo>
                  <a:cubicBezTo>
                    <a:pt x="34" y="67"/>
                    <a:pt x="34" y="67"/>
                    <a:pt x="34" y="67"/>
                  </a:cubicBezTo>
                  <a:cubicBezTo>
                    <a:pt x="33" y="67"/>
                    <a:pt x="33" y="67"/>
                    <a:pt x="33" y="67"/>
                  </a:cubicBezTo>
                  <a:cubicBezTo>
                    <a:pt x="34" y="67"/>
                    <a:pt x="34" y="67"/>
                    <a:pt x="34" y="67"/>
                  </a:cubicBezTo>
                  <a:cubicBezTo>
                    <a:pt x="34" y="67"/>
                    <a:pt x="34" y="67"/>
                    <a:pt x="34" y="67"/>
                  </a:cubicBezTo>
                  <a:cubicBezTo>
                    <a:pt x="34" y="68"/>
                    <a:pt x="34" y="68"/>
                    <a:pt x="34" y="68"/>
                  </a:cubicBezTo>
                  <a:cubicBezTo>
                    <a:pt x="35" y="68"/>
                    <a:pt x="35" y="68"/>
                    <a:pt x="35" y="68"/>
                  </a:cubicBezTo>
                  <a:cubicBezTo>
                    <a:pt x="35" y="68"/>
                    <a:pt x="35" y="67"/>
                    <a:pt x="36" y="67"/>
                  </a:cubicBezTo>
                  <a:close/>
                  <a:moveTo>
                    <a:pt x="19" y="38"/>
                  </a:moveTo>
                  <a:cubicBezTo>
                    <a:pt x="19" y="38"/>
                    <a:pt x="19" y="38"/>
                    <a:pt x="19" y="38"/>
                  </a:cubicBezTo>
                  <a:cubicBezTo>
                    <a:pt x="18" y="38"/>
                    <a:pt x="18" y="38"/>
                    <a:pt x="18" y="38"/>
                  </a:cubicBezTo>
                  <a:cubicBezTo>
                    <a:pt x="17" y="37"/>
                    <a:pt x="17" y="37"/>
                    <a:pt x="17" y="37"/>
                  </a:cubicBezTo>
                  <a:cubicBezTo>
                    <a:pt x="18" y="37"/>
                    <a:pt x="18" y="37"/>
                    <a:pt x="18" y="37"/>
                  </a:cubicBezTo>
                  <a:cubicBezTo>
                    <a:pt x="19" y="37"/>
                    <a:pt x="19" y="37"/>
                    <a:pt x="19" y="37"/>
                  </a:cubicBezTo>
                  <a:cubicBezTo>
                    <a:pt x="19" y="37"/>
                    <a:pt x="19" y="37"/>
                    <a:pt x="19" y="37"/>
                  </a:cubicBezTo>
                  <a:cubicBezTo>
                    <a:pt x="19" y="37"/>
                    <a:pt x="19" y="37"/>
                    <a:pt x="19" y="37"/>
                  </a:cubicBezTo>
                  <a:cubicBezTo>
                    <a:pt x="19" y="38"/>
                    <a:pt x="19" y="38"/>
                    <a:pt x="19" y="38"/>
                  </a:cubicBezTo>
                  <a:close/>
                  <a:moveTo>
                    <a:pt x="7" y="49"/>
                  </a:moveTo>
                  <a:cubicBezTo>
                    <a:pt x="7" y="49"/>
                    <a:pt x="7" y="49"/>
                    <a:pt x="7" y="49"/>
                  </a:cubicBezTo>
                  <a:cubicBezTo>
                    <a:pt x="7" y="49"/>
                    <a:pt x="7" y="49"/>
                    <a:pt x="7" y="49"/>
                  </a:cubicBezTo>
                  <a:cubicBezTo>
                    <a:pt x="7" y="50"/>
                    <a:pt x="7" y="50"/>
                    <a:pt x="7" y="50"/>
                  </a:cubicBezTo>
                  <a:cubicBezTo>
                    <a:pt x="7" y="49"/>
                    <a:pt x="7" y="49"/>
                    <a:pt x="7" y="49"/>
                  </a:cubicBezTo>
                  <a:close/>
                  <a:moveTo>
                    <a:pt x="6" y="50"/>
                  </a:moveTo>
                  <a:cubicBezTo>
                    <a:pt x="7" y="50"/>
                    <a:pt x="7" y="50"/>
                    <a:pt x="7" y="50"/>
                  </a:cubicBezTo>
                  <a:cubicBezTo>
                    <a:pt x="7" y="50"/>
                    <a:pt x="7" y="50"/>
                    <a:pt x="7" y="50"/>
                  </a:cubicBezTo>
                  <a:cubicBezTo>
                    <a:pt x="7" y="51"/>
                    <a:pt x="7" y="51"/>
                    <a:pt x="7" y="51"/>
                  </a:cubicBezTo>
                  <a:cubicBezTo>
                    <a:pt x="6" y="51"/>
                    <a:pt x="6" y="51"/>
                    <a:pt x="6" y="51"/>
                  </a:cubicBezTo>
                  <a:cubicBezTo>
                    <a:pt x="6" y="50"/>
                    <a:pt x="6" y="50"/>
                    <a:pt x="6" y="50"/>
                  </a:cubicBezTo>
                  <a:cubicBezTo>
                    <a:pt x="6" y="50"/>
                    <a:pt x="6" y="50"/>
                    <a:pt x="6" y="50"/>
                  </a:cubicBezTo>
                  <a:close/>
                  <a:moveTo>
                    <a:pt x="15" y="71"/>
                  </a:moveTo>
                  <a:cubicBezTo>
                    <a:pt x="16" y="71"/>
                    <a:pt x="16" y="71"/>
                    <a:pt x="16" y="71"/>
                  </a:cubicBezTo>
                  <a:cubicBezTo>
                    <a:pt x="15" y="72"/>
                    <a:pt x="15" y="72"/>
                    <a:pt x="15" y="72"/>
                  </a:cubicBezTo>
                  <a:cubicBezTo>
                    <a:pt x="15" y="71"/>
                    <a:pt x="15" y="71"/>
                    <a:pt x="15" y="71"/>
                  </a:cubicBezTo>
                  <a:cubicBezTo>
                    <a:pt x="15" y="71"/>
                    <a:pt x="15" y="71"/>
                    <a:pt x="15" y="71"/>
                  </a:cubicBezTo>
                  <a:cubicBezTo>
                    <a:pt x="15" y="71"/>
                    <a:pt x="15" y="71"/>
                    <a:pt x="15" y="71"/>
                  </a:cubicBezTo>
                  <a:close/>
                  <a:moveTo>
                    <a:pt x="14" y="70"/>
                  </a:moveTo>
                  <a:cubicBezTo>
                    <a:pt x="14" y="70"/>
                    <a:pt x="14" y="71"/>
                    <a:pt x="14" y="71"/>
                  </a:cubicBezTo>
                  <a:cubicBezTo>
                    <a:pt x="14" y="71"/>
                    <a:pt x="14" y="71"/>
                    <a:pt x="14" y="71"/>
                  </a:cubicBezTo>
                  <a:cubicBezTo>
                    <a:pt x="14" y="70"/>
                    <a:pt x="14" y="70"/>
                    <a:pt x="14" y="70"/>
                  </a:cubicBezTo>
                  <a:close/>
                  <a:moveTo>
                    <a:pt x="12" y="69"/>
                  </a:moveTo>
                  <a:cubicBezTo>
                    <a:pt x="14" y="69"/>
                    <a:pt x="14" y="69"/>
                    <a:pt x="14" y="69"/>
                  </a:cubicBezTo>
                  <a:cubicBezTo>
                    <a:pt x="14" y="69"/>
                    <a:pt x="14" y="69"/>
                    <a:pt x="14" y="69"/>
                  </a:cubicBezTo>
                  <a:cubicBezTo>
                    <a:pt x="13" y="70"/>
                    <a:pt x="13" y="70"/>
                    <a:pt x="13" y="70"/>
                  </a:cubicBezTo>
                  <a:cubicBezTo>
                    <a:pt x="12" y="70"/>
                    <a:pt x="12" y="70"/>
                    <a:pt x="12" y="70"/>
                  </a:cubicBezTo>
                  <a:cubicBezTo>
                    <a:pt x="12" y="69"/>
                    <a:pt x="12" y="69"/>
                    <a:pt x="12" y="69"/>
                  </a:cubicBezTo>
                  <a:close/>
                  <a:moveTo>
                    <a:pt x="11" y="68"/>
                  </a:moveTo>
                  <a:cubicBezTo>
                    <a:pt x="11" y="69"/>
                    <a:pt x="11" y="69"/>
                    <a:pt x="11" y="69"/>
                  </a:cubicBezTo>
                  <a:cubicBezTo>
                    <a:pt x="11" y="69"/>
                    <a:pt x="11" y="69"/>
                    <a:pt x="11" y="69"/>
                  </a:cubicBezTo>
                  <a:cubicBezTo>
                    <a:pt x="11" y="68"/>
                    <a:pt x="11" y="68"/>
                    <a:pt x="11" y="68"/>
                  </a:cubicBezTo>
                  <a:cubicBezTo>
                    <a:pt x="11" y="68"/>
                    <a:pt x="11" y="68"/>
                    <a:pt x="11" y="68"/>
                  </a:cubicBezTo>
                  <a:close/>
                  <a:moveTo>
                    <a:pt x="9" y="68"/>
                  </a:moveTo>
                  <a:cubicBezTo>
                    <a:pt x="9" y="68"/>
                    <a:pt x="9" y="68"/>
                    <a:pt x="9" y="68"/>
                  </a:cubicBezTo>
                  <a:cubicBezTo>
                    <a:pt x="9" y="68"/>
                    <a:pt x="9" y="68"/>
                    <a:pt x="9" y="68"/>
                  </a:cubicBezTo>
                  <a:cubicBezTo>
                    <a:pt x="9" y="68"/>
                    <a:pt x="9" y="68"/>
                    <a:pt x="9" y="68"/>
                  </a:cubicBezTo>
                  <a:close/>
                  <a:moveTo>
                    <a:pt x="3" y="69"/>
                  </a:moveTo>
                  <a:cubicBezTo>
                    <a:pt x="4" y="70"/>
                    <a:pt x="4" y="70"/>
                    <a:pt x="4" y="70"/>
                  </a:cubicBezTo>
                  <a:cubicBezTo>
                    <a:pt x="4" y="69"/>
                    <a:pt x="4" y="69"/>
                    <a:pt x="4" y="69"/>
                  </a:cubicBezTo>
                  <a:cubicBezTo>
                    <a:pt x="3" y="69"/>
                    <a:pt x="3" y="69"/>
                    <a:pt x="3" y="69"/>
                  </a:cubicBezTo>
                  <a:cubicBezTo>
                    <a:pt x="3" y="68"/>
                    <a:pt x="3" y="68"/>
                    <a:pt x="3" y="68"/>
                  </a:cubicBezTo>
                  <a:cubicBezTo>
                    <a:pt x="4" y="68"/>
                    <a:pt x="4" y="68"/>
                    <a:pt x="4" y="68"/>
                  </a:cubicBezTo>
                  <a:cubicBezTo>
                    <a:pt x="5" y="69"/>
                    <a:pt x="5" y="69"/>
                    <a:pt x="5" y="69"/>
                  </a:cubicBezTo>
                  <a:cubicBezTo>
                    <a:pt x="5" y="70"/>
                    <a:pt x="5" y="70"/>
                    <a:pt x="5" y="70"/>
                  </a:cubicBezTo>
                  <a:cubicBezTo>
                    <a:pt x="5" y="70"/>
                    <a:pt x="5" y="70"/>
                    <a:pt x="5" y="70"/>
                  </a:cubicBezTo>
                  <a:cubicBezTo>
                    <a:pt x="4" y="70"/>
                    <a:pt x="4" y="70"/>
                    <a:pt x="4" y="70"/>
                  </a:cubicBezTo>
                  <a:cubicBezTo>
                    <a:pt x="5" y="71"/>
                    <a:pt x="5" y="71"/>
                    <a:pt x="5" y="71"/>
                  </a:cubicBezTo>
                  <a:cubicBezTo>
                    <a:pt x="5" y="70"/>
                    <a:pt x="5" y="70"/>
                    <a:pt x="5" y="70"/>
                  </a:cubicBezTo>
                  <a:cubicBezTo>
                    <a:pt x="6" y="71"/>
                    <a:pt x="6" y="71"/>
                    <a:pt x="6" y="71"/>
                  </a:cubicBezTo>
                  <a:cubicBezTo>
                    <a:pt x="5" y="71"/>
                    <a:pt x="5" y="71"/>
                    <a:pt x="5" y="71"/>
                  </a:cubicBezTo>
                  <a:cubicBezTo>
                    <a:pt x="4" y="71"/>
                    <a:pt x="4" y="71"/>
                    <a:pt x="4" y="71"/>
                  </a:cubicBezTo>
                  <a:cubicBezTo>
                    <a:pt x="3" y="71"/>
                    <a:pt x="3" y="71"/>
                    <a:pt x="3" y="71"/>
                  </a:cubicBezTo>
                  <a:cubicBezTo>
                    <a:pt x="3" y="70"/>
                    <a:pt x="3" y="70"/>
                    <a:pt x="3" y="70"/>
                  </a:cubicBezTo>
                  <a:cubicBezTo>
                    <a:pt x="2" y="70"/>
                    <a:pt x="2" y="70"/>
                    <a:pt x="2" y="70"/>
                  </a:cubicBezTo>
                  <a:lnTo>
                    <a:pt x="3" y="6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39" name="Freeform 41"/>
            <p:cNvSpPr>
              <a:spLocks noEditPoints="1"/>
            </p:cNvSpPr>
            <p:nvPr/>
          </p:nvSpPr>
          <p:spPr bwMode="auto">
            <a:xfrm>
              <a:off x="4688015" y="1859746"/>
              <a:ext cx="109364" cy="65619"/>
            </a:xfrm>
            <a:custGeom>
              <a:avLst/>
              <a:gdLst>
                <a:gd name="T0" fmla="*/ 85 w 85"/>
                <a:gd name="T1" fmla="*/ 48 h 51"/>
                <a:gd name="T2" fmla="*/ 85 w 85"/>
                <a:gd name="T3" fmla="*/ 44 h 51"/>
                <a:gd name="T4" fmla="*/ 78 w 85"/>
                <a:gd name="T5" fmla="*/ 29 h 51"/>
                <a:gd name="T6" fmla="*/ 82 w 85"/>
                <a:gd name="T7" fmla="*/ 14 h 51"/>
                <a:gd name="T8" fmla="*/ 85 w 85"/>
                <a:gd name="T9" fmla="*/ 7 h 51"/>
                <a:gd name="T10" fmla="*/ 85 w 85"/>
                <a:gd name="T11" fmla="*/ 7 h 51"/>
                <a:gd name="T12" fmla="*/ 85 w 85"/>
                <a:gd name="T13" fmla="*/ 7 h 51"/>
                <a:gd name="T14" fmla="*/ 63 w 85"/>
                <a:gd name="T15" fmla="*/ 3 h 51"/>
                <a:gd name="T16" fmla="*/ 56 w 85"/>
                <a:gd name="T17" fmla="*/ 0 h 51"/>
                <a:gd name="T18" fmla="*/ 48 w 85"/>
                <a:gd name="T19" fmla="*/ 0 h 51"/>
                <a:gd name="T20" fmla="*/ 48 w 85"/>
                <a:gd name="T21" fmla="*/ 0 h 51"/>
                <a:gd name="T22" fmla="*/ 48 w 85"/>
                <a:gd name="T23" fmla="*/ 3 h 51"/>
                <a:gd name="T24" fmla="*/ 45 w 85"/>
                <a:gd name="T25" fmla="*/ 3 h 51"/>
                <a:gd name="T26" fmla="*/ 37 w 85"/>
                <a:gd name="T27" fmla="*/ 3 h 51"/>
                <a:gd name="T28" fmla="*/ 34 w 85"/>
                <a:gd name="T29" fmla="*/ 7 h 51"/>
                <a:gd name="T30" fmla="*/ 30 w 85"/>
                <a:gd name="T31" fmla="*/ 7 h 51"/>
                <a:gd name="T32" fmla="*/ 23 w 85"/>
                <a:gd name="T33" fmla="*/ 11 h 51"/>
                <a:gd name="T34" fmla="*/ 23 w 85"/>
                <a:gd name="T35" fmla="*/ 22 h 51"/>
                <a:gd name="T36" fmla="*/ 23 w 85"/>
                <a:gd name="T37" fmla="*/ 22 h 51"/>
                <a:gd name="T38" fmla="*/ 26 w 85"/>
                <a:gd name="T39" fmla="*/ 26 h 51"/>
                <a:gd name="T40" fmla="*/ 23 w 85"/>
                <a:gd name="T41" fmla="*/ 29 h 51"/>
                <a:gd name="T42" fmla="*/ 30 w 85"/>
                <a:gd name="T43" fmla="*/ 37 h 51"/>
                <a:gd name="T44" fmla="*/ 34 w 85"/>
                <a:gd name="T45" fmla="*/ 33 h 51"/>
                <a:gd name="T46" fmla="*/ 37 w 85"/>
                <a:gd name="T47" fmla="*/ 33 h 51"/>
                <a:gd name="T48" fmla="*/ 34 w 85"/>
                <a:gd name="T49" fmla="*/ 44 h 51"/>
                <a:gd name="T50" fmla="*/ 41 w 85"/>
                <a:gd name="T51" fmla="*/ 40 h 51"/>
                <a:gd name="T52" fmla="*/ 48 w 85"/>
                <a:gd name="T53" fmla="*/ 40 h 51"/>
                <a:gd name="T54" fmla="*/ 52 w 85"/>
                <a:gd name="T55" fmla="*/ 37 h 51"/>
                <a:gd name="T56" fmla="*/ 56 w 85"/>
                <a:gd name="T57" fmla="*/ 40 h 51"/>
                <a:gd name="T58" fmla="*/ 63 w 85"/>
                <a:gd name="T59" fmla="*/ 44 h 51"/>
                <a:gd name="T60" fmla="*/ 67 w 85"/>
                <a:gd name="T61" fmla="*/ 51 h 51"/>
                <a:gd name="T62" fmla="*/ 78 w 85"/>
                <a:gd name="T63" fmla="*/ 51 h 51"/>
                <a:gd name="T64" fmla="*/ 82 w 85"/>
                <a:gd name="T65" fmla="*/ 51 h 51"/>
                <a:gd name="T66" fmla="*/ 19 w 85"/>
                <a:gd name="T67" fmla="*/ 18 h 51"/>
                <a:gd name="T68" fmla="*/ 15 w 85"/>
                <a:gd name="T69" fmla="*/ 18 h 51"/>
                <a:gd name="T70" fmla="*/ 15 w 85"/>
                <a:gd name="T71" fmla="*/ 18 h 51"/>
                <a:gd name="T72" fmla="*/ 8 w 85"/>
                <a:gd name="T73" fmla="*/ 22 h 51"/>
                <a:gd name="T74" fmla="*/ 0 w 85"/>
                <a:gd name="T75" fmla="*/ 22 h 51"/>
                <a:gd name="T76" fmla="*/ 4 w 85"/>
                <a:gd name="T77" fmla="*/ 18 h 51"/>
                <a:gd name="T78" fmla="*/ 8 w 85"/>
                <a:gd name="T79" fmla="*/ 18 h 51"/>
                <a:gd name="T80" fmla="*/ 11 w 85"/>
                <a:gd name="T81" fmla="*/ 18 h 51"/>
                <a:gd name="T82" fmla="*/ 15 w 85"/>
                <a:gd name="T83" fmla="*/ 22 h 51"/>
                <a:gd name="T84" fmla="*/ 11 w 85"/>
                <a:gd name="T85" fmla="*/ 22 h 51"/>
                <a:gd name="T86" fmla="*/ 8 w 85"/>
                <a:gd name="T87" fmla="*/ 26 h 51"/>
                <a:gd name="T88" fmla="*/ 15 w 85"/>
                <a:gd name="T89" fmla="*/ 26 h 51"/>
                <a:gd name="T90" fmla="*/ 23 w 85"/>
                <a:gd name="T91" fmla="*/ 29 h 51"/>
                <a:gd name="T92" fmla="*/ 15 w 85"/>
                <a:gd name="T93" fmla="*/ 26 h 51"/>
                <a:gd name="T94" fmla="*/ 0 w 85"/>
                <a:gd name="T95" fmla="*/ 44 h 51"/>
                <a:gd name="T96" fmla="*/ 4 w 85"/>
                <a:gd name="T97" fmla="*/ 40 h 51"/>
                <a:gd name="T98" fmla="*/ 8 w 85"/>
                <a:gd name="T99" fmla="*/ 37 h 51"/>
                <a:gd name="T100" fmla="*/ 15 w 85"/>
                <a:gd name="T101" fmla="*/ 33 h 51"/>
                <a:gd name="T102" fmla="*/ 19 w 85"/>
                <a:gd name="T103" fmla="*/ 29 h 51"/>
                <a:gd name="T104" fmla="*/ 19 w 85"/>
                <a:gd name="T105" fmla="*/ 29 h 51"/>
                <a:gd name="T106" fmla="*/ 15 w 85"/>
                <a:gd name="T107" fmla="*/ 26 h 51"/>
                <a:gd name="T108" fmla="*/ 8 w 85"/>
                <a:gd name="T109" fmla="*/ 26 h 51"/>
                <a:gd name="T110" fmla="*/ 4 w 85"/>
                <a:gd name="T111" fmla="*/ 29 h 51"/>
                <a:gd name="T112" fmla="*/ 0 w 85"/>
                <a:gd name="T113" fmla="*/ 29 h 51"/>
                <a:gd name="T114" fmla="*/ 0 w 85"/>
                <a:gd name="T115" fmla="*/ 29 h 51"/>
                <a:gd name="T116" fmla="*/ 0 w 85"/>
                <a:gd name="T117" fmla="*/ 29 h 51"/>
                <a:gd name="T118" fmla="*/ 0 w 85"/>
                <a:gd name="T119" fmla="*/ 33 h 51"/>
                <a:gd name="T120" fmla="*/ 0 w 85"/>
                <a:gd name="T121" fmla="*/ 37 h 51"/>
                <a:gd name="T122" fmla="*/ 4 w 85"/>
                <a:gd name="T123" fmla="*/ 40 h 51"/>
                <a:gd name="T124" fmla="*/ 0 w 85"/>
                <a:gd name="T125"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51">
                  <a:moveTo>
                    <a:pt x="82" y="51"/>
                  </a:moveTo>
                  <a:lnTo>
                    <a:pt x="85" y="48"/>
                  </a:lnTo>
                  <a:lnTo>
                    <a:pt x="82" y="44"/>
                  </a:lnTo>
                  <a:lnTo>
                    <a:pt x="85" y="44"/>
                  </a:lnTo>
                  <a:lnTo>
                    <a:pt x="85" y="40"/>
                  </a:lnTo>
                  <a:lnTo>
                    <a:pt x="78" y="29"/>
                  </a:lnTo>
                  <a:lnTo>
                    <a:pt x="78" y="18"/>
                  </a:lnTo>
                  <a:lnTo>
                    <a:pt x="82" y="14"/>
                  </a:lnTo>
                  <a:lnTo>
                    <a:pt x="82" y="11"/>
                  </a:lnTo>
                  <a:lnTo>
                    <a:pt x="85" y="7"/>
                  </a:lnTo>
                  <a:lnTo>
                    <a:pt x="85" y="7"/>
                  </a:lnTo>
                  <a:lnTo>
                    <a:pt x="85" y="7"/>
                  </a:lnTo>
                  <a:lnTo>
                    <a:pt x="85" y="3"/>
                  </a:lnTo>
                  <a:lnTo>
                    <a:pt x="85" y="7"/>
                  </a:lnTo>
                  <a:lnTo>
                    <a:pt x="71" y="7"/>
                  </a:lnTo>
                  <a:lnTo>
                    <a:pt x="63" y="3"/>
                  </a:lnTo>
                  <a:lnTo>
                    <a:pt x="60" y="3"/>
                  </a:lnTo>
                  <a:lnTo>
                    <a:pt x="56" y="0"/>
                  </a:lnTo>
                  <a:lnTo>
                    <a:pt x="52" y="3"/>
                  </a:lnTo>
                  <a:lnTo>
                    <a:pt x="48" y="0"/>
                  </a:lnTo>
                  <a:lnTo>
                    <a:pt x="48" y="0"/>
                  </a:lnTo>
                  <a:lnTo>
                    <a:pt x="48" y="0"/>
                  </a:lnTo>
                  <a:lnTo>
                    <a:pt x="48" y="3"/>
                  </a:lnTo>
                  <a:lnTo>
                    <a:pt x="48" y="3"/>
                  </a:lnTo>
                  <a:lnTo>
                    <a:pt x="45" y="7"/>
                  </a:lnTo>
                  <a:lnTo>
                    <a:pt x="45" y="3"/>
                  </a:lnTo>
                  <a:lnTo>
                    <a:pt x="37" y="3"/>
                  </a:lnTo>
                  <a:lnTo>
                    <a:pt x="37" y="3"/>
                  </a:lnTo>
                  <a:lnTo>
                    <a:pt x="37" y="7"/>
                  </a:lnTo>
                  <a:lnTo>
                    <a:pt x="34" y="7"/>
                  </a:lnTo>
                  <a:lnTo>
                    <a:pt x="30" y="7"/>
                  </a:lnTo>
                  <a:lnTo>
                    <a:pt x="30" y="7"/>
                  </a:lnTo>
                  <a:lnTo>
                    <a:pt x="26" y="7"/>
                  </a:lnTo>
                  <a:lnTo>
                    <a:pt x="23" y="11"/>
                  </a:lnTo>
                  <a:lnTo>
                    <a:pt x="19" y="14"/>
                  </a:lnTo>
                  <a:lnTo>
                    <a:pt x="23" y="22"/>
                  </a:lnTo>
                  <a:lnTo>
                    <a:pt x="23" y="22"/>
                  </a:lnTo>
                  <a:lnTo>
                    <a:pt x="23" y="22"/>
                  </a:lnTo>
                  <a:lnTo>
                    <a:pt x="26" y="22"/>
                  </a:lnTo>
                  <a:lnTo>
                    <a:pt x="26" y="26"/>
                  </a:lnTo>
                  <a:lnTo>
                    <a:pt x="23" y="26"/>
                  </a:lnTo>
                  <a:lnTo>
                    <a:pt x="23" y="29"/>
                  </a:lnTo>
                  <a:lnTo>
                    <a:pt x="26" y="33"/>
                  </a:lnTo>
                  <a:lnTo>
                    <a:pt x="30" y="37"/>
                  </a:lnTo>
                  <a:lnTo>
                    <a:pt x="34" y="37"/>
                  </a:lnTo>
                  <a:lnTo>
                    <a:pt x="34" y="33"/>
                  </a:lnTo>
                  <a:lnTo>
                    <a:pt x="37" y="29"/>
                  </a:lnTo>
                  <a:lnTo>
                    <a:pt x="37" y="33"/>
                  </a:lnTo>
                  <a:lnTo>
                    <a:pt x="34" y="40"/>
                  </a:lnTo>
                  <a:lnTo>
                    <a:pt x="34" y="44"/>
                  </a:lnTo>
                  <a:lnTo>
                    <a:pt x="37" y="40"/>
                  </a:lnTo>
                  <a:lnTo>
                    <a:pt x="41" y="40"/>
                  </a:lnTo>
                  <a:lnTo>
                    <a:pt x="45" y="37"/>
                  </a:lnTo>
                  <a:lnTo>
                    <a:pt x="48" y="40"/>
                  </a:lnTo>
                  <a:lnTo>
                    <a:pt x="52" y="40"/>
                  </a:lnTo>
                  <a:lnTo>
                    <a:pt x="52" y="37"/>
                  </a:lnTo>
                  <a:lnTo>
                    <a:pt x="56" y="40"/>
                  </a:lnTo>
                  <a:lnTo>
                    <a:pt x="56" y="40"/>
                  </a:lnTo>
                  <a:lnTo>
                    <a:pt x="60" y="44"/>
                  </a:lnTo>
                  <a:lnTo>
                    <a:pt x="63" y="44"/>
                  </a:lnTo>
                  <a:lnTo>
                    <a:pt x="67" y="48"/>
                  </a:lnTo>
                  <a:lnTo>
                    <a:pt x="67" y="51"/>
                  </a:lnTo>
                  <a:lnTo>
                    <a:pt x="71" y="51"/>
                  </a:lnTo>
                  <a:lnTo>
                    <a:pt x="78" y="51"/>
                  </a:lnTo>
                  <a:lnTo>
                    <a:pt x="82" y="51"/>
                  </a:lnTo>
                  <a:lnTo>
                    <a:pt x="82" y="51"/>
                  </a:lnTo>
                  <a:close/>
                  <a:moveTo>
                    <a:pt x="15" y="18"/>
                  </a:moveTo>
                  <a:lnTo>
                    <a:pt x="19" y="18"/>
                  </a:lnTo>
                  <a:lnTo>
                    <a:pt x="19" y="18"/>
                  </a:lnTo>
                  <a:lnTo>
                    <a:pt x="15" y="18"/>
                  </a:lnTo>
                  <a:lnTo>
                    <a:pt x="15" y="18"/>
                  </a:lnTo>
                  <a:lnTo>
                    <a:pt x="15" y="18"/>
                  </a:lnTo>
                  <a:close/>
                  <a:moveTo>
                    <a:pt x="8" y="26"/>
                  </a:moveTo>
                  <a:lnTo>
                    <a:pt x="8" y="22"/>
                  </a:lnTo>
                  <a:lnTo>
                    <a:pt x="4" y="22"/>
                  </a:lnTo>
                  <a:lnTo>
                    <a:pt x="0" y="22"/>
                  </a:lnTo>
                  <a:lnTo>
                    <a:pt x="0" y="22"/>
                  </a:lnTo>
                  <a:lnTo>
                    <a:pt x="4" y="18"/>
                  </a:lnTo>
                  <a:lnTo>
                    <a:pt x="8" y="18"/>
                  </a:lnTo>
                  <a:lnTo>
                    <a:pt x="8" y="18"/>
                  </a:lnTo>
                  <a:lnTo>
                    <a:pt x="8" y="18"/>
                  </a:lnTo>
                  <a:lnTo>
                    <a:pt x="11" y="18"/>
                  </a:lnTo>
                  <a:lnTo>
                    <a:pt x="15" y="18"/>
                  </a:lnTo>
                  <a:lnTo>
                    <a:pt x="15" y="22"/>
                  </a:lnTo>
                  <a:lnTo>
                    <a:pt x="11" y="22"/>
                  </a:lnTo>
                  <a:lnTo>
                    <a:pt x="11" y="22"/>
                  </a:lnTo>
                  <a:lnTo>
                    <a:pt x="8" y="26"/>
                  </a:lnTo>
                  <a:lnTo>
                    <a:pt x="8" y="26"/>
                  </a:lnTo>
                  <a:close/>
                  <a:moveTo>
                    <a:pt x="15" y="26"/>
                  </a:moveTo>
                  <a:lnTo>
                    <a:pt x="15" y="26"/>
                  </a:lnTo>
                  <a:lnTo>
                    <a:pt x="19" y="26"/>
                  </a:lnTo>
                  <a:lnTo>
                    <a:pt x="23" y="29"/>
                  </a:lnTo>
                  <a:lnTo>
                    <a:pt x="19" y="29"/>
                  </a:lnTo>
                  <a:lnTo>
                    <a:pt x="15" y="26"/>
                  </a:lnTo>
                  <a:lnTo>
                    <a:pt x="15" y="26"/>
                  </a:lnTo>
                  <a:close/>
                  <a:moveTo>
                    <a:pt x="0" y="44"/>
                  </a:moveTo>
                  <a:lnTo>
                    <a:pt x="0" y="44"/>
                  </a:lnTo>
                  <a:lnTo>
                    <a:pt x="4" y="40"/>
                  </a:lnTo>
                  <a:lnTo>
                    <a:pt x="4" y="40"/>
                  </a:lnTo>
                  <a:lnTo>
                    <a:pt x="8" y="37"/>
                  </a:lnTo>
                  <a:lnTo>
                    <a:pt x="11" y="37"/>
                  </a:lnTo>
                  <a:lnTo>
                    <a:pt x="15" y="33"/>
                  </a:lnTo>
                  <a:lnTo>
                    <a:pt x="15" y="29"/>
                  </a:lnTo>
                  <a:lnTo>
                    <a:pt x="19" y="29"/>
                  </a:lnTo>
                  <a:lnTo>
                    <a:pt x="19" y="29"/>
                  </a:lnTo>
                  <a:lnTo>
                    <a:pt x="19" y="29"/>
                  </a:lnTo>
                  <a:lnTo>
                    <a:pt x="15" y="29"/>
                  </a:lnTo>
                  <a:lnTo>
                    <a:pt x="15" y="26"/>
                  </a:lnTo>
                  <a:lnTo>
                    <a:pt x="8" y="26"/>
                  </a:lnTo>
                  <a:lnTo>
                    <a:pt x="8" y="26"/>
                  </a:lnTo>
                  <a:lnTo>
                    <a:pt x="4" y="29"/>
                  </a:lnTo>
                  <a:lnTo>
                    <a:pt x="4" y="29"/>
                  </a:lnTo>
                  <a:lnTo>
                    <a:pt x="4" y="29"/>
                  </a:lnTo>
                  <a:lnTo>
                    <a:pt x="0" y="29"/>
                  </a:lnTo>
                  <a:lnTo>
                    <a:pt x="0" y="29"/>
                  </a:lnTo>
                  <a:lnTo>
                    <a:pt x="0" y="29"/>
                  </a:lnTo>
                  <a:lnTo>
                    <a:pt x="0" y="29"/>
                  </a:lnTo>
                  <a:lnTo>
                    <a:pt x="0" y="29"/>
                  </a:lnTo>
                  <a:lnTo>
                    <a:pt x="0" y="33"/>
                  </a:lnTo>
                  <a:lnTo>
                    <a:pt x="0" y="33"/>
                  </a:lnTo>
                  <a:lnTo>
                    <a:pt x="0" y="33"/>
                  </a:lnTo>
                  <a:lnTo>
                    <a:pt x="0" y="37"/>
                  </a:lnTo>
                  <a:lnTo>
                    <a:pt x="4" y="37"/>
                  </a:lnTo>
                  <a:lnTo>
                    <a:pt x="4" y="40"/>
                  </a:lnTo>
                  <a:lnTo>
                    <a:pt x="0" y="40"/>
                  </a:lnTo>
                  <a:lnTo>
                    <a:pt x="0" y="4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0" name="Freeform 42"/>
            <p:cNvSpPr/>
            <p:nvPr/>
          </p:nvSpPr>
          <p:spPr bwMode="auto">
            <a:xfrm>
              <a:off x="4673862" y="1907351"/>
              <a:ext cx="133810" cy="66905"/>
            </a:xfrm>
            <a:custGeom>
              <a:avLst/>
              <a:gdLst>
                <a:gd name="T0" fmla="*/ 104 w 104"/>
                <a:gd name="T1" fmla="*/ 37 h 52"/>
                <a:gd name="T2" fmla="*/ 100 w 104"/>
                <a:gd name="T3" fmla="*/ 29 h 52"/>
                <a:gd name="T4" fmla="*/ 96 w 104"/>
                <a:gd name="T5" fmla="*/ 26 h 52"/>
                <a:gd name="T6" fmla="*/ 96 w 104"/>
                <a:gd name="T7" fmla="*/ 22 h 52"/>
                <a:gd name="T8" fmla="*/ 96 w 104"/>
                <a:gd name="T9" fmla="*/ 18 h 52"/>
                <a:gd name="T10" fmla="*/ 89 w 104"/>
                <a:gd name="T11" fmla="*/ 14 h 52"/>
                <a:gd name="T12" fmla="*/ 78 w 104"/>
                <a:gd name="T13" fmla="*/ 14 h 52"/>
                <a:gd name="T14" fmla="*/ 74 w 104"/>
                <a:gd name="T15" fmla="*/ 7 h 52"/>
                <a:gd name="T16" fmla="*/ 67 w 104"/>
                <a:gd name="T17" fmla="*/ 3 h 52"/>
                <a:gd name="T18" fmla="*/ 63 w 104"/>
                <a:gd name="T19" fmla="*/ 0 h 52"/>
                <a:gd name="T20" fmla="*/ 59 w 104"/>
                <a:gd name="T21" fmla="*/ 3 h 52"/>
                <a:gd name="T22" fmla="*/ 52 w 104"/>
                <a:gd name="T23" fmla="*/ 3 h 52"/>
                <a:gd name="T24" fmla="*/ 45 w 104"/>
                <a:gd name="T25" fmla="*/ 7 h 52"/>
                <a:gd name="T26" fmla="*/ 48 w 104"/>
                <a:gd name="T27" fmla="*/ 14 h 52"/>
                <a:gd name="T28" fmla="*/ 41 w 104"/>
                <a:gd name="T29" fmla="*/ 26 h 52"/>
                <a:gd name="T30" fmla="*/ 34 w 104"/>
                <a:gd name="T31" fmla="*/ 22 h 52"/>
                <a:gd name="T32" fmla="*/ 26 w 104"/>
                <a:gd name="T33" fmla="*/ 11 h 52"/>
                <a:gd name="T34" fmla="*/ 22 w 104"/>
                <a:gd name="T35" fmla="*/ 7 h 52"/>
                <a:gd name="T36" fmla="*/ 15 w 104"/>
                <a:gd name="T37" fmla="*/ 11 h 52"/>
                <a:gd name="T38" fmla="*/ 11 w 104"/>
                <a:gd name="T39" fmla="*/ 14 h 52"/>
                <a:gd name="T40" fmla="*/ 8 w 104"/>
                <a:gd name="T41" fmla="*/ 18 h 52"/>
                <a:gd name="T42" fmla="*/ 8 w 104"/>
                <a:gd name="T43" fmla="*/ 26 h 52"/>
                <a:gd name="T44" fmla="*/ 4 w 104"/>
                <a:gd name="T45" fmla="*/ 33 h 52"/>
                <a:gd name="T46" fmla="*/ 0 w 104"/>
                <a:gd name="T47" fmla="*/ 37 h 52"/>
                <a:gd name="T48" fmla="*/ 4 w 104"/>
                <a:gd name="T49" fmla="*/ 44 h 52"/>
                <a:gd name="T50" fmla="*/ 8 w 104"/>
                <a:gd name="T51" fmla="*/ 44 h 52"/>
                <a:gd name="T52" fmla="*/ 11 w 104"/>
                <a:gd name="T53" fmla="*/ 40 h 52"/>
                <a:gd name="T54" fmla="*/ 26 w 104"/>
                <a:gd name="T55" fmla="*/ 37 h 52"/>
                <a:gd name="T56" fmla="*/ 34 w 104"/>
                <a:gd name="T57" fmla="*/ 40 h 52"/>
                <a:gd name="T58" fmla="*/ 37 w 104"/>
                <a:gd name="T59" fmla="*/ 37 h 52"/>
                <a:gd name="T60" fmla="*/ 41 w 104"/>
                <a:gd name="T61" fmla="*/ 37 h 52"/>
                <a:gd name="T62" fmla="*/ 48 w 104"/>
                <a:gd name="T63" fmla="*/ 40 h 52"/>
                <a:gd name="T64" fmla="*/ 56 w 104"/>
                <a:gd name="T65" fmla="*/ 37 h 52"/>
                <a:gd name="T66" fmla="*/ 67 w 104"/>
                <a:gd name="T67" fmla="*/ 40 h 52"/>
                <a:gd name="T68" fmla="*/ 74 w 104"/>
                <a:gd name="T69" fmla="*/ 48 h 52"/>
                <a:gd name="T70" fmla="*/ 85 w 104"/>
                <a:gd name="T71" fmla="*/ 52 h 52"/>
                <a:gd name="T72" fmla="*/ 85 w 104"/>
                <a:gd name="T73" fmla="*/ 52 h 52"/>
                <a:gd name="T74" fmla="*/ 96 w 104"/>
                <a:gd name="T75" fmla="*/ 48 h 52"/>
                <a:gd name="T76" fmla="*/ 100 w 104"/>
                <a:gd name="T77" fmla="*/ 44 h 52"/>
                <a:gd name="T78" fmla="*/ 104 w 104"/>
                <a:gd name="T79"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52">
                  <a:moveTo>
                    <a:pt x="104" y="40"/>
                  </a:moveTo>
                  <a:lnTo>
                    <a:pt x="104" y="37"/>
                  </a:lnTo>
                  <a:lnTo>
                    <a:pt x="104" y="33"/>
                  </a:lnTo>
                  <a:lnTo>
                    <a:pt x="100" y="29"/>
                  </a:lnTo>
                  <a:lnTo>
                    <a:pt x="100" y="29"/>
                  </a:lnTo>
                  <a:lnTo>
                    <a:pt x="96" y="26"/>
                  </a:lnTo>
                  <a:lnTo>
                    <a:pt x="96" y="22"/>
                  </a:lnTo>
                  <a:lnTo>
                    <a:pt x="96" y="22"/>
                  </a:lnTo>
                  <a:lnTo>
                    <a:pt x="96" y="18"/>
                  </a:lnTo>
                  <a:lnTo>
                    <a:pt x="96" y="18"/>
                  </a:lnTo>
                  <a:lnTo>
                    <a:pt x="96" y="14"/>
                  </a:lnTo>
                  <a:lnTo>
                    <a:pt x="89" y="14"/>
                  </a:lnTo>
                  <a:lnTo>
                    <a:pt x="82" y="14"/>
                  </a:lnTo>
                  <a:lnTo>
                    <a:pt x="78" y="14"/>
                  </a:lnTo>
                  <a:lnTo>
                    <a:pt x="78" y="11"/>
                  </a:lnTo>
                  <a:lnTo>
                    <a:pt x="74" y="7"/>
                  </a:lnTo>
                  <a:lnTo>
                    <a:pt x="71" y="7"/>
                  </a:lnTo>
                  <a:lnTo>
                    <a:pt x="67" y="3"/>
                  </a:lnTo>
                  <a:lnTo>
                    <a:pt x="67" y="3"/>
                  </a:lnTo>
                  <a:lnTo>
                    <a:pt x="63" y="0"/>
                  </a:lnTo>
                  <a:lnTo>
                    <a:pt x="63" y="3"/>
                  </a:lnTo>
                  <a:lnTo>
                    <a:pt x="59" y="3"/>
                  </a:lnTo>
                  <a:lnTo>
                    <a:pt x="56" y="0"/>
                  </a:lnTo>
                  <a:lnTo>
                    <a:pt x="52" y="3"/>
                  </a:lnTo>
                  <a:lnTo>
                    <a:pt x="48" y="3"/>
                  </a:lnTo>
                  <a:lnTo>
                    <a:pt x="45" y="7"/>
                  </a:lnTo>
                  <a:lnTo>
                    <a:pt x="45" y="11"/>
                  </a:lnTo>
                  <a:lnTo>
                    <a:pt x="48" y="14"/>
                  </a:lnTo>
                  <a:lnTo>
                    <a:pt x="45" y="22"/>
                  </a:lnTo>
                  <a:lnTo>
                    <a:pt x="41" y="26"/>
                  </a:lnTo>
                  <a:lnTo>
                    <a:pt x="37" y="26"/>
                  </a:lnTo>
                  <a:lnTo>
                    <a:pt x="34" y="22"/>
                  </a:lnTo>
                  <a:lnTo>
                    <a:pt x="34" y="18"/>
                  </a:lnTo>
                  <a:lnTo>
                    <a:pt x="26" y="11"/>
                  </a:lnTo>
                  <a:lnTo>
                    <a:pt x="26" y="7"/>
                  </a:lnTo>
                  <a:lnTo>
                    <a:pt x="22" y="7"/>
                  </a:lnTo>
                  <a:lnTo>
                    <a:pt x="19" y="11"/>
                  </a:lnTo>
                  <a:lnTo>
                    <a:pt x="15" y="11"/>
                  </a:lnTo>
                  <a:lnTo>
                    <a:pt x="15" y="14"/>
                  </a:lnTo>
                  <a:lnTo>
                    <a:pt x="11" y="14"/>
                  </a:lnTo>
                  <a:lnTo>
                    <a:pt x="8" y="18"/>
                  </a:lnTo>
                  <a:lnTo>
                    <a:pt x="8" y="18"/>
                  </a:lnTo>
                  <a:lnTo>
                    <a:pt x="8" y="18"/>
                  </a:lnTo>
                  <a:lnTo>
                    <a:pt x="8" y="26"/>
                  </a:lnTo>
                  <a:lnTo>
                    <a:pt x="4" y="29"/>
                  </a:lnTo>
                  <a:lnTo>
                    <a:pt x="4" y="33"/>
                  </a:lnTo>
                  <a:lnTo>
                    <a:pt x="4" y="37"/>
                  </a:lnTo>
                  <a:lnTo>
                    <a:pt x="0" y="37"/>
                  </a:lnTo>
                  <a:lnTo>
                    <a:pt x="4" y="44"/>
                  </a:lnTo>
                  <a:lnTo>
                    <a:pt x="4" y="44"/>
                  </a:lnTo>
                  <a:lnTo>
                    <a:pt x="4" y="48"/>
                  </a:lnTo>
                  <a:lnTo>
                    <a:pt x="8" y="44"/>
                  </a:lnTo>
                  <a:lnTo>
                    <a:pt x="8" y="44"/>
                  </a:lnTo>
                  <a:lnTo>
                    <a:pt x="11" y="40"/>
                  </a:lnTo>
                  <a:lnTo>
                    <a:pt x="19" y="37"/>
                  </a:lnTo>
                  <a:lnTo>
                    <a:pt x="26" y="37"/>
                  </a:lnTo>
                  <a:lnTo>
                    <a:pt x="30" y="37"/>
                  </a:lnTo>
                  <a:lnTo>
                    <a:pt x="34" y="40"/>
                  </a:lnTo>
                  <a:lnTo>
                    <a:pt x="37" y="37"/>
                  </a:lnTo>
                  <a:lnTo>
                    <a:pt x="37" y="37"/>
                  </a:lnTo>
                  <a:lnTo>
                    <a:pt x="41" y="37"/>
                  </a:lnTo>
                  <a:lnTo>
                    <a:pt x="41" y="37"/>
                  </a:lnTo>
                  <a:lnTo>
                    <a:pt x="45" y="40"/>
                  </a:lnTo>
                  <a:lnTo>
                    <a:pt x="48" y="40"/>
                  </a:lnTo>
                  <a:lnTo>
                    <a:pt x="52" y="40"/>
                  </a:lnTo>
                  <a:lnTo>
                    <a:pt x="56" y="37"/>
                  </a:lnTo>
                  <a:lnTo>
                    <a:pt x="63" y="40"/>
                  </a:lnTo>
                  <a:lnTo>
                    <a:pt x="67" y="40"/>
                  </a:lnTo>
                  <a:lnTo>
                    <a:pt x="71" y="48"/>
                  </a:lnTo>
                  <a:lnTo>
                    <a:pt x="74" y="48"/>
                  </a:lnTo>
                  <a:lnTo>
                    <a:pt x="78" y="52"/>
                  </a:lnTo>
                  <a:lnTo>
                    <a:pt x="85" y="52"/>
                  </a:lnTo>
                  <a:lnTo>
                    <a:pt x="85" y="52"/>
                  </a:lnTo>
                  <a:lnTo>
                    <a:pt x="85" y="52"/>
                  </a:lnTo>
                  <a:lnTo>
                    <a:pt x="93" y="52"/>
                  </a:lnTo>
                  <a:lnTo>
                    <a:pt x="96" y="48"/>
                  </a:lnTo>
                  <a:lnTo>
                    <a:pt x="100" y="44"/>
                  </a:lnTo>
                  <a:lnTo>
                    <a:pt x="100" y="44"/>
                  </a:lnTo>
                  <a:lnTo>
                    <a:pt x="104" y="40"/>
                  </a:lnTo>
                  <a:lnTo>
                    <a:pt x="104" y="4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1" name="Freeform 43"/>
            <p:cNvSpPr/>
            <p:nvPr/>
          </p:nvSpPr>
          <p:spPr bwMode="auto">
            <a:xfrm>
              <a:off x="4679009" y="1954956"/>
              <a:ext cx="104218" cy="66905"/>
            </a:xfrm>
            <a:custGeom>
              <a:avLst/>
              <a:gdLst>
                <a:gd name="T0" fmla="*/ 26 w 81"/>
                <a:gd name="T1" fmla="*/ 41 h 52"/>
                <a:gd name="T2" fmla="*/ 26 w 81"/>
                <a:gd name="T3" fmla="*/ 33 h 52"/>
                <a:gd name="T4" fmla="*/ 30 w 81"/>
                <a:gd name="T5" fmla="*/ 29 h 52"/>
                <a:gd name="T6" fmla="*/ 26 w 81"/>
                <a:gd name="T7" fmla="*/ 29 h 52"/>
                <a:gd name="T8" fmla="*/ 26 w 81"/>
                <a:gd name="T9" fmla="*/ 29 h 52"/>
                <a:gd name="T10" fmla="*/ 22 w 81"/>
                <a:gd name="T11" fmla="*/ 26 h 52"/>
                <a:gd name="T12" fmla="*/ 22 w 81"/>
                <a:gd name="T13" fmla="*/ 26 h 52"/>
                <a:gd name="T14" fmla="*/ 15 w 81"/>
                <a:gd name="T15" fmla="*/ 26 h 52"/>
                <a:gd name="T16" fmla="*/ 11 w 81"/>
                <a:gd name="T17" fmla="*/ 26 h 52"/>
                <a:gd name="T18" fmla="*/ 7 w 81"/>
                <a:gd name="T19" fmla="*/ 18 h 52"/>
                <a:gd name="T20" fmla="*/ 0 w 81"/>
                <a:gd name="T21" fmla="*/ 18 h 52"/>
                <a:gd name="T22" fmla="*/ 0 w 81"/>
                <a:gd name="T23" fmla="*/ 18 h 52"/>
                <a:gd name="T24" fmla="*/ 0 w 81"/>
                <a:gd name="T25" fmla="*/ 18 h 52"/>
                <a:gd name="T26" fmla="*/ 0 w 81"/>
                <a:gd name="T27" fmla="*/ 15 h 52"/>
                <a:gd name="T28" fmla="*/ 0 w 81"/>
                <a:gd name="T29" fmla="*/ 11 h 52"/>
                <a:gd name="T30" fmla="*/ 4 w 81"/>
                <a:gd name="T31" fmla="*/ 7 h 52"/>
                <a:gd name="T32" fmla="*/ 4 w 81"/>
                <a:gd name="T33" fmla="*/ 7 h 52"/>
                <a:gd name="T34" fmla="*/ 7 w 81"/>
                <a:gd name="T35" fmla="*/ 3 h 52"/>
                <a:gd name="T36" fmla="*/ 15 w 81"/>
                <a:gd name="T37" fmla="*/ 0 h 52"/>
                <a:gd name="T38" fmla="*/ 22 w 81"/>
                <a:gd name="T39" fmla="*/ 0 h 52"/>
                <a:gd name="T40" fmla="*/ 26 w 81"/>
                <a:gd name="T41" fmla="*/ 0 h 52"/>
                <a:gd name="T42" fmla="*/ 30 w 81"/>
                <a:gd name="T43" fmla="*/ 3 h 52"/>
                <a:gd name="T44" fmla="*/ 33 w 81"/>
                <a:gd name="T45" fmla="*/ 0 h 52"/>
                <a:gd name="T46" fmla="*/ 33 w 81"/>
                <a:gd name="T47" fmla="*/ 0 h 52"/>
                <a:gd name="T48" fmla="*/ 37 w 81"/>
                <a:gd name="T49" fmla="*/ 0 h 52"/>
                <a:gd name="T50" fmla="*/ 37 w 81"/>
                <a:gd name="T51" fmla="*/ 0 h 52"/>
                <a:gd name="T52" fmla="*/ 41 w 81"/>
                <a:gd name="T53" fmla="*/ 3 h 52"/>
                <a:gd name="T54" fmla="*/ 44 w 81"/>
                <a:gd name="T55" fmla="*/ 3 h 52"/>
                <a:gd name="T56" fmla="*/ 48 w 81"/>
                <a:gd name="T57" fmla="*/ 3 h 52"/>
                <a:gd name="T58" fmla="*/ 52 w 81"/>
                <a:gd name="T59" fmla="*/ 0 h 52"/>
                <a:gd name="T60" fmla="*/ 59 w 81"/>
                <a:gd name="T61" fmla="*/ 3 h 52"/>
                <a:gd name="T62" fmla="*/ 63 w 81"/>
                <a:gd name="T63" fmla="*/ 3 h 52"/>
                <a:gd name="T64" fmla="*/ 67 w 81"/>
                <a:gd name="T65" fmla="*/ 11 h 52"/>
                <a:gd name="T66" fmla="*/ 70 w 81"/>
                <a:gd name="T67" fmla="*/ 11 h 52"/>
                <a:gd name="T68" fmla="*/ 74 w 81"/>
                <a:gd name="T69" fmla="*/ 15 h 52"/>
                <a:gd name="T70" fmla="*/ 81 w 81"/>
                <a:gd name="T71" fmla="*/ 15 h 52"/>
                <a:gd name="T72" fmla="*/ 81 w 81"/>
                <a:gd name="T73" fmla="*/ 15 h 52"/>
                <a:gd name="T74" fmla="*/ 78 w 81"/>
                <a:gd name="T75" fmla="*/ 22 h 52"/>
                <a:gd name="T76" fmla="*/ 81 w 81"/>
                <a:gd name="T77" fmla="*/ 22 h 52"/>
                <a:gd name="T78" fmla="*/ 81 w 81"/>
                <a:gd name="T79" fmla="*/ 26 h 52"/>
                <a:gd name="T80" fmla="*/ 74 w 81"/>
                <a:gd name="T81" fmla="*/ 26 h 52"/>
                <a:gd name="T82" fmla="*/ 70 w 81"/>
                <a:gd name="T83" fmla="*/ 33 h 52"/>
                <a:gd name="T84" fmla="*/ 70 w 81"/>
                <a:gd name="T85" fmla="*/ 33 h 52"/>
                <a:gd name="T86" fmla="*/ 70 w 81"/>
                <a:gd name="T87" fmla="*/ 37 h 52"/>
                <a:gd name="T88" fmla="*/ 74 w 81"/>
                <a:gd name="T89" fmla="*/ 37 h 52"/>
                <a:gd name="T90" fmla="*/ 74 w 81"/>
                <a:gd name="T91" fmla="*/ 41 h 52"/>
                <a:gd name="T92" fmla="*/ 70 w 81"/>
                <a:gd name="T93" fmla="*/ 41 h 52"/>
                <a:gd name="T94" fmla="*/ 67 w 81"/>
                <a:gd name="T95" fmla="*/ 41 h 52"/>
                <a:gd name="T96" fmla="*/ 67 w 81"/>
                <a:gd name="T97" fmla="*/ 41 h 52"/>
                <a:gd name="T98" fmla="*/ 63 w 81"/>
                <a:gd name="T99" fmla="*/ 44 h 52"/>
                <a:gd name="T100" fmla="*/ 59 w 81"/>
                <a:gd name="T101" fmla="*/ 44 h 52"/>
                <a:gd name="T102" fmla="*/ 59 w 81"/>
                <a:gd name="T103" fmla="*/ 48 h 52"/>
                <a:gd name="T104" fmla="*/ 59 w 81"/>
                <a:gd name="T105" fmla="*/ 48 h 52"/>
                <a:gd name="T106" fmla="*/ 52 w 81"/>
                <a:gd name="T107" fmla="*/ 52 h 52"/>
                <a:gd name="T108" fmla="*/ 48 w 81"/>
                <a:gd name="T109" fmla="*/ 48 h 52"/>
                <a:gd name="T110" fmla="*/ 44 w 81"/>
                <a:gd name="T111" fmla="*/ 52 h 52"/>
                <a:gd name="T112" fmla="*/ 41 w 81"/>
                <a:gd name="T113" fmla="*/ 52 h 52"/>
                <a:gd name="T114" fmla="*/ 37 w 81"/>
                <a:gd name="T115" fmla="*/ 52 h 52"/>
                <a:gd name="T116" fmla="*/ 37 w 81"/>
                <a:gd name="T117" fmla="*/ 48 h 52"/>
                <a:gd name="T118" fmla="*/ 37 w 81"/>
                <a:gd name="T119" fmla="*/ 41 h 52"/>
                <a:gd name="T120" fmla="*/ 33 w 81"/>
                <a:gd name="T121" fmla="*/ 41 h 52"/>
                <a:gd name="T122" fmla="*/ 30 w 81"/>
                <a:gd name="T123" fmla="*/ 37 h 52"/>
                <a:gd name="T124" fmla="*/ 26 w 81"/>
                <a:gd name="T125"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 h="52">
                  <a:moveTo>
                    <a:pt x="26" y="41"/>
                  </a:moveTo>
                  <a:lnTo>
                    <a:pt x="26" y="33"/>
                  </a:lnTo>
                  <a:lnTo>
                    <a:pt x="30" y="29"/>
                  </a:lnTo>
                  <a:lnTo>
                    <a:pt x="26" y="29"/>
                  </a:lnTo>
                  <a:lnTo>
                    <a:pt x="26" y="29"/>
                  </a:lnTo>
                  <a:lnTo>
                    <a:pt x="22" y="26"/>
                  </a:lnTo>
                  <a:lnTo>
                    <a:pt x="22" y="26"/>
                  </a:lnTo>
                  <a:lnTo>
                    <a:pt x="15" y="26"/>
                  </a:lnTo>
                  <a:lnTo>
                    <a:pt x="11" y="26"/>
                  </a:lnTo>
                  <a:lnTo>
                    <a:pt x="7" y="18"/>
                  </a:lnTo>
                  <a:lnTo>
                    <a:pt x="0" y="18"/>
                  </a:lnTo>
                  <a:lnTo>
                    <a:pt x="0" y="18"/>
                  </a:lnTo>
                  <a:lnTo>
                    <a:pt x="0" y="18"/>
                  </a:lnTo>
                  <a:lnTo>
                    <a:pt x="0" y="15"/>
                  </a:lnTo>
                  <a:lnTo>
                    <a:pt x="0" y="11"/>
                  </a:lnTo>
                  <a:lnTo>
                    <a:pt x="4" y="7"/>
                  </a:lnTo>
                  <a:lnTo>
                    <a:pt x="4" y="7"/>
                  </a:lnTo>
                  <a:lnTo>
                    <a:pt x="7" y="3"/>
                  </a:lnTo>
                  <a:lnTo>
                    <a:pt x="15" y="0"/>
                  </a:lnTo>
                  <a:lnTo>
                    <a:pt x="22" y="0"/>
                  </a:lnTo>
                  <a:lnTo>
                    <a:pt x="26" y="0"/>
                  </a:lnTo>
                  <a:lnTo>
                    <a:pt x="30" y="3"/>
                  </a:lnTo>
                  <a:lnTo>
                    <a:pt x="33" y="0"/>
                  </a:lnTo>
                  <a:lnTo>
                    <a:pt x="33" y="0"/>
                  </a:lnTo>
                  <a:lnTo>
                    <a:pt x="37" y="0"/>
                  </a:lnTo>
                  <a:lnTo>
                    <a:pt x="37" y="0"/>
                  </a:lnTo>
                  <a:lnTo>
                    <a:pt x="41" y="3"/>
                  </a:lnTo>
                  <a:lnTo>
                    <a:pt x="44" y="3"/>
                  </a:lnTo>
                  <a:lnTo>
                    <a:pt x="48" y="3"/>
                  </a:lnTo>
                  <a:lnTo>
                    <a:pt x="52" y="0"/>
                  </a:lnTo>
                  <a:lnTo>
                    <a:pt x="59" y="3"/>
                  </a:lnTo>
                  <a:lnTo>
                    <a:pt x="63" y="3"/>
                  </a:lnTo>
                  <a:lnTo>
                    <a:pt x="67" y="11"/>
                  </a:lnTo>
                  <a:lnTo>
                    <a:pt x="70" y="11"/>
                  </a:lnTo>
                  <a:lnTo>
                    <a:pt x="74" y="15"/>
                  </a:lnTo>
                  <a:lnTo>
                    <a:pt x="81" y="15"/>
                  </a:lnTo>
                  <a:lnTo>
                    <a:pt x="81" y="15"/>
                  </a:lnTo>
                  <a:lnTo>
                    <a:pt x="78" y="22"/>
                  </a:lnTo>
                  <a:lnTo>
                    <a:pt x="81" y="22"/>
                  </a:lnTo>
                  <a:lnTo>
                    <a:pt x="81" y="26"/>
                  </a:lnTo>
                  <a:lnTo>
                    <a:pt x="74" y="26"/>
                  </a:lnTo>
                  <a:lnTo>
                    <a:pt x="70" y="33"/>
                  </a:lnTo>
                  <a:lnTo>
                    <a:pt x="70" y="33"/>
                  </a:lnTo>
                  <a:lnTo>
                    <a:pt x="70" y="37"/>
                  </a:lnTo>
                  <a:lnTo>
                    <a:pt x="74" y="37"/>
                  </a:lnTo>
                  <a:lnTo>
                    <a:pt x="74" y="41"/>
                  </a:lnTo>
                  <a:lnTo>
                    <a:pt x="70" y="41"/>
                  </a:lnTo>
                  <a:lnTo>
                    <a:pt x="67" y="41"/>
                  </a:lnTo>
                  <a:lnTo>
                    <a:pt x="67" y="41"/>
                  </a:lnTo>
                  <a:lnTo>
                    <a:pt x="63" y="44"/>
                  </a:lnTo>
                  <a:lnTo>
                    <a:pt x="59" y="44"/>
                  </a:lnTo>
                  <a:lnTo>
                    <a:pt x="59" y="48"/>
                  </a:lnTo>
                  <a:lnTo>
                    <a:pt x="59" y="48"/>
                  </a:lnTo>
                  <a:lnTo>
                    <a:pt x="52" y="52"/>
                  </a:lnTo>
                  <a:lnTo>
                    <a:pt x="48" y="48"/>
                  </a:lnTo>
                  <a:lnTo>
                    <a:pt x="44" y="52"/>
                  </a:lnTo>
                  <a:lnTo>
                    <a:pt x="41" y="52"/>
                  </a:lnTo>
                  <a:lnTo>
                    <a:pt x="37" y="52"/>
                  </a:lnTo>
                  <a:lnTo>
                    <a:pt x="37" y="48"/>
                  </a:lnTo>
                  <a:lnTo>
                    <a:pt x="37" y="41"/>
                  </a:lnTo>
                  <a:lnTo>
                    <a:pt x="33" y="41"/>
                  </a:lnTo>
                  <a:lnTo>
                    <a:pt x="30" y="37"/>
                  </a:lnTo>
                  <a:lnTo>
                    <a:pt x="26" y="4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2" name="Freeform 44"/>
            <p:cNvSpPr/>
            <p:nvPr/>
          </p:nvSpPr>
          <p:spPr bwMode="auto">
            <a:xfrm>
              <a:off x="4731760" y="1958817"/>
              <a:ext cx="176269" cy="124804"/>
            </a:xfrm>
            <a:custGeom>
              <a:avLst/>
              <a:gdLst>
                <a:gd name="T0" fmla="*/ 3 w 137"/>
                <a:gd name="T1" fmla="*/ 49 h 97"/>
                <a:gd name="T2" fmla="*/ 11 w 137"/>
                <a:gd name="T3" fmla="*/ 49 h 97"/>
                <a:gd name="T4" fmla="*/ 18 w 137"/>
                <a:gd name="T5" fmla="*/ 45 h 97"/>
                <a:gd name="T6" fmla="*/ 22 w 137"/>
                <a:gd name="T7" fmla="*/ 41 h 97"/>
                <a:gd name="T8" fmla="*/ 26 w 137"/>
                <a:gd name="T9" fmla="*/ 38 h 97"/>
                <a:gd name="T10" fmla="*/ 33 w 137"/>
                <a:gd name="T11" fmla="*/ 38 h 97"/>
                <a:gd name="T12" fmla="*/ 29 w 137"/>
                <a:gd name="T13" fmla="*/ 34 h 97"/>
                <a:gd name="T14" fmla="*/ 29 w 137"/>
                <a:gd name="T15" fmla="*/ 30 h 97"/>
                <a:gd name="T16" fmla="*/ 40 w 137"/>
                <a:gd name="T17" fmla="*/ 23 h 97"/>
                <a:gd name="T18" fmla="*/ 37 w 137"/>
                <a:gd name="T19" fmla="*/ 19 h 97"/>
                <a:gd name="T20" fmla="*/ 48 w 137"/>
                <a:gd name="T21" fmla="*/ 12 h 97"/>
                <a:gd name="T22" fmla="*/ 55 w 137"/>
                <a:gd name="T23" fmla="*/ 4 h 97"/>
                <a:gd name="T24" fmla="*/ 59 w 137"/>
                <a:gd name="T25" fmla="*/ 0 h 97"/>
                <a:gd name="T26" fmla="*/ 66 w 137"/>
                <a:gd name="T27" fmla="*/ 4 h 97"/>
                <a:gd name="T28" fmla="*/ 70 w 137"/>
                <a:gd name="T29" fmla="*/ 4 h 97"/>
                <a:gd name="T30" fmla="*/ 77 w 137"/>
                <a:gd name="T31" fmla="*/ 4 h 97"/>
                <a:gd name="T32" fmla="*/ 85 w 137"/>
                <a:gd name="T33" fmla="*/ 4 h 97"/>
                <a:gd name="T34" fmla="*/ 92 w 137"/>
                <a:gd name="T35" fmla="*/ 8 h 97"/>
                <a:gd name="T36" fmla="*/ 103 w 137"/>
                <a:gd name="T37" fmla="*/ 8 h 97"/>
                <a:gd name="T38" fmla="*/ 103 w 137"/>
                <a:gd name="T39" fmla="*/ 15 h 97"/>
                <a:gd name="T40" fmla="*/ 103 w 137"/>
                <a:gd name="T41" fmla="*/ 23 h 97"/>
                <a:gd name="T42" fmla="*/ 111 w 137"/>
                <a:gd name="T43" fmla="*/ 30 h 97"/>
                <a:gd name="T44" fmla="*/ 118 w 137"/>
                <a:gd name="T45" fmla="*/ 38 h 97"/>
                <a:gd name="T46" fmla="*/ 126 w 137"/>
                <a:gd name="T47" fmla="*/ 45 h 97"/>
                <a:gd name="T48" fmla="*/ 133 w 137"/>
                <a:gd name="T49" fmla="*/ 52 h 97"/>
                <a:gd name="T50" fmla="*/ 133 w 137"/>
                <a:gd name="T51" fmla="*/ 56 h 97"/>
                <a:gd name="T52" fmla="*/ 122 w 137"/>
                <a:gd name="T53" fmla="*/ 64 h 97"/>
                <a:gd name="T54" fmla="*/ 118 w 137"/>
                <a:gd name="T55" fmla="*/ 64 h 97"/>
                <a:gd name="T56" fmla="*/ 122 w 137"/>
                <a:gd name="T57" fmla="*/ 71 h 97"/>
                <a:gd name="T58" fmla="*/ 126 w 137"/>
                <a:gd name="T59" fmla="*/ 78 h 97"/>
                <a:gd name="T60" fmla="*/ 126 w 137"/>
                <a:gd name="T61" fmla="*/ 82 h 97"/>
                <a:gd name="T62" fmla="*/ 111 w 137"/>
                <a:gd name="T63" fmla="*/ 86 h 97"/>
                <a:gd name="T64" fmla="*/ 111 w 137"/>
                <a:gd name="T65" fmla="*/ 97 h 97"/>
                <a:gd name="T66" fmla="*/ 103 w 137"/>
                <a:gd name="T67" fmla="*/ 93 h 97"/>
                <a:gd name="T68" fmla="*/ 96 w 137"/>
                <a:gd name="T69" fmla="*/ 93 h 97"/>
                <a:gd name="T70" fmla="*/ 89 w 137"/>
                <a:gd name="T71" fmla="*/ 97 h 97"/>
                <a:gd name="T72" fmla="*/ 85 w 137"/>
                <a:gd name="T73" fmla="*/ 93 h 97"/>
                <a:gd name="T74" fmla="*/ 77 w 137"/>
                <a:gd name="T75" fmla="*/ 97 h 97"/>
                <a:gd name="T76" fmla="*/ 70 w 137"/>
                <a:gd name="T77" fmla="*/ 93 h 97"/>
                <a:gd name="T78" fmla="*/ 66 w 137"/>
                <a:gd name="T79" fmla="*/ 93 h 97"/>
                <a:gd name="T80" fmla="*/ 55 w 137"/>
                <a:gd name="T81" fmla="*/ 93 h 97"/>
                <a:gd name="T82" fmla="*/ 51 w 137"/>
                <a:gd name="T83" fmla="*/ 89 h 97"/>
                <a:gd name="T84" fmla="*/ 37 w 137"/>
                <a:gd name="T85" fmla="*/ 89 h 97"/>
                <a:gd name="T86" fmla="*/ 33 w 137"/>
                <a:gd name="T87" fmla="*/ 89 h 97"/>
                <a:gd name="T88" fmla="*/ 14 w 137"/>
                <a:gd name="T89" fmla="*/ 93 h 97"/>
                <a:gd name="T90" fmla="*/ 7 w 137"/>
                <a:gd name="T91" fmla="*/ 89 h 97"/>
                <a:gd name="T92" fmla="*/ 7 w 137"/>
                <a:gd name="T93" fmla="*/ 89 h 97"/>
                <a:gd name="T94" fmla="*/ 0 w 137"/>
                <a:gd name="T95" fmla="*/ 82 h 97"/>
                <a:gd name="T96" fmla="*/ 7 w 137"/>
                <a:gd name="T97" fmla="*/ 75 h 97"/>
                <a:gd name="T98" fmla="*/ 3 w 137"/>
                <a:gd name="T99" fmla="*/ 64 h 97"/>
                <a:gd name="T100" fmla="*/ 3 w 137"/>
                <a:gd name="T101" fmla="*/ 60 h 97"/>
                <a:gd name="T102" fmla="*/ 0 w 137"/>
                <a:gd name="T10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97">
                  <a:moveTo>
                    <a:pt x="0" y="49"/>
                  </a:moveTo>
                  <a:lnTo>
                    <a:pt x="3" y="49"/>
                  </a:lnTo>
                  <a:lnTo>
                    <a:pt x="7" y="45"/>
                  </a:lnTo>
                  <a:lnTo>
                    <a:pt x="11" y="49"/>
                  </a:lnTo>
                  <a:lnTo>
                    <a:pt x="18" y="45"/>
                  </a:lnTo>
                  <a:lnTo>
                    <a:pt x="18" y="45"/>
                  </a:lnTo>
                  <a:lnTo>
                    <a:pt x="18" y="41"/>
                  </a:lnTo>
                  <a:lnTo>
                    <a:pt x="22" y="41"/>
                  </a:lnTo>
                  <a:lnTo>
                    <a:pt x="26" y="38"/>
                  </a:lnTo>
                  <a:lnTo>
                    <a:pt x="26" y="38"/>
                  </a:lnTo>
                  <a:lnTo>
                    <a:pt x="29" y="38"/>
                  </a:lnTo>
                  <a:lnTo>
                    <a:pt x="33" y="38"/>
                  </a:lnTo>
                  <a:lnTo>
                    <a:pt x="33" y="34"/>
                  </a:lnTo>
                  <a:lnTo>
                    <a:pt x="29" y="34"/>
                  </a:lnTo>
                  <a:lnTo>
                    <a:pt x="29" y="30"/>
                  </a:lnTo>
                  <a:lnTo>
                    <a:pt x="29" y="30"/>
                  </a:lnTo>
                  <a:lnTo>
                    <a:pt x="33" y="23"/>
                  </a:lnTo>
                  <a:lnTo>
                    <a:pt x="40" y="23"/>
                  </a:lnTo>
                  <a:lnTo>
                    <a:pt x="40" y="19"/>
                  </a:lnTo>
                  <a:lnTo>
                    <a:pt x="37" y="19"/>
                  </a:lnTo>
                  <a:lnTo>
                    <a:pt x="40" y="12"/>
                  </a:lnTo>
                  <a:lnTo>
                    <a:pt x="48" y="12"/>
                  </a:lnTo>
                  <a:lnTo>
                    <a:pt x="51" y="8"/>
                  </a:lnTo>
                  <a:lnTo>
                    <a:pt x="55" y="4"/>
                  </a:lnTo>
                  <a:lnTo>
                    <a:pt x="55" y="4"/>
                  </a:lnTo>
                  <a:lnTo>
                    <a:pt x="59" y="0"/>
                  </a:lnTo>
                  <a:lnTo>
                    <a:pt x="63" y="0"/>
                  </a:lnTo>
                  <a:lnTo>
                    <a:pt x="66" y="4"/>
                  </a:lnTo>
                  <a:lnTo>
                    <a:pt x="66" y="0"/>
                  </a:lnTo>
                  <a:lnTo>
                    <a:pt x="70" y="4"/>
                  </a:lnTo>
                  <a:lnTo>
                    <a:pt x="74" y="4"/>
                  </a:lnTo>
                  <a:lnTo>
                    <a:pt x="77" y="4"/>
                  </a:lnTo>
                  <a:lnTo>
                    <a:pt x="81" y="8"/>
                  </a:lnTo>
                  <a:lnTo>
                    <a:pt x="85" y="4"/>
                  </a:lnTo>
                  <a:lnTo>
                    <a:pt x="92" y="4"/>
                  </a:lnTo>
                  <a:lnTo>
                    <a:pt x="92" y="8"/>
                  </a:lnTo>
                  <a:lnTo>
                    <a:pt x="96" y="8"/>
                  </a:lnTo>
                  <a:lnTo>
                    <a:pt x="103" y="8"/>
                  </a:lnTo>
                  <a:lnTo>
                    <a:pt x="103" y="12"/>
                  </a:lnTo>
                  <a:lnTo>
                    <a:pt x="103" y="15"/>
                  </a:lnTo>
                  <a:lnTo>
                    <a:pt x="103" y="19"/>
                  </a:lnTo>
                  <a:lnTo>
                    <a:pt x="103" y="23"/>
                  </a:lnTo>
                  <a:lnTo>
                    <a:pt x="107" y="26"/>
                  </a:lnTo>
                  <a:lnTo>
                    <a:pt x="111" y="30"/>
                  </a:lnTo>
                  <a:lnTo>
                    <a:pt x="114" y="38"/>
                  </a:lnTo>
                  <a:lnTo>
                    <a:pt x="118" y="38"/>
                  </a:lnTo>
                  <a:lnTo>
                    <a:pt x="118" y="45"/>
                  </a:lnTo>
                  <a:lnTo>
                    <a:pt x="126" y="45"/>
                  </a:lnTo>
                  <a:lnTo>
                    <a:pt x="133" y="49"/>
                  </a:lnTo>
                  <a:lnTo>
                    <a:pt x="133" y="52"/>
                  </a:lnTo>
                  <a:lnTo>
                    <a:pt x="137" y="56"/>
                  </a:lnTo>
                  <a:lnTo>
                    <a:pt x="133" y="56"/>
                  </a:lnTo>
                  <a:lnTo>
                    <a:pt x="129" y="64"/>
                  </a:lnTo>
                  <a:lnTo>
                    <a:pt x="122" y="64"/>
                  </a:lnTo>
                  <a:lnTo>
                    <a:pt x="118" y="60"/>
                  </a:lnTo>
                  <a:lnTo>
                    <a:pt x="118" y="64"/>
                  </a:lnTo>
                  <a:lnTo>
                    <a:pt x="118" y="67"/>
                  </a:lnTo>
                  <a:lnTo>
                    <a:pt x="122" y="71"/>
                  </a:lnTo>
                  <a:lnTo>
                    <a:pt x="122" y="75"/>
                  </a:lnTo>
                  <a:lnTo>
                    <a:pt x="126" y="78"/>
                  </a:lnTo>
                  <a:lnTo>
                    <a:pt x="126" y="82"/>
                  </a:lnTo>
                  <a:lnTo>
                    <a:pt x="126" y="82"/>
                  </a:lnTo>
                  <a:lnTo>
                    <a:pt x="118" y="86"/>
                  </a:lnTo>
                  <a:lnTo>
                    <a:pt x="111" y="86"/>
                  </a:lnTo>
                  <a:lnTo>
                    <a:pt x="111" y="89"/>
                  </a:lnTo>
                  <a:lnTo>
                    <a:pt x="111" y="97"/>
                  </a:lnTo>
                  <a:lnTo>
                    <a:pt x="107" y="97"/>
                  </a:lnTo>
                  <a:lnTo>
                    <a:pt x="103" y="93"/>
                  </a:lnTo>
                  <a:lnTo>
                    <a:pt x="100" y="93"/>
                  </a:lnTo>
                  <a:lnTo>
                    <a:pt x="96" y="93"/>
                  </a:lnTo>
                  <a:lnTo>
                    <a:pt x="92" y="93"/>
                  </a:lnTo>
                  <a:lnTo>
                    <a:pt x="89" y="97"/>
                  </a:lnTo>
                  <a:lnTo>
                    <a:pt x="85" y="97"/>
                  </a:lnTo>
                  <a:lnTo>
                    <a:pt x="85" y="93"/>
                  </a:lnTo>
                  <a:lnTo>
                    <a:pt x="81" y="93"/>
                  </a:lnTo>
                  <a:lnTo>
                    <a:pt x="77" y="97"/>
                  </a:lnTo>
                  <a:lnTo>
                    <a:pt x="74" y="93"/>
                  </a:lnTo>
                  <a:lnTo>
                    <a:pt x="70" y="93"/>
                  </a:lnTo>
                  <a:lnTo>
                    <a:pt x="66" y="93"/>
                  </a:lnTo>
                  <a:lnTo>
                    <a:pt x="66" y="93"/>
                  </a:lnTo>
                  <a:lnTo>
                    <a:pt x="63" y="93"/>
                  </a:lnTo>
                  <a:lnTo>
                    <a:pt x="55" y="93"/>
                  </a:lnTo>
                  <a:lnTo>
                    <a:pt x="55" y="93"/>
                  </a:lnTo>
                  <a:lnTo>
                    <a:pt x="51" y="89"/>
                  </a:lnTo>
                  <a:lnTo>
                    <a:pt x="44" y="89"/>
                  </a:lnTo>
                  <a:lnTo>
                    <a:pt x="37" y="89"/>
                  </a:lnTo>
                  <a:lnTo>
                    <a:pt x="37" y="89"/>
                  </a:lnTo>
                  <a:lnTo>
                    <a:pt x="33" y="89"/>
                  </a:lnTo>
                  <a:lnTo>
                    <a:pt x="29" y="89"/>
                  </a:lnTo>
                  <a:lnTo>
                    <a:pt x="14" y="93"/>
                  </a:lnTo>
                  <a:lnTo>
                    <a:pt x="14" y="93"/>
                  </a:lnTo>
                  <a:lnTo>
                    <a:pt x="7" y="89"/>
                  </a:lnTo>
                  <a:lnTo>
                    <a:pt x="7" y="89"/>
                  </a:lnTo>
                  <a:lnTo>
                    <a:pt x="7" y="89"/>
                  </a:lnTo>
                  <a:lnTo>
                    <a:pt x="3" y="86"/>
                  </a:lnTo>
                  <a:lnTo>
                    <a:pt x="0" y="82"/>
                  </a:lnTo>
                  <a:lnTo>
                    <a:pt x="3" y="78"/>
                  </a:lnTo>
                  <a:lnTo>
                    <a:pt x="7" y="75"/>
                  </a:lnTo>
                  <a:lnTo>
                    <a:pt x="7" y="67"/>
                  </a:lnTo>
                  <a:lnTo>
                    <a:pt x="3" y="64"/>
                  </a:lnTo>
                  <a:lnTo>
                    <a:pt x="3" y="60"/>
                  </a:lnTo>
                  <a:lnTo>
                    <a:pt x="3" y="60"/>
                  </a:lnTo>
                  <a:lnTo>
                    <a:pt x="0" y="52"/>
                  </a:lnTo>
                  <a:lnTo>
                    <a:pt x="0" y="4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3" name="Freeform 45"/>
            <p:cNvSpPr/>
            <p:nvPr/>
          </p:nvSpPr>
          <p:spPr bwMode="auto">
            <a:xfrm>
              <a:off x="4717610" y="2059174"/>
              <a:ext cx="347390" cy="195568"/>
            </a:xfrm>
            <a:custGeom>
              <a:avLst/>
              <a:gdLst>
                <a:gd name="T0" fmla="*/ 40 w 270"/>
                <a:gd name="T1" fmla="*/ 11 h 152"/>
                <a:gd name="T2" fmla="*/ 62 w 270"/>
                <a:gd name="T3" fmla="*/ 11 h 152"/>
                <a:gd name="T4" fmla="*/ 77 w 270"/>
                <a:gd name="T5" fmla="*/ 15 h 152"/>
                <a:gd name="T6" fmla="*/ 96 w 270"/>
                <a:gd name="T7" fmla="*/ 15 h 152"/>
                <a:gd name="T8" fmla="*/ 111 w 270"/>
                <a:gd name="T9" fmla="*/ 15 h 152"/>
                <a:gd name="T10" fmla="*/ 122 w 270"/>
                <a:gd name="T11" fmla="*/ 8 h 152"/>
                <a:gd name="T12" fmla="*/ 140 w 270"/>
                <a:gd name="T13" fmla="*/ 0 h 152"/>
                <a:gd name="T14" fmla="*/ 170 w 270"/>
                <a:gd name="T15" fmla="*/ 0 h 152"/>
                <a:gd name="T16" fmla="*/ 185 w 270"/>
                <a:gd name="T17" fmla="*/ 15 h 152"/>
                <a:gd name="T18" fmla="*/ 196 w 270"/>
                <a:gd name="T19" fmla="*/ 30 h 152"/>
                <a:gd name="T20" fmla="*/ 218 w 270"/>
                <a:gd name="T21" fmla="*/ 37 h 152"/>
                <a:gd name="T22" fmla="*/ 237 w 270"/>
                <a:gd name="T23" fmla="*/ 45 h 152"/>
                <a:gd name="T24" fmla="*/ 255 w 270"/>
                <a:gd name="T25" fmla="*/ 45 h 152"/>
                <a:gd name="T26" fmla="*/ 270 w 270"/>
                <a:gd name="T27" fmla="*/ 52 h 152"/>
                <a:gd name="T28" fmla="*/ 266 w 270"/>
                <a:gd name="T29" fmla="*/ 71 h 152"/>
                <a:gd name="T30" fmla="*/ 255 w 270"/>
                <a:gd name="T31" fmla="*/ 86 h 152"/>
                <a:gd name="T32" fmla="*/ 248 w 270"/>
                <a:gd name="T33" fmla="*/ 97 h 152"/>
                <a:gd name="T34" fmla="*/ 233 w 270"/>
                <a:gd name="T35" fmla="*/ 104 h 152"/>
                <a:gd name="T36" fmla="*/ 218 w 270"/>
                <a:gd name="T37" fmla="*/ 108 h 152"/>
                <a:gd name="T38" fmla="*/ 203 w 270"/>
                <a:gd name="T39" fmla="*/ 108 h 152"/>
                <a:gd name="T40" fmla="*/ 203 w 270"/>
                <a:gd name="T41" fmla="*/ 119 h 152"/>
                <a:gd name="T42" fmla="*/ 203 w 270"/>
                <a:gd name="T43" fmla="*/ 112 h 152"/>
                <a:gd name="T44" fmla="*/ 192 w 270"/>
                <a:gd name="T45" fmla="*/ 119 h 152"/>
                <a:gd name="T46" fmla="*/ 181 w 270"/>
                <a:gd name="T47" fmla="*/ 123 h 152"/>
                <a:gd name="T48" fmla="*/ 192 w 270"/>
                <a:gd name="T49" fmla="*/ 126 h 152"/>
                <a:gd name="T50" fmla="*/ 196 w 270"/>
                <a:gd name="T51" fmla="*/ 130 h 152"/>
                <a:gd name="T52" fmla="*/ 203 w 270"/>
                <a:gd name="T53" fmla="*/ 134 h 152"/>
                <a:gd name="T54" fmla="*/ 196 w 270"/>
                <a:gd name="T55" fmla="*/ 119 h 152"/>
                <a:gd name="T56" fmla="*/ 211 w 270"/>
                <a:gd name="T57" fmla="*/ 134 h 152"/>
                <a:gd name="T58" fmla="*/ 222 w 270"/>
                <a:gd name="T59" fmla="*/ 130 h 152"/>
                <a:gd name="T60" fmla="*/ 225 w 270"/>
                <a:gd name="T61" fmla="*/ 138 h 152"/>
                <a:gd name="T62" fmla="*/ 199 w 270"/>
                <a:gd name="T63" fmla="*/ 145 h 152"/>
                <a:gd name="T64" fmla="*/ 177 w 270"/>
                <a:gd name="T65" fmla="*/ 149 h 152"/>
                <a:gd name="T66" fmla="*/ 170 w 270"/>
                <a:gd name="T67" fmla="*/ 134 h 152"/>
                <a:gd name="T68" fmla="*/ 177 w 270"/>
                <a:gd name="T69" fmla="*/ 126 h 152"/>
                <a:gd name="T70" fmla="*/ 174 w 270"/>
                <a:gd name="T71" fmla="*/ 123 h 152"/>
                <a:gd name="T72" fmla="*/ 159 w 270"/>
                <a:gd name="T73" fmla="*/ 119 h 152"/>
                <a:gd name="T74" fmla="*/ 151 w 270"/>
                <a:gd name="T75" fmla="*/ 115 h 152"/>
                <a:gd name="T76" fmla="*/ 155 w 270"/>
                <a:gd name="T77" fmla="*/ 112 h 152"/>
                <a:gd name="T78" fmla="*/ 151 w 270"/>
                <a:gd name="T79" fmla="*/ 108 h 152"/>
                <a:gd name="T80" fmla="*/ 144 w 270"/>
                <a:gd name="T81" fmla="*/ 112 h 152"/>
                <a:gd name="T82" fmla="*/ 133 w 270"/>
                <a:gd name="T83" fmla="*/ 119 h 152"/>
                <a:gd name="T84" fmla="*/ 122 w 270"/>
                <a:gd name="T85" fmla="*/ 130 h 152"/>
                <a:gd name="T86" fmla="*/ 122 w 270"/>
                <a:gd name="T87" fmla="*/ 138 h 152"/>
                <a:gd name="T88" fmla="*/ 103 w 270"/>
                <a:gd name="T89" fmla="*/ 138 h 152"/>
                <a:gd name="T90" fmla="*/ 103 w 270"/>
                <a:gd name="T91" fmla="*/ 130 h 152"/>
                <a:gd name="T92" fmla="*/ 111 w 270"/>
                <a:gd name="T93" fmla="*/ 115 h 152"/>
                <a:gd name="T94" fmla="*/ 122 w 270"/>
                <a:gd name="T95" fmla="*/ 112 h 152"/>
                <a:gd name="T96" fmla="*/ 111 w 270"/>
                <a:gd name="T97" fmla="*/ 97 h 152"/>
                <a:gd name="T98" fmla="*/ 100 w 270"/>
                <a:gd name="T99" fmla="*/ 82 h 152"/>
                <a:gd name="T100" fmla="*/ 81 w 270"/>
                <a:gd name="T101" fmla="*/ 78 h 152"/>
                <a:gd name="T102" fmla="*/ 70 w 270"/>
                <a:gd name="T103" fmla="*/ 75 h 152"/>
                <a:gd name="T104" fmla="*/ 66 w 270"/>
                <a:gd name="T105" fmla="*/ 86 h 152"/>
                <a:gd name="T106" fmla="*/ 44 w 270"/>
                <a:gd name="T107" fmla="*/ 93 h 152"/>
                <a:gd name="T108" fmla="*/ 22 w 270"/>
                <a:gd name="T109" fmla="*/ 89 h 152"/>
                <a:gd name="T110" fmla="*/ 7 w 270"/>
                <a:gd name="T111" fmla="*/ 86 h 152"/>
                <a:gd name="T112" fmla="*/ 3 w 270"/>
                <a:gd name="T113" fmla="*/ 67 h 152"/>
                <a:gd name="T114" fmla="*/ 18 w 270"/>
                <a:gd name="T115" fmla="*/ 45 h 152"/>
                <a:gd name="T116" fmla="*/ 22 w 270"/>
                <a:gd name="T117" fmla="*/ 34 h 152"/>
                <a:gd name="T118" fmla="*/ 18 w 270"/>
                <a:gd name="T119" fmla="*/ 1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0" h="152">
                  <a:moveTo>
                    <a:pt x="18" y="11"/>
                  </a:moveTo>
                  <a:lnTo>
                    <a:pt x="18" y="11"/>
                  </a:lnTo>
                  <a:lnTo>
                    <a:pt x="25" y="15"/>
                  </a:lnTo>
                  <a:lnTo>
                    <a:pt x="25" y="15"/>
                  </a:lnTo>
                  <a:lnTo>
                    <a:pt x="40" y="11"/>
                  </a:lnTo>
                  <a:lnTo>
                    <a:pt x="44" y="11"/>
                  </a:lnTo>
                  <a:lnTo>
                    <a:pt x="48" y="11"/>
                  </a:lnTo>
                  <a:lnTo>
                    <a:pt x="48" y="11"/>
                  </a:lnTo>
                  <a:lnTo>
                    <a:pt x="55" y="11"/>
                  </a:lnTo>
                  <a:lnTo>
                    <a:pt x="62" y="11"/>
                  </a:lnTo>
                  <a:lnTo>
                    <a:pt x="66" y="15"/>
                  </a:lnTo>
                  <a:lnTo>
                    <a:pt x="66" y="15"/>
                  </a:lnTo>
                  <a:lnTo>
                    <a:pt x="74" y="15"/>
                  </a:lnTo>
                  <a:lnTo>
                    <a:pt x="77" y="15"/>
                  </a:lnTo>
                  <a:lnTo>
                    <a:pt x="77" y="15"/>
                  </a:lnTo>
                  <a:lnTo>
                    <a:pt x="81" y="15"/>
                  </a:lnTo>
                  <a:lnTo>
                    <a:pt x="85" y="15"/>
                  </a:lnTo>
                  <a:lnTo>
                    <a:pt x="88" y="19"/>
                  </a:lnTo>
                  <a:lnTo>
                    <a:pt x="92" y="15"/>
                  </a:lnTo>
                  <a:lnTo>
                    <a:pt x="96" y="15"/>
                  </a:lnTo>
                  <a:lnTo>
                    <a:pt x="96" y="19"/>
                  </a:lnTo>
                  <a:lnTo>
                    <a:pt x="100" y="19"/>
                  </a:lnTo>
                  <a:lnTo>
                    <a:pt x="103" y="15"/>
                  </a:lnTo>
                  <a:lnTo>
                    <a:pt x="107" y="15"/>
                  </a:lnTo>
                  <a:lnTo>
                    <a:pt x="111" y="15"/>
                  </a:lnTo>
                  <a:lnTo>
                    <a:pt x="114" y="15"/>
                  </a:lnTo>
                  <a:lnTo>
                    <a:pt x="118" y="19"/>
                  </a:lnTo>
                  <a:lnTo>
                    <a:pt x="122" y="19"/>
                  </a:lnTo>
                  <a:lnTo>
                    <a:pt x="122" y="11"/>
                  </a:lnTo>
                  <a:lnTo>
                    <a:pt x="122" y="8"/>
                  </a:lnTo>
                  <a:lnTo>
                    <a:pt x="129" y="8"/>
                  </a:lnTo>
                  <a:lnTo>
                    <a:pt x="137" y="4"/>
                  </a:lnTo>
                  <a:lnTo>
                    <a:pt x="137" y="4"/>
                  </a:lnTo>
                  <a:lnTo>
                    <a:pt x="140" y="4"/>
                  </a:lnTo>
                  <a:lnTo>
                    <a:pt x="140" y="0"/>
                  </a:lnTo>
                  <a:lnTo>
                    <a:pt x="144" y="0"/>
                  </a:lnTo>
                  <a:lnTo>
                    <a:pt x="151" y="0"/>
                  </a:lnTo>
                  <a:lnTo>
                    <a:pt x="159" y="0"/>
                  </a:lnTo>
                  <a:lnTo>
                    <a:pt x="166" y="0"/>
                  </a:lnTo>
                  <a:lnTo>
                    <a:pt x="170" y="0"/>
                  </a:lnTo>
                  <a:lnTo>
                    <a:pt x="170" y="8"/>
                  </a:lnTo>
                  <a:lnTo>
                    <a:pt x="174" y="8"/>
                  </a:lnTo>
                  <a:lnTo>
                    <a:pt x="174" y="11"/>
                  </a:lnTo>
                  <a:lnTo>
                    <a:pt x="177" y="19"/>
                  </a:lnTo>
                  <a:lnTo>
                    <a:pt x="185" y="15"/>
                  </a:lnTo>
                  <a:lnTo>
                    <a:pt x="188" y="19"/>
                  </a:lnTo>
                  <a:lnTo>
                    <a:pt x="188" y="23"/>
                  </a:lnTo>
                  <a:lnTo>
                    <a:pt x="192" y="23"/>
                  </a:lnTo>
                  <a:lnTo>
                    <a:pt x="192" y="26"/>
                  </a:lnTo>
                  <a:lnTo>
                    <a:pt x="196" y="30"/>
                  </a:lnTo>
                  <a:lnTo>
                    <a:pt x="203" y="37"/>
                  </a:lnTo>
                  <a:lnTo>
                    <a:pt x="203" y="34"/>
                  </a:lnTo>
                  <a:lnTo>
                    <a:pt x="211" y="37"/>
                  </a:lnTo>
                  <a:lnTo>
                    <a:pt x="214" y="37"/>
                  </a:lnTo>
                  <a:lnTo>
                    <a:pt x="218" y="37"/>
                  </a:lnTo>
                  <a:lnTo>
                    <a:pt x="222" y="34"/>
                  </a:lnTo>
                  <a:lnTo>
                    <a:pt x="225" y="34"/>
                  </a:lnTo>
                  <a:lnTo>
                    <a:pt x="229" y="41"/>
                  </a:lnTo>
                  <a:lnTo>
                    <a:pt x="233" y="45"/>
                  </a:lnTo>
                  <a:lnTo>
                    <a:pt x="237" y="45"/>
                  </a:lnTo>
                  <a:lnTo>
                    <a:pt x="237" y="45"/>
                  </a:lnTo>
                  <a:lnTo>
                    <a:pt x="244" y="45"/>
                  </a:lnTo>
                  <a:lnTo>
                    <a:pt x="248" y="45"/>
                  </a:lnTo>
                  <a:lnTo>
                    <a:pt x="251" y="49"/>
                  </a:lnTo>
                  <a:lnTo>
                    <a:pt x="255" y="45"/>
                  </a:lnTo>
                  <a:lnTo>
                    <a:pt x="259" y="49"/>
                  </a:lnTo>
                  <a:lnTo>
                    <a:pt x="262" y="49"/>
                  </a:lnTo>
                  <a:lnTo>
                    <a:pt x="266" y="49"/>
                  </a:lnTo>
                  <a:lnTo>
                    <a:pt x="266" y="52"/>
                  </a:lnTo>
                  <a:lnTo>
                    <a:pt x="270" y="52"/>
                  </a:lnTo>
                  <a:lnTo>
                    <a:pt x="270" y="56"/>
                  </a:lnTo>
                  <a:lnTo>
                    <a:pt x="266" y="60"/>
                  </a:lnTo>
                  <a:lnTo>
                    <a:pt x="262" y="60"/>
                  </a:lnTo>
                  <a:lnTo>
                    <a:pt x="262" y="67"/>
                  </a:lnTo>
                  <a:lnTo>
                    <a:pt x="266" y="71"/>
                  </a:lnTo>
                  <a:lnTo>
                    <a:pt x="270" y="75"/>
                  </a:lnTo>
                  <a:lnTo>
                    <a:pt x="266" y="78"/>
                  </a:lnTo>
                  <a:lnTo>
                    <a:pt x="266" y="82"/>
                  </a:lnTo>
                  <a:lnTo>
                    <a:pt x="262" y="86"/>
                  </a:lnTo>
                  <a:lnTo>
                    <a:pt x="255" y="86"/>
                  </a:lnTo>
                  <a:lnTo>
                    <a:pt x="251" y="89"/>
                  </a:lnTo>
                  <a:lnTo>
                    <a:pt x="251" y="93"/>
                  </a:lnTo>
                  <a:lnTo>
                    <a:pt x="248" y="97"/>
                  </a:lnTo>
                  <a:lnTo>
                    <a:pt x="248" y="101"/>
                  </a:lnTo>
                  <a:lnTo>
                    <a:pt x="248" y="97"/>
                  </a:lnTo>
                  <a:lnTo>
                    <a:pt x="244" y="97"/>
                  </a:lnTo>
                  <a:lnTo>
                    <a:pt x="240" y="101"/>
                  </a:lnTo>
                  <a:lnTo>
                    <a:pt x="237" y="101"/>
                  </a:lnTo>
                  <a:lnTo>
                    <a:pt x="233" y="101"/>
                  </a:lnTo>
                  <a:lnTo>
                    <a:pt x="233" y="104"/>
                  </a:lnTo>
                  <a:lnTo>
                    <a:pt x="229" y="104"/>
                  </a:lnTo>
                  <a:lnTo>
                    <a:pt x="225" y="104"/>
                  </a:lnTo>
                  <a:lnTo>
                    <a:pt x="222" y="108"/>
                  </a:lnTo>
                  <a:lnTo>
                    <a:pt x="222" y="108"/>
                  </a:lnTo>
                  <a:lnTo>
                    <a:pt x="218" y="108"/>
                  </a:lnTo>
                  <a:lnTo>
                    <a:pt x="218" y="112"/>
                  </a:lnTo>
                  <a:lnTo>
                    <a:pt x="211" y="108"/>
                  </a:lnTo>
                  <a:lnTo>
                    <a:pt x="207" y="112"/>
                  </a:lnTo>
                  <a:lnTo>
                    <a:pt x="207" y="112"/>
                  </a:lnTo>
                  <a:lnTo>
                    <a:pt x="203" y="108"/>
                  </a:lnTo>
                  <a:lnTo>
                    <a:pt x="203" y="108"/>
                  </a:lnTo>
                  <a:lnTo>
                    <a:pt x="203" y="112"/>
                  </a:lnTo>
                  <a:lnTo>
                    <a:pt x="207" y="112"/>
                  </a:lnTo>
                  <a:lnTo>
                    <a:pt x="203" y="115"/>
                  </a:lnTo>
                  <a:lnTo>
                    <a:pt x="203" y="119"/>
                  </a:lnTo>
                  <a:lnTo>
                    <a:pt x="199" y="119"/>
                  </a:lnTo>
                  <a:lnTo>
                    <a:pt x="199" y="119"/>
                  </a:lnTo>
                  <a:lnTo>
                    <a:pt x="199" y="119"/>
                  </a:lnTo>
                  <a:lnTo>
                    <a:pt x="203" y="115"/>
                  </a:lnTo>
                  <a:lnTo>
                    <a:pt x="203" y="112"/>
                  </a:lnTo>
                  <a:lnTo>
                    <a:pt x="199" y="112"/>
                  </a:lnTo>
                  <a:lnTo>
                    <a:pt x="199" y="112"/>
                  </a:lnTo>
                  <a:lnTo>
                    <a:pt x="196" y="119"/>
                  </a:lnTo>
                  <a:lnTo>
                    <a:pt x="192" y="119"/>
                  </a:lnTo>
                  <a:lnTo>
                    <a:pt x="192" y="119"/>
                  </a:lnTo>
                  <a:lnTo>
                    <a:pt x="188" y="119"/>
                  </a:lnTo>
                  <a:lnTo>
                    <a:pt x="185" y="119"/>
                  </a:lnTo>
                  <a:lnTo>
                    <a:pt x="185" y="119"/>
                  </a:lnTo>
                  <a:lnTo>
                    <a:pt x="181" y="119"/>
                  </a:lnTo>
                  <a:lnTo>
                    <a:pt x="181" y="123"/>
                  </a:lnTo>
                  <a:lnTo>
                    <a:pt x="181" y="123"/>
                  </a:lnTo>
                  <a:lnTo>
                    <a:pt x="188" y="123"/>
                  </a:lnTo>
                  <a:lnTo>
                    <a:pt x="188" y="123"/>
                  </a:lnTo>
                  <a:lnTo>
                    <a:pt x="192" y="126"/>
                  </a:lnTo>
                  <a:lnTo>
                    <a:pt x="192" y="126"/>
                  </a:lnTo>
                  <a:lnTo>
                    <a:pt x="196" y="126"/>
                  </a:lnTo>
                  <a:lnTo>
                    <a:pt x="192" y="126"/>
                  </a:lnTo>
                  <a:lnTo>
                    <a:pt x="192" y="130"/>
                  </a:lnTo>
                  <a:lnTo>
                    <a:pt x="196" y="130"/>
                  </a:lnTo>
                  <a:lnTo>
                    <a:pt x="196" y="130"/>
                  </a:lnTo>
                  <a:lnTo>
                    <a:pt x="196" y="130"/>
                  </a:lnTo>
                  <a:lnTo>
                    <a:pt x="196" y="130"/>
                  </a:lnTo>
                  <a:lnTo>
                    <a:pt x="199" y="130"/>
                  </a:lnTo>
                  <a:lnTo>
                    <a:pt x="199" y="134"/>
                  </a:lnTo>
                  <a:lnTo>
                    <a:pt x="203" y="134"/>
                  </a:lnTo>
                  <a:lnTo>
                    <a:pt x="207" y="138"/>
                  </a:lnTo>
                  <a:lnTo>
                    <a:pt x="207" y="134"/>
                  </a:lnTo>
                  <a:lnTo>
                    <a:pt x="203" y="130"/>
                  </a:lnTo>
                  <a:lnTo>
                    <a:pt x="196" y="123"/>
                  </a:lnTo>
                  <a:lnTo>
                    <a:pt x="196" y="119"/>
                  </a:lnTo>
                  <a:lnTo>
                    <a:pt x="196" y="119"/>
                  </a:lnTo>
                  <a:lnTo>
                    <a:pt x="199" y="123"/>
                  </a:lnTo>
                  <a:lnTo>
                    <a:pt x="199" y="126"/>
                  </a:lnTo>
                  <a:lnTo>
                    <a:pt x="207" y="134"/>
                  </a:lnTo>
                  <a:lnTo>
                    <a:pt x="211" y="134"/>
                  </a:lnTo>
                  <a:lnTo>
                    <a:pt x="211" y="134"/>
                  </a:lnTo>
                  <a:lnTo>
                    <a:pt x="214" y="134"/>
                  </a:lnTo>
                  <a:lnTo>
                    <a:pt x="218" y="134"/>
                  </a:lnTo>
                  <a:lnTo>
                    <a:pt x="218" y="130"/>
                  </a:lnTo>
                  <a:lnTo>
                    <a:pt x="222" y="130"/>
                  </a:lnTo>
                  <a:lnTo>
                    <a:pt x="229" y="130"/>
                  </a:lnTo>
                  <a:lnTo>
                    <a:pt x="225" y="134"/>
                  </a:lnTo>
                  <a:lnTo>
                    <a:pt x="225" y="134"/>
                  </a:lnTo>
                  <a:lnTo>
                    <a:pt x="225" y="138"/>
                  </a:lnTo>
                  <a:lnTo>
                    <a:pt x="225" y="138"/>
                  </a:lnTo>
                  <a:lnTo>
                    <a:pt x="218" y="141"/>
                  </a:lnTo>
                  <a:lnTo>
                    <a:pt x="211" y="138"/>
                  </a:lnTo>
                  <a:lnTo>
                    <a:pt x="207" y="141"/>
                  </a:lnTo>
                  <a:lnTo>
                    <a:pt x="207" y="145"/>
                  </a:lnTo>
                  <a:lnTo>
                    <a:pt x="199" y="145"/>
                  </a:lnTo>
                  <a:lnTo>
                    <a:pt x="192" y="149"/>
                  </a:lnTo>
                  <a:lnTo>
                    <a:pt x="188" y="152"/>
                  </a:lnTo>
                  <a:lnTo>
                    <a:pt x="181" y="152"/>
                  </a:lnTo>
                  <a:lnTo>
                    <a:pt x="177" y="149"/>
                  </a:lnTo>
                  <a:lnTo>
                    <a:pt x="177" y="149"/>
                  </a:lnTo>
                  <a:lnTo>
                    <a:pt x="181" y="141"/>
                  </a:lnTo>
                  <a:lnTo>
                    <a:pt x="181" y="141"/>
                  </a:lnTo>
                  <a:lnTo>
                    <a:pt x="177" y="138"/>
                  </a:lnTo>
                  <a:lnTo>
                    <a:pt x="174" y="138"/>
                  </a:lnTo>
                  <a:lnTo>
                    <a:pt x="170" y="134"/>
                  </a:lnTo>
                  <a:lnTo>
                    <a:pt x="166" y="138"/>
                  </a:lnTo>
                  <a:lnTo>
                    <a:pt x="166" y="138"/>
                  </a:lnTo>
                  <a:lnTo>
                    <a:pt x="170" y="130"/>
                  </a:lnTo>
                  <a:lnTo>
                    <a:pt x="174" y="130"/>
                  </a:lnTo>
                  <a:lnTo>
                    <a:pt x="177" y="126"/>
                  </a:lnTo>
                  <a:lnTo>
                    <a:pt x="181" y="126"/>
                  </a:lnTo>
                  <a:lnTo>
                    <a:pt x="177" y="126"/>
                  </a:lnTo>
                  <a:lnTo>
                    <a:pt x="177" y="123"/>
                  </a:lnTo>
                  <a:lnTo>
                    <a:pt x="177" y="119"/>
                  </a:lnTo>
                  <a:lnTo>
                    <a:pt x="174" y="123"/>
                  </a:lnTo>
                  <a:lnTo>
                    <a:pt x="174" y="123"/>
                  </a:lnTo>
                  <a:lnTo>
                    <a:pt x="170" y="119"/>
                  </a:lnTo>
                  <a:lnTo>
                    <a:pt x="166" y="119"/>
                  </a:lnTo>
                  <a:lnTo>
                    <a:pt x="162" y="123"/>
                  </a:lnTo>
                  <a:lnTo>
                    <a:pt x="159" y="119"/>
                  </a:lnTo>
                  <a:lnTo>
                    <a:pt x="155" y="119"/>
                  </a:lnTo>
                  <a:lnTo>
                    <a:pt x="155" y="119"/>
                  </a:lnTo>
                  <a:lnTo>
                    <a:pt x="155" y="119"/>
                  </a:lnTo>
                  <a:lnTo>
                    <a:pt x="155" y="115"/>
                  </a:lnTo>
                  <a:lnTo>
                    <a:pt x="151" y="115"/>
                  </a:lnTo>
                  <a:lnTo>
                    <a:pt x="144" y="115"/>
                  </a:lnTo>
                  <a:lnTo>
                    <a:pt x="144" y="112"/>
                  </a:lnTo>
                  <a:lnTo>
                    <a:pt x="148" y="112"/>
                  </a:lnTo>
                  <a:lnTo>
                    <a:pt x="155" y="112"/>
                  </a:lnTo>
                  <a:lnTo>
                    <a:pt x="155" y="112"/>
                  </a:lnTo>
                  <a:lnTo>
                    <a:pt x="159" y="112"/>
                  </a:lnTo>
                  <a:lnTo>
                    <a:pt x="162" y="112"/>
                  </a:lnTo>
                  <a:lnTo>
                    <a:pt x="155" y="112"/>
                  </a:lnTo>
                  <a:lnTo>
                    <a:pt x="155" y="112"/>
                  </a:lnTo>
                  <a:lnTo>
                    <a:pt x="151" y="108"/>
                  </a:lnTo>
                  <a:lnTo>
                    <a:pt x="151" y="108"/>
                  </a:lnTo>
                  <a:lnTo>
                    <a:pt x="151" y="108"/>
                  </a:lnTo>
                  <a:lnTo>
                    <a:pt x="148" y="112"/>
                  </a:lnTo>
                  <a:lnTo>
                    <a:pt x="144" y="112"/>
                  </a:lnTo>
                  <a:lnTo>
                    <a:pt x="144" y="112"/>
                  </a:lnTo>
                  <a:lnTo>
                    <a:pt x="144" y="108"/>
                  </a:lnTo>
                  <a:lnTo>
                    <a:pt x="140" y="112"/>
                  </a:lnTo>
                  <a:lnTo>
                    <a:pt x="137" y="112"/>
                  </a:lnTo>
                  <a:lnTo>
                    <a:pt x="133" y="115"/>
                  </a:lnTo>
                  <a:lnTo>
                    <a:pt x="133" y="119"/>
                  </a:lnTo>
                  <a:lnTo>
                    <a:pt x="129" y="123"/>
                  </a:lnTo>
                  <a:lnTo>
                    <a:pt x="129" y="123"/>
                  </a:lnTo>
                  <a:lnTo>
                    <a:pt x="129" y="123"/>
                  </a:lnTo>
                  <a:lnTo>
                    <a:pt x="125" y="130"/>
                  </a:lnTo>
                  <a:lnTo>
                    <a:pt x="122" y="130"/>
                  </a:lnTo>
                  <a:lnTo>
                    <a:pt x="122" y="130"/>
                  </a:lnTo>
                  <a:lnTo>
                    <a:pt x="122" y="130"/>
                  </a:lnTo>
                  <a:lnTo>
                    <a:pt x="122" y="134"/>
                  </a:lnTo>
                  <a:lnTo>
                    <a:pt x="122" y="134"/>
                  </a:lnTo>
                  <a:lnTo>
                    <a:pt x="122" y="138"/>
                  </a:lnTo>
                  <a:lnTo>
                    <a:pt x="122" y="138"/>
                  </a:lnTo>
                  <a:lnTo>
                    <a:pt x="118" y="134"/>
                  </a:lnTo>
                  <a:lnTo>
                    <a:pt x="114" y="134"/>
                  </a:lnTo>
                  <a:lnTo>
                    <a:pt x="111" y="138"/>
                  </a:lnTo>
                  <a:lnTo>
                    <a:pt x="103" y="138"/>
                  </a:lnTo>
                  <a:lnTo>
                    <a:pt x="100" y="138"/>
                  </a:lnTo>
                  <a:lnTo>
                    <a:pt x="96" y="134"/>
                  </a:lnTo>
                  <a:lnTo>
                    <a:pt x="100" y="130"/>
                  </a:lnTo>
                  <a:lnTo>
                    <a:pt x="103" y="130"/>
                  </a:lnTo>
                  <a:lnTo>
                    <a:pt x="103" y="130"/>
                  </a:lnTo>
                  <a:lnTo>
                    <a:pt x="107" y="123"/>
                  </a:lnTo>
                  <a:lnTo>
                    <a:pt x="107" y="123"/>
                  </a:lnTo>
                  <a:lnTo>
                    <a:pt x="107" y="119"/>
                  </a:lnTo>
                  <a:lnTo>
                    <a:pt x="107" y="115"/>
                  </a:lnTo>
                  <a:lnTo>
                    <a:pt x="111" y="115"/>
                  </a:lnTo>
                  <a:lnTo>
                    <a:pt x="114" y="112"/>
                  </a:lnTo>
                  <a:lnTo>
                    <a:pt x="118" y="115"/>
                  </a:lnTo>
                  <a:lnTo>
                    <a:pt x="122" y="115"/>
                  </a:lnTo>
                  <a:lnTo>
                    <a:pt x="122" y="115"/>
                  </a:lnTo>
                  <a:lnTo>
                    <a:pt x="122" y="112"/>
                  </a:lnTo>
                  <a:lnTo>
                    <a:pt x="122" y="108"/>
                  </a:lnTo>
                  <a:lnTo>
                    <a:pt x="122" y="104"/>
                  </a:lnTo>
                  <a:lnTo>
                    <a:pt x="118" y="104"/>
                  </a:lnTo>
                  <a:lnTo>
                    <a:pt x="111" y="101"/>
                  </a:lnTo>
                  <a:lnTo>
                    <a:pt x="111" y="97"/>
                  </a:lnTo>
                  <a:lnTo>
                    <a:pt x="107" y="97"/>
                  </a:lnTo>
                  <a:lnTo>
                    <a:pt x="107" y="93"/>
                  </a:lnTo>
                  <a:lnTo>
                    <a:pt x="107" y="89"/>
                  </a:lnTo>
                  <a:lnTo>
                    <a:pt x="103" y="86"/>
                  </a:lnTo>
                  <a:lnTo>
                    <a:pt x="100" y="82"/>
                  </a:lnTo>
                  <a:lnTo>
                    <a:pt x="96" y="82"/>
                  </a:lnTo>
                  <a:lnTo>
                    <a:pt x="96" y="82"/>
                  </a:lnTo>
                  <a:lnTo>
                    <a:pt x="92" y="82"/>
                  </a:lnTo>
                  <a:lnTo>
                    <a:pt x="85" y="78"/>
                  </a:lnTo>
                  <a:lnTo>
                    <a:pt x="81" y="78"/>
                  </a:lnTo>
                  <a:lnTo>
                    <a:pt x="77" y="75"/>
                  </a:lnTo>
                  <a:lnTo>
                    <a:pt x="77" y="75"/>
                  </a:lnTo>
                  <a:lnTo>
                    <a:pt x="74" y="75"/>
                  </a:lnTo>
                  <a:lnTo>
                    <a:pt x="74" y="78"/>
                  </a:lnTo>
                  <a:lnTo>
                    <a:pt x="70" y="75"/>
                  </a:lnTo>
                  <a:lnTo>
                    <a:pt x="70" y="78"/>
                  </a:lnTo>
                  <a:lnTo>
                    <a:pt x="66" y="75"/>
                  </a:lnTo>
                  <a:lnTo>
                    <a:pt x="66" y="78"/>
                  </a:lnTo>
                  <a:lnTo>
                    <a:pt x="66" y="82"/>
                  </a:lnTo>
                  <a:lnTo>
                    <a:pt x="66" y="86"/>
                  </a:lnTo>
                  <a:lnTo>
                    <a:pt x="62" y="86"/>
                  </a:lnTo>
                  <a:lnTo>
                    <a:pt x="59" y="89"/>
                  </a:lnTo>
                  <a:lnTo>
                    <a:pt x="48" y="89"/>
                  </a:lnTo>
                  <a:lnTo>
                    <a:pt x="44" y="93"/>
                  </a:lnTo>
                  <a:lnTo>
                    <a:pt x="44" y="93"/>
                  </a:lnTo>
                  <a:lnTo>
                    <a:pt x="37" y="93"/>
                  </a:lnTo>
                  <a:lnTo>
                    <a:pt x="33" y="93"/>
                  </a:lnTo>
                  <a:lnTo>
                    <a:pt x="33" y="89"/>
                  </a:lnTo>
                  <a:lnTo>
                    <a:pt x="29" y="89"/>
                  </a:lnTo>
                  <a:lnTo>
                    <a:pt x="22" y="89"/>
                  </a:lnTo>
                  <a:lnTo>
                    <a:pt x="18" y="86"/>
                  </a:lnTo>
                  <a:lnTo>
                    <a:pt x="14" y="86"/>
                  </a:lnTo>
                  <a:lnTo>
                    <a:pt x="11" y="86"/>
                  </a:lnTo>
                  <a:lnTo>
                    <a:pt x="7" y="86"/>
                  </a:lnTo>
                  <a:lnTo>
                    <a:pt x="7" y="86"/>
                  </a:lnTo>
                  <a:lnTo>
                    <a:pt x="3" y="82"/>
                  </a:lnTo>
                  <a:lnTo>
                    <a:pt x="0" y="78"/>
                  </a:lnTo>
                  <a:lnTo>
                    <a:pt x="0" y="78"/>
                  </a:lnTo>
                  <a:lnTo>
                    <a:pt x="0" y="75"/>
                  </a:lnTo>
                  <a:lnTo>
                    <a:pt x="3" y="67"/>
                  </a:lnTo>
                  <a:lnTo>
                    <a:pt x="7" y="67"/>
                  </a:lnTo>
                  <a:lnTo>
                    <a:pt x="7" y="63"/>
                  </a:lnTo>
                  <a:lnTo>
                    <a:pt x="7" y="60"/>
                  </a:lnTo>
                  <a:lnTo>
                    <a:pt x="18" y="49"/>
                  </a:lnTo>
                  <a:lnTo>
                    <a:pt x="18" y="45"/>
                  </a:lnTo>
                  <a:lnTo>
                    <a:pt x="22" y="41"/>
                  </a:lnTo>
                  <a:lnTo>
                    <a:pt x="25" y="41"/>
                  </a:lnTo>
                  <a:lnTo>
                    <a:pt x="25" y="37"/>
                  </a:lnTo>
                  <a:lnTo>
                    <a:pt x="22" y="34"/>
                  </a:lnTo>
                  <a:lnTo>
                    <a:pt x="22" y="34"/>
                  </a:lnTo>
                  <a:lnTo>
                    <a:pt x="25" y="30"/>
                  </a:lnTo>
                  <a:lnTo>
                    <a:pt x="22" y="30"/>
                  </a:lnTo>
                  <a:lnTo>
                    <a:pt x="18" y="26"/>
                  </a:lnTo>
                  <a:lnTo>
                    <a:pt x="18" y="23"/>
                  </a:lnTo>
                  <a:lnTo>
                    <a:pt x="18" y="15"/>
                  </a:lnTo>
                  <a:lnTo>
                    <a:pt x="18"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4" name="Freeform 46"/>
            <p:cNvSpPr/>
            <p:nvPr/>
          </p:nvSpPr>
          <p:spPr bwMode="auto">
            <a:xfrm>
              <a:off x="4802526" y="2155670"/>
              <a:ext cx="72051" cy="75912"/>
            </a:xfrm>
            <a:custGeom>
              <a:avLst/>
              <a:gdLst>
                <a:gd name="T0" fmla="*/ 0 w 56"/>
                <a:gd name="T1" fmla="*/ 11 h 59"/>
                <a:gd name="T2" fmla="*/ 0 w 56"/>
                <a:gd name="T3" fmla="*/ 7 h 59"/>
                <a:gd name="T4" fmla="*/ 0 w 56"/>
                <a:gd name="T5" fmla="*/ 3 h 59"/>
                <a:gd name="T6" fmla="*/ 0 w 56"/>
                <a:gd name="T7" fmla="*/ 0 h 59"/>
                <a:gd name="T8" fmla="*/ 4 w 56"/>
                <a:gd name="T9" fmla="*/ 3 h 59"/>
                <a:gd name="T10" fmla="*/ 4 w 56"/>
                <a:gd name="T11" fmla="*/ 0 h 59"/>
                <a:gd name="T12" fmla="*/ 8 w 56"/>
                <a:gd name="T13" fmla="*/ 3 h 59"/>
                <a:gd name="T14" fmla="*/ 8 w 56"/>
                <a:gd name="T15" fmla="*/ 0 h 59"/>
                <a:gd name="T16" fmla="*/ 11 w 56"/>
                <a:gd name="T17" fmla="*/ 0 h 59"/>
                <a:gd name="T18" fmla="*/ 11 w 56"/>
                <a:gd name="T19" fmla="*/ 0 h 59"/>
                <a:gd name="T20" fmla="*/ 15 w 56"/>
                <a:gd name="T21" fmla="*/ 3 h 59"/>
                <a:gd name="T22" fmla="*/ 19 w 56"/>
                <a:gd name="T23" fmla="*/ 3 h 59"/>
                <a:gd name="T24" fmla="*/ 26 w 56"/>
                <a:gd name="T25" fmla="*/ 7 h 59"/>
                <a:gd name="T26" fmla="*/ 30 w 56"/>
                <a:gd name="T27" fmla="*/ 7 h 59"/>
                <a:gd name="T28" fmla="*/ 30 w 56"/>
                <a:gd name="T29" fmla="*/ 7 h 59"/>
                <a:gd name="T30" fmla="*/ 34 w 56"/>
                <a:gd name="T31" fmla="*/ 7 h 59"/>
                <a:gd name="T32" fmla="*/ 37 w 56"/>
                <a:gd name="T33" fmla="*/ 11 h 59"/>
                <a:gd name="T34" fmla="*/ 41 w 56"/>
                <a:gd name="T35" fmla="*/ 14 h 59"/>
                <a:gd name="T36" fmla="*/ 41 w 56"/>
                <a:gd name="T37" fmla="*/ 18 h 59"/>
                <a:gd name="T38" fmla="*/ 41 w 56"/>
                <a:gd name="T39" fmla="*/ 22 h 59"/>
                <a:gd name="T40" fmla="*/ 45 w 56"/>
                <a:gd name="T41" fmla="*/ 22 h 59"/>
                <a:gd name="T42" fmla="*/ 45 w 56"/>
                <a:gd name="T43" fmla="*/ 26 h 59"/>
                <a:gd name="T44" fmla="*/ 52 w 56"/>
                <a:gd name="T45" fmla="*/ 29 h 59"/>
                <a:gd name="T46" fmla="*/ 56 w 56"/>
                <a:gd name="T47" fmla="*/ 29 h 59"/>
                <a:gd name="T48" fmla="*/ 56 w 56"/>
                <a:gd name="T49" fmla="*/ 33 h 59"/>
                <a:gd name="T50" fmla="*/ 56 w 56"/>
                <a:gd name="T51" fmla="*/ 37 h 59"/>
                <a:gd name="T52" fmla="*/ 56 w 56"/>
                <a:gd name="T53" fmla="*/ 40 h 59"/>
                <a:gd name="T54" fmla="*/ 56 w 56"/>
                <a:gd name="T55" fmla="*/ 40 h 59"/>
                <a:gd name="T56" fmla="*/ 52 w 56"/>
                <a:gd name="T57" fmla="*/ 40 h 59"/>
                <a:gd name="T58" fmla="*/ 48 w 56"/>
                <a:gd name="T59" fmla="*/ 37 h 59"/>
                <a:gd name="T60" fmla="*/ 45 w 56"/>
                <a:gd name="T61" fmla="*/ 40 h 59"/>
                <a:gd name="T62" fmla="*/ 41 w 56"/>
                <a:gd name="T63" fmla="*/ 40 h 59"/>
                <a:gd name="T64" fmla="*/ 41 w 56"/>
                <a:gd name="T65" fmla="*/ 44 h 59"/>
                <a:gd name="T66" fmla="*/ 41 w 56"/>
                <a:gd name="T67" fmla="*/ 48 h 59"/>
                <a:gd name="T68" fmla="*/ 41 w 56"/>
                <a:gd name="T69" fmla="*/ 48 h 59"/>
                <a:gd name="T70" fmla="*/ 37 w 56"/>
                <a:gd name="T71" fmla="*/ 55 h 59"/>
                <a:gd name="T72" fmla="*/ 37 w 56"/>
                <a:gd name="T73" fmla="*/ 55 h 59"/>
                <a:gd name="T74" fmla="*/ 34 w 56"/>
                <a:gd name="T75" fmla="*/ 55 h 59"/>
                <a:gd name="T76" fmla="*/ 30 w 56"/>
                <a:gd name="T77" fmla="*/ 59 h 59"/>
                <a:gd name="T78" fmla="*/ 30 w 56"/>
                <a:gd name="T79" fmla="*/ 55 h 59"/>
                <a:gd name="T80" fmla="*/ 30 w 56"/>
                <a:gd name="T81" fmla="*/ 51 h 59"/>
                <a:gd name="T82" fmla="*/ 30 w 56"/>
                <a:gd name="T83" fmla="*/ 40 h 59"/>
                <a:gd name="T84" fmla="*/ 26 w 56"/>
                <a:gd name="T85" fmla="*/ 33 h 59"/>
                <a:gd name="T86" fmla="*/ 26 w 56"/>
                <a:gd name="T87" fmla="*/ 29 h 59"/>
                <a:gd name="T88" fmla="*/ 15 w 56"/>
                <a:gd name="T89" fmla="*/ 26 h 59"/>
                <a:gd name="T90" fmla="*/ 15 w 56"/>
                <a:gd name="T91" fmla="*/ 22 h 59"/>
                <a:gd name="T92" fmla="*/ 11 w 56"/>
                <a:gd name="T93" fmla="*/ 14 h 59"/>
                <a:gd name="T94" fmla="*/ 8 w 56"/>
                <a:gd name="T95" fmla="*/ 11 h 59"/>
                <a:gd name="T96" fmla="*/ 0 w 56"/>
                <a:gd name="T9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 h="59">
                  <a:moveTo>
                    <a:pt x="0" y="11"/>
                  </a:moveTo>
                  <a:lnTo>
                    <a:pt x="0" y="7"/>
                  </a:lnTo>
                  <a:lnTo>
                    <a:pt x="0" y="3"/>
                  </a:lnTo>
                  <a:lnTo>
                    <a:pt x="0" y="0"/>
                  </a:lnTo>
                  <a:lnTo>
                    <a:pt x="4" y="3"/>
                  </a:lnTo>
                  <a:lnTo>
                    <a:pt x="4" y="0"/>
                  </a:lnTo>
                  <a:lnTo>
                    <a:pt x="8" y="3"/>
                  </a:lnTo>
                  <a:lnTo>
                    <a:pt x="8" y="0"/>
                  </a:lnTo>
                  <a:lnTo>
                    <a:pt x="11" y="0"/>
                  </a:lnTo>
                  <a:lnTo>
                    <a:pt x="11" y="0"/>
                  </a:lnTo>
                  <a:lnTo>
                    <a:pt x="15" y="3"/>
                  </a:lnTo>
                  <a:lnTo>
                    <a:pt x="19" y="3"/>
                  </a:lnTo>
                  <a:lnTo>
                    <a:pt x="26" y="7"/>
                  </a:lnTo>
                  <a:lnTo>
                    <a:pt x="30" y="7"/>
                  </a:lnTo>
                  <a:lnTo>
                    <a:pt x="30" y="7"/>
                  </a:lnTo>
                  <a:lnTo>
                    <a:pt x="34" y="7"/>
                  </a:lnTo>
                  <a:lnTo>
                    <a:pt x="37" y="11"/>
                  </a:lnTo>
                  <a:lnTo>
                    <a:pt x="41" y="14"/>
                  </a:lnTo>
                  <a:lnTo>
                    <a:pt x="41" y="18"/>
                  </a:lnTo>
                  <a:lnTo>
                    <a:pt x="41" y="22"/>
                  </a:lnTo>
                  <a:lnTo>
                    <a:pt x="45" y="22"/>
                  </a:lnTo>
                  <a:lnTo>
                    <a:pt x="45" y="26"/>
                  </a:lnTo>
                  <a:lnTo>
                    <a:pt x="52" y="29"/>
                  </a:lnTo>
                  <a:lnTo>
                    <a:pt x="56" y="29"/>
                  </a:lnTo>
                  <a:lnTo>
                    <a:pt x="56" y="33"/>
                  </a:lnTo>
                  <a:lnTo>
                    <a:pt x="56" y="37"/>
                  </a:lnTo>
                  <a:lnTo>
                    <a:pt x="56" y="40"/>
                  </a:lnTo>
                  <a:lnTo>
                    <a:pt x="56" y="40"/>
                  </a:lnTo>
                  <a:lnTo>
                    <a:pt x="52" y="40"/>
                  </a:lnTo>
                  <a:lnTo>
                    <a:pt x="48" y="37"/>
                  </a:lnTo>
                  <a:lnTo>
                    <a:pt x="45" y="40"/>
                  </a:lnTo>
                  <a:lnTo>
                    <a:pt x="41" y="40"/>
                  </a:lnTo>
                  <a:lnTo>
                    <a:pt x="41" y="44"/>
                  </a:lnTo>
                  <a:lnTo>
                    <a:pt x="41" y="48"/>
                  </a:lnTo>
                  <a:lnTo>
                    <a:pt x="41" y="48"/>
                  </a:lnTo>
                  <a:lnTo>
                    <a:pt x="37" y="55"/>
                  </a:lnTo>
                  <a:lnTo>
                    <a:pt x="37" y="55"/>
                  </a:lnTo>
                  <a:lnTo>
                    <a:pt x="34" y="55"/>
                  </a:lnTo>
                  <a:lnTo>
                    <a:pt x="30" y="59"/>
                  </a:lnTo>
                  <a:lnTo>
                    <a:pt x="30" y="55"/>
                  </a:lnTo>
                  <a:lnTo>
                    <a:pt x="30" y="51"/>
                  </a:lnTo>
                  <a:lnTo>
                    <a:pt x="30" y="40"/>
                  </a:lnTo>
                  <a:lnTo>
                    <a:pt x="26" y="33"/>
                  </a:lnTo>
                  <a:lnTo>
                    <a:pt x="26" y="29"/>
                  </a:lnTo>
                  <a:lnTo>
                    <a:pt x="15" y="26"/>
                  </a:lnTo>
                  <a:lnTo>
                    <a:pt x="15" y="22"/>
                  </a:lnTo>
                  <a:lnTo>
                    <a:pt x="11" y="14"/>
                  </a:lnTo>
                  <a:lnTo>
                    <a:pt x="8" y="11"/>
                  </a:lnTo>
                  <a:lnTo>
                    <a:pt x="0"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5" name="Freeform 47"/>
            <p:cNvSpPr/>
            <p:nvPr/>
          </p:nvSpPr>
          <p:spPr bwMode="auto">
            <a:xfrm>
              <a:off x="4688015" y="2169824"/>
              <a:ext cx="186562" cy="104218"/>
            </a:xfrm>
            <a:custGeom>
              <a:avLst/>
              <a:gdLst>
                <a:gd name="T0" fmla="*/ 34 w 145"/>
                <a:gd name="T1" fmla="*/ 0 h 81"/>
                <a:gd name="T2" fmla="*/ 41 w 145"/>
                <a:gd name="T3" fmla="*/ 0 h 81"/>
                <a:gd name="T4" fmla="*/ 52 w 145"/>
                <a:gd name="T5" fmla="*/ 3 h 81"/>
                <a:gd name="T6" fmla="*/ 56 w 145"/>
                <a:gd name="T7" fmla="*/ 7 h 81"/>
                <a:gd name="T8" fmla="*/ 67 w 145"/>
                <a:gd name="T9" fmla="*/ 7 h 81"/>
                <a:gd name="T10" fmla="*/ 71 w 145"/>
                <a:gd name="T11" fmla="*/ 3 h 81"/>
                <a:gd name="T12" fmla="*/ 85 w 145"/>
                <a:gd name="T13" fmla="*/ 0 h 81"/>
                <a:gd name="T14" fmla="*/ 100 w 145"/>
                <a:gd name="T15" fmla="*/ 3 h 81"/>
                <a:gd name="T16" fmla="*/ 104 w 145"/>
                <a:gd name="T17" fmla="*/ 15 h 81"/>
                <a:gd name="T18" fmla="*/ 115 w 145"/>
                <a:gd name="T19" fmla="*/ 22 h 81"/>
                <a:gd name="T20" fmla="*/ 119 w 145"/>
                <a:gd name="T21" fmla="*/ 40 h 81"/>
                <a:gd name="T22" fmla="*/ 123 w 145"/>
                <a:gd name="T23" fmla="*/ 52 h 81"/>
                <a:gd name="T24" fmla="*/ 134 w 145"/>
                <a:gd name="T25" fmla="*/ 52 h 81"/>
                <a:gd name="T26" fmla="*/ 141 w 145"/>
                <a:gd name="T27" fmla="*/ 48 h 81"/>
                <a:gd name="T28" fmla="*/ 141 w 145"/>
                <a:gd name="T29" fmla="*/ 52 h 81"/>
                <a:gd name="T30" fmla="*/ 145 w 145"/>
                <a:gd name="T31" fmla="*/ 55 h 81"/>
                <a:gd name="T32" fmla="*/ 137 w 145"/>
                <a:gd name="T33" fmla="*/ 59 h 81"/>
                <a:gd name="T34" fmla="*/ 130 w 145"/>
                <a:gd name="T35" fmla="*/ 63 h 81"/>
                <a:gd name="T36" fmla="*/ 130 w 145"/>
                <a:gd name="T37" fmla="*/ 70 h 81"/>
                <a:gd name="T38" fmla="*/ 130 w 145"/>
                <a:gd name="T39" fmla="*/ 74 h 81"/>
                <a:gd name="T40" fmla="*/ 126 w 145"/>
                <a:gd name="T41" fmla="*/ 78 h 81"/>
                <a:gd name="T42" fmla="*/ 123 w 145"/>
                <a:gd name="T43" fmla="*/ 74 h 81"/>
                <a:gd name="T44" fmla="*/ 115 w 145"/>
                <a:gd name="T45" fmla="*/ 74 h 81"/>
                <a:gd name="T46" fmla="*/ 104 w 145"/>
                <a:gd name="T47" fmla="*/ 74 h 81"/>
                <a:gd name="T48" fmla="*/ 93 w 145"/>
                <a:gd name="T49" fmla="*/ 78 h 81"/>
                <a:gd name="T50" fmla="*/ 85 w 145"/>
                <a:gd name="T51" fmla="*/ 81 h 81"/>
                <a:gd name="T52" fmla="*/ 78 w 145"/>
                <a:gd name="T53" fmla="*/ 81 h 81"/>
                <a:gd name="T54" fmla="*/ 71 w 145"/>
                <a:gd name="T55" fmla="*/ 81 h 81"/>
                <a:gd name="T56" fmla="*/ 67 w 145"/>
                <a:gd name="T57" fmla="*/ 81 h 81"/>
                <a:gd name="T58" fmla="*/ 56 w 145"/>
                <a:gd name="T59" fmla="*/ 81 h 81"/>
                <a:gd name="T60" fmla="*/ 52 w 145"/>
                <a:gd name="T61" fmla="*/ 78 h 81"/>
                <a:gd name="T62" fmla="*/ 45 w 145"/>
                <a:gd name="T63" fmla="*/ 81 h 81"/>
                <a:gd name="T64" fmla="*/ 45 w 145"/>
                <a:gd name="T65" fmla="*/ 78 h 81"/>
                <a:gd name="T66" fmla="*/ 41 w 145"/>
                <a:gd name="T67" fmla="*/ 74 h 81"/>
                <a:gd name="T68" fmla="*/ 37 w 145"/>
                <a:gd name="T69" fmla="*/ 70 h 81"/>
                <a:gd name="T70" fmla="*/ 37 w 145"/>
                <a:gd name="T71" fmla="*/ 63 h 81"/>
                <a:gd name="T72" fmla="*/ 30 w 145"/>
                <a:gd name="T73" fmla="*/ 66 h 81"/>
                <a:gd name="T74" fmla="*/ 23 w 145"/>
                <a:gd name="T75" fmla="*/ 66 h 81"/>
                <a:gd name="T76" fmla="*/ 15 w 145"/>
                <a:gd name="T77" fmla="*/ 63 h 81"/>
                <a:gd name="T78" fmla="*/ 19 w 145"/>
                <a:gd name="T79" fmla="*/ 55 h 81"/>
                <a:gd name="T80" fmla="*/ 8 w 145"/>
                <a:gd name="T81" fmla="*/ 52 h 81"/>
                <a:gd name="T82" fmla="*/ 4 w 145"/>
                <a:gd name="T83" fmla="*/ 44 h 81"/>
                <a:gd name="T84" fmla="*/ 0 w 145"/>
                <a:gd name="T85" fmla="*/ 40 h 81"/>
                <a:gd name="T86" fmla="*/ 4 w 145"/>
                <a:gd name="T87" fmla="*/ 37 h 81"/>
                <a:gd name="T88" fmla="*/ 11 w 145"/>
                <a:gd name="T89" fmla="*/ 33 h 81"/>
                <a:gd name="T90" fmla="*/ 15 w 145"/>
                <a:gd name="T91" fmla="*/ 29 h 81"/>
                <a:gd name="T92" fmla="*/ 23 w 145"/>
                <a:gd name="T93" fmla="*/ 11 h 81"/>
                <a:gd name="T94" fmla="*/ 30 w 145"/>
                <a:gd name="T95" fmla="*/ 7 h 81"/>
                <a:gd name="T96" fmla="*/ 30 w 145"/>
                <a:gd name="T9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5" h="81">
                  <a:moveTo>
                    <a:pt x="30" y="0"/>
                  </a:moveTo>
                  <a:lnTo>
                    <a:pt x="34" y="0"/>
                  </a:lnTo>
                  <a:lnTo>
                    <a:pt x="37" y="0"/>
                  </a:lnTo>
                  <a:lnTo>
                    <a:pt x="41" y="0"/>
                  </a:lnTo>
                  <a:lnTo>
                    <a:pt x="45" y="3"/>
                  </a:lnTo>
                  <a:lnTo>
                    <a:pt x="52" y="3"/>
                  </a:lnTo>
                  <a:lnTo>
                    <a:pt x="56" y="3"/>
                  </a:lnTo>
                  <a:lnTo>
                    <a:pt x="56" y="7"/>
                  </a:lnTo>
                  <a:lnTo>
                    <a:pt x="60" y="7"/>
                  </a:lnTo>
                  <a:lnTo>
                    <a:pt x="67" y="7"/>
                  </a:lnTo>
                  <a:lnTo>
                    <a:pt x="67" y="7"/>
                  </a:lnTo>
                  <a:lnTo>
                    <a:pt x="71" y="3"/>
                  </a:lnTo>
                  <a:lnTo>
                    <a:pt x="82" y="3"/>
                  </a:lnTo>
                  <a:lnTo>
                    <a:pt x="85" y="0"/>
                  </a:lnTo>
                  <a:lnTo>
                    <a:pt x="97" y="0"/>
                  </a:lnTo>
                  <a:lnTo>
                    <a:pt x="100" y="3"/>
                  </a:lnTo>
                  <a:lnTo>
                    <a:pt x="104" y="11"/>
                  </a:lnTo>
                  <a:lnTo>
                    <a:pt x="104" y="15"/>
                  </a:lnTo>
                  <a:lnTo>
                    <a:pt x="115" y="18"/>
                  </a:lnTo>
                  <a:lnTo>
                    <a:pt x="115" y="22"/>
                  </a:lnTo>
                  <a:lnTo>
                    <a:pt x="119" y="29"/>
                  </a:lnTo>
                  <a:lnTo>
                    <a:pt x="119" y="40"/>
                  </a:lnTo>
                  <a:lnTo>
                    <a:pt x="119" y="44"/>
                  </a:lnTo>
                  <a:lnTo>
                    <a:pt x="123" y="52"/>
                  </a:lnTo>
                  <a:lnTo>
                    <a:pt x="126" y="52"/>
                  </a:lnTo>
                  <a:lnTo>
                    <a:pt x="134" y="52"/>
                  </a:lnTo>
                  <a:lnTo>
                    <a:pt x="137" y="48"/>
                  </a:lnTo>
                  <a:lnTo>
                    <a:pt x="141" y="48"/>
                  </a:lnTo>
                  <a:lnTo>
                    <a:pt x="145" y="52"/>
                  </a:lnTo>
                  <a:lnTo>
                    <a:pt x="141" y="52"/>
                  </a:lnTo>
                  <a:lnTo>
                    <a:pt x="145" y="55"/>
                  </a:lnTo>
                  <a:lnTo>
                    <a:pt x="145" y="55"/>
                  </a:lnTo>
                  <a:lnTo>
                    <a:pt x="141" y="59"/>
                  </a:lnTo>
                  <a:lnTo>
                    <a:pt x="137" y="59"/>
                  </a:lnTo>
                  <a:lnTo>
                    <a:pt x="134" y="63"/>
                  </a:lnTo>
                  <a:lnTo>
                    <a:pt x="130" y="63"/>
                  </a:lnTo>
                  <a:lnTo>
                    <a:pt x="130" y="66"/>
                  </a:lnTo>
                  <a:lnTo>
                    <a:pt x="130" y="70"/>
                  </a:lnTo>
                  <a:lnTo>
                    <a:pt x="130" y="74"/>
                  </a:lnTo>
                  <a:lnTo>
                    <a:pt x="130" y="74"/>
                  </a:lnTo>
                  <a:lnTo>
                    <a:pt x="130" y="78"/>
                  </a:lnTo>
                  <a:lnTo>
                    <a:pt x="126" y="78"/>
                  </a:lnTo>
                  <a:lnTo>
                    <a:pt x="126" y="78"/>
                  </a:lnTo>
                  <a:lnTo>
                    <a:pt x="123" y="74"/>
                  </a:lnTo>
                  <a:lnTo>
                    <a:pt x="119" y="78"/>
                  </a:lnTo>
                  <a:lnTo>
                    <a:pt x="115" y="74"/>
                  </a:lnTo>
                  <a:lnTo>
                    <a:pt x="111" y="74"/>
                  </a:lnTo>
                  <a:lnTo>
                    <a:pt x="104" y="74"/>
                  </a:lnTo>
                  <a:lnTo>
                    <a:pt x="100" y="74"/>
                  </a:lnTo>
                  <a:lnTo>
                    <a:pt x="93" y="78"/>
                  </a:lnTo>
                  <a:lnTo>
                    <a:pt x="89" y="78"/>
                  </a:lnTo>
                  <a:lnTo>
                    <a:pt x="85" y="81"/>
                  </a:lnTo>
                  <a:lnTo>
                    <a:pt x="85" y="81"/>
                  </a:lnTo>
                  <a:lnTo>
                    <a:pt x="78" y="81"/>
                  </a:lnTo>
                  <a:lnTo>
                    <a:pt x="74" y="81"/>
                  </a:lnTo>
                  <a:lnTo>
                    <a:pt x="71" y="81"/>
                  </a:lnTo>
                  <a:lnTo>
                    <a:pt x="71" y="81"/>
                  </a:lnTo>
                  <a:lnTo>
                    <a:pt x="67" y="81"/>
                  </a:lnTo>
                  <a:lnTo>
                    <a:pt x="60" y="81"/>
                  </a:lnTo>
                  <a:lnTo>
                    <a:pt x="56" y="81"/>
                  </a:lnTo>
                  <a:lnTo>
                    <a:pt x="52" y="81"/>
                  </a:lnTo>
                  <a:lnTo>
                    <a:pt x="52" y="78"/>
                  </a:lnTo>
                  <a:lnTo>
                    <a:pt x="48" y="78"/>
                  </a:lnTo>
                  <a:lnTo>
                    <a:pt x="45" y="81"/>
                  </a:lnTo>
                  <a:lnTo>
                    <a:pt x="41" y="78"/>
                  </a:lnTo>
                  <a:lnTo>
                    <a:pt x="45" y="78"/>
                  </a:lnTo>
                  <a:lnTo>
                    <a:pt x="45" y="74"/>
                  </a:lnTo>
                  <a:lnTo>
                    <a:pt x="41" y="74"/>
                  </a:lnTo>
                  <a:lnTo>
                    <a:pt x="37" y="74"/>
                  </a:lnTo>
                  <a:lnTo>
                    <a:pt x="37" y="70"/>
                  </a:lnTo>
                  <a:lnTo>
                    <a:pt x="34" y="66"/>
                  </a:lnTo>
                  <a:lnTo>
                    <a:pt x="37" y="63"/>
                  </a:lnTo>
                  <a:lnTo>
                    <a:pt x="34" y="63"/>
                  </a:lnTo>
                  <a:lnTo>
                    <a:pt x="30" y="66"/>
                  </a:lnTo>
                  <a:lnTo>
                    <a:pt x="26" y="66"/>
                  </a:lnTo>
                  <a:lnTo>
                    <a:pt x="23" y="66"/>
                  </a:lnTo>
                  <a:lnTo>
                    <a:pt x="23" y="63"/>
                  </a:lnTo>
                  <a:lnTo>
                    <a:pt x="15" y="63"/>
                  </a:lnTo>
                  <a:lnTo>
                    <a:pt x="15" y="59"/>
                  </a:lnTo>
                  <a:lnTo>
                    <a:pt x="19" y="55"/>
                  </a:lnTo>
                  <a:lnTo>
                    <a:pt x="15" y="55"/>
                  </a:lnTo>
                  <a:lnTo>
                    <a:pt x="8" y="52"/>
                  </a:lnTo>
                  <a:lnTo>
                    <a:pt x="8" y="48"/>
                  </a:lnTo>
                  <a:lnTo>
                    <a:pt x="4" y="44"/>
                  </a:lnTo>
                  <a:lnTo>
                    <a:pt x="0" y="40"/>
                  </a:lnTo>
                  <a:lnTo>
                    <a:pt x="0" y="40"/>
                  </a:lnTo>
                  <a:lnTo>
                    <a:pt x="4" y="37"/>
                  </a:lnTo>
                  <a:lnTo>
                    <a:pt x="4" y="37"/>
                  </a:lnTo>
                  <a:lnTo>
                    <a:pt x="8" y="33"/>
                  </a:lnTo>
                  <a:lnTo>
                    <a:pt x="11" y="33"/>
                  </a:lnTo>
                  <a:lnTo>
                    <a:pt x="15" y="33"/>
                  </a:lnTo>
                  <a:lnTo>
                    <a:pt x="15" y="29"/>
                  </a:lnTo>
                  <a:lnTo>
                    <a:pt x="19" y="22"/>
                  </a:lnTo>
                  <a:lnTo>
                    <a:pt x="23" y="11"/>
                  </a:lnTo>
                  <a:lnTo>
                    <a:pt x="26" y="7"/>
                  </a:lnTo>
                  <a:lnTo>
                    <a:pt x="30" y="7"/>
                  </a:lnTo>
                  <a:lnTo>
                    <a:pt x="34" y="3"/>
                  </a:lnTo>
                  <a:lnTo>
                    <a:pt x="30"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6" name="Freeform 48"/>
            <p:cNvSpPr/>
            <p:nvPr/>
          </p:nvSpPr>
          <p:spPr bwMode="auto">
            <a:xfrm>
              <a:off x="4606958" y="2159531"/>
              <a:ext cx="124804" cy="72051"/>
            </a:xfrm>
            <a:custGeom>
              <a:avLst/>
              <a:gdLst>
                <a:gd name="T0" fmla="*/ 63 w 97"/>
                <a:gd name="T1" fmla="*/ 48 h 56"/>
                <a:gd name="T2" fmla="*/ 67 w 97"/>
                <a:gd name="T3" fmla="*/ 45 h 56"/>
                <a:gd name="T4" fmla="*/ 67 w 97"/>
                <a:gd name="T5" fmla="*/ 45 h 56"/>
                <a:gd name="T6" fmla="*/ 71 w 97"/>
                <a:gd name="T7" fmla="*/ 41 h 56"/>
                <a:gd name="T8" fmla="*/ 74 w 97"/>
                <a:gd name="T9" fmla="*/ 41 h 56"/>
                <a:gd name="T10" fmla="*/ 78 w 97"/>
                <a:gd name="T11" fmla="*/ 41 h 56"/>
                <a:gd name="T12" fmla="*/ 78 w 97"/>
                <a:gd name="T13" fmla="*/ 37 h 56"/>
                <a:gd name="T14" fmla="*/ 82 w 97"/>
                <a:gd name="T15" fmla="*/ 30 h 56"/>
                <a:gd name="T16" fmla="*/ 86 w 97"/>
                <a:gd name="T17" fmla="*/ 19 h 56"/>
                <a:gd name="T18" fmla="*/ 89 w 97"/>
                <a:gd name="T19" fmla="*/ 15 h 56"/>
                <a:gd name="T20" fmla="*/ 93 w 97"/>
                <a:gd name="T21" fmla="*/ 15 h 56"/>
                <a:gd name="T22" fmla="*/ 97 w 97"/>
                <a:gd name="T23" fmla="*/ 11 h 56"/>
                <a:gd name="T24" fmla="*/ 93 w 97"/>
                <a:gd name="T25" fmla="*/ 8 h 56"/>
                <a:gd name="T26" fmla="*/ 89 w 97"/>
                <a:gd name="T27" fmla="*/ 4 h 56"/>
                <a:gd name="T28" fmla="*/ 86 w 97"/>
                <a:gd name="T29" fmla="*/ 0 h 56"/>
                <a:gd name="T30" fmla="*/ 82 w 97"/>
                <a:gd name="T31" fmla="*/ 4 h 56"/>
                <a:gd name="T32" fmla="*/ 78 w 97"/>
                <a:gd name="T33" fmla="*/ 0 h 56"/>
                <a:gd name="T34" fmla="*/ 71 w 97"/>
                <a:gd name="T35" fmla="*/ 4 h 56"/>
                <a:gd name="T36" fmla="*/ 67 w 97"/>
                <a:gd name="T37" fmla="*/ 0 h 56"/>
                <a:gd name="T38" fmla="*/ 60 w 97"/>
                <a:gd name="T39" fmla="*/ 0 h 56"/>
                <a:gd name="T40" fmla="*/ 60 w 97"/>
                <a:gd name="T41" fmla="*/ 4 h 56"/>
                <a:gd name="T42" fmla="*/ 56 w 97"/>
                <a:gd name="T43" fmla="*/ 8 h 56"/>
                <a:gd name="T44" fmla="*/ 56 w 97"/>
                <a:gd name="T45" fmla="*/ 11 h 56"/>
                <a:gd name="T46" fmla="*/ 49 w 97"/>
                <a:gd name="T47" fmla="*/ 8 h 56"/>
                <a:gd name="T48" fmla="*/ 45 w 97"/>
                <a:gd name="T49" fmla="*/ 11 h 56"/>
                <a:gd name="T50" fmla="*/ 41 w 97"/>
                <a:gd name="T51" fmla="*/ 11 h 56"/>
                <a:gd name="T52" fmla="*/ 41 w 97"/>
                <a:gd name="T53" fmla="*/ 15 h 56"/>
                <a:gd name="T54" fmla="*/ 30 w 97"/>
                <a:gd name="T55" fmla="*/ 15 h 56"/>
                <a:gd name="T56" fmla="*/ 26 w 97"/>
                <a:gd name="T57" fmla="*/ 19 h 56"/>
                <a:gd name="T58" fmla="*/ 19 w 97"/>
                <a:gd name="T59" fmla="*/ 15 h 56"/>
                <a:gd name="T60" fmla="*/ 8 w 97"/>
                <a:gd name="T61" fmla="*/ 11 h 56"/>
                <a:gd name="T62" fmla="*/ 8 w 97"/>
                <a:gd name="T63" fmla="*/ 11 h 56"/>
                <a:gd name="T64" fmla="*/ 8 w 97"/>
                <a:gd name="T65" fmla="*/ 15 h 56"/>
                <a:gd name="T66" fmla="*/ 8 w 97"/>
                <a:gd name="T67" fmla="*/ 19 h 56"/>
                <a:gd name="T68" fmla="*/ 0 w 97"/>
                <a:gd name="T69" fmla="*/ 19 h 56"/>
                <a:gd name="T70" fmla="*/ 0 w 97"/>
                <a:gd name="T71" fmla="*/ 19 h 56"/>
                <a:gd name="T72" fmla="*/ 4 w 97"/>
                <a:gd name="T73" fmla="*/ 23 h 56"/>
                <a:gd name="T74" fmla="*/ 4 w 97"/>
                <a:gd name="T75" fmla="*/ 26 h 56"/>
                <a:gd name="T76" fmla="*/ 4 w 97"/>
                <a:gd name="T77" fmla="*/ 30 h 56"/>
                <a:gd name="T78" fmla="*/ 4 w 97"/>
                <a:gd name="T79" fmla="*/ 30 h 56"/>
                <a:gd name="T80" fmla="*/ 0 w 97"/>
                <a:gd name="T81" fmla="*/ 34 h 56"/>
                <a:gd name="T82" fmla="*/ 0 w 97"/>
                <a:gd name="T83" fmla="*/ 34 h 56"/>
                <a:gd name="T84" fmla="*/ 4 w 97"/>
                <a:gd name="T85" fmla="*/ 37 h 56"/>
                <a:gd name="T86" fmla="*/ 4 w 97"/>
                <a:gd name="T87" fmla="*/ 45 h 56"/>
                <a:gd name="T88" fmla="*/ 8 w 97"/>
                <a:gd name="T89" fmla="*/ 45 h 56"/>
                <a:gd name="T90" fmla="*/ 15 w 97"/>
                <a:gd name="T91" fmla="*/ 48 h 56"/>
                <a:gd name="T92" fmla="*/ 19 w 97"/>
                <a:gd name="T93" fmla="*/ 52 h 56"/>
                <a:gd name="T94" fmla="*/ 23 w 97"/>
                <a:gd name="T95" fmla="*/ 52 h 56"/>
                <a:gd name="T96" fmla="*/ 30 w 97"/>
                <a:gd name="T97" fmla="*/ 56 h 56"/>
                <a:gd name="T98" fmla="*/ 37 w 97"/>
                <a:gd name="T99" fmla="*/ 56 h 56"/>
                <a:gd name="T100" fmla="*/ 37 w 97"/>
                <a:gd name="T101" fmla="*/ 52 h 56"/>
                <a:gd name="T102" fmla="*/ 41 w 97"/>
                <a:gd name="T103" fmla="*/ 56 h 56"/>
                <a:gd name="T104" fmla="*/ 41 w 97"/>
                <a:gd name="T105" fmla="*/ 52 h 56"/>
                <a:gd name="T106" fmla="*/ 45 w 97"/>
                <a:gd name="T107" fmla="*/ 52 h 56"/>
                <a:gd name="T108" fmla="*/ 49 w 97"/>
                <a:gd name="T109" fmla="*/ 52 h 56"/>
                <a:gd name="T110" fmla="*/ 49 w 97"/>
                <a:gd name="T111" fmla="*/ 48 h 56"/>
                <a:gd name="T112" fmla="*/ 52 w 97"/>
                <a:gd name="T113" fmla="*/ 45 h 56"/>
                <a:gd name="T114" fmla="*/ 56 w 97"/>
                <a:gd name="T115" fmla="*/ 48 h 56"/>
                <a:gd name="T116" fmla="*/ 60 w 97"/>
                <a:gd name="T117" fmla="*/ 48 h 56"/>
                <a:gd name="T118" fmla="*/ 63 w 97"/>
                <a:gd name="T119"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7" h="56">
                  <a:moveTo>
                    <a:pt x="63" y="48"/>
                  </a:moveTo>
                  <a:lnTo>
                    <a:pt x="67" y="45"/>
                  </a:lnTo>
                  <a:lnTo>
                    <a:pt x="67" y="45"/>
                  </a:lnTo>
                  <a:lnTo>
                    <a:pt x="71" y="41"/>
                  </a:lnTo>
                  <a:lnTo>
                    <a:pt x="74" y="41"/>
                  </a:lnTo>
                  <a:lnTo>
                    <a:pt x="78" y="41"/>
                  </a:lnTo>
                  <a:lnTo>
                    <a:pt x="78" y="37"/>
                  </a:lnTo>
                  <a:lnTo>
                    <a:pt x="82" y="30"/>
                  </a:lnTo>
                  <a:lnTo>
                    <a:pt x="86" y="19"/>
                  </a:lnTo>
                  <a:lnTo>
                    <a:pt x="89" y="15"/>
                  </a:lnTo>
                  <a:lnTo>
                    <a:pt x="93" y="15"/>
                  </a:lnTo>
                  <a:lnTo>
                    <a:pt x="97" y="11"/>
                  </a:lnTo>
                  <a:lnTo>
                    <a:pt x="93" y="8"/>
                  </a:lnTo>
                  <a:lnTo>
                    <a:pt x="89" y="4"/>
                  </a:lnTo>
                  <a:lnTo>
                    <a:pt x="86" y="0"/>
                  </a:lnTo>
                  <a:lnTo>
                    <a:pt x="82" y="4"/>
                  </a:lnTo>
                  <a:lnTo>
                    <a:pt x="78" y="0"/>
                  </a:lnTo>
                  <a:lnTo>
                    <a:pt x="71" y="4"/>
                  </a:lnTo>
                  <a:lnTo>
                    <a:pt x="67" y="0"/>
                  </a:lnTo>
                  <a:lnTo>
                    <a:pt x="60" y="0"/>
                  </a:lnTo>
                  <a:lnTo>
                    <a:pt x="60" y="4"/>
                  </a:lnTo>
                  <a:lnTo>
                    <a:pt x="56" y="8"/>
                  </a:lnTo>
                  <a:lnTo>
                    <a:pt x="56" y="11"/>
                  </a:lnTo>
                  <a:lnTo>
                    <a:pt x="49" y="8"/>
                  </a:lnTo>
                  <a:lnTo>
                    <a:pt x="45" y="11"/>
                  </a:lnTo>
                  <a:lnTo>
                    <a:pt x="41" y="11"/>
                  </a:lnTo>
                  <a:lnTo>
                    <a:pt x="41" y="15"/>
                  </a:lnTo>
                  <a:lnTo>
                    <a:pt x="30" y="15"/>
                  </a:lnTo>
                  <a:lnTo>
                    <a:pt x="26" y="19"/>
                  </a:lnTo>
                  <a:lnTo>
                    <a:pt x="19" y="15"/>
                  </a:lnTo>
                  <a:lnTo>
                    <a:pt x="8" y="11"/>
                  </a:lnTo>
                  <a:lnTo>
                    <a:pt x="8" y="11"/>
                  </a:lnTo>
                  <a:lnTo>
                    <a:pt x="8" y="15"/>
                  </a:lnTo>
                  <a:lnTo>
                    <a:pt x="8" y="19"/>
                  </a:lnTo>
                  <a:lnTo>
                    <a:pt x="0" y="19"/>
                  </a:lnTo>
                  <a:lnTo>
                    <a:pt x="0" y="19"/>
                  </a:lnTo>
                  <a:lnTo>
                    <a:pt x="4" y="23"/>
                  </a:lnTo>
                  <a:lnTo>
                    <a:pt x="4" y="26"/>
                  </a:lnTo>
                  <a:lnTo>
                    <a:pt x="4" y="30"/>
                  </a:lnTo>
                  <a:lnTo>
                    <a:pt x="4" y="30"/>
                  </a:lnTo>
                  <a:lnTo>
                    <a:pt x="0" y="34"/>
                  </a:lnTo>
                  <a:lnTo>
                    <a:pt x="0" y="34"/>
                  </a:lnTo>
                  <a:lnTo>
                    <a:pt x="4" y="37"/>
                  </a:lnTo>
                  <a:lnTo>
                    <a:pt x="4" y="45"/>
                  </a:lnTo>
                  <a:lnTo>
                    <a:pt x="8" y="45"/>
                  </a:lnTo>
                  <a:lnTo>
                    <a:pt x="15" y="48"/>
                  </a:lnTo>
                  <a:lnTo>
                    <a:pt x="19" y="52"/>
                  </a:lnTo>
                  <a:lnTo>
                    <a:pt x="23" y="52"/>
                  </a:lnTo>
                  <a:lnTo>
                    <a:pt x="30" y="56"/>
                  </a:lnTo>
                  <a:lnTo>
                    <a:pt x="37" y="56"/>
                  </a:lnTo>
                  <a:lnTo>
                    <a:pt x="37" y="52"/>
                  </a:lnTo>
                  <a:lnTo>
                    <a:pt x="41" y="56"/>
                  </a:lnTo>
                  <a:lnTo>
                    <a:pt x="41" y="52"/>
                  </a:lnTo>
                  <a:lnTo>
                    <a:pt x="45" y="52"/>
                  </a:lnTo>
                  <a:lnTo>
                    <a:pt x="49" y="52"/>
                  </a:lnTo>
                  <a:lnTo>
                    <a:pt x="49" y="48"/>
                  </a:lnTo>
                  <a:lnTo>
                    <a:pt x="52" y="45"/>
                  </a:lnTo>
                  <a:lnTo>
                    <a:pt x="56" y="48"/>
                  </a:lnTo>
                  <a:lnTo>
                    <a:pt x="60" y="48"/>
                  </a:lnTo>
                  <a:lnTo>
                    <a:pt x="63" y="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7" name="Freeform 49"/>
            <p:cNvSpPr/>
            <p:nvPr/>
          </p:nvSpPr>
          <p:spPr bwMode="auto">
            <a:xfrm>
              <a:off x="4617251" y="2140231"/>
              <a:ext cx="104218" cy="43745"/>
            </a:xfrm>
            <a:custGeom>
              <a:avLst/>
              <a:gdLst>
                <a:gd name="T0" fmla="*/ 0 w 81"/>
                <a:gd name="T1" fmla="*/ 26 h 34"/>
                <a:gd name="T2" fmla="*/ 11 w 81"/>
                <a:gd name="T3" fmla="*/ 30 h 34"/>
                <a:gd name="T4" fmla="*/ 18 w 81"/>
                <a:gd name="T5" fmla="*/ 34 h 34"/>
                <a:gd name="T6" fmla="*/ 22 w 81"/>
                <a:gd name="T7" fmla="*/ 30 h 34"/>
                <a:gd name="T8" fmla="*/ 33 w 81"/>
                <a:gd name="T9" fmla="*/ 30 h 34"/>
                <a:gd name="T10" fmla="*/ 33 w 81"/>
                <a:gd name="T11" fmla="*/ 26 h 34"/>
                <a:gd name="T12" fmla="*/ 37 w 81"/>
                <a:gd name="T13" fmla="*/ 26 h 34"/>
                <a:gd name="T14" fmla="*/ 41 w 81"/>
                <a:gd name="T15" fmla="*/ 23 h 34"/>
                <a:gd name="T16" fmla="*/ 48 w 81"/>
                <a:gd name="T17" fmla="*/ 26 h 34"/>
                <a:gd name="T18" fmla="*/ 48 w 81"/>
                <a:gd name="T19" fmla="*/ 23 h 34"/>
                <a:gd name="T20" fmla="*/ 52 w 81"/>
                <a:gd name="T21" fmla="*/ 19 h 34"/>
                <a:gd name="T22" fmla="*/ 52 w 81"/>
                <a:gd name="T23" fmla="*/ 15 h 34"/>
                <a:gd name="T24" fmla="*/ 59 w 81"/>
                <a:gd name="T25" fmla="*/ 15 h 34"/>
                <a:gd name="T26" fmla="*/ 63 w 81"/>
                <a:gd name="T27" fmla="*/ 19 h 34"/>
                <a:gd name="T28" fmla="*/ 70 w 81"/>
                <a:gd name="T29" fmla="*/ 15 h 34"/>
                <a:gd name="T30" fmla="*/ 74 w 81"/>
                <a:gd name="T31" fmla="*/ 19 h 34"/>
                <a:gd name="T32" fmla="*/ 78 w 81"/>
                <a:gd name="T33" fmla="*/ 15 h 34"/>
                <a:gd name="T34" fmla="*/ 78 w 81"/>
                <a:gd name="T35" fmla="*/ 12 h 34"/>
                <a:gd name="T36" fmla="*/ 81 w 81"/>
                <a:gd name="T37" fmla="*/ 4 h 34"/>
                <a:gd name="T38" fmla="*/ 81 w 81"/>
                <a:gd name="T39" fmla="*/ 4 h 34"/>
                <a:gd name="T40" fmla="*/ 74 w 81"/>
                <a:gd name="T41" fmla="*/ 0 h 34"/>
                <a:gd name="T42" fmla="*/ 70 w 81"/>
                <a:gd name="T43" fmla="*/ 0 h 34"/>
                <a:gd name="T44" fmla="*/ 66 w 81"/>
                <a:gd name="T45" fmla="*/ 0 h 34"/>
                <a:gd name="T46" fmla="*/ 63 w 81"/>
                <a:gd name="T47" fmla="*/ 0 h 34"/>
                <a:gd name="T48" fmla="*/ 63 w 81"/>
                <a:gd name="T49" fmla="*/ 0 h 34"/>
                <a:gd name="T50" fmla="*/ 59 w 81"/>
                <a:gd name="T51" fmla="*/ 0 h 34"/>
                <a:gd name="T52" fmla="*/ 59 w 81"/>
                <a:gd name="T53" fmla="*/ 0 h 34"/>
                <a:gd name="T54" fmla="*/ 52 w 81"/>
                <a:gd name="T55" fmla="*/ 0 h 34"/>
                <a:gd name="T56" fmla="*/ 52 w 81"/>
                <a:gd name="T57" fmla="*/ 0 h 34"/>
                <a:gd name="T58" fmla="*/ 48 w 81"/>
                <a:gd name="T59" fmla="*/ 0 h 34"/>
                <a:gd name="T60" fmla="*/ 48 w 81"/>
                <a:gd name="T61" fmla="*/ 4 h 34"/>
                <a:gd name="T62" fmla="*/ 44 w 81"/>
                <a:gd name="T63" fmla="*/ 4 h 34"/>
                <a:gd name="T64" fmla="*/ 41 w 81"/>
                <a:gd name="T65" fmla="*/ 4 h 34"/>
                <a:gd name="T66" fmla="*/ 41 w 81"/>
                <a:gd name="T67" fmla="*/ 4 h 34"/>
                <a:gd name="T68" fmla="*/ 33 w 81"/>
                <a:gd name="T69" fmla="*/ 4 h 34"/>
                <a:gd name="T70" fmla="*/ 29 w 81"/>
                <a:gd name="T71" fmla="*/ 4 h 34"/>
                <a:gd name="T72" fmla="*/ 26 w 81"/>
                <a:gd name="T73" fmla="*/ 8 h 34"/>
                <a:gd name="T74" fmla="*/ 22 w 81"/>
                <a:gd name="T75" fmla="*/ 12 h 34"/>
                <a:gd name="T76" fmla="*/ 15 w 81"/>
                <a:gd name="T77" fmla="*/ 12 h 34"/>
                <a:gd name="T78" fmla="*/ 11 w 81"/>
                <a:gd name="T79" fmla="*/ 12 h 34"/>
                <a:gd name="T80" fmla="*/ 7 w 81"/>
                <a:gd name="T81" fmla="*/ 12 h 34"/>
                <a:gd name="T82" fmla="*/ 3 w 81"/>
                <a:gd name="T83" fmla="*/ 12 h 34"/>
                <a:gd name="T84" fmla="*/ 0 w 81"/>
                <a:gd name="T85" fmla="*/ 15 h 34"/>
                <a:gd name="T86" fmla="*/ 0 w 81"/>
                <a:gd name="T87" fmla="*/ 15 h 34"/>
                <a:gd name="T88" fmla="*/ 0 w 81"/>
                <a:gd name="T89" fmla="*/ 19 h 34"/>
                <a:gd name="T90" fmla="*/ 0 w 81"/>
                <a:gd name="T9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34">
                  <a:moveTo>
                    <a:pt x="0" y="26"/>
                  </a:moveTo>
                  <a:lnTo>
                    <a:pt x="11" y="30"/>
                  </a:lnTo>
                  <a:lnTo>
                    <a:pt x="18" y="34"/>
                  </a:lnTo>
                  <a:lnTo>
                    <a:pt x="22" y="30"/>
                  </a:lnTo>
                  <a:lnTo>
                    <a:pt x="33" y="30"/>
                  </a:lnTo>
                  <a:lnTo>
                    <a:pt x="33" y="26"/>
                  </a:lnTo>
                  <a:lnTo>
                    <a:pt x="37" y="26"/>
                  </a:lnTo>
                  <a:lnTo>
                    <a:pt x="41" y="23"/>
                  </a:lnTo>
                  <a:lnTo>
                    <a:pt x="48" y="26"/>
                  </a:lnTo>
                  <a:lnTo>
                    <a:pt x="48" y="23"/>
                  </a:lnTo>
                  <a:lnTo>
                    <a:pt x="52" y="19"/>
                  </a:lnTo>
                  <a:lnTo>
                    <a:pt x="52" y="15"/>
                  </a:lnTo>
                  <a:lnTo>
                    <a:pt x="59" y="15"/>
                  </a:lnTo>
                  <a:lnTo>
                    <a:pt x="63" y="19"/>
                  </a:lnTo>
                  <a:lnTo>
                    <a:pt x="70" y="15"/>
                  </a:lnTo>
                  <a:lnTo>
                    <a:pt x="74" y="19"/>
                  </a:lnTo>
                  <a:lnTo>
                    <a:pt x="78" y="15"/>
                  </a:lnTo>
                  <a:lnTo>
                    <a:pt x="78" y="12"/>
                  </a:lnTo>
                  <a:lnTo>
                    <a:pt x="81" y="4"/>
                  </a:lnTo>
                  <a:lnTo>
                    <a:pt x="81" y="4"/>
                  </a:lnTo>
                  <a:lnTo>
                    <a:pt x="74" y="0"/>
                  </a:lnTo>
                  <a:lnTo>
                    <a:pt x="70" y="0"/>
                  </a:lnTo>
                  <a:lnTo>
                    <a:pt x="66" y="0"/>
                  </a:lnTo>
                  <a:lnTo>
                    <a:pt x="63" y="0"/>
                  </a:lnTo>
                  <a:lnTo>
                    <a:pt x="63" y="0"/>
                  </a:lnTo>
                  <a:lnTo>
                    <a:pt x="59" y="0"/>
                  </a:lnTo>
                  <a:lnTo>
                    <a:pt x="59" y="0"/>
                  </a:lnTo>
                  <a:lnTo>
                    <a:pt x="52" y="0"/>
                  </a:lnTo>
                  <a:lnTo>
                    <a:pt x="52" y="0"/>
                  </a:lnTo>
                  <a:lnTo>
                    <a:pt x="48" y="0"/>
                  </a:lnTo>
                  <a:lnTo>
                    <a:pt x="48" y="4"/>
                  </a:lnTo>
                  <a:lnTo>
                    <a:pt x="44" y="4"/>
                  </a:lnTo>
                  <a:lnTo>
                    <a:pt x="41" y="4"/>
                  </a:lnTo>
                  <a:lnTo>
                    <a:pt x="41" y="4"/>
                  </a:lnTo>
                  <a:lnTo>
                    <a:pt x="33" y="4"/>
                  </a:lnTo>
                  <a:lnTo>
                    <a:pt x="29" y="4"/>
                  </a:lnTo>
                  <a:lnTo>
                    <a:pt x="26" y="8"/>
                  </a:lnTo>
                  <a:lnTo>
                    <a:pt x="22" y="12"/>
                  </a:lnTo>
                  <a:lnTo>
                    <a:pt x="15" y="12"/>
                  </a:lnTo>
                  <a:lnTo>
                    <a:pt x="11" y="12"/>
                  </a:lnTo>
                  <a:lnTo>
                    <a:pt x="7" y="12"/>
                  </a:lnTo>
                  <a:lnTo>
                    <a:pt x="3" y="12"/>
                  </a:lnTo>
                  <a:lnTo>
                    <a:pt x="0" y="15"/>
                  </a:lnTo>
                  <a:lnTo>
                    <a:pt x="0" y="15"/>
                  </a:lnTo>
                  <a:lnTo>
                    <a:pt x="0" y="19"/>
                  </a:lnTo>
                  <a:lnTo>
                    <a:pt x="0"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8" name="Freeform 50"/>
            <p:cNvSpPr/>
            <p:nvPr/>
          </p:nvSpPr>
          <p:spPr bwMode="auto">
            <a:xfrm>
              <a:off x="4731760" y="2265035"/>
              <a:ext cx="123517" cy="66905"/>
            </a:xfrm>
            <a:custGeom>
              <a:avLst/>
              <a:gdLst>
                <a:gd name="T0" fmla="*/ 7 w 96"/>
                <a:gd name="T1" fmla="*/ 0 h 52"/>
                <a:gd name="T2" fmla="*/ 11 w 96"/>
                <a:gd name="T3" fmla="*/ 4 h 52"/>
                <a:gd name="T4" fmla="*/ 11 w 96"/>
                <a:gd name="T5" fmla="*/ 7 h 52"/>
                <a:gd name="T6" fmla="*/ 18 w 96"/>
                <a:gd name="T7" fmla="*/ 4 h 52"/>
                <a:gd name="T8" fmla="*/ 22 w 96"/>
                <a:gd name="T9" fmla="*/ 7 h 52"/>
                <a:gd name="T10" fmla="*/ 33 w 96"/>
                <a:gd name="T11" fmla="*/ 7 h 52"/>
                <a:gd name="T12" fmla="*/ 37 w 96"/>
                <a:gd name="T13" fmla="*/ 7 h 52"/>
                <a:gd name="T14" fmla="*/ 44 w 96"/>
                <a:gd name="T15" fmla="*/ 7 h 52"/>
                <a:gd name="T16" fmla="*/ 51 w 96"/>
                <a:gd name="T17" fmla="*/ 7 h 52"/>
                <a:gd name="T18" fmla="*/ 59 w 96"/>
                <a:gd name="T19" fmla="*/ 4 h 52"/>
                <a:gd name="T20" fmla="*/ 70 w 96"/>
                <a:gd name="T21" fmla="*/ 0 h 52"/>
                <a:gd name="T22" fmla="*/ 81 w 96"/>
                <a:gd name="T23" fmla="*/ 0 h 52"/>
                <a:gd name="T24" fmla="*/ 89 w 96"/>
                <a:gd name="T25" fmla="*/ 0 h 52"/>
                <a:gd name="T26" fmla="*/ 92 w 96"/>
                <a:gd name="T27" fmla="*/ 4 h 52"/>
                <a:gd name="T28" fmla="*/ 96 w 96"/>
                <a:gd name="T29" fmla="*/ 7 h 52"/>
                <a:gd name="T30" fmla="*/ 92 w 96"/>
                <a:gd name="T31" fmla="*/ 15 h 52"/>
                <a:gd name="T32" fmla="*/ 85 w 96"/>
                <a:gd name="T33" fmla="*/ 15 h 52"/>
                <a:gd name="T34" fmla="*/ 85 w 96"/>
                <a:gd name="T35" fmla="*/ 26 h 52"/>
                <a:gd name="T36" fmla="*/ 81 w 96"/>
                <a:gd name="T37" fmla="*/ 30 h 52"/>
                <a:gd name="T38" fmla="*/ 89 w 96"/>
                <a:gd name="T39" fmla="*/ 37 h 52"/>
                <a:gd name="T40" fmla="*/ 89 w 96"/>
                <a:gd name="T41" fmla="*/ 41 h 52"/>
                <a:gd name="T42" fmla="*/ 85 w 96"/>
                <a:gd name="T43" fmla="*/ 41 h 52"/>
                <a:gd name="T44" fmla="*/ 74 w 96"/>
                <a:gd name="T45" fmla="*/ 37 h 52"/>
                <a:gd name="T46" fmla="*/ 70 w 96"/>
                <a:gd name="T47" fmla="*/ 41 h 52"/>
                <a:gd name="T48" fmla="*/ 66 w 96"/>
                <a:gd name="T49" fmla="*/ 41 h 52"/>
                <a:gd name="T50" fmla="*/ 63 w 96"/>
                <a:gd name="T51" fmla="*/ 44 h 52"/>
                <a:gd name="T52" fmla="*/ 63 w 96"/>
                <a:gd name="T53" fmla="*/ 52 h 52"/>
                <a:gd name="T54" fmla="*/ 55 w 96"/>
                <a:gd name="T55" fmla="*/ 52 h 52"/>
                <a:gd name="T56" fmla="*/ 48 w 96"/>
                <a:gd name="T57" fmla="*/ 52 h 52"/>
                <a:gd name="T58" fmla="*/ 44 w 96"/>
                <a:gd name="T59" fmla="*/ 52 h 52"/>
                <a:gd name="T60" fmla="*/ 40 w 96"/>
                <a:gd name="T61" fmla="*/ 52 h 52"/>
                <a:gd name="T62" fmla="*/ 29 w 96"/>
                <a:gd name="T63" fmla="*/ 48 h 52"/>
                <a:gd name="T64" fmla="*/ 22 w 96"/>
                <a:gd name="T65" fmla="*/ 52 h 52"/>
                <a:gd name="T66" fmla="*/ 18 w 96"/>
                <a:gd name="T67" fmla="*/ 52 h 52"/>
                <a:gd name="T68" fmla="*/ 14 w 96"/>
                <a:gd name="T69" fmla="*/ 48 h 52"/>
                <a:gd name="T70" fmla="*/ 11 w 96"/>
                <a:gd name="T71" fmla="*/ 41 h 52"/>
                <a:gd name="T72" fmla="*/ 3 w 96"/>
                <a:gd name="T73" fmla="*/ 33 h 52"/>
                <a:gd name="T74" fmla="*/ 3 w 96"/>
                <a:gd name="T75" fmla="*/ 30 h 52"/>
                <a:gd name="T76" fmla="*/ 7 w 96"/>
                <a:gd name="T77" fmla="*/ 22 h 52"/>
                <a:gd name="T78" fmla="*/ 7 w 96"/>
                <a:gd name="T79" fmla="*/ 15 h 52"/>
                <a:gd name="T80" fmla="*/ 0 w 96"/>
                <a:gd name="T81" fmla="*/ 4 h 52"/>
                <a:gd name="T82" fmla="*/ 3 w 96"/>
                <a:gd name="T8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52">
                  <a:moveTo>
                    <a:pt x="3" y="0"/>
                  </a:moveTo>
                  <a:lnTo>
                    <a:pt x="7" y="0"/>
                  </a:lnTo>
                  <a:lnTo>
                    <a:pt x="11" y="0"/>
                  </a:lnTo>
                  <a:lnTo>
                    <a:pt x="11" y="4"/>
                  </a:lnTo>
                  <a:lnTo>
                    <a:pt x="7" y="4"/>
                  </a:lnTo>
                  <a:lnTo>
                    <a:pt x="11" y="7"/>
                  </a:lnTo>
                  <a:lnTo>
                    <a:pt x="14" y="4"/>
                  </a:lnTo>
                  <a:lnTo>
                    <a:pt x="18" y="4"/>
                  </a:lnTo>
                  <a:lnTo>
                    <a:pt x="18" y="7"/>
                  </a:lnTo>
                  <a:lnTo>
                    <a:pt x="22" y="7"/>
                  </a:lnTo>
                  <a:lnTo>
                    <a:pt x="26" y="7"/>
                  </a:lnTo>
                  <a:lnTo>
                    <a:pt x="33" y="7"/>
                  </a:lnTo>
                  <a:lnTo>
                    <a:pt x="37" y="7"/>
                  </a:lnTo>
                  <a:lnTo>
                    <a:pt x="37" y="7"/>
                  </a:lnTo>
                  <a:lnTo>
                    <a:pt x="40" y="7"/>
                  </a:lnTo>
                  <a:lnTo>
                    <a:pt x="44" y="7"/>
                  </a:lnTo>
                  <a:lnTo>
                    <a:pt x="51" y="7"/>
                  </a:lnTo>
                  <a:lnTo>
                    <a:pt x="51" y="7"/>
                  </a:lnTo>
                  <a:lnTo>
                    <a:pt x="55" y="4"/>
                  </a:lnTo>
                  <a:lnTo>
                    <a:pt x="59" y="4"/>
                  </a:lnTo>
                  <a:lnTo>
                    <a:pt x="66" y="0"/>
                  </a:lnTo>
                  <a:lnTo>
                    <a:pt x="70" y="0"/>
                  </a:lnTo>
                  <a:lnTo>
                    <a:pt x="77" y="0"/>
                  </a:lnTo>
                  <a:lnTo>
                    <a:pt x="81" y="0"/>
                  </a:lnTo>
                  <a:lnTo>
                    <a:pt x="85" y="4"/>
                  </a:lnTo>
                  <a:lnTo>
                    <a:pt x="89" y="0"/>
                  </a:lnTo>
                  <a:lnTo>
                    <a:pt x="92" y="4"/>
                  </a:lnTo>
                  <a:lnTo>
                    <a:pt x="92" y="4"/>
                  </a:lnTo>
                  <a:lnTo>
                    <a:pt x="96" y="4"/>
                  </a:lnTo>
                  <a:lnTo>
                    <a:pt x="96" y="7"/>
                  </a:lnTo>
                  <a:lnTo>
                    <a:pt x="96" y="11"/>
                  </a:lnTo>
                  <a:lnTo>
                    <a:pt x="92" y="15"/>
                  </a:lnTo>
                  <a:lnTo>
                    <a:pt x="92" y="11"/>
                  </a:lnTo>
                  <a:lnTo>
                    <a:pt x="85" y="15"/>
                  </a:lnTo>
                  <a:lnTo>
                    <a:pt x="89" y="22"/>
                  </a:lnTo>
                  <a:lnTo>
                    <a:pt x="85" y="26"/>
                  </a:lnTo>
                  <a:lnTo>
                    <a:pt x="81" y="30"/>
                  </a:lnTo>
                  <a:lnTo>
                    <a:pt x="81" y="30"/>
                  </a:lnTo>
                  <a:lnTo>
                    <a:pt x="85" y="30"/>
                  </a:lnTo>
                  <a:lnTo>
                    <a:pt x="89" y="37"/>
                  </a:lnTo>
                  <a:lnTo>
                    <a:pt x="89" y="37"/>
                  </a:lnTo>
                  <a:lnTo>
                    <a:pt x="89" y="41"/>
                  </a:lnTo>
                  <a:lnTo>
                    <a:pt x="85" y="37"/>
                  </a:lnTo>
                  <a:lnTo>
                    <a:pt x="85" y="41"/>
                  </a:lnTo>
                  <a:lnTo>
                    <a:pt x="81" y="37"/>
                  </a:lnTo>
                  <a:lnTo>
                    <a:pt x="74" y="37"/>
                  </a:lnTo>
                  <a:lnTo>
                    <a:pt x="74" y="37"/>
                  </a:lnTo>
                  <a:lnTo>
                    <a:pt x="70" y="41"/>
                  </a:lnTo>
                  <a:lnTo>
                    <a:pt x="66" y="41"/>
                  </a:lnTo>
                  <a:lnTo>
                    <a:pt x="66" y="41"/>
                  </a:lnTo>
                  <a:lnTo>
                    <a:pt x="66" y="41"/>
                  </a:lnTo>
                  <a:lnTo>
                    <a:pt x="63" y="44"/>
                  </a:lnTo>
                  <a:lnTo>
                    <a:pt x="63" y="48"/>
                  </a:lnTo>
                  <a:lnTo>
                    <a:pt x="63" y="52"/>
                  </a:lnTo>
                  <a:lnTo>
                    <a:pt x="63" y="52"/>
                  </a:lnTo>
                  <a:lnTo>
                    <a:pt x="55" y="52"/>
                  </a:lnTo>
                  <a:lnTo>
                    <a:pt x="51" y="52"/>
                  </a:lnTo>
                  <a:lnTo>
                    <a:pt x="48" y="52"/>
                  </a:lnTo>
                  <a:lnTo>
                    <a:pt x="44" y="52"/>
                  </a:lnTo>
                  <a:lnTo>
                    <a:pt x="44" y="52"/>
                  </a:lnTo>
                  <a:lnTo>
                    <a:pt x="40" y="52"/>
                  </a:lnTo>
                  <a:lnTo>
                    <a:pt x="40" y="52"/>
                  </a:lnTo>
                  <a:lnTo>
                    <a:pt x="33" y="52"/>
                  </a:lnTo>
                  <a:lnTo>
                    <a:pt x="29" y="48"/>
                  </a:lnTo>
                  <a:lnTo>
                    <a:pt x="29" y="52"/>
                  </a:lnTo>
                  <a:lnTo>
                    <a:pt x="22" y="52"/>
                  </a:lnTo>
                  <a:lnTo>
                    <a:pt x="18" y="52"/>
                  </a:lnTo>
                  <a:lnTo>
                    <a:pt x="18" y="52"/>
                  </a:lnTo>
                  <a:lnTo>
                    <a:pt x="18" y="52"/>
                  </a:lnTo>
                  <a:lnTo>
                    <a:pt x="14" y="48"/>
                  </a:lnTo>
                  <a:lnTo>
                    <a:pt x="14" y="44"/>
                  </a:lnTo>
                  <a:lnTo>
                    <a:pt x="11" y="41"/>
                  </a:lnTo>
                  <a:lnTo>
                    <a:pt x="3" y="33"/>
                  </a:lnTo>
                  <a:lnTo>
                    <a:pt x="3" y="33"/>
                  </a:lnTo>
                  <a:lnTo>
                    <a:pt x="7" y="33"/>
                  </a:lnTo>
                  <a:lnTo>
                    <a:pt x="3" y="30"/>
                  </a:lnTo>
                  <a:lnTo>
                    <a:pt x="3" y="26"/>
                  </a:lnTo>
                  <a:lnTo>
                    <a:pt x="7" y="22"/>
                  </a:lnTo>
                  <a:lnTo>
                    <a:pt x="11" y="18"/>
                  </a:lnTo>
                  <a:lnTo>
                    <a:pt x="7" y="15"/>
                  </a:lnTo>
                  <a:lnTo>
                    <a:pt x="3" y="11"/>
                  </a:lnTo>
                  <a:lnTo>
                    <a:pt x="0" y="4"/>
                  </a:lnTo>
                  <a:lnTo>
                    <a:pt x="3" y="0"/>
                  </a:lnTo>
                  <a:lnTo>
                    <a:pt x="3"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49" name="Freeform 51"/>
            <p:cNvSpPr/>
            <p:nvPr/>
          </p:nvSpPr>
          <p:spPr bwMode="auto">
            <a:xfrm>
              <a:off x="4698308" y="2307493"/>
              <a:ext cx="56612" cy="38599"/>
            </a:xfrm>
            <a:custGeom>
              <a:avLst/>
              <a:gdLst>
                <a:gd name="T0" fmla="*/ 29 w 44"/>
                <a:gd name="T1" fmla="*/ 0 h 30"/>
                <a:gd name="T2" fmla="*/ 37 w 44"/>
                <a:gd name="T3" fmla="*/ 8 h 30"/>
                <a:gd name="T4" fmla="*/ 40 w 44"/>
                <a:gd name="T5" fmla="*/ 11 h 30"/>
                <a:gd name="T6" fmla="*/ 40 w 44"/>
                <a:gd name="T7" fmla="*/ 15 h 30"/>
                <a:gd name="T8" fmla="*/ 44 w 44"/>
                <a:gd name="T9" fmla="*/ 19 h 30"/>
                <a:gd name="T10" fmla="*/ 40 w 44"/>
                <a:gd name="T11" fmla="*/ 23 h 30"/>
                <a:gd name="T12" fmla="*/ 37 w 44"/>
                <a:gd name="T13" fmla="*/ 23 h 30"/>
                <a:gd name="T14" fmla="*/ 33 w 44"/>
                <a:gd name="T15" fmla="*/ 23 h 30"/>
                <a:gd name="T16" fmla="*/ 26 w 44"/>
                <a:gd name="T17" fmla="*/ 23 h 30"/>
                <a:gd name="T18" fmla="*/ 22 w 44"/>
                <a:gd name="T19" fmla="*/ 26 h 30"/>
                <a:gd name="T20" fmla="*/ 22 w 44"/>
                <a:gd name="T21" fmla="*/ 26 h 30"/>
                <a:gd name="T22" fmla="*/ 18 w 44"/>
                <a:gd name="T23" fmla="*/ 26 h 30"/>
                <a:gd name="T24" fmla="*/ 11 w 44"/>
                <a:gd name="T25" fmla="*/ 30 h 30"/>
                <a:gd name="T26" fmla="*/ 11 w 44"/>
                <a:gd name="T27" fmla="*/ 30 h 30"/>
                <a:gd name="T28" fmla="*/ 7 w 44"/>
                <a:gd name="T29" fmla="*/ 30 h 30"/>
                <a:gd name="T30" fmla="*/ 7 w 44"/>
                <a:gd name="T31" fmla="*/ 26 h 30"/>
                <a:gd name="T32" fmla="*/ 3 w 44"/>
                <a:gd name="T33" fmla="*/ 23 h 30"/>
                <a:gd name="T34" fmla="*/ 0 w 44"/>
                <a:gd name="T35" fmla="*/ 15 h 30"/>
                <a:gd name="T36" fmla="*/ 3 w 44"/>
                <a:gd name="T37" fmla="*/ 11 h 30"/>
                <a:gd name="T38" fmla="*/ 3 w 44"/>
                <a:gd name="T39" fmla="*/ 11 h 30"/>
                <a:gd name="T40" fmla="*/ 3 w 44"/>
                <a:gd name="T41" fmla="*/ 11 h 30"/>
                <a:gd name="T42" fmla="*/ 3 w 44"/>
                <a:gd name="T43" fmla="*/ 8 h 30"/>
                <a:gd name="T44" fmla="*/ 7 w 44"/>
                <a:gd name="T45" fmla="*/ 4 h 30"/>
                <a:gd name="T46" fmla="*/ 11 w 44"/>
                <a:gd name="T47" fmla="*/ 4 h 30"/>
                <a:gd name="T48" fmla="*/ 15 w 44"/>
                <a:gd name="T49" fmla="*/ 4 h 30"/>
                <a:gd name="T50" fmla="*/ 22 w 44"/>
                <a:gd name="T51" fmla="*/ 0 h 30"/>
                <a:gd name="T52" fmla="*/ 22 w 44"/>
                <a:gd name="T53" fmla="*/ 4 h 30"/>
                <a:gd name="T54" fmla="*/ 29 w 44"/>
                <a:gd name="T55" fmla="*/ 0 h 30"/>
                <a:gd name="T56" fmla="*/ 29 w 44"/>
                <a:gd name="T5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0">
                  <a:moveTo>
                    <a:pt x="29" y="0"/>
                  </a:moveTo>
                  <a:lnTo>
                    <a:pt x="37" y="8"/>
                  </a:lnTo>
                  <a:lnTo>
                    <a:pt x="40" y="11"/>
                  </a:lnTo>
                  <a:lnTo>
                    <a:pt x="40" y="15"/>
                  </a:lnTo>
                  <a:lnTo>
                    <a:pt x="44" y="19"/>
                  </a:lnTo>
                  <a:lnTo>
                    <a:pt x="40" y="23"/>
                  </a:lnTo>
                  <a:lnTo>
                    <a:pt x="37" y="23"/>
                  </a:lnTo>
                  <a:lnTo>
                    <a:pt x="33" y="23"/>
                  </a:lnTo>
                  <a:lnTo>
                    <a:pt x="26" y="23"/>
                  </a:lnTo>
                  <a:lnTo>
                    <a:pt x="22" y="26"/>
                  </a:lnTo>
                  <a:lnTo>
                    <a:pt x="22" y="26"/>
                  </a:lnTo>
                  <a:lnTo>
                    <a:pt x="18" y="26"/>
                  </a:lnTo>
                  <a:lnTo>
                    <a:pt x="11" y="30"/>
                  </a:lnTo>
                  <a:lnTo>
                    <a:pt x="11" y="30"/>
                  </a:lnTo>
                  <a:lnTo>
                    <a:pt x="7" y="30"/>
                  </a:lnTo>
                  <a:lnTo>
                    <a:pt x="7" y="26"/>
                  </a:lnTo>
                  <a:lnTo>
                    <a:pt x="3" y="23"/>
                  </a:lnTo>
                  <a:lnTo>
                    <a:pt x="0" y="15"/>
                  </a:lnTo>
                  <a:lnTo>
                    <a:pt x="3" y="11"/>
                  </a:lnTo>
                  <a:lnTo>
                    <a:pt x="3" y="11"/>
                  </a:lnTo>
                  <a:lnTo>
                    <a:pt x="3" y="11"/>
                  </a:lnTo>
                  <a:lnTo>
                    <a:pt x="3" y="8"/>
                  </a:lnTo>
                  <a:lnTo>
                    <a:pt x="7" y="4"/>
                  </a:lnTo>
                  <a:lnTo>
                    <a:pt x="11" y="4"/>
                  </a:lnTo>
                  <a:lnTo>
                    <a:pt x="15" y="4"/>
                  </a:lnTo>
                  <a:lnTo>
                    <a:pt x="22" y="0"/>
                  </a:lnTo>
                  <a:lnTo>
                    <a:pt x="22" y="4"/>
                  </a:lnTo>
                  <a:lnTo>
                    <a:pt x="29" y="0"/>
                  </a:lnTo>
                  <a:lnTo>
                    <a:pt x="29"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0" name="Freeform 52"/>
            <p:cNvSpPr/>
            <p:nvPr/>
          </p:nvSpPr>
          <p:spPr bwMode="auto">
            <a:xfrm>
              <a:off x="4673864" y="2303634"/>
              <a:ext cx="38599" cy="65619"/>
            </a:xfrm>
            <a:custGeom>
              <a:avLst/>
              <a:gdLst>
                <a:gd name="T0" fmla="*/ 22 w 30"/>
                <a:gd name="T1" fmla="*/ 14 h 51"/>
                <a:gd name="T2" fmla="*/ 19 w 30"/>
                <a:gd name="T3" fmla="*/ 18 h 51"/>
                <a:gd name="T4" fmla="*/ 22 w 30"/>
                <a:gd name="T5" fmla="*/ 26 h 51"/>
                <a:gd name="T6" fmla="*/ 26 w 30"/>
                <a:gd name="T7" fmla="*/ 29 h 51"/>
                <a:gd name="T8" fmla="*/ 26 w 30"/>
                <a:gd name="T9" fmla="*/ 33 h 51"/>
                <a:gd name="T10" fmla="*/ 30 w 30"/>
                <a:gd name="T11" fmla="*/ 33 h 51"/>
                <a:gd name="T12" fmla="*/ 30 w 30"/>
                <a:gd name="T13" fmla="*/ 37 h 51"/>
                <a:gd name="T14" fmla="*/ 26 w 30"/>
                <a:gd name="T15" fmla="*/ 44 h 51"/>
                <a:gd name="T16" fmla="*/ 19 w 30"/>
                <a:gd name="T17" fmla="*/ 44 h 51"/>
                <a:gd name="T18" fmla="*/ 19 w 30"/>
                <a:gd name="T19" fmla="*/ 48 h 51"/>
                <a:gd name="T20" fmla="*/ 19 w 30"/>
                <a:gd name="T21" fmla="*/ 51 h 51"/>
                <a:gd name="T22" fmla="*/ 15 w 30"/>
                <a:gd name="T23" fmla="*/ 51 h 51"/>
                <a:gd name="T24" fmla="*/ 11 w 30"/>
                <a:gd name="T25" fmla="*/ 51 h 51"/>
                <a:gd name="T26" fmla="*/ 8 w 30"/>
                <a:gd name="T27" fmla="*/ 44 h 51"/>
                <a:gd name="T28" fmla="*/ 4 w 30"/>
                <a:gd name="T29" fmla="*/ 44 h 51"/>
                <a:gd name="T30" fmla="*/ 0 w 30"/>
                <a:gd name="T31" fmla="*/ 44 h 51"/>
                <a:gd name="T32" fmla="*/ 4 w 30"/>
                <a:gd name="T33" fmla="*/ 40 h 51"/>
                <a:gd name="T34" fmla="*/ 0 w 30"/>
                <a:gd name="T35" fmla="*/ 37 h 51"/>
                <a:gd name="T36" fmla="*/ 0 w 30"/>
                <a:gd name="T37" fmla="*/ 33 h 51"/>
                <a:gd name="T38" fmla="*/ 4 w 30"/>
                <a:gd name="T39" fmla="*/ 29 h 51"/>
                <a:gd name="T40" fmla="*/ 0 w 30"/>
                <a:gd name="T41" fmla="*/ 26 h 51"/>
                <a:gd name="T42" fmla="*/ 4 w 30"/>
                <a:gd name="T43" fmla="*/ 18 h 51"/>
                <a:gd name="T44" fmla="*/ 4 w 30"/>
                <a:gd name="T45" fmla="*/ 18 h 51"/>
                <a:gd name="T46" fmla="*/ 4 w 30"/>
                <a:gd name="T47" fmla="*/ 14 h 51"/>
                <a:gd name="T48" fmla="*/ 0 w 30"/>
                <a:gd name="T49" fmla="*/ 14 h 51"/>
                <a:gd name="T50" fmla="*/ 0 w 30"/>
                <a:gd name="T51" fmla="*/ 7 h 51"/>
                <a:gd name="T52" fmla="*/ 0 w 30"/>
                <a:gd name="T53" fmla="*/ 3 h 51"/>
                <a:gd name="T54" fmla="*/ 4 w 30"/>
                <a:gd name="T55" fmla="*/ 0 h 51"/>
                <a:gd name="T56" fmla="*/ 8 w 30"/>
                <a:gd name="T57" fmla="*/ 0 h 51"/>
                <a:gd name="T58" fmla="*/ 8 w 30"/>
                <a:gd name="T59" fmla="*/ 3 h 51"/>
                <a:gd name="T60" fmla="*/ 11 w 30"/>
                <a:gd name="T61" fmla="*/ 0 h 51"/>
                <a:gd name="T62" fmla="*/ 11 w 30"/>
                <a:gd name="T63" fmla="*/ 0 h 51"/>
                <a:gd name="T64" fmla="*/ 11 w 30"/>
                <a:gd name="T65" fmla="*/ 0 h 51"/>
                <a:gd name="T66" fmla="*/ 15 w 30"/>
                <a:gd name="T67" fmla="*/ 3 h 51"/>
                <a:gd name="T68" fmla="*/ 15 w 30"/>
                <a:gd name="T69" fmla="*/ 3 h 51"/>
                <a:gd name="T70" fmla="*/ 19 w 30"/>
                <a:gd name="T71" fmla="*/ 7 h 51"/>
                <a:gd name="T72" fmla="*/ 22 w 30"/>
                <a:gd name="T73" fmla="*/ 7 h 51"/>
                <a:gd name="T74" fmla="*/ 22 w 30"/>
                <a:gd name="T75" fmla="*/ 11 h 51"/>
                <a:gd name="T76" fmla="*/ 22 w 30"/>
                <a:gd name="T77"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51">
                  <a:moveTo>
                    <a:pt x="22" y="14"/>
                  </a:moveTo>
                  <a:lnTo>
                    <a:pt x="19" y="18"/>
                  </a:lnTo>
                  <a:lnTo>
                    <a:pt x="22" y="26"/>
                  </a:lnTo>
                  <a:lnTo>
                    <a:pt x="26" y="29"/>
                  </a:lnTo>
                  <a:lnTo>
                    <a:pt x="26" y="33"/>
                  </a:lnTo>
                  <a:lnTo>
                    <a:pt x="30" y="33"/>
                  </a:lnTo>
                  <a:lnTo>
                    <a:pt x="30" y="37"/>
                  </a:lnTo>
                  <a:lnTo>
                    <a:pt x="26" y="44"/>
                  </a:lnTo>
                  <a:lnTo>
                    <a:pt x="19" y="44"/>
                  </a:lnTo>
                  <a:lnTo>
                    <a:pt x="19" y="48"/>
                  </a:lnTo>
                  <a:lnTo>
                    <a:pt x="19" y="51"/>
                  </a:lnTo>
                  <a:lnTo>
                    <a:pt x="15" y="51"/>
                  </a:lnTo>
                  <a:lnTo>
                    <a:pt x="11" y="51"/>
                  </a:lnTo>
                  <a:lnTo>
                    <a:pt x="8" y="44"/>
                  </a:lnTo>
                  <a:lnTo>
                    <a:pt x="4" y="44"/>
                  </a:lnTo>
                  <a:lnTo>
                    <a:pt x="0" y="44"/>
                  </a:lnTo>
                  <a:lnTo>
                    <a:pt x="4" y="40"/>
                  </a:lnTo>
                  <a:lnTo>
                    <a:pt x="0" y="37"/>
                  </a:lnTo>
                  <a:lnTo>
                    <a:pt x="0" y="33"/>
                  </a:lnTo>
                  <a:lnTo>
                    <a:pt x="4" y="29"/>
                  </a:lnTo>
                  <a:lnTo>
                    <a:pt x="0" y="26"/>
                  </a:lnTo>
                  <a:lnTo>
                    <a:pt x="4" y="18"/>
                  </a:lnTo>
                  <a:lnTo>
                    <a:pt x="4" y="18"/>
                  </a:lnTo>
                  <a:lnTo>
                    <a:pt x="4" y="14"/>
                  </a:lnTo>
                  <a:lnTo>
                    <a:pt x="0" y="14"/>
                  </a:lnTo>
                  <a:lnTo>
                    <a:pt x="0" y="7"/>
                  </a:lnTo>
                  <a:lnTo>
                    <a:pt x="0" y="3"/>
                  </a:lnTo>
                  <a:lnTo>
                    <a:pt x="4" y="0"/>
                  </a:lnTo>
                  <a:lnTo>
                    <a:pt x="8" y="0"/>
                  </a:lnTo>
                  <a:lnTo>
                    <a:pt x="8" y="3"/>
                  </a:lnTo>
                  <a:lnTo>
                    <a:pt x="11" y="0"/>
                  </a:lnTo>
                  <a:lnTo>
                    <a:pt x="11" y="0"/>
                  </a:lnTo>
                  <a:lnTo>
                    <a:pt x="11" y="0"/>
                  </a:lnTo>
                  <a:lnTo>
                    <a:pt x="15" y="3"/>
                  </a:lnTo>
                  <a:lnTo>
                    <a:pt x="15" y="3"/>
                  </a:lnTo>
                  <a:lnTo>
                    <a:pt x="19" y="7"/>
                  </a:lnTo>
                  <a:lnTo>
                    <a:pt x="22" y="7"/>
                  </a:lnTo>
                  <a:lnTo>
                    <a:pt x="22" y="11"/>
                  </a:lnTo>
                  <a:lnTo>
                    <a:pt x="22" y="1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1" name="Freeform 53"/>
            <p:cNvSpPr/>
            <p:nvPr/>
          </p:nvSpPr>
          <p:spPr bwMode="auto">
            <a:xfrm>
              <a:off x="4659711" y="2217429"/>
              <a:ext cx="86205" cy="104218"/>
            </a:xfrm>
            <a:custGeom>
              <a:avLst/>
              <a:gdLst>
                <a:gd name="T0" fmla="*/ 0 w 67"/>
                <a:gd name="T1" fmla="*/ 7 h 81"/>
                <a:gd name="T2" fmla="*/ 8 w 67"/>
                <a:gd name="T3" fmla="*/ 7 h 81"/>
                <a:gd name="T4" fmla="*/ 11 w 67"/>
                <a:gd name="T5" fmla="*/ 0 h 81"/>
                <a:gd name="T6" fmla="*/ 19 w 67"/>
                <a:gd name="T7" fmla="*/ 3 h 81"/>
                <a:gd name="T8" fmla="*/ 26 w 67"/>
                <a:gd name="T9" fmla="*/ 7 h 81"/>
                <a:gd name="T10" fmla="*/ 30 w 67"/>
                <a:gd name="T11" fmla="*/ 15 h 81"/>
                <a:gd name="T12" fmla="*/ 41 w 67"/>
                <a:gd name="T13" fmla="*/ 18 h 81"/>
                <a:gd name="T14" fmla="*/ 37 w 67"/>
                <a:gd name="T15" fmla="*/ 26 h 81"/>
                <a:gd name="T16" fmla="*/ 45 w 67"/>
                <a:gd name="T17" fmla="*/ 29 h 81"/>
                <a:gd name="T18" fmla="*/ 52 w 67"/>
                <a:gd name="T19" fmla="*/ 29 h 81"/>
                <a:gd name="T20" fmla="*/ 59 w 67"/>
                <a:gd name="T21" fmla="*/ 26 h 81"/>
                <a:gd name="T22" fmla="*/ 59 w 67"/>
                <a:gd name="T23" fmla="*/ 33 h 81"/>
                <a:gd name="T24" fmla="*/ 56 w 67"/>
                <a:gd name="T25" fmla="*/ 41 h 81"/>
                <a:gd name="T26" fmla="*/ 63 w 67"/>
                <a:gd name="T27" fmla="*/ 52 h 81"/>
                <a:gd name="T28" fmla="*/ 63 w 67"/>
                <a:gd name="T29" fmla="*/ 59 h 81"/>
                <a:gd name="T30" fmla="*/ 59 w 67"/>
                <a:gd name="T31" fmla="*/ 67 h 81"/>
                <a:gd name="T32" fmla="*/ 59 w 67"/>
                <a:gd name="T33" fmla="*/ 70 h 81"/>
                <a:gd name="T34" fmla="*/ 52 w 67"/>
                <a:gd name="T35" fmla="*/ 74 h 81"/>
                <a:gd name="T36" fmla="*/ 45 w 67"/>
                <a:gd name="T37" fmla="*/ 74 h 81"/>
                <a:gd name="T38" fmla="*/ 37 w 67"/>
                <a:gd name="T39" fmla="*/ 74 h 81"/>
                <a:gd name="T40" fmla="*/ 33 w 67"/>
                <a:gd name="T41" fmla="*/ 81 h 81"/>
                <a:gd name="T42" fmla="*/ 33 w 67"/>
                <a:gd name="T43" fmla="*/ 78 h 81"/>
                <a:gd name="T44" fmla="*/ 30 w 67"/>
                <a:gd name="T45" fmla="*/ 74 h 81"/>
                <a:gd name="T46" fmla="*/ 26 w 67"/>
                <a:gd name="T47" fmla="*/ 70 h 81"/>
                <a:gd name="T48" fmla="*/ 22 w 67"/>
                <a:gd name="T49" fmla="*/ 67 h 81"/>
                <a:gd name="T50" fmla="*/ 26 w 67"/>
                <a:gd name="T51" fmla="*/ 63 h 81"/>
                <a:gd name="T52" fmla="*/ 22 w 67"/>
                <a:gd name="T53" fmla="*/ 59 h 81"/>
                <a:gd name="T54" fmla="*/ 15 w 67"/>
                <a:gd name="T55" fmla="*/ 55 h 81"/>
                <a:gd name="T56" fmla="*/ 11 w 67"/>
                <a:gd name="T57" fmla="*/ 52 h 81"/>
                <a:gd name="T58" fmla="*/ 11 w 67"/>
                <a:gd name="T59" fmla="*/ 48 h 81"/>
                <a:gd name="T60" fmla="*/ 8 w 67"/>
                <a:gd name="T61" fmla="*/ 41 h 81"/>
                <a:gd name="T62" fmla="*/ 11 w 67"/>
                <a:gd name="T63" fmla="*/ 41 h 81"/>
                <a:gd name="T64" fmla="*/ 11 w 67"/>
                <a:gd name="T65" fmla="*/ 37 h 81"/>
                <a:gd name="T66" fmla="*/ 4 w 67"/>
                <a:gd name="T67" fmla="*/ 33 h 81"/>
                <a:gd name="T68" fmla="*/ 8 w 67"/>
                <a:gd name="T69" fmla="*/ 29 h 81"/>
                <a:gd name="T70" fmla="*/ 4 w 67"/>
                <a:gd name="T71" fmla="*/ 26 h 81"/>
                <a:gd name="T72" fmla="*/ 4 w 67"/>
                <a:gd name="T73" fmla="*/ 26 h 81"/>
                <a:gd name="T74" fmla="*/ 4 w 67"/>
                <a:gd name="T75" fmla="*/ 22 h 81"/>
                <a:gd name="T76" fmla="*/ 8 w 67"/>
                <a:gd name="T77" fmla="*/ 18 h 81"/>
                <a:gd name="T78" fmla="*/ 4 w 67"/>
                <a:gd name="T79" fmla="*/ 18 h 81"/>
                <a:gd name="T80" fmla="*/ 0 w 67"/>
                <a:gd name="T81"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81">
                  <a:moveTo>
                    <a:pt x="0" y="11"/>
                  </a:moveTo>
                  <a:lnTo>
                    <a:pt x="0" y="7"/>
                  </a:lnTo>
                  <a:lnTo>
                    <a:pt x="4" y="7"/>
                  </a:lnTo>
                  <a:lnTo>
                    <a:pt x="8" y="7"/>
                  </a:lnTo>
                  <a:lnTo>
                    <a:pt x="8" y="3"/>
                  </a:lnTo>
                  <a:lnTo>
                    <a:pt x="11" y="0"/>
                  </a:lnTo>
                  <a:lnTo>
                    <a:pt x="15" y="3"/>
                  </a:lnTo>
                  <a:lnTo>
                    <a:pt x="19" y="3"/>
                  </a:lnTo>
                  <a:lnTo>
                    <a:pt x="22" y="3"/>
                  </a:lnTo>
                  <a:lnTo>
                    <a:pt x="26" y="7"/>
                  </a:lnTo>
                  <a:lnTo>
                    <a:pt x="30" y="11"/>
                  </a:lnTo>
                  <a:lnTo>
                    <a:pt x="30" y="15"/>
                  </a:lnTo>
                  <a:lnTo>
                    <a:pt x="37" y="18"/>
                  </a:lnTo>
                  <a:lnTo>
                    <a:pt x="41" y="18"/>
                  </a:lnTo>
                  <a:lnTo>
                    <a:pt x="37" y="22"/>
                  </a:lnTo>
                  <a:lnTo>
                    <a:pt x="37" y="26"/>
                  </a:lnTo>
                  <a:lnTo>
                    <a:pt x="45" y="26"/>
                  </a:lnTo>
                  <a:lnTo>
                    <a:pt x="45" y="29"/>
                  </a:lnTo>
                  <a:lnTo>
                    <a:pt x="48" y="29"/>
                  </a:lnTo>
                  <a:lnTo>
                    <a:pt x="52" y="29"/>
                  </a:lnTo>
                  <a:lnTo>
                    <a:pt x="56" y="26"/>
                  </a:lnTo>
                  <a:lnTo>
                    <a:pt x="59" y="26"/>
                  </a:lnTo>
                  <a:lnTo>
                    <a:pt x="56" y="29"/>
                  </a:lnTo>
                  <a:lnTo>
                    <a:pt x="59" y="33"/>
                  </a:lnTo>
                  <a:lnTo>
                    <a:pt x="59" y="37"/>
                  </a:lnTo>
                  <a:lnTo>
                    <a:pt x="56" y="41"/>
                  </a:lnTo>
                  <a:lnTo>
                    <a:pt x="59" y="48"/>
                  </a:lnTo>
                  <a:lnTo>
                    <a:pt x="63" y="52"/>
                  </a:lnTo>
                  <a:lnTo>
                    <a:pt x="67" y="55"/>
                  </a:lnTo>
                  <a:lnTo>
                    <a:pt x="63" y="59"/>
                  </a:lnTo>
                  <a:lnTo>
                    <a:pt x="59" y="63"/>
                  </a:lnTo>
                  <a:lnTo>
                    <a:pt x="59" y="67"/>
                  </a:lnTo>
                  <a:lnTo>
                    <a:pt x="63" y="70"/>
                  </a:lnTo>
                  <a:lnTo>
                    <a:pt x="59" y="70"/>
                  </a:lnTo>
                  <a:lnTo>
                    <a:pt x="59" y="70"/>
                  </a:lnTo>
                  <a:lnTo>
                    <a:pt x="52" y="74"/>
                  </a:lnTo>
                  <a:lnTo>
                    <a:pt x="52" y="70"/>
                  </a:lnTo>
                  <a:lnTo>
                    <a:pt x="45" y="74"/>
                  </a:lnTo>
                  <a:lnTo>
                    <a:pt x="41" y="74"/>
                  </a:lnTo>
                  <a:lnTo>
                    <a:pt x="37" y="74"/>
                  </a:lnTo>
                  <a:lnTo>
                    <a:pt x="33" y="78"/>
                  </a:lnTo>
                  <a:lnTo>
                    <a:pt x="33" y="81"/>
                  </a:lnTo>
                  <a:lnTo>
                    <a:pt x="33" y="81"/>
                  </a:lnTo>
                  <a:lnTo>
                    <a:pt x="33" y="78"/>
                  </a:lnTo>
                  <a:lnTo>
                    <a:pt x="33" y="74"/>
                  </a:lnTo>
                  <a:lnTo>
                    <a:pt x="30" y="74"/>
                  </a:lnTo>
                  <a:lnTo>
                    <a:pt x="26" y="70"/>
                  </a:lnTo>
                  <a:lnTo>
                    <a:pt x="26" y="70"/>
                  </a:lnTo>
                  <a:lnTo>
                    <a:pt x="22" y="67"/>
                  </a:lnTo>
                  <a:lnTo>
                    <a:pt x="22" y="67"/>
                  </a:lnTo>
                  <a:lnTo>
                    <a:pt x="22" y="67"/>
                  </a:lnTo>
                  <a:lnTo>
                    <a:pt x="26" y="63"/>
                  </a:lnTo>
                  <a:lnTo>
                    <a:pt x="26" y="59"/>
                  </a:lnTo>
                  <a:lnTo>
                    <a:pt x="22" y="59"/>
                  </a:lnTo>
                  <a:lnTo>
                    <a:pt x="19" y="55"/>
                  </a:lnTo>
                  <a:lnTo>
                    <a:pt x="15" y="55"/>
                  </a:lnTo>
                  <a:lnTo>
                    <a:pt x="11" y="55"/>
                  </a:lnTo>
                  <a:lnTo>
                    <a:pt x="11" y="52"/>
                  </a:lnTo>
                  <a:lnTo>
                    <a:pt x="11" y="48"/>
                  </a:lnTo>
                  <a:lnTo>
                    <a:pt x="11" y="48"/>
                  </a:lnTo>
                  <a:lnTo>
                    <a:pt x="8" y="44"/>
                  </a:lnTo>
                  <a:lnTo>
                    <a:pt x="8" y="41"/>
                  </a:lnTo>
                  <a:lnTo>
                    <a:pt x="8" y="41"/>
                  </a:lnTo>
                  <a:lnTo>
                    <a:pt x="11" y="41"/>
                  </a:lnTo>
                  <a:lnTo>
                    <a:pt x="11" y="41"/>
                  </a:lnTo>
                  <a:lnTo>
                    <a:pt x="11" y="37"/>
                  </a:lnTo>
                  <a:lnTo>
                    <a:pt x="8" y="37"/>
                  </a:lnTo>
                  <a:lnTo>
                    <a:pt x="4" y="33"/>
                  </a:lnTo>
                  <a:lnTo>
                    <a:pt x="4" y="33"/>
                  </a:lnTo>
                  <a:lnTo>
                    <a:pt x="8" y="29"/>
                  </a:lnTo>
                  <a:lnTo>
                    <a:pt x="8" y="26"/>
                  </a:lnTo>
                  <a:lnTo>
                    <a:pt x="4" y="26"/>
                  </a:lnTo>
                  <a:lnTo>
                    <a:pt x="4" y="26"/>
                  </a:lnTo>
                  <a:lnTo>
                    <a:pt x="4" y="26"/>
                  </a:lnTo>
                  <a:lnTo>
                    <a:pt x="4" y="22"/>
                  </a:lnTo>
                  <a:lnTo>
                    <a:pt x="4" y="22"/>
                  </a:lnTo>
                  <a:lnTo>
                    <a:pt x="8" y="22"/>
                  </a:lnTo>
                  <a:lnTo>
                    <a:pt x="8" y="18"/>
                  </a:lnTo>
                  <a:lnTo>
                    <a:pt x="4" y="18"/>
                  </a:lnTo>
                  <a:lnTo>
                    <a:pt x="4" y="18"/>
                  </a:lnTo>
                  <a:lnTo>
                    <a:pt x="0" y="15"/>
                  </a:lnTo>
                  <a:lnTo>
                    <a:pt x="0" y="11"/>
                  </a:lnTo>
                  <a:lnTo>
                    <a:pt x="0"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2" name="Freeform 54"/>
            <p:cNvSpPr/>
            <p:nvPr/>
          </p:nvSpPr>
          <p:spPr bwMode="auto">
            <a:xfrm>
              <a:off x="4654564" y="2279187"/>
              <a:ext cx="38599" cy="42459"/>
            </a:xfrm>
            <a:custGeom>
              <a:avLst/>
              <a:gdLst>
                <a:gd name="T0" fmla="*/ 15 w 30"/>
                <a:gd name="T1" fmla="*/ 33 h 33"/>
                <a:gd name="T2" fmla="*/ 15 w 30"/>
                <a:gd name="T3" fmla="*/ 26 h 33"/>
                <a:gd name="T4" fmla="*/ 15 w 30"/>
                <a:gd name="T5" fmla="*/ 22 h 33"/>
                <a:gd name="T6" fmla="*/ 19 w 30"/>
                <a:gd name="T7" fmla="*/ 19 h 33"/>
                <a:gd name="T8" fmla="*/ 23 w 30"/>
                <a:gd name="T9" fmla="*/ 19 h 33"/>
                <a:gd name="T10" fmla="*/ 23 w 30"/>
                <a:gd name="T11" fmla="*/ 22 h 33"/>
                <a:gd name="T12" fmla="*/ 26 w 30"/>
                <a:gd name="T13" fmla="*/ 19 h 33"/>
                <a:gd name="T14" fmla="*/ 26 w 30"/>
                <a:gd name="T15" fmla="*/ 19 h 33"/>
                <a:gd name="T16" fmla="*/ 30 w 30"/>
                <a:gd name="T17" fmla="*/ 15 h 33"/>
                <a:gd name="T18" fmla="*/ 30 w 30"/>
                <a:gd name="T19" fmla="*/ 11 h 33"/>
                <a:gd name="T20" fmla="*/ 26 w 30"/>
                <a:gd name="T21" fmla="*/ 11 h 33"/>
                <a:gd name="T22" fmla="*/ 23 w 30"/>
                <a:gd name="T23" fmla="*/ 7 h 33"/>
                <a:gd name="T24" fmla="*/ 19 w 30"/>
                <a:gd name="T25" fmla="*/ 7 h 33"/>
                <a:gd name="T26" fmla="*/ 15 w 30"/>
                <a:gd name="T27" fmla="*/ 7 h 33"/>
                <a:gd name="T28" fmla="*/ 15 w 30"/>
                <a:gd name="T29" fmla="*/ 4 h 33"/>
                <a:gd name="T30" fmla="*/ 15 w 30"/>
                <a:gd name="T31" fmla="*/ 0 h 33"/>
                <a:gd name="T32" fmla="*/ 12 w 30"/>
                <a:gd name="T33" fmla="*/ 4 h 33"/>
                <a:gd name="T34" fmla="*/ 12 w 30"/>
                <a:gd name="T35" fmla="*/ 0 h 33"/>
                <a:gd name="T36" fmla="*/ 8 w 30"/>
                <a:gd name="T37" fmla="*/ 0 h 33"/>
                <a:gd name="T38" fmla="*/ 4 w 30"/>
                <a:gd name="T39" fmla="*/ 0 h 33"/>
                <a:gd name="T40" fmla="*/ 4 w 30"/>
                <a:gd name="T41" fmla="*/ 4 h 33"/>
                <a:gd name="T42" fmla="*/ 8 w 30"/>
                <a:gd name="T43" fmla="*/ 4 h 33"/>
                <a:gd name="T44" fmla="*/ 8 w 30"/>
                <a:gd name="T45" fmla="*/ 7 h 33"/>
                <a:gd name="T46" fmla="*/ 8 w 30"/>
                <a:gd name="T47" fmla="*/ 7 h 33"/>
                <a:gd name="T48" fmla="*/ 4 w 30"/>
                <a:gd name="T49" fmla="*/ 7 h 33"/>
                <a:gd name="T50" fmla="*/ 4 w 30"/>
                <a:gd name="T51" fmla="*/ 11 h 33"/>
                <a:gd name="T52" fmla="*/ 4 w 30"/>
                <a:gd name="T53" fmla="*/ 15 h 33"/>
                <a:gd name="T54" fmla="*/ 0 w 30"/>
                <a:gd name="T55" fmla="*/ 19 h 33"/>
                <a:gd name="T56" fmla="*/ 0 w 30"/>
                <a:gd name="T57" fmla="*/ 19 h 33"/>
                <a:gd name="T58" fmla="*/ 0 w 30"/>
                <a:gd name="T59" fmla="*/ 19 h 33"/>
                <a:gd name="T60" fmla="*/ 4 w 30"/>
                <a:gd name="T61" fmla="*/ 22 h 33"/>
                <a:gd name="T62" fmla="*/ 12 w 30"/>
                <a:gd name="T63" fmla="*/ 30 h 33"/>
                <a:gd name="T64" fmla="*/ 12 w 30"/>
                <a:gd name="T65" fmla="*/ 30 h 33"/>
                <a:gd name="T66" fmla="*/ 15 w 30"/>
                <a:gd name="T6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33">
                  <a:moveTo>
                    <a:pt x="15" y="33"/>
                  </a:moveTo>
                  <a:lnTo>
                    <a:pt x="15" y="26"/>
                  </a:lnTo>
                  <a:lnTo>
                    <a:pt x="15" y="22"/>
                  </a:lnTo>
                  <a:lnTo>
                    <a:pt x="19" y="19"/>
                  </a:lnTo>
                  <a:lnTo>
                    <a:pt x="23" y="19"/>
                  </a:lnTo>
                  <a:lnTo>
                    <a:pt x="23" y="22"/>
                  </a:lnTo>
                  <a:lnTo>
                    <a:pt x="26" y="19"/>
                  </a:lnTo>
                  <a:lnTo>
                    <a:pt x="26" y="19"/>
                  </a:lnTo>
                  <a:lnTo>
                    <a:pt x="30" y="15"/>
                  </a:lnTo>
                  <a:lnTo>
                    <a:pt x="30" y="11"/>
                  </a:lnTo>
                  <a:lnTo>
                    <a:pt x="26" y="11"/>
                  </a:lnTo>
                  <a:lnTo>
                    <a:pt x="23" y="7"/>
                  </a:lnTo>
                  <a:lnTo>
                    <a:pt x="19" y="7"/>
                  </a:lnTo>
                  <a:lnTo>
                    <a:pt x="15" y="7"/>
                  </a:lnTo>
                  <a:lnTo>
                    <a:pt x="15" y="4"/>
                  </a:lnTo>
                  <a:lnTo>
                    <a:pt x="15" y="0"/>
                  </a:lnTo>
                  <a:lnTo>
                    <a:pt x="12" y="4"/>
                  </a:lnTo>
                  <a:lnTo>
                    <a:pt x="12" y="0"/>
                  </a:lnTo>
                  <a:lnTo>
                    <a:pt x="8" y="0"/>
                  </a:lnTo>
                  <a:lnTo>
                    <a:pt x="4" y="0"/>
                  </a:lnTo>
                  <a:lnTo>
                    <a:pt x="4" y="4"/>
                  </a:lnTo>
                  <a:lnTo>
                    <a:pt x="8" y="4"/>
                  </a:lnTo>
                  <a:lnTo>
                    <a:pt x="8" y="7"/>
                  </a:lnTo>
                  <a:lnTo>
                    <a:pt x="8" y="7"/>
                  </a:lnTo>
                  <a:lnTo>
                    <a:pt x="4" y="7"/>
                  </a:lnTo>
                  <a:lnTo>
                    <a:pt x="4" y="11"/>
                  </a:lnTo>
                  <a:lnTo>
                    <a:pt x="4" y="15"/>
                  </a:lnTo>
                  <a:lnTo>
                    <a:pt x="0" y="19"/>
                  </a:lnTo>
                  <a:lnTo>
                    <a:pt x="0" y="19"/>
                  </a:lnTo>
                  <a:lnTo>
                    <a:pt x="0" y="19"/>
                  </a:lnTo>
                  <a:lnTo>
                    <a:pt x="4" y="22"/>
                  </a:lnTo>
                  <a:lnTo>
                    <a:pt x="12" y="30"/>
                  </a:lnTo>
                  <a:lnTo>
                    <a:pt x="12" y="30"/>
                  </a:lnTo>
                  <a:lnTo>
                    <a:pt x="15" y="3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3" name="Freeform 55"/>
            <p:cNvSpPr>
              <a:spLocks noEditPoints="1"/>
            </p:cNvSpPr>
            <p:nvPr/>
          </p:nvSpPr>
          <p:spPr bwMode="auto">
            <a:xfrm>
              <a:off x="4555492" y="2217429"/>
              <a:ext cx="114511" cy="81058"/>
            </a:xfrm>
            <a:custGeom>
              <a:avLst/>
              <a:gdLst>
                <a:gd name="T0" fmla="*/ 23 w 24"/>
                <a:gd name="T1" fmla="*/ 6 h 17"/>
                <a:gd name="T2" fmla="*/ 23 w 24"/>
                <a:gd name="T3" fmla="*/ 5 h 17"/>
                <a:gd name="T4" fmla="*/ 22 w 24"/>
                <a:gd name="T5" fmla="*/ 3 h 17"/>
                <a:gd name="T6" fmla="*/ 19 w 24"/>
                <a:gd name="T7" fmla="*/ 3 h 17"/>
                <a:gd name="T8" fmla="*/ 15 w 24"/>
                <a:gd name="T9" fmla="*/ 1 h 17"/>
                <a:gd name="T10" fmla="*/ 12 w 24"/>
                <a:gd name="T11" fmla="*/ 0 h 17"/>
                <a:gd name="T12" fmla="*/ 8 w 24"/>
                <a:gd name="T13" fmla="*/ 2 h 17"/>
                <a:gd name="T14" fmla="*/ 5 w 24"/>
                <a:gd name="T15" fmla="*/ 4 h 17"/>
                <a:gd name="T16" fmla="*/ 1 w 24"/>
                <a:gd name="T17" fmla="*/ 5 h 17"/>
                <a:gd name="T18" fmla="*/ 0 w 24"/>
                <a:gd name="T19" fmla="*/ 6 h 17"/>
                <a:gd name="T20" fmla="*/ 1 w 24"/>
                <a:gd name="T21" fmla="*/ 8 h 17"/>
                <a:gd name="T22" fmla="*/ 3 w 24"/>
                <a:gd name="T23" fmla="*/ 5 h 17"/>
                <a:gd name="T24" fmla="*/ 5 w 24"/>
                <a:gd name="T25" fmla="*/ 6 h 17"/>
                <a:gd name="T26" fmla="*/ 8 w 24"/>
                <a:gd name="T27" fmla="*/ 10 h 17"/>
                <a:gd name="T28" fmla="*/ 8 w 24"/>
                <a:gd name="T29" fmla="*/ 10 h 17"/>
                <a:gd name="T30" fmla="*/ 7 w 24"/>
                <a:gd name="T31" fmla="*/ 12 h 17"/>
                <a:gd name="T32" fmla="*/ 10 w 24"/>
                <a:gd name="T33" fmla="*/ 13 h 17"/>
                <a:gd name="T34" fmla="*/ 12 w 24"/>
                <a:gd name="T35" fmla="*/ 14 h 17"/>
                <a:gd name="T36" fmla="*/ 17 w 24"/>
                <a:gd name="T37" fmla="*/ 16 h 17"/>
                <a:gd name="T38" fmla="*/ 16 w 24"/>
                <a:gd name="T39" fmla="*/ 17 h 17"/>
                <a:gd name="T40" fmla="*/ 17 w 24"/>
                <a:gd name="T41" fmla="*/ 16 h 17"/>
                <a:gd name="T42" fmla="*/ 11 w 24"/>
                <a:gd name="T43" fmla="*/ 10 h 17"/>
                <a:gd name="T44" fmla="*/ 10 w 24"/>
                <a:gd name="T45" fmla="*/ 8 h 17"/>
                <a:gd name="T46" fmla="*/ 9 w 24"/>
                <a:gd name="T47" fmla="*/ 7 h 17"/>
                <a:gd name="T48" fmla="*/ 9 w 24"/>
                <a:gd name="T49" fmla="*/ 5 h 17"/>
                <a:gd name="T50" fmla="*/ 11 w 24"/>
                <a:gd name="T51" fmla="*/ 6 h 17"/>
                <a:gd name="T52" fmla="*/ 13 w 24"/>
                <a:gd name="T53" fmla="*/ 5 h 17"/>
                <a:gd name="T54" fmla="*/ 14 w 24"/>
                <a:gd name="T55" fmla="*/ 5 h 17"/>
                <a:gd name="T56" fmla="*/ 16 w 24"/>
                <a:gd name="T57" fmla="*/ 5 h 17"/>
                <a:gd name="T58" fmla="*/ 18 w 24"/>
                <a:gd name="T59" fmla="*/ 6 h 17"/>
                <a:gd name="T60" fmla="*/ 20 w 24"/>
                <a:gd name="T61" fmla="*/ 6 h 17"/>
                <a:gd name="T62" fmla="*/ 23 w 24"/>
                <a:gd name="T63" fmla="*/ 7 h 17"/>
                <a:gd name="T64" fmla="*/ 16 w 24"/>
                <a:gd name="T65" fmla="*/ 17 h 17"/>
                <a:gd name="T66" fmla="*/ 12 w 24"/>
                <a:gd name="T67" fmla="*/ 15 h 17"/>
                <a:gd name="T68" fmla="*/ 12 w 24"/>
                <a:gd name="T69" fmla="*/ 15 h 17"/>
                <a:gd name="T70" fmla="*/ 15 w 24"/>
                <a:gd name="T71" fmla="*/ 15 h 17"/>
                <a:gd name="T72" fmla="*/ 13 w 24"/>
                <a:gd name="T73" fmla="*/ 14 h 17"/>
                <a:gd name="T74" fmla="*/ 7 w 24"/>
                <a:gd name="T75" fmla="*/ 10 h 17"/>
                <a:gd name="T76" fmla="*/ 5 w 24"/>
                <a:gd name="T77" fmla="*/ 8 h 17"/>
                <a:gd name="T78" fmla="*/ 5 w 24"/>
                <a:gd name="T79" fmla="*/ 8 h 17"/>
                <a:gd name="T80" fmla="*/ 7 w 24"/>
                <a:gd name="T81" fmla="*/ 12 h 17"/>
                <a:gd name="T82" fmla="*/ 5 w 24"/>
                <a:gd name="T83" fmla="*/ 10 h 17"/>
                <a:gd name="T84" fmla="*/ 3 w 24"/>
                <a:gd name="T85" fmla="*/ 7 h 17"/>
                <a:gd name="T86" fmla="*/ 4 w 24"/>
                <a:gd name="T87" fmla="*/ 9 h 17"/>
                <a:gd name="T88" fmla="*/ 3 w 24"/>
                <a:gd name="T89" fmla="*/ 7 h 17"/>
                <a:gd name="T90" fmla="*/ 4 w 24"/>
                <a:gd name="T91" fmla="*/ 7 h 17"/>
                <a:gd name="T92" fmla="*/ 3 w 24"/>
                <a:gd name="T9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 h="17">
                  <a:moveTo>
                    <a:pt x="23" y="7"/>
                  </a:moveTo>
                  <a:cubicBezTo>
                    <a:pt x="23" y="6"/>
                    <a:pt x="23" y="6"/>
                    <a:pt x="23" y="6"/>
                  </a:cubicBezTo>
                  <a:cubicBezTo>
                    <a:pt x="23" y="6"/>
                    <a:pt x="23" y="6"/>
                    <a:pt x="23" y="6"/>
                  </a:cubicBezTo>
                  <a:cubicBezTo>
                    <a:pt x="24" y="6"/>
                    <a:pt x="24" y="6"/>
                    <a:pt x="24" y="6"/>
                  </a:cubicBezTo>
                  <a:cubicBezTo>
                    <a:pt x="24" y="5"/>
                    <a:pt x="24" y="5"/>
                    <a:pt x="24" y="5"/>
                  </a:cubicBezTo>
                  <a:cubicBezTo>
                    <a:pt x="23" y="5"/>
                    <a:pt x="23" y="5"/>
                    <a:pt x="23" y="5"/>
                  </a:cubicBezTo>
                  <a:cubicBezTo>
                    <a:pt x="23" y="5"/>
                    <a:pt x="23" y="5"/>
                    <a:pt x="23" y="5"/>
                  </a:cubicBezTo>
                  <a:cubicBezTo>
                    <a:pt x="22" y="4"/>
                    <a:pt x="22" y="4"/>
                    <a:pt x="22" y="4"/>
                  </a:cubicBezTo>
                  <a:cubicBezTo>
                    <a:pt x="22" y="3"/>
                    <a:pt x="22" y="3"/>
                    <a:pt x="22" y="3"/>
                  </a:cubicBezTo>
                  <a:cubicBezTo>
                    <a:pt x="21" y="2"/>
                    <a:pt x="21" y="2"/>
                    <a:pt x="21" y="2"/>
                  </a:cubicBezTo>
                  <a:cubicBezTo>
                    <a:pt x="21" y="3"/>
                    <a:pt x="21" y="3"/>
                    <a:pt x="21" y="3"/>
                  </a:cubicBezTo>
                  <a:cubicBezTo>
                    <a:pt x="19" y="3"/>
                    <a:pt x="19" y="3"/>
                    <a:pt x="19" y="3"/>
                  </a:cubicBezTo>
                  <a:cubicBezTo>
                    <a:pt x="17" y="2"/>
                    <a:pt x="17" y="2"/>
                    <a:pt x="17" y="2"/>
                  </a:cubicBezTo>
                  <a:cubicBezTo>
                    <a:pt x="16" y="2"/>
                    <a:pt x="16" y="2"/>
                    <a:pt x="16" y="2"/>
                  </a:cubicBezTo>
                  <a:cubicBezTo>
                    <a:pt x="15" y="1"/>
                    <a:pt x="15" y="1"/>
                    <a:pt x="15" y="1"/>
                  </a:cubicBezTo>
                  <a:cubicBezTo>
                    <a:pt x="13" y="0"/>
                    <a:pt x="13" y="0"/>
                    <a:pt x="13" y="0"/>
                  </a:cubicBezTo>
                  <a:cubicBezTo>
                    <a:pt x="12" y="0"/>
                    <a:pt x="12" y="0"/>
                    <a:pt x="12" y="0"/>
                  </a:cubicBezTo>
                  <a:cubicBezTo>
                    <a:pt x="12" y="0"/>
                    <a:pt x="12" y="0"/>
                    <a:pt x="12" y="0"/>
                  </a:cubicBezTo>
                  <a:cubicBezTo>
                    <a:pt x="10" y="0"/>
                    <a:pt x="10" y="0"/>
                    <a:pt x="10" y="0"/>
                  </a:cubicBezTo>
                  <a:cubicBezTo>
                    <a:pt x="8" y="1"/>
                    <a:pt x="8" y="1"/>
                    <a:pt x="8" y="1"/>
                  </a:cubicBezTo>
                  <a:cubicBezTo>
                    <a:pt x="8" y="2"/>
                    <a:pt x="8" y="2"/>
                    <a:pt x="8" y="2"/>
                  </a:cubicBezTo>
                  <a:cubicBezTo>
                    <a:pt x="6" y="3"/>
                    <a:pt x="6" y="3"/>
                    <a:pt x="6" y="3"/>
                  </a:cubicBezTo>
                  <a:cubicBezTo>
                    <a:pt x="6" y="4"/>
                    <a:pt x="6" y="4"/>
                    <a:pt x="6" y="4"/>
                  </a:cubicBezTo>
                  <a:cubicBezTo>
                    <a:pt x="5" y="4"/>
                    <a:pt x="5" y="4"/>
                    <a:pt x="5" y="4"/>
                  </a:cubicBezTo>
                  <a:cubicBezTo>
                    <a:pt x="3" y="4"/>
                    <a:pt x="3" y="4"/>
                    <a:pt x="3" y="4"/>
                  </a:cubicBezTo>
                  <a:cubicBezTo>
                    <a:pt x="2" y="4"/>
                    <a:pt x="2" y="4"/>
                    <a:pt x="2" y="4"/>
                  </a:cubicBezTo>
                  <a:cubicBezTo>
                    <a:pt x="1" y="5"/>
                    <a:pt x="1" y="5"/>
                    <a:pt x="1" y="5"/>
                  </a:cubicBezTo>
                  <a:cubicBezTo>
                    <a:pt x="0" y="5"/>
                    <a:pt x="0" y="5"/>
                    <a:pt x="0" y="5"/>
                  </a:cubicBezTo>
                  <a:cubicBezTo>
                    <a:pt x="0" y="5"/>
                    <a:pt x="0" y="5"/>
                    <a:pt x="0" y="5"/>
                  </a:cubicBezTo>
                  <a:cubicBezTo>
                    <a:pt x="0" y="6"/>
                    <a:pt x="0" y="6"/>
                    <a:pt x="0" y="6"/>
                  </a:cubicBezTo>
                  <a:cubicBezTo>
                    <a:pt x="1" y="7"/>
                    <a:pt x="1" y="7"/>
                    <a:pt x="1" y="7"/>
                  </a:cubicBezTo>
                  <a:cubicBezTo>
                    <a:pt x="1" y="8"/>
                    <a:pt x="1" y="8"/>
                    <a:pt x="1" y="8"/>
                  </a:cubicBezTo>
                  <a:cubicBezTo>
                    <a:pt x="1" y="8"/>
                    <a:pt x="1" y="8"/>
                    <a:pt x="1" y="8"/>
                  </a:cubicBezTo>
                  <a:cubicBezTo>
                    <a:pt x="2" y="6"/>
                    <a:pt x="2" y="6"/>
                    <a:pt x="2" y="6"/>
                  </a:cubicBezTo>
                  <a:cubicBezTo>
                    <a:pt x="3" y="5"/>
                    <a:pt x="3" y="5"/>
                    <a:pt x="3" y="5"/>
                  </a:cubicBezTo>
                  <a:cubicBezTo>
                    <a:pt x="3" y="5"/>
                    <a:pt x="3" y="5"/>
                    <a:pt x="3" y="5"/>
                  </a:cubicBezTo>
                  <a:cubicBezTo>
                    <a:pt x="4" y="5"/>
                    <a:pt x="4" y="5"/>
                    <a:pt x="4" y="5"/>
                  </a:cubicBezTo>
                  <a:cubicBezTo>
                    <a:pt x="5" y="5"/>
                    <a:pt x="5" y="5"/>
                    <a:pt x="5" y="5"/>
                  </a:cubicBezTo>
                  <a:cubicBezTo>
                    <a:pt x="5" y="6"/>
                    <a:pt x="5" y="6"/>
                    <a:pt x="5" y="6"/>
                  </a:cubicBezTo>
                  <a:cubicBezTo>
                    <a:pt x="6" y="7"/>
                    <a:pt x="6" y="7"/>
                    <a:pt x="6" y="7"/>
                  </a:cubicBezTo>
                  <a:cubicBezTo>
                    <a:pt x="6" y="8"/>
                    <a:pt x="6" y="8"/>
                    <a:pt x="6" y="8"/>
                  </a:cubicBezTo>
                  <a:cubicBezTo>
                    <a:pt x="8" y="10"/>
                    <a:pt x="8" y="10"/>
                    <a:pt x="8" y="10"/>
                  </a:cubicBezTo>
                  <a:cubicBezTo>
                    <a:pt x="8" y="10"/>
                    <a:pt x="8" y="10"/>
                    <a:pt x="8" y="10"/>
                  </a:cubicBezTo>
                  <a:cubicBezTo>
                    <a:pt x="9" y="10"/>
                    <a:pt x="9" y="10"/>
                    <a:pt x="9" y="10"/>
                  </a:cubicBezTo>
                  <a:cubicBezTo>
                    <a:pt x="8" y="10"/>
                    <a:pt x="8" y="10"/>
                    <a:pt x="8" y="10"/>
                  </a:cubicBezTo>
                  <a:cubicBezTo>
                    <a:pt x="7" y="10"/>
                    <a:pt x="7" y="10"/>
                    <a:pt x="7" y="10"/>
                  </a:cubicBezTo>
                  <a:cubicBezTo>
                    <a:pt x="7" y="11"/>
                    <a:pt x="7" y="11"/>
                    <a:pt x="7" y="11"/>
                  </a:cubicBezTo>
                  <a:cubicBezTo>
                    <a:pt x="7" y="12"/>
                    <a:pt x="7" y="12"/>
                    <a:pt x="7" y="12"/>
                  </a:cubicBezTo>
                  <a:cubicBezTo>
                    <a:pt x="8" y="12"/>
                    <a:pt x="8" y="12"/>
                    <a:pt x="8" y="12"/>
                  </a:cubicBezTo>
                  <a:cubicBezTo>
                    <a:pt x="9" y="12"/>
                    <a:pt x="9" y="12"/>
                    <a:pt x="9" y="12"/>
                  </a:cubicBezTo>
                  <a:cubicBezTo>
                    <a:pt x="10" y="13"/>
                    <a:pt x="10" y="13"/>
                    <a:pt x="10" y="13"/>
                  </a:cubicBezTo>
                  <a:cubicBezTo>
                    <a:pt x="11" y="13"/>
                    <a:pt x="11" y="13"/>
                    <a:pt x="11" y="13"/>
                  </a:cubicBezTo>
                  <a:cubicBezTo>
                    <a:pt x="11" y="14"/>
                    <a:pt x="11" y="14"/>
                    <a:pt x="11" y="14"/>
                  </a:cubicBezTo>
                  <a:cubicBezTo>
                    <a:pt x="12" y="14"/>
                    <a:pt x="12" y="14"/>
                    <a:pt x="12" y="14"/>
                  </a:cubicBezTo>
                  <a:cubicBezTo>
                    <a:pt x="14" y="14"/>
                    <a:pt x="14" y="14"/>
                    <a:pt x="14" y="14"/>
                  </a:cubicBezTo>
                  <a:cubicBezTo>
                    <a:pt x="15" y="14"/>
                    <a:pt x="15" y="14"/>
                    <a:pt x="15" y="14"/>
                  </a:cubicBezTo>
                  <a:cubicBezTo>
                    <a:pt x="17" y="16"/>
                    <a:pt x="17" y="16"/>
                    <a:pt x="17" y="16"/>
                  </a:cubicBezTo>
                  <a:cubicBezTo>
                    <a:pt x="17" y="16"/>
                    <a:pt x="17" y="16"/>
                    <a:pt x="17" y="16"/>
                  </a:cubicBezTo>
                  <a:cubicBezTo>
                    <a:pt x="16" y="16"/>
                    <a:pt x="16" y="16"/>
                    <a:pt x="16" y="16"/>
                  </a:cubicBezTo>
                  <a:cubicBezTo>
                    <a:pt x="16" y="17"/>
                    <a:pt x="16" y="17"/>
                    <a:pt x="16" y="17"/>
                  </a:cubicBezTo>
                  <a:cubicBezTo>
                    <a:pt x="17" y="17"/>
                    <a:pt x="17" y="17"/>
                    <a:pt x="17" y="17"/>
                  </a:cubicBezTo>
                  <a:cubicBezTo>
                    <a:pt x="17" y="17"/>
                    <a:pt x="17" y="17"/>
                    <a:pt x="17" y="17"/>
                  </a:cubicBezTo>
                  <a:cubicBezTo>
                    <a:pt x="17" y="16"/>
                    <a:pt x="17" y="16"/>
                    <a:pt x="17" y="16"/>
                  </a:cubicBezTo>
                  <a:cubicBezTo>
                    <a:pt x="14" y="13"/>
                    <a:pt x="14" y="13"/>
                    <a:pt x="14" y="13"/>
                  </a:cubicBezTo>
                  <a:cubicBezTo>
                    <a:pt x="11" y="10"/>
                    <a:pt x="11" y="10"/>
                    <a:pt x="11" y="10"/>
                  </a:cubicBezTo>
                  <a:cubicBezTo>
                    <a:pt x="11" y="10"/>
                    <a:pt x="11" y="10"/>
                    <a:pt x="11" y="10"/>
                  </a:cubicBezTo>
                  <a:cubicBezTo>
                    <a:pt x="11" y="9"/>
                    <a:pt x="11" y="9"/>
                    <a:pt x="11" y="9"/>
                  </a:cubicBezTo>
                  <a:cubicBezTo>
                    <a:pt x="10" y="9"/>
                    <a:pt x="10" y="9"/>
                    <a:pt x="10" y="9"/>
                  </a:cubicBezTo>
                  <a:cubicBezTo>
                    <a:pt x="10" y="8"/>
                    <a:pt x="10" y="8"/>
                    <a:pt x="10" y="8"/>
                  </a:cubicBezTo>
                  <a:cubicBezTo>
                    <a:pt x="9" y="7"/>
                    <a:pt x="9" y="7"/>
                    <a:pt x="9" y="7"/>
                  </a:cubicBezTo>
                  <a:cubicBezTo>
                    <a:pt x="9" y="7"/>
                    <a:pt x="9" y="7"/>
                    <a:pt x="9" y="7"/>
                  </a:cubicBezTo>
                  <a:cubicBezTo>
                    <a:pt x="9" y="7"/>
                    <a:pt x="9" y="7"/>
                    <a:pt x="9" y="7"/>
                  </a:cubicBezTo>
                  <a:cubicBezTo>
                    <a:pt x="9" y="6"/>
                    <a:pt x="9" y="6"/>
                    <a:pt x="9" y="6"/>
                  </a:cubicBezTo>
                  <a:cubicBezTo>
                    <a:pt x="9" y="5"/>
                    <a:pt x="9" y="5"/>
                    <a:pt x="9" y="5"/>
                  </a:cubicBezTo>
                  <a:cubicBezTo>
                    <a:pt x="9" y="5"/>
                    <a:pt x="9" y="5"/>
                    <a:pt x="9" y="5"/>
                  </a:cubicBezTo>
                  <a:cubicBezTo>
                    <a:pt x="10" y="6"/>
                    <a:pt x="10" y="6"/>
                    <a:pt x="10" y="6"/>
                  </a:cubicBezTo>
                  <a:cubicBezTo>
                    <a:pt x="11" y="6"/>
                    <a:pt x="11" y="6"/>
                    <a:pt x="11" y="6"/>
                  </a:cubicBezTo>
                  <a:cubicBezTo>
                    <a:pt x="11" y="6"/>
                    <a:pt x="11" y="6"/>
                    <a:pt x="11" y="6"/>
                  </a:cubicBezTo>
                  <a:cubicBezTo>
                    <a:pt x="11" y="5"/>
                    <a:pt x="11" y="5"/>
                    <a:pt x="11" y="5"/>
                  </a:cubicBezTo>
                  <a:cubicBezTo>
                    <a:pt x="12" y="5"/>
                    <a:pt x="12" y="5"/>
                    <a:pt x="12" y="5"/>
                  </a:cubicBezTo>
                  <a:cubicBezTo>
                    <a:pt x="13" y="5"/>
                    <a:pt x="13" y="5"/>
                    <a:pt x="13" y="5"/>
                  </a:cubicBezTo>
                  <a:cubicBezTo>
                    <a:pt x="13" y="5"/>
                    <a:pt x="13" y="5"/>
                    <a:pt x="13" y="5"/>
                  </a:cubicBezTo>
                  <a:cubicBezTo>
                    <a:pt x="14" y="5"/>
                    <a:pt x="14" y="5"/>
                    <a:pt x="14" y="5"/>
                  </a:cubicBezTo>
                  <a:cubicBezTo>
                    <a:pt x="14" y="5"/>
                    <a:pt x="14" y="5"/>
                    <a:pt x="14" y="5"/>
                  </a:cubicBezTo>
                  <a:cubicBezTo>
                    <a:pt x="15" y="5"/>
                    <a:pt x="15" y="5"/>
                    <a:pt x="15" y="5"/>
                  </a:cubicBezTo>
                  <a:cubicBezTo>
                    <a:pt x="15" y="6"/>
                    <a:pt x="15" y="6"/>
                    <a:pt x="15" y="6"/>
                  </a:cubicBezTo>
                  <a:cubicBezTo>
                    <a:pt x="16" y="5"/>
                    <a:pt x="16" y="5"/>
                    <a:pt x="16" y="5"/>
                  </a:cubicBezTo>
                  <a:cubicBezTo>
                    <a:pt x="17" y="6"/>
                    <a:pt x="17" y="6"/>
                    <a:pt x="17" y="6"/>
                  </a:cubicBezTo>
                  <a:cubicBezTo>
                    <a:pt x="18" y="5"/>
                    <a:pt x="18" y="5"/>
                    <a:pt x="18" y="5"/>
                  </a:cubicBezTo>
                  <a:cubicBezTo>
                    <a:pt x="18" y="6"/>
                    <a:pt x="18" y="6"/>
                    <a:pt x="18" y="6"/>
                  </a:cubicBezTo>
                  <a:cubicBezTo>
                    <a:pt x="19" y="6"/>
                    <a:pt x="19" y="6"/>
                    <a:pt x="19" y="6"/>
                  </a:cubicBezTo>
                  <a:cubicBezTo>
                    <a:pt x="20" y="6"/>
                    <a:pt x="20" y="6"/>
                    <a:pt x="20" y="6"/>
                  </a:cubicBezTo>
                  <a:cubicBezTo>
                    <a:pt x="20" y="6"/>
                    <a:pt x="20" y="6"/>
                    <a:pt x="20" y="6"/>
                  </a:cubicBezTo>
                  <a:cubicBezTo>
                    <a:pt x="21" y="6"/>
                    <a:pt x="21" y="6"/>
                    <a:pt x="21" y="6"/>
                  </a:cubicBezTo>
                  <a:cubicBezTo>
                    <a:pt x="23" y="7"/>
                    <a:pt x="23" y="7"/>
                    <a:pt x="23" y="7"/>
                  </a:cubicBezTo>
                  <a:cubicBezTo>
                    <a:pt x="23" y="7"/>
                    <a:pt x="23" y="7"/>
                    <a:pt x="23" y="7"/>
                  </a:cubicBezTo>
                  <a:close/>
                  <a:moveTo>
                    <a:pt x="14" y="16"/>
                  </a:moveTo>
                  <a:cubicBezTo>
                    <a:pt x="14" y="16"/>
                    <a:pt x="15" y="16"/>
                    <a:pt x="15" y="16"/>
                  </a:cubicBezTo>
                  <a:cubicBezTo>
                    <a:pt x="16" y="17"/>
                    <a:pt x="16" y="17"/>
                    <a:pt x="16" y="17"/>
                  </a:cubicBezTo>
                  <a:cubicBezTo>
                    <a:pt x="14" y="17"/>
                    <a:pt x="14" y="17"/>
                    <a:pt x="14" y="17"/>
                  </a:cubicBezTo>
                  <a:cubicBezTo>
                    <a:pt x="14" y="16"/>
                    <a:pt x="14" y="16"/>
                    <a:pt x="14" y="16"/>
                  </a:cubicBezTo>
                  <a:close/>
                  <a:moveTo>
                    <a:pt x="12" y="15"/>
                  </a:moveTo>
                  <a:cubicBezTo>
                    <a:pt x="15" y="15"/>
                    <a:pt x="15" y="15"/>
                    <a:pt x="15" y="15"/>
                  </a:cubicBezTo>
                  <a:cubicBezTo>
                    <a:pt x="14" y="16"/>
                    <a:pt x="14" y="16"/>
                    <a:pt x="14" y="16"/>
                  </a:cubicBezTo>
                  <a:cubicBezTo>
                    <a:pt x="12" y="15"/>
                    <a:pt x="12" y="15"/>
                    <a:pt x="12" y="15"/>
                  </a:cubicBezTo>
                  <a:close/>
                  <a:moveTo>
                    <a:pt x="13" y="14"/>
                  </a:moveTo>
                  <a:cubicBezTo>
                    <a:pt x="14" y="14"/>
                    <a:pt x="14" y="14"/>
                    <a:pt x="14" y="14"/>
                  </a:cubicBezTo>
                  <a:cubicBezTo>
                    <a:pt x="15" y="15"/>
                    <a:pt x="15" y="15"/>
                    <a:pt x="15" y="15"/>
                  </a:cubicBezTo>
                  <a:cubicBezTo>
                    <a:pt x="14" y="15"/>
                    <a:pt x="14" y="15"/>
                    <a:pt x="14" y="15"/>
                  </a:cubicBezTo>
                  <a:cubicBezTo>
                    <a:pt x="13" y="15"/>
                    <a:pt x="13" y="15"/>
                    <a:pt x="13" y="15"/>
                  </a:cubicBezTo>
                  <a:cubicBezTo>
                    <a:pt x="13" y="14"/>
                    <a:pt x="13" y="14"/>
                    <a:pt x="13" y="14"/>
                  </a:cubicBezTo>
                  <a:close/>
                  <a:moveTo>
                    <a:pt x="6" y="9"/>
                  </a:moveTo>
                  <a:cubicBezTo>
                    <a:pt x="7" y="9"/>
                    <a:pt x="7" y="9"/>
                    <a:pt x="7" y="9"/>
                  </a:cubicBezTo>
                  <a:cubicBezTo>
                    <a:pt x="7" y="10"/>
                    <a:pt x="7" y="10"/>
                    <a:pt x="7" y="10"/>
                  </a:cubicBezTo>
                  <a:cubicBezTo>
                    <a:pt x="7" y="10"/>
                    <a:pt x="7" y="10"/>
                    <a:pt x="7" y="10"/>
                  </a:cubicBezTo>
                  <a:cubicBezTo>
                    <a:pt x="6" y="9"/>
                    <a:pt x="6" y="9"/>
                    <a:pt x="6" y="9"/>
                  </a:cubicBezTo>
                  <a:close/>
                  <a:moveTo>
                    <a:pt x="5" y="8"/>
                  </a:moveTo>
                  <a:cubicBezTo>
                    <a:pt x="6" y="9"/>
                    <a:pt x="6" y="9"/>
                    <a:pt x="6" y="9"/>
                  </a:cubicBezTo>
                  <a:cubicBezTo>
                    <a:pt x="5" y="9"/>
                    <a:pt x="5" y="9"/>
                    <a:pt x="5" y="9"/>
                  </a:cubicBezTo>
                  <a:cubicBezTo>
                    <a:pt x="5" y="8"/>
                    <a:pt x="5" y="8"/>
                    <a:pt x="5" y="8"/>
                  </a:cubicBezTo>
                  <a:close/>
                  <a:moveTo>
                    <a:pt x="6" y="11"/>
                  </a:moveTo>
                  <a:cubicBezTo>
                    <a:pt x="7" y="11"/>
                    <a:pt x="7" y="11"/>
                    <a:pt x="7" y="11"/>
                  </a:cubicBezTo>
                  <a:cubicBezTo>
                    <a:pt x="7" y="12"/>
                    <a:pt x="7" y="12"/>
                    <a:pt x="7" y="12"/>
                  </a:cubicBezTo>
                  <a:cubicBezTo>
                    <a:pt x="6" y="11"/>
                    <a:pt x="6" y="11"/>
                    <a:pt x="6" y="11"/>
                  </a:cubicBezTo>
                  <a:close/>
                  <a:moveTo>
                    <a:pt x="5" y="9"/>
                  </a:moveTo>
                  <a:cubicBezTo>
                    <a:pt x="5" y="10"/>
                    <a:pt x="5" y="10"/>
                    <a:pt x="5" y="10"/>
                  </a:cubicBezTo>
                  <a:cubicBezTo>
                    <a:pt x="5" y="10"/>
                    <a:pt x="5" y="10"/>
                    <a:pt x="5" y="10"/>
                  </a:cubicBezTo>
                  <a:cubicBezTo>
                    <a:pt x="5" y="9"/>
                    <a:pt x="5" y="9"/>
                    <a:pt x="5" y="9"/>
                  </a:cubicBezTo>
                  <a:close/>
                  <a:moveTo>
                    <a:pt x="3" y="7"/>
                  </a:moveTo>
                  <a:cubicBezTo>
                    <a:pt x="4" y="8"/>
                    <a:pt x="4" y="8"/>
                    <a:pt x="4" y="8"/>
                  </a:cubicBezTo>
                  <a:cubicBezTo>
                    <a:pt x="5" y="9"/>
                    <a:pt x="5" y="9"/>
                    <a:pt x="5" y="9"/>
                  </a:cubicBezTo>
                  <a:cubicBezTo>
                    <a:pt x="4" y="9"/>
                    <a:pt x="4" y="9"/>
                    <a:pt x="4" y="9"/>
                  </a:cubicBezTo>
                  <a:cubicBezTo>
                    <a:pt x="3" y="8"/>
                    <a:pt x="3" y="8"/>
                    <a:pt x="3" y="8"/>
                  </a:cubicBezTo>
                  <a:cubicBezTo>
                    <a:pt x="4" y="8"/>
                    <a:pt x="4" y="8"/>
                    <a:pt x="4" y="8"/>
                  </a:cubicBezTo>
                  <a:cubicBezTo>
                    <a:pt x="3" y="7"/>
                    <a:pt x="3" y="7"/>
                    <a:pt x="3" y="7"/>
                  </a:cubicBezTo>
                  <a:close/>
                  <a:moveTo>
                    <a:pt x="4" y="5"/>
                  </a:moveTo>
                  <a:cubicBezTo>
                    <a:pt x="5" y="7"/>
                    <a:pt x="5" y="7"/>
                    <a:pt x="5" y="7"/>
                  </a:cubicBezTo>
                  <a:cubicBezTo>
                    <a:pt x="4" y="7"/>
                    <a:pt x="4" y="7"/>
                    <a:pt x="4" y="7"/>
                  </a:cubicBezTo>
                  <a:cubicBezTo>
                    <a:pt x="4" y="7"/>
                    <a:pt x="4" y="7"/>
                    <a:pt x="4" y="7"/>
                  </a:cubicBezTo>
                  <a:cubicBezTo>
                    <a:pt x="3" y="7"/>
                    <a:pt x="3" y="7"/>
                    <a:pt x="3" y="7"/>
                  </a:cubicBezTo>
                  <a:cubicBezTo>
                    <a:pt x="3" y="6"/>
                    <a:pt x="3" y="6"/>
                    <a:pt x="3" y="6"/>
                  </a:cubicBezTo>
                  <a:cubicBezTo>
                    <a:pt x="3" y="6"/>
                    <a:pt x="4" y="5"/>
                    <a:pt x="4" y="5"/>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4" name="Freeform 56"/>
            <p:cNvSpPr/>
            <p:nvPr/>
          </p:nvSpPr>
          <p:spPr bwMode="auto">
            <a:xfrm>
              <a:off x="4597952" y="2240588"/>
              <a:ext cx="75912" cy="63045"/>
            </a:xfrm>
            <a:custGeom>
              <a:avLst/>
              <a:gdLst>
                <a:gd name="T0" fmla="*/ 30 w 59"/>
                <a:gd name="T1" fmla="*/ 41 h 49"/>
                <a:gd name="T2" fmla="*/ 7 w 59"/>
                <a:gd name="T3" fmla="*/ 19 h 49"/>
                <a:gd name="T4" fmla="*/ 7 w 59"/>
                <a:gd name="T5" fmla="*/ 15 h 49"/>
                <a:gd name="T6" fmla="*/ 4 w 59"/>
                <a:gd name="T7" fmla="*/ 11 h 49"/>
                <a:gd name="T8" fmla="*/ 0 w 59"/>
                <a:gd name="T9" fmla="*/ 8 h 49"/>
                <a:gd name="T10" fmla="*/ 0 w 59"/>
                <a:gd name="T11" fmla="*/ 4 h 49"/>
                <a:gd name="T12" fmla="*/ 0 w 59"/>
                <a:gd name="T13" fmla="*/ 0 h 49"/>
                <a:gd name="T14" fmla="*/ 7 w 59"/>
                <a:gd name="T15" fmla="*/ 4 h 49"/>
                <a:gd name="T16" fmla="*/ 7 w 59"/>
                <a:gd name="T17" fmla="*/ 0 h 49"/>
                <a:gd name="T18" fmla="*/ 15 w 59"/>
                <a:gd name="T19" fmla="*/ 0 h 49"/>
                <a:gd name="T20" fmla="*/ 18 w 59"/>
                <a:gd name="T21" fmla="*/ 0 h 49"/>
                <a:gd name="T22" fmla="*/ 22 w 59"/>
                <a:gd name="T23" fmla="*/ 0 h 49"/>
                <a:gd name="T24" fmla="*/ 26 w 59"/>
                <a:gd name="T25" fmla="*/ 0 h 49"/>
                <a:gd name="T26" fmla="*/ 33 w 59"/>
                <a:gd name="T27" fmla="*/ 0 h 49"/>
                <a:gd name="T28" fmla="*/ 37 w 59"/>
                <a:gd name="T29" fmla="*/ 4 h 49"/>
                <a:gd name="T30" fmla="*/ 41 w 59"/>
                <a:gd name="T31" fmla="*/ 4 h 49"/>
                <a:gd name="T32" fmla="*/ 52 w 59"/>
                <a:gd name="T33" fmla="*/ 8 h 49"/>
                <a:gd name="T34" fmla="*/ 52 w 59"/>
                <a:gd name="T35" fmla="*/ 8 h 49"/>
                <a:gd name="T36" fmla="*/ 56 w 59"/>
                <a:gd name="T37" fmla="*/ 11 h 49"/>
                <a:gd name="T38" fmla="*/ 52 w 59"/>
                <a:gd name="T39" fmla="*/ 15 h 49"/>
                <a:gd name="T40" fmla="*/ 59 w 59"/>
                <a:gd name="T41" fmla="*/ 19 h 49"/>
                <a:gd name="T42" fmla="*/ 59 w 59"/>
                <a:gd name="T43" fmla="*/ 23 h 49"/>
                <a:gd name="T44" fmla="*/ 56 w 59"/>
                <a:gd name="T45" fmla="*/ 23 h 49"/>
                <a:gd name="T46" fmla="*/ 59 w 59"/>
                <a:gd name="T47" fmla="*/ 30 h 49"/>
                <a:gd name="T48" fmla="*/ 56 w 59"/>
                <a:gd name="T49" fmla="*/ 30 h 49"/>
                <a:gd name="T50" fmla="*/ 48 w 59"/>
                <a:gd name="T51" fmla="*/ 30 h 49"/>
                <a:gd name="T52" fmla="*/ 52 w 59"/>
                <a:gd name="T53" fmla="*/ 34 h 49"/>
                <a:gd name="T54" fmla="*/ 52 w 59"/>
                <a:gd name="T55" fmla="*/ 37 h 49"/>
                <a:gd name="T56" fmla="*/ 48 w 59"/>
                <a:gd name="T57" fmla="*/ 41 h 49"/>
                <a:gd name="T58" fmla="*/ 44 w 59"/>
                <a:gd name="T59" fmla="*/ 49 h 49"/>
                <a:gd name="T60" fmla="*/ 41 w 59"/>
                <a:gd name="T61" fmla="*/ 45 h 49"/>
                <a:gd name="T62" fmla="*/ 33 w 59"/>
                <a:gd name="T63" fmla="*/ 45 h 49"/>
                <a:gd name="T64" fmla="*/ 30 w 59"/>
                <a:gd name="T65"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9">
                  <a:moveTo>
                    <a:pt x="30" y="45"/>
                  </a:moveTo>
                  <a:lnTo>
                    <a:pt x="30" y="41"/>
                  </a:lnTo>
                  <a:lnTo>
                    <a:pt x="18" y="30"/>
                  </a:lnTo>
                  <a:lnTo>
                    <a:pt x="7" y="19"/>
                  </a:lnTo>
                  <a:lnTo>
                    <a:pt x="7" y="19"/>
                  </a:lnTo>
                  <a:lnTo>
                    <a:pt x="7" y="15"/>
                  </a:lnTo>
                  <a:lnTo>
                    <a:pt x="4" y="15"/>
                  </a:lnTo>
                  <a:lnTo>
                    <a:pt x="4" y="11"/>
                  </a:lnTo>
                  <a:lnTo>
                    <a:pt x="0" y="8"/>
                  </a:lnTo>
                  <a:lnTo>
                    <a:pt x="0" y="8"/>
                  </a:lnTo>
                  <a:lnTo>
                    <a:pt x="0" y="8"/>
                  </a:lnTo>
                  <a:lnTo>
                    <a:pt x="0" y="4"/>
                  </a:lnTo>
                  <a:lnTo>
                    <a:pt x="0" y="0"/>
                  </a:lnTo>
                  <a:lnTo>
                    <a:pt x="0" y="0"/>
                  </a:lnTo>
                  <a:lnTo>
                    <a:pt x="4" y="4"/>
                  </a:lnTo>
                  <a:lnTo>
                    <a:pt x="7" y="4"/>
                  </a:lnTo>
                  <a:lnTo>
                    <a:pt x="7" y="4"/>
                  </a:lnTo>
                  <a:lnTo>
                    <a:pt x="7" y="0"/>
                  </a:lnTo>
                  <a:lnTo>
                    <a:pt x="11" y="0"/>
                  </a:lnTo>
                  <a:lnTo>
                    <a:pt x="15" y="0"/>
                  </a:lnTo>
                  <a:lnTo>
                    <a:pt x="15" y="0"/>
                  </a:lnTo>
                  <a:lnTo>
                    <a:pt x="18" y="0"/>
                  </a:lnTo>
                  <a:lnTo>
                    <a:pt x="18" y="0"/>
                  </a:lnTo>
                  <a:lnTo>
                    <a:pt x="22" y="0"/>
                  </a:lnTo>
                  <a:lnTo>
                    <a:pt x="22" y="4"/>
                  </a:lnTo>
                  <a:lnTo>
                    <a:pt x="26" y="0"/>
                  </a:lnTo>
                  <a:lnTo>
                    <a:pt x="30" y="4"/>
                  </a:lnTo>
                  <a:lnTo>
                    <a:pt x="33" y="0"/>
                  </a:lnTo>
                  <a:lnTo>
                    <a:pt x="33" y="4"/>
                  </a:lnTo>
                  <a:lnTo>
                    <a:pt x="37" y="4"/>
                  </a:lnTo>
                  <a:lnTo>
                    <a:pt x="41" y="4"/>
                  </a:lnTo>
                  <a:lnTo>
                    <a:pt x="41" y="4"/>
                  </a:lnTo>
                  <a:lnTo>
                    <a:pt x="44" y="4"/>
                  </a:lnTo>
                  <a:lnTo>
                    <a:pt x="52" y="8"/>
                  </a:lnTo>
                  <a:lnTo>
                    <a:pt x="52" y="8"/>
                  </a:lnTo>
                  <a:lnTo>
                    <a:pt x="52" y="8"/>
                  </a:lnTo>
                  <a:lnTo>
                    <a:pt x="56" y="8"/>
                  </a:lnTo>
                  <a:lnTo>
                    <a:pt x="56" y="11"/>
                  </a:lnTo>
                  <a:lnTo>
                    <a:pt x="52" y="15"/>
                  </a:lnTo>
                  <a:lnTo>
                    <a:pt x="52" y="15"/>
                  </a:lnTo>
                  <a:lnTo>
                    <a:pt x="56" y="19"/>
                  </a:lnTo>
                  <a:lnTo>
                    <a:pt x="59" y="19"/>
                  </a:lnTo>
                  <a:lnTo>
                    <a:pt x="59" y="23"/>
                  </a:lnTo>
                  <a:lnTo>
                    <a:pt x="59" y="23"/>
                  </a:lnTo>
                  <a:lnTo>
                    <a:pt x="56" y="23"/>
                  </a:lnTo>
                  <a:lnTo>
                    <a:pt x="56" y="23"/>
                  </a:lnTo>
                  <a:lnTo>
                    <a:pt x="56" y="26"/>
                  </a:lnTo>
                  <a:lnTo>
                    <a:pt x="59" y="30"/>
                  </a:lnTo>
                  <a:lnTo>
                    <a:pt x="56" y="34"/>
                  </a:lnTo>
                  <a:lnTo>
                    <a:pt x="56" y="30"/>
                  </a:lnTo>
                  <a:lnTo>
                    <a:pt x="52" y="30"/>
                  </a:lnTo>
                  <a:lnTo>
                    <a:pt x="48" y="30"/>
                  </a:lnTo>
                  <a:lnTo>
                    <a:pt x="48" y="34"/>
                  </a:lnTo>
                  <a:lnTo>
                    <a:pt x="52" y="34"/>
                  </a:lnTo>
                  <a:lnTo>
                    <a:pt x="52" y="37"/>
                  </a:lnTo>
                  <a:lnTo>
                    <a:pt x="52" y="37"/>
                  </a:lnTo>
                  <a:lnTo>
                    <a:pt x="48" y="37"/>
                  </a:lnTo>
                  <a:lnTo>
                    <a:pt x="48" y="41"/>
                  </a:lnTo>
                  <a:lnTo>
                    <a:pt x="48" y="45"/>
                  </a:lnTo>
                  <a:lnTo>
                    <a:pt x="44" y="49"/>
                  </a:lnTo>
                  <a:lnTo>
                    <a:pt x="44" y="49"/>
                  </a:lnTo>
                  <a:lnTo>
                    <a:pt x="41" y="45"/>
                  </a:lnTo>
                  <a:lnTo>
                    <a:pt x="37" y="45"/>
                  </a:lnTo>
                  <a:lnTo>
                    <a:pt x="33" y="45"/>
                  </a:lnTo>
                  <a:lnTo>
                    <a:pt x="30" y="45"/>
                  </a:lnTo>
                  <a:lnTo>
                    <a:pt x="30" y="4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5" name="Freeform 57"/>
            <p:cNvSpPr/>
            <p:nvPr/>
          </p:nvSpPr>
          <p:spPr bwMode="auto">
            <a:xfrm>
              <a:off x="4550346" y="2203276"/>
              <a:ext cx="61758" cy="37313"/>
            </a:xfrm>
            <a:custGeom>
              <a:avLst/>
              <a:gdLst>
                <a:gd name="T0" fmla="*/ 4 w 48"/>
                <a:gd name="T1" fmla="*/ 29 h 29"/>
                <a:gd name="T2" fmla="*/ 7 w 48"/>
                <a:gd name="T3" fmla="*/ 29 h 29"/>
                <a:gd name="T4" fmla="*/ 11 w 48"/>
                <a:gd name="T5" fmla="*/ 26 h 29"/>
                <a:gd name="T6" fmla="*/ 15 w 48"/>
                <a:gd name="T7" fmla="*/ 26 h 29"/>
                <a:gd name="T8" fmla="*/ 22 w 48"/>
                <a:gd name="T9" fmla="*/ 26 h 29"/>
                <a:gd name="T10" fmla="*/ 26 w 48"/>
                <a:gd name="T11" fmla="*/ 26 h 29"/>
                <a:gd name="T12" fmla="*/ 26 w 48"/>
                <a:gd name="T13" fmla="*/ 22 h 29"/>
                <a:gd name="T14" fmla="*/ 33 w 48"/>
                <a:gd name="T15" fmla="*/ 18 h 29"/>
                <a:gd name="T16" fmla="*/ 33 w 48"/>
                <a:gd name="T17" fmla="*/ 14 h 29"/>
                <a:gd name="T18" fmla="*/ 41 w 48"/>
                <a:gd name="T19" fmla="*/ 11 h 29"/>
                <a:gd name="T20" fmla="*/ 48 w 48"/>
                <a:gd name="T21" fmla="*/ 11 h 29"/>
                <a:gd name="T22" fmla="*/ 48 w 48"/>
                <a:gd name="T23" fmla="*/ 3 h 29"/>
                <a:gd name="T24" fmla="*/ 44 w 48"/>
                <a:gd name="T25" fmla="*/ 0 h 29"/>
                <a:gd name="T26" fmla="*/ 41 w 48"/>
                <a:gd name="T27" fmla="*/ 3 h 29"/>
                <a:gd name="T28" fmla="*/ 33 w 48"/>
                <a:gd name="T29" fmla="*/ 7 h 29"/>
                <a:gd name="T30" fmla="*/ 33 w 48"/>
                <a:gd name="T31" fmla="*/ 7 h 29"/>
                <a:gd name="T32" fmla="*/ 30 w 48"/>
                <a:gd name="T33" fmla="*/ 7 h 29"/>
                <a:gd name="T34" fmla="*/ 26 w 48"/>
                <a:gd name="T35" fmla="*/ 7 h 29"/>
                <a:gd name="T36" fmla="*/ 22 w 48"/>
                <a:gd name="T37" fmla="*/ 7 h 29"/>
                <a:gd name="T38" fmla="*/ 18 w 48"/>
                <a:gd name="T39" fmla="*/ 7 h 29"/>
                <a:gd name="T40" fmla="*/ 15 w 48"/>
                <a:gd name="T41" fmla="*/ 7 h 29"/>
                <a:gd name="T42" fmla="*/ 7 w 48"/>
                <a:gd name="T43" fmla="*/ 7 h 29"/>
                <a:gd name="T44" fmla="*/ 7 w 48"/>
                <a:gd name="T45" fmla="*/ 7 h 29"/>
                <a:gd name="T46" fmla="*/ 4 w 48"/>
                <a:gd name="T47" fmla="*/ 11 h 29"/>
                <a:gd name="T48" fmla="*/ 4 w 48"/>
                <a:gd name="T49" fmla="*/ 14 h 29"/>
                <a:gd name="T50" fmla="*/ 0 w 48"/>
                <a:gd name="T51" fmla="*/ 18 h 29"/>
                <a:gd name="T52" fmla="*/ 4 w 48"/>
                <a:gd name="T53" fmla="*/ 22 h 29"/>
                <a:gd name="T54" fmla="*/ 4 w 48"/>
                <a:gd name="T55" fmla="*/ 22 h 29"/>
                <a:gd name="T56" fmla="*/ 7 w 48"/>
                <a:gd name="T57" fmla="*/ 22 h 29"/>
                <a:gd name="T58" fmla="*/ 7 w 48"/>
                <a:gd name="T59" fmla="*/ 26 h 29"/>
                <a:gd name="T60" fmla="*/ 4 w 48"/>
                <a:gd name="T61" fmla="*/ 26 h 29"/>
                <a:gd name="T62" fmla="*/ 4 w 48"/>
                <a:gd name="T6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29">
                  <a:moveTo>
                    <a:pt x="4" y="29"/>
                  </a:moveTo>
                  <a:lnTo>
                    <a:pt x="7" y="29"/>
                  </a:lnTo>
                  <a:lnTo>
                    <a:pt x="11" y="26"/>
                  </a:lnTo>
                  <a:lnTo>
                    <a:pt x="15" y="26"/>
                  </a:lnTo>
                  <a:lnTo>
                    <a:pt x="22" y="26"/>
                  </a:lnTo>
                  <a:lnTo>
                    <a:pt x="26" y="26"/>
                  </a:lnTo>
                  <a:lnTo>
                    <a:pt x="26" y="22"/>
                  </a:lnTo>
                  <a:lnTo>
                    <a:pt x="33" y="18"/>
                  </a:lnTo>
                  <a:lnTo>
                    <a:pt x="33" y="14"/>
                  </a:lnTo>
                  <a:lnTo>
                    <a:pt x="41" y="11"/>
                  </a:lnTo>
                  <a:lnTo>
                    <a:pt x="48" y="11"/>
                  </a:lnTo>
                  <a:lnTo>
                    <a:pt x="48" y="3"/>
                  </a:lnTo>
                  <a:lnTo>
                    <a:pt x="44" y="0"/>
                  </a:lnTo>
                  <a:lnTo>
                    <a:pt x="41" y="3"/>
                  </a:lnTo>
                  <a:lnTo>
                    <a:pt x="33" y="7"/>
                  </a:lnTo>
                  <a:lnTo>
                    <a:pt x="33" y="7"/>
                  </a:lnTo>
                  <a:lnTo>
                    <a:pt x="30" y="7"/>
                  </a:lnTo>
                  <a:lnTo>
                    <a:pt x="26" y="7"/>
                  </a:lnTo>
                  <a:lnTo>
                    <a:pt x="22" y="7"/>
                  </a:lnTo>
                  <a:lnTo>
                    <a:pt x="18" y="7"/>
                  </a:lnTo>
                  <a:lnTo>
                    <a:pt x="15" y="7"/>
                  </a:lnTo>
                  <a:lnTo>
                    <a:pt x="7" y="7"/>
                  </a:lnTo>
                  <a:lnTo>
                    <a:pt x="7" y="7"/>
                  </a:lnTo>
                  <a:lnTo>
                    <a:pt x="4" y="11"/>
                  </a:lnTo>
                  <a:lnTo>
                    <a:pt x="4" y="14"/>
                  </a:lnTo>
                  <a:lnTo>
                    <a:pt x="0" y="18"/>
                  </a:lnTo>
                  <a:lnTo>
                    <a:pt x="4" y="22"/>
                  </a:lnTo>
                  <a:lnTo>
                    <a:pt x="4" y="22"/>
                  </a:lnTo>
                  <a:lnTo>
                    <a:pt x="7" y="22"/>
                  </a:lnTo>
                  <a:lnTo>
                    <a:pt x="7" y="26"/>
                  </a:lnTo>
                  <a:lnTo>
                    <a:pt x="4" y="26"/>
                  </a:lnTo>
                  <a:lnTo>
                    <a:pt x="4" y="2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6" name="Freeform 58"/>
            <p:cNvSpPr/>
            <p:nvPr/>
          </p:nvSpPr>
          <p:spPr bwMode="auto">
            <a:xfrm>
              <a:off x="4474436" y="2150523"/>
              <a:ext cx="142816" cy="61758"/>
            </a:xfrm>
            <a:custGeom>
              <a:avLst/>
              <a:gdLst>
                <a:gd name="T0" fmla="*/ 66 w 111"/>
                <a:gd name="T1" fmla="*/ 48 h 48"/>
                <a:gd name="T2" fmla="*/ 77 w 111"/>
                <a:gd name="T3" fmla="*/ 48 h 48"/>
                <a:gd name="T4" fmla="*/ 85 w 111"/>
                <a:gd name="T5" fmla="*/ 48 h 48"/>
                <a:gd name="T6" fmla="*/ 92 w 111"/>
                <a:gd name="T7" fmla="*/ 48 h 48"/>
                <a:gd name="T8" fmla="*/ 100 w 111"/>
                <a:gd name="T9" fmla="*/ 44 h 48"/>
                <a:gd name="T10" fmla="*/ 107 w 111"/>
                <a:gd name="T11" fmla="*/ 37 h 48"/>
                <a:gd name="T12" fmla="*/ 107 w 111"/>
                <a:gd name="T13" fmla="*/ 33 h 48"/>
                <a:gd name="T14" fmla="*/ 103 w 111"/>
                <a:gd name="T15" fmla="*/ 26 h 48"/>
                <a:gd name="T16" fmla="*/ 111 w 111"/>
                <a:gd name="T17" fmla="*/ 26 h 48"/>
                <a:gd name="T18" fmla="*/ 111 w 111"/>
                <a:gd name="T19" fmla="*/ 18 h 48"/>
                <a:gd name="T20" fmla="*/ 111 w 111"/>
                <a:gd name="T21" fmla="*/ 7 h 48"/>
                <a:gd name="T22" fmla="*/ 103 w 111"/>
                <a:gd name="T23" fmla="*/ 4 h 48"/>
                <a:gd name="T24" fmla="*/ 92 w 111"/>
                <a:gd name="T25" fmla="*/ 4 h 48"/>
                <a:gd name="T26" fmla="*/ 81 w 111"/>
                <a:gd name="T27" fmla="*/ 0 h 48"/>
                <a:gd name="T28" fmla="*/ 77 w 111"/>
                <a:gd name="T29" fmla="*/ 4 h 48"/>
                <a:gd name="T30" fmla="*/ 77 w 111"/>
                <a:gd name="T31" fmla="*/ 7 h 48"/>
                <a:gd name="T32" fmla="*/ 70 w 111"/>
                <a:gd name="T33" fmla="*/ 7 h 48"/>
                <a:gd name="T34" fmla="*/ 59 w 111"/>
                <a:gd name="T35" fmla="*/ 4 h 48"/>
                <a:gd name="T36" fmla="*/ 59 w 111"/>
                <a:gd name="T37" fmla="*/ 11 h 48"/>
                <a:gd name="T38" fmla="*/ 55 w 111"/>
                <a:gd name="T39" fmla="*/ 11 h 48"/>
                <a:gd name="T40" fmla="*/ 48 w 111"/>
                <a:gd name="T41" fmla="*/ 18 h 48"/>
                <a:gd name="T42" fmla="*/ 52 w 111"/>
                <a:gd name="T43" fmla="*/ 22 h 48"/>
                <a:gd name="T44" fmla="*/ 48 w 111"/>
                <a:gd name="T45" fmla="*/ 26 h 48"/>
                <a:gd name="T46" fmla="*/ 40 w 111"/>
                <a:gd name="T47" fmla="*/ 26 h 48"/>
                <a:gd name="T48" fmla="*/ 37 w 111"/>
                <a:gd name="T49" fmla="*/ 26 h 48"/>
                <a:gd name="T50" fmla="*/ 29 w 111"/>
                <a:gd name="T51" fmla="*/ 30 h 48"/>
                <a:gd name="T52" fmla="*/ 22 w 111"/>
                <a:gd name="T53" fmla="*/ 30 h 48"/>
                <a:gd name="T54" fmla="*/ 15 w 111"/>
                <a:gd name="T55" fmla="*/ 26 h 48"/>
                <a:gd name="T56" fmla="*/ 11 w 111"/>
                <a:gd name="T57" fmla="*/ 30 h 48"/>
                <a:gd name="T58" fmla="*/ 7 w 111"/>
                <a:gd name="T59" fmla="*/ 30 h 48"/>
                <a:gd name="T60" fmla="*/ 0 w 111"/>
                <a:gd name="T61" fmla="*/ 30 h 48"/>
                <a:gd name="T62" fmla="*/ 0 w 111"/>
                <a:gd name="T63" fmla="*/ 30 h 48"/>
                <a:gd name="T64" fmla="*/ 0 w 111"/>
                <a:gd name="T65" fmla="*/ 33 h 48"/>
                <a:gd name="T66" fmla="*/ 3 w 111"/>
                <a:gd name="T67" fmla="*/ 37 h 48"/>
                <a:gd name="T68" fmla="*/ 7 w 111"/>
                <a:gd name="T69" fmla="*/ 37 h 48"/>
                <a:gd name="T70" fmla="*/ 11 w 111"/>
                <a:gd name="T71" fmla="*/ 37 h 48"/>
                <a:gd name="T72" fmla="*/ 18 w 111"/>
                <a:gd name="T73" fmla="*/ 37 h 48"/>
                <a:gd name="T74" fmla="*/ 22 w 111"/>
                <a:gd name="T75" fmla="*/ 41 h 48"/>
                <a:gd name="T76" fmla="*/ 33 w 111"/>
                <a:gd name="T77" fmla="*/ 37 h 48"/>
                <a:gd name="T78" fmla="*/ 40 w 111"/>
                <a:gd name="T79" fmla="*/ 41 h 48"/>
                <a:gd name="T80" fmla="*/ 59 w 111"/>
                <a:gd name="T81" fmla="*/ 44 h 48"/>
                <a:gd name="T82" fmla="*/ 66 w 111"/>
                <a:gd name="T8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48">
                  <a:moveTo>
                    <a:pt x="66" y="48"/>
                  </a:moveTo>
                  <a:lnTo>
                    <a:pt x="66" y="48"/>
                  </a:lnTo>
                  <a:lnTo>
                    <a:pt x="74" y="48"/>
                  </a:lnTo>
                  <a:lnTo>
                    <a:pt x="77" y="48"/>
                  </a:lnTo>
                  <a:lnTo>
                    <a:pt x="81" y="48"/>
                  </a:lnTo>
                  <a:lnTo>
                    <a:pt x="85" y="48"/>
                  </a:lnTo>
                  <a:lnTo>
                    <a:pt x="89" y="48"/>
                  </a:lnTo>
                  <a:lnTo>
                    <a:pt x="92" y="48"/>
                  </a:lnTo>
                  <a:lnTo>
                    <a:pt x="92" y="48"/>
                  </a:lnTo>
                  <a:lnTo>
                    <a:pt x="100" y="44"/>
                  </a:lnTo>
                  <a:lnTo>
                    <a:pt x="103" y="41"/>
                  </a:lnTo>
                  <a:lnTo>
                    <a:pt x="107" y="37"/>
                  </a:lnTo>
                  <a:lnTo>
                    <a:pt x="107" y="37"/>
                  </a:lnTo>
                  <a:lnTo>
                    <a:pt x="107" y="33"/>
                  </a:lnTo>
                  <a:lnTo>
                    <a:pt x="107" y="30"/>
                  </a:lnTo>
                  <a:lnTo>
                    <a:pt x="103" y="26"/>
                  </a:lnTo>
                  <a:lnTo>
                    <a:pt x="103" y="26"/>
                  </a:lnTo>
                  <a:lnTo>
                    <a:pt x="111" y="26"/>
                  </a:lnTo>
                  <a:lnTo>
                    <a:pt x="111" y="22"/>
                  </a:lnTo>
                  <a:lnTo>
                    <a:pt x="111" y="18"/>
                  </a:lnTo>
                  <a:lnTo>
                    <a:pt x="111" y="11"/>
                  </a:lnTo>
                  <a:lnTo>
                    <a:pt x="111" y="7"/>
                  </a:lnTo>
                  <a:lnTo>
                    <a:pt x="103" y="4"/>
                  </a:lnTo>
                  <a:lnTo>
                    <a:pt x="103" y="4"/>
                  </a:lnTo>
                  <a:lnTo>
                    <a:pt x="96" y="4"/>
                  </a:lnTo>
                  <a:lnTo>
                    <a:pt x="92" y="4"/>
                  </a:lnTo>
                  <a:lnTo>
                    <a:pt x="89" y="0"/>
                  </a:lnTo>
                  <a:lnTo>
                    <a:pt x="81" y="0"/>
                  </a:lnTo>
                  <a:lnTo>
                    <a:pt x="81" y="0"/>
                  </a:lnTo>
                  <a:lnTo>
                    <a:pt x="77" y="4"/>
                  </a:lnTo>
                  <a:lnTo>
                    <a:pt x="77" y="4"/>
                  </a:lnTo>
                  <a:lnTo>
                    <a:pt x="77" y="7"/>
                  </a:lnTo>
                  <a:lnTo>
                    <a:pt x="70" y="7"/>
                  </a:lnTo>
                  <a:lnTo>
                    <a:pt x="70" y="7"/>
                  </a:lnTo>
                  <a:lnTo>
                    <a:pt x="63" y="4"/>
                  </a:lnTo>
                  <a:lnTo>
                    <a:pt x="59" y="4"/>
                  </a:lnTo>
                  <a:lnTo>
                    <a:pt x="59" y="7"/>
                  </a:lnTo>
                  <a:lnTo>
                    <a:pt x="59" y="11"/>
                  </a:lnTo>
                  <a:lnTo>
                    <a:pt x="55" y="11"/>
                  </a:lnTo>
                  <a:lnTo>
                    <a:pt x="55" y="11"/>
                  </a:lnTo>
                  <a:lnTo>
                    <a:pt x="52" y="15"/>
                  </a:lnTo>
                  <a:lnTo>
                    <a:pt x="48" y="18"/>
                  </a:lnTo>
                  <a:lnTo>
                    <a:pt x="48" y="22"/>
                  </a:lnTo>
                  <a:lnTo>
                    <a:pt x="52" y="22"/>
                  </a:lnTo>
                  <a:lnTo>
                    <a:pt x="52" y="26"/>
                  </a:lnTo>
                  <a:lnTo>
                    <a:pt x="48" y="26"/>
                  </a:lnTo>
                  <a:lnTo>
                    <a:pt x="44" y="26"/>
                  </a:lnTo>
                  <a:lnTo>
                    <a:pt x="40" y="26"/>
                  </a:lnTo>
                  <a:lnTo>
                    <a:pt x="37" y="26"/>
                  </a:lnTo>
                  <a:lnTo>
                    <a:pt x="37" y="26"/>
                  </a:lnTo>
                  <a:lnTo>
                    <a:pt x="29" y="30"/>
                  </a:lnTo>
                  <a:lnTo>
                    <a:pt x="29" y="30"/>
                  </a:lnTo>
                  <a:lnTo>
                    <a:pt x="26" y="30"/>
                  </a:lnTo>
                  <a:lnTo>
                    <a:pt x="22" y="30"/>
                  </a:lnTo>
                  <a:lnTo>
                    <a:pt x="18" y="26"/>
                  </a:lnTo>
                  <a:lnTo>
                    <a:pt x="15" y="26"/>
                  </a:lnTo>
                  <a:lnTo>
                    <a:pt x="11" y="26"/>
                  </a:lnTo>
                  <a:lnTo>
                    <a:pt x="11" y="30"/>
                  </a:lnTo>
                  <a:lnTo>
                    <a:pt x="11" y="30"/>
                  </a:lnTo>
                  <a:lnTo>
                    <a:pt x="7" y="30"/>
                  </a:lnTo>
                  <a:lnTo>
                    <a:pt x="3" y="26"/>
                  </a:lnTo>
                  <a:lnTo>
                    <a:pt x="0" y="30"/>
                  </a:lnTo>
                  <a:lnTo>
                    <a:pt x="0" y="30"/>
                  </a:lnTo>
                  <a:lnTo>
                    <a:pt x="0" y="30"/>
                  </a:lnTo>
                  <a:lnTo>
                    <a:pt x="0" y="30"/>
                  </a:lnTo>
                  <a:lnTo>
                    <a:pt x="0" y="33"/>
                  </a:lnTo>
                  <a:lnTo>
                    <a:pt x="3" y="33"/>
                  </a:lnTo>
                  <a:lnTo>
                    <a:pt x="3" y="37"/>
                  </a:lnTo>
                  <a:lnTo>
                    <a:pt x="3" y="37"/>
                  </a:lnTo>
                  <a:lnTo>
                    <a:pt x="7" y="37"/>
                  </a:lnTo>
                  <a:lnTo>
                    <a:pt x="11" y="37"/>
                  </a:lnTo>
                  <a:lnTo>
                    <a:pt x="11" y="37"/>
                  </a:lnTo>
                  <a:lnTo>
                    <a:pt x="15" y="37"/>
                  </a:lnTo>
                  <a:lnTo>
                    <a:pt x="18" y="37"/>
                  </a:lnTo>
                  <a:lnTo>
                    <a:pt x="18" y="37"/>
                  </a:lnTo>
                  <a:lnTo>
                    <a:pt x="22" y="41"/>
                  </a:lnTo>
                  <a:lnTo>
                    <a:pt x="29" y="37"/>
                  </a:lnTo>
                  <a:lnTo>
                    <a:pt x="33" y="37"/>
                  </a:lnTo>
                  <a:lnTo>
                    <a:pt x="40" y="37"/>
                  </a:lnTo>
                  <a:lnTo>
                    <a:pt x="40" y="41"/>
                  </a:lnTo>
                  <a:lnTo>
                    <a:pt x="48" y="44"/>
                  </a:lnTo>
                  <a:lnTo>
                    <a:pt x="59" y="44"/>
                  </a:lnTo>
                  <a:lnTo>
                    <a:pt x="63" y="44"/>
                  </a:lnTo>
                  <a:lnTo>
                    <a:pt x="66" y="48"/>
                  </a:lnTo>
                  <a:lnTo>
                    <a:pt x="66" y="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7" name="Freeform 59"/>
            <p:cNvSpPr/>
            <p:nvPr/>
          </p:nvSpPr>
          <p:spPr bwMode="auto">
            <a:xfrm>
              <a:off x="4555494" y="1997415"/>
              <a:ext cx="194282" cy="147963"/>
            </a:xfrm>
            <a:custGeom>
              <a:avLst/>
              <a:gdLst>
                <a:gd name="T0" fmla="*/ 92 w 151"/>
                <a:gd name="T1" fmla="*/ 115 h 115"/>
                <a:gd name="T2" fmla="*/ 96 w 151"/>
                <a:gd name="T3" fmla="*/ 111 h 115"/>
                <a:gd name="T4" fmla="*/ 100 w 151"/>
                <a:gd name="T5" fmla="*/ 111 h 115"/>
                <a:gd name="T6" fmla="*/ 107 w 151"/>
                <a:gd name="T7" fmla="*/ 111 h 115"/>
                <a:gd name="T8" fmla="*/ 111 w 151"/>
                <a:gd name="T9" fmla="*/ 111 h 115"/>
                <a:gd name="T10" fmla="*/ 118 w 151"/>
                <a:gd name="T11" fmla="*/ 111 h 115"/>
                <a:gd name="T12" fmla="*/ 129 w 151"/>
                <a:gd name="T13" fmla="*/ 115 h 115"/>
                <a:gd name="T14" fmla="*/ 133 w 151"/>
                <a:gd name="T15" fmla="*/ 111 h 115"/>
                <a:gd name="T16" fmla="*/ 144 w 151"/>
                <a:gd name="T17" fmla="*/ 97 h 115"/>
                <a:gd name="T18" fmla="*/ 148 w 151"/>
                <a:gd name="T19" fmla="*/ 89 h 115"/>
                <a:gd name="T20" fmla="*/ 151 w 151"/>
                <a:gd name="T21" fmla="*/ 85 h 115"/>
                <a:gd name="T22" fmla="*/ 148 w 151"/>
                <a:gd name="T23" fmla="*/ 82 h 115"/>
                <a:gd name="T24" fmla="*/ 148 w 151"/>
                <a:gd name="T25" fmla="*/ 78 h 115"/>
                <a:gd name="T26" fmla="*/ 144 w 151"/>
                <a:gd name="T27" fmla="*/ 71 h 115"/>
                <a:gd name="T28" fmla="*/ 144 w 151"/>
                <a:gd name="T29" fmla="*/ 59 h 115"/>
                <a:gd name="T30" fmla="*/ 137 w 151"/>
                <a:gd name="T31" fmla="*/ 52 h 115"/>
                <a:gd name="T32" fmla="*/ 144 w 151"/>
                <a:gd name="T33" fmla="*/ 45 h 115"/>
                <a:gd name="T34" fmla="*/ 140 w 151"/>
                <a:gd name="T35" fmla="*/ 34 h 115"/>
                <a:gd name="T36" fmla="*/ 140 w 151"/>
                <a:gd name="T37" fmla="*/ 30 h 115"/>
                <a:gd name="T38" fmla="*/ 133 w 151"/>
                <a:gd name="T39" fmla="*/ 19 h 115"/>
                <a:gd name="T40" fmla="*/ 133 w 151"/>
                <a:gd name="T41" fmla="*/ 8 h 115"/>
                <a:gd name="T42" fmla="*/ 126 w 151"/>
                <a:gd name="T43" fmla="*/ 4 h 115"/>
                <a:gd name="T44" fmla="*/ 85 w 151"/>
                <a:gd name="T45" fmla="*/ 8 h 115"/>
                <a:gd name="T46" fmla="*/ 77 w 151"/>
                <a:gd name="T47" fmla="*/ 11 h 115"/>
                <a:gd name="T48" fmla="*/ 70 w 151"/>
                <a:gd name="T49" fmla="*/ 11 h 115"/>
                <a:gd name="T50" fmla="*/ 77 w 151"/>
                <a:gd name="T51" fmla="*/ 4 h 115"/>
                <a:gd name="T52" fmla="*/ 74 w 151"/>
                <a:gd name="T53" fmla="*/ 8 h 115"/>
                <a:gd name="T54" fmla="*/ 63 w 151"/>
                <a:gd name="T55" fmla="*/ 8 h 115"/>
                <a:gd name="T56" fmla="*/ 59 w 151"/>
                <a:gd name="T57" fmla="*/ 4 h 115"/>
                <a:gd name="T58" fmla="*/ 66 w 151"/>
                <a:gd name="T59" fmla="*/ 4 h 115"/>
                <a:gd name="T60" fmla="*/ 63 w 151"/>
                <a:gd name="T61" fmla="*/ 0 h 115"/>
                <a:gd name="T62" fmla="*/ 48 w 151"/>
                <a:gd name="T63" fmla="*/ 4 h 115"/>
                <a:gd name="T64" fmla="*/ 37 w 151"/>
                <a:gd name="T65" fmla="*/ 4 h 115"/>
                <a:gd name="T66" fmla="*/ 29 w 151"/>
                <a:gd name="T67" fmla="*/ 8 h 115"/>
                <a:gd name="T68" fmla="*/ 26 w 151"/>
                <a:gd name="T69" fmla="*/ 15 h 115"/>
                <a:gd name="T70" fmla="*/ 14 w 151"/>
                <a:gd name="T71" fmla="*/ 19 h 115"/>
                <a:gd name="T72" fmla="*/ 7 w 151"/>
                <a:gd name="T73" fmla="*/ 22 h 115"/>
                <a:gd name="T74" fmla="*/ 3 w 151"/>
                <a:gd name="T75" fmla="*/ 26 h 115"/>
                <a:gd name="T76" fmla="*/ 3 w 151"/>
                <a:gd name="T77" fmla="*/ 26 h 115"/>
                <a:gd name="T78" fmla="*/ 3 w 151"/>
                <a:gd name="T79" fmla="*/ 37 h 115"/>
                <a:gd name="T80" fmla="*/ 0 w 151"/>
                <a:gd name="T81" fmla="*/ 41 h 115"/>
                <a:gd name="T82" fmla="*/ 3 w 151"/>
                <a:gd name="T83" fmla="*/ 52 h 115"/>
                <a:gd name="T84" fmla="*/ 7 w 151"/>
                <a:gd name="T85" fmla="*/ 56 h 115"/>
                <a:gd name="T86" fmla="*/ 7 w 151"/>
                <a:gd name="T87" fmla="*/ 59 h 115"/>
                <a:gd name="T88" fmla="*/ 11 w 151"/>
                <a:gd name="T89" fmla="*/ 67 h 115"/>
                <a:gd name="T90" fmla="*/ 14 w 151"/>
                <a:gd name="T91" fmla="*/ 78 h 115"/>
                <a:gd name="T92" fmla="*/ 14 w 151"/>
                <a:gd name="T93" fmla="*/ 82 h 115"/>
                <a:gd name="T94" fmla="*/ 18 w 151"/>
                <a:gd name="T95" fmla="*/ 82 h 115"/>
                <a:gd name="T96" fmla="*/ 26 w 151"/>
                <a:gd name="T97" fmla="*/ 82 h 115"/>
                <a:gd name="T98" fmla="*/ 29 w 151"/>
                <a:gd name="T99" fmla="*/ 85 h 115"/>
                <a:gd name="T100" fmla="*/ 33 w 151"/>
                <a:gd name="T101" fmla="*/ 89 h 115"/>
                <a:gd name="T102" fmla="*/ 33 w 151"/>
                <a:gd name="T103" fmla="*/ 93 h 115"/>
                <a:gd name="T104" fmla="*/ 37 w 151"/>
                <a:gd name="T105" fmla="*/ 97 h 115"/>
                <a:gd name="T106" fmla="*/ 40 w 151"/>
                <a:gd name="T107" fmla="*/ 97 h 115"/>
                <a:gd name="T108" fmla="*/ 37 w 151"/>
                <a:gd name="T109" fmla="*/ 89 h 115"/>
                <a:gd name="T110" fmla="*/ 48 w 151"/>
                <a:gd name="T111" fmla="*/ 93 h 115"/>
                <a:gd name="T112" fmla="*/ 51 w 151"/>
                <a:gd name="T113" fmla="*/ 97 h 115"/>
                <a:gd name="T114" fmla="*/ 59 w 151"/>
                <a:gd name="T115" fmla="*/ 97 h 115"/>
                <a:gd name="T116" fmla="*/ 74 w 151"/>
                <a:gd name="T117" fmla="*/ 104 h 115"/>
                <a:gd name="T118" fmla="*/ 81 w 151"/>
                <a:gd name="T119" fmla="*/ 111 h 115"/>
                <a:gd name="T120" fmla="*/ 89 w 151"/>
                <a:gd name="T121" fmla="*/ 108 h 115"/>
                <a:gd name="T122" fmla="*/ 89 w 151"/>
                <a:gd name="T1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 h="115">
                  <a:moveTo>
                    <a:pt x="89" y="115"/>
                  </a:moveTo>
                  <a:lnTo>
                    <a:pt x="92" y="115"/>
                  </a:lnTo>
                  <a:lnTo>
                    <a:pt x="96" y="115"/>
                  </a:lnTo>
                  <a:lnTo>
                    <a:pt x="96" y="111"/>
                  </a:lnTo>
                  <a:lnTo>
                    <a:pt x="100" y="111"/>
                  </a:lnTo>
                  <a:lnTo>
                    <a:pt x="100" y="111"/>
                  </a:lnTo>
                  <a:lnTo>
                    <a:pt x="107" y="111"/>
                  </a:lnTo>
                  <a:lnTo>
                    <a:pt x="107" y="111"/>
                  </a:lnTo>
                  <a:lnTo>
                    <a:pt x="111" y="111"/>
                  </a:lnTo>
                  <a:lnTo>
                    <a:pt x="111" y="111"/>
                  </a:lnTo>
                  <a:lnTo>
                    <a:pt x="114" y="111"/>
                  </a:lnTo>
                  <a:lnTo>
                    <a:pt x="118" y="111"/>
                  </a:lnTo>
                  <a:lnTo>
                    <a:pt x="122" y="111"/>
                  </a:lnTo>
                  <a:lnTo>
                    <a:pt x="129" y="115"/>
                  </a:lnTo>
                  <a:lnTo>
                    <a:pt x="133" y="115"/>
                  </a:lnTo>
                  <a:lnTo>
                    <a:pt x="133" y="111"/>
                  </a:lnTo>
                  <a:lnTo>
                    <a:pt x="133" y="108"/>
                  </a:lnTo>
                  <a:lnTo>
                    <a:pt x="144" y="97"/>
                  </a:lnTo>
                  <a:lnTo>
                    <a:pt x="144" y="93"/>
                  </a:lnTo>
                  <a:lnTo>
                    <a:pt x="148" y="89"/>
                  </a:lnTo>
                  <a:lnTo>
                    <a:pt x="151" y="89"/>
                  </a:lnTo>
                  <a:lnTo>
                    <a:pt x="151" y="85"/>
                  </a:lnTo>
                  <a:lnTo>
                    <a:pt x="148" y="82"/>
                  </a:lnTo>
                  <a:lnTo>
                    <a:pt x="148" y="82"/>
                  </a:lnTo>
                  <a:lnTo>
                    <a:pt x="151" y="78"/>
                  </a:lnTo>
                  <a:lnTo>
                    <a:pt x="148" y="78"/>
                  </a:lnTo>
                  <a:lnTo>
                    <a:pt x="144" y="74"/>
                  </a:lnTo>
                  <a:lnTo>
                    <a:pt x="144" y="71"/>
                  </a:lnTo>
                  <a:lnTo>
                    <a:pt x="144" y="63"/>
                  </a:lnTo>
                  <a:lnTo>
                    <a:pt x="144" y="59"/>
                  </a:lnTo>
                  <a:lnTo>
                    <a:pt x="140" y="56"/>
                  </a:lnTo>
                  <a:lnTo>
                    <a:pt x="137" y="52"/>
                  </a:lnTo>
                  <a:lnTo>
                    <a:pt x="140" y="48"/>
                  </a:lnTo>
                  <a:lnTo>
                    <a:pt x="144" y="45"/>
                  </a:lnTo>
                  <a:lnTo>
                    <a:pt x="144" y="37"/>
                  </a:lnTo>
                  <a:lnTo>
                    <a:pt x="140" y="34"/>
                  </a:lnTo>
                  <a:lnTo>
                    <a:pt x="140" y="30"/>
                  </a:lnTo>
                  <a:lnTo>
                    <a:pt x="140" y="30"/>
                  </a:lnTo>
                  <a:lnTo>
                    <a:pt x="137" y="22"/>
                  </a:lnTo>
                  <a:lnTo>
                    <a:pt x="133" y="19"/>
                  </a:lnTo>
                  <a:lnTo>
                    <a:pt x="133" y="15"/>
                  </a:lnTo>
                  <a:lnTo>
                    <a:pt x="133" y="8"/>
                  </a:lnTo>
                  <a:lnTo>
                    <a:pt x="129" y="8"/>
                  </a:lnTo>
                  <a:lnTo>
                    <a:pt x="126" y="4"/>
                  </a:lnTo>
                  <a:lnTo>
                    <a:pt x="103" y="8"/>
                  </a:lnTo>
                  <a:lnTo>
                    <a:pt x="85" y="8"/>
                  </a:lnTo>
                  <a:lnTo>
                    <a:pt x="81" y="8"/>
                  </a:lnTo>
                  <a:lnTo>
                    <a:pt x="77" y="11"/>
                  </a:lnTo>
                  <a:lnTo>
                    <a:pt x="70" y="11"/>
                  </a:lnTo>
                  <a:lnTo>
                    <a:pt x="70" y="11"/>
                  </a:lnTo>
                  <a:lnTo>
                    <a:pt x="74" y="8"/>
                  </a:lnTo>
                  <a:lnTo>
                    <a:pt x="77" y="4"/>
                  </a:lnTo>
                  <a:lnTo>
                    <a:pt x="77" y="4"/>
                  </a:lnTo>
                  <a:lnTo>
                    <a:pt x="74" y="8"/>
                  </a:lnTo>
                  <a:lnTo>
                    <a:pt x="66" y="11"/>
                  </a:lnTo>
                  <a:lnTo>
                    <a:pt x="63" y="8"/>
                  </a:lnTo>
                  <a:lnTo>
                    <a:pt x="59" y="4"/>
                  </a:lnTo>
                  <a:lnTo>
                    <a:pt x="59" y="4"/>
                  </a:lnTo>
                  <a:lnTo>
                    <a:pt x="63" y="4"/>
                  </a:lnTo>
                  <a:lnTo>
                    <a:pt x="66" y="4"/>
                  </a:lnTo>
                  <a:lnTo>
                    <a:pt x="66" y="4"/>
                  </a:lnTo>
                  <a:lnTo>
                    <a:pt x="63" y="0"/>
                  </a:lnTo>
                  <a:lnTo>
                    <a:pt x="51" y="0"/>
                  </a:lnTo>
                  <a:lnTo>
                    <a:pt x="48" y="4"/>
                  </a:lnTo>
                  <a:lnTo>
                    <a:pt x="40" y="4"/>
                  </a:lnTo>
                  <a:lnTo>
                    <a:pt x="37" y="4"/>
                  </a:lnTo>
                  <a:lnTo>
                    <a:pt x="33" y="8"/>
                  </a:lnTo>
                  <a:lnTo>
                    <a:pt x="29" y="8"/>
                  </a:lnTo>
                  <a:lnTo>
                    <a:pt x="26" y="11"/>
                  </a:lnTo>
                  <a:lnTo>
                    <a:pt x="26" y="15"/>
                  </a:lnTo>
                  <a:lnTo>
                    <a:pt x="22" y="15"/>
                  </a:lnTo>
                  <a:lnTo>
                    <a:pt x="14" y="19"/>
                  </a:lnTo>
                  <a:lnTo>
                    <a:pt x="7" y="19"/>
                  </a:lnTo>
                  <a:lnTo>
                    <a:pt x="7" y="22"/>
                  </a:lnTo>
                  <a:lnTo>
                    <a:pt x="7" y="26"/>
                  </a:lnTo>
                  <a:lnTo>
                    <a:pt x="3" y="26"/>
                  </a:lnTo>
                  <a:lnTo>
                    <a:pt x="3" y="26"/>
                  </a:lnTo>
                  <a:lnTo>
                    <a:pt x="3" y="26"/>
                  </a:lnTo>
                  <a:lnTo>
                    <a:pt x="3" y="34"/>
                  </a:lnTo>
                  <a:lnTo>
                    <a:pt x="3" y="37"/>
                  </a:lnTo>
                  <a:lnTo>
                    <a:pt x="0" y="41"/>
                  </a:lnTo>
                  <a:lnTo>
                    <a:pt x="0" y="41"/>
                  </a:lnTo>
                  <a:lnTo>
                    <a:pt x="3" y="48"/>
                  </a:lnTo>
                  <a:lnTo>
                    <a:pt x="3" y="52"/>
                  </a:lnTo>
                  <a:lnTo>
                    <a:pt x="7" y="52"/>
                  </a:lnTo>
                  <a:lnTo>
                    <a:pt x="7" y="56"/>
                  </a:lnTo>
                  <a:lnTo>
                    <a:pt x="7" y="59"/>
                  </a:lnTo>
                  <a:lnTo>
                    <a:pt x="7" y="59"/>
                  </a:lnTo>
                  <a:lnTo>
                    <a:pt x="11" y="67"/>
                  </a:lnTo>
                  <a:lnTo>
                    <a:pt x="11" y="67"/>
                  </a:lnTo>
                  <a:lnTo>
                    <a:pt x="14" y="71"/>
                  </a:lnTo>
                  <a:lnTo>
                    <a:pt x="14" y="78"/>
                  </a:lnTo>
                  <a:lnTo>
                    <a:pt x="14" y="82"/>
                  </a:lnTo>
                  <a:lnTo>
                    <a:pt x="14" y="82"/>
                  </a:lnTo>
                  <a:lnTo>
                    <a:pt x="14" y="82"/>
                  </a:lnTo>
                  <a:lnTo>
                    <a:pt x="18" y="82"/>
                  </a:lnTo>
                  <a:lnTo>
                    <a:pt x="22" y="82"/>
                  </a:lnTo>
                  <a:lnTo>
                    <a:pt x="26" y="82"/>
                  </a:lnTo>
                  <a:lnTo>
                    <a:pt x="26" y="82"/>
                  </a:lnTo>
                  <a:lnTo>
                    <a:pt x="29" y="85"/>
                  </a:lnTo>
                  <a:lnTo>
                    <a:pt x="33" y="85"/>
                  </a:lnTo>
                  <a:lnTo>
                    <a:pt x="33" y="89"/>
                  </a:lnTo>
                  <a:lnTo>
                    <a:pt x="33" y="89"/>
                  </a:lnTo>
                  <a:lnTo>
                    <a:pt x="33" y="93"/>
                  </a:lnTo>
                  <a:lnTo>
                    <a:pt x="37" y="93"/>
                  </a:lnTo>
                  <a:lnTo>
                    <a:pt x="37" y="97"/>
                  </a:lnTo>
                  <a:lnTo>
                    <a:pt x="37" y="97"/>
                  </a:lnTo>
                  <a:lnTo>
                    <a:pt x="40" y="97"/>
                  </a:lnTo>
                  <a:lnTo>
                    <a:pt x="40" y="97"/>
                  </a:lnTo>
                  <a:lnTo>
                    <a:pt x="37" y="89"/>
                  </a:lnTo>
                  <a:lnTo>
                    <a:pt x="40" y="89"/>
                  </a:lnTo>
                  <a:lnTo>
                    <a:pt x="48" y="93"/>
                  </a:lnTo>
                  <a:lnTo>
                    <a:pt x="51" y="93"/>
                  </a:lnTo>
                  <a:lnTo>
                    <a:pt x="51" y="97"/>
                  </a:lnTo>
                  <a:lnTo>
                    <a:pt x="55" y="97"/>
                  </a:lnTo>
                  <a:lnTo>
                    <a:pt x="59" y="97"/>
                  </a:lnTo>
                  <a:lnTo>
                    <a:pt x="66" y="97"/>
                  </a:lnTo>
                  <a:lnTo>
                    <a:pt x="74" y="104"/>
                  </a:lnTo>
                  <a:lnTo>
                    <a:pt x="77" y="111"/>
                  </a:lnTo>
                  <a:lnTo>
                    <a:pt x="81" y="111"/>
                  </a:lnTo>
                  <a:lnTo>
                    <a:pt x="81" y="108"/>
                  </a:lnTo>
                  <a:lnTo>
                    <a:pt x="89" y="108"/>
                  </a:lnTo>
                  <a:lnTo>
                    <a:pt x="89" y="111"/>
                  </a:lnTo>
                  <a:lnTo>
                    <a:pt x="89" y="1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8" name="Freeform 60"/>
            <p:cNvSpPr/>
            <p:nvPr/>
          </p:nvSpPr>
          <p:spPr bwMode="auto">
            <a:xfrm>
              <a:off x="4516895" y="2097772"/>
              <a:ext cx="153109" cy="61758"/>
            </a:xfrm>
            <a:custGeom>
              <a:avLst/>
              <a:gdLst>
                <a:gd name="T0" fmla="*/ 44 w 119"/>
                <a:gd name="T1" fmla="*/ 4 h 48"/>
                <a:gd name="T2" fmla="*/ 48 w 119"/>
                <a:gd name="T3" fmla="*/ 4 h 48"/>
                <a:gd name="T4" fmla="*/ 56 w 119"/>
                <a:gd name="T5" fmla="*/ 4 h 48"/>
                <a:gd name="T6" fmla="*/ 59 w 119"/>
                <a:gd name="T7" fmla="*/ 7 h 48"/>
                <a:gd name="T8" fmla="*/ 63 w 119"/>
                <a:gd name="T9" fmla="*/ 11 h 48"/>
                <a:gd name="T10" fmla="*/ 63 w 119"/>
                <a:gd name="T11" fmla="*/ 15 h 48"/>
                <a:gd name="T12" fmla="*/ 67 w 119"/>
                <a:gd name="T13" fmla="*/ 19 h 48"/>
                <a:gd name="T14" fmla="*/ 70 w 119"/>
                <a:gd name="T15" fmla="*/ 19 h 48"/>
                <a:gd name="T16" fmla="*/ 67 w 119"/>
                <a:gd name="T17" fmla="*/ 11 h 48"/>
                <a:gd name="T18" fmla="*/ 78 w 119"/>
                <a:gd name="T19" fmla="*/ 15 h 48"/>
                <a:gd name="T20" fmla="*/ 81 w 119"/>
                <a:gd name="T21" fmla="*/ 19 h 48"/>
                <a:gd name="T22" fmla="*/ 89 w 119"/>
                <a:gd name="T23" fmla="*/ 19 h 48"/>
                <a:gd name="T24" fmla="*/ 104 w 119"/>
                <a:gd name="T25" fmla="*/ 26 h 48"/>
                <a:gd name="T26" fmla="*/ 111 w 119"/>
                <a:gd name="T27" fmla="*/ 33 h 48"/>
                <a:gd name="T28" fmla="*/ 119 w 119"/>
                <a:gd name="T29" fmla="*/ 30 h 48"/>
                <a:gd name="T30" fmla="*/ 119 w 119"/>
                <a:gd name="T31" fmla="*/ 37 h 48"/>
                <a:gd name="T32" fmla="*/ 107 w 119"/>
                <a:gd name="T33" fmla="*/ 37 h 48"/>
                <a:gd name="T34" fmla="*/ 100 w 119"/>
                <a:gd name="T35" fmla="*/ 45 h 48"/>
                <a:gd name="T36" fmla="*/ 89 w 119"/>
                <a:gd name="T37" fmla="*/ 45 h 48"/>
                <a:gd name="T38" fmla="*/ 81 w 119"/>
                <a:gd name="T39" fmla="*/ 45 h 48"/>
                <a:gd name="T40" fmla="*/ 70 w 119"/>
                <a:gd name="T41" fmla="*/ 45 h 48"/>
                <a:gd name="T42" fmla="*/ 63 w 119"/>
                <a:gd name="T43" fmla="*/ 45 h 48"/>
                <a:gd name="T44" fmla="*/ 56 w 119"/>
                <a:gd name="T45" fmla="*/ 41 h 48"/>
                <a:gd name="T46" fmla="*/ 48 w 119"/>
                <a:gd name="T47" fmla="*/ 41 h 48"/>
                <a:gd name="T48" fmla="*/ 44 w 119"/>
                <a:gd name="T49" fmla="*/ 45 h 48"/>
                <a:gd name="T50" fmla="*/ 37 w 119"/>
                <a:gd name="T51" fmla="*/ 48 h 48"/>
                <a:gd name="T52" fmla="*/ 30 w 119"/>
                <a:gd name="T53" fmla="*/ 45 h 48"/>
                <a:gd name="T54" fmla="*/ 26 w 119"/>
                <a:gd name="T55" fmla="*/ 45 h 48"/>
                <a:gd name="T56" fmla="*/ 19 w 119"/>
                <a:gd name="T57" fmla="*/ 37 h 48"/>
                <a:gd name="T58" fmla="*/ 7 w 119"/>
                <a:gd name="T59" fmla="*/ 30 h 48"/>
                <a:gd name="T60" fmla="*/ 7 w 119"/>
                <a:gd name="T61" fmla="*/ 26 h 48"/>
                <a:gd name="T62" fmla="*/ 0 w 119"/>
                <a:gd name="T63" fmla="*/ 19 h 48"/>
                <a:gd name="T64" fmla="*/ 0 w 119"/>
                <a:gd name="T65" fmla="*/ 15 h 48"/>
                <a:gd name="T66" fmla="*/ 4 w 119"/>
                <a:gd name="T67" fmla="*/ 15 h 48"/>
                <a:gd name="T68" fmla="*/ 15 w 119"/>
                <a:gd name="T69" fmla="*/ 11 h 48"/>
                <a:gd name="T70" fmla="*/ 22 w 119"/>
                <a:gd name="T71" fmla="*/ 7 h 48"/>
                <a:gd name="T72" fmla="*/ 30 w 119"/>
                <a:gd name="T73" fmla="*/ 7 h 48"/>
                <a:gd name="T74" fmla="*/ 33 w 119"/>
                <a:gd name="T75" fmla="*/ 4 h 48"/>
                <a:gd name="T76" fmla="*/ 37 w 119"/>
                <a:gd name="T77" fmla="*/ 4 h 48"/>
                <a:gd name="T78" fmla="*/ 41 w 119"/>
                <a:gd name="T7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9" h="48">
                  <a:moveTo>
                    <a:pt x="44" y="4"/>
                  </a:moveTo>
                  <a:lnTo>
                    <a:pt x="44" y="4"/>
                  </a:lnTo>
                  <a:lnTo>
                    <a:pt x="44" y="4"/>
                  </a:lnTo>
                  <a:lnTo>
                    <a:pt x="48" y="4"/>
                  </a:lnTo>
                  <a:lnTo>
                    <a:pt x="52" y="4"/>
                  </a:lnTo>
                  <a:lnTo>
                    <a:pt x="56" y="4"/>
                  </a:lnTo>
                  <a:lnTo>
                    <a:pt x="56" y="4"/>
                  </a:lnTo>
                  <a:lnTo>
                    <a:pt x="59" y="7"/>
                  </a:lnTo>
                  <a:lnTo>
                    <a:pt x="63" y="7"/>
                  </a:lnTo>
                  <a:lnTo>
                    <a:pt x="63" y="11"/>
                  </a:lnTo>
                  <a:lnTo>
                    <a:pt x="63" y="11"/>
                  </a:lnTo>
                  <a:lnTo>
                    <a:pt x="63" y="15"/>
                  </a:lnTo>
                  <a:lnTo>
                    <a:pt x="67" y="15"/>
                  </a:lnTo>
                  <a:lnTo>
                    <a:pt x="67" y="19"/>
                  </a:lnTo>
                  <a:lnTo>
                    <a:pt x="67" y="19"/>
                  </a:lnTo>
                  <a:lnTo>
                    <a:pt x="70" y="19"/>
                  </a:lnTo>
                  <a:lnTo>
                    <a:pt x="70" y="19"/>
                  </a:lnTo>
                  <a:lnTo>
                    <a:pt x="67" y="11"/>
                  </a:lnTo>
                  <a:lnTo>
                    <a:pt x="70" y="11"/>
                  </a:lnTo>
                  <a:lnTo>
                    <a:pt x="78" y="15"/>
                  </a:lnTo>
                  <a:lnTo>
                    <a:pt x="81" y="15"/>
                  </a:lnTo>
                  <a:lnTo>
                    <a:pt x="81" y="19"/>
                  </a:lnTo>
                  <a:lnTo>
                    <a:pt x="85" y="19"/>
                  </a:lnTo>
                  <a:lnTo>
                    <a:pt x="89" y="19"/>
                  </a:lnTo>
                  <a:lnTo>
                    <a:pt x="96" y="19"/>
                  </a:lnTo>
                  <a:lnTo>
                    <a:pt x="104" y="26"/>
                  </a:lnTo>
                  <a:lnTo>
                    <a:pt x="107" y="33"/>
                  </a:lnTo>
                  <a:lnTo>
                    <a:pt x="111" y="33"/>
                  </a:lnTo>
                  <a:lnTo>
                    <a:pt x="111" y="30"/>
                  </a:lnTo>
                  <a:lnTo>
                    <a:pt x="119" y="30"/>
                  </a:lnTo>
                  <a:lnTo>
                    <a:pt x="119" y="33"/>
                  </a:lnTo>
                  <a:lnTo>
                    <a:pt x="119" y="37"/>
                  </a:lnTo>
                  <a:lnTo>
                    <a:pt x="111" y="37"/>
                  </a:lnTo>
                  <a:lnTo>
                    <a:pt x="107" y="37"/>
                  </a:lnTo>
                  <a:lnTo>
                    <a:pt x="104" y="41"/>
                  </a:lnTo>
                  <a:lnTo>
                    <a:pt x="100" y="45"/>
                  </a:lnTo>
                  <a:lnTo>
                    <a:pt x="93" y="45"/>
                  </a:lnTo>
                  <a:lnTo>
                    <a:pt x="89" y="45"/>
                  </a:lnTo>
                  <a:lnTo>
                    <a:pt x="85" y="45"/>
                  </a:lnTo>
                  <a:lnTo>
                    <a:pt x="81" y="45"/>
                  </a:lnTo>
                  <a:lnTo>
                    <a:pt x="78" y="48"/>
                  </a:lnTo>
                  <a:lnTo>
                    <a:pt x="70" y="45"/>
                  </a:lnTo>
                  <a:lnTo>
                    <a:pt x="70" y="45"/>
                  </a:lnTo>
                  <a:lnTo>
                    <a:pt x="63" y="45"/>
                  </a:lnTo>
                  <a:lnTo>
                    <a:pt x="59" y="45"/>
                  </a:lnTo>
                  <a:lnTo>
                    <a:pt x="56" y="41"/>
                  </a:lnTo>
                  <a:lnTo>
                    <a:pt x="48" y="41"/>
                  </a:lnTo>
                  <a:lnTo>
                    <a:pt x="48" y="41"/>
                  </a:lnTo>
                  <a:lnTo>
                    <a:pt x="44" y="45"/>
                  </a:lnTo>
                  <a:lnTo>
                    <a:pt x="44" y="45"/>
                  </a:lnTo>
                  <a:lnTo>
                    <a:pt x="44" y="48"/>
                  </a:lnTo>
                  <a:lnTo>
                    <a:pt x="37" y="48"/>
                  </a:lnTo>
                  <a:lnTo>
                    <a:pt x="37" y="48"/>
                  </a:lnTo>
                  <a:lnTo>
                    <a:pt x="30" y="45"/>
                  </a:lnTo>
                  <a:lnTo>
                    <a:pt x="26" y="45"/>
                  </a:lnTo>
                  <a:lnTo>
                    <a:pt x="26" y="45"/>
                  </a:lnTo>
                  <a:lnTo>
                    <a:pt x="19" y="37"/>
                  </a:lnTo>
                  <a:lnTo>
                    <a:pt x="19" y="37"/>
                  </a:lnTo>
                  <a:lnTo>
                    <a:pt x="11" y="33"/>
                  </a:lnTo>
                  <a:lnTo>
                    <a:pt x="7" y="30"/>
                  </a:lnTo>
                  <a:lnTo>
                    <a:pt x="7" y="30"/>
                  </a:lnTo>
                  <a:lnTo>
                    <a:pt x="7" y="26"/>
                  </a:lnTo>
                  <a:lnTo>
                    <a:pt x="4" y="19"/>
                  </a:lnTo>
                  <a:lnTo>
                    <a:pt x="0" y="19"/>
                  </a:lnTo>
                  <a:lnTo>
                    <a:pt x="0" y="15"/>
                  </a:lnTo>
                  <a:lnTo>
                    <a:pt x="0" y="15"/>
                  </a:lnTo>
                  <a:lnTo>
                    <a:pt x="4" y="15"/>
                  </a:lnTo>
                  <a:lnTo>
                    <a:pt x="4" y="15"/>
                  </a:lnTo>
                  <a:lnTo>
                    <a:pt x="11" y="11"/>
                  </a:lnTo>
                  <a:lnTo>
                    <a:pt x="15" y="11"/>
                  </a:lnTo>
                  <a:lnTo>
                    <a:pt x="19" y="7"/>
                  </a:lnTo>
                  <a:lnTo>
                    <a:pt x="22" y="7"/>
                  </a:lnTo>
                  <a:lnTo>
                    <a:pt x="22" y="7"/>
                  </a:lnTo>
                  <a:lnTo>
                    <a:pt x="30" y="7"/>
                  </a:lnTo>
                  <a:lnTo>
                    <a:pt x="30" y="7"/>
                  </a:lnTo>
                  <a:lnTo>
                    <a:pt x="33" y="4"/>
                  </a:lnTo>
                  <a:lnTo>
                    <a:pt x="33" y="4"/>
                  </a:lnTo>
                  <a:lnTo>
                    <a:pt x="37" y="4"/>
                  </a:lnTo>
                  <a:lnTo>
                    <a:pt x="41" y="0"/>
                  </a:lnTo>
                  <a:lnTo>
                    <a:pt x="41" y="4"/>
                  </a:lnTo>
                  <a:lnTo>
                    <a:pt x="44"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59" name="Freeform 61"/>
            <p:cNvSpPr/>
            <p:nvPr/>
          </p:nvSpPr>
          <p:spPr bwMode="auto">
            <a:xfrm>
              <a:off x="4397236" y="1997415"/>
              <a:ext cx="176269" cy="191708"/>
            </a:xfrm>
            <a:custGeom>
              <a:avLst/>
              <a:gdLst>
                <a:gd name="T0" fmla="*/ 49 w 137"/>
                <a:gd name="T1" fmla="*/ 4 h 149"/>
                <a:gd name="T2" fmla="*/ 56 w 137"/>
                <a:gd name="T3" fmla="*/ 8 h 149"/>
                <a:gd name="T4" fmla="*/ 60 w 137"/>
                <a:gd name="T5" fmla="*/ 15 h 149"/>
                <a:gd name="T6" fmla="*/ 67 w 137"/>
                <a:gd name="T7" fmla="*/ 11 h 149"/>
                <a:gd name="T8" fmla="*/ 75 w 137"/>
                <a:gd name="T9" fmla="*/ 15 h 149"/>
                <a:gd name="T10" fmla="*/ 67 w 137"/>
                <a:gd name="T11" fmla="*/ 19 h 149"/>
                <a:gd name="T12" fmla="*/ 78 w 137"/>
                <a:gd name="T13" fmla="*/ 22 h 149"/>
                <a:gd name="T14" fmla="*/ 89 w 137"/>
                <a:gd name="T15" fmla="*/ 15 h 149"/>
                <a:gd name="T16" fmla="*/ 97 w 137"/>
                <a:gd name="T17" fmla="*/ 11 h 149"/>
                <a:gd name="T18" fmla="*/ 93 w 137"/>
                <a:gd name="T19" fmla="*/ 15 h 149"/>
                <a:gd name="T20" fmla="*/ 100 w 137"/>
                <a:gd name="T21" fmla="*/ 15 h 149"/>
                <a:gd name="T22" fmla="*/ 112 w 137"/>
                <a:gd name="T23" fmla="*/ 19 h 149"/>
                <a:gd name="T24" fmla="*/ 119 w 137"/>
                <a:gd name="T25" fmla="*/ 26 h 149"/>
                <a:gd name="T26" fmla="*/ 126 w 137"/>
                <a:gd name="T27" fmla="*/ 34 h 149"/>
                <a:gd name="T28" fmla="*/ 126 w 137"/>
                <a:gd name="T29" fmla="*/ 48 h 149"/>
                <a:gd name="T30" fmla="*/ 130 w 137"/>
                <a:gd name="T31" fmla="*/ 59 h 149"/>
                <a:gd name="T32" fmla="*/ 137 w 137"/>
                <a:gd name="T33" fmla="*/ 71 h 149"/>
                <a:gd name="T34" fmla="*/ 130 w 137"/>
                <a:gd name="T35" fmla="*/ 82 h 149"/>
                <a:gd name="T36" fmla="*/ 123 w 137"/>
                <a:gd name="T37" fmla="*/ 85 h 149"/>
                <a:gd name="T38" fmla="*/ 108 w 137"/>
                <a:gd name="T39" fmla="*/ 89 h 149"/>
                <a:gd name="T40" fmla="*/ 93 w 137"/>
                <a:gd name="T41" fmla="*/ 93 h 149"/>
                <a:gd name="T42" fmla="*/ 100 w 137"/>
                <a:gd name="T43" fmla="*/ 104 h 149"/>
                <a:gd name="T44" fmla="*/ 112 w 137"/>
                <a:gd name="T45" fmla="*/ 115 h 149"/>
                <a:gd name="T46" fmla="*/ 119 w 137"/>
                <a:gd name="T47" fmla="*/ 130 h 149"/>
                <a:gd name="T48" fmla="*/ 108 w 137"/>
                <a:gd name="T49" fmla="*/ 137 h 149"/>
                <a:gd name="T50" fmla="*/ 108 w 137"/>
                <a:gd name="T51" fmla="*/ 145 h 149"/>
                <a:gd name="T52" fmla="*/ 97 w 137"/>
                <a:gd name="T53" fmla="*/ 145 h 149"/>
                <a:gd name="T54" fmla="*/ 82 w 137"/>
                <a:gd name="T55" fmla="*/ 149 h 149"/>
                <a:gd name="T56" fmla="*/ 71 w 137"/>
                <a:gd name="T57" fmla="*/ 149 h 149"/>
                <a:gd name="T58" fmla="*/ 60 w 137"/>
                <a:gd name="T59" fmla="*/ 149 h 149"/>
                <a:gd name="T60" fmla="*/ 52 w 137"/>
                <a:gd name="T61" fmla="*/ 145 h 149"/>
                <a:gd name="T62" fmla="*/ 45 w 137"/>
                <a:gd name="T63" fmla="*/ 141 h 149"/>
                <a:gd name="T64" fmla="*/ 37 w 137"/>
                <a:gd name="T65" fmla="*/ 145 h 149"/>
                <a:gd name="T66" fmla="*/ 30 w 137"/>
                <a:gd name="T67" fmla="*/ 141 h 149"/>
                <a:gd name="T68" fmla="*/ 30 w 137"/>
                <a:gd name="T69" fmla="*/ 130 h 149"/>
                <a:gd name="T70" fmla="*/ 34 w 137"/>
                <a:gd name="T71" fmla="*/ 119 h 149"/>
                <a:gd name="T72" fmla="*/ 19 w 137"/>
                <a:gd name="T73" fmla="*/ 115 h 149"/>
                <a:gd name="T74" fmla="*/ 12 w 137"/>
                <a:gd name="T75" fmla="*/ 111 h 149"/>
                <a:gd name="T76" fmla="*/ 8 w 137"/>
                <a:gd name="T77" fmla="*/ 104 h 149"/>
                <a:gd name="T78" fmla="*/ 4 w 137"/>
                <a:gd name="T79" fmla="*/ 93 h 149"/>
                <a:gd name="T80" fmla="*/ 0 w 137"/>
                <a:gd name="T81" fmla="*/ 82 h 149"/>
                <a:gd name="T82" fmla="*/ 0 w 137"/>
                <a:gd name="T83" fmla="*/ 71 h 149"/>
                <a:gd name="T84" fmla="*/ 15 w 137"/>
                <a:gd name="T85" fmla="*/ 63 h 149"/>
                <a:gd name="T86" fmla="*/ 19 w 137"/>
                <a:gd name="T87" fmla="*/ 56 h 149"/>
                <a:gd name="T88" fmla="*/ 12 w 137"/>
                <a:gd name="T89" fmla="*/ 48 h 149"/>
                <a:gd name="T90" fmla="*/ 19 w 137"/>
                <a:gd name="T91" fmla="*/ 45 h 149"/>
                <a:gd name="T92" fmla="*/ 23 w 137"/>
                <a:gd name="T93" fmla="*/ 37 h 149"/>
                <a:gd name="T94" fmla="*/ 15 w 137"/>
                <a:gd name="T95" fmla="*/ 34 h 149"/>
                <a:gd name="T96" fmla="*/ 30 w 137"/>
                <a:gd name="T97" fmla="*/ 30 h 149"/>
                <a:gd name="T98" fmla="*/ 34 w 137"/>
                <a:gd name="T99" fmla="*/ 30 h 149"/>
                <a:gd name="T100" fmla="*/ 37 w 137"/>
                <a:gd name="T101" fmla="*/ 34 h 149"/>
                <a:gd name="T102" fmla="*/ 37 w 137"/>
                <a:gd name="T103" fmla="*/ 30 h 149"/>
                <a:gd name="T104" fmla="*/ 49 w 137"/>
                <a:gd name="T105" fmla="*/ 26 h 149"/>
                <a:gd name="T106" fmla="*/ 49 w 137"/>
                <a:gd name="T107" fmla="*/ 22 h 149"/>
                <a:gd name="T108" fmla="*/ 45 w 137"/>
                <a:gd name="T109" fmla="*/ 19 h 149"/>
                <a:gd name="T110" fmla="*/ 41 w 137"/>
                <a:gd name="T111" fmla="*/ 11 h 149"/>
                <a:gd name="T112" fmla="*/ 41 w 137"/>
                <a:gd name="T113" fmla="*/ 4 h 149"/>
                <a:gd name="T114" fmla="*/ 37 w 137"/>
                <a:gd name="T11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49">
                  <a:moveTo>
                    <a:pt x="37" y="0"/>
                  </a:moveTo>
                  <a:lnTo>
                    <a:pt x="41" y="0"/>
                  </a:lnTo>
                  <a:lnTo>
                    <a:pt x="49" y="4"/>
                  </a:lnTo>
                  <a:lnTo>
                    <a:pt x="49" y="4"/>
                  </a:lnTo>
                  <a:lnTo>
                    <a:pt x="52" y="4"/>
                  </a:lnTo>
                  <a:lnTo>
                    <a:pt x="56" y="4"/>
                  </a:lnTo>
                  <a:lnTo>
                    <a:pt x="60" y="8"/>
                  </a:lnTo>
                  <a:lnTo>
                    <a:pt x="56" y="8"/>
                  </a:lnTo>
                  <a:lnTo>
                    <a:pt x="56" y="11"/>
                  </a:lnTo>
                  <a:lnTo>
                    <a:pt x="56" y="11"/>
                  </a:lnTo>
                  <a:lnTo>
                    <a:pt x="60" y="11"/>
                  </a:lnTo>
                  <a:lnTo>
                    <a:pt x="60" y="15"/>
                  </a:lnTo>
                  <a:lnTo>
                    <a:pt x="63" y="15"/>
                  </a:lnTo>
                  <a:lnTo>
                    <a:pt x="63" y="11"/>
                  </a:lnTo>
                  <a:lnTo>
                    <a:pt x="67" y="11"/>
                  </a:lnTo>
                  <a:lnTo>
                    <a:pt x="67" y="11"/>
                  </a:lnTo>
                  <a:lnTo>
                    <a:pt x="71" y="15"/>
                  </a:lnTo>
                  <a:lnTo>
                    <a:pt x="71" y="15"/>
                  </a:lnTo>
                  <a:lnTo>
                    <a:pt x="75" y="11"/>
                  </a:lnTo>
                  <a:lnTo>
                    <a:pt x="75" y="15"/>
                  </a:lnTo>
                  <a:lnTo>
                    <a:pt x="75" y="15"/>
                  </a:lnTo>
                  <a:lnTo>
                    <a:pt x="75" y="19"/>
                  </a:lnTo>
                  <a:lnTo>
                    <a:pt x="71" y="19"/>
                  </a:lnTo>
                  <a:lnTo>
                    <a:pt x="67" y="19"/>
                  </a:lnTo>
                  <a:lnTo>
                    <a:pt x="71" y="22"/>
                  </a:lnTo>
                  <a:lnTo>
                    <a:pt x="75" y="19"/>
                  </a:lnTo>
                  <a:lnTo>
                    <a:pt x="78" y="22"/>
                  </a:lnTo>
                  <a:lnTo>
                    <a:pt x="78" y="22"/>
                  </a:lnTo>
                  <a:lnTo>
                    <a:pt x="82" y="22"/>
                  </a:lnTo>
                  <a:lnTo>
                    <a:pt x="82" y="19"/>
                  </a:lnTo>
                  <a:lnTo>
                    <a:pt x="86" y="19"/>
                  </a:lnTo>
                  <a:lnTo>
                    <a:pt x="89" y="15"/>
                  </a:lnTo>
                  <a:lnTo>
                    <a:pt x="89" y="15"/>
                  </a:lnTo>
                  <a:lnTo>
                    <a:pt x="93" y="15"/>
                  </a:lnTo>
                  <a:lnTo>
                    <a:pt x="93" y="11"/>
                  </a:lnTo>
                  <a:lnTo>
                    <a:pt x="97" y="11"/>
                  </a:lnTo>
                  <a:lnTo>
                    <a:pt x="100" y="11"/>
                  </a:lnTo>
                  <a:lnTo>
                    <a:pt x="97" y="11"/>
                  </a:lnTo>
                  <a:lnTo>
                    <a:pt x="97" y="15"/>
                  </a:lnTo>
                  <a:lnTo>
                    <a:pt x="93" y="15"/>
                  </a:lnTo>
                  <a:lnTo>
                    <a:pt x="93" y="15"/>
                  </a:lnTo>
                  <a:lnTo>
                    <a:pt x="93" y="15"/>
                  </a:lnTo>
                  <a:lnTo>
                    <a:pt x="97" y="15"/>
                  </a:lnTo>
                  <a:lnTo>
                    <a:pt x="100" y="15"/>
                  </a:lnTo>
                  <a:lnTo>
                    <a:pt x="104" y="11"/>
                  </a:lnTo>
                  <a:lnTo>
                    <a:pt x="104" y="15"/>
                  </a:lnTo>
                  <a:lnTo>
                    <a:pt x="108" y="15"/>
                  </a:lnTo>
                  <a:lnTo>
                    <a:pt x="112" y="19"/>
                  </a:lnTo>
                  <a:lnTo>
                    <a:pt x="115" y="19"/>
                  </a:lnTo>
                  <a:lnTo>
                    <a:pt x="115" y="22"/>
                  </a:lnTo>
                  <a:lnTo>
                    <a:pt x="115" y="22"/>
                  </a:lnTo>
                  <a:lnTo>
                    <a:pt x="119" y="26"/>
                  </a:lnTo>
                  <a:lnTo>
                    <a:pt x="123" y="26"/>
                  </a:lnTo>
                  <a:lnTo>
                    <a:pt x="123" y="26"/>
                  </a:lnTo>
                  <a:lnTo>
                    <a:pt x="126" y="26"/>
                  </a:lnTo>
                  <a:lnTo>
                    <a:pt x="126" y="34"/>
                  </a:lnTo>
                  <a:lnTo>
                    <a:pt x="126" y="37"/>
                  </a:lnTo>
                  <a:lnTo>
                    <a:pt x="123" y="41"/>
                  </a:lnTo>
                  <a:lnTo>
                    <a:pt x="123" y="41"/>
                  </a:lnTo>
                  <a:lnTo>
                    <a:pt x="126" y="48"/>
                  </a:lnTo>
                  <a:lnTo>
                    <a:pt x="126" y="52"/>
                  </a:lnTo>
                  <a:lnTo>
                    <a:pt x="130" y="52"/>
                  </a:lnTo>
                  <a:lnTo>
                    <a:pt x="130" y="56"/>
                  </a:lnTo>
                  <a:lnTo>
                    <a:pt x="130" y="59"/>
                  </a:lnTo>
                  <a:lnTo>
                    <a:pt x="130" y="59"/>
                  </a:lnTo>
                  <a:lnTo>
                    <a:pt x="134" y="67"/>
                  </a:lnTo>
                  <a:lnTo>
                    <a:pt x="134" y="67"/>
                  </a:lnTo>
                  <a:lnTo>
                    <a:pt x="137" y="71"/>
                  </a:lnTo>
                  <a:lnTo>
                    <a:pt x="137" y="78"/>
                  </a:lnTo>
                  <a:lnTo>
                    <a:pt x="134" y="82"/>
                  </a:lnTo>
                  <a:lnTo>
                    <a:pt x="134" y="78"/>
                  </a:lnTo>
                  <a:lnTo>
                    <a:pt x="130" y="82"/>
                  </a:lnTo>
                  <a:lnTo>
                    <a:pt x="126" y="82"/>
                  </a:lnTo>
                  <a:lnTo>
                    <a:pt x="126" y="82"/>
                  </a:lnTo>
                  <a:lnTo>
                    <a:pt x="123" y="85"/>
                  </a:lnTo>
                  <a:lnTo>
                    <a:pt x="123" y="85"/>
                  </a:lnTo>
                  <a:lnTo>
                    <a:pt x="115" y="85"/>
                  </a:lnTo>
                  <a:lnTo>
                    <a:pt x="115" y="85"/>
                  </a:lnTo>
                  <a:lnTo>
                    <a:pt x="112" y="85"/>
                  </a:lnTo>
                  <a:lnTo>
                    <a:pt x="108" y="89"/>
                  </a:lnTo>
                  <a:lnTo>
                    <a:pt x="104" y="89"/>
                  </a:lnTo>
                  <a:lnTo>
                    <a:pt x="97" y="93"/>
                  </a:lnTo>
                  <a:lnTo>
                    <a:pt x="97" y="93"/>
                  </a:lnTo>
                  <a:lnTo>
                    <a:pt x="93" y="93"/>
                  </a:lnTo>
                  <a:lnTo>
                    <a:pt x="93" y="93"/>
                  </a:lnTo>
                  <a:lnTo>
                    <a:pt x="93" y="97"/>
                  </a:lnTo>
                  <a:lnTo>
                    <a:pt x="97" y="97"/>
                  </a:lnTo>
                  <a:lnTo>
                    <a:pt x="100" y="104"/>
                  </a:lnTo>
                  <a:lnTo>
                    <a:pt x="100" y="108"/>
                  </a:lnTo>
                  <a:lnTo>
                    <a:pt x="100" y="108"/>
                  </a:lnTo>
                  <a:lnTo>
                    <a:pt x="104" y="111"/>
                  </a:lnTo>
                  <a:lnTo>
                    <a:pt x="112" y="115"/>
                  </a:lnTo>
                  <a:lnTo>
                    <a:pt x="112" y="115"/>
                  </a:lnTo>
                  <a:lnTo>
                    <a:pt x="119" y="123"/>
                  </a:lnTo>
                  <a:lnTo>
                    <a:pt x="119" y="126"/>
                  </a:lnTo>
                  <a:lnTo>
                    <a:pt x="119" y="130"/>
                  </a:lnTo>
                  <a:lnTo>
                    <a:pt x="115" y="130"/>
                  </a:lnTo>
                  <a:lnTo>
                    <a:pt x="115" y="130"/>
                  </a:lnTo>
                  <a:lnTo>
                    <a:pt x="112" y="134"/>
                  </a:lnTo>
                  <a:lnTo>
                    <a:pt x="108" y="137"/>
                  </a:lnTo>
                  <a:lnTo>
                    <a:pt x="108" y="141"/>
                  </a:lnTo>
                  <a:lnTo>
                    <a:pt x="112" y="141"/>
                  </a:lnTo>
                  <a:lnTo>
                    <a:pt x="112" y="145"/>
                  </a:lnTo>
                  <a:lnTo>
                    <a:pt x="108" y="145"/>
                  </a:lnTo>
                  <a:lnTo>
                    <a:pt x="104" y="145"/>
                  </a:lnTo>
                  <a:lnTo>
                    <a:pt x="100" y="145"/>
                  </a:lnTo>
                  <a:lnTo>
                    <a:pt x="97" y="145"/>
                  </a:lnTo>
                  <a:lnTo>
                    <a:pt x="97" y="145"/>
                  </a:lnTo>
                  <a:lnTo>
                    <a:pt x="89" y="149"/>
                  </a:lnTo>
                  <a:lnTo>
                    <a:pt x="89" y="149"/>
                  </a:lnTo>
                  <a:lnTo>
                    <a:pt x="86" y="149"/>
                  </a:lnTo>
                  <a:lnTo>
                    <a:pt x="82" y="149"/>
                  </a:lnTo>
                  <a:lnTo>
                    <a:pt x="78" y="145"/>
                  </a:lnTo>
                  <a:lnTo>
                    <a:pt x="75" y="145"/>
                  </a:lnTo>
                  <a:lnTo>
                    <a:pt x="71" y="145"/>
                  </a:lnTo>
                  <a:lnTo>
                    <a:pt x="71" y="149"/>
                  </a:lnTo>
                  <a:lnTo>
                    <a:pt x="71" y="149"/>
                  </a:lnTo>
                  <a:lnTo>
                    <a:pt x="67" y="149"/>
                  </a:lnTo>
                  <a:lnTo>
                    <a:pt x="63" y="145"/>
                  </a:lnTo>
                  <a:lnTo>
                    <a:pt x="60" y="149"/>
                  </a:lnTo>
                  <a:lnTo>
                    <a:pt x="60" y="149"/>
                  </a:lnTo>
                  <a:lnTo>
                    <a:pt x="60" y="149"/>
                  </a:lnTo>
                  <a:lnTo>
                    <a:pt x="56" y="149"/>
                  </a:lnTo>
                  <a:lnTo>
                    <a:pt x="52" y="145"/>
                  </a:lnTo>
                  <a:lnTo>
                    <a:pt x="49" y="145"/>
                  </a:lnTo>
                  <a:lnTo>
                    <a:pt x="49" y="145"/>
                  </a:lnTo>
                  <a:lnTo>
                    <a:pt x="45" y="145"/>
                  </a:lnTo>
                  <a:lnTo>
                    <a:pt x="45" y="141"/>
                  </a:lnTo>
                  <a:lnTo>
                    <a:pt x="41" y="141"/>
                  </a:lnTo>
                  <a:lnTo>
                    <a:pt x="41" y="145"/>
                  </a:lnTo>
                  <a:lnTo>
                    <a:pt x="41" y="145"/>
                  </a:lnTo>
                  <a:lnTo>
                    <a:pt x="37" y="145"/>
                  </a:lnTo>
                  <a:lnTo>
                    <a:pt x="34" y="145"/>
                  </a:lnTo>
                  <a:lnTo>
                    <a:pt x="30" y="145"/>
                  </a:lnTo>
                  <a:lnTo>
                    <a:pt x="30" y="145"/>
                  </a:lnTo>
                  <a:lnTo>
                    <a:pt x="30" y="141"/>
                  </a:lnTo>
                  <a:lnTo>
                    <a:pt x="26" y="141"/>
                  </a:lnTo>
                  <a:lnTo>
                    <a:pt x="26" y="137"/>
                  </a:lnTo>
                  <a:lnTo>
                    <a:pt x="30" y="130"/>
                  </a:lnTo>
                  <a:lnTo>
                    <a:pt x="30" y="130"/>
                  </a:lnTo>
                  <a:lnTo>
                    <a:pt x="30" y="126"/>
                  </a:lnTo>
                  <a:lnTo>
                    <a:pt x="34" y="123"/>
                  </a:lnTo>
                  <a:lnTo>
                    <a:pt x="37" y="119"/>
                  </a:lnTo>
                  <a:lnTo>
                    <a:pt x="34" y="119"/>
                  </a:lnTo>
                  <a:lnTo>
                    <a:pt x="30" y="119"/>
                  </a:lnTo>
                  <a:lnTo>
                    <a:pt x="26" y="115"/>
                  </a:lnTo>
                  <a:lnTo>
                    <a:pt x="23" y="119"/>
                  </a:lnTo>
                  <a:lnTo>
                    <a:pt x="19" y="115"/>
                  </a:lnTo>
                  <a:lnTo>
                    <a:pt x="19" y="115"/>
                  </a:lnTo>
                  <a:lnTo>
                    <a:pt x="15" y="119"/>
                  </a:lnTo>
                  <a:lnTo>
                    <a:pt x="12" y="115"/>
                  </a:lnTo>
                  <a:lnTo>
                    <a:pt x="12" y="111"/>
                  </a:lnTo>
                  <a:lnTo>
                    <a:pt x="8" y="111"/>
                  </a:lnTo>
                  <a:lnTo>
                    <a:pt x="8" y="111"/>
                  </a:lnTo>
                  <a:lnTo>
                    <a:pt x="8" y="108"/>
                  </a:lnTo>
                  <a:lnTo>
                    <a:pt x="8" y="104"/>
                  </a:lnTo>
                  <a:lnTo>
                    <a:pt x="8" y="100"/>
                  </a:lnTo>
                  <a:lnTo>
                    <a:pt x="4" y="97"/>
                  </a:lnTo>
                  <a:lnTo>
                    <a:pt x="0" y="97"/>
                  </a:lnTo>
                  <a:lnTo>
                    <a:pt x="4" y="93"/>
                  </a:lnTo>
                  <a:lnTo>
                    <a:pt x="0" y="89"/>
                  </a:lnTo>
                  <a:lnTo>
                    <a:pt x="0" y="89"/>
                  </a:lnTo>
                  <a:lnTo>
                    <a:pt x="0" y="85"/>
                  </a:lnTo>
                  <a:lnTo>
                    <a:pt x="0" y="82"/>
                  </a:lnTo>
                  <a:lnTo>
                    <a:pt x="0" y="82"/>
                  </a:lnTo>
                  <a:lnTo>
                    <a:pt x="0" y="78"/>
                  </a:lnTo>
                  <a:lnTo>
                    <a:pt x="4" y="74"/>
                  </a:lnTo>
                  <a:lnTo>
                    <a:pt x="0" y="71"/>
                  </a:lnTo>
                  <a:lnTo>
                    <a:pt x="4" y="67"/>
                  </a:lnTo>
                  <a:lnTo>
                    <a:pt x="4" y="63"/>
                  </a:lnTo>
                  <a:lnTo>
                    <a:pt x="12" y="63"/>
                  </a:lnTo>
                  <a:lnTo>
                    <a:pt x="15" y="63"/>
                  </a:lnTo>
                  <a:lnTo>
                    <a:pt x="15" y="63"/>
                  </a:lnTo>
                  <a:lnTo>
                    <a:pt x="15" y="59"/>
                  </a:lnTo>
                  <a:lnTo>
                    <a:pt x="15" y="59"/>
                  </a:lnTo>
                  <a:lnTo>
                    <a:pt x="19" y="56"/>
                  </a:lnTo>
                  <a:lnTo>
                    <a:pt x="19" y="52"/>
                  </a:lnTo>
                  <a:lnTo>
                    <a:pt x="15" y="52"/>
                  </a:lnTo>
                  <a:lnTo>
                    <a:pt x="12" y="52"/>
                  </a:lnTo>
                  <a:lnTo>
                    <a:pt x="12" y="48"/>
                  </a:lnTo>
                  <a:lnTo>
                    <a:pt x="15" y="48"/>
                  </a:lnTo>
                  <a:lnTo>
                    <a:pt x="19" y="48"/>
                  </a:lnTo>
                  <a:lnTo>
                    <a:pt x="19" y="48"/>
                  </a:lnTo>
                  <a:lnTo>
                    <a:pt x="19" y="45"/>
                  </a:lnTo>
                  <a:lnTo>
                    <a:pt x="19" y="41"/>
                  </a:lnTo>
                  <a:lnTo>
                    <a:pt x="23" y="41"/>
                  </a:lnTo>
                  <a:lnTo>
                    <a:pt x="23" y="37"/>
                  </a:lnTo>
                  <a:lnTo>
                    <a:pt x="23" y="37"/>
                  </a:lnTo>
                  <a:lnTo>
                    <a:pt x="23" y="37"/>
                  </a:lnTo>
                  <a:lnTo>
                    <a:pt x="23" y="37"/>
                  </a:lnTo>
                  <a:lnTo>
                    <a:pt x="19" y="34"/>
                  </a:lnTo>
                  <a:lnTo>
                    <a:pt x="15" y="34"/>
                  </a:lnTo>
                  <a:lnTo>
                    <a:pt x="15" y="30"/>
                  </a:lnTo>
                  <a:lnTo>
                    <a:pt x="23" y="26"/>
                  </a:lnTo>
                  <a:lnTo>
                    <a:pt x="26" y="26"/>
                  </a:lnTo>
                  <a:lnTo>
                    <a:pt x="30" y="30"/>
                  </a:lnTo>
                  <a:lnTo>
                    <a:pt x="30" y="34"/>
                  </a:lnTo>
                  <a:lnTo>
                    <a:pt x="34" y="37"/>
                  </a:lnTo>
                  <a:lnTo>
                    <a:pt x="34" y="34"/>
                  </a:lnTo>
                  <a:lnTo>
                    <a:pt x="34" y="30"/>
                  </a:lnTo>
                  <a:lnTo>
                    <a:pt x="34" y="30"/>
                  </a:lnTo>
                  <a:lnTo>
                    <a:pt x="34" y="30"/>
                  </a:lnTo>
                  <a:lnTo>
                    <a:pt x="37" y="30"/>
                  </a:lnTo>
                  <a:lnTo>
                    <a:pt x="37" y="34"/>
                  </a:lnTo>
                  <a:lnTo>
                    <a:pt x="41" y="37"/>
                  </a:lnTo>
                  <a:lnTo>
                    <a:pt x="37" y="34"/>
                  </a:lnTo>
                  <a:lnTo>
                    <a:pt x="37" y="30"/>
                  </a:lnTo>
                  <a:lnTo>
                    <a:pt x="37" y="30"/>
                  </a:lnTo>
                  <a:lnTo>
                    <a:pt x="41" y="26"/>
                  </a:lnTo>
                  <a:lnTo>
                    <a:pt x="41" y="26"/>
                  </a:lnTo>
                  <a:lnTo>
                    <a:pt x="45" y="26"/>
                  </a:lnTo>
                  <a:lnTo>
                    <a:pt x="49" y="26"/>
                  </a:lnTo>
                  <a:lnTo>
                    <a:pt x="52" y="30"/>
                  </a:lnTo>
                  <a:lnTo>
                    <a:pt x="60" y="30"/>
                  </a:lnTo>
                  <a:lnTo>
                    <a:pt x="52" y="30"/>
                  </a:lnTo>
                  <a:lnTo>
                    <a:pt x="49" y="22"/>
                  </a:lnTo>
                  <a:lnTo>
                    <a:pt x="45" y="22"/>
                  </a:lnTo>
                  <a:lnTo>
                    <a:pt x="41" y="22"/>
                  </a:lnTo>
                  <a:lnTo>
                    <a:pt x="41" y="19"/>
                  </a:lnTo>
                  <a:lnTo>
                    <a:pt x="45" y="19"/>
                  </a:lnTo>
                  <a:lnTo>
                    <a:pt x="41" y="15"/>
                  </a:lnTo>
                  <a:lnTo>
                    <a:pt x="41" y="11"/>
                  </a:lnTo>
                  <a:lnTo>
                    <a:pt x="41" y="15"/>
                  </a:lnTo>
                  <a:lnTo>
                    <a:pt x="41" y="11"/>
                  </a:lnTo>
                  <a:lnTo>
                    <a:pt x="41" y="11"/>
                  </a:lnTo>
                  <a:lnTo>
                    <a:pt x="45" y="11"/>
                  </a:lnTo>
                  <a:lnTo>
                    <a:pt x="41" y="8"/>
                  </a:lnTo>
                  <a:lnTo>
                    <a:pt x="41" y="4"/>
                  </a:lnTo>
                  <a:lnTo>
                    <a:pt x="41" y="4"/>
                  </a:lnTo>
                  <a:lnTo>
                    <a:pt x="37" y="4"/>
                  </a:lnTo>
                  <a:lnTo>
                    <a:pt x="37" y="0"/>
                  </a:lnTo>
                  <a:lnTo>
                    <a:pt x="37"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0" name="Freeform 62"/>
            <p:cNvSpPr/>
            <p:nvPr/>
          </p:nvSpPr>
          <p:spPr bwMode="auto">
            <a:xfrm>
              <a:off x="4474435" y="2192983"/>
              <a:ext cx="3860" cy="5147"/>
            </a:xfrm>
            <a:custGeom>
              <a:avLst/>
              <a:gdLst>
                <a:gd name="T0" fmla="*/ 0 w 3"/>
                <a:gd name="T1" fmla="*/ 0 h 4"/>
                <a:gd name="T2" fmla="*/ 3 w 3"/>
                <a:gd name="T3" fmla="*/ 0 h 4"/>
                <a:gd name="T4" fmla="*/ 3 w 3"/>
                <a:gd name="T5" fmla="*/ 4 h 4"/>
                <a:gd name="T6" fmla="*/ 0 w 3"/>
                <a:gd name="T7" fmla="*/ 4 h 4"/>
                <a:gd name="T8" fmla="*/ 0 w 3"/>
                <a:gd name="T9" fmla="*/ 0 h 4"/>
                <a:gd name="T10" fmla="*/ 0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3" y="0"/>
                  </a:lnTo>
                  <a:lnTo>
                    <a:pt x="3" y="4"/>
                  </a:lnTo>
                  <a:lnTo>
                    <a:pt x="0" y="4"/>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1" name="Freeform 63"/>
            <p:cNvSpPr/>
            <p:nvPr/>
          </p:nvSpPr>
          <p:spPr bwMode="auto">
            <a:xfrm>
              <a:off x="4402385" y="2178830"/>
              <a:ext cx="95211" cy="47606"/>
            </a:xfrm>
            <a:custGeom>
              <a:avLst/>
              <a:gdLst>
                <a:gd name="T0" fmla="*/ 30 w 74"/>
                <a:gd name="T1" fmla="*/ 4 h 37"/>
                <a:gd name="T2" fmla="*/ 37 w 74"/>
                <a:gd name="T3" fmla="*/ 4 h 37"/>
                <a:gd name="T4" fmla="*/ 37 w 74"/>
                <a:gd name="T5" fmla="*/ 0 h 37"/>
                <a:gd name="T6" fmla="*/ 41 w 74"/>
                <a:gd name="T7" fmla="*/ 4 h 37"/>
                <a:gd name="T8" fmla="*/ 45 w 74"/>
                <a:gd name="T9" fmla="*/ 4 h 37"/>
                <a:gd name="T10" fmla="*/ 52 w 74"/>
                <a:gd name="T11" fmla="*/ 8 h 37"/>
                <a:gd name="T12" fmla="*/ 56 w 74"/>
                <a:gd name="T13" fmla="*/ 11 h 37"/>
                <a:gd name="T14" fmla="*/ 56 w 74"/>
                <a:gd name="T15" fmla="*/ 15 h 37"/>
                <a:gd name="T16" fmla="*/ 63 w 74"/>
                <a:gd name="T17" fmla="*/ 15 h 37"/>
                <a:gd name="T18" fmla="*/ 67 w 74"/>
                <a:gd name="T19" fmla="*/ 15 h 37"/>
                <a:gd name="T20" fmla="*/ 74 w 74"/>
                <a:gd name="T21" fmla="*/ 15 h 37"/>
                <a:gd name="T22" fmla="*/ 71 w 74"/>
                <a:gd name="T23" fmla="*/ 26 h 37"/>
                <a:gd name="T24" fmla="*/ 63 w 74"/>
                <a:gd name="T25" fmla="*/ 33 h 37"/>
                <a:gd name="T26" fmla="*/ 59 w 74"/>
                <a:gd name="T27" fmla="*/ 30 h 37"/>
                <a:gd name="T28" fmla="*/ 52 w 74"/>
                <a:gd name="T29" fmla="*/ 33 h 37"/>
                <a:gd name="T30" fmla="*/ 45 w 74"/>
                <a:gd name="T31" fmla="*/ 33 h 37"/>
                <a:gd name="T32" fmla="*/ 41 w 74"/>
                <a:gd name="T33" fmla="*/ 30 h 37"/>
                <a:gd name="T34" fmla="*/ 33 w 74"/>
                <a:gd name="T35" fmla="*/ 37 h 37"/>
                <a:gd name="T36" fmla="*/ 22 w 74"/>
                <a:gd name="T37" fmla="*/ 37 h 37"/>
                <a:gd name="T38" fmla="*/ 19 w 74"/>
                <a:gd name="T39" fmla="*/ 33 h 37"/>
                <a:gd name="T40" fmla="*/ 15 w 74"/>
                <a:gd name="T41" fmla="*/ 30 h 37"/>
                <a:gd name="T42" fmla="*/ 8 w 74"/>
                <a:gd name="T43" fmla="*/ 26 h 37"/>
                <a:gd name="T44" fmla="*/ 8 w 74"/>
                <a:gd name="T45" fmla="*/ 33 h 37"/>
                <a:gd name="T46" fmla="*/ 0 w 74"/>
                <a:gd name="T47" fmla="*/ 33 h 37"/>
                <a:gd name="T48" fmla="*/ 0 w 74"/>
                <a:gd name="T49" fmla="*/ 30 h 37"/>
                <a:gd name="T50" fmla="*/ 4 w 74"/>
                <a:gd name="T51" fmla="*/ 26 h 37"/>
                <a:gd name="T52" fmla="*/ 8 w 74"/>
                <a:gd name="T53" fmla="*/ 15 h 37"/>
                <a:gd name="T54" fmla="*/ 15 w 74"/>
                <a:gd name="T55" fmla="*/ 11 h 37"/>
                <a:gd name="T56" fmla="*/ 15 w 74"/>
                <a:gd name="T57" fmla="*/ 8 h 37"/>
                <a:gd name="T58" fmla="*/ 15 w 74"/>
                <a:gd name="T59" fmla="*/ 4 h 37"/>
                <a:gd name="T60" fmla="*/ 19 w 74"/>
                <a:gd name="T61" fmla="*/ 8 h 37"/>
                <a:gd name="T62" fmla="*/ 26 w 74"/>
                <a:gd name="T6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37">
                  <a:moveTo>
                    <a:pt x="26" y="4"/>
                  </a:moveTo>
                  <a:lnTo>
                    <a:pt x="30" y="4"/>
                  </a:lnTo>
                  <a:lnTo>
                    <a:pt x="33" y="4"/>
                  </a:lnTo>
                  <a:lnTo>
                    <a:pt x="37" y="4"/>
                  </a:lnTo>
                  <a:lnTo>
                    <a:pt x="37" y="4"/>
                  </a:lnTo>
                  <a:lnTo>
                    <a:pt x="37" y="0"/>
                  </a:lnTo>
                  <a:lnTo>
                    <a:pt x="41" y="0"/>
                  </a:lnTo>
                  <a:lnTo>
                    <a:pt x="41" y="4"/>
                  </a:lnTo>
                  <a:lnTo>
                    <a:pt x="45" y="4"/>
                  </a:lnTo>
                  <a:lnTo>
                    <a:pt x="45" y="4"/>
                  </a:lnTo>
                  <a:lnTo>
                    <a:pt x="48" y="4"/>
                  </a:lnTo>
                  <a:lnTo>
                    <a:pt x="52" y="8"/>
                  </a:lnTo>
                  <a:lnTo>
                    <a:pt x="56" y="8"/>
                  </a:lnTo>
                  <a:lnTo>
                    <a:pt x="56" y="11"/>
                  </a:lnTo>
                  <a:lnTo>
                    <a:pt x="56" y="11"/>
                  </a:lnTo>
                  <a:lnTo>
                    <a:pt x="56" y="15"/>
                  </a:lnTo>
                  <a:lnTo>
                    <a:pt x="59" y="15"/>
                  </a:lnTo>
                  <a:lnTo>
                    <a:pt x="63" y="15"/>
                  </a:lnTo>
                  <a:lnTo>
                    <a:pt x="67" y="15"/>
                  </a:lnTo>
                  <a:lnTo>
                    <a:pt x="67" y="15"/>
                  </a:lnTo>
                  <a:lnTo>
                    <a:pt x="71" y="15"/>
                  </a:lnTo>
                  <a:lnTo>
                    <a:pt x="74" y="15"/>
                  </a:lnTo>
                  <a:lnTo>
                    <a:pt x="71" y="19"/>
                  </a:lnTo>
                  <a:lnTo>
                    <a:pt x="71" y="26"/>
                  </a:lnTo>
                  <a:lnTo>
                    <a:pt x="63" y="26"/>
                  </a:lnTo>
                  <a:lnTo>
                    <a:pt x="63" y="33"/>
                  </a:lnTo>
                  <a:lnTo>
                    <a:pt x="59" y="30"/>
                  </a:lnTo>
                  <a:lnTo>
                    <a:pt x="59" y="30"/>
                  </a:lnTo>
                  <a:lnTo>
                    <a:pt x="52" y="30"/>
                  </a:lnTo>
                  <a:lnTo>
                    <a:pt x="52" y="33"/>
                  </a:lnTo>
                  <a:lnTo>
                    <a:pt x="48" y="37"/>
                  </a:lnTo>
                  <a:lnTo>
                    <a:pt x="45" y="33"/>
                  </a:lnTo>
                  <a:lnTo>
                    <a:pt x="41" y="33"/>
                  </a:lnTo>
                  <a:lnTo>
                    <a:pt x="41" y="30"/>
                  </a:lnTo>
                  <a:lnTo>
                    <a:pt x="37" y="26"/>
                  </a:lnTo>
                  <a:lnTo>
                    <a:pt x="33" y="37"/>
                  </a:lnTo>
                  <a:lnTo>
                    <a:pt x="26" y="33"/>
                  </a:lnTo>
                  <a:lnTo>
                    <a:pt x="22" y="37"/>
                  </a:lnTo>
                  <a:lnTo>
                    <a:pt x="19" y="37"/>
                  </a:lnTo>
                  <a:lnTo>
                    <a:pt x="19" y="33"/>
                  </a:lnTo>
                  <a:lnTo>
                    <a:pt x="15" y="33"/>
                  </a:lnTo>
                  <a:lnTo>
                    <a:pt x="15" y="30"/>
                  </a:lnTo>
                  <a:lnTo>
                    <a:pt x="11" y="26"/>
                  </a:lnTo>
                  <a:lnTo>
                    <a:pt x="8" y="26"/>
                  </a:lnTo>
                  <a:lnTo>
                    <a:pt x="4" y="30"/>
                  </a:lnTo>
                  <a:lnTo>
                    <a:pt x="8" y="33"/>
                  </a:lnTo>
                  <a:lnTo>
                    <a:pt x="4" y="33"/>
                  </a:lnTo>
                  <a:lnTo>
                    <a:pt x="0" y="33"/>
                  </a:lnTo>
                  <a:lnTo>
                    <a:pt x="0" y="30"/>
                  </a:lnTo>
                  <a:lnTo>
                    <a:pt x="0" y="30"/>
                  </a:lnTo>
                  <a:lnTo>
                    <a:pt x="4" y="30"/>
                  </a:lnTo>
                  <a:lnTo>
                    <a:pt x="4" y="26"/>
                  </a:lnTo>
                  <a:lnTo>
                    <a:pt x="4" y="22"/>
                  </a:lnTo>
                  <a:lnTo>
                    <a:pt x="8" y="15"/>
                  </a:lnTo>
                  <a:lnTo>
                    <a:pt x="11" y="15"/>
                  </a:lnTo>
                  <a:lnTo>
                    <a:pt x="15" y="11"/>
                  </a:lnTo>
                  <a:lnTo>
                    <a:pt x="15" y="11"/>
                  </a:lnTo>
                  <a:lnTo>
                    <a:pt x="15" y="8"/>
                  </a:lnTo>
                  <a:lnTo>
                    <a:pt x="11" y="8"/>
                  </a:lnTo>
                  <a:lnTo>
                    <a:pt x="15" y="4"/>
                  </a:lnTo>
                  <a:lnTo>
                    <a:pt x="19" y="4"/>
                  </a:lnTo>
                  <a:lnTo>
                    <a:pt x="19" y="8"/>
                  </a:lnTo>
                  <a:lnTo>
                    <a:pt x="22" y="8"/>
                  </a:lnTo>
                  <a:lnTo>
                    <a:pt x="26"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2" name="Freeform 64"/>
            <p:cNvSpPr>
              <a:spLocks noEditPoints="1"/>
            </p:cNvSpPr>
            <p:nvPr/>
          </p:nvSpPr>
          <p:spPr bwMode="auto">
            <a:xfrm>
              <a:off x="4349632" y="2041160"/>
              <a:ext cx="77198" cy="61758"/>
            </a:xfrm>
            <a:custGeom>
              <a:avLst/>
              <a:gdLst>
                <a:gd name="T0" fmla="*/ 37 w 60"/>
                <a:gd name="T1" fmla="*/ 44 h 48"/>
                <a:gd name="T2" fmla="*/ 37 w 60"/>
                <a:gd name="T3" fmla="*/ 37 h 48"/>
                <a:gd name="T4" fmla="*/ 41 w 60"/>
                <a:gd name="T5" fmla="*/ 29 h 48"/>
                <a:gd name="T6" fmla="*/ 52 w 60"/>
                <a:gd name="T7" fmla="*/ 29 h 48"/>
                <a:gd name="T8" fmla="*/ 52 w 60"/>
                <a:gd name="T9" fmla="*/ 25 h 48"/>
                <a:gd name="T10" fmla="*/ 56 w 60"/>
                <a:gd name="T11" fmla="*/ 22 h 48"/>
                <a:gd name="T12" fmla="*/ 52 w 60"/>
                <a:gd name="T13" fmla="*/ 18 h 48"/>
                <a:gd name="T14" fmla="*/ 49 w 60"/>
                <a:gd name="T15" fmla="*/ 14 h 48"/>
                <a:gd name="T16" fmla="*/ 56 w 60"/>
                <a:gd name="T17" fmla="*/ 14 h 48"/>
                <a:gd name="T18" fmla="*/ 56 w 60"/>
                <a:gd name="T19" fmla="*/ 11 h 48"/>
                <a:gd name="T20" fmla="*/ 60 w 60"/>
                <a:gd name="T21" fmla="*/ 7 h 48"/>
                <a:gd name="T22" fmla="*/ 60 w 60"/>
                <a:gd name="T23" fmla="*/ 3 h 48"/>
                <a:gd name="T24" fmla="*/ 52 w 60"/>
                <a:gd name="T25" fmla="*/ 0 h 48"/>
                <a:gd name="T26" fmla="*/ 45 w 60"/>
                <a:gd name="T27" fmla="*/ 0 h 48"/>
                <a:gd name="T28" fmla="*/ 37 w 60"/>
                <a:gd name="T29" fmla="*/ 0 h 48"/>
                <a:gd name="T30" fmla="*/ 34 w 60"/>
                <a:gd name="T31" fmla="*/ 3 h 48"/>
                <a:gd name="T32" fmla="*/ 23 w 60"/>
                <a:gd name="T33" fmla="*/ 11 h 48"/>
                <a:gd name="T34" fmla="*/ 19 w 60"/>
                <a:gd name="T35" fmla="*/ 11 h 48"/>
                <a:gd name="T36" fmla="*/ 15 w 60"/>
                <a:gd name="T37" fmla="*/ 14 h 48"/>
                <a:gd name="T38" fmla="*/ 15 w 60"/>
                <a:gd name="T39" fmla="*/ 22 h 48"/>
                <a:gd name="T40" fmla="*/ 12 w 60"/>
                <a:gd name="T41" fmla="*/ 25 h 48"/>
                <a:gd name="T42" fmla="*/ 12 w 60"/>
                <a:gd name="T43" fmla="*/ 29 h 48"/>
                <a:gd name="T44" fmla="*/ 19 w 60"/>
                <a:gd name="T45" fmla="*/ 33 h 48"/>
                <a:gd name="T46" fmla="*/ 12 w 60"/>
                <a:gd name="T47" fmla="*/ 37 h 48"/>
                <a:gd name="T48" fmla="*/ 12 w 60"/>
                <a:gd name="T49" fmla="*/ 37 h 48"/>
                <a:gd name="T50" fmla="*/ 15 w 60"/>
                <a:gd name="T51" fmla="*/ 40 h 48"/>
                <a:gd name="T52" fmla="*/ 8 w 60"/>
                <a:gd name="T53" fmla="*/ 37 h 48"/>
                <a:gd name="T54" fmla="*/ 4 w 60"/>
                <a:gd name="T55" fmla="*/ 37 h 48"/>
                <a:gd name="T56" fmla="*/ 8 w 60"/>
                <a:gd name="T57" fmla="*/ 40 h 48"/>
                <a:gd name="T58" fmla="*/ 12 w 60"/>
                <a:gd name="T59" fmla="*/ 40 h 48"/>
                <a:gd name="T60" fmla="*/ 12 w 60"/>
                <a:gd name="T61" fmla="*/ 40 h 48"/>
                <a:gd name="T62" fmla="*/ 4 w 60"/>
                <a:gd name="T63" fmla="*/ 40 h 48"/>
                <a:gd name="T64" fmla="*/ 0 w 60"/>
                <a:gd name="T65" fmla="*/ 40 h 48"/>
                <a:gd name="T66" fmla="*/ 4 w 60"/>
                <a:gd name="T67" fmla="*/ 44 h 48"/>
                <a:gd name="T68" fmla="*/ 8 w 60"/>
                <a:gd name="T69" fmla="*/ 44 h 48"/>
                <a:gd name="T70" fmla="*/ 12 w 60"/>
                <a:gd name="T71" fmla="*/ 44 h 48"/>
                <a:gd name="T72" fmla="*/ 15 w 60"/>
                <a:gd name="T73" fmla="*/ 40 h 48"/>
                <a:gd name="T74" fmla="*/ 23 w 60"/>
                <a:gd name="T75" fmla="*/ 40 h 48"/>
                <a:gd name="T76" fmla="*/ 26 w 60"/>
                <a:gd name="T77" fmla="*/ 40 h 48"/>
                <a:gd name="T78" fmla="*/ 34 w 60"/>
                <a:gd name="T79" fmla="*/ 44 h 48"/>
                <a:gd name="T80" fmla="*/ 34 w 60"/>
                <a:gd name="T81" fmla="*/ 48 h 48"/>
                <a:gd name="T82" fmla="*/ 37 w 60"/>
                <a:gd name="T83" fmla="*/ 48 h 48"/>
                <a:gd name="T84" fmla="*/ 8 w 60"/>
                <a:gd name="T85" fmla="*/ 33 h 48"/>
                <a:gd name="T86" fmla="*/ 8 w 60"/>
                <a:gd name="T87" fmla="*/ 37 h 48"/>
                <a:gd name="T88" fmla="*/ 4 w 60"/>
                <a:gd name="T89" fmla="*/ 37 h 48"/>
                <a:gd name="T90" fmla="*/ 8 w 60"/>
                <a:gd name="T91" fmla="*/ 33 h 48"/>
                <a:gd name="T92" fmla="*/ 12 w 60"/>
                <a:gd name="T93" fmla="*/ 33 h 48"/>
                <a:gd name="T94" fmla="*/ 12 w 60"/>
                <a:gd name="T95" fmla="*/ 33 h 48"/>
                <a:gd name="T96" fmla="*/ 8 w 60"/>
                <a:gd name="T97"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48">
                  <a:moveTo>
                    <a:pt x="37" y="48"/>
                  </a:moveTo>
                  <a:lnTo>
                    <a:pt x="37" y="44"/>
                  </a:lnTo>
                  <a:lnTo>
                    <a:pt x="41" y="40"/>
                  </a:lnTo>
                  <a:lnTo>
                    <a:pt x="37" y="37"/>
                  </a:lnTo>
                  <a:lnTo>
                    <a:pt x="41" y="33"/>
                  </a:lnTo>
                  <a:lnTo>
                    <a:pt x="41" y="29"/>
                  </a:lnTo>
                  <a:lnTo>
                    <a:pt x="49" y="29"/>
                  </a:lnTo>
                  <a:lnTo>
                    <a:pt x="52" y="29"/>
                  </a:lnTo>
                  <a:lnTo>
                    <a:pt x="52" y="29"/>
                  </a:lnTo>
                  <a:lnTo>
                    <a:pt x="52" y="25"/>
                  </a:lnTo>
                  <a:lnTo>
                    <a:pt x="52" y="25"/>
                  </a:lnTo>
                  <a:lnTo>
                    <a:pt x="56" y="22"/>
                  </a:lnTo>
                  <a:lnTo>
                    <a:pt x="56" y="18"/>
                  </a:lnTo>
                  <a:lnTo>
                    <a:pt x="52" y="18"/>
                  </a:lnTo>
                  <a:lnTo>
                    <a:pt x="49" y="18"/>
                  </a:lnTo>
                  <a:lnTo>
                    <a:pt x="49" y="14"/>
                  </a:lnTo>
                  <a:lnTo>
                    <a:pt x="52" y="14"/>
                  </a:lnTo>
                  <a:lnTo>
                    <a:pt x="56" y="14"/>
                  </a:lnTo>
                  <a:lnTo>
                    <a:pt x="56" y="14"/>
                  </a:lnTo>
                  <a:lnTo>
                    <a:pt x="56" y="11"/>
                  </a:lnTo>
                  <a:lnTo>
                    <a:pt x="56" y="7"/>
                  </a:lnTo>
                  <a:lnTo>
                    <a:pt x="60" y="7"/>
                  </a:lnTo>
                  <a:lnTo>
                    <a:pt x="60" y="3"/>
                  </a:lnTo>
                  <a:lnTo>
                    <a:pt x="60" y="3"/>
                  </a:lnTo>
                  <a:lnTo>
                    <a:pt x="56" y="3"/>
                  </a:lnTo>
                  <a:lnTo>
                    <a:pt x="52" y="0"/>
                  </a:lnTo>
                  <a:lnTo>
                    <a:pt x="49" y="0"/>
                  </a:lnTo>
                  <a:lnTo>
                    <a:pt x="45" y="0"/>
                  </a:lnTo>
                  <a:lnTo>
                    <a:pt x="41" y="3"/>
                  </a:lnTo>
                  <a:lnTo>
                    <a:pt x="37" y="0"/>
                  </a:lnTo>
                  <a:lnTo>
                    <a:pt x="37" y="3"/>
                  </a:lnTo>
                  <a:lnTo>
                    <a:pt x="34" y="3"/>
                  </a:lnTo>
                  <a:lnTo>
                    <a:pt x="30" y="7"/>
                  </a:lnTo>
                  <a:lnTo>
                    <a:pt x="23" y="11"/>
                  </a:lnTo>
                  <a:lnTo>
                    <a:pt x="23" y="7"/>
                  </a:lnTo>
                  <a:lnTo>
                    <a:pt x="19" y="11"/>
                  </a:lnTo>
                  <a:lnTo>
                    <a:pt x="19" y="14"/>
                  </a:lnTo>
                  <a:lnTo>
                    <a:pt x="15" y="14"/>
                  </a:lnTo>
                  <a:lnTo>
                    <a:pt x="15" y="18"/>
                  </a:lnTo>
                  <a:lnTo>
                    <a:pt x="15" y="22"/>
                  </a:lnTo>
                  <a:lnTo>
                    <a:pt x="15" y="25"/>
                  </a:lnTo>
                  <a:lnTo>
                    <a:pt x="12" y="25"/>
                  </a:lnTo>
                  <a:lnTo>
                    <a:pt x="12" y="29"/>
                  </a:lnTo>
                  <a:lnTo>
                    <a:pt x="12" y="29"/>
                  </a:lnTo>
                  <a:lnTo>
                    <a:pt x="15" y="33"/>
                  </a:lnTo>
                  <a:lnTo>
                    <a:pt x="19" y="33"/>
                  </a:lnTo>
                  <a:lnTo>
                    <a:pt x="15" y="33"/>
                  </a:lnTo>
                  <a:lnTo>
                    <a:pt x="12" y="37"/>
                  </a:lnTo>
                  <a:lnTo>
                    <a:pt x="12" y="37"/>
                  </a:lnTo>
                  <a:lnTo>
                    <a:pt x="12" y="37"/>
                  </a:lnTo>
                  <a:lnTo>
                    <a:pt x="15" y="37"/>
                  </a:lnTo>
                  <a:lnTo>
                    <a:pt x="15" y="40"/>
                  </a:lnTo>
                  <a:lnTo>
                    <a:pt x="12" y="40"/>
                  </a:lnTo>
                  <a:lnTo>
                    <a:pt x="8" y="37"/>
                  </a:lnTo>
                  <a:lnTo>
                    <a:pt x="4" y="37"/>
                  </a:lnTo>
                  <a:lnTo>
                    <a:pt x="4" y="37"/>
                  </a:lnTo>
                  <a:lnTo>
                    <a:pt x="4" y="37"/>
                  </a:lnTo>
                  <a:lnTo>
                    <a:pt x="8" y="40"/>
                  </a:lnTo>
                  <a:lnTo>
                    <a:pt x="8" y="40"/>
                  </a:lnTo>
                  <a:lnTo>
                    <a:pt x="12" y="40"/>
                  </a:lnTo>
                  <a:lnTo>
                    <a:pt x="12" y="40"/>
                  </a:lnTo>
                  <a:lnTo>
                    <a:pt x="12" y="40"/>
                  </a:lnTo>
                  <a:lnTo>
                    <a:pt x="8" y="40"/>
                  </a:lnTo>
                  <a:lnTo>
                    <a:pt x="4" y="40"/>
                  </a:lnTo>
                  <a:lnTo>
                    <a:pt x="0" y="40"/>
                  </a:lnTo>
                  <a:lnTo>
                    <a:pt x="0" y="40"/>
                  </a:lnTo>
                  <a:lnTo>
                    <a:pt x="4" y="40"/>
                  </a:lnTo>
                  <a:lnTo>
                    <a:pt x="4" y="44"/>
                  </a:lnTo>
                  <a:lnTo>
                    <a:pt x="8" y="44"/>
                  </a:lnTo>
                  <a:lnTo>
                    <a:pt x="8" y="44"/>
                  </a:lnTo>
                  <a:lnTo>
                    <a:pt x="12" y="44"/>
                  </a:lnTo>
                  <a:lnTo>
                    <a:pt x="12" y="44"/>
                  </a:lnTo>
                  <a:lnTo>
                    <a:pt x="15" y="40"/>
                  </a:lnTo>
                  <a:lnTo>
                    <a:pt x="15" y="40"/>
                  </a:lnTo>
                  <a:lnTo>
                    <a:pt x="15" y="40"/>
                  </a:lnTo>
                  <a:lnTo>
                    <a:pt x="23" y="40"/>
                  </a:lnTo>
                  <a:lnTo>
                    <a:pt x="23" y="40"/>
                  </a:lnTo>
                  <a:lnTo>
                    <a:pt x="26" y="40"/>
                  </a:lnTo>
                  <a:lnTo>
                    <a:pt x="30" y="44"/>
                  </a:lnTo>
                  <a:lnTo>
                    <a:pt x="34" y="44"/>
                  </a:lnTo>
                  <a:lnTo>
                    <a:pt x="34" y="44"/>
                  </a:lnTo>
                  <a:lnTo>
                    <a:pt x="34" y="48"/>
                  </a:lnTo>
                  <a:lnTo>
                    <a:pt x="37" y="48"/>
                  </a:lnTo>
                  <a:lnTo>
                    <a:pt x="37" y="48"/>
                  </a:lnTo>
                  <a:close/>
                  <a:moveTo>
                    <a:pt x="4" y="37"/>
                  </a:moveTo>
                  <a:lnTo>
                    <a:pt x="8" y="33"/>
                  </a:lnTo>
                  <a:lnTo>
                    <a:pt x="12" y="37"/>
                  </a:lnTo>
                  <a:lnTo>
                    <a:pt x="8" y="37"/>
                  </a:lnTo>
                  <a:lnTo>
                    <a:pt x="8" y="37"/>
                  </a:lnTo>
                  <a:lnTo>
                    <a:pt x="4" y="37"/>
                  </a:lnTo>
                  <a:lnTo>
                    <a:pt x="4" y="37"/>
                  </a:lnTo>
                  <a:close/>
                  <a:moveTo>
                    <a:pt x="8" y="33"/>
                  </a:moveTo>
                  <a:lnTo>
                    <a:pt x="8" y="33"/>
                  </a:lnTo>
                  <a:lnTo>
                    <a:pt x="12" y="33"/>
                  </a:lnTo>
                  <a:lnTo>
                    <a:pt x="12" y="33"/>
                  </a:lnTo>
                  <a:lnTo>
                    <a:pt x="12" y="33"/>
                  </a:lnTo>
                  <a:lnTo>
                    <a:pt x="12" y="33"/>
                  </a:lnTo>
                  <a:lnTo>
                    <a:pt x="8" y="33"/>
                  </a:lnTo>
                  <a:lnTo>
                    <a:pt x="8" y="3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3" name="Freeform 65"/>
            <p:cNvSpPr/>
            <p:nvPr/>
          </p:nvSpPr>
          <p:spPr bwMode="auto">
            <a:xfrm>
              <a:off x="4345771" y="2092626"/>
              <a:ext cx="56612" cy="43745"/>
            </a:xfrm>
            <a:custGeom>
              <a:avLst/>
              <a:gdLst>
                <a:gd name="T0" fmla="*/ 40 w 44"/>
                <a:gd name="T1" fmla="*/ 23 h 34"/>
                <a:gd name="T2" fmla="*/ 44 w 44"/>
                <a:gd name="T3" fmla="*/ 19 h 34"/>
                <a:gd name="T4" fmla="*/ 40 w 44"/>
                <a:gd name="T5" fmla="*/ 15 h 34"/>
                <a:gd name="T6" fmla="*/ 40 w 44"/>
                <a:gd name="T7" fmla="*/ 15 h 34"/>
                <a:gd name="T8" fmla="*/ 40 w 44"/>
                <a:gd name="T9" fmla="*/ 11 h 34"/>
                <a:gd name="T10" fmla="*/ 40 w 44"/>
                <a:gd name="T11" fmla="*/ 8 h 34"/>
                <a:gd name="T12" fmla="*/ 37 w 44"/>
                <a:gd name="T13" fmla="*/ 8 h 34"/>
                <a:gd name="T14" fmla="*/ 37 w 44"/>
                <a:gd name="T15" fmla="*/ 4 h 34"/>
                <a:gd name="T16" fmla="*/ 37 w 44"/>
                <a:gd name="T17" fmla="*/ 4 h 34"/>
                <a:gd name="T18" fmla="*/ 33 w 44"/>
                <a:gd name="T19" fmla="*/ 4 h 34"/>
                <a:gd name="T20" fmla="*/ 29 w 44"/>
                <a:gd name="T21" fmla="*/ 0 h 34"/>
                <a:gd name="T22" fmla="*/ 26 w 44"/>
                <a:gd name="T23" fmla="*/ 0 h 34"/>
                <a:gd name="T24" fmla="*/ 26 w 44"/>
                <a:gd name="T25" fmla="*/ 0 h 34"/>
                <a:gd name="T26" fmla="*/ 18 w 44"/>
                <a:gd name="T27" fmla="*/ 0 h 34"/>
                <a:gd name="T28" fmla="*/ 18 w 44"/>
                <a:gd name="T29" fmla="*/ 0 h 34"/>
                <a:gd name="T30" fmla="*/ 18 w 44"/>
                <a:gd name="T31" fmla="*/ 0 h 34"/>
                <a:gd name="T32" fmla="*/ 15 w 44"/>
                <a:gd name="T33" fmla="*/ 4 h 34"/>
                <a:gd name="T34" fmla="*/ 15 w 44"/>
                <a:gd name="T35" fmla="*/ 4 h 34"/>
                <a:gd name="T36" fmla="*/ 11 w 44"/>
                <a:gd name="T37" fmla="*/ 4 h 34"/>
                <a:gd name="T38" fmla="*/ 11 w 44"/>
                <a:gd name="T39" fmla="*/ 4 h 34"/>
                <a:gd name="T40" fmla="*/ 7 w 44"/>
                <a:gd name="T41" fmla="*/ 4 h 34"/>
                <a:gd name="T42" fmla="*/ 7 w 44"/>
                <a:gd name="T43" fmla="*/ 0 h 34"/>
                <a:gd name="T44" fmla="*/ 3 w 44"/>
                <a:gd name="T45" fmla="*/ 0 h 34"/>
                <a:gd name="T46" fmla="*/ 0 w 44"/>
                <a:gd name="T47" fmla="*/ 4 h 34"/>
                <a:gd name="T48" fmla="*/ 0 w 44"/>
                <a:gd name="T49" fmla="*/ 8 h 34"/>
                <a:gd name="T50" fmla="*/ 0 w 44"/>
                <a:gd name="T51" fmla="*/ 8 h 34"/>
                <a:gd name="T52" fmla="*/ 0 w 44"/>
                <a:gd name="T53" fmla="*/ 11 h 34"/>
                <a:gd name="T54" fmla="*/ 3 w 44"/>
                <a:gd name="T55" fmla="*/ 15 h 34"/>
                <a:gd name="T56" fmla="*/ 3 w 44"/>
                <a:gd name="T57" fmla="*/ 15 h 34"/>
                <a:gd name="T58" fmla="*/ 11 w 44"/>
                <a:gd name="T59" fmla="*/ 19 h 34"/>
                <a:gd name="T60" fmla="*/ 11 w 44"/>
                <a:gd name="T61" fmla="*/ 19 h 34"/>
                <a:gd name="T62" fmla="*/ 15 w 44"/>
                <a:gd name="T63" fmla="*/ 23 h 34"/>
                <a:gd name="T64" fmla="*/ 15 w 44"/>
                <a:gd name="T65" fmla="*/ 23 h 34"/>
                <a:gd name="T66" fmla="*/ 15 w 44"/>
                <a:gd name="T67" fmla="*/ 26 h 34"/>
                <a:gd name="T68" fmla="*/ 18 w 44"/>
                <a:gd name="T69" fmla="*/ 26 h 34"/>
                <a:gd name="T70" fmla="*/ 22 w 44"/>
                <a:gd name="T71" fmla="*/ 26 h 34"/>
                <a:gd name="T72" fmla="*/ 22 w 44"/>
                <a:gd name="T73" fmla="*/ 26 h 34"/>
                <a:gd name="T74" fmla="*/ 26 w 44"/>
                <a:gd name="T75" fmla="*/ 26 h 34"/>
                <a:gd name="T76" fmla="*/ 26 w 44"/>
                <a:gd name="T77" fmla="*/ 30 h 34"/>
                <a:gd name="T78" fmla="*/ 29 w 44"/>
                <a:gd name="T79" fmla="*/ 34 h 34"/>
                <a:gd name="T80" fmla="*/ 33 w 44"/>
                <a:gd name="T81" fmla="*/ 34 h 34"/>
                <a:gd name="T82" fmla="*/ 37 w 44"/>
                <a:gd name="T83" fmla="*/ 34 h 34"/>
                <a:gd name="T84" fmla="*/ 37 w 44"/>
                <a:gd name="T85" fmla="*/ 34 h 34"/>
                <a:gd name="T86" fmla="*/ 40 w 44"/>
                <a:gd name="T87" fmla="*/ 34 h 34"/>
                <a:gd name="T88" fmla="*/ 40 w 44"/>
                <a:gd name="T89" fmla="*/ 34 h 34"/>
                <a:gd name="T90" fmla="*/ 40 w 44"/>
                <a:gd name="T91" fmla="*/ 30 h 34"/>
                <a:gd name="T92" fmla="*/ 40 w 44"/>
                <a:gd name="T93" fmla="*/ 30 h 34"/>
                <a:gd name="T94" fmla="*/ 37 w 44"/>
                <a:gd name="T95" fmla="*/ 26 h 34"/>
                <a:gd name="T96" fmla="*/ 40 w 44"/>
                <a:gd name="T97" fmla="*/ 26 h 34"/>
                <a:gd name="T98" fmla="*/ 40 w 44"/>
                <a:gd name="T99" fmla="*/ 23 h 34"/>
                <a:gd name="T100" fmla="*/ 40 w 44"/>
                <a:gd name="T101"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34">
                  <a:moveTo>
                    <a:pt x="40" y="23"/>
                  </a:moveTo>
                  <a:lnTo>
                    <a:pt x="44" y="19"/>
                  </a:lnTo>
                  <a:lnTo>
                    <a:pt x="40" y="15"/>
                  </a:lnTo>
                  <a:lnTo>
                    <a:pt x="40" y="15"/>
                  </a:lnTo>
                  <a:lnTo>
                    <a:pt x="40" y="11"/>
                  </a:lnTo>
                  <a:lnTo>
                    <a:pt x="40" y="8"/>
                  </a:lnTo>
                  <a:lnTo>
                    <a:pt x="37" y="8"/>
                  </a:lnTo>
                  <a:lnTo>
                    <a:pt x="37" y="4"/>
                  </a:lnTo>
                  <a:lnTo>
                    <a:pt x="37" y="4"/>
                  </a:lnTo>
                  <a:lnTo>
                    <a:pt x="33" y="4"/>
                  </a:lnTo>
                  <a:lnTo>
                    <a:pt x="29" y="0"/>
                  </a:lnTo>
                  <a:lnTo>
                    <a:pt x="26" y="0"/>
                  </a:lnTo>
                  <a:lnTo>
                    <a:pt x="26" y="0"/>
                  </a:lnTo>
                  <a:lnTo>
                    <a:pt x="18" y="0"/>
                  </a:lnTo>
                  <a:lnTo>
                    <a:pt x="18" y="0"/>
                  </a:lnTo>
                  <a:lnTo>
                    <a:pt x="18" y="0"/>
                  </a:lnTo>
                  <a:lnTo>
                    <a:pt x="15" y="4"/>
                  </a:lnTo>
                  <a:lnTo>
                    <a:pt x="15" y="4"/>
                  </a:lnTo>
                  <a:lnTo>
                    <a:pt x="11" y="4"/>
                  </a:lnTo>
                  <a:lnTo>
                    <a:pt x="11" y="4"/>
                  </a:lnTo>
                  <a:lnTo>
                    <a:pt x="7" y="4"/>
                  </a:lnTo>
                  <a:lnTo>
                    <a:pt x="7" y="0"/>
                  </a:lnTo>
                  <a:lnTo>
                    <a:pt x="3" y="0"/>
                  </a:lnTo>
                  <a:lnTo>
                    <a:pt x="0" y="4"/>
                  </a:lnTo>
                  <a:lnTo>
                    <a:pt x="0" y="8"/>
                  </a:lnTo>
                  <a:lnTo>
                    <a:pt x="0" y="8"/>
                  </a:lnTo>
                  <a:lnTo>
                    <a:pt x="0" y="11"/>
                  </a:lnTo>
                  <a:lnTo>
                    <a:pt x="3" y="15"/>
                  </a:lnTo>
                  <a:lnTo>
                    <a:pt x="3" y="15"/>
                  </a:lnTo>
                  <a:lnTo>
                    <a:pt x="11" y="19"/>
                  </a:lnTo>
                  <a:lnTo>
                    <a:pt x="11" y="19"/>
                  </a:lnTo>
                  <a:lnTo>
                    <a:pt x="15" y="23"/>
                  </a:lnTo>
                  <a:lnTo>
                    <a:pt x="15" y="23"/>
                  </a:lnTo>
                  <a:lnTo>
                    <a:pt x="15" y="26"/>
                  </a:lnTo>
                  <a:lnTo>
                    <a:pt x="18" y="26"/>
                  </a:lnTo>
                  <a:lnTo>
                    <a:pt x="22" y="26"/>
                  </a:lnTo>
                  <a:lnTo>
                    <a:pt x="22" y="26"/>
                  </a:lnTo>
                  <a:lnTo>
                    <a:pt x="26" y="26"/>
                  </a:lnTo>
                  <a:lnTo>
                    <a:pt x="26" y="30"/>
                  </a:lnTo>
                  <a:lnTo>
                    <a:pt x="29" y="34"/>
                  </a:lnTo>
                  <a:lnTo>
                    <a:pt x="33" y="34"/>
                  </a:lnTo>
                  <a:lnTo>
                    <a:pt x="37" y="34"/>
                  </a:lnTo>
                  <a:lnTo>
                    <a:pt x="37" y="34"/>
                  </a:lnTo>
                  <a:lnTo>
                    <a:pt x="40" y="34"/>
                  </a:lnTo>
                  <a:lnTo>
                    <a:pt x="40" y="34"/>
                  </a:lnTo>
                  <a:lnTo>
                    <a:pt x="40" y="30"/>
                  </a:lnTo>
                  <a:lnTo>
                    <a:pt x="40" y="30"/>
                  </a:lnTo>
                  <a:lnTo>
                    <a:pt x="37" y="26"/>
                  </a:lnTo>
                  <a:lnTo>
                    <a:pt x="40" y="26"/>
                  </a:lnTo>
                  <a:lnTo>
                    <a:pt x="40" y="23"/>
                  </a:lnTo>
                  <a:lnTo>
                    <a:pt x="40" y="2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4" name="Freeform 66"/>
            <p:cNvSpPr/>
            <p:nvPr/>
          </p:nvSpPr>
          <p:spPr bwMode="auto">
            <a:xfrm>
              <a:off x="4393379" y="2122218"/>
              <a:ext cx="14153" cy="18013"/>
            </a:xfrm>
            <a:custGeom>
              <a:avLst/>
              <a:gdLst>
                <a:gd name="T0" fmla="*/ 3 w 11"/>
                <a:gd name="T1" fmla="*/ 11 h 14"/>
                <a:gd name="T2" fmla="*/ 3 w 11"/>
                <a:gd name="T3" fmla="*/ 11 h 14"/>
                <a:gd name="T4" fmla="*/ 3 w 11"/>
                <a:gd name="T5" fmla="*/ 7 h 14"/>
                <a:gd name="T6" fmla="*/ 3 w 11"/>
                <a:gd name="T7" fmla="*/ 7 h 14"/>
                <a:gd name="T8" fmla="*/ 0 w 11"/>
                <a:gd name="T9" fmla="*/ 3 h 14"/>
                <a:gd name="T10" fmla="*/ 3 w 11"/>
                <a:gd name="T11" fmla="*/ 3 h 14"/>
                <a:gd name="T12" fmla="*/ 3 w 11"/>
                <a:gd name="T13" fmla="*/ 0 h 14"/>
                <a:gd name="T14" fmla="*/ 7 w 11"/>
                <a:gd name="T15" fmla="*/ 0 h 14"/>
                <a:gd name="T16" fmla="*/ 11 w 11"/>
                <a:gd name="T17" fmla="*/ 3 h 14"/>
                <a:gd name="T18" fmla="*/ 11 w 11"/>
                <a:gd name="T19" fmla="*/ 7 h 14"/>
                <a:gd name="T20" fmla="*/ 11 w 11"/>
                <a:gd name="T21" fmla="*/ 11 h 14"/>
                <a:gd name="T22" fmla="*/ 11 w 11"/>
                <a:gd name="T23" fmla="*/ 14 h 14"/>
                <a:gd name="T24" fmla="*/ 11 w 11"/>
                <a:gd name="T25" fmla="*/ 14 h 14"/>
                <a:gd name="T26" fmla="*/ 7 w 11"/>
                <a:gd name="T27" fmla="*/ 14 h 14"/>
                <a:gd name="T28" fmla="*/ 3 w 11"/>
                <a:gd name="T29" fmla="*/ 11 h 14"/>
                <a:gd name="T30" fmla="*/ 3 w 11"/>
                <a:gd name="T3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3" y="11"/>
                  </a:moveTo>
                  <a:lnTo>
                    <a:pt x="3" y="11"/>
                  </a:lnTo>
                  <a:lnTo>
                    <a:pt x="3" y="7"/>
                  </a:lnTo>
                  <a:lnTo>
                    <a:pt x="3" y="7"/>
                  </a:lnTo>
                  <a:lnTo>
                    <a:pt x="0" y="3"/>
                  </a:lnTo>
                  <a:lnTo>
                    <a:pt x="3" y="3"/>
                  </a:lnTo>
                  <a:lnTo>
                    <a:pt x="3" y="0"/>
                  </a:lnTo>
                  <a:lnTo>
                    <a:pt x="7" y="0"/>
                  </a:lnTo>
                  <a:lnTo>
                    <a:pt x="11" y="3"/>
                  </a:lnTo>
                  <a:lnTo>
                    <a:pt x="11" y="7"/>
                  </a:lnTo>
                  <a:lnTo>
                    <a:pt x="11" y="11"/>
                  </a:lnTo>
                  <a:lnTo>
                    <a:pt x="11" y="14"/>
                  </a:lnTo>
                  <a:lnTo>
                    <a:pt x="11" y="14"/>
                  </a:lnTo>
                  <a:lnTo>
                    <a:pt x="7" y="14"/>
                  </a:lnTo>
                  <a:lnTo>
                    <a:pt x="3" y="11"/>
                  </a:lnTo>
                  <a:lnTo>
                    <a:pt x="3"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5" name="Freeform 67"/>
            <p:cNvSpPr>
              <a:spLocks noEditPoints="1"/>
            </p:cNvSpPr>
            <p:nvPr/>
          </p:nvSpPr>
          <p:spPr bwMode="auto">
            <a:xfrm>
              <a:off x="4159212" y="1782548"/>
              <a:ext cx="14153" cy="33452"/>
            </a:xfrm>
            <a:custGeom>
              <a:avLst/>
              <a:gdLst>
                <a:gd name="T0" fmla="*/ 2 w 3"/>
                <a:gd name="T1" fmla="*/ 5 h 7"/>
                <a:gd name="T2" fmla="*/ 2 w 3"/>
                <a:gd name="T3" fmla="*/ 7 h 7"/>
                <a:gd name="T4" fmla="*/ 2 w 3"/>
                <a:gd name="T5" fmla="*/ 6 h 7"/>
                <a:gd name="T6" fmla="*/ 2 w 3"/>
                <a:gd name="T7" fmla="*/ 5 h 7"/>
                <a:gd name="T8" fmla="*/ 2 w 3"/>
                <a:gd name="T9" fmla="*/ 5 h 7"/>
                <a:gd name="T10" fmla="*/ 2 w 3"/>
                <a:gd name="T11" fmla="*/ 3 h 7"/>
                <a:gd name="T12" fmla="*/ 2 w 3"/>
                <a:gd name="T13" fmla="*/ 4 h 7"/>
                <a:gd name="T14" fmla="*/ 2 w 3"/>
                <a:gd name="T15" fmla="*/ 4 h 7"/>
                <a:gd name="T16" fmla="*/ 2 w 3"/>
                <a:gd name="T17" fmla="*/ 4 h 7"/>
                <a:gd name="T18" fmla="*/ 2 w 3"/>
                <a:gd name="T19" fmla="*/ 3 h 7"/>
                <a:gd name="T20" fmla="*/ 0 w 3"/>
                <a:gd name="T21" fmla="*/ 1 h 7"/>
                <a:gd name="T22" fmla="*/ 0 w 3"/>
                <a:gd name="T23" fmla="*/ 2 h 7"/>
                <a:gd name="T24" fmla="*/ 1 w 3"/>
                <a:gd name="T25" fmla="*/ 2 h 7"/>
                <a:gd name="T26" fmla="*/ 0 w 3"/>
                <a:gd name="T27" fmla="*/ 1 h 7"/>
                <a:gd name="T28" fmla="*/ 3 w 3"/>
                <a:gd name="T29" fmla="*/ 0 h 7"/>
                <a:gd name="T30" fmla="*/ 3 w 3"/>
                <a:gd name="T31" fmla="*/ 1 h 7"/>
                <a:gd name="T32" fmla="*/ 3 w 3"/>
                <a:gd name="T33" fmla="*/ 0 h 7"/>
                <a:gd name="T34" fmla="*/ 3 w 3"/>
                <a:gd name="T35" fmla="*/ 0 h 7"/>
                <a:gd name="T36" fmla="*/ 1 w 3"/>
                <a:gd name="T37" fmla="*/ 0 h 7"/>
                <a:gd name="T38" fmla="*/ 2 w 3"/>
                <a:gd name="T39" fmla="*/ 0 h 7"/>
                <a:gd name="T40" fmla="*/ 3 w 3"/>
                <a:gd name="T41" fmla="*/ 1 h 7"/>
                <a:gd name="T42" fmla="*/ 3 w 3"/>
                <a:gd name="T43" fmla="*/ 1 h 7"/>
                <a:gd name="T44" fmla="*/ 2 w 3"/>
                <a:gd name="T45" fmla="*/ 1 h 7"/>
                <a:gd name="T46" fmla="*/ 1 w 3"/>
                <a:gd name="T47" fmla="*/ 0 h 7"/>
                <a:gd name="T48" fmla="*/ 1 w 3"/>
                <a:gd name="T49" fmla="*/ 0 h 7"/>
                <a:gd name="T50" fmla="*/ 2 w 3"/>
                <a:gd name="T51" fmla="*/ 2 h 7"/>
                <a:gd name="T52" fmla="*/ 3 w 3"/>
                <a:gd name="T53" fmla="*/ 3 h 7"/>
                <a:gd name="T54" fmla="*/ 2 w 3"/>
                <a:gd name="T55" fmla="*/ 3 h 7"/>
                <a:gd name="T56" fmla="*/ 1 w 3"/>
                <a:gd name="T57" fmla="*/ 2 h 7"/>
                <a:gd name="T58" fmla="*/ 1 w 3"/>
                <a:gd name="T59" fmla="*/ 1 h 7"/>
                <a:gd name="T60" fmla="*/ 1 w 3"/>
                <a:gd name="T6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 h="7">
                  <a:moveTo>
                    <a:pt x="2" y="5"/>
                  </a:moveTo>
                  <a:cubicBezTo>
                    <a:pt x="2" y="7"/>
                    <a:pt x="2" y="7"/>
                    <a:pt x="2" y="7"/>
                  </a:cubicBezTo>
                  <a:cubicBezTo>
                    <a:pt x="2" y="6"/>
                    <a:pt x="2" y="6"/>
                    <a:pt x="2" y="6"/>
                  </a:cubicBezTo>
                  <a:cubicBezTo>
                    <a:pt x="2" y="5"/>
                    <a:pt x="2" y="5"/>
                    <a:pt x="2" y="5"/>
                  </a:cubicBezTo>
                  <a:cubicBezTo>
                    <a:pt x="2" y="5"/>
                    <a:pt x="2" y="5"/>
                    <a:pt x="2" y="5"/>
                  </a:cubicBezTo>
                  <a:close/>
                  <a:moveTo>
                    <a:pt x="2" y="3"/>
                  </a:moveTo>
                  <a:cubicBezTo>
                    <a:pt x="2" y="4"/>
                    <a:pt x="2" y="4"/>
                    <a:pt x="2" y="4"/>
                  </a:cubicBezTo>
                  <a:cubicBezTo>
                    <a:pt x="2" y="4"/>
                    <a:pt x="2" y="4"/>
                    <a:pt x="2" y="4"/>
                  </a:cubicBezTo>
                  <a:cubicBezTo>
                    <a:pt x="2" y="4"/>
                    <a:pt x="2" y="4"/>
                    <a:pt x="2" y="4"/>
                  </a:cubicBezTo>
                  <a:cubicBezTo>
                    <a:pt x="2" y="3"/>
                    <a:pt x="2" y="3"/>
                    <a:pt x="2" y="3"/>
                  </a:cubicBezTo>
                  <a:close/>
                  <a:moveTo>
                    <a:pt x="0" y="1"/>
                  </a:moveTo>
                  <a:cubicBezTo>
                    <a:pt x="0" y="2"/>
                    <a:pt x="0" y="2"/>
                    <a:pt x="0" y="2"/>
                  </a:cubicBezTo>
                  <a:cubicBezTo>
                    <a:pt x="1" y="2"/>
                    <a:pt x="1" y="2"/>
                    <a:pt x="1" y="2"/>
                  </a:cubicBezTo>
                  <a:cubicBezTo>
                    <a:pt x="0" y="1"/>
                    <a:pt x="0" y="1"/>
                    <a:pt x="0" y="1"/>
                  </a:cubicBezTo>
                  <a:close/>
                  <a:moveTo>
                    <a:pt x="3" y="0"/>
                  </a:moveTo>
                  <a:cubicBezTo>
                    <a:pt x="3" y="1"/>
                    <a:pt x="3" y="1"/>
                    <a:pt x="3" y="1"/>
                  </a:cubicBezTo>
                  <a:cubicBezTo>
                    <a:pt x="3" y="0"/>
                    <a:pt x="3" y="0"/>
                    <a:pt x="3" y="0"/>
                  </a:cubicBezTo>
                  <a:cubicBezTo>
                    <a:pt x="3" y="0"/>
                    <a:pt x="3" y="0"/>
                    <a:pt x="3" y="0"/>
                  </a:cubicBezTo>
                  <a:close/>
                  <a:moveTo>
                    <a:pt x="1" y="0"/>
                  </a:moveTo>
                  <a:cubicBezTo>
                    <a:pt x="1" y="0"/>
                    <a:pt x="2" y="0"/>
                    <a:pt x="2" y="0"/>
                  </a:cubicBezTo>
                  <a:cubicBezTo>
                    <a:pt x="3" y="1"/>
                    <a:pt x="3" y="1"/>
                    <a:pt x="3" y="1"/>
                  </a:cubicBezTo>
                  <a:cubicBezTo>
                    <a:pt x="3" y="1"/>
                    <a:pt x="3" y="1"/>
                    <a:pt x="3" y="1"/>
                  </a:cubicBezTo>
                  <a:cubicBezTo>
                    <a:pt x="2" y="1"/>
                    <a:pt x="2" y="1"/>
                    <a:pt x="2" y="1"/>
                  </a:cubicBezTo>
                  <a:cubicBezTo>
                    <a:pt x="1" y="0"/>
                    <a:pt x="1" y="0"/>
                    <a:pt x="1" y="0"/>
                  </a:cubicBezTo>
                  <a:close/>
                  <a:moveTo>
                    <a:pt x="1" y="0"/>
                  </a:moveTo>
                  <a:cubicBezTo>
                    <a:pt x="2" y="2"/>
                    <a:pt x="2" y="2"/>
                    <a:pt x="2" y="2"/>
                  </a:cubicBezTo>
                  <a:cubicBezTo>
                    <a:pt x="3" y="3"/>
                    <a:pt x="3" y="3"/>
                    <a:pt x="3" y="3"/>
                  </a:cubicBezTo>
                  <a:cubicBezTo>
                    <a:pt x="2" y="3"/>
                    <a:pt x="2" y="3"/>
                    <a:pt x="2" y="3"/>
                  </a:cubicBezTo>
                  <a:cubicBezTo>
                    <a:pt x="1" y="2"/>
                    <a:pt x="1" y="2"/>
                    <a:pt x="1" y="2"/>
                  </a:cubicBezTo>
                  <a:cubicBezTo>
                    <a:pt x="1" y="1"/>
                    <a:pt x="1" y="1"/>
                    <a:pt x="1" y="1"/>
                  </a:cubicBezTo>
                  <a:lnTo>
                    <a:pt x="1"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6" name="Freeform 68"/>
            <p:cNvSpPr/>
            <p:nvPr/>
          </p:nvSpPr>
          <p:spPr bwMode="auto">
            <a:xfrm>
              <a:off x="4092307" y="1988409"/>
              <a:ext cx="86205" cy="100357"/>
            </a:xfrm>
            <a:custGeom>
              <a:avLst/>
              <a:gdLst>
                <a:gd name="T0" fmla="*/ 30 w 67"/>
                <a:gd name="T1" fmla="*/ 74 h 78"/>
                <a:gd name="T2" fmla="*/ 34 w 67"/>
                <a:gd name="T3" fmla="*/ 70 h 78"/>
                <a:gd name="T4" fmla="*/ 41 w 67"/>
                <a:gd name="T5" fmla="*/ 70 h 78"/>
                <a:gd name="T6" fmla="*/ 52 w 67"/>
                <a:gd name="T7" fmla="*/ 66 h 78"/>
                <a:gd name="T8" fmla="*/ 56 w 67"/>
                <a:gd name="T9" fmla="*/ 63 h 78"/>
                <a:gd name="T10" fmla="*/ 60 w 67"/>
                <a:gd name="T11" fmla="*/ 59 h 78"/>
                <a:gd name="T12" fmla="*/ 63 w 67"/>
                <a:gd name="T13" fmla="*/ 55 h 78"/>
                <a:gd name="T14" fmla="*/ 67 w 67"/>
                <a:gd name="T15" fmla="*/ 41 h 78"/>
                <a:gd name="T16" fmla="*/ 67 w 67"/>
                <a:gd name="T17" fmla="*/ 37 h 78"/>
                <a:gd name="T18" fmla="*/ 63 w 67"/>
                <a:gd name="T19" fmla="*/ 29 h 78"/>
                <a:gd name="T20" fmla="*/ 63 w 67"/>
                <a:gd name="T21" fmla="*/ 26 h 78"/>
                <a:gd name="T22" fmla="*/ 52 w 67"/>
                <a:gd name="T23" fmla="*/ 18 h 78"/>
                <a:gd name="T24" fmla="*/ 45 w 67"/>
                <a:gd name="T25" fmla="*/ 22 h 78"/>
                <a:gd name="T26" fmla="*/ 45 w 67"/>
                <a:gd name="T27" fmla="*/ 11 h 78"/>
                <a:gd name="T28" fmla="*/ 52 w 67"/>
                <a:gd name="T29" fmla="*/ 3 h 78"/>
                <a:gd name="T30" fmla="*/ 56 w 67"/>
                <a:gd name="T31" fmla="*/ 0 h 78"/>
                <a:gd name="T32" fmla="*/ 52 w 67"/>
                <a:gd name="T33" fmla="*/ 0 h 78"/>
                <a:gd name="T34" fmla="*/ 45 w 67"/>
                <a:gd name="T35" fmla="*/ 7 h 78"/>
                <a:gd name="T36" fmla="*/ 45 w 67"/>
                <a:gd name="T37" fmla="*/ 0 h 78"/>
                <a:gd name="T38" fmla="*/ 41 w 67"/>
                <a:gd name="T39" fmla="*/ 3 h 78"/>
                <a:gd name="T40" fmla="*/ 38 w 67"/>
                <a:gd name="T41" fmla="*/ 3 h 78"/>
                <a:gd name="T42" fmla="*/ 38 w 67"/>
                <a:gd name="T43" fmla="*/ 7 h 78"/>
                <a:gd name="T44" fmla="*/ 34 w 67"/>
                <a:gd name="T45" fmla="*/ 11 h 78"/>
                <a:gd name="T46" fmla="*/ 34 w 67"/>
                <a:gd name="T47" fmla="*/ 15 h 78"/>
                <a:gd name="T48" fmla="*/ 38 w 67"/>
                <a:gd name="T49" fmla="*/ 15 h 78"/>
                <a:gd name="T50" fmla="*/ 34 w 67"/>
                <a:gd name="T51" fmla="*/ 18 h 78"/>
                <a:gd name="T52" fmla="*/ 23 w 67"/>
                <a:gd name="T53" fmla="*/ 22 h 78"/>
                <a:gd name="T54" fmla="*/ 15 w 67"/>
                <a:gd name="T55" fmla="*/ 18 h 78"/>
                <a:gd name="T56" fmla="*/ 12 w 67"/>
                <a:gd name="T57" fmla="*/ 22 h 78"/>
                <a:gd name="T58" fmla="*/ 15 w 67"/>
                <a:gd name="T59" fmla="*/ 26 h 78"/>
                <a:gd name="T60" fmla="*/ 8 w 67"/>
                <a:gd name="T61" fmla="*/ 26 h 78"/>
                <a:gd name="T62" fmla="*/ 15 w 67"/>
                <a:gd name="T63" fmla="*/ 29 h 78"/>
                <a:gd name="T64" fmla="*/ 15 w 67"/>
                <a:gd name="T65" fmla="*/ 33 h 78"/>
                <a:gd name="T66" fmla="*/ 8 w 67"/>
                <a:gd name="T67" fmla="*/ 37 h 78"/>
                <a:gd name="T68" fmla="*/ 12 w 67"/>
                <a:gd name="T69" fmla="*/ 37 h 78"/>
                <a:gd name="T70" fmla="*/ 26 w 67"/>
                <a:gd name="T71" fmla="*/ 41 h 78"/>
                <a:gd name="T72" fmla="*/ 15 w 67"/>
                <a:gd name="T73" fmla="*/ 48 h 78"/>
                <a:gd name="T74" fmla="*/ 12 w 67"/>
                <a:gd name="T75" fmla="*/ 55 h 78"/>
                <a:gd name="T76" fmla="*/ 19 w 67"/>
                <a:gd name="T77" fmla="*/ 55 h 78"/>
                <a:gd name="T78" fmla="*/ 23 w 67"/>
                <a:gd name="T79" fmla="*/ 52 h 78"/>
                <a:gd name="T80" fmla="*/ 15 w 67"/>
                <a:gd name="T81" fmla="*/ 55 h 78"/>
                <a:gd name="T82" fmla="*/ 12 w 67"/>
                <a:gd name="T83" fmla="*/ 59 h 78"/>
                <a:gd name="T84" fmla="*/ 8 w 67"/>
                <a:gd name="T85" fmla="*/ 63 h 78"/>
                <a:gd name="T86" fmla="*/ 4 w 67"/>
                <a:gd name="T87" fmla="*/ 59 h 78"/>
                <a:gd name="T88" fmla="*/ 12 w 67"/>
                <a:gd name="T89" fmla="*/ 63 h 78"/>
                <a:gd name="T90" fmla="*/ 4 w 67"/>
                <a:gd name="T91" fmla="*/ 70 h 78"/>
                <a:gd name="T92" fmla="*/ 12 w 67"/>
                <a:gd name="T93" fmla="*/ 70 h 78"/>
                <a:gd name="T94" fmla="*/ 8 w 67"/>
                <a:gd name="T95" fmla="*/ 74 h 78"/>
                <a:gd name="T96" fmla="*/ 12 w 67"/>
                <a:gd name="T97" fmla="*/ 74 h 78"/>
                <a:gd name="T98" fmla="*/ 15 w 67"/>
                <a:gd name="T9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78">
                  <a:moveTo>
                    <a:pt x="19" y="78"/>
                  </a:moveTo>
                  <a:lnTo>
                    <a:pt x="23" y="78"/>
                  </a:lnTo>
                  <a:lnTo>
                    <a:pt x="30" y="74"/>
                  </a:lnTo>
                  <a:lnTo>
                    <a:pt x="34" y="74"/>
                  </a:lnTo>
                  <a:lnTo>
                    <a:pt x="30" y="70"/>
                  </a:lnTo>
                  <a:lnTo>
                    <a:pt x="34" y="70"/>
                  </a:lnTo>
                  <a:lnTo>
                    <a:pt x="34" y="70"/>
                  </a:lnTo>
                  <a:lnTo>
                    <a:pt x="38" y="70"/>
                  </a:lnTo>
                  <a:lnTo>
                    <a:pt x="41" y="70"/>
                  </a:lnTo>
                  <a:lnTo>
                    <a:pt x="41" y="70"/>
                  </a:lnTo>
                  <a:lnTo>
                    <a:pt x="41" y="66"/>
                  </a:lnTo>
                  <a:lnTo>
                    <a:pt x="52" y="66"/>
                  </a:lnTo>
                  <a:lnTo>
                    <a:pt x="52" y="63"/>
                  </a:lnTo>
                  <a:lnTo>
                    <a:pt x="52" y="66"/>
                  </a:lnTo>
                  <a:lnTo>
                    <a:pt x="56" y="63"/>
                  </a:lnTo>
                  <a:lnTo>
                    <a:pt x="56" y="63"/>
                  </a:lnTo>
                  <a:lnTo>
                    <a:pt x="63" y="63"/>
                  </a:lnTo>
                  <a:lnTo>
                    <a:pt x="60" y="59"/>
                  </a:lnTo>
                  <a:lnTo>
                    <a:pt x="60" y="59"/>
                  </a:lnTo>
                  <a:lnTo>
                    <a:pt x="63" y="55"/>
                  </a:lnTo>
                  <a:lnTo>
                    <a:pt x="63" y="55"/>
                  </a:lnTo>
                  <a:lnTo>
                    <a:pt x="67" y="52"/>
                  </a:lnTo>
                  <a:lnTo>
                    <a:pt x="67" y="48"/>
                  </a:lnTo>
                  <a:lnTo>
                    <a:pt x="67" y="41"/>
                  </a:lnTo>
                  <a:lnTo>
                    <a:pt x="63" y="41"/>
                  </a:lnTo>
                  <a:lnTo>
                    <a:pt x="67" y="41"/>
                  </a:lnTo>
                  <a:lnTo>
                    <a:pt x="67" y="37"/>
                  </a:lnTo>
                  <a:lnTo>
                    <a:pt x="63" y="33"/>
                  </a:lnTo>
                  <a:lnTo>
                    <a:pt x="63" y="29"/>
                  </a:lnTo>
                  <a:lnTo>
                    <a:pt x="63" y="29"/>
                  </a:lnTo>
                  <a:lnTo>
                    <a:pt x="63" y="26"/>
                  </a:lnTo>
                  <a:lnTo>
                    <a:pt x="67" y="29"/>
                  </a:lnTo>
                  <a:lnTo>
                    <a:pt x="63" y="26"/>
                  </a:lnTo>
                  <a:lnTo>
                    <a:pt x="60" y="26"/>
                  </a:lnTo>
                  <a:lnTo>
                    <a:pt x="56" y="18"/>
                  </a:lnTo>
                  <a:lnTo>
                    <a:pt x="52" y="18"/>
                  </a:lnTo>
                  <a:lnTo>
                    <a:pt x="49" y="18"/>
                  </a:lnTo>
                  <a:lnTo>
                    <a:pt x="49" y="22"/>
                  </a:lnTo>
                  <a:lnTo>
                    <a:pt x="45" y="22"/>
                  </a:lnTo>
                  <a:lnTo>
                    <a:pt x="41" y="18"/>
                  </a:lnTo>
                  <a:lnTo>
                    <a:pt x="45" y="11"/>
                  </a:lnTo>
                  <a:lnTo>
                    <a:pt x="45" y="11"/>
                  </a:lnTo>
                  <a:lnTo>
                    <a:pt x="49" y="7"/>
                  </a:lnTo>
                  <a:lnTo>
                    <a:pt x="49" y="7"/>
                  </a:lnTo>
                  <a:lnTo>
                    <a:pt x="52" y="3"/>
                  </a:lnTo>
                  <a:lnTo>
                    <a:pt x="49" y="7"/>
                  </a:lnTo>
                  <a:lnTo>
                    <a:pt x="52" y="3"/>
                  </a:lnTo>
                  <a:lnTo>
                    <a:pt x="56" y="0"/>
                  </a:lnTo>
                  <a:lnTo>
                    <a:pt x="52" y="0"/>
                  </a:lnTo>
                  <a:lnTo>
                    <a:pt x="49" y="0"/>
                  </a:lnTo>
                  <a:lnTo>
                    <a:pt x="52" y="0"/>
                  </a:lnTo>
                  <a:lnTo>
                    <a:pt x="49" y="0"/>
                  </a:lnTo>
                  <a:lnTo>
                    <a:pt x="49" y="3"/>
                  </a:lnTo>
                  <a:lnTo>
                    <a:pt x="45" y="7"/>
                  </a:lnTo>
                  <a:lnTo>
                    <a:pt x="45" y="3"/>
                  </a:lnTo>
                  <a:lnTo>
                    <a:pt x="49" y="3"/>
                  </a:lnTo>
                  <a:lnTo>
                    <a:pt x="45" y="0"/>
                  </a:lnTo>
                  <a:lnTo>
                    <a:pt x="45" y="0"/>
                  </a:lnTo>
                  <a:lnTo>
                    <a:pt x="45" y="3"/>
                  </a:lnTo>
                  <a:lnTo>
                    <a:pt x="41" y="3"/>
                  </a:lnTo>
                  <a:lnTo>
                    <a:pt x="41" y="0"/>
                  </a:lnTo>
                  <a:lnTo>
                    <a:pt x="38" y="3"/>
                  </a:lnTo>
                  <a:lnTo>
                    <a:pt x="38" y="3"/>
                  </a:lnTo>
                  <a:lnTo>
                    <a:pt x="34" y="3"/>
                  </a:lnTo>
                  <a:lnTo>
                    <a:pt x="34" y="7"/>
                  </a:lnTo>
                  <a:lnTo>
                    <a:pt x="38" y="7"/>
                  </a:lnTo>
                  <a:lnTo>
                    <a:pt x="38" y="7"/>
                  </a:lnTo>
                  <a:lnTo>
                    <a:pt x="34" y="7"/>
                  </a:lnTo>
                  <a:lnTo>
                    <a:pt x="34" y="11"/>
                  </a:lnTo>
                  <a:lnTo>
                    <a:pt x="30" y="11"/>
                  </a:lnTo>
                  <a:lnTo>
                    <a:pt x="30" y="15"/>
                  </a:lnTo>
                  <a:lnTo>
                    <a:pt x="34" y="15"/>
                  </a:lnTo>
                  <a:lnTo>
                    <a:pt x="34" y="15"/>
                  </a:lnTo>
                  <a:lnTo>
                    <a:pt x="38" y="15"/>
                  </a:lnTo>
                  <a:lnTo>
                    <a:pt x="38" y="15"/>
                  </a:lnTo>
                  <a:lnTo>
                    <a:pt x="34" y="18"/>
                  </a:lnTo>
                  <a:lnTo>
                    <a:pt x="30" y="18"/>
                  </a:lnTo>
                  <a:lnTo>
                    <a:pt x="34" y="18"/>
                  </a:lnTo>
                  <a:lnTo>
                    <a:pt x="26" y="22"/>
                  </a:lnTo>
                  <a:lnTo>
                    <a:pt x="26" y="18"/>
                  </a:lnTo>
                  <a:lnTo>
                    <a:pt x="23" y="22"/>
                  </a:lnTo>
                  <a:lnTo>
                    <a:pt x="23" y="18"/>
                  </a:lnTo>
                  <a:lnTo>
                    <a:pt x="15" y="18"/>
                  </a:lnTo>
                  <a:lnTo>
                    <a:pt x="15" y="18"/>
                  </a:lnTo>
                  <a:lnTo>
                    <a:pt x="12" y="18"/>
                  </a:lnTo>
                  <a:lnTo>
                    <a:pt x="12" y="22"/>
                  </a:lnTo>
                  <a:lnTo>
                    <a:pt x="12" y="22"/>
                  </a:lnTo>
                  <a:lnTo>
                    <a:pt x="12" y="22"/>
                  </a:lnTo>
                  <a:lnTo>
                    <a:pt x="12" y="22"/>
                  </a:lnTo>
                  <a:lnTo>
                    <a:pt x="15" y="26"/>
                  </a:lnTo>
                  <a:lnTo>
                    <a:pt x="12" y="26"/>
                  </a:lnTo>
                  <a:lnTo>
                    <a:pt x="12" y="26"/>
                  </a:lnTo>
                  <a:lnTo>
                    <a:pt x="8" y="26"/>
                  </a:lnTo>
                  <a:lnTo>
                    <a:pt x="12" y="26"/>
                  </a:lnTo>
                  <a:lnTo>
                    <a:pt x="15" y="26"/>
                  </a:lnTo>
                  <a:lnTo>
                    <a:pt x="15" y="29"/>
                  </a:lnTo>
                  <a:lnTo>
                    <a:pt x="12" y="29"/>
                  </a:lnTo>
                  <a:lnTo>
                    <a:pt x="12" y="33"/>
                  </a:lnTo>
                  <a:lnTo>
                    <a:pt x="15" y="33"/>
                  </a:lnTo>
                  <a:lnTo>
                    <a:pt x="8" y="33"/>
                  </a:lnTo>
                  <a:lnTo>
                    <a:pt x="12" y="37"/>
                  </a:lnTo>
                  <a:lnTo>
                    <a:pt x="8" y="37"/>
                  </a:lnTo>
                  <a:lnTo>
                    <a:pt x="12" y="37"/>
                  </a:lnTo>
                  <a:lnTo>
                    <a:pt x="12" y="37"/>
                  </a:lnTo>
                  <a:lnTo>
                    <a:pt x="12" y="37"/>
                  </a:lnTo>
                  <a:lnTo>
                    <a:pt x="15" y="37"/>
                  </a:lnTo>
                  <a:lnTo>
                    <a:pt x="15" y="41"/>
                  </a:lnTo>
                  <a:lnTo>
                    <a:pt x="26" y="41"/>
                  </a:lnTo>
                  <a:lnTo>
                    <a:pt x="23" y="44"/>
                  </a:lnTo>
                  <a:lnTo>
                    <a:pt x="19" y="44"/>
                  </a:lnTo>
                  <a:lnTo>
                    <a:pt x="15" y="48"/>
                  </a:lnTo>
                  <a:lnTo>
                    <a:pt x="19" y="48"/>
                  </a:lnTo>
                  <a:lnTo>
                    <a:pt x="15" y="52"/>
                  </a:lnTo>
                  <a:lnTo>
                    <a:pt x="12" y="55"/>
                  </a:lnTo>
                  <a:lnTo>
                    <a:pt x="12" y="55"/>
                  </a:lnTo>
                  <a:lnTo>
                    <a:pt x="15" y="52"/>
                  </a:lnTo>
                  <a:lnTo>
                    <a:pt x="19" y="55"/>
                  </a:lnTo>
                  <a:lnTo>
                    <a:pt x="23" y="55"/>
                  </a:lnTo>
                  <a:lnTo>
                    <a:pt x="23" y="52"/>
                  </a:lnTo>
                  <a:lnTo>
                    <a:pt x="23" y="52"/>
                  </a:lnTo>
                  <a:lnTo>
                    <a:pt x="26" y="52"/>
                  </a:lnTo>
                  <a:lnTo>
                    <a:pt x="19" y="55"/>
                  </a:lnTo>
                  <a:lnTo>
                    <a:pt x="15" y="55"/>
                  </a:lnTo>
                  <a:lnTo>
                    <a:pt x="12" y="55"/>
                  </a:lnTo>
                  <a:lnTo>
                    <a:pt x="12" y="59"/>
                  </a:lnTo>
                  <a:lnTo>
                    <a:pt x="12" y="59"/>
                  </a:lnTo>
                  <a:lnTo>
                    <a:pt x="12" y="59"/>
                  </a:lnTo>
                  <a:lnTo>
                    <a:pt x="12" y="63"/>
                  </a:lnTo>
                  <a:lnTo>
                    <a:pt x="8" y="63"/>
                  </a:lnTo>
                  <a:lnTo>
                    <a:pt x="8" y="59"/>
                  </a:lnTo>
                  <a:lnTo>
                    <a:pt x="4" y="59"/>
                  </a:lnTo>
                  <a:lnTo>
                    <a:pt x="4" y="59"/>
                  </a:lnTo>
                  <a:lnTo>
                    <a:pt x="0" y="63"/>
                  </a:lnTo>
                  <a:lnTo>
                    <a:pt x="0" y="63"/>
                  </a:lnTo>
                  <a:lnTo>
                    <a:pt x="12" y="63"/>
                  </a:lnTo>
                  <a:lnTo>
                    <a:pt x="8" y="66"/>
                  </a:lnTo>
                  <a:lnTo>
                    <a:pt x="4" y="66"/>
                  </a:lnTo>
                  <a:lnTo>
                    <a:pt x="4" y="70"/>
                  </a:lnTo>
                  <a:lnTo>
                    <a:pt x="4" y="70"/>
                  </a:lnTo>
                  <a:lnTo>
                    <a:pt x="4" y="70"/>
                  </a:lnTo>
                  <a:lnTo>
                    <a:pt x="12" y="70"/>
                  </a:lnTo>
                  <a:lnTo>
                    <a:pt x="8" y="74"/>
                  </a:lnTo>
                  <a:lnTo>
                    <a:pt x="4" y="74"/>
                  </a:lnTo>
                  <a:lnTo>
                    <a:pt x="8" y="74"/>
                  </a:lnTo>
                  <a:lnTo>
                    <a:pt x="15" y="70"/>
                  </a:lnTo>
                  <a:lnTo>
                    <a:pt x="15" y="74"/>
                  </a:lnTo>
                  <a:lnTo>
                    <a:pt x="12" y="74"/>
                  </a:lnTo>
                  <a:lnTo>
                    <a:pt x="12" y="74"/>
                  </a:lnTo>
                  <a:lnTo>
                    <a:pt x="12" y="78"/>
                  </a:lnTo>
                  <a:lnTo>
                    <a:pt x="15" y="74"/>
                  </a:lnTo>
                  <a:lnTo>
                    <a:pt x="19" y="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7" name="Freeform 69"/>
            <p:cNvSpPr>
              <a:spLocks noEditPoints="1"/>
            </p:cNvSpPr>
            <p:nvPr/>
          </p:nvSpPr>
          <p:spPr bwMode="auto">
            <a:xfrm>
              <a:off x="4145057" y="1830153"/>
              <a:ext cx="181415" cy="301072"/>
            </a:xfrm>
            <a:custGeom>
              <a:avLst/>
              <a:gdLst>
                <a:gd name="T0" fmla="*/ 1 w 38"/>
                <a:gd name="T1" fmla="*/ 36 h 63"/>
                <a:gd name="T2" fmla="*/ 9 w 38"/>
                <a:gd name="T3" fmla="*/ 36 h 63"/>
                <a:gd name="T4" fmla="*/ 8 w 38"/>
                <a:gd name="T5" fmla="*/ 40 h 63"/>
                <a:gd name="T6" fmla="*/ 27 w 38"/>
                <a:gd name="T7" fmla="*/ 0 h 63"/>
                <a:gd name="T8" fmla="*/ 26 w 38"/>
                <a:gd name="T9" fmla="*/ 1 h 63"/>
                <a:gd name="T10" fmla="*/ 25 w 38"/>
                <a:gd name="T11" fmla="*/ 2 h 63"/>
                <a:gd name="T12" fmla="*/ 35 w 38"/>
                <a:gd name="T13" fmla="*/ 54 h 63"/>
                <a:gd name="T14" fmla="*/ 25 w 38"/>
                <a:gd name="T15" fmla="*/ 59 h 63"/>
                <a:gd name="T16" fmla="*/ 4 w 38"/>
                <a:gd name="T17" fmla="*/ 26 h 63"/>
                <a:gd name="T18" fmla="*/ 6 w 38"/>
                <a:gd name="T19" fmla="*/ 23 h 63"/>
                <a:gd name="T20" fmla="*/ 18 w 38"/>
                <a:gd name="T21" fmla="*/ 12 h 63"/>
                <a:gd name="T22" fmla="*/ 17 w 38"/>
                <a:gd name="T23" fmla="*/ 14 h 63"/>
                <a:gd name="T24" fmla="*/ 7 w 38"/>
                <a:gd name="T25" fmla="*/ 16 h 63"/>
                <a:gd name="T26" fmla="*/ 5 w 38"/>
                <a:gd name="T27" fmla="*/ 18 h 63"/>
                <a:gd name="T28" fmla="*/ 3 w 38"/>
                <a:gd name="T29" fmla="*/ 21 h 63"/>
                <a:gd name="T30" fmla="*/ 3 w 38"/>
                <a:gd name="T31" fmla="*/ 22 h 63"/>
                <a:gd name="T32" fmla="*/ 6 w 38"/>
                <a:gd name="T33" fmla="*/ 22 h 63"/>
                <a:gd name="T34" fmla="*/ 7 w 38"/>
                <a:gd name="T35" fmla="*/ 22 h 63"/>
                <a:gd name="T36" fmla="*/ 8 w 38"/>
                <a:gd name="T37" fmla="*/ 26 h 63"/>
                <a:gd name="T38" fmla="*/ 8 w 38"/>
                <a:gd name="T39" fmla="*/ 30 h 63"/>
                <a:gd name="T40" fmla="*/ 11 w 38"/>
                <a:gd name="T41" fmla="*/ 33 h 63"/>
                <a:gd name="T42" fmla="*/ 12 w 38"/>
                <a:gd name="T43" fmla="*/ 40 h 63"/>
                <a:gd name="T44" fmla="*/ 11 w 38"/>
                <a:gd name="T45" fmla="*/ 62 h 63"/>
                <a:gd name="T46" fmla="*/ 17 w 38"/>
                <a:gd name="T47" fmla="*/ 62 h 63"/>
                <a:gd name="T48" fmla="*/ 22 w 38"/>
                <a:gd name="T49" fmla="*/ 59 h 63"/>
                <a:gd name="T50" fmla="*/ 28 w 38"/>
                <a:gd name="T51" fmla="*/ 59 h 63"/>
                <a:gd name="T52" fmla="*/ 35 w 38"/>
                <a:gd name="T53" fmla="*/ 57 h 63"/>
                <a:gd name="T54" fmla="*/ 34 w 38"/>
                <a:gd name="T55" fmla="*/ 54 h 63"/>
                <a:gd name="T56" fmla="*/ 35 w 38"/>
                <a:gd name="T57" fmla="*/ 52 h 63"/>
                <a:gd name="T58" fmla="*/ 37 w 38"/>
                <a:gd name="T59" fmla="*/ 51 h 63"/>
                <a:gd name="T60" fmla="*/ 31 w 38"/>
                <a:gd name="T61" fmla="*/ 46 h 63"/>
                <a:gd name="T62" fmla="*/ 28 w 38"/>
                <a:gd name="T63" fmla="*/ 42 h 63"/>
                <a:gd name="T64" fmla="*/ 29 w 38"/>
                <a:gd name="T65" fmla="*/ 39 h 63"/>
                <a:gd name="T66" fmla="*/ 23 w 38"/>
                <a:gd name="T67" fmla="*/ 32 h 63"/>
                <a:gd name="T68" fmla="*/ 16 w 38"/>
                <a:gd name="T69" fmla="*/ 29 h 63"/>
                <a:gd name="T70" fmla="*/ 17 w 38"/>
                <a:gd name="T71" fmla="*/ 27 h 63"/>
                <a:gd name="T72" fmla="*/ 22 w 38"/>
                <a:gd name="T73" fmla="*/ 22 h 63"/>
                <a:gd name="T74" fmla="*/ 16 w 38"/>
                <a:gd name="T75" fmla="*/ 20 h 63"/>
                <a:gd name="T76" fmla="*/ 15 w 38"/>
                <a:gd name="T77" fmla="*/ 18 h 63"/>
                <a:gd name="T78" fmla="*/ 15 w 38"/>
                <a:gd name="T79" fmla="*/ 15 h 63"/>
                <a:gd name="T80" fmla="*/ 11 w 38"/>
                <a:gd name="T81" fmla="*/ 15 h 63"/>
                <a:gd name="T82" fmla="*/ 10 w 38"/>
                <a:gd name="T83" fmla="*/ 19 h 63"/>
                <a:gd name="T84" fmla="*/ 9 w 38"/>
                <a:gd name="T85" fmla="*/ 21 h 63"/>
                <a:gd name="T86" fmla="*/ 9 w 38"/>
                <a:gd name="T87" fmla="*/ 22 h 63"/>
                <a:gd name="T88" fmla="*/ 8 w 38"/>
                <a:gd name="T89" fmla="*/ 25 h 63"/>
                <a:gd name="T90" fmla="*/ 9 w 38"/>
                <a:gd name="T91" fmla="*/ 26 h 63"/>
                <a:gd name="T92" fmla="*/ 9 w 38"/>
                <a:gd name="T93" fmla="*/ 30 h 63"/>
                <a:gd name="T94" fmla="*/ 10 w 38"/>
                <a:gd name="T95" fmla="*/ 31 h 63"/>
                <a:gd name="T96" fmla="*/ 12 w 38"/>
                <a:gd name="T97" fmla="*/ 28 h 63"/>
                <a:gd name="T98" fmla="*/ 11 w 38"/>
                <a:gd name="T99" fmla="*/ 35 h 63"/>
                <a:gd name="T100" fmla="*/ 15 w 38"/>
                <a:gd name="T101" fmla="*/ 36 h 63"/>
                <a:gd name="T102" fmla="*/ 19 w 38"/>
                <a:gd name="T103" fmla="*/ 39 h 63"/>
                <a:gd name="T104" fmla="*/ 19 w 38"/>
                <a:gd name="T105" fmla="*/ 44 h 63"/>
                <a:gd name="T106" fmla="*/ 12 w 38"/>
                <a:gd name="T107" fmla="*/ 47 h 63"/>
                <a:gd name="T108" fmla="*/ 13 w 38"/>
                <a:gd name="T109" fmla="*/ 51 h 63"/>
                <a:gd name="T110" fmla="*/ 11 w 38"/>
                <a:gd name="T111" fmla="*/ 54 h 63"/>
                <a:gd name="T112" fmla="*/ 16 w 38"/>
                <a:gd name="T113" fmla="*/ 55 h 63"/>
                <a:gd name="T114" fmla="*/ 18 w 38"/>
                <a:gd name="T115" fmla="*/ 56 h 63"/>
                <a:gd name="T116" fmla="*/ 11 w 38"/>
                <a:gd name="T117" fmla="*/ 60 h 63"/>
                <a:gd name="T118" fmla="*/ 10 w 38"/>
                <a:gd name="T1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63">
                  <a:moveTo>
                    <a:pt x="7" y="41"/>
                  </a:moveTo>
                  <a:cubicBezTo>
                    <a:pt x="6" y="40"/>
                    <a:pt x="6" y="40"/>
                    <a:pt x="6" y="40"/>
                  </a:cubicBezTo>
                  <a:cubicBezTo>
                    <a:pt x="5" y="40"/>
                    <a:pt x="5" y="40"/>
                    <a:pt x="5" y="40"/>
                  </a:cubicBezTo>
                  <a:cubicBezTo>
                    <a:pt x="4" y="38"/>
                    <a:pt x="4" y="38"/>
                    <a:pt x="4" y="38"/>
                  </a:cubicBezTo>
                  <a:cubicBezTo>
                    <a:pt x="3" y="38"/>
                    <a:pt x="3" y="38"/>
                    <a:pt x="3" y="38"/>
                  </a:cubicBezTo>
                  <a:cubicBezTo>
                    <a:pt x="2" y="38"/>
                    <a:pt x="2" y="38"/>
                    <a:pt x="2" y="38"/>
                  </a:cubicBezTo>
                  <a:cubicBezTo>
                    <a:pt x="2" y="39"/>
                    <a:pt x="2" y="39"/>
                    <a:pt x="2" y="39"/>
                  </a:cubicBezTo>
                  <a:cubicBezTo>
                    <a:pt x="1" y="39"/>
                    <a:pt x="1" y="39"/>
                    <a:pt x="1" y="39"/>
                  </a:cubicBezTo>
                  <a:cubicBezTo>
                    <a:pt x="0" y="38"/>
                    <a:pt x="0" y="38"/>
                    <a:pt x="0" y="38"/>
                  </a:cubicBezTo>
                  <a:cubicBezTo>
                    <a:pt x="1" y="36"/>
                    <a:pt x="1" y="36"/>
                    <a:pt x="1" y="36"/>
                  </a:cubicBezTo>
                  <a:cubicBezTo>
                    <a:pt x="1" y="36"/>
                    <a:pt x="1" y="36"/>
                    <a:pt x="1" y="36"/>
                  </a:cubicBezTo>
                  <a:cubicBezTo>
                    <a:pt x="2" y="35"/>
                    <a:pt x="2" y="35"/>
                    <a:pt x="2" y="35"/>
                  </a:cubicBezTo>
                  <a:cubicBezTo>
                    <a:pt x="2" y="35"/>
                    <a:pt x="2" y="35"/>
                    <a:pt x="2" y="35"/>
                  </a:cubicBezTo>
                  <a:cubicBezTo>
                    <a:pt x="3" y="34"/>
                    <a:pt x="3" y="34"/>
                    <a:pt x="3" y="34"/>
                  </a:cubicBezTo>
                  <a:cubicBezTo>
                    <a:pt x="4" y="34"/>
                    <a:pt x="4" y="34"/>
                    <a:pt x="4" y="34"/>
                  </a:cubicBezTo>
                  <a:cubicBezTo>
                    <a:pt x="4" y="34"/>
                    <a:pt x="4" y="34"/>
                    <a:pt x="4" y="34"/>
                  </a:cubicBezTo>
                  <a:cubicBezTo>
                    <a:pt x="4" y="34"/>
                    <a:pt x="4" y="34"/>
                    <a:pt x="4" y="34"/>
                  </a:cubicBezTo>
                  <a:cubicBezTo>
                    <a:pt x="5" y="33"/>
                    <a:pt x="5" y="33"/>
                    <a:pt x="5" y="33"/>
                  </a:cubicBezTo>
                  <a:cubicBezTo>
                    <a:pt x="6" y="34"/>
                    <a:pt x="6" y="34"/>
                    <a:pt x="6" y="34"/>
                  </a:cubicBezTo>
                  <a:cubicBezTo>
                    <a:pt x="7" y="34"/>
                    <a:pt x="7" y="34"/>
                    <a:pt x="7" y="34"/>
                  </a:cubicBezTo>
                  <a:cubicBezTo>
                    <a:pt x="7" y="35"/>
                    <a:pt x="7" y="35"/>
                    <a:pt x="7" y="35"/>
                  </a:cubicBezTo>
                  <a:cubicBezTo>
                    <a:pt x="9" y="36"/>
                    <a:pt x="9" y="36"/>
                    <a:pt x="9" y="36"/>
                  </a:cubicBezTo>
                  <a:cubicBezTo>
                    <a:pt x="8" y="37"/>
                    <a:pt x="8" y="37"/>
                    <a:pt x="8" y="37"/>
                  </a:cubicBezTo>
                  <a:cubicBezTo>
                    <a:pt x="9" y="37"/>
                    <a:pt x="9" y="37"/>
                    <a:pt x="9" y="37"/>
                  </a:cubicBezTo>
                  <a:cubicBezTo>
                    <a:pt x="9" y="39"/>
                    <a:pt x="9" y="39"/>
                    <a:pt x="9" y="39"/>
                  </a:cubicBezTo>
                  <a:cubicBezTo>
                    <a:pt x="9" y="37"/>
                    <a:pt x="9" y="37"/>
                    <a:pt x="9" y="37"/>
                  </a:cubicBezTo>
                  <a:cubicBezTo>
                    <a:pt x="8" y="37"/>
                    <a:pt x="8" y="37"/>
                    <a:pt x="8" y="37"/>
                  </a:cubicBezTo>
                  <a:cubicBezTo>
                    <a:pt x="9" y="38"/>
                    <a:pt x="9" y="38"/>
                    <a:pt x="9" y="38"/>
                  </a:cubicBezTo>
                  <a:cubicBezTo>
                    <a:pt x="8" y="38"/>
                    <a:pt x="8" y="38"/>
                    <a:pt x="8" y="38"/>
                  </a:cubicBezTo>
                  <a:cubicBezTo>
                    <a:pt x="9" y="38"/>
                    <a:pt x="9" y="38"/>
                    <a:pt x="9" y="38"/>
                  </a:cubicBezTo>
                  <a:cubicBezTo>
                    <a:pt x="9" y="39"/>
                    <a:pt x="9" y="39"/>
                    <a:pt x="9" y="39"/>
                  </a:cubicBezTo>
                  <a:cubicBezTo>
                    <a:pt x="8" y="39"/>
                    <a:pt x="8" y="39"/>
                    <a:pt x="8" y="39"/>
                  </a:cubicBezTo>
                  <a:cubicBezTo>
                    <a:pt x="8" y="40"/>
                    <a:pt x="8" y="40"/>
                    <a:pt x="8" y="40"/>
                  </a:cubicBezTo>
                  <a:cubicBezTo>
                    <a:pt x="7" y="40"/>
                    <a:pt x="7" y="40"/>
                    <a:pt x="7" y="40"/>
                  </a:cubicBezTo>
                  <a:cubicBezTo>
                    <a:pt x="7" y="40"/>
                    <a:pt x="7" y="40"/>
                    <a:pt x="7" y="40"/>
                  </a:cubicBezTo>
                  <a:cubicBezTo>
                    <a:pt x="7" y="41"/>
                    <a:pt x="7" y="41"/>
                    <a:pt x="7" y="41"/>
                  </a:cubicBezTo>
                  <a:cubicBezTo>
                    <a:pt x="7" y="41"/>
                    <a:pt x="7" y="41"/>
                    <a:pt x="7" y="41"/>
                  </a:cubicBezTo>
                  <a:close/>
                  <a:moveTo>
                    <a:pt x="25" y="5"/>
                  </a:moveTo>
                  <a:cubicBezTo>
                    <a:pt x="25" y="5"/>
                    <a:pt x="25" y="5"/>
                    <a:pt x="25" y="5"/>
                  </a:cubicBezTo>
                  <a:cubicBezTo>
                    <a:pt x="26" y="5"/>
                    <a:pt x="26" y="5"/>
                    <a:pt x="26" y="5"/>
                  </a:cubicBezTo>
                  <a:cubicBezTo>
                    <a:pt x="25" y="5"/>
                    <a:pt x="25" y="5"/>
                    <a:pt x="25" y="5"/>
                  </a:cubicBezTo>
                  <a:close/>
                  <a:moveTo>
                    <a:pt x="27" y="1"/>
                  </a:moveTo>
                  <a:cubicBezTo>
                    <a:pt x="27" y="0"/>
                    <a:pt x="27" y="0"/>
                    <a:pt x="27" y="0"/>
                  </a:cubicBezTo>
                  <a:cubicBezTo>
                    <a:pt x="27" y="0"/>
                    <a:pt x="27" y="0"/>
                    <a:pt x="27" y="0"/>
                  </a:cubicBezTo>
                  <a:cubicBezTo>
                    <a:pt x="27" y="1"/>
                    <a:pt x="27" y="1"/>
                    <a:pt x="27" y="1"/>
                  </a:cubicBezTo>
                  <a:close/>
                  <a:moveTo>
                    <a:pt x="25" y="2"/>
                  </a:moveTo>
                  <a:cubicBezTo>
                    <a:pt x="25" y="1"/>
                    <a:pt x="25" y="1"/>
                    <a:pt x="25" y="1"/>
                  </a:cubicBezTo>
                  <a:cubicBezTo>
                    <a:pt x="24" y="2"/>
                    <a:pt x="24" y="2"/>
                    <a:pt x="24" y="2"/>
                  </a:cubicBezTo>
                  <a:cubicBezTo>
                    <a:pt x="24" y="2"/>
                    <a:pt x="24" y="2"/>
                    <a:pt x="24" y="2"/>
                  </a:cubicBezTo>
                  <a:cubicBezTo>
                    <a:pt x="24" y="2"/>
                    <a:pt x="25" y="2"/>
                    <a:pt x="25" y="2"/>
                  </a:cubicBezTo>
                  <a:close/>
                  <a:moveTo>
                    <a:pt x="26" y="2"/>
                  </a:moveTo>
                  <a:cubicBezTo>
                    <a:pt x="25" y="1"/>
                    <a:pt x="25" y="1"/>
                    <a:pt x="25" y="1"/>
                  </a:cubicBezTo>
                  <a:cubicBezTo>
                    <a:pt x="26" y="1"/>
                    <a:pt x="26" y="1"/>
                    <a:pt x="26" y="1"/>
                  </a:cubicBezTo>
                  <a:cubicBezTo>
                    <a:pt x="26" y="0"/>
                    <a:pt x="26" y="0"/>
                    <a:pt x="26" y="0"/>
                  </a:cubicBezTo>
                  <a:cubicBezTo>
                    <a:pt x="26" y="1"/>
                    <a:pt x="26" y="1"/>
                    <a:pt x="26" y="1"/>
                  </a:cubicBezTo>
                  <a:cubicBezTo>
                    <a:pt x="26" y="2"/>
                    <a:pt x="26" y="2"/>
                    <a:pt x="26" y="2"/>
                  </a:cubicBezTo>
                  <a:cubicBezTo>
                    <a:pt x="26" y="2"/>
                    <a:pt x="26" y="2"/>
                    <a:pt x="26" y="2"/>
                  </a:cubicBezTo>
                  <a:close/>
                  <a:moveTo>
                    <a:pt x="25" y="4"/>
                  </a:moveTo>
                  <a:cubicBezTo>
                    <a:pt x="25" y="4"/>
                    <a:pt x="25" y="4"/>
                    <a:pt x="25" y="4"/>
                  </a:cubicBezTo>
                  <a:cubicBezTo>
                    <a:pt x="24" y="4"/>
                    <a:pt x="24" y="4"/>
                    <a:pt x="24" y="4"/>
                  </a:cubicBezTo>
                  <a:cubicBezTo>
                    <a:pt x="24" y="3"/>
                    <a:pt x="24" y="3"/>
                    <a:pt x="24" y="3"/>
                  </a:cubicBezTo>
                  <a:cubicBezTo>
                    <a:pt x="24" y="3"/>
                    <a:pt x="24" y="3"/>
                    <a:pt x="24" y="3"/>
                  </a:cubicBezTo>
                  <a:cubicBezTo>
                    <a:pt x="25" y="3"/>
                    <a:pt x="25" y="3"/>
                    <a:pt x="25" y="3"/>
                  </a:cubicBezTo>
                  <a:cubicBezTo>
                    <a:pt x="25" y="3"/>
                    <a:pt x="25" y="3"/>
                    <a:pt x="25" y="3"/>
                  </a:cubicBezTo>
                  <a:cubicBezTo>
                    <a:pt x="25" y="2"/>
                    <a:pt x="25" y="2"/>
                    <a:pt x="25" y="2"/>
                  </a:cubicBezTo>
                  <a:cubicBezTo>
                    <a:pt x="25" y="2"/>
                    <a:pt x="25" y="2"/>
                    <a:pt x="25" y="2"/>
                  </a:cubicBezTo>
                  <a:cubicBezTo>
                    <a:pt x="26" y="2"/>
                    <a:pt x="26" y="2"/>
                    <a:pt x="26" y="2"/>
                  </a:cubicBezTo>
                  <a:cubicBezTo>
                    <a:pt x="26" y="3"/>
                    <a:pt x="26" y="3"/>
                    <a:pt x="26" y="3"/>
                  </a:cubicBezTo>
                  <a:cubicBezTo>
                    <a:pt x="26" y="3"/>
                    <a:pt x="26" y="3"/>
                    <a:pt x="26" y="3"/>
                  </a:cubicBezTo>
                  <a:cubicBezTo>
                    <a:pt x="26" y="3"/>
                    <a:pt x="26" y="3"/>
                    <a:pt x="26" y="3"/>
                  </a:cubicBezTo>
                  <a:cubicBezTo>
                    <a:pt x="26" y="4"/>
                    <a:pt x="26" y="4"/>
                    <a:pt x="26" y="4"/>
                  </a:cubicBezTo>
                  <a:cubicBezTo>
                    <a:pt x="26" y="4"/>
                    <a:pt x="26" y="4"/>
                    <a:pt x="26" y="4"/>
                  </a:cubicBezTo>
                  <a:cubicBezTo>
                    <a:pt x="25" y="4"/>
                    <a:pt x="25" y="4"/>
                    <a:pt x="25" y="4"/>
                  </a:cubicBezTo>
                  <a:close/>
                  <a:moveTo>
                    <a:pt x="34" y="55"/>
                  </a:moveTo>
                  <a:cubicBezTo>
                    <a:pt x="35" y="55"/>
                    <a:pt x="35" y="55"/>
                    <a:pt x="35" y="55"/>
                  </a:cubicBezTo>
                  <a:cubicBezTo>
                    <a:pt x="35" y="55"/>
                    <a:pt x="35" y="55"/>
                    <a:pt x="35" y="55"/>
                  </a:cubicBezTo>
                  <a:cubicBezTo>
                    <a:pt x="35" y="54"/>
                    <a:pt x="35" y="54"/>
                    <a:pt x="35" y="54"/>
                  </a:cubicBezTo>
                  <a:cubicBezTo>
                    <a:pt x="34" y="54"/>
                    <a:pt x="34" y="54"/>
                    <a:pt x="34" y="54"/>
                  </a:cubicBezTo>
                  <a:cubicBezTo>
                    <a:pt x="34" y="55"/>
                    <a:pt x="34" y="55"/>
                    <a:pt x="34" y="55"/>
                  </a:cubicBezTo>
                  <a:close/>
                  <a:moveTo>
                    <a:pt x="25" y="59"/>
                  </a:moveTo>
                  <a:cubicBezTo>
                    <a:pt x="26" y="59"/>
                    <a:pt x="26" y="59"/>
                    <a:pt x="26" y="59"/>
                  </a:cubicBezTo>
                  <a:cubicBezTo>
                    <a:pt x="27" y="59"/>
                    <a:pt x="27" y="59"/>
                    <a:pt x="27" y="59"/>
                  </a:cubicBezTo>
                  <a:cubicBezTo>
                    <a:pt x="27" y="59"/>
                    <a:pt x="27" y="59"/>
                    <a:pt x="27" y="59"/>
                  </a:cubicBezTo>
                  <a:cubicBezTo>
                    <a:pt x="27" y="59"/>
                    <a:pt x="27" y="59"/>
                    <a:pt x="27" y="59"/>
                  </a:cubicBezTo>
                  <a:cubicBezTo>
                    <a:pt x="27" y="60"/>
                    <a:pt x="27" y="60"/>
                    <a:pt x="27" y="60"/>
                  </a:cubicBezTo>
                  <a:cubicBezTo>
                    <a:pt x="26" y="60"/>
                    <a:pt x="26" y="60"/>
                    <a:pt x="26" y="60"/>
                  </a:cubicBezTo>
                  <a:cubicBezTo>
                    <a:pt x="26" y="59"/>
                    <a:pt x="26" y="59"/>
                    <a:pt x="26" y="59"/>
                  </a:cubicBezTo>
                  <a:cubicBezTo>
                    <a:pt x="25" y="59"/>
                    <a:pt x="25" y="59"/>
                    <a:pt x="25" y="59"/>
                  </a:cubicBezTo>
                  <a:close/>
                  <a:moveTo>
                    <a:pt x="11" y="30"/>
                  </a:moveTo>
                  <a:cubicBezTo>
                    <a:pt x="11" y="30"/>
                    <a:pt x="11" y="30"/>
                    <a:pt x="11" y="30"/>
                  </a:cubicBezTo>
                  <a:cubicBezTo>
                    <a:pt x="11" y="31"/>
                    <a:pt x="11" y="31"/>
                    <a:pt x="11" y="31"/>
                  </a:cubicBezTo>
                  <a:cubicBezTo>
                    <a:pt x="11" y="30"/>
                    <a:pt x="11" y="30"/>
                    <a:pt x="11" y="30"/>
                  </a:cubicBezTo>
                  <a:cubicBezTo>
                    <a:pt x="11" y="30"/>
                    <a:pt x="11" y="30"/>
                    <a:pt x="11" y="30"/>
                  </a:cubicBezTo>
                  <a:close/>
                  <a:moveTo>
                    <a:pt x="7" y="29"/>
                  </a:moveTo>
                  <a:cubicBezTo>
                    <a:pt x="7" y="29"/>
                    <a:pt x="7" y="29"/>
                    <a:pt x="7" y="29"/>
                  </a:cubicBezTo>
                  <a:cubicBezTo>
                    <a:pt x="7" y="29"/>
                    <a:pt x="7" y="29"/>
                    <a:pt x="7" y="29"/>
                  </a:cubicBezTo>
                  <a:cubicBezTo>
                    <a:pt x="7" y="29"/>
                    <a:pt x="7" y="29"/>
                    <a:pt x="7" y="29"/>
                  </a:cubicBezTo>
                  <a:close/>
                  <a:moveTo>
                    <a:pt x="4" y="27"/>
                  </a:moveTo>
                  <a:cubicBezTo>
                    <a:pt x="4" y="26"/>
                    <a:pt x="4" y="26"/>
                    <a:pt x="4" y="26"/>
                  </a:cubicBezTo>
                  <a:cubicBezTo>
                    <a:pt x="5" y="26"/>
                    <a:pt x="5" y="26"/>
                    <a:pt x="5" y="26"/>
                  </a:cubicBezTo>
                  <a:cubicBezTo>
                    <a:pt x="4" y="27"/>
                    <a:pt x="4" y="27"/>
                    <a:pt x="4" y="27"/>
                  </a:cubicBezTo>
                  <a:close/>
                  <a:moveTo>
                    <a:pt x="5" y="26"/>
                  </a:moveTo>
                  <a:cubicBezTo>
                    <a:pt x="6" y="25"/>
                    <a:pt x="6" y="25"/>
                    <a:pt x="6" y="25"/>
                  </a:cubicBezTo>
                  <a:cubicBezTo>
                    <a:pt x="6" y="26"/>
                    <a:pt x="6" y="26"/>
                    <a:pt x="6" y="26"/>
                  </a:cubicBezTo>
                  <a:cubicBezTo>
                    <a:pt x="5" y="26"/>
                    <a:pt x="5" y="26"/>
                    <a:pt x="5" y="26"/>
                  </a:cubicBezTo>
                  <a:close/>
                  <a:moveTo>
                    <a:pt x="7" y="24"/>
                  </a:moveTo>
                  <a:cubicBezTo>
                    <a:pt x="7" y="24"/>
                    <a:pt x="7" y="24"/>
                    <a:pt x="7" y="24"/>
                  </a:cubicBezTo>
                  <a:cubicBezTo>
                    <a:pt x="7" y="24"/>
                    <a:pt x="7" y="24"/>
                    <a:pt x="7" y="24"/>
                  </a:cubicBezTo>
                  <a:cubicBezTo>
                    <a:pt x="7" y="24"/>
                    <a:pt x="7" y="24"/>
                    <a:pt x="7" y="24"/>
                  </a:cubicBezTo>
                  <a:close/>
                  <a:moveTo>
                    <a:pt x="6" y="23"/>
                  </a:moveTo>
                  <a:cubicBezTo>
                    <a:pt x="6" y="24"/>
                    <a:pt x="6" y="24"/>
                    <a:pt x="6" y="24"/>
                  </a:cubicBezTo>
                  <a:cubicBezTo>
                    <a:pt x="7" y="24"/>
                    <a:pt x="7" y="24"/>
                    <a:pt x="7" y="24"/>
                  </a:cubicBezTo>
                  <a:cubicBezTo>
                    <a:pt x="7" y="23"/>
                    <a:pt x="7" y="23"/>
                    <a:pt x="7" y="23"/>
                  </a:cubicBezTo>
                  <a:cubicBezTo>
                    <a:pt x="6" y="23"/>
                    <a:pt x="6" y="23"/>
                    <a:pt x="6" y="23"/>
                  </a:cubicBezTo>
                  <a:close/>
                  <a:moveTo>
                    <a:pt x="18" y="12"/>
                  </a:moveTo>
                  <a:cubicBezTo>
                    <a:pt x="18" y="12"/>
                    <a:pt x="18" y="12"/>
                    <a:pt x="18" y="12"/>
                  </a:cubicBezTo>
                  <a:cubicBezTo>
                    <a:pt x="18" y="11"/>
                    <a:pt x="18" y="11"/>
                    <a:pt x="18" y="11"/>
                  </a:cubicBezTo>
                  <a:cubicBezTo>
                    <a:pt x="18" y="12"/>
                    <a:pt x="18" y="12"/>
                    <a:pt x="18" y="12"/>
                  </a:cubicBezTo>
                  <a:close/>
                  <a:moveTo>
                    <a:pt x="17" y="12"/>
                  </a:moveTo>
                  <a:cubicBezTo>
                    <a:pt x="17" y="12"/>
                    <a:pt x="17" y="12"/>
                    <a:pt x="17" y="12"/>
                  </a:cubicBezTo>
                  <a:cubicBezTo>
                    <a:pt x="18" y="12"/>
                    <a:pt x="18" y="12"/>
                    <a:pt x="18" y="12"/>
                  </a:cubicBezTo>
                  <a:cubicBezTo>
                    <a:pt x="18" y="13"/>
                    <a:pt x="18" y="13"/>
                    <a:pt x="18" y="13"/>
                  </a:cubicBezTo>
                  <a:cubicBezTo>
                    <a:pt x="19" y="12"/>
                    <a:pt x="19" y="12"/>
                    <a:pt x="19" y="12"/>
                  </a:cubicBezTo>
                  <a:cubicBezTo>
                    <a:pt x="18" y="13"/>
                    <a:pt x="18" y="13"/>
                    <a:pt x="18" y="13"/>
                  </a:cubicBezTo>
                  <a:cubicBezTo>
                    <a:pt x="18" y="13"/>
                    <a:pt x="18" y="13"/>
                    <a:pt x="18" y="13"/>
                  </a:cubicBezTo>
                  <a:cubicBezTo>
                    <a:pt x="17" y="13"/>
                    <a:pt x="17" y="13"/>
                    <a:pt x="17" y="13"/>
                  </a:cubicBezTo>
                  <a:cubicBezTo>
                    <a:pt x="17" y="12"/>
                    <a:pt x="17" y="12"/>
                    <a:pt x="17" y="12"/>
                  </a:cubicBezTo>
                  <a:cubicBezTo>
                    <a:pt x="17" y="13"/>
                    <a:pt x="17" y="13"/>
                    <a:pt x="17" y="13"/>
                  </a:cubicBezTo>
                  <a:cubicBezTo>
                    <a:pt x="17" y="13"/>
                    <a:pt x="17" y="13"/>
                    <a:pt x="17" y="13"/>
                  </a:cubicBezTo>
                  <a:cubicBezTo>
                    <a:pt x="17" y="12"/>
                    <a:pt x="17" y="12"/>
                    <a:pt x="17" y="12"/>
                  </a:cubicBezTo>
                  <a:close/>
                  <a:moveTo>
                    <a:pt x="17" y="13"/>
                  </a:moveTo>
                  <a:cubicBezTo>
                    <a:pt x="17" y="14"/>
                    <a:pt x="17" y="14"/>
                    <a:pt x="17" y="14"/>
                  </a:cubicBezTo>
                  <a:cubicBezTo>
                    <a:pt x="17" y="13"/>
                    <a:pt x="17" y="13"/>
                    <a:pt x="17" y="13"/>
                  </a:cubicBezTo>
                  <a:cubicBezTo>
                    <a:pt x="17" y="13"/>
                    <a:pt x="17" y="13"/>
                    <a:pt x="17" y="13"/>
                  </a:cubicBezTo>
                  <a:cubicBezTo>
                    <a:pt x="17" y="13"/>
                    <a:pt x="17" y="13"/>
                    <a:pt x="17" y="13"/>
                  </a:cubicBezTo>
                  <a:close/>
                  <a:moveTo>
                    <a:pt x="4" y="18"/>
                  </a:moveTo>
                  <a:cubicBezTo>
                    <a:pt x="4" y="18"/>
                    <a:pt x="4" y="18"/>
                    <a:pt x="4" y="18"/>
                  </a:cubicBezTo>
                  <a:cubicBezTo>
                    <a:pt x="4" y="17"/>
                    <a:pt x="4" y="17"/>
                    <a:pt x="4" y="17"/>
                  </a:cubicBezTo>
                  <a:cubicBezTo>
                    <a:pt x="4" y="17"/>
                    <a:pt x="4" y="17"/>
                    <a:pt x="4" y="17"/>
                  </a:cubicBezTo>
                  <a:cubicBezTo>
                    <a:pt x="5" y="17"/>
                    <a:pt x="5" y="17"/>
                    <a:pt x="5" y="17"/>
                  </a:cubicBezTo>
                  <a:cubicBezTo>
                    <a:pt x="5" y="16"/>
                    <a:pt x="5" y="16"/>
                    <a:pt x="5" y="16"/>
                  </a:cubicBezTo>
                  <a:cubicBezTo>
                    <a:pt x="7" y="15"/>
                    <a:pt x="7" y="15"/>
                    <a:pt x="7" y="15"/>
                  </a:cubicBezTo>
                  <a:cubicBezTo>
                    <a:pt x="7" y="16"/>
                    <a:pt x="7" y="16"/>
                    <a:pt x="7" y="16"/>
                  </a:cubicBezTo>
                  <a:cubicBezTo>
                    <a:pt x="6" y="17"/>
                    <a:pt x="6" y="17"/>
                    <a:pt x="6" y="17"/>
                  </a:cubicBezTo>
                  <a:cubicBezTo>
                    <a:pt x="6" y="17"/>
                    <a:pt x="6" y="17"/>
                    <a:pt x="6" y="17"/>
                  </a:cubicBezTo>
                  <a:cubicBezTo>
                    <a:pt x="6" y="18"/>
                    <a:pt x="6" y="18"/>
                    <a:pt x="6" y="18"/>
                  </a:cubicBezTo>
                  <a:cubicBezTo>
                    <a:pt x="6" y="18"/>
                    <a:pt x="6" y="18"/>
                    <a:pt x="6" y="18"/>
                  </a:cubicBezTo>
                  <a:cubicBezTo>
                    <a:pt x="5" y="18"/>
                    <a:pt x="5" y="18"/>
                    <a:pt x="5" y="18"/>
                  </a:cubicBezTo>
                  <a:cubicBezTo>
                    <a:pt x="4" y="18"/>
                    <a:pt x="4" y="18"/>
                    <a:pt x="4" y="18"/>
                  </a:cubicBezTo>
                  <a:cubicBezTo>
                    <a:pt x="4" y="18"/>
                    <a:pt x="4" y="18"/>
                    <a:pt x="4" y="18"/>
                  </a:cubicBezTo>
                  <a:close/>
                  <a:moveTo>
                    <a:pt x="4" y="19"/>
                  </a:moveTo>
                  <a:cubicBezTo>
                    <a:pt x="4" y="19"/>
                    <a:pt x="4" y="19"/>
                    <a:pt x="4" y="19"/>
                  </a:cubicBezTo>
                  <a:cubicBezTo>
                    <a:pt x="5" y="19"/>
                    <a:pt x="5" y="19"/>
                    <a:pt x="5" y="19"/>
                  </a:cubicBezTo>
                  <a:cubicBezTo>
                    <a:pt x="5" y="18"/>
                    <a:pt x="5" y="18"/>
                    <a:pt x="5" y="18"/>
                  </a:cubicBezTo>
                  <a:cubicBezTo>
                    <a:pt x="4" y="19"/>
                    <a:pt x="4" y="19"/>
                    <a:pt x="4" y="19"/>
                  </a:cubicBezTo>
                  <a:cubicBezTo>
                    <a:pt x="4" y="19"/>
                    <a:pt x="4" y="19"/>
                    <a:pt x="4" y="19"/>
                  </a:cubicBezTo>
                  <a:cubicBezTo>
                    <a:pt x="4" y="19"/>
                    <a:pt x="4" y="19"/>
                    <a:pt x="4" y="19"/>
                  </a:cubicBezTo>
                  <a:close/>
                  <a:moveTo>
                    <a:pt x="4" y="20"/>
                  </a:moveTo>
                  <a:cubicBezTo>
                    <a:pt x="3" y="21"/>
                    <a:pt x="3" y="21"/>
                    <a:pt x="3" y="21"/>
                  </a:cubicBezTo>
                  <a:cubicBezTo>
                    <a:pt x="2" y="20"/>
                    <a:pt x="2" y="20"/>
                    <a:pt x="2" y="20"/>
                  </a:cubicBezTo>
                  <a:cubicBezTo>
                    <a:pt x="3" y="20"/>
                    <a:pt x="3" y="20"/>
                    <a:pt x="3" y="20"/>
                  </a:cubicBezTo>
                  <a:cubicBezTo>
                    <a:pt x="4" y="20"/>
                    <a:pt x="4" y="20"/>
                    <a:pt x="4" y="20"/>
                  </a:cubicBezTo>
                  <a:cubicBezTo>
                    <a:pt x="4" y="20"/>
                    <a:pt x="4" y="20"/>
                    <a:pt x="4" y="20"/>
                  </a:cubicBezTo>
                  <a:close/>
                  <a:moveTo>
                    <a:pt x="3" y="21"/>
                  </a:moveTo>
                  <a:cubicBezTo>
                    <a:pt x="3" y="21"/>
                    <a:pt x="3" y="21"/>
                    <a:pt x="3" y="21"/>
                  </a:cubicBezTo>
                  <a:cubicBezTo>
                    <a:pt x="3" y="21"/>
                    <a:pt x="3" y="21"/>
                    <a:pt x="3" y="21"/>
                  </a:cubicBezTo>
                  <a:cubicBezTo>
                    <a:pt x="4" y="21"/>
                    <a:pt x="4" y="21"/>
                    <a:pt x="4" y="21"/>
                  </a:cubicBezTo>
                  <a:cubicBezTo>
                    <a:pt x="3" y="21"/>
                    <a:pt x="3" y="21"/>
                    <a:pt x="3" y="21"/>
                  </a:cubicBezTo>
                  <a:close/>
                  <a:moveTo>
                    <a:pt x="2" y="23"/>
                  </a:moveTo>
                  <a:cubicBezTo>
                    <a:pt x="3" y="24"/>
                    <a:pt x="3" y="24"/>
                    <a:pt x="3" y="24"/>
                  </a:cubicBezTo>
                  <a:cubicBezTo>
                    <a:pt x="2" y="24"/>
                    <a:pt x="2" y="24"/>
                    <a:pt x="2" y="24"/>
                  </a:cubicBezTo>
                  <a:cubicBezTo>
                    <a:pt x="2" y="24"/>
                    <a:pt x="2" y="24"/>
                    <a:pt x="2" y="24"/>
                  </a:cubicBezTo>
                  <a:cubicBezTo>
                    <a:pt x="2" y="23"/>
                    <a:pt x="2" y="23"/>
                    <a:pt x="2" y="23"/>
                  </a:cubicBezTo>
                  <a:close/>
                  <a:moveTo>
                    <a:pt x="3" y="23"/>
                  </a:moveTo>
                  <a:cubicBezTo>
                    <a:pt x="3" y="22"/>
                    <a:pt x="3" y="22"/>
                    <a:pt x="3" y="22"/>
                  </a:cubicBezTo>
                  <a:cubicBezTo>
                    <a:pt x="3" y="22"/>
                    <a:pt x="3" y="22"/>
                    <a:pt x="3" y="22"/>
                  </a:cubicBezTo>
                  <a:cubicBezTo>
                    <a:pt x="3" y="21"/>
                    <a:pt x="3" y="21"/>
                    <a:pt x="3" y="21"/>
                  </a:cubicBezTo>
                  <a:cubicBezTo>
                    <a:pt x="3" y="21"/>
                    <a:pt x="3" y="21"/>
                    <a:pt x="3" y="21"/>
                  </a:cubicBezTo>
                  <a:cubicBezTo>
                    <a:pt x="3" y="22"/>
                    <a:pt x="3" y="22"/>
                    <a:pt x="3" y="22"/>
                  </a:cubicBezTo>
                  <a:cubicBezTo>
                    <a:pt x="3" y="22"/>
                    <a:pt x="3" y="22"/>
                    <a:pt x="3" y="22"/>
                  </a:cubicBezTo>
                  <a:cubicBezTo>
                    <a:pt x="3" y="23"/>
                    <a:pt x="3" y="23"/>
                    <a:pt x="3" y="23"/>
                  </a:cubicBezTo>
                  <a:cubicBezTo>
                    <a:pt x="3" y="23"/>
                    <a:pt x="3" y="23"/>
                    <a:pt x="3" y="23"/>
                  </a:cubicBezTo>
                  <a:close/>
                  <a:moveTo>
                    <a:pt x="8" y="23"/>
                  </a:moveTo>
                  <a:cubicBezTo>
                    <a:pt x="8" y="23"/>
                    <a:pt x="8" y="23"/>
                    <a:pt x="8" y="23"/>
                  </a:cubicBezTo>
                  <a:cubicBezTo>
                    <a:pt x="7" y="23"/>
                    <a:pt x="7" y="23"/>
                    <a:pt x="7" y="23"/>
                  </a:cubicBezTo>
                  <a:cubicBezTo>
                    <a:pt x="6" y="22"/>
                    <a:pt x="6" y="22"/>
                    <a:pt x="6" y="22"/>
                  </a:cubicBezTo>
                  <a:cubicBezTo>
                    <a:pt x="6" y="22"/>
                    <a:pt x="6" y="22"/>
                    <a:pt x="6" y="22"/>
                  </a:cubicBezTo>
                  <a:cubicBezTo>
                    <a:pt x="6" y="21"/>
                    <a:pt x="6" y="21"/>
                    <a:pt x="6" y="21"/>
                  </a:cubicBezTo>
                  <a:cubicBezTo>
                    <a:pt x="6" y="22"/>
                    <a:pt x="6" y="22"/>
                    <a:pt x="6" y="22"/>
                  </a:cubicBezTo>
                  <a:cubicBezTo>
                    <a:pt x="5" y="21"/>
                    <a:pt x="5" y="21"/>
                    <a:pt x="5" y="21"/>
                  </a:cubicBezTo>
                  <a:cubicBezTo>
                    <a:pt x="5" y="21"/>
                    <a:pt x="5" y="21"/>
                    <a:pt x="5" y="21"/>
                  </a:cubicBezTo>
                  <a:cubicBezTo>
                    <a:pt x="6" y="21"/>
                    <a:pt x="6" y="21"/>
                    <a:pt x="6" y="21"/>
                  </a:cubicBezTo>
                  <a:cubicBezTo>
                    <a:pt x="5" y="20"/>
                    <a:pt x="5" y="20"/>
                    <a:pt x="5" y="20"/>
                  </a:cubicBezTo>
                  <a:cubicBezTo>
                    <a:pt x="6" y="21"/>
                    <a:pt x="6" y="21"/>
                    <a:pt x="6" y="21"/>
                  </a:cubicBezTo>
                  <a:cubicBezTo>
                    <a:pt x="6" y="20"/>
                    <a:pt x="6" y="20"/>
                    <a:pt x="6" y="20"/>
                  </a:cubicBezTo>
                  <a:cubicBezTo>
                    <a:pt x="7" y="20"/>
                    <a:pt x="7" y="20"/>
                    <a:pt x="7" y="20"/>
                  </a:cubicBezTo>
                  <a:cubicBezTo>
                    <a:pt x="7" y="20"/>
                    <a:pt x="7" y="20"/>
                    <a:pt x="7" y="20"/>
                  </a:cubicBezTo>
                  <a:cubicBezTo>
                    <a:pt x="7" y="22"/>
                    <a:pt x="7" y="22"/>
                    <a:pt x="7" y="22"/>
                  </a:cubicBezTo>
                  <a:cubicBezTo>
                    <a:pt x="8" y="22"/>
                    <a:pt x="8" y="22"/>
                    <a:pt x="8" y="22"/>
                  </a:cubicBezTo>
                  <a:cubicBezTo>
                    <a:pt x="9" y="22"/>
                    <a:pt x="9" y="22"/>
                    <a:pt x="9" y="22"/>
                  </a:cubicBezTo>
                  <a:cubicBezTo>
                    <a:pt x="9" y="22"/>
                    <a:pt x="9" y="22"/>
                    <a:pt x="9" y="22"/>
                  </a:cubicBezTo>
                  <a:cubicBezTo>
                    <a:pt x="8" y="23"/>
                    <a:pt x="8" y="23"/>
                    <a:pt x="8" y="23"/>
                  </a:cubicBezTo>
                  <a:cubicBezTo>
                    <a:pt x="8" y="23"/>
                    <a:pt x="8" y="23"/>
                    <a:pt x="8" y="23"/>
                  </a:cubicBezTo>
                  <a:cubicBezTo>
                    <a:pt x="8" y="23"/>
                    <a:pt x="8" y="23"/>
                    <a:pt x="8" y="23"/>
                  </a:cubicBezTo>
                  <a:close/>
                  <a:moveTo>
                    <a:pt x="6" y="28"/>
                  </a:moveTo>
                  <a:cubicBezTo>
                    <a:pt x="8" y="27"/>
                    <a:pt x="8" y="27"/>
                    <a:pt x="8" y="27"/>
                  </a:cubicBezTo>
                  <a:cubicBezTo>
                    <a:pt x="8" y="28"/>
                    <a:pt x="8" y="28"/>
                    <a:pt x="8" y="28"/>
                  </a:cubicBezTo>
                  <a:cubicBezTo>
                    <a:pt x="9" y="27"/>
                    <a:pt x="9" y="27"/>
                    <a:pt x="9" y="27"/>
                  </a:cubicBezTo>
                  <a:cubicBezTo>
                    <a:pt x="8" y="26"/>
                    <a:pt x="8" y="26"/>
                    <a:pt x="8" y="26"/>
                  </a:cubicBezTo>
                  <a:cubicBezTo>
                    <a:pt x="8" y="26"/>
                    <a:pt x="8" y="26"/>
                    <a:pt x="8" y="26"/>
                  </a:cubicBezTo>
                  <a:cubicBezTo>
                    <a:pt x="7" y="26"/>
                    <a:pt x="7" y="26"/>
                    <a:pt x="7" y="26"/>
                  </a:cubicBezTo>
                  <a:cubicBezTo>
                    <a:pt x="6" y="26"/>
                    <a:pt x="6" y="26"/>
                    <a:pt x="6" y="26"/>
                  </a:cubicBezTo>
                  <a:cubicBezTo>
                    <a:pt x="7" y="27"/>
                    <a:pt x="7" y="27"/>
                    <a:pt x="7" y="27"/>
                  </a:cubicBezTo>
                  <a:cubicBezTo>
                    <a:pt x="7" y="27"/>
                    <a:pt x="7" y="27"/>
                    <a:pt x="7" y="27"/>
                  </a:cubicBezTo>
                  <a:cubicBezTo>
                    <a:pt x="7" y="27"/>
                    <a:pt x="7" y="27"/>
                    <a:pt x="7" y="27"/>
                  </a:cubicBezTo>
                  <a:cubicBezTo>
                    <a:pt x="6" y="28"/>
                    <a:pt x="6" y="28"/>
                    <a:pt x="6" y="28"/>
                  </a:cubicBezTo>
                  <a:close/>
                  <a:moveTo>
                    <a:pt x="7" y="30"/>
                  </a:moveTo>
                  <a:cubicBezTo>
                    <a:pt x="7" y="30"/>
                    <a:pt x="7" y="30"/>
                    <a:pt x="7" y="30"/>
                  </a:cubicBezTo>
                  <a:cubicBezTo>
                    <a:pt x="9" y="28"/>
                    <a:pt x="9" y="28"/>
                    <a:pt x="9" y="28"/>
                  </a:cubicBezTo>
                  <a:cubicBezTo>
                    <a:pt x="8" y="30"/>
                    <a:pt x="8" y="30"/>
                    <a:pt x="8" y="30"/>
                  </a:cubicBezTo>
                  <a:cubicBezTo>
                    <a:pt x="7" y="30"/>
                    <a:pt x="7" y="30"/>
                    <a:pt x="7" y="30"/>
                  </a:cubicBezTo>
                  <a:close/>
                  <a:moveTo>
                    <a:pt x="6" y="31"/>
                  </a:moveTo>
                  <a:cubicBezTo>
                    <a:pt x="7" y="31"/>
                    <a:pt x="7" y="31"/>
                    <a:pt x="7" y="31"/>
                  </a:cubicBezTo>
                  <a:cubicBezTo>
                    <a:pt x="7" y="30"/>
                    <a:pt x="7" y="30"/>
                    <a:pt x="7" y="30"/>
                  </a:cubicBezTo>
                  <a:cubicBezTo>
                    <a:pt x="6" y="30"/>
                    <a:pt x="6" y="30"/>
                    <a:pt x="6" y="30"/>
                  </a:cubicBezTo>
                  <a:cubicBezTo>
                    <a:pt x="6" y="31"/>
                    <a:pt x="6" y="31"/>
                    <a:pt x="6" y="31"/>
                  </a:cubicBezTo>
                  <a:cubicBezTo>
                    <a:pt x="6" y="31"/>
                    <a:pt x="6" y="31"/>
                    <a:pt x="6" y="31"/>
                  </a:cubicBezTo>
                  <a:cubicBezTo>
                    <a:pt x="6" y="31"/>
                    <a:pt x="6" y="31"/>
                    <a:pt x="6" y="31"/>
                  </a:cubicBezTo>
                  <a:close/>
                  <a:moveTo>
                    <a:pt x="10" y="31"/>
                  </a:moveTo>
                  <a:cubicBezTo>
                    <a:pt x="10" y="33"/>
                    <a:pt x="10" y="33"/>
                    <a:pt x="10" y="33"/>
                  </a:cubicBezTo>
                  <a:cubicBezTo>
                    <a:pt x="11" y="33"/>
                    <a:pt x="11" y="33"/>
                    <a:pt x="11" y="33"/>
                  </a:cubicBezTo>
                  <a:cubicBezTo>
                    <a:pt x="11" y="32"/>
                    <a:pt x="11" y="32"/>
                    <a:pt x="11" y="32"/>
                  </a:cubicBezTo>
                  <a:cubicBezTo>
                    <a:pt x="10" y="31"/>
                    <a:pt x="10" y="31"/>
                    <a:pt x="10" y="31"/>
                  </a:cubicBezTo>
                  <a:cubicBezTo>
                    <a:pt x="10" y="31"/>
                    <a:pt x="10" y="31"/>
                    <a:pt x="10" y="31"/>
                  </a:cubicBezTo>
                  <a:close/>
                  <a:moveTo>
                    <a:pt x="13" y="45"/>
                  </a:moveTo>
                  <a:cubicBezTo>
                    <a:pt x="14" y="45"/>
                    <a:pt x="14" y="45"/>
                    <a:pt x="14" y="45"/>
                  </a:cubicBezTo>
                  <a:cubicBezTo>
                    <a:pt x="15" y="44"/>
                    <a:pt x="15" y="44"/>
                    <a:pt x="15" y="44"/>
                  </a:cubicBezTo>
                  <a:cubicBezTo>
                    <a:pt x="14" y="44"/>
                    <a:pt x="14" y="44"/>
                    <a:pt x="14" y="44"/>
                  </a:cubicBezTo>
                  <a:cubicBezTo>
                    <a:pt x="14" y="44"/>
                    <a:pt x="14" y="44"/>
                    <a:pt x="14" y="44"/>
                  </a:cubicBezTo>
                  <a:cubicBezTo>
                    <a:pt x="13" y="44"/>
                    <a:pt x="13" y="44"/>
                    <a:pt x="13" y="44"/>
                  </a:cubicBezTo>
                  <a:cubicBezTo>
                    <a:pt x="13" y="44"/>
                    <a:pt x="13" y="45"/>
                    <a:pt x="13" y="45"/>
                  </a:cubicBezTo>
                  <a:close/>
                  <a:moveTo>
                    <a:pt x="12" y="40"/>
                  </a:moveTo>
                  <a:cubicBezTo>
                    <a:pt x="12" y="39"/>
                    <a:pt x="12" y="39"/>
                    <a:pt x="12" y="39"/>
                  </a:cubicBezTo>
                  <a:cubicBezTo>
                    <a:pt x="13" y="38"/>
                    <a:pt x="13" y="38"/>
                    <a:pt x="13" y="38"/>
                  </a:cubicBezTo>
                  <a:cubicBezTo>
                    <a:pt x="13" y="39"/>
                    <a:pt x="13" y="39"/>
                    <a:pt x="13" y="39"/>
                  </a:cubicBezTo>
                  <a:cubicBezTo>
                    <a:pt x="13" y="39"/>
                    <a:pt x="13" y="39"/>
                    <a:pt x="13" y="39"/>
                  </a:cubicBezTo>
                  <a:cubicBezTo>
                    <a:pt x="12" y="40"/>
                    <a:pt x="12" y="40"/>
                    <a:pt x="12" y="40"/>
                  </a:cubicBezTo>
                  <a:cubicBezTo>
                    <a:pt x="12" y="40"/>
                    <a:pt x="12" y="40"/>
                    <a:pt x="12" y="40"/>
                  </a:cubicBezTo>
                  <a:close/>
                  <a:moveTo>
                    <a:pt x="10" y="63"/>
                  </a:moveTo>
                  <a:cubicBezTo>
                    <a:pt x="11" y="63"/>
                    <a:pt x="11" y="63"/>
                    <a:pt x="11" y="63"/>
                  </a:cubicBezTo>
                  <a:cubicBezTo>
                    <a:pt x="10" y="62"/>
                    <a:pt x="10" y="62"/>
                    <a:pt x="10" y="62"/>
                  </a:cubicBezTo>
                  <a:cubicBezTo>
                    <a:pt x="11" y="62"/>
                    <a:pt x="11" y="62"/>
                    <a:pt x="11" y="62"/>
                  </a:cubicBezTo>
                  <a:cubicBezTo>
                    <a:pt x="11" y="62"/>
                    <a:pt x="11" y="62"/>
                    <a:pt x="11" y="62"/>
                  </a:cubicBezTo>
                  <a:cubicBezTo>
                    <a:pt x="11" y="62"/>
                    <a:pt x="11" y="62"/>
                    <a:pt x="11" y="62"/>
                  </a:cubicBezTo>
                  <a:cubicBezTo>
                    <a:pt x="12" y="62"/>
                    <a:pt x="12" y="62"/>
                    <a:pt x="12" y="62"/>
                  </a:cubicBezTo>
                  <a:cubicBezTo>
                    <a:pt x="12" y="61"/>
                    <a:pt x="12" y="61"/>
                    <a:pt x="12" y="61"/>
                  </a:cubicBezTo>
                  <a:cubicBezTo>
                    <a:pt x="13" y="61"/>
                    <a:pt x="13" y="61"/>
                    <a:pt x="13" y="61"/>
                  </a:cubicBezTo>
                  <a:cubicBezTo>
                    <a:pt x="14" y="61"/>
                    <a:pt x="14" y="61"/>
                    <a:pt x="14" y="61"/>
                  </a:cubicBezTo>
                  <a:cubicBezTo>
                    <a:pt x="14" y="61"/>
                    <a:pt x="14" y="61"/>
                    <a:pt x="14" y="61"/>
                  </a:cubicBezTo>
                  <a:cubicBezTo>
                    <a:pt x="14" y="61"/>
                    <a:pt x="14" y="61"/>
                    <a:pt x="14" y="61"/>
                  </a:cubicBezTo>
                  <a:cubicBezTo>
                    <a:pt x="15" y="61"/>
                    <a:pt x="15" y="61"/>
                    <a:pt x="15" y="61"/>
                  </a:cubicBezTo>
                  <a:cubicBezTo>
                    <a:pt x="15" y="61"/>
                    <a:pt x="15" y="61"/>
                    <a:pt x="15" y="61"/>
                  </a:cubicBezTo>
                  <a:cubicBezTo>
                    <a:pt x="16" y="62"/>
                    <a:pt x="16" y="62"/>
                    <a:pt x="16" y="62"/>
                  </a:cubicBezTo>
                  <a:cubicBezTo>
                    <a:pt x="17" y="62"/>
                    <a:pt x="17" y="62"/>
                    <a:pt x="17" y="62"/>
                  </a:cubicBezTo>
                  <a:cubicBezTo>
                    <a:pt x="16" y="61"/>
                    <a:pt x="16" y="61"/>
                    <a:pt x="16" y="61"/>
                  </a:cubicBezTo>
                  <a:cubicBezTo>
                    <a:pt x="17" y="61"/>
                    <a:pt x="17" y="61"/>
                    <a:pt x="17" y="61"/>
                  </a:cubicBezTo>
                  <a:cubicBezTo>
                    <a:pt x="17" y="61"/>
                    <a:pt x="17" y="61"/>
                    <a:pt x="17" y="61"/>
                  </a:cubicBezTo>
                  <a:cubicBezTo>
                    <a:pt x="17" y="60"/>
                    <a:pt x="17" y="60"/>
                    <a:pt x="17" y="60"/>
                  </a:cubicBezTo>
                  <a:cubicBezTo>
                    <a:pt x="17" y="60"/>
                    <a:pt x="17" y="60"/>
                    <a:pt x="17" y="60"/>
                  </a:cubicBezTo>
                  <a:cubicBezTo>
                    <a:pt x="18" y="59"/>
                    <a:pt x="18" y="59"/>
                    <a:pt x="18" y="59"/>
                  </a:cubicBezTo>
                  <a:cubicBezTo>
                    <a:pt x="18" y="59"/>
                    <a:pt x="18" y="59"/>
                    <a:pt x="18" y="59"/>
                  </a:cubicBezTo>
                  <a:cubicBezTo>
                    <a:pt x="20" y="59"/>
                    <a:pt x="20" y="59"/>
                    <a:pt x="20" y="59"/>
                  </a:cubicBezTo>
                  <a:cubicBezTo>
                    <a:pt x="20" y="59"/>
                    <a:pt x="20" y="59"/>
                    <a:pt x="20" y="59"/>
                  </a:cubicBezTo>
                  <a:cubicBezTo>
                    <a:pt x="21" y="60"/>
                    <a:pt x="21" y="60"/>
                    <a:pt x="21" y="60"/>
                  </a:cubicBezTo>
                  <a:cubicBezTo>
                    <a:pt x="22" y="59"/>
                    <a:pt x="22" y="59"/>
                    <a:pt x="22" y="59"/>
                  </a:cubicBezTo>
                  <a:cubicBezTo>
                    <a:pt x="23" y="59"/>
                    <a:pt x="23" y="59"/>
                    <a:pt x="23" y="59"/>
                  </a:cubicBezTo>
                  <a:cubicBezTo>
                    <a:pt x="23" y="60"/>
                    <a:pt x="23" y="60"/>
                    <a:pt x="23" y="60"/>
                  </a:cubicBezTo>
                  <a:cubicBezTo>
                    <a:pt x="24" y="59"/>
                    <a:pt x="24" y="59"/>
                    <a:pt x="24" y="59"/>
                  </a:cubicBezTo>
                  <a:cubicBezTo>
                    <a:pt x="25" y="59"/>
                    <a:pt x="25" y="59"/>
                    <a:pt x="25" y="59"/>
                  </a:cubicBezTo>
                  <a:cubicBezTo>
                    <a:pt x="25" y="59"/>
                    <a:pt x="25" y="59"/>
                    <a:pt x="25" y="59"/>
                  </a:cubicBezTo>
                  <a:cubicBezTo>
                    <a:pt x="26" y="58"/>
                    <a:pt x="26" y="58"/>
                    <a:pt x="26" y="58"/>
                  </a:cubicBezTo>
                  <a:cubicBezTo>
                    <a:pt x="27" y="58"/>
                    <a:pt x="27" y="58"/>
                    <a:pt x="27" y="58"/>
                  </a:cubicBezTo>
                  <a:cubicBezTo>
                    <a:pt x="27" y="58"/>
                    <a:pt x="27" y="58"/>
                    <a:pt x="27" y="58"/>
                  </a:cubicBezTo>
                  <a:cubicBezTo>
                    <a:pt x="28" y="58"/>
                    <a:pt x="28" y="58"/>
                    <a:pt x="28" y="58"/>
                  </a:cubicBezTo>
                  <a:cubicBezTo>
                    <a:pt x="28" y="58"/>
                    <a:pt x="28" y="58"/>
                    <a:pt x="28" y="58"/>
                  </a:cubicBezTo>
                  <a:cubicBezTo>
                    <a:pt x="28" y="59"/>
                    <a:pt x="28" y="59"/>
                    <a:pt x="28" y="59"/>
                  </a:cubicBezTo>
                  <a:cubicBezTo>
                    <a:pt x="29" y="58"/>
                    <a:pt x="29" y="58"/>
                    <a:pt x="29" y="58"/>
                  </a:cubicBezTo>
                  <a:cubicBezTo>
                    <a:pt x="30" y="58"/>
                    <a:pt x="30" y="58"/>
                    <a:pt x="30" y="58"/>
                  </a:cubicBezTo>
                  <a:cubicBezTo>
                    <a:pt x="31" y="58"/>
                    <a:pt x="31" y="58"/>
                    <a:pt x="31" y="58"/>
                  </a:cubicBezTo>
                  <a:cubicBezTo>
                    <a:pt x="32" y="58"/>
                    <a:pt x="32" y="58"/>
                    <a:pt x="32" y="58"/>
                  </a:cubicBezTo>
                  <a:cubicBezTo>
                    <a:pt x="33" y="58"/>
                    <a:pt x="33" y="58"/>
                    <a:pt x="33" y="58"/>
                  </a:cubicBezTo>
                  <a:cubicBezTo>
                    <a:pt x="33" y="58"/>
                    <a:pt x="33" y="58"/>
                    <a:pt x="33" y="58"/>
                  </a:cubicBezTo>
                  <a:cubicBezTo>
                    <a:pt x="34" y="58"/>
                    <a:pt x="34" y="58"/>
                    <a:pt x="34" y="58"/>
                  </a:cubicBezTo>
                  <a:cubicBezTo>
                    <a:pt x="35" y="57"/>
                    <a:pt x="35" y="57"/>
                    <a:pt x="35" y="57"/>
                  </a:cubicBezTo>
                  <a:cubicBezTo>
                    <a:pt x="35" y="57"/>
                    <a:pt x="35" y="57"/>
                    <a:pt x="35" y="57"/>
                  </a:cubicBezTo>
                  <a:cubicBezTo>
                    <a:pt x="35" y="57"/>
                    <a:pt x="35" y="57"/>
                    <a:pt x="35" y="57"/>
                  </a:cubicBezTo>
                  <a:cubicBezTo>
                    <a:pt x="35" y="57"/>
                    <a:pt x="35" y="57"/>
                    <a:pt x="35" y="57"/>
                  </a:cubicBezTo>
                  <a:cubicBezTo>
                    <a:pt x="36" y="56"/>
                    <a:pt x="36" y="56"/>
                    <a:pt x="36" y="56"/>
                  </a:cubicBezTo>
                  <a:cubicBezTo>
                    <a:pt x="37" y="56"/>
                    <a:pt x="37" y="56"/>
                    <a:pt x="37" y="56"/>
                  </a:cubicBezTo>
                  <a:cubicBezTo>
                    <a:pt x="37" y="55"/>
                    <a:pt x="37" y="55"/>
                    <a:pt x="37" y="55"/>
                  </a:cubicBezTo>
                  <a:cubicBezTo>
                    <a:pt x="37" y="55"/>
                    <a:pt x="37" y="55"/>
                    <a:pt x="37" y="55"/>
                  </a:cubicBezTo>
                  <a:cubicBezTo>
                    <a:pt x="37" y="55"/>
                    <a:pt x="37" y="55"/>
                    <a:pt x="37" y="55"/>
                  </a:cubicBezTo>
                  <a:cubicBezTo>
                    <a:pt x="36" y="55"/>
                    <a:pt x="36" y="55"/>
                    <a:pt x="36" y="55"/>
                  </a:cubicBezTo>
                  <a:cubicBezTo>
                    <a:pt x="35" y="55"/>
                    <a:pt x="35" y="55"/>
                    <a:pt x="35" y="55"/>
                  </a:cubicBezTo>
                  <a:cubicBezTo>
                    <a:pt x="35" y="55"/>
                    <a:pt x="35" y="55"/>
                    <a:pt x="35" y="55"/>
                  </a:cubicBezTo>
                  <a:cubicBezTo>
                    <a:pt x="34" y="55"/>
                    <a:pt x="34" y="55"/>
                    <a:pt x="34" y="55"/>
                  </a:cubicBezTo>
                  <a:cubicBezTo>
                    <a:pt x="34" y="55"/>
                    <a:pt x="34" y="55"/>
                    <a:pt x="34" y="55"/>
                  </a:cubicBezTo>
                  <a:cubicBezTo>
                    <a:pt x="34" y="54"/>
                    <a:pt x="34" y="54"/>
                    <a:pt x="34" y="54"/>
                  </a:cubicBezTo>
                  <a:cubicBezTo>
                    <a:pt x="34" y="54"/>
                    <a:pt x="34" y="54"/>
                    <a:pt x="34" y="54"/>
                  </a:cubicBezTo>
                  <a:cubicBezTo>
                    <a:pt x="34" y="54"/>
                    <a:pt x="34" y="54"/>
                    <a:pt x="34" y="54"/>
                  </a:cubicBezTo>
                  <a:cubicBezTo>
                    <a:pt x="33" y="54"/>
                    <a:pt x="33" y="54"/>
                    <a:pt x="33" y="54"/>
                  </a:cubicBezTo>
                  <a:cubicBezTo>
                    <a:pt x="33" y="54"/>
                    <a:pt x="33" y="54"/>
                    <a:pt x="33" y="54"/>
                  </a:cubicBezTo>
                  <a:cubicBezTo>
                    <a:pt x="34" y="54"/>
                    <a:pt x="34" y="54"/>
                    <a:pt x="34" y="54"/>
                  </a:cubicBezTo>
                  <a:cubicBezTo>
                    <a:pt x="34" y="54"/>
                    <a:pt x="34" y="54"/>
                    <a:pt x="34" y="54"/>
                  </a:cubicBezTo>
                  <a:cubicBezTo>
                    <a:pt x="35" y="54"/>
                    <a:pt x="35" y="54"/>
                    <a:pt x="35" y="54"/>
                  </a:cubicBezTo>
                  <a:cubicBezTo>
                    <a:pt x="35" y="53"/>
                    <a:pt x="35" y="53"/>
                    <a:pt x="35" y="53"/>
                  </a:cubicBezTo>
                  <a:cubicBezTo>
                    <a:pt x="34" y="53"/>
                    <a:pt x="34" y="53"/>
                    <a:pt x="34" y="53"/>
                  </a:cubicBezTo>
                  <a:cubicBezTo>
                    <a:pt x="35" y="53"/>
                    <a:pt x="35" y="53"/>
                    <a:pt x="35" y="53"/>
                  </a:cubicBezTo>
                  <a:cubicBezTo>
                    <a:pt x="35" y="52"/>
                    <a:pt x="35" y="52"/>
                    <a:pt x="35" y="52"/>
                  </a:cubicBezTo>
                  <a:cubicBezTo>
                    <a:pt x="35" y="53"/>
                    <a:pt x="35" y="53"/>
                    <a:pt x="35" y="53"/>
                  </a:cubicBezTo>
                  <a:cubicBezTo>
                    <a:pt x="36" y="52"/>
                    <a:pt x="36" y="52"/>
                    <a:pt x="36" y="52"/>
                  </a:cubicBezTo>
                  <a:cubicBezTo>
                    <a:pt x="36" y="52"/>
                    <a:pt x="36" y="52"/>
                    <a:pt x="36" y="52"/>
                  </a:cubicBezTo>
                  <a:cubicBezTo>
                    <a:pt x="36" y="52"/>
                    <a:pt x="36" y="52"/>
                    <a:pt x="36" y="52"/>
                  </a:cubicBezTo>
                  <a:cubicBezTo>
                    <a:pt x="36" y="51"/>
                    <a:pt x="36" y="51"/>
                    <a:pt x="36" y="51"/>
                  </a:cubicBezTo>
                  <a:cubicBezTo>
                    <a:pt x="35" y="51"/>
                    <a:pt x="35" y="51"/>
                    <a:pt x="35" y="51"/>
                  </a:cubicBezTo>
                  <a:cubicBezTo>
                    <a:pt x="36" y="51"/>
                    <a:pt x="36" y="51"/>
                    <a:pt x="36" y="51"/>
                  </a:cubicBezTo>
                  <a:cubicBezTo>
                    <a:pt x="36" y="51"/>
                    <a:pt x="36" y="51"/>
                    <a:pt x="36" y="51"/>
                  </a:cubicBezTo>
                  <a:cubicBezTo>
                    <a:pt x="36" y="51"/>
                    <a:pt x="36" y="51"/>
                    <a:pt x="36" y="51"/>
                  </a:cubicBezTo>
                  <a:cubicBezTo>
                    <a:pt x="37" y="51"/>
                    <a:pt x="37" y="51"/>
                    <a:pt x="37" y="51"/>
                  </a:cubicBezTo>
                  <a:cubicBezTo>
                    <a:pt x="37" y="51"/>
                    <a:pt x="37" y="51"/>
                    <a:pt x="37" y="51"/>
                  </a:cubicBezTo>
                  <a:cubicBezTo>
                    <a:pt x="37" y="49"/>
                    <a:pt x="37" y="49"/>
                    <a:pt x="37" y="49"/>
                  </a:cubicBezTo>
                  <a:cubicBezTo>
                    <a:pt x="38" y="48"/>
                    <a:pt x="38" y="48"/>
                    <a:pt x="38" y="48"/>
                  </a:cubicBezTo>
                  <a:cubicBezTo>
                    <a:pt x="37" y="48"/>
                    <a:pt x="37" y="48"/>
                    <a:pt x="37" y="48"/>
                  </a:cubicBezTo>
                  <a:cubicBezTo>
                    <a:pt x="37" y="47"/>
                    <a:pt x="37" y="47"/>
                    <a:pt x="37" y="47"/>
                  </a:cubicBezTo>
                  <a:cubicBezTo>
                    <a:pt x="36" y="46"/>
                    <a:pt x="36" y="46"/>
                    <a:pt x="36" y="46"/>
                  </a:cubicBezTo>
                  <a:cubicBezTo>
                    <a:pt x="34" y="46"/>
                    <a:pt x="34" y="46"/>
                    <a:pt x="34" y="46"/>
                  </a:cubicBezTo>
                  <a:cubicBezTo>
                    <a:pt x="32" y="46"/>
                    <a:pt x="32" y="46"/>
                    <a:pt x="32" y="46"/>
                  </a:cubicBezTo>
                  <a:cubicBezTo>
                    <a:pt x="32" y="47"/>
                    <a:pt x="32" y="47"/>
                    <a:pt x="32" y="47"/>
                  </a:cubicBezTo>
                  <a:cubicBezTo>
                    <a:pt x="32" y="47"/>
                    <a:pt x="32" y="47"/>
                    <a:pt x="32" y="47"/>
                  </a:cubicBezTo>
                  <a:cubicBezTo>
                    <a:pt x="31" y="47"/>
                    <a:pt x="31" y="47"/>
                    <a:pt x="31" y="47"/>
                  </a:cubicBezTo>
                  <a:cubicBezTo>
                    <a:pt x="31" y="46"/>
                    <a:pt x="31" y="46"/>
                    <a:pt x="31" y="46"/>
                  </a:cubicBezTo>
                  <a:cubicBezTo>
                    <a:pt x="32" y="45"/>
                    <a:pt x="32" y="45"/>
                    <a:pt x="32" y="45"/>
                  </a:cubicBezTo>
                  <a:cubicBezTo>
                    <a:pt x="32" y="44"/>
                    <a:pt x="32" y="44"/>
                    <a:pt x="32" y="44"/>
                  </a:cubicBezTo>
                  <a:cubicBezTo>
                    <a:pt x="31" y="43"/>
                    <a:pt x="31" y="43"/>
                    <a:pt x="31" y="43"/>
                  </a:cubicBezTo>
                  <a:cubicBezTo>
                    <a:pt x="30" y="43"/>
                    <a:pt x="30" y="43"/>
                    <a:pt x="30" y="43"/>
                  </a:cubicBezTo>
                  <a:cubicBezTo>
                    <a:pt x="30" y="42"/>
                    <a:pt x="30" y="42"/>
                    <a:pt x="30" y="42"/>
                  </a:cubicBezTo>
                  <a:cubicBezTo>
                    <a:pt x="29" y="42"/>
                    <a:pt x="29" y="42"/>
                    <a:pt x="29" y="42"/>
                  </a:cubicBezTo>
                  <a:cubicBezTo>
                    <a:pt x="29" y="42"/>
                    <a:pt x="29" y="42"/>
                    <a:pt x="29" y="42"/>
                  </a:cubicBezTo>
                  <a:cubicBezTo>
                    <a:pt x="28" y="42"/>
                    <a:pt x="28" y="42"/>
                    <a:pt x="28" y="42"/>
                  </a:cubicBezTo>
                  <a:cubicBezTo>
                    <a:pt x="28" y="42"/>
                    <a:pt x="28" y="42"/>
                    <a:pt x="28" y="42"/>
                  </a:cubicBezTo>
                  <a:cubicBezTo>
                    <a:pt x="28" y="42"/>
                    <a:pt x="28" y="42"/>
                    <a:pt x="28" y="42"/>
                  </a:cubicBezTo>
                  <a:cubicBezTo>
                    <a:pt x="28" y="42"/>
                    <a:pt x="28" y="42"/>
                    <a:pt x="28" y="42"/>
                  </a:cubicBezTo>
                  <a:cubicBezTo>
                    <a:pt x="29" y="42"/>
                    <a:pt x="29" y="42"/>
                    <a:pt x="29" y="42"/>
                  </a:cubicBezTo>
                  <a:cubicBezTo>
                    <a:pt x="29" y="42"/>
                    <a:pt x="29" y="42"/>
                    <a:pt x="29" y="42"/>
                  </a:cubicBezTo>
                  <a:cubicBezTo>
                    <a:pt x="30" y="42"/>
                    <a:pt x="30" y="42"/>
                    <a:pt x="30" y="42"/>
                  </a:cubicBezTo>
                  <a:cubicBezTo>
                    <a:pt x="30" y="42"/>
                    <a:pt x="30" y="42"/>
                    <a:pt x="30" y="42"/>
                  </a:cubicBezTo>
                  <a:cubicBezTo>
                    <a:pt x="30" y="42"/>
                    <a:pt x="30" y="42"/>
                    <a:pt x="30" y="42"/>
                  </a:cubicBezTo>
                  <a:cubicBezTo>
                    <a:pt x="31" y="42"/>
                    <a:pt x="31" y="42"/>
                    <a:pt x="31" y="42"/>
                  </a:cubicBezTo>
                  <a:cubicBezTo>
                    <a:pt x="30" y="41"/>
                    <a:pt x="30" y="41"/>
                    <a:pt x="30" y="41"/>
                  </a:cubicBezTo>
                  <a:cubicBezTo>
                    <a:pt x="29" y="40"/>
                    <a:pt x="29" y="40"/>
                    <a:pt x="29" y="40"/>
                  </a:cubicBezTo>
                  <a:cubicBezTo>
                    <a:pt x="29" y="40"/>
                    <a:pt x="29" y="40"/>
                    <a:pt x="29" y="40"/>
                  </a:cubicBezTo>
                  <a:cubicBezTo>
                    <a:pt x="30" y="40"/>
                    <a:pt x="30" y="40"/>
                    <a:pt x="30" y="40"/>
                  </a:cubicBezTo>
                  <a:cubicBezTo>
                    <a:pt x="29" y="39"/>
                    <a:pt x="29" y="39"/>
                    <a:pt x="29" y="39"/>
                  </a:cubicBezTo>
                  <a:cubicBezTo>
                    <a:pt x="29" y="39"/>
                    <a:pt x="29" y="39"/>
                    <a:pt x="29" y="39"/>
                  </a:cubicBezTo>
                  <a:cubicBezTo>
                    <a:pt x="29" y="39"/>
                    <a:pt x="29" y="39"/>
                    <a:pt x="29" y="39"/>
                  </a:cubicBezTo>
                  <a:cubicBezTo>
                    <a:pt x="28" y="38"/>
                    <a:pt x="28" y="38"/>
                    <a:pt x="28" y="38"/>
                  </a:cubicBezTo>
                  <a:cubicBezTo>
                    <a:pt x="27" y="37"/>
                    <a:pt x="27" y="37"/>
                    <a:pt x="27" y="37"/>
                  </a:cubicBezTo>
                  <a:cubicBezTo>
                    <a:pt x="25" y="37"/>
                    <a:pt x="25" y="37"/>
                    <a:pt x="25" y="37"/>
                  </a:cubicBezTo>
                  <a:cubicBezTo>
                    <a:pt x="25" y="36"/>
                    <a:pt x="25" y="36"/>
                    <a:pt x="25" y="36"/>
                  </a:cubicBezTo>
                  <a:cubicBezTo>
                    <a:pt x="25" y="36"/>
                    <a:pt x="25" y="36"/>
                    <a:pt x="25" y="36"/>
                  </a:cubicBezTo>
                  <a:cubicBezTo>
                    <a:pt x="25" y="35"/>
                    <a:pt x="25" y="35"/>
                    <a:pt x="25" y="35"/>
                  </a:cubicBezTo>
                  <a:cubicBezTo>
                    <a:pt x="24" y="34"/>
                    <a:pt x="24" y="34"/>
                    <a:pt x="24" y="34"/>
                  </a:cubicBezTo>
                  <a:cubicBezTo>
                    <a:pt x="24" y="32"/>
                    <a:pt x="24" y="32"/>
                    <a:pt x="24" y="32"/>
                  </a:cubicBezTo>
                  <a:cubicBezTo>
                    <a:pt x="23" y="32"/>
                    <a:pt x="23" y="32"/>
                    <a:pt x="23" y="32"/>
                  </a:cubicBezTo>
                  <a:cubicBezTo>
                    <a:pt x="23" y="32"/>
                    <a:pt x="23" y="32"/>
                    <a:pt x="23" y="32"/>
                  </a:cubicBezTo>
                  <a:cubicBezTo>
                    <a:pt x="22" y="30"/>
                    <a:pt x="22" y="30"/>
                    <a:pt x="22" y="30"/>
                  </a:cubicBezTo>
                  <a:cubicBezTo>
                    <a:pt x="21" y="30"/>
                    <a:pt x="21" y="30"/>
                    <a:pt x="21" y="30"/>
                  </a:cubicBezTo>
                  <a:cubicBezTo>
                    <a:pt x="20" y="29"/>
                    <a:pt x="20" y="29"/>
                    <a:pt x="20" y="29"/>
                  </a:cubicBezTo>
                  <a:cubicBezTo>
                    <a:pt x="19" y="29"/>
                    <a:pt x="19" y="29"/>
                    <a:pt x="19" y="29"/>
                  </a:cubicBezTo>
                  <a:cubicBezTo>
                    <a:pt x="19" y="29"/>
                    <a:pt x="19" y="29"/>
                    <a:pt x="19" y="29"/>
                  </a:cubicBezTo>
                  <a:cubicBezTo>
                    <a:pt x="18" y="30"/>
                    <a:pt x="18" y="30"/>
                    <a:pt x="18" y="30"/>
                  </a:cubicBezTo>
                  <a:cubicBezTo>
                    <a:pt x="17" y="29"/>
                    <a:pt x="17" y="29"/>
                    <a:pt x="17" y="29"/>
                  </a:cubicBezTo>
                  <a:cubicBezTo>
                    <a:pt x="17" y="29"/>
                    <a:pt x="17" y="29"/>
                    <a:pt x="17" y="29"/>
                  </a:cubicBezTo>
                  <a:cubicBezTo>
                    <a:pt x="16" y="29"/>
                    <a:pt x="16" y="29"/>
                    <a:pt x="16" y="29"/>
                  </a:cubicBezTo>
                  <a:cubicBezTo>
                    <a:pt x="16" y="29"/>
                    <a:pt x="16" y="29"/>
                    <a:pt x="16" y="29"/>
                  </a:cubicBezTo>
                  <a:cubicBezTo>
                    <a:pt x="16" y="29"/>
                    <a:pt x="16" y="29"/>
                    <a:pt x="16" y="29"/>
                  </a:cubicBezTo>
                  <a:cubicBezTo>
                    <a:pt x="17" y="29"/>
                    <a:pt x="17" y="29"/>
                    <a:pt x="17" y="29"/>
                  </a:cubicBezTo>
                  <a:cubicBezTo>
                    <a:pt x="18" y="29"/>
                    <a:pt x="18" y="29"/>
                    <a:pt x="18" y="29"/>
                  </a:cubicBezTo>
                  <a:cubicBezTo>
                    <a:pt x="18" y="28"/>
                    <a:pt x="18" y="28"/>
                    <a:pt x="18" y="28"/>
                  </a:cubicBezTo>
                  <a:cubicBezTo>
                    <a:pt x="19" y="28"/>
                    <a:pt x="19" y="28"/>
                    <a:pt x="19" y="28"/>
                  </a:cubicBezTo>
                  <a:cubicBezTo>
                    <a:pt x="20" y="28"/>
                    <a:pt x="20" y="28"/>
                    <a:pt x="20" y="28"/>
                  </a:cubicBezTo>
                  <a:cubicBezTo>
                    <a:pt x="19" y="27"/>
                    <a:pt x="19" y="27"/>
                    <a:pt x="19" y="27"/>
                  </a:cubicBezTo>
                  <a:cubicBezTo>
                    <a:pt x="19" y="27"/>
                    <a:pt x="19" y="27"/>
                    <a:pt x="19" y="27"/>
                  </a:cubicBezTo>
                  <a:cubicBezTo>
                    <a:pt x="19" y="27"/>
                    <a:pt x="19" y="27"/>
                    <a:pt x="19" y="27"/>
                  </a:cubicBezTo>
                  <a:cubicBezTo>
                    <a:pt x="18" y="27"/>
                    <a:pt x="18" y="27"/>
                    <a:pt x="18" y="27"/>
                  </a:cubicBezTo>
                  <a:cubicBezTo>
                    <a:pt x="17" y="27"/>
                    <a:pt x="17" y="27"/>
                    <a:pt x="17" y="27"/>
                  </a:cubicBezTo>
                  <a:cubicBezTo>
                    <a:pt x="18" y="27"/>
                    <a:pt x="18" y="27"/>
                    <a:pt x="18" y="27"/>
                  </a:cubicBezTo>
                  <a:cubicBezTo>
                    <a:pt x="19" y="27"/>
                    <a:pt x="19" y="27"/>
                    <a:pt x="19" y="27"/>
                  </a:cubicBezTo>
                  <a:cubicBezTo>
                    <a:pt x="20" y="26"/>
                    <a:pt x="20" y="26"/>
                    <a:pt x="20" y="26"/>
                  </a:cubicBezTo>
                  <a:cubicBezTo>
                    <a:pt x="20" y="26"/>
                    <a:pt x="20" y="26"/>
                    <a:pt x="20" y="26"/>
                  </a:cubicBezTo>
                  <a:cubicBezTo>
                    <a:pt x="20" y="25"/>
                    <a:pt x="20" y="25"/>
                    <a:pt x="20" y="25"/>
                  </a:cubicBezTo>
                  <a:cubicBezTo>
                    <a:pt x="21" y="24"/>
                    <a:pt x="21" y="24"/>
                    <a:pt x="21" y="24"/>
                  </a:cubicBezTo>
                  <a:cubicBezTo>
                    <a:pt x="21" y="24"/>
                    <a:pt x="21" y="24"/>
                    <a:pt x="21" y="24"/>
                  </a:cubicBezTo>
                  <a:cubicBezTo>
                    <a:pt x="21" y="24"/>
                    <a:pt x="21" y="24"/>
                    <a:pt x="21" y="24"/>
                  </a:cubicBezTo>
                  <a:cubicBezTo>
                    <a:pt x="22" y="23"/>
                    <a:pt x="22" y="23"/>
                    <a:pt x="22" y="23"/>
                  </a:cubicBezTo>
                  <a:cubicBezTo>
                    <a:pt x="21" y="23"/>
                    <a:pt x="21" y="23"/>
                    <a:pt x="21" y="23"/>
                  </a:cubicBezTo>
                  <a:cubicBezTo>
                    <a:pt x="22" y="22"/>
                    <a:pt x="22" y="22"/>
                    <a:pt x="22" y="22"/>
                  </a:cubicBezTo>
                  <a:cubicBezTo>
                    <a:pt x="23" y="21"/>
                    <a:pt x="23" y="21"/>
                    <a:pt x="23" y="21"/>
                  </a:cubicBezTo>
                  <a:cubicBezTo>
                    <a:pt x="23" y="21"/>
                    <a:pt x="23" y="21"/>
                    <a:pt x="23" y="21"/>
                  </a:cubicBezTo>
                  <a:cubicBezTo>
                    <a:pt x="22" y="20"/>
                    <a:pt x="22" y="20"/>
                    <a:pt x="22" y="20"/>
                  </a:cubicBezTo>
                  <a:cubicBezTo>
                    <a:pt x="21" y="20"/>
                    <a:pt x="21" y="20"/>
                    <a:pt x="21" y="20"/>
                  </a:cubicBezTo>
                  <a:cubicBezTo>
                    <a:pt x="20" y="20"/>
                    <a:pt x="20" y="20"/>
                    <a:pt x="20" y="20"/>
                  </a:cubicBezTo>
                  <a:cubicBezTo>
                    <a:pt x="18" y="20"/>
                    <a:pt x="18" y="20"/>
                    <a:pt x="18" y="20"/>
                  </a:cubicBezTo>
                  <a:cubicBezTo>
                    <a:pt x="18" y="20"/>
                    <a:pt x="18" y="20"/>
                    <a:pt x="18" y="20"/>
                  </a:cubicBezTo>
                  <a:cubicBezTo>
                    <a:pt x="18" y="20"/>
                    <a:pt x="18" y="20"/>
                    <a:pt x="18" y="20"/>
                  </a:cubicBezTo>
                  <a:cubicBezTo>
                    <a:pt x="17" y="20"/>
                    <a:pt x="17" y="20"/>
                    <a:pt x="17" y="20"/>
                  </a:cubicBezTo>
                  <a:cubicBezTo>
                    <a:pt x="16" y="20"/>
                    <a:pt x="16" y="20"/>
                    <a:pt x="16" y="20"/>
                  </a:cubicBezTo>
                  <a:cubicBezTo>
                    <a:pt x="16" y="20"/>
                    <a:pt x="16" y="20"/>
                    <a:pt x="16" y="20"/>
                  </a:cubicBezTo>
                  <a:cubicBezTo>
                    <a:pt x="16" y="20"/>
                    <a:pt x="16" y="20"/>
                    <a:pt x="16" y="20"/>
                  </a:cubicBezTo>
                  <a:cubicBezTo>
                    <a:pt x="15" y="21"/>
                    <a:pt x="15" y="21"/>
                    <a:pt x="15" y="21"/>
                  </a:cubicBezTo>
                  <a:cubicBezTo>
                    <a:pt x="15" y="21"/>
                    <a:pt x="15" y="21"/>
                    <a:pt x="15" y="21"/>
                  </a:cubicBezTo>
                  <a:cubicBezTo>
                    <a:pt x="14" y="21"/>
                    <a:pt x="14" y="21"/>
                    <a:pt x="14" y="21"/>
                  </a:cubicBezTo>
                  <a:cubicBezTo>
                    <a:pt x="14" y="21"/>
                    <a:pt x="14" y="21"/>
                    <a:pt x="14" y="21"/>
                  </a:cubicBezTo>
                  <a:cubicBezTo>
                    <a:pt x="15" y="20"/>
                    <a:pt x="15" y="20"/>
                    <a:pt x="15" y="20"/>
                  </a:cubicBezTo>
                  <a:cubicBezTo>
                    <a:pt x="15" y="19"/>
                    <a:pt x="15" y="19"/>
                    <a:pt x="15" y="19"/>
                  </a:cubicBezTo>
                  <a:cubicBezTo>
                    <a:pt x="15" y="19"/>
                    <a:pt x="15" y="19"/>
                    <a:pt x="15" y="19"/>
                  </a:cubicBezTo>
                  <a:cubicBezTo>
                    <a:pt x="14" y="19"/>
                    <a:pt x="14" y="19"/>
                    <a:pt x="14" y="19"/>
                  </a:cubicBezTo>
                  <a:cubicBezTo>
                    <a:pt x="15" y="19"/>
                    <a:pt x="15" y="19"/>
                    <a:pt x="15" y="19"/>
                  </a:cubicBezTo>
                  <a:cubicBezTo>
                    <a:pt x="15" y="18"/>
                    <a:pt x="15" y="18"/>
                    <a:pt x="15" y="18"/>
                  </a:cubicBezTo>
                  <a:cubicBezTo>
                    <a:pt x="17" y="17"/>
                    <a:pt x="17" y="17"/>
                    <a:pt x="17" y="17"/>
                  </a:cubicBezTo>
                  <a:cubicBezTo>
                    <a:pt x="17" y="16"/>
                    <a:pt x="17" y="16"/>
                    <a:pt x="17" y="16"/>
                  </a:cubicBezTo>
                  <a:cubicBezTo>
                    <a:pt x="18" y="16"/>
                    <a:pt x="18" y="16"/>
                    <a:pt x="18" y="16"/>
                  </a:cubicBezTo>
                  <a:cubicBezTo>
                    <a:pt x="18" y="16"/>
                    <a:pt x="18" y="16"/>
                    <a:pt x="18" y="16"/>
                  </a:cubicBezTo>
                  <a:cubicBezTo>
                    <a:pt x="18" y="15"/>
                    <a:pt x="18" y="15"/>
                    <a:pt x="18" y="15"/>
                  </a:cubicBezTo>
                  <a:cubicBezTo>
                    <a:pt x="18" y="15"/>
                    <a:pt x="18" y="15"/>
                    <a:pt x="18" y="15"/>
                  </a:cubicBezTo>
                  <a:cubicBezTo>
                    <a:pt x="18" y="14"/>
                    <a:pt x="18" y="14"/>
                    <a:pt x="18" y="14"/>
                  </a:cubicBezTo>
                  <a:cubicBezTo>
                    <a:pt x="17" y="14"/>
                    <a:pt x="17" y="14"/>
                    <a:pt x="17" y="14"/>
                  </a:cubicBezTo>
                  <a:cubicBezTo>
                    <a:pt x="17" y="15"/>
                    <a:pt x="17" y="15"/>
                    <a:pt x="17" y="15"/>
                  </a:cubicBezTo>
                  <a:cubicBezTo>
                    <a:pt x="16" y="15"/>
                    <a:pt x="16" y="15"/>
                    <a:pt x="16" y="15"/>
                  </a:cubicBezTo>
                  <a:cubicBezTo>
                    <a:pt x="15" y="15"/>
                    <a:pt x="15" y="15"/>
                    <a:pt x="15" y="15"/>
                  </a:cubicBezTo>
                  <a:cubicBezTo>
                    <a:pt x="14" y="15"/>
                    <a:pt x="14" y="15"/>
                    <a:pt x="14" y="15"/>
                  </a:cubicBezTo>
                  <a:cubicBezTo>
                    <a:pt x="14" y="15"/>
                    <a:pt x="14" y="15"/>
                    <a:pt x="14" y="15"/>
                  </a:cubicBezTo>
                  <a:cubicBezTo>
                    <a:pt x="13" y="15"/>
                    <a:pt x="13" y="15"/>
                    <a:pt x="13" y="15"/>
                  </a:cubicBezTo>
                  <a:cubicBezTo>
                    <a:pt x="13" y="15"/>
                    <a:pt x="13" y="15"/>
                    <a:pt x="13" y="15"/>
                  </a:cubicBezTo>
                  <a:cubicBezTo>
                    <a:pt x="13" y="15"/>
                    <a:pt x="13" y="15"/>
                    <a:pt x="13" y="15"/>
                  </a:cubicBezTo>
                  <a:cubicBezTo>
                    <a:pt x="13" y="15"/>
                    <a:pt x="13" y="15"/>
                    <a:pt x="13" y="15"/>
                  </a:cubicBezTo>
                  <a:cubicBezTo>
                    <a:pt x="12" y="16"/>
                    <a:pt x="12" y="16"/>
                    <a:pt x="12" y="16"/>
                  </a:cubicBezTo>
                  <a:cubicBezTo>
                    <a:pt x="12" y="15"/>
                    <a:pt x="12" y="15"/>
                    <a:pt x="12" y="15"/>
                  </a:cubicBezTo>
                  <a:cubicBezTo>
                    <a:pt x="11" y="15"/>
                    <a:pt x="11" y="15"/>
                    <a:pt x="11" y="15"/>
                  </a:cubicBezTo>
                  <a:cubicBezTo>
                    <a:pt x="11" y="15"/>
                    <a:pt x="11" y="15"/>
                    <a:pt x="11" y="15"/>
                  </a:cubicBezTo>
                  <a:cubicBezTo>
                    <a:pt x="11" y="15"/>
                    <a:pt x="11" y="15"/>
                    <a:pt x="11" y="15"/>
                  </a:cubicBezTo>
                  <a:cubicBezTo>
                    <a:pt x="11" y="16"/>
                    <a:pt x="11" y="16"/>
                    <a:pt x="11" y="16"/>
                  </a:cubicBezTo>
                  <a:cubicBezTo>
                    <a:pt x="11" y="16"/>
                    <a:pt x="11" y="16"/>
                    <a:pt x="11" y="16"/>
                  </a:cubicBezTo>
                  <a:cubicBezTo>
                    <a:pt x="11" y="17"/>
                    <a:pt x="11" y="17"/>
                    <a:pt x="11" y="17"/>
                  </a:cubicBezTo>
                  <a:cubicBezTo>
                    <a:pt x="10" y="17"/>
                    <a:pt x="10" y="17"/>
                    <a:pt x="10" y="17"/>
                  </a:cubicBezTo>
                  <a:cubicBezTo>
                    <a:pt x="10" y="17"/>
                    <a:pt x="10" y="17"/>
                    <a:pt x="10" y="17"/>
                  </a:cubicBezTo>
                  <a:cubicBezTo>
                    <a:pt x="10" y="18"/>
                    <a:pt x="10" y="18"/>
                    <a:pt x="10" y="18"/>
                  </a:cubicBezTo>
                  <a:cubicBezTo>
                    <a:pt x="10" y="18"/>
                    <a:pt x="10" y="18"/>
                    <a:pt x="10" y="18"/>
                  </a:cubicBezTo>
                  <a:cubicBezTo>
                    <a:pt x="11" y="19"/>
                    <a:pt x="11" y="19"/>
                    <a:pt x="11" y="19"/>
                  </a:cubicBezTo>
                  <a:cubicBezTo>
                    <a:pt x="11" y="19"/>
                    <a:pt x="11" y="19"/>
                    <a:pt x="11" y="19"/>
                  </a:cubicBezTo>
                  <a:cubicBezTo>
                    <a:pt x="10" y="19"/>
                    <a:pt x="10" y="19"/>
                    <a:pt x="10" y="19"/>
                  </a:cubicBezTo>
                  <a:cubicBezTo>
                    <a:pt x="10" y="19"/>
                    <a:pt x="10" y="19"/>
                    <a:pt x="10" y="19"/>
                  </a:cubicBezTo>
                  <a:cubicBezTo>
                    <a:pt x="9" y="18"/>
                    <a:pt x="9" y="18"/>
                    <a:pt x="9" y="18"/>
                  </a:cubicBezTo>
                  <a:cubicBezTo>
                    <a:pt x="9" y="19"/>
                    <a:pt x="9" y="19"/>
                    <a:pt x="9" y="19"/>
                  </a:cubicBezTo>
                  <a:cubicBezTo>
                    <a:pt x="9" y="19"/>
                    <a:pt x="9" y="19"/>
                    <a:pt x="9" y="19"/>
                  </a:cubicBezTo>
                  <a:cubicBezTo>
                    <a:pt x="9" y="19"/>
                    <a:pt x="9" y="19"/>
                    <a:pt x="9" y="19"/>
                  </a:cubicBezTo>
                  <a:cubicBezTo>
                    <a:pt x="9" y="19"/>
                    <a:pt x="9" y="19"/>
                    <a:pt x="9" y="19"/>
                  </a:cubicBezTo>
                  <a:cubicBezTo>
                    <a:pt x="8" y="19"/>
                    <a:pt x="8" y="19"/>
                    <a:pt x="8" y="19"/>
                  </a:cubicBezTo>
                  <a:cubicBezTo>
                    <a:pt x="9" y="20"/>
                    <a:pt x="9" y="20"/>
                    <a:pt x="9" y="20"/>
                  </a:cubicBezTo>
                  <a:cubicBezTo>
                    <a:pt x="8" y="20"/>
                    <a:pt x="8" y="20"/>
                    <a:pt x="8" y="20"/>
                  </a:cubicBezTo>
                  <a:cubicBezTo>
                    <a:pt x="9" y="21"/>
                    <a:pt x="9" y="21"/>
                    <a:pt x="9" y="21"/>
                  </a:cubicBezTo>
                  <a:cubicBezTo>
                    <a:pt x="9" y="21"/>
                    <a:pt x="9" y="21"/>
                    <a:pt x="9" y="21"/>
                  </a:cubicBezTo>
                  <a:cubicBezTo>
                    <a:pt x="9" y="21"/>
                    <a:pt x="9" y="21"/>
                    <a:pt x="9" y="21"/>
                  </a:cubicBezTo>
                  <a:cubicBezTo>
                    <a:pt x="8" y="21"/>
                    <a:pt x="8" y="21"/>
                    <a:pt x="8" y="21"/>
                  </a:cubicBezTo>
                  <a:cubicBezTo>
                    <a:pt x="8" y="21"/>
                    <a:pt x="8" y="21"/>
                    <a:pt x="8" y="21"/>
                  </a:cubicBezTo>
                  <a:cubicBezTo>
                    <a:pt x="8" y="22"/>
                    <a:pt x="8" y="22"/>
                    <a:pt x="8" y="22"/>
                  </a:cubicBezTo>
                  <a:cubicBezTo>
                    <a:pt x="9" y="22"/>
                    <a:pt x="9" y="22"/>
                    <a:pt x="9" y="22"/>
                  </a:cubicBezTo>
                  <a:cubicBezTo>
                    <a:pt x="9" y="22"/>
                    <a:pt x="9" y="22"/>
                    <a:pt x="9" y="22"/>
                  </a:cubicBezTo>
                  <a:cubicBezTo>
                    <a:pt x="9" y="22"/>
                    <a:pt x="9" y="22"/>
                    <a:pt x="9" y="22"/>
                  </a:cubicBezTo>
                  <a:cubicBezTo>
                    <a:pt x="9" y="22"/>
                    <a:pt x="9" y="22"/>
                    <a:pt x="9" y="22"/>
                  </a:cubicBezTo>
                  <a:cubicBezTo>
                    <a:pt x="10" y="22"/>
                    <a:pt x="10" y="22"/>
                    <a:pt x="10" y="22"/>
                  </a:cubicBezTo>
                  <a:cubicBezTo>
                    <a:pt x="9" y="22"/>
                    <a:pt x="9" y="22"/>
                    <a:pt x="9" y="22"/>
                  </a:cubicBezTo>
                  <a:cubicBezTo>
                    <a:pt x="10" y="22"/>
                    <a:pt x="10" y="22"/>
                    <a:pt x="10" y="22"/>
                  </a:cubicBezTo>
                  <a:cubicBezTo>
                    <a:pt x="9" y="22"/>
                    <a:pt x="9" y="22"/>
                    <a:pt x="9" y="22"/>
                  </a:cubicBezTo>
                  <a:cubicBezTo>
                    <a:pt x="9" y="22"/>
                    <a:pt x="9" y="22"/>
                    <a:pt x="9" y="22"/>
                  </a:cubicBezTo>
                  <a:cubicBezTo>
                    <a:pt x="9" y="23"/>
                    <a:pt x="9" y="23"/>
                    <a:pt x="9" y="23"/>
                  </a:cubicBezTo>
                  <a:cubicBezTo>
                    <a:pt x="9" y="23"/>
                    <a:pt x="9" y="23"/>
                    <a:pt x="9" y="23"/>
                  </a:cubicBezTo>
                  <a:cubicBezTo>
                    <a:pt x="9" y="23"/>
                    <a:pt x="9" y="23"/>
                    <a:pt x="9" y="23"/>
                  </a:cubicBezTo>
                  <a:cubicBezTo>
                    <a:pt x="8" y="23"/>
                    <a:pt x="8" y="23"/>
                    <a:pt x="8" y="23"/>
                  </a:cubicBezTo>
                  <a:cubicBezTo>
                    <a:pt x="9" y="24"/>
                    <a:pt x="9" y="24"/>
                    <a:pt x="9" y="24"/>
                  </a:cubicBezTo>
                  <a:cubicBezTo>
                    <a:pt x="9" y="24"/>
                    <a:pt x="9" y="24"/>
                    <a:pt x="9"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7" y="25"/>
                    <a:pt x="7" y="25"/>
                    <a:pt x="7" y="25"/>
                  </a:cubicBezTo>
                  <a:cubicBezTo>
                    <a:pt x="7" y="25"/>
                    <a:pt x="7" y="25"/>
                    <a:pt x="7" y="25"/>
                  </a:cubicBezTo>
                  <a:cubicBezTo>
                    <a:pt x="7" y="25"/>
                    <a:pt x="7" y="25"/>
                    <a:pt x="7" y="25"/>
                  </a:cubicBezTo>
                  <a:cubicBezTo>
                    <a:pt x="8" y="25"/>
                    <a:pt x="8" y="25"/>
                    <a:pt x="8" y="25"/>
                  </a:cubicBezTo>
                  <a:cubicBezTo>
                    <a:pt x="8" y="25"/>
                    <a:pt x="8" y="25"/>
                    <a:pt x="8" y="25"/>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11" y="25"/>
                    <a:pt x="11" y="25"/>
                    <a:pt x="11" y="25"/>
                  </a:cubicBezTo>
                  <a:cubicBezTo>
                    <a:pt x="10" y="25"/>
                    <a:pt x="10" y="25"/>
                    <a:pt x="10" y="25"/>
                  </a:cubicBezTo>
                  <a:cubicBezTo>
                    <a:pt x="11" y="25"/>
                    <a:pt x="11" y="25"/>
                    <a:pt x="11" y="25"/>
                  </a:cubicBezTo>
                  <a:cubicBezTo>
                    <a:pt x="10" y="26"/>
                    <a:pt x="10" y="26"/>
                    <a:pt x="10" y="26"/>
                  </a:cubicBezTo>
                  <a:cubicBezTo>
                    <a:pt x="10" y="27"/>
                    <a:pt x="10" y="27"/>
                    <a:pt x="10" y="27"/>
                  </a:cubicBezTo>
                  <a:cubicBezTo>
                    <a:pt x="10" y="27"/>
                    <a:pt x="10" y="27"/>
                    <a:pt x="10" y="27"/>
                  </a:cubicBezTo>
                  <a:cubicBezTo>
                    <a:pt x="9" y="28"/>
                    <a:pt x="9" y="28"/>
                    <a:pt x="9" y="28"/>
                  </a:cubicBezTo>
                  <a:cubicBezTo>
                    <a:pt x="9" y="28"/>
                    <a:pt x="9" y="28"/>
                    <a:pt x="9" y="28"/>
                  </a:cubicBezTo>
                  <a:cubicBezTo>
                    <a:pt x="9" y="29"/>
                    <a:pt x="9" y="29"/>
                    <a:pt x="9" y="29"/>
                  </a:cubicBezTo>
                  <a:cubicBezTo>
                    <a:pt x="9" y="30"/>
                    <a:pt x="9" y="30"/>
                    <a:pt x="9" y="30"/>
                  </a:cubicBezTo>
                  <a:cubicBezTo>
                    <a:pt x="9" y="30"/>
                    <a:pt x="9" y="30"/>
                    <a:pt x="9" y="30"/>
                  </a:cubicBezTo>
                  <a:cubicBezTo>
                    <a:pt x="9" y="31"/>
                    <a:pt x="9" y="31"/>
                    <a:pt x="9" y="31"/>
                  </a:cubicBezTo>
                  <a:cubicBezTo>
                    <a:pt x="9" y="30"/>
                    <a:pt x="9" y="30"/>
                    <a:pt x="9" y="30"/>
                  </a:cubicBezTo>
                  <a:cubicBezTo>
                    <a:pt x="9" y="31"/>
                    <a:pt x="9" y="31"/>
                    <a:pt x="9" y="31"/>
                  </a:cubicBezTo>
                  <a:cubicBezTo>
                    <a:pt x="9" y="32"/>
                    <a:pt x="9" y="32"/>
                    <a:pt x="9" y="32"/>
                  </a:cubicBezTo>
                  <a:cubicBezTo>
                    <a:pt x="8" y="33"/>
                    <a:pt x="8" y="33"/>
                    <a:pt x="8" y="33"/>
                  </a:cubicBezTo>
                  <a:cubicBezTo>
                    <a:pt x="8" y="33"/>
                    <a:pt x="8" y="33"/>
                    <a:pt x="8" y="33"/>
                  </a:cubicBezTo>
                  <a:cubicBezTo>
                    <a:pt x="9" y="33"/>
                    <a:pt x="9" y="33"/>
                    <a:pt x="9" y="33"/>
                  </a:cubicBezTo>
                  <a:cubicBezTo>
                    <a:pt x="9" y="32"/>
                    <a:pt x="9" y="32"/>
                    <a:pt x="9" y="32"/>
                  </a:cubicBezTo>
                  <a:cubicBezTo>
                    <a:pt x="9" y="32"/>
                    <a:pt x="9" y="32"/>
                    <a:pt x="9" y="32"/>
                  </a:cubicBezTo>
                  <a:cubicBezTo>
                    <a:pt x="9" y="31"/>
                    <a:pt x="9" y="31"/>
                    <a:pt x="9" y="31"/>
                  </a:cubicBezTo>
                  <a:cubicBezTo>
                    <a:pt x="10" y="31"/>
                    <a:pt x="10" y="31"/>
                    <a:pt x="10" y="31"/>
                  </a:cubicBezTo>
                  <a:cubicBezTo>
                    <a:pt x="9" y="29"/>
                    <a:pt x="9" y="29"/>
                    <a:pt x="9" y="29"/>
                  </a:cubicBezTo>
                  <a:cubicBezTo>
                    <a:pt x="10" y="29"/>
                    <a:pt x="10" y="29"/>
                    <a:pt x="10" y="29"/>
                  </a:cubicBezTo>
                  <a:cubicBezTo>
                    <a:pt x="11" y="28"/>
                    <a:pt x="11" y="28"/>
                    <a:pt x="11" y="28"/>
                  </a:cubicBezTo>
                  <a:cubicBezTo>
                    <a:pt x="10" y="29"/>
                    <a:pt x="10" y="29"/>
                    <a:pt x="10" y="29"/>
                  </a:cubicBezTo>
                  <a:cubicBezTo>
                    <a:pt x="10" y="30"/>
                    <a:pt x="10" y="30"/>
                    <a:pt x="10" y="30"/>
                  </a:cubicBezTo>
                  <a:cubicBezTo>
                    <a:pt x="10" y="30"/>
                    <a:pt x="10" y="30"/>
                    <a:pt x="10" y="30"/>
                  </a:cubicBezTo>
                  <a:cubicBezTo>
                    <a:pt x="10" y="30"/>
                    <a:pt x="10" y="30"/>
                    <a:pt x="10" y="30"/>
                  </a:cubicBezTo>
                  <a:cubicBezTo>
                    <a:pt x="11" y="29"/>
                    <a:pt x="11" y="29"/>
                    <a:pt x="11" y="29"/>
                  </a:cubicBezTo>
                  <a:cubicBezTo>
                    <a:pt x="11" y="30"/>
                    <a:pt x="11" y="30"/>
                    <a:pt x="11" y="30"/>
                  </a:cubicBezTo>
                  <a:cubicBezTo>
                    <a:pt x="12" y="29"/>
                    <a:pt x="12" y="29"/>
                    <a:pt x="12" y="29"/>
                  </a:cubicBezTo>
                  <a:cubicBezTo>
                    <a:pt x="12" y="28"/>
                    <a:pt x="12" y="28"/>
                    <a:pt x="12" y="28"/>
                  </a:cubicBezTo>
                  <a:cubicBezTo>
                    <a:pt x="12" y="28"/>
                    <a:pt x="12" y="28"/>
                    <a:pt x="12" y="28"/>
                  </a:cubicBezTo>
                  <a:cubicBezTo>
                    <a:pt x="12" y="29"/>
                    <a:pt x="12" y="29"/>
                    <a:pt x="12" y="29"/>
                  </a:cubicBezTo>
                  <a:cubicBezTo>
                    <a:pt x="13" y="30"/>
                    <a:pt x="13" y="30"/>
                    <a:pt x="13" y="30"/>
                  </a:cubicBezTo>
                  <a:cubicBezTo>
                    <a:pt x="12" y="30"/>
                    <a:pt x="12" y="30"/>
                    <a:pt x="12" y="30"/>
                  </a:cubicBezTo>
                  <a:cubicBezTo>
                    <a:pt x="12" y="31"/>
                    <a:pt x="12" y="31"/>
                    <a:pt x="12" y="31"/>
                  </a:cubicBezTo>
                  <a:cubicBezTo>
                    <a:pt x="12" y="31"/>
                    <a:pt x="12" y="31"/>
                    <a:pt x="12" y="31"/>
                  </a:cubicBezTo>
                  <a:cubicBezTo>
                    <a:pt x="12" y="31"/>
                    <a:pt x="12" y="31"/>
                    <a:pt x="12" y="31"/>
                  </a:cubicBezTo>
                  <a:cubicBezTo>
                    <a:pt x="13" y="32"/>
                    <a:pt x="13" y="32"/>
                    <a:pt x="13" y="32"/>
                  </a:cubicBezTo>
                  <a:cubicBezTo>
                    <a:pt x="12" y="33"/>
                    <a:pt x="12" y="33"/>
                    <a:pt x="12" y="33"/>
                  </a:cubicBezTo>
                  <a:cubicBezTo>
                    <a:pt x="11" y="35"/>
                    <a:pt x="11" y="35"/>
                    <a:pt x="11" y="35"/>
                  </a:cubicBezTo>
                  <a:cubicBezTo>
                    <a:pt x="11" y="35"/>
                    <a:pt x="11" y="35"/>
                    <a:pt x="11" y="35"/>
                  </a:cubicBezTo>
                  <a:cubicBezTo>
                    <a:pt x="11" y="35"/>
                    <a:pt x="11" y="35"/>
                    <a:pt x="11" y="35"/>
                  </a:cubicBezTo>
                  <a:cubicBezTo>
                    <a:pt x="11" y="36"/>
                    <a:pt x="11" y="36"/>
                    <a:pt x="11" y="36"/>
                  </a:cubicBezTo>
                  <a:cubicBezTo>
                    <a:pt x="12" y="37"/>
                    <a:pt x="12" y="37"/>
                    <a:pt x="12" y="37"/>
                  </a:cubicBezTo>
                  <a:cubicBezTo>
                    <a:pt x="11" y="36"/>
                    <a:pt x="11" y="36"/>
                    <a:pt x="11" y="36"/>
                  </a:cubicBezTo>
                  <a:cubicBezTo>
                    <a:pt x="12" y="36"/>
                    <a:pt x="12" y="36"/>
                    <a:pt x="12" y="36"/>
                  </a:cubicBezTo>
                  <a:cubicBezTo>
                    <a:pt x="13" y="37"/>
                    <a:pt x="13" y="37"/>
                    <a:pt x="13" y="37"/>
                  </a:cubicBezTo>
                  <a:cubicBezTo>
                    <a:pt x="13" y="36"/>
                    <a:pt x="13" y="36"/>
                    <a:pt x="13" y="36"/>
                  </a:cubicBezTo>
                  <a:cubicBezTo>
                    <a:pt x="13" y="35"/>
                    <a:pt x="13" y="35"/>
                    <a:pt x="13" y="35"/>
                  </a:cubicBezTo>
                  <a:cubicBezTo>
                    <a:pt x="13" y="35"/>
                    <a:pt x="13" y="35"/>
                    <a:pt x="13" y="35"/>
                  </a:cubicBezTo>
                  <a:cubicBezTo>
                    <a:pt x="14" y="36"/>
                    <a:pt x="14" y="36"/>
                    <a:pt x="14" y="36"/>
                  </a:cubicBezTo>
                  <a:cubicBezTo>
                    <a:pt x="15" y="36"/>
                    <a:pt x="15" y="36"/>
                    <a:pt x="15" y="36"/>
                  </a:cubicBezTo>
                  <a:cubicBezTo>
                    <a:pt x="15" y="36"/>
                    <a:pt x="15" y="36"/>
                    <a:pt x="15" y="36"/>
                  </a:cubicBezTo>
                  <a:cubicBezTo>
                    <a:pt x="16" y="36"/>
                    <a:pt x="16" y="36"/>
                    <a:pt x="16" y="36"/>
                  </a:cubicBezTo>
                  <a:cubicBezTo>
                    <a:pt x="16" y="35"/>
                    <a:pt x="16" y="35"/>
                    <a:pt x="16" y="35"/>
                  </a:cubicBezTo>
                  <a:cubicBezTo>
                    <a:pt x="19" y="35"/>
                    <a:pt x="19" y="35"/>
                    <a:pt x="19" y="35"/>
                  </a:cubicBezTo>
                  <a:cubicBezTo>
                    <a:pt x="17" y="35"/>
                    <a:pt x="17" y="35"/>
                    <a:pt x="17" y="35"/>
                  </a:cubicBezTo>
                  <a:cubicBezTo>
                    <a:pt x="16" y="38"/>
                    <a:pt x="16" y="38"/>
                    <a:pt x="16" y="38"/>
                  </a:cubicBezTo>
                  <a:cubicBezTo>
                    <a:pt x="17" y="39"/>
                    <a:pt x="17" y="39"/>
                    <a:pt x="17" y="39"/>
                  </a:cubicBezTo>
                  <a:cubicBezTo>
                    <a:pt x="18" y="39"/>
                    <a:pt x="18" y="39"/>
                    <a:pt x="18" y="39"/>
                  </a:cubicBezTo>
                  <a:cubicBezTo>
                    <a:pt x="18" y="40"/>
                    <a:pt x="18" y="40"/>
                    <a:pt x="18" y="40"/>
                  </a:cubicBezTo>
                  <a:cubicBezTo>
                    <a:pt x="19" y="39"/>
                    <a:pt x="19" y="39"/>
                    <a:pt x="19" y="39"/>
                  </a:cubicBezTo>
                  <a:cubicBezTo>
                    <a:pt x="19" y="39"/>
                    <a:pt x="19" y="39"/>
                    <a:pt x="19" y="39"/>
                  </a:cubicBezTo>
                  <a:cubicBezTo>
                    <a:pt x="19" y="40"/>
                    <a:pt x="19" y="40"/>
                    <a:pt x="19" y="40"/>
                  </a:cubicBezTo>
                  <a:cubicBezTo>
                    <a:pt x="19" y="41"/>
                    <a:pt x="19" y="41"/>
                    <a:pt x="19" y="41"/>
                  </a:cubicBezTo>
                  <a:cubicBezTo>
                    <a:pt x="19" y="41"/>
                    <a:pt x="19" y="41"/>
                    <a:pt x="19" y="41"/>
                  </a:cubicBezTo>
                  <a:cubicBezTo>
                    <a:pt x="19" y="42"/>
                    <a:pt x="19" y="42"/>
                    <a:pt x="19" y="42"/>
                  </a:cubicBezTo>
                  <a:cubicBezTo>
                    <a:pt x="18" y="43"/>
                    <a:pt x="18" y="43"/>
                    <a:pt x="18" y="43"/>
                  </a:cubicBezTo>
                  <a:cubicBezTo>
                    <a:pt x="19" y="44"/>
                    <a:pt x="19" y="44"/>
                    <a:pt x="19" y="44"/>
                  </a:cubicBezTo>
                  <a:cubicBezTo>
                    <a:pt x="19" y="44"/>
                    <a:pt x="19" y="44"/>
                    <a:pt x="19" y="44"/>
                  </a:cubicBezTo>
                  <a:cubicBezTo>
                    <a:pt x="20" y="44"/>
                    <a:pt x="20" y="44"/>
                    <a:pt x="20" y="44"/>
                  </a:cubicBezTo>
                  <a:cubicBezTo>
                    <a:pt x="20" y="44"/>
                    <a:pt x="20" y="44"/>
                    <a:pt x="20" y="44"/>
                  </a:cubicBezTo>
                  <a:cubicBezTo>
                    <a:pt x="19" y="44"/>
                    <a:pt x="19" y="44"/>
                    <a:pt x="19" y="44"/>
                  </a:cubicBezTo>
                  <a:cubicBezTo>
                    <a:pt x="19" y="44"/>
                    <a:pt x="19" y="44"/>
                    <a:pt x="19" y="44"/>
                  </a:cubicBezTo>
                  <a:cubicBezTo>
                    <a:pt x="18" y="44"/>
                    <a:pt x="18" y="44"/>
                    <a:pt x="18" y="44"/>
                  </a:cubicBezTo>
                  <a:cubicBezTo>
                    <a:pt x="18" y="45"/>
                    <a:pt x="18" y="45"/>
                    <a:pt x="18" y="45"/>
                  </a:cubicBezTo>
                  <a:cubicBezTo>
                    <a:pt x="19" y="45"/>
                    <a:pt x="19" y="45"/>
                    <a:pt x="19" y="45"/>
                  </a:cubicBezTo>
                  <a:cubicBezTo>
                    <a:pt x="18" y="45"/>
                    <a:pt x="18" y="45"/>
                    <a:pt x="18" y="45"/>
                  </a:cubicBezTo>
                  <a:cubicBezTo>
                    <a:pt x="18" y="44"/>
                    <a:pt x="18" y="44"/>
                    <a:pt x="18" y="44"/>
                  </a:cubicBezTo>
                  <a:cubicBezTo>
                    <a:pt x="16" y="45"/>
                    <a:pt x="16" y="45"/>
                    <a:pt x="16" y="45"/>
                  </a:cubicBezTo>
                  <a:cubicBezTo>
                    <a:pt x="16" y="45"/>
                    <a:pt x="16" y="45"/>
                    <a:pt x="16" y="45"/>
                  </a:cubicBezTo>
                  <a:cubicBezTo>
                    <a:pt x="14" y="45"/>
                    <a:pt x="14" y="45"/>
                    <a:pt x="14" y="45"/>
                  </a:cubicBezTo>
                  <a:cubicBezTo>
                    <a:pt x="13" y="46"/>
                    <a:pt x="13" y="46"/>
                    <a:pt x="13" y="46"/>
                  </a:cubicBezTo>
                  <a:cubicBezTo>
                    <a:pt x="12" y="47"/>
                    <a:pt x="12" y="47"/>
                    <a:pt x="12" y="47"/>
                  </a:cubicBezTo>
                  <a:cubicBezTo>
                    <a:pt x="12" y="47"/>
                    <a:pt x="12" y="47"/>
                    <a:pt x="12" y="47"/>
                  </a:cubicBezTo>
                  <a:cubicBezTo>
                    <a:pt x="13" y="47"/>
                    <a:pt x="13" y="47"/>
                    <a:pt x="13" y="47"/>
                  </a:cubicBezTo>
                  <a:cubicBezTo>
                    <a:pt x="13" y="47"/>
                    <a:pt x="13" y="47"/>
                    <a:pt x="13" y="47"/>
                  </a:cubicBezTo>
                  <a:cubicBezTo>
                    <a:pt x="13" y="47"/>
                    <a:pt x="13" y="47"/>
                    <a:pt x="13" y="47"/>
                  </a:cubicBezTo>
                  <a:cubicBezTo>
                    <a:pt x="15" y="47"/>
                    <a:pt x="15" y="47"/>
                    <a:pt x="15" y="47"/>
                  </a:cubicBezTo>
                  <a:cubicBezTo>
                    <a:pt x="14" y="47"/>
                    <a:pt x="14" y="47"/>
                    <a:pt x="14" y="47"/>
                  </a:cubicBezTo>
                  <a:cubicBezTo>
                    <a:pt x="15" y="48"/>
                    <a:pt x="15" y="48"/>
                    <a:pt x="15" y="48"/>
                  </a:cubicBezTo>
                  <a:cubicBezTo>
                    <a:pt x="14" y="48"/>
                    <a:pt x="14" y="48"/>
                    <a:pt x="14" y="48"/>
                  </a:cubicBezTo>
                  <a:cubicBezTo>
                    <a:pt x="15" y="49"/>
                    <a:pt x="15" y="49"/>
                    <a:pt x="15" y="49"/>
                  </a:cubicBezTo>
                  <a:cubicBezTo>
                    <a:pt x="15" y="49"/>
                    <a:pt x="15" y="49"/>
                    <a:pt x="15" y="49"/>
                  </a:cubicBezTo>
                  <a:cubicBezTo>
                    <a:pt x="14" y="50"/>
                    <a:pt x="14" y="50"/>
                    <a:pt x="14" y="50"/>
                  </a:cubicBezTo>
                  <a:cubicBezTo>
                    <a:pt x="13" y="51"/>
                    <a:pt x="13" y="51"/>
                    <a:pt x="13" y="51"/>
                  </a:cubicBezTo>
                  <a:cubicBezTo>
                    <a:pt x="13" y="51"/>
                    <a:pt x="13" y="51"/>
                    <a:pt x="13" y="51"/>
                  </a:cubicBezTo>
                  <a:cubicBezTo>
                    <a:pt x="12" y="51"/>
                    <a:pt x="12" y="51"/>
                    <a:pt x="12" y="51"/>
                  </a:cubicBezTo>
                  <a:cubicBezTo>
                    <a:pt x="11" y="52"/>
                    <a:pt x="11" y="52"/>
                    <a:pt x="11" y="52"/>
                  </a:cubicBezTo>
                  <a:cubicBezTo>
                    <a:pt x="11" y="52"/>
                    <a:pt x="11" y="52"/>
                    <a:pt x="11" y="52"/>
                  </a:cubicBezTo>
                  <a:cubicBezTo>
                    <a:pt x="10" y="52"/>
                    <a:pt x="10" y="52"/>
                    <a:pt x="10" y="52"/>
                  </a:cubicBezTo>
                  <a:cubicBezTo>
                    <a:pt x="10" y="52"/>
                    <a:pt x="10" y="52"/>
                    <a:pt x="10" y="52"/>
                  </a:cubicBezTo>
                  <a:cubicBezTo>
                    <a:pt x="11" y="53"/>
                    <a:pt x="11" y="53"/>
                    <a:pt x="11" y="53"/>
                  </a:cubicBezTo>
                  <a:cubicBezTo>
                    <a:pt x="10" y="53"/>
                    <a:pt x="10" y="53"/>
                    <a:pt x="10" y="53"/>
                  </a:cubicBezTo>
                  <a:cubicBezTo>
                    <a:pt x="11" y="53"/>
                    <a:pt x="11" y="53"/>
                    <a:pt x="11" y="53"/>
                  </a:cubicBezTo>
                  <a:cubicBezTo>
                    <a:pt x="11" y="54"/>
                    <a:pt x="11" y="54"/>
                    <a:pt x="11" y="54"/>
                  </a:cubicBezTo>
                  <a:cubicBezTo>
                    <a:pt x="11" y="54"/>
                    <a:pt x="11" y="54"/>
                    <a:pt x="11" y="54"/>
                  </a:cubicBezTo>
                  <a:cubicBezTo>
                    <a:pt x="12" y="54"/>
                    <a:pt x="12" y="54"/>
                    <a:pt x="12" y="54"/>
                  </a:cubicBezTo>
                  <a:cubicBezTo>
                    <a:pt x="12" y="53"/>
                    <a:pt x="12" y="53"/>
                    <a:pt x="12" y="53"/>
                  </a:cubicBezTo>
                  <a:cubicBezTo>
                    <a:pt x="14" y="53"/>
                    <a:pt x="14" y="53"/>
                    <a:pt x="14" y="53"/>
                  </a:cubicBezTo>
                  <a:cubicBezTo>
                    <a:pt x="14" y="53"/>
                    <a:pt x="14" y="53"/>
                    <a:pt x="14" y="53"/>
                  </a:cubicBezTo>
                  <a:cubicBezTo>
                    <a:pt x="15" y="54"/>
                    <a:pt x="15" y="54"/>
                    <a:pt x="15" y="54"/>
                  </a:cubicBezTo>
                  <a:cubicBezTo>
                    <a:pt x="14" y="54"/>
                    <a:pt x="14" y="54"/>
                    <a:pt x="14" y="54"/>
                  </a:cubicBezTo>
                  <a:cubicBezTo>
                    <a:pt x="14" y="54"/>
                    <a:pt x="14" y="54"/>
                    <a:pt x="14" y="54"/>
                  </a:cubicBezTo>
                  <a:cubicBezTo>
                    <a:pt x="15" y="54"/>
                    <a:pt x="15" y="54"/>
                    <a:pt x="15" y="54"/>
                  </a:cubicBezTo>
                  <a:cubicBezTo>
                    <a:pt x="15" y="54"/>
                    <a:pt x="15" y="54"/>
                    <a:pt x="15" y="54"/>
                  </a:cubicBezTo>
                  <a:cubicBezTo>
                    <a:pt x="16" y="54"/>
                    <a:pt x="16" y="54"/>
                    <a:pt x="16" y="54"/>
                  </a:cubicBezTo>
                  <a:cubicBezTo>
                    <a:pt x="16" y="55"/>
                    <a:pt x="16" y="55"/>
                    <a:pt x="16" y="55"/>
                  </a:cubicBezTo>
                  <a:cubicBezTo>
                    <a:pt x="17" y="55"/>
                    <a:pt x="17" y="55"/>
                    <a:pt x="17" y="55"/>
                  </a:cubicBezTo>
                  <a:cubicBezTo>
                    <a:pt x="18" y="55"/>
                    <a:pt x="18" y="55"/>
                    <a:pt x="18" y="55"/>
                  </a:cubicBezTo>
                  <a:cubicBezTo>
                    <a:pt x="19" y="55"/>
                    <a:pt x="19" y="55"/>
                    <a:pt x="19" y="55"/>
                  </a:cubicBezTo>
                  <a:cubicBezTo>
                    <a:pt x="19" y="54"/>
                    <a:pt x="19" y="54"/>
                    <a:pt x="19" y="54"/>
                  </a:cubicBezTo>
                  <a:cubicBezTo>
                    <a:pt x="20" y="54"/>
                    <a:pt x="20" y="54"/>
                    <a:pt x="20" y="54"/>
                  </a:cubicBezTo>
                  <a:cubicBezTo>
                    <a:pt x="21" y="54"/>
                    <a:pt x="21" y="54"/>
                    <a:pt x="21" y="54"/>
                  </a:cubicBezTo>
                  <a:cubicBezTo>
                    <a:pt x="21" y="53"/>
                    <a:pt x="21" y="53"/>
                    <a:pt x="21" y="53"/>
                  </a:cubicBezTo>
                  <a:cubicBezTo>
                    <a:pt x="20" y="54"/>
                    <a:pt x="20" y="54"/>
                    <a:pt x="20" y="54"/>
                  </a:cubicBezTo>
                  <a:cubicBezTo>
                    <a:pt x="19" y="55"/>
                    <a:pt x="19" y="55"/>
                    <a:pt x="19" y="55"/>
                  </a:cubicBezTo>
                  <a:cubicBezTo>
                    <a:pt x="19" y="56"/>
                    <a:pt x="19" y="56"/>
                    <a:pt x="19" y="56"/>
                  </a:cubicBezTo>
                  <a:cubicBezTo>
                    <a:pt x="18" y="56"/>
                    <a:pt x="18" y="56"/>
                    <a:pt x="18" y="56"/>
                  </a:cubicBezTo>
                  <a:cubicBezTo>
                    <a:pt x="18" y="57"/>
                    <a:pt x="18" y="57"/>
                    <a:pt x="18" y="57"/>
                  </a:cubicBezTo>
                  <a:cubicBezTo>
                    <a:pt x="17" y="56"/>
                    <a:pt x="17" y="56"/>
                    <a:pt x="17" y="56"/>
                  </a:cubicBezTo>
                  <a:cubicBezTo>
                    <a:pt x="15" y="56"/>
                    <a:pt x="15" y="56"/>
                    <a:pt x="15" y="56"/>
                  </a:cubicBezTo>
                  <a:cubicBezTo>
                    <a:pt x="14" y="56"/>
                    <a:pt x="14" y="56"/>
                    <a:pt x="14" y="56"/>
                  </a:cubicBezTo>
                  <a:cubicBezTo>
                    <a:pt x="14" y="57"/>
                    <a:pt x="14" y="57"/>
                    <a:pt x="14" y="57"/>
                  </a:cubicBezTo>
                  <a:cubicBezTo>
                    <a:pt x="14" y="57"/>
                    <a:pt x="14" y="57"/>
                    <a:pt x="14" y="57"/>
                  </a:cubicBezTo>
                  <a:cubicBezTo>
                    <a:pt x="13" y="57"/>
                    <a:pt x="13" y="57"/>
                    <a:pt x="13" y="57"/>
                  </a:cubicBezTo>
                  <a:cubicBezTo>
                    <a:pt x="13" y="59"/>
                    <a:pt x="13" y="59"/>
                    <a:pt x="13" y="59"/>
                  </a:cubicBezTo>
                  <a:cubicBezTo>
                    <a:pt x="12" y="59"/>
                    <a:pt x="12" y="59"/>
                    <a:pt x="12" y="59"/>
                  </a:cubicBezTo>
                  <a:cubicBezTo>
                    <a:pt x="12" y="60"/>
                    <a:pt x="12" y="60"/>
                    <a:pt x="12" y="60"/>
                  </a:cubicBezTo>
                  <a:cubicBezTo>
                    <a:pt x="11" y="60"/>
                    <a:pt x="11" y="60"/>
                    <a:pt x="11" y="60"/>
                  </a:cubicBezTo>
                  <a:cubicBezTo>
                    <a:pt x="11" y="61"/>
                    <a:pt x="11" y="61"/>
                    <a:pt x="11" y="61"/>
                  </a:cubicBezTo>
                  <a:cubicBezTo>
                    <a:pt x="10" y="61"/>
                    <a:pt x="10" y="61"/>
                    <a:pt x="10" y="61"/>
                  </a:cubicBezTo>
                  <a:cubicBezTo>
                    <a:pt x="10" y="61"/>
                    <a:pt x="10" y="61"/>
                    <a:pt x="10" y="61"/>
                  </a:cubicBezTo>
                  <a:cubicBezTo>
                    <a:pt x="9" y="62"/>
                    <a:pt x="9" y="62"/>
                    <a:pt x="9" y="62"/>
                  </a:cubicBezTo>
                  <a:cubicBezTo>
                    <a:pt x="9" y="62"/>
                    <a:pt x="9" y="62"/>
                    <a:pt x="9" y="62"/>
                  </a:cubicBezTo>
                  <a:cubicBezTo>
                    <a:pt x="8" y="62"/>
                    <a:pt x="8" y="62"/>
                    <a:pt x="8" y="62"/>
                  </a:cubicBezTo>
                  <a:cubicBezTo>
                    <a:pt x="8" y="63"/>
                    <a:pt x="8" y="63"/>
                    <a:pt x="8" y="63"/>
                  </a:cubicBezTo>
                  <a:cubicBezTo>
                    <a:pt x="9" y="63"/>
                    <a:pt x="9" y="63"/>
                    <a:pt x="9" y="63"/>
                  </a:cubicBezTo>
                  <a:cubicBezTo>
                    <a:pt x="9" y="62"/>
                    <a:pt x="9" y="62"/>
                    <a:pt x="9" y="62"/>
                  </a:cubicBezTo>
                  <a:cubicBezTo>
                    <a:pt x="10" y="62"/>
                    <a:pt x="10" y="62"/>
                    <a:pt x="10" y="62"/>
                  </a:cubicBezTo>
                  <a:lnTo>
                    <a:pt x="10" y="6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8" name="Freeform 70"/>
            <p:cNvSpPr>
              <a:spLocks noEditPoints="1"/>
            </p:cNvSpPr>
            <p:nvPr/>
          </p:nvSpPr>
          <p:spPr bwMode="auto">
            <a:xfrm>
              <a:off x="4202957" y="2102919"/>
              <a:ext cx="275339" cy="229020"/>
            </a:xfrm>
            <a:custGeom>
              <a:avLst/>
              <a:gdLst>
                <a:gd name="T0" fmla="*/ 166 w 214"/>
                <a:gd name="T1" fmla="*/ 85 h 178"/>
                <a:gd name="T2" fmla="*/ 155 w 214"/>
                <a:gd name="T3" fmla="*/ 92 h 178"/>
                <a:gd name="T4" fmla="*/ 159 w 214"/>
                <a:gd name="T5" fmla="*/ 81 h 178"/>
                <a:gd name="T6" fmla="*/ 170 w 214"/>
                <a:gd name="T7" fmla="*/ 67 h 178"/>
                <a:gd name="T8" fmla="*/ 177 w 214"/>
                <a:gd name="T9" fmla="*/ 67 h 178"/>
                <a:gd name="T10" fmla="*/ 181 w 214"/>
                <a:gd name="T11" fmla="*/ 48 h 178"/>
                <a:gd name="T12" fmla="*/ 185 w 214"/>
                <a:gd name="T13" fmla="*/ 37 h 178"/>
                <a:gd name="T14" fmla="*/ 170 w 214"/>
                <a:gd name="T15" fmla="*/ 33 h 178"/>
                <a:gd name="T16" fmla="*/ 159 w 214"/>
                <a:gd name="T17" fmla="*/ 29 h 178"/>
                <a:gd name="T18" fmla="*/ 144 w 214"/>
                <a:gd name="T19" fmla="*/ 26 h 178"/>
                <a:gd name="T20" fmla="*/ 133 w 214"/>
                <a:gd name="T21" fmla="*/ 18 h 178"/>
                <a:gd name="T22" fmla="*/ 122 w 214"/>
                <a:gd name="T23" fmla="*/ 11 h 178"/>
                <a:gd name="T24" fmla="*/ 111 w 214"/>
                <a:gd name="T25" fmla="*/ 0 h 178"/>
                <a:gd name="T26" fmla="*/ 96 w 214"/>
                <a:gd name="T27" fmla="*/ 3 h 178"/>
                <a:gd name="T28" fmla="*/ 92 w 214"/>
                <a:gd name="T29" fmla="*/ 18 h 178"/>
                <a:gd name="T30" fmla="*/ 70 w 214"/>
                <a:gd name="T31" fmla="*/ 26 h 178"/>
                <a:gd name="T32" fmla="*/ 63 w 214"/>
                <a:gd name="T33" fmla="*/ 33 h 178"/>
                <a:gd name="T34" fmla="*/ 55 w 214"/>
                <a:gd name="T35" fmla="*/ 26 h 178"/>
                <a:gd name="T36" fmla="*/ 44 w 214"/>
                <a:gd name="T37" fmla="*/ 29 h 178"/>
                <a:gd name="T38" fmla="*/ 48 w 214"/>
                <a:gd name="T39" fmla="*/ 41 h 178"/>
                <a:gd name="T40" fmla="*/ 40 w 214"/>
                <a:gd name="T41" fmla="*/ 44 h 178"/>
                <a:gd name="T42" fmla="*/ 26 w 214"/>
                <a:gd name="T43" fmla="*/ 41 h 178"/>
                <a:gd name="T44" fmla="*/ 11 w 214"/>
                <a:gd name="T45" fmla="*/ 44 h 178"/>
                <a:gd name="T46" fmla="*/ 0 w 214"/>
                <a:gd name="T47" fmla="*/ 52 h 178"/>
                <a:gd name="T48" fmla="*/ 3 w 214"/>
                <a:gd name="T49" fmla="*/ 52 h 178"/>
                <a:gd name="T50" fmla="*/ 3 w 214"/>
                <a:gd name="T51" fmla="*/ 55 h 178"/>
                <a:gd name="T52" fmla="*/ 7 w 214"/>
                <a:gd name="T53" fmla="*/ 63 h 178"/>
                <a:gd name="T54" fmla="*/ 22 w 214"/>
                <a:gd name="T55" fmla="*/ 63 h 178"/>
                <a:gd name="T56" fmla="*/ 29 w 214"/>
                <a:gd name="T57" fmla="*/ 67 h 178"/>
                <a:gd name="T58" fmla="*/ 37 w 214"/>
                <a:gd name="T59" fmla="*/ 70 h 178"/>
                <a:gd name="T60" fmla="*/ 44 w 214"/>
                <a:gd name="T61" fmla="*/ 70 h 178"/>
                <a:gd name="T62" fmla="*/ 40 w 214"/>
                <a:gd name="T63" fmla="*/ 81 h 178"/>
                <a:gd name="T64" fmla="*/ 55 w 214"/>
                <a:gd name="T65" fmla="*/ 89 h 178"/>
                <a:gd name="T66" fmla="*/ 51 w 214"/>
                <a:gd name="T67" fmla="*/ 100 h 178"/>
                <a:gd name="T68" fmla="*/ 59 w 214"/>
                <a:gd name="T69" fmla="*/ 104 h 178"/>
                <a:gd name="T70" fmla="*/ 55 w 214"/>
                <a:gd name="T71" fmla="*/ 118 h 178"/>
                <a:gd name="T72" fmla="*/ 48 w 214"/>
                <a:gd name="T73" fmla="*/ 141 h 178"/>
                <a:gd name="T74" fmla="*/ 55 w 214"/>
                <a:gd name="T75" fmla="*/ 148 h 178"/>
                <a:gd name="T76" fmla="*/ 77 w 214"/>
                <a:gd name="T77" fmla="*/ 156 h 178"/>
                <a:gd name="T78" fmla="*/ 96 w 214"/>
                <a:gd name="T79" fmla="*/ 156 h 178"/>
                <a:gd name="T80" fmla="*/ 114 w 214"/>
                <a:gd name="T81" fmla="*/ 159 h 178"/>
                <a:gd name="T82" fmla="*/ 126 w 214"/>
                <a:gd name="T83" fmla="*/ 137 h 178"/>
                <a:gd name="T84" fmla="*/ 140 w 214"/>
                <a:gd name="T85" fmla="*/ 141 h 178"/>
                <a:gd name="T86" fmla="*/ 166 w 214"/>
                <a:gd name="T87" fmla="*/ 148 h 178"/>
                <a:gd name="T88" fmla="*/ 181 w 214"/>
                <a:gd name="T89" fmla="*/ 133 h 178"/>
                <a:gd name="T90" fmla="*/ 170 w 214"/>
                <a:gd name="T91" fmla="*/ 115 h 178"/>
                <a:gd name="T92" fmla="*/ 170 w 214"/>
                <a:gd name="T93" fmla="*/ 100 h 178"/>
                <a:gd name="T94" fmla="*/ 207 w 214"/>
                <a:gd name="T95" fmla="*/ 178 h 178"/>
                <a:gd name="T96" fmla="*/ 203 w 214"/>
                <a:gd name="T97" fmla="*/ 170 h 178"/>
                <a:gd name="T98" fmla="*/ 200 w 214"/>
                <a:gd name="T99" fmla="*/ 167 h 178"/>
                <a:gd name="T100" fmla="*/ 200 w 214"/>
                <a:gd name="T101" fmla="*/ 159 h 178"/>
                <a:gd name="T102" fmla="*/ 207 w 214"/>
                <a:gd name="T103" fmla="*/ 156 h 178"/>
                <a:gd name="T104" fmla="*/ 211 w 214"/>
                <a:gd name="T105" fmla="*/ 148 h 178"/>
                <a:gd name="T106" fmla="*/ 211 w 214"/>
                <a:gd name="T107" fmla="*/ 17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 h="178">
                  <a:moveTo>
                    <a:pt x="174" y="96"/>
                  </a:moveTo>
                  <a:lnTo>
                    <a:pt x="174" y="92"/>
                  </a:lnTo>
                  <a:lnTo>
                    <a:pt x="170" y="92"/>
                  </a:lnTo>
                  <a:lnTo>
                    <a:pt x="170" y="89"/>
                  </a:lnTo>
                  <a:lnTo>
                    <a:pt x="166" y="85"/>
                  </a:lnTo>
                  <a:lnTo>
                    <a:pt x="163" y="85"/>
                  </a:lnTo>
                  <a:lnTo>
                    <a:pt x="159" y="89"/>
                  </a:lnTo>
                  <a:lnTo>
                    <a:pt x="163" y="92"/>
                  </a:lnTo>
                  <a:lnTo>
                    <a:pt x="159" y="92"/>
                  </a:lnTo>
                  <a:lnTo>
                    <a:pt x="155" y="92"/>
                  </a:lnTo>
                  <a:lnTo>
                    <a:pt x="155" y="89"/>
                  </a:lnTo>
                  <a:lnTo>
                    <a:pt x="155" y="89"/>
                  </a:lnTo>
                  <a:lnTo>
                    <a:pt x="159" y="89"/>
                  </a:lnTo>
                  <a:lnTo>
                    <a:pt x="159" y="85"/>
                  </a:lnTo>
                  <a:lnTo>
                    <a:pt x="159" y="81"/>
                  </a:lnTo>
                  <a:lnTo>
                    <a:pt x="163" y="74"/>
                  </a:lnTo>
                  <a:lnTo>
                    <a:pt x="166" y="74"/>
                  </a:lnTo>
                  <a:lnTo>
                    <a:pt x="170" y="70"/>
                  </a:lnTo>
                  <a:lnTo>
                    <a:pt x="170" y="70"/>
                  </a:lnTo>
                  <a:lnTo>
                    <a:pt x="170" y="67"/>
                  </a:lnTo>
                  <a:lnTo>
                    <a:pt x="166" y="67"/>
                  </a:lnTo>
                  <a:lnTo>
                    <a:pt x="170" y="63"/>
                  </a:lnTo>
                  <a:lnTo>
                    <a:pt x="174" y="63"/>
                  </a:lnTo>
                  <a:lnTo>
                    <a:pt x="174" y="67"/>
                  </a:lnTo>
                  <a:lnTo>
                    <a:pt x="177" y="67"/>
                  </a:lnTo>
                  <a:lnTo>
                    <a:pt x="181" y="63"/>
                  </a:lnTo>
                  <a:lnTo>
                    <a:pt x="181" y="59"/>
                  </a:lnTo>
                  <a:lnTo>
                    <a:pt x="177" y="59"/>
                  </a:lnTo>
                  <a:lnTo>
                    <a:pt x="177" y="55"/>
                  </a:lnTo>
                  <a:lnTo>
                    <a:pt x="181" y="48"/>
                  </a:lnTo>
                  <a:lnTo>
                    <a:pt x="181" y="48"/>
                  </a:lnTo>
                  <a:lnTo>
                    <a:pt x="181" y="44"/>
                  </a:lnTo>
                  <a:lnTo>
                    <a:pt x="185" y="41"/>
                  </a:lnTo>
                  <a:lnTo>
                    <a:pt x="188" y="37"/>
                  </a:lnTo>
                  <a:lnTo>
                    <a:pt x="185" y="37"/>
                  </a:lnTo>
                  <a:lnTo>
                    <a:pt x="181" y="37"/>
                  </a:lnTo>
                  <a:lnTo>
                    <a:pt x="177" y="33"/>
                  </a:lnTo>
                  <a:lnTo>
                    <a:pt x="174" y="37"/>
                  </a:lnTo>
                  <a:lnTo>
                    <a:pt x="170" y="33"/>
                  </a:lnTo>
                  <a:lnTo>
                    <a:pt x="170" y="33"/>
                  </a:lnTo>
                  <a:lnTo>
                    <a:pt x="166" y="37"/>
                  </a:lnTo>
                  <a:lnTo>
                    <a:pt x="163" y="33"/>
                  </a:lnTo>
                  <a:lnTo>
                    <a:pt x="163" y="29"/>
                  </a:lnTo>
                  <a:lnTo>
                    <a:pt x="159" y="29"/>
                  </a:lnTo>
                  <a:lnTo>
                    <a:pt x="159" y="29"/>
                  </a:lnTo>
                  <a:lnTo>
                    <a:pt x="155" y="29"/>
                  </a:lnTo>
                  <a:lnTo>
                    <a:pt x="151" y="26"/>
                  </a:lnTo>
                  <a:lnTo>
                    <a:pt x="148" y="26"/>
                  </a:lnTo>
                  <a:lnTo>
                    <a:pt x="148" y="26"/>
                  </a:lnTo>
                  <a:lnTo>
                    <a:pt x="144" y="26"/>
                  </a:lnTo>
                  <a:lnTo>
                    <a:pt x="140" y="26"/>
                  </a:lnTo>
                  <a:lnTo>
                    <a:pt x="137" y="22"/>
                  </a:lnTo>
                  <a:lnTo>
                    <a:pt x="137" y="18"/>
                  </a:lnTo>
                  <a:lnTo>
                    <a:pt x="133" y="18"/>
                  </a:lnTo>
                  <a:lnTo>
                    <a:pt x="133" y="18"/>
                  </a:lnTo>
                  <a:lnTo>
                    <a:pt x="129" y="18"/>
                  </a:lnTo>
                  <a:lnTo>
                    <a:pt x="126" y="18"/>
                  </a:lnTo>
                  <a:lnTo>
                    <a:pt x="126" y="15"/>
                  </a:lnTo>
                  <a:lnTo>
                    <a:pt x="126" y="15"/>
                  </a:lnTo>
                  <a:lnTo>
                    <a:pt x="122" y="11"/>
                  </a:lnTo>
                  <a:lnTo>
                    <a:pt x="122" y="11"/>
                  </a:lnTo>
                  <a:lnTo>
                    <a:pt x="114" y="7"/>
                  </a:lnTo>
                  <a:lnTo>
                    <a:pt x="114" y="7"/>
                  </a:lnTo>
                  <a:lnTo>
                    <a:pt x="111" y="3"/>
                  </a:lnTo>
                  <a:lnTo>
                    <a:pt x="111" y="0"/>
                  </a:lnTo>
                  <a:lnTo>
                    <a:pt x="111" y="0"/>
                  </a:lnTo>
                  <a:lnTo>
                    <a:pt x="107" y="0"/>
                  </a:lnTo>
                  <a:lnTo>
                    <a:pt x="103" y="0"/>
                  </a:lnTo>
                  <a:lnTo>
                    <a:pt x="100" y="0"/>
                  </a:lnTo>
                  <a:lnTo>
                    <a:pt x="96" y="3"/>
                  </a:lnTo>
                  <a:lnTo>
                    <a:pt x="96" y="3"/>
                  </a:lnTo>
                  <a:lnTo>
                    <a:pt x="96" y="7"/>
                  </a:lnTo>
                  <a:lnTo>
                    <a:pt x="96" y="15"/>
                  </a:lnTo>
                  <a:lnTo>
                    <a:pt x="92" y="18"/>
                  </a:lnTo>
                  <a:lnTo>
                    <a:pt x="92" y="18"/>
                  </a:lnTo>
                  <a:lnTo>
                    <a:pt x="85" y="22"/>
                  </a:lnTo>
                  <a:lnTo>
                    <a:pt x="81" y="22"/>
                  </a:lnTo>
                  <a:lnTo>
                    <a:pt x="81" y="22"/>
                  </a:lnTo>
                  <a:lnTo>
                    <a:pt x="74" y="22"/>
                  </a:lnTo>
                  <a:lnTo>
                    <a:pt x="70" y="26"/>
                  </a:lnTo>
                  <a:lnTo>
                    <a:pt x="74" y="29"/>
                  </a:lnTo>
                  <a:lnTo>
                    <a:pt x="77" y="29"/>
                  </a:lnTo>
                  <a:lnTo>
                    <a:pt x="74" y="33"/>
                  </a:lnTo>
                  <a:lnTo>
                    <a:pt x="66" y="33"/>
                  </a:lnTo>
                  <a:lnTo>
                    <a:pt x="63" y="33"/>
                  </a:lnTo>
                  <a:lnTo>
                    <a:pt x="59" y="29"/>
                  </a:lnTo>
                  <a:lnTo>
                    <a:pt x="55" y="33"/>
                  </a:lnTo>
                  <a:lnTo>
                    <a:pt x="55" y="29"/>
                  </a:lnTo>
                  <a:lnTo>
                    <a:pt x="51" y="29"/>
                  </a:lnTo>
                  <a:lnTo>
                    <a:pt x="55" y="26"/>
                  </a:lnTo>
                  <a:lnTo>
                    <a:pt x="51" y="26"/>
                  </a:lnTo>
                  <a:lnTo>
                    <a:pt x="48" y="26"/>
                  </a:lnTo>
                  <a:lnTo>
                    <a:pt x="44" y="26"/>
                  </a:lnTo>
                  <a:lnTo>
                    <a:pt x="44" y="26"/>
                  </a:lnTo>
                  <a:lnTo>
                    <a:pt x="44" y="29"/>
                  </a:lnTo>
                  <a:lnTo>
                    <a:pt x="44" y="29"/>
                  </a:lnTo>
                  <a:lnTo>
                    <a:pt x="48" y="33"/>
                  </a:lnTo>
                  <a:lnTo>
                    <a:pt x="48" y="37"/>
                  </a:lnTo>
                  <a:lnTo>
                    <a:pt x="48" y="37"/>
                  </a:lnTo>
                  <a:lnTo>
                    <a:pt x="48" y="41"/>
                  </a:lnTo>
                  <a:lnTo>
                    <a:pt x="48" y="41"/>
                  </a:lnTo>
                  <a:lnTo>
                    <a:pt x="51" y="44"/>
                  </a:lnTo>
                  <a:lnTo>
                    <a:pt x="44" y="44"/>
                  </a:lnTo>
                  <a:lnTo>
                    <a:pt x="40" y="44"/>
                  </a:lnTo>
                  <a:lnTo>
                    <a:pt x="40" y="44"/>
                  </a:lnTo>
                  <a:lnTo>
                    <a:pt x="37" y="44"/>
                  </a:lnTo>
                  <a:lnTo>
                    <a:pt x="37" y="44"/>
                  </a:lnTo>
                  <a:lnTo>
                    <a:pt x="33" y="48"/>
                  </a:lnTo>
                  <a:lnTo>
                    <a:pt x="26" y="41"/>
                  </a:lnTo>
                  <a:lnTo>
                    <a:pt x="26" y="41"/>
                  </a:lnTo>
                  <a:lnTo>
                    <a:pt x="22" y="41"/>
                  </a:lnTo>
                  <a:lnTo>
                    <a:pt x="18" y="44"/>
                  </a:lnTo>
                  <a:lnTo>
                    <a:pt x="14" y="44"/>
                  </a:lnTo>
                  <a:lnTo>
                    <a:pt x="14" y="44"/>
                  </a:lnTo>
                  <a:lnTo>
                    <a:pt x="11" y="44"/>
                  </a:lnTo>
                  <a:lnTo>
                    <a:pt x="11" y="44"/>
                  </a:lnTo>
                  <a:lnTo>
                    <a:pt x="7" y="44"/>
                  </a:lnTo>
                  <a:lnTo>
                    <a:pt x="3" y="44"/>
                  </a:lnTo>
                  <a:lnTo>
                    <a:pt x="0" y="48"/>
                  </a:lnTo>
                  <a:lnTo>
                    <a:pt x="0" y="52"/>
                  </a:lnTo>
                  <a:lnTo>
                    <a:pt x="3" y="48"/>
                  </a:lnTo>
                  <a:lnTo>
                    <a:pt x="7" y="52"/>
                  </a:lnTo>
                  <a:lnTo>
                    <a:pt x="7" y="52"/>
                  </a:lnTo>
                  <a:lnTo>
                    <a:pt x="3" y="52"/>
                  </a:lnTo>
                  <a:lnTo>
                    <a:pt x="3" y="52"/>
                  </a:lnTo>
                  <a:lnTo>
                    <a:pt x="3" y="52"/>
                  </a:lnTo>
                  <a:lnTo>
                    <a:pt x="3" y="52"/>
                  </a:lnTo>
                  <a:lnTo>
                    <a:pt x="7" y="52"/>
                  </a:lnTo>
                  <a:lnTo>
                    <a:pt x="7" y="55"/>
                  </a:lnTo>
                  <a:lnTo>
                    <a:pt x="3" y="55"/>
                  </a:lnTo>
                  <a:lnTo>
                    <a:pt x="3" y="55"/>
                  </a:lnTo>
                  <a:lnTo>
                    <a:pt x="3" y="55"/>
                  </a:lnTo>
                  <a:lnTo>
                    <a:pt x="3" y="55"/>
                  </a:lnTo>
                  <a:lnTo>
                    <a:pt x="7" y="59"/>
                  </a:lnTo>
                  <a:lnTo>
                    <a:pt x="7" y="63"/>
                  </a:lnTo>
                  <a:lnTo>
                    <a:pt x="11" y="59"/>
                  </a:lnTo>
                  <a:lnTo>
                    <a:pt x="11" y="59"/>
                  </a:lnTo>
                  <a:lnTo>
                    <a:pt x="14" y="59"/>
                  </a:lnTo>
                  <a:lnTo>
                    <a:pt x="18" y="63"/>
                  </a:lnTo>
                  <a:lnTo>
                    <a:pt x="22" y="63"/>
                  </a:lnTo>
                  <a:lnTo>
                    <a:pt x="22" y="63"/>
                  </a:lnTo>
                  <a:lnTo>
                    <a:pt x="26" y="67"/>
                  </a:lnTo>
                  <a:lnTo>
                    <a:pt x="29" y="63"/>
                  </a:lnTo>
                  <a:lnTo>
                    <a:pt x="29" y="63"/>
                  </a:lnTo>
                  <a:lnTo>
                    <a:pt x="29" y="67"/>
                  </a:lnTo>
                  <a:lnTo>
                    <a:pt x="29" y="67"/>
                  </a:lnTo>
                  <a:lnTo>
                    <a:pt x="33" y="67"/>
                  </a:lnTo>
                  <a:lnTo>
                    <a:pt x="33" y="67"/>
                  </a:lnTo>
                  <a:lnTo>
                    <a:pt x="33" y="70"/>
                  </a:lnTo>
                  <a:lnTo>
                    <a:pt x="37" y="70"/>
                  </a:lnTo>
                  <a:lnTo>
                    <a:pt x="37" y="70"/>
                  </a:lnTo>
                  <a:lnTo>
                    <a:pt x="40" y="70"/>
                  </a:lnTo>
                  <a:lnTo>
                    <a:pt x="44" y="70"/>
                  </a:lnTo>
                  <a:lnTo>
                    <a:pt x="44" y="74"/>
                  </a:lnTo>
                  <a:lnTo>
                    <a:pt x="44" y="70"/>
                  </a:lnTo>
                  <a:lnTo>
                    <a:pt x="40" y="70"/>
                  </a:lnTo>
                  <a:lnTo>
                    <a:pt x="37" y="74"/>
                  </a:lnTo>
                  <a:lnTo>
                    <a:pt x="40" y="74"/>
                  </a:lnTo>
                  <a:lnTo>
                    <a:pt x="40" y="78"/>
                  </a:lnTo>
                  <a:lnTo>
                    <a:pt x="40" y="81"/>
                  </a:lnTo>
                  <a:lnTo>
                    <a:pt x="40" y="81"/>
                  </a:lnTo>
                  <a:lnTo>
                    <a:pt x="40" y="81"/>
                  </a:lnTo>
                  <a:lnTo>
                    <a:pt x="48" y="85"/>
                  </a:lnTo>
                  <a:lnTo>
                    <a:pt x="51" y="89"/>
                  </a:lnTo>
                  <a:lnTo>
                    <a:pt x="55" y="89"/>
                  </a:lnTo>
                  <a:lnTo>
                    <a:pt x="55" y="92"/>
                  </a:lnTo>
                  <a:lnTo>
                    <a:pt x="55" y="92"/>
                  </a:lnTo>
                  <a:lnTo>
                    <a:pt x="55" y="96"/>
                  </a:lnTo>
                  <a:lnTo>
                    <a:pt x="55" y="96"/>
                  </a:lnTo>
                  <a:lnTo>
                    <a:pt x="51" y="100"/>
                  </a:lnTo>
                  <a:lnTo>
                    <a:pt x="55" y="100"/>
                  </a:lnTo>
                  <a:lnTo>
                    <a:pt x="59" y="104"/>
                  </a:lnTo>
                  <a:lnTo>
                    <a:pt x="63" y="111"/>
                  </a:lnTo>
                  <a:lnTo>
                    <a:pt x="59" y="107"/>
                  </a:lnTo>
                  <a:lnTo>
                    <a:pt x="59" y="104"/>
                  </a:lnTo>
                  <a:lnTo>
                    <a:pt x="55" y="104"/>
                  </a:lnTo>
                  <a:lnTo>
                    <a:pt x="55" y="104"/>
                  </a:lnTo>
                  <a:lnTo>
                    <a:pt x="51" y="111"/>
                  </a:lnTo>
                  <a:lnTo>
                    <a:pt x="51" y="118"/>
                  </a:lnTo>
                  <a:lnTo>
                    <a:pt x="55" y="118"/>
                  </a:lnTo>
                  <a:lnTo>
                    <a:pt x="51" y="118"/>
                  </a:lnTo>
                  <a:lnTo>
                    <a:pt x="51" y="130"/>
                  </a:lnTo>
                  <a:lnTo>
                    <a:pt x="48" y="141"/>
                  </a:lnTo>
                  <a:lnTo>
                    <a:pt x="44" y="141"/>
                  </a:lnTo>
                  <a:lnTo>
                    <a:pt x="48" y="141"/>
                  </a:lnTo>
                  <a:lnTo>
                    <a:pt x="48" y="144"/>
                  </a:lnTo>
                  <a:lnTo>
                    <a:pt x="51" y="144"/>
                  </a:lnTo>
                  <a:lnTo>
                    <a:pt x="51" y="148"/>
                  </a:lnTo>
                  <a:lnTo>
                    <a:pt x="51" y="148"/>
                  </a:lnTo>
                  <a:lnTo>
                    <a:pt x="55" y="148"/>
                  </a:lnTo>
                  <a:lnTo>
                    <a:pt x="63" y="152"/>
                  </a:lnTo>
                  <a:lnTo>
                    <a:pt x="66" y="156"/>
                  </a:lnTo>
                  <a:lnTo>
                    <a:pt x="70" y="152"/>
                  </a:lnTo>
                  <a:lnTo>
                    <a:pt x="74" y="156"/>
                  </a:lnTo>
                  <a:lnTo>
                    <a:pt x="77" y="156"/>
                  </a:lnTo>
                  <a:lnTo>
                    <a:pt x="77" y="156"/>
                  </a:lnTo>
                  <a:lnTo>
                    <a:pt x="81" y="156"/>
                  </a:lnTo>
                  <a:lnTo>
                    <a:pt x="89" y="156"/>
                  </a:lnTo>
                  <a:lnTo>
                    <a:pt x="92" y="156"/>
                  </a:lnTo>
                  <a:lnTo>
                    <a:pt x="96" y="156"/>
                  </a:lnTo>
                  <a:lnTo>
                    <a:pt x="100" y="156"/>
                  </a:lnTo>
                  <a:lnTo>
                    <a:pt x="107" y="156"/>
                  </a:lnTo>
                  <a:lnTo>
                    <a:pt x="114" y="159"/>
                  </a:lnTo>
                  <a:lnTo>
                    <a:pt x="118" y="159"/>
                  </a:lnTo>
                  <a:lnTo>
                    <a:pt x="114" y="159"/>
                  </a:lnTo>
                  <a:lnTo>
                    <a:pt x="114" y="156"/>
                  </a:lnTo>
                  <a:lnTo>
                    <a:pt x="114" y="148"/>
                  </a:lnTo>
                  <a:lnTo>
                    <a:pt x="118" y="148"/>
                  </a:lnTo>
                  <a:lnTo>
                    <a:pt x="122" y="144"/>
                  </a:lnTo>
                  <a:lnTo>
                    <a:pt x="126" y="137"/>
                  </a:lnTo>
                  <a:lnTo>
                    <a:pt x="129" y="137"/>
                  </a:lnTo>
                  <a:lnTo>
                    <a:pt x="129" y="141"/>
                  </a:lnTo>
                  <a:lnTo>
                    <a:pt x="133" y="141"/>
                  </a:lnTo>
                  <a:lnTo>
                    <a:pt x="137" y="141"/>
                  </a:lnTo>
                  <a:lnTo>
                    <a:pt x="140" y="141"/>
                  </a:lnTo>
                  <a:lnTo>
                    <a:pt x="144" y="141"/>
                  </a:lnTo>
                  <a:lnTo>
                    <a:pt x="144" y="141"/>
                  </a:lnTo>
                  <a:lnTo>
                    <a:pt x="155" y="144"/>
                  </a:lnTo>
                  <a:lnTo>
                    <a:pt x="159" y="148"/>
                  </a:lnTo>
                  <a:lnTo>
                    <a:pt x="166" y="148"/>
                  </a:lnTo>
                  <a:lnTo>
                    <a:pt x="166" y="144"/>
                  </a:lnTo>
                  <a:lnTo>
                    <a:pt x="166" y="144"/>
                  </a:lnTo>
                  <a:lnTo>
                    <a:pt x="170" y="141"/>
                  </a:lnTo>
                  <a:lnTo>
                    <a:pt x="181" y="133"/>
                  </a:lnTo>
                  <a:lnTo>
                    <a:pt x="181" y="133"/>
                  </a:lnTo>
                  <a:lnTo>
                    <a:pt x="181" y="130"/>
                  </a:lnTo>
                  <a:lnTo>
                    <a:pt x="181" y="126"/>
                  </a:lnTo>
                  <a:lnTo>
                    <a:pt x="177" y="126"/>
                  </a:lnTo>
                  <a:lnTo>
                    <a:pt x="174" y="122"/>
                  </a:lnTo>
                  <a:lnTo>
                    <a:pt x="170" y="115"/>
                  </a:lnTo>
                  <a:lnTo>
                    <a:pt x="166" y="111"/>
                  </a:lnTo>
                  <a:lnTo>
                    <a:pt x="170" y="111"/>
                  </a:lnTo>
                  <a:lnTo>
                    <a:pt x="174" y="107"/>
                  </a:lnTo>
                  <a:lnTo>
                    <a:pt x="174" y="104"/>
                  </a:lnTo>
                  <a:lnTo>
                    <a:pt x="170" y="100"/>
                  </a:lnTo>
                  <a:lnTo>
                    <a:pt x="170" y="96"/>
                  </a:lnTo>
                  <a:lnTo>
                    <a:pt x="174" y="96"/>
                  </a:lnTo>
                  <a:lnTo>
                    <a:pt x="174" y="96"/>
                  </a:lnTo>
                  <a:lnTo>
                    <a:pt x="174" y="96"/>
                  </a:lnTo>
                  <a:close/>
                  <a:moveTo>
                    <a:pt x="207" y="178"/>
                  </a:moveTo>
                  <a:lnTo>
                    <a:pt x="203" y="178"/>
                  </a:lnTo>
                  <a:lnTo>
                    <a:pt x="200" y="174"/>
                  </a:lnTo>
                  <a:lnTo>
                    <a:pt x="203" y="174"/>
                  </a:lnTo>
                  <a:lnTo>
                    <a:pt x="203" y="174"/>
                  </a:lnTo>
                  <a:lnTo>
                    <a:pt x="203" y="170"/>
                  </a:lnTo>
                  <a:lnTo>
                    <a:pt x="200" y="170"/>
                  </a:lnTo>
                  <a:lnTo>
                    <a:pt x="203" y="170"/>
                  </a:lnTo>
                  <a:lnTo>
                    <a:pt x="200" y="170"/>
                  </a:lnTo>
                  <a:lnTo>
                    <a:pt x="200" y="167"/>
                  </a:lnTo>
                  <a:lnTo>
                    <a:pt x="200" y="167"/>
                  </a:lnTo>
                  <a:lnTo>
                    <a:pt x="200" y="167"/>
                  </a:lnTo>
                  <a:lnTo>
                    <a:pt x="196" y="163"/>
                  </a:lnTo>
                  <a:lnTo>
                    <a:pt x="196" y="163"/>
                  </a:lnTo>
                  <a:lnTo>
                    <a:pt x="200" y="163"/>
                  </a:lnTo>
                  <a:lnTo>
                    <a:pt x="200" y="159"/>
                  </a:lnTo>
                  <a:lnTo>
                    <a:pt x="196" y="159"/>
                  </a:lnTo>
                  <a:lnTo>
                    <a:pt x="200" y="156"/>
                  </a:lnTo>
                  <a:lnTo>
                    <a:pt x="203" y="156"/>
                  </a:lnTo>
                  <a:lnTo>
                    <a:pt x="207" y="152"/>
                  </a:lnTo>
                  <a:lnTo>
                    <a:pt x="207" y="156"/>
                  </a:lnTo>
                  <a:lnTo>
                    <a:pt x="211" y="156"/>
                  </a:lnTo>
                  <a:lnTo>
                    <a:pt x="211" y="152"/>
                  </a:lnTo>
                  <a:lnTo>
                    <a:pt x="211" y="148"/>
                  </a:lnTo>
                  <a:lnTo>
                    <a:pt x="211" y="148"/>
                  </a:lnTo>
                  <a:lnTo>
                    <a:pt x="211" y="148"/>
                  </a:lnTo>
                  <a:lnTo>
                    <a:pt x="211" y="152"/>
                  </a:lnTo>
                  <a:lnTo>
                    <a:pt x="211" y="156"/>
                  </a:lnTo>
                  <a:lnTo>
                    <a:pt x="214" y="163"/>
                  </a:lnTo>
                  <a:lnTo>
                    <a:pt x="211" y="167"/>
                  </a:lnTo>
                  <a:lnTo>
                    <a:pt x="211" y="170"/>
                  </a:lnTo>
                  <a:lnTo>
                    <a:pt x="211" y="178"/>
                  </a:lnTo>
                  <a:lnTo>
                    <a:pt x="207" y="1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69" name="Freeform 71"/>
            <p:cNvSpPr/>
            <p:nvPr/>
          </p:nvSpPr>
          <p:spPr bwMode="auto">
            <a:xfrm>
              <a:off x="4578652" y="2455456"/>
              <a:ext cx="10293" cy="10293"/>
            </a:xfrm>
            <a:custGeom>
              <a:avLst/>
              <a:gdLst>
                <a:gd name="T0" fmla="*/ 0 w 8"/>
                <a:gd name="T1" fmla="*/ 0 h 8"/>
                <a:gd name="T2" fmla="*/ 0 w 8"/>
                <a:gd name="T3" fmla="*/ 4 h 8"/>
                <a:gd name="T4" fmla="*/ 4 w 8"/>
                <a:gd name="T5" fmla="*/ 8 h 8"/>
                <a:gd name="T6" fmla="*/ 8 w 8"/>
                <a:gd name="T7" fmla="*/ 4 h 8"/>
                <a:gd name="T8" fmla="*/ 8 w 8"/>
                <a:gd name="T9" fmla="*/ 4 h 8"/>
                <a:gd name="T10" fmla="*/ 0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0" y="0"/>
                  </a:moveTo>
                  <a:lnTo>
                    <a:pt x="0" y="4"/>
                  </a:lnTo>
                  <a:lnTo>
                    <a:pt x="4" y="8"/>
                  </a:lnTo>
                  <a:lnTo>
                    <a:pt x="8" y="4"/>
                  </a:lnTo>
                  <a:lnTo>
                    <a:pt x="8" y="4"/>
                  </a:lnTo>
                  <a:lnTo>
                    <a:pt x="0"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0" name="Freeform 72"/>
            <p:cNvSpPr>
              <a:spLocks noEditPoints="1"/>
            </p:cNvSpPr>
            <p:nvPr/>
          </p:nvSpPr>
          <p:spPr bwMode="auto">
            <a:xfrm>
              <a:off x="4416536" y="2198129"/>
              <a:ext cx="243174" cy="243174"/>
            </a:xfrm>
            <a:custGeom>
              <a:avLst/>
              <a:gdLst>
                <a:gd name="T0" fmla="*/ 8 w 189"/>
                <a:gd name="T1" fmla="*/ 48 h 189"/>
                <a:gd name="T2" fmla="*/ 8 w 189"/>
                <a:gd name="T3" fmla="*/ 30 h 189"/>
                <a:gd name="T4" fmla="*/ 15 w 189"/>
                <a:gd name="T5" fmla="*/ 18 h 189"/>
                <a:gd name="T6" fmla="*/ 34 w 189"/>
                <a:gd name="T7" fmla="*/ 18 h 189"/>
                <a:gd name="T8" fmla="*/ 48 w 189"/>
                <a:gd name="T9" fmla="*/ 15 h 189"/>
                <a:gd name="T10" fmla="*/ 63 w 189"/>
                <a:gd name="T11" fmla="*/ 0 h 189"/>
                <a:gd name="T12" fmla="*/ 85 w 189"/>
                <a:gd name="T13" fmla="*/ 4 h 189"/>
                <a:gd name="T14" fmla="*/ 108 w 189"/>
                <a:gd name="T15" fmla="*/ 15 h 189"/>
                <a:gd name="T16" fmla="*/ 100 w 189"/>
                <a:gd name="T17" fmla="*/ 26 h 189"/>
                <a:gd name="T18" fmla="*/ 85 w 189"/>
                <a:gd name="T19" fmla="*/ 33 h 189"/>
                <a:gd name="T20" fmla="*/ 89 w 189"/>
                <a:gd name="T21" fmla="*/ 48 h 189"/>
                <a:gd name="T22" fmla="*/ 104 w 189"/>
                <a:gd name="T23" fmla="*/ 63 h 189"/>
                <a:gd name="T24" fmla="*/ 119 w 189"/>
                <a:gd name="T25" fmla="*/ 82 h 189"/>
                <a:gd name="T26" fmla="*/ 134 w 189"/>
                <a:gd name="T27" fmla="*/ 93 h 189"/>
                <a:gd name="T28" fmla="*/ 152 w 189"/>
                <a:gd name="T29" fmla="*/ 96 h 189"/>
                <a:gd name="T30" fmla="*/ 152 w 189"/>
                <a:gd name="T31" fmla="*/ 104 h 189"/>
                <a:gd name="T32" fmla="*/ 185 w 189"/>
                <a:gd name="T33" fmla="*/ 119 h 189"/>
                <a:gd name="T34" fmla="*/ 185 w 189"/>
                <a:gd name="T35" fmla="*/ 130 h 189"/>
                <a:gd name="T36" fmla="*/ 178 w 189"/>
                <a:gd name="T37" fmla="*/ 126 h 189"/>
                <a:gd name="T38" fmla="*/ 167 w 189"/>
                <a:gd name="T39" fmla="*/ 119 h 189"/>
                <a:gd name="T40" fmla="*/ 163 w 189"/>
                <a:gd name="T41" fmla="*/ 130 h 189"/>
                <a:gd name="T42" fmla="*/ 163 w 189"/>
                <a:gd name="T43" fmla="*/ 137 h 189"/>
                <a:gd name="T44" fmla="*/ 167 w 189"/>
                <a:gd name="T45" fmla="*/ 148 h 189"/>
                <a:gd name="T46" fmla="*/ 156 w 189"/>
                <a:gd name="T47" fmla="*/ 167 h 189"/>
                <a:gd name="T48" fmla="*/ 145 w 189"/>
                <a:gd name="T49" fmla="*/ 163 h 189"/>
                <a:gd name="T50" fmla="*/ 152 w 189"/>
                <a:gd name="T51" fmla="*/ 152 h 189"/>
                <a:gd name="T52" fmla="*/ 152 w 189"/>
                <a:gd name="T53" fmla="*/ 141 h 189"/>
                <a:gd name="T54" fmla="*/ 145 w 189"/>
                <a:gd name="T55" fmla="*/ 130 h 189"/>
                <a:gd name="T56" fmla="*/ 134 w 189"/>
                <a:gd name="T57" fmla="*/ 122 h 189"/>
                <a:gd name="T58" fmla="*/ 126 w 189"/>
                <a:gd name="T59" fmla="*/ 115 h 189"/>
                <a:gd name="T60" fmla="*/ 111 w 189"/>
                <a:gd name="T61" fmla="*/ 108 h 189"/>
                <a:gd name="T62" fmla="*/ 100 w 189"/>
                <a:gd name="T63" fmla="*/ 104 h 189"/>
                <a:gd name="T64" fmla="*/ 82 w 189"/>
                <a:gd name="T65" fmla="*/ 89 h 189"/>
                <a:gd name="T66" fmla="*/ 67 w 189"/>
                <a:gd name="T67" fmla="*/ 74 h 189"/>
                <a:gd name="T68" fmla="*/ 56 w 189"/>
                <a:gd name="T69" fmla="*/ 59 h 189"/>
                <a:gd name="T70" fmla="*/ 45 w 189"/>
                <a:gd name="T71" fmla="*/ 52 h 189"/>
                <a:gd name="T72" fmla="*/ 15 w 189"/>
                <a:gd name="T73" fmla="*/ 59 h 189"/>
                <a:gd name="T74" fmla="*/ 30 w 189"/>
                <a:gd name="T75" fmla="*/ 108 h 189"/>
                <a:gd name="T76" fmla="*/ 26 w 189"/>
                <a:gd name="T77" fmla="*/ 111 h 189"/>
                <a:gd name="T78" fmla="*/ 71 w 189"/>
                <a:gd name="T79" fmla="*/ 85 h 189"/>
                <a:gd name="T80" fmla="*/ 63 w 189"/>
                <a:gd name="T81" fmla="*/ 78 h 189"/>
                <a:gd name="T82" fmla="*/ 56 w 189"/>
                <a:gd name="T83" fmla="*/ 78 h 189"/>
                <a:gd name="T84" fmla="*/ 41 w 189"/>
                <a:gd name="T85" fmla="*/ 145 h 189"/>
                <a:gd name="T86" fmla="*/ 52 w 189"/>
                <a:gd name="T87" fmla="*/ 145 h 189"/>
                <a:gd name="T88" fmla="*/ 48 w 189"/>
                <a:gd name="T89" fmla="*/ 122 h 189"/>
                <a:gd name="T90" fmla="*/ 45 w 189"/>
                <a:gd name="T91" fmla="*/ 108 h 189"/>
                <a:gd name="T92" fmla="*/ 30 w 189"/>
                <a:gd name="T93" fmla="*/ 115 h 189"/>
                <a:gd name="T94" fmla="*/ 30 w 189"/>
                <a:gd name="T95" fmla="*/ 122 h 189"/>
                <a:gd name="T96" fmla="*/ 34 w 189"/>
                <a:gd name="T97" fmla="*/ 130 h 189"/>
                <a:gd name="T98" fmla="*/ 34 w 189"/>
                <a:gd name="T99" fmla="*/ 148 h 189"/>
                <a:gd name="T100" fmla="*/ 141 w 189"/>
                <a:gd name="T101" fmla="*/ 185 h 189"/>
                <a:gd name="T102" fmla="*/ 145 w 189"/>
                <a:gd name="T103" fmla="*/ 163 h 189"/>
                <a:gd name="T104" fmla="*/ 130 w 189"/>
                <a:gd name="T105" fmla="*/ 167 h 189"/>
                <a:gd name="T106" fmla="*/ 104 w 189"/>
                <a:gd name="T107" fmla="*/ 163 h 189"/>
                <a:gd name="T108" fmla="*/ 100 w 189"/>
                <a:gd name="T109" fmla="*/ 174 h 189"/>
                <a:gd name="T110" fmla="*/ 122 w 189"/>
                <a:gd name="T111" fmla="*/ 185 h 189"/>
                <a:gd name="T112" fmla="*/ 141 w 189"/>
                <a:gd name="T11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89">
                  <a:moveTo>
                    <a:pt x="15" y="59"/>
                  </a:moveTo>
                  <a:lnTo>
                    <a:pt x="15" y="56"/>
                  </a:lnTo>
                  <a:lnTo>
                    <a:pt x="15" y="52"/>
                  </a:lnTo>
                  <a:lnTo>
                    <a:pt x="11" y="52"/>
                  </a:lnTo>
                  <a:lnTo>
                    <a:pt x="8" y="48"/>
                  </a:lnTo>
                  <a:lnTo>
                    <a:pt x="4" y="41"/>
                  </a:lnTo>
                  <a:lnTo>
                    <a:pt x="0" y="37"/>
                  </a:lnTo>
                  <a:lnTo>
                    <a:pt x="4" y="37"/>
                  </a:lnTo>
                  <a:lnTo>
                    <a:pt x="8" y="33"/>
                  </a:lnTo>
                  <a:lnTo>
                    <a:pt x="8" y="30"/>
                  </a:lnTo>
                  <a:lnTo>
                    <a:pt x="4" y="26"/>
                  </a:lnTo>
                  <a:lnTo>
                    <a:pt x="4" y="22"/>
                  </a:lnTo>
                  <a:lnTo>
                    <a:pt x="8" y="22"/>
                  </a:lnTo>
                  <a:lnTo>
                    <a:pt x="11" y="22"/>
                  </a:lnTo>
                  <a:lnTo>
                    <a:pt x="15" y="18"/>
                  </a:lnTo>
                  <a:lnTo>
                    <a:pt x="22" y="22"/>
                  </a:lnTo>
                  <a:lnTo>
                    <a:pt x="26" y="11"/>
                  </a:lnTo>
                  <a:lnTo>
                    <a:pt x="30" y="15"/>
                  </a:lnTo>
                  <a:lnTo>
                    <a:pt x="30" y="18"/>
                  </a:lnTo>
                  <a:lnTo>
                    <a:pt x="34" y="18"/>
                  </a:lnTo>
                  <a:lnTo>
                    <a:pt x="37" y="22"/>
                  </a:lnTo>
                  <a:lnTo>
                    <a:pt x="41" y="18"/>
                  </a:lnTo>
                  <a:lnTo>
                    <a:pt x="41" y="15"/>
                  </a:lnTo>
                  <a:lnTo>
                    <a:pt x="48" y="15"/>
                  </a:lnTo>
                  <a:lnTo>
                    <a:pt x="48" y="15"/>
                  </a:lnTo>
                  <a:lnTo>
                    <a:pt x="52" y="18"/>
                  </a:lnTo>
                  <a:lnTo>
                    <a:pt x="52" y="11"/>
                  </a:lnTo>
                  <a:lnTo>
                    <a:pt x="60" y="11"/>
                  </a:lnTo>
                  <a:lnTo>
                    <a:pt x="60" y="4"/>
                  </a:lnTo>
                  <a:lnTo>
                    <a:pt x="63" y="0"/>
                  </a:lnTo>
                  <a:lnTo>
                    <a:pt x="67" y="4"/>
                  </a:lnTo>
                  <a:lnTo>
                    <a:pt x="74" y="0"/>
                  </a:lnTo>
                  <a:lnTo>
                    <a:pt x="78" y="0"/>
                  </a:lnTo>
                  <a:lnTo>
                    <a:pt x="85" y="0"/>
                  </a:lnTo>
                  <a:lnTo>
                    <a:pt x="85" y="4"/>
                  </a:lnTo>
                  <a:lnTo>
                    <a:pt x="93" y="7"/>
                  </a:lnTo>
                  <a:lnTo>
                    <a:pt x="104" y="7"/>
                  </a:lnTo>
                  <a:lnTo>
                    <a:pt x="108" y="7"/>
                  </a:lnTo>
                  <a:lnTo>
                    <a:pt x="111" y="11"/>
                  </a:lnTo>
                  <a:lnTo>
                    <a:pt x="108" y="15"/>
                  </a:lnTo>
                  <a:lnTo>
                    <a:pt x="108" y="18"/>
                  </a:lnTo>
                  <a:lnTo>
                    <a:pt x="104" y="22"/>
                  </a:lnTo>
                  <a:lnTo>
                    <a:pt x="108" y="26"/>
                  </a:lnTo>
                  <a:lnTo>
                    <a:pt x="104" y="26"/>
                  </a:lnTo>
                  <a:lnTo>
                    <a:pt x="100" y="26"/>
                  </a:lnTo>
                  <a:lnTo>
                    <a:pt x="97" y="30"/>
                  </a:lnTo>
                  <a:lnTo>
                    <a:pt x="93" y="30"/>
                  </a:lnTo>
                  <a:lnTo>
                    <a:pt x="93" y="30"/>
                  </a:lnTo>
                  <a:lnTo>
                    <a:pt x="89" y="30"/>
                  </a:lnTo>
                  <a:lnTo>
                    <a:pt x="85" y="33"/>
                  </a:lnTo>
                  <a:lnTo>
                    <a:pt x="89" y="37"/>
                  </a:lnTo>
                  <a:lnTo>
                    <a:pt x="89" y="41"/>
                  </a:lnTo>
                  <a:lnTo>
                    <a:pt x="89" y="41"/>
                  </a:lnTo>
                  <a:lnTo>
                    <a:pt x="85" y="44"/>
                  </a:lnTo>
                  <a:lnTo>
                    <a:pt x="89" y="48"/>
                  </a:lnTo>
                  <a:lnTo>
                    <a:pt x="89" y="52"/>
                  </a:lnTo>
                  <a:lnTo>
                    <a:pt x="89" y="52"/>
                  </a:lnTo>
                  <a:lnTo>
                    <a:pt x="97" y="56"/>
                  </a:lnTo>
                  <a:lnTo>
                    <a:pt x="100" y="59"/>
                  </a:lnTo>
                  <a:lnTo>
                    <a:pt x="104" y="63"/>
                  </a:lnTo>
                  <a:lnTo>
                    <a:pt x="115" y="70"/>
                  </a:lnTo>
                  <a:lnTo>
                    <a:pt x="115" y="74"/>
                  </a:lnTo>
                  <a:lnTo>
                    <a:pt x="115" y="74"/>
                  </a:lnTo>
                  <a:lnTo>
                    <a:pt x="115" y="78"/>
                  </a:lnTo>
                  <a:lnTo>
                    <a:pt x="119" y="82"/>
                  </a:lnTo>
                  <a:lnTo>
                    <a:pt x="122" y="82"/>
                  </a:lnTo>
                  <a:lnTo>
                    <a:pt x="122" y="85"/>
                  </a:lnTo>
                  <a:lnTo>
                    <a:pt x="130" y="89"/>
                  </a:lnTo>
                  <a:lnTo>
                    <a:pt x="130" y="93"/>
                  </a:lnTo>
                  <a:lnTo>
                    <a:pt x="134" y="93"/>
                  </a:lnTo>
                  <a:lnTo>
                    <a:pt x="137" y="93"/>
                  </a:lnTo>
                  <a:lnTo>
                    <a:pt x="141" y="93"/>
                  </a:lnTo>
                  <a:lnTo>
                    <a:pt x="145" y="93"/>
                  </a:lnTo>
                  <a:lnTo>
                    <a:pt x="148" y="93"/>
                  </a:lnTo>
                  <a:lnTo>
                    <a:pt x="152" y="96"/>
                  </a:lnTo>
                  <a:lnTo>
                    <a:pt x="152" y="96"/>
                  </a:lnTo>
                  <a:lnTo>
                    <a:pt x="148" y="100"/>
                  </a:lnTo>
                  <a:lnTo>
                    <a:pt x="148" y="100"/>
                  </a:lnTo>
                  <a:lnTo>
                    <a:pt x="148" y="104"/>
                  </a:lnTo>
                  <a:lnTo>
                    <a:pt x="152" y="104"/>
                  </a:lnTo>
                  <a:lnTo>
                    <a:pt x="159" y="104"/>
                  </a:lnTo>
                  <a:lnTo>
                    <a:pt x="171" y="111"/>
                  </a:lnTo>
                  <a:lnTo>
                    <a:pt x="174" y="115"/>
                  </a:lnTo>
                  <a:lnTo>
                    <a:pt x="178" y="119"/>
                  </a:lnTo>
                  <a:lnTo>
                    <a:pt x="185" y="119"/>
                  </a:lnTo>
                  <a:lnTo>
                    <a:pt x="185" y="122"/>
                  </a:lnTo>
                  <a:lnTo>
                    <a:pt x="189" y="122"/>
                  </a:lnTo>
                  <a:lnTo>
                    <a:pt x="189" y="126"/>
                  </a:lnTo>
                  <a:lnTo>
                    <a:pt x="185" y="130"/>
                  </a:lnTo>
                  <a:lnTo>
                    <a:pt x="185" y="130"/>
                  </a:lnTo>
                  <a:lnTo>
                    <a:pt x="185" y="130"/>
                  </a:lnTo>
                  <a:lnTo>
                    <a:pt x="185" y="133"/>
                  </a:lnTo>
                  <a:lnTo>
                    <a:pt x="182" y="130"/>
                  </a:lnTo>
                  <a:lnTo>
                    <a:pt x="182" y="130"/>
                  </a:lnTo>
                  <a:lnTo>
                    <a:pt x="178" y="126"/>
                  </a:lnTo>
                  <a:lnTo>
                    <a:pt x="178" y="122"/>
                  </a:lnTo>
                  <a:lnTo>
                    <a:pt x="178" y="122"/>
                  </a:lnTo>
                  <a:lnTo>
                    <a:pt x="174" y="122"/>
                  </a:lnTo>
                  <a:lnTo>
                    <a:pt x="171" y="122"/>
                  </a:lnTo>
                  <a:lnTo>
                    <a:pt x="167" y="119"/>
                  </a:lnTo>
                  <a:lnTo>
                    <a:pt x="167" y="119"/>
                  </a:lnTo>
                  <a:lnTo>
                    <a:pt x="163" y="122"/>
                  </a:lnTo>
                  <a:lnTo>
                    <a:pt x="163" y="126"/>
                  </a:lnTo>
                  <a:lnTo>
                    <a:pt x="163" y="126"/>
                  </a:lnTo>
                  <a:lnTo>
                    <a:pt x="163" y="130"/>
                  </a:lnTo>
                  <a:lnTo>
                    <a:pt x="159" y="130"/>
                  </a:lnTo>
                  <a:lnTo>
                    <a:pt x="159" y="133"/>
                  </a:lnTo>
                  <a:lnTo>
                    <a:pt x="159" y="133"/>
                  </a:lnTo>
                  <a:lnTo>
                    <a:pt x="159" y="137"/>
                  </a:lnTo>
                  <a:lnTo>
                    <a:pt x="163" y="137"/>
                  </a:lnTo>
                  <a:lnTo>
                    <a:pt x="167" y="141"/>
                  </a:lnTo>
                  <a:lnTo>
                    <a:pt x="167" y="141"/>
                  </a:lnTo>
                  <a:lnTo>
                    <a:pt x="167" y="145"/>
                  </a:lnTo>
                  <a:lnTo>
                    <a:pt x="167" y="148"/>
                  </a:lnTo>
                  <a:lnTo>
                    <a:pt x="167" y="148"/>
                  </a:lnTo>
                  <a:lnTo>
                    <a:pt x="163" y="148"/>
                  </a:lnTo>
                  <a:lnTo>
                    <a:pt x="163" y="152"/>
                  </a:lnTo>
                  <a:lnTo>
                    <a:pt x="163" y="159"/>
                  </a:lnTo>
                  <a:lnTo>
                    <a:pt x="156" y="163"/>
                  </a:lnTo>
                  <a:lnTo>
                    <a:pt x="156" y="167"/>
                  </a:lnTo>
                  <a:lnTo>
                    <a:pt x="156" y="167"/>
                  </a:lnTo>
                  <a:lnTo>
                    <a:pt x="148" y="167"/>
                  </a:lnTo>
                  <a:lnTo>
                    <a:pt x="145" y="167"/>
                  </a:lnTo>
                  <a:lnTo>
                    <a:pt x="145" y="163"/>
                  </a:lnTo>
                  <a:lnTo>
                    <a:pt x="145" y="163"/>
                  </a:lnTo>
                  <a:lnTo>
                    <a:pt x="148" y="159"/>
                  </a:lnTo>
                  <a:lnTo>
                    <a:pt x="152" y="159"/>
                  </a:lnTo>
                  <a:lnTo>
                    <a:pt x="152" y="156"/>
                  </a:lnTo>
                  <a:lnTo>
                    <a:pt x="152" y="152"/>
                  </a:lnTo>
                  <a:lnTo>
                    <a:pt x="152" y="152"/>
                  </a:lnTo>
                  <a:lnTo>
                    <a:pt x="152" y="152"/>
                  </a:lnTo>
                  <a:lnTo>
                    <a:pt x="156" y="152"/>
                  </a:lnTo>
                  <a:lnTo>
                    <a:pt x="156" y="148"/>
                  </a:lnTo>
                  <a:lnTo>
                    <a:pt x="152" y="145"/>
                  </a:lnTo>
                  <a:lnTo>
                    <a:pt x="152" y="141"/>
                  </a:lnTo>
                  <a:lnTo>
                    <a:pt x="148" y="137"/>
                  </a:lnTo>
                  <a:lnTo>
                    <a:pt x="148" y="133"/>
                  </a:lnTo>
                  <a:lnTo>
                    <a:pt x="148" y="130"/>
                  </a:lnTo>
                  <a:lnTo>
                    <a:pt x="145" y="126"/>
                  </a:lnTo>
                  <a:lnTo>
                    <a:pt x="145" y="130"/>
                  </a:lnTo>
                  <a:lnTo>
                    <a:pt x="137" y="126"/>
                  </a:lnTo>
                  <a:lnTo>
                    <a:pt x="137" y="126"/>
                  </a:lnTo>
                  <a:lnTo>
                    <a:pt x="134" y="126"/>
                  </a:lnTo>
                  <a:lnTo>
                    <a:pt x="134" y="122"/>
                  </a:lnTo>
                  <a:lnTo>
                    <a:pt x="134" y="122"/>
                  </a:lnTo>
                  <a:lnTo>
                    <a:pt x="134" y="119"/>
                  </a:lnTo>
                  <a:lnTo>
                    <a:pt x="130" y="119"/>
                  </a:lnTo>
                  <a:lnTo>
                    <a:pt x="130" y="119"/>
                  </a:lnTo>
                  <a:lnTo>
                    <a:pt x="126" y="119"/>
                  </a:lnTo>
                  <a:lnTo>
                    <a:pt x="126" y="115"/>
                  </a:lnTo>
                  <a:lnTo>
                    <a:pt x="122" y="115"/>
                  </a:lnTo>
                  <a:lnTo>
                    <a:pt x="122" y="115"/>
                  </a:lnTo>
                  <a:lnTo>
                    <a:pt x="119" y="115"/>
                  </a:lnTo>
                  <a:lnTo>
                    <a:pt x="115" y="108"/>
                  </a:lnTo>
                  <a:lnTo>
                    <a:pt x="111" y="108"/>
                  </a:lnTo>
                  <a:lnTo>
                    <a:pt x="108" y="108"/>
                  </a:lnTo>
                  <a:lnTo>
                    <a:pt x="108" y="108"/>
                  </a:lnTo>
                  <a:lnTo>
                    <a:pt x="104" y="108"/>
                  </a:lnTo>
                  <a:lnTo>
                    <a:pt x="104" y="104"/>
                  </a:lnTo>
                  <a:lnTo>
                    <a:pt x="100" y="104"/>
                  </a:lnTo>
                  <a:lnTo>
                    <a:pt x="97" y="104"/>
                  </a:lnTo>
                  <a:lnTo>
                    <a:pt x="93" y="100"/>
                  </a:lnTo>
                  <a:lnTo>
                    <a:pt x="85" y="93"/>
                  </a:lnTo>
                  <a:lnTo>
                    <a:pt x="82" y="89"/>
                  </a:lnTo>
                  <a:lnTo>
                    <a:pt x="82" y="89"/>
                  </a:lnTo>
                  <a:lnTo>
                    <a:pt x="78" y="85"/>
                  </a:lnTo>
                  <a:lnTo>
                    <a:pt x="74" y="85"/>
                  </a:lnTo>
                  <a:lnTo>
                    <a:pt x="74" y="82"/>
                  </a:lnTo>
                  <a:lnTo>
                    <a:pt x="71" y="78"/>
                  </a:lnTo>
                  <a:lnTo>
                    <a:pt x="67" y="74"/>
                  </a:lnTo>
                  <a:lnTo>
                    <a:pt x="63" y="74"/>
                  </a:lnTo>
                  <a:lnTo>
                    <a:pt x="63" y="70"/>
                  </a:lnTo>
                  <a:lnTo>
                    <a:pt x="60" y="67"/>
                  </a:lnTo>
                  <a:lnTo>
                    <a:pt x="60" y="67"/>
                  </a:lnTo>
                  <a:lnTo>
                    <a:pt x="56" y="59"/>
                  </a:lnTo>
                  <a:lnTo>
                    <a:pt x="56" y="59"/>
                  </a:lnTo>
                  <a:lnTo>
                    <a:pt x="56" y="56"/>
                  </a:lnTo>
                  <a:lnTo>
                    <a:pt x="52" y="56"/>
                  </a:lnTo>
                  <a:lnTo>
                    <a:pt x="48" y="52"/>
                  </a:lnTo>
                  <a:lnTo>
                    <a:pt x="45" y="52"/>
                  </a:lnTo>
                  <a:lnTo>
                    <a:pt x="34" y="48"/>
                  </a:lnTo>
                  <a:lnTo>
                    <a:pt x="26" y="52"/>
                  </a:lnTo>
                  <a:lnTo>
                    <a:pt x="26" y="56"/>
                  </a:lnTo>
                  <a:lnTo>
                    <a:pt x="22" y="59"/>
                  </a:lnTo>
                  <a:lnTo>
                    <a:pt x="15" y="59"/>
                  </a:lnTo>
                  <a:lnTo>
                    <a:pt x="15" y="59"/>
                  </a:lnTo>
                  <a:close/>
                  <a:moveTo>
                    <a:pt x="26" y="111"/>
                  </a:moveTo>
                  <a:lnTo>
                    <a:pt x="30" y="111"/>
                  </a:lnTo>
                  <a:lnTo>
                    <a:pt x="30" y="108"/>
                  </a:lnTo>
                  <a:lnTo>
                    <a:pt x="30" y="108"/>
                  </a:lnTo>
                  <a:lnTo>
                    <a:pt x="30" y="108"/>
                  </a:lnTo>
                  <a:lnTo>
                    <a:pt x="30" y="108"/>
                  </a:lnTo>
                  <a:lnTo>
                    <a:pt x="26" y="108"/>
                  </a:lnTo>
                  <a:lnTo>
                    <a:pt x="26" y="111"/>
                  </a:lnTo>
                  <a:lnTo>
                    <a:pt x="26" y="111"/>
                  </a:lnTo>
                  <a:close/>
                  <a:moveTo>
                    <a:pt x="71" y="85"/>
                  </a:moveTo>
                  <a:lnTo>
                    <a:pt x="71" y="85"/>
                  </a:lnTo>
                  <a:lnTo>
                    <a:pt x="71" y="85"/>
                  </a:lnTo>
                  <a:lnTo>
                    <a:pt x="71" y="85"/>
                  </a:lnTo>
                  <a:lnTo>
                    <a:pt x="71" y="85"/>
                  </a:lnTo>
                  <a:close/>
                  <a:moveTo>
                    <a:pt x="56" y="78"/>
                  </a:moveTo>
                  <a:lnTo>
                    <a:pt x="56" y="78"/>
                  </a:lnTo>
                  <a:lnTo>
                    <a:pt x="56" y="78"/>
                  </a:lnTo>
                  <a:lnTo>
                    <a:pt x="60" y="78"/>
                  </a:lnTo>
                  <a:lnTo>
                    <a:pt x="63" y="78"/>
                  </a:lnTo>
                  <a:lnTo>
                    <a:pt x="63" y="78"/>
                  </a:lnTo>
                  <a:lnTo>
                    <a:pt x="60" y="74"/>
                  </a:lnTo>
                  <a:lnTo>
                    <a:pt x="60" y="78"/>
                  </a:lnTo>
                  <a:lnTo>
                    <a:pt x="56" y="78"/>
                  </a:lnTo>
                  <a:lnTo>
                    <a:pt x="56" y="78"/>
                  </a:lnTo>
                  <a:close/>
                  <a:moveTo>
                    <a:pt x="37" y="152"/>
                  </a:moveTo>
                  <a:lnTo>
                    <a:pt x="37" y="148"/>
                  </a:lnTo>
                  <a:lnTo>
                    <a:pt x="37" y="152"/>
                  </a:lnTo>
                  <a:lnTo>
                    <a:pt x="41" y="148"/>
                  </a:lnTo>
                  <a:lnTo>
                    <a:pt x="41" y="145"/>
                  </a:lnTo>
                  <a:lnTo>
                    <a:pt x="41" y="145"/>
                  </a:lnTo>
                  <a:lnTo>
                    <a:pt x="45" y="145"/>
                  </a:lnTo>
                  <a:lnTo>
                    <a:pt x="48" y="145"/>
                  </a:lnTo>
                  <a:lnTo>
                    <a:pt x="48" y="145"/>
                  </a:lnTo>
                  <a:lnTo>
                    <a:pt x="52" y="145"/>
                  </a:lnTo>
                  <a:lnTo>
                    <a:pt x="52" y="137"/>
                  </a:lnTo>
                  <a:lnTo>
                    <a:pt x="52" y="137"/>
                  </a:lnTo>
                  <a:lnTo>
                    <a:pt x="48" y="130"/>
                  </a:lnTo>
                  <a:lnTo>
                    <a:pt x="52" y="126"/>
                  </a:lnTo>
                  <a:lnTo>
                    <a:pt x="48" y="122"/>
                  </a:lnTo>
                  <a:lnTo>
                    <a:pt x="52" y="119"/>
                  </a:lnTo>
                  <a:lnTo>
                    <a:pt x="52" y="119"/>
                  </a:lnTo>
                  <a:lnTo>
                    <a:pt x="52" y="115"/>
                  </a:lnTo>
                  <a:lnTo>
                    <a:pt x="48" y="111"/>
                  </a:lnTo>
                  <a:lnTo>
                    <a:pt x="45" y="108"/>
                  </a:lnTo>
                  <a:lnTo>
                    <a:pt x="45" y="108"/>
                  </a:lnTo>
                  <a:lnTo>
                    <a:pt x="41" y="108"/>
                  </a:lnTo>
                  <a:lnTo>
                    <a:pt x="41" y="108"/>
                  </a:lnTo>
                  <a:lnTo>
                    <a:pt x="34" y="115"/>
                  </a:lnTo>
                  <a:lnTo>
                    <a:pt x="30" y="115"/>
                  </a:lnTo>
                  <a:lnTo>
                    <a:pt x="26" y="111"/>
                  </a:lnTo>
                  <a:lnTo>
                    <a:pt x="26" y="115"/>
                  </a:lnTo>
                  <a:lnTo>
                    <a:pt x="26" y="119"/>
                  </a:lnTo>
                  <a:lnTo>
                    <a:pt x="30" y="119"/>
                  </a:lnTo>
                  <a:lnTo>
                    <a:pt x="30" y="122"/>
                  </a:lnTo>
                  <a:lnTo>
                    <a:pt x="34" y="122"/>
                  </a:lnTo>
                  <a:lnTo>
                    <a:pt x="34" y="126"/>
                  </a:lnTo>
                  <a:lnTo>
                    <a:pt x="30" y="130"/>
                  </a:lnTo>
                  <a:lnTo>
                    <a:pt x="30" y="130"/>
                  </a:lnTo>
                  <a:lnTo>
                    <a:pt x="34" y="130"/>
                  </a:lnTo>
                  <a:lnTo>
                    <a:pt x="34" y="133"/>
                  </a:lnTo>
                  <a:lnTo>
                    <a:pt x="34" y="133"/>
                  </a:lnTo>
                  <a:lnTo>
                    <a:pt x="30" y="141"/>
                  </a:lnTo>
                  <a:lnTo>
                    <a:pt x="30" y="141"/>
                  </a:lnTo>
                  <a:lnTo>
                    <a:pt x="34" y="148"/>
                  </a:lnTo>
                  <a:lnTo>
                    <a:pt x="37" y="152"/>
                  </a:lnTo>
                  <a:lnTo>
                    <a:pt x="37" y="152"/>
                  </a:lnTo>
                  <a:close/>
                  <a:moveTo>
                    <a:pt x="141" y="189"/>
                  </a:moveTo>
                  <a:lnTo>
                    <a:pt x="141" y="185"/>
                  </a:lnTo>
                  <a:lnTo>
                    <a:pt x="141" y="185"/>
                  </a:lnTo>
                  <a:lnTo>
                    <a:pt x="141" y="182"/>
                  </a:lnTo>
                  <a:lnTo>
                    <a:pt x="137" y="178"/>
                  </a:lnTo>
                  <a:lnTo>
                    <a:pt x="141" y="171"/>
                  </a:lnTo>
                  <a:lnTo>
                    <a:pt x="145" y="167"/>
                  </a:lnTo>
                  <a:lnTo>
                    <a:pt x="145" y="163"/>
                  </a:lnTo>
                  <a:lnTo>
                    <a:pt x="141" y="159"/>
                  </a:lnTo>
                  <a:lnTo>
                    <a:pt x="137" y="163"/>
                  </a:lnTo>
                  <a:lnTo>
                    <a:pt x="137" y="163"/>
                  </a:lnTo>
                  <a:lnTo>
                    <a:pt x="134" y="163"/>
                  </a:lnTo>
                  <a:lnTo>
                    <a:pt x="130" y="167"/>
                  </a:lnTo>
                  <a:lnTo>
                    <a:pt x="122" y="167"/>
                  </a:lnTo>
                  <a:lnTo>
                    <a:pt x="115" y="167"/>
                  </a:lnTo>
                  <a:lnTo>
                    <a:pt x="111" y="167"/>
                  </a:lnTo>
                  <a:lnTo>
                    <a:pt x="108" y="163"/>
                  </a:lnTo>
                  <a:lnTo>
                    <a:pt x="104" y="163"/>
                  </a:lnTo>
                  <a:lnTo>
                    <a:pt x="104" y="167"/>
                  </a:lnTo>
                  <a:lnTo>
                    <a:pt x="100" y="163"/>
                  </a:lnTo>
                  <a:lnTo>
                    <a:pt x="97" y="167"/>
                  </a:lnTo>
                  <a:lnTo>
                    <a:pt x="97" y="171"/>
                  </a:lnTo>
                  <a:lnTo>
                    <a:pt x="100" y="174"/>
                  </a:lnTo>
                  <a:lnTo>
                    <a:pt x="104" y="174"/>
                  </a:lnTo>
                  <a:lnTo>
                    <a:pt x="111" y="178"/>
                  </a:lnTo>
                  <a:lnTo>
                    <a:pt x="111" y="178"/>
                  </a:lnTo>
                  <a:lnTo>
                    <a:pt x="115" y="182"/>
                  </a:lnTo>
                  <a:lnTo>
                    <a:pt x="122" y="185"/>
                  </a:lnTo>
                  <a:lnTo>
                    <a:pt x="126" y="182"/>
                  </a:lnTo>
                  <a:lnTo>
                    <a:pt x="130" y="185"/>
                  </a:lnTo>
                  <a:lnTo>
                    <a:pt x="130" y="185"/>
                  </a:lnTo>
                  <a:lnTo>
                    <a:pt x="137" y="189"/>
                  </a:lnTo>
                  <a:lnTo>
                    <a:pt x="141" y="18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1" name="Freeform 73"/>
            <p:cNvSpPr>
              <a:spLocks noEditPoints="1"/>
            </p:cNvSpPr>
            <p:nvPr/>
          </p:nvSpPr>
          <p:spPr bwMode="auto">
            <a:xfrm>
              <a:off x="4111604" y="2274041"/>
              <a:ext cx="262473" cy="181415"/>
            </a:xfrm>
            <a:custGeom>
              <a:avLst/>
              <a:gdLst>
                <a:gd name="T0" fmla="*/ 32 w 55"/>
                <a:gd name="T1" fmla="*/ 3 h 38"/>
                <a:gd name="T2" fmla="*/ 33 w 55"/>
                <a:gd name="T3" fmla="*/ 4 h 38"/>
                <a:gd name="T4" fmla="*/ 37 w 55"/>
                <a:gd name="T5" fmla="*/ 6 h 38"/>
                <a:gd name="T6" fmla="*/ 40 w 55"/>
                <a:gd name="T7" fmla="*/ 6 h 38"/>
                <a:gd name="T8" fmla="*/ 43 w 55"/>
                <a:gd name="T9" fmla="*/ 6 h 38"/>
                <a:gd name="T10" fmla="*/ 46 w 55"/>
                <a:gd name="T11" fmla="*/ 6 h 38"/>
                <a:gd name="T12" fmla="*/ 51 w 55"/>
                <a:gd name="T13" fmla="*/ 7 h 38"/>
                <a:gd name="T14" fmla="*/ 50 w 55"/>
                <a:gd name="T15" fmla="*/ 9 h 38"/>
                <a:gd name="T16" fmla="*/ 48 w 55"/>
                <a:gd name="T17" fmla="*/ 12 h 38"/>
                <a:gd name="T18" fmla="*/ 44 w 55"/>
                <a:gd name="T19" fmla="*/ 13 h 38"/>
                <a:gd name="T20" fmla="*/ 42 w 55"/>
                <a:gd name="T21" fmla="*/ 15 h 38"/>
                <a:gd name="T22" fmla="*/ 41 w 55"/>
                <a:gd name="T23" fmla="*/ 16 h 38"/>
                <a:gd name="T24" fmla="*/ 40 w 55"/>
                <a:gd name="T25" fmla="*/ 18 h 38"/>
                <a:gd name="T26" fmla="*/ 37 w 55"/>
                <a:gd name="T27" fmla="*/ 21 h 38"/>
                <a:gd name="T28" fmla="*/ 38 w 55"/>
                <a:gd name="T29" fmla="*/ 24 h 38"/>
                <a:gd name="T30" fmla="*/ 37 w 55"/>
                <a:gd name="T31" fmla="*/ 26 h 38"/>
                <a:gd name="T32" fmla="*/ 35 w 55"/>
                <a:gd name="T33" fmla="*/ 30 h 38"/>
                <a:gd name="T34" fmla="*/ 34 w 55"/>
                <a:gd name="T35" fmla="*/ 31 h 38"/>
                <a:gd name="T36" fmla="*/ 30 w 55"/>
                <a:gd name="T37" fmla="*/ 34 h 38"/>
                <a:gd name="T38" fmla="*/ 28 w 55"/>
                <a:gd name="T39" fmla="*/ 34 h 38"/>
                <a:gd name="T40" fmla="*/ 26 w 55"/>
                <a:gd name="T41" fmla="*/ 34 h 38"/>
                <a:gd name="T42" fmla="*/ 22 w 55"/>
                <a:gd name="T43" fmla="*/ 34 h 38"/>
                <a:gd name="T44" fmla="*/ 19 w 55"/>
                <a:gd name="T45" fmla="*/ 36 h 38"/>
                <a:gd name="T46" fmla="*/ 16 w 55"/>
                <a:gd name="T47" fmla="*/ 37 h 38"/>
                <a:gd name="T48" fmla="*/ 12 w 55"/>
                <a:gd name="T49" fmla="*/ 36 h 38"/>
                <a:gd name="T50" fmla="*/ 10 w 55"/>
                <a:gd name="T51" fmla="*/ 32 h 38"/>
                <a:gd name="T52" fmla="*/ 8 w 55"/>
                <a:gd name="T53" fmla="*/ 31 h 38"/>
                <a:gd name="T54" fmla="*/ 9 w 55"/>
                <a:gd name="T55" fmla="*/ 28 h 38"/>
                <a:gd name="T56" fmla="*/ 8 w 55"/>
                <a:gd name="T57" fmla="*/ 26 h 38"/>
                <a:gd name="T58" fmla="*/ 8 w 55"/>
                <a:gd name="T59" fmla="*/ 22 h 38"/>
                <a:gd name="T60" fmla="*/ 9 w 55"/>
                <a:gd name="T61" fmla="*/ 20 h 38"/>
                <a:gd name="T62" fmla="*/ 10 w 55"/>
                <a:gd name="T63" fmla="*/ 17 h 38"/>
                <a:gd name="T64" fmla="*/ 12 w 55"/>
                <a:gd name="T65" fmla="*/ 12 h 38"/>
                <a:gd name="T66" fmla="*/ 12 w 55"/>
                <a:gd name="T67" fmla="*/ 10 h 38"/>
                <a:gd name="T68" fmla="*/ 9 w 55"/>
                <a:gd name="T69" fmla="*/ 10 h 38"/>
                <a:gd name="T70" fmla="*/ 4 w 55"/>
                <a:gd name="T71" fmla="*/ 9 h 38"/>
                <a:gd name="T72" fmla="*/ 2 w 55"/>
                <a:gd name="T73" fmla="*/ 9 h 38"/>
                <a:gd name="T74" fmla="*/ 2 w 55"/>
                <a:gd name="T75" fmla="*/ 7 h 38"/>
                <a:gd name="T76" fmla="*/ 2 w 55"/>
                <a:gd name="T77" fmla="*/ 6 h 38"/>
                <a:gd name="T78" fmla="*/ 2 w 55"/>
                <a:gd name="T79" fmla="*/ 5 h 38"/>
                <a:gd name="T80" fmla="*/ 1 w 55"/>
                <a:gd name="T81" fmla="*/ 5 h 38"/>
                <a:gd name="T82" fmla="*/ 2 w 55"/>
                <a:gd name="T83" fmla="*/ 2 h 38"/>
                <a:gd name="T84" fmla="*/ 5 w 55"/>
                <a:gd name="T85" fmla="*/ 2 h 38"/>
                <a:gd name="T86" fmla="*/ 6 w 55"/>
                <a:gd name="T87" fmla="*/ 0 h 38"/>
                <a:gd name="T88" fmla="*/ 8 w 55"/>
                <a:gd name="T89" fmla="*/ 0 h 38"/>
                <a:gd name="T90" fmla="*/ 11 w 55"/>
                <a:gd name="T91" fmla="*/ 1 h 38"/>
                <a:gd name="T92" fmla="*/ 14 w 55"/>
                <a:gd name="T93" fmla="*/ 1 h 38"/>
                <a:gd name="T94" fmla="*/ 19 w 55"/>
                <a:gd name="T95" fmla="*/ 2 h 38"/>
                <a:gd name="T96" fmla="*/ 24 w 55"/>
                <a:gd name="T97" fmla="*/ 2 h 38"/>
                <a:gd name="T98" fmla="*/ 27 w 55"/>
                <a:gd name="T99" fmla="*/ 2 h 38"/>
                <a:gd name="T100" fmla="*/ 30 w 55"/>
                <a:gd name="T101" fmla="*/ 2 h 38"/>
                <a:gd name="T102" fmla="*/ 53 w 55"/>
                <a:gd name="T103" fmla="*/ 20 h 38"/>
                <a:gd name="T104" fmla="*/ 55 w 55"/>
                <a:gd name="T105" fmla="*/ 20 h 38"/>
                <a:gd name="T106" fmla="*/ 53 w 55"/>
                <a:gd name="T107" fmla="*/ 20 h 38"/>
                <a:gd name="T108" fmla="*/ 52 w 55"/>
                <a:gd name="T109" fmla="*/ 20 h 38"/>
                <a:gd name="T110" fmla="*/ 49 w 55"/>
                <a:gd name="T111" fmla="*/ 21 h 38"/>
                <a:gd name="T112" fmla="*/ 50 w 55"/>
                <a:gd name="T113" fmla="*/ 22 h 38"/>
                <a:gd name="T114" fmla="*/ 46 w 55"/>
                <a:gd name="T115" fmla="*/ 24 h 38"/>
                <a:gd name="T116" fmla="*/ 44 w 55"/>
                <a:gd name="T117"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 h="38">
                  <a:moveTo>
                    <a:pt x="31" y="2"/>
                  </a:moveTo>
                  <a:cubicBezTo>
                    <a:pt x="32" y="2"/>
                    <a:pt x="32" y="2"/>
                    <a:pt x="32" y="2"/>
                  </a:cubicBezTo>
                  <a:cubicBezTo>
                    <a:pt x="32" y="3"/>
                    <a:pt x="32" y="3"/>
                    <a:pt x="32" y="3"/>
                  </a:cubicBezTo>
                  <a:cubicBezTo>
                    <a:pt x="33" y="3"/>
                    <a:pt x="33" y="3"/>
                    <a:pt x="33" y="3"/>
                  </a:cubicBezTo>
                  <a:cubicBezTo>
                    <a:pt x="33" y="4"/>
                    <a:pt x="33" y="4"/>
                    <a:pt x="33" y="4"/>
                  </a:cubicBezTo>
                  <a:cubicBezTo>
                    <a:pt x="33" y="4"/>
                    <a:pt x="33" y="4"/>
                    <a:pt x="33" y="4"/>
                  </a:cubicBezTo>
                  <a:cubicBezTo>
                    <a:pt x="34" y="4"/>
                    <a:pt x="34" y="4"/>
                    <a:pt x="34" y="4"/>
                  </a:cubicBezTo>
                  <a:cubicBezTo>
                    <a:pt x="36" y="5"/>
                    <a:pt x="36" y="5"/>
                    <a:pt x="36" y="5"/>
                  </a:cubicBezTo>
                  <a:cubicBezTo>
                    <a:pt x="37" y="6"/>
                    <a:pt x="37" y="6"/>
                    <a:pt x="37" y="6"/>
                  </a:cubicBezTo>
                  <a:cubicBezTo>
                    <a:pt x="38" y="5"/>
                    <a:pt x="38" y="5"/>
                    <a:pt x="38" y="5"/>
                  </a:cubicBezTo>
                  <a:cubicBezTo>
                    <a:pt x="39" y="6"/>
                    <a:pt x="39" y="6"/>
                    <a:pt x="39" y="6"/>
                  </a:cubicBezTo>
                  <a:cubicBezTo>
                    <a:pt x="40" y="6"/>
                    <a:pt x="40" y="6"/>
                    <a:pt x="40" y="6"/>
                  </a:cubicBezTo>
                  <a:cubicBezTo>
                    <a:pt x="40" y="6"/>
                    <a:pt x="40" y="6"/>
                    <a:pt x="40" y="6"/>
                  </a:cubicBezTo>
                  <a:cubicBezTo>
                    <a:pt x="41" y="6"/>
                    <a:pt x="41" y="6"/>
                    <a:pt x="41" y="6"/>
                  </a:cubicBezTo>
                  <a:cubicBezTo>
                    <a:pt x="43" y="6"/>
                    <a:pt x="43" y="6"/>
                    <a:pt x="43" y="6"/>
                  </a:cubicBezTo>
                  <a:cubicBezTo>
                    <a:pt x="44" y="6"/>
                    <a:pt x="44" y="6"/>
                    <a:pt x="44" y="6"/>
                  </a:cubicBezTo>
                  <a:cubicBezTo>
                    <a:pt x="45" y="6"/>
                    <a:pt x="45" y="6"/>
                    <a:pt x="45" y="6"/>
                  </a:cubicBezTo>
                  <a:cubicBezTo>
                    <a:pt x="46" y="6"/>
                    <a:pt x="46" y="6"/>
                    <a:pt x="46" y="6"/>
                  </a:cubicBezTo>
                  <a:cubicBezTo>
                    <a:pt x="48" y="6"/>
                    <a:pt x="48" y="6"/>
                    <a:pt x="48" y="6"/>
                  </a:cubicBezTo>
                  <a:cubicBezTo>
                    <a:pt x="50" y="7"/>
                    <a:pt x="50" y="7"/>
                    <a:pt x="50" y="7"/>
                  </a:cubicBezTo>
                  <a:cubicBezTo>
                    <a:pt x="51" y="7"/>
                    <a:pt x="51" y="7"/>
                    <a:pt x="51" y="7"/>
                  </a:cubicBezTo>
                  <a:cubicBezTo>
                    <a:pt x="51" y="8"/>
                    <a:pt x="51" y="8"/>
                    <a:pt x="51" y="8"/>
                  </a:cubicBezTo>
                  <a:cubicBezTo>
                    <a:pt x="50" y="8"/>
                    <a:pt x="50" y="8"/>
                    <a:pt x="50" y="8"/>
                  </a:cubicBezTo>
                  <a:cubicBezTo>
                    <a:pt x="50" y="9"/>
                    <a:pt x="50" y="9"/>
                    <a:pt x="50" y="9"/>
                  </a:cubicBezTo>
                  <a:cubicBezTo>
                    <a:pt x="50" y="10"/>
                    <a:pt x="50" y="10"/>
                    <a:pt x="50" y="10"/>
                  </a:cubicBezTo>
                  <a:cubicBezTo>
                    <a:pt x="50" y="11"/>
                    <a:pt x="50" y="11"/>
                    <a:pt x="50" y="11"/>
                  </a:cubicBezTo>
                  <a:cubicBezTo>
                    <a:pt x="48" y="12"/>
                    <a:pt x="48" y="12"/>
                    <a:pt x="48" y="12"/>
                  </a:cubicBezTo>
                  <a:cubicBezTo>
                    <a:pt x="48" y="12"/>
                    <a:pt x="47" y="13"/>
                    <a:pt x="47" y="13"/>
                  </a:cubicBezTo>
                  <a:cubicBezTo>
                    <a:pt x="47" y="13"/>
                    <a:pt x="46" y="13"/>
                    <a:pt x="46" y="13"/>
                  </a:cubicBezTo>
                  <a:cubicBezTo>
                    <a:pt x="44" y="13"/>
                    <a:pt x="44" y="13"/>
                    <a:pt x="44" y="13"/>
                  </a:cubicBezTo>
                  <a:cubicBezTo>
                    <a:pt x="43" y="14"/>
                    <a:pt x="43" y="14"/>
                    <a:pt x="43" y="14"/>
                  </a:cubicBezTo>
                  <a:cubicBezTo>
                    <a:pt x="42" y="15"/>
                    <a:pt x="42" y="15"/>
                    <a:pt x="42" y="15"/>
                  </a:cubicBezTo>
                  <a:cubicBezTo>
                    <a:pt x="42" y="15"/>
                    <a:pt x="42" y="15"/>
                    <a:pt x="42" y="15"/>
                  </a:cubicBezTo>
                  <a:cubicBezTo>
                    <a:pt x="42" y="16"/>
                    <a:pt x="42" y="16"/>
                    <a:pt x="42" y="16"/>
                  </a:cubicBezTo>
                  <a:cubicBezTo>
                    <a:pt x="42" y="16"/>
                    <a:pt x="42" y="16"/>
                    <a:pt x="42" y="16"/>
                  </a:cubicBezTo>
                  <a:cubicBezTo>
                    <a:pt x="41" y="16"/>
                    <a:pt x="41" y="16"/>
                    <a:pt x="41" y="16"/>
                  </a:cubicBezTo>
                  <a:cubicBezTo>
                    <a:pt x="42" y="16"/>
                    <a:pt x="42" y="16"/>
                    <a:pt x="42" y="16"/>
                  </a:cubicBezTo>
                  <a:cubicBezTo>
                    <a:pt x="41" y="16"/>
                    <a:pt x="41" y="16"/>
                    <a:pt x="41" y="16"/>
                  </a:cubicBezTo>
                  <a:cubicBezTo>
                    <a:pt x="40" y="18"/>
                    <a:pt x="40" y="18"/>
                    <a:pt x="40" y="18"/>
                  </a:cubicBezTo>
                  <a:cubicBezTo>
                    <a:pt x="39" y="18"/>
                    <a:pt x="39" y="18"/>
                    <a:pt x="39" y="18"/>
                  </a:cubicBezTo>
                  <a:cubicBezTo>
                    <a:pt x="37" y="21"/>
                    <a:pt x="37" y="21"/>
                    <a:pt x="37" y="21"/>
                  </a:cubicBezTo>
                  <a:cubicBezTo>
                    <a:pt x="37" y="21"/>
                    <a:pt x="37" y="21"/>
                    <a:pt x="37" y="21"/>
                  </a:cubicBezTo>
                  <a:cubicBezTo>
                    <a:pt x="37" y="23"/>
                    <a:pt x="37" y="23"/>
                    <a:pt x="37" y="23"/>
                  </a:cubicBezTo>
                  <a:cubicBezTo>
                    <a:pt x="38" y="23"/>
                    <a:pt x="38" y="23"/>
                    <a:pt x="38" y="23"/>
                  </a:cubicBezTo>
                  <a:cubicBezTo>
                    <a:pt x="38" y="24"/>
                    <a:pt x="38" y="24"/>
                    <a:pt x="38" y="24"/>
                  </a:cubicBezTo>
                  <a:cubicBezTo>
                    <a:pt x="39" y="25"/>
                    <a:pt x="39" y="25"/>
                    <a:pt x="39" y="25"/>
                  </a:cubicBezTo>
                  <a:cubicBezTo>
                    <a:pt x="38" y="26"/>
                    <a:pt x="38" y="26"/>
                    <a:pt x="38" y="26"/>
                  </a:cubicBezTo>
                  <a:cubicBezTo>
                    <a:pt x="37" y="26"/>
                    <a:pt x="37" y="26"/>
                    <a:pt x="37" y="26"/>
                  </a:cubicBezTo>
                  <a:cubicBezTo>
                    <a:pt x="37" y="27"/>
                    <a:pt x="37" y="27"/>
                    <a:pt x="37" y="27"/>
                  </a:cubicBezTo>
                  <a:cubicBezTo>
                    <a:pt x="36" y="29"/>
                    <a:pt x="36" y="29"/>
                    <a:pt x="36" y="29"/>
                  </a:cubicBezTo>
                  <a:cubicBezTo>
                    <a:pt x="35" y="30"/>
                    <a:pt x="35" y="30"/>
                    <a:pt x="35" y="30"/>
                  </a:cubicBezTo>
                  <a:cubicBezTo>
                    <a:pt x="36" y="30"/>
                    <a:pt x="36" y="30"/>
                    <a:pt x="36" y="30"/>
                  </a:cubicBezTo>
                  <a:cubicBezTo>
                    <a:pt x="35" y="31"/>
                    <a:pt x="35" y="31"/>
                    <a:pt x="35" y="31"/>
                  </a:cubicBezTo>
                  <a:cubicBezTo>
                    <a:pt x="34" y="31"/>
                    <a:pt x="34" y="31"/>
                    <a:pt x="34" y="31"/>
                  </a:cubicBezTo>
                  <a:cubicBezTo>
                    <a:pt x="31" y="32"/>
                    <a:pt x="31" y="32"/>
                    <a:pt x="31" y="32"/>
                  </a:cubicBezTo>
                  <a:cubicBezTo>
                    <a:pt x="31" y="33"/>
                    <a:pt x="31" y="33"/>
                    <a:pt x="31" y="33"/>
                  </a:cubicBezTo>
                  <a:cubicBezTo>
                    <a:pt x="30" y="34"/>
                    <a:pt x="30" y="34"/>
                    <a:pt x="30" y="34"/>
                  </a:cubicBezTo>
                  <a:cubicBezTo>
                    <a:pt x="29" y="34"/>
                    <a:pt x="29" y="34"/>
                    <a:pt x="29" y="34"/>
                  </a:cubicBezTo>
                  <a:cubicBezTo>
                    <a:pt x="28" y="33"/>
                    <a:pt x="28" y="33"/>
                    <a:pt x="28" y="33"/>
                  </a:cubicBezTo>
                  <a:cubicBezTo>
                    <a:pt x="28" y="34"/>
                    <a:pt x="28" y="34"/>
                    <a:pt x="28" y="34"/>
                  </a:cubicBezTo>
                  <a:cubicBezTo>
                    <a:pt x="27" y="35"/>
                    <a:pt x="27" y="35"/>
                    <a:pt x="27" y="35"/>
                  </a:cubicBezTo>
                  <a:cubicBezTo>
                    <a:pt x="27" y="34"/>
                    <a:pt x="27" y="34"/>
                    <a:pt x="27" y="34"/>
                  </a:cubicBezTo>
                  <a:cubicBezTo>
                    <a:pt x="26" y="34"/>
                    <a:pt x="26" y="34"/>
                    <a:pt x="26" y="34"/>
                  </a:cubicBezTo>
                  <a:cubicBezTo>
                    <a:pt x="25" y="34"/>
                    <a:pt x="25" y="34"/>
                    <a:pt x="25" y="34"/>
                  </a:cubicBezTo>
                  <a:cubicBezTo>
                    <a:pt x="24" y="34"/>
                    <a:pt x="24" y="34"/>
                    <a:pt x="24" y="34"/>
                  </a:cubicBezTo>
                  <a:cubicBezTo>
                    <a:pt x="22" y="34"/>
                    <a:pt x="22" y="34"/>
                    <a:pt x="22" y="34"/>
                  </a:cubicBezTo>
                  <a:cubicBezTo>
                    <a:pt x="22" y="34"/>
                    <a:pt x="22" y="34"/>
                    <a:pt x="22" y="34"/>
                  </a:cubicBezTo>
                  <a:cubicBezTo>
                    <a:pt x="20" y="34"/>
                    <a:pt x="20" y="34"/>
                    <a:pt x="20" y="34"/>
                  </a:cubicBezTo>
                  <a:cubicBezTo>
                    <a:pt x="19" y="36"/>
                    <a:pt x="19" y="36"/>
                    <a:pt x="19" y="36"/>
                  </a:cubicBezTo>
                  <a:cubicBezTo>
                    <a:pt x="17" y="36"/>
                    <a:pt x="17" y="36"/>
                    <a:pt x="17" y="36"/>
                  </a:cubicBezTo>
                  <a:cubicBezTo>
                    <a:pt x="16" y="36"/>
                    <a:pt x="16" y="36"/>
                    <a:pt x="16" y="36"/>
                  </a:cubicBezTo>
                  <a:cubicBezTo>
                    <a:pt x="16" y="37"/>
                    <a:pt x="16" y="37"/>
                    <a:pt x="16" y="37"/>
                  </a:cubicBezTo>
                  <a:cubicBezTo>
                    <a:pt x="15" y="38"/>
                    <a:pt x="15" y="38"/>
                    <a:pt x="15" y="38"/>
                  </a:cubicBezTo>
                  <a:cubicBezTo>
                    <a:pt x="14" y="37"/>
                    <a:pt x="14" y="37"/>
                    <a:pt x="14" y="37"/>
                  </a:cubicBezTo>
                  <a:cubicBezTo>
                    <a:pt x="12" y="36"/>
                    <a:pt x="12" y="36"/>
                    <a:pt x="12" y="36"/>
                  </a:cubicBezTo>
                  <a:cubicBezTo>
                    <a:pt x="11" y="34"/>
                    <a:pt x="11" y="34"/>
                    <a:pt x="11" y="34"/>
                  </a:cubicBezTo>
                  <a:cubicBezTo>
                    <a:pt x="12" y="34"/>
                    <a:pt x="12" y="34"/>
                    <a:pt x="12" y="34"/>
                  </a:cubicBezTo>
                  <a:cubicBezTo>
                    <a:pt x="10" y="32"/>
                    <a:pt x="10" y="32"/>
                    <a:pt x="10" y="32"/>
                  </a:cubicBezTo>
                  <a:cubicBezTo>
                    <a:pt x="8" y="32"/>
                    <a:pt x="8" y="32"/>
                    <a:pt x="8" y="32"/>
                  </a:cubicBezTo>
                  <a:cubicBezTo>
                    <a:pt x="8" y="32"/>
                    <a:pt x="8" y="32"/>
                    <a:pt x="8" y="32"/>
                  </a:cubicBezTo>
                  <a:cubicBezTo>
                    <a:pt x="8" y="31"/>
                    <a:pt x="8" y="31"/>
                    <a:pt x="8" y="31"/>
                  </a:cubicBezTo>
                  <a:cubicBezTo>
                    <a:pt x="7" y="30"/>
                    <a:pt x="7" y="30"/>
                    <a:pt x="7" y="30"/>
                  </a:cubicBezTo>
                  <a:cubicBezTo>
                    <a:pt x="8" y="29"/>
                    <a:pt x="8" y="29"/>
                    <a:pt x="8" y="29"/>
                  </a:cubicBezTo>
                  <a:cubicBezTo>
                    <a:pt x="9" y="28"/>
                    <a:pt x="9" y="28"/>
                    <a:pt x="9" y="28"/>
                  </a:cubicBezTo>
                  <a:cubicBezTo>
                    <a:pt x="9" y="27"/>
                    <a:pt x="9" y="27"/>
                    <a:pt x="9" y="27"/>
                  </a:cubicBezTo>
                  <a:cubicBezTo>
                    <a:pt x="8" y="27"/>
                    <a:pt x="8" y="27"/>
                    <a:pt x="8" y="27"/>
                  </a:cubicBezTo>
                  <a:cubicBezTo>
                    <a:pt x="8" y="26"/>
                    <a:pt x="8" y="26"/>
                    <a:pt x="8" y="26"/>
                  </a:cubicBezTo>
                  <a:cubicBezTo>
                    <a:pt x="9" y="24"/>
                    <a:pt x="9" y="24"/>
                    <a:pt x="9" y="24"/>
                  </a:cubicBezTo>
                  <a:cubicBezTo>
                    <a:pt x="9" y="23"/>
                    <a:pt x="9" y="23"/>
                    <a:pt x="9" y="23"/>
                  </a:cubicBezTo>
                  <a:cubicBezTo>
                    <a:pt x="8" y="22"/>
                    <a:pt x="8" y="22"/>
                    <a:pt x="8" y="22"/>
                  </a:cubicBezTo>
                  <a:cubicBezTo>
                    <a:pt x="7" y="20"/>
                    <a:pt x="7" y="20"/>
                    <a:pt x="7" y="20"/>
                  </a:cubicBezTo>
                  <a:cubicBezTo>
                    <a:pt x="8" y="20"/>
                    <a:pt x="8" y="20"/>
                    <a:pt x="8" y="20"/>
                  </a:cubicBezTo>
                  <a:cubicBezTo>
                    <a:pt x="9" y="20"/>
                    <a:pt x="9" y="20"/>
                    <a:pt x="9" y="20"/>
                  </a:cubicBezTo>
                  <a:cubicBezTo>
                    <a:pt x="10" y="19"/>
                    <a:pt x="10" y="19"/>
                    <a:pt x="10" y="19"/>
                  </a:cubicBezTo>
                  <a:cubicBezTo>
                    <a:pt x="9" y="18"/>
                    <a:pt x="9" y="18"/>
                    <a:pt x="9" y="18"/>
                  </a:cubicBezTo>
                  <a:cubicBezTo>
                    <a:pt x="10" y="17"/>
                    <a:pt x="10" y="17"/>
                    <a:pt x="10" y="17"/>
                  </a:cubicBezTo>
                  <a:cubicBezTo>
                    <a:pt x="10" y="15"/>
                    <a:pt x="10" y="15"/>
                    <a:pt x="10" y="15"/>
                  </a:cubicBezTo>
                  <a:cubicBezTo>
                    <a:pt x="10" y="14"/>
                    <a:pt x="10" y="14"/>
                    <a:pt x="10" y="14"/>
                  </a:cubicBezTo>
                  <a:cubicBezTo>
                    <a:pt x="12" y="12"/>
                    <a:pt x="12" y="12"/>
                    <a:pt x="12" y="12"/>
                  </a:cubicBezTo>
                  <a:cubicBezTo>
                    <a:pt x="12" y="12"/>
                    <a:pt x="12" y="12"/>
                    <a:pt x="12" y="12"/>
                  </a:cubicBezTo>
                  <a:cubicBezTo>
                    <a:pt x="13" y="11"/>
                    <a:pt x="13" y="11"/>
                    <a:pt x="13" y="11"/>
                  </a:cubicBezTo>
                  <a:cubicBezTo>
                    <a:pt x="12" y="10"/>
                    <a:pt x="12" y="10"/>
                    <a:pt x="12" y="10"/>
                  </a:cubicBezTo>
                  <a:cubicBezTo>
                    <a:pt x="12" y="9"/>
                    <a:pt x="12" y="9"/>
                    <a:pt x="12" y="9"/>
                  </a:cubicBezTo>
                  <a:cubicBezTo>
                    <a:pt x="9" y="9"/>
                    <a:pt x="9" y="9"/>
                    <a:pt x="9" y="9"/>
                  </a:cubicBezTo>
                  <a:cubicBezTo>
                    <a:pt x="9" y="10"/>
                    <a:pt x="9" y="10"/>
                    <a:pt x="9" y="10"/>
                  </a:cubicBezTo>
                  <a:cubicBezTo>
                    <a:pt x="6" y="9"/>
                    <a:pt x="6" y="9"/>
                    <a:pt x="6" y="9"/>
                  </a:cubicBezTo>
                  <a:cubicBezTo>
                    <a:pt x="5" y="10"/>
                    <a:pt x="5" y="10"/>
                    <a:pt x="5" y="10"/>
                  </a:cubicBezTo>
                  <a:cubicBezTo>
                    <a:pt x="4" y="9"/>
                    <a:pt x="4" y="9"/>
                    <a:pt x="4" y="9"/>
                  </a:cubicBezTo>
                  <a:cubicBezTo>
                    <a:pt x="4" y="9"/>
                    <a:pt x="4" y="9"/>
                    <a:pt x="4" y="9"/>
                  </a:cubicBezTo>
                  <a:cubicBezTo>
                    <a:pt x="4" y="8"/>
                    <a:pt x="4" y="8"/>
                    <a:pt x="4" y="8"/>
                  </a:cubicBezTo>
                  <a:cubicBezTo>
                    <a:pt x="2" y="9"/>
                    <a:pt x="2" y="9"/>
                    <a:pt x="2" y="9"/>
                  </a:cubicBezTo>
                  <a:cubicBezTo>
                    <a:pt x="2" y="8"/>
                    <a:pt x="2" y="8"/>
                    <a:pt x="2" y="8"/>
                  </a:cubicBezTo>
                  <a:cubicBezTo>
                    <a:pt x="3" y="8"/>
                    <a:pt x="3" y="8"/>
                    <a:pt x="3" y="8"/>
                  </a:cubicBezTo>
                  <a:cubicBezTo>
                    <a:pt x="2" y="7"/>
                    <a:pt x="2" y="7"/>
                    <a:pt x="2" y="7"/>
                  </a:cubicBezTo>
                  <a:cubicBezTo>
                    <a:pt x="3" y="7"/>
                    <a:pt x="3" y="7"/>
                    <a:pt x="3" y="7"/>
                  </a:cubicBezTo>
                  <a:cubicBezTo>
                    <a:pt x="2" y="7"/>
                    <a:pt x="2" y="7"/>
                    <a:pt x="2" y="7"/>
                  </a:cubicBezTo>
                  <a:cubicBezTo>
                    <a:pt x="2" y="6"/>
                    <a:pt x="2" y="6"/>
                    <a:pt x="2" y="6"/>
                  </a:cubicBezTo>
                  <a:cubicBezTo>
                    <a:pt x="2" y="6"/>
                    <a:pt x="2" y="6"/>
                    <a:pt x="2" y="6"/>
                  </a:cubicBezTo>
                  <a:cubicBezTo>
                    <a:pt x="1" y="6"/>
                    <a:pt x="1" y="6"/>
                    <a:pt x="1" y="6"/>
                  </a:cubicBezTo>
                  <a:cubicBezTo>
                    <a:pt x="2" y="5"/>
                    <a:pt x="2" y="5"/>
                    <a:pt x="2" y="5"/>
                  </a:cubicBezTo>
                  <a:cubicBezTo>
                    <a:pt x="1" y="5"/>
                    <a:pt x="1" y="5"/>
                    <a:pt x="1" y="5"/>
                  </a:cubicBezTo>
                  <a:cubicBezTo>
                    <a:pt x="1" y="5"/>
                    <a:pt x="1" y="5"/>
                    <a:pt x="1" y="5"/>
                  </a:cubicBezTo>
                  <a:cubicBezTo>
                    <a:pt x="1" y="5"/>
                    <a:pt x="1" y="5"/>
                    <a:pt x="1" y="5"/>
                  </a:cubicBezTo>
                  <a:cubicBezTo>
                    <a:pt x="0" y="4"/>
                    <a:pt x="0" y="4"/>
                    <a:pt x="0" y="4"/>
                  </a:cubicBezTo>
                  <a:cubicBezTo>
                    <a:pt x="1" y="3"/>
                    <a:pt x="1" y="3"/>
                    <a:pt x="1" y="3"/>
                  </a:cubicBezTo>
                  <a:cubicBezTo>
                    <a:pt x="2" y="2"/>
                    <a:pt x="2" y="2"/>
                    <a:pt x="2" y="2"/>
                  </a:cubicBezTo>
                  <a:cubicBezTo>
                    <a:pt x="3" y="3"/>
                    <a:pt x="3" y="3"/>
                    <a:pt x="3" y="3"/>
                  </a:cubicBezTo>
                  <a:cubicBezTo>
                    <a:pt x="4" y="3"/>
                    <a:pt x="4" y="3"/>
                    <a:pt x="4" y="3"/>
                  </a:cubicBezTo>
                  <a:cubicBezTo>
                    <a:pt x="5" y="2"/>
                    <a:pt x="5" y="2"/>
                    <a:pt x="5" y="2"/>
                  </a:cubicBezTo>
                  <a:cubicBezTo>
                    <a:pt x="5" y="2"/>
                    <a:pt x="5" y="2"/>
                    <a:pt x="5" y="2"/>
                  </a:cubicBezTo>
                  <a:cubicBezTo>
                    <a:pt x="4" y="1"/>
                    <a:pt x="4" y="1"/>
                    <a:pt x="4" y="1"/>
                  </a:cubicBezTo>
                  <a:cubicBezTo>
                    <a:pt x="6" y="0"/>
                    <a:pt x="6" y="0"/>
                    <a:pt x="6" y="0"/>
                  </a:cubicBezTo>
                  <a:cubicBezTo>
                    <a:pt x="6" y="1"/>
                    <a:pt x="6" y="1"/>
                    <a:pt x="6" y="1"/>
                  </a:cubicBezTo>
                  <a:cubicBezTo>
                    <a:pt x="7" y="0"/>
                    <a:pt x="7" y="0"/>
                    <a:pt x="7" y="0"/>
                  </a:cubicBezTo>
                  <a:cubicBezTo>
                    <a:pt x="8" y="0"/>
                    <a:pt x="8" y="0"/>
                    <a:pt x="8" y="0"/>
                  </a:cubicBezTo>
                  <a:cubicBezTo>
                    <a:pt x="9" y="2"/>
                    <a:pt x="9" y="2"/>
                    <a:pt x="9" y="2"/>
                  </a:cubicBezTo>
                  <a:cubicBezTo>
                    <a:pt x="10" y="1"/>
                    <a:pt x="10" y="1"/>
                    <a:pt x="10" y="1"/>
                  </a:cubicBezTo>
                  <a:cubicBezTo>
                    <a:pt x="11" y="1"/>
                    <a:pt x="11" y="1"/>
                    <a:pt x="11" y="1"/>
                  </a:cubicBezTo>
                  <a:cubicBezTo>
                    <a:pt x="12" y="1"/>
                    <a:pt x="12" y="1"/>
                    <a:pt x="12" y="1"/>
                  </a:cubicBezTo>
                  <a:cubicBezTo>
                    <a:pt x="13" y="1"/>
                    <a:pt x="13" y="1"/>
                    <a:pt x="13" y="1"/>
                  </a:cubicBezTo>
                  <a:cubicBezTo>
                    <a:pt x="14" y="1"/>
                    <a:pt x="14" y="1"/>
                    <a:pt x="14" y="1"/>
                  </a:cubicBezTo>
                  <a:cubicBezTo>
                    <a:pt x="15" y="1"/>
                    <a:pt x="15" y="1"/>
                    <a:pt x="15" y="1"/>
                  </a:cubicBezTo>
                  <a:cubicBezTo>
                    <a:pt x="16" y="1"/>
                    <a:pt x="16" y="1"/>
                    <a:pt x="16" y="1"/>
                  </a:cubicBezTo>
                  <a:cubicBezTo>
                    <a:pt x="19" y="2"/>
                    <a:pt x="19" y="2"/>
                    <a:pt x="19" y="2"/>
                  </a:cubicBezTo>
                  <a:cubicBezTo>
                    <a:pt x="20" y="2"/>
                    <a:pt x="20" y="2"/>
                    <a:pt x="20" y="2"/>
                  </a:cubicBezTo>
                  <a:cubicBezTo>
                    <a:pt x="22" y="1"/>
                    <a:pt x="22" y="1"/>
                    <a:pt x="22" y="1"/>
                  </a:cubicBezTo>
                  <a:cubicBezTo>
                    <a:pt x="24" y="2"/>
                    <a:pt x="24" y="2"/>
                    <a:pt x="24" y="2"/>
                  </a:cubicBezTo>
                  <a:cubicBezTo>
                    <a:pt x="24" y="2"/>
                    <a:pt x="24" y="2"/>
                    <a:pt x="24" y="2"/>
                  </a:cubicBezTo>
                  <a:cubicBezTo>
                    <a:pt x="26" y="2"/>
                    <a:pt x="26" y="2"/>
                    <a:pt x="26" y="2"/>
                  </a:cubicBezTo>
                  <a:cubicBezTo>
                    <a:pt x="27" y="2"/>
                    <a:pt x="27" y="2"/>
                    <a:pt x="27" y="2"/>
                  </a:cubicBezTo>
                  <a:cubicBezTo>
                    <a:pt x="28" y="2"/>
                    <a:pt x="28" y="2"/>
                    <a:pt x="28" y="2"/>
                  </a:cubicBezTo>
                  <a:cubicBezTo>
                    <a:pt x="30" y="3"/>
                    <a:pt x="30" y="3"/>
                    <a:pt x="30" y="3"/>
                  </a:cubicBezTo>
                  <a:cubicBezTo>
                    <a:pt x="30" y="2"/>
                    <a:pt x="30" y="2"/>
                    <a:pt x="30" y="2"/>
                  </a:cubicBezTo>
                  <a:cubicBezTo>
                    <a:pt x="31" y="2"/>
                    <a:pt x="31" y="2"/>
                    <a:pt x="31" y="2"/>
                  </a:cubicBezTo>
                  <a:cubicBezTo>
                    <a:pt x="31" y="2"/>
                    <a:pt x="31" y="2"/>
                    <a:pt x="31" y="2"/>
                  </a:cubicBezTo>
                  <a:close/>
                  <a:moveTo>
                    <a:pt x="53" y="20"/>
                  </a:moveTo>
                  <a:cubicBezTo>
                    <a:pt x="54" y="20"/>
                    <a:pt x="54" y="20"/>
                    <a:pt x="54" y="20"/>
                  </a:cubicBezTo>
                  <a:cubicBezTo>
                    <a:pt x="55" y="20"/>
                    <a:pt x="55" y="20"/>
                    <a:pt x="55" y="20"/>
                  </a:cubicBezTo>
                  <a:cubicBezTo>
                    <a:pt x="55" y="20"/>
                    <a:pt x="55" y="20"/>
                    <a:pt x="55" y="20"/>
                  </a:cubicBezTo>
                  <a:cubicBezTo>
                    <a:pt x="54" y="19"/>
                    <a:pt x="54" y="19"/>
                    <a:pt x="54" y="19"/>
                  </a:cubicBezTo>
                  <a:cubicBezTo>
                    <a:pt x="53" y="19"/>
                    <a:pt x="53" y="19"/>
                    <a:pt x="53" y="19"/>
                  </a:cubicBezTo>
                  <a:cubicBezTo>
                    <a:pt x="53" y="20"/>
                    <a:pt x="53" y="20"/>
                    <a:pt x="53" y="20"/>
                  </a:cubicBezTo>
                  <a:close/>
                  <a:moveTo>
                    <a:pt x="50" y="22"/>
                  </a:moveTo>
                  <a:cubicBezTo>
                    <a:pt x="51" y="21"/>
                    <a:pt x="51" y="21"/>
                    <a:pt x="51" y="21"/>
                  </a:cubicBezTo>
                  <a:cubicBezTo>
                    <a:pt x="52" y="20"/>
                    <a:pt x="52" y="20"/>
                    <a:pt x="52" y="20"/>
                  </a:cubicBezTo>
                  <a:cubicBezTo>
                    <a:pt x="51" y="20"/>
                    <a:pt x="51" y="20"/>
                    <a:pt x="51" y="20"/>
                  </a:cubicBezTo>
                  <a:cubicBezTo>
                    <a:pt x="50" y="20"/>
                    <a:pt x="50" y="20"/>
                    <a:pt x="50" y="20"/>
                  </a:cubicBezTo>
                  <a:cubicBezTo>
                    <a:pt x="49" y="21"/>
                    <a:pt x="49" y="21"/>
                    <a:pt x="49" y="21"/>
                  </a:cubicBezTo>
                  <a:cubicBezTo>
                    <a:pt x="49" y="22"/>
                    <a:pt x="49" y="22"/>
                    <a:pt x="49" y="22"/>
                  </a:cubicBezTo>
                  <a:cubicBezTo>
                    <a:pt x="49" y="22"/>
                    <a:pt x="49" y="22"/>
                    <a:pt x="49" y="22"/>
                  </a:cubicBezTo>
                  <a:cubicBezTo>
                    <a:pt x="50" y="22"/>
                    <a:pt x="50" y="22"/>
                    <a:pt x="50" y="22"/>
                  </a:cubicBezTo>
                  <a:close/>
                  <a:moveTo>
                    <a:pt x="45" y="25"/>
                  </a:moveTo>
                  <a:cubicBezTo>
                    <a:pt x="45" y="24"/>
                    <a:pt x="45" y="24"/>
                    <a:pt x="45" y="24"/>
                  </a:cubicBezTo>
                  <a:cubicBezTo>
                    <a:pt x="46" y="24"/>
                    <a:pt x="46" y="24"/>
                    <a:pt x="46" y="24"/>
                  </a:cubicBezTo>
                  <a:cubicBezTo>
                    <a:pt x="45" y="23"/>
                    <a:pt x="45" y="23"/>
                    <a:pt x="45" y="23"/>
                  </a:cubicBezTo>
                  <a:cubicBezTo>
                    <a:pt x="44" y="24"/>
                    <a:pt x="44" y="24"/>
                    <a:pt x="44" y="24"/>
                  </a:cubicBezTo>
                  <a:cubicBezTo>
                    <a:pt x="44" y="24"/>
                    <a:pt x="44" y="24"/>
                    <a:pt x="44" y="24"/>
                  </a:cubicBezTo>
                  <a:lnTo>
                    <a:pt x="45" y="2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2" name="Freeform 74"/>
            <p:cNvSpPr/>
            <p:nvPr/>
          </p:nvSpPr>
          <p:spPr bwMode="auto">
            <a:xfrm>
              <a:off x="4107747" y="2312640"/>
              <a:ext cx="65619" cy="119657"/>
            </a:xfrm>
            <a:custGeom>
              <a:avLst/>
              <a:gdLst>
                <a:gd name="T0" fmla="*/ 33 w 51"/>
                <a:gd name="T1" fmla="*/ 85 h 93"/>
                <a:gd name="T2" fmla="*/ 33 w 51"/>
                <a:gd name="T3" fmla="*/ 78 h 93"/>
                <a:gd name="T4" fmla="*/ 37 w 51"/>
                <a:gd name="T5" fmla="*/ 70 h 93"/>
                <a:gd name="T6" fmla="*/ 33 w 51"/>
                <a:gd name="T7" fmla="*/ 67 h 93"/>
                <a:gd name="T8" fmla="*/ 37 w 51"/>
                <a:gd name="T9" fmla="*/ 56 h 93"/>
                <a:gd name="T10" fmla="*/ 29 w 51"/>
                <a:gd name="T11" fmla="*/ 44 h 93"/>
                <a:gd name="T12" fmla="*/ 37 w 51"/>
                <a:gd name="T13" fmla="*/ 44 h 93"/>
                <a:gd name="T14" fmla="*/ 37 w 51"/>
                <a:gd name="T15" fmla="*/ 37 h 93"/>
                <a:gd name="T16" fmla="*/ 40 w 51"/>
                <a:gd name="T17" fmla="*/ 26 h 93"/>
                <a:gd name="T18" fmla="*/ 48 w 51"/>
                <a:gd name="T19" fmla="*/ 15 h 93"/>
                <a:gd name="T20" fmla="*/ 51 w 51"/>
                <a:gd name="T21" fmla="*/ 11 h 93"/>
                <a:gd name="T22" fmla="*/ 48 w 51"/>
                <a:gd name="T23" fmla="*/ 4 h 93"/>
                <a:gd name="T24" fmla="*/ 37 w 51"/>
                <a:gd name="T25" fmla="*/ 7 h 93"/>
                <a:gd name="T26" fmla="*/ 22 w 51"/>
                <a:gd name="T27" fmla="*/ 7 h 93"/>
                <a:gd name="T28" fmla="*/ 18 w 51"/>
                <a:gd name="T29" fmla="*/ 4 h 93"/>
                <a:gd name="T30" fmla="*/ 11 w 51"/>
                <a:gd name="T31" fmla="*/ 4 h 93"/>
                <a:gd name="T32" fmla="*/ 11 w 51"/>
                <a:gd name="T33" fmla="*/ 11 h 93"/>
                <a:gd name="T34" fmla="*/ 11 w 51"/>
                <a:gd name="T35" fmla="*/ 22 h 93"/>
                <a:gd name="T36" fmla="*/ 14 w 51"/>
                <a:gd name="T37" fmla="*/ 26 h 93"/>
                <a:gd name="T38" fmla="*/ 11 w 51"/>
                <a:gd name="T39" fmla="*/ 33 h 93"/>
                <a:gd name="T40" fmla="*/ 7 w 51"/>
                <a:gd name="T41" fmla="*/ 44 h 93"/>
                <a:gd name="T42" fmla="*/ 0 w 51"/>
                <a:gd name="T43" fmla="*/ 52 h 93"/>
                <a:gd name="T44" fmla="*/ 0 w 51"/>
                <a:gd name="T45" fmla="*/ 63 h 93"/>
                <a:gd name="T46" fmla="*/ 3 w 51"/>
                <a:gd name="T47" fmla="*/ 59 h 93"/>
                <a:gd name="T48" fmla="*/ 7 w 51"/>
                <a:gd name="T49" fmla="*/ 59 h 93"/>
                <a:gd name="T50" fmla="*/ 3 w 51"/>
                <a:gd name="T51" fmla="*/ 63 h 93"/>
                <a:gd name="T52" fmla="*/ 3 w 51"/>
                <a:gd name="T53" fmla="*/ 70 h 93"/>
                <a:gd name="T54" fmla="*/ 11 w 51"/>
                <a:gd name="T55" fmla="*/ 67 h 93"/>
                <a:gd name="T56" fmla="*/ 11 w 51"/>
                <a:gd name="T57" fmla="*/ 74 h 93"/>
                <a:gd name="T58" fmla="*/ 7 w 51"/>
                <a:gd name="T59" fmla="*/ 85 h 93"/>
                <a:gd name="T60" fmla="*/ 7 w 51"/>
                <a:gd name="T61" fmla="*/ 93 h 93"/>
                <a:gd name="T62" fmla="*/ 11 w 51"/>
                <a:gd name="T63" fmla="*/ 89 h 93"/>
                <a:gd name="T64" fmla="*/ 22 w 51"/>
                <a:gd name="T65" fmla="*/ 93 h 93"/>
                <a:gd name="T66" fmla="*/ 33 w 51"/>
                <a:gd name="T67" fmla="*/ 89 h 93"/>
                <a:gd name="T68" fmla="*/ 33 w 51"/>
                <a:gd name="T69" fmla="*/ 8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93">
                  <a:moveTo>
                    <a:pt x="33" y="89"/>
                  </a:moveTo>
                  <a:lnTo>
                    <a:pt x="33" y="85"/>
                  </a:lnTo>
                  <a:lnTo>
                    <a:pt x="29" y="82"/>
                  </a:lnTo>
                  <a:lnTo>
                    <a:pt x="33" y="78"/>
                  </a:lnTo>
                  <a:lnTo>
                    <a:pt x="37" y="74"/>
                  </a:lnTo>
                  <a:lnTo>
                    <a:pt x="37" y="70"/>
                  </a:lnTo>
                  <a:lnTo>
                    <a:pt x="33" y="70"/>
                  </a:lnTo>
                  <a:lnTo>
                    <a:pt x="33" y="67"/>
                  </a:lnTo>
                  <a:lnTo>
                    <a:pt x="37" y="59"/>
                  </a:lnTo>
                  <a:lnTo>
                    <a:pt x="37" y="56"/>
                  </a:lnTo>
                  <a:lnTo>
                    <a:pt x="33" y="52"/>
                  </a:lnTo>
                  <a:lnTo>
                    <a:pt x="29" y="44"/>
                  </a:lnTo>
                  <a:lnTo>
                    <a:pt x="33" y="44"/>
                  </a:lnTo>
                  <a:lnTo>
                    <a:pt x="37" y="44"/>
                  </a:lnTo>
                  <a:lnTo>
                    <a:pt x="40" y="41"/>
                  </a:lnTo>
                  <a:lnTo>
                    <a:pt x="37" y="37"/>
                  </a:lnTo>
                  <a:lnTo>
                    <a:pt x="40" y="33"/>
                  </a:lnTo>
                  <a:lnTo>
                    <a:pt x="40" y="26"/>
                  </a:lnTo>
                  <a:lnTo>
                    <a:pt x="40" y="22"/>
                  </a:lnTo>
                  <a:lnTo>
                    <a:pt x="48" y="15"/>
                  </a:lnTo>
                  <a:lnTo>
                    <a:pt x="48" y="15"/>
                  </a:lnTo>
                  <a:lnTo>
                    <a:pt x="51" y="11"/>
                  </a:lnTo>
                  <a:lnTo>
                    <a:pt x="48" y="7"/>
                  </a:lnTo>
                  <a:lnTo>
                    <a:pt x="48" y="4"/>
                  </a:lnTo>
                  <a:lnTo>
                    <a:pt x="37" y="4"/>
                  </a:lnTo>
                  <a:lnTo>
                    <a:pt x="37" y="7"/>
                  </a:lnTo>
                  <a:lnTo>
                    <a:pt x="26" y="4"/>
                  </a:lnTo>
                  <a:lnTo>
                    <a:pt x="22" y="7"/>
                  </a:lnTo>
                  <a:lnTo>
                    <a:pt x="18" y="4"/>
                  </a:lnTo>
                  <a:lnTo>
                    <a:pt x="18" y="4"/>
                  </a:lnTo>
                  <a:lnTo>
                    <a:pt x="18" y="0"/>
                  </a:lnTo>
                  <a:lnTo>
                    <a:pt x="11" y="4"/>
                  </a:lnTo>
                  <a:lnTo>
                    <a:pt x="11" y="4"/>
                  </a:lnTo>
                  <a:lnTo>
                    <a:pt x="11" y="11"/>
                  </a:lnTo>
                  <a:lnTo>
                    <a:pt x="11" y="19"/>
                  </a:lnTo>
                  <a:lnTo>
                    <a:pt x="11" y="22"/>
                  </a:lnTo>
                  <a:lnTo>
                    <a:pt x="11" y="26"/>
                  </a:lnTo>
                  <a:lnTo>
                    <a:pt x="14" y="26"/>
                  </a:lnTo>
                  <a:lnTo>
                    <a:pt x="11" y="30"/>
                  </a:lnTo>
                  <a:lnTo>
                    <a:pt x="11" y="33"/>
                  </a:lnTo>
                  <a:lnTo>
                    <a:pt x="11" y="37"/>
                  </a:lnTo>
                  <a:lnTo>
                    <a:pt x="7" y="44"/>
                  </a:lnTo>
                  <a:lnTo>
                    <a:pt x="7" y="44"/>
                  </a:lnTo>
                  <a:lnTo>
                    <a:pt x="0" y="52"/>
                  </a:lnTo>
                  <a:lnTo>
                    <a:pt x="0" y="59"/>
                  </a:lnTo>
                  <a:lnTo>
                    <a:pt x="0" y="63"/>
                  </a:lnTo>
                  <a:lnTo>
                    <a:pt x="3" y="63"/>
                  </a:lnTo>
                  <a:lnTo>
                    <a:pt x="3" y="59"/>
                  </a:lnTo>
                  <a:lnTo>
                    <a:pt x="7" y="59"/>
                  </a:lnTo>
                  <a:lnTo>
                    <a:pt x="7" y="59"/>
                  </a:lnTo>
                  <a:lnTo>
                    <a:pt x="7" y="63"/>
                  </a:lnTo>
                  <a:lnTo>
                    <a:pt x="3" y="63"/>
                  </a:lnTo>
                  <a:lnTo>
                    <a:pt x="3" y="67"/>
                  </a:lnTo>
                  <a:lnTo>
                    <a:pt x="3" y="70"/>
                  </a:lnTo>
                  <a:lnTo>
                    <a:pt x="7" y="67"/>
                  </a:lnTo>
                  <a:lnTo>
                    <a:pt x="11" y="67"/>
                  </a:lnTo>
                  <a:lnTo>
                    <a:pt x="11" y="70"/>
                  </a:lnTo>
                  <a:lnTo>
                    <a:pt x="11" y="74"/>
                  </a:lnTo>
                  <a:lnTo>
                    <a:pt x="7" y="78"/>
                  </a:lnTo>
                  <a:lnTo>
                    <a:pt x="7" y="85"/>
                  </a:lnTo>
                  <a:lnTo>
                    <a:pt x="7" y="89"/>
                  </a:lnTo>
                  <a:lnTo>
                    <a:pt x="7" y="93"/>
                  </a:lnTo>
                  <a:lnTo>
                    <a:pt x="7" y="93"/>
                  </a:lnTo>
                  <a:lnTo>
                    <a:pt x="11" y="89"/>
                  </a:lnTo>
                  <a:lnTo>
                    <a:pt x="18" y="93"/>
                  </a:lnTo>
                  <a:lnTo>
                    <a:pt x="22" y="93"/>
                  </a:lnTo>
                  <a:lnTo>
                    <a:pt x="26" y="93"/>
                  </a:lnTo>
                  <a:lnTo>
                    <a:pt x="33" y="89"/>
                  </a:lnTo>
                  <a:lnTo>
                    <a:pt x="33" y="89"/>
                  </a:lnTo>
                  <a:lnTo>
                    <a:pt x="33" y="8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3" name="Freeform 75"/>
            <p:cNvSpPr>
              <a:spLocks noEditPoints="1"/>
            </p:cNvSpPr>
            <p:nvPr/>
          </p:nvSpPr>
          <p:spPr bwMode="auto">
            <a:xfrm>
              <a:off x="4684156" y="2317785"/>
              <a:ext cx="180128" cy="162115"/>
            </a:xfrm>
            <a:custGeom>
              <a:avLst/>
              <a:gdLst>
                <a:gd name="T0" fmla="*/ 23 w 38"/>
                <a:gd name="T1" fmla="*/ 3 h 34"/>
                <a:gd name="T2" fmla="*/ 15 w 38"/>
                <a:gd name="T3" fmla="*/ 3 h 34"/>
                <a:gd name="T4" fmla="*/ 6 w 38"/>
                <a:gd name="T5" fmla="*/ 6 h 34"/>
                <a:gd name="T6" fmla="*/ 4 w 38"/>
                <a:gd name="T7" fmla="*/ 14 h 34"/>
                <a:gd name="T8" fmla="*/ 10 w 38"/>
                <a:gd name="T9" fmla="*/ 18 h 34"/>
                <a:gd name="T10" fmla="*/ 14 w 38"/>
                <a:gd name="T11" fmla="*/ 20 h 34"/>
                <a:gd name="T12" fmla="*/ 7 w 38"/>
                <a:gd name="T13" fmla="*/ 20 h 34"/>
                <a:gd name="T14" fmla="*/ 11 w 38"/>
                <a:gd name="T15" fmla="*/ 26 h 34"/>
                <a:gd name="T16" fmla="*/ 13 w 38"/>
                <a:gd name="T17" fmla="*/ 26 h 34"/>
                <a:gd name="T18" fmla="*/ 14 w 38"/>
                <a:gd name="T19" fmla="*/ 22 h 34"/>
                <a:gd name="T20" fmla="*/ 17 w 38"/>
                <a:gd name="T21" fmla="*/ 22 h 34"/>
                <a:gd name="T22" fmla="*/ 18 w 38"/>
                <a:gd name="T23" fmla="*/ 21 h 34"/>
                <a:gd name="T24" fmla="*/ 15 w 38"/>
                <a:gd name="T25" fmla="*/ 16 h 34"/>
                <a:gd name="T26" fmla="*/ 14 w 38"/>
                <a:gd name="T27" fmla="*/ 13 h 34"/>
                <a:gd name="T28" fmla="*/ 14 w 38"/>
                <a:gd name="T29" fmla="*/ 11 h 34"/>
                <a:gd name="T30" fmla="*/ 13 w 38"/>
                <a:gd name="T31" fmla="*/ 7 h 34"/>
                <a:gd name="T32" fmla="*/ 17 w 38"/>
                <a:gd name="T33" fmla="*/ 9 h 34"/>
                <a:gd name="T34" fmla="*/ 20 w 38"/>
                <a:gd name="T35" fmla="*/ 8 h 34"/>
                <a:gd name="T36" fmla="*/ 21 w 38"/>
                <a:gd name="T37" fmla="*/ 5 h 34"/>
                <a:gd name="T38" fmla="*/ 28 w 38"/>
                <a:gd name="T39" fmla="*/ 4 h 34"/>
                <a:gd name="T40" fmla="*/ 18 w 38"/>
                <a:gd name="T41" fmla="*/ 32 h 34"/>
                <a:gd name="T42" fmla="*/ 24 w 38"/>
                <a:gd name="T43" fmla="*/ 34 h 34"/>
                <a:gd name="T44" fmla="*/ 30 w 38"/>
                <a:gd name="T45" fmla="*/ 32 h 34"/>
                <a:gd name="T46" fmla="*/ 26 w 38"/>
                <a:gd name="T47" fmla="*/ 31 h 34"/>
                <a:gd name="T48" fmla="*/ 20 w 38"/>
                <a:gd name="T49" fmla="*/ 30 h 34"/>
                <a:gd name="T50" fmla="*/ 19 w 38"/>
                <a:gd name="T51" fmla="*/ 31 h 34"/>
                <a:gd name="T52" fmla="*/ 0 w 38"/>
                <a:gd name="T53" fmla="*/ 12 h 34"/>
                <a:gd name="T54" fmla="*/ 5 w 38"/>
                <a:gd name="T55" fmla="*/ 16 h 34"/>
                <a:gd name="T56" fmla="*/ 5 w 38"/>
                <a:gd name="T57" fmla="*/ 18 h 34"/>
                <a:gd name="T58" fmla="*/ 4 w 38"/>
                <a:gd name="T59" fmla="*/ 19 h 34"/>
                <a:gd name="T60" fmla="*/ 6 w 38"/>
                <a:gd name="T61" fmla="*/ 21 h 34"/>
                <a:gd name="T62" fmla="*/ 34 w 38"/>
                <a:gd name="T63" fmla="*/ 29 h 34"/>
                <a:gd name="T64" fmla="*/ 34 w 38"/>
                <a:gd name="T65" fmla="*/ 32 h 34"/>
                <a:gd name="T66" fmla="*/ 38 w 38"/>
                <a:gd name="T67" fmla="*/ 27 h 34"/>
                <a:gd name="T68" fmla="*/ 36 w 38"/>
                <a:gd name="T69" fmla="*/ 29 h 34"/>
                <a:gd name="T70" fmla="*/ 30 w 38"/>
                <a:gd name="T71" fmla="*/ 21 h 34"/>
                <a:gd name="T72" fmla="*/ 30 w 38"/>
                <a:gd name="T73" fmla="*/ 21 h 34"/>
                <a:gd name="T74" fmla="*/ 27 w 38"/>
                <a:gd name="T75" fmla="*/ 18 h 34"/>
                <a:gd name="T76" fmla="*/ 26 w 38"/>
                <a:gd name="T77" fmla="*/ 14 h 34"/>
                <a:gd name="T78" fmla="*/ 29 w 38"/>
                <a:gd name="T79" fmla="*/ 15 h 34"/>
                <a:gd name="T80" fmla="*/ 27 w 38"/>
                <a:gd name="T81" fmla="*/ 15 h 34"/>
                <a:gd name="T82" fmla="*/ 23 w 38"/>
                <a:gd name="T83" fmla="*/ 9 h 34"/>
                <a:gd name="T84" fmla="*/ 23 w 38"/>
                <a:gd name="T85" fmla="*/ 10 h 34"/>
                <a:gd name="T86" fmla="*/ 20 w 38"/>
                <a:gd name="T87" fmla="*/ 7 h 34"/>
                <a:gd name="T88" fmla="*/ 16 w 38"/>
                <a:gd name="T89" fmla="*/ 14 h 34"/>
                <a:gd name="T90" fmla="*/ 22 w 38"/>
                <a:gd name="T91" fmla="*/ 16 h 34"/>
                <a:gd name="T92" fmla="*/ 28 w 38"/>
                <a:gd name="T93" fmla="*/ 22 h 34"/>
                <a:gd name="T94" fmla="*/ 21 w 38"/>
                <a:gd name="T95" fmla="*/ 24 h 34"/>
                <a:gd name="T96" fmla="*/ 21 w 38"/>
                <a:gd name="T97" fmla="*/ 22 h 34"/>
                <a:gd name="T98" fmla="*/ 26 w 38"/>
                <a:gd name="T99" fmla="*/ 25 h 34"/>
                <a:gd name="T100" fmla="*/ 26 w 38"/>
                <a:gd name="T101" fmla="*/ 23 h 34"/>
                <a:gd name="T102" fmla="*/ 22 w 38"/>
                <a:gd name="T103" fmla="*/ 20 h 34"/>
                <a:gd name="T104" fmla="*/ 14 w 38"/>
                <a:gd name="T105" fmla="*/ 15 h 34"/>
                <a:gd name="T106" fmla="*/ 20 w 38"/>
                <a:gd name="T107" fmla="*/ 18 h 34"/>
                <a:gd name="T108" fmla="*/ 20 w 38"/>
                <a:gd name="T109" fmla="*/ 20 h 34"/>
                <a:gd name="T110" fmla="*/ 17 w 38"/>
                <a:gd name="T111" fmla="*/ 17 h 34"/>
                <a:gd name="T112" fmla="*/ 15 w 38"/>
                <a:gd name="T113" fmla="*/ 27 h 34"/>
                <a:gd name="T114" fmla="*/ 15 w 38"/>
                <a:gd name="T115"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34">
                  <a:moveTo>
                    <a:pt x="28" y="0"/>
                  </a:moveTo>
                  <a:cubicBezTo>
                    <a:pt x="28" y="0"/>
                    <a:pt x="28" y="0"/>
                    <a:pt x="28" y="0"/>
                  </a:cubicBezTo>
                  <a:cubicBezTo>
                    <a:pt x="27" y="1"/>
                    <a:pt x="27" y="1"/>
                    <a:pt x="27" y="1"/>
                  </a:cubicBezTo>
                  <a:cubicBezTo>
                    <a:pt x="27" y="2"/>
                    <a:pt x="27" y="2"/>
                    <a:pt x="27" y="2"/>
                  </a:cubicBezTo>
                  <a:cubicBezTo>
                    <a:pt x="27" y="3"/>
                    <a:pt x="27" y="3"/>
                    <a:pt x="27" y="3"/>
                  </a:cubicBezTo>
                  <a:cubicBezTo>
                    <a:pt x="27" y="3"/>
                    <a:pt x="27" y="3"/>
                    <a:pt x="27" y="3"/>
                  </a:cubicBezTo>
                  <a:cubicBezTo>
                    <a:pt x="25" y="3"/>
                    <a:pt x="25" y="3"/>
                    <a:pt x="25" y="3"/>
                  </a:cubicBezTo>
                  <a:cubicBezTo>
                    <a:pt x="24" y="3"/>
                    <a:pt x="24" y="3"/>
                    <a:pt x="24" y="3"/>
                  </a:cubicBezTo>
                  <a:cubicBezTo>
                    <a:pt x="23" y="3"/>
                    <a:pt x="23" y="3"/>
                    <a:pt x="23" y="3"/>
                  </a:cubicBezTo>
                  <a:cubicBezTo>
                    <a:pt x="22" y="3"/>
                    <a:pt x="22" y="3"/>
                    <a:pt x="22" y="3"/>
                  </a:cubicBezTo>
                  <a:cubicBezTo>
                    <a:pt x="22" y="3"/>
                    <a:pt x="22" y="3"/>
                    <a:pt x="22" y="3"/>
                  </a:cubicBezTo>
                  <a:cubicBezTo>
                    <a:pt x="21" y="3"/>
                    <a:pt x="21" y="3"/>
                    <a:pt x="21" y="3"/>
                  </a:cubicBezTo>
                  <a:cubicBezTo>
                    <a:pt x="21" y="3"/>
                    <a:pt x="21" y="3"/>
                    <a:pt x="21" y="3"/>
                  </a:cubicBezTo>
                  <a:cubicBezTo>
                    <a:pt x="19" y="3"/>
                    <a:pt x="19" y="3"/>
                    <a:pt x="19" y="3"/>
                  </a:cubicBezTo>
                  <a:cubicBezTo>
                    <a:pt x="18" y="2"/>
                    <a:pt x="18" y="2"/>
                    <a:pt x="18" y="2"/>
                  </a:cubicBezTo>
                  <a:cubicBezTo>
                    <a:pt x="18" y="3"/>
                    <a:pt x="18" y="3"/>
                    <a:pt x="18" y="3"/>
                  </a:cubicBezTo>
                  <a:cubicBezTo>
                    <a:pt x="16" y="3"/>
                    <a:pt x="16" y="3"/>
                    <a:pt x="16" y="3"/>
                  </a:cubicBezTo>
                  <a:cubicBezTo>
                    <a:pt x="15" y="3"/>
                    <a:pt x="15" y="3"/>
                    <a:pt x="15" y="3"/>
                  </a:cubicBezTo>
                  <a:cubicBezTo>
                    <a:pt x="15" y="3"/>
                    <a:pt x="15" y="3"/>
                    <a:pt x="15" y="3"/>
                  </a:cubicBezTo>
                  <a:cubicBezTo>
                    <a:pt x="14" y="4"/>
                    <a:pt x="14" y="4"/>
                    <a:pt x="14" y="4"/>
                  </a:cubicBezTo>
                  <a:cubicBezTo>
                    <a:pt x="13" y="4"/>
                    <a:pt x="13" y="4"/>
                    <a:pt x="13" y="4"/>
                  </a:cubicBezTo>
                  <a:cubicBezTo>
                    <a:pt x="12" y="4"/>
                    <a:pt x="12" y="4"/>
                    <a:pt x="12" y="4"/>
                  </a:cubicBezTo>
                  <a:cubicBezTo>
                    <a:pt x="10" y="4"/>
                    <a:pt x="10" y="4"/>
                    <a:pt x="10" y="4"/>
                  </a:cubicBezTo>
                  <a:cubicBezTo>
                    <a:pt x="9" y="5"/>
                    <a:pt x="9" y="5"/>
                    <a:pt x="9" y="5"/>
                  </a:cubicBezTo>
                  <a:cubicBezTo>
                    <a:pt x="9" y="5"/>
                    <a:pt x="9" y="5"/>
                    <a:pt x="9" y="5"/>
                  </a:cubicBezTo>
                  <a:cubicBezTo>
                    <a:pt x="8" y="5"/>
                    <a:pt x="8" y="5"/>
                    <a:pt x="8" y="5"/>
                  </a:cubicBezTo>
                  <a:cubicBezTo>
                    <a:pt x="6" y="6"/>
                    <a:pt x="6" y="6"/>
                    <a:pt x="6" y="6"/>
                  </a:cubicBezTo>
                  <a:cubicBezTo>
                    <a:pt x="6" y="7"/>
                    <a:pt x="6" y="7"/>
                    <a:pt x="6" y="7"/>
                  </a:cubicBezTo>
                  <a:cubicBezTo>
                    <a:pt x="5" y="9"/>
                    <a:pt x="5" y="9"/>
                    <a:pt x="5" y="9"/>
                  </a:cubicBezTo>
                  <a:cubicBezTo>
                    <a:pt x="3" y="9"/>
                    <a:pt x="3" y="9"/>
                    <a:pt x="3" y="9"/>
                  </a:cubicBezTo>
                  <a:cubicBezTo>
                    <a:pt x="3" y="10"/>
                    <a:pt x="3" y="10"/>
                    <a:pt x="3" y="10"/>
                  </a:cubicBezTo>
                  <a:cubicBezTo>
                    <a:pt x="3" y="11"/>
                    <a:pt x="3" y="11"/>
                    <a:pt x="3" y="11"/>
                  </a:cubicBezTo>
                  <a:cubicBezTo>
                    <a:pt x="2" y="11"/>
                    <a:pt x="2" y="11"/>
                    <a:pt x="2" y="11"/>
                  </a:cubicBezTo>
                  <a:cubicBezTo>
                    <a:pt x="2" y="12"/>
                    <a:pt x="2" y="12"/>
                    <a:pt x="2" y="12"/>
                  </a:cubicBezTo>
                  <a:cubicBezTo>
                    <a:pt x="2" y="13"/>
                    <a:pt x="2" y="13"/>
                    <a:pt x="2" y="13"/>
                  </a:cubicBezTo>
                  <a:cubicBezTo>
                    <a:pt x="4" y="14"/>
                    <a:pt x="4" y="14"/>
                    <a:pt x="4" y="14"/>
                  </a:cubicBezTo>
                  <a:cubicBezTo>
                    <a:pt x="5" y="15"/>
                    <a:pt x="5" y="15"/>
                    <a:pt x="5" y="15"/>
                  </a:cubicBezTo>
                  <a:cubicBezTo>
                    <a:pt x="5" y="15"/>
                    <a:pt x="5" y="15"/>
                    <a:pt x="5" y="15"/>
                  </a:cubicBezTo>
                  <a:cubicBezTo>
                    <a:pt x="5" y="15"/>
                    <a:pt x="5" y="15"/>
                    <a:pt x="5" y="15"/>
                  </a:cubicBezTo>
                  <a:cubicBezTo>
                    <a:pt x="6" y="17"/>
                    <a:pt x="6" y="17"/>
                    <a:pt x="6" y="17"/>
                  </a:cubicBezTo>
                  <a:cubicBezTo>
                    <a:pt x="7" y="18"/>
                    <a:pt x="7" y="18"/>
                    <a:pt x="7" y="18"/>
                  </a:cubicBezTo>
                  <a:cubicBezTo>
                    <a:pt x="7" y="18"/>
                    <a:pt x="7" y="18"/>
                    <a:pt x="7" y="18"/>
                  </a:cubicBezTo>
                  <a:cubicBezTo>
                    <a:pt x="8" y="18"/>
                    <a:pt x="8" y="18"/>
                    <a:pt x="8" y="18"/>
                  </a:cubicBezTo>
                  <a:cubicBezTo>
                    <a:pt x="9" y="18"/>
                    <a:pt x="9" y="18"/>
                    <a:pt x="9" y="18"/>
                  </a:cubicBezTo>
                  <a:cubicBezTo>
                    <a:pt x="10" y="18"/>
                    <a:pt x="10" y="18"/>
                    <a:pt x="10" y="18"/>
                  </a:cubicBezTo>
                  <a:cubicBezTo>
                    <a:pt x="10" y="18"/>
                    <a:pt x="10" y="18"/>
                    <a:pt x="10" y="18"/>
                  </a:cubicBezTo>
                  <a:cubicBezTo>
                    <a:pt x="11" y="18"/>
                    <a:pt x="11" y="18"/>
                    <a:pt x="11" y="18"/>
                  </a:cubicBezTo>
                  <a:cubicBezTo>
                    <a:pt x="12" y="18"/>
                    <a:pt x="12" y="18"/>
                    <a:pt x="12" y="18"/>
                  </a:cubicBezTo>
                  <a:cubicBezTo>
                    <a:pt x="13" y="18"/>
                    <a:pt x="13" y="18"/>
                    <a:pt x="13" y="18"/>
                  </a:cubicBezTo>
                  <a:cubicBezTo>
                    <a:pt x="13" y="19"/>
                    <a:pt x="13" y="19"/>
                    <a:pt x="13" y="19"/>
                  </a:cubicBezTo>
                  <a:cubicBezTo>
                    <a:pt x="13" y="19"/>
                    <a:pt x="13" y="19"/>
                    <a:pt x="13" y="19"/>
                  </a:cubicBezTo>
                  <a:cubicBezTo>
                    <a:pt x="14" y="19"/>
                    <a:pt x="14" y="19"/>
                    <a:pt x="14" y="19"/>
                  </a:cubicBezTo>
                  <a:cubicBezTo>
                    <a:pt x="15" y="19"/>
                    <a:pt x="15" y="19"/>
                    <a:pt x="15" y="19"/>
                  </a:cubicBezTo>
                  <a:cubicBezTo>
                    <a:pt x="14" y="20"/>
                    <a:pt x="14" y="20"/>
                    <a:pt x="14" y="20"/>
                  </a:cubicBezTo>
                  <a:cubicBezTo>
                    <a:pt x="14" y="20"/>
                    <a:pt x="14" y="20"/>
                    <a:pt x="14" y="20"/>
                  </a:cubicBezTo>
                  <a:cubicBezTo>
                    <a:pt x="13" y="20"/>
                    <a:pt x="13" y="20"/>
                    <a:pt x="13" y="20"/>
                  </a:cubicBezTo>
                  <a:cubicBezTo>
                    <a:pt x="12" y="19"/>
                    <a:pt x="12" y="19"/>
                    <a:pt x="12" y="19"/>
                  </a:cubicBezTo>
                  <a:cubicBezTo>
                    <a:pt x="10" y="18"/>
                    <a:pt x="10" y="18"/>
                    <a:pt x="10" y="18"/>
                  </a:cubicBezTo>
                  <a:cubicBezTo>
                    <a:pt x="10" y="19"/>
                    <a:pt x="10" y="19"/>
                    <a:pt x="10" y="19"/>
                  </a:cubicBezTo>
                  <a:cubicBezTo>
                    <a:pt x="9" y="19"/>
                    <a:pt x="9" y="19"/>
                    <a:pt x="9" y="19"/>
                  </a:cubicBezTo>
                  <a:cubicBezTo>
                    <a:pt x="8" y="19"/>
                    <a:pt x="8" y="19"/>
                    <a:pt x="8" y="19"/>
                  </a:cubicBezTo>
                  <a:cubicBezTo>
                    <a:pt x="7" y="19"/>
                    <a:pt x="7" y="19"/>
                    <a:pt x="7" y="19"/>
                  </a:cubicBezTo>
                  <a:cubicBezTo>
                    <a:pt x="7" y="20"/>
                    <a:pt x="7" y="20"/>
                    <a:pt x="7" y="20"/>
                  </a:cubicBezTo>
                  <a:cubicBezTo>
                    <a:pt x="7" y="20"/>
                    <a:pt x="7" y="20"/>
                    <a:pt x="7" y="20"/>
                  </a:cubicBezTo>
                  <a:cubicBezTo>
                    <a:pt x="8" y="21"/>
                    <a:pt x="8" y="21"/>
                    <a:pt x="8" y="21"/>
                  </a:cubicBezTo>
                  <a:cubicBezTo>
                    <a:pt x="9" y="22"/>
                    <a:pt x="9" y="22"/>
                    <a:pt x="9" y="22"/>
                  </a:cubicBezTo>
                  <a:cubicBezTo>
                    <a:pt x="10" y="22"/>
                    <a:pt x="10" y="22"/>
                    <a:pt x="10" y="22"/>
                  </a:cubicBezTo>
                  <a:cubicBezTo>
                    <a:pt x="10" y="23"/>
                    <a:pt x="10" y="23"/>
                    <a:pt x="10" y="23"/>
                  </a:cubicBezTo>
                  <a:cubicBezTo>
                    <a:pt x="9" y="23"/>
                    <a:pt x="9" y="23"/>
                    <a:pt x="9" y="23"/>
                  </a:cubicBezTo>
                  <a:cubicBezTo>
                    <a:pt x="9" y="24"/>
                    <a:pt x="9" y="24"/>
                    <a:pt x="9" y="24"/>
                  </a:cubicBezTo>
                  <a:cubicBezTo>
                    <a:pt x="10" y="25"/>
                    <a:pt x="10" y="25"/>
                    <a:pt x="10" y="25"/>
                  </a:cubicBezTo>
                  <a:cubicBezTo>
                    <a:pt x="11" y="26"/>
                    <a:pt x="11" y="26"/>
                    <a:pt x="11" y="26"/>
                  </a:cubicBezTo>
                  <a:cubicBezTo>
                    <a:pt x="11" y="25"/>
                    <a:pt x="11" y="25"/>
                    <a:pt x="11" y="25"/>
                  </a:cubicBezTo>
                  <a:cubicBezTo>
                    <a:pt x="11" y="25"/>
                    <a:pt x="11" y="25"/>
                    <a:pt x="11" y="25"/>
                  </a:cubicBezTo>
                  <a:cubicBezTo>
                    <a:pt x="11" y="24"/>
                    <a:pt x="11" y="24"/>
                    <a:pt x="11" y="24"/>
                  </a:cubicBezTo>
                  <a:cubicBezTo>
                    <a:pt x="11" y="25"/>
                    <a:pt x="11" y="25"/>
                    <a:pt x="11" y="25"/>
                  </a:cubicBezTo>
                  <a:cubicBezTo>
                    <a:pt x="13" y="25"/>
                    <a:pt x="13" y="25"/>
                    <a:pt x="13" y="25"/>
                  </a:cubicBezTo>
                  <a:cubicBezTo>
                    <a:pt x="13" y="26"/>
                    <a:pt x="13" y="26"/>
                    <a:pt x="13" y="26"/>
                  </a:cubicBezTo>
                  <a:cubicBezTo>
                    <a:pt x="13" y="27"/>
                    <a:pt x="13" y="27"/>
                    <a:pt x="13" y="27"/>
                  </a:cubicBezTo>
                  <a:cubicBezTo>
                    <a:pt x="13" y="27"/>
                    <a:pt x="13" y="27"/>
                    <a:pt x="13" y="27"/>
                  </a:cubicBezTo>
                  <a:cubicBezTo>
                    <a:pt x="13" y="26"/>
                    <a:pt x="13" y="26"/>
                    <a:pt x="13" y="26"/>
                  </a:cubicBezTo>
                  <a:cubicBezTo>
                    <a:pt x="14" y="25"/>
                    <a:pt x="14" y="25"/>
                    <a:pt x="14" y="25"/>
                  </a:cubicBezTo>
                  <a:cubicBezTo>
                    <a:pt x="14" y="25"/>
                    <a:pt x="14" y="25"/>
                    <a:pt x="14" y="25"/>
                  </a:cubicBezTo>
                  <a:cubicBezTo>
                    <a:pt x="15" y="26"/>
                    <a:pt x="15" y="26"/>
                    <a:pt x="15" y="26"/>
                  </a:cubicBezTo>
                  <a:cubicBezTo>
                    <a:pt x="16" y="27"/>
                    <a:pt x="16" y="27"/>
                    <a:pt x="16" y="27"/>
                  </a:cubicBezTo>
                  <a:cubicBezTo>
                    <a:pt x="15" y="26"/>
                    <a:pt x="15" y="26"/>
                    <a:pt x="15" y="26"/>
                  </a:cubicBezTo>
                  <a:cubicBezTo>
                    <a:pt x="16" y="25"/>
                    <a:pt x="16" y="25"/>
                    <a:pt x="16" y="25"/>
                  </a:cubicBezTo>
                  <a:cubicBezTo>
                    <a:pt x="15" y="25"/>
                    <a:pt x="15" y="25"/>
                    <a:pt x="15" y="25"/>
                  </a:cubicBezTo>
                  <a:cubicBezTo>
                    <a:pt x="14" y="23"/>
                    <a:pt x="14" y="23"/>
                    <a:pt x="14" y="23"/>
                  </a:cubicBezTo>
                  <a:cubicBezTo>
                    <a:pt x="14" y="22"/>
                    <a:pt x="14" y="22"/>
                    <a:pt x="14" y="22"/>
                  </a:cubicBezTo>
                  <a:cubicBezTo>
                    <a:pt x="14" y="22"/>
                    <a:pt x="14" y="22"/>
                    <a:pt x="14" y="22"/>
                  </a:cubicBezTo>
                  <a:cubicBezTo>
                    <a:pt x="14" y="22"/>
                    <a:pt x="14" y="22"/>
                    <a:pt x="14" y="22"/>
                  </a:cubicBezTo>
                  <a:cubicBezTo>
                    <a:pt x="15" y="23"/>
                    <a:pt x="15" y="23"/>
                    <a:pt x="15" y="23"/>
                  </a:cubicBezTo>
                  <a:cubicBezTo>
                    <a:pt x="15" y="23"/>
                    <a:pt x="15" y="23"/>
                    <a:pt x="15" y="23"/>
                  </a:cubicBezTo>
                  <a:cubicBezTo>
                    <a:pt x="15" y="23"/>
                    <a:pt x="15" y="23"/>
                    <a:pt x="15" y="23"/>
                  </a:cubicBezTo>
                  <a:cubicBezTo>
                    <a:pt x="16" y="23"/>
                    <a:pt x="16" y="23"/>
                    <a:pt x="16" y="23"/>
                  </a:cubicBezTo>
                  <a:cubicBezTo>
                    <a:pt x="17" y="23"/>
                    <a:pt x="17" y="23"/>
                    <a:pt x="17" y="23"/>
                  </a:cubicBezTo>
                  <a:cubicBezTo>
                    <a:pt x="17" y="23"/>
                    <a:pt x="17" y="23"/>
                    <a:pt x="17" y="23"/>
                  </a:cubicBezTo>
                  <a:cubicBezTo>
                    <a:pt x="17" y="22"/>
                    <a:pt x="17" y="22"/>
                    <a:pt x="17" y="22"/>
                  </a:cubicBezTo>
                  <a:cubicBezTo>
                    <a:pt x="17" y="22"/>
                    <a:pt x="17" y="22"/>
                    <a:pt x="17" y="22"/>
                  </a:cubicBezTo>
                  <a:cubicBezTo>
                    <a:pt x="16" y="22"/>
                    <a:pt x="16" y="22"/>
                    <a:pt x="16" y="22"/>
                  </a:cubicBezTo>
                  <a:cubicBezTo>
                    <a:pt x="15" y="22"/>
                    <a:pt x="15" y="22"/>
                    <a:pt x="15" y="22"/>
                  </a:cubicBezTo>
                  <a:cubicBezTo>
                    <a:pt x="15" y="21"/>
                    <a:pt x="15" y="21"/>
                    <a:pt x="15" y="21"/>
                  </a:cubicBezTo>
                  <a:cubicBezTo>
                    <a:pt x="15" y="21"/>
                    <a:pt x="15" y="21"/>
                    <a:pt x="15" y="21"/>
                  </a:cubicBezTo>
                  <a:cubicBezTo>
                    <a:pt x="15" y="20"/>
                    <a:pt x="15" y="20"/>
                    <a:pt x="15" y="20"/>
                  </a:cubicBezTo>
                  <a:cubicBezTo>
                    <a:pt x="16" y="20"/>
                    <a:pt x="16" y="20"/>
                    <a:pt x="16" y="20"/>
                  </a:cubicBezTo>
                  <a:cubicBezTo>
                    <a:pt x="17" y="20"/>
                    <a:pt x="17" y="20"/>
                    <a:pt x="17" y="20"/>
                  </a:cubicBezTo>
                  <a:cubicBezTo>
                    <a:pt x="18" y="21"/>
                    <a:pt x="18" y="21"/>
                    <a:pt x="18" y="21"/>
                  </a:cubicBezTo>
                  <a:cubicBezTo>
                    <a:pt x="18" y="21"/>
                    <a:pt x="18" y="21"/>
                    <a:pt x="18" y="21"/>
                  </a:cubicBezTo>
                  <a:cubicBezTo>
                    <a:pt x="19" y="21"/>
                    <a:pt x="19" y="21"/>
                    <a:pt x="19" y="21"/>
                  </a:cubicBezTo>
                  <a:cubicBezTo>
                    <a:pt x="19" y="21"/>
                    <a:pt x="19" y="21"/>
                    <a:pt x="19" y="21"/>
                  </a:cubicBezTo>
                  <a:cubicBezTo>
                    <a:pt x="18" y="20"/>
                    <a:pt x="18" y="20"/>
                    <a:pt x="18" y="20"/>
                  </a:cubicBezTo>
                  <a:cubicBezTo>
                    <a:pt x="19" y="19"/>
                    <a:pt x="19" y="19"/>
                    <a:pt x="19" y="19"/>
                  </a:cubicBezTo>
                  <a:cubicBezTo>
                    <a:pt x="18" y="18"/>
                    <a:pt x="18" y="18"/>
                    <a:pt x="18" y="18"/>
                  </a:cubicBezTo>
                  <a:cubicBezTo>
                    <a:pt x="16" y="17"/>
                    <a:pt x="16" y="17"/>
                    <a:pt x="16" y="17"/>
                  </a:cubicBezTo>
                  <a:cubicBezTo>
                    <a:pt x="16" y="17"/>
                    <a:pt x="16" y="17"/>
                    <a:pt x="16" y="17"/>
                  </a:cubicBezTo>
                  <a:cubicBezTo>
                    <a:pt x="15" y="16"/>
                    <a:pt x="15" y="16"/>
                    <a:pt x="15" y="16"/>
                  </a:cubicBezTo>
                  <a:cubicBezTo>
                    <a:pt x="15" y="17"/>
                    <a:pt x="15" y="17"/>
                    <a:pt x="15" y="17"/>
                  </a:cubicBezTo>
                  <a:cubicBezTo>
                    <a:pt x="14" y="16"/>
                    <a:pt x="14" y="16"/>
                    <a:pt x="14" y="16"/>
                  </a:cubicBezTo>
                  <a:cubicBezTo>
                    <a:pt x="13" y="16"/>
                    <a:pt x="13" y="16"/>
                    <a:pt x="13" y="16"/>
                  </a:cubicBezTo>
                  <a:cubicBezTo>
                    <a:pt x="13" y="15"/>
                    <a:pt x="13" y="15"/>
                    <a:pt x="13" y="15"/>
                  </a:cubicBezTo>
                  <a:cubicBezTo>
                    <a:pt x="14" y="15"/>
                    <a:pt x="14" y="15"/>
                    <a:pt x="14" y="15"/>
                  </a:cubicBezTo>
                  <a:cubicBezTo>
                    <a:pt x="14" y="15"/>
                    <a:pt x="14" y="15"/>
                    <a:pt x="14" y="15"/>
                  </a:cubicBezTo>
                  <a:cubicBezTo>
                    <a:pt x="14" y="14"/>
                    <a:pt x="14" y="14"/>
                    <a:pt x="14" y="14"/>
                  </a:cubicBezTo>
                  <a:cubicBezTo>
                    <a:pt x="13" y="14"/>
                    <a:pt x="13" y="14"/>
                    <a:pt x="13" y="14"/>
                  </a:cubicBezTo>
                  <a:cubicBezTo>
                    <a:pt x="14" y="13"/>
                    <a:pt x="14" y="13"/>
                    <a:pt x="14" y="13"/>
                  </a:cubicBezTo>
                  <a:cubicBezTo>
                    <a:pt x="14" y="13"/>
                    <a:pt x="14" y="13"/>
                    <a:pt x="14" y="13"/>
                  </a:cubicBezTo>
                  <a:cubicBezTo>
                    <a:pt x="14" y="13"/>
                    <a:pt x="14" y="13"/>
                    <a:pt x="14" y="13"/>
                  </a:cubicBezTo>
                  <a:cubicBezTo>
                    <a:pt x="15" y="14"/>
                    <a:pt x="15" y="14"/>
                    <a:pt x="15" y="14"/>
                  </a:cubicBezTo>
                  <a:cubicBezTo>
                    <a:pt x="15" y="14"/>
                    <a:pt x="15" y="14"/>
                    <a:pt x="15" y="14"/>
                  </a:cubicBezTo>
                  <a:cubicBezTo>
                    <a:pt x="15" y="14"/>
                    <a:pt x="15" y="14"/>
                    <a:pt x="15" y="14"/>
                  </a:cubicBezTo>
                  <a:cubicBezTo>
                    <a:pt x="15" y="14"/>
                    <a:pt x="15" y="14"/>
                    <a:pt x="15" y="14"/>
                  </a:cubicBezTo>
                  <a:cubicBezTo>
                    <a:pt x="15" y="13"/>
                    <a:pt x="15" y="13"/>
                    <a:pt x="15" y="13"/>
                  </a:cubicBezTo>
                  <a:cubicBezTo>
                    <a:pt x="15" y="13"/>
                    <a:pt x="15" y="13"/>
                    <a:pt x="15" y="13"/>
                  </a:cubicBezTo>
                  <a:cubicBezTo>
                    <a:pt x="14" y="11"/>
                    <a:pt x="14" y="11"/>
                    <a:pt x="14" y="11"/>
                  </a:cubicBezTo>
                  <a:cubicBezTo>
                    <a:pt x="13" y="11"/>
                    <a:pt x="13" y="11"/>
                    <a:pt x="13" y="11"/>
                  </a:cubicBezTo>
                  <a:cubicBezTo>
                    <a:pt x="13" y="10"/>
                    <a:pt x="13" y="10"/>
                    <a:pt x="13" y="10"/>
                  </a:cubicBezTo>
                  <a:cubicBezTo>
                    <a:pt x="12" y="10"/>
                    <a:pt x="12" y="10"/>
                    <a:pt x="12" y="10"/>
                  </a:cubicBezTo>
                  <a:cubicBezTo>
                    <a:pt x="12" y="9"/>
                    <a:pt x="12" y="9"/>
                    <a:pt x="12" y="9"/>
                  </a:cubicBezTo>
                  <a:cubicBezTo>
                    <a:pt x="12" y="8"/>
                    <a:pt x="12" y="8"/>
                    <a:pt x="12" y="8"/>
                  </a:cubicBezTo>
                  <a:cubicBezTo>
                    <a:pt x="13" y="7"/>
                    <a:pt x="13" y="7"/>
                    <a:pt x="13" y="7"/>
                  </a:cubicBezTo>
                  <a:cubicBezTo>
                    <a:pt x="14" y="7"/>
                    <a:pt x="14" y="7"/>
                    <a:pt x="14" y="7"/>
                  </a:cubicBezTo>
                  <a:cubicBezTo>
                    <a:pt x="14" y="7"/>
                    <a:pt x="14" y="7"/>
                    <a:pt x="14" y="7"/>
                  </a:cubicBezTo>
                  <a:cubicBezTo>
                    <a:pt x="13" y="7"/>
                    <a:pt x="13" y="7"/>
                    <a:pt x="13" y="7"/>
                  </a:cubicBezTo>
                  <a:cubicBezTo>
                    <a:pt x="13" y="8"/>
                    <a:pt x="13" y="8"/>
                    <a:pt x="13" y="8"/>
                  </a:cubicBezTo>
                  <a:cubicBezTo>
                    <a:pt x="15" y="8"/>
                    <a:pt x="15" y="8"/>
                    <a:pt x="15" y="8"/>
                  </a:cubicBezTo>
                  <a:cubicBezTo>
                    <a:pt x="15" y="9"/>
                    <a:pt x="15" y="9"/>
                    <a:pt x="15" y="9"/>
                  </a:cubicBezTo>
                  <a:cubicBezTo>
                    <a:pt x="16" y="10"/>
                    <a:pt x="16" y="10"/>
                    <a:pt x="16" y="10"/>
                  </a:cubicBezTo>
                  <a:cubicBezTo>
                    <a:pt x="17" y="10"/>
                    <a:pt x="17" y="10"/>
                    <a:pt x="17" y="10"/>
                  </a:cubicBezTo>
                  <a:cubicBezTo>
                    <a:pt x="16" y="9"/>
                    <a:pt x="16" y="9"/>
                    <a:pt x="16" y="9"/>
                  </a:cubicBezTo>
                  <a:cubicBezTo>
                    <a:pt x="16" y="9"/>
                    <a:pt x="16" y="9"/>
                    <a:pt x="16" y="9"/>
                  </a:cubicBezTo>
                  <a:cubicBezTo>
                    <a:pt x="16" y="8"/>
                    <a:pt x="16" y="8"/>
                    <a:pt x="16" y="8"/>
                  </a:cubicBezTo>
                  <a:cubicBezTo>
                    <a:pt x="17" y="9"/>
                    <a:pt x="17" y="9"/>
                    <a:pt x="17" y="9"/>
                  </a:cubicBezTo>
                  <a:cubicBezTo>
                    <a:pt x="17" y="9"/>
                    <a:pt x="17" y="9"/>
                    <a:pt x="17" y="9"/>
                  </a:cubicBezTo>
                  <a:cubicBezTo>
                    <a:pt x="18" y="10"/>
                    <a:pt x="18" y="10"/>
                    <a:pt x="18" y="10"/>
                  </a:cubicBezTo>
                  <a:cubicBezTo>
                    <a:pt x="18" y="9"/>
                    <a:pt x="18" y="9"/>
                    <a:pt x="18" y="9"/>
                  </a:cubicBezTo>
                  <a:cubicBezTo>
                    <a:pt x="18" y="9"/>
                    <a:pt x="18" y="9"/>
                    <a:pt x="18" y="9"/>
                  </a:cubicBezTo>
                  <a:cubicBezTo>
                    <a:pt x="17" y="8"/>
                    <a:pt x="17" y="8"/>
                    <a:pt x="17" y="8"/>
                  </a:cubicBezTo>
                  <a:cubicBezTo>
                    <a:pt x="17" y="8"/>
                    <a:pt x="17" y="8"/>
                    <a:pt x="17" y="8"/>
                  </a:cubicBezTo>
                  <a:cubicBezTo>
                    <a:pt x="19" y="8"/>
                    <a:pt x="19" y="8"/>
                    <a:pt x="19" y="8"/>
                  </a:cubicBezTo>
                  <a:cubicBezTo>
                    <a:pt x="19" y="9"/>
                    <a:pt x="19" y="9"/>
                    <a:pt x="19" y="9"/>
                  </a:cubicBezTo>
                  <a:cubicBezTo>
                    <a:pt x="20" y="8"/>
                    <a:pt x="20" y="8"/>
                    <a:pt x="20" y="8"/>
                  </a:cubicBezTo>
                  <a:cubicBezTo>
                    <a:pt x="19" y="8"/>
                    <a:pt x="19" y="8"/>
                    <a:pt x="19" y="8"/>
                  </a:cubicBezTo>
                  <a:cubicBezTo>
                    <a:pt x="18" y="7"/>
                    <a:pt x="18" y="7"/>
                    <a:pt x="18" y="7"/>
                  </a:cubicBezTo>
                  <a:cubicBezTo>
                    <a:pt x="17" y="7"/>
                    <a:pt x="17" y="7"/>
                    <a:pt x="17" y="7"/>
                  </a:cubicBezTo>
                  <a:cubicBezTo>
                    <a:pt x="17" y="6"/>
                    <a:pt x="17" y="6"/>
                    <a:pt x="17" y="6"/>
                  </a:cubicBezTo>
                  <a:cubicBezTo>
                    <a:pt x="18" y="6"/>
                    <a:pt x="18" y="6"/>
                    <a:pt x="18" y="6"/>
                  </a:cubicBezTo>
                  <a:cubicBezTo>
                    <a:pt x="19" y="6"/>
                    <a:pt x="19" y="6"/>
                    <a:pt x="19" y="6"/>
                  </a:cubicBezTo>
                  <a:cubicBezTo>
                    <a:pt x="19" y="5"/>
                    <a:pt x="19" y="5"/>
                    <a:pt x="19" y="5"/>
                  </a:cubicBezTo>
                  <a:cubicBezTo>
                    <a:pt x="20" y="5"/>
                    <a:pt x="20" y="5"/>
                    <a:pt x="20" y="5"/>
                  </a:cubicBezTo>
                  <a:cubicBezTo>
                    <a:pt x="21" y="5"/>
                    <a:pt x="21" y="5"/>
                    <a:pt x="21" y="5"/>
                  </a:cubicBezTo>
                  <a:cubicBezTo>
                    <a:pt x="22" y="5"/>
                    <a:pt x="22" y="5"/>
                    <a:pt x="22" y="5"/>
                  </a:cubicBezTo>
                  <a:cubicBezTo>
                    <a:pt x="22" y="5"/>
                    <a:pt x="22" y="5"/>
                    <a:pt x="22" y="5"/>
                  </a:cubicBezTo>
                  <a:cubicBezTo>
                    <a:pt x="22" y="4"/>
                    <a:pt x="22" y="4"/>
                    <a:pt x="22" y="4"/>
                  </a:cubicBezTo>
                  <a:cubicBezTo>
                    <a:pt x="23" y="4"/>
                    <a:pt x="23" y="4"/>
                    <a:pt x="23" y="4"/>
                  </a:cubicBezTo>
                  <a:cubicBezTo>
                    <a:pt x="23" y="5"/>
                    <a:pt x="23" y="5"/>
                    <a:pt x="23" y="5"/>
                  </a:cubicBezTo>
                  <a:cubicBezTo>
                    <a:pt x="25" y="5"/>
                    <a:pt x="25" y="5"/>
                    <a:pt x="25" y="5"/>
                  </a:cubicBezTo>
                  <a:cubicBezTo>
                    <a:pt x="27" y="5"/>
                    <a:pt x="27" y="5"/>
                    <a:pt x="27" y="5"/>
                  </a:cubicBezTo>
                  <a:cubicBezTo>
                    <a:pt x="28" y="5"/>
                    <a:pt x="28" y="5"/>
                    <a:pt x="28" y="5"/>
                  </a:cubicBezTo>
                  <a:cubicBezTo>
                    <a:pt x="28" y="4"/>
                    <a:pt x="28" y="4"/>
                    <a:pt x="28" y="4"/>
                  </a:cubicBezTo>
                  <a:cubicBezTo>
                    <a:pt x="28" y="3"/>
                    <a:pt x="28" y="3"/>
                    <a:pt x="28" y="3"/>
                  </a:cubicBezTo>
                  <a:cubicBezTo>
                    <a:pt x="29" y="3"/>
                    <a:pt x="29" y="3"/>
                    <a:pt x="29" y="3"/>
                  </a:cubicBezTo>
                  <a:cubicBezTo>
                    <a:pt x="29" y="2"/>
                    <a:pt x="29" y="2"/>
                    <a:pt x="29" y="2"/>
                  </a:cubicBezTo>
                  <a:cubicBezTo>
                    <a:pt x="28" y="1"/>
                    <a:pt x="28" y="1"/>
                    <a:pt x="28" y="1"/>
                  </a:cubicBezTo>
                  <a:cubicBezTo>
                    <a:pt x="28" y="0"/>
                    <a:pt x="28" y="0"/>
                    <a:pt x="28" y="0"/>
                  </a:cubicBezTo>
                  <a:close/>
                  <a:moveTo>
                    <a:pt x="18" y="31"/>
                  </a:moveTo>
                  <a:cubicBezTo>
                    <a:pt x="18" y="31"/>
                    <a:pt x="18" y="31"/>
                    <a:pt x="18" y="31"/>
                  </a:cubicBezTo>
                  <a:cubicBezTo>
                    <a:pt x="18" y="31"/>
                    <a:pt x="18" y="31"/>
                    <a:pt x="18" y="31"/>
                  </a:cubicBezTo>
                  <a:cubicBezTo>
                    <a:pt x="18" y="32"/>
                    <a:pt x="18" y="32"/>
                    <a:pt x="18" y="32"/>
                  </a:cubicBezTo>
                  <a:cubicBezTo>
                    <a:pt x="18" y="33"/>
                    <a:pt x="18" y="33"/>
                    <a:pt x="18" y="33"/>
                  </a:cubicBezTo>
                  <a:cubicBezTo>
                    <a:pt x="19" y="33"/>
                    <a:pt x="19" y="33"/>
                    <a:pt x="19" y="33"/>
                  </a:cubicBezTo>
                  <a:cubicBezTo>
                    <a:pt x="20" y="33"/>
                    <a:pt x="20" y="33"/>
                    <a:pt x="20" y="33"/>
                  </a:cubicBezTo>
                  <a:cubicBezTo>
                    <a:pt x="21" y="33"/>
                    <a:pt x="21" y="33"/>
                    <a:pt x="21" y="33"/>
                  </a:cubicBezTo>
                  <a:cubicBezTo>
                    <a:pt x="21" y="33"/>
                    <a:pt x="21" y="33"/>
                    <a:pt x="21" y="33"/>
                  </a:cubicBezTo>
                  <a:cubicBezTo>
                    <a:pt x="22" y="33"/>
                    <a:pt x="22" y="33"/>
                    <a:pt x="22" y="33"/>
                  </a:cubicBezTo>
                  <a:cubicBezTo>
                    <a:pt x="23" y="33"/>
                    <a:pt x="23" y="33"/>
                    <a:pt x="23" y="33"/>
                  </a:cubicBezTo>
                  <a:cubicBezTo>
                    <a:pt x="23" y="34"/>
                    <a:pt x="23" y="34"/>
                    <a:pt x="23" y="34"/>
                  </a:cubicBezTo>
                  <a:cubicBezTo>
                    <a:pt x="24" y="34"/>
                    <a:pt x="24" y="34"/>
                    <a:pt x="24" y="34"/>
                  </a:cubicBezTo>
                  <a:cubicBezTo>
                    <a:pt x="25" y="33"/>
                    <a:pt x="25" y="33"/>
                    <a:pt x="25" y="33"/>
                  </a:cubicBezTo>
                  <a:cubicBezTo>
                    <a:pt x="26" y="33"/>
                    <a:pt x="26" y="33"/>
                    <a:pt x="26" y="33"/>
                  </a:cubicBezTo>
                  <a:cubicBezTo>
                    <a:pt x="28" y="33"/>
                    <a:pt x="28" y="33"/>
                    <a:pt x="28" y="33"/>
                  </a:cubicBezTo>
                  <a:cubicBezTo>
                    <a:pt x="29" y="33"/>
                    <a:pt x="29" y="33"/>
                    <a:pt x="29" y="33"/>
                  </a:cubicBezTo>
                  <a:cubicBezTo>
                    <a:pt x="30" y="33"/>
                    <a:pt x="30" y="33"/>
                    <a:pt x="30" y="33"/>
                  </a:cubicBezTo>
                  <a:cubicBezTo>
                    <a:pt x="30" y="32"/>
                    <a:pt x="30" y="32"/>
                    <a:pt x="30" y="32"/>
                  </a:cubicBezTo>
                  <a:cubicBezTo>
                    <a:pt x="30" y="32"/>
                    <a:pt x="30" y="32"/>
                    <a:pt x="30" y="32"/>
                  </a:cubicBezTo>
                  <a:cubicBezTo>
                    <a:pt x="30" y="31"/>
                    <a:pt x="30" y="31"/>
                    <a:pt x="30" y="31"/>
                  </a:cubicBezTo>
                  <a:cubicBezTo>
                    <a:pt x="30" y="32"/>
                    <a:pt x="30" y="32"/>
                    <a:pt x="30" y="32"/>
                  </a:cubicBezTo>
                  <a:cubicBezTo>
                    <a:pt x="30" y="32"/>
                    <a:pt x="30" y="32"/>
                    <a:pt x="30" y="32"/>
                  </a:cubicBezTo>
                  <a:cubicBezTo>
                    <a:pt x="29" y="33"/>
                    <a:pt x="29" y="33"/>
                    <a:pt x="29" y="33"/>
                  </a:cubicBezTo>
                  <a:cubicBezTo>
                    <a:pt x="29" y="32"/>
                    <a:pt x="29" y="32"/>
                    <a:pt x="29" y="32"/>
                  </a:cubicBezTo>
                  <a:cubicBezTo>
                    <a:pt x="28" y="32"/>
                    <a:pt x="28" y="32"/>
                    <a:pt x="28" y="32"/>
                  </a:cubicBezTo>
                  <a:cubicBezTo>
                    <a:pt x="28" y="32"/>
                    <a:pt x="28" y="32"/>
                    <a:pt x="28" y="32"/>
                  </a:cubicBezTo>
                  <a:cubicBezTo>
                    <a:pt x="28" y="32"/>
                    <a:pt x="28" y="32"/>
                    <a:pt x="28" y="32"/>
                  </a:cubicBezTo>
                  <a:cubicBezTo>
                    <a:pt x="28" y="32"/>
                    <a:pt x="28" y="32"/>
                    <a:pt x="28" y="32"/>
                  </a:cubicBezTo>
                  <a:cubicBezTo>
                    <a:pt x="27" y="32"/>
                    <a:pt x="27" y="32"/>
                    <a:pt x="27" y="32"/>
                  </a:cubicBezTo>
                  <a:cubicBezTo>
                    <a:pt x="26" y="31"/>
                    <a:pt x="26" y="31"/>
                    <a:pt x="26" y="31"/>
                  </a:cubicBezTo>
                  <a:cubicBezTo>
                    <a:pt x="25" y="31"/>
                    <a:pt x="25" y="31"/>
                    <a:pt x="25" y="31"/>
                  </a:cubicBezTo>
                  <a:cubicBezTo>
                    <a:pt x="24" y="31"/>
                    <a:pt x="24" y="31"/>
                    <a:pt x="24" y="31"/>
                  </a:cubicBezTo>
                  <a:cubicBezTo>
                    <a:pt x="23" y="32"/>
                    <a:pt x="23" y="32"/>
                    <a:pt x="23" y="32"/>
                  </a:cubicBezTo>
                  <a:cubicBezTo>
                    <a:pt x="22" y="32"/>
                    <a:pt x="22" y="32"/>
                    <a:pt x="22" y="32"/>
                  </a:cubicBezTo>
                  <a:cubicBezTo>
                    <a:pt x="21" y="32"/>
                    <a:pt x="21" y="32"/>
                    <a:pt x="21" y="32"/>
                  </a:cubicBezTo>
                  <a:cubicBezTo>
                    <a:pt x="21" y="31"/>
                    <a:pt x="21" y="31"/>
                    <a:pt x="21" y="31"/>
                  </a:cubicBezTo>
                  <a:cubicBezTo>
                    <a:pt x="20" y="31"/>
                    <a:pt x="20" y="31"/>
                    <a:pt x="20" y="31"/>
                  </a:cubicBezTo>
                  <a:cubicBezTo>
                    <a:pt x="21" y="31"/>
                    <a:pt x="21" y="31"/>
                    <a:pt x="21" y="31"/>
                  </a:cubicBezTo>
                  <a:cubicBezTo>
                    <a:pt x="20" y="30"/>
                    <a:pt x="20" y="30"/>
                    <a:pt x="20" y="30"/>
                  </a:cubicBezTo>
                  <a:cubicBezTo>
                    <a:pt x="20" y="31"/>
                    <a:pt x="20" y="31"/>
                    <a:pt x="20" y="31"/>
                  </a:cubicBezTo>
                  <a:cubicBezTo>
                    <a:pt x="20" y="31"/>
                    <a:pt x="20" y="31"/>
                    <a:pt x="20" y="31"/>
                  </a:cubicBezTo>
                  <a:cubicBezTo>
                    <a:pt x="20" y="31"/>
                    <a:pt x="20" y="31"/>
                    <a:pt x="20" y="31"/>
                  </a:cubicBezTo>
                  <a:cubicBezTo>
                    <a:pt x="20" y="31"/>
                    <a:pt x="20" y="31"/>
                    <a:pt x="20" y="31"/>
                  </a:cubicBezTo>
                  <a:cubicBezTo>
                    <a:pt x="19" y="31"/>
                    <a:pt x="19" y="31"/>
                    <a:pt x="19" y="31"/>
                  </a:cubicBezTo>
                  <a:cubicBezTo>
                    <a:pt x="19" y="31"/>
                    <a:pt x="19" y="31"/>
                    <a:pt x="19" y="31"/>
                  </a:cubicBezTo>
                  <a:cubicBezTo>
                    <a:pt x="19" y="30"/>
                    <a:pt x="19" y="30"/>
                    <a:pt x="19" y="30"/>
                  </a:cubicBezTo>
                  <a:cubicBezTo>
                    <a:pt x="19" y="31"/>
                    <a:pt x="19" y="31"/>
                    <a:pt x="19" y="31"/>
                  </a:cubicBezTo>
                  <a:cubicBezTo>
                    <a:pt x="19" y="31"/>
                    <a:pt x="19" y="31"/>
                    <a:pt x="19" y="31"/>
                  </a:cubicBezTo>
                  <a:cubicBezTo>
                    <a:pt x="18" y="31"/>
                    <a:pt x="18" y="31"/>
                    <a:pt x="18" y="31"/>
                  </a:cubicBezTo>
                  <a:close/>
                  <a:moveTo>
                    <a:pt x="1" y="11"/>
                  </a:moveTo>
                  <a:cubicBezTo>
                    <a:pt x="1" y="12"/>
                    <a:pt x="1" y="12"/>
                    <a:pt x="1" y="12"/>
                  </a:cubicBezTo>
                  <a:cubicBezTo>
                    <a:pt x="1" y="12"/>
                    <a:pt x="1" y="12"/>
                    <a:pt x="1" y="12"/>
                  </a:cubicBezTo>
                  <a:cubicBezTo>
                    <a:pt x="2" y="13"/>
                    <a:pt x="2" y="13"/>
                    <a:pt x="2" y="13"/>
                  </a:cubicBezTo>
                  <a:cubicBezTo>
                    <a:pt x="2" y="13"/>
                    <a:pt x="2" y="13"/>
                    <a:pt x="2" y="13"/>
                  </a:cubicBezTo>
                  <a:cubicBezTo>
                    <a:pt x="2" y="13"/>
                    <a:pt x="2" y="13"/>
                    <a:pt x="2" y="13"/>
                  </a:cubicBezTo>
                  <a:cubicBezTo>
                    <a:pt x="1" y="13"/>
                    <a:pt x="1" y="13"/>
                    <a:pt x="1" y="13"/>
                  </a:cubicBezTo>
                  <a:cubicBezTo>
                    <a:pt x="0" y="12"/>
                    <a:pt x="0" y="12"/>
                    <a:pt x="0" y="12"/>
                  </a:cubicBezTo>
                  <a:cubicBezTo>
                    <a:pt x="0" y="12"/>
                    <a:pt x="0" y="12"/>
                    <a:pt x="0" y="12"/>
                  </a:cubicBezTo>
                  <a:cubicBezTo>
                    <a:pt x="0" y="12"/>
                    <a:pt x="0" y="12"/>
                    <a:pt x="0" y="12"/>
                  </a:cubicBezTo>
                  <a:cubicBezTo>
                    <a:pt x="0" y="11"/>
                    <a:pt x="0" y="11"/>
                    <a:pt x="0" y="11"/>
                  </a:cubicBezTo>
                  <a:cubicBezTo>
                    <a:pt x="0" y="11"/>
                    <a:pt x="0" y="11"/>
                    <a:pt x="0" y="11"/>
                  </a:cubicBezTo>
                  <a:cubicBezTo>
                    <a:pt x="1" y="11"/>
                    <a:pt x="1" y="11"/>
                    <a:pt x="1" y="11"/>
                  </a:cubicBezTo>
                  <a:close/>
                  <a:moveTo>
                    <a:pt x="4" y="17"/>
                  </a:moveTo>
                  <a:cubicBezTo>
                    <a:pt x="4" y="17"/>
                    <a:pt x="4" y="17"/>
                    <a:pt x="4" y="17"/>
                  </a:cubicBezTo>
                  <a:cubicBezTo>
                    <a:pt x="5" y="16"/>
                    <a:pt x="5" y="16"/>
                    <a:pt x="5" y="16"/>
                  </a:cubicBezTo>
                  <a:cubicBezTo>
                    <a:pt x="5" y="16"/>
                    <a:pt x="5" y="16"/>
                    <a:pt x="5" y="16"/>
                  </a:cubicBezTo>
                  <a:cubicBezTo>
                    <a:pt x="5" y="17"/>
                    <a:pt x="5" y="17"/>
                    <a:pt x="5" y="17"/>
                  </a:cubicBezTo>
                  <a:cubicBezTo>
                    <a:pt x="5" y="17"/>
                    <a:pt x="5" y="17"/>
                    <a:pt x="5" y="17"/>
                  </a:cubicBezTo>
                  <a:cubicBezTo>
                    <a:pt x="4" y="17"/>
                    <a:pt x="4" y="17"/>
                    <a:pt x="4" y="17"/>
                  </a:cubicBezTo>
                  <a:cubicBezTo>
                    <a:pt x="4" y="17"/>
                    <a:pt x="4" y="17"/>
                    <a:pt x="4" y="17"/>
                  </a:cubicBezTo>
                  <a:close/>
                  <a:moveTo>
                    <a:pt x="4" y="18"/>
                  </a:moveTo>
                  <a:cubicBezTo>
                    <a:pt x="4" y="17"/>
                    <a:pt x="4" y="17"/>
                    <a:pt x="4" y="17"/>
                  </a:cubicBezTo>
                  <a:cubicBezTo>
                    <a:pt x="5" y="18"/>
                    <a:pt x="5" y="18"/>
                    <a:pt x="5" y="18"/>
                  </a:cubicBezTo>
                  <a:cubicBezTo>
                    <a:pt x="5" y="18"/>
                    <a:pt x="5" y="18"/>
                    <a:pt x="5" y="18"/>
                  </a:cubicBezTo>
                  <a:cubicBezTo>
                    <a:pt x="5" y="18"/>
                    <a:pt x="5" y="18"/>
                    <a:pt x="5" y="18"/>
                  </a:cubicBezTo>
                  <a:cubicBezTo>
                    <a:pt x="5" y="19"/>
                    <a:pt x="5" y="19"/>
                    <a:pt x="5" y="19"/>
                  </a:cubicBezTo>
                  <a:cubicBezTo>
                    <a:pt x="5" y="19"/>
                    <a:pt x="5" y="19"/>
                    <a:pt x="5" y="19"/>
                  </a:cubicBezTo>
                  <a:cubicBezTo>
                    <a:pt x="6" y="19"/>
                    <a:pt x="6" y="19"/>
                    <a:pt x="6" y="19"/>
                  </a:cubicBezTo>
                  <a:cubicBezTo>
                    <a:pt x="5" y="20"/>
                    <a:pt x="5" y="20"/>
                    <a:pt x="5" y="20"/>
                  </a:cubicBezTo>
                  <a:cubicBezTo>
                    <a:pt x="5" y="19"/>
                    <a:pt x="5" y="19"/>
                    <a:pt x="5"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3" y="19"/>
                    <a:pt x="3" y="19"/>
                    <a:pt x="3" y="19"/>
                  </a:cubicBezTo>
                  <a:cubicBezTo>
                    <a:pt x="3" y="18"/>
                    <a:pt x="3" y="18"/>
                    <a:pt x="3" y="18"/>
                  </a:cubicBezTo>
                  <a:cubicBezTo>
                    <a:pt x="4" y="18"/>
                    <a:pt x="4" y="18"/>
                    <a:pt x="4" y="18"/>
                  </a:cubicBezTo>
                  <a:cubicBezTo>
                    <a:pt x="4" y="18"/>
                    <a:pt x="4" y="18"/>
                    <a:pt x="4" y="18"/>
                  </a:cubicBezTo>
                  <a:close/>
                  <a:moveTo>
                    <a:pt x="6" y="21"/>
                  </a:moveTo>
                  <a:cubicBezTo>
                    <a:pt x="6" y="21"/>
                    <a:pt x="6" y="21"/>
                    <a:pt x="6" y="21"/>
                  </a:cubicBezTo>
                  <a:cubicBezTo>
                    <a:pt x="6" y="21"/>
                    <a:pt x="6" y="21"/>
                    <a:pt x="6" y="21"/>
                  </a:cubicBezTo>
                  <a:cubicBezTo>
                    <a:pt x="6" y="21"/>
                    <a:pt x="6" y="21"/>
                    <a:pt x="6" y="21"/>
                  </a:cubicBezTo>
                  <a:cubicBezTo>
                    <a:pt x="5" y="21"/>
                    <a:pt x="5" y="21"/>
                    <a:pt x="5" y="21"/>
                  </a:cubicBezTo>
                  <a:cubicBezTo>
                    <a:pt x="4" y="21"/>
                    <a:pt x="4" y="21"/>
                    <a:pt x="4" y="21"/>
                  </a:cubicBezTo>
                  <a:cubicBezTo>
                    <a:pt x="5" y="20"/>
                    <a:pt x="5" y="20"/>
                    <a:pt x="5" y="20"/>
                  </a:cubicBezTo>
                  <a:cubicBezTo>
                    <a:pt x="5" y="20"/>
                    <a:pt x="5" y="20"/>
                    <a:pt x="5" y="20"/>
                  </a:cubicBezTo>
                  <a:cubicBezTo>
                    <a:pt x="5" y="20"/>
                    <a:pt x="5" y="20"/>
                    <a:pt x="5" y="20"/>
                  </a:cubicBezTo>
                  <a:cubicBezTo>
                    <a:pt x="6" y="21"/>
                    <a:pt x="6" y="21"/>
                    <a:pt x="6" y="21"/>
                  </a:cubicBezTo>
                  <a:close/>
                  <a:moveTo>
                    <a:pt x="33" y="30"/>
                  </a:moveTo>
                  <a:cubicBezTo>
                    <a:pt x="33" y="30"/>
                    <a:pt x="33" y="30"/>
                    <a:pt x="33" y="30"/>
                  </a:cubicBezTo>
                  <a:cubicBezTo>
                    <a:pt x="34" y="29"/>
                    <a:pt x="34" y="29"/>
                    <a:pt x="34" y="29"/>
                  </a:cubicBezTo>
                  <a:cubicBezTo>
                    <a:pt x="34" y="30"/>
                    <a:pt x="34" y="30"/>
                    <a:pt x="34" y="30"/>
                  </a:cubicBezTo>
                  <a:cubicBezTo>
                    <a:pt x="33" y="30"/>
                    <a:pt x="33" y="30"/>
                    <a:pt x="33" y="30"/>
                  </a:cubicBezTo>
                  <a:close/>
                  <a:moveTo>
                    <a:pt x="33" y="32"/>
                  </a:moveTo>
                  <a:cubicBezTo>
                    <a:pt x="33" y="31"/>
                    <a:pt x="33" y="31"/>
                    <a:pt x="33" y="31"/>
                  </a:cubicBezTo>
                  <a:cubicBezTo>
                    <a:pt x="33" y="30"/>
                    <a:pt x="33" y="30"/>
                    <a:pt x="33" y="30"/>
                  </a:cubicBezTo>
                  <a:cubicBezTo>
                    <a:pt x="33" y="30"/>
                    <a:pt x="33" y="30"/>
                    <a:pt x="33" y="30"/>
                  </a:cubicBezTo>
                  <a:cubicBezTo>
                    <a:pt x="33" y="30"/>
                    <a:pt x="33" y="30"/>
                    <a:pt x="33" y="30"/>
                  </a:cubicBezTo>
                  <a:cubicBezTo>
                    <a:pt x="34" y="31"/>
                    <a:pt x="34" y="31"/>
                    <a:pt x="34" y="31"/>
                  </a:cubicBezTo>
                  <a:cubicBezTo>
                    <a:pt x="34" y="32"/>
                    <a:pt x="34" y="32"/>
                    <a:pt x="34" y="32"/>
                  </a:cubicBezTo>
                  <a:cubicBezTo>
                    <a:pt x="33" y="32"/>
                    <a:pt x="33" y="32"/>
                    <a:pt x="33" y="32"/>
                  </a:cubicBezTo>
                  <a:close/>
                  <a:moveTo>
                    <a:pt x="36" y="29"/>
                  </a:moveTo>
                  <a:cubicBezTo>
                    <a:pt x="35" y="29"/>
                    <a:pt x="35" y="29"/>
                    <a:pt x="35" y="29"/>
                  </a:cubicBezTo>
                  <a:cubicBezTo>
                    <a:pt x="36" y="29"/>
                    <a:pt x="36" y="29"/>
                    <a:pt x="36" y="29"/>
                  </a:cubicBezTo>
                  <a:cubicBezTo>
                    <a:pt x="35" y="29"/>
                    <a:pt x="35" y="29"/>
                    <a:pt x="35" y="29"/>
                  </a:cubicBezTo>
                  <a:cubicBezTo>
                    <a:pt x="35" y="28"/>
                    <a:pt x="35" y="28"/>
                    <a:pt x="35" y="28"/>
                  </a:cubicBezTo>
                  <a:cubicBezTo>
                    <a:pt x="36" y="27"/>
                    <a:pt x="36" y="27"/>
                    <a:pt x="36" y="27"/>
                  </a:cubicBezTo>
                  <a:cubicBezTo>
                    <a:pt x="37" y="27"/>
                    <a:pt x="37" y="27"/>
                    <a:pt x="37" y="27"/>
                  </a:cubicBezTo>
                  <a:cubicBezTo>
                    <a:pt x="38" y="27"/>
                    <a:pt x="38" y="27"/>
                    <a:pt x="38" y="27"/>
                  </a:cubicBezTo>
                  <a:cubicBezTo>
                    <a:pt x="38" y="27"/>
                    <a:pt x="38" y="27"/>
                    <a:pt x="38" y="27"/>
                  </a:cubicBezTo>
                  <a:cubicBezTo>
                    <a:pt x="38" y="27"/>
                    <a:pt x="38" y="27"/>
                    <a:pt x="38" y="27"/>
                  </a:cubicBezTo>
                  <a:cubicBezTo>
                    <a:pt x="37" y="28"/>
                    <a:pt x="37" y="28"/>
                    <a:pt x="37" y="28"/>
                  </a:cubicBezTo>
                  <a:cubicBezTo>
                    <a:pt x="37" y="28"/>
                    <a:pt x="37" y="28"/>
                    <a:pt x="37" y="28"/>
                  </a:cubicBezTo>
                  <a:cubicBezTo>
                    <a:pt x="37" y="28"/>
                    <a:pt x="37" y="28"/>
                    <a:pt x="37" y="28"/>
                  </a:cubicBezTo>
                  <a:cubicBezTo>
                    <a:pt x="37" y="28"/>
                    <a:pt x="37" y="28"/>
                    <a:pt x="37" y="28"/>
                  </a:cubicBezTo>
                  <a:cubicBezTo>
                    <a:pt x="36" y="29"/>
                    <a:pt x="36" y="29"/>
                    <a:pt x="36" y="29"/>
                  </a:cubicBezTo>
                  <a:cubicBezTo>
                    <a:pt x="36" y="29"/>
                    <a:pt x="36" y="29"/>
                    <a:pt x="36" y="29"/>
                  </a:cubicBezTo>
                  <a:cubicBezTo>
                    <a:pt x="36" y="29"/>
                    <a:pt x="36" y="29"/>
                    <a:pt x="36" y="29"/>
                  </a:cubicBezTo>
                  <a:close/>
                  <a:moveTo>
                    <a:pt x="30" y="27"/>
                  </a:moveTo>
                  <a:cubicBezTo>
                    <a:pt x="29" y="26"/>
                    <a:pt x="29" y="26"/>
                    <a:pt x="29" y="26"/>
                  </a:cubicBezTo>
                  <a:cubicBezTo>
                    <a:pt x="29" y="26"/>
                    <a:pt x="29" y="26"/>
                    <a:pt x="29" y="26"/>
                  </a:cubicBezTo>
                  <a:cubicBezTo>
                    <a:pt x="30" y="26"/>
                    <a:pt x="30" y="26"/>
                    <a:pt x="30" y="26"/>
                  </a:cubicBezTo>
                  <a:cubicBezTo>
                    <a:pt x="30" y="26"/>
                    <a:pt x="30" y="26"/>
                    <a:pt x="30" y="26"/>
                  </a:cubicBezTo>
                  <a:cubicBezTo>
                    <a:pt x="30" y="27"/>
                    <a:pt x="30" y="27"/>
                    <a:pt x="30" y="27"/>
                  </a:cubicBezTo>
                  <a:cubicBezTo>
                    <a:pt x="30" y="27"/>
                    <a:pt x="30" y="27"/>
                    <a:pt x="30" y="27"/>
                  </a:cubicBezTo>
                  <a:close/>
                  <a:moveTo>
                    <a:pt x="30" y="21"/>
                  </a:moveTo>
                  <a:cubicBezTo>
                    <a:pt x="30" y="21"/>
                    <a:pt x="30" y="21"/>
                    <a:pt x="30" y="21"/>
                  </a:cubicBezTo>
                  <a:cubicBezTo>
                    <a:pt x="31" y="21"/>
                    <a:pt x="31" y="21"/>
                    <a:pt x="31" y="21"/>
                  </a:cubicBezTo>
                  <a:cubicBezTo>
                    <a:pt x="31" y="21"/>
                    <a:pt x="31" y="21"/>
                    <a:pt x="31" y="21"/>
                  </a:cubicBezTo>
                  <a:cubicBezTo>
                    <a:pt x="31" y="21"/>
                    <a:pt x="31" y="21"/>
                    <a:pt x="31" y="21"/>
                  </a:cubicBezTo>
                  <a:cubicBezTo>
                    <a:pt x="32" y="21"/>
                    <a:pt x="32" y="21"/>
                    <a:pt x="32" y="21"/>
                  </a:cubicBezTo>
                  <a:cubicBezTo>
                    <a:pt x="32" y="21"/>
                    <a:pt x="32" y="21"/>
                    <a:pt x="32" y="21"/>
                  </a:cubicBezTo>
                  <a:cubicBezTo>
                    <a:pt x="31" y="21"/>
                    <a:pt x="31" y="21"/>
                    <a:pt x="31" y="21"/>
                  </a:cubicBezTo>
                  <a:cubicBezTo>
                    <a:pt x="31" y="22"/>
                    <a:pt x="31" y="22"/>
                    <a:pt x="31" y="22"/>
                  </a:cubicBezTo>
                  <a:cubicBezTo>
                    <a:pt x="31" y="22"/>
                    <a:pt x="31" y="22"/>
                    <a:pt x="31" y="22"/>
                  </a:cubicBezTo>
                  <a:cubicBezTo>
                    <a:pt x="30" y="21"/>
                    <a:pt x="30" y="21"/>
                    <a:pt x="30" y="21"/>
                  </a:cubicBezTo>
                  <a:cubicBezTo>
                    <a:pt x="30" y="21"/>
                    <a:pt x="30" y="21"/>
                    <a:pt x="30" y="21"/>
                  </a:cubicBezTo>
                  <a:cubicBezTo>
                    <a:pt x="29" y="21"/>
                    <a:pt x="29" y="21"/>
                    <a:pt x="29" y="21"/>
                  </a:cubicBezTo>
                  <a:cubicBezTo>
                    <a:pt x="30" y="21"/>
                    <a:pt x="30" y="21"/>
                    <a:pt x="30" y="21"/>
                  </a:cubicBezTo>
                  <a:close/>
                  <a:moveTo>
                    <a:pt x="28" y="17"/>
                  </a:moveTo>
                  <a:cubicBezTo>
                    <a:pt x="28" y="18"/>
                    <a:pt x="28" y="18"/>
                    <a:pt x="28" y="18"/>
                  </a:cubicBezTo>
                  <a:cubicBezTo>
                    <a:pt x="28" y="18"/>
                    <a:pt x="28" y="18"/>
                    <a:pt x="28" y="18"/>
                  </a:cubicBezTo>
                  <a:cubicBezTo>
                    <a:pt x="27" y="19"/>
                    <a:pt x="27" y="19"/>
                    <a:pt x="27" y="19"/>
                  </a:cubicBezTo>
                  <a:cubicBezTo>
                    <a:pt x="27" y="18"/>
                    <a:pt x="27" y="18"/>
                    <a:pt x="27" y="18"/>
                  </a:cubicBezTo>
                  <a:cubicBezTo>
                    <a:pt x="27" y="18"/>
                    <a:pt x="27" y="18"/>
                    <a:pt x="27" y="18"/>
                  </a:cubicBezTo>
                  <a:cubicBezTo>
                    <a:pt x="27" y="18"/>
                    <a:pt x="27" y="18"/>
                    <a:pt x="27" y="18"/>
                  </a:cubicBezTo>
                  <a:cubicBezTo>
                    <a:pt x="27" y="17"/>
                    <a:pt x="27" y="17"/>
                    <a:pt x="27" y="17"/>
                  </a:cubicBezTo>
                  <a:cubicBezTo>
                    <a:pt x="27" y="17"/>
                    <a:pt x="27" y="17"/>
                    <a:pt x="27" y="17"/>
                  </a:cubicBezTo>
                  <a:cubicBezTo>
                    <a:pt x="27" y="17"/>
                    <a:pt x="27" y="17"/>
                    <a:pt x="27" y="17"/>
                  </a:cubicBezTo>
                  <a:cubicBezTo>
                    <a:pt x="27" y="16"/>
                    <a:pt x="27" y="16"/>
                    <a:pt x="27" y="16"/>
                  </a:cubicBezTo>
                  <a:cubicBezTo>
                    <a:pt x="28" y="17"/>
                    <a:pt x="28" y="17"/>
                    <a:pt x="28" y="17"/>
                  </a:cubicBezTo>
                  <a:cubicBezTo>
                    <a:pt x="28" y="17"/>
                    <a:pt x="28" y="17"/>
                    <a:pt x="28" y="17"/>
                  </a:cubicBezTo>
                  <a:close/>
                  <a:moveTo>
                    <a:pt x="27" y="15"/>
                  </a:moveTo>
                  <a:cubicBezTo>
                    <a:pt x="26" y="14"/>
                    <a:pt x="26" y="14"/>
                    <a:pt x="26" y="14"/>
                  </a:cubicBezTo>
                  <a:cubicBezTo>
                    <a:pt x="27" y="13"/>
                    <a:pt x="27" y="13"/>
                    <a:pt x="27" y="13"/>
                  </a:cubicBezTo>
                  <a:cubicBezTo>
                    <a:pt x="28" y="13"/>
                    <a:pt x="28" y="13"/>
                    <a:pt x="28" y="13"/>
                  </a:cubicBezTo>
                  <a:cubicBezTo>
                    <a:pt x="28" y="13"/>
                    <a:pt x="28" y="13"/>
                    <a:pt x="28" y="13"/>
                  </a:cubicBezTo>
                  <a:cubicBezTo>
                    <a:pt x="29" y="13"/>
                    <a:pt x="29" y="13"/>
                    <a:pt x="29" y="13"/>
                  </a:cubicBezTo>
                  <a:cubicBezTo>
                    <a:pt x="29" y="13"/>
                    <a:pt x="29" y="13"/>
                    <a:pt x="29" y="13"/>
                  </a:cubicBezTo>
                  <a:cubicBezTo>
                    <a:pt x="29" y="13"/>
                    <a:pt x="29" y="13"/>
                    <a:pt x="29" y="13"/>
                  </a:cubicBezTo>
                  <a:cubicBezTo>
                    <a:pt x="29" y="13"/>
                    <a:pt x="29" y="13"/>
                    <a:pt x="29" y="13"/>
                  </a:cubicBezTo>
                  <a:cubicBezTo>
                    <a:pt x="29" y="14"/>
                    <a:pt x="29" y="14"/>
                    <a:pt x="29" y="14"/>
                  </a:cubicBezTo>
                  <a:cubicBezTo>
                    <a:pt x="29" y="15"/>
                    <a:pt x="29" y="15"/>
                    <a:pt x="29" y="15"/>
                  </a:cubicBezTo>
                  <a:cubicBezTo>
                    <a:pt x="28" y="15"/>
                    <a:pt x="28" y="15"/>
                    <a:pt x="28" y="15"/>
                  </a:cubicBezTo>
                  <a:cubicBezTo>
                    <a:pt x="28" y="15"/>
                    <a:pt x="28" y="15"/>
                    <a:pt x="28" y="15"/>
                  </a:cubicBezTo>
                  <a:cubicBezTo>
                    <a:pt x="28" y="14"/>
                    <a:pt x="28" y="14"/>
                    <a:pt x="28" y="14"/>
                  </a:cubicBezTo>
                  <a:cubicBezTo>
                    <a:pt x="28" y="14"/>
                    <a:pt x="28" y="14"/>
                    <a:pt x="28" y="14"/>
                  </a:cubicBezTo>
                  <a:cubicBezTo>
                    <a:pt x="28" y="14"/>
                    <a:pt x="28" y="14"/>
                    <a:pt x="28" y="14"/>
                  </a:cubicBezTo>
                  <a:cubicBezTo>
                    <a:pt x="28" y="14"/>
                    <a:pt x="28" y="14"/>
                    <a:pt x="28" y="14"/>
                  </a:cubicBezTo>
                  <a:cubicBezTo>
                    <a:pt x="28" y="14"/>
                    <a:pt x="28" y="14"/>
                    <a:pt x="28" y="14"/>
                  </a:cubicBezTo>
                  <a:cubicBezTo>
                    <a:pt x="28" y="14"/>
                    <a:pt x="28" y="14"/>
                    <a:pt x="28" y="14"/>
                  </a:cubicBezTo>
                  <a:cubicBezTo>
                    <a:pt x="27" y="15"/>
                    <a:pt x="27" y="15"/>
                    <a:pt x="27" y="15"/>
                  </a:cubicBezTo>
                  <a:cubicBezTo>
                    <a:pt x="27" y="15"/>
                    <a:pt x="27" y="15"/>
                    <a:pt x="27" y="15"/>
                  </a:cubicBezTo>
                  <a:close/>
                  <a:moveTo>
                    <a:pt x="25" y="7"/>
                  </a:moveTo>
                  <a:cubicBezTo>
                    <a:pt x="25" y="7"/>
                    <a:pt x="25" y="7"/>
                    <a:pt x="25" y="7"/>
                  </a:cubicBezTo>
                  <a:cubicBezTo>
                    <a:pt x="25" y="7"/>
                    <a:pt x="25" y="7"/>
                    <a:pt x="25" y="7"/>
                  </a:cubicBezTo>
                  <a:cubicBezTo>
                    <a:pt x="26" y="7"/>
                    <a:pt x="26" y="7"/>
                    <a:pt x="26" y="7"/>
                  </a:cubicBezTo>
                  <a:cubicBezTo>
                    <a:pt x="26" y="7"/>
                    <a:pt x="26" y="7"/>
                    <a:pt x="26" y="7"/>
                  </a:cubicBezTo>
                  <a:cubicBezTo>
                    <a:pt x="25" y="8"/>
                    <a:pt x="25" y="8"/>
                    <a:pt x="25" y="8"/>
                  </a:cubicBezTo>
                  <a:cubicBezTo>
                    <a:pt x="25" y="7"/>
                    <a:pt x="25" y="7"/>
                    <a:pt x="25" y="7"/>
                  </a:cubicBezTo>
                  <a:close/>
                  <a:moveTo>
                    <a:pt x="23" y="9"/>
                  </a:moveTo>
                  <a:cubicBezTo>
                    <a:pt x="23" y="9"/>
                    <a:pt x="23" y="9"/>
                    <a:pt x="23" y="9"/>
                  </a:cubicBezTo>
                  <a:cubicBezTo>
                    <a:pt x="24" y="10"/>
                    <a:pt x="24" y="10"/>
                    <a:pt x="24" y="10"/>
                  </a:cubicBezTo>
                  <a:cubicBezTo>
                    <a:pt x="24" y="9"/>
                    <a:pt x="24" y="9"/>
                    <a:pt x="24" y="9"/>
                  </a:cubicBezTo>
                  <a:cubicBezTo>
                    <a:pt x="25" y="9"/>
                    <a:pt x="25" y="9"/>
                    <a:pt x="25" y="9"/>
                  </a:cubicBezTo>
                  <a:cubicBezTo>
                    <a:pt x="24" y="10"/>
                    <a:pt x="24" y="10"/>
                    <a:pt x="24" y="10"/>
                  </a:cubicBezTo>
                  <a:cubicBezTo>
                    <a:pt x="24" y="11"/>
                    <a:pt x="24" y="11"/>
                    <a:pt x="24" y="11"/>
                  </a:cubicBezTo>
                  <a:cubicBezTo>
                    <a:pt x="23" y="10"/>
                    <a:pt x="23" y="10"/>
                    <a:pt x="23" y="10"/>
                  </a:cubicBezTo>
                  <a:cubicBezTo>
                    <a:pt x="23" y="11"/>
                    <a:pt x="23" y="11"/>
                    <a:pt x="23" y="11"/>
                  </a:cubicBezTo>
                  <a:cubicBezTo>
                    <a:pt x="23" y="10"/>
                    <a:pt x="23" y="10"/>
                    <a:pt x="23" y="10"/>
                  </a:cubicBezTo>
                  <a:cubicBezTo>
                    <a:pt x="22" y="10"/>
                    <a:pt x="22" y="10"/>
                    <a:pt x="22" y="10"/>
                  </a:cubicBezTo>
                  <a:cubicBezTo>
                    <a:pt x="23" y="9"/>
                    <a:pt x="23" y="9"/>
                    <a:pt x="23" y="9"/>
                  </a:cubicBezTo>
                  <a:close/>
                  <a:moveTo>
                    <a:pt x="21" y="6"/>
                  </a:moveTo>
                  <a:cubicBezTo>
                    <a:pt x="21" y="6"/>
                    <a:pt x="21" y="6"/>
                    <a:pt x="21" y="6"/>
                  </a:cubicBezTo>
                  <a:cubicBezTo>
                    <a:pt x="22" y="6"/>
                    <a:pt x="22" y="6"/>
                    <a:pt x="22" y="6"/>
                  </a:cubicBezTo>
                  <a:cubicBezTo>
                    <a:pt x="22" y="6"/>
                    <a:pt x="22" y="6"/>
                    <a:pt x="22" y="6"/>
                  </a:cubicBezTo>
                  <a:cubicBezTo>
                    <a:pt x="21" y="7"/>
                    <a:pt x="21" y="7"/>
                    <a:pt x="21" y="7"/>
                  </a:cubicBezTo>
                  <a:cubicBezTo>
                    <a:pt x="21" y="7"/>
                    <a:pt x="21" y="7"/>
                    <a:pt x="21" y="7"/>
                  </a:cubicBezTo>
                  <a:cubicBezTo>
                    <a:pt x="20" y="7"/>
                    <a:pt x="20" y="7"/>
                    <a:pt x="20" y="7"/>
                  </a:cubicBezTo>
                  <a:cubicBezTo>
                    <a:pt x="21" y="6"/>
                    <a:pt x="21" y="6"/>
                    <a:pt x="21" y="6"/>
                  </a:cubicBezTo>
                  <a:close/>
                  <a:moveTo>
                    <a:pt x="17" y="14"/>
                  </a:moveTo>
                  <a:cubicBezTo>
                    <a:pt x="17" y="14"/>
                    <a:pt x="17" y="14"/>
                    <a:pt x="17" y="14"/>
                  </a:cubicBezTo>
                  <a:cubicBezTo>
                    <a:pt x="17" y="14"/>
                    <a:pt x="17" y="14"/>
                    <a:pt x="17" y="14"/>
                  </a:cubicBezTo>
                  <a:cubicBezTo>
                    <a:pt x="17" y="15"/>
                    <a:pt x="17" y="15"/>
                    <a:pt x="17" y="15"/>
                  </a:cubicBezTo>
                  <a:cubicBezTo>
                    <a:pt x="17" y="15"/>
                    <a:pt x="17" y="15"/>
                    <a:pt x="17" y="15"/>
                  </a:cubicBezTo>
                  <a:cubicBezTo>
                    <a:pt x="17" y="14"/>
                    <a:pt x="17" y="14"/>
                    <a:pt x="17" y="14"/>
                  </a:cubicBezTo>
                  <a:close/>
                  <a:moveTo>
                    <a:pt x="16" y="14"/>
                  </a:moveTo>
                  <a:cubicBezTo>
                    <a:pt x="16" y="14"/>
                    <a:pt x="16" y="14"/>
                    <a:pt x="16" y="14"/>
                  </a:cubicBezTo>
                  <a:cubicBezTo>
                    <a:pt x="16" y="14"/>
                    <a:pt x="16" y="14"/>
                    <a:pt x="16" y="14"/>
                  </a:cubicBezTo>
                  <a:cubicBezTo>
                    <a:pt x="16" y="14"/>
                    <a:pt x="16" y="14"/>
                    <a:pt x="16" y="14"/>
                  </a:cubicBezTo>
                  <a:cubicBezTo>
                    <a:pt x="16" y="14"/>
                    <a:pt x="16" y="14"/>
                    <a:pt x="16" y="14"/>
                  </a:cubicBezTo>
                  <a:close/>
                  <a:moveTo>
                    <a:pt x="21" y="15"/>
                  </a:moveTo>
                  <a:cubicBezTo>
                    <a:pt x="21" y="15"/>
                    <a:pt x="21" y="15"/>
                    <a:pt x="21" y="15"/>
                  </a:cubicBezTo>
                  <a:cubicBezTo>
                    <a:pt x="21" y="15"/>
                    <a:pt x="21" y="15"/>
                    <a:pt x="21" y="15"/>
                  </a:cubicBezTo>
                  <a:cubicBezTo>
                    <a:pt x="22" y="15"/>
                    <a:pt x="22" y="15"/>
                    <a:pt x="22" y="15"/>
                  </a:cubicBezTo>
                  <a:cubicBezTo>
                    <a:pt x="22" y="16"/>
                    <a:pt x="22" y="16"/>
                    <a:pt x="22" y="16"/>
                  </a:cubicBezTo>
                  <a:cubicBezTo>
                    <a:pt x="22" y="16"/>
                    <a:pt x="22" y="16"/>
                    <a:pt x="22" y="16"/>
                  </a:cubicBezTo>
                  <a:cubicBezTo>
                    <a:pt x="21" y="16"/>
                    <a:pt x="21" y="16"/>
                    <a:pt x="21" y="16"/>
                  </a:cubicBezTo>
                  <a:cubicBezTo>
                    <a:pt x="21" y="16"/>
                    <a:pt x="21" y="16"/>
                    <a:pt x="21" y="16"/>
                  </a:cubicBezTo>
                  <a:cubicBezTo>
                    <a:pt x="21" y="15"/>
                    <a:pt x="21" y="15"/>
                    <a:pt x="21" y="15"/>
                  </a:cubicBezTo>
                  <a:close/>
                  <a:moveTo>
                    <a:pt x="28" y="22"/>
                  </a:moveTo>
                  <a:cubicBezTo>
                    <a:pt x="28" y="22"/>
                    <a:pt x="28" y="22"/>
                    <a:pt x="28" y="22"/>
                  </a:cubicBezTo>
                  <a:cubicBezTo>
                    <a:pt x="28" y="22"/>
                    <a:pt x="28" y="22"/>
                    <a:pt x="28" y="22"/>
                  </a:cubicBezTo>
                  <a:cubicBezTo>
                    <a:pt x="29" y="22"/>
                    <a:pt x="29" y="22"/>
                    <a:pt x="29" y="22"/>
                  </a:cubicBezTo>
                  <a:cubicBezTo>
                    <a:pt x="29" y="22"/>
                    <a:pt x="29" y="22"/>
                    <a:pt x="29" y="22"/>
                  </a:cubicBezTo>
                  <a:cubicBezTo>
                    <a:pt x="28" y="22"/>
                    <a:pt x="28" y="22"/>
                    <a:pt x="28" y="22"/>
                  </a:cubicBezTo>
                  <a:close/>
                  <a:moveTo>
                    <a:pt x="21" y="27"/>
                  </a:moveTo>
                  <a:cubicBezTo>
                    <a:pt x="21" y="26"/>
                    <a:pt x="21" y="26"/>
                    <a:pt x="21" y="26"/>
                  </a:cubicBezTo>
                  <a:cubicBezTo>
                    <a:pt x="22" y="26"/>
                    <a:pt x="22" y="26"/>
                    <a:pt x="22" y="26"/>
                  </a:cubicBezTo>
                  <a:cubicBezTo>
                    <a:pt x="22" y="26"/>
                    <a:pt x="22" y="26"/>
                    <a:pt x="22" y="26"/>
                  </a:cubicBezTo>
                  <a:cubicBezTo>
                    <a:pt x="21" y="27"/>
                    <a:pt x="21" y="27"/>
                    <a:pt x="21" y="27"/>
                  </a:cubicBezTo>
                  <a:cubicBezTo>
                    <a:pt x="21" y="27"/>
                    <a:pt x="21" y="27"/>
                    <a:pt x="21" y="27"/>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0" y="22"/>
                  </a:moveTo>
                  <a:cubicBezTo>
                    <a:pt x="20" y="22"/>
                    <a:pt x="20" y="22"/>
                    <a:pt x="20" y="22"/>
                  </a:cubicBezTo>
                  <a:cubicBezTo>
                    <a:pt x="21" y="22"/>
                    <a:pt x="21" y="22"/>
                    <a:pt x="21" y="22"/>
                  </a:cubicBezTo>
                  <a:cubicBezTo>
                    <a:pt x="21" y="22"/>
                    <a:pt x="21" y="22"/>
                    <a:pt x="21" y="22"/>
                  </a:cubicBezTo>
                  <a:cubicBezTo>
                    <a:pt x="20" y="22"/>
                    <a:pt x="20" y="22"/>
                    <a:pt x="20" y="22"/>
                  </a:cubicBezTo>
                  <a:close/>
                  <a:moveTo>
                    <a:pt x="24" y="25"/>
                  </a:moveTo>
                  <a:cubicBezTo>
                    <a:pt x="24" y="24"/>
                    <a:pt x="24" y="24"/>
                    <a:pt x="24" y="24"/>
                  </a:cubicBezTo>
                  <a:cubicBezTo>
                    <a:pt x="24" y="24"/>
                    <a:pt x="24" y="24"/>
                    <a:pt x="24" y="24"/>
                  </a:cubicBezTo>
                  <a:cubicBezTo>
                    <a:pt x="25" y="24"/>
                    <a:pt x="25" y="24"/>
                    <a:pt x="25" y="24"/>
                  </a:cubicBezTo>
                  <a:cubicBezTo>
                    <a:pt x="25" y="24"/>
                    <a:pt x="25" y="24"/>
                    <a:pt x="25" y="24"/>
                  </a:cubicBezTo>
                  <a:cubicBezTo>
                    <a:pt x="24" y="25"/>
                    <a:pt x="24" y="25"/>
                    <a:pt x="24" y="25"/>
                  </a:cubicBezTo>
                  <a:close/>
                  <a:moveTo>
                    <a:pt x="26" y="25"/>
                  </a:moveTo>
                  <a:cubicBezTo>
                    <a:pt x="25" y="24"/>
                    <a:pt x="25" y="24"/>
                    <a:pt x="25" y="24"/>
                  </a:cubicBezTo>
                  <a:cubicBezTo>
                    <a:pt x="26" y="24"/>
                    <a:pt x="26" y="24"/>
                    <a:pt x="26" y="24"/>
                  </a:cubicBezTo>
                  <a:cubicBezTo>
                    <a:pt x="26" y="24"/>
                    <a:pt x="26" y="24"/>
                    <a:pt x="26" y="24"/>
                  </a:cubicBezTo>
                  <a:cubicBezTo>
                    <a:pt x="26" y="24"/>
                    <a:pt x="26" y="24"/>
                    <a:pt x="26" y="24"/>
                  </a:cubicBezTo>
                  <a:cubicBezTo>
                    <a:pt x="26" y="25"/>
                    <a:pt x="26" y="25"/>
                    <a:pt x="26" y="25"/>
                  </a:cubicBezTo>
                  <a:cubicBezTo>
                    <a:pt x="26" y="25"/>
                    <a:pt x="26" y="25"/>
                    <a:pt x="26" y="25"/>
                  </a:cubicBezTo>
                  <a:close/>
                  <a:moveTo>
                    <a:pt x="25" y="23"/>
                  </a:moveTo>
                  <a:cubicBezTo>
                    <a:pt x="25" y="22"/>
                    <a:pt x="25" y="22"/>
                    <a:pt x="25" y="22"/>
                  </a:cubicBezTo>
                  <a:cubicBezTo>
                    <a:pt x="26" y="23"/>
                    <a:pt x="26" y="23"/>
                    <a:pt x="26" y="23"/>
                  </a:cubicBezTo>
                  <a:cubicBezTo>
                    <a:pt x="25" y="23"/>
                    <a:pt x="25" y="23"/>
                    <a:pt x="25" y="23"/>
                  </a:cubicBezTo>
                  <a:close/>
                  <a:moveTo>
                    <a:pt x="24" y="22"/>
                  </a:moveTo>
                  <a:cubicBezTo>
                    <a:pt x="24" y="22"/>
                    <a:pt x="24" y="22"/>
                    <a:pt x="24" y="22"/>
                  </a:cubicBezTo>
                  <a:cubicBezTo>
                    <a:pt x="25" y="22"/>
                    <a:pt x="25" y="22"/>
                    <a:pt x="25" y="22"/>
                  </a:cubicBezTo>
                  <a:cubicBezTo>
                    <a:pt x="25" y="22"/>
                    <a:pt x="25" y="22"/>
                    <a:pt x="25" y="22"/>
                  </a:cubicBezTo>
                  <a:cubicBezTo>
                    <a:pt x="24" y="22"/>
                    <a:pt x="24" y="22"/>
                    <a:pt x="24" y="22"/>
                  </a:cubicBezTo>
                  <a:cubicBezTo>
                    <a:pt x="24" y="22"/>
                    <a:pt x="24" y="22"/>
                    <a:pt x="24" y="22"/>
                  </a:cubicBezTo>
                  <a:close/>
                  <a:moveTo>
                    <a:pt x="22" y="20"/>
                  </a:moveTo>
                  <a:cubicBezTo>
                    <a:pt x="22" y="20"/>
                    <a:pt x="22" y="20"/>
                    <a:pt x="22" y="20"/>
                  </a:cubicBezTo>
                  <a:cubicBezTo>
                    <a:pt x="23" y="21"/>
                    <a:pt x="23" y="21"/>
                    <a:pt x="23" y="21"/>
                  </a:cubicBezTo>
                  <a:cubicBezTo>
                    <a:pt x="24" y="21"/>
                    <a:pt x="24" y="21"/>
                    <a:pt x="24" y="21"/>
                  </a:cubicBezTo>
                  <a:cubicBezTo>
                    <a:pt x="24" y="22"/>
                    <a:pt x="24" y="22"/>
                    <a:pt x="24" y="22"/>
                  </a:cubicBezTo>
                  <a:cubicBezTo>
                    <a:pt x="23" y="22"/>
                    <a:pt x="23" y="22"/>
                    <a:pt x="23" y="22"/>
                  </a:cubicBezTo>
                  <a:cubicBezTo>
                    <a:pt x="22" y="21"/>
                    <a:pt x="22" y="21"/>
                    <a:pt x="22" y="21"/>
                  </a:cubicBezTo>
                  <a:cubicBezTo>
                    <a:pt x="22" y="21"/>
                    <a:pt x="22" y="21"/>
                    <a:pt x="22" y="21"/>
                  </a:cubicBezTo>
                  <a:cubicBezTo>
                    <a:pt x="22" y="20"/>
                    <a:pt x="22" y="20"/>
                    <a:pt x="22" y="20"/>
                  </a:cubicBezTo>
                  <a:close/>
                  <a:moveTo>
                    <a:pt x="14" y="15"/>
                  </a:moveTo>
                  <a:cubicBezTo>
                    <a:pt x="14" y="15"/>
                    <a:pt x="14" y="15"/>
                    <a:pt x="14" y="15"/>
                  </a:cubicBezTo>
                  <a:cubicBezTo>
                    <a:pt x="16" y="15"/>
                    <a:pt x="16" y="15"/>
                    <a:pt x="16" y="15"/>
                  </a:cubicBezTo>
                  <a:cubicBezTo>
                    <a:pt x="16" y="15"/>
                    <a:pt x="16" y="15"/>
                    <a:pt x="16" y="15"/>
                  </a:cubicBezTo>
                  <a:cubicBezTo>
                    <a:pt x="17" y="16"/>
                    <a:pt x="17" y="16"/>
                    <a:pt x="17" y="16"/>
                  </a:cubicBezTo>
                  <a:cubicBezTo>
                    <a:pt x="18" y="16"/>
                    <a:pt x="18" y="16"/>
                    <a:pt x="18" y="16"/>
                  </a:cubicBezTo>
                  <a:cubicBezTo>
                    <a:pt x="18" y="16"/>
                    <a:pt x="18" y="16"/>
                    <a:pt x="18" y="16"/>
                  </a:cubicBezTo>
                  <a:cubicBezTo>
                    <a:pt x="18" y="16"/>
                    <a:pt x="18" y="16"/>
                    <a:pt x="18" y="16"/>
                  </a:cubicBezTo>
                  <a:cubicBezTo>
                    <a:pt x="18" y="16"/>
                    <a:pt x="18" y="16"/>
                    <a:pt x="18" y="16"/>
                  </a:cubicBezTo>
                  <a:cubicBezTo>
                    <a:pt x="20" y="17"/>
                    <a:pt x="20" y="17"/>
                    <a:pt x="20" y="17"/>
                  </a:cubicBezTo>
                  <a:cubicBezTo>
                    <a:pt x="20" y="18"/>
                    <a:pt x="20" y="18"/>
                    <a:pt x="20" y="18"/>
                  </a:cubicBezTo>
                  <a:cubicBezTo>
                    <a:pt x="20" y="18"/>
                    <a:pt x="20" y="18"/>
                    <a:pt x="20" y="18"/>
                  </a:cubicBezTo>
                  <a:cubicBezTo>
                    <a:pt x="20" y="18"/>
                    <a:pt x="20" y="18"/>
                    <a:pt x="20" y="18"/>
                  </a:cubicBezTo>
                  <a:cubicBezTo>
                    <a:pt x="20" y="19"/>
                    <a:pt x="20" y="19"/>
                    <a:pt x="20" y="19"/>
                  </a:cubicBezTo>
                  <a:cubicBezTo>
                    <a:pt x="21" y="19"/>
                    <a:pt x="21" y="19"/>
                    <a:pt x="21" y="19"/>
                  </a:cubicBezTo>
                  <a:cubicBezTo>
                    <a:pt x="21" y="19"/>
                    <a:pt x="21" y="19"/>
                    <a:pt x="21" y="19"/>
                  </a:cubicBezTo>
                  <a:cubicBezTo>
                    <a:pt x="22" y="19"/>
                    <a:pt x="22" y="19"/>
                    <a:pt x="22" y="19"/>
                  </a:cubicBezTo>
                  <a:cubicBezTo>
                    <a:pt x="21" y="20"/>
                    <a:pt x="21" y="20"/>
                    <a:pt x="21" y="20"/>
                  </a:cubicBezTo>
                  <a:cubicBezTo>
                    <a:pt x="21" y="20"/>
                    <a:pt x="21" y="20"/>
                    <a:pt x="21" y="20"/>
                  </a:cubicBezTo>
                  <a:cubicBezTo>
                    <a:pt x="20" y="20"/>
                    <a:pt x="20" y="20"/>
                    <a:pt x="20" y="20"/>
                  </a:cubicBezTo>
                  <a:cubicBezTo>
                    <a:pt x="20" y="20"/>
                    <a:pt x="20" y="20"/>
                    <a:pt x="20" y="20"/>
                  </a:cubicBezTo>
                  <a:cubicBezTo>
                    <a:pt x="20" y="19"/>
                    <a:pt x="20" y="19"/>
                    <a:pt x="20" y="19"/>
                  </a:cubicBezTo>
                  <a:cubicBezTo>
                    <a:pt x="20" y="19"/>
                    <a:pt x="20" y="19"/>
                    <a:pt x="20" y="19"/>
                  </a:cubicBezTo>
                  <a:cubicBezTo>
                    <a:pt x="19" y="19"/>
                    <a:pt x="19" y="19"/>
                    <a:pt x="19" y="19"/>
                  </a:cubicBezTo>
                  <a:cubicBezTo>
                    <a:pt x="19" y="18"/>
                    <a:pt x="19" y="18"/>
                    <a:pt x="19" y="18"/>
                  </a:cubicBezTo>
                  <a:cubicBezTo>
                    <a:pt x="19" y="18"/>
                    <a:pt x="19" y="18"/>
                    <a:pt x="19" y="18"/>
                  </a:cubicBezTo>
                  <a:cubicBezTo>
                    <a:pt x="18" y="18"/>
                    <a:pt x="18" y="18"/>
                    <a:pt x="18" y="18"/>
                  </a:cubicBezTo>
                  <a:cubicBezTo>
                    <a:pt x="17" y="17"/>
                    <a:pt x="17" y="17"/>
                    <a:pt x="17" y="17"/>
                  </a:cubicBezTo>
                  <a:cubicBezTo>
                    <a:pt x="17" y="17"/>
                    <a:pt x="17" y="17"/>
                    <a:pt x="17" y="17"/>
                  </a:cubicBezTo>
                  <a:cubicBezTo>
                    <a:pt x="16" y="17"/>
                    <a:pt x="16" y="17"/>
                    <a:pt x="16" y="17"/>
                  </a:cubicBezTo>
                  <a:cubicBezTo>
                    <a:pt x="16" y="16"/>
                    <a:pt x="16" y="16"/>
                    <a:pt x="16" y="16"/>
                  </a:cubicBezTo>
                  <a:cubicBezTo>
                    <a:pt x="16" y="16"/>
                    <a:pt x="16" y="16"/>
                    <a:pt x="16" y="16"/>
                  </a:cubicBezTo>
                  <a:cubicBezTo>
                    <a:pt x="15" y="16"/>
                    <a:pt x="15" y="16"/>
                    <a:pt x="15" y="16"/>
                  </a:cubicBezTo>
                  <a:cubicBezTo>
                    <a:pt x="15" y="15"/>
                    <a:pt x="15" y="15"/>
                    <a:pt x="15" y="15"/>
                  </a:cubicBezTo>
                  <a:cubicBezTo>
                    <a:pt x="14" y="15"/>
                    <a:pt x="14" y="15"/>
                    <a:pt x="14" y="15"/>
                  </a:cubicBezTo>
                  <a:cubicBezTo>
                    <a:pt x="14" y="15"/>
                    <a:pt x="14" y="15"/>
                    <a:pt x="14" y="15"/>
                  </a:cubicBezTo>
                  <a:close/>
                  <a:moveTo>
                    <a:pt x="15" y="27"/>
                  </a:moveTo>
                  <a:cubicBezTo>
                    <a:pt x="15" y="27"/>
                    <a:pt x="15" y="27"/>
                    <a:pt x="15" y="27"/>
                  </a:cubicBezTo>
                  <a:cubicBezTo>
                    <a:pt x="15" y="28"/>
                    <a:pt x="15" y="28"/>
                    <a:pt x="15" y="28"/>
                  </a:cubicBezTo>
                  <a:cubicBezTo>
                    <a:pt x="16" y="28"/>
                    <a:pt x="16" y="28"/>
                    <a:pt x="16" y="28"/>
                  </a:cubicBezTo>
                  <a:cubicBezTo>
                    <a:pt x="15" y="29"/>
                    <a:pt x="15" y="29"/>
                    <a:pt x="15" y="29"/>
                  </a:cubicBezTo>
                  <a:cubicBezTo>
                    <a:pt x="15" y="29"/>
                    <a:pt x="15" y="29"/>
                    <a:pt x="15" y="29"/>
                  </a:cubicBezTo>
                  <a:cubicBezTo>
                    <a:pt x="15" y="28"/>
                    <a:pt x="15" y="28"/>
                    <a:pt x="15" y="28"/>
                  </a:cubicBezTo>
                  <a:cubicBezTo>
                    <a:pt x="15" y="28"/>
                    <a:pt x="15" y="28"/>
                    <a:pt x="15" y="28"/>
                  </a:cubicBezTo>
                  <a:cubicBezTo>
                    <a:pt x="15" y="27"/>
                    <a:pt x="15" y="27"/>
                    <a:pt x="15" y="27"/>
                  </a:cubicBezTo>
                  <a:close/>
                  <a:moveTo>
                    <a:pt x="15" y="26"/>
                  </a:moveTo>
                  <a:cubicBezTo>
                    <a:pt x="15" y="27"/>
                    <a:pt x="15" y="27"/>
                    <a:pt x="15" y="27"/>
                  </a:cubicBezTo>
                  <a:cubicBezTo>
                    <a:pt x="15" y="27"/>
                    <a:pt x="15" y="27"/>
                    <a:pt x="15" y="27"/>
                  </a:cubicBezTo>
                  <a:lnTo>
                    <a:pt x="15"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4" name="Freeform 76"/>
            <p:cNvSpPr>
              <a:spLocks noEditPoints="1"/>
            </p:cNvSpPr>
            <p:nvPr/>
          </p:nvSpPr>
          <p:spPr bwMode="auto">
            <a:xfrm>
              <a:off x="5183368" y="2307493"/>
              <a:ext cx="119657" cy="86205"/>
            </a:xfrm>
            <a:custGeom>
              <a:avLst/>
              <a:gdLst>
                <a:gd name="T0" fmla="*/ 4 w 93"/>
                <a:gd name="T1" fmla="*/ 11 h 67"/>
                <a:gd name="T2" fmla="*/ 19 w 93"/>
                <a:gd name="T3" fmla="*/ 15 h 67"/>
                <a:gd name="T4" fmla="*/ 30 w 93"/>
                <a:gd name="T5" fmla="*/ 19 h 67"/>
                <a:gd name="T6" fmla="*/ 30 w 93"/>
                <a:gd name="T7" fmla="*/ 8 h 67"/>
                <a:gd name="T8" fmla="*/ 26 w 93"/>
                <a:gd name="T9" fmla="*/ 0 h 67"/>
                <a:gd name="T10" fmla="*/ 37 w 93"/>
                <a:gd name="T11" fmla="*/ 8 h 67"/>
                <a:gd name="T12" fmla="*/ 49 w 93"/>
                <a:gd name="T13" fmla="*/ 11 h 67"/>
                <a:gd name="T14" fmla="*/ 56 w 93"/>
                <a:gd name="T15" fmla="*/ 8 h 67"/>
                <a:gd name="T16" fmla="*/ 63 w 93"/>
                <a:gd name="T17" fmla="*/ 4 h 67"/>
                <a:gd name="T18" fmla="*/ 71 w 93"/>
                <a:gd name="T19" fmla="*/ 11 h 67"/>
                <a:gd name="T20" fmla="*/ 78 w 93"/>
                <a:gd name="T21" fmla="*/ 19 h 67"/>
                <a:gd name="T22" fmla="*/ 82 w 93"/>
                <a:gd name="T23" fmla="*/ 26 h 67"/>
                <a:gd name="T24" fmla="*/ 89 w 93"/>
                <a:gd name="T25" fmla="*/ 26 h 67"/>
                <a:gd name="T26" fmla="*/ 89 w 93"/>
                <a:gd name="T27" fmla="*/ 30 h 67"/>
                <a:gd name="T28" fmla="*/ 82 w 93"/>
                <a:gd name="T29" fmla="*/ 30 h 67"/>
                <a:gd name="T30" fmla="*/ 78 w 93"/>
                <a:gd name="T31" fmla="*/ 37 h 67"/>
                <a:gd name="T32" fmla="*/ 78 w 93"/>
                <a:gd name="T33" fmla="*/ 45 h 67"/>
                <a:gd name="T34" fmla="*/ 78 w 93"/>
                <a:gd name="T35" fmla="*/ 48 h 67"/>
                <a:gd name="T36" fmla="*/ 78 w 93"/>
                <a:gd name="T37" fmla="*/ 52 h 67"/>
                <a:gd name="T38" fmla="*/ 74 w 93"/>
                <a:gd name="T39" fmla="*/ 60 h 67"/>
                <a:gd name="T40" fmla="*/ 74 w 93"/>
                <a:gd name="T41" fmla="*/ 52 h 67"/>
                <a:gd name="T42" fmla="*/ 71 w 93"/>
                <a:gd name="T43" fmla="*/ 52 h 67"/>
                <a:gd name="T44" fmla="*/ 74 w 93"/>
                <a:gd name="T45" fmla="*/ 60 h 67"/>
                <a:gd name="T46" fmla="*/ 74 w 93"/>
                <a:gd name="T47" fmla="*/ 63 h 67"/>
                <a:gd name="T48" fmla="*/ 71 w 93"/>
                <a:gd name="T49" fmla="*/ 67 h 67"/>
                <a:gd name="T50" fmla="*/ 67 w 93"/>
                <a:gd name="T51" fmla="*/ 67 h 67"/>
                <a:gd name="T52" fmla="*/ 60 w 93"/>
                <a:gd name="T53" fmla="*/ 60 h 67"/>
                <a:gd name="T54" fmla="*/ 60 w 93"/>
                <a:gd name="T55" fmla="*/ 52 h 67"/>
                <a:gd name="T56" fmla="*/ 63 w 93"/>
                <a:gd name="T57" fmla="*/ 52 h 67"/>
                <a:gd name="T58" fmla="*/ 60 w 93"/>
                <a:gd name="T59" fmla="*/ 48 h 67"/>
                <a:gd name="T60" fmla="*/ 56 w 93"/>
                <a:gd name="T61" fmla="*/ 45 h 67"/>
                <a:gd name="T62" fmla="*/ 52 w 93"/>
                <a:gd name="T63" fmla="*/ 48 h 67"/>
                <a:gd name="T64" fmla="*/ 49 w 93"/>
                <a:gd name="T65" fmla="*/ 52 h 67"/>
                <a:gd name="T66" fmla="*/ 41 w 93"/>
                <a:gd name="T67" fmla="*/ 56 h 67"/>
                <a:gd name="T68" fmla="*/ 41 w 93"/>
                <a:gd name="T69" fmla="*/ 56 h 67"/>
                <a:gd name="T70" fmla="*/ 37 w 93"/>
                <a:gd name="T71" fmla="*/ 60 h 67"/>
                <a:gd name="T72" fmla="*/ 34 w 93"/>
                <a:gd name="T73" fmla="*/ 60 h 67"/>
                <a:gd name="T74" fmla="*/ 37 w 93"/>
                <a:gd name="T75" fmla="*/ 52 h 67"/>
                <a:gd name="T76" fmla="*/ 37 w 93"/>
                <a:gd name="T77" fmla="*/ 48 h 67"/>
                <a:gd name="T78" fmla="*/ 30 w 93"/>
                <a:gd name="T79" fmla="*/ 45 h 67"/>
                <a:gd name="T80" fmla="*/ 19 w 93"/>
                <a:gd name="T81" fmla="*/ 37 h 67"/>
                <a:gd name="T82" fmla="*/ 23 w 93"/>
                <a:gd name="T83" fmla="*/ 34 h 67"/>
                <a:gd name="T84" fmla="*/ 15 w 93"/>
                <a:gd name="T85" fmla="*/ 26 h 67"/>
                <a:gd name="T86" fmla="*/ 12 w 93"/>
                <a:gd name="T87" fmla="*/ 19 h 67"/>
                <a:gd name="T88" fmla="*/ 4 w 93"/>
                <a:gd name="T89" fmla="*/ 15 h 67"/>
                <a:gd name="T90" fmla="*/ 30 w 93"/>
                <a:gd name="T91" fmla="*/ 60 h 67"/>
                <a:gd name="T92" fmla="*/ 19 w 93"/>
                <a:gd name="T93" fmla="*/ 48 h 67"/>
                <a:gd name="T94" fmla="*/ 15 w 93"/>
                <a:gd name="T95" fmla="*/ 45 h 67"/>
                <a:gd name="T96" fmla="*/ 8 w 93"/>
                <a:gd name="T97" fmla="*/ 41 h 67"/>
                <a:gd name="T98" fmla="*/ 0 w 93"/>
                <a:gd name="T99" fmla="*/ 41 h 67"/>
                <a:gd name="T100" fmla="*/ 4 w 93"/>
                <a:gd name="T101" fmla="*/ 45 h 67"/>
                <a:gd name="T102" fmla="*/ 8 w 93"/>
                <a:gd name="T103" fmla="*/ 45 h 67"/>
                <a:gd name="T104" fmla="*/ 8 w 93"/>
                <a:gd name="T105" fmla="*/ 52 h 67"/>
                <a:gd name="T106" fmla="*/ 15 w 93"/>
                <a:gd name="T107" fmla="*/ 56 h 67"/>
                <a:gd name="T108" fmla="*/ 26 w 93"/>
                <a:gd name="T109" fmla="*/ 60 h 67"/>
                <a:gd name="T110" fmla="*/ 30 w 93"/>
                <a:gd name="T11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 h="67">
                  <a:moveTo>
                    <a:pt x="4" y="15"/>
                  </a:moveTo>
                  <a:lnTo>
                    <a:pt x="4" y="11"/>
                  </a:lnTo>
                  <a:lnTo>
                    <a:pt x="8" y="11"/>
                  </a:lnTo>
                  <a:lnTo>
                    <a:pt x="19" y="15"/>
                  </a:lnTo>
                  <a:lnTo>
                    <a:pt x="26" y="15"/>
                  </a:lnTo>
                  <a:lnTo>
                    <a:pt x="30" y="19"/>
                  </a:lnTo>
                  <a:lnTo>
                    <a:pt x="30" y="11"/>
                  </a:lnTo>
                  <a:lnTo>
                    <a:pt x="30" y="8"/>
                  </a:lnTo>
                  <a:lnTo>
                    <a:pt x="26" y="8"/>
                  </a:lnTo>
                  <a:lnTo>
                    <a:pt x="26" y="0"/>
                  </a:lnTo>
                  <a:lnTo>
                    <a:pt x="30" y="4"/>
                  </a:lnTo>
                  <a:lnTo>
                    <a:pt x="37" y="8"/>
                  </a:lnTo>
                  <a:lnTo>
                    <a:pt x="41" y="11"/>
                  </a:lnTo>
                  <a:lnTo>
                    <a:pt x="49" y="11"/>
                  </a:lnTo>
                  <a:lnTo>
                    <a:pt x="49" y="8"/>
                  </a:lnTo>
                  <a:lnTo>
                    <a:pt x="56" y="8"/>
                  </a:lnTo>
                  <a:lnTo>
                    <a:pt x="60" y="0"/>
                  </a:lnTo>
                  <a:lnTo>
                    <a:pt x="63" y="4"/>
                  </a:lnTo>
                  <a:lnTo>
                    <a:pt x="71" y="8"/>
                  </a:lnTo>
                  <a:lnTo>
                    <a:pt x="71" y="11"/>
                  </a:lnTo>
                  <a:lnTo>
                    <a:pt x="71" y="15"/>
                  </a:lnTo>
                  <a:lnTo>
                    <a:pt x="78" y="19"/>
                  </a:lnTo>
                  <a:lnTo>
                    <a:pt x="78" y="23"/>
                  </a:lnTo>
                  <a:lnTo>
                    <a:pt x="82" y="26"/>
                  </a:lnTo>
                  <a:lnTo>
                    <a:pt x="86" y="26"/>
                  </a:lnTo>
                  <a:lnTo>
                    <a:pt x="89" y="26"/>
                  </a:lnTo>
                  <a:lnTo>
                    <a:pt x="93" y="30"/>
                  </a:lnTo>
                  <a:lnTo>
                    <a:pt x="89" y="30"/>
                  </a:lnTo>
                  <a:lnTo>
                    <a:pt x="89" y="30"/>
                  </a:lnTo>
                  <a:lnTo>
                    <a:pt x="82" y="30"/>
                  </a:lnTo>
                  <a:lnTo>
                    <a:pt x="78" y="34"/>
                  </a:lnTo>
                  <a:lnTo>
                    <a:pt x="78" y="37"/>
                  </a:lnTo>
                  <a:lnTo>
                    <a:pt x="78" y="41"/>
                  </a:lnTo>
                  <a:lnTo>
                    <a:pt x="78" y="45"/>
                  </a:lnTo>
                  <a:lnTo>
                    <a:pt x="78" y="45"/>
                  </a:lnTo>
                  <a:lnTo>
                    <a:pt x="78" y="48"/>
                  </a:lnTo>
                  <a:lnTo>
                    <a:pt x="78" y="48"/>
                  </a:lnTo>
                  <a:lnTo>
                    <a:pt x="78" y="52"/>
                  </a:lnTo>
                  <a:lnTo>
                    <a:pt x="78" y="56"/>
                  </a:lnTo>
                  <a:lnTo>
                    <a:pt x="74" y="60"/>
                  </a:lnTo>
                  <a:lnTo>
                    <a:pt x="74" y="56"/>
                  </a:lnTo>
                  <a:lnTo>
                    <a:pt x="74" y="52"/>
                  </a:lnTo>
                  <a:lnTo>
                    <a:pt x="74" y="52"/>
                  </a:lnTo>
                  <a:lnTo>
                    <a:pt x="71" y="52"/>
                  </a:lnTo>
                  <a:lnTo>
                    <a:pt x="71" y="56"/>
                  </a:lnTo>
                  <a:lnTo>
                    <a:pt x="74" y="60"/>
                  </a:lnTo>
                  <a:lnTo>
                    <a:pt x="71" y="60"/>
                  </a:lnTo>
                  <a:lnTo>
                    <a:pt x="74" y="63"/>
                  </a:lnTo>
                  <a:lnTo>
                    <a:pt x="74" y="67"/>
                  </a:lnTo>
                  <a:lnTo>
                    <a:pt x="71" y="67"/>
                  </a:lnTo>
                  <a:lnTo>
                    <a:pt x="71" y="67"/>
                  </a:lnTo>
                  <a:lnTo>
                    <a:pt x="67" y="67"/>
                  </a:lnTo>
                  <a:lnTo>
                    <a:pt x="63" y="63"/>
                  </a:lnTo>
                  <a:lnTo>
                    <a:pt x="60" y="60"/>
                  </a:lnTo>
                  <a:lnTo>
                    <a:pt x="63" y="56"/>
                  </a:lnTo>
                  <a:lnTo>
                    <a:pt x="60" y="52"/>
                  </a:lnTo>
                  <a:lnTo>
                    <a:pt x="60" y="52"/>
                  </a:lnTo>
                  <a:lnTo>
                    <a:pt x="63" y="52"/>
                  </a:lnTo>
                  <a:lnTo>
                    <a:pt x="60" y="48"/>
                  </a:lnTo>
                  <a:lnTo>
                    <a:pt x="60" y="48"/>
                  </a:lnTo>
                  <a:lnTo>
                    <a:pt x="56" y="45"/>
                  </a:lnTo>
                  <a:lnTo>
                    <a:pt x="56" y="45"/>
                  </a:lnTo>
                  <a:lnTo>
                    <a:pt x="56" y="45"/>
                  </a:lnTo>
                  <a:lnTo>
                    <a:pt x="52" y="48"/>
                  </a:lnTo>
                  <a:lnTo>
                    <a:pt x="49" y="48"/>
                  </a:lnTo>
                  <a:lnTo>
                    <a:pt x="49" y="52"/>
                  </a:lnTo>
                  <a:lnTo>
                    <a:pt x="45" y="52"/>
                  </a:lnTo>
                  <a:lnTo>
                    <a:pt x="41" y="56"/>
                  </a:lnTo>
                  <a:lnTo>
                    <a:pt x="41" y="56"/>
                  </a:lnTo>
                  <a:lnTo>
                    <a:pt x="41" y="56"/>
                  </a:lnTo>
                  <a:lnTo>
                    <a:pt x="41" y="60"/>
                  </a:lnTo>
                  <a:lnTo>
                    <a:pt x="37" y="60"/>
                  </a:lnTo>
                  <a:lnTo>
                    <a:pt x="34" y="60"/>
                  </a:lnTo>
                  <a:lnTo>
                    <a:pt x="34" y="60"/>
                  </a:lnTo>
                  <a:lnTo>
                    <a:pt x="34" y="56"/>
                  </a:lnTo>
                  <a:lnTo>
                    <a:pt x="37" y="52"/>
                  </a:lnTo>
                  <a:lnTo>
                    <a:pt x="34" y="48"/>
                  </a:lnTo>
                  <a:lnTo>
                    <a:pt x="37" y="48"/>
                  </a:lnTo>
                  <a:lnTo>
                    <a:pt x="34" y="45"/>
                  </a:lnTo>
                  <a:lnTo>
                    <a:pt x="30" y="45"/>
                  </a:lnTo>
                  <a:lnTo>
                    <a:pt x="23" y="41"/>
                  </a:lnTo>
                  <a:lnTo>
                    <a:pt x="19" y="37"/>
                  </a:lnTo>
                  <a:lnTo>
                    <a:pt x="23" y="34"/>
                  </a:lnTo>
                  <a:lnTo>
                    <a:pt x="23" y="34"/>
                  </a:lnTo>
                  <a:lnTo>
                    <a:pt x="15" y="26"/>
                  </a:lnTo>
                  <a:lnTo>
                    <a:pt x="15" y="26"/>
                  </a:lnTo>
                  <a:lnTo>
                    <a:pt x="15" y="23"/>
                  </a:lnTo>
                  <a:lnTo>
                    <a:pt x="12" y="19"/>
                  </a:lnTo>
                  <a:lnTo>
                    <a:pt x="8" y="19"/>
                  </a:lnTo>
                  <a:lnTo>
                    <a:pt x="4" y="15"/>
                  </a:lnTo>
                  <a:lnTo>
                    <a:pt x="4" y="15"/>
                  </a:lnTo>
                  <a:close/>
                  <a:moveTo>
                    <a:pt x="30" y="60"/>
                  </a:moveTo>
                  <a:lnTo>
                    <a:pt x="23" y="48"/>
                  </a:lnTo>
                  <a:lnTo>
                    <a:pt x="19" y="48"/>
                  </a:lnTo>
                  <a:lnTo>
                    <a:pt x="15" y="45"/>
                  </a:lnTo>
                  <a:lnTo>
                    <a:pt x="15" y="45"/>
                  </a:lnTo>
                  <a:lnTo>
                    <a:pt x="12" y="45"/>
                  </a:lnTo>
                  <a:lnTo>
                    <a:pt x="8" y="41"/>
                  </a:lnTo>
                  <a:lnTo>
                    <a:pt x="4" y="41"/>
                  </a:lnTo>
                  <a:lnTo>
                    <a:pt x="0" y="41"/>
                  </a:lnTo>
                  <a:lnTo>
                    <a:pt x="4" y="45"/>
                  </a:lnTo>
                  <a:lnTo>
                    <a:pt x="4" y="45"/>
                  </a:lnTo>
                  <a:lnTo>
                    <a:pt x="4" y="45"/>
                  </a:lnTo>
                  <a:lnTo>
                    <a:pt x="8" y="45"/>
                  </a:lnTo>
                  <a:lnTo>
                    <a:pt x="8" y="48"/>
                  </a:lnTo>
                  <a:lnTo>
                    <a:pt x="8" y="52"/>
                  </a:lnTo>
                  <a:lnTo>
                    <a:pt x="15" y="56"/>
                  </a:lnTo>
                  <a:lnTo>
                    <a:pt x="15" y="56"/>
                  </a:lnTo>
                  <a:lnTo>
                    <a:pt x="23" y="60"/>
                  </a:lnTo>
                  <a:lnTo>
                    <a:pt x="26" y="60"/>
                  </a:lnTo>
                  <a:lnTo>
                    <a:pt x="30" y="60"/>
                  </a:lnTo>
                  <a:lnTo>
                    <a:pt x="30" y="6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5" name="Freeform 77"/>
            <p:cNvSpPr/>
            <p:nvPr/>
          </p:nvSpPr>
          <p:spPr bwMode="auto">
            <a:xfrm>
              <a:off x="5179508" y="2365391"/>
              <a:ext cx="428448" cy="315225"/>
            </a:xfrm>
            <a:custGeom>
              <a:avLst/>
              <a:gdLst>
                <a:gd name="T0" fmla="*/ 11 w 333"/>
                <a:gd name="T1" fmla="*/ 3 h 245"/>
                <a:gd name="T2" fmla="*/ 29 w 333"/>
                <a:gd name="T3" fmla="*/ 15 h 245"/>
                <a:gd name="T4" fmla="*/ 40 w 333"/>
                <a:gd name="T5" fmla="*/ 15 h 245"/>
                <a:gd name="T6" fmla="*/ 48 w 333"/>
                <a:gd name="T7" fmla="*/ 7 h 245"/>
                <a:gd name="T8" fmla="*/ 59 w 333"/>
                <a:gd name="T9" fmla="*/ 0 h 245"/>
                <a:gd name="T10" fmla="*/ 63 w 333"/>
                <a:gd name="T11" fmla="*/ 7 h 245"/>
                <a:gd name="T12" fmla="*/ 70 w 333"/>
                <a:gd name="T13" fmla="*/ 22 h 245"/>
                <a:gd name="T14" fmla="*/ 77 w 333"/>
                <a:gd name="T15" fmla="*/ 26 h 245"/>
                <a:gd name="T16" fmla="*/ 85 w 333"/>
                <a:gd name="T17" fmla="*/ 37 h 245"/>
                <a:gd name="T18" fmla="*/ 103 w 333"/>
                <a:gd name="T19" fmla="*/ 41 h 245"/>
                <a:gd name="T20" fmla="*/ 126 w 333"/>
                <a:gd name="T21" fmla="*/ 52 h 245"/>
                <a:gd name="T22" fmla="*/ 163 w 333"/>
                <a:gd name="T23" fmla="*/ 48 h 245"/>
                <a:gd name="T24" fmla="*/ 174 w 333"/>
                <a:gd name="T25" fmla="*/ 37 h 245"/>
                <a:gd name="T26" fmla="*/ 192 w 333"/>
                <a:gd name="T27" fmla="*/ 22 h 245"/>
                <a:gd name="T28" fmla="*/ 211 w 333"/>
                <a:gd name="T29" fmla="*/ 22 h 245"/>
                <a:gd name="T30" fmla="*/ 237 w 333"/>
                <a:gd name="T31" fmla="*/ 29 h 245"/>
                <a:gd name="T32" fmla="*/ 251 w 333"/>
                <a:gd name="T33" fmla="*/ 37 h 245"/>
                <a:gd name="T34" fmla="*/ 277 w 333"/>
                <a:gd name="T35" fmla="*/ 55 h 245"/>
                <a:gd name="T36" fmla="*/ 281 w 333"/>
                <a:gd name="T37" fmla="*/ 70 h 245"/>
                <a:gd name="T38" fmla="*/ 281 w 333"/>
                <a:gd name="T39" fmla="*/ 78 h 245"/>
                <a:gd name="T40" fmla="*/ 274 w 333"/>
                <a:gd name="T41" fmla="*/ 89 h 245"/>
                <a:gd name="T42" fmla="*/ 281 w 333"/>
                <a:gd name="T43" fmla="*/ 100 h 245"/>
                <a:gd name="T44" fmla="*/ 281 w 333"/>
                <a:gd name="T45" fmla="*/ 126 h 245"/>
                <a:gd name="T46" fmla="*/ 300 w 333"/>
                <a:gd name="T47" fmla="*/ 144 h 245"/>
                <a:gd name="T48" fmla="*/ 300 w 333"/>
                <a:gd name="T49" fmla="*/ 182 h 245"/>
                <a:gd name="T50" fmla="*/ 318 w 333"/>
                <a:gd name="T51" fmla="*/ 189 h 245"/>
                <a:gd name="T52" fmla="*/ 326 w 333"/>
                <a:gd name="T53" fmla="*/ 204 h 245"/>
                <a:gd name="T54" fmla="*/ 333 w 333"/>
                <a:gd name="T55" fmla="*/ 219 h 245"/>
                <a:gd name="T56" fmla="*/ 311 w 333"/>
                <a:gd name="T57" fmla="*/ 222 h 245"/>
                <a:gd name="T58" fmla="*/ 311 w 333"/>
                <a:gd name="T59" fmla="*/ 241 h 245"/>
                <a:gd name="T60" fmla="*/ 296 w 333"/>
                <a:gd name="T61" fmla="*/ 241 h 245"/>
                <a:gd name="T62" fmla="*/ 289 w 333"/>
                <a:gd name="T63" fmla="*/ 241 h 245"/>
                <a:gd name="T64" fmla="*/ 263 w 333"/>
                <a:gd name="T65" fmla="*/ 237 h 245"/>
                <a:gd name="T66" fmla="*/ 248 w 333"/>
                <a:gd name="T67" fmla="*/ 233 h 245"/>
                <a:gd name="T68" fmla="*/ 233 w 333"/>
                <a:gd name="T69" fmla="*/ 222 h 245"/>
                <a:gd name="T70" fmla="*/ 226 w 333"/>
                <a:gd name="T71" fmla="*/ 211 h 245"/>
                <a:gd name="T72" fmla="*/ 207 w 333"/>
                <a:gd name="T73" fmla="*/ 211 h 245"/>
                <a:gd name="T74" fmla="*/ 185 w 333"/>
                <a:gd name="T75" fmla="*/ 215 h 245"/>
                <a:gd name="T76" fmla="*/ 166 w 333"/>
                <a:gd name="T77" fmla="*/ 211 h 245"/>
                <a:gd name="T78" fmla="*/ 159 w 333"/>
                <a:gd name="T79" fmla="*/ 204 h 245"/>
                <a:gd name="T80" fmla="*/ 140 w 333"/>
                <a:gd name="T81" fmla="*/ 200 h 245"/>
                <a:gd name="T82" fmla="*/ 126 w 333"/>
                <a:gd name="T83" fmla="*/ 185 h 245"/>
                <a:gd name="T84" fmla="*/ 126 w 333"/>
                <a:gd name="T85" fmla="*/ 182 h 245"/>
                <a:gd name="T86" fmla="*/ 114 w 333"/>
                <a:gd name="T87" fmla="*/ 163 h 245"/>
                <a:gd name="T88" fmla="*/ 100 w 333"/>
                <a:gd name="T89" fmla="*/ 163 h 245"/>
                <a:gd name="T90" fmla="*/ 96 w 333"/>
                <a:gd name="T91" fmla="*/ 159 h 245"/>
                <a:gd name="T92" fmla="*/ 92 w 333"/>
                <a:gd name="T93" fmla="*/ 163 h 245"/>
                <a:gd name="T94" fmla="*/ 85 w 333"/>
                <a:gd name="T95" fmla="*/ 159 h 245"/>
                <a:gd name="T96" fmla="*/ 74 w 333"/>
                <a:gd name="T97" fmla="*/ 141 h 245"/>
                <a:gd name="T98" fmla="*/ 66 w 333"/>
                <a:gd name="T99" fmla="*/ 122 h 245"/>
                <a:gd name="T100" fmla="*/ 44 w 333"/>
                <a:gd name="T101" fmla="*/ 115 h 245"/>
                <a:gd name="T102" fmla="*/ 40 w 333"/>
                <a:gd name="T103" fmla="*/ 104 h 245"/>
                <a:gd name="T104" fmla="*/ 33 w 333"/>
                <a:gd name="T105" fmla="*/ 96 h 245"/>
                <a:gd name="T106" fmla="*/ 37 w 333"/>
                <a:gd name="T107" fmla="*/ 81 h 245"/>
                <a:gd name="T108" fmla="*/ 40 w 333"/>
                <a:gd name="T109" fmla="*/ 70 h 245"/>
                <a:gd name="T110" fmla="*/ 40 w 333"/>
                <a:gd name="T111" fmla="*/ 67 h 245"/>
                <a:gd name="T112" fmla="*/ 26 w 333"/>
                <a:gd name="T113" fmla="*/ 63 h 245"/>
                <a:gd name="T114" fmla="*/ 18 w 333"/>
                <a:gd name="T115" fmla="*/ 52 h 245"/>
                <a:gd name="T116" fmla="*/ 11 w 333"/>
                <a:gd name="T117" fmla="*/ 41 h 245"/>
                <a:gd name="T118" fmla="*/ 7 w 333"/>
                <a:gd name="T119" fmla="*/ 22 h 245"/>
                <a:gd name="T120" fmla="*/ 0 w 333"/>
                <a:gd name="T121" fmla="*/ 7 h 245"/>
                <a:gd name="T122" fmla="*/ 7 w 333"/>
                <a:gd name="T12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3" h="245">
                  <a:moveTo>
                    <a:pt x="7" y="0"/>
                  </a:moveTo>
                  <a:lnTo>
                    <a:pt x="7" y="0"/>
                  </a:lnTo>
                  <a:lnTo>
                    <a:pt x="7" y="0"/>
                  </a:lnTo>
                  <a:lnTo>
                    <a:pt x="11" y="0"/>
                  </a:lnTo>
                  <a:lnTo>
                    <a:pt x="11" y="3"/>
                  </a:lnTo>
                  <a:lnTo>
                    <a:pt x="11" y="7"/>
                  </a:lnTo>
                  <a:lnTo>
                    <a:pt x="18" y="11"/>
                  </a:lnTo>
                  <a:lnTo>
                    <a:pt x="18" y="11"/>
                  </a:lnTo>
                  <a:lnTo>
                    <a:pt x="26" y="15"/>
                  </a:lnTo>
                  <a:lnTo>
                    <a:pt x="29" y="15"/>
                  </a:lnTo>
                  <a:lnTo>
                    <a:pt x="33" y="15"/>
                  </a:lnTo>
                  <a:lnTo>
                    <a:pt x="33" y="15"/>
                  </a:lnTo>
                  <a:lnTo>
                    <a:pt x="33" y="15"/>
                  </a:lnTo>
                  <a:lnTo>
                    <a:pt x="37" y="15"/>
                  </a:lnTo>
                  <a:lnTo>
                    <a:pt x="40" y="15"/>
                  </a:lnTo>
                  <a:lnTo>
                    <a:pt x="44" y="15"/>
                  </a:lnTo>
                  <a:lnTo>
                    <a:pt x="44" y="11"/>
                  </a:lnTo>
                  <a:lnTo>
                    <a:pt x="44" y="11"/>
                  </a:lnTo>
                  <a:lnTo>
                    <a:pt x="44" y="11"/>
                  </a:lnTo>
                  <a:lnTo>
                    <a:pt x="48" y="7"/>
                  </a:lnTo>
                  <a:lnTo>
                    <a:pt x="52" y="7"/>
                  </a:lnTo>
                  <a:lnTo>
                    <a:pt x="52" y="3"/>
                  </a:lnTo>
                  <a:lnTo>
                    <a:pt x="55" y="3"/>
                  </a:lnTo>
                  <a:lnTo>
                    <a:pt x="59" y="0"/>
                  </a:lnTo>
                  <a:lnTo>
                    <a:pt x="59" y="0"/>
                  </a:lnTo>
                  <a:lnTo>
                    <a:pt x="59" y="0"/>
                  </a:lnTo>
                  <a:lnTo>
                    <a:pt x="63" y="3"/>
                  </a:lnTo>
                  <a:lnTo>
                    <a:pt x="63" y="3"/>
                  </a:lnTo>
                  <a:lnTo>
                    <a:pt x="66" y="7"/>
                  </a:lnTo>
                  <a:lnTo>
                    <a:pt x="63" y="7"/>
                  </a:lnTo>
                  <a:lnTo>
                    <a:pt x="63" y="7"/>
                  </a:lnTo>
                  <a:lnTo>
                    <a:pt x="66" y="11"/>
                  </a:lnTo>
                  <a:lnTo>
                    <a:pt x="63" y="15"/>
                  </a:lnTo>
                  <a:lnTo>
                    <a:pt x="66" y="18"/>
                  </a:lnTo>
                  <a:lnTo>
                    <a:pt x="70" y="22"/>
                  </a:lnTo>
                  <a:lnTo>
                    <a:pt x="74" y="22"/>
                  </a:lnTo>
                  <a:lnTo>
                    <a:pt x="74" y="22"/>
                  </a:lnTo>
                  <a:lnTo>
                    <a:pt x="77" y="22"/>
                  </a:lnTo>
                  <a:lnTo>
                    <a:pt x="77" y="22"/>
                  </a:lnTo>
                  <a:lnTo>
                    <a:pt x="77" y="26"/>
                  </a:lnTo>
                  <a:lnTo>
                    <a:pt x="77" y="29"/>
                  </a:lnTo>
                  <a:lnTo>
                    <a:pt x="77" y="33"/>
                  </a:lnTo>
                  <a:lnTo>
                    <a:pt x="77" y="33"/>
                  </a:lnTo>
                  <a:lnTo>
                    <a:pt x="81" y="33"/>
                  </a:lnTo>
                  <a:lnTo>
                    <a:pt x="85" y="37"/>
                  </a:lnTo>
                  <a:lnTo>
                    <a:pt x="89" y="37"/>
                  </a:lnTo>
                  <a:lnTo>
                    <a:pt x="92" y="41"/>
                  </a:lnTo>
                  <a:lnTo>
                    <a:pt x="96" y="37"/>
                  </a:lnTo>
                  <a:lnTo>
                    <a:pt x="100" y="41"/>
                  </a:lnTo>
                  <a:lnTo>
                    <a:pt x="103" y="41"/>
                  </a:lnTo>
                  <a:lnTo>
                    <a:pt x="103" y="44"/>
                  </a:lnTo>
                  <a:lnTo>
                    <a:pt x="103" y="44"/>
                  </a:lnTo>
                  <a:lnTo>
                    <a:pt x="114" y="48"/>
                  </a:lnTo>
                  <a:lnTo>
                    <a:pt x="118" y="48"/>
                  </a:lnTo>
                  <a:lnTo>
                    <a:pt x="126" y="52"/>
                  </a:lnTo>
                  <a:lnTo>
                    <a:pt x="133" y="52"/>
                  </a:lnTo>
                  <a:lnTo>
                    <a:pt x="144" y="48"/>
                  </a:lnTo>
                  <a:lnTo>
                    <a:pt x="152" y="48"/>
                  </a:lnTo>
                  <a:lnTo>
                    <a:pt x="159" y="48"/>
                  </a:lnTo>
                  <a:lnTo>
                    <a:pt x="163" y="48"/>
                  </a:lnTo>
                  <a:lnTo>
                    <a:pt x="166" y="44"/>
                  </a:lnTo>
                  <a:lnTo>
                    <a:pt x="163" y="41"/>
                  </a:lnTo>
                  <a:lnTo>
                    <a:pt x="163" y="37"/>
                  </a:lnTo>
                  <a:lnTo>
                    <a:pt x="166" y="37"/>
                  </a:lnTo>
                  <a:lnTo>
                    <a:pt x="174" y="37"/>
                  </a:lnTo>
                  <a:lnTo>
                    <a:pt x="174" y="33"/>
                  </a:lnTo>
                  <a:lnTo>
                    <a:pt x="177" y="29"/>
                  </a:lnTo>
                  <a:lnTo>
                    <a:pt x="177" y="29"/>
                  </a:lnTo>
                  <a:lnTo>
                    <a:pt x="185" y="26"/>
                  </a:lnTo>
                  <a:lnTo>
                    <a:pt x="192" y="22"/>
                  </a:lnTo>
                  <a:lnTo>
                    <a:pt x="200" y="26"/>
                  </a:lnTo>
                  <a:lnTo>
                    <a:pt x="200" y="22"/>
                  </a:lnTo>
                  <a:lnTo>
                    <a:pt x="203" y="18"/>
                  </a:lnTo>
                  <a:lnTo>
                    <a:pt x="207" y="22"/>
                  </a:lnTo>
                  <a:lnTo>
                    <a:pt x="211" y="22"/>
                  </a:lnTo>
                  <a:lnTo>
                    <a:pt x="214" y="26"/>
                  </a:lnTo>
                  <a:lnTo>
                    <a:pt x="222" y="26"/>
                  </a:lnTo>
                  <a:lnTo>
                    <a:pt x="229" y="33"/>
                  </a:lnTo>
                  <a:lnTo>
                    <a:pt x="233" y="33"/>
                  </a:lnTo>
                  <a:lnTo>
                    <a:pt x="237" y="29"/>
                  </a:lnTo>
                  <a:lnTo>
                    <a:pt x="244" y="33"/>
                  </a:lnTo>
                  <a:lnTo>
                    <a:pt x="248" y="33"/>
                  </a:lnTo>
                  <a:lnTo>
                    <a:pt x="248" y="37"/>
                  </a:lnTo>
                  <a:lnTo>
                    <a:pt x="248" y="41"/>
                  </a:lnTo>
                  <a:lnTo>
                    <a:pt x="251" y="37"/>
                  </a:lnTo>
                  <a:lnTo>
                    <a:pt x="259" y="41"/>
                  </a:lnTo>
                  <a:lnTo>
                    <a:pt x="266" y="48"/>
                  </a:lnTo>
                  <a:lnTo>
                    <a:pt x="274" y="48"/>
                  </a:lnTo>
                  <a:lnTo>
                    <a:pt x="277" y="52"/>
                  </a:lnTo>
                  <a:lnTo>
                    <a:pt x="277" y="55"/>
                  </a:lnTo>
                  <a:lnTo>
                    <a:pt x="277" y="55"/>
                  </a:lnTo>
                  <a:lnTo>
                    <a:pt x="277" y="59"/>
                  </a:lnTo>
                  <a:lnTo>
                    <a:pt x="277" y="63"/>
                  </a:lnTo>
                  <a:lnTo>
                    <a:pt x="281" y="67"/>
                  </a:lnTo>
                  <a:lnTo>
                    <a:pt x="281" y="70"/>
                  </a:lnTo>
                  <a:lnTo>
                    <a:pt x="281" y="70"/>
                  </a:lnTo>
                  <a:lnTo>
                    <a:pt x="277" y="74"/>
                  </a:lnTo>
                  <a:lnTo>
                    <a:pt x="281" y="78"/>
                  </a:lnTo>
                  <a:lnTo>
                    <a:pt x="281" y="78"/>
                  </a:lnTo>
                  <a:lnTo>
                    <a:pt x="281" y="78"/>
                  </a:lnTo>
                  <a:lnTo>
                    <a:pt x="277" y="81"/>
                  </a:lnTo>
                  <a:lnTo>
                    <a:pt x="274" y="81"/>
                  </a:lnTo>
                  <a:lnTo>
                    <a:pt x="274" y="85"/>
                  </a:lnTo>
                  <a:lnTo>
                    <a:pt x="277" y="85"/>
                  </a:lnTo>
                  <a:lnTo>
                    <a:pt x="274" y="89"/>
                  </a:lnTo>
                  <a:lnTo>
                    <a:pt x="274" y="92"/>
                  </a:lnTo>
                  <a:lnTo>
                    <a:pt x="277" y="96"/>
                  </a:lnTo>
                  <a:lnTo>
                    <a:pt x="277" y="100"/>
                  </a:lnTo>
                  <a:lnTo>
                    <a:pt x="281" y="100"/>
                  </a:lnTo>
                  <a:lnTo>
                    <a:pt x="281" y="100"/>
                  </a:lnTo>
                  <a:lnTo>
                    <a:pt x="277" y="107"/>
                  </a:lnTo>
                  <a:lnTo>
                    <a:pt x="277" y="111"/>
                  </a:lnTo>
                  <a:lnTo>
                    <a:pt x="281" y="118"/>
                  </a:lnTo>
                  <a:lnTo>
                    <a:pt x="285" y="126"/>
                  </a:lnTo>
                  <a:lnTo>
                    <a:pt x="281" y="126"/>
                  </a:lnTo>
                  <a:lnTo>
                    <a:pt x="285" y="130"/>
                  </a:lnTo>
                  <a:lnTo>
                    <a:pt x="285" y="133"/>
                  </a:lnTo>
                  <a:lnTo>
                    <a:pt x="300" y="133"/>
                  </a:lnTo>
                  <a:lnTo>
                    <a:pt x="303" y="141"/>
                  </a:lnTo>
                  <a:lnTo>
                    <a:pt x="300" y="144"/>
                  </a:lnTo>
                  <a:lnTo>
                    <a:pt x="303" y="148"/>
                  </a:lnTo>
                  <a:lnTo>
                    <a:pt x="303" y="152"/>
                  </a:lnTo>
                  <a:lnTo>
                    <a:pt x="289" y="167"/>
                  </a:lnTo>
                  <a:lnTo>
                    <a:pt x="300" y="178"/>
                  </a:lnTo>
                  <a:lnTo>
                    <a:pt x="300" y="182"/>
                  </a:lnTo>
                  <a:lnTo>
                    <a:pt x="303" y="185"/>
                  </a:lnTo>
                  <a:lnTo>
                    <a:pt x="307" y="185"/>
                  </a:lnTo>
                  <a:lnTo>
                    <a:pt x="311" y="189"/>
                  </a:lnTo>
                  <a:lnTo>
                    <a:pt x="314" y="189"/>
                  </a:lnTo>
                  <a:lnTo>
                    <a:pt x="318" y="189"/>
                  </a:lnTo>
                  <a:lnTo>
                    <a:pt x="318" y="193"/>
                  </a:lnTo>
                  <a:lnTo>
                    <a:pt x="322" y="193"/>
                  </a:lnTo>
                  <a:lnTo>
                    <a:pt x="322" y="196"/>
                  </a:lnTo>
                  <a:lnTo>
                    <a:pt x="326" y="200"/>
                  </a:lnTo>
                  <a:lnTo>
                    <a:pt x="326" y="204"/>
                  </a:lnTo>
                  <a:lnTo>
                    <a:pt x="326" y="207"/>
                  </a:lnTo>
                  <a:lnTo>
                    <a:pt x="329" y="207"/>
                  </a:lnTo>
                  <a:lnTo>
                    <a:pt x="333" y="207"/>
                  </a:lnTo>
                  <a:lnTo>
                    <a:pt x="333" y="215"/>
                  </a:lnTo>
                  <a:lnTo>
                    <a:pt x="333" y="219"/>
                  </a:lnTo>
                  <a:lnTo>
                    <a:pt x="329" y="215"/>
                  </a:lnTo>
                  <a:lnTo>
                    <a:pt x="318" y="219"/>
                  </a:lnTo>
                  <a:lnTo>
                    <a:pt x="318" y="219"/>
                  </a:lnTo>
                  <a:lnTo>
                    <a:pt x="314" y="222"/>
                  </a:lnTo>
                  <a:lnTo>
                    <a:pt x="311" y="222"/>
                  </a:lnTo>
                  <a:lnTo>
                    <a:pt x="311" y="226"/>
                  </a:lnTo>
                  <a:lnTo>
                    <a:pt x="311" y="230"/>
                  </a:lnTo>
                  <a:lnTo>
                    <a:pt x="311" y="233"/>
                  </a:lnTo>
                  <a:lnTo>
                    <a:pt x="311" y="237"/>
                  </a:lnTo>
                  <a:lnTo>
                    <a:pt x="311" y="241"/>
                  </a:lnTo>
                  <a:lnTo>
                    <a:pt x="311" y="241"/>
                  </a:lnTo>
                  <a:lnTo>
                    <a:pt x="307" y="241"/>
                  </a:lnTo>
                  <a:lnTo>
                    <a:pt x="307" y="245"/>
                  </a:lnTo>
                  <a:lnTo>
                    <a:pt x="300" y="241"/>
                  </a:lnTo>
                  <a:lnTo>
                    <a:pt x="296" y="241"/>
                  </a:lnTo>
                  <a:lnTo>
                    <a:pt x="296" y="237"/>
                  </a:lnTo>
                  <a:lnTo>
                    <a:pt x="292" y="237"/>
                  </a:lnTo>
                  <a:lnTo>
                    <a:pt x="292" y="241"/>
                  </a:lnTo>
                  <a:lnTo>
                    <a:pt x="292" y="241"/>
                  </a:lnTo>
                  <a:lnTo>
                    <a:pt x="289" y="241"/>
                  </a:lnTo>
                  <a:lnTo>
                    <a:pt x="289" y="241"/>
                  </a:lnTo>
                  <a:lnTo>
                    <a:pt x="285" y="237"/>
                  </a:lnTo>
                  <a:lnTo>
                    <a:pt x="277" y="237"/>
                  </a:lnTo>
                  <a:lnTo>
                    <a:pt x="274" y="237"/>
                  </a:lnTo>
                  <a:lnTo>
                    <a:pt x="263" y="237"/>
                  </a:lnTo>
                  <a:lnTo>
                    <a:pt x="259" y="233"/>
                  </a:lnTo>
                  <a:lnTo>
                    <a:pt x="259" y="233"/>
                  </a:lnTo>
                  <a:lnTo>
                    <a:pt x="255" y="237"/>
                  </a:lnTo>
                  <a:lnTo>
                    <a:pt x="251" y="233"/>
                  </a:lnTo>
                  <a:lnTo>
                    <a:pt x="248" y="233"/>
                  </a:lnTo>
                  <a:lnTo>
                    <a:pt x="237" y="233"/>
                  </a:lnTo>
                  <a:lnTo>
                    <a:pt x="237" y="233"/>
                  </a:lnTo>
                  <a:lnTo>
                    <a:pt x="237" y="230"/>
                  </a:lnTo>
                  <a:lnTo>
                    <a:pt x="237" y="226"/>
                  </a:lnTo>
                  <a:lnTo>
                    <a:pt x="233" y="222"/>
                  </a:lnTo>
                  <a:lnTo>
                    <a:pt x="229" y="215"/>
                  </a:lnTo>
                  <a:lnTo>
                    <a:pt x="229" y="211"/>
                  </a:lnTo>
                  <a:lnTo>
                    <a:pt x="226" y="211"/>
                  </a:lnTo>
                  <a:lnTo>
                    <a:pt x="226" y="211"/>
                  </a:lnTo>
                  <a:lnTo>
                    <a:pt x="226" y="211"/>
                  </a:lnTo>
                  <a:lnTo>
                    <a:pt x="222" y="211"/>
                  </a:lnTo>
                  <a:lnTo>
                    <a:pt x="218" y="211"/>
                  </a:lnTo>
                  <a:lnTo>
                    <a:pt x="211" y="215"/>
                  </a:lnTo>
                  <a:lnTo>
                    <a:pt x="211" y="215"/>
                  </a:lnTo>
                  <a:lnTo>
                    <a:pt x="207" y="211"/>
                  </a:lnTo>
                  <a:lnTo>
                    <a:pt x="207" y="215"/>
                  </a:lnTo>
                  <a:lnTo>
                    <a:pt x="203" y="219"/>
                  </a:lnTo>
                  <a:lnTo>
                    <a:pt x="196" y="222"/>
                  </a:lnTo>
                  <a:lnTo>
                    <a:pt x="189" y="219"/>
                  </a:lnTo>
                  <a:lnTo>
                    <a:pt x="185" y="215"/>
                  </a:lnTo>
                  <a:lnTo>
                    <a:pt x="181" y="219"/>
                  </a:lnTo>
                  <a:lnTo>
                    <a:pt x="177" y="219"/>
                  </a:lnTo>
                  <a:lnTo>
                    <a:pt x="174" y="215"/>
                  </a:lnTo>
                  <a:lnTo>
                    <a:pt x="170" y="215"/>
                  </a:lnTo>
                  <a:lnTo>
                    <a:pt x="166" y="211"/>
                  </a:lnTo>
                  <a:lnTo>
                    <a:pt x="163" y="211"/>
                  </a:lnTo>
                  <a:lnTo>
                    <a:pt x="159" y="207"/>
                  </a:lnTo>
                  <a:lnTo>
                    <a:pt x="163" y="204"/>
                  </a:lnTo>
                  <a:lnTo>
                    <a:pt x="159" y="204"/>
                  </a:lnTo>
                  <a:lnTo>
                    <a:pt x="159" y="204"/>
                  </a:lnTo>
                  <a:lnTo>
                    <a:pt x="155" y="204"/>
                  </a:lnTo>
                  <a:lnTo>
                    <a:pt x="152" y="200"/>
                  </a:lnTo>
                  <a:lnTo>
                    <a:pt x="148" y="200"/>
                  </a:lnTo>
                  <a:lnTo>
                    <a:pt x="144" y="200"/>
                  </a:lnTo>
                  <a:lnTo>
                    <a:pt x="140" y="200"/>
                  </a:lnTo>
                  <a:lnTo>
                    <a:pt x="137" y="196"/>
                  </a:lnTo>
                  <a:lnTo>
                    <a:pt x="129" y="189"/>
                  </a:lnTo>
                  <a:lnTo>
                    <a:pt x="129" y="185"/>
                  </a:lnTo>
                  <a:lnTo>
                    <a:pt x="129" y="185"/>
                  </a:lnTo>
                  <a:lnTo>
                    <a:pt x="126" y="185"/>
                  </a:lnTo>
                  <a:lnTo>
                    <a:pt x="126" y="182"/>
                  </a:lnTo>
                  <a:lnTo>
                    <a:pt x="129" y="182"/>
                  </a:lnTo>
                  <a:lnTo>
                    <a:pt x="129" y="182"/>
                  </a:lnTo>
                  <a:lnTo>
                    <a:pt x="126" y="182"/>
                  </a:lnTo>
                  <a:lnTo>
                    <a:pt x="126" y="182"/>
                  </a:lnTo>
                  <a:lnTo>
                    <a:pt x="122" y="182"/>
                  </a:lnTo>
                  <a:lnTo>
                    <a:pt x="122" y="174"/>
                  </a:lnTo>
                  <a:lnTo>
                    <a:pt x="118" y="170"/>
                  </a:lnTo>
                  <a:lnTo>
                    <a:pt x="114" y="167"/>
                  </a:lnTo>
                  <a:lnTo>
                    <a:pt x="114" y="163"/>
                  </a:lnTo>
                  <a:lnTo>
                    <a:pt x="111" y="159"/>
                  </a:lnTo>
                  <a:lnTo>
                    <a:pt x="107" y="167"/>
                  </a:lnTo>
                  <a:lnTo>
                    <a:pt x="103" y="163"/>
                  </a:lnTo>
                  <a:lnTo>
                    <a:pt x="103" y="163"/>
                  </a:lnTo>
                  <a:lnTo>
                    <a:pt x="100" y="163"/>
                  </a:lnTo>
                  <a:lnTo>
                    <a:pt x="96" y="159"/>
                  </a:lnTo>
                  <a:lnTo>
                    <a:pt x="100" y="159"/>
                  </a:lnTo>
                  <a:lnTo>
                    <a:pt x="100" y="159"/>
                  </a:lnTo>
                  <a:lnTo>
                    <a:pt x="96" y="159"/>
                  </a:lnTo>
                  <a:lnTo>
                    <a:pt x="96" y="159"/>
                  </a:lnTo>
                  <a:lnTo>
                    <a:pt x="92" y="159"/>
                  </a:lnTo>
                  <a:lnTo>
                    <a:pt x="96" y="159"/>
                  </a:lnTo>
                  <a:lnTo>
                    <a:pt x="96" y="163"/>
                  </a:lnTo>
                  <a:lnTo>
                    <a:pt x="92" y="163"/>
                  </a:lnTo>
                  <a:lnTo>
                    <a:pt x="92" y="163"/>
                  </a:lnTo>
                  <a:lnTo>
                    <a:pt x="89" y="163"/>
                  </a:lnTo>
                  <a:lnTo>
                    <a:pt x="89" y="159"/>
                  </a:lnTo>
                  <a:lnTo>
                    <a:pt x="89" y="163"/>
                  </a:lnTo>
                  <a:lnTo>
                    <a:pt x="89" y="159"/>
                  </a:lnTo>
                  <a:lnTo>
                    <a:pt x="85" y="159"/>
                  </a:lnTo>
                  <a:lnTo>
                    <a:pt x="81" y="156"/>
                  </a:lnTo>
                  <a:lnTo>
                    <a:pt x="81" y="148"/>
                  </a:lnTo>
                  <a:lnTo>
                    <a:pt x="74" y="148"/>
                  </a:lnTo>
                  <a:lnTo>
                    <a:pt x="74" y="144"/>
                  </a:lnTo>
                  <a:lnTo>
                    <a:pt x="74" y="141"/>
                  </a:lnTo>
                  <a:lnTo>
                    <a:pt x="77" y="137"/>
                  </a:lnTo>
                  <a:lnTo>
                    <a:pt x="74" y="130"/>
                  </a:lnTo>
                  <a:lnTo>
                    <a:pt x="70" y="130"/>
                  </a:lnTo>
                  <a:lnTo>
                    <a:pt x="66" y="122"/>
                  </a:lnTo>
                  <a:lnTo>
                    <a:pt x="66" y="122"/>
                  </a:lnTo>
                  <a:lnTo>
                    <a:pt x="63" y="122"/>
                  </a:lnTo>
                  <a:lnTo>
                    <a:pt x="52" y="115"/>
                  </a:lnTo>
                  <a:lnTo>
                    <a:pt x="48" y="115"/>
                  </a:lnTo>
                  <a:lnTo>
                    <a:pt x="48" y="118"/>
                  </a:lnTo>
                  <a:lnTo>
                    <a:pt x="44" y="115"/>
                  </a:lnTo>
                  <a:lnTo>
                    <a:pt x="44" y="111"/>
                  </a:lnTo>
                  <a:lnTo>
                    <a:pt x="44" y="111"/>
                  </a:lnTo>
                  <a:lnTo>
                    <a:pt x="44" y="107"/>
                  </a:lnTo>
                  <a:lnTo>
                    <a:pt x="40" y="107"/>
                  </a:lnTo>
                  <a:lnTo>
                    <a:pt x="40" y="104"/>
                  </a:lnTo>
                  <a:lnTo>
                    <a:pt x="37" y="104"/>
                  </a:lnTo>
                  <a:lnTo>
                    <a:pt x="33" y="100"/>
                  </a:lnTo>
                  <a:lnTo>
                    <a:pt x="33" y="100"/>
                  </a:lnTo>
                  <a:lnTo>
                    <a:pt x="33" y="100"/>
                  </a:lnTo>
                  <a:lnTo>
                    <a:pt x="33" y="96"/>
                  </a:lnTo>
                  <a:lnTo>
                    <a:pt x="33" y="96"/>
                  </a:lnTo>
                  <a:lnTo>
                    <a:pt x="33" y="92"/>
                  </a:lnTo>
                  <a:lnTo>
                    <a:pt x="33" y="89"/>
                  </a:lnTo>
                  <a:lnTo>
                    <a:pt x="37" y="85"/>
                  </a:lnTo>
                  <a:lnTo>
                    <a:pt x="37" y="81"/>
                  </a:lnTo>
                  <a:lnTo>
                    <a:pt x="37" y="81"/>
                  </a:lnTo>
                  <a:lnTo>
                    <a:pt x="40" y="81"/>
                  </a:lnTo>
                  <a:lnTo>
                    <a:pt x="40" y="78"/>
                  </a:lnTo>
                  <a:lnTo>
                    <a:pt x="40" y="74"/>
                  </a:lnTo>
                  <a:lnTo>
                    <a:pt x="40" y="70"/>
                  </a:lnTo>
                  <a:lnTo>
                    <a:pt x="40" y="70"/>
                  </a:lnTo>
                  <a:lnTo>
                    <a:pt x="44" y="70"/>
                  </a:lnTo>
                  <a:lnTo>
                    <a:pt x="44" y="70"/>
                  </a:lnTo>
                  <a:lnTo>
                    <a:pt x="44" y="70"/>
                  </a:lnTo>
                  <a:lnTo>
                    <a:pt x="40" y="67"/>
                  </a:lnTo>
                  <a:lnTo>
                    <a:pt x="37" y="67"/>
                  </a:lnTo>
                  <a:lnTo>
                    <a:pt x="37" y="67"/>
                  </a:lnTo>
                  <a:lnTo>
                    <a:pt x="29" y="63"/>
                  </a:lnTo>
                  <a:lnTo>
                    <a:pt x="26" y="63"/>
                  </a:lnTo>
                  <a:lnTo>
                    <a:pt x="26" y="63"/>
                  </a:lnTo>
                  <a:lnTo>
                    <a:pt x="22" y="59"/>
                  </a:lnTo>
                  <a:lnTo>
                    <a:pt x="22" y="55"/>
                  </a:lnTo>
                  <a:lnTo>
                    <a:pt x="18" y="55"/>
                  </a:lnTo>
                  <a:lnTo>
                    <a:pt x="18" y="52"/>
                  </a:lnTo>
                  <a:lnTo>
                    <a:pt x="18" y="52"/>
                  </a:lnTo>
                  <a:lnTo>
                    <a:pt x="15" y="48"/>
                  </a:lnTo>
                  <a:lnTo>
                    <a:pt x="11" y="48"/>
                  </a:lnTo>
                  <a:lnTo>
                    <a:pt x="11" y="48"/>
                  </a:lnTo>
                  <a:lnTo>
                    <a:pt x="15" y="44"/>
                  </a:lnTo>
                  <a:lnTo>
                    <a:pt x="11" y="41"/>
                  </a:lnTo>
                  <a:lnTo>
                    <a:pt x="7" y="37"/>
                  </a:lnTo>
                  <a:lnTo>
                    <a:pt x="3" y="33"/>
                  </a:lnTo>
                  <a:lnTo>
                    <a:pt x="3" y="33"/>
                  </a:lnTo>
                  <a:lnTo>
                    <a:pt x="3" y="29"/>
                  </a:lnTo>
                  <a:lnTo>
                    <a:pt x="7" y="22"/>
                  </a:lnTo>
                  <a:lnTo>
                    <a:pt x="3" y="22"/>
                  </a:lnTo>
                  <a:lnTo>
                    <a:pt x="0" y="22"/>
                  </a:lnTo>
                  <a:lnTo>
                    <a:pt x="0" y="18"/>
                  </a:lnTo>
                  <a:lnTo>
                    <a:pt x="0" y="15"/>
                  </a:lnTo>
                  <a:lnTo>
                    <a:pt x="0" y="7"/>
                  </a:lnTo>
                  <a:lnTo>
                    <a:pt x="0" y="7"/>
                  </a:lnTo>
                  <a:lnTo>
                    <a:pt x="0" y="3"/>
                  </a:lnTo>
                  <a:lnTo>
                    <a:pt x="3" y="3"/>
                  </a:lnTo>
                  <a:lnTo>
                    <a:pt x="3" y="0"/>
                  </a:lnTo>
                  <a:lnTo>
                    <a:pt x="7" y="0"/>
                  </a:lnTo>
                  <a:lnTo>
                    <a:pt x="7"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6" name="Freeform 78"/>
            <p:cNvSpPr/>
            <p:nvPr/>
          </p:nvSpPr>
          <p:spPr bwMode="auto">
            <a:xfrm>
              <a:off x="5155064" y="2326793"/>
              <a:ext cx="75912" cy="57899"/>
            </a:xfrm>
            <a:custGeom>
              <a:avLst/>
              <a:gdLst>
                <a:gd name="T0" fmla="*/ 0 w 59"/>
                <a:gd name="T1" fmla="*/ 0 h 45"/>
                <a:gd name="T2" fmla="*/ 4 w 59"/>
                <a:gd name="T3" fmla="*/ 0 h 45"/>
                <a:gd name="T4" fmla="*/ 11 w 59"/>
                <a:gd name="T5" fmla="*/ 0 h 45"/>
                <a:gd name="T6" fmla="*/ 15 w 59"/>
                <a:gd name="T7" fmla="*/ 0 h 45"/>
                <a:gd name="T8" fmla="*/ 26 w 59"/>
                <a:gd name="T9" fmla="*/ 0 h 45"/>
                <a:gd name="T10" fmla="*/ 30 w 59"/>
                <a:gd name="T11" fmla="*/ 4 h 45"/>
                <a:gd name="T12" fmla="*/ 34 w 59"/>
                <a:gd name="T13" fmla="*/ 4 h 45"/>
                <a:gd name="T14" fmla="*/ 37 w 59"/>
                <a:gd name="T15" fmla="*/ 8 h 45"/>
                <a:gd name="T16" fmla="*/ 37 w 59"/>
                <a:gd name="T17" fmla="*/ 11 h 45"/>
                <a:gd name="T18" fmla="*/ 37 w 59"/>
                <a:gd name="T19" fmla="*/ 11 h 45"/>
                <a:gd name="T20" fmla="*/ 45 w 59"/>
                <a:gd name="T21" fmla="*/ 19 h 45"/>
                <a:gd name="T22" fmla="*/ 45 w 59"/>
                <a:gd name="T23" fmla="*/ 19 h 45"/>
                <a:gd name="T24" fmla="*/ 41 w 59"/>
                <a:gd name="T25" fmla="*/ 22 h 45"/>
                <a:gd name="T26" fmla="*/ 45 w 59"/>
                <a:gd name="T27" fmla="*/ 26 h 45"/>
                <a:gd name="T28" fmla="*/ 52 w 59"/>
                <a:gd name="T29" fmla="*/ 30 h 45"/>
                <a:gd name="T30" fmla="*/ 56 w 59"/>
                <a:gd name="T31" fmla="*/ 30 h 45"/>
                <a:gd name="T32" fmla="*/ 59 w 59"/>
                <a:gd name="T33" fmla="*/ 33 h 45"/>
                <a:gd name="T34" fmla="*/ 56 w 59"/>
                <a:gd name="T35" fmla="*/ 33 h 45"/>
                <a:gd name="T36" fmla="*/ 59 w 59"/>
                <a:gd name="T37" fmla="*/ 37 h 45"/>
                <a:gd name="T38" fmla="*/ 56 w 59"/>
                <a:gd name="T39" fmla="*/ 41 h 45"/>
                <a:gd name="T40" fmla="*/ 56 w 59"/>
                <a:gd name="T41" fmla="*/ 45 h 45"/>
                <a:gd name="T42" fmla="*/ 52 w 59"/>
                <a:gd name="T43" fmla="*/ 45 h 45"/>
                <a:gd name="T44" fmla="*/ 45 w 59"/>
                <a:gd name="T45" fmla="*/ 33 h 45"/>
                <a:gd name="T46" fmla="*/ 41 w 59"/>
                <a:gd name="T47" fmla="*/ 33 h 45"/>
                <a:gd name="T48" fmla="*/ 37 w 59"/>
                <a:gd name="T49" fmla="*/ 30 h 45"/>
                <a:gd name="T50" fmla="*/ 37 w 59"/>
                <a:gd name="T51" fmla="*/ 30 h 45"/>
                <a:gd name="T52" fmla="*/ 34 w 59"/>
                <a:gd name="T53" fmla="*/ 30 h 45"/>
                <a:gd name="T54" fmla="*/ 30 w 59"/>
                <a:gd name="T55" fmla="*/ 26 h 45"/>
                <a:gd name="T56" fmla="*/ 26 w 59"/>
                <a:gd name="T57" fmla="*/ 26 h 45"/>
                <a:gd name="T58" fmla="*/ 22 w 59"/>
                <a:gd name="T59" fmla="*/ 26 h 45"/>
                <a:gd name="T60" fmla="*/ 22 w 59"/>
                <a:gd name="T61" fmla="*/ 26 h 45"/>
                <a:gd name="T62" fmla="*/ 19 w 59"/>
                <a:gd name="T63" fmla="*/ 22 h 45"/>
                <a:gd name="T64" fmla="*/ 19 w 59"/>
                <a:gd name="T65" fmla="*/ 22 h 45"/>
                <a:gd name="T66" fmla="*/ 11 w 59"/>
                <a:gd name="T67" fmla="*/ 22 h 45"/>
                <a:gd name="T68" fmla="*/ 8 w 59"/>
                <a:gd name="T69" fmla="*/ 19 h 45"/>
                <a:gd name="T70" fmla="*/ 8 w 59"/>
                <a:gd name="T71" fmla="*/ 15 h 45"/>
                <a:gd name="T72" fmla="*/ 8 w 59"/>
                <a:gd name="T73" fmla="*/ 11 h 45"/>
                <a:gd name="T74" fmla="*/ 8 w 59"/>
                <a:gd name="T75" fmla="*/ 8 h 45"/>
                <a:gd name="T76" fmla="*/ 4 w 59"/>
                <a:gd name="T77" fmla="*/ 8 h 45"/>
                <a:gd name="T78" fmla="*/ 4 w 59"/>
                <a:gd name="T79" fmla="*/ 4 h 45"/>
                <a:gd name="T80" fmla="*/ 0 w 59"/>
                <a:gd name="T8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 h="45">
                  <a:moveTo>
                    <a:pt x="0" y="0"/>
                  </a:moveTo>
                  <a:lnTo>
                    <a:pt x="4" y="0"/>
                  </a:lnTo>
                  <a:lnTo>
                    <a:pt x="11" y="0"/>
                  </a:lnTo>
                  <a:lnTo>
                    <a:pt x="15" y="0"/>
                  </a:lnTo>
                  <a:lnTo>
                    <a:pt x="26" y="0"/>
                  </a:lnTo>
                  <a:lnTo>
                    <a:pt x="30" y="4"/>
                  </a:lnTo>
                  <a:lnTo>
                    <a:pt x="34" y="4"/>
                  </a:lnTo>
                  <a:lnTo>
                    <a:pt x="37" y="8"/>
                  </a:lnTo>
                  <a:lnTo>
                    <a:pt x="37" y="11"/>
                  </a:lnTo>
                  <a:lnTo>
                    <a:pt x="37" y="11"/>
                  </a:lnTo>
                  <a:lnTo>
                    <a:pt x="45" y="19"/>
                  </a:lnTo>
                  <a:lnTo>
                    <a:pt x="45" y="19"/>
                  </a:lnTo>
                  <a:lnTo>
                    <a:pt x="41" y="22"/>
                  </a:lnTo>
                  <a:lnTo>
                    <a:pt x="45" y="26"/>
                  </a:lnTo>
                  <a:lnTo>
                    <a:pt x="52" y="30"/>
                  </a:lnTo>
                  <a:lnTo>
                    <a:pt x="56" y="30"/>
                  </a:lnTo>
                  <a:lnTo>
                    <a:pt x="59" y="33"/>
                  </a:lnTo>
                  <a:lnTo>
                    <a:pt x="56" y="33"/>
                  </a:lnTo>
                  <a:lnTo>
                    <a:pt x="59" y="37"/>
                  </a:lnTo>
                  <a:lnTo>
                    <a:pt x="56" y="41"/>
                  </a:lnTo>
                  <a:lnTo>
                    <a:pt x="56" y="45"/>
                  </a:lnTo>
                  <a:lnTo>
                    <a:pt x="52" y="45"/>
                  </a:lnTo>
                  <a:lnTo>
                    <a:pt x="45" y="33"/>
                  </a:lnTo>
                  <a:lnTo>
                    <a:pt x="41" y="33"/>
                  </a:lnTo>
                  <a:lnTo>
                    <a:pt x="37" y="30"/>
                  </a:lnTo>
                  <a:lnTo>
                    <a:pt x="37" y="30"/>
                  </a:lnTo>
                  <a:lnTo>
                    <a:pt x="34" y="30"/>
                  </a:lnTo>
                  <a:lnTo>
                    <a:pt x="30" y="26"/>
                  </a:lnTo>
                  <a:lnTo>
                    <a:pt x="26" y="26"/>
                  </a:lnTo>
                  <a:lnTo>
                    <a:pt x="22" y="26"/>
                  </a:lnTo>
                  <a:lnTo>
                    <a:pt x="22" y="26"/>
                  </a:lnTo>
                  <a:lnTo>
                    <a:pt x="19" y="22"/>
                  </a:lnTo>
                  <a:lnTo>
                    <a:pt x="19" y="22"/>
                  </a:lnTo>
                  <a:lnTo>
                    <a:pt x="11" y="22"/>
                  </a:lnTo>
                  <a:lnTo>
                    <a:pt x="8" y="19"/>
                  </a:lnTo>
                  <a:lnTo>
                    <a:pt x="8" y="15"/>
                  </a:lnTo>
                  <a:lnTo>
                    <a:pt x="8" y="11"/>
                  </a:lnTo>
                  <a:lnTo>
                    <a:pt x="8" y="8"/>
                  </a:lnTo>
                  <a:lnTo>
                    <a:pt x="4" y="8"/>
                  </a:lnTo>
                  <a:lnTo>
                    <a:pt x="4" y="4"/>
                  </a:lnTo>
                  <a:lnTo>
                    <a:pt x="0"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7" name="Freeform 79"/>
            <p:cNvSpPr>
              <a:spLocks noEditPoints="1"/>
            </p:cNvSpPr>
            <p:nvPr/>
          </p:nvSpPr>
          <p:spPr bwMode="auto">
            <a:xfrm>
              <a:off x="4802526" y="2312640"/>
              <a:ext cx="396282" cy="142816"/>
            </a:xfrm>
            <a:custGeom>
              <a:avLst/>
              <a:gdLst>
                <a:gd name="T0" fmla="*/ 15 w 308"/>
                <a:gd name="T1" fmla="*/ 11 h 111"/>
                <a:gd name="T2" fmla="*/ 26 w 308"/>
                <a:gd name="T3" fmla="*/ 0 h 111"/>
                <a:gd name="T4" fmla="*/ 45 w 308"/>
                <a:gd name="T5" fmla="*/ 11 h 111"/>
                <a:gd name="T6" fmla="*/ 41 w 308"/>
                <a:gd name="T7" fmla="*/ 19 h 111"/>
                <a:gd name="T8" fmla="*/ 19 w 308"/>
                <a:gd name="T9" fmla="*/ 30 h 111"/>
                <a:gd name="T10" fmla="*/ 15 w 308"/>
                <a:gd name="T11" fmla="*/ 26 h 111"/>
                <a:gd name="T12" fmla="*/ 8 w 308"/>
                <a:gd name="T13" fmla="*/ 22 h 111"/>
                <a:gd name="T14" fmla="*/ 233 w 308"/>
                <a:gd name="T15" fmla="*/ 19 h 111"/>
                <a:gd name="T16" fmla="*/ 215 w 308"/>
                <a:gd name="T17" fmla="*/ 15 h 111"/>
                <a:gd name="T18" fmla="*/ 185 w 308"/>
                <a:gd name="T19" fmla="*/ 19 h 111"/>
                <a:gd name="T20" fmla="*/ 167 w 308"/>
                <a:gd name="T21" fmla="*/ 11 h 111"/>
                <a:gd name="T22" fmla="*/ 152 w 308"/>
                <a:gd name="T23" fmla="*/ 7 h 111"/>
                <a:gd name="T24" fmla="*/ 133 w 308"/>
                <a:gd name="T25" fmla="*/ 0 h 111"/>
                <a:gd name="T26" fmla="*/ 104 w 308"/>
                <a:gd name="T27" fmla="*/ 4 h 111"/>
                <a:gd name="T28" fmla="*/ 89 w 308"/>
                <a:gd name="T29" fmla="*/ 15 h 111"/>
                <a:gd name="T30" fmla="*/ 67 w 308"/>
                <a:gd name="T31" fmla="*/ 15 h 111"/>
                <a:gd name="T32" fmla="*/ 56 w 308"/>
                <a:gd name="T33" fmla="*/ 22 h 111"/>
                <a:gd name="T34" fmla="*/ 48 w 308"/>
                <a:gd name="T35" fmla="*/ 30 h 111"/>
                <a:gd name="T36" fmla="*/ 41 w 308"/>
                <a:gd name="T37" fmla="*/ 33 h 111"/>
                <a:gd name="T38" fmla="*/ 22 w 308"/>
                <a:gd name="T39" fmla="*/ 30 h 111"/>
                <a:gd name="T40" fmla="*/ 11 w 308"/>
                <a:gd name="T41" fmla="*/ 44 h 111"/>
                <a:gd name="T42" fmla="*/ 22 w 308"/>
                <a:gd name="T43" fmla="*/ 48 h 111"/>
                <a:gd name="T44" fmla="*/ 22 w 308"/>
                <a:gd name="T45" fmla="*/ 59 h 111"/>
                <a:gd name="T46" fmla="*/ 22 w 308"/>
                <a:gd name="T47" fmla="*/ 63 h 111"/>
                <a:gd name="T48" fmla="*/ 15 w 308"/>
                <a:gd name="T49" fmla="*/ 67 h 111"/>
                <a:gd name="T50" fmla="*/ 22 w 308"/>
                <a:gd name="T51" fmla="*/ 74 h 111"/>
                <a:gd name="T52" fmla="*/ 30 w 308"/>
                <a:gd name="T53" fmla="*/ 85 h 111"/>
                <a:gd name="T54" fmla="*/ 30 w 308"/>
                <a:gd name="T55" fmla="*/ 96 h 111"/>
                <a:gd name="T56" fmla="*/ 34 w 308"/>
                <a:gd name="T57" fmla="*/ 96 h 111"/>
                <a:gd name="T58" fmla="*/ 41 w 308"/>
                <a:gd name="T59" fmla="*/ 100 h 111"/>
                <a:gd name="T60" fmla="*/ 52 w 308"/>
                <a:gd name="T61" fmla="*/ 96 h 111"/>
                <a:gd name="T62" fmla="*/ 59 w 308"/>
                <a:gd name="T63" fmla="*/ 104 h 111"/>
                <a:gd name="T64" fmla="*/ 74 w 308"/>
                <a:gd name="T65" fmla="*/ 108 h 111"/>
                <a:gd name="T66" fmla="*/ 85 w 308"/>
                <a:gd name="T67" fmla="*/ 100 h 111"/>
                <a:gd name="T68" fmla="*/ 111 w 308"/>
                <a:gd name="T69" fmla="*/ 108 h 111"/>
                <a:gd name="T70" fmla="*/ 141 w 308"/>
                <a:gd name="T71" fmla="*/ 104 h 111"/>
                <a:gd name="T72" fmla="*/ 167 w 308"/>
                <a:gd name="T73" fmla="*/ 96 h 111"/>
                <a:gd name="T74" fmla="*/ 167 w 308"/>
                <a:gd name="T75" fmla="*/ 104 h 111"/>
                <a:gd name="T76" fmla="*/ 182 w 308"/>
                <a:gd name="T77" fmla="*/ 108 h 111"/>
                <a:gd name="T78" fmla="*/ 189 w 308"/>
                <a:gd name="T79" fmla="*/ 96 h 111"/>
                <a:gd name="T80" fmla="*/ 215 w 308"/>
                <a:gd name="T81" fmla="*/ 93 h 111"/>
                <a:gd name="T82" fmla="*/ 241 w 308"/>
                <a:gd name="T83" fmla="*/ 89 h 111"/>
                <a:gd name="T84" fmla="*/ 270 w 308"/>
                <a:gd name="T85" fmla="*/ 89 h 111"/>
                <a:gd name="T86" fmla="*/ 296 w 308"/>
                <a:gd name="T87" fmla="*/ 85 h 111"/>
                <a:gd name="T88" fmla="*/ 304 w 308"/>
                <a:gd name="T89" fmla="*/ 82 h 111"/>
                <a:gd name="T90" fmla="*/ 296 w 308"/>
                <a:gd name="T91" fmla="*/ 63 h 111"/>
                <a:gd name="T92" fmla="*/ 293 w 308"/>
                <a:gd name="T93" fmla="*/ 44 h 111"/>
                <a:gd name="T94" fmla="*/ 293 w 308"/>
                <a:gd name="T95" fmla="*/ 33 h 111"/>
                <a:gd name="T96" fmla="*/ 278 w 308"/>
                <a:gd name="T97" fmla="*/ 19 h 111"/>
                <a:gd name="T98" fmla="*/ 259 w 308"/>
                <a:gd name="T99" fmla="*/ 7 h 111"/>
                <a:gd name="T100" fmla="*/ 248 w 308"/>
                <a:gd name="T101" fmla="*/ 4 h 111"/>
                <a:gd name="T102" fmla="*/ 37 w 308"/>
                <a:gd name="T103" fmla="*/ 100 h 111"/>
                <a:gd name="T104" fmla="*/ 8 w 308"/>
                <a:gd name="T105" fmla="*/ 3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8" h="111">
                  <a:moveTo>
                    <a:pt x="8" y="22"/>
                  </a:moveTo>
                  <a:lnTo>
                    <a:pt x="11" y="22"/>
                  </a:lnTo>
                  <a:lnTo>
                    <a:pt x="11" y="19"/>
                  </a:lnTo>
                  <a:lnTo>
                    <a:pt x="11" y="15"/>
                  </a:lnTo>
                  <a:lnTo>
                    <a:pt x="15" y="15"/>
                  </a:lnTo>
                  <a:lnTo>
                    <a:pt x="15" y="11"/>
                  </a:lnTo>
                  <a:lnTo>
                    <a:pt x="11" y="7"/>
                  </a:lnTo>
                  <a:lnTo>
                    <a:pt x="11" y="4"/>
                  </a:lnTo>
                  <a:lnTo>
                    <a:pt x="15" y="4"/>
                  </a:lnTo>
                  <a:lnTo>
                    <a:pt x="19" y="0"/>
                  </a:lnTo>
                  <a:lnTo>
                    <a:pt x="19" y="0"/>
                  </a:lnTo>
                  <a:lnTo>
                    <a:pt x="26" y="0"/>
                  </a:lnTo>
                  <a:lnTo>
                    <a:pt x="30" y="4"/>
                  </a:lnTo>
                  <a:lnTo>
                    <a:pt x="30" y="0"/>
                  </a:lnTo>
                  <a:lnTo>
                    <a:pt x="34" y="4"/>
                  </a:lnTo>
                  <a:lnTo>
                    <a:pt x="37" y="7"/>
                  </a:lnTo>
                  <a:lnTo>
                    <a:pt x="41" y="11"/>
                  </a:lnTo>
                  <a:lnTo>
                    <a:pt x="45" y="11"/>
                  </a:lnTo>
                  <a:lnTo>
                    <a:pt x="48" y="15"/>
                  </a:lnTo>
                  <a:lnTo>
                    <a:pt x="52" y="19"/>
                  </a:lnTo>
                  <a:lnTo>
                    <a:pt x="52" y="19"/>
                  </a:lnTo>
                  <a:lnTo>
                    <a:pt x="48" y="22"/>
                  </a:lnTo>
                  <a:lnTo>
                    <a:pt x="45" y="22"/>
                  </a:lnTo>
                  <a:lnTo>
                    <a:pt x="41" y="19"/>
                  </a:lnTo>
                  <a:lnTo>
                    <a:pt x="37" y="19"/>
                  </a:lnTo>
                  <a:lnTo>
                    <a:pt x="37" y="22"/>
                  </a:lnTo>
                  <a:lnTo>
                    <a:pt x="30" y="22"/>
                  </a:lnTo>
                  <a:lnTo>
                    <a:pt x="26" y="22"/>
                  </a:lnTo>
                  <a:lnTo>
                    <a:pt x="26" y="26"/>
                  </a:lnTo>
                  <a:lnTo>
                    <a:pt x="19" y="30"/>
                  </a:lnTo>
                  <a:lnTo>
                    <a:pt x="11" y="37"/>
                  </a:lnTo>
                  <a:lnTo>
                    <a:pt x="11" y="33"/>
                  </a:lnTo>
                  <a:lnTo>
                    <a:pt x="11" y="30"/>
                  </a:lnTo>
                  <a:lnTo>
                    <a:pt x="15" y="30"/>
                  </a:lnTo>
                  <a:lnTo>
                    <a:pt x="19" y="26"/>
                  </a:lnTo>
                  <a:lnTo>
                    <a:pt x="15" y="26"/>
                  </a:lnTo>
                  <a:lnTo>
                    <a:pt x="11" y="26"/>
                  </a:lnTo>
                  <a:lnTo>
                    <a:pt x="11" y="26"/>
                  </a:lnTo>
                  <a:lnTo>
                    <a:pt x="8" y="26"/>
                  </a:lnTo>
                  <a:lnTo>
                    <a:pt x="8" y="22"/>
                  </a:lnTo>
                  <a:lnTo>
                    <a:pt x="8" y="22"/>
                  </a:lnTo>
                  <a:lnTo>
                    <a:pt x="8" y="22"/>
                  </a:lnTo>
                  <a:close/>
                  <a:moveTo>
                    <a:pt x="248" y="4"/>
                  </a:moveTo>
                  <a:lnTo>
                    <a:pt x="245" y="7"/>
                  </a:lnTo>
                  <a:lnTo>
                    <a:pt x="245" y="11"/>
                  </a:lnTo>
                  <a:lnTo>
                    <a:pt x="241" y="11"/>
                  </a:lnTo>
                  <a:lnTo>
                    <a:pt x="233" y="15"/>
                  </a:lnTo>
                  <a:lnTo>
                    <a:pt x="233" y="19"/>
                  </a:lnTo>
                  <a:lnTo>
                    <a:pt x="230" y="19"/>
                  </a:lnTo>
                  <a:lnTo>
                    <a:pt x="226" y="19"/>
                  </a:lnTo>
                  <a:lnTo>
                    <a:pt x="219" y="19"/>
                  </a:lnTo>
                  <a:lnTo>
                    <a:pt x="219" y="15"/>
                  </a:lnTo>
                  <a:lnTo>
                    <a:pt x="215" y="15"/>
                  </a:lnTo>
                  <a:lnTo>
                    <a:pt x="215" y="15"/>
                  </a:lnTo>
                  <a:lnTo>
                    <a:pt x="211" y="15"/>
                  </a:lnTo>
                  <a:lnTo>
                    <a:pt x="204" y="19"/>
                  </a:lnTo>
                  <a:lnTo>
                    <a:pt x="196" y="19"/>
                  </a:lnTo>
                  <a:lnTo>
                    <a:pt x="193" y="19"/>
                  </a:lnTo>
                  <a:lnTo>
                    <a:pt x="189" y="15"/>
                  </a:lnTo>
                  <a:lnTo>
                    <a:pt x="185" y="19"/>
                  </a:lnTo>
                  <a:lnTo>
                    <a:pt x="182" y="15"/>
                  </a:lnTo>
                  <a:lnTo>
                    <a:pt x="178" y="15"/>
                  </a:lnTo>
                  <a:lnTo>
                    <a:pt x="171" y="11"/>
                  </a:lnTo>
                  <a:lnTo>
                    <a:pt x="171" y="11"/>
                  </a:lnTo>
                  <a:lnTo>
                    <a:pt x="167" y="11"/>
                  </a:lnTo>
                  <a:lnTo>
                    <a:pt x="167" y="11"/>
                  </a:lnTo>
                  <a:lnTo>
                    <a:pt x="163" y="7"/>
                  </a:lnTo>
                  <a:lnTo>
                    <a:pt x="163" y="4"/>
                  </a:lnTo>
                  <a:lnTo>
                    <a:pt x="159" y="4"/>
                  </a:lnTo>
                  <a:lnTo>
                    <a:pt x="159" y="4"/>
                  </a:lnTo>
                  <a:lnTo>
                    <a:pt x="152" y="7"/>
                  </a:lnTo>
                  <a:lnTo>
                    <a:pt x="152" y="7"/>
                  </a:lnTo>
                  <a:lnTo>
                    <a:pt x="152" y="7"/>
                  </a:lnTo>
                  <a:lnTo>
                    <a:pt x="145" y="4"/>
                  </a:lnTo>
                  <a:lnTo>
                    <a:pt x="145" y="0"/>
                  </a:lnTo>
                  <a:lnTo>
                    <a:pt x="145" y="0"/>
                  </a:lnTo>
                  <a:lnTo>
                    <a:pt x="141" y="0"/>
                  </a:lnTo>
                  <a:lnTo>
                    <a:pt x="133" y="0"/>
                  </a:lnTo>
                  <a:lnTo>
                    <a:pt x="133" y="0"/>
                  </a:lnTo>
                  <a:lnTo>
                    <a:pt x="130" y="0"/>
                  </a:lnTo>
                  <a:lnTo>
                    <a:pt x="119" y="0"/>
                  </a:lnTo>
                  <a:lnTo>
                    <a:pt x="115" y="0"/>
                  </a:lnTo>
                  <a:lnTo>
                    <a:pt x="108" y="4"/>
                  </a:lnTo>
                  <a:lnTo>
                    <a:pt x="104" y="4"/>
                  </a:lnTo>
                  <a:lnTo>
                    <a:pt x="100" y="4"/>
                  </a:lnTo>
                  <a:lnTo>
                    <a:pt x="96" y="7"/>
                  </a:lnTo>
                  <a:lnTo>
                    <a:pt x="96" y="7"/>
                  </a:lnTo>
                  <a:lnTo>
                    <a:pt x="93" y="11"/>
                  </a:lnTo>
                  <a:lnTo>
                    <a:pt x="89" y="11"/>
                  </a:lnTo>
                  <a:lnTo>
                    <a:pt x="89" y="15"/>
                  </a:lnTo>
                  <a:lnTo>
                    <a:pt x="89" y="15"/>
                  </a:lnTo>
                  <a:lnTo>
                    <a:pt x="89" y="19"/>
                  </a:lnTo>
                  <a:lnTo>
                    <a:pt x="82" y="19"/>
                  </a:lnTo>
                  <a:lnTo>
                    <a:pt x="74" y="15"/>
                  </a:lnTo>
                  <a:lnTo>
                    <a:pt x="71" y="15"/>
                  </a:lnTo>
                  <a:lnTo>
                    <a:pt x="67" y="15"/>
                  </a:lnTo>
                  <a:lnTo>
                    <a:pt x="63" y="15"/>
                  </a:lnTo>
                  <a:lnTo>
                    <a:pt x="59" y="19"/>
                  </a:lnTo>
                  <a:lnTo>
                    <a:pt x="56" y="15"/>
                  </a:lnTo>
                  <a:lnTo>
                    <a:pt x="52" y="19"/>
                  </a:lnTo>
                  <a:lnTo>
                    <a:pt x="52" y="19"/>
                  </a:lnTo>
                  <a:lnTo>
                    <a:pt x="56" y="22"/>
                  </a:lnTo>
                  <a:lnTo>
                    <a:pt x="59" y="22"/>
                  </a:lnTo>
                  <a:lnTo>
                    <a:pt x="63" y="26"/>
                  </a:lnTo>
                  <a:lnTo>
                    <a:pt x="63" y="26"/>
                  </a:lnTo>
                  <a:lnTo>
                    <a:pt x="56" y="26"/>
                  </a:lnTo>
                  <a:lnTo>
                    <a:pt x="52" y="26"/>
                  </a:lnTo>
                  <a:lnTo>
                    <a:pt x="48" y="30"/>
                  </a:lnTo>
                  <a:lnTo>
                    <a:pt x="48" y="33"/>
                  </a:lnTo>
                  <a:lnTo>
                    <a:pt x="52" y="30"/>
                  </a:lnTo>
                  <a:lnTo>
                    <a:pt x="56" y="33"/>
                  </a:lnTo>
                  <a:lnTo>
                    <a:pt x="52" y="33"/>
                  </a:lnTo>
                  <a:lnTo>
                    <a:pt x="45" y="33"/>
                  </a:lnTo>
                  <a:lnTo>
                    <a:pt x="41" y="33"/>
                  </a:lnTo>
                  <a:lnTo>
                    <a:pt x="37" y="33"/>
                  </a:lnTo>
                  <a:lnTo>
                    <a:pt x="34" y="30"/>
                  </a:lnTo>
                  <a:lnTo>
                    <a:pt x="34" y="30"/>
                  </a:lnTo>
                  <a:lnTo>
                    <a:pt x="30" y="33"/>
                  </a:lnTo>
                  <a:lnTo>
                    <a:pt x="26" y="33"/>
                  </a:lnTo>
                  <a:lnTo>
                    <a:pt x="22" y="30"/>
                  </a:lnTo>
                  <a:lnTo>
                    <a:pt x="19" y="30"/>
                  </a:lnTo>
                  <a:lnTo>
                    <a:pt x="11" y="37"/>
                  </a:lnTo>
                  <a:lnTo>
                    <a:pt x="11" y="37"/>
                  </a:lnTo>
                  <a:lnTo>
                    <a:pt x="11" y="41"/>
                  </a:lnTo>
                  <a:lnTo>
                    <a:pt x="11" y="44"/>
                  </a:lnTo>
                  <a:lnTo>
                    <a:pt x="11" y="44"/>
                  </a:lnTo>
                  <a:lnTo>
                    <a:pt x="11" y="48"/>
                  </a:lnTo>
                  <a:lnTo>
                    <a:pt x="11" y="48"/>
                  </a:lnTo>
                  <a:lnTo>
                    <a:pt x="15" y="48"/>
                  </a:lnTo>
                  <a:lnTo>
                    <a:pt x="15" y="48"/>
                  </a:lnTo>
                  <a:lnTo>
                    <a:pt x="19" y="48"/>
                  </a:lnTo>
                  <a:lnTo>
                    <a:pt x="22" y="48"/>
                  </a:lnTo>
                  <a:lnTo>
                    <a:pt x="19" y="52"/>
                  </a:lnTo>
                  <a:lnTo>
                    <a:pt x="19" y="52"/>
                  </a:lnTo>
                  <a:lnTo>
                    <a:pt x="22" y="56"/>
                  </a:lnTo>
                  <a:lnTo>
                    <a:pt x="22" y="59"/>
                  </a:lnTo>
                  <a:lnTo>
                    <a:pt x="22" y="59"/>
                  </a:lnTo>
                  <a:lnTo>
                    <a:pt x="22" y="59"/>
                  </a:lnTo>
                  <a:lnTo>
                    <a:pt x="26" y="59"/>
                  </a:lnTo>
                  <a:lnTo>
                    <a:pt x="26" y="59"/>
                  </a:lnTo>
                  <a:lnTo>
                    <a:pt x="22" y="59"/>
                  </a:lnTo>
                  <a:lnTo>
                    <a:pt x="19" y="63"/>
                  </a:lnTo>
                  <a:lnTo>
                    <a:pt x="22" y="63"/>
                  </a:lnTo>
                  <a:lnTo>
                    <a:pt x="22" y="63"/>
                  </a:lnTo>
                  <a:lnTo>
                    <a:pt x="22" y="67"/>
                  </a:lnTo>
                  <a:lnTo>
                    <a:pt x="19" y="67"/>
                  </a:lnTo>
                  <a:lnTo>
                    <a:pt x="19" y="67"/>
                  </a:lnTo>
                  <a:lnTo>
                    <a:pt x="15" y="63"/>
                  </a:lnTo>
                  <a:lnTo>
                    <a:pt x="15" y="63"/>
                  </a:lnTo>
                  <a:lnTo>
                    <a:pt x="15" y="67"/>
                  </a:lnTo>
                  <a:lnTo>
                    <a:pt x="15" y="70"/>
                  </a:lnTo>
                  <a:lnTo>
                    <a:pt x="15" y="70"/>
                  </a:lnTo>
                  <a:lnTo>
                    <a:pt x="15" y="74"/>
                  </a:lnTo>
                  <a:lnTo>
                    <a:pt x="19" y="74"/>
                  </a:lnTo>
                  <a:lnTo>
                    <a:pt x="19" y="74"/>
                  </a:lnTo>
                  <a:lnTo>
                    <a:pt x="22" y="74"/>
                  </a:lnTo>
                  <a:lnTo>
                    <a:pt x="22" y="74"/>
                  </a:lnTo>
                  <a:lnTo>
                    <a:pt x="26" y="78"/>
                  </a:lnTo>
                  <a:lnTo>
                    <a:pt x="30" y="82"/>
                  </a:lnTo>
                  <a:lnTo>
                    <a:pt x="26" y="82"/>
                  </a:lnTo>
                  <a:lnTo>
                    <a:pt x="26" y="85"/>
                  </a:lnTo>
                  <a:lnTo>
                    <a:pt x="30" y="85"/>
                  </a:lnTo>
                  <a:lnTo>
                    <a:pt x="30" y="85"/>
                  </a:lnTo>
                  <a:lnTo>
                    <a:pt x="34" y="89"/>
                  </a:lnTo>
                  <a:lnTo>
                    <a:pt x="34" y="93"/>
                  </a:lnTo>
                  <a:lnTo>
                    <a:pt x="30" y="93"/>
                  </a:lnTo>
                  <a:lnTo>
                    <a:pt x="30" y="93"/>
                  </a:lnTo>
                  <a:lnTo>
                    <a:pt x="30" y="96"/>
                  </a:lnTo>
                  <a:lnTo>
                    <a:pt x="37" y="93"/>
                  </a:lnTo>
                  <a:lnTo>
                    <a:pt x="45" y="93"/>
                  </a:lnTo>
                  <a:lnTo>
                    <a:pt x="45" y="96"/>
                  </a:lnTo>
                  <a:lnTo>
                    <a:pt x="41" y="96"/>
                  </a:lnTo>
                  <a:lnTo>
                    <a:pt x="37" y="96"/>
                  </a:lnTo>
                  <a:lnTo>
                    <a:pt x="34" y="96"/>
                  </a:lnTo>
                  <a:lnTo>
                    <a:pt x="30" y="100"/>
                  </a:lnTo>
                  <a:lnTo>
                    <a:pt x="34" y="100"/>
                  </a:lnTo>
                  <a:lnTo>
                    <a:pt x="37" y="100"/>
                  </a:lnTo>
                  <a:lnTo>
                    <a:pt x="41" y="100"/>
                  </a:lnTo>
                  <a:lnTo>
                    <a:pt x="41" y="96"/>
                  </a:lnTo>
                  <a:lnTo>
                    <a:pt x="41" y="100"/>
                  </a:lnTo>
                  <a:lnTo>
                    <a:pt x="41" y="100"/>
                  </a:lnTo>
                  <a:lnTo>
                    <a:pt x="45" y="100"/>
                  </a:lnTo>
                  <a:lnTo>
                    <a:pt x="48" y="96"/>
                  </a:lnTo>
                  <a:lnTo>
                    <a:pt x="48" y="96"/>
                  </a:lnTo>
                  <a:lnTo>
                    <a:pt x="52" y="96"/>
                  </a:lnTo>
                  <a:lnTo>
                    <a:pt x="52" y="96"/>
                  </a:lnTo>
                  <a:lnTo>
                    <a:pt x="56" y="100"/>
                  </a:lnTo>
                  <a:lnTo>
                    <a:pt x="56" y="96"/>
                  </a:lnTo>
                  <a:lnTo>
                    <a:pt x="59" y="96"/>
                  </a:lnTo>
                  <a:lnTo>
                    <a:pt x="59" y="100"/>
                  </a:lnTo>
                  <a:lnTo>
                    <a:pt x="59" y="100"/>
                  </a:lnTo>
                  <a:lnTo>
                    <a:pt x="59" y="104"/>
                  </a:lnTo>
                  <a:lnTo>
                    <a:pt x="59" y="104"/>
                  </a:lnTo>
                  <a:lnTo>
                    <a:pt x="63" y="108"/>
                  </a:lnTo>
                  <a:lnTo>
                    <a:pt x="63" y="108"/>
                  </a:lnTo>
                  <a:lnTo>
                    <a:pt x="67" y="108"/>
                  </a:lnTo>
                  <a:lnTo>
                    <a:pt x="71" y="108"/>
                  </a:lnTo>
                  <a:lnTo>
                    <a:pt x="74" y="108"/>
                  </a:lnTo>
                  <a:lnTo>
                    <a:pt x="78" y="108"/>
                  </a:lnTo>
                  <a:lnTo>
                    <a:pt x="78" y="104"/>
                  </a:lnTo>
                  <a:lnTo>
                    <a:pt x="82" y="104"/>
                  </a:lnTo>
                  <a:lnTo>
                    <a:pt x="85" y="104"/>
                  </a:lnTo>
                  <a:lnTo>
                    <a:pt x="85" y="100"/>
                  </a:lnTo>
                  <a:lnTo>
                    <a:pt x="85" y="100"/>
                  </a:lnTo>
                  <a:lnTo>
                    <a:pt x="85" y="96"/>
                  </a:lnTo>
                  <a:lnTo>
                    <a:pt x="89" y="96"/>
                  </a:lnTo>
                  <a:lnTo>
                    <a:pt x="96" y="96"/>
                  </a:lnTo>
                  <a:lnTo>
                    <a:pt x="104" y="100"/>
                  </a:lnTo>
                  <a:lnTo>
                    <a:pt x="108" y="100"/>
                  </a:lnTo>
                  <a:lnTo>
                    <a:pt x="111" y="108"/>
                  </a:lnTo>
                  <a:lnTo>
                    <a:pt x="119" y="108"/>
                  </a:lnTo>
                  <a:lnTo>
                    <a:pt x="133" y="108"/>
                  </a:lnTo>
                  <a:lnTo>
                    <a:pt x="137" y="104"/>
                  </a:lnTo>
                  <a:lnTo>
                    <a:pt x="137" y="104"/>
                  </a:lnTo>
                  <a:lnTo>
                    <a:pt x="137" y="108"/>
                  </a:lnTo>
                  <a:lnTo>
                    <a:pt x="141" y="104"/>
                  </a:lnTo>
                  <a:lnTo>
                    <a:pt x="141" y="104"/>
                  </a:lnTo>
                  <a:lnTo>
                    <a:pt x="148" y="96"/>
                  </a:lnTo>
                  <a:lnTo>
                    <a:pt x="152" y="93"/>
                  </a:lnTo>
                  <a:lnTo>
                    <a:pt x="156" y="96"/>
                  </a:lnTo>
                  <a:lnTo>
                    <a:pt x="163" y="96"/>
                  </a:lnTo>
                  <a:lnTo>
                    <a:pt x="167" y="96"/>
                  </a:lnTo>
                  <a:lnTo>
                    <a:pt x="167" y="96"/>
                  </a:lnTo>
                  <a:lnTo>
                    <a:pt x="171" y="93"/>
                  </a:lnTo>
                  <a:lnTo>
                    <a:pt x="174" y="93"/>
                  </a:lnTo>
                  <a:lnTo>
                    <a:pt x="174" y="96"/>
                  </a:lnTo>
                  <a:lnTo>
                    <a:pt x="171" y="100"/>
                  </a:lnTo>
                  <a:lnTo>
                    <a:pt x="167" y="104"/>
                  </a:lnTo>
                  <a:lnTo>
                    <a:pt x="167" y="104"/>
                  </a:lnTo>
                  <a:lnTo>
                    <a:pt x="171" y="108"/>
                  </a:lnTo>
                  <a:lnTo>
                    <a:pt x="171" y="108"/>
                  </a:lnTo>
                  <a:lnTo>
                    <a:pt x="174" y="111"/>
                  </a:lnTo>
                  <a:lnTo>
                    <a:pt x="178" y="108"/>
                  </a:lnTo>
                  <a:lnTo>
                    <a:pt x="182" y="108"/>
                  </a:lnTo>
                  <a:lnTo>
                    <a:pt x="178" y="104"/>
                  </a:lnTo>
                  <a:lnTo>
                    <a:pt x="182" y="104"/>
                  </a:lnTo>
                  <a:lnTo>
                    <a:pt x="182" y="96"/>
                  </a:lnTo>
                  <a:lnTo>
                    <a:pt x="182" y="96"/>
                  </a:lnTo>
                  <a:lnTo>
                    <a:pt x="189" y="96"/>
                  </a:lnTo>
                  <a:lnTo>
                    <a:pt x="189" y="96"/>
                  </a:lnTo>
                  <a:lnTo>
                    <a:pt x="200" y="96"/>
                  </a:lnTo>
                  <a:lnTo>
                    <a:pt x="200" y="93"/>
                  </a:lnTo>
                  <a:lnTo>
                    <a:pt x="204" y="93"/>
                  </a:lnTo>
                  <a:lnTo>
                    <a:pt x="211" y="93"/>
                  </a:lnTo>
                  <a:lnTo>
                    <a:pt x="215" y="93"/>
                  </a:lnTo>
                  <a:lnTo>
                    <a:pt x="215" y="93"/>
                  </a:lnTo>
                  <a:lnTo>
                    <a:pt x="222" y="96"/>
                  </a:lnTo>
                  <a:lnTo>
                    <a:pt x="230" y="96"/>
                  </a:lnTo>
                  <a:lnTo>
                    <a:pt x="230" y="93"/>
                  </a:lnTo>
                  <a:lnTo>
                    <a:pt x="233" y="93"/>
                  </a:lnTo>
                  <a:lnTo>
                    <a:pt x="237" y="89"/>
                  </a:lnTo>
                  <a:lnTo>
                    <a:pt x="241" y="89"/>
                  </a:lnTo>
                  <a:lnTo>
                    <a:pt x="245" y="89"/>
                  </a:lnTo>
                  <a:lnTo>
                    <a:pt x="248" y="89"/>
                  </a:lnTo>
                  <a:lnTo>
                    <a:pt x="256" y="89"/>
                  </a:lnTo>
                  <a:lnTo>
                    <a:pt x="263" y="85"/>
                  </a:lnTo>
                  <a:lnTo>
                    <a:pt x="267" y="85"/>
                  </a:lnTo>
                  <a:lnTo>
                    <a:pt x="270" y="89"/>
                  </a:lnTo>
                  <a:lnTo>
                    <a:pt x="274" y="85"/>
                  </a:lnTo>
                  <a:lnTo>
                    <a:pt x="278" y="85"/>
                  </a:lnTo>
                  <a:lnTo>
                    <a:pt x="282" y="82"/>
                  </a:lnTo>
                  <a:lnTo>
                    <a:pt x="285" y="82"/>
                  </a:lnTo>
                  <a:lnTo>
                    <a:pt x="293" y="85"/>
                  </a:lnTo>
                  <a:lnTo>
                    <a:pt x="296" y="85"/>
                  </a:lnTo>
                  <a:lnTo>
                    <a:pt x="300" y="85"/>
                  </a:lnTo>
                  <a:lnTo>
                    <a:pt x="300" y="89"/>
                  </a:lnTo>
                  <a:lnTo>
                    <a:pt x="300" y="89"/>
                  </a:lnTo>
                  <a:lnTo>
                    <a:pt x="304" y="89"/>
                  </a:lnTo>
                  <a:lnTo>
                    <a:pt x="308" y="85"/>
                  </a:lnTo>
                  <a:lnTo>
                    <a:pt x="304" y="82"/>
                  </a:lnTo>
                  <a:lnTo>
                    <a:pt x="300" y="78"/>
                  </a:lnTo>
                  <a:lnTo>
                    <a:pt x="296" y="74"/>
                  </a:lnTo>
                  <a:lnTo>
                    <a:pt x="296" y="74"/>
                  </a:lnTo>
                  <a:lnTo>
                    <a:pt x="296" y="70"/>
                  </a:lnTo>
                  <a:lnTo>
                    <a:pt x="300" y="63"/>
                  </a:lnTo>
                  <a:lnTo>
                    <a:pt x="296" y="63"/>
                  </a:lnTo>
                  <a:lnTo>
                    <a:pt x="293" y="63"/>
                  </a:lnTo>
                  <a:lnTo>
                    <a:pt x="293" y="59"/>
                  </a:lnTo>
                  <a:lnTo>
                    <a:pt x="293" y="56"/>
                  </a:lnTo>
                  <a:lnTo>
                    <a:pt x="293" y="48"/>
                  </a:lnTo>
                  <a:lnTo>
                    <a:pt x="293" y="48"/>
                  </a:lnTo>
                  <a:lnTo>
                    <a:pt x="293" y="44"/>
                  </a:lnTo>
                  <a:lnTo>
                    <a:pt x="296" y="44"/>
                  </a:lnTo>
                  <a:lnTo>
                    <a:pt x="296" y="41"/>
                  </a:lnTo>
                  <a:lnTo>
                    <a:pt x="300" y="41"/>
                  </a:lnTo>
                  <a:lnTo>
                    <a:pt x="296" y="37"/>
                  </a:lnTo>
                  <a:lnTo>
                    <a:pt x="293" y="33"/>
                  </a:lnTo>
                  <a:lnTo>
                    <a:pt x="293" y="33"/>
                  </a:lnTo>
                  <a:lnTo>
                    <a:pt x="285" y="33"/>
                  </a:lnTo>
                  <a:lnTo>
                    <a:pt x="282" y="30"/>
                  </a:lnTo>
                  <a:lnTo>
                    <a:pt x="282" y="26"/>
                  </a:lnTo>
                  <a:lnTo>
                    <a:pt x="282" y="22"/>
                  </a:lnTo>
                  <a:lnTo>
                    <a:pt x="282" y="19"/>
                  </a:lnTo>
                  <a:lnTo>
                    <a:pt x="278" y="19"/>
                  </a:lnTo>
                  <a:lnTo>
                    <a:pt x="278" y="15"/>
                  </a:lnTo>
                  <a:lnTo>
                    <a:pt x="274" y="11"/>
                  </a:lnTo>
                  <a:lnTo>
                    <a:pt x="270" y="11"/>
                  </a:lnTo>
                  <a:lnTo>
                    <a:pt x="263" y="7"/>
                  </a:lnTo>
                  <a:lnTo>
                    <a:pt x="263" y="7"/>
                  </a:lnTo>
                  <a:lnTo>
                    <a:pt x="259" y="7"/>
                  </a:lnTo>
                  <a:lnTo>
                    <a:pt x="256" y="7"/>
                  </a:lnTo>
                  <a:lnTo>
                    <a:pt x="252" y="7"/>
                  </a:lnTo>
                  <a:lnTo>
                    <a:pt x="252" y="7"/>
                  </a:lnTo>
                  <a:lnTo>
                    <a:pt x="248" y="7"/>
                  </a:lnTo>
                  <a:lnTo>
                    <a:pt x="248" y="4"/>
                  </a:lnTo>
                  <a:lnTo>
                    <a:pt x="248" y="4"/>
                  </a:lnTo>
                  <a:lnTo>
                    <a:pt x="248" y="4"/>
                  </a:lnTo>
                  <a:close/>
                  <a:moveTo>
                    <a:pt x="37" y="100"/>
                  </a:moveTo>
                  <a:lnTo>
                    <a:pt x="37" y="100"/>
                  </a:lnTo>
                  <a:lnTo>
                    <a:pt x="41" y="100"/>
                  </a:lnTo>
                  <a:lnTo>
                    <a:pt x="41" y="100"/>
                  </a:lnTo>
                  <a:lnTo>
                    <a:pt x="37" y="100"/>
                  </a:lnTo>
                  <a:lnTo>
                    <a:pt x="37" y="100"/>
                  </a:lnTo>
                  <a:lnTo>
                    <a:pt x="37" y="100"/>
                  </a:lnTo>
                  <a:close/>
                  <a:moveTo>
                    <a:pt x="0" y="33"/>
                  </a:moveTo>
                  <a:lnTo>
                    <a:pt x="4" y="37"/>
                  </a:lnTo>
                  <a:lnTo>
                    <a:pt x="8" y="33"/>
                  </a:lnTo>
                  <a:lnTo>
                    <a:pt x="8" y="33"/>
                  </a:lnTo>
                  <a:lnTo>
                    <a:pt x="8" y="33"/>
                  </a:lnTo>
                  <a:lnTo>
                    <a:pt x="4" y="33"/>
                  </a:lnTo>
                  <a:lnTo>
                    <a:pt x="0" y="33"/>
                  </a:lnTo>
                  <a:lnTo>
                    <a:pt x="0" y="3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8" name="Freeform 80"/>
            <p:cNvSpPr/>
            <p:nvPr/>
          </p:nvSpPr>
          <p:spPr bwMode="auto">
            <a:xfrm>
              <a:off x="5088158" y="2418143"/>
              <a:ext cx="205861" cy="181415"/>
            </a:xfrm>
            <a:custGeom>
              <a:avLst/>
              <a:gdLst>
                <a:gd name="T0" fmla="*/ 160 w 160"/>
                <a:gd name="T1" fmla="*/ 118 h 141"/>
                <a:gd name="T2" fmla="*/ 152 w 160"/>
                <a:gd name="T3" fmla="*/ 115 h 141"/>
                <a:gd name="T4" fmla="*/ 145 w 160"/>
                <a:gd name="T5" fmla="*/ 107 h 141"/>
                <a:gd name="T6" fmla="*/ 145 w 160"/>
                <a:gd name="T7" fmla="*/ 100 h 141"/>
                <a:gd name="T8" fmla="*/ 145 w 160"/>
                <a:gd name="T9" fmla="*/ 89 h 141"/>
                <a:gd name="T10" fmla="*/ 137 w 160"/>
                <a:gd name="T11" fmla="*/ 81 h 141"/>
                <a:gd name="T12" fmla="*/ 134 w 160"/>
                <a:gd name="T13" fmla="*/ 81 h 141"/>
                <a:gd name="T14" fmla="*/ 119 w 160"/>
                <a:gd name="T15" fmla="*/ 74 h 141"/>
                <a:gd name="T16" fmla="*/ 115 w 160"/>
                <a:gd name="T17" fmla="*/ 74 h 141"/>
                <a:gd name="T18" fmla="*/ 115 w 160"/>
                <a:gd name="T19" fmla="*/ 70 h 141"/>
                <a:gd name="T20" fmla="*/ 111 w 160"/>
                <a:gd name="T21" fmla="*/ 66 h 141"/>
                <a:gd name="T22" fmla="*/ 108 w 160"/>
                <a:gd name="T23" fmla="*/ 63 h 141"/>
                <a:gd name="T24" fmla="*/ 104 w 160"/>
                <a:gd name="T25" fmla="*/ 59 h 141"/>
                <a:gd name="T26" fmla="*/ 104 w 160"/>
                <a:gd name="T27" fmla="*/ 55 h 141"/>
                <a:gd name="T28" fmla="*/ 104 w 160"/>
                <a:gd name="T29" fmla="*/ 51 h 141"/>
                <a:gd name="T30" fmla="*/ 108 w 160"/>
                <a:gd name="T31" fmla="*/ 44 h 141"/>
                <a:gd name="T32" fmla="*/ 108 w 160"/>
                <a:gd name="T33" fmla="*/ 40 h 141"/>
                <a:gd name="T34" fmla="*/ 111 w 160"/>
                <a:gd name="T35" fmla="*/ 37 h 141"/>
                <a:gd name="T36" fmla="*/ 111 w 160"/>
                <a:gd name="T37" fmla="*/ 29 h 141"/>
                <a:gd name="T38" fmla="*/ 115 w 160"/>
                <a:gd name="T39" fmla="*/ 29 h 141"/>
                <a:gd name="T40" fmla="*/ 115 w 160"/>
                <a:gd name="T41" fmla="*/ 29 h 141"/>
                <a:gd name="T42" fmla="*/ 108 w 160"/>
                <a:gd name="T43" fmla="*/ 26 h 141"/>
                <a:gd name="T44" fmla="*/ 100 w 160"/>
                <a:gd name="T45" fmla="*/ 22 h 141"/>
                <a:gd name="T46" fmla="*/ 97 w 160"/>
                <a:gd name="T47" fmla="*/ 22 h 141"/>
                <a:gd name="T48" fmla="*/ 93 w 160"/>
                <a:gd name="T49" fmla="*/ 14 h 141"/>
                <a:gd name="T50" fmla="*/ 89 w 160"/>
                <a:gd name="T51" fmla="*/ 11 h 141"/>
                <a:gd name="T52" fmla="*/ 86 w 160"/>
                <a:gd name="T53" fmla="*/ 7 h 141"/>
                <a:gd name="T54" fmla="*/ 78 w 160"/>
                <a:gd name="T55" fmla="*/ 7 h 141"/>
                <a:gd name="T56" fmla="*/ 78 w 160"/>
                <a:gd name="T57" fmla="*/ 3 h 141"/>
                <a:gd name="T58" fmla="*/ 71 w 160"/>
                <a:gd name="T59" fmla="*/ 3 h 141"/>
                <a:gd name="T60" fmla="*/ 60 w 160"/>
                <a:gd name="T61" fmla="*/ 0 h 141"/>
                <a:gd name="T62" fmla="*/ 52 w 160"/>
                <a:gd name="T63" fmla="*/ 3 h 141"/>
                <a:gd name="T64" fmla="*/ 48 w 160"/>
                <a:gd name="T65" fmla="*/ 7 h 141"/>
                <a:gd name="T66" fmla="*/ 45 w 160"/>
                <a:gd name="T67" fmla="*/ 11 h 141"/>
                <a:gd name="T68" fmla="*/ 34 w 160"/>
                <a:gd name="T69" fmla="*/ 14 h 141"/>
                <a:gd name="T70" fmla="*/ 34 w 160"/>
                <a:gd name="T71" fmla="*/ 22 h 141"/>
                <a:gd name="T72" fmla="*/ 34 w 160"/>
                <a:gd name="T73" fmla="*/ 33 h 141"/>
                <a:gd name="T74" fmla="*/ 34 w 160"/>
                <a:gd name="T75" fmla="*/ 40 h 141"/>
                <a:gd name="T76" fmla="*/ 30 w 160"/>
                <a:gd name="T77" fmla="*/ 48 h 141"/>
                <a:gd name="T78" fmla="*/ 0 w 160"/>
                <a:gd name="T79" fmla="*/ 70 h 141"/>
                <a:gd name="T80" fmla="*/ 0 w 160"/>
                <a:gd name="T81" fmla="*/ 70 h 141"/>
                <a:gd name="T82" fmla="*/ 23 w 160"/>
                <a:gd name="T83" fmla="*/ 92 h 141"/>
                <a:gd name="T84" fmla="*/ 130 w 160"/>
                <a:gd name="T85" fmla="*/ 141 h 141"/>
                <a:gd name="T86" fmla="*/ 137 w 160"/>
                <a:gd name="T87" fmla="*/ 126 h 141"/>
                <a:gd name="T88" fmla="*/ 152 w 160"/>
                <a:gd name="T89" fmla="*/ 126 h 141"/>
                <a:gd name="T90" fmla="*/ 156 w 160"/>
                <a:gd name="T91" fmla="*/ 126 h 141"/>
                <a:gd name="T92" fmla="*/ 160 w 160"/>
                <a:gd name="T93" fmla="*/ 1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141">
                  <a:moveTo>
                    <a:pt x="160" y="122"/>
                  </a:moveTo>
                  <a:lnTo>
                    <a:pt x="160" y="118"/>
                  </a:lnTo>
                  <a:lnTo>
                    <a:pt x="156" y="118"/>
                  </a:lnTo>
                  <a:lnTo>
                    <a:pt x="152" y="115"/>
                  </a:lnTo>
                  <a:lnTo>
                    <a:pt x="152" y="107"/>
                  </a:lnTo>
                  <a:lnTo>
                    <a:pt x="145" y="107"/>
                  </a:lnTo>
                  <a:lnTo>
                    <a:pt x="145" y="103"/>
                  </a:lnTo>
                  <a:lnTo>
                    <a:pt x="145" y="100"/>
                  </a:lnTo>
                  <a:lnTo>
                    <a:pt x="148" y="96"/>
                  </a:lnTo>
                  <a:lnTo>
                    <a:pt x="145" y="89"/>
                  </a:lnTo>
                  <a:lnTo>
                    <a:pt x="141" y="89"/>
                  </a:lnTo>
                  <a:lnTo>
                    <a:pt x="137" y="81"/>
                  </a:lnTo>
                  <a:lnTo>
                    <a:pt x="137" y="81"/>
                  </a:lnTo>
                  <a:lnTo>
                    <a:pt x="134" y="81"/>
                  </a:lnTo>
                  <a:lnTo>
                    <a:pt x="123" y="74"/>
                  </a:lnTo>
                  <a:lnTo>
                    <a:pt x="119" y="74"/>
                  </a:lnTo>
                  <a:lnTo>
                    <a:pt x="119" y="77"/>
                  </a:lnTo>
                  <a:lnTo>
                    <a:pt x="115" y="74"/>
                  </a:lnTo>
                  <a:lnTo>
                    <a:pt x="115" y="70"/>
                  </a:lnTo>
                  <a:lnTo>
                    <a:pt x="115" y="70"/>
                  </a:lnTo>
                  <a:lnTo>
                    <a:pt x="115" y="66"/>
                  </a:lnTo>
                  <a:lnTo>
                    <a:pt x="111" y="66"/>
                  </a:lnTo>
                  <a:lnTo>
                    <a:pt x="111" y="63"/>
                  </a:lnTo>
                  <a:lnTo>
                    <a:pt x="108" y="63"/>
                  </a:lnTo>
                  <a:lnTo>
                    <a:pt x="104" y="59"/>
                  </a:lnTo>
                  <a:lnTo>
                    <a:pt x="104" y="59"/>
                  </a:lnTo>
                  <a:lnTo>
                    <a:pt x="104" y="59"/>
                  </a:lnTo>
                  <a:lnTo>
                    <a:pt x="104" y="55"/>
                  </a:lnTo>
                  <a:lnTo>
                    <a:pt x="104" y="55"/>
                  </a:lnTo>
                  <a:lnTo>
                    <a:pt x="104" y="51"/>
                  </a:lnTo>
                  <a:lnTo>
                    <a:pt x="104" y="48"/>
                  </a:lnTo>
                  <a:lnTo>
                    <a:pt x="108" y="44"/>
                  </a:lnTo>
                  <a:lnTo>
                    <a:pt x="108" y="40"/>
                  </a:lnTo>
                  <a:lnTo>
                    <a:pt x="108" y="40"/>
                  </a:lnTo>
                  <a:lnTo>
                    <a:pt x="111" y="40"/>
                  </a:lnTo>
                  <a:lnTo>
                    <a:pt x="111" y="37"/>
                  </a:lnTo>
                  <a:lnTo>
                    <a:pt x="111" y="33"/>
                  </a:lnTo>
                  <a:lnTo>
                    <a:pt x="111" y="29"/>
                  </a:lnTo>
                  <a:lnTo>
                    <a:pt x="111" y="29"/>
                  </a:lnTo>
                  <a:lnTo>
                    <a:pt x="115" y="29"/>
                  </a:lnTo>
                  <a:lnTo>
                    <a:pt x="115" y="29"/>
                  </a:lnTo>
                  <a:lnTo>
                    <a:pt x="115" y="29"/>
                  </a:lnTo>
                  <a:lnTo>
                    <a:pt x="111" y="26"/>
                  </a:lnTo>
                  <a:lnTo>
                    <a:pt x="108" y="26"/>
                  </a:lnTo>
                  <a:lnTo>
                    <a:pt x="108" y="26"/>
                  </a:lnTo>
                  <a:lnTo>
                    <a:pt x="100" y="22"/>
                  </a:lnTo>
                  <a:lnTo>
                    <a:pt x="97" y="22"/>
                  </a:lnTo>
                  <a:lnTo>
                    <a:pt x="97" y="22"/>
                  </a:lnTo>
                  <a:lnTo>
                    <a:pt x="93" y="18"/>
                  </a:lnTo>
                  <a:lnTo>
                    <a:pt x="93" y="14"/>
                  </a:lnTo>
                  <a:lnTo>
                    <a:pt x="89" y="14"/>
                  </a:lnTo>
                  <a:lnTo>
                    <a:pt x="89" y="11"/>
                  </a:lnTo>
                  <a:lnTo>
                    <a:pt x="89" y="11"/>
                  </a:lnTo>
                  <a:lnTo>
                    <a:pt x="86" y="7"/>
                  </a:lnTo>
                  <a:lnTo>
                    <a:pt x="82" y="7"/>
                  </a:lnTo>
                  <a:lnTo>
                    <a:pt x="78" y="7"/>
                  </a:lnTo>
                  <a:lnTo>
                    <a:pt x="78" y="7"/>
                  </a:lnTo>
                  <a:lnTo>
                    <a:pt x="78" y="3"/>
                  </a:lnTo>
                  <a:lnTo>
                    <a:pt x="74" y="3"/>
                  </a:lnTo>
                  <a:lnTo>
                    <a:pt x="71" y="3"/>
                  </a:lnTo>
                  <a:lnTo>
                    <a:pt x="63" y="0"/>
                  </a:lnTo>
                  <a:lnTo>
                    <a:pt x="60" y="0"/>
                  </a:lnTo>
                  <a:lnTo>
                    <a:pt x="56" y="3"/>
                  </a:lnTo>
                  <a:lnTo>
                    <a:pt x="52" y="3"/>
                  </a:lnTo>
                  <a:lnTo>
                    <a:pt x="48" y="7"/>
                  </a:lnTo>
                  <a:lnTo>
                    <a:pt x="48" y="7"/>
                  </a:lnTo>
                  <a:lnTo>
                    <a:pt x="45" y="11"/>
                  </a:lnTo>
                  <a:lnTo>
                    <a:pt x="45" y="11"/>
                  </a:lnTo>
                  <a:lnTo>
                    <a:pt x="41" y="11"/>
                  </a:lnTo>
                  <a:lnTo>
                    <a:pt x="34" y="14"/>
                  </a:lnTo>
                  <a:lnTo>
                    <a:pt x="34" y="18"/>
                  </a:lnTo>
                  <a:lnTo>
                    <a:pt x="34" y="22"/>
                  </a:lnTo>
                  <a:lnTo>
                    <a:pt x="34" y="29"/>
                  </a:lnTo>
                  <a:lnTo>
                    <a:pt x="34" y="33"/>
                  </a:lnTo>
                  <a:lnTo>
                    <a:pt x="34" y="40"/>
                  </a:lnTo>
                  <a:lnTo>
                    <a:pt x="34" y="40"/>
                  </a:lnTo>
                  <a:lnTo>
                    <a:pt x="34" y="44"/>
                  </a:lnTo>
                  <a:lnTo>
                    <a:pt x="30" y="48"/>
                  </a:lnTo>
                  <a:lnTo>
                    <a:pt x="30" y="51"/>
                  </a:lnTo>
                  <a:lnTo>
                    <a:pt x="0" y="70"/>
                  </a:lnTo>
                  <a:lnTo>
                    <a:pt x="0" y="70"/>
                  </a:lnTo>
                  <a:lnTo>
                    <a:pt x="0" y="70"/>
                  </a:lnTo>
                  <a:lnTo>
                    <a:pt x="8" y="89"/>
                  </a:lnTo>
                  <a:lnTo>
                    <a:pt x="23" y="92"/>
                  </a:lnTo>
                  <a:lnTo>
                    <a:pt x="100" y="141"/>
                  </a:lnTo>
                  <a:lnTo>
                    <a:pt x="130" y="141"/>
                  </a:lnTo>
                  <a:lnTo>
                    <a:pt x="134" y="133"/>
                  </a:lnTo>
                  <a:lnTo>
                    <a:pt x="137" y="126"/>
                  </a:lnTo>
                  <a:lnTo>
                    <a:pt x="145" y="122"/>
                  </a:lnTo>
                  <a:lnTo>
                    <a:pt x="152" y="126"/>
                  </a:lnTo>
                  <a:lnTo>
                    <a:pt x="156" y="126"/>
                  </a:lnTo>
                  <a:lnTo>
                    <a:pt x="156" y="126"/>
                  </a:lnTo>
                  <a:lnTo>
                    <a:pt x="156" y="122"/>
                  </a:lnTo>
                  <a:lnTo>
                    <a:pt x="160" y="12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79" name="Freeform 81"/>
            <p:cNvSpPr/>
            <p:nvPr/>
          </p:nvSpPr>
          <p:spPr bwMode="auto">
            <a:xfrm>
              <a:off x="5255421" y="2575112"/>
              <a:ext cx="38599" cy="33452"/>
            </a:xfrm>
            <a:custGeom>
              <a:avLst/>
              <a:gdLst>
                <a:gd name="T0" fmla="*/ 0 w 30"/>
                <a:gd name="T1" fmla="*/ 19 h 26"/>
                <a:gd name="T2" fmla="*/ 4 w 30"/>
                <a:gd name="T3" fmla="*/ 11 h 26"/>
                <a:gd name="T4" fmla="*/ 7 w 30"/>
                <a:gd name="T5" fmla="*/ 4 h 26"/>
                <a:gd name="T6" fmla="*/ 15 w 30"/>
                <a:gd name="T7" fmla="*/ 0 h 26"/>
                <a:gd name="T8" fmla="*/ 22 w 30"/>
                <a:gd name="T9" fmla="*/ 4 h 26"/>
                <a:gd name="T10" fmla="*/ 26 w 30"/>
                <a:gd name="T11" fmla="*/ 4 h 26"/>
                <a:gd name="T12" fmla="*/ 26 w 30"/>
                <a:gd name="T13" fmla="*/ 4 h 26"/>
                <a:gd name="T14" fmla="*/ 26 w 30"/>
                <a:gd name="T15" fmla="*/ 4 h 26"/>
                <a:gd name="T16" fmla="*/ 26 w 30"/>
                <a:gd name="T17" fmla="*/ 11 h 26"/>
                <a:gd name="T18" fmla="*/ 18 w 30"/>
                <a:gd name="T19" fmla="*/ 11 h 26"/>
                <a:gd name="T20" fmla="*/ 26 w 30"/>
                <a:gd name="T21" fmla="*/ 15 h 26"/>
                <a:gd name="T22" fmla="*/ 26 w 30"/>
                <a:gd name="T23" fmla="*/ 15 h 26"/>
                <a:gd name="T24" fmla="*/ 26 w 30"/>
                <a:gd name="T25" fmla="*/ 15 h 26"/>
                <a:gd name="T26" fmla="*/ 26 w 30"/>
                <a:gd name="T27" fmla="*/ 19 h 26"/>
                <a:gd name="T28" fmla="*/ 30 w 30"/>
                <a:gd name="T29" fmla="*/ 22 h 26"/>
                <a:gd name="T30" fmla="*/ 26 w 30"/>
                <a:gd name="T31" fmla="*/ 22 h 26"/>
                <a:gd name="T32" fmla="*/ 26 w 30"/>
                <a:gd name="T33" fmla="*/ 22 h 26"/>
                <a:gd name="T34" fmla="*/ 30 w 30"/>
                <a:gd name="T35" fmla="*/ 22 h 26"/>
                <a:gd name="T36" fmla="*/ 18 w 30"/>
                <a:gd name="T37" fmla="*/ 26 h 26"/>
                <a:gd name="T38" fmla="*/ 18 w 30"/>
                <a:gd name="T39" fmla="*/ 22 h 26"/>
                <a:gd name="T40" fmla="*/ 4 w 30"/>
                <a:gd name="T41" fmla="*/ 19 h 26"/>
                <a:gd name="T42" fmla="*/ 0 w 30"/>
                <a:gd name="T43"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6">
                  <a:moveTo>
                    <a:pt x="0" y="19"/>
                  </a:moveTo>
                  <a:lnTo>
                    <a:pt x="4" y="11"/>
                  </a:lnTo>
                  <a:lnTo>
                    <a:pt x="7" y="4"/>
                  </a:lnTo>
                  <a:lnTo>
                    <a:pt x="15" y="0"/>
                  </a:lnTo>
                  <a:lnTo>
                    <a:pt x="22" y="4"/>
                  </a:lnTo>
                  <a:lnTo>
                    <a:pt x="26" y="4"/>
                  </a:lnTo>
                  <a:lnTo>
                    <a:pt x="26" y="4"/>
                  </a:lnTo>
                  <a:lnTo>
                    <a:pt x="26" y="4"/>
                  </a:lnTo>
                  <a:lnTo>
                    <a:pt x="26" y="11"/>
                  </a:lnTo>
                  <a:lnTo>
                    <a:pt x="18" y="11"/>
                  </a:lnTo>
                  <a:lnTo>
                    <a:pt x="26" y="15"/>
                  </a:lnTo>
                  <a:lnTo>
                    <a:pt x="26" y="15"/>
                  </a:lnTo>
                  <a:lnTo>
                    <a:pt x="26" y="15"/>
                  </a:lnTo>
                  <a:lnTo>
                    <a:pt x="26" y="19"/>
                  </a:lnTo>
                  <a:lnTo>
                    <a:pt x="30" y="22"/>
                  </a:lnTo>
                  <a:lnTo>
                    <a:pt x="26" y="22"/>
                  </a:lnTo>
                  <a:lnTo>
                    <a:pt x="26" y="22"/>
                  </a:lnTo>
                  <a:lnTo>
                    <a:pt x="30" y="22"/>
                  </a:lnTo>
                  <a:lnTo>
                    <a:pt x="18" y="26"/>
                  </a:lnTo>
                  <a:lnTo>
                    <a:pt x="18" y="22"/>
                  </a:lnTo>
                  <a:lnTo>
                    <a:pt x="4" y="19"/>
                  </a:lnTo>
                  <a:lnTo>
                    <a:pt x="0" y="1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0" name="Freeform 82"/>
            <p:cNvSpPr/>
            <p:nvPr/>
          </p:nvSpPr>
          <p:spPr bwMode="auto">
            <a:xfrm>
              <a:off x="4950488" y="2460603"/>
              <a:ext cx="47606" cy="23159"/>
            </a:xfrm>
            <a:custGeom>
              <a:avLst/>
              <a:gdLst>
                <a:gd name="T0" fmla="*/ 4 w 37"/>
                <a:gd name="T1" fmla="*/ 18 h 18"/>
                <a:gd name="T2" fmla="*/ 0 w 37"/>
                <a:gd name="T3" fmla="*/ 15 h 18"/>
                <a:gd name="T4" fmla="*/ 0 w 37"/>
                <a:gd name="T5" fmla="*/ 15 h 18"/>
                <a:gd name="T6" fmla="*/ 0 w 37"/>
                <a:gd name="T7" fmla="*/ 11 h 18"/>
                <a:gd name="T8" fmla="*/ 0 w 37"/>
                <a:gd name="T9" fmla="*/ 11 h 18"/>
                <a:gd name="T10" fmla="*/ 4 w 37"/>
                <a:gd name="T11" fmla="*/ 7 h 18"/>
                <a:gd name="T12" fmla="*/ 7 w 37"/>
                <a:gd name="T13" fmla="*/ 7 h 18"/>
                <a:gd name="T14" fmla="*/ 7 w 37"/>
                <a:gd name="T15" fmla="*/ 7 h 18"/>
                <a:gd name="T16" fmla="*/ 7 w 37"/>
                <a:gd name="T17" fmla="*/ 7 h 18"/>
                <a:gd name="T18" fmla="*/ 11 w 37"/>
                <a:gd name="T19" fmla="*/ 4 h 18"/>
                <a:gd name="T20" fmla="*/ 11 w 37"/>
                <a:gd name="T21" fmla="*/ 4 h 18"/>
                <a:gd name="T22" fmla="*/ 15 w 37"/>
                <a:gd name="T23" fmla="*/ 7 h 18"/>
                <a:gd name="T24" fmla="*/ 18 w 37"/>
                <a:gd name="T25" fmla="*/ 7 h 18"/>
                <a:gd name="T26" fmla="*/ 26 w 37"/>
                <a:gd name="T27" fmla="*/ 4 h 18"/>
                <a:gd name="T28" fmla="*/ 33 w 37"/>
                <a:gd name="T29" fmla="*/ 0 h 18"/>
                <a:gd name="T30" fmla="*/ 33 w 37"/>
                <a:gd name="T31" fmla="*/ 0 h 18"/>
                <a:gd name="T32" fmla="*/ 37 w 37"/>
                <a:gd name="T33" fmla="*/ 0 h 18"/>
                <a:gd name="T34" fmla="*/ 33 w 37"/>
                <a:gd name="T35" fmla="*/ 4 h 18"/>
                <a:gd name="T36" fmla="*/ 30 w 37"/>
                <a:gd name="T37" fmla="*/ 4 h 18"/>
                <a:gd name="T38" fmla="*/ 26 w 37"/>
                <a:gd name="T39" fmla="*/ 7 h 18"/>
                <a:gd name="T40" fmla="*/ 26 w 37"/>
                <a:gd name="T41" fmla="*/ 11 h 18"/>
                <a:gd name="T42" fmla="*/ 26 w 37"/>
                <a:gd name="T43" fmla="*/ 15 h 18"/>
                <a:gd name="T44" fmla="*/ 22 w 37"/>
                <a:gd name="T45" fmla="*/ 15 h 18"/>
                <a:gd name="T46" fmla="*/ 18 w 37"/>
                <a:gd name="T47" fmla="*/ 15 h 18"/>
                <a:gd name="T48" fmla="*/ 18 w 37"/>
                <a:gd name="T49" fmla="*/ 18 h 18"/>
                <a:gd name="T50" fmla="*/ 15 w 37"/>
                <a:gd name="T51" fmla="*/ 18 h 18"/>
                <a:gd name="T52" fmla="*/ 11 w 37"/>
                <a:gd name="T53" fmla="*/ 18 h 18"/>
                <a:gd name="T54" fmla="*/ 11 w 37"/>
                <a:gd name="T55" fmla="*/ 18 h 18"/>
                <a:gd name="T56" fmla="*/ 4 w 37"/>
                <a:gd name="T5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8">
                  <a:moveTo>
                    <a:pt x="4" y="18"/>
                  </a:moveTo>
                  <a:lnTo>
                    <a:pt x="0" y="15"/>
                  </a:lnTo>
                  <a:lnTo>
                    <a:pt x="0" y="15"/>
                  </a:lnTo>
                  <a:lnTo>
                    <a:pt x="0" y="11"/>
                  </a:lnTo>
                  <a:lnTo>
                    <a:pt x="0" y="11"/>
                  </a:lnTo>
                  <a:lnTo>
                    <a:pt x="4" y="7"/>
                  </a:lnTo>
                  <a:lnTo>
                    <a:pt x="7" y="7"/>
                  </a:lnTo>
                  <a:lnTo>
                    <a:pt x="7" y="7"/>
                  </a:lnTo>
                  <a:lnTo>
                    <a:pt x="7" y="7"/>
                  </a:lnTo>
                  <a:lnTo>
                    <a:pt x="11" y="4"/>
                  </a:lnTo>
                  <a:lnTo>
                    <a:pt x="11" y="4"/>
                  </a:lnTo>
                  <a:lnTo>
                    <a:pt x="15" y="7"/>
                  </a:lnTo>
                  <a:lnTo>
                    <a:pt x="18" y="7"/>
                  </a:lnTo>
                  <a:lnTo>
                    <a:pt x="26" y="4"/>
                  </a:lnTo>
                  <a:lnTo>
                    <a:pt x="33" y="0"/>
                  </a:lnTo>
                  <a:lnTo>
                    <a:pt x="33" y="0"/>
                  </a:lnTo>
                  <a:lnTo>
                    <a:pt x="37" y="0"/>
                  </a:lnTo>
                  <a:lnTo>
                    <a:pt x="33" y="4"/>
                  </a:lnTo>
                  <a:lnTo>
                    <a:pt x="30" y="4"/>
                  </a:lnTo>
                  <a:lnTo>
                    <a:pt x="26" y="7"/>
                  </a:lnTo>
                  <a:lnTo>
                    <a:pt x="26" y="11"/>
                  </a:lnTo>
                  <a:lnTo>
                    <a:pt x="26" y="15"/>
                  </a:lnTo>
                  <a:lnTo>
                    <a:pt x="22" y="15"/>
                  </a:lnTo>
                  <a:lnTo>
                    <a:pt x="18" y="15"/>
                  </a:lnTo>
                  <a:lnTo>
                    <a:pt x="18" y="18"/>
                  </a:lnTo>
                  <a:lnTo>
                    <a:pt x="15" y="18"/>
                  </a:lnTo>
                  <a:lnTo>
                    <a:pt x="11" y="18"/>
                  </a:lnTo>
                  <a:lnTo>
                    <a:pt x="11" y="18"/>
                  </a:lnTo>
                  <a:lnTo>
                    <a:pt x="4" y="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1" name="Freeform 83"/>
            <p:cNvSpPr/>
            <p:nvPr/>
          </p:nvSpPr>
          <p:spPr bwMode="auto">
            <a:xfrm>
              <a:off x="5017394" y="2422004"/>
              <a:ext cx="132523" cy="110650"/>
            </a:xfrm>
            <a:custGeom>
              <a:avLst/>
              <a:gdLst>
                <a:gd name="T0" fmla="*/ 85 w 103"/>
                <a:gd name="T1" fmla="*/ 48 h 86"/>
                <a:gd name="T2" fmla="*/ 89 w 103"/>
                <a:gd name="T3" fmla="*/ 41 h 86"/>
                <a:gd name="T4" fmla="*/ 89 w 103"/>
                <a:gd name="T5" fmla="*/ 37 h 86"/>
                <a:gd name="T6" fmla="*/ 89 w 103"/>
                <a:gd name="T7" fmla="*/ 26 h 86"/>
                <a:gd name="T8" fmla="*/ 89 w 103"/>
                <a:gd name="T9" fmla="*/ 15 h 86"/>
                <a:gd name="T10" fmla="*/ 96 w 103"/>
                <a:gd name="T11" fmla="*/ 8 h 86"/>
                <a:gd name="T12" fmla="*/ 100 w 103"/>
                <a:gd name="T13" fmla="*/ 8 h 86"/>
                <a:gd name="T14" fmla="*/ 100 w 103"/>
                <a:gd name="T15" fmla="*/ 0 h 86"/>
                <a:gd name="T16" fmla="*/ 89 w 103"/>
                <a:gd name="T17" fmla="*/ 4 h 86"/>
                <a:gd name="T18" fmla="*/ 78 w 103"/>
                <a:gd name="T19" fmla="*/ 4 h 86"/>
                <a:gd name="T20" fmla="*/ 70 w 103"/>
                <a:gd name="T21" fmla="*/ 4 h 86"/>
                <a:gd name="T22" fmla="*/ 63 w 103"/>
                <a:gd name="T23" fmla="*/ 8 h 86"/>
                <a:gd name="T24" fmla="*/ 55 w 103"/>
                <a:gd name="T25" fmla="*/ 11 h 86"/>
                <a:gd name="T26" fmla="*/ 48 w 103"/>
                <a:gd name="T27" fmla="*/ 8 h 86"/>
                <a:gd name="T28" fmla="*/ 37 w 103"/>
                <a:gd name="T29" fmla="*/ 8 h 86"/>
                <a:gd name="T30" fmla="*/ 33 w 103"/>
                <a:gd name="T31" fmla="*/ 11 h 86"/>
                <a:gd name="T32" fmla="*/ 22 w 103"/>
                <a:gd name="T33" fmla="*/ 11 h 86"/>
                <a:gd name="T34" fmla="*/ 15 w 103"/>
                <a:gd name="T35" fmla="*/ 11 h 86"/>
                <a:gd name="T36" fmla="*/ 11 w 103"/>
                <a:gd name="T37" fmla="*/ 19 h 86"/>
                <a:gd name="T38" fmla="*/ 11 w 103"/>
                <a:gd name="T39" fmla="*/ 23 h 86"/>
                <a:gd name="T40" fmla="*/ 4 w 103"/>
                <a:gd name="T41" fmla="*/ 23 h 86"/>
                <a:gd name="T42" fmla="*/ 0 w 103"/>
                <a:gd name="T43" fmla="*/ 26 h 86"/>
                <a:gd name="T44" fmla="*/ 4 w 103"/>
                <a:gd name="T45" fmla="*/ 34 h 86"/>
                <a:gd name="T46" fmla="*/ 4 w 103"/>
                <a:gd name="T47" fmla="*/ 41 h 86"/>
                <a:gd name="T48" fmla="*/ 11 w 103"/>
                <a:gd name="T49" fmla="*/ 48 h 86"/>
                <a:gd name="T50" fmla="*/ 15 w 103"/>
                <a:gd name="T51" fmla="*/ 52 h 86"/>
                <a:gd name="T52" fmla="*/ 15 w 103"/>
                <a:gd name="T53" fmla="*/ 60 h 86"/>
                <a:gd name="T54" fmla="*/ 15 w 103"/>
                <a:gd name="T55" fmla="*/ 60 h 86"/>
                <a:gd name="T56" fmla="*/ 7 w 103"/>
                <a:gd name="T57" fmla="*/ 63 h 86"/>
                <a:gd name="T58" fmla="*/ 7 w 103"/>
                <a:gd name="T59" fmla="*/ 67 h 86"/>
                <a:gd name="T60" fmla="*/ 7 w 103"/>
                <a:gd name="T61" fmla="*/ 71 h 86"/>
                <a:gd name="T62" fmla="*/ 7 w 103"/>
                <a:gd name="T63" fmla="*/ 78 h 86"/>
                <a:gd name="T64" fmla="*/ 15 w 103"/>
                <a:gd name="T65" fmla="*/ 82 h 86"/>
                <a:gd name="T66" fmla="*/ 18 w 103"/>
                <a:gd name="T67" fmla="*/ 86 h 86"/>
                <a:gd name="T68" fmla="*/ 55 w 103"/>
                <a:gd name="T69"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86">
                  <a:moveTo>
                    <a:pt x="55" y="67"/>
                  </a:moveTo>
                  <a:lnTo>
                    <a:pt x="85" y="48"/>
                  </a:lnTo>
                  <a:lnTo>
                    <a:pt x="85" y="45"/>
                  </a:lnTo>
                  <a:lnTo>
                    <a:pt x="89" y="41"/>
                  </a:lnTo>
                  <a:lnTo>
                    <a:pt x="89" y="37"/>
                  </a:lnTo>
                  <a:lnTo>
                    <a:pt x="89" y="37"/>
                  </a:lnTo>
                  <a:lnTo>
                    <a:pt x="89" y="30"/>
                  </a:lnTo>
                  <a:lnTo>
                    <a:pt x="89" y="26"/>
                  </a:lnTo>
                  <a:lnTo>
                    <a:pt x="89" y="19"/>
                  </a:lnTo>
                  <a:lnTo>
                    <a:pt x="89" y="15"/>
                  </a:lnTo>
                  <a:lnTo>
                    <a:pt x="89" y="11"/>
                  </a:lnTo>
                  <a:lnTo>
                    <a:pt x="96" y="8"/>
                  </a:lnTo>
                  <a:lnTo>
                    <a:pt x="100" y="8"/>
                  </a:lnTo>
                  <a:lnTo>
                    <a:pt x="100" y="8"/>
                  </a:lnTo>
                  <a:lnTo>
                    <a:pt x="103" y="4"/>
                  </a:lnTo>
                  <a:lnTo>
                    <a:pt x="100" y="0"/>
                  </a:lnTo>
                  <a:lnTo>
                    <a:pt x="96" y="0"/>
                  </a:lnTo>
                  <a:lnTo>
                    <a:pt x="89" y="4"/>
                  </a:lnTo>
                  <a:lnTo>
                    <a:pt x="81" y="4"/>
                  </a:lnTo>
                  <a:lnTo>
                    <a:pt x="78" y="4"/>
                  </a:lnTo>
                  <a:lnTo>
                    <a:pt x="74" y="4"/>
                  </a:lnTo>
                  <a:lnTo>
                    <a:pt x="70" y="4"/>
                  </a:lnTo>
                  <a:lnTo>
                    <a:pt x="66" y="8"/>
                  </a:lnTo>
                  <a:lnTo>
                    <a:pt x="63" y="8"/>
                  </a:lnTo>
                  <a:lnTo>
                    <a:pt x="63" y="11"/>
                  </a:lnTo>
                  <a:lnTo>
                    <a:pt x="55" y="11"/>
                  </a:lnTo>
                  <a:lnTo>
                    <a:pt x="48" y="8"/>
                  </a:lnTo>
                  <a:lnTo>
                    <a:pt x="48" y="8"/>
                  </a:lnTo>
                  <a:lnTo>
                    <a:pt x="44" y="8"/>
                  </a:lnTo>
                  <a:lnTo>
                    <a:pt x="37" y="8"/>
                  </a:lnTo>
                  <a:lnTo>
                    <a:pt x="33" y="8"/>
                  </a:lnTo>
                  <a:lnTo>
                    <a:pt x="33" y="11"/>
                  </a:lnTo>
                  <a:lnTo>
                    <a:pt x="22" y="11"/>
                  </a:lnTo>
                  <a:lnTo>
                    <a:pt x="22" y="11"/>
                  </a:lnTo>
                  <a:lnTo>
                    <a:pt x="15" y="11"/>
                  </a:lnTo>
                  <a:lnTo>
                    <a:pt x="15" y="11"/>
                  </a:lnTo>
                  <a:lnTo>
                    <a:pt x="15" y="19"/>
                  </a:lnTo>
                  <a:lnTo>
                    <a:pt x="11" y="19"/>
                  </a:lnTo>
                  <a:lnTo>
                    <a:pt x="15" y="23"/>
                  </a:lnTo>
                  <a:lnTo>
                    <a:pt x="11" y="23"/>
                  </a:lnTo>
                  <a:lnTo>
                    <a:pt x="7" y="26"/>
                  </a:lnTo>
                  <a:lnTo>
                    <a:pt x="4" y="23"/>
                  </a:lnTo>
                  <a:lnTo>
                    <a:pt x="4" y="26"/>
                  </a:lnTo>
                  <a:lnTo>
                    <a:pt x="0" y="26"/>
                  </a:lnTo>
                  <a:lnTo>
                    <a:pt x="0" y="30"/>
                  </a:lnTo>
                  <a:lnTo>
                    <a:pt x="4" y="34"/>
                  </a:lnTo>
                  <a:lnTo>
                    <a:pt x="7" y="37"/>
                  </a:lnTo>
                  <a:lnTo>
                    <a:pt x="4" y="41"/>
                  </a:lnTo>
                  <a:lnTo>
                    <a:pt x="4" y="48"/>
                  </a:lnTo>
                  <a:lnTo>
                    <a:pt x="11" y="48"/>
                  </a:lnTo>
                  <a:lnTo>
                    <a:pt x="11" y="52"/>
                  </a:lnTo>
                  <a:lnTo>
                    <a:pt x="15" y="52"/>
                  </a:lnTo>
                  <a:lnTo>
                    <a:pt x="15" y="56"/>
                  </a:lnTo>
                  <a:lnTo>
                    <a:pt x="15" y="60"/>
                  </a:lnTo>
                  <a:lnTo>
                    <a:pt x="15" y="60"/>
                  </a:lnTo>
                  <a:lnTo>
                    <a:pt x="15" y="60"/>
                  </a:lnTo>
                  <a:lnTo>
                    <a:pt x="11" y="60"/>
                  </a:lnTo>
                  <a:lnTo>
                    <a:pt x="7" y="63"/>
                  </a:lnTo>
                  <a:lnTo>
                    <a:pt x="7" y="67"/>
                  </a:lnTo>
                  <a:lnTo>
                    <a:pt x="7" y="67"/>
                  </a:lnTo>
                  <a:lnTo>
                    <a:pt x="7" y="71"/>
                  </a:lnTo>
                  <a:lnTo>
                    <a:pt x="7" y="71"/>
                  </a:lnTo>
                  <a:lnTo>
                    <a:pt x="11" y="78"/>
                  </a:lnTo>
                  <a:lnTo>
                    <a:pt x="7" y="78"/>
                  </a:lnTo>
                  <a:lnTo>
                    <a:pt x="11" y="78"/>
                  </a:lnTo>
                  <a:lnTo>
                    <a:pt x="15" y="82"/>
                  </a:lnTo>
                  <a:lnTo>
                    <a:pt x="18" y="86"/>
                  </a:lnTo>
                  <a:lnTo>
                    <a:pt x="18" y="86"/>
                  </a:lnTo>
                  <a:lnTo>
                    <a:pt x="22" y="86"/>
                  </a:lnTo>
                  <a:lnTo>
                    <a:pt x="55" y="67"/>
                  </a:lnTo>
                  <a:lnTo>
                    <a:pt x="55" y="6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2" name="Freeform 84"/>
            <p:cNvSpPr/>
            <p:nvPr/>
          </p:nvSpPr>
          <p:spPr bwMode="auto">
            <a:xfrm>
              <a:off x="4992949" y="2508208"/>
              <a:ext cx="33452" cy="86205"/>
            </a:xfrm>
            <a:custGeom>
              <a:avLst/>
              <a:gdLst>
                <a:gd name="T0" fmla="*/ 15 w 26"/>
                <a:gd name="T1" fmla="*/ 67 h 67"/>
                <a:gd name="T2" fmla="*/ 19 w 26"/>
                <a:gd name="T3" fmla="*/ 63 h 67"/>
                <a:gd name="T4" fmla="*/ 19 w 26"/>
                <a:gd name="T5" fmla="*/ 63 h 67"/>
                <a:gd name="T6" fmla="*/ 19 w 26"/>
                <a:gd name="T7" fmla="*/ 63 h 67"/>
                <a:gd name="T8" fmla="*/ 19 w 26"/>
                <a:gd name="T9" fmla="*/ 59 h 67"/>
                <a:gd name="T10" fmla="*/ 19 w 26"/>
                <a:gd name="T11" fmla="*/ 56 h 67"/>
                <a:gd name="T12" fmla="*/ 19 w 26"/>
                <a:gd name="T13" fmla="*/ 52 h 67"/>
                <a:gd name="T14" fmla="*/ 19 w 26"/>
                <a:gd name="T15" fmla="*/ 48 h 67"/>
                <a:gd name="T16" fmla="*/ 23 w 26"/>
                <a:gd name="T17" fmla="*/ 48 h 67"/>
                <a:gd name="T18" fmla="*/ 23 w 26"/>
                <a:gd name="T19" fmla="*/ 45 h 67"/>
                <a:gd name="T20" fmla="*/ 23 w 26"/>
                <a:gd name="T21" fmla="*/ 41 h 67"/>
                <a:gd name="T22" fmla="*/ 23 w 26"/>
                <a:gd name="T23" fmla="*/ 41 h 67"/>
                <a:gd name="T24" fmla="*/ 23 w 26"/>
                <a:gd name="T25" fmla="*/ 33 h 67"/>
                <a:gd name="T26" fmla="*/ 23 w 26"/>
                <a:gd name="T27" fmla="*/ 33 h 67"/>
                <a:gd name="T28" fmla="*/ 19 w 26"/>
                <a:gd name="T29" fmla="*/ 33 h 67"/>
                <a:gd name="T30" fmla="*/ 15 w 26"/>
                <a:gd name="T31" fmla="*/ 33 h 67"/>
                <a:gd name="T32" fmla="*/ 15 w 26"/>
                <a:gd name="T33" fmla="*/ 33 h 67"/>
                <a:gd name="T34" fmla="*/ 15 w 26"/>
                <a:gd name="T35" fmla="*/ 30 h 67"/>
                <a:gd name="T36" fmla="*/ 15 w 26"/>
                <a:gd name="T37" fmla="*/ 22 h 67"/>
                <a:gd name="T38" fmla="*/ 15 w 26"/>
                <a:gd name="T39" fmla="*/ 19 h 67"/>
                <a:gd name="T40" fmla="*/ 15 w 26"/>
                <a:gd name="T41" fmla="*/ 15 h 67"/>
                <a:gd name="T42" fmla="*/ 19 w 26"/>
                <a:gd name="T43" fmla="*/ 15 h 67"/>
                <a:gd name="T44" fmla="*/ 19 w 26"/>
                <a:gd name="T45" fmla="*/ 19 h 67"/>
                <a:gd name="T46" fmla="*/ 23 w 26"/>
                <a:gd name="T47" fmla="*/ 19 h 67"/>
                <a:gd name="T48" fmla="*/ 23 w 26"/>
                <a:gd name="T49" fmla="*/ 19 h 67"/>
                <a:gd name="T50" fmla="*/ 23 w 26"/>
                <a:gd name="T51" fmla="*/ 15 h 67"/>
                <a:gd name="T52" fmla="*/ 23 w 26"/>
                <a:gd name="T53" fmla="*/ 15 h 67"/>
                <a:gd name="T54" fmla="*/ 23 w 26"/>
                <a:gd name="T55" fmla="*/ 15 h 67"/>
                <a:gd name="T56" fmla="*/ 23 w 26"/>
                <a:gd name="T57" fmla="*/ 11 h 67"/>
                <a:gd name="T58" fmla="*/ 23 w 26"/>
                <a:gd name="T59" fmla="*/ 7 h 67"/>
                <a:gd name="T60" fmla="*/ 23 w 26"/>
                <a:gd name="T61" fmla="*/ 4 h 67"/>
                <a:gd name="T62" fmla="*/ 26 w 26"/>
                <a:gd name="T63" fmla="*/ 0 h 67"/>
                <a:gd name="T64" fmla="*/ 23 w 26"/>
                <a:gd name="T65" fmla="*/ 0 h 67"/>
                <a:gd name="T66" fmla="*/ 23 w 26"/>
                <a:gd name="T67" fmla="*/ 4 h 67"/>
                <a:gd name="T68" fmla="*/ 15 w 26"/>
                <a:gd name="T69" fmla="*/ 4 h 67"/>
                <a:gd name="T70" fmla="*/ 15 w 26"/>
                <a:gd name="T71" fmla="*/ 4 h 67"/>
                <a:gd name="T72" fmla="*/ 11 w 26"/>
                <a:gd name="T73" fmla="*/ 7 h 67"/>
                <a:gd name="T74" fmla="*/ 8 w 26"/>
                <a:gd name="T75" fmla="*/ 19 h 67"/>
                <a:gd name="T76" fmla="*/ 4 w 26"/>
                <a:gd name="T77" fmla="*/ 26 h 67"/>
                <a:gd name="T78" fmla="*/ 0 w 26"/>
                <a:gd name="T79" fmla="*/ 33 h 67"/>
                <a:gd name="T80" fmla="*/ 0 w 26"/>
                <a:gd name="T81" fmla="*/ 33 h 67"/>
                <a:gd name="T82" fmla="*/ 4 w 26"/>
                <a:gd name="T83" fmla="*/ 37 h 67"/>
                <a:gd name="T84" fmla="*/ 8 w 26"/>
                <a:gd name="T85" fmla="*/ 45 h 67"/>
                <a:gd name="T86" fmla="*/ 11 w 26"/>
                <a:gd name="T87" fmla="*/ 52 h 67"/>
                <a:gd name="T88" fmla="*/ 15 w 26"/>
                <a:gd name="T89" fmla="*/ 59 h 67"/>
                <a:gd name="T90" fmla="*/ 11 w 26"/>
                <a:gd name="T91" fmla="*/ 63 h 67"/>
                <a:gd name="T92" fmla="*/ 15 w 26"/>
                <a:gd name="T9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 h="67">
                  <a:moveTo>
                    <a:pt x="15" y="67"/>
                  </a:moveTo>
                  <a:lnTo>
                    <a:pt x="19" y="63"/>
                  </a:lnTo>
                  <a:lnTo>
                    <a:pt x="19" y="63"/>
                  </a:lnTo>
                  <a:lnTo>
                    <a:pt x="19" y="63"/>
                  </a:lnTo>
                  <a:lnTo>
                    <a:pt x="19" y="59"/>
                  </a:lnTo>
                  <a:lnTo>
                    <a:pt x="19" y="56"/>
                  </a:lnTo>
                  <a:lnTo>
                    <a:pt x="19" y="52"/>
                  </a:lnTo>
                  <a:lnTo>
                    <a:pt x="19" y="48"/>
                  </a:lnTo>
                  <a:lnTo>
                    <a:pt x="23" y="48"/>
                  </a:lnTo>
                  <a:lnTo>
                    <a:pt x="23" y="45"/>
                  </a:lnTo>
                  <a:lnTo>
                    <a:pt x="23" y="41"/>
                  </a:lnTo>
                  <a:lnTo>
                    <a:pt x="23" y="41"/>
                  </a:lnTo>
                  <a:lnTo>
                    <a:pt x="23" y="33"/>
                  </a:lnTo>
                  <a:lnTo>
                    <a:pt x="23" y="33"/>
                  </a:lnTo>
                  <a:lnTo>
                    <a:pt x="19" y="33"/>
                  </a:lnTo>
                  <a:lnTo>
                    <a:pt x="15" y="33"/>
                  </a:lnTo>
                  <a:lnTo>
                    <a:pt x="15" y="33"/>
                  </a:lnTo>
                  <a:lnTo>
                    <a:pt x="15" y="30"/>
                  </a:lnTo>
                  <a:lnTo>
                    <a:pt x="15" y="22"/>
                  </a:lnTo>
                  <a:lnTo>
                    <a:pt x="15" y="19"/>
                  </a:lnTo>
                  <a:lnTo>
                    <a:pt x="15" y="15"/>
                  </a:lnTo>
                  <a:lnTo>
                    <a:pt x="19" y="15"/>
                  </a:lnTo>
                  <a:lnTo>
                    <a:pt x="19" y="19"/>
                  </a:lnTo>
                  <a:lnTo>
                    <a:pt x="23" y="19"/>
                  </a:lnTo>
                  <a:lnTo>
                    <a:pt x="23" y="19"/>
                  </a:lnTo>
                  <a:lnTo>
                    <a:pt x="23" y="15"/>
                  </a:lnTo>
                  <a:lnTo>
                    <a:pt x="23" y="15"/>
                  </a:lnTo>
                  <a:lnTo>
                    <a:pt x="23" y="15"/>
                  </a:lnTo>
                  <a:lnTo>
                    <a:pt x="23" y="11"/>
                  </a:lnTo>
                  <a:lnTo>
                    <a:pt x="23" y="7"/>
                  </a:lnTo>
                  <a:lnTo>
                    <a:pt x="23" y="4"/>
                  </a:lnTo>
                  <a:lnTo>
                    <a:pt x="26" y="0"/>
                  </a:lnTo>
                  <a:lnTo>
                    <a:pt x="23" y="0"/>
                  </a:lnTo>
                  <a:lnTo>
                    <a:pt x="23" y="4"/>
                  </a:lnTo>
                  <a:lnTo>
                    <a:pt x="15" y="4"/>
                  </a:lnTo>
                  <a:lnTo>
                    <a:pt x="15" y="4"/>
                  </a:lnTo>
                  <a:lnTo>
                    <a:pt x="11" y="7"/>
                  </a:lnTo>
                  <a:lnTo>
                    <a:pt x="8" y="19"/>
                  </a:lnTo>
                  <a:lnTo>
                    <a:pt x="4" y="26"/>
                  </a:lnTo>
                  <a:lnTo>
                    <a:pt x="0" y="33"/>
                  </a:lnTo>
                  <a:lnTo>
                    <a:pt x="0" y="33"/>
                  </a:lnTo>
                  <a:lnTo>
                    <a:pt x="4" y="37"/>
                  </a:lnTo>
                  <a:lnTo>
                    <a:pt x="8" y="45"/>
                  </a:lnTo>
                  <a:lnTo>
                    <a:pt x="11" y="52"/>
                  </a:lnTo>
                  <a:lnTo>
                    <a:pt x="15" y="59"/>
                  </a:lnTo>
                  <a:lnTo>
                    <a:pt x="11" y="63"/>
                  </a:lnTo>
                  <a:lnTo>
                    <a:pt x="15" y="6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3" name="Freeform 85"/>
            <p:cNvSpPr/>
            <p:nvPr/>
          </p:nvSpPr>
          <p:spPr bwMode="auto">
            <a:xfrm>
              <a:off x="5022541" y="2508208"/>
              <a:ext cx="9007" cy="19300"/>
            </a:xfrm>
            <a:custGeom>
              <a:avLst/>
              <a:gdLst>
                <a:gd name="T0" fmla="*/ 0 w 7"/>
                <a:gd name="T1" fmla="*/ 15 h 15"/>
                <a:gd name="T2" fmla="*/ 0 w 7"/>
                <a:gd name="T3" fmla="*/ 15 h 15"/>
                <a:gd name="T4" fmla="*/ 0 w 7"/>
                <a:gd name="T5" fmla="*/ 11 h 15"/>
                <a:gd name="T6" fmla="*/ 0 w 7"/>
                <a:gd name="T7" fmla="*/ 7 h 15"/>
                <a:gd name="T8" fmla="*/ 0 w 7"/>
                <a:gd name="T9" fmla="*/ 4 h 15"/>
                <a:gd name="T10" fmla="*/ 3 w 7"/>
                <a:gd name="T11" fmla="*/ 0 h 15"/>
                <a:gd name="T12" fmla="*/ 3 w 7"/>
                <a:gd name="T13" fmla="*/ 0 h 15"/>
                <a:gd name="T14" fmla="*/ 3 w 7"/>
                <a:gd name="T15" fmla="*/ 4 h 15"/>
                <a:gd name="T16" fmla="*/ 3 w 7"/>
                <a:gd name="T17" fmla="*/ 4 h 15"/>
                <a:gd name="T18" fmla="*/ 7 w 7"/>
                <a:gd name="T19" fmla="*/ 11 h 15"/>
                <a:gd name="T20" fmla="*/ 3 w 7"/>
                <a:gd name="T21" fmla="*/ 11 h 15"/>
                <a:gd name="T22" fmla="*/ 3 w 7"/>
                <a:gd name="T23" fmla="*/ 11 h 15"/>
                <a:gd name="T24" fmla="*/ 3 w 7"/>
                <a:gd name="T25" fmla="*/ 15 h 15"/>
                <a:gd name="T26" fmla="*/ 0 w 7"/>
                <a:gd name="T27" fmla="*/ 15 h 15"/>
                <a:gd name="T28" fmla="*/ 0 w 7"/>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5">
                  <a:moveTo>
                    <a:pt x="0" y="15"/>
                  </a:moveTo>
                  <a:lnTo>
                    <a:pt x="0" y="15"/>
                  </a:lnTo>
                  <a:lnTo>
                    <a:pt x="0" y="11"/>
                  </a:lnTo>
                  <a:lnTo>
                    <a:pt x="0" y="7"/>
                  </a:lnTo>
                  <a:lnTo>
                    <a:pt x="0" y="4"/>
                  </a:lnTo>
                  <a:lnTo>
                    <a:pt x="3" y="0"/>
                  </a:lnTo>
                  <a:lnTo>
                    <a:pt x="3" y="0"/>
                  </a:lnTo>
                  <a:lnTo>
                    <a:pt x="3" y="4"/>
                  </a:lnTo>
                  <a:lnTo>
                    <a:pt x="3" y="4"/>
                  </a:lnTo>
                  <a:lnTo>
                    <a:pt x="7" y="11"/>
                  </a:lnTo>
                  <a:lnTo>
                    <a:pt x="3" y="11"/>
                  </a:lnTo>
                  <a:lnTo>
                    <a:pt x="3" y="11"/>
                  </a:lnTo>
                  <a:lnTo>
                    <a:pt x="3" y="15"/>
                  </a:lnTo>
                  <a:lnTo>
                    <a:pt x="0" y="15"/>
                  </a:lnTo>
                  <a:lnTo>
                    <a:pt x="0" y="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4" name="Freeform 86"/>
            <p:cNvSpPr/>
            <p:nvPr/>
          </p:nvSpPr>
          <p:spPr bwMode="auto">
            <a:xfrm>
              <a:off x="5012246" y="2527507"/>
              <a:ext cx="10293" cy="23159"/>
            </a:xfrm>
            <a:custGeom>
              <a:avLst/>
              <a:gdLst>
                <a:gd name="T0" fmla="*/ 8 w 8"/>
                <a:gd name="T1" fmla="*/ 18 h 18"/>
                <a:gd name="T2" fmla="*/ 4 w 8"/>
                <a:gd name="T3" fmla="*/ 18 h 18"/>
                <a:gd name="T4" fmla="*/ 0 w 8"/>
                <a:gd name="T5" fmla="*/ 18 h 18"/>
                <a:gd name="T6" fmla="*/ 0 w 8"/>
                <a:gd name="T7" fmla="*/ 18 h 18"/>
                <a:gd name="T8" fmla="*/ 0 w 8"/>
                <a:gd name="T9" fmla="*/ 15 h 18"/>
                <a:gd name="T10" fmla="*/ 0 w 8"/>
                <a:gd name="T11" fmla="*/ 7 h 18"/>
                <a:gd name="T12" fmla="*/ 0 w 8"/>
                <a:gd name="T13" fmla="*/ 4 h 18"/>
                <a:gd name="T14" fmla="*/ 0 w 8"/>
                <a:gd name="T15" fmla="*/ 0 h 18"/>
                <a:gd name="T16" fmla="*/ 4 w 8"/>
                <a:gd name="T17" fmla="*/ 0 h 18"/>
                <a:gd name="T18" fmla="*/ 4 w 8"/>
                <a:gd name="T19" fmla="*/ 4 h 18"/>
                <a:gd name="T20" fmla="*/ 8 w 8"/>
                <a:gd name="T21" fmla="*/ 4 h 18"/>
                <a:gd name="T22" fmla="*/ 8 w 8"/>
                <a:gd name="T23" fmla="*/ 4 h 18"/>
                <a:gd name="T24" fmla="*/ 8 w 8"/>
                <a:gd name="T25" fmla="*/ 4 h 18"/>
                <a:gd name="T26" fmla="*/ 8 w 8"/>
                <a:gd name="T27" fmla="*/ 4 h 18"/>
                <a:gd name="T28" fmla="*/ 8 w 8"/>
                <a:gd name="T29" fmla="*/ 7 h 18"/>
                <a:gd name="T30" fmla="*/ 8 w 8"/>
                <a:gd name="T31" fmla="*/ 11 h 18"/>
                <a:gd name="T32" fmla="*/ 8 w 8"/>
                <a:gd name="T33" fmla="*/ 11 h 18"/>
                <a:gd name="T34" fmla="*/ 8 w 8"/>
                <a:gd name="T35" fmla="*/ 18 h 18"/>
                <a:gd name="T36" fmla="*/ 8 w 8"/>
                <a:gd name="T3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8">
                  <a:moveTo>
                    <a:pt x="8" y="18"/>
                  </a:moveTo>
                  <a:lnTo>
                    <a:pt x="4" y="18"/>
                  </a:lnTo>
                  <a:lnTo>
                    <a:pt x="0" y="18"/>
                  </a:lnTo>
                  <a:lnTo>
                    <a:pt x="0" y="18"/>
                  </a:lnTo>
                  <a:lnTo>
                    <a:pt x="0" y="15"/>
                  </a:lnTo>
                  <a:lnTo>
                    <a:pt x="0" y="7"/>
                  </a:lnTo>
                  <a:lnTo>
                    <a:pt x="0" y="4"/>
                  </a:lnTo>
                  <a:lnTo>
                    <a:pt x="0" y="0"/>
                  </a:lnTo>
                  <a:lnTo>
                    <a:pt x="4" y="0"/>
                  </a:lnTo>
                  <a:lnTo>
                    <a:pt x="4" y="4"/>
                  </a:lnTo>
                  <a:lnTo>
                    <a:pt x="8" y="4"/>
                  </a:lnTo>
                  <a:lnTo>
                    <a:pt x="8" y="4"/>
                  </a:lnTo>
                  <a:lnTo>
                    <a:pt x="8" y="4"/>
                  </a:lnTo>
                  <a:lnTo>
                    <a:pt x="8" y="4"/>
                  </a:lnTo>
                  <a:lnTo>
                    <a:pt x="8" y="7"/>
                  </a:lnTo>
                  <a:lnTo>
                    <a:pt x="8" y="11"/>
                  </a:lnTo>
                  <a:lnTo>
                    <a:pt x="8" y="11"/>
                  </a:lnTo>
                  <a:lnTo>
                    <a:pt x="8" y="18"/>
                  </a:lnTo>
                  <a:lnTo>
                    <a:pt x="8" y="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5" name="Freeform 87"/>
            <p:cNvSpPr/>
            <p:nvPr/>
          </p:nvSpPr>
          <p:spPr bwMode="auto">
            <a:xfrm>
              <a:off x="5012248" y="2483762"/>
              <a:ext cx="24446" cy="29593"/>
            </a:xfrm>
            <a:custGeom>
              <a:avLst/>
              <a:gdLst>
                <a:gd name="T0" fmla="*/ 0 w 19"/>
                <a:gd name="T1" fmla="*/ 23 h 23"/>
                <a:gd name="T2" fmla="*/ 0 w 19"/>
                <a:gd name="T3" fmla="*/ 23 h 23"/>
                <a:gd name="T4" fmla="*/ 8 w 19"/>
                <a:gd name="T5" fmla="*/ 23 h 23"/>
                <a:gd name="T6" fmla="*/ 8 w 19"/>
                <a:gd name="T7" fmla="*/ 19 h 23"/>
                <a:gd name="T8" fmla="*/ 11 w 19"/>
                <a:gd name="T9" fmla="*/ 19 h 23"/>
                <a:gd name="T10" fmla="*/ 11 w 19"/>
                <a:gd name="T11" fmla="*/ 15 h 23"/>
                <a:gd name="T12" fmla="*/ 15 w 19"/>
                <a:gd name="T13" fmla="*/ 12 h 23"/>
                <a:gd name="T14" fmla="*/ 19 w 19"/>
                <a:gd name="T15" fmla="*/ 12 h 23"/>
                <a:gd name="T16" fmla="*/ 19 w 19"/>
                <a:gd name="T17" fmla="*/ 12 h 23"/>
                <a:gd name="T18" fmla="*/ 19 w 19"/>
                <a:gd name="T19" fmla="*/ 12 h 23"/>
                <a:gd name="T20" fmla="*/ 19 w 19"/>
                <a:gd name="T21" fmla="*/ 8 h 23"/>
                <a:gd name="T22" fmla="*/ 19 w 19"/>
                <a:gd name="T23" fmla="*/ 4 h 23"/>
                <a:gd name="T24" fmla="*/ 15 w 19"/>
                <a:gd name="T25" fmla="*/ 4 h 23"/>
                <a:gd name="T26" fmla="*/ 15 w 19"/>
                <a:gd name="T27" fmla="*/ 0 h 23"/>
                <a:gd name="T28" fmla="*/ 8 w 19"/>
                <a:gd name="T29" fmla="*/ 0 h 23"/>
                <a:gd name="T30" fmla="*/ 8 w 19"/>
                <a:gd name="T31" fmla="*/ 0 h 23"/>
                <a:gd name="T32" fmla="*/ 8 w 19"/>
                <a:gd name="T33" fmla="*/ 0 h 23"/>
                <a:gd name="T34" fmla="*/ 4 w 19"/>
                <a:gd name="T35" fmla="*/ 12 h 23"/>
                <a:gd name="T36" fmla="*/ 4 w 19"/>
                <a:gd name="T37" fmla="*/ 15 h 23"/>
                <a:gd name="T38" fmla="*/ 0 w 19"/>
                <a:gd name="T39" fmla="*/ 19 h 23"/>
                <a:gd name="T40" fmla="*/ 0 w 19"/>
                <a:gd name="T41" fmla="*/ 23 h 23"/>
                <a:gd name="T42" fmla="*/ 0 w 19"/>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23">
                  <a:moveTo>
                    <a:pt x="0" y="23"/>
                  </a:moveTo>
                  <a:lnTo>
                    <a:pt x="0" y="23"/>
                  </a:lnTo>
                  <a:lnTo>
                    <a:pt x="8" y="23"/>
                  </a:lnTo>
                  <a:lnTo>
                    <a:pt x="8" y="19"/>
                  </a:lnTo>
                  <a:lnTo>
                    <a:pt x="11" y="19"/>
                  </a:lnTo>
                  <a:lnTo>
                    <a:pt x="11" y="15"/>
                  </a:lnTo>
                  <a:lnTo>
                    <a:pt x="15" y="12"/>
                  </a:lnTo>
                  <a:lnTo>
                    <a:pt x="19" y="12"/>
                  </a:lnTo>
                  <a:lnTo>
                    <a:pt x="19" y="12"/>
                  </a:lnTo>
                  <a:lnTo>
                    <a:pt x="19" y="12"/>
                  </a:lnTo>
                  <a:lnTo>
                    <a:pt x="19" y="8"/>
                  </a:lnTo>
                  <a:lnTo>
                    <a:pt x="19" y="4"/>
                  </a:lnTo>
                  <a:lnTo>
                    <a:pt x="15" y="4"/>
                  </a:lnTo>
                  <a:lnTo>
                    <a:pt x="15" y="0"/>
                  </a:lnTo>
                  <a:lnTo>
                    <a:pt x="8" y="0"/>
                  </a:lnTo>
                  <a:lnTo>
                    <a:pt x="8" y="0"/>
                  </a:lnTo>
                  <a:lnTo>
                    <a:pt x="8" y="0"/>
                  </a:lnTo>
                  <a:lnTo>
                    <a:pt x="4" y="12"/>
                  </a:lnTo>
                  <a:lnTo>
                    <a:pt x="4" y="15"/>
                  </a:lnTo>
                  <a:lnTo>
                    <a:pt x="0" y="19"/>
                  </a:lnTo>
                  <a:lnTo>
                    <a:pt x="0" y="23"/>
                  </a:lnTo>
                  <a:lnTo>
                    <a:pt x="0" y="2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6" name="Freeform 88"/>
            <p:cNvSpPr/>
            <p:nvPr/>
          </p:nvSpPr>
          <p:spPr bwMode="auto">
            <a:xfrm>
              <a:off x="5012247" y="2508208"/>
              <a:ext cx="86205" cy="95211"/>
            </a:xfrm>
            <a:custGeom>
              <a:avLst/>
              <a:gdLst>
                <a:gd name="T0" fmla="*/ 4 w 67"/>
                <a:gd name="T1" fmla="*/ 63 h 74"/>
                <a:gd name="T2" fmla="*/ 4 w 67"/>
                <a:gd name="T3" fmla="*/ 63 h 74"/>
                <a:gd name="T4" fmla="*/ 4 w 67"/>
                <a:gd name="T5" fmla="*/ 63 h 74"/>
                <a:gd name="T6" fmla="*/ 4 w 67"/>
                <a:gd name="T7" fmla="*/ 59 h 74"/>
                <a:gd name="T8" fmla="*/ 4 w 67"/>
                <a:gd name="T9" fmla="*/ 56 h 74"/>
                <a:gd name="T10" fmla="*/ 4 w 67"/>
                <a:gd name="T11" fmla="*/ 52 h 74"/>
                <a:gd name="T12" fmla="*/ 4 w 67"/>
                <a:gd name="T13" fmla="*/ 48 h 74"/>
                <a:gd name="T14" fmla="*/ 8 w 67"/>
                <a:gd name="T15" fmla="*/ 48 h 74"/>
                <a:gd name="T16" fmla="*/ 8 w 67"/>
                <a:gd name="T17" fmla="*/ 45 h 74"/>
                <a:gd name="T18" fmla="*/ 8 w 67"/>
                <a:gd name="T19" fmla="*/ 41 h 74"/>
                <a:gd name="T20" fmla="*/ 8 w 67"/>
                <a:gd name="T21" fmla="*/ 41 h 74"/>
                <a:gd name="T22" fmla="*/ 8 w 67"/>
                <a:gd name="T23" fmla="*/ 26 h 74"/>
                <a:gd name="T24" fmla="*/ 8 w 67"/>
                <a:gd name="T25" fmla="*/ 26 h 74"/>
                <a:gd name="T26" fmla="*/ 8 w 67"/>
                <a:gd name="T27" fmla="*/ 22 h 74"/>
                <a:gd name="T28" fmla="*/ 8 w 67"/>
                <a:gd name="T29" fmla="*/ 19 h 74"/>
                <a:gd name="T30" fmla="*/ 8 w 67"/>
                <a:gd name="T31" fmla="*/ 19 h 74"/>
                <a:gd name="T32" fmla="*/ 8 w 67"/>
                <a:gd name="T33" fmla="*/ 15 h 74"/>
                <a:gd name="T34" fmla="*/ 8 w 67"/>
                <a:gd name="T35" fmla="*/ 15 h 74"/>
                <a:gd name="T36" fmla="*/ 11 w 67"/>
                <a:gd name="T37" fmla="*/ 15 h 74"/>
                <a:gd name="T38" fmla="*/ 11 w 67"/>
                <a:gd name="T39" fmla="*/ 11 h 74"/>
                <a:gd name="T40" fmla="*/ 15 w 67"/>
                <a:gd name="T41" fmla="*/ 11 h 74"/>
                <a:gd name="T42" fmla="*/ 19 w 67"/>
                <a:gd name="T43" fmla="*/ 15 h 74"/>
                <a:gd name="T44" fmla="*/ 22 w 67"/>
                <a:gd name="T45" fmla="*/ 19 h 74"/>
                <a:gd name="T46" fmla="*/ 22 w 67"/>
                <a:gd name="T47" fmla="*/ 19 h 74"/>
                <a:gd name="T48" fmla="*/ 26 w 67"/>
                <a:gd name="T49" fmla="*/ 19 h 74"/>
                <a:gd name="T50" fmla="*/ 59 w 67"/>
                <a:gd name="T51" fmla="*/ 0 h 74"/>
                <a:gd name="T52" fmla="*/ 67 w 67"/>
                <a:gd name="T53" fmla="*/ 19 h 74"/>
                <a:gd name="T54" fmla="*/ 67 w 67"/>
                <a:gd name="T55" fmla="*/ 19 h 74"/>
                <a:gd name="T56" fmla="*/ 59 w 67"/>
                <a:gd name="T57" fmla="*/ 26 h 74"/>
                <a:gd name="T58" fmla="*/ 37 w 67"/>
                <a:gd name="T59" fmla="*/ 30 h 74"/>
                <a:gd name="T60" fmla="*/ 56 w 67"/>
                <a:gd name="T61" fmla="*/ 48 h 74"/>
                <a:gd name="T62" fmla="*/ 48 w 67"/>
                <a:gd name="T63" fmla="*/ 56 h 74"/>
                <a:gd name="T64" fmla="*/ 48 w 67"/>
                <a:gd name="T65" fmla="*/ 63 h 74"/>
                <a:gd name="T66" fmla="*/ 33 w 67"/>
                <a:gd name="T67" fmla="*/ 63 h 74"/>
                <a:gd name="T68" fmla="*/ 22 w 67"/>
                <a:gd name="T69" fmla="*/ 74 h 74"/>
                <a:gd name="T70" fmla="*/ 8 w 67"/>
                <a:gd name="T71" fmla="*/ 71 h 74"/>
                <a:gd name="T72" fmla="*/ 0 w 67"/>
                <a:gd name="T73" fmla="*/ 71 h 74"/>
                <a:gd name="T74" fmla="*/ 0 w 67"/>
                <a:gd name="T75" fmla="*/ 71 h 74"/>
                <a:gd name="T76" fmla="*/ 4 w 67"/>
                <a:gd name="T77" fmla="*/ 67 h 74"/>
                <a:gd name="T78" fmla="*/ 4 w 67"/>
                <a:gd name="T79" fmla="*/ 63 h 74"/>
                <a:gd name="T80" fmla="*/ 4 w 67"/>
                <a:gd name="T81" fmla="*/ 6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74">
                  <a:moveTo>
                    <a:pt x="4" y="63"/>
                  </a:moveTo>
                  <a:lnTo>
                    <a:pt x="4" y="63"/>
                  </a:lnTo>
                  <a:lnTo>
                    <a:pt x="4" y="63"/>
                  </a:lnTo>
                  <a:lnTo>
                    <a:pt x="4" y="59"/>
                  </a:lnTo>
                  <a:lnTo>
                    <a:pt x="4" y="56"/>
                  </a:lnTo>
                  <a:lnTo>
                    <a:pt x="4" y="52"/>
                  </a:lnTo>
                  <a:lnTo>
                    <a:pt x="4" y="48"/>
                  </a:lnTo>
                  <a:lnTo>
                    <a:pt x="8" y="48"/>
                  </a:lnTo>
                  <a:lnTo>
                    <a:pt x="8" y="45"/>
                  </a:lnTo>
                  <a:lnTo>
                    <a:pt x="8" y="41"/>
                  </a:lnTo>
                  <a:lnTo>
                    <a:pt x="8" y="41"/>
                  </a:lnTo>
                  <a:lnTo>
                    <a:pt x="8" y="26"/>
                  </a:lnTo>
                  <a:lnTo>
                    <a:pt x="8" y="26"/>
                  </a:lnTo>
                  <a:lnTo>
                    <a:pt x="8" y="22"/>
                  </a:lnTo>
                  <a:lnTo>
                    <a:pt x="8" y="19"/>
                  </a:lnTo>
                  <a:lnTo>
                    <a:pt x="8" y="19"/>
                  </a:lnTo>
                  <a:lnTo>
                    <a:pt x="8" y="15"/>
                  </a:lnTo>
                  <a:lnTo>
                    <a:pt x="8" y="15"/>
                  </a:lnTo>
                  <a:lnTo>
                    <a:pt x="11" y="15"/>
                  </a:lnTo>
                  <a:lnTo>
                    <a:pt x="11" y="11"/>
                  </a:lnTo>
                  <a:lnTo>
                    <a:pt x="15" y="11"/>
                  </a:lnTo>
                  <a:lnTo>
                    <a:pt x="19" y="15"/>
                  </a:lnTo>
                  <a:lnTo>
                    <a:pt x="22" y="19"/>
                  </a:lnTo>
                  <a:lnTo>
                    <a:pt x="22" y="19"/>
                  </a:lnTo>
                  <a:lnTo>
                    <a:pt x="26" y="19"/>
                  </a:lnTo>
                  <a:lnTo>
                    <a:pt x="59" y="0"/>
                  </a:lnTo>
                  <a:lnTo>
                    <a:pt x="67" y="19"/>
                  </a:lnTo>
                  <a:lnTo>
                    <a:pt x="67" y="19"/>
                  </a:lnTo>
                  <a:lnTo>
                    <a:pt x="59" y="26"/>
                  </a:lnTo>
                  <a:lnTo>
                    <a:pt x="37" y="30"/>
                  </a:lnTo>
                  <a:lnTo>
                    <a:pt x="56" y="48"/>
                  </a:lnTo>
                  <a:lnTo>
                    <a:pt x="48" y="56"/>
                  </a:lnTo>
                  <a:lnTo>
                    <a:pt x="48" y="63"/>
                  </a:lnTo>
                  <a:lnTo>
                    <a:pt x="33" y="63"/>
                  </a:lnTo>
                  <a:lnTo>
                    <a:pt x="22" y="74"/>
                  </a:lnTo>
                  <a:lnTo>
                    <a:pt x="8" y="71"/>
                  </a:lnTo>
                  <a:lnTo>
                    <a:pt x="0" y="71"/>
                  </a:lnTo>
                  <a:lnTo>
                    <a:pt x="0" y="71"/>
                  </a:lnTo>
                  <a:lnTo>
                    <a:pt x="4" y="67"/>
                  </a:lnTo>
                  <a:lnTo>
                    <a:pt x="4" y="63"/>
                  </a:lnTo>
                  <a:lnTo>
                    <a:pt x="4" y="6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7" name="Freeform 89"/>
            <p:cNvSpPr/>
            <p:nvPr/>
          </p:nvSpPr>
          <p:spPr bwMode="auto">
            <a:xfrm>
              <a:off x="5012246" y="2532654"/>
              <a:ext cx="438742" cy="333238"/>
            </a:xfrm>
            <a:custGeom>
              <a:avLst/>
              <a:gdLst>
                <a:gd name="T0" fmla="*/ 207 w 341"/>
                <a:gd name="T1" fmla="*/ 55 h 259"/>
                <a:gd name="T2" fmla="*/ 82 w 341"/>
                <a:gd name="T3" fmla="*/ 3 h 259"/>
                <a:gd name="T4" fmla="*/ 37 w 341"/>
                <a:gd name="T5" fmla="*/ 11 h 259"/>
                <a:gd name="T6" fmla="*/ 48 w 341"/>
                <a:gd name="T7" fmla="*/ 44 h 259"/>
                <a:gd name="T8" fmla="*/ 8 w 341"/>
                <a:gd name="T9" fmla="*/ 52 h 259"/>
                <a:gd name="T10" fmla="*/ 0 w 341"/>
                <a:gd name="T11" fmla="*/ 63 h 259"/>
                <a:gd name="T12" fmla="*/ 0 w 341"/>
                <a:gd name="T13" fmla="*/ 66 h 259"/>
                <a:gd name="T14" fmla="*/ 8 w 341"/>
                <a:gd name="T15" fmla="*/ 70 h 259"/>
                <a:gd name="T16" fmla="*/ 15 w 341"/>
                <a:gd name="T17" fmla="*/ 81 h 259"/>
                <a:gd name="T18" fmla="*/ 22 w 341"/>
                <a:gd name="T19" fmla="*/ 89 h 259"/>
                <a:gd name="T20" fmla="*/ 26 w 341"/>
                <a:gd name="T21" fmla="*/ 96 h 259"/>
                <a:gd name="T22" fmla="*/ 33 w 341"/>
                <a:gd name="T23" fmla="*/ 103 h 259"/>
                <a:gd name="T24" fmla="*/ 41 w 341"/>
                <a:gd name="T25" fmla="*/ 115 h 259"/>
                <a:gd name="T26" fmla="*/ 45 w 341"/>
                <a:gd name="T27" fmla="*/ 122 h 259"/>
                <a:gd name="T28" fmla="*/ 48 w 341"/>
                <a:gd name="T29" fmla="*/ 129 h 259"/>
                <a:gd name="T30" fmla="*/ 56 w 341"/>
                <a:gd name="T31" fmla="*/ 129 h 259"/>
                <a:gd name="T32" fmla="*/ 67 w 341"/>
                <a:gd name="T33" fmla="*/ 141 h 259"/>
                <a:gd name="T34" fmla="*/ 67 w 341"/>
                <a:gd name="T35" fmla="*/ 144 h 259"/>
                <a:gd name="T36" fmla="*/ 74 w 341"/>
                <a:gd name="T37" fmla="*/ 159 h 259"/>
                <a:gd name="T38" fmla="*/ 74 w 341"/>
                <a:gd name="T39" fmla="*/ 167 h 259"/>
                <a:gd name="T40" fmla="*/ 78 w 341"/>
                <a:gd name="T41" fmla="*/ 178 h 259"/>
                <a:gd name="T42" fmla="*/ 89 w 341"/>
                <a:gd name="T43" fmla="*/ 192 h 259"/>
                <a:gd name="T44" fmla="*/ 96 w 341"/>
                <a:gd name="T45" fmla="*/ 196 h 259"/>
                <a:gd name="T46" fmla="*/ 104 w 341"/>
                <a:gd name="T47" fmla="*/ 200 h 259"/>
                <a:gd name="T48" fmla="*/ 107 w 341"/>
                <a:gd name="T49" fmla="*/ 204 h 259"/>
                <a:gd name="T50" fmla="*/ 115 w 341"/>
                <a:gd name="T51" fmla="*/ 222 h 259"/>
                <a:gd name="T52" fmla="*/ 133 w 341"/>
                <a:gd name="T53" fmla="*/ 241 h 259"/>
                <a:gd name="T54" fmla="*/ 141 w 341"/>
                <a:gd name="T55" fmla="*/ 252 h 259"/>
                <a:gd name="T56" fmla="*/ 152 w 341"/>
                <a:gd name="T57" fmla="*/ 244 h 259"/>
                <a:gd name="T58" fmla="*/ 156 w 341"/>
                <a:gd name="T59" fmla="*/ 233 h 259"/>
                <a:gd name="T60" fmla="*/ 185 w 341"/>
                <a:gd name="T61" fmla="*/ 241 h 259"/>
                <a:gd name="T62" fmla="*/ 230 w 341"/>
                <a:gd name="T63" fmla="*/ 226 h 259"/>
                <a:gd name="T64" fmla="*/ 337 w 341"/>
                <a:gd name="T65" fmla="*/ 152 h 259"/>
                <a:gd name="T66" fmla="*/ 282 w 341"/>
                <a:gd name="T67" fmla="*/ 148 h 259"/>
                <a:gd name="T68" fmla="*/ 274 w 341"/>
                <a:gd name="T69" fmla="*/ 126 h 259"/>
                <a:gd name="T70" fmla="*/ 274 w 341"/>
                <a:gd name="T71" fmla="*/ 126 h 259"/>
                <a:gd name="T72" fmla="*/ 270 w 341"/>
                <a:gd name="T73" fmla="*/ 122 h 259"/>
                <a:gd name="T74" fmla="*/ 263 w 341"/>
                <a:gd name="T75" fmla="*/ 118 h 259"/>
                <a:gd name="T76" fmla="*/ 259 w 341"/>
                <a:gd name="T77" fmla="*/ 115 h 259"/>
                <a:gd name="T78" fmla="*/ 248 w 341"/>
                <a:gd name="T79" fmla="*/ 100 h 259"/>
                <a:gd name="T80" fmla="*/ 248 w 341"/>
                <a:gd name="T81" fmla="*/ 89 h 259"/>
                <a:gd name="T82" fmla="*/ 244 w 341"/>
                <a:gd name="T83" fmla="*/ 85 h 259"/>
                <a:gd name="T84" fmla="*/ 233 w 341"/>
                <a:gd name="T85" fmla="*/ 74 h 259"/>
                <a:gd name="T86" fmla="*/ 237 w 341"/>
                <a:gd name="T87" fmla="*/ 74 h 259"/>
                <a:gd name="T88" fmla="*/ 226 w 341"/>
                <a:gd name="T89" fmla="*/ 70 h 259"/>
                <a:gd name="T90" fmla="*/ 219 w 341"/>
                <a:gd name="T91" fmla="*/ 59 h 259"/>
                <a:gd name="T92" fmla="*/ 219 w 341"/>
                <a:gd name="T93" fmla="*/ 5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1" h="259">
                  <a:moveTo>
                    <a:pt x="219" y="55"/>
                  </a:moveTo>
                  <a:lnTo>
                    <a:pt x="207" y="59"/>
                  </a:lnTo>
                  <a:lnTo>
                    <a:pt x="207" y="55"/>
                  </a:lnTo>
                  <a:lnTo>
                    <a:pt x="193" y="52"/>
                  </a:lnTo>
                  <a:lnTo>
                    <a:pt x="159" y="52"/>
                  </a:lnTo>
                  <a:lnTo>
                    <a:pt x="82" y="3"/>
                  </a:lnTo>
                  <a:lnTo>
                    <a:pt x="67" y="0"/>
                  </a:lnTo>
                  <a:lnTo>
                    <a:pt x="59" y="7"/>
                  </a:lnTo>
                  <a:lnTo>
                    <a:pt x="37" y="11"/>
                  </a:lnTo>
                  <a:lnTo>
                    <a:pt x="56" y="29"/>
                  </a:lnTo>
                  <a:lnTo>
                    <a:pt x="48" y="37"/>
                  </a:lnTo>
                  <a:lnTo>
                    <a:pt x="48" y="44"/>
                  </a:lnTo>
                  <a:lnTo>
                    <a:pt x="33" y="44"/>
                  </a:lnTo>
                  <a:lnTo>
                    <a:pt x="22" y="55"/>
                  </a:lnTo>
                  <a:lnTo>
                    <a:pt x="8" y="52"/>
                  </a:lnTo>
                  <a:lnTo>
                    <a:pt x="0" y="52"/>
                  </a:lnTo>
                  <a:lnTo>
                    <a:pt x="0" y="55"/>
                  </a:lnTo>
                  <a:lnTo>
                    <a:pt x="0" y="63"/>
                  </a:lnTo>
                  <a:lnTo>
                    <a:pt x="0" y="66"/>
                  </a:lnTo>
                  <a:lnTo>
                    <a:pt x="0" y="70"/>
                  </a:lnTo>
                  <a:lnTo>
                    <a:pt x="0" y="66"/>
                  </a:lnTo>
                  <a:lnTo>
                    <a:pt x="4" y="70"/>
                  </a:lnTo>
                  <a:lnTo>
                    <a:pt x="4" y="66"/>
                  </a:lnTo>
                  <a:lnTo>
                    <a:pt x="8" y="70"/>
                  </a:lnTo>
                  <a:lnTo>
                    <a:pt x="8" y="70"/>
                  </a:lnTo>
                  <a:lnTo>
                    <a:pt x="15" y="77"/>
                  </a:lnTo>
                  <a:lnTo>
                    <a:pt x="15" y="81"/>
                  </a:lnTo>
                  <a:lnTo>
                    <a:pt x="15" y="81"/>
                  </a:lnTo>
                  <a:lnTo>
                    <a:pt x="19" y="85"/>
                  </a:lnTo>
                  <a:lnTo>
                    <a:pt x="22" y="89"/>
                  </a:lnTo>
                  <a:lnTo>
                    <a:pt x="22" y="89"/>
                  </a:lnTo>
                  <a:lnTo>
                    <a:pt x="26" y="96"/>
                  </a:lnTo>
                  <a:lnTo>
                    <a:pt x="26" y="96"/>
                  </a:lnTo>
                  <a:lnTo>
                    <a:pt x="30" y="100"/>
                  </a:lnTo>
                  <a:lnTo>
                    <a:pt x="30" y="100"/>
                  </a:lnTo>
                  <a:lnTo>
                    <a:pt x="33" y="103"/>
                  </a:lnTo>
                  <a:lnTo>
                    <a:pt x="33" y="107"/>
                  </a:lnTo>
                  <a:lnTo>
                    <a:pt x="37" y="107"/>
                  </a:lnTo>
                  <a:lnTo>
                    <a:pt x="41" y="115"/>
                  </a:lnTo>
                  <a:lnTo>
                    <a:pt x="45" y="115"/>
                  </a:lnTo>
                  <a:lnTo>
                    <a:pt x="45" y="118"/>
                  </a:lnTo>
                  <a:lnTo>
                    <a:pt x="45" y="122"/>
                  </a:lnTo>
                  <a:lnTo>
                    <a:pt x="45" y="126"/>
                  </a:lnTo>
                  <a:lnTo>
                    <a:pt x="45" y="126"/>
                  </a:lnTo>
                  <a:lnTo>
                    <a:pt x="48" y="129"/>
                  </a:lnTo>
                  <a:lnTo>
                    <a:pt x="48" y="129"/>
                  </a:lnTo>
                  <a:lnTo>
                    <a:pt x="52" y="129"/>
                  </a:lnTo>
                  <a:lnTo>
                    <a:pt x="56" y="129"/>
                  </a:lnTo>
                  <a:lnTo>
                    <a:pt x="59" y="133"/>
                  </a:lnTo>
                  <a:lnTo>
                    <a:pt x="63" y="137"/>
                  </a:lnTo>
                  <a:lnTo>
                    <a:pt x="67" y="141"/>
                  </a:lnTo>
                  <a:lnTo>
                    <a:pt x="67" y="141"/>
                  </a:lnTo>
                  <a:lnTo>
                    <a:pt x="67" y="144"/>
                  </a:lnTo>
                  <a:lnTo>
                    <a:pt x="67" y="144"/>
                  </a:lnTo>
                  <a:lnTo>
                    <a:pt x="70" y="148"/>
                  </a:lnTo>
                  <a:lnTo>
                    <a:pt x="74" y="152"/>
                  </a:lnTo>
                  <a:lnTo>
                    <a:pt x="74" y="159"/>
                  </a:lnTo>
                  <a:lnTo>
                    <a:pt x="74" y="159"/>
                  </a:lnTo>
                  <a:lnTo>
                    <a:pt x="74" y="163"/>
                  </a:lnTo>
                  <a:lnTo>
                    <a:pt x="74" y="167"/>
                  </a:lnTo>
                  <a:lnTo>
                    <a:pt x="74" y="167"/>
                  </a:lnTo>
                  <a:lnTo>
                    <a:pt x="74" y="174"/>
                  </a:lnTo>
                  <a:lnTo>
                    <a:pt x="78" y="178"/>
                  </a:lnTo>
                  <a:lnTo>
                    <a:pt x="78" y="181"/>
                  </a:lnTo>
                  <a:lnTo>
                    <a:pt x="78" y="181"/>
                  </a:lnTo>
                  <a:lnTo>
                    <a:pt x="89" y="192"/>
                  </a:lnTo>
                  <a:lnTo>
                    <a:pt x="89" y="192"/>
                  </a:lnTo>
                  <a:lnTo>
                    <a:pt x="93" y="192"/>
                  </a:lnTo>
                  <a:lnTo>
                    <a:pt x="96" y="196"/>
                  </a:lnTo>
                  <a:lnTo>
                    <a:pt x="96" y="196"/>
                  </a:lnTo>
                  <a:lnTo>
                    <a:pt x="104" y="200"/>
                  </a:lnTo>
                  <a:lnTo>
                    <a:pt x="104" y="200"/>
                  </a:lnTo>
                  <a:lnTo>
                    <a:pt x="107" y="204"/>
                  </a:lnTo>
                  <a:lnTo>
                    <a:pt x="107" y="204"/>
                  </a:lnTo>
                  <a:lnTo>
                    <a:pt x="107" y="204"/>
                  </a:lnTo>
                  <a:lnTo>
                    <a:pt x="111" y="218"/>
                  </a:lnTo>
                  <a:lnTo>
                    <a:pt x="115" y="218"/>
                  </a:lnTo>
                  <a:lnTo>
                    <a:pt x="115" y="222"/>
                  </a:lnTo>
                  <a:lnTo>
                    <a:pt x="130" y="233"/>
                  </a:lnTo>
                  <a:lnTo>
                    <a:pt x="130" y="233"/>
                  </a:lnTo>
                  <a:lnTo>
                    <a:pt x="133" y="241"/>
                  </a:lnTo>
                  <a:lnTo>
                    <a:pt x="137" y="241"/>
                  </a:lnTo>
                  <a:lnTo>
                    <a:pt x="141" y="252"/>
                  </a:lnTo>
                  <a:lnTo>
                    <a:pt x="141" y="252"/>
                  </a:lnTo>
                  <a:lnTo>
                    <a:pt x="145" y="252"/>
                  </a:lnTo>
                  <a:lnTo>
                    <a:pt x="148" y="248"/>
                  </a:lnTo>
                  <a:lnTo>
                    <a:pt x="152" y="244"/>
                  </a:lnTo>
                  <a:lnTo>
                    <a:pt x="148" y="241"/>
                  </a:lnTo>
                  <a:lnTo>
                    <a:pt x="152" y="233"/>
                  </a:lnTo>
                  <a:lnTo>
                    <a:pt x="156" y="233"/>
                  </a:lnTo>
                  <a:lnTo>
                    <a:pt x="159" y="237"/>
                  </a:lnTo>
                  <a:lnTo>
                    <a:pt x="170" y="237"/>
                  </a:lnTo>
                  <a:lnTo>
                    <a:pt x="185" y="241"/>
                  </a:lnTo>
                  <a:lnTo>
                    <a:pt x="200" y="248"/>
                  </a:lnTo>
                  <a:lnTo>
                    <a:pt x="200" y="259"/>
                  </a:lnTo>
                  <a:lnTo>
                    <a:pt x="230" y="226"/>
                  </a:lnTo>
                  <a:lnTo>
                    <a:pt x="337" y="196"/>
                  </a:lnTo>
                  <a:lnTo>
                    <a:pt x="341" y="163"/>
                  </a:lnTo>
                  <a:lnTo>
                    <a:pt x="337" y="152"/>
                  </a:lnTo>
                  <a:lnTo>
                    <a:pt x="337" y="152"/>
                  </a:lnTo>
                  <a:lnTo>
                    <a:pt x="330" y="155"/>
                  </a:lnTo>
                  <a:lnTo>
                    <a:pt x="282" y="148"/>
                  </a:lnTo>
                  <a:lnTo>
                    <a:pt x="278" y="137"/>
                  </a:lnTo>
                  <a:lnTo>
                    <a:pt x="274" y="133"/>
                  </a:lnTo>
                  <a:lnTo>
                    <a:pt x="274" y="126"/>
                  </a:lnTo>
                  <a:lnTo>
                    <a:pt x="274" y="126"/>
                  </a:lnTo>
                  <a:lnTo>
                    <a:pt x="274" y="129"/>
                  </a:lnTo>
                  <a:lnTo>
                    <a:pt x="274" y="126"/>
                  </a:lnTo>
                  <a:lnTo>
                    <a:pt x="274" y="126"/>
                  </a:lnTo>
                  <a:lnTo>
                    <a:pt x="274" y="122"/>
                  </a:lnTo>
                  <a:lnTo>
                    <a:pt x="270" y="122"/>
                  </a:lnTo>
                  <a:lnTo>
                    <a:pt x="270" y="122"/>
                  </a:lnTo>
                  <a:lnTo>
                    <a:pt x="270" y="122"/>
                  </a:lnTo>
                  <a:lnTo>
                    <a:pt x="263" y="118"/>
                  </a:lnTo>
                  <a:lnTo>
                    <a:pt x="263" y="118"/>
                  </a:lnTo>
                  <a:lnTo>
                    <a:pt x="263" y="118"/>
                  </a:lnTo>
                  <a:lnTo>
                    <a:pt x="259" y="115"/>
                  </a:lnTo>
                  <a:lnTo>
                    <a:pt x="259" y="111"/>
                  </a:lnTo>
                  <a:lnTo>
                    <a:pt x="252" y="100"/>
                  </a:lnTo>
                  <a:lnTo>
                    <a:pt x="248" y="100"/>
                  </a:lnTo>
                  <a:lnTo>
                    <a:pt x="248" y="100"/>
                  </a:lnTo>
                  <a:lnTo>
                    <a:pt x="248" y="96"/>
                  </a:lnTo>
                  <a:lnTo>
                    <a:pt x="248" y="89"/>
                  </a:lnTo>
                  <a:lnTo>
                    <a:pt x="248" y="89"/>
                  </a:lnTo>
                  <a:lnTo>
                    <a:pt x="244" y="85"/>
                  </a:lnTo>
                  <a:lnTo>
                    <a:pt x="244" y="85"/>
                  </a:lnTo>
                  <a:lnTo>
                    <a:pt x="237" y="77"/>
                  </a:lnTo>
                  <a:lnTo>
                    <a:pt x="237" y="77"/>
                  </a:lnTo>
                  <a:lnTo>
                    <a:pt x="233" y="74"/>
                  </a:lnTo>
                  <a:lnTo>
                    <a:pt x="233" y="74"/>
                  </a:lnTo>
                  <a:lnTo>
                    <a:pt x="233" y="74"/>
                  </a:lnTo>
                  <a:lnTo>
                    <a:pt x="237" y="74"/>
                  </a:lnTo>
                  <a:lnTo>
                    <a:pt x="233" y="74"/>
                  </a:lnTo>
                  <a:lnTo>
                    <a:pt x="233" y="74"/>
                  </a:lnTo>
                  <a:lnTo>
                    <a:pt x="226" y="70"/>
                  </a:lnTo>
                  <a:lnTo>
                    <a:pt x="222" y="63"/>
                  </a:lnTo>
                  <a:lnTo>
                    <a:pt x="222" y="59"/>
                  </a:lnTo>
                  <a:lnTo>
                    <a:pt x="219" y="59"/>
                  </a:lnTo>
                  <a:lnTo>
                    <a:pt x="219" y="55"/>
                  </a:lnTo>
                  <a:lnTo>
                    <a:pt x="219" y="59"/>
                  </a:lnTo>
                  <a:lnTo>
                    <a:pt x="219" y="5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8" name="Freeform 90"/>
            <p:cNvSpPr/>
            <p:nvPr/>
          </p:nvSpPr>
          <p:spPr bwMode="auto">
            <a:xfrm>
              <a:off x="5350632" y="2656170"/>
              <a:ext cx="14153" cy="33452"/>
            </a:xfrm>
            <a:custGeom>
              <a:avLst/>
              <a:gdLst>
                <a:gd name="T0" fmla="*/ 7 w 11"/>
                <a:gd name="T1" fmla="*/ 26 h 26"/>
                <a:gd name="T2" fmla="*/ 7 w 11"/>
                <a:gd name="T3" fmla="*/ 26 h 26"/>
                <a:gd name="T4" fmla="*/ 0 w 11"/>
                <a:gd name="T5" fmla="*/ 22 h 26"/>
                <a:gd name="T6" fmla="*/ 0 w 11"/>
                <a:gd name="T7" fmla="*/ 22 h 26"/>
                <a:gd name="T8" fmla="*/ 0 w 11"/>
                <a:gd name="T9" fmla="*/ 22 h 26"/>
                <a:gd name="T10" fmla="*/ 0 w 11"/>
                <a:gd name="T11" fmla="*/ 19 h 26"/>
                <a:gd name="T12" fmla="*/ 0 w 11"/>
                <a:gd name="T13" fmla="*/ 19 h 26"/>
                <a:gd name="T14" fmla="*/ 0 w 11"/>
                <a:gd name="T15" fmla="*/ 15 h 26"/>
                <a:gd name="T16" fmla="*/ 0 w 11"/>
                <a:gd name="T17" fmla="*/ 11 h 26"/>
                <a:gd name="T18" fmla="*/ 0 w 11"/>
                <a:gd name="T19" fmla="*/ 11 h 26"/>
                <a:gd name="T20" fmla="*/ 0 w 11"/>
                <a:gd name="T21" fmla="*/ 11 h 26"/>
                <a:gd name="T22" fmla="*/ 0 w 11"/>
                <a:gd name="T23" fmla="*/ 7 h 26"/>
                <a:gd name="T24" fmla="*/ 0 w 11"/>
                <a:gd name="T25" fmla="*/ 7 h 26"/>
                <a:gd name="T26" fmla="*/ 0 w 11"/>
                <a:gd name="T27" fmla="*/ 4 h 26"/>
                <a:gd name="T28" fmla="*/ 4 w 11"/>
                <a:gd name="T29" fmla="*/ 4 h 26"/>
                <a:gd name="T30" fmla="*/ 4 w 11"/>
                <a:gd name="T31" fmla="*/ 4 h 26"/>
                <a:gd name="T32" fmla="*/ 4 w 11"/>
                <a:gd name="T33" fmla="*/ 4 h 26"/>
                <a:gd name="T34" fmla="*/ 4 w 11"/>
                <a:gd name="T35" fmla="*/ 0 h 26"/>
                <a:gd name="T36" fmla="*/ 4 w 11"/>
                <a:gd name="T37" fmla="*/ 0 h 26"/>
                <a:gd name="T38" fmla="*/ 7 w 11"/>
                <a:gd name="T39" fmla="*/ 4 h 26"/>
                <a:gd name="T40" fmla="*/ 7 w 11"/>
                <a:gd name="T41" fmla="*/ 4 h 26"/>
                <a:gd name="T42" fmla="*/ 11 w 11"/>
                <a:gd name="T43" fmla="*/ 4 h 26"/>
                <a:gd name="T44" fmla="*/ 11 w 11"/>
                <a:gd name="T45" fmla="*/ 4 h 26"/>
                <a:gd name="T46" fmla="*/ 7 w 11"/>
                <a:gd name="T47" fmla="*/ 11 h 26"/>
                <a:gd name="T48" fmla="*/ 7 w 11"/>
                <a:gd name="T49" fmla="*/ 11 h 26"/>
                <a:gd name="T50" fmla="*/ 7 w 11"/>
                <a:gd name="T51" fmla="*/ 15 h 26"/>
                <a:gd name="T52" fmla="*/ 11 w 11"/>
                <a:gd name="T53" fmla="*/ 15 h 26"/>
                <a:gd name="T54" fmla="*/ 11 w 11"/>
                <a:gd name="T55" fmla="*/ 19 h 26"/>
                <a:gd name="T56" fmla="*/ 11 w 11"/>
                <a:gd name="T57" fmla="*/ 26 h 26"/>
                <a:gd name="T58" fmla="*/ 7 w 11"/>
                <a:gd name="T59" fmla="*/ 26 h 26"/>
                <a:gd name="T60" fmla="*/ 7 w 11"/>
                <a:gd name="T6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26">
                  <a:moveTo>
                    <a:pt x="7" y="26"/>
                  </a:moveTo>
                  <a:lnTo>
                    <a:pt x="7" y="26"/>
                  </a:lnTo>
                  <a:lnTo>
                    <a:pt x="0" y="22"/>
                  </a:lnTo>
                  <a:lnTo>
                    <a:pt x="0" y="22"/>
                  </a:lnTo>
                  <a:lnTo>
                    <a:pt x="0" y="22"/>
                  </a:lnTo>
                  <a:lnTo>
                    <a:pt x="0" y="19"/>
                  </a:lnTo>
                  <a:lnTo>
                    <a:pt x="0" y="19"/>
                  </a:lnTo>
                  <a:lnTo>
                    <a:pt x="0" y="15"/>
                  </a:lnTo>
                  <a:lnTo>
                    <a:pt x="0" y="11"/>
                  </a:lnTo>
                  <a:lnTo>
                    <a:pt x="0" y="11"/>
                  </a:lnTo>
                  <a:lnTo>
                    <a:pt x="0" y="11"/>
                  </a:lnTo>
                  <a:lnTo>
                    <a:pt x="0" y="7"/>
                  </a:lnTo>
                  <a:lnTo>
                    <a:pt x="0" y="7"/>
                  </a:lnTo>
                  <a:lnTo>
                    <a:pt x="0" y="4"/>
                  </a:lnTo>
                  <a:lnTo>
                    <a:pt x="4" y="4"/>
                  </a:lnTo>
                  <a:lnTo>
                    <a:pt x="4" y="4"/>
                  </a:lnTo>
                  <a:lnTo>
                    <a:pt x="4" y="4"/>
                  </a:lnTo>
                  <a:lnTo>
                    <a:pt x="4" y="0"/>
                  </a:lnTo>
                  <a:lnTo>
                    <a:pt x="4" y="0"/>
                  </a:lnTo>
                  <a:lnTo>
                    <a:pt x="7" y="4"/>
                  </a:lnTo>
                  <a:lnTo>
                    <a:pt x="7" y="4"/>
                  </a:lnTo>
                  <a:lnTo>
                    <a:pt x="11" y="4"/>
                  </a:lnTo>
                  <a:lnTo>
                    <a:pt x="11" y="4"/>
                  </a:lnTo>
                  <a:lnTo>
                    <a:pt x="7" y="11"/>
                  </a:lnTo>
                  <a:lnTo>
                    <a:pt x="7" y="11"/>
                  </a:lnTo>
                  <a:lnTo>
                    <a:pt x="7" y="15"/>
                  </a:lnTo>
                  <a:lnTo>
                    <a:pt x="11" y="15"/>
                  </a:lnTo>
                  <a:lnTo>
                    <a:pt x="11" y="19"/>
                  </a:lnTo>
                  <a:lnTo>
                    <a:pt x="11" y="26"/>
                  </a:lnTo>
                  <a:lnTo>
                    <a:pt x="7" y="26"/>
                  </a:lnTo>
                  <a:lnTo>
                    <a:pt x="7"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89" name="Freeform 91"/>
            <p:cNvSpPr/>
            <p:nvPr/>
          </p:nvSpPr>
          <p:spPr bwMode="auto">
            <a:xfrm>
              <a:off x="5364785" y="2661317"/>
              <a:ext cx="105504" cy="70765"/>
            </a:xfrm>
            <a:custGeom>
              <a:avLst/>
              <a:gdLst>
                <a:gd name="T0" fmla="*/ 0 w 82"/>
                <a:gd name="T1" fmla="*/ 26 h 55"/>
                <a:gd name="T2" fmla="*/ 0 w 82"/>
                <a:gd name="T3" fmla="*/ 33 h 55"/>
                <a:gd name="T4" fmla="*/ 4 w 82"/>
                <a:gd name="T5" fmla="*/ 37 h 55"/>
                <a:gd name="T6" fmla="*/ 8 w 82"/>
                <a:gd name="T7" fmla="*/ 48 h 55"/>
                <a:gd name="T8" fmla="*/ 56 w 82"/>
                <a:gd name="T9" fmla="*/ 55 h 55"/>
                <a:gd name="T10" fmla="*/ 63 w 82"/>
                <a:gd name="T11" fmla="*/ 52 h 55"/>
                <a:gd name="T12" fmla="*/ 78 w 82"/>
                <a:gd name="T13" fmla="*/ 11 h 55"/>
                <a:gd name="T14" fmla="*/ 82 w 82"/>
                <a:gd name="T15" fmla="*/ 11 h 55"/>
                <a:gd name="T16" fmla="*/ 78 w 82"/>
                <a:gd name="T17" fmla="*/ 7 h 55"/>
                <a:gd name="T18" fmla="*/ 78 w 82"/>
                <a:gd name="T19" fmla="*/ 3 h 55"/>
                <a:gd name="T20" fmla="*/ 78 w 82"/>
                <a:gd name="T21" fmla="*/ 7 h 55"/>
                <a:gd name="T22" fmla="*/ 78 w 82"/>
                <a:gd name="T23" fmla="*/ 3 h 55"/>
                <a:gd name="T24" fmla="*/ 78 w 82"/>
                <a:gd name="T25" fmla="*/ 3 h 55"/>
                <a:gd name="T26" fmla="*/ 74 w 82"/>
                <a:gd name="T27" fmla="*/ 3 h 55"/>
                <a:gd name="T28" fmla="*/ 74 w 82"/>
                <a:gd name="T29" fmla="*/ 0 h 55"/>
                <a:gd name="T30" fmla="*/ 74 w 82"/>
                <a:gd name="T31" fmla="*/ 0 h 55"/>
                <a:gd name="T32" fmla="*/ 74 w 82"/>
                <a:gd name="T33" fmla="*/ 0 h 55"/>
                <a:gd name="T34" fmla="*/ 70 w 82"/>
                <a:gd name="T35" fmla="*/ 3 h 55"/>
                <a:gd name="T36" fmla="*/ 63 w 82"/>
                <a:gd name="T37" fmla="*/ 7 h 55"/>
                <a:gd name="T38" fmla="*/ 63 w 82"/>
                <a:gd name="T39" fmla="*/ 11 h 55"/>
                <a:gd name="T40" fmla="*/ 52 w 82"/>
                <a:gd name="T41" fmla="*/ 18 h 55"/>
                <a:gd name="T42" fmla="*/ 52 w 82"/>
                <a:gd name="T43" fmla="*/ 22 h 55"/>
                <a:gd name="T44" fmla="*/ 52 w 82"/>
                <a:gd name="T45" fmla="*/ 22 h 55"/>
                <a:gd name="T46" fmla="*/ 52 w 82"/>
                <a:gd name="T47" fmla="*/ 22 h 55"/>
                <a:gd name="T48" fmla="*/ 48 w 82"/>
                <a:gd name="T49" fmla="*/ 26 h 55"/>
                <a:gd name="T50" fmla="*/ 48 w 82"/>
                <a:gd name="T51" fmla="*/ 26 h 55"/>
                <a:gd name="T52" fmla="*/ 45 w 82"/>
                <a:gd name="T53" fmla="*/ 26 h 55"/>
                <a:gd name="T54" fmla="*/ 45 w 82"/>
                <a:gd name="T55" fmla="*/ 26 h 55"/>
                <a:gd name="T56" fmla="*/ 45 w 82"/>
                <a:gd name="T57" fmla="*/ 29 h 55"/>
                <a:gd name="T58" fmla="*/ 45 w 82"/>
                <a:gd name="T59" fmla="*/ 29 h 55"/>
                <a:gd name="T60" fmla="*/ 41 w 82"/>
                <a:gd name="T61" fmla="*/ 29 h 55"/>
                <a:gd name="T62" fmla="*/ 37 w 82"/>
                <a:gd name="T63" fmla="*/ 29 h 55"/>
                <a:gd name="T64" fmla="*/ 33 w 82"/>
                <a:gd name="T65" fmla="*/ 33 h 55"/>
                <a:gd name="T66" fmla="*/ 33 w 82"/>
                <a:gd name="T67" fmla="*/ 29 h 55"/>
                <a:gd name="T68" fmla="*/ 30 w 82"/>
                <a:gd name="T69" fmla="*/ 29 h 55"/>
                <a:gd name="T70" fmla="*/ 26 w 82"/>
                <a:gd name="T71" fmla="*/ 29 h 55"/>
                <a:gd name="T72" fmla="*/ 26 w 82"/>
                <a:gd name="T73" fmla="*/ 29 h 55"/>
                <a:gd name="T74" fmla="*/ 19 w 82"/>
                <a:gd name="T75" fmla="*/ 29 h 55"/>
                <a:gd name="T76" fmla="*/ 11 w 82"/>
                <a:gd name="T77" fmla="*/ 33 h 55"/>
                <a:gd name="T78" fmla="*/ 11 w 82"/>
                <a:gd name="T79" fmla="*/ 33 h 55"/>
                <a:gd name="T80" fmla="*/ 8 w 82"/>
                <a:gd name="T81" fmla="*/ 33 h 55"/>
                <a:gd name="T82" fmla="*/ 4 w 82"/>
                <a:gd name="T83" fmla="*/ 33 h 55"/>
                <a:gd name="T84" fmla="*/ 4 w 82"/>
                <a:gd name="T85" fmla="*/ 26 h 55"/>
                <a:gd name="T86" fmla="*/ 4 w 82"/>
                <a:gd name="T87" fmla="*/ 29 h 55"/>
                <a:gd name="T88" fmla="*/ 0 w 82"/>
                <a:gd name="T89"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 h="55">
                  <a:moveTo>
                    <a:pt x="0" y="26"/>
                  </a:moveTo>
                  <a:lnTo>
                    <a:pt x="0" y="33"/>
                  </a:lnTo>
                  <a:lnTo>
                    <a:pt x="4" y="37"/>
                  </a:lnTo>
                  <a:lnTo>
                    <a:pt x="8" y="48"/>
                  </a:lnTo>
                  <a:lnTo>
                    <a:pt x="56" y="55"/>
                  </a:lnTo>
                  <a:lnTo>
                    <a:pt x="63" y="52"/>
                  </a:lnTo>
                  <a:lnTo>
                    <a:pt x="78" y="11"/>
                  </a:lnTo>
                  <a:lnTo>
                    <a:pt x="82" y="11"/>
                  </a:lnTo>
                  <a:lnTo>
                    <a:pt x="78" y="7"/>
                  </a:lnTo>
                  <a:lnTo>
                    <a:pt x="78" y="3"/>
                  </a:lnTo>
                  <a:lnTo>
                    <a:pt x="78" y="7"/>
                  </a:lnTo>
                  <a:lnTo>
                    <a:pt x="78" y="3"/>
                  </a:lnTo>
                  <a:lnTo>
                    <a:pt x="78" y="3"/>
                  </a:lnTo>
                  <a:lnTo>
                    <a:pt x="74" y="3"/>
                  </a:lnTo>
                  <a:lnTo>
                    <a:pt x="74" y="0"/>
                  </a:lnTo>
                  <a:lnTo>
                    <a:pt x="74" y="0"/>
                  </a:lnTo>
                  <a:lnTo>
                    <a:pt x="74" y="0"/>
                  </a:lnTo>
                  <a:lnTo>
                    <a:pt x="70" y="3"/>
                  </a:lnTo>
                  <a:lnTo>
                    <a:pt x="63" y="7"/>
                  </a:lnTo>
                  <a:lnTo>
                    <a:pt x="63" y="11"/>
                  </a:lnTo>
                  <a:lnTo>
                    <a:pt x="52" y="18"/>
                  </a:lnTo>
                  <a:lnTo>
                    <a:pt x="52" y="22"/>
                  </a:lnTo>
                  <a:lnTo>
                    <a:pt x="52" y="22"/>
                  </a:lnTo>
                  <a:lnTo>
                    <a:pt x="52" y="22"/>
                  </a:lnTo>
                  <a:lnTo>
                    <a:pt x="48" y="26"/>
                  </a:lnTo>
                  <a:lnTo>
                    <a:pt x="48" y="26"/>
                  </a:lnTo>
                  <a:lnTo>
                    <a:pt x="45" y="26"/>
                  </a:lnTo>
                  <a:lnTo>
                    <a:pt x="45" y="26"/>
                  </a:lnTo>
                  <a:lnTo>
                    <a:pt x="45" y="29"/>
                  </a:lnTo>
                  <a:lnTo>
                    <a:pt x="45" y="29"/>
                  </a:lnTo>
                  <a:lnTo>
                    <a:pt x="41" y="29"/>
                  </a:lnTo>
                  <a:lnTo>
                    <a:pt x="37" y="29"/>
                  </a:lnTo>
                  <a:lnTo>
                    <a:pt x="33" y="33"/>
                  </a:lnTo>
                  <a:lnTo>
                    <a:pt x="33" y="29"/>
                  </a:lnTo>
                  <a:lnTo>
                    <a:pt x="30" y="29"/>
                  </a:lnTo>
                  <a:lnTo>
                    <a:pt x="26" y="29"/>
                  </a:lnTo>
                  <a:lnTo>
                    <a:pt x="26" y="29"/>
                  </a:lnTo>
                  <a:lnTo>
                    <a:pt x="19" y="29"/>
                  </a:lnTo>
                  <a:lnTo>
                    <a:pt x="11" y="33"/>
                  </a:lnTo>
                  <a:lnTo>
                    <a:pt x="11" y="33"/>
                  </a:lnTo>
                  <a:lnTo>
                    <a:pt x="8" y="33"/>
                  </a:lnTo>
                  <a:lnTo>
                    <a:pt x="4" y="33"/>
                  </a:lnTo>
                  <a:lnTo>
                    <a:pt x="4" y="26"/>
                  </a:lnTo>
                  <a:lnTo>
                    <a:pt x="4" y="29"/>
                  </a:lnTo>
                  <a:lnTo>
                    <a:pt x="0"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0" name="Freeform 92"/>
            <p:cNvSpPr>
              <a:spLocks noEditPoints="1"/>
            </p:cNvSpPr>
            <p:nvPr/>
          </p:nvSpPr>
          <p:spPr bwMode="auto">
            <a:xfrm>
              <a:off x="3721756" y="2388551"/>
              <a:ext cx="61758" cy="24446"/>
            </a:xfrm>
            <a:custGeom>
              <a:avLst/>
              <a:gdLst>
                <a:gd name="T0" fmla="*/ 18 w 48"/>
                <a:gd name="T1" fmla="*/ 0 h 19"/>
                <a:gd name="T2" fmla="*/ 22 w 48"/>
                <a:gd name="T3" fmla="*/ 4 h 19"/>
                <a:gd name="T4" fmla="*/ 22 w 48"/>
                <a:gd name="T5" fmla="*/ 0 h 19"/>
                <a:gd name="T6" fmla="*/ 18 w 48"/>
                <a:gd name="T7" fmla="*/ 0 h 19"/>
                <a:gd name="T8" fmla="*/ 18 w 48"/>
                <a:gd name="T9" fmla="*/ 0 h 19"/>
                <a:gd name="T10" fmla="*/ 18 w 48"/>
                <a:gd name="T11" fmla="*/ 0 h 19"/>
                <a:gd name="T12" fmla="*/ 3 w 48"/>
                <a:gd name="T13" fmla="*/ 0 h 19"/>
                <a:gd name="T14" fmla="*/ 7 w 48"/>
                <a:gd name="T15" fmla="*/ 4 h 19"/>
                <a:gd name="T16" fmla="*/ 7 w 48"/>
                <a:gd name="T17" fmla="*/ 0 h 19"/>
                <a:gd name="T18" fmla="*/ 3 w 48"/>
                <a:gd name="T19" fmla="*/ 0 h 19"/>
                <a:gd name="T20" fmla="*/ 3 w 48"/>
                <a:gd name="T21" fmla="*/ 0 h 19"/>
                <a:gd name="T22" fmla="*/ 0 w 48"/>
                <a:gd name="T23" fmla="*/ 4 h 19"/>
                <a:gd name="T24" fmla="*/ 0 w 48"/>
                <a:gd name="T25" fmla="*/ 8 h 19"/>
                <a:gd name="T26" fmla="*/ 3 w 48"/>
                <a:gd name="T27" fmla="*/ 8 h 19"/>
                <a:gd name="T28" fmla="*/ 3 w 48"/>
                <a:gd name="T29" fmla="*/ 8 h 19"/>
                <a:gd name="T30" fmla="*/ 3 w 48"/>
                <a:gd name="T31" fmla="*/ 4 h 19"/>
                <a:gd name="T32" fmla="*/ 0 w 48"/>
                <a:gd name="T33" fmla="*/ 4 h 19"/>
                <a:gd name="T34" fmla="*/ 0 w 48"/>
                <a:gd name="T35" fmla="*/ 4 h 19"/>
                <a:gd name="T36" fmla="*/ 44 w 48"/>
                <a:gd name="T37" fmla="*/ 19 h 19"/>
                <a:gd name="T38" fmla="*/ 40 w 48"/>
                <a:gd name="T39" fmla="*/ 19 h 19"/>
                <a:gd name="T40" fmla="*/ 40 w 48"/>
                <a:gd name="T41" fmla="*/ 19 h 19"/>
                <a:gd name="T42" fmla="*/ 48 w 48"/>
                <a:gd name="T43" fmla="*/ 19 h 19"/>
                <a:gd name="T44" fmla="*/ 48 w 48"/>
                <a:gd name="T45" fmla="*/ 19 h 19"/>
                <a:gd name="T46" fmla="*/ 48 w 48"/>
                <a:gd name="T47" fmla="*/ 19 h 19"/>
                <a:gd name="T48" fmla="*/ 44 w 48"/>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19">
                  <a:moveTo>
                    <a:pt x="18" y="0"/>
                  </a:moveTo>
                  <a:lnTo>
                    <a:pt x="22" y="4"/>
                  </a:lnTo>
                  <a:lnTo>
                    <a:pt x="22" y="0"/>
                  </a:lnTo>
                  <a:lnTo>
                    <a:pt x="18" y="0"/>
                  </a:lnTo>
                  <a:lnTo>
                    <a:pt x="18" y="0"/>
                  </a:lnTo>
                  <a:lnTo>
                    <a:pt x="18" y="0"/>
                  </a:lnTo>
                  <a:close/>
                  <a:moveTo>
                    <a:pt x="3" y="0"/>
                  </a:moveTo>
                  <a:lnTo>
                    <a:pt x="7" y="4"/>
                  </a:lnTo>
                  <a:lnTo>
                    <a:pt x="7" y="0"/>
                  </a:lnTo>
                  <a:lnTo>
                    <a:pt x="3" y="0"/>
                  </a:lnTo>
                  <a:lnTo>
                    <a:pt x="3" y="0"/>
                  </a:lnTo>
                  <a:close/>
                  <a:moveTo>
                    <a:pt x="0" y="4"/>
                  </a:moveTo>
                  <a:lnTo>
                    <a:pt x="0" y="8"/>
                  </a:lnTo>
                  <a:lnTo>
                    <a:pt x="3" y="8"/>
                  </a:lnTo>
                  <a:lnTo>
                    <a:pt x="3" y="8"/>
                  </a:lnTo>
                  <a:lnTo>
                    <a:pt x="3" y="4"/>
                  </a:lnTo>
                  <a:lnTo>
                    <a:pt x="0" y="4"/>
                  </a:lnTo>
                  <a:lnTo>
                    <a:pt x="0" y="4"/>
                  </a:lnTo>
                  <a:close/>
                  <a:moveTo>
                    <a:pt x="44" y="19"/>
                  </a:moveTo>
                  <a:lnTo>
                    <a:pt x="40" y="19"/>
                  </a:lnTo>
                  <a:lnTo>
                    <a:pt x="40" y="19"/>
                  </a:lnTo>
                  <a:lnTo>
                    <a:pt x="48" y="19"/>
                  </a:lnTo>
                  <a:lnTo>
                    <a:pt x="48" y="19"/>
                  </a:lnTo>
                  <a:lnTo>
                    <a:pt x="48" y="19"/>
                  </a:lnTo>
                  <a:lnTo>
                    <a:pt x="44" y="1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1" name="Freeform 93"/>
            <p:cNvSpPr/>
            <p:nvPr/>
          </p:nvSpPr>
          <p:spPr bwMode="auto">
            <a:xfrm>
              <a:off x="3945630" y="2522360"/>
              <a:ext cx="9007" cy="5147"/>
            </a:xfrm>
            <a:custGeom>
              <a:avLst/>
              <a:gdLst>
                <a:gd name="T0" fmla="*/ 1 w 2"/>
                <a:gd name="T1" fmla="*/ 1 h 1"/>
                <a:gd name="T2" fmla="*/ 1 w 2"/>
                <a:gd name="T3" fmla="*/ 1 h 1"/>
                <a:gd name="T4" fmla="*/ 0 w 2"/>
                <a:gd name="T5" fmla="*/ 0 h 1"/>
                <a:gd name="T6" fmla="*/ 2 w 2"/>
                <a:gd name="T7" fmla="*/ 0 h 1"/>
                <a:gd name="T8" fmla="*/ 2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1" y="1"/>
                    <a:pt x="1" y="1"/>
                    <a:pt x="1" y="1"/>
                  </a:cubicBezTo>
                  <a:cubicBezTo>
                    <a:pt x="0" y="0"/>
                    <a:pt x="0" y="0"/>
                    <a:pt x="0" y="0"/>
                  </a:cubicBezTo>
                  <a:cubicBezTo>
                    <a:pt x="2" y="0"/>
                    <a:pt x="2" y="0"/>
                    <a:pt x="2" y="0"/>
                  </a:cubicBezTo>
                  <a:cubicBezTo>
                    <a:pt x="2" y="1"/>
                    <a:pt x="2" y="1"/>
                    <a:pt x="2" y="1"/>
                  </a:cubicBezTo>
                  <a:cubicBezTo>
                    <a:pt x="2" y="1"/>
                    <a:pt x="1" y="1"/>
                    <a:pt x="1" y="1"/>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2" name="Freeform 94"/>
            <p:cNvSpPr>
              <a:spLocks noEditPoints="1"/>
            </p:cNvSpPr>
            <p:nvPr/>
          </p:nvSpPr>
          <p:spPr bwMode="auto">
            <a:xfrm>
              <a:off x="3926331" y="2603418"/>
              <a:ext cx="95211" cy="28306"/>
            </a:xfrm>
            <a:custGeom>
              <a:avLst/>
              <a:gdLst>
                <a:gd name="T0" fmla="*/ 3 w 20"/>
                <a:gd name="T1" fmla="*/ 4 h 6"/>
                <a:gd name="T2" fmla="*/ 3 w 20"/>
                <a:gd name="T3" fmla="*/ 4 h 6"/>
                <a:gd name="T4" fmla="*/ 3 w 20"/>
                <a:gd name="T5" fmla="*/ 4 h 6"/>
                <a:gd name="T6" fmla="*/ 4 w 20"/>
                <a:gd name="T7" fmla="*/ 4 h 6"/>
                <a:gd name="T8" fmla="*/ 4 w 20"/>
                <a:gd name="T9" fmla="*/ 4 h 6"/>
                <a:gd name="T10" fmla="*/ 3 w 20"/>
                <a:gd name="T11" fmla="*/ 4 h 6"/>
                <a:gd name="T12" fmla="*/ 0 w 20"/>
                <a:gd name="T13" fmla="*/ 6 h 6"/>
                <a:gd name="T14" fmla="*/ 0 w 20"/>
                <a:gd name="T15" fmla="*/ 6 h 6"/>
                <a:gd name="T16" fmla="*/ 0 w 20"/>
                <a:gd name="T17" fmla="*/ 5 h 6"/>
                <a:gd name="T18" fmla="*/ 1 w 20"/>
                <a:gd name="T19" fmla="*/ 5 h 6"/>
                <a:gd name="T20" fmla="*/ 1 w 20"/>
                <a:gd name="T21" fmla="*/ 6 h 6"/>
                <a:gd name="T22" fmla="*/ 0 w 20"/>
                <a:gd name="T23" fmla="*/ 6 h 6"/>
                <a:gd name="T24" fmla="*/ 0 w 20"/>
                <a:gd name="T25" fmla="*/ 6 h 6"/>
                <a:gd name="T26" fmla="*/ 1 w 20"/>
                <a:gd name="T27" fmla="*/ 3 h 6"/>
                <a:gd name="T28" fmla="*/ 1 w 20"/>
                <a:gd name="T29" fmla="*/ 2 h 6"/>
                <a:gd name="T30" fmla="*/ 1 w 20"/>
                <a:gd name="T31" fmla="*/ 1 h 6"/>
                <a:gd name="T32" fmla="*/ 1 w 20"/>
                <a:gd name="T33" fmla="*/ 1 h 6"/>
                <a:gd name="T34" fmla="*/ 2 w 20"/>
                <a:gd name="T35" fmla="*/ 1 h 6"/>
                <a:gd name="T36" fmla="*/ 2 w 20"/>
                <a:gd name="T37" fmla="*/ 2 h 6"/>
                <a:gd name="T38" fmla="*/ 1 w 20"/>
                <a:gd name="T39" fmla="*/ 3 h 6"/>
                <a:gd name="T40" fmla="*/ 8 w 20"/>
                <a:gd name="T41" fmla="*/ 4 h 6"/>
                <a:gd name="T42" fmla="*/ 7 w 20"/>
                <a:gd name="T43" fmla="*/ 4 h 6"/>
                <a:gd name="T44" fmla="*/ 6 w 20"/>
                <a:gd name="T45" fmla="*/ 5 h 6"/>
                <a:gd name="T46" fmla="*/ 5 w 20"/>
                <a:gd name="T47" fmla="*/ 4 h 6"/>
                <a:gd name="T48" fmla="*/ 4 w 20"/>
                <a:gd name="T49" fmla="*/ 4 h 6"/>
                <a:gd name="T50" fmla="*/ 5 w 20"/>
                <a:gd name="T51" fmla="*/ 3 h 6"/>
                <a:gd name="T52" fmla="*/ 6 w 20"/>
                <a:gd name="T53" fmla="*/ 3 h 6"/>
                <a:gd name="T54" fmla="*/ 7 w 20"/>
                <a:gd name="T55" fmla="*/ 3 h 6"/>
                <a:gd name="T56" fmla="*/ 7 w 20"/>
                <a:gd name="T57" fmla="*/ 3 h 6"/>
                <a:gd name="T58" fmla="*/ 8 w 20"/>
                <a:gd name="T59" fmla="*/ 3 h 6"/>
                <a:gd name="T60" fmla="*/ 8 w 20"/>
                <a:gd name="T61" fmla="*/ 4 h 6"/>
                <a:gd name="T62" fmla="*/ 10 w 20"/>
                <a:gd name="T63" fmla="*/ 4 h 6"/>
                <a:gd name="T64" fmla="*/ 9 w 20"/>
                <a:gd name="T65" fmla="*/ 5 h 6"/>
                <a:gd name="T66" fmla="*/ 10 w 20"/>
                <a:gd name="T67" fmla="*/ 6 h 6"/>
                <a:gd name="T68" fmla="*/ 11 w 20"/>
                <a:gd name="T69" fmla="*/ 5 h 6"/>
                <a:gd name="T70" fmla="*/ 12 w 20"/>
                <a:gd name="T71" fmla="*/ 5 h 6"/>
                <a:gd name="T72" fmla="*/ 11 w 20"/>
                <a:gd name="T73" fmla="*/ 4 h 6"/>
                <a:gd name="T74" fmla="*/ 11 w 20"/>
                <a:gd name="T75" fmla="*/ 4 h 6"/>
                <a:gd name="T76" fmla="*/ 10 w 20"/>
                <a:gd name="T77" fmla="*/ 4 h 6"/>
                <a:gd name="T78" fmla="*/ 18 w 20"/>
                <a:gd name="T79" fmla="*/ 1 h 6"/>
                <a:gd name="T80" fmla="*/ 19 w 20"/>
                <a:gd name="T81" fmla="*/ 0 h 6"/>
                <a:gd name="T82" fmla="*/ 19 w 20"/>
                <a:gd name="T83" fmla="*/ 0 h 6"/>
                <a:gd name="T84" fmla="*/ 20 w 20"/>
                <a:gd name="T85" fmla="*/ 0 h 6"/>
                <a:gd name="T86" fmla="*/ 19 w 20"/>
                <a:gd name="T87" fmla="*/ 0 h 6"/>
                <a:gd name="T88" fmla="*/ 18 w 20"/>
                <a:gd name="T89" fmla="*/ 1 h 6"/>
                <a:gd name="T90" fmla="*/ 15 w 20"/>
                <a:gd name="T91" fmla="*/ 4 h 6"/>
                <a:gd name="T92" fmla="*/ 16 w 20"/>
                <a:gd name="T93" fmla="*/ 3 h 6"/>
                <a:gd name="T94" fmla="*/ 16 w 20"/>
                <a:gd name="T95" fmla="*/ 3 h 6"/>
                <a:gd name="T96" fmla="*/ 18 w 20"/>
                <a:gd name="T97" fmla="*/ 2 h 6"/>
                <a:gd name="T98" fmla="*/ 18 w 20"/>
                <a:gd name="T99" fmla="*/ 3 h 6"/>
                <a:gd name="T100" fmla="*/ 17 w 20"/>
                <a:gd name="T101" fmla="*/ 4 h 6"/>
                <a:gd name="T102" fmla="*/ 16 w 20"/>
                <a:gd name="T103" fmla="*/ 4 h 6"/>
                <a:gd name="T104" fmla="*/ 15 w 20"/>
                <a:gd name="T10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 h="6">
                  <a:moveTo>
                    <a:pt x="3" y="4"/>
                  </a:moveTo>
                  <a:cubicBezTo>
                    <a:pt x="3" y="4"/>
                    <a:pt x="3" y="4"/>
                    <a:pt x="3" y="4"/>
                  </a:cubicBezTo>
                  <a:cubicBezTo>
                    <a:pt x="3" y="4"/>
                    <a:pt x="3" y="4"/>
                    <a:pt x="3" y="4"/>
                  </a:cubicBezTo>
                  <a:cubicBezTo>
                    <a:pt x="4" y="4"/>
                    <a:pt x="4" y="4"/>
                    <a:pt x="4" y="4"/>
                  </a:cubicBezTo>
                  <a:cubicBezTo>
                    <a:pt x="4" y="4"/>
                    <a:pt x="4" y="4"/>
                    <a:pt x="4" y="4"/>
                  </a:cubicBezTo>
                  <a:cubicBezTo>
                    <a:pt x="4" y="4"/>
                    <a:pt x="3" y="4"/>
                    <a:pt x="3" y="4"/>
                  </a:cubicBezTo>
                  <a:close/>
                  <a:moveTo>
                    <a:pt x="0" y="6"/>
                  </a:moveTo>
                  <a:cubicBezTo>
                    <a:pt x="0" y="6"/>
                    <a:pt x="0" y="6"/>
                    <a:pt x="0" y="6"/>
                  </a:cubicBezTo>
                  <a:cubicBezTo>
                    <a:pt x="0" y="5"/>
                    <a:pt x="0" y="5"/>
                    <a:pt x="0" y="5"/>
                  </a:cubicBezTo>
                  <a:cubicBezTo>
                    <a:pt x="1" y="5"/>
                    <a:pt x="1" y="5"/>
                    <a:pt x="1" y="5"/>
                  </a:cubicBezTo>
                  <a:cubicBezTo>
                    <a:pt x="1" y="6"/>
                    <a:pt x="1" y="6"/>
                    <a:pt x="1" y="6"/>
                  </a:cubicBezTo>
                  <a:cubicBezTo>
                    <a:pt x="0" y="6"/>
                    <a:pt x="0" y="6"/>
                    <a:pt x="0" y="6"/>
                  </a:cubicBezTo>
                  <a:cubicBezTo>
                    <a:pt x="0" y="6"/>
                    <a:pt x="0" y="6"/>
                    <a:pt x="0" y="6"/>
                  </a:cubicBezTo>
                  <a:close/>
                  <a:moveTo>
                    <a:pt x="1" y="3"/>
                  </a:moveTo>
                  <a:cubicBezTo>
                    <a:pt x="1" y="2"/>
                    <a:pt x="1" y="2"/>
                    <a:pt x="1" y="2"/>
                  </a:cubicBezTo>
                  <a:cubicBezTo>
                    <a:pt x="1" y="1"/>
                    <a:pt x="1" y="1"/>
                    <a:pt x="1" y="1"/>
                  </a:cubicBezTo>
                  <a:cubicBezTo>
                    <a:pt x="1" y="1"/>
                    <a:pt x="1" y="1"/>
                    <a:pt x="1" y="1"/>
                  </a:cubicBezTo>
                  <a:cubicBezTo>
                    <a:pt x="1" y="1"/>
                    <a:pt x="2" y="1"/>
                    <a:pt x="2" y="1"/>
                  </a:cubicBezTo>
                  <a:cubicBezTo>
                    <a:pt x="2" y="2"/>
                    <a:pt x="2" y="2"/>
                    <a:pt x="2" y="2"/>
                  </a:cubicBezTo>
                  <a:cubicBezTo>
                    <a:pt x="2" y="2"/>
                    <a:pt x="1" y="3"/>
                    <a:pt x="1" y="3"/>
                  </a:cubicBezTo>
                  <a:close/>
                  <a:moveTo>
                    <a:pt x="8" y="4"/>
                  </a:moveTo>
                  <a:cubicBezTo>
                    <a:pt x="7" y="4"/>
                    <a:pt x="7" y="4"/>
                    <a:pt x="7" y="4"/>
                  </a:cubicBezTo>
                  <a:cubicBezTo>
                    <a:pt x="6" y="5"/>
                    <a:pt x="6" y="5"/>
                    <a:pt x="6" y="5"/>
                  </a:cubicBezTo>
                  <a:cubicBezTo>
                    <a:pt x="5" y="4"/>
                    <a:pt x="5" y="4"/>
                    <a:pt x="5" y="4"/>
                  </a:cubicBezTo>
                  <a:cubicBezTo>
                    <a:pt x="4" y="4"/>
                    <a:pt x="4" y="4"/>
                    <a:pt x="4" y="4"/>
                  </a:cubicBezTo>
                  <a:cubicBezTo>
                    <a:pt x="5" y="3"/>
                    <a:pt x="5" y="3"/>
                    <a:pt x="5" y="3"/>
                  </a:cubicBezTo>
                  <a:cubicBezTo>
                    <a:pt x="6" y="3"/>
                    <a:pt x="6" y="3"/>
                    <a:pt x="6" y="3"/>
                  </a:cubicBezTo>
                  <a:cubicBezTo>
                    <a:pt x="7" y="3"/>
                    <a:pt x="7" y="3"/>
                    <a:pt x="7" y="3"/>
                  </a:cubicBezTo>
                  <a:cubicBezTo>
                    <a:pt x="7" y="3"/>
                    <a:pt x="7" y="3"/>
                    <a:pt x="7" y="3"/>
                  </a:cubicBezTo>
                  <a:cubicBezTo>
                    <a:pt x="8" y="3"/>
                    <a:pt x="8" y="3"/>
                    <a:pt x="8" y="3"/>
                  </a:cubicBezTo>
                  <a:cubicBezTo>
                    <a:pt x="8" y="4"/>
                    <a:pt x="8" y="4"/>
                    <a:pt x="8" y="4"/>
                  </a:cubicBezTo>
                  <a:close/>
                  <a:moveTo>
                    <a:pt x="10" y="4"/>
                  </a:moveTo>
                  <a:cubicBezTo>
                    <a:pt x="9" y="5"/>
                    <a:pt x="9" y="5"/>
                    <a:pt x="9" y="5"/>
                  </a:cubicBezTo>
                  <a:cubicBezTo>
                    <a:pt x="10" y="6"/>
                    <a:pt x="10" y="6"/>
                    <a:pt x="10" y="6"/>
                  </a:cubicBezTo>
                  <a:cubicBezTo>
                    <a:pt x="11" y="5"/>
                    <a:pt x="11" y="5"/>
                    <a:pt x="11" y="5"/>
                  </a:cubicBezTo>
                  <a:cubicBezTo>
                    <a:pt x="12" y="5"/>
                    <a:pt x="12" y="5"/>
                    <a:pt x="12" y="5"/>
                  </a:cubicBezTo>
                  <a:cubicBezTo>
                    <a:pt x="11" y="4"/>
                    <a:pt x="11" y="4"/>
                    <a:pt x="11" y="4"/>
                  </a:cubicBezTo>
                  <a:cubicBezTo>
                    <a:pt x="11" y="4"/>
                    <a:pt x="11" y="4"/>
                    <a:pt x="11" y="4"/>
                  </a:cubicBezTo>
                  <a:cubicBezTo>
                    <a:pt x="10" y="4"/>
                    <a:pt x="10" y="4"/>
                    <a:pt x="10" y="4"/>
                  </a:cubicBezTo>
                  <a:close/>
                  <a:moveTo>
                    <a:pt x="18" y="1"/>
                  </a:moveTo>
                  <a:cubicBezTo>
                    <a:pt x="19" y="0"/>
                    <a:pt x="19" y="0"/>
                    <a:pt x="19" y="0"/>
                  </a:cubicBezTo>
                  <a:cubicBezTo>
                    <a:pt x="19" y="0"/>
                    <a:pt x="19" y="0"/>
                    <a:pt x="19" y="0"/>
                  </a:cubicBezTo>
                  <a:cubicBezTo>
                    <a:pt x="20" y="0"/>
                    <a:pt x="20" y="0"/>
                    <a:pt x="20" y="0"/>
                  </a:cubicBezTo>
                  <a:cubicBezTo>
                    <a:pt x="19" y="0"/>
                    <a:pt x="19" y="0"/>
                    <a:pt x="19" y="0"/>
                  </a:cubicBezTo>
                  <a:cubicBezTo>
                    <a:pt x="18" y="1"/>
                    <a:pt x="18" y="1"/>
                    <a:pt x="18" y="1"/>
                  </a:cubicBezTo>
                  <a:close/>
                  <a:moveTo>
                    <a:pt x="15" y="4"/>
                  </a:moveTo>
                  <a:cubicBezTo>
                    <a:pt x="16" y="3"/>
                    <a:pt x="16" y="3"/>
                    <a:pt x="16" y="3"/>
                  </a:cubicBezTo>
                  <a:cubicBezTo>
                    <a:pt x="16" y="3"/>
                    <a:pt x="16" y="3"/>
                    <a:pt x="16" y="3"/>
                  </a:cubicBezTo>
                  <a:cubicBezTo>
                    <a:pt x="18" y="2"/>
                    <a:pt x="18" y="2"/>
                    <a:pt x="18" y="2"/>
                  </a:cubicBezTo>
                  <a:cubicBezTo>
                    <a:pt x="18" y="3"/>
                    <a:pt x="18" y="3"/>
                    <a:pt x="18" y="3"/>
                  </a:cubicBezTo>
                  <a:cubicBezTo>
                    <a:pt x="17" y="4"/>
                    <a:pt x="17" y="4"/>
                    <a:pt x="17" y="4"/>
                  </a:cubicBezTo>
                  <a:cubicBezTo>
                    <a:pt x="16" y="4"/>
                    <a:pt x="16" y="4"/>
                    <a:pt x="16" y="4"/>
                  </a:cubicBezTo>
                  <a:lnTo>
                    <a:pt x="15"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3" name="Freeform 95"/>
            <p:cNvSpPr>
              <a:spLocks noEditPoints="1"/>
            </p:cNvSpPr>
            <p:nvPr/>
          </p:nvSpPr>
          <p:spPr bwMode="auto">
            <a:xfrm>
              <a:off x="3769361" y="2842732"/>
              <a:ext cx="51465" cy="42459"/>
            </a:xfrm>
            <a:custGeom>
              <a:avLst/>
              <a:gdLst>
                <a:gd name="T0" fmla="*/ 1 w 11"/>
                <a:gd name="T1" fmla="*/ 1 h 9"/>
                <a:gd name="T2" fmla="*/ 2 w 11"/>
                <a:gd name="T3" fmla="*/ 0 h 9"/>
                <a:gd name="T4" fmla="*/ 1 w 11"/>
                <a:gd name="T5" fmla="*/ 0 h 9"/>
                <a:gd name="T6" fmla="*/ 1 w 11"/>
                <a:gd name="T7" fmla="*/ 0 h 9"/>
                <a:gd name="T8" fmla="*/ 0 w 11"/>
                <a:gd name="T9" fmla="*/ 0 h 9"/>
                <a:gd name="T10" fmla="*/ 0 w 11"/>
                <a:gd name="T11" fmla="*/ 0 h 9"/>
                <a:gd name="T12" fmla="*/ 0 w 11"/>
                <a:gd name="T13" fmla="*/ 0 h 9"/>
                <a:gd name="T14" fmla="*/ 1 w 11"/>
                <a:gd name="T15" fmla="*/ 1 h 9"/>
                <a:gd name="T16" fmla="*/ 2 w 11"/>
                <a:gd name="T17" fmla="*/ 1 h 9"/>
                <a:gd name="T18" fmla="*/ 2 w 11"/>
                <a:gd name="T19" fmla="*/ 1 h 9"/>
                <a:gd name="T20" fmla="*/ 2 w 11"/>
                <a:gd name="T21" fmla="*/ 0 h 9"/>
                <a:gd name="T22" fmla="*/ 2 w 11"/>
                <a:gd name="T23" fmla="*/ 0 h 9"/>
                <a:gd name="T24" fmla="*/ 2 w 11"/>
                <a:gd name="T25" fmla="*/ 1 h 9"/>
                <a:gd name="T26" fmla="*/ 2 w 11"/>
                <a:gd name="T27" fmla="*/ 1 h 9"/>
                <a:gd name="T28" fmla="*/ 5 w 11"/>
                <a:gd name="T29" fmla="*/ 2 h 9"/>
                <a:gd name="T30" fmla="*/ 5 w 11"/>
                <a:gd name="T31" fmla="*/ 2 h 9"/>
                <a:gd name="T32" fmla="*/ 5 w 11"/>
                <a:gd name="T33" fmla="*/ 2 h 9"/>
                <a:gd name="T34" fmla="*/ 4 w 11"/>
                <a:gd name="T35" fmla="*/ 2 h 9"/>
                <a:gd name="T36" fmla="*/ 4 w 11"/>
                <a:gd name="T37" fmla="*/ 2 h 9"/>
                <a:gd name="T38" fmla="*/ 5 w 11"/>
                <a:gd name="T39" fmla="*/ 2 h 9"/>
                <a:gd name="T40" fmla="*/ 5 w 11"/>
                <a:gd name="T41" fmla="*/ 2 h 9"/>
                <a:gd name="T42" fmla="*/ 5 w 11"/>
                <a:gd name="T43" fmla="*/ 2 h 9"/>
                <a:gd name="T44" fmla="*/ 5 w 11"/>
                <a:gd name="T45" fmla="*/ 2 h 9"/>
                <a:gd name="T46" fmla="*/ 7 w 11"/>
                <a:gd name="T47" fmla="*/ 2 h 9"/>
                <a:gd name="T48" fmla="*/ 6 w 11"/>
                <a:gd name="T49" fmla="*/ 2 h 9"/>
                <a:gd name="T50" fmla="*/ 6 w 11"/>
                <a:gd name="T51" fmla="*/ 2 h 9"/>
                <a:gd name="T52" fmla="*/ 6 w 11"/>
                <a:gd name="T53" fmla="*/ 2 h 9"/>
                <a:gd name="T54" fmla="*/ 7 w 11"/>
                <a:gd name="T55" fmla="*/ 2 h 9"/>
                <a:gd name="T56" fmla="*/ 11 w 11"/>
                <a:gd name="T57" fmla="*/ 2 h 9"/>
                <a:gd name="T58" fmla="*/ 10 w 11"/>
                <a:gd name="T59" fmla="*/ 1 h 9"/>
                <a:gd name="T60" fmla="*/ 11 w 11"/>
                <a:gd name="T61" fmla="*/ 1 h 9"/>
                <a:gd name="T62" fmla="*/ 11 w 11"/>
                <a:gd name="T63" fmla="*/ 1 h 9"/>
                <a:gd name="T64" fmla="*/ 11 w 11"/>
                <a:gd name="T65" fmla="*/ 2 h 9"/>
                <a:gd name="T66" fmla="*/ 10 w 11"/>
                <a:gd name="T67" fmla="*/ 4 h 9"/>
                <a:gd name="T68" fmla="*/ 10 w 11"/>
                <a:gd name="T69" fmla="*/ 4 h 9"/>
                <a:gd name="T70" fmla="*/ 10 w 11"/>
                <a:gd name="T71" fmla="*/ 3 h 9"/>
                <a:gd name="T72" fmla="*/ 11 w 11"/>
                <a:gd name="T73" fmla="*/ 4 h 9"/>
                <a:gd name="T74" fmla="*/ 11 w 11"/>
                <a:gd name="T75" fmla="*/ 4 h 9"/>
                <a:gd name="T76" fmla="*/ 11 w 11"/>
                <a:gd name="T77" fmla="*/ 4 h 9"/>
                <a:gd name="T78" fmla="*/ 10 w 11"/>
                <a:gd name="T79" fmla="*/ 4 h 9"/>
                <a:gd name="T80" fmla="*/ 9 w 11"/>
                <a:gd name="T81" fmla="*/ 8 h 9"/>
                <a:gd name="T82" fmla="*/ 9 w 11"/>
                <a:gd name="T83" fmla="*/ 8 h 9"/>
                <a:gd name="T84" fmla="*/ 9 w 11"/>
                <a:gd name="T85" fmla="*/ 7 h 9"/>
                <a:gd name="T86" fmla="*/ 10 w 11"/>
                <a:gd name="T87" fmla="*/ 8 h 9"/>
                <a:gd name="T88" fmla="*/ 9 w 11"/>
                <a:gd name="T89" fmla="*/ 8 h 9"/>
                <a:gd name="T90" fmla="*/ 7 w 11"/>
                <a:gd name="T91" fmla="*/ 9 h 9"/>
                <a:gd name="T92" fmla="*/ 7 w 11"/>
                <a:gd name="T93" fmla="*/ 8 h 9"/>
                <a:gd name="T94" fmla="*/ 7 w 11"/>
                <a:gd name="T95" fmla="*/ 7 h 9"/>
                <a:gd name="T96" fmla="*/ 7 w 11"/>
                <a:gd name="T97" fmla="*/ 8 h 9"/>
                <a:gd name="T98" fmla="*/ 8 w 11"/>
                <a:gd name="T99" fmla="*/ 9 h 9"/>
                <a:gd name="T100" fmla="*/ 8 w 11"/>
                <a:gd name="T101" fmla="*/ 9 h 9"/>
                <a:gd name="T102" fmla="*/ 7 w 11"/>
                <a:gd name="T10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9">
                  <a:moveTo>
                    <a:pt x="1" y="1"/>
                  </a:moveTo>
                  <a:cubicBezTo>
                    <a:pt x="2" y="0"/>
                    <a:pt x="2" y="0"/>
                    <a:pt x="2"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1" y="1"/>
                    <a:pt x="1" y="1"/>
                  </a:cubicBezTo>
                  <a:close/>
                  <a:moveTo>
                    <a:pt x="2" y="1"/>
                  </a:moveTo>
                  <a:cubicBezTo>
                    <a:pt x="2" y="1"/>
                    <a:pt x="2" y="1"/>
                    <a:pt x="2" y="1"/>
                  </a:cubicBezTo>
                  <a:cubicBezTo>
                    <a:pt x="2" y="0"/>
                    <a:pt x="2" y="0"/>
                    <a:pt x="2" y="0"/>
                  </a:cubicBezTo>
                  <a:cubicBezTo>
                    <a:pt x="2" y="0"/>
                    <a:pt x="2" y="0"/>
                    <a:pt x="2" y="0"/>
                  </a:cubicBezTo>
                  <a:cubicBezTo>
                    <a:pt x="2" y="1"/>
                    <a:pt x="2" y="1"/>
                    <a:pt x="2" y="1"/>
                  </a:cubicBezTo>
                  <a:cubicBezTo>
                    <a:pt x="2" y="1"/>
                    <a:pt x="2" y="1"/>
                    <a:pt x="2" y="1"/>
                  </a:cubicBezTo>
                  <a:close/>
                  <a:moveTo>
                    <a:pt x="5" y="2"/>
                  </a:moveTo>
                  <a:cubicBezTo>
                    <a:pt x="5" y="2"/>
                    <a:pt x="5" y="2"/>
                    <a:pt x="5" y="2"/>
                  </a:cubicBezTo>
                  <a:cubicBezTo>
                    <a:pt x="5" y="2"/>
                    <a:pt x="5" y="2"/>
                    <a:pt x="5" y="2"/>
                  </a:cubicBezTo>
                  <a:cubicBezTo>
                    <a:pt x="4" y="2"/>
                    <a:pt x="4" y="2"/>
                    <a:pt x="4" y="2"/>
                  </a:cubicBezTo>
                  <a:cubicBezTo>
                    <a:pt x="4" y="2"/>
                    <a:pt x="4" y="2"/>
                    <a:pt x="4" y="2"/>
                  </a:cubicBezTo>
                  <a:cubicBezTo>
                    <a:pt x="5" y="2"/>
                    <a:pt x="5" y="2"/>
                    <a:pt x="5" y="2"/>
                  </a:cubicBezTo>
                  <a:cubicBezTo>
                    <a:pt x="5" y="2"/>
                    <a:pt x="5" y="2"/>
                    <a:pt x="5" y="2"/>
                  </a:cubicBezTo>
                  <a:cubicBezTo>
                    <a:pt x="5" y="2"/>
                    <a:pt x="5" y="2"/>
                    <a:pt x="5" y="2"/>
                  </a:cubicBezTo>
                  <a:cubicBezTo>
                    <a:pt x="5" y="2"/>
                    <a:pt x="5" y="2"/>
                    <a:pt x="5" y="2"/>
                  </a:cubicBezTo>
                  <a:close/>
                  <a:moveTo>
                    <a:pt x="7" y="2"/>
                  </a:moveTo>
                  <a:cubicBezTo>
                    <a:pt x="6" y="2"/>
                    <a:pt x="6" y="2"/>
                    <a:pt x="6" y="2"/>
                  </a:cubicBezTo>
                  <a:cubicBezTo>
                    <a:pt x="6" y="2"/>
                    <a:pt x="6" y="2"/>
                    <a:pt x="6" y="2"/>
                  </a:cubicBezTo>
                  <a:cubicBezTo>
                    <a:pt x="6" y="2"/>
                    <a:pt x="6" y="2"/>
                    <a:pt x="6" y="2"/>
                  </a:cubicBezTo>
                  <a:cubicBezTo>
                    <a:pt x="7" y="2"/>
                    <a:pt x="7" y="2"/>
                    <a:pt x="7" y="2"/>
                  </a:cubicBezTo>
                  <a:close/>
                  <a:moveTo>
                    <a:pt x="11" y="2"/>
                  </a:moveTo>
                  <a:cubicBezTo>
                    <a:pt x="10" y="1"/>
                    <a:pt x="10" y="1"/>
                    <a:pt x="10" y="1"/>
                  </a:cubicBezTo>
                  <a:cubicBezTo>
                    <a:pt x="11" y="1"/>
                    <a:pt x="11" y="1"/>
                    <a:pt x="11" y="1"/>
                  </a:cubicBezTo>
                  <a:cubicBezTo>
                    <a:pt x="11" y="1"/>
                    <a:pt x="11" y="1"/>
                    <a:pt x="11" y="1"/>
                  </a:cubicBezTo>
                  <a:cubicBezTo>
                    <a:pt x="11" y="2"/>
                    <a:pt x="11" y="2"/>
                    <a:pt x="11" y="2"/>
                  </a:cubicBezTo>
                  <a:close/>
                  <a:moveTo>
                    <a:pt x="10" y="4"/>
                  </a:moveTo>
                  <a:cubicBezTo>
                    <a:pt x="10" y="4"/>
                    <a:pt x="10" y="4"/>
                    <a:pt x="10" y="4"/>
                  </a:cubicBezTo>
                  <a:cubicBezTo>
                    <a:pt x="10" y="3"/>
                    <a:pt x="10" y="3"/>
                    <a:pt x="10" y="3"/>
                  </a:cubicBezTo>
                  <a:cubicBezTo>
                    <a:pt x="11" y="4"/>
                    <a:pt x="11" y="4"/>
                    <a:pt x="11" y="4"/>
                  </a:cubicBezTo>
                  <a:cubicBezTo>
                    <a:pt x="11" y="4"/>
                    <a:pt x="11" y="4"/>
                    <a:pt x="11" y="4"/>
                  </a:cubicBezTo>
                  <a:cubicBezTo>
                    <a:pt x="11" y="4"/>
                    <a:pt x="11" y="4"/>
                    <a:pt x="11" y="4"/>
                  </a:cubicBezTo>
                  <a:cubicBezTo>
                    <a:pt x="10" y="4"/>
                    <a:pt x="10" y="4"/>
                    <a:pt x="10" y="4"/>
                  </a:cubicBezTo>
                  <a:close/>
                  <a:moveTo>
                    <a:pt x="9" y="8"/>
                  </a:moveTo>
                  <a:cubicBezTo>
                    <a:pt x="9" y="8"/>
                    <a:pt x="9" y="8"/>
                    <a:pt x="9" y="8"/>
                  </a:cubicBezTo>
                  <a:cubicBezTo>
                    <a:pt x="9" y="7"/>
                    <a:pt x="9" y="7"/>
                    <a:pt x="9" y="7"/>
                  </a:cubicBezTo>
                  <a:cubicBezTo>
                    <a:pt x="10" y="8"/>
                    <a:pt x="10" y="8"/>
                    <a:pt x="10" y="8"/>
                  </a:cubicBezTo>
                  <a:cubicBezTo>
                    <a:pt x="9" y="8"/>
                    <a:pt x="9" y="8"/>
                    <a:pt x="9" y="8"/>
                  </a:cubicBezTo>
                  <a:close/>
                  <a:moveTo>
                    <a:pt x="7" y="9"/>
                  </a:moveTo>
                  <a:cubicBezTo>
                    <a:pt x="7" y="8"/>
                    <a:pt x="7" y="8"/>
                    <a:pt x="7" y="8"/>
                  </a:cubicBezTo>
                  <a:cubicBezTo>
                    <a:pt x="7" y="7"/>
                    <a:pt x="7" y="7"/>
                    <a:pt x="7" y="7"/>
                  </a:cubicBezTo>
                  <a:cubicBezTo>
                    <a:pt x="7" y="8"/>
                    <a:pt x="7" y="8"/>
                    <a:pt x="7" y="8"/>
                  </a:cubicBezTo>
                  <a:cubicBezTo>
                    <a:pt x="8" y="9"/>
                    <a:pt x="8" y="9"/>
                    <a:pt x="8" y="9"/>
                  </a:cubicBezTo>
                  <a:cubicBezTo>
                    <a:pt x="8" y="9"/>
                    <a:pt x="8" y="9"/>
                    <a:pt x="8" y="9"/>
                  </a:cubicBezTo>
                  <a:lnTo>
                    <a:pt x="7" y="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4" name="Freeform 96"/>
            <p:cNvSpPr>
              <a:spLocks noEditPoints="1"/>
            </p:cNvSpPr>
            <p:nvPr/>
          </p:nvSpPr>
          <p:spPr bwMode="auto">
            <a:xfrm>
              <a:off x="5384084" y="2651023"/>
              <a:ext cx="162115" cy="200714"/>
            </a:xfrm>
            <a:custGeom>
              <a:avLst/>
              <a:gdLst>
                <a:gd name="T0" fmla="*/ 48 w 126"/>
                <a:gd name="T1" fmla="*/ 104 h 156"/>
                <a:gd name="T2" fmla="*/ 48 w 126"/>
                <a:gd name="T3" fmla="*/ 60 h 156"/>
                <a:gd name="T4" fmla="*/ 67 w 126"/>
                <a:gd name="T5" fmla="*/ 19 h 156"/>
                <a:gd name="T6" fmla="*/ 70 w 126"/>
                <a:gd name="T7" fmla="*/ 34 h 156"/>
                <a:gd name="T8" fmla="*/ 81 w 126"/>
                <a:gd name="T9" fmla="*/ 41 h 156"/>
                <a:gd name="T10" fmla="*/ 89 w 126"/>
                <a:gd name="T11" fmla="*/ 41 h 156"/>
                <a:gd name="T12" fmla="*/ 96 w 126"/>
                <a:gd name="T13" fmla="*/ 45 h 156"/>
                <a:gd name="T14" fmla="*/ 104 w 126"/>
                <a:gd name="T15" fmla="*/ 45 h 156"/>
                <a:gd name="T16" fmla="*/ 111 w 126"/>
                <a:gd name="T17" fmla="*/ 52 h 156"/>
                <a:gd name="T18" fmla="*/ 115 w 126"/>
                <a:gd name="T19" fmla="*/ 56 h 156"/>
                <a:gd name="T20" fmla="*/ 122 w 126"/>
                <a:gd name="T21" fmla="*/ 63 h 156"/>
                <a:gd name="T22" fmla="*/ 122 w 126"/>
                <a:gd name="T23" fmla="*/ 67 h 156"/>
                <a:gd name="T24" fmla="*/ 122 w 126"/>
                <a:gd name="T25" fmla="*/ 71 h 156"/>
                <a:gd name="T26" fmla="*/ 115 w 126"/>
                <a:gd name="T27" fmla="*/ 82 h 156"/>
                <a:gd name="T28" fmla="*/ 111 w 126"/>
                <a:gd name="T29" fmla="*/ 89 h 156"/>
                <a:gd name="T30" fmla="*/ 107 w 126"/>
                <a:gd name="T31" fmla="*/ 97 h 156"/>
                <a:gd name="T32" fmla="*/ 104 w 126"/>
                <a:gd name="T33" fmla="*/ 97 h 156"/>
                <a:gd name="T34" fmla="*/ 104 w 126"/>
                <a:gd name="T35" fmla="*/ 93 h 156"/>
                <a:gd name="T36" fmla="*/ 100 w 126"/>
                <a:gd name="T37" fmla="*/ 93 h 156"/>
                <a:gd name="T38" fmla="*/ 96 w 126"/>
                <a:gd name="T39" fmla="*/ 97 h 156"/>
                <a:gd name="T40" fmla="*/ 96 w 126"/>
                <a:gd name="T41" fmla="*/ 100 h 156"/>
                <a:gd name="T42" fmla="*/ 92 w 126"/>
                <a:gd name="T43" fmla="*/ 108 h 156"/>
                <a:gd name="T44" fmla="*/ 92 w 126"/>
                <a:gd name="T45" fmla="*/ 108 h 156"/>
                <a:gd name="T46" fmla="*/ 96 w 126"/>
                <a:gd name="T47" fmla="*/ 112 h 156"/>
                <a:gd name="T48" fmla="*/ 96 w 126"/>
                <a:gd name="T49" fmla="*/ 119 h 156"/>
                <a:gd name="T50" fmla="*/ 89 w 126"/>
                <a:gd name="T51" fmla="*/ 119 h 156"/>
                <a:gd name="T52" fmla="*/ 85 w 126"/>
                <a:gd name="T53" fmla="*/ 119 h 156"/>
                <a:gd name="T54" fmla="*/ 74 w 126"/>
                <a:gd name="T55" fmla="*/ 126 h 156"/>
                <a:gd name="T56" fmla="*/ 74 w 126"/>
                <a:gd name="T57" fmla="*/ 134 h 156"/>
                <a:gd name="T58" fmla="*/ 70 w 126"/>
                <a:gd name="T59" fmla="*/ 138 h 156"/>
                <a:gd name="T60" fmla="*/ 59 w 126"/>
                <a:gd name="T61" fmla="*/ 138 h 156"/>
                <a:gd name="T62" fmla="*/ 55 w 126"/>
                <a:gd name="T63" fmla="*/ 141 h 156"/>
                <a:gd name="T64" fmla="*/ 55 w 126"/>
                <a:gd name="T65" fmla="*/ 145 h 156"/>
                <a:gd name="T66" fmla="*/ 55 w 126"/>
                <a:gd name="T67" fmla="*/ 145 h 156"/>
                <a:gd name="T68" fmla="*/ 55 w 126"/>
                <a:gd name="T69" fmla="*/ 145 h 156"/>
                <a:gd name="T70" fmla="*/ 52 w 126"/>
                <a:gd name="T71" fmla="*/ 152 h 156"/>
                <a:gd name="T72" fmla="*/ 44 w 126"/>
                <a:gd name="T73" fmla="*/ 152 h 156"/>
                <a:gd name="T74" fmla="*/ 37 w 126"/>
                <a:gd name="T75" fmla="*/ 152 h 156"/>
                <a:gd name="T76" fmla="*/ 30 w 126"/>
                <a:gd name="T77" fmla="*/ 156 h 156"/>
                <a:gd name="T78" fmla="*/ 26 w 126"/>
                <a:gd name="T79" fmla="*/ 156 h 156"/>
                <a:gd name="T80" fmla="*/ 15 w 126"/>
                <a:gd name="T81" fmla="*/ 145 h 156"/>
                <a:gd name="T82" fmla="*/ 0 w 126"/>
                <a:gd name="T83" fmla="*/ 123 h 156"/>
                <a:gd name="T84" fmla="*/ 4 w 126"/>
                <a:gd name="T85" fmla="*/ 115 h 156"/>
                <a:gd name="T86" fmla="*/ 63 w 126"/>
                <a:gd name="T87" fmla="*/ 11 h 156"/>
                <a:gd name="T88" fmla="*/ 63 w 126"/>
                <a:gd name="T89" fmla="*/ 4 h 156"/>
                <a:gd name="T90" fmla="*/ 63 w 126"/>
                <a:gd name="T91" fmla="*/ 0 h 156"/>
                <a:gd name="T92" fmla="*/ 63 w 126"/>
                <a:gd name="T93" fmla="*/ 0 h 156"/>
                <a:gd name="T94" fmla="*/ 63 w 126"/>
                <a:gd name="T95" fmla="*/ 0 h 156"/>
                <a:gd name="T96" fmla="*/ 59 w 126"/>
                <a:gd name="T97" fmla="*/ 0 h 156"/>
                <a:gd name="T98" fmla="*/ 59 w 126"/>
                <a:gd name="T99" fmla="*/ 4 h 156"/>
                <a:gd name="T100" fmla="*/ 59 w 126"/>
                <a:gd name="T101" fmla="*/ 4 h 156"/>
                <a:gd name="T102" fmla="*/ 59 w 126"/>
                <a:gd name="T103" fmla="*/ 8 h 156"/>
                <a:gd name="T104" fmla="*/ 63 w 126"/>
                <a:gd name="T105" fmla="*/ 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6" h="156">
                  <a:moveTo>
                    <a:pt x="4" y="115"/>
                  </a:moveTo>
                  <a:lnTo>
                    <a:pt x="48" y="104"/>
                  </a:lnTo>
                  <a:lnTo>
                    <a:pt x="52" y="71"/>
                  </a:lnTo>
                  <a:lnTo>
                    <a:pt x="48" y="60"/>
                  </a:lnTo>
                  <a:lnTo>
                    <a:pt x="63" y="19"/>
                  </a:lnTo>
                  <a:lnTo>
                    <a:pt x="67" y="19"/>
                  </a:lnTo>
                  <a:lnTo>
                    <a:pt x="67" y="26"/>
                  </a:lnTo>
                  <a:lnTo>
                    <a:pt x="70" y="34"/>
                  </a:lnTo>
                  <a:lnTo>
                    <a:pt x="70" y="37"/>
                  </a:lnTo>
                  <a:lnTo>
                    <a:pt x="81" y="41"/>
                  </a:lnTo>
                  <a:lnTo>
                    <a:pt x="85" y="45"/>
                  </a:lnTo>
                  <a:lnTo>
                    <a:pt x="89" y="41"/>
                  </a:lnTo>
                  <a:lnTo>
                    <a:pt x="89" y="41"/>
                  </a:lnTo>
                  <a:lnTo>
                    <a:pt x="96" y="45"/>
                  </a:lnTo>
                  <a:lnTo>
                    <a:pt x="100" y="45"/>
                  </a:lnTo>
                  <a:lnTo>
                    <a:pt x="104" y="45"/>
                  </a:lnTo>
                  <a:lnTo>
                    <a:pt x="107" y="49"/>
                  </a:lnTo>
                  <a:lnTo>
                    <a:pt x="111" y="52"/>
                  </a:lnTo>
                  <a:lnTo>
                    <a:pt x="111" y="56"/>
                  </a:lnTo>
                  <a:lnTo>
                    <a:pt x="115" y="56"/>
                  </a:lnTo>
                  <a:lnTo>
                    <a:pt x="118" y="63"/>
                  </a:lnTo>
                  <a:lnTo>
                    <a:pt x="122" y="63"/>
                  </a:lnTo>
                  <a:lnTo>
                    <a:pt x="126" y="63"/>
                  </a:lnTo>
                  <a:lnTo>
                    <a:pt x="122" y="67"/>
                  </a:lnTo>
                  <a:lnTo>
                    <a:pt x="122" y="71"/>
                  </a:lnTo>
                  <a:lnTo>
                    <a:pt x="122" y="71"/>
                  </a:lnTo>
                  <a:lnTo>
                    <a:pt x="122" y="75"/>
                  </a:lnTo>
                  <a:lnTo>
                    <a:pt x="115" y="82"/>
                  </a:lnTo>
                  <a:lnTo>
                    <a:pt x="111" y="86"/>
                  </a:lnTo>
                  <a:lnTo>
                    <a:pt x="111" y="89"/>
                  </a:lnTo>
                  <a:lnTo>
                    <a:pt x="107" y="89"/>
                  </a:lnTo>
                  <a:lnTo>
                    <a:pt x="107" y="97"/>
                  </a:lnTo>
                  <a:lnTo>
                    <a:pt x="104" y="97"/>
                  </a:lnTo>
                  <a:lnTo>
                    <a:pt x="104" y="97"/>
                  </a:lnTo>
                  <a:lnTo>
                    <a:pt x="104" y="93"/>
                  </a:lnTo>
                  <a:lnTo>
                    <a:pt x="104" y="93"/>
                  </a:lnTo>
                  <a:lnTo>
                    <a:pt x="104" y="93"/>
                  </a:lnTo>
                  <a:lnTo>
                    <a:pt x="100" y="93"/>
                  </a:lnTo>
                  <a:lnTo>
                    <a:pt x="100" y="97"/>
                  </a:lnTo>
                  <a:lnTo>
                    <a:pt x="96" y="97"/>
                  </a:lnTo>
                  <a:lnTo>
                    <a:pt x="100" y="97"/>
                  </a:lnTo>
                  <a:lnTo>
                    <a:pt x="96" y="100"/>
                  </a:lnTo>
                  <a:lnTo>
                    <a:pt x="92" y="104"/>
                  </a:lnTo>
                  <a:lnTo>
                    <a:pt x="92" y="108"/>
                  </a:lnTo>
                  <a:lnTo>
                    <a:pt x="92" y="108"/>
                  </a:lnTo>
                  <a:lnTo>
                    <a:pt x="92" y="108"/>
                  </a:lnTo>
                  <a:lnTo>
                    <a:pt x="96" y="112"/>
                  </a:lnTo>
                  <a:lnTo>
                    <a:pt x="96" y="112"/>
                  </a:lnTo>
                  <a:lnTo>
                    <a:pt x="96" y="119"/>
                  </a:lnTo>
                  <a:lnTo>
                    <a:pt x="96" y="119"/>
                  </a:lnTo>
                  <a:lnTo>
                    <a:pt x="96" y="119"/>
                  </a:lnTo>
                  <a:lnTo>
                    <a:pt x="89" y="119"/>
                  </a:lnTo>
                  <a:lnTo>
                    <a:pt x="89" y="123"/>
                  </a:lnTo>
                  <a:lnTo>
                    <a:pt x="85" y="119"/>
                  </a:lnTo>
                  <a:lnTo>
                    <a:pt x="81" y="123"/>
                  </a:lnTo>
                  <a:lnTo>
                    <a:pt x="74" y="126"/>
                  </a:lnTo>
                  <a:lnTo>
                    <a:pt x="74" y="134"/>
                  </a:lnTo>
                  <a:lnTo>
                    <a:pt x="74" y="134"/>
                  </a:lnTo>
                  <a:lnTo>
                    <a:pt x="70" y="138"/>
                  </a:lnTo>
                  <a:lnTo>
                    <a:pt x="70" y="138"/>
                  </a:lnTo>
                  <a:lnTo>
                    <a:pt x="63" y="138"/>
                  </a:lnTo>
                  <a:lnTo>
                    <a:pt x="59" y="138"/>
                  </a:lnTo>
                  <a:lnTo>
                    <a:pt x="59" y="138"/>
                  </a:lnTo>
                  <a:lnTo>
                    <a:pt x="55" y="141"/>
                  </a:lnTo>
                  <a:lnTo>
                    <a:pt x="55" y="141"/>
                  </a:lnTo>
                  <a:lnTo>
                    <a:pt x="55" y="145"/>
                  </a:lnTo>
                  <a:lnTo>
                    <a:pt x="55" y="145"/>
                  </a:lnTo>
                  <a:lnTo>
                    <a:pt x="55" y="145"/>
                  </a:lnTo>
                  <a:lnTo>
                    <a:pt x="55" y="145"/>
                  </a:lnTo>
                  <a:lnTo>
                    <a:pt x="55" y="145"/>
                  </a:lnTo>
                  <a:lnTo>
                    <a:pt x="52" y="152"/>
                  </a:lnTo>
                  <a:lnTo>
                    <a:pt x="52" y="152"/>
                  </a:lnTo>
                  <a:lnTo>
                    <a:pt x="48" y="149"/>
                  </a:lnTo>
                  <a:lnTo>
                    <a:pt x="44" y="152"/>
                  </a:lnTo>
                  <a:lnTo>
                    <a:pt x="41" y="152"/>
                  </a:lnTo>
                  <a:lnTo>
                    <a:pt x="37" y="152"/>
                  </a:lnTo>
                  <a:lnTo>
                    <a:pt x="33" y="152"/>
                  </a:lnTo>
                  <a:lnTo>
                    <a:pt x="30" y="156"/>
                  </a:lnTo>
                  <a:lnTo>
                    <a:pt x="26" y="156"/>
                  </a:lnTo>
                  <a:lnTo>
                    <a:pt x="26" y="156"/>
                  </a:lnTo>
                  <a:lnTo>
                    <a:pt x="22" y="156"/>
                  </a:lnTo>
                  <a:lnTo>
                    <a:pt x="15" y="145"/>
                  </a:lnTo>
                  <a:lnTo>
                    <a:pt x="15" y="141"/>
                  </a:lnTo>
                  <a:lnTo>
                    <a:pt x="0" y="123"/>
                  </a:lnTo>
                  <a:lnTo>
                    <a:pt x="4" y="115"/>
                  </a:lnTo>
                  <a:lnTo>
                    <a:pt x="4" y="115"/>
                  </a:lnTo>
                  <a:close/>
                  <a:moveTo>
                    <a:pt x="63" y="11"/>
                  </a:moveTo>
                  <a:lnTo>
                    <a:pt x="63" y="11"/>
                  </a:lnTo>
                  <a:lnTo>
                    <a:pt x="63" y="8"/>
                  </a:lnTo>
                  <a:lnTo>
                    <a:pt x="63" y="4"/>
                  </a:lnTo>
                  <a:lnTo>
                    <a:pt x="63" y="4"/>
                  </a:lnTo>
                  <a:lnTo>
                    <a:pt x="63" y="0"/>
                  </a:lnTo>
                  <a:lnTo>
                    <a:pt x="63" y="0"/>
                  </a:lnTo>
                  <a:lnTo>
                    <a:pt x="63" y="0"/>
                  </a:lnTo>
                  <a:lnTo>
                    <a:pt x="63" y="0"/>
                  </a:lnTo>
                  <a:lnTo>
                    <a:pt x="63" y="0"/>
                  </a:lnTo>
                  <a:lnTo>
                    <a:pt x="63" y="0"/>
                  </a:lnTo>
                  <a:lnTo>
                    <a:pt x="59" y="0"/>
                  </a:lnTo>
                  <a:lnTo>
                    <a:pt x="59" y="4"/>
                  </a:lnTo>
                  <a:lnTo>
                    <a:pt x="59" y="4"/>
                  </a:lnTo>
                  <a:lnTo>
                    <a:pt x="59" y="4"/>
                  </a:lnTo>
                  <a:lnTo>
                    <a:pt x="59" y="4"/>
                  </a:lnTo>
                  <a:lnTo>
                    <a:pt x="59" y="8"/>
                  </a:lnTo>
                  <a:lnTo>
                    <a:pt x="59" y="8"/>
                  </a:lnTo>
                  <a:lnTo>
                    <a:pt x="59" y="11"/>
                  </a:lnTo>
                  <a:lnTo>
                    <a:pt x="63"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5" name="Freeform 97"/>
            <p:cNvSpPr>
              <a:spLocks noEditPoints="1"/>
            </p:cNvSpPr>
            <p:nvPr/>
          </p:nvSpPr>
          <p:spPr bwMode="auto">
            <a:xfrm>
              <a:off x="5188515" y="2798985"/>
              <a:ext cx="257326" cy="144103"/>
            </a:xfrm>
            <a:custGeom>
              <a:avLst/>
              <a:gdLst>
                <a:gd name="T0" fmla="*/ 4 w 200"/>
                <a:gd name="T1" fmla="*/ 45 h 112"/>
                <a:gd name="T2" fmla="*/ 11 w 200"/>
                <a:gd name="T3" fmla="*/ 41 h 112"/>
                <a:gd name="T4" fmla="*/ 11 w 200"/>
                <a:gd name="T5" fmla="*/ 34 h 112"/>
                <a:gd name="T6" fmla="*/ 19 w 200"/>
                <a:gd name="T7" fmla="*/ 26 h 112"/>
                <a:gd name="T8" fmla="*/ 33 w 200"/>
                <a:gd name="T9" fmla="*/ 30 h 112"/>
                <a:gd name="T10" fmla="*/ 63 w 200"/>
                <a:gd name="T11" fmla="*/ 41 h 112"/>
                <a:gd name="T12" fmla="*/ 93 w 200"/>
                <a:gd name="T13" fmla="*/ 19 h 112"/>
                <a:gd name="T14" fmla="*/ 152 w 200"/>
                <a:gd name="T15" fmla="*/ 8 h 112"/>
                <a:gd name="T16" fmla="*/ 167 w 200"/>
                <a:gd name="T17" fmla="*/ 30 h 112"/>
                <a:gd name="T18" fmla="*/ 170 w 200"/>
                <a:gd name="T19" fmla="*/ 41 h 112"/>
                <a:gd name="T20" fmla="*/ 159 w 200"/>
                <a:gd name="T21" fmla="*/ 49 h 112"/>
                <a:gd name="T22" fmla="*/ 159 w 200"/>
                <a:gd name="T23" fmla="*/ 56 h 112"/>
                <a:gd name="T24" fmla="*/ 159 w 200"/>
                <a:gd name="T25" fmla="*/ 56 h 112"/>
                <a:gd name="T26" fmla="*/ 152 w 200"/>
                <a:gd name="T27" fmla="*/ 60 h 112"/>
                <a:gd name="T28" fmla="*/ 133 w 200"/>
                <a:gd name="T29" fmla="*/ 67 h 112"/>
                <a:gd name="T30" fmla="*/ 115 w 200"/>
                <a:gd name="T31" fmla="*/ 71 h 112"/>
                <a:gd name="T32" fmla="*/ 111 w 200"/>
                <a:gd name="T33" fmla="*/ 75 h 112"/>
                <a:gd name="T34" fmla="*/ 100 w 200"/>
                <a:gd name="T35" fmla="*/ 82 h 112"/>
                <a:gd name="T36" fmla="*/ 96 w 200"/>
                <a:gd name="T37" fmla="*/ 82 h 112"/>
                <a:gd name="T38" fmla="*/ 93 w 200"/>
                <a:gd name="T39" fmla="*/ 82 h 112"/>
                <a:gd name="T40" fmla="*/ 89 w 200"/>
                <a:gd name="T41" fmla="*/ 82 h 112"/>
                <a:gd name="T42" fmla="*/ 85 w 200"/>
                <a:gd name="T43" fmla="*/ 89 h 112"/>
                <a:gd name="T44" fmla="*/ 74 w 200"/>
                <a:gd name="T45" fmla="*/ 89 h 112"/>
                <a:gd name="T46" fmla="*/ 63 w 200"/>
                <a:gd name="T47" fmla="*/ 93 h 112"/>
                <a:gd name="T48" fmla="*/ 59 w 200"/>
                <a:gd name="T49" fmla="*/ 89 h 112"/>
                <a:gd name="T50" fmla="*/ 56 w 200"/>
                <a:gd name="T51" fmla="*/ 89 h 112"/>
                <a:gd name="T52" fmla="*/ 48 w 200"/>
                <a:gd name="T53" fmla="*/ 93 h 112"/>
                <a:gd name="T54" fmla="*/ 45 w 200"/>
                <a:gd name="T55" fmla="*/ 97 h 112"/>
                <a:gd name="T56" fmla="*/ 41 w 200"/>
                <a:gd name="T57" fmla="*/ 100 h 112"/>
                <a:gd name="T58" fmla="*/ 33 w 200"/>
                <a:gd name="T59" fmla="*/ 100 h 112"/>
                <a:gd name="T60" fmla="*/ 30 w 200"/>
                <a:gd name="T61" fmla="*/ 104 h 112"/>
                <a:gd name="T62" fmla="*/ 22 w 200"/>
                <a:gd name="T63" fmla="*/ 104 h 112"/>
                <a:gd name="T64" fmla="*/ 19 w 200"/>
                <a:gd name="T65" fmla="*/ 100 h 112"/>
                <a:gd name="T66" fmla="*/ 15 w 200"/>
                <a:gd name="T67" fmla="*/ 93 h 112"/>
                <a:gd name="T68" fmla="*/ 15 w 200"/>
                <a:gd name="T69" fmla="*/ 89 h 112"/>
                <a:gd name="T70" fmla="*/ 11 w 200"/>
                <a:gd name="T71" fmla="*/ 82 h 112"/>
                <a:gd name="T72" fmla="*/ 4 w 200"/>
                <a:gd name="T73" fmla="*/ 63 h 112"/>
                <a:gd name="T74" fmla="*/ 0 w 200"/>
                <a:gd name="T75" fmla="*/ 60 h 112"/>
                <a:gd name="T76" fmla="*/ 4 w 200"/>
                <a:gd name="T77" fmla="*/ 60 h 112"/>
                <a:gd name="T78" fmla="*/ 4 w 200"/>
                <a:gd name="T79" fmla="*/ 56 h 112"/>
                <a:gd name="T80" fmla="*/ 4 w 200"/>
                <a:gd name="T81" fmla="*/ 45 h 112"/>
                <a:gd name="T82" fmla="*/ 4 w 200"/>
                <a:gd name="T83" fmla="*/ 45 h 112"/>
                <a:gd name="T84" fmla="*/ 163 w 200"/>
                <a:gd name="T85" fmla="*/ 112 h 112"/>
                <a:gd name="T86" fmla="*/ 163 w 200"/>
                <a:gd name="T87" fmla="*/ 112 h 112"/>
                <a:gd name="T88" fmla="*/ 159 w 200"/>
                <a:gd name="T89" fmla="*/ 112 h 112"/>
                <a:gd name="T90" fmla="*/ 182 w 200"/>
                <a:gd name="T91" fmla="*/ 104 h 112"/>
                <a:gd name="T92" fmla="*/ 185 w 200"/>
                <a:gd name="T93" fmla="*/ 100 h 112"/>
                <a:gd name="T94" fmla="*/ 189 w 200"/>
                <a:gd name="T95" fmla="*/ 104 h 112"/>
                <a:gd name="T96" fmla="*/ 193 w 200"/>
                <a:gd name="T97" fmla="*/ 104 h 112"/>
                <a:gd name="T98" fmla="*/ 196 w 200"/>
                <a:gd name="T99" fmla="*/ 104 h 112"/>
                <a:gd name="T100" fmla="*/ 200 w 200"/>
                <a:gd name="T101" fmla="*/ 104 h 112"/>
                <a:gd name="T102" fmla="*/ 196 w 200"/>
                <a:gd name="T103" fmla="*/ 108 h 112"/>
                <a:gd name="T104" fmla="*/ 189 w 200"/>
                <a:gd name="T105" fmla="*/ 108 h 112"/>
                <a:gd name="T106" fmla="*/ 182 w 200"/>
                <a:gd name="T107"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12">
                  <a:moveTo>
                    <a:pt x="4" y="45"/>
                  </a:moveTo>
                  <a:lnTo>
                    <a:pt x="4" y="45"/>
                  </a:lnTo>
                  <a:lnTo>
                    <a:pt x="8" y="45"/>
                  </a:lnTo>
                  <a:lnTo>
                    <a:pt x="11" y="41"/>
                  </a:lnTo>
                  <a:lnTo>
                    <a:pt x="15" y="37"/>
                  </a:lnTo>
                  <a:lnTo>
                    <a:pt x="11" y="34"/>
                  </a:lnTo>
                  <a:lnTo>
                    <a:pt x="15" y="26"/>
                  </a:lnTo>
                  <a:lnTo>
                    <a:pt x="19" y="26"/>
                  </a:lnTo>
                  <a:lnTo>
                    <a:pt x="22" y="30"/>
                  </a:lnTo>
                  <a:lnTo>
                    <a:pt x="33" y="30"/>
                  </a:lnTo>
                  <a:lnTo>
                    <a:pt x="48" y="34"/>
                  </a:lnTo>
                  <a:lnTo>
                    <a:pt x="63" y="41"/>
                  </a:lnTo>
                  <a:lnTo>
                    <a:pt x="63" y="52"/>
                  </a:lnTo>
                  <a:lnTo>
                    <a:pt x="93" y="19"/>
                  </a:lnTo>
                  <a:lnTo>
                    <a:pt x="156" y="0"/>
                  </a:lnTo>
                  <a:lnTo>
                    <a:pt x="152" y="8"/>
                  </a:lnTo>
                  <a:lnTo>
                    <a:pt x="167" y="26"/>
                  </a:lnTo>
                  <a:lnTo>
                    <a:pt x="167" y="30"/>
                  </a:lnTo>
                  <a:lnTo>
                    <a:pt x="174" y="41"/>
                  </a:lnTo>
                  <a:lnTo>
                    <a:pt x="170" y="41"/>
                  </a:lnTo>
                  <a:lnTo>
                    <a:pt x="167" y="45"/>
                  </a:lnTo>
                  <a:lnTo>
                    <a:pt x="159" y="49"/>
                  </a:lnTo>
                  <a:lnTo>
                    <a:pt x="159" y="52"/>
                  </a:lnTo>
                  <a:lnTo>
                    <a:pt x="159" y="56"/>
                  </a:lnTo>
                  <a:lnTo>
                    <a:pt x="159" y="56"/>
                  </a:lnTo>
                  <a:lnTo>
                    <a:pt x="159" y="56"/>
                  </a:lnTo>
                  <a:lnTo>
                    <a:pt x="156" y="60"/>
                  </a:lnTo>
                  <a:lnTo>
                    <a:pt x="152" y="60"/>
                  </a:lnTo>
                  <a:lnTo>
                    <a:pt x="145" y="63"/>
                  </a:lnTo>
                  <a:lnTo>
                    <a:pt x="133" y="67"/>
                  </a:lnTo>
                  <a:lnTo>
                    <a:pt x="133" y="67"/>
                  </a:lnTo>
                  <a:lnTo>
                    <a:pt x="115" y="71"/>
                  </a:lnTo>
                  <a:lnTo>
                    <a:pt x="111" y="71"/>
                  </a:lnTo>
                  <a:lnTo>
                    <a:pt x="111" y="75"/>
                  </a:lnTo>
                  <a:lnTo>
                    <a:pt x="107" y="78"/>
                  </a:lnTo>
                  <a:lnTo>
                    <a:pt x="100" y="82"/>
                  </a:lnTo>
                  <a:lnTo>
                    <a:pt x="100" y="82"/>
                  </a:lnTo>
                  <a:lnTo>
                    <a:pt x="96" y="82"/>
                  </a:lnTo>
                  <a:lnTo>
                    <a:pt x="96" y="82"/>
                  </a:lnTo>
                  <a:lnTo>
                    <a:pt x="93" y="82"/>
                  </a:lnTo>
                  <a:lnTo>
                    <a:pt x="93" y="82"/>
                  </a:lnTo>
                  <a:lnTo>
                    <a:pt x="89" y="82"/>
                  </a:lnTo>
                  <a:lnTo>
                    <a:pt x="85" y="86"/>
                  </a:lnTo>
                  <a:lnTo>
                    <a:pt x="85" y="89"/>
                  </a:lnTo>
                  <a:lnTo>
                    <a:pt x="82" y="89"/>
                  </a:lnTo>
                  <a:lnTo>
                    <a:pt x="74" y="89"/>
                  </a:lnTo>
                  <a:lnTo>
                    <a:pt x="67" y="93"/>
                  </a:lnTo>
                  <a:lnTo>
                    <a:pt x="63" y="93"/>
                  </a:lnTo>
                  <a:lnTo>
                    <a:pt x="63" y="89"/>
                  </a:lnTo>
                  <a:lnTo>
                    <a:pt x="59" y="89"/>
                  </a:lnTo>
                  <a:lnTo>
                    <a:pt x="59" y="89"/>
                  </a:lnTo>
                  <a:lnTo>
                    <a:pt x="56" y="89"/>
                  </a:lnTo>
                  <a:lnTo>
                    <a:pt x="52" y="89"/>
                  </a:lnTo>
                  <a:lnTo>
                    <a:pt x="48" y="93"/>
                  </a:lnTo>
                  <a:lnTo>
                    <a:pt x="48" y="97"/>
                  </a:lnTo>
                  <a:lnTo>
                    <a:pt x="45" y="97"/>
                  </a:lnTo>
                  <a:lnTo>
                    <a:pt x="41" y="100"/>
                  </a:lnTo>
                  <a:lnTo>
                    <a:pt x="41" y="100"/>
                  </a:lnTo>
                  <a:lnTo>
                    <a:pt x="37" y="100"/>
                  </a:lnTo>
                  <a:lnTo>
                    <a:pt x="33" y="100"/>
                  </a:lnTo>
                  <a:lnTo>
                    <a:pt x="30" y="104"/>
                  </a:lnTo>
                  <a:lnTo>
                    <a:pt x="30" y="104"/>
                  </a:lnTo>
                  <a:lnTo>
                    <a:pt x="22" y="100"/>
                  </a:lnTo>
                  <a:lnTo>
                    <a:pt x="22" y="104"/>
                  </a:lnTo>
                  <a:lnTo>
                    <a:pt x="19" y="104"/>
                  </a:lnTo>
                  <a:lnTo>
                    <a:pt x="19" y="100"/>
                  </a:lnTo>
                  <a:lnTo>
                    <a:pt x="19" y="97"/>
                  </a:lnTo>
                  <a:lnTo>
                    <a:pt x="15" y="93"/>
                  </a:lnTo>
                  <a:lnTo>
                    <a:pt x="11" y="89"/>
                  </a:lnTo>
                  <a:lnTo>
                    <a:pt x="15" y="89"/>
                  </a:lnTo>
                  <a:lnTo>
                    <a:pt x="15" y="86"/>
                  </a:lnTo>
                  <a:lnTo>
                    <a:pt x="11" y="82"/>
                  </a:lnTo>
                  <a:lnTo>
                    <a:pt x="8" y="67"/>
                  </a:lnTo>
                  <a:lnTo>
                    <a:pt x="4" y="63"/>
                  </a:lnTo>
                  <a:lnTo>
                    <a:pt x="4" y="60"/>
                  </a:lnTo>
                  <a:lnTo>
                    <a:pt x="0" y="60"/>
                  </a:lnTo>
                  <a:lnTo>
                    <a:pt x="0" y="60"/>
                  </a:lnTo>
                  <a:lnTo>
                    <a:pt x="4" y="60"/>
                  </a:lnTo>
                  <a:lnTo>
                    <a:pt x="4" y="56"/>
                  </a:lnTo>
                  <a:lnTo>
                    <a:pt x="4" y="56"/>
                  </a:lnTo>
                  <a:lnTo>
                    <a:pt x="4" y="52"/>
                  </a:lnTo>
                  <a:lnTo>
                    <a:pt x="4" y="45"/>
                  </a:lnTo>
                  <a:lnTo>
                    <a:pt x="4" y="45"/>
                  </a:lnTo>
                  <a:lnTo>
                    <a:pt x="4" y="45"/>
                  </a:lnTo>
                  <a:close/>
                  <a:moveTo>
                    <a:pt x="159" y="112"/>
                  </a:moveTo>
                  <a:lnTo>
                    <a:pt x="163" y="112"/>
                  </a:lnTo>
                  <a:lnTo>
                    <a:pt x="167" y="112"/>
                  </a:lnTo>
                  <a:lnTo>
                    <a:pt x="163" y="112"/>
                  </a:lnTo>
                  <a:lnTo>
                    <a:pt x="159" y="112"/>
                  </a:lnTo>
                  <a:lnTo>
                    <a:pt x="159" y="112"/>
                  </a:lnTo>
                  <a:close/>
                  <a:moveTo>
                    <a:pt x="182" y="108"/>
                  </a:moveTo>
                  <a:lnTo>
                    <a:pt x="182" y="104"/>
                  </a:lnTo>
                  <a:lnTo>
                    <a:pt x="182" y="104"/>
                  </a:lnTo>
                  <a:lnTo>
                    <a:pt x="185" y="100"/>
                  </a:lnTo>
                  <a:lnTo>
                    <a:pt x="185" y="100"/>
                  </a:lnTo>
                  <a:lnTo>
                    <a:pt x="189" y="104"/>
                  </a:lnTo>
                  <a:lnTo>
                    <a:pt x="189" y="104"/>
                  </a:lnTo>
                  <a:lnTo>
                    <a:pt x="193" y="104"/>
                  </a:lnTo>
                  <a:lnTo>
                    <a:pt x="196" y="104"/>
                  </a:lnTo>
                  <a:lnTo>
                    <a:pt x="196" y="104"/>
                  </a:lnTo>
                  <a:lnTo>
                    <a:pt x="200" y="104"/>
                  </a:lnTo>
                  <a:lnTo>
                    <a:pt x="200" y="104"/>
                  </a:lnTo>
                  <a:lnTo>
                    <a:pt x="200" y="108"/>
                  </a:lnTo>
                  <a:lnTo>
                    <a:pt x="196" y="108"/>
                  </a:lnTo>
                  <a:lnTo>
                    <a:pt x="193" y="108"/>
                  </a:lnTo>
                  <a:lnTo>
                    <a:pt x="189" y="108"/>
                  </a:lnTo>
                  <a:lnTo>
                    <a:pt x="185" y="108"/>
                  </a:lnTo>
                  <a:lnTo>
                    <a:pt x="182" y="108"/>
                  </a:lnTo>
                  <a:lnTo>
                    <a:pt x="182" y="10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6" name="Freeform 98"/>
            <p:cNvSpPr/>
            <p:nvPr/>
          </p:nvSpPr>
          <p:spPr bwMode="auto">
            <a:xfrm>
              <a:off x="4802526" y="2546806"/>
              <a:ext cx="262473" cy="200714"/>
            </a:xfrm>
            <a:custGeom>
              <a:avLst/>
              <a:gdLst>
                <a:gd name="T0" fmla="*/ 163 w 204"/>
                <a:gd name="T1" fmla="*/ 29 h 156"/>
                <a:gd name="T2" fmla="*/ 152 w 204"/>
                <a:gd name="T3" fmla="*/ 7 h 156"/>
                <a:gd name="T4" fmla="*/ 145 w 204"/>
                <a:gd name="T5" fmla="*/ 7 h 156"/>
                <a:gd name="T6" fmla="*/ 122 w 204"/>
                <a:gd name="T7" fmla="*/ 7 h 156"/>
                <a:gd name="T8" fmla="*/ 119 w 204"/>
                <a:gd name="T9" fmla="*/ 11 h 156"/>
                <a:gd name="T10" fmla="*/ 111 w 204"/>
                <a:gd name="T11" fmla="*/ 7 h 156"/>
                <a:gd name="T12" fmla="*/ 111 w 204"/>
                <a:gd name="T13" fmla="*/ 3 h 156"/>
                <a:gd name="T14" fmla="*/ 100 w 204"/>
                <a:gd name="T15" fmla="*/ 0 h 156"/>
                <a:gd name="T16" fmla="*/ 100 w 204"/>
                <a:gd name="T17" fmla="*/ 3 h 156"/>
                <a:gd name="T18" fmla="*/ 93 w 204"/>
                <a:gd name="T19" fmla="*/ 3 h 156"/>
                <a:gd name="T20" fmla="*/ 93 w 204"/>
                <a:gd name="T21" fmla="*/ 3 h 156"/>
                <a:gd name="T22" fmla="*/ 89 w 204"/>
                <a:gd name="T23" fmla="*/ 3 h 156"/>
                <a:gd name="T24" fmla="*/ 82 w 204"/>
                <a:gd name="T25" fmla="*/ 7 h 156"/>
                <a:gd name="T26" fmla="*/ 71 w 204"/>
                <a:gd name="T27" fmla="*/ 11 h 156"/>
                <a:gd name="T28" fmla="*/ 56 w 204"/>
                <a:gd name="T29" fmla="*/ 7 h 156"/>
                <a:gd name="T30" fmla="*/ 45 w 204"/>
                <a:gd name="T31" fmla="*/ 7 h 156"/>
                <a:gd name="T32" fmla="*/ 34 w 204"/>
                <a:gd name="T33" fmla="*/ 3 h 156"/>
                <a:gd name="T34" fmla="*/ 4 w 204"/>
                <a:gd name="T35" fmla="*/ 0 h 156"/>
                <a:gd name="T36" fmla="*/ 4 w 204"/>
                <a:gd name="T37" fmla="*/ 3 h 156"/>
                <a:gd name="T38" fmla="*/ 4 w 204"/>
                <a:gd name="T39" fmla="*/ 18 h 156"/>
                <a:gd name="T40" fmla="*/ 0 w 204"/>
                <a:gd name="T41" fmla="*/ 29 h 156"/>
                <a:gd name="T42" fmla="*/ 204 w 204"/>
                <a:gd name="T43" fmla="*/ 156 h 156"/>
                <a:gd name="T44" fmla="*/ 196 w 204"/>
                <a:gd name="T45" fmla="*/ 152 h 156"/>
                <a:gd name="T46" fmla="*/ 193 w 204"/>
                <a:gd name="T47" fmla="*/ 144 h 156"/>
                <a:gd name="T48" fmla="*/ 182 w 204"/>
                <a:gd name="T49" fmla="*/ 141 h 156"/>
                <a:gd name="T50" fmla="*/ 178 w 204"/>
                <a:gd name="T51" fmla="*/ 126 h 156"/>
                <a:gd name="T52" fmla="*/ 178 w 204"/>
                <a:gd name="T53" fmla="*/ 126 h 156"/>
                <a:gd name="T54" fmla="*/ 182 w 204"/>
                <a:gd name="T55" fmla="*/ 122 h 156"/>
                <a:gd name="T56" fmla="*/ 178 w 204"/>
                <a:gd name="T57" fmla="*/ 118 h 156"/>
                <a:gd name="T58" fmla="*/ 167 w 204"/>
                <a:gd name="T59" fmla="*/ 104 h 156"/>
                <a:gd name="T60" fmla="*/ 152 w 204"/>
                <a:gd name="T61" fmla="*/ 85 h 156"/>
                <a:gd name="T62" fmla="*/ 152 w 204"/>
                <a:gd name="T63" fmla="*/ 74 h 156"/>
                <a:gd name="T64" fmla="*/ 145 w 204"/>
                <a:gd name="T65" fmla="*/ 66 h 156"/>
                <a:gd name="T66" fmla="*/ 145 w 204"/>
                <a:gd name="T67" fmla="*/ 59 h 156"/>
                <a:gd name="T68" fmla="*/ 126 w 204"/>
                <a:gd name="T69" fmla="*/ 44 h 156"/>
                <a:gd name="T70" fmla="*/ 122 w 204"/>
                <a:gd name="T71" fmla="*/ 33 h 156"/>
                <a:gd name="T72" fmla="*/ 126 w 204"/>
                <a:gd name="T73" fmla="*/ 29 h 156"/>
                <a:gd name="T74" fmla="*/ 130 w 204"/>
                <a:gd name="T75" fmla="*/ 37 h 156"/>
                <a:gd name="T76" fmla="*/ 137 w 204"/>
                <a:gd name="T77" fmla="*/ 44 h 156"/>
                <a:gd name="T78" fmla="*/ 141 w 204"/>
                <a:gd name="T79" fmla="*/ 52 h 156"/>
                <a:gd name="T80" fmla="*/ 156 w 204"/>
                <a:gd name="T81" fmla="*/ 63 h 156"/>
                <a:gd name="T82" fmla="*/ 159 w 204"/>
                <a:gd name="T83" fmla="*/ 55 h 156"/>
                <a:gd name="T84" fmla="*/ 159 w 204"/>
                <a:gd name="T85"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4" h="156">
                  <a:moveTo>
                    <a:pt x="163" y="37"/>
                  </a:moveTo>
                  <a:lnTo>
                    <a:pt x="159" y="33"/>
                  </a:lnTo>
                  <a:lnTo>
                    <a:pt x="163" y="29"/>
                  </a:lnTo>
                  <a:lnTo>
                    <a:pt x="159" y="22"/>
                  </a:lnTo>
                  <a:lnTo>
                    <a:pt x="156" y="15"/>
                  </a:lnTo>
                  <a:lnTo>
                    <a:pt x="152" y="7"/>
                  </a:lnTo>
                  <a:lnTo>
                    <a:pt x="148" y="3"/>
                  </a:lnTo>
                  <a:lnTo>
                    <a:pt x="148" y="3"/>
                  </a:lnTo>
                  <a:lnTo>
                    <a:pt x="145" y="7"/>
                  </a:lnTo>
                  <a:lnTo>
                    <a:pt x="141" y="7"/>
                  </a:lnTo>
                  <a:lnTo>
                    <a:pt x="130" y="7"/>
                  </a:lnTo>
                  <a:lnTo>
                    <a:pt x="122" y="7"/>
                  </a:lnTo>
                  <a:lnTo>
                    <a:pt x="115" y="3"/>
                  </a:lnTo>
                  <a:lnTo>
                    <a:pt x="115" y="7"/>
                  </a:lnTo>
                  <a:lnTo>
                    <a:pt x="119" y="11"/>
                  </a:lnTo>
                  <a:lnTo>
                    <a:pt x="119" y="11"/>
                  </a:lnTo>
                  <a:lnTo>
                    <a:pt x="115" y="7"/>
                  </a:lnTo>
                  <a:lnTo>
                    <a:pt x="111" y="7"/>
                  </a:lnTo>
                  <a:lnTo>
                    <a:pt x="111" y="3"/>
                  </a:lnTo>
                  <a:lnTo>
                    <a:pt x="111" y="3"/>
                  </a:lnTo>
                  <a:lnTo>
                    <a:pt x="111" y="3"/>
                  </a:lnTo>
                  <a:lnTo>
                    <a:pt x="108" y="3"/>
                  </a:lnTo>
                  <a:lnTo>
                    <a:pt x="104" y="3"/>
                  </a:lnTo>
                  <a:lnTo>
                    <a:pt x="100" y="0"/>
                  </a:lnTo>
                  <a:lnTo>
                    <a:pt x="100" y="0"/>
                  </a:lnTo>
                  <a:lnTo>
                    <a:pt x="100" y="3"/>
                  </a:lnTo>
                  <a:lnTo>
                    <a:pt x="100" y="3"/>
                  </a:lnTo>
                  <a:lnTo>
                    <a:pt x="100" y="3"/>
                  </a:lnTo>
                  <a:lnTo>
                    <a:pt x="96" y="3"/>
                  </a:lnTo>
                  <a:lnTo>
                    <a:pt x="93" y="3"/>
                  </a:lnTo>
                  <a:lnTo>
                    <a:pt x="89" y="3"/>
                  </a:lnTo>
                  <a:lnTo>
                    <a:pt x="93" y="3"/>
                  </a:lnTo>
                  <a:lnTo>
                    <a:pt x="93" y="3"/>
                  </a:lnTo>
                  <a:lnTo>
                    <a:pt x="96" y="0"/>
                  </a:lnTo>
                  <a:lnTo>
                    <a:pt x="93" y="3"/>
                  </a:lnTo>
                  <a:lnTo>
                    <a:pt x="89" y="3"/>
                  </a:lnTo>
                  <a:lnTo>
                    <a:pt x="85" y="3"/>
                  </a:lnTo>
                  <a:lnTo>
                    <a:pt x="82" y="3"/>
                  </a:lnTo>
                  <a:lnTo>
                    <a:pt x="82" y="7"/>
                  </a:lnTo>
                  <a:lnTo>
                    <a:pt x="78" y="7"/>
                  </a:lnTo>
                  <a:lnTo>
                    <a:pt x="74" y="11"/>
                  </a:lnTo>
                  <a:lnTo>
                    <a:pt x="71" y="11"/>
                  </a:lnTo>
                  <a:lnTo>
                    <a:pt x="67" y="11"/>
                  </a:lnTo>
                  <a:lnTo>
                    <a:pt x="59" y="7"/>
                  </a:lnTo>
                  <a:lnTo>
                    <a:pt x="56" y="7"/>
                  </a:lnTo>
                  <a:lnTo>
                    <a:pt x="52" y="7"/>
                  </a:lnTo>
                  <a:lnTo>
                    <a:pt x="45" y="7"/>
                  </a:lnTo>
                  <a:lnTo>
                    <a:pt x="45" y="7"/>
                  </a:lnTo>
                  <a:lnTo>
                    <a:pt x="41" y="7"/>
                  </a:lnTo>
                  <a:lnTo>
                    <a:pt x="37" y="3"/>
                  </a:lnTo>
                  <a:lnTo>
                    <a:pt x="34" y="3"/>
                  </a:lnTo>
                  <a:lnTo>
                    <a:pt x="19" y="3"/>
                  </a:lnTo>
                  <a:lnTo>
                    <a:pt x="15" y="0"/>
                  </a:lnTo>
                  <a:lnTo>
                    <a:pt x="4" y="0"/>
                  </a:lnTo>
                  <a:lnTo>
                    <a:pt x="4" y="0"/>
                  </a:lnTo>
                  <a:lnTo>
                    <a:pt x="4" y="0"/>
                  </a:lnTo>
                  <a:lnTo>
                    <a:pt x="4" y="3"/>
                  </a:lnTo>
                  <a:lnTo>
                    <a:pt x="0" y="11"/>
                  </a:lnTo>
                  <a:lnTo>
                    <a:pt x="4" y="15"/>
                  </a:lnTo>
                  <a:lnTo>
                    <a:pt x="4" y="18"/>
                  </a:lnTo>
                  <a:lnTo>
                    <a:pt x="0" y="22"/>
                  </a:lnTo>
                  <a:lnTo>
                    <a:pt x="0" y="26"/>
                  </a:lnTo>
                  <a:lnTo>
                    <a:pt x="0" y="29"/>
                  </a:lnTo>
                  <a:lnTo>
                    <a:pt x="4" y="37"/>
                  </a:lnTo>
                  <a:lnTo>
                    <a:pt x="8" y="156"/>
                  </a:lnTo>
                  <a:lnTo>
                    <a:pt x="204" y="156"/>
                  </a:lnTo>
                  <a:lnTo>
                    <a:pt x="204" y="156"/>
                  </a:lnTo>
                  <a:lnTo>
                    <a:pt x="200" y="152"/>
                  </a:lnTo>
                  <a:lnTo>
                    <a:pt x="196" y="152"/>
                  </a:lnTo>
                  <a:lnTo>
                    <a:pt x="196" y="148"/>
                  </a:lnTo>
                  <a:lnTo>
                    <a:pt x="193" y="148"/>
                  </a:lnTo>
                  <a:lnTo>
                    <a:pt x="193" y="144"/>
                  </a:lnTo>
                  <a:lnTo>
                    <a:pt x="189" y="144"/>
                  </a:lnTo>
                  <a:lnTo>
                    <a:pt x="185" y="144"/>
                  </a:lnTo>
                  <a:lnTo>
                    <a:pt x="182" y="141"/>
                  </a:lnTo>
                  <a:lnTo>
                    <a:pt x="178" y="133"/>
                  </a:lnTo>
                  <a:lnTo>
                    <a:pt x="178" y="130"/>
                  </a:lnTo>
                  <a:lnTo>
                    <a:pt x="178" y="126"/>
                  </a:lnTo>
                  <a:lnTo>
                    <a:pt x="178" y="126"/>
                  </a:lnTo>
                  <a:lnTo>
                    <a:pt x="178" y="126"/>
                  </a:lnTo>
                  <a:lnTo>
                    <a:pt x="178" y="126"/>
                  </a:lnTo>
                  <a:lnTo>
                    <a:pt x="185" y="126"/>
                  </a:lnTo>
                  <a:lnTo>
                    <a:pt x="182" y="122"/>
                  </a:lnTo>
                  <a:lnTo>
                    <a:pt x="182" y="122"/>
                  </a:lnTo>
                  <a:lnTo>
                    <a:pt x="178" y="118"/>
                  </a:lnTo>
                  <a:lnTo>
                    <a:pt x="178" y="118"/>
                  </a:lnTo>
                  <a:lnTo>
                    <a:pt x="178" y="118"/>
                  </a:lnTo>
                  <a:lnTo>
                    <a:pt x="174" y="118"/>
                  </a:lnTo>
                  <a:lnTo>
                    <a:pt x="174" y="115"/>
                  </a:lnTo>
                  <a:lnTo>
                    <a:pt x="167" y="104"/>
                  </a:lnTo>
                  <a:lnTo>
                    <a:pt x="163" y="104"/>
                  </a:lnTo>
                  <a:lnTo>
                    <a:pt x="163" y="100"/>
                  </a:lnTo>
                  <a:lnTo>
                    <a:pt x="152" y="85"/>
                  </a:lnTo>
                  <a:lnTo>
                    <a:pt x="152" y="81"/>
                  </a:lnTo>
                  <a:lnTo>
                    <a:pt x="152" y="81"/>
                  </a:lnTo>
                  <a:lnTo>
                    <a:pt x="152" y="74"/>
                  </a:lnTo>
                  <a:lnTo>
                    <a:pt x="148" y="74"/>
                  </a:lnTo>
                  <a:lnTo>
                    <a:pt x="148" y="70"/>
                  </a:lnTo>
                  <a:lnTo>
                    <a:pt x="145" y="66"/>
                  </a:lnTo>
                  <a:lnTo>
                    <a:pt x="145" y="63"/>
                  </a:lnTo>
                  <a:lnTo>
                    <a:pt x="145" y="63"/>
                  </a:lnTo>
                  <a:lnTo>
                    <a:pt x="145" y="59"/>
                  </a:lnTo>
                  <a:lnTo>
                    <a:pt x="133" y="52"/>
                  </a:lnTo>
                  <a:lnTo>
                    <a:pt x="133" y="48"/>
                  </a:lnTo>
                  <a:lnTo>
                    <a:pt x="126" y="44"/>
                  </a:lnTo>
                  <a:lnTo>
                    <a:pt x="126" y="41"/>
                  </a:lnTo>
                  <a:lnTo>
                    <a:pt x="122" y="37"/>
                  </a:lnTo>
                  <a:lnTo>
                    <a:pt x="122" y="33"/>
                  </a:lnTo>
                  <a:lnTo>
                    <a:pt x="122" y="29"/>
                  </a:lnTo>
                  <a:lnTo>
                    <a:pt x="122" y="29"/>
                  </a:lnTo>
                  <a:lnTo>
                    <a:pt x="126" y="29"/>
                  </a:lnTo>
                  <a:lnTo>
                    <a:pt x="126" y="29"/>
                  </a:lnTo>
                  <a:lnTo>
                    <a:pt x="126" y="33"/>
                  </a:lnTo>
                  <a:lnTo>
                    <a:pt x="130" y="37"/>
                  </a:lnTo>
                  <a:lnTo>
                    <a:pt x="130" y="37"/>
                  </a:lnTo>
                  <a:lnTo>
                    <a:pt x="137" y="44"/>
                  </a:lnTo>
                  <a:lnTo>
                    <a:pt x="137" y="44"/>
                  </a:lnTo>
                  <a:lnTo>
                    <a:pt x="137" y="48"/>
                  </a:lnTo>
                  <a:lnTo>
                    <a:pt x="141" y="52"/>
                  </a:lnTo>
                  <a:lnTo>
                    <a:pt x="141" y="52"/>
                  </a:lnTo>
                  <a:lnTo>
                    <a:pt x="152" y="63"/>
                  </a:lnTo>
                  <a:lnTo>
                    <a:pt x="156" y="63"/>
                  </a:lnTo>
                  <a:lnTo>
                    <a:pt x="156" y="63"/>
                  </a:lnTo>
                  <a:lnTo>
                    <a:pt x="156" y="63"/>
                  </a:lnTo>
                  <a:lnTo>
                    <a:pt x="159" y="59"/>
                  </a:lnTo>
                  <a:lnTo>
                    <a:pt x="159" y="55"/>
                  </a:lnTo>
                  <a:lnTo>
                    <a:pt x="159" y="55"/>
                  </a:lnTo>
                  <a:lnTo>
                    <a:pt x="159" y="48"/>
                  </a:lnTo>
                  <a:lnTo>
                    <a:pt x="159" y="44"/>
                  </a:lnTo>
                  <a:lnTo>
                    <a:pt x="163" y="37"/>
                  </a:lnTo>
                  <a:lnTo>
                    <a:pt x="163" y="3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7" name="Freeform 99"/>
            <p:cNvSpPr/>
            <p:nvPr/>
          </p:nvSpPr>
          <p:spPr bwMode="auto">
            <a:xfrm>
              <a:off x="4754921" y="2747520"/>
              <a:ext cx="347390" cy="361544"/>
            </a:xfrm>
            <a:custGeom>
              <a:avLst/>
              <a:gdLst>
                <a:gd name="T0" fmla="*/ 241 w 270"/>
                <a:gd name="T1" fmla="*/ 3 h 281"/>
                <a:gd name="T2" fmla="*/ 245 w 270"/>
                <a:gd name="T3" fmla="*/ 11 h 281"/>
                <a:gd name="T4" fmla="*/ 245 w 270"/>
                <a:gd name="T5" fmla="*/ 11 h 281"/>
                <a:gd name="T6" fmla="*/ 248 w 270"/>
                <a:gd name="T7" fmla="*/ 37 h 281"/>
                <a:gd name="T8" fmla="*/ 263 w 270"/>
                <a:gd name="T9" fmla="*/ 55 h 281"/>
                <a:gd name="T10" fmla="*/ 270 w 270"/>
                <a:gd name="T11" fmla="*/ 63 h 281"/>
                <a:gd name="T12" fmla="*/ 256 w 270"/>
                <a:gd name="T13" fmla="*/ 70 h 281"/>
                <a:gd name="T14" fmla="*/ 248 w 270"/>
                <a:gd name="T15" fmla="*/ 74 h 281"/>
                <a:gd name="T16" fmla="*/ 248 w 270"/>
                <a:gd name="T17" fmla="*/ 85 h 281"/>
                <a:gd name="T18" fmla="*/ 241 w 270"/>
                <a:gd name="T19" fmla="*/ 103 h 281"/>
                <a:gd name="T20" fmla="*/ 241 w 270"/>
                <a:gd name="T21" fmla="*/ 118 h 281"/>
                <a:gd name="T22" fmla="*/ 233 w 270"/>
                <a:gd name="T23" fmla="*/ 140 h 281"/>
                <a:gd name="T24" fmla="*/ 226 w 270"/>
                <a:gd name="T25" fmla="*/ 152 h 281"/>
                <a:gd name="T26" fmla="*/ 211 w 270"/>
                <a:gd name="T27" fmla="*/ 170 h 281"/>
                <a:gd name="T28" fmla="*/ 208 w 270"/>
                <a:gd name="T29" fmla="*/ 185 h 281"/>
                <a:gd name="T30" fmla="*/ 200 w 270"/>
                <a:gd name="T31" fmla="*/ 207 h 281"/>
                <a:gd name="T32" fmla="*/ 189 w 270"/>
                <a:gd name="T33" fmla="*/ 207 h 281"/>
                <a:gd name="T34" fmla="*/ 189 w 270"/>
                <a:gd name="T35" fmla="*/ 218 h 281"/>
                <a:gd name="T36" fmla="*/ 204 w 270"/>
                <a:gd name="T37" fmla="*/ 222 h 281"/>
                <a:gd name="T38" fmla="*/ 211 w 270"/>
                <a:gd name="T39" fmla="*/ 233 h 281"/>
                <a:gd name="T40" fmla="*/ 222 w 270"/>
                <a:gd name="T41" fmla="*/ 248 h 281"/>
                <a:gd name="T42" fmla="*/ 208 w 270"/>
                <a:gd name="T43" fmla="*/ 267 h 281"/>
                <a:gd name="T44" fmla="*/ 200 w 270"/>
                <a:gd name="T45" fmla="*/ 274 h 281"/>
                <a:gd name="T46" fmla="*/ 182 w 270"/>
                <a:gd name="T47" fmla="*/ 278 h 281"/>
                <a:gd name="T48" fmla="*/ 174 w 270"/>
                <a:gd name="T49" fmla="*/ 281 h 281"/>
                <a:gd name="T50" fmla="*/ 159 w 270"/>
                <a:gd name="T51" fmla="*/ 278 h 281"/>
                <a:gd name="T52" fmla="*/ 152 w 270"/>
                <a:gd name="T53" fmla="*/ 281 h 281"/>
                <a:gd name="T54" fmla="*/ 145 w 270"/>
                <a:gd name="T55" fmla="*/ 278 h 281"/>
                <a:gd name="T56" fmla="*/ 137 w 270"/>
                <a:gd name="T57" fmla="*/ 270 h 281"/>
                <a:gd name="T58" fmla="*/ 126 w 270"/>
                <a:gd name="T59" fmla="*/ 263 h 281"/>
                <a:gd name="T60" fmla="*/ 119 w 270"/>
                <a:gd name="T61" fmla="*/ 267 h 281"/>
                <a:gd name="T62" fmla="*/ 108 w 270"/>
                <a:gd name="T63" fmla="*/ 270 h 281"/>
                <a:gd name="T64" fmla="*/ 96 w 270"/>
                <a:gd name="T65" fmla="*/ 263 h 281"/>
                <a:gd name="T66" fmla="*/ 89 w 270"/>
                <a:gd name="T67" fmla="*/ 255 h 281"/>
                <a:gd name="T68" fmla="*/ 78 w 270"/>
                <a:gd name="T69" fmla="*/ 244 h 281"/>
                <a:gd name="T70" fmla="*/ 74 w 270"/>
                <a:gd name="T71" fmla="*/ 237 h 281"/>
                <a:gd name="T72" fmla="*/ 63 w 270"/>
                <a:gd name="T73" fmla="*/ 226 h 281"/>
                <a:gd name="T74" fmla="*/ 56 w 270"/>
                <a:gd name="T75" fmla="*/ 222 h 281"/>
                <a:gd name="T76" fmla="*/ 52 w 270"/>
                <a:gd name="T77" fmla="*/ 215 h 281"/>
                <a:gd name="T78" fmla="*/ 37 w 270"/>
                <a:gd name="T79" fmla="*/ 207 h 281"/>
                <a:gd name="T80" fmla="*/ 33 w 270"/>
                <a:gd name="T81" fmla="*/ 204 h 281"/>
                <a:gd name="T82" fmla="*/ 26 w 270"/>
                <a:gd name="T83" fmla="*/ 192 h 281"/>
                <a:gd name="T84" fmla="*/ 19 w 270"/>
                <a:gd name="T85" fmla="*/ 174 h 281"/>
                <a:gd name="T86" fmla="*/ 15 w 270"/>
                <a:gd name="T87" fmla="*/ 166 h 281"/>
                <a:gd name="T88" fmla="*/ 8 w 270"/>
                <a:gd name="T89" fmla="*/ 155 h 281"/>
                <a:gd name="T90" fmla="*/ 8 w 270"/>
                <a:gd name="T91" fmla="*/ 144 h 281"/>
                <a:gd name="T92" fmla="*/ 0 w 270"/>
                <a:gd name="T93" fmla="*/ 140 h 281"/>
                <a:gd name="T94" fmla="*/ 4 w 270"/>
                <a:gd name="T95" fmla="*/ 126 h 281"/>
                <a:gd name="T96" fmla="*/ 8 w 270"/>
                <a:gd name="T97" fmla="*/ 115 h 281"/>
                <a:gd name="T98" fmla="*/ 15 w 270"/>
                <a:gd name="T99" fmla="*/ 100 h 281"/>
                <a:gd name="T100" fmla="*/ 33 w 270"/>
                <a:gd name="T101" fmla="*/ 96 h 281"/>
                <a:gd name="T102" fmla="*/ 45 w 270"/>
                <a:gd name="T10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0" h="281">
                  <a:moveTo>
                    <a:pt x="45" y="0"/>
                  </a:moveTo>
                  <a:lnTo>
                    <a:pt x="241" y="0"/>
                  </a:lnTo>
                  <a:lnTo>
                    <a:pt x="241" y="0"/>
                  </a:lnTo>
                  <a:lnTo>
                    <a:pt x="241" y="3"/>
                  </a:lnTo>
                  <a:lnTo>
                    <a:pt x="241" y="3"/>
                  </a:lnTo>
                  <a:lnTo>
                    <a:pt x="241" y="3"/>
                  </a:lnTo>
                  <a:lnTo>
                    <a:pt x="241" y="3"/>
                  </a:lnTo>
                  <a:lnTo>
                    <a:pt x="241" y="3"/>
                  </a:lnTo>
                  <a:lnTo>
                    <a:pt x="241" y="7"/>
                  </a:lnTo>
                  <a:lnTo>
                    <a:pt x="245" y="11"/>
                  </a:lnTo>
                  <a:lnTo>
                    <a:pt x="248" y="14"/>
                  </a:lnTo>
                  <a:lnTo>
                    <a:pt x="248" y="14"/>
                  </a:lnTo>
                  <a:lnTo>
                    <a:pt x="245" y="14"/>
                  </a:lnTo>
                  <a:lnTo>
                    <a:pt x="245" y="14"/>
                  </a:lnTo>
                  <a:lnTo>
                    <a:pt x="245" y="11"/>
                  </a:lnTo>
                  <a:lnTo>
                    <a:pt x="245" y="14"/>
                  </a:lnTo>
                  <a:lnTo>
                    <a:pt x="245" y="14"/>
                  </a:lnTo>
                  <a:lnTo>
                    <a:pt x="248" y="25"/>
                  </a:lnTo>
                  <a:lnTo>
                    <a:pt x="248" y="33"/>
                  </a:lnTo>
                  <a:lnTo>
                    <a:pt x="248" y="37"/>
                  </a:lnTo>
                  <a:lnTo>
                    <a:pt x="252" y="44"/>
                  </a:lnTo>
                  <a:lnTo>
                    <a:pt x="252" y="48"/>
                  </a:lnTo>
                  <a:lnTo>
                    <a:pt x="256" y="48"/>
                  </a:lnTo>
                  <a:lnTo>
                    <a:pt x="263" y="55"/>
                  </a:lnTo>
                  <a:lnTo>
                    <a:pt x="263" y="55"/>
                  </a:lnTo>
                  <a:lnTo>
                    <a:pt x="267" y="55"/>
                  </a:lnTo>
                  <a:lnTo>
                    <a:pt x="270" y="59"/>
                  </a:lnTo>
                  <a:lnTo>
                    <a:pt x="270" y="59"/>
                  </a:lnTo>
                  <a:lnTo>
                    <a:pt x="270" y="59"/>
                  </a:lnTo>
                  <a:lnTo>
                    <a:pt x="270" y="63"/>
                  </a:lnTo>
                  <a:lnTo>
                    <a:pt x="267" y="66"/>
                  </a:lnTo>
                  <a:lnTo>
                    <a:pt x="263" y="66"/>
                  </a:lnTo>
                  <a:lnTo>
                    <a:pt x="263" y="66"/>
                  </a:lnTo>
                  <a:lnTo>
                    <a:pt x="259" y="66"/>
                  </a:lnTo>
                  <a:lnTo>
                    <a:pt x="256" y="70"/>
                  </a:lnTo>
                  <a:lnTo>
                    <a:pt x="252" y="70"/>
                  </a:lnTo>
                  <a:lnTo>
                    <a:pt x="252" y="70"/>
                  </a:lnTo>
                  <a:lnTo>
                    <a:pt x="256" y="74"/>
                  </a:lnTo>
                  <a:lnTo>
                    <a:pt x="252" y="74"/>
                  </a:lnTo>
                  <a:lnTo>
                    <a:pt x="248" y="74"/>
                  </a:lnTo>
                  <a:lnTo>
                    <a:pt x="248" y="74"/>
                  </a:lnTo>
                  <a:lnTo>
                    <a:pt x="248" y="77"/>
                  </a:lnTo>
                  <a:lnTo>
                    <a:pt x="245" y="81"/>
                  </a:lnTo>
                  <a:lnTo>
                    <a:pt x="248" y="81"/>
                  </a:lnTo>
                  <a:lnTo>
                    <a:pt x="248" y="85"/>
                  </a:lnTo>
                  <a:lnTo>
                    <a:pt x="248" y="85"/>
                  </a:lnTo>
                  <a:lnTo>
                    <a:pt x="245" y="89"/>
                  </a:lnTo>
                  <a:lnTo>
                    <a:pt x="245" y="96"/>
                  </a:lnTo>
                  <a:lnTo>
                    <a:pt x="241" y="100"/>
                  </a:lnTo>
                  <a:lnTo>
                    <a:pt x="241" y="103"/>
                  </a:lnTo>
                  <a:lnTo>
                    <a:pt x="241" y="103"/>
                  </a:lnTo>
                  <a:lnTo>
                    <a:pt x="237" y="107"/>
                  </a:lnTo>
                  <a:lnTo>
                    <a:pt x="241" y="115"/>
                  </a:lnTo>
                  <a:lnTo>
                    <a:pt x="241" y="118"/>
                  </a:lnTo>
                  <a:lnTo>
                    <a:pt x="241" y="118"/>
                  </a:lnTo>
                  <a:lnTo>
                    <a:pt x="241" y="118"/>
                  </a:lnTo>
                  <a:lnTo>
                    <a:pt x="241" y="122"/>
                  </a:lnTo>
                  <a:lnTo>
                    <a:pt x="241" y="129"/>
                  </a:lnTo>
                  <a:lnTo>
                    <a:pt x="233" y="137"/>
                  </a:lnTo>
                  <a:lnTo>
                    <a:pt x="233" y="140"/>
                  </a:lnTo>
                  <a:lnTo>
                    <a:pt x="233" y="140"/>
                  </a:lnTo>
                  <a:lnTo>
                    <a:pt x="230" y="140"/>
                  </a:lnTo>
                  <a:lnTo>
                    <a:pt x="230" y="144"/>
                  </a:lnTo>
                  <a:lnTo>
                    <a:pt x="226" y="148"/>
                  </a:lnTo>
                  <a:lnTo>
                    <a:pt x="226" y="152"/>
                  </a:lnTo>
                  <a:lnTo>
                    <a:pt x="219" y="155"/>
                  </a:lnTo>
                  <a:lnTo>
                    <a:pt x="219" y="159"/>
                  </a:lnTo>
                  <a:lnTo>
                    <a:pt x="215" y="170"/>
                  </a:lnTo>
                  <a:lnTo>
                    <a:pt x="211" y="170"/>
                  </a:lnTo>
                  <a:lnTo>
                    <a:pt x="211" y="170"/>
                  </a:lnTo>
                  <a:lnTo>
                    <a:pt x="211" y="170"/>
                  </a:lnTo>
                  <a:lnTo>
                    <a:pt x="208" y="178"/>
                  </a:lnTo>
                  <a:lnTo>
                    <a:pt x="208" y="178"/>
                  </a:lnTo>
                  <a:lnTo>
                    <a:pt x="208" y="181"/>
                  </a:lnTo>
                  <a:lnTo>
                    <a:pt x="208" y="185"/>
                  </a:lnTo>
                  <a:lnTo>
                    <a:pt x="204" y="189"/>
                  </a:lnTo>
                  <a:lnTo>
                    <a:pt x="204" y="192"/>
                  </a:lnTo>
                  <a:lnTo>
                    <a:pt x="204" y="196"/>
                  </a:lnTo>
                  <a:lnTo>
                    <a:pt x="204" y="204"/>
                  </a:lnTo>
                  <a:lnTo>
                    <a:pt x="200" y="207"/>
                  </a:lnTo>
                  <a:lnTo>
                    <a:pt x="200" y="207"/>
                  </a:lnTo>
                  <a:lnTo>
                    <a:pt x="196" y="207"/>
                  </a:lnTo>
                  <a:lnTo>
                    <a:pt x="196" y="207"/>
                  </a:lnTo>
                  <a:lnTo>
                    <a:pt x="193" y="207"/>
                  </a:lnTo>
                  <a:lnTo>
                    <a:pt x="189" y="207"/>
                  </a:lnTo>
                  <a:lnTo>
                    <a:pt x="189" y="211"/>
                  </a:lnTo>
                  <a:lnTo>
                    <a:pt x="189" y="211"/>
                  </a:lnTo>
                  <a:lnTo>
                    <a:pt x="185" y="215"/>
                  </a:lnTo>
                  <a:lnTo>
                    <a:pt x="185" y="215"/>
                  </a:lnTo>
                  <a:lnTo>
                    <a:pt x="189" y="218"/>
                  </a:lnTo>
                  <a:lnTo>
                    <a:pt x="196" y="215"/>
                  </a:lnTo>
                  <a:lnTo>
                    <a:pt x="196" y="218"/>
                  </a:lnTo>
                  <a:lnTo>
                    <a:pt x="200" y="222"/>
                  </a:lnTo>
                  <a:lnTo>
                    <a:pt x="200" y="222"/>
                  </a:lnTo>
                  <a:lnTo>
                    <a:pt x="204" y="222"/>
                  </a:lnTo>
                  <a:lnTo>
                    <a:pt x="204" y="230"/>
                  </a:lnTo>
                  <a:lnTo>
                    <a:pt x="208" y="230"/>
                  </a:lnTo>
                  <a:lnTo>
                    <a:pt x="208" y="230"/>
                  </a:lnTo>
                  <a:lnTo>
                    <a:pt x="211" y="233"/>
                  </a:lnTo>
                  <a:lnTo>
                    <a:pt x="211" y="233"/>
                  </a:lnTo>
                  <a:lnTo>
                    <a:pt x="215" y="233"/>
                  </a:lnTo>
                  <a:lnTo>
                    <a:pt x="215" y="237"/>
                  </a:lnTo>
                  <a:lnTo>
                    <a:pt x="219" y="241"/>
                  </a:lnTo>
                  <a:lnTo>
                    <a:pt x="219" y="244"/>
                  </a:lnTo>
                  <a:lnTo>
                    <a:pt x="222" y="248"/>
                  </a:lnTo>
                  <a:lnTo>
                    <a:pt x="222" y="252"/>
                  </a:lnTo>
                  <a:lnTo>
                    <a:pt x="215" y="259"/>
                  </a:lnTo>
                  <a:lnTo>
                    <a:pt x="211" y="263"/>
                  </a:lnTo>
                  <a:lnTo>
                    <a:pt x="211" y="263"/>
                  </a:lnTo>
                  <a:lnTo>
                    <a:pt x="208" y="267"/>
                  </a:lnTo>
                  <a:lnTo>
                    <a:pt x="208" y="267"/>
                  </a:lnTo>
                  <a:lnTo>
                    <a:pt x="204" y="267"/>
                  </a:lnTo>
                  <a:lnTo>
                    <a:pt x="204" y="270"/>
                  </a:lnTo>
                  <a:lnTo>
                    <a:pt x="204" y="270"/>
                  </a:lnTo>
                  <a:lnTo>
                    <a:pt x="200" y="274"/>
                  </a:lnTo>
                  <a:lnTo>
                    <a:pt x="196" y="274"/>
                  </a:lnTo>
                  <a:lnTo>
                    <a:pt x="193" y="278"/>
                  </a:lnTo>
                  <a:lnTo>
                    <a:pt x="189" y="274"/>
                  </a:lnTo>
                  <a:lnTo>
                    <a:pt x="185" y="274"/>
                  </a:lnTo>
                  <a:lnTo>
                    <a:pt x="182" y="278"/>
                  </a:lnTo>
                  <a:lnTo>
                    <a:pt x="178" y="278"/>
                  </a:lnTo>
                  <a:lnTo>
                    <a:pt x="178" y="278"/>
                  </a:lnTo>
                  <a:lnTo>
                    <a:pt x="174" y="278"/>
                  </a:lnTo>
                  <a:lnTo>
                    <a:pt x="174" y="278"/>
                  </a:lnTo>
                  <a:lnTo>
                    <a:pt x="174" y="281"/>
                  </a:lnTo>
                  <a:lnTo>
                    <a:pt x="170" y="281"/>
                  </a:lnTo>
                  <a:lnTo>
                    <a:pt x="167" y="281"/>
                  </a:lnTo>
                  <a:lnTo>
                    <a:pt x="167" y="278"/>
                  </a:lnTo>
                  <a:lnTo>
                    <a:pt x="163" y="278"/>
                  </a:lnTo>
                  <a:lnTo>
                    <a:pt x="159" y="278"/>
                  </a:lnTo>
                  <a:lnTo>
                    <a:pt x="156" y="278"/>
                  </a:lnTo>
                  <a:lnTo>
                    <a:pt x="152" y="274"/>
                  </a:lnTo>
                  <a:lnTo>
                    <a:pt x="152" y="278"/>
                  </a:lnTo>
                  <a:lnTo>
                    <a:pt x="152" y="278"/>
                  </a:lnTo>
                  <a:lnTo>
                    <a:pt x="152" y="281"/>
                  </a:lnTo>
                  <a:lnTo>
                    <a:pt x="152" y="281"/>
                  </a:lnTo>
                  <a:lnTo>
                    <a:pt x="152" y="281"/>
                  </a:lnTo>
                  <a:lnTo>
                    <a:pt x="148" y="281"/>
                  </a:lnTo>
                  <a:lnTo>
                    <a:pt x="145" y="281"/>
                  </a:lnTo>
                  <a:lnTo>
                    <a:pt x="145" y="278"/>
                  </a:lnTo>
                  <a:lnTo>
                    <a:pt x="145" y="278"/>
                  </a:lnTo>
                  <a:lnTo>
                    <a:pt x="145" y="274"/>
                  </a:lnTo>
                  <a:lnTo>
                    <a:pt x="141" y="274"/>
                  </a:lnTo>
                  <a:lnTo>
                    <a:pt x="141" y="270"/>
                  </a:lnTo>
                  <a:lnTo>
                    <a:pt x="137" y="270"/>
                  </a:lnTo>
                  <a:lnTo>
                    <a:pt x="137" y="270"/>
                  </a:lnTo>
                  <a:lnTo>
                    <a:pt x="133" y="267"/>
                  </a:lnTo>
                  <a:lnTo>
                    <a:pt x="130" y="263"/>
                  </a:lnTo>
                  <a:lnTo>
                    <a:pt x="130" y="263"/>
                  </a:lnTo>
                  <a:lnTo>
                    <a:pt x="126" y="263"/>
                  </a:lnTo>
                  <a:lnTo>
                    <a:pt x="126" y="263"/>
                  </a:lnTo>
                  <a:lnTo>
                    <a:pt x="122" y="267"/>
                  </a:lnTo>
                  <a:lnTo>
                    <a:pt x="119" y="267"/>
                  </a:lnTo>
                  <a:lnTo>
                    <a:pt x="119" y="267"/>
                  </a:lnTo>
                  <a:lnTo>
                    <a:pt x="119" y="267"/>
                  </a:lnTo>
                  <a:lnTo>
                    <a:pt x="115" y="267"/>
                  </a:lnTo>
                  <a:lnTo>
                    <a:pt x="111" y="267"/>
                  </a:lnTo>
                  <a:lnTo>
                    <a:pt x="111" y="267"/>
                  </a:lnTo>
                  <a:lnTo>
                    <a:pt x="108" y="270"/>
                  </a:lnTo>
                  <a:lnTo>
                    <a:pt x="108" y="270"/>
                  </a:lnTo>
                  <a:lnTo>
                    <a:pt x="104" y="267"/>
                  </a:lnTo>
                  <a:lnTo>
                    <a:pt x="100" y="267"/>
                  </a:lnTo>
                  <a:lnTo>
                    <a:pt x="100" y="263"/>
                  </a:lnTo>
                  <a:lnTo>
                    <a:pt x="96" y="263"/>
                  </a:lnTo>
                  <a:lnTo>
                    <a:pt x="96" y="263"/>
                  </a:lnTo>
                  <a:lnTo>
                    <a:pt x="93" y="259"/>
                  </a:lnTo>
                  <a:lnTo>
                    <a:pt x="93" y="259"/>
                  </a:lnTo>
                  <a:lnTo>
                    <a:pt x="93" y="259"/>
                  </a:lnTo>
                  <a:lnTo>
                    <a:pt x="93" y="255"/>
                  </a:lnTo>
                  <a:lnTo>
                    <a:pt x="89" y="255"/>
                  </a:lnTo>
                  <a:lnTo>
                    <a:pt x="89" y="252"/>
                  </a:lnTo>
                  <a:lnTo>
                    <a:pt x="85" y="248"/>
                  </a:lnTo>
                  <a:lnTo>
                    <a:pt x="89" y="248"/>
                  </a:lnTo>
                  <a:lnTo>
                    <a:pt x="85" y="244"/>
                  </a:lnTo>
                  <a:lnTo>
                    <a:pt x="78" y="244"/>
                  </a:lnTo>
                  <a:lnTo>
                    <a:pt x="78" y="244"/>
                  </a:lnTo>
                  <a:lnTo>
                    <a:pt x="78" y="241"/>
                  </a:lnTo>
                  <a:lnTo>
                    <a:pt x="78" y="241"/>
                  </a:lnTo>
                  <a:lnTo>
                    <a:pt x="74" y="237"/>
                  </a:lnTo>
                  <a:lnTo>
                    <a:pt x="74" y="237"/>
                  </a:lnTo>
                  <a:lnTo>
                    <a:pt x="71" y="233"/>
                  </a:lnTo>
                  <a:lnTo>
                    <a:pt x="71" y="230"/>
                  </a:lnTo>
                  <a:lnTo>
                    <a:pt x="67" y="226"/>
                  </a:lnTo>
                  <a:lnTo>
                    <a:pt x="63" y="230"/>
                  </a:lnTo>
                  <a:lnTo>
                    <a:pt x="63" y="226"/>
                  </a:lnTo>
                  <a:lnTo>
                    <a:pt x="59" y="226"/>
                  </a:lnTo>
                  <a:lnTo>
                    <a:pt x="59" y="226"/>
                  </a:lnTo>
                  <a:lnTo>
                    <a:pt x="56" y="222"/>
                  </a:lnTo>
                  <a:lnTo>
                    <a:pt x="56" y="222"/>
                  </a:lnTo>
                  <a:lnTo>
                    <a:pt x="56" y="222"/>
                  </a:lnTo>
                  <a:lnTo>
                    <a:pt x="59" y="218"/>
                  </a:lnTo>
                  <a:lnTo>
                    <a:pt x="59" y="218"/>
                  </a:lnTo>
                  <a:lnTo>
                    <a:pt x="56" y="215"/>
                  </a:lnTo>
                  <a:lnTo>
                    <a:pt x="56" y="215"/>
                  </a:lnTo>
                  <a:lnTo>
                    <a:pt x="52" y="215"/>
                  </a:lnTo>
                  <a:lnTo>
                    <a:pt x="52" y="211"/>
                  </a:lnTo>
                  <a:lnTo>
                    <a:pt x="48" y="211"/>
                  </a:lnTo>
                  <a:lnTo>
                    <a:pt x="45" y="211"/>
                  </a:lnTo>
                  <a:lnTo>
                    <a:pt x="41" y="211"/>
                  </a:lnTo>
                  <a:lnTo>
                    <a:pt x="37" y="207"/>
                  </a:lnTo>
                  <a:lnTo>
                    <a:pt x="37" y="204"/>
                  </a:lnTo>
                  <a:lnTo>
                    <a:pt x="41" y="204"/>
                  </a:lnTo>
                  <a:lnTo>
                    <a:pt x="37" y="200"/>
                  </a:lnTo>
                  <a:lnTo>
                    <a:pt x="33" y="200"/>
                  </a:lnTo>
                  <a:lnTo>
                    <a:pt x="33" y="204"/>
                  </a:lnTo>
                  <a:lnTo>
                    <a:pt x="26" y="204"/>
                  </a:lnTo>
                  <a:lnTo>
                    <a:pt x="26" y="200"/>
                  </a:lnTo>
                  <a:lnTo>
                    <a:pt x="26" y="196"/>
                  </a:lnTo>
                  <a:lnTo>
                    <a:pt x="26" y="192"/>
                  </a:lnTo>
                  <a:lnTo>
                    <a:pt x="26" y="192"/>
                  </a:lnTo>
                  <a:lnTo>
                    <a:pt x="30" y="189"/>
                  </a:lnTo>
                  <a:lnTo>
                    <a:pt x="26" y="185"/>
                  </a:lnTo>
                  <a:lnTo>
                    <a:pt x="22" y="181"/>
                  </a:lnTo>
                  <a:lnTo>
                    <a:pt x="19" y="174"/>
                  </a:lnTo>
                  <a:lnTo>
                    <a:pt x="19" y="174"/>
                  </a:lnTo>
                  <a:lnTo>
                    <a:pt x="15" y="170"/>
                  </a:lnTo>
                  <a:lnTo>
                    <a:pt x="15" y="170"/>
                  </a:lnTo>
                  <a:lnTo>
                    <a:pt x="15" y="170"/>
                  </a:lnTo>
                  <a:lnTo>
                    <a:pt x="15" y="166"/>
                  </a:lnTo>
                  <a:lnTo>
                    <a:pt x="15" y="166"/>
                  </a:lnTo>
                  <a:lnTo>
                    <a:pt x="15" y="163"/>
                  </a:lnTo>
                  <a:lnTo>
                    <a:pt x="15" y="163"/>
                  </a:lnTo>
                  <a:lnTo>
                    <a:pt x="15" y="159"/>
                  </a:lnTo>
                  <a:lnTo>
                    <a:pt x="8" y="159"/>
                  </a:lnTo>
                  <a:lnTo>
                    <a:pt x="8" y="155"/>
                  </a:lnTo>
                  <a:lnTo>
                    <a:pt x="8" y="152"/>
                  </a:lnTo>
                  <a:lnTo>
                    <a:pt x="8" y="148"/>
                  </a:lnTo>
                  <a:lnTo>
                    <a:pt x="8" y="148"/>
                  </a:lnTo>
                  <a:lnTo>
                    <a:pt x="4" y="144"/>
                  </a:lnTo>
                  <a:lnTo>
                    <a:pt x="8" y="144"/>
                  </a:lnTo>
                  <a:lnTo>
                    <a:pt x="8" y="140"/>
                  </a:lnTo>
                  <a:lnTo>
                    <a:pt x="4" y="140"/>
                  </a:lnTo>
                  <a:lnTo>
                    <a:pt x="0" y="144"/>
                  </a:lnTo>
                  <a:lnTo>
                    <a:pt x="0" y="144"/>
                  </a:lnTo>
                  <a:lnTo>
                    <a:pt x="0" y="140"/>
                  </a:lnTo>
                  <a:lnTo>
                    <a:pt x="4" y="133"/>
                  </a:lnTo>
                  <a:lnTo>
                    <a:pt x="8" y="133"/>
                  </a:lnTo>
                  <a:lnTo>
                    <a:pt x="8" y="129"/>
                  </a:lnTo>
                  <a:lnTo>
                    <a:pt x="4" y="126"/>
                  </a:lnTo>
                  <a:lnTo>
                    <a:pt x="4" y="126"/>
                  </a:lnTo>
                  <a:lnTo>
                    <a:pt x="8" y="122"/>
                  </a:lnTo>
                  <a:lnTo>
                    <a:pt x="8" y="118"/>
                  </a:lnTo>
                  <a:lnTo>
                    <a:pt x="8" y="118"/>
                  </a:lnTo>
                  <a:lnTo>
                    <a:pt x="8" y="115"/>
                  </a:lnTo>
                  <a:lnTo>
                    <a:pt x="8" y="115"/>
                  </a:lnTo>
                  <a:lnTo>
                    <a:pt x="11" y="115"/>
                  </a:lnTo>
                  <a:lnTo>
                    <a:pt x="15" y="107"/>
                  </a:lnTo>
                  <a:lnTo>
                    <a:pt x="19" y="103"/>
                  </a:lnTo>
                  <a:lnTo>
                    <a:pt x="15" y="103"/>
                  </a:lnTo>
                  <a:lnTo>
                    <a:pt x="15" y="100"/>
                  </a:lnTo>
                  <a:lnTo>
                    <a:pt x="19" y="96"/>
                  </a:lnTo>
                  <a:lnTo>
                    <a:pt x="22" y="96"/>
                  </a:lnTo>
                  <a:lnTo>
                    <a:pt x="26" y="96"/>
                  </a:lnTo>
                  <a:lnTo>
                    <a:pt x="30" y="96"/>
                  </a:lnTo>
                  <a:lnTo>
                    <a:pt x="33" y="96"/>
                  </a:lnTo>
                  <a:lnTo>
                    <a:pt x="30" y="37"/>
                  </a:lnTo>
                  <a:lnTo>
                    <a:pt x="30" y="37"/>
                  </a:lnTo>
                  <a:lnTo>
                    <a:pt x="30" y="29"/>
                  </a:lnTo>
                  <a:lnTo>
                    <a:pt x="48" y="29"/>
                  </a:lnTo>
                  <a:lnTo>
                    <a:pt x="45"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8" name="Freeform 100"/>
            <p:cNvSpPr/>
            <p:nvPr/>
          </p:nvSpPr>
          <p:spPr bwMode="auto">
            <a:xfrm>
              <a:off x="4992947" y="2885191"/>
              <a:ext cx="324231" cy="223874"/>
            </a:xfrm>
            <a:custGeom>
              <a:avLst/>
              <a:gdLst>
                <a:gd name="T0" fmla="*/ 34 w 252"/>
                <a:gd name="T1" fmla="*/ 137 h 174"/>
                <a:gd name="T2" fmla="*/ 30 w 252"/>
                <a:gd name="T3" fmla="*/ 126 h 174"/>
                <a:gd name="T4" fmla="*/ 23 w 252"/>
                <a:gd name="T5" fmla="*/ 123 h 174"/>
                <a:gd name="T6" fmla="*/ 19 w 252"/>
                <a:gd name="T7" fmla="*/ 115 h 174"/>
                <a:gd name="T8" fmla="*/ 11 w 252"/>
                <a:gd name="T9" fmla="*/ 111 h 174"/>
                <a:gd name="T10" fmla="*/ 0 w 252"/>
                <a:gd name="T11" fmla="*/ 108 h 174"/>
                <a:gd name="T12" fmla="*/ 4 w 252"/>
                <a:gd name="T13" fmla="*/ 104 h 174"/>
                <a:gd name="T14" fmla="*/ 11 w 252"/>
                <a:gd name="T15" fmla="*/ 100 h 174"/>
                <a:gd name="T16" fmla="*/ 15 w 252"/>
                <a:gd name="T17" fmla="*/ 100 h 174"/>
                <a:gd name="T18" fmla="*/ 19 w 252"/>
                <a:gd name="T19" fmla="*/ 85 h 174"/>
                <a:gd name="T20" fmla="*/ 23 w 252"/>
                <a:gd name="T21" fmla="*/ 74 h 174"/>
                <a:gd name="T22" fmla="*/ 26 w 252"/>
                <a:gd name="T23" fmla="*/ 63 h 174"/>
                <a:gd name="T24" fmla="*/ 30 w 252"/>
                <a:gd name="T25" fmla="*/ 63 h 174"/>
                <a:gd name="T26" fmla="*/ 41 w 252"/>
                <a:gd name="T27" fmla="*/ 45 h 174"/>
                <a:gd name="T28" fmla="*/ 45 w 252"/>
                <a:gd name="T29" fmla="*/ 33 h 174"/>
                <a:gd name="T30" fmla="*/ 48 w 252"/>
                <a:gd name="T31" fmla="*/ 30 h 174"/>
                <a:gd name="T32" fmla="*/ 56 w 252"/>
                <a:gd name="T33" fmla="*/ 11 h 174"/>
                <a:gd name="T34" fmla="*/ 63 w 252"/>
                <a:gd name="T35" fmla="*/ 11 h 174"/>
                <a:gd name="T36" fmla="*/ 71 w 252"/>
                <a:gd name="T37" fmla="*/ 0 h 174"/>
                <a:gd name="T38" fmla="*/ 82 w 252"/>
                <a:gd name="T39" fmla="*/ 8 h 174"/>
                <a:gd name="T40" fmla="*/ 89 w 252"/>
                <a:gd name="T41" fmla="*/ 4 h 174"/>
                <a:gd name="T42" fmla="*/ 97 w 252"/>
                <a:gd name="T43" fmla="*/ 4 h 174"/>
                <a:gd name="T44" fmla="*/ 104 w 252"/>
                <a:gd name="T45" fmla="*/ 8 h 174"/>
                <a:gd name="T46" fmla="*/ 115 w 252"/>
                <a:gd name="T47" fmla="*/ 11 h 174"/>
                <a:gd name="T48" fmla="*/ 126 w 252"/>
                <a:gd name="T49" fmla="*/ 19 h 174"/>
                <a:gd name="T50" fmla="*/ 130 w 252"/>
                <a:gd name="T51" fmla="*/ 22 h 174"/>
                <a:gd name="T52" fmla="*/ 141 w 252"/>
                <a:gd name="T53" fmla="*/ 26 h 174"/>
                <a:gd name="T54" fmla="*/ 145 w 252"/>
                <a:gd name="T55" fmla="*/ 37 h 174"/>
                <a:gd name="T56" fmla="*/ 148 w 252"/>
                <a:gd name="T57" fmla="*/ 41 h 174"/>
                <a:gd name="T58" fmla="*/ 148 w 252"/>
                <a:gd name="T59" fmla="*/ 52 h 174"/>
                <a:gd name="T60" fmla="*/ 145 w 252"/>
                <a:gd name="T61" fmla="*/ 63 h 174"/>
                <a:gd name="T62" fmla="*/ 156 w 252"/>
                <a:gd name="T63" fmla="*/ 59 h 174"/>
                <a:gd name="T64" fmla="*/ 160 w 252"/>
                <a:gd name="T65" fmla="*/ 63 h 174"/>
                <a:gd name="T66" fmla="*/ 171 w 252"/>
                <a:gd name="T67" fmla="*/ 78 h 174"/>
                <a:gd name="T68" fmla="*/ 178 w 252"/>
                <a:gd name="T69" fmla="*/ 89 h 174"/>
                <a:gd name="T70" fmla="*/ 252 w 252"/>
                <a:gd name="T71" fmla="*/ 104 h 174"/>
                <a:gd name="T72" fmla="*/ 178 w 252"/>
                <a:gd name="T73" fmla="*/ 152 h 174"/>
                <a:gd name="T74" fmla="*/ 171 w 252"/>
                <a:gd name="T75" fmla="*/ 156 h 174"/>
                <a:gd name="T76" fmla="*/ 160 w 252"/>
                <a:gd name="T77" fmla="*/ 163 h 174"/>
                <a:gd name="T78" fmla="*/ 148 w 252"/>
                <a:gd name="T79" fmla="*/ 167 h 174"/>
                <a:gd name="T80" fmla="*/ 137 w 252"/>
                <a:gd name="T81" fmla="*/ 167 h 174"/>
                <a:gd name="T82" fmla="*/ 130 w 252"/>
                <a:gd name="T83" fmla="*/ 163 h 174"/>
                <a:gd name="T84" fmla="*/ 119 w 252"/>
                <a:gd name="T85" fmla="*/ 163 h 174"/>
                <a:gd name="T86" fmla="*/ 108 w 252"/>
                <a:gd name="T87" fmla="*/ 174 h 174"/>
                <a:gd name="T88" fmla="*/ 100 w 252"/>
                <a:gd name="T89" fmla="*/ 174 h 174"/>
                <a:gd name="T90" fmla="*/ 85 w 252"/>
                <a:gd name="T91" fmla="*/ 171 h 174"/>
                <a:gd name="T92" fmla="*/ 78 w 252"/>
                <a:gd name="T93" fmla="*/ 167 h 174"/>
                <a:gd name="T94" fmla="*/ 60 w 252"/>
                <a:gd name="T95" fmla="*/ 160 h 174"/>
                <a:gd name="T96" fmla="*/ 48 w 252"/>
                <a:gd name="T97" fmla="*/ 160 h 174"/>
                <a:gd name="T98" fmla="*/ 45 w 252"/>
                <a:gd name="T99" fmla="*/ 145 h 174"/>
                <a:gd name="T100" fmla="*/ 37 w 252"/>
                <a:gd name="T101" fmla="*/ 14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174">
                  <a:moveTo>
                    <a:pt x="37" y="145"/>
                  </a:moveTo>
                  <a:lnTo>
                    <a:pt x="37" y="141"/>
                  </a:lnTo>
                  <a:lnTo>
                    <a:pt x="34" y="137"/>
                  </a:lnTo>
                  <a:lnTo>
                    <a:pt x="34" y="134"/>
                  </a:lnTo>
                  <a:lnTo>
                    <a:pt x="30" y="130"/>
                  </a:lnTo>
                  <a:lnTo>
                    <a:pt x="30" y="126"/>
                  </a:lnTo>
                  <a:lnTo>
                    <a:pt x="26" y="126"/>
                  </a:lnTo>
                  <a:lnTo>
                    <a:pt x="26" y="126"/>
                  </a:lnTo>
                  <a:lnTo>
                    <a:pt x="23" y="123"/>
                  </a:lnTo>
                  <a:lnTo>
                    <a:pt x="23" y="123"/>
                  </a:lnTo>
                  <a:lnTo>
                    <a:pt x="19" y="123"/>
                  </a:lnTo>
                  <a:lnTo>
                    <a:pt x="19" y="115"/>
                  </a:lnTo>
                  <a:lnTo>
                    <a:pt x="15" y="115"/>
                  </a:lnTo>
                  <a:lnTo>
                    <a:pt x="15" y="115"/>
                  </a:lnTo>
                  <a:lnTo>
                    <a:pt x="11" y="111"/>
                  </a:lnTo>
                  <a:lnTo>
                    <a:pt x="11" y="108"/>
                  </a:lnTo>
                  <a:lnTo>
                    <a:pt x="4" y="111"/>
                  </a:lnTo>
                  <a:lnTo>
                    <a:pt x="0" y="108"/>
                  </a:lnTo>
                  <a:lnTo>
                    <a:pt x="0" y="108"/>
                  </a:lnTo>
                  <a:lnTo>
                    <a:pt x="4" y="104"/>
                  </a:lnTo>
                  <a:lnTo>
                    <a:pt x="4" y="104"/>
                  </a:lnTo>
                  <a:lnTo>
                    <a:pt x="4" y="100"/>
                  </a:lnTo>
                  <a:lnTo>
                    <a:pt x="8" y="100"/>
                  </a:lnTo>
                  <a:lnTo>
                    <a:pt x="11" y="100"/>
                  </a:lnTo>
                  <a:lnTo>
                    <a:pt x="11" y="100"/>
                  </a:lnTo>
                  <a:lnTo>
                    <a:pt x="15" y="100"/>
                  </a:lnTo>
                  <a:lnTo>
                    <a:pt x="15" y="100"/>
                  </a:lnTo>
                  <a:lnTo>
                    <a:pt x="19" y="97"/>
                  </a:lnTo>
                  <a:lnTo>
                    <a:pt x="19" y="89"/>
                  </a:lnTo>
                  <a:lnTo>
                    <a:pt x="19" y="85"/>
                  </a:lnTo>
                  <a:lnTo>
                    <a:pt x="19" y="82"/>
                  </a:lnTo>
                  <a:lnTo>
                    <a:pt x="23" y="78"/>
                  </a:lnTo>
                  <a:lnTo>
                    <a:pt x="23" y="74"/>
                  </a:lnTo>
                  <a:lnTo>
                    <a:pt x="23" y="71"/>
                  </a:lnTo>
                  <a:lnTo>
                    <a:pt x="23" y="71"/>
                  </a:lnTo>
                  <a:lnTo>
                    <a:pt x="26" y="63"/>
                  </a:lnTo>
                  <a:lnTo>
                    <a:pt x="26" y="63"/>
                  </a:lnTo>
                  <a:lnTo>
                    <a:pt x="26" y="63"/>
                  </a:lnTo>
                  <a:lnTo>
                    <a:pt x="30" y="63"/>
                  </a:lnTo>
                  <a:lnTo>
                    <a:pt x="34" y="52"/>
                  </a:lnTo>
                  <a:lnTo>
                    <a:pt x="34" y="48"/>
                  </a:lnTo>
                  <a:lnTo>
                    <a:pt x="41" y="45"/>
                  </a:lnTo>
                  <a:lnTo>
                    <a:pt x="41" y="41"/>
                  </a:lnTo>
                  <a:lnTo>
                    <a:pt x="45" y="37"/>
                  </a:lnTo>
                  <a:lnTo>
                    <a:pt x="45" y="33"/>
                  </a:lnTo>
                  <a:lnTo>
                    <a:pt x="48" y="33"/>
                  </a:lnTo>
                  <a:lnTo>
                    <a:pt x="48" y="33"/>
                  </a:lnTo>
                  <a:lnTo>
                    <a:pt x="48" y="30"/>
                  </a:lnTo>
                  <a:lnTo>
                    <a:pt x="56" y="22"/>
                  </a:lnTo>
                  <a:lnTo>
                    <a:pt x="56" y="15"/>
                  </a:lnTo>
                  <a:lnTo>
                    <a:pt x="56" y="11"/>
                  </a:lnTo>
                  <a:lnTo>
                    <a:pt x="56" y="11"/>
                  </a:lnTo>
                  <a:lnTo>
                    <a:pt x="60" y="11"/>
                  </a:lnTo>
                  <a:lnTo>
                    <a:pt x="63" y="11"/>
                  </a:lnTo>
                  <a:lnTo>
                    <a:pt x="63" y="11"/>
                  </a:lnTo>
                  <a:lnTo>
                    <a:pt x="67" y="11"/>
                  </a:lnTo>
                  <a:lnTo>
                    <a:pt x="71" y="0"/>
                  </a:lnTo>
                  <a:lnTo>
                    <a:pt x="74" y="4"/>
                  </a:lnTo>
                  <a:lnTo>
                    <a:pt x="74" y="4"/>
                  </a:lnTo>
                  <a:lnTo>
                    <a:pt x="82" y="8"/>
                  </a:lnTo>
                  <a:lnTo>
                    <a:pt x="82" y="8"/>
                  </a:lnTo>
                  <a:lnTo>
                    <a:pt x="85" y="4"/>
                  </a:lnTo>
                  <a:lnTo>
                    <a:pt x="89" y="4"/>
                  </a:lnTo>
                  <a:lnTo>
                    <a:pt x="93" y="4"/>
                  </a:lnTo>
                  <a:lnTo>
                    <a:pt x="93" y="4"/>
                  </a:lnTo>
                  <a:lnTo>
                    <a:pt x="97" y="4"/>
                  </a:lnTo>
                  <a:lnTo>
                    <a:pt x="100" y="8"/>
                  </a:lnTo>
                  <a:lnTo>
                    <a:pt x="100" y="8"/>
                  </a:lnTo>
                  <a:lnTo>
                    <a:pt x="104" y="8"/>
                  </a:lnTo>
                  <a:lnTo>
                    <a:pt x="108" y="8"/>
                  </a:lnTo>
                  <a:lnTo>
                    <a:pt x="111" y="11"/>
                  </a:lnTo>
                  <a:lnTo>
                    <a:pt x="115" y="11"/>
                  </a:lnTo>
                  <a:lnTo>
                    <a:pt x="119" y="15"/>
                  </a:lnTo>
                  <a:lnTo>
                    <a:pt x="119" y="19"/>
                  </a:lnTo>
                  <a:lnTo>
                    <a:pt x="126" y="19"/>
                  </a:lnTo>
                  <a:lnTo>
                    <a:pt x="126" y="19"/>
                  </a:lnTo>
                  <a:lnTo>
                    <a:pt x="130" y="19"/>
                  </a:lnTo>
                  <a:lnTo>
                    <a:pt x="130" y="22"/>
                  </a:lnTo>
                  <a:lnTo>
                    <a:pt x="134" y="22"/>
                  </a:lnTo>
                  <a:lnTo>
                    <a:pt x="137" y="26"/>
                  </a:lnTo>
                  <a:lnTo>
                    <a:pt x="141" y="26"/>
                  </a:lnTo>
                  <a:lnTo>
                    <a:pt x="145" y="33"/>
                  </a:lnTo>
                  <a:lnTo>
                    <a:pt x="145" y="33"/>
                  </a:lnTo>
                  <a:lnTo>
                    <a:pt x="145" y="37"/>
                  </a:lnTo>
                  <a:lnTo>
                    <a:pt x="148" y="37"/>
                  </a:lnTo>
                  <a:lnTo>
                    <a:pt x="152" y="41"/>
                  </a:lnTo>
                  <a:lnTo>
                    <a:pt x="148" y="41"/>
                  </a:lnTo>
                  <a:lnTo>
                    <a:pt x="148" y="45"/>
                  </a:lnTo>
                  <a:lnTo>
                    <a:pt x="148" y="48"/>
                  </a:lnTo>
                  <a:lnTo>
                    <a:pt x="148" y="52"/>
                  </a:lnTo>
                  <a:lnTo>
                    <a:pt x="145" y="56"/>
                  </a:lnTo>
                  <a:lnTo>
                    <a:pt x="145" y="59"/>
                  </a:lnTo>
                  <a:lnTo>
                    <a:pt x="145" y="63"/>
                  </a:lnTo>
                  <a:lnTo>
                    <a:pt x="145" y="63"/>
                  </a:lnTo>
                  <a:lnTo>
                    <a:pt x="152" y="63"/>
                  </a:lnTo>
                  <a:lnTo>
                    <a:pt x="156" y="59"/>
                  </a:lnTo>
                  <a:lnTo>
                    <a:pt x="160" y="59"/>
                  </a:lnTo>
                  <a:lnTo>
                    <a:pt x="163" y="63"/>
                  </a:lnTo>
                  <a:lnTo>
                    <a:pt x="160" y="63"/>
                  </a:lnTo>
                  <a:lnTo>
                    <a:pt x="163" y="71"/>
                  </a:lnTo>
                  <a:lnTo>
                    <a:pt x="167" y="78"/>
                  </a:lnTo>
                  <a:lnTo>
                    <a:pt x="171" y="78"/>
                  </a:lnTo>
                  <a:lnTo>
                    <a:pt x="171" y="82"/>
                  </a:lnTo>
                  <a:lnTo>
                    <a:pt x="171" y="89"/>
                  </a:lnTo>
                  <a:lnTo>
                    <a:pt x="178" y="89"/>
                  </a:lnTo>
                  <a:lnTo>
                    <a:pt x="182" y="93"/>
                  </a:lnTo>
                  <a:lnTo>
                    <a:pt x="230" y="104"/>
                  </a:lnTo>
                  <a:lnTo>
                    <a:pt x="252" y="104"/>
                  </a:lnTo>
                  <a:lnTo>
                    <a:pt x="200" y="152"/>
                  </a:lnTo>
                  <a:lnTo>
                    <a:pt x="189" y="152"/>
                  </a:lnTo>
                  <a:lnTo>
                    <a:pt x="178" y="152"/>
                  </a:lnTo>
                  <a:lnTo>
                    <a:pt x="174" y="152"/>
                  </a:lnTo>
                  <a:lnTo>
                    <a:pt x="174" y="152"/>
                  </a:lnTo>
                  <a:lnTo>
                    <a:pt x="171" y="156"/>
                  </a:lnTo>
                  <a:lnTo>
                    <a:pt x="167" y="160"/>
                  </a:lnTo>
                  <a:lnTo>
                    <a:pt x="163" y="160"/>
                  </a:lnTo>
                  <a:lnTo>
                    <a:pt x="160" y="163"/>
                  </a:lnTo>
                  <a:lnTo>
                    <a:pt x="156" y="163"/>
                  </a:lnTo>
                  <a:lnTo>
                    <a:pt x="148" y="163"/>
                  </a:lnTo>
                  <a:lnTo>
                    <a:pt x="148" y="167"/>
                  </a:lnTo>
                  <a:lnTo>
                    <a:pt x="148" y="167"/>
                  </a:lnTo>
                  <a:lnTo>
                    <a:pt x="145" y="167"/>
                  </a:lnTo>
                  <a:lnTo>
                    <a:pt x="137" y="167"/>
                  </a:lnTo>
                  <a:lnTo>
                    <a:pt x="134" y="167"/>
                  </a:lnTo>
                  <a:lnTo>
                    <a:pt x="134" y="163"/>
                  </a:lnTo>
                  <a:lnTo>
                    <a:pt x="130" y="163"/>
                  </a:lnTo>
                  <a:lnTo>
                    <a:pt x="122" y="163"/>
                  </a:lnTo>
                  <a:lnTo>
                    <a:pt x="122" y="163"/>
                  </a:lnTo>
                  <a:lnTo>
                    <a:pt x="119" y="163"/>
                  </a:lnTo>
                  <a:lnTo>
                    <a:pt x="115" y="167"/>
                  </a:lnTo>
                  <a:lnTo>
                    <a:pt x="115" y="167"/>
                  </a:lnTo>
                  <a:lnTo>
                    <a:pt x="108" y="174"/>
                  </a:lnTo>
                  <a:lnTo>
                    <a:pt x="108" y="174"/>
                  </a:lnTo>
                  <a:lnTo>
                    <a:pt x="104" y="174"/>
                  </a:lnTo>
                  <a:lnTo>
                    <a:pt x="100" y="174"/>
                  </a:lnTo>
                  <a:lnTo>
                    <a:pt x="97" y="174"/>
                  </a:lnTo>
                  <a:lnTo>
                    <a:pt x="93" y="171"/>
                  </a:lnTo>
                  <a:lnTo>
                    <a:pt x="85" y="171"/>
                  </a:lnTo>
                  <a:lnTo>
                    <a:pt x="85" y="171"/>
                  </a:lnTo>
                  <a:lnTo>
                    <a:pt x="82" y="167"/>
                  </a:lnTo>
                  <a:lnTo>
                    <a:pt x="78" y="167"/>
                  </a:lnTo>
                  <a:lnTo>
                    <a:pt x="71" y="160"/>
                  </a:lnTo>
                  <a:lnTo>
                    <a:pt x="67" y="160"/>
                  </a:lnTo>
                  <a:lnTo>
                    <a:pt x="60" y="160"/>
                  </a:lnTo>
                  <a:lnTo>
                    <a:pt x="56" y="156"/>
                  </a:lnTo>
                  <a:lnTo>
                    <a:pt x="52" y="160"/>
                  </a:lnTo>
                  <a:lnTo>
                    <a:pt x="48" y="160"/>
                  </a:lnTo>
                  <a:lnTo>
                    <a:pt x="45" y="156"/>
                  </a:lnTo>
                  <a:lnTo>
                    <a:pt x="45" y="145"/>
                  </a:lnTo>
                  <a:lnTo>
                    <a:pt x="45" y="145"/>
                  </a:lnTo>
                  <a:lnTo>
                    <a:pt x="41" y="148"/>
                  </a:lnTo>
                  <a:lnTo>
                    <a:pt x="37" y="145"/>
                  </a:lnTo>
                  <a:lnTo>
                    <a:pt x="37" y="14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99" name="Freeform 101"/>
            <p:cNvSpPr/>
            <p:nvPr/>
          </p:nvSpPr>
          <p:spPr bwMode="auto">
            <a:xfrm>
              <a:off x="5059853" y="2823432"/>
              <a:ext cx="142816" cy="114511"/>
            </a:xfrm>
            <a:custGeom>
              <a:avLst/>
              <a:gdLst>
                <a:gd name="T0" fmla="*/ 96 w 111"/>
                <a:gd name="T1" fmla="*/ 85 h 89"/>
                <a:gd name="T2" fmla="*/ 93 w 111"/>
                <a:gd name="T3" fmla="*/ 81 h 89"/>
                <a:gd name="T4" fmla="*/ 89 w 111"/>
                <a:gd name="T5" fmla="*/ 74 h 89"/>
                <a:gd name="T6" fmla="*/ 82 w 111"/>
                <a:gd name="T7" fmla="*/ 70 h 89"/>
                <a:gd name="T8" fmla="*/ 78 w 111"/>
                <a:gd name="T9" fmla="*/ 67 h 89"/>
                <a:gd name="T10" fmla="*/ 74 w 111"/>
                <a:gd name="T11" fmla="*/ 67 h 89"/>
                <a:gd name="T12" fmla="*/ 67 w 111"/>
                <a:gd name="T13" fmla="*/ 63 h 89"/>
                <a:gd name="T14" fmla="*/ 59 w 111"/>
                <a:gd name="T15" fmla="*/ 59 h 89"/>
                <a:gd name="T16" fmla="*/ 52 w 111"/>
                <a:gd name="T17" fmla="*/ 56 h 89"/>
                <a:gd name="T18" fmla="*/ 48 w 111"/>
                <a:gd name="T19" fmla="*/ 56 h 89"/>
                <a:gd name="T20" fmla="*/ 41 w 111"/>
                <a:gd name="T21" fmla="*/ 52 h 89"/>
                <a:gd name="T22" fmla="*/ 37 w 111"/>
                <a:gd name="T23" fmla="*/ 52 h 89"/>
                <a:gd name="T24" fmla="*/ 30 w 111"/>
                <a:gd name="T25" fmla="*/ 56 h 89"/>
                <a:gd name="T26" fmla="*/ 22 w 111"/>
                <a:gd name="T27" fmla="*/ 52 h 89"/>
                <a:gd name="T28" fmla="*/ 19 w 111"/>
                <a:gd name="T29" fmla="*/ 48 h 89"/>
                <a:gd name="T30" fmla="*/ 11 w 111"/>
                <a:gd name="T31" fmla="*/ 59 h 89"/>
                <a:gd name="T32" fmla="*/ 8 w 111"/>
                <a:gd name="T33" fmla="*/ 59 h 89"/>
                <a:gd name="T34" fmla="*/ 4 w 111"/>
                <a:gd name="T35" fmla="*/ 56 h 89"/>
                <a:gd name="T36" fmla="*/ 4 w 111"/>
                <a:gd name="T37" fmla="*/ 44 h 89"/>
                <a:gd name="T38" fmla="*/ 4 w 111"/>
                <a:gd name="T39" fmla="*/ 41 h 89"/>
                <a:gd name="T40" fmla="*/ 8 w 111"/>
                <a:gd name="T41" fmla="*/ 30 h 89"/>
                <a:gd name="T42" fmla="*/ 11 w 111"/>
                <a:gd name="T43" fmla="*/ 26 h 89"/>
                <a:gd name="T44" fmla="*/ 8 w 111"/>
                <a:gd name="T45" fmla="*/ 22 h 89"/>
                <a:gd name="T46" fmla="*/ 11 w 111"/>
                <a:gd name="T47" fmla="*/ 15 h 89"/>
                <a:gd name="T48" fmla="*/ 15 w 111"/>
                <a:gd name="T49" fmla="*/ 15 h 89"/>
                <a:gd name="T50" fmla="*/ 15 w 111"/>
                <a:gd name="T51" fmla="*/ 11 h 89"/>
                <a:gd name="T52" fmla="*/ 19 w 111"/>
                <a:gd name="T53" fmla="*/ 11 h 89"/>
                <a:gd name="T54" fmla="*/ 26 w 111"/>
                <a:gd name="T55" fmla="*/ 7 h 89"/>
                <a:gd name="T56" fmla="*/ 30 w 111"/>
                <a:gd name="T57" fmla="*/ 7 h 89"/>
                <a:gd name="T58" fmla="*/ 33 w 111"/>
                <a:gd name="T59" fmla="*/ 0 h 89"/>
                <a:gd name="T60" fmla="*/ 37 w 111"/>
                <a:gd name="T61" fmla="*/ 4 h 89"/>
                <a:gd name="T62" fmla="*/ 48 w 111"/>
                <a:gd name="T63" fmla="*/ 33 h 89"/>
                <a:gd name="T64" fmla="*/ 48 w 111"/>
                <a:gd name="T65" fmla="*/ 37 h 89"/>
                <a:gd name="T66" fmla="*/ 52 w 111"/>
                <a:gd name="T67" fmla="*/ 37 h 89"/>
                <a:gd name="T68" fmla="*/ 56 w 111"/>
                <a:gd name="T69" fmla="*/ 44 h 89"/>
                <a:gd name="T70" fmla="*/ 56 w 111"/>
                <a:gd name="T71" fmla="*/ 44 h 89"/>
                <a:gd name="T72" fmla="*/ 56 w 111"/>
                <a:gd name="T73" fmla="*/ 41 h 89"/>
                <a:gd name="T74" fmla="*/ 59 w 111"/>
                <a:gd name="T75" fmla="*/ 44 h 89"/>
                <a:gd name="T76" fmla="*/ 63 w 111"/>
                <a:gd name="T77" fmla="*/ 48 h 89"/>
                <a:gd name="T78" fmla="*/ 67 w 111"/>
                <a:gd name="T79" fmla="*/ 48 h 89"/>
                <a:gd name="T80" fmla="*/ 70 w 111"/>
                <a:gd name="T81" fmla="*/ 48 h 89"/>
                <a:gd name="T82" fmla="*/ 74 w 111"/>
                <a:gd name="T83" fmla="*/ 52 h 89"/>
                <a:gd name="T84" fmla="*/ 82 w 111"/>
                <a:gd name="T85" fmla="*/ 56 h 89"/>
                <a:gd name="T86" fmla="*/ 85 w 111"/>
                <a:gd name="T87" fmla="*/ 63 h 89"/>
                <a:gd name="T88" fmla="*/ 93 w 111"/>
                <a:gd name="T89" fmla="*/ 67 h 89"/>
                <a:gd name="T90" fmla="*/ 96 w 111"/>
                <a:gd name="T91" fmla="*/ 70 h 89"/>
                <a:gd name="T92" fmla="*/ 96 w 111"/>
                <a:gd name="T93" fmla="*/ 70 h 89"/>
                <a:gd name="T94" fmla="*/ 104 w 111"/>
                <a:gd name="T95" fmla="*/ 78 h 89"/>
                <a:gd name="T96" fmla="*/ 104 w 111"/>
                <a:gd name="T97" fmla="*/ 81 h 89"/>
                <a:gd name="T98" fmla="*/ 108 w 111"/>
                <a:gd name="T99" fmla="*/ 81 h 89"/>
                <a:gd name="T100" fmla="*/ 111 w 111"/>
                <a:gd name="T101" fmla="*/ 81 h 89"/>
                <a:gd name="T102" fmla="*/ 111 w 111"/>
                <a:gd name="T103" fmla="*/ 85 h 89"/>
                <a:gd name="T104" fmla="*/ 108 w 111"/>
                <a:gd name="T105" fmla="*/ 89 h 89"/>
                <a:gd name="T106" fmla="*/ 100 w 111"/>
                <a:gd name="T10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89">
                  <a:moveTo>
                    <a:pt x="100" y="89"/>
                  </a:moveTo>
                  <a:lnTo>
                    <a:pt x="96" y="85"/>
                  </a:lnTo>
                  <a:lnTo>
                    <a:pt x="93" y="85"/>
                  </a:lnTo>
                  <a:lnTo>
                    <a:pt x="93" y="81"/>
                  </a:lnTo>
                  <a:lnTo>
                    <a:pt x="93" y="81"/>
                  </a:lnTo>
                  <a:lnTo>
                    <a:pt x="89" y="74"/>
                  </a:lnTo>
                  <a:lnTo>
                    <a:pt x="85" y="74"/>
                  </a:lnTo>
                  <a:lnTo>
                    <a:pt x="82" y="70"/>
                  </a:lnTo>
                  <a:lnTo>
                    <a:pt x="78" y="70"/>
                  </a:lnTo>
                  <a:lnTo>
                    <a:pt x="78" y="67"/>
                  </a:lnTo>
                  <a:lnTo>
                    <a:pt x="74" y="67"/>
                  </a:lnTo>
                  <a:lnTo>
                    <a:pt x="74" y="67"/>
                  </a:lnTo>
                  <a:lnTo>
                    <a:pt x="67" y="67"/>
                  </a:lnTo>
                  <a:lnTo>
                    <a:pt x="67" y="63"/>
                  </a:lnTo>
                  <a:lnTo>
                    <a:pt x="63" y="59"/>
                  </a:lnTo>
                  <a:lnTo>
                    <a:pt x="59" y="59"/>
                  </a:lnTo>
                  <a:lnTo>
                    <a:pt x="56" y="56"/>
                  </a:lnTo>
                  <a:lnTo>
                    <a:pt x="52" y="56"/>
                  </a:lnTo>
                  <a:lnTo>
                    <a:pt x="48" y="56"/>
                  </a:lnTo>
                  <a:lnTo>
                    <a:pt x="48" y="56"/>
                  </a:lnTo>
                  <a:lnTo>
                    <a:pt x="45" y="52"/>
                  </a:lnTo>
                  <a:lnTo>
                    <a:pt x="41" y="52"/>
                  </a:lnTo>
                  <a:lnTo>
                    <a:pt x="41" y="52"/>
                  </a:lnTo>
                  <a:lnTo>
                    <a:pt x="37" y="52"/>
                  </a:lnTo>
                  <a:lnTo>
                    <a:pt x="33" y="52"/>
                  </a:lnTo>
                  <a:lnTo>
                    <a:pt x="30" y="56"/>
                  </a:lnTo>
                  <a:lnTo>
                    <a:pt x="30" y="56"/>
                  </a:lnTo>
                  <a:lnTo>
                    <a:pt x="22" y="52"/>
                  </a:lnTo>
                  <a:lnTo>
                    <a:pt x="22" y="52"/>
                  </a:lnTo>
                  <a:lnTo>
                    <a:pt x="19" y="48"/>
                  </a:lnTo>
                  <a:lnTo>
                    <a:pt x="15" y="59"/>
                  </a:lnTo>
                  <a:lnTo>
                    <a:pt x="11" y="59"/>
                  </a:lnTo>
                  <a:lnTo>
                    <a:pt x="11" y="59"/>
                  </a:lnTo>
                  <a:lnTo>
                    <a:pt x="8" y="59"/>
                  </a:lnTo>
                  <a:lnTo>
                    <a:pt x="4" y="59"/>
                  </a:lnTo>
                  <a:lnTo>
                    <a:pt x="4" y="56"/>
                  </a:lnTo>
                  <a:lnTo>
                    <a:pt x="0" y="48"/>
                  </a:lnTo>
                  <a:lnTo>
                    <a:pt x="4" y="44"/>
                  </a:lnTo>
                  <a:lnTo>
                    <a:pt x="4" y="44"/>
                  </a:lnTo>
                  <a:lnTo>
                    <a:pt x="4" y="41"/>
                  </a:lnTo>
                  <a:lnTo>
                    <a:pt x="8" y="37"/>
                  </a:lnTo>
                  <a:lnTo>
                    <a:pt x="8" y="30"/>
                  </a:lnTo>
                  <a:lnTo>
                    <a:pt x="11" y="26"/>
                  </a:lnTo>
                  <a:lnTo>
                    <a:pt x="11" y="26"/>
                  </a:lnTo>
                  <a:lnTo>
                    <a:pt x="11" y="22"/>
                  </a:lnTo>
                  <a:lnTo>
                    <a:pt x="8" y="22"/>
                  </a:lnTo>
                  <a:lnTo>
                    <a:pt x="11" y="18"/>
                  </a:lnTo>
                  <a:lnTo>
                    <a:pt x="11" y="15"/>
                  </a:lnTo>
                  <a:lnTo>
                    <a:pt x="11" y="15"/>
                  </a:lnTo>
                  <a:lnTo>
                    <a:pt x="15" y="15"/>
                  </a:lnTo>
                  <a:lnTo>
                    <a:pt x="19" y="15"/>
                  </a:lnTo>
                  <a:lnTo>
                    <a:pt x="15" y="11"/>
                  </a:lnTo>
                  <a:lnTo>
                    <a:pt x="15" y="11"/>
                  </a:lnTo>
                  <a:lnTo>
                    <a:pt x="19" y="11"/>
                  </a:lnTo>
                  <a:lnTo>
                    <a:pt x="22" y="7"/>
                  </a:lnTo>
                  <a:lnTo>
                    <a:pt x="26" y="7"/>
                  </a:lnTo>
                  <a:lnTo>
                    <a:pt x="26" y="7"/>
                  </a:lnTo>
                  <a:lnTo>
                    <a:pt x="30" y="7"/>
                  </a:lnTo>
                  <a:lnTo>
                    <a:pt x="33" y="4"/>
                  </a:lnTo>
                  <a:lnTo>
                    <a:pt x="33" y="0"/>
                  </a:lnTo>
                  <a:lnTo>
                    <a:pt x="33" y="0"/>
                  </a:lnTo>
                  <a:lnTo>
                    <a:pt x="37" y="4"/>
                  </a:lnTo>
                  <a:lnTo>
                    <a:pt x="45" y="22"/>
                  </a:lnTo>
                  <a:lnTo>
                    <a:pt x="48" y="33"/>
                  </a:lnTo>
                  <a:lnTo>
                    <a:pt x="48" y="33"/>
                  </a:lnTo>
                  <a:lnTo>
                    <a:pt x="48" y="37"/>
                  </a:lnTo>
                  <a:lnTo>
                    <a:pt x="48" y="37"/>
                  </a:lnTo>
                  <a:lnTo>
                    <a:pt x="52" y="37"/>
                  </a:lnTo>
                  <a:lnTo>
                    <a:pt x="52" y="41"/>
                  </a:lnTo>
                  <a:lnTo>
                    <a:pt x="56" y="44"/>
                  </a:lnTo>
                  <a:lnTo>
                    <a:pt x="56" y="48"/>
                  </a:lnTo>
                  <a:lnTo>
                    <a:pt x="56" y="44"/>
                  </a:lnTo>
                  <a:lnTo>
                    <a:pt x="56" y="44"/>
                  </a:lnTo>
                  <a:lnTo>
                    <a:pt x="56" y="41"/>
                  </a:lnTo>
                  <a:lnTo>
                    <a:pt x="56" y="41"/>
                  </a:lnTo>
                  <a:lnTo>
                    <a:pt x="59" y="44"/>
                  </a:lnTo>
                  <a:lnTo>
                    <a:pt x="59" y="44"/>
                  </a:lnTo>
                  <a:lnTo>
                    <a:pt x="63" y="48"/>
                  </a:lnTo>
                  <a:lnTo>
                    <a:pt x="63" y="48"/>
                  </a:lnTo>
                  <a:lnTo>
                    <a:pt x="67" y="48"/>
                  </a:lnTo>
                  <a:lnTo>
                    <a:pt x="67" y="48"/>
                  </a:lnTo>
                  <a:lnTo>
                    <a:pt x="70" y="48"/>
                  </a:lnTo>
                  <a:lnTo>
                    <a:pt x="70" y="48"/>
                  </a:lnTo>
                  <a:lnTo>
                    <a:pt x="74" y="52"/>
                  </a:lnTo>
                  <a:lnTo>
                    <a:pt x="74" y="52"/>
                  </a:lnTo>
                  <a:lnTo>
                    <a:pt x="82" y="56"/>
                  </a:lnTo>
                  <a:lnTo>
                    <a:pt x="82" y="56"/>
                  </a:lnTo>
                  <a:lnTo>
                    <a:pt x="85" y="63"/>
                  </a:lnTo>
                  <a:lnTo>
                    <a:pt x="89" y="67"/>
                  </a:lnTo>
                  <a:lnTo>
                    <a:pt x="93" y="67"/>
                  </a:lnTo>
                  <a:lnTo>
                    <a:pt x="96" y="70"/>
                  </a:lnTo>
                  <a:lnTo>
                    <a:pt x="96" y="70"/>
                  </a:lnTo>
                  <a:lnTo>
                    <a:pt x="96" y="67"/>
                  </a:lnTo>
                  <a:lnTo>
                    <a:pt x="96" y="70"/>
                  </a:lnTo>
                  <a:lnTo>
                    <a:pt x="100" y="74"/>
                  </a:lnTo>
                  <a:lnTo>
                    <a:pt x="104" y="78"/>
                  </a:lnTo>
                  <a:lnTo>
                    <a:pt x="104" y="78"/>
                  </a:lnTo>
                  <a:lnTo>
                    <a:pt x="104" y="81"/>
                  </a:lnTo>
                  <a:lnTo>
                    <a:pt x="104" y="81"/>
                  </a:lnTo>
                  <a:lnTo>
                    <a:pt x="108" y="81"/>
                  </a:lnTo>
                  <a:lnTo>
                    <a:pt x="108" y="85"/>
                  </a:lnTo>
                  <a:lnTo>
                    <a:pt x="111" y="81"/>
                  </a:lnTo>
                  <a:lnTo>
                    <a:pt x="111" y="85"/>
                  </a:lnTo>
                  <a:lnTo>
                    <a:pt x="111" y="85"/>
                  </a:lnTo>
                  <a:lnTo>
                    <a:pt x="108" y="85"/>
                  </a:lnTo>
                  <a:lnTo>
                    <a:pt x="108" y="89"/>
                  </a:lnTo>
                  <a:lnTo>
                    <a:pt x="104" y="89"/>
                  </a:lnTo>
                  <a:lnTo>
                    <a:pt x="100" y="8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0" name="Freeform 102"/>
            <p:cNvSpPr/>
            <p:nvPr/>
          </p:nvSpPr>
          <p:spPr bwMode="auto">
            <a:xfrm>
              <a:off x="5179510" y="2932796"/>
              <a:ext cx="28306" cy="33452"/>
            </a:xfrm>
            <a:custGeom>
              <a:avLst/>
              <a:gdLst>
                <a:gd name="T0" fmla="*/ 18 w 22"/>
                <a:gd name="T1" fmla="*/ 26 h 26"/>
                <a:gd name="T2" fmla="*/ 15 w 22"/>
                <a:gd name="T3" fmla="*/ 22 h 26"/>
                <a:gd name="T4" fmla="*/ 11 w 22"/>
                <a:gd name="T5" fmla="*/ 22 h 26"/>
                <a:gd name="T6" fmla="*/ 7 w 22"/>
                <a:gd name="T7" fmla="*/ 26 h 26"/>
                <a:gd name="T8" fmla="*/ 0 w 22"/>
                <a:gd name="T9" fmla="*/ 26 h 26"/>
                <a:gd name="T10" fmla="*/ 0 w 22"/>
                <a:gd name="T11" fmla="*/ 26 h 26"/>
                <a:gd name="T12" fmla="*/ 0 w 22"/>
                <a:gd name="T13" fmla="*/ 22 h 26"/>
                <a:gd name="T14" fmla="*/ 0 w 22"/>
                <a:gd name="T15" fmla="*/ 19 h 26"/>
                <a:gd name="T16" fmla="*/ 3 w 22"/>
                <a:gd name="T17" fmla="*/ 15 h 26"/>
                <a:gd name="T18" fmla="*/ 3 w 22"/>
                <a:gd name="T19" fmla="*/ 11 h 26"/>
                <a:gd name="T20" fmla="*/ 3 w 22"/>
                <a:gd name="T21" fmla="*/ 8 h 26"/>
                <a:gd name="T22" fmla="*/ 3 w 22"/>
                <a:gd name="T23" fmla="*/ 4 h 26"/>
                <a:gd name="T24" fmla="*/ 11 w 22"/>
                <a:gd name="T25" fmla="*/ 4 h 26"/>
                <a:gd name="T26" fmla="*/ 15 w 22"/>
                <a:gd name="T27" fmla="*/ 4 h 26"/>
                <a:gd name="T28" fmla="*/ 15 w 22"/>
                <a:gd name="T29" fmla="*/ 0 h 26"/>
                <a:gd name="T30" fmla="*/ 18 w 22"/>
                <a:gd name="T31" fmla="*/ 0 h 26"/>
                <a:gd name="T32" fmla="*/ 18 w 22"/>
                <a:gd name="T33" fmla="*/ 0 h 26"/>
                <a:gd name="T34" fmla="*/ 18 w 22"/>
                <a:gd name="T35" fmla="*/ 0 h 26"/>
                <a:gd name="T36" fmla="*/ 22 w 22"/>
                <a:gd name="T37" fmla="*/ 4 h 26"/>
                <a:gd name="T38" fmla="*/ 22 w 22"/>
                <a:gd name="T39" fmla="*/ 4 h 26"/>
                <a:gd name="T40" fmla="*/ 22 w 22"/>
                <a:gd name="T41" fmla="*/ 4 h 26"/>
                <a:gd name="T42" fmla="*/ 22 w 22"/>
                <a:gd name="T43" fmla="*/ 8 h 26"/>
                <a:gd name="T44" fmla="*/ 22 w 22"/>
                <a:gd name="T45" fmla="*/ 11 h 26"/>
                <a:gd name="T46" fmla="*/ 18 w 22"/>
                <a:gd name="T47" fmla="*/ 11 h 26"/>
                <a:gd name="T48" fmla="*/ 18 w 22"/>
                <a:gd name="T49" fmla="*/ 11 h 26"/>
                <a:gd name="T50" fmla="*/ 15 w 22"/>
                <a:gd name="T51" fmla="*/ 15 h 26"/>
                <a:gd name="T52" fmla="*/ 11 w 22"/>
                <a:gd name="T53" fmla="*/ 15 h 26"/>
                <a:gd name="T54" fmla="*/ 15 w 22"/>
                <a:gd name="T55" fmla="*/ 19 h 26"/>
                <a:gd name="T56" fmla="*/ 15 w 22"/>
                <a:gd name="T57" fmla="*/ 19 h 26"/>
                <a:gd name="T58" fmla="*/ 18 w 22"/>
                <a:gd name="T59" fmla="*/ 15 h 26"/>
                <a:gd name="T60" fmla="*/ 22 w 22"/>
                <a:gd name="T61" fmla="*/ 15 h 26"/>
                <a:gd name="T62" fmla="*/ 22 w 22"/>
                <a:gd name="T63" fmla="*/ 19 h 26"/>
                <a:gd name="T64" fmla="*/ 18 w 22"/>
                <a:gd name="T65" fmla="*/ 22 h 26"/>
                <a:gd name="T66" fmla="*/ 18 w 2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8" y="26"/>
                  </a:moveTo>
                  <a:lnTo>
                    <a:pt x="15" y="22"/>
                  </a:lnTo>
                  <a:lnTo>
                    <a:pt x="11" y="22"/>
                  </a:lnTo>
                  <a:lnTo>
                    <a:pt x="7" y="26"/>
                  </a:lnTo>
                  <a:lnTo>
                    <a:pt x="0" y="26"/>
                  </a:lnTo>
                  <a:lnTo>
                    <a:pt x="0" y="26"/>
                  </a:lnTo>
                  <a:lnTo>
                    <a:pt x="0" y="22"/>
                  </a:lnTo>
                  <a:lnTo>
                    <a:pt x="0" y="19"/>
                  </a:lnTo>
                  <a:lnTo>
                    <a:pt x="3" y="15"/>
                  </a:lnTo>
                  <a:lnTo>
                    <a:pt x="3" y="11"/>
                  </a:lnTo>
                  <a:lnTo>
                    <a:pt x="3" y="8"/>
                  </a:lnTo>
                  <a:lnTo>
                    <a:pt x="3" y="4"/>
                  </a:lnTo>
                  <a:lnTo>
                    <a:pt x="11" y="4"/>
                  </a:lnTo>
                  <a:lnTo>
                    <a:pt x="15" y="4"/>
                  </a:lnTo>
                  <a:lnTo>
                    <a:pt x="15" y="0"/>
                  </a:lnTo>
                  <a:lnTo>
                    <a:pt x="18" y="0"/>
                  </a:lnTo>
                  <a:lnTo>
                    <a:pt x="18" y="0"/>
                  </a:lnTo>
                  <a:lnTo>
                    <a:pt x="18" y="0"/>
                  </a:lnTo>
                  <a:lnTo>
                    <a:pt x="22" y="4"/>
                  </a:lnTo>
                  <a:lnTo>
                    <a:pt x="22" y="4"/>
                  </a:lnTo>
                  <a:lnTo>
                    <a:pt x="22" y="4"/>
                  </a:lnTo>
                  <a:lnTo>
                    <a:pt x="22" y="8"/>
                  </a:lnTo>
                  <a:lnTo>
                    <a:pt x="22" y="11"/>
                  </a:lnTo>
                  <a:lnTo>
                    <a:pt x="18" y="11"/>
                  </a:lnTo>
                  <a:lnTo>
                    <a:pt x="18" y="11"/>
                  </a:lnTo>
                  <a:lnTo>
                    <a:pt x="15" y="15"/>
                  </a:lnTo>
                  <a:lnTo>
                    <a:pt x="11" y="15"/>
                  </a:lnTo>
                  <a:lnTo>
                    <a:pt x="15" y="19"/>
                  </a:lnTo>
                  <a:lnTo>
                    <a:pt x="15" y="19"/>
                  </a:lnTo>
                  <a:lnTo>
                    <a:pt x="18" y="15"/>
                  </a:lnTo>
                  <a:lnTo>
                    <a:pt x="22" y="15"/>
                  </a:lnTo>
                  <a:lnTo>
                    <a:pt x="22" y="19"/>
                  </a:lnTo>
                  <a:lnTo>
                    <a:pt x="18" y="22"/>
                  </a:lnTo>
                  <a:lnTo>
                    <a:pt x="18"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1" name="Freeform 103"/>
            <p:cNvSpPr/>
            <p:nvPr/>
          </p:nvSpPr>
          <p:spPr bwMode="auto">
            <a:xfrm>
              <a:off x="5165357" y="2946948"/>
              <a:ext cx="213581" cy="258613"/>
            </a:xfrm>
            <a:custGeom>
              <a:avLst/>
              <a:gdLst>
                <a:gd name="T0" fmla="*/ 14 w 166"/>
                <a:gd name="T1" fmla="*/ 115 h 201"/>
                <a:gd name="T2" fmla="*/ 29 w 166"/>
                <a:gd name="T3" fmla="*/ 112 h 201"/>
                <a:gd name="T4" fmla="*/ 40 w 166"/>
                <a:gd name="T5" fmla="*/ 104 h 201"/>
                <a:gd name="T6" fmla="*/ 55 w 166"/>
                <a:gd name="T7" fmla="*/ 104 h 201"/>
                <a:gd name="T8" fmla="*/ 96 w 166"/>
                <a:gd name="T9" fmla="*/ 56 h 201"/>
                <a:gd name="T10" fmla="*/ 37 w 166"/>
                <a:gd name="T11" fmla="*/ 41 h 201"/>
                <a:gd name="T12" fmla="*/ 33 w 166"/>
                <a:gd name="T13" fmla="*/ 30 h 201"/>
                <a:gd name="T14" fmla="*/ 29 w 166"/>
                <a:gd name="T15" fmla="*/ 11 h 201"/>
                <a:gd name="T16" fmla="*/ 33 w 166"/>
                <a:gd name="T17" fmla="*/ 8 h 201"/>
                <a:gd name="T18" fmla="*/ 48 w 166"/>
                <a:gd name="T19" fmla="*/ 23 h 201"/>
                <a:gd name="T20" fmla="*/ 59 w 166"/>
                <a:gd name="T21" fmla="*/ 26 h 201"/>
                <a:gd name="T22" fmla="*/ 70 w 166"/>
                <a:gd name="T23" fmla="*/ 23 h 201"/>
                <a:gd name="T24" fmla="*/ 77 w 166"/>
                <a:gd name="T25" fmla="*/ 19 h 201"/>
                <a:gd name="T26" fmla="*/ 85 w 166"/>
                <a:gd name="T27" fmla="*/ 19 h 201"/>
                <a:gd name="T28" fmla="*/ 103 w 166"/>
                <a:gd name="T29" fmla="*/ 11 h 201"/>
                <a:gd name="T30" fmla="*/ 114 w 166"/>
                <a:gd name="T31" fmla="*/ 11 h 201"/>
                <a:gd name="T32" fmla="*/ 125 w 166"/>
                <a:gd name="T33" fmla="*/ 11 h 201"/>
                <a:gd name="T34" fmla="*/ 137 w 166"/>
                <a:gd name="T35" fmla="*/ 8 h 201"/>
                <a:gd name="T36" fmla="*/ 144 w 166"/>
                <a:gd name="T37" fmla="*/ 8 h 201"/>
                <a:gd name="T38" fmla="*/ 155 w 166"/>
                <a:gd name="T39" fmla="*/ 4 h 201"/>
                <a:gd name="T40" fmla="*/ 155 w 166"/>
                <a:gd name="T41" fmla="*/ 0 h 201"/>
                <a:gd name="T42" fmla="*/ 159 w 166"/>
                <a:gd name="T43" fmla="*/ 0 h 201"/>
                <a:gd name="T44" fmla="*/ 166 w 166"/>
                <a:gd name="T45" fmla="*/ 0 h 201"/>
                <a:gd name="T46" fmla="*/ 163 w 166"/>
                <a:gd name="T47" fmla="*/ 8 h 201"/>
                <a:gd name="T48" fmla="*/ 166 w 166"/>
                <a:gd name="T49" fmla="*/ 11 h 201"/>
                <a:gd name="T50" fmla="*/ 163 w 166"/>
                <a:gd name="T51" fmla="*/ 15 h 201"/>
                <a:gd name="T52" fmla="*/ 163 w 166"/>
                <a:gd name="T53" fmla="*/ 23 h 201"/>
                <a:gd name="T54" fmla="*/ 166 w 166"/>
                <a:gd name="T55" fmla="*/ 23 h 201"/>
                <a:gd name="T56" fmla="*/ 166 w 166"/>
                <a:gd name="T57" fmla="*/ 26 h 201"/>
                <a:gd name="T58" fmla="*/ 159 w 166"/>
                <a:gd name="T59" fmla="*/ 30 h 201"/>
                <a:gd name="T60" fmla="*/ 159 w 166"/>
                <a:gd name="T61" fmla="*/ 37 h 201"/>
                <a:gd name="T62" fmla="*/ 151 w 166"/>
                <a:gd name="T63" fmla="*/ 56 h 201"/>
                <a:gd name="T64" fmla="*/ 144 w 166"/>
                <a:gd name="T65" fmla="*/ 60 h 201"/>
                <a:gd name="T66" fmla="*/ 140 w 166"/>
                <a:gd name="T67" fmla="*/ 67 h 201"/>
                <a:gd name="T68" fmla="*/ 125 w 166"/>
                <a:gd name="T69" fmla="*/ 93 h 201"/>
                <a:gd name="T70" fmla="*/ 114 w 166"/>
                <a:gd name="T71" fmla="*/ 112 h 201"/>
                <a:gd name="T72" fmla="*/ 81 w 166"/>
                <a:gd name="T73" fmla="*/ 141 h 201"/>
                <a:gd name="T74" fmla="*/ 63 w 166"/>
                <a:gd name="T75" fmla="*/ 152 h 201"/>
                <a:gd name="T76" fmla="*/ 44 w 166"/>
                <a:gd name="T77" fmla="*/ 167 h 201"/>
                <a:gd name="T78" fmla="*/ 33 w 166"/>
                <a:gd name="T79" fmla="*/ 178 h 201"/>
                <a:gd name="T80" fmla="*/ 26 w 166"/>
                <a:gd name="T81" fmla="*/ 186 h 201"/>
                <a:gd name="T82" fmla="*/ 0 w 166"/>
                <a:gd name="T83" fmla="*/ 190 h 201"/>
                <a:gd name="T84" fmla="*/ 14 w 166"/>
                <a:gd name="T85" fmla="*/ 11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01">
                  <a:moveTo>
                    <a:pt x="14" y="119"/>
                  </a:moveTo>
                  <a:lnTo>
                    <a:pt x="14" y="119"/>
                  </a:lnTo>
                  <a:lnTo>
                    <a:pt x="14" y="115"/>
                  </a:lnTo>
                  <a:lnTo>
                    <a:pt x="22" y="115"/>
                  </a:lnTo>
                  <a:lnTo>
                    <a:pt x="26" y="115"/>
                  </a:lnTo>
                  <a:lnTo>
                    <a:pt x="29" y="112"/>
                  </a:lnTo>
                  <a:lnTo>
                    <a:pt x="33" y="112"/>
                  </a:lnTo>
                  <a:lnTo>
                    <a:pt x="37" y="108"/>
                  </a:lnTo>
                  <a:lnTo>
                    <a:pt x="40" y="104"/>
                  </a:lnTo>
                  <a:lnTo>
                    <a:pt x="40" y="104"/>
                  </a:lnTo>
                  <a:lnTo>
                    <a:pt x="44" y="104"/>
                  </a:lnTo>
                  <a:lnTo>
                    <a:pt x="55" y="104"/>
                  </a:lnTo>
                  <a:lnTo>
                    <a:pt x="66" y="104"/>
                  </a:lnTo>
                  <a:lnTo>
                    <a:pt x="118" y="56"/>
                  </a:lnTo>
                  <a:lnTo>
                    <a:pt x="96" y="56"/>
                  </a:lnTo>
                  <a:lnTo>
                    <a:pt x="48" y="45"/>
                  </a:lnTo>
                  <a:lnTo>
                    <a:pt x="44" y="41"/>
                  </a:lnTo>
                  <a:lnTo>
                    <a:pt x="37" y="41"/>
                  </a:lnTo>
                  <a:lnTo>
                    <a:pt x="37" y="34"/>
                  </a:lnTo>
                  <a:lnTo>
                    <a:pt x="37" y="30"/>
                  </a:lnTo>
                  <a:lnTo>
                    <a:pt x="33" y="30"/>
                  </a:lnTo>
                  <a:lnTo>
                    <a:pt x="29" y="23"/>
                  </a:lnTo>
                  <a:lnTo>
                    <a:pt x="26" y="15"/>
                  </a:lnTo>
                  <a:lnTo>
                    <a:pt x="29" y="11"/>
                  </a:lnTo>
                  <a:lnTo>
                    <a:pt x="33" y="8"/>
                  </a:lnTo>
                  <a:lnTo>
                    <a:pt x="33" y="8"/>
                  </a:lnTo>
                  <a:lnTo>
                    <a:pt x="33" y="8"/>
                  </a:lnTo>
                  <a:lnTo>
                    <a:pt x="44" y="19"/>
                  </a:lnTo>
                  <a:lnTo>
                    <a:pt x="44" y="23"/>
                  </a:lnTo>
                  <a:lnTo>
                    <a:pt x="48" y="23"/>
                  </a:lnTo>
                  <a:lnTo>
                    <a:pt x="51" y="26"/>
                  </a:lnTo>
                  <a:lnTo>
                    <a:pt x="55" y="26"/>
                  </a:lnTo>
                  <a:lnTo>
                    <a:pt x="59" y="26"/>
                  </a:lnTo>
                  <a:lnTo>
                    <a:pt x="63" y="23"/>
                  </a:lnTo>
                  <a:lnTo>
                    <a:pt x="66" y="23"/>
                  </a:lnTo>
                  <a:lnTo>
                    <a:pt x="70" y="23"/>
                  </a:lnTo>
                  <a:lnTo>
                    <a:pt x="74" y="15"/>
                  </a:lnTo>
                  <a:lnTo>
                    <a:pt x="77" y="15"/>
                  </a:lnTo>
                  <a:lnTo>
                    <a:pt x="77" y="19"/>
                  </a:lnTo>
                  <a:lnTo>
                    <a:pt x="81" y="19"/>
                  </a:lnTo>
                  <a:lnTo>
                    <a:pt x="81" y="15"/>
                  </a:lnTo>
                  <a:lnTo>
                    <a:pt x="85" y="19"/>
                  </a:lnTo>
                  <a:lnTo>
                    <a:pt x="92" y="19"/>
                  </a:lnTo>
                  <a:lnTo>
                    <a:pt x="100" y="11"/>
                  </a:lnTo>
                  <a:lnTo>
                    <a:pt x="103" y="11"/>
                  </a:lnTo>
                  <a:lnTo>
                    <a:pt x="107" y="11"/>
                  </a:lnTo>
                  <a:lnTo>
                    <a:pt x="111" y="11"/>
                  </a:lnTo>
                  <a:lnTo>
                    <a:pt x="114" y="11"/>
                  </a:lnTo>
                  <a:lnTo>
                    <a:pt x="118" y="11"/>
                  </a:lnTo>
                  <a:lnTo>
                    <a:pt x="125" y="11"/>
                  </a:lnTo>
                  <a:lnTo>
                    <a:pt x="125" y="11"/>
                  </a:lnTo>
                  <a:lnTo>
                    <a:pt x="125" y="11"/>
                  </a:lnTo>
                  <a:lnTo>
                    <a:pt x="137" y="8"/>
                  </a:lnTo>
                  <a:lnTo>
                    <a:pt x="137" y="8"/>
                  </a:lnTo>
                  <a:lnTo>
                    <a:pt x="144" y="8"/>
                  </a:lnTo>
                  <a:lnTo>
                    <a:pt x="144" y="8"/>
                  </a:lnTo>
                  <a:lnTo>
                    <a:pt x="144" y="8"/>
                  </a:lnTo>
                  <a:lnTo>
                    <a:pt x="151" y="8"/>
                  </a:lnTo>
                  <a:lnTo>
                    <a:pt x="151" y="4"/>
                  </a:lnTo>
                  <a:lnTo>
                    <a:pt x="155" y="4"/>
                  </a:lnTo>
                  <a:lnTo>
                    <a:pt x="155" y="0"/>
                  </a:lnTo>
                  <a:lnTo>
                    <a:pt x="155" y="0"/>
                  </a:lnTo>
                  <a:lnTo>
                    <a:pt x="155" y="0"/>
                  </a:lnTo>
                  <a:lnTo>
                    <a:pt x="159" y="0"/>
                  </a:lnTo>
                  <a:lnTo>
                    <a:pt x="159" y="0"/>
                  </a:lnTo>
                  <a:lnTo>
                    <a:pt x="159" y="0"/>
                  </a:lnTo>
                  <a:lnTo>
                    <a:pt x="163" y="0"/>
                  </a:lnTo>
                  <a:lnTo>
                    <a:pt x="166" y="0"/>
                  </a:lnTo>
                  <a:lnTo>
                    <a:pt x="166" y="0"/>
                  </a:lnTo>
                  <a:lnTo>
                    <a:pt x="166" y="4"/>
                  </a:lnTo>
                  <a:lnTo>
                    <a:pt x="163" y="8"/>
                  </a:lnTo>
                  <a:lnTo>
                    <a:pt x="163" y="8"/>
                  </a:lnTo>
                  <a:lnTo>
                    <a:pt x="163" y="11"/>
                  </a:lnTo>
                  <a:lnTo>
                    <a:pt x="163" y="11"/>
                  </a:lnTo>
                  <a:lnTo>
                    <a:pt x="166" y="11"/>
                  </a:lnTo>
                  <a:lnTo>
                    <a:pt x="166" y="11"/>
                  </a:lnTo>
                  <a:lnTo>
                    <a:pt x="163" y="15"/>
                  </a:lnTo>
                  <a:lnTo>
                    <a:pt x="163" y="15"/>
                  </a:lnTo>
                  <a:lnTo>
                    <a:pt x="163" y="19"/>
                  </a:lnTo>
                  <a:lnTo>
                    <a:pt x="163" y="23"/>
                  </a:lnTo>
                  <a:lnTo>
                    <a:pt x="163" y="23"/>
                  </a:lnTo>
                  <a:lnTo>
                    <a:pt x="166" y="23"/>
                  </a:lnTo>
                  <a:lnTo>
                    <a:pt x="166" y="23"/>
                  </a:lnTo>
                  <a:lnTo>
                    <a:pt x="166" y="23"/>
                  </a:lnTo>
                  <a:lnTo>
                    <a:pt x="166" y="26"/>
                  </a:lnTo>
                  <a:lnTo>
                    <a:pt x="166" y="26"/>
                  </a:lnTo>
                  <a:lnTo>
                    <a:pt x="166" y="26"/>
                  </a:lnTo>
                  <a:lnTo>
                    <a:pt x="163" y="26"/>
                  </a:lnTo>
                  <a:lnTo>
                    <a:pt x="163" y="26"/>
                  </a:lnTo>
                  <a:lnTo>
                    <a:pt x="159" y="30"/>
                  </a:lnTo>
                  <a:lnTo>
                    <a:pt x="163" y="30"/>
                  </a:lnTo>
                  <a:lnTo>
                    <a:pt x="159" y="34"/>
                  </a:lnTo>
                  <a:lnTo>
                    <a:pt x="159" y="37"/>
                  </a:lnTo>
                  <a:lnTo>
                    <a:pt x="159" y="41"/>
                  </a:lnTo>
                  <a:lnTo>
                    <a:pt x="155" y="49"/>
                  </a:lnTo>
                  <a:lnTo>
                    <a:pt x="151" y="56"/>
                  </a:lnTo>
                  <a:lnTo>
                    <a:pt x="148" y="56"/>
                  </a:lnTo>
                  <a:lnTo>
                    <a:pt x="148" y="56"/>
                  </a:lnTo>
                  <a:lnTo>
                    <a:pt x="144" y="60"/>
                  </a:lnTo>
                  <a:lnTo>
                    <a:pt x="144" y="63"/>
                  </a:lnTo>
                  <a:lnTo>
                    <a:pt x="144" y="63"/>
                  </a:lnTo>
                  <a:lnTo>
                    <a:pt x="140" y="67"/>
                  </a:lnTo>
                  <a:lnTo>
                    <a:pt x="133" y="82"/>
                  </a:lnTo>
                  <a:lnTo>
                    <a:pt x="133" y="86"/>
                  </a:lnTo>
                  <a:lnTo>
                    <a:pt x="125" y="93"/>
                  </a:lnTo>
                  <a:lnTo>
                    <a:pt x="125" y="97"/>
                  </a:lnTo>
                  <a:lnTo>
                    <a:pt x="114" y="112"/>
                  </a:lnTo>
                  <a:lnTo>
                    <a:pt x="114" y="112"/>
                  </a:lnTo>
                  <a:lnTo>
                    <a:pt x="107" y="119"/>
                  </a:lnTo>
                  <a:lnTo>
                    <a:pt x="100" y="126"/>
                  </a:lnTo>
                  <a:lnTo>
                    <a:pt x="81" y="141"/>
                  </a:lnTo>
                  <a:lnTo>
                    <a:pt x="74" y="149"/>
                  </a:lnTo>
                  <a:lnTo>
                    <a:pt x="70" y="149"/>
                  </a:lnTo>
                  <a:lnTo>
                    <a:pt x="63" y="152"/>
                  </a:lnTo>
                  <a:lnTo>
                    <a:pt x="59" y="156"/>
                  </a:lnTo>
                  <a:lnTo>
                    <a:pt x="48" y="167"/>
                  </a:lnTo>
                  <a:lnTo>
                    <a:pt x="44" y="167"/>
                  </a:lnTo>
                  <a:lnTo>
                    <a:pt x="37" y="178"/>
                  </a:lnTo>
                  <a:lnTo>
                    <a:pt x="33" y="178"/>
                  </a:lnTo>
                  <a:lnTo>
                    <a:pt x="33" y="178"/>
                  </a:lnTo>
                  <a:lnTo>
                    <a:pt x="29" y="182"/>
                  </a:lnTo>
                  <a:lnTo>
                    <a:pt x="26" y="182"/>
                  </a:lnTo>
                  <a:lnTo>
                    <a:pt x="26" y="186"/>
                  </a:lnTo>
                  <a:lnTo>
                    <a:pt x="11" y="201"/>
                  </a:lnTo>
                  <a:lnTo>
                    <a:pt x="11" y="201"/>
                  </a:lnTo>
                  <a:lnTo>
                    <a:pt x="0" y="190"/>
                  </a:lnTo>
                  <a:lnTo>
                    <a:pt x="0" y="134"/>
                  </a:lnTo>
                  <a:lnTo>
                    <a:pt x="14" y="119"/>
                  </a:lnTo>
                  <a:lnTo>
                    <a:pt x="14" y="11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2" name="Freeform 104"/>
            <p:cNvSpPr/>
            <p:nvPr/>
          </p:nvSpPr>
          <p:spPr bwMode="auto">
            <a:xfrm>
              <a:off x="6579362" y="2770679"/>
              <a:ext cx="47606" cy="42459"/>
            </a:xfrm>
            <a:custGeom>
              <a:avLst/>
              <a:gdLst>
                <a:gd name="T0" fmla="*/ 9 w 10"/>
                <a:gd name="T1" fmla="*/ 0 h 9"/>
                <a:gd name="T2" fmla="*/ 8 w 10"/>
                <a:gd name="T3" fmla="*/ 0 h 9"/>
                <a:gd name="T4" fmla="*/ 8 w 10"/>
                <a:gd name="T5" fmla="*/ 1 h 9"/>
                <a:gd name="T6" fmla="*/ 7 w 10"/>
                <a:gd name="T7" fmla="*/ 0 h 9"/>
                <a:gd name="T8" fmla="*/ 6 w 10"/>
                <a:gd name="T9" fmla="*/ 0 h 9"/>
                <a:gd name="T10" fmla="*/ 6 w 10"/>
                <a:gd name="T11" fmla="*/ 0 h 9"/>
                <a:gd name="T12" fmla="*/ 5 w 10"/>
                <a:gd name="T13" fmla="*/ 1 h 9"/>
                <a:gd name="T14" fmla="*/ 4 w 10"/>
                <a:gd name="T15" fmla="*/ 1 h 9"/>
                <a:gd name="T16" fmla="*/ 3 w 10"/>
                <a:gd name="T17" fmla="*/ 1 h 9"/>
                <a:gd name="T18" fmla="*/ 3 w 10"/>
                <a:gd name="T19" fmla="*/ 1 h 9"/>
                <a:gd name="T20" fmla="*/ 2 w 10"/>
                <a:gd name="T21" fmla="*/ 2 h 9"/>
                <a:gd name="T22" fmla="*/ 1 w 10"/>
                <a:gd name="T23" fmla="*/ 3 h 9"/>
                <a:gd name="T24" fmla="*/ 0 w 10"/>
                <a:gd name="T25" fmla="*/ 4 h 9"/>
                <a:gd name="T26" fmla="*/ 0 w 10"/>
                <a:gd name="T27" fmla="*/ 4 h 9"/>
                <a:gd name="T28" fmla="*/ 0 w 10"/>
                <a:gd name="T29" fmla="*/ 6 h 9"/>
                <a:gd name="T30" fmla="*/ 1 w 10"/>
                <a:gd name="T31" fmla="*/ 7 h 9"/>
                <a:gd name="T32" fmla="*/ 1 w 10"/>
                <a:gd name="T33" fmla="*/ 7 h 9"/>
                <a:gd name="T34" fmla="*/ 2 w 10"/>
                <a:gd name="T35" fmla="*/ 8 h 9"/>
                <a:gd name="T36" fmla="*/ 3 w 10"/>
                <a:gd name="T37" fmla="*/ 8 h 9"/>
                <a:gd name="T38" fmla="*/ 3 w 10"/>
                <a:gd name="T39" fmla="*/ 8 h 9"/>
                <a:gd name="T40" fmla="*/ 4 w 10"/>
                <a:gd name="T41" fmla="*/ 8 h 9"/>
                <a:gd name="T42" fmla="*/ 5 w 10"/>
                <a:gd name="T43" fmla="*/ 9 h 9"/>
                <a:gd name="T44" fmla="*/ 5 w 10"/>
                <a:gd name="T45" fmla="*/ 8 h 9"/>
                <a:gd name="T46" fmla="*/ 5 w 10"/>
                <a:gd name="T47" fmla="*/ 8 h 9"/>
                <a:gd name="T48" fmla="*/ 6 w 10"/>
                <a:gd name="T49" fmla="*/ 7 h 9"/>
                <a:gd name="T50" fmla="*/ 7 w 10"/>
                <a:gd name="T51" fmla="*/ 8 h 9"/>
                <a:gd name="T52" fmla="*/ 7 w 10"/>
                <a:gd name="T53" fmla="*/ 7 h 9"/>
                <a:gd name="T54" fmla="*/ 7 w 10"/>
                <a:gd name="T55" fmla="*/ 7 h 9"/>
                <a:gd name="T56" fmla="*/ 8 w 10"/>
                <a:gd name="T57" fmla="*/ 6 h 9"/>
                <a:gd name="T58" fmla="*/ 9 w 10"/>
                <a:gd name="T59" fmla="*/ 6 h 9"/>
                <a:gd name="T60" fmla="*/ 9 w 10"/>
                <a:gd name="T61" fmla="*/ 5 h 9"/>
                <a:gd name="T62" fmla="*/ 9 w 10"/>
                <a:gd name="T63" fmla="*/ 4 h 9"/>
                <a:gd name="T64" fmla="*/ 10 w 10"/>
                <a:gd name="T65" fmla="*/ 4 h 9"/>
                <a:gd name="T66" fmla="*/ 10 w 10"/>
                <a:gd name="T67" fmla="*/ 3 h 9"/>
                <a:gd name="T68" fmla="*/ 10 w 10"/>
                <a:gd name="T69" fmla="*/ 2 h 9"/>
                <a:gd name="T70" fmla="*/ 10 w 10"/>
                <a:gd name="T71" fmla="*/ 1 h 9"/>
                <a:gd name="T72" fmla="*/ 9 w 10"/>
                <a:gd name="T7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9">
                  <a:moveTo>
                    <a:pt x="9" y="0"/>
                  </a:moveTo>
                  <a:cubicBezTo>
                    <a:pt x="8" y="0"/>
                    <a:pt x="8" y="0"/>
                    <a:pt x="8" y="0"/>
                  </a:cubicBezTo>
                  <a:cubicBezTo>
                    <a:pt x="8" y="1"/>
                    <a:pt x="8" y="1"/>
                    <a:pt x="8" y="1"/>
                  </a:cubicBezTo>
                  <a:cubicBezTo>
                    <a:pt x="8" y="1"/>
                    <a:pt x="7" y="0"/>
                    <a:pt x="7" y="0"/>
                  </a:cubicBezTo>
                  <a:cubicBezTo>
                    <a:pt x="6" y="0"/>
                    <a:pt x="6" y="0"/>
                    <a:pt x="6" y="0"/>
                  </a:cubicBezTo>
                  <a:cubicBezTo>
                    <a:pt x="6" y="0"/>
                    <a:pt x="6" y="0"/>
                    <a:pt x="6" y="0"/>
                  </a:cubicBezTo>
                  <a:cubicBezTo>
                    <a:pt x="5" y="1"/>
                    <a:pt x="5" y="1"/>
                    <a:pt x="5" y="1"/>
                  </a:cubicBezTo>
                  <a:cubicBezTo>
                    <a:pt x="4" y="1"/>
                    <a:pt x="4" y="1"/>
                    <a:pt x="4" y="1"/>
                  </a:cubicBezTo>
                  <a:cubicBezTo>
                    <a:pt x="3" y="1"/>
                    <a:pt x="3" y="1"/>
                    <a:pt x="3" y="1"/>
                  </a:cubicBezTo>
                  <a:cubicBezTo>
                    <a:pt x="3" y="1"/>
                    <a:pt x="3" y="1"/>
                    <a:pt x="3" y="1"/>
                  </a:cubicBezTo>
                  <a:cubicBezTo>
                    <a:pt x="2" y="2"/>
                    <a:pt x="2" y="2"/>
                    <a:pt x="2" y="2"/>
                  </a:cubicBezTo>
                  <a:cubicBezTo>
                    <a:pt x="1" y="3"/>
                    <a:pt x="1" y="3"/>
                    <a:pt x="1" y="3"/>
                  </a:cubicBezTo>
                  <a:cubicBezTo>
                    <a:pt x="0" y="4"/>
                    <a:pt x="0" y="4"/>
                    <a:pt x="0" y="4"/>
                  </a:cubicBezTo>
                  <a:cubicBezTo>
                    <a:pt x="0" y="4"/>
                    <a:pt x="0" y="4"/>
                    <a:pt x="0" y="4"/>
                  </a:cubicBezTo>
                  <a:cubicBezTo>
                    <a:pt x="0" y="6"/>
                    <a:pt x="0" y="6"/>
                    <a:pt x="0" y="6"/>
                  </a:cubicBezTo>
                  <a:cubicBezTo>
                    <a:pt x="1" y="7"/>
                    <a:pt x="1" y="7"/>
                    <a:pt x="1" y="7"/>
                  </a:cubicBezTo>
                  <a:cubicBezTo>
                    <a:pt x="1" y="7"/>
                    <a:pt x="1" y="7"/>
                    <a:pt x="1" y="7"/>
                  </a:cubicBezTo>
                  <a:cubicBezTo>
                    <a:pt x="2" y="8"/>
                    <a:pt x="2" y="8"/>
                    <a:pt x="2" y="8"/>
                  </a:cubicBezTo>
                  <a:cubicBezTo>
                    <a:pt x="3" y="8"/>
                    <a:pt x="3" y="8"/>
                    <a:pt x="3" y="8"/>
                  </a:cubicBezTo>
                  <a:cubicBezTo>
                    <a:pt x="3" y="8"/>
                    <a:pt x="3" y="8"/>
                    <a:pt x="3" y="8"/>
                  </a:cubicBezTo>
                  <a:cubicBezTo>
                    <a:pt x="4" y="8"/>
                    <a:pt x="4" y="8"/>
                    <a:pt x="4" y="8"/>
                  </a:cubicBezTo>
                  <a:cubicBezTo>
                    <a:pt x="5" y="9"/>
                    <a:pt x="5" y="9"/>
                    <a:pt x="5" y="9"/>
                  </a:cubicBezTo>
                  <a:cubicBezTo>
                    <a:pt x="5" y="8"/>
                    <a:pt x="5" y="8"/>
                    <a:pt x="5" y="8"/>
                  </a:cubicBezTo>
                  <a:cubicBezTo>
                    <a:pt x="5" y="8"/>
                    <a:pt x="5" y="8"/>
                    <a:pt x="5" y="8"/>
                  </a:cubicBezTo>
                  <a:cubicBezTo>
                    <a:pt x="6" y="7"/>
                    <a:pt x="6" y="7"/>
                    <a:pt x="6" y="7"/>
                  </a:cubicBezTo>
                  <a:cubicBezTo>
                    <a:pt x="7" y="8"/>
                    <a:pt x="7" y="8"/>
                    <a:pt x="7" y="8"/>
                  </a:cubicBezTo>
                  <a:cubicBezTo>
                    <a:pt x="7" y="7"/>
                    <a:pt x="7" y="7"/>
                    <a:pt x="7" y="7"/>
                  </a:cubicBezTo>
                  <a:cubicBezTo>
                    <a:pt x="7" y="7"/>
                    <a:pt x="7" y="7"/>
                    <a:pt x="7" y="7"/>
                  </a:cubicBezTo>
                  <a:cubicBezTo>
                    <a:pt x="8" y="6"/>
                    <a:pt x="8" y="6"/>
                    <a:pt x="8" y="6"/>
                  </a:cubicBezTo>
                  <a:cubicBezTo>
                    <a:pt x="9" y="6"/>
                    <a:pt x="9" y="6"/>
                    <a:pt x="9" y="6"/>
                  </a:cubicBezTo>
                  <a:cubicBezTo>
                    <a:pt x="9" y="5"/>
                    <a:pt x="9" y="5"/>
                    <a:pt x="9" y="5"/>
                  </a:cubicBezTo>
                  <a:cubicBezTo>
                    <a:pt x="9" y="4"/>
                    <a:pt x="9" y="4"/>
                    <a:pt x="9" y="4"/>
                  </a:cubicBezTo>
                  <a:cubicBezTo>
                    <a:pt x="10" y="4"/>
                    <a:pt x="10" y="4"/>
                    <a:pt x="10" y="4"/>
                  </a:cubicBezTo>
                  <a:cubicBezTo>
                    <a:pt x="10" y="3"/>
                    <a:pt x="10" y="3"/>
                    <a:pt x="10" y="3"/>
                  </a:cubicBezTo>
                  <a:cubicBezTo>
                    <a:pt x="10" y="2"/>
                    <a:pt x="10" y="2"/>
                    <a:pt x="10" y="2"/>
                  </a:cubicBezTo>
                  <a:cubicBezTo>
                    <a:pt x="10" y="1"/>
                    <a:pt x="10" y="1"/>
                    <a:pt x="10" y="1"/>
                  </a:cubicBezTo>
                  <a:lnTo>
                    <a:pt x="9"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3" name="Freeform 105"/>
            <p:cNvSpPr/>
            <p:nvPr/>
          </p:nvSpPr>
          <p:spPr bwMode="auto">
            <a:xfrm>
              <a:off x="5655563" y="1893197"/>
              <a:ext cx="1295638" cy="872336"/>
            </a:xfrm>
            <a:custGeom>
              <a:avLst/>
              <a:gdLst>
                <a:gd name="T0" fmla="*/ 970 w 1007"/>
                <a:gd name="T1" fmla="*/ 118 h 678"/>
                <a:gd name="T2" fmla="*/ 937 w 1007"/>
                <a:gd name="T3" fmla="*/ 103 h 678"/>
                <a:gd name="T4" fmla="*/ 911 w 1007"/>
                <a:gd name="T5" fmla="*/ 85 h 678"/>
                <a:gd name="T6" fmla="*/ 874 w 1007"/>
                <a:gd name="T7" fmla="*/ 77 h 678"/>
                <a:gd name="T8" fmla="*/ 840 w 1007"/>
                <a:gd name="T9" fmla="*/ 33 h 678"/>
                <a:gd name="T10" fmla="*/ 815 w 1007"/>
                <a:gd name="T11" fmla="*/ 7 h 678"/>
                <a:gd name="T12" fmla="*/ 774 w 1007"/>
                <a:gd name="T13" fmla="*/ 0 h 678"/>
                <a:gd name="T14" fmla="*/ 733 w 1007"/>
                <a:gd name="T15" fmla="*/ 25 h 678"/>
                <a:gd name="T16" fmla="*/ 741 w 1007"/>
                <a:gd name="T17" fmla="*/ 66 h 678"/>
                <a:gd name="T18" fmla="*/ 711 w 1007"/>
                <a:gd name="T19" fmla="*/ 100 h 678"/>
                <a:gd name="T20" fmla="*/ 778 w 1007"/>
                <a:gd name="T21" fmla="*/ 159 h 678"/>
                <a:gd name="T22" fmla="*/ 733 w 1007"/>
                <a:gd name="T23" fmla="*/ 192 h 678"/>
                <a:gd name="T24" fmla="*/ 663 w 1007"/>
                <a:gd name="T25" fmla="*/ 226 h 678"/>
                <a:gd name="T26" fmla="*/ 578 w 1007"/>
                <a:gd name="T27" fmla="*/ 289 h 678"/>
                <a:gd name="T28" fmla="*/ 437 w 1007"/>
                <a:gd name="T29" fmla="*/ 274 h 678"/>
                <a:gd name="T30" fmla="*/ 374 w 1007"/>
                <a:gd name="T31" fmla="*/ 230 h 678"/>
                <a:gd name="T32" fmla="*/ 326 w 1007"/>
                <a:gd name="T33" fmla="*/ 185 h 678"/>
                <a:gd name="T34" fmla="*/ 281 w 1007"/>
                <a:gd name="T35" fmla="*/ 163 h 678"/>
                <a:gd name="T36" fmla="*/ 248 w 1007"/>
                <a:gd name="T37" fmla="*/ 166 h 678"/>
                <a:gd name="T38" fmla="*/ 204 w 1007"/>
                <a:gd name="T39" fmla="*/ 226 h 678"/>
                <a:gd name="T40" fmla="*/ 181 w 1007"/>
                <a:gd name="T41" fmla="*/ 252 h 678"/>
                <a:gd name="T42" fmla="*/ 137 w 1007"/>
                <a:gd name="T43" fmla="*/ 281 h 678"/>
                <a:gd name="T44" fmla="*/ 44 w 1007"/>
                <a:gd name="T45" fmla="*/ 296 h 678"/>
                <a:gd name="T46" fmla="*/ 30 w 1007"/>
                <a:gd name="T47" fmla="*/ 333 h 678"/>
                <a:gd name="T48" fmla="*/ 15 w 1007"/>
                <a:gd name="T49" fmla="*/ 382 h 678"/>
                <a:gd name="T50" fmla="*/ 48 w 1007"/>
                <a:gd name="T51" fmla="*/ 385 h 678"/>
                <a:gd name="T52" fmla="*/ 89 w 1007"/>
                <a:gd name="T53" fmla="*/ 400 h 678"/>
                <a:gd name="T54" fmla="*/ 148 w 1007"/>
                <a:gd name="T55" fmla="*/ 411 h 678"/>
                <a:gd name="T56" fmla="*/ 200 w 1007"/>
                <a:gd name="T57" fmla="*/ 482 h 678"/>
                <a:gd name="T58" fmla="*/ 237 w 1007"/>
                <a:gd name="T59" fmla="*/ 519 h 678"/>
                <a:gd name="T60" fmla="*/ 300 w 1007"/>
                <a:gd name="T61" fmla="*/ 534 h 678"/>
                <a:gd name="T62" fmla="*/ 370 w 1007"/>
                <a:gd name="T63" fmla="*/ 556 h 678"/>
                <a:gd name="T64" fmla="*/ 441 w 1007"/>
                <a:gd name="T65" fmla="*/ 549 h 678"/>
                <a:gd name="T66" fmla="*/ 500 w 1007"/>
                <a:gd name="T67" fmla="*/ 537 h 678"/>
                <a:gd name="T68" fmla="*/ 541 w 1007"/>
                <a:gd name="T69" fmla="*/ 589 h 678"/>
                <a:gd name="T70" fmla="*/ 548 w 1007"/>
                <a:gd name="T71" fmla="*/ 626 h 678"/>
                <a:gd name="T72" fmla="*/ 570 w 1007"/>
                <a:gd name="T73" fmla="*/ 660 h 678"/>
                <a:gd name="T74" fmla="*/ 611 w 1007"/>
                <a:gd name="T75" fmla="*/ 645 h 678"/>
                <a:gd name="T76" fmla="*/ 663 w 1007"/>
                <a:gd name="T77" fmla="*/ 634 h 678"/>
                <a:gd name="T78" fmla="*/ 711 w 1007"/>
                <a:gd name="T79" fmla="*/ 660 h 678"/>
                <a:gd name="T80" fmla="*/ 737 w 1007"/>
                <a:gd name="T81" fmla="*/ 678 h 678"/>
                <a:gd name="T82" fmla="*/ 748 w 1007"/>
                <a:gd name="T83" fmla="*/ 664 h 678"/>
                <a:gd name="T84" fmla="*/ 789 w 1007"/>
                <a:gd name="T85" fmla="*/ 641 h 678"/>
                <a:gd name="T86" fmla="*/ 822 w 1007"/>
                <a:gd name="T87" fmla="*/ 638 h 678"/>
                <a:gd name="T88" fmla="*/ 852 w 1007"/>
                <a:gd name="T89" fmla="*/ 619 h 678"/>
                <a:gd name="T90" fmla="*/ 874 w 1007"/>
                <a:gd name="T91" fmla="*/ 600 h 678"/>
                <a:gd name="T92" fmla="*/ 881 w 1007"/>
                <a:gd name="T93" fmla="*/ 586 h 678"/>
                <a:gd name="T94" fmla="*/ 889 w 1007"/>
                <a:gd name="T95" fmla="*/ 563 h 678"/>
                <a:gd name="T96" fmla="*/ 907 w 1007"/>
                <a:gd name="T97" fmla="*/ 537 h 678"/>
                <a:gd name="T98" fmla="*/ 907 w 1007"/>
                <a:gd name="T99" fmla="*/ 511 h 678"/>
                <a:gd name="T100" fmla="*/ 874 w 1007"/>
                <a:gd name="T101" fmla="*/ 500 h 678"/>
                <a:gd name="T102" fmla="*/ 852 w 1007"/>
                <a:gd name="T103" fmla="*/ 467 h 678"/>
                <a:gd name="T104" fmla="*/ 892 w 1007"/>
                <a:gd name="T105" fmla="*/ 459 h 678"/>
                <a:gd name="T106" fmla="*/ 848 w 1007"/>
                <a:gd name="T107" fmla="*/ 396 h 678"/>
                <a:gd name="T108" fmla="*/ 889 w 1007"/>
                <a:gd name="T109" fmla="*/ 370 h 678"/>
                <a:gd name="T110" fmla="*/ 844 w 1007"/>
                <a:gd name="T111" fmla="*/ 356 h 678"/>
                <a:gd name="T112" fmla="*/ 803 w 1007"/>
                <a:gd name="T113" fmla="*/ 345 h 678"/>
                <a:gd name="T114" fmla="*/ 837 w 1007"/>
                <a:gd name="T115" fmla="*/ 304 h 678"/>
                <a:gd name="T116" fmla="*/ 855 w 1007"/>
                <a:gd name="T117" fmla="*/ 319 h 678"/>
                <a:gd name="T118" fmla="*/ 870 w 1007"/>
                <a:gd name="T119" fmla="*/ 319 h 678"/>
                <a:gd name="T120" fmla="*/ 985 w 1007"/>
                <a:gd name="T121" fmla="*/ 233 h 678"/>
                <a:gd name="T122" fmla="*/ 985 w 1007"/>
                <a:gd name="T123" fmla="*/ 178 h 678"/>
                <a:gd name="T124" fmla="*/ 1003 w 1007"/>
                <a:gd name="T125" fmla="*/ 155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7" h="678">
                  <a:moveTo>
                    <a:pt x="1003" y="118"/>
                  </a:moveTo>
                  <a:lnTo>
                    <a:pt x="1003" y="115"/>
                  </a:lnTo>
                  <a:lnTo>
                    <a:pt x="1003" y="115"/>
                  </a:lnTo>
                  <a:lnTo>
                    <a:pt x="1000" y="111"/>
                  </a:lnTo>
                  <a:lnTo>
                    <a:pt x="1000" y="111"/>
                  </a:lnTo>
                  <a:lnTo>
                    <a:pt x="1000" y="107"/>
                  </a:lnTo>
                  <a:lnTo>
                    <a:pt x="1000" y="107"/>
                  </a:lnTo>
                  <a:lnTo>
                    <a:pt x="1000" y="103"/>
                  </a:lnTo>
                  <a:lnTo>
                    <a:pt x="996" y="103"/>
                  </a:lnTo>
                  <a:lnTo>
                    <a:pt x="992" y="103"/>
                  </a:lnTo>
                  <a:lnTo>
                    <a:pt x="992" y="103"/>
                  </a:lnTo>
                  <a:lnTo>
                    <a:pt x="989" y="103"/>
                  </a:lnTo>
                  <a:lnTo>
                    <a:pt x="985" y="103"/>
                  </a:lnTo>
                  <a:lnTo>
                    <a:pt x="985" y="103"/>
                  </a:lnTo>
                  <a:lnTo>
                    <a:pt x="985" y="107"/>
                  </a:lnTo>
                  <a:lnTo>
                    <a:pt x="981" y="107"/>
                  </a:lnTo>
                  <a:lnTo>
                    <a:pt x="981" y="107"/>
                  </a:lnTo>
                  <a:lnTo>
                    <a:pt x="981" y="111"/>
                  </a:lnTo>
                  <a:lnTo>
                    <a:pt x="977" y="111"/>
                  </a:lnTo>
                  <a:lnTo>
                    <a:pt x="974" y="111"/>
                  </a:lnTo>
                  <a:lnTo>
                    <a:pt x="974" y="115"/>
                  </a:lnTo>
                  <a:lnTo>
                    <a:pt x="974" y="115"/>
                  </a:lnTo>
                  <a:lnTo>
                    <a:pt x="970" y="118"/>
                  </a:lnTo>
                  <a:lnTo>
                    <a:pt x="970" y="118"/>
                  </a:lnTo>
                  <a:lnTo>
                    <a:pt x="970" y="122"/>
                  </a:lnTo>
                  <a:lnTo>
                    <a:pt x="970" y="122"/>
                  </a:lnTo>
                  <a:lnTo>
                    <a:pt x="966" y="122"/>
                  </a:lnTo>
                  <a:lnTo>
                    <a:pt x="963" y="126"/>
                  </a:lnTo>
                  <a:lnTo>
                    <a:pt x="963" y="126"/>
                  </a:lnTo>
                  <a:lnTo>
                    <a:pt x="959" y="126"/>
                  </a:lnTo>
                  <a:lnTo>
                    <a:pt x="959" y="126"/>
                  </a:lnTo>
                  <a:lnTo>
                    <a:pt x="955" y="126"/>
                  </a:lnTo>
                  <a:lnTo>
                    <a:pt x="955" y="126"/>
                  </a:lnTo>
                  <a:lnTo>
                    <a:pt x="952" y="122"/>
                  </a:lnTo>
                  <a:lnTo>
                    <a:pt x="952" y="122"/>
                  </a:lnTo>
                  <a:lnTo>
                    <a:pt x="948" y="126"/>
                  </a:lnTo>
                  <a:lnTo>
                    <a:pt x="944" y="126"/>
                  </a:lnTo>
                  <a:lnTo>
                    <a:pt x="944" y="122"/>
                  </a:lnTo>
                  <a:lnTo>
                    <a:pt x="944" y="118"/>
                  </a:lnTo>
                  <a:lnTo>
                    <a:pt x="940" y="118"/>
                  </a:lnTo>
                  <a:lnTo>
                    <a:pt x="937" y="115"/>
                  </a:lnTo>
                  <a:lnTo>
                    <a:pt x="937" y="115"/>
                  </a:lnTo>
                  <a:lnTo>
                    <a:pt x="940" y="111"/>
                  </a:lnTo>
                  <a:lnTo>
                    <a:pt x="940" y="111"/>
                  </a:lnTo>
                  <a:lnTo>
                    <a:pt x="937" y="107"/>
                  </a:lnTo>
                  <a:lnTo>
                    <a:pt x="937" y="103"/>
                  </a:lnTo>
                  <a:lnTo>
                    <a:pt x="937" y="103"/>
                  </a:lnTo>
                  <a:lnTo>
                    <a:pt x="933" y="103"/>
                  </a:lnTo>
                  <a:lnTo>
                    <a:pt x="933" y="100"/>
                  </a:lnTo>
                  <a:lnTo>
                    <a:pt x="937" y="100"/>
                  </a:lnTo>
                  <a:lnTo>
                    <a:pt x="937" y="96"/>
                  </a:lnTo>
                  <a:lnTo>
                    <a:pt x="937" y="96"/>
                  </a:lnTo>
                  <a:lnTo>
                    <a:pt x="933" y="96"/>
                  </a:lnTo>
                  <a:lnTo>
                    <a:pt x="933" y="100"/>
                  </a:lnTo>
                  <a:lnTo>
                    <a:pt x="929" y="100"/>
                  </a:lnTo>
                  <a:lnTo>
                    <a:pt x="929" y="100"/>
                  </a:lnTo>
                  <a:lnTo>
                    <a:pt x="926" y="100"/>
                  </a:lnTo>
                  <a:lnTo>
                    <a:pt x="926" y="96"/>
                  </a:lnTo>
                  <a:lnTo>
                    <a:pt x="922" y="96"/>
                  </a:lnTo>
                  <a:lnTo>
                    <a:pt x="922" y="96"/>
                  </a:lnTo>
                  <a:lnTo>
                    <a:pt x="918" y="96"/>
                  </a:lnTo>
                  <a:lnTo>
                    <a:pt x="918" y="92"/>
                  </a:lnTo>
                  <a:lnTo>
                    <a:pt x="918" y="92"/>
                  </a:lnTo>
                  <a:lnTo>
                    <a:pt x="915" y="92"/>
                  </a:lnTo>
                  <a:lnTo>
                    <a:pt x="915" y="92"/>
                  </a:lnTo>
                  <a:lnTo>
                    <a:pt x="915" y="89"/>
                  </a:lnTo>
                  <a:lnTo>
                    <a:pt x="911" y="89"/>
                  </a:lnTo>
                  <a:lnTo>
                    <a:pt x="911" y="89"/>
                  </a:lnTo>
                  <a:lnTo>
                    <a:pt x="911" y="85"/>
                  </a:lnTo>
                  <a:lnTo>
                    <a:pt x="907" y="85"/>
                  </a:lnTo>
                  <a:lnTo>
                    <a:pt x="907" y="85"/>
                  </a:lnTo>
                  <a:lnTo>
                    <a:pt x="907" y="89"/>
                  </a:lnTo>
                  <a:lnTo>
                    <a:pt x="903" y="85"/>
                  </a:lnTo>
                  <a:lnTo>
                    <a:pt x="903" y="89"/>
                  </a:lnTo>
                  <a:lnTo>
                    <a:pt x="903" y="89"/>
                  </a:lnTo>
                  <a:lnTo>
                    <a:pt x="900" y="89"/>
                  </a:lnTo>
                  <a:lnTo>
                    <a:pt x="900" y="85"/>
                  </a:lnTo>
                  <a:lnTo>
                    <a:pt x="896" y="85"/>
                  </a:lnTo>
                  <a:lnTo>
                    <a:pt x="892" y="85"/>
                  </a:lnTo>
                  <a:lnTo>
                    <a:pt x="892" y="85"/>
                  </a:lnTo>
                  <a:lnTo>
                    <a:pt x="892" y="81"/>
                  </a:lnTo>
                  <a:lnTo>
                    <a:pt x="892" y="81"/>
                  </a:lnTo>
                  <a:lnTo>
                    <a:pt x="892" y="81"/>
                  </a:lnTo>
                  <a:lnTo>
                    <a:pt x="889" y="85"/>
                  </a:lnTo>
                  <a:lnTo>
                    <a:pt x="885" y="81"/>
                  </a:lnTo>
                  <a:lnTo>
                    <a:pt x="885" y="85"/>
                  </a:lnTo>
                  <a:lnTo>
                    <a:pt x="885" y="81"/>
                  </a:lnTo>
                  <a:lnTo>
                    <a:pt x="881" y="85"/>
                  </a:lnTo>
                  <a:lnTo>
                    <a:pt x="881" y="81"/>
                  </a:lnTo>
                  <a:lnTo>
                    <a:pt x="878" y="81"/>
                  </a:lnTo>
                  <a:lnTo>
                    <a:pt x="878" y="81"/>
                  </a:lnTo>
                  <a:lnTo>
                    <a:pt x="874" y="77"/>
                  </a:lnTo>
                  <a:lnTo>
                    <a:pt x="870" y="74"/>
                  </a:lnTo>
                  <a:lnTo>
                    <a:pt x="870" y="70"/>
                  </a:lnTo>
                  <a:lnTo>
                    <a:pt x="870" y="70"/>
                  </a:lnTo>
                  <a:lnTo>
                    <a:pt x="866" y="70"/>
                  </a:lnTo>
                  <a:lnTo>
                    <a:pt x="866" y="66"/>
                  </a:lnTo>
                  <a:lnTo>
                    <a:pt x="866" y="66"/>
                  </a:lnTo>
                  <a:lnTo>
                    <a:pt x="866" y="63"/>
                  </a:lnTo>
                  <a:lnTo>
                    <a:pt x="863" y="63"/>
                  </a:lnTo>
                  <a:lnTo>
                    <a:pt x="863" y="59"/>
                  </a:lnTo>
                  <a:lnTo>
                    <a:pt x="859" y="55"/>
                  </a:lnTo>
                  <a:lnTo>
                    <a:pt x="855" y="51"/>
                  </a:lnTo>
                  <a:lnTo>
                    <a:pt x="855" y="48"/>
                  </a:lnTo>
                  <a:lnTo>
                    <a:pt x="852" y="48"/>
                  </a:lnTo>
                  <a:lnTo>
                    <a:pt x="852" y="48"/>
                  </a:lnTo>
                  <a:lnTo>
                    <a:pt x="848" y="48"/>
                  </a:lnTo>
                  <a:lnTo>
                    <a:pt x="852" y="44"/>
                  </a:lnTo>
                  <a:lnTo>
                    <a:pt x="852" y="44"/>
                  </a:lnTo>
                  <a:lnTo>
                    <a:pt x="848" y="44"/>
                  </a:lnTo>
                  <a:lnTo>
                    <a:pt x="848" y="40"/>
                  </a:lnTo>
                  <a:lnTo>
                    <a:pt x="844" y="40"/>
                  </a:lnTo>
                  <a:lnTo>
                    <a:pt x="844" y="37"/>
                  </a:lnTo>
                  <a:lnTo>
                    <a:pt x="844" y="33"/>
                  </a:lnTo>
                  <a:lnTo>
                    <a:pt x="840" y="33"/>
                  </a:lnTo>
                  <a:lnTo>
                    <a:pt x="837" y="29"/>
                  </a:lnTo>
                  <a:lnTo>
                    <a:pt x="837" y="29"/>
                  </a:lnTo>
                  <a:lnTo>
                    <a:pt x="837" y="25"/>
                  </a:lnTo>
                  <a:lnTo>
                    <a:pt x="837" y="25"/>
                  </a:lnTo>
                  <a:lnTo>
                    <a:pt x="833" y="25"/>
                  </a:lnTo>
                  <a:lnTo>
                    <a:pt x="833" y="25"/>
                  </a:lnTo>
                  <a:lnTo>
                    <a:pt x="833" y="22"/>
                  </a:lnTo>
                  <a:lnTo>
                    <a:pt x="833" y="22"/>
                  </a:lnTo>
                  <a:lnTo>
                    <a:pt x="833" y="18"/>
                  </a:lnTo>
                  <a:lnTo>
                    <a:pt x="829" y="18"/>
                  </a:lnTo>
                  <a:lnTo>
                    <a:pt x="829" y="14"/>
                  </a:lnTo>
                  <a:lnTo>
                    <a:pt x="829" y="14"/>
                  </a:lnTo>
                  <a:lnTo>
                    <a:pt x="829" y="14"/>
                  </a:lnTo>
                  <a:lnTo>
                    <a:pt x="826" y="14"/>
                  </a:lnTo>
                  <a:lnTo>
                    <a:pt x="822" y="14"/>
                  </a:lnTo>
                  <a:lnTo>
                    <a:pt x="822" y="11"/>
                  </a:lnTo>
                  <a:lnTo>
                    <a:pt x="822" y="11"/>
                  </a:lnTo>
                  <a:lnTo>
                    <a:pt x="822" y="11"/>
                  </a:lnTo>
                  <a:lnTo>
                    <a:pt x="822" y="7"/>
                  </a:lnTo>
                  <a:lnTo>
                    <a:pt x="818" y="11"/>
                  </a:lnTo>
                  <a:lnTo>
                    <a:pt x="818" y="7"/>
                  </a:lnTo>
                  <a:lnTo>
                    <a:pt x="818" y="7"/>
                  </a:lnTo>
                  <a:lnTo>
                    <a:pt x="815" y="7"/>
                  </a:lnTo>
                  <a:lnTo>
                    <a:pt x="818" y="7"/>
                  </a:lnTo>
                  <a:lnTo>
                    <a:pt x="815" y="3"/>
                  </a:lnTo>
                  <a:lnTo>
                    <a:pt x="815" y="3"/>
                  </a:lnTo>
                  <a:lnTo>
                    <a:pt x="811" y="3"/>
                  </a:lnTo>
                  <a:lnTo>
                    <a:pt x="811" y="3"/>
                  </a:lnTo>
                  <a:lnTo>
                    <a:pt x="807" y="3"/>
                  </a:lnTo>
                  <a:lnTo>
                    <a:pt x="807" y="3"/>
                  </a:lnTo>
                  <a:lnTo>
                    <a:pt x="803" y="3"/>
                  </a:lnTo>
                  <a:lnTo>
                    <a:pt x="803" y="3"/>
                  </a:lnTo>
                  <a:lnTo>
                    <a:pt x="803" y="3"/>
                  </a:lnTo>
                  <a:lnTo>
                    <a:pt x="803" y="7"/>
                  </a:lnTo>
                  <a:lnTo>
                    <a:pt x="800" y="3"/>
                  </a:lnTo>
                  <a:lnTo>
                    <a:pt x="800" y="3"/>
                  </a:lnTo>
                  <a:lnTo>
                    <a:pt x="796" y="3"/>
                  </a:lnTo>
                  <a:lnTo>
                    <a:pt x="792" y="3"/>
                  </a:lnTo>
                  <a:lnTo>
                    <a:pt x="792" y="3"/>
                  </a:lnTo>
                  <a:lnTo>
                    <a:pt x="789" y="0"/>
                  </a:lnTo>
                  <a:lnTo>
                    <a:pt x="785" y="0"/>
                  </a:lnTo>
                  <a:lnTo>
                    <a:pt x="781" y="0"/>
                  </a:lnTo>
                  <a:lnTo>
                    <a:pt x="781" y="0"/>
                  </a:lnTo>
                  <a:lnTo>
                    <a:pt x="778" y="0"/>
                  </a:lnTo>
                  <a:lnTo>
                    <a:pt x="778" y="0"/>
                  </a:lnTo>
                  <a:lnTo>
                    <a:pt x="774" y="0"/>
                  </a:lnTo>
                  <a:lnTo>
                    <a:pt x="770" y="0"/>
                  </a:lnTo>
                  <a:lnTo>
                    <a:pt x="770" y="0"/>
                  </a:lnTo>
                  <a:lnTo>
                    <a:pt x="770" y="3"/>
                  </a:lnTo>
                  <a:lnTo>
                    <a:pt x="766" y="3"/>
                  </a:lnTo>
                  <a:lnTo>
                    <a:pt x="763" y="3"/>
                  </a:lnTo>
                  <a:lnTo>
                    <a:pt x="759" y="3"/>
                  </a:lnTo>
                  <a:lnTo>
                    <a:pt x="759" y="3"/>
                  </a:lnTo>
                  <a:lnTo>
                    <a:pt x="755" y="3"/>
                  </a:lnTo>
                  <a:lnTo>
                    <a:pt x="755" y="7"/>
                  </a:lnTo>
                  <a:lnTo>
                    <a:pt x="752" y="7"/>
                  </a:lnTo>
                  <a:lnTo>
                    <a:pt x="748" y="7"/>
                  </a:lnTo>
                  <a:lnTo>
                    <a:pt x="748" y="7"/>
                  </a:lnTo>
                  <a:lnTo>
                    <a:pt x="748" y="7"/>
                  </a:lnTo>
                  <a:lnTo>
                    <a:pt x="744" y="7"/>
                  </a:lnTo>
                  <a:lnTo>
                    <a:pt x="741" y="7"/>
                  </a:lnTo>
                  <a:lnTo>
                    <a:pt x="737" y="11"/>
                  </a:lnTo>
                  <a:lnTo>
                    <a:pt x="737" y="11"/>
                  </a:lnTo>
                  <a:lnTo>
                    <a:pt x="737" y="14"/>
                  </a:lnTo>
                  <a:lnTo>
                    <a:pt x="733" y="18"/>
                  </a:lnTo>
                  <a:lnTo>
                    <a:pt x="733" y="18"/>
                  </a:lnTo>
                  <a:lnTo>
                    <a:pt x="733" y="22"/>
                  </a:lnTo>
                  <a:lnTo>
                    <a:pt x="733" y="22"/>
                  </a:lnTo>
                  <a:lnTo>
                    <a:pt x="733" y="25"/>
                  </a:lnTo>
                  <a:lnTo>
                    <a:pt x="733" y="25"/>
                  </a:lnTo>
                  <a:lnTo>
                    <a:pt x="737" y="25"/>
                  </a:lnTo>
                  <a:lnTo>
                    <a:pt x="741" y="25"/>
                  </a:lnTo>
                  <a:lnTo>
                    <a:pt x="741" y="25"/>
                  </a:lnTo>
                  <a:lnTo>
                    <a:pt x="744" y="25"/>
                  </a:lnTo>
                  <a:lnTo>
                    <a:pt x="744" y="29"/>
                  </a:lnTo>
                  <a:lnTo>
                    <a:pt x="748" y="29"/>
                  </a:lnTo>
                  <a:lnTo>
                    <a:pt x="748" y="33"/>
                  </a:lnTo>
                  <a:lnTo>
                    <a:pt x="748" y="33"/>
                  </a:lnTo>
                  <a:lnTo>
                    <a:pt x="752" y="37"/>
                  </a:lnTo>
                  <a:lnTo>
                    <a:pt x="748" y="40"/>
                  </a:lnTo>
                  <a:lnTo>
                    <a:pt x="748" y="40"/>
                  </a:lnTo>
                  <a:lnTo>
                    <a:pt x="744" y="44"/>
                  </a:lnTo>
                  <a:lnTo>
                    <a:pt x="744" y="48"/>
                  </a:lnTo>
                  <a:lnTo>
                    <a:pt x="744" y="48"/>
                  </a:lnTo>
                  <a:lnTo>
                    <a:pt x="741" y="51"/>
                  </a:lnTo>
                  <a:lnTo>
                    <a:pt x="741" y="55"/>
                  </a:lnTo>
                  <a:lnTo>
                    <a:pt x="741" y="55"/>
                  </a:lnTo>
                  <a:lnTo>
                    <a:pt x="741" y="59"/>
                  </a:lnTo>
                  <a:lnTo>
                    <a:pt x="741" y="63"/>
                  </a:lnTo>
                  <a:lnTo>
                    <a:pt x="744" y="63"/>
                  </a:lnTo>
                  <a:lnTo>
                    <a:pt x="744" y="66"/>
                  </a:lnTo>
                  <a:lnTo>
                    <a:pt x="741" y="66"/>
                  </a:lnTo>
                  <a:lnTo>
                    <a:pt x="741" y="70"/>
                  </a:lnTo>
                  <a:lnTo>
                    <a:pt x="744" y="70"/>
                  </a:lnTo>
                  <a:lnTo>
                    <a:pt x="744" y="77"/>
                  </a:lnTo>
                  <a:lnTo>
                    <a:pt x="741" y="77"/>
                  </a:lnTo>
                  <a:lnTo>
                    <a:pt x="741" y="81"/>
                  </a:lnTo>
                  <a:lnTo>
                    <a:pt x="744" y="81"/>
                  </a:lnTo>
                  <a:lnTo>
                    <a:pt x="744" y="81"/>
                  </a:lnTo>
                  <a:lnTo>
                    <a:pt x="744" y="81"/>
                  </a:lnTo>
                  <a:lnTo>
                    <a:pt x="748" y="81"/>
                  </a:lnTo>
                  <a:lnTo>
                    <a:pt x="748" y="85"/>
                  </a:lnTo>
                  <a:lnTo>
                    <a:pt x="748" y="89"/>
                  </a:lnTo>
                  <a:lnTo>
                    <a:pt x="744" y="92"/>
                  </a:lnTo>
                  <a:lnTo>
                    <a:pt x="737" y="92"/>
                  </a:lnTo>
                  <a:lnTo>
                    <a:pt x="733" y="92"/>
                  </a:lnTo>
                  <a:lnTo>
                    <a:pt x="726" y="100"/>
                  </a:lnTo>
                  <a:lnTo>
                    <a:pt x="726" y="100"/>
                  </a:lnTo>
                  <a:lnTo>
                    <a:pt x="722" y="100"/>
                  </a:lnTo>
                  <a:lnTo>
                    <a:pt x="718" y="100"/>
                  </a:lnTo>
                  <a:lnTo>
                    <a:pt x="715" y="100"/>
                  </a:lnTo>
                  <a:lnTo>
                    <a:pt x="715" y="96"/>
                  </a:lnTo>
                  <a:lnTo>
                    <a:pt x="711" y="96"/>
                  </a:lnTo>
                  <a:lnTo>
                    <a:pt x="711" y="100"/>
                  </a:lnTo>
                  <a:lnTo>
                    <a:pt x="711" y="100"/>
                  </a:lnTo>
                  <a:lnTo>
                    <a:pt x="707" y="122"/>
                  </a:lnTo>
                  <a:lnTo>
                    <a:pt x="707" y="126"/>
                  </a:lnTo>
                  <a:lnTo>
                    <a:pt x="707" y="129"/>
                  </a:lnTo>
                  <a:lnTo>
                    <a:pt x="707" y="133"/>
                  </a:lnTo>
                  <a:lnTo>
                    <a:pt x="703" y="140"/>
                  </a:lnTo>
                  <a:lnTo>
                    <a:pt x="707" y="144"/>
                  </a:lnTo>
                  <a:lnTo>
                    <a:pt x="715" y="148"/>
                  </a:lnTo>
                  <a:lnTo>
                    <a:pt x="722" y="144"/>
                  </a:lnTo>
                  <a:lnTo>
                    <a:pt x="726" y="144"/>
                  </a:lnTo>
                  <a:lnTo>
                    <a:pt x="733" y="144"/>
                  </a:lnTo>
                  <a:lnTo>
                    <a:pt x="737" y="148"/>
                  </a:lnTo>
                  <a:lnTo>
                    <a:pt x="741" y="144"/>
                  </a:lnTo>
                  <a:lnTo>
                    <a:pt x="741" y="140"/>
                  </a:lnTo>
                  <a:lnTo>
                    <a:pt x="741" y="137"/>
                  </a:lnTo>
                  <a:lnTo>
                    <a:pt x="744" y="137"/>
                  </a:lnTo>
                  <a:lnTo>
                    <a:pt x="748" y="133"/>
                  </a:lnTo>
                  <a:lnTo>
                    <a:pt x="755" y="137"/>
                  </a:lnTo>
                  <a:lnTo>
                    <a:pt x="759" y="140"/>
                  </a:lnTo>
                  <a:lnTo>
                    <a:pt x="766" y="144"/>
                  </a:lnTo>
                  <a:lnTo>
                    <a:pt x="770" y="152"/>
                  </a:lnTo>
                  <a:lnTo>
                    <a:pt x="774" y="155"/>
                  </a:lnTo>
                  <a:lnTo>
                    <a:pt x="778" y="159"/>
                  </a:lnTo>
                  <a:lnTo>
                    <a:pt x="778" y="159"/>
                  </a:lnTo>
                  <a:lnTo>
                    <a:pt x="778" y="163"/>
                  </a:lnTo>
                  <a:lnTo>
                    <a:pt x="774" y="163"/>
                  </a:lnTo>
                  <a:lnTo>
                    <a:pt x="774" y="166"/>
                  </a:lnTo>
                  <a:lnTo>
                    <a:pt x="774" y="166"/>
                  </a:lnTo>
                  <a:lnTo>
                    <a:pt x="770" y="166"/>
                  </a:lnTo>
                  <a:lnTo>
                    <a:pt x="770" y="166"/>
                  </a:lnTo>
                  <a:lnTo>
                    <a:pt x="766" y="166"/>
                  </a:lnTo>
                  <a:lnTo>
                    <a:pt x="766" y="166"/>
                  </a:lnTo>
                  <a:lnTo>
                    <a:pt x="759" y="166"/>
                  </a:lnTo>
                  <a:lnTo>
                    <a:pt x="759" y="166"/>
                  </a:lnTo>
                  <a:lnTo>
                    <a:pt x="755" y="170"/>
                  </a:lnTo>
                  <a:lnTo>
                    <a:pt x="752" y="174"/>
                  </a:lnTo>
                  <a:lnTo>
                    <a:pt x="748" y="174"/>
                  </a:lnTo>
                  <a:lnTo>
                    <a:pt x="744" y="174"/>
                  </a:lnTo>
                  <a:lnTo>
                    <a:pt x="744" y="174"/>
                  </a:lnTo>
                  <a:lnTo>
                    <a:pt x="744" y="178"/>
                  </a:lnTo>
                  <a:lnTo>
                    <a:pt x="741" y="178"/>
                  </a:lnTo>
                  <a:lnTo>
                    <a:pt x="741" y="178"/>
                  </a:lnTo>
                  <a:lnTo>
                    <a:pt x="737" y="178"/>
                  </a:lnTo>
                  <a:lnTo>
                    <a:pt x="737" y="178"/>
                  </a:lnTo>
                  <a:lnTo>
                    <a:pt x="733" y="185"/>
                  </a:lnTo>
                  <a:lnTo>
                    <a:pt x="733" y="189"/>
                  </a:lnTo>
                  <a:lnTo>
                    <a:pt x="733" y="192"/>
                  </a:lnTo>
                  <a:lnTo>
                    <a:pt x="733" y="192"/>
                  </a:lnTo>
                  <a:lnTo>
                    <a:pt x="729" y="192"/>
                  </a:lnTo>
                  <a:lnTo>
                    <a:pt x="722" y="200"/>
                  </a:lnTo>
                  <a:lnTo>
                    <a:pt x="718" y="200"/>
                  </a:lnTo>
                  <a:lnTo>
                    <a:pt x="711" y="196"/>
                  </a:lnTo>
                  <a:lnTo>
                    <a:pt x="711" y="200"/>
                  </a:lnTo>
                  <a:lnTo>
                    <a:pt x="707" y="204"/>
                  </a:lnTo>
                  <a:lnTo>
                    <a:pt x="703" y="207"/>
                  </a:lnTo>
                  <a:lnTo>
                    <a:pt x="700" y="207"/>
                  </a:lnTo>
                  <a:lnTo>
                    <a:pt x="700" y="211"/>
                  </a:lnTo>
                  <a:lnTo>
                    <a:pt x="696" y="215"/>
                  </a:lnTo>
                  <a:lnTo>
                    <a:pt x="696" y="215"/>
                  </a:lnTo>
                  <a:lnTo>
                    <a:pt x="692" y="211"/>
                  </a:lnTo>
                  <a:lnTo>
                    <a:pt x="689" y="211"/>
                  </a:lnTo>
                  <a:lnTo>
                    <a:pt x="685" y="211"/>
                  </a:lnTo>
                  <a:lnTo>
                    <a:pt x="681" y="207"/>
                  </a:lnTo>
                  <a:lnTo>
                    <a:pt x="674" y="207"/>
                  </a:lnTo>
                  <a:lnTo>
                    <a:pt x="670" y="207"/>
                  </a:lnTo>
                  <a:lnTo>
                    <a:pt x="666" y="211"/>
                  </a:lnTo>
                  <a:lnTo>
                    <a:pt x="663" y="215"/>
                  </a:lnTo>
                  <a:lnTo>
                    <a:pt x="663" y="222"/>
                  </a:lnTo>
                  <a:lnTo>
                    <a:pt x="663" y="222"/>
                  </a:lnTo>
                  <a:lnTo>
                    <a:pt x="663" y="226"/>
                  </a:lnTo>
                  <a:lnTo>
                    <a:pt x="670" y="230"/>
                  </a:lnTo>
                  <a:lnTo>
                    <a:pt x="678" y="233"/>
                  </a:lnTo>
                  <a:lnTo>
                    <a:pt x="678" y="237"/>
                  </a:lnTo>
                  <a:lnTo>
                    <a:pt x="674" y="237"/>
                  </a:lnTo>
                  <a:lnTo>
                    <a:pt x="674" y="241"/>
                  </a:lnTo>
                  <a:lnTo>
                    <a:pt x="666" y="248"/>
                  </a:lnTo>
                  <a:lnTo>
                    <a:pt x="663" y="255"/>
                  </a:lnTo>
                  <a:lnTo>
                    <a:pt x="659" y="259"/>
                  </a:lnTo>
                  <a:lnTo>
                    <a:pt x="655" y="259"/>
                  </a:lnTo>
                  <a:lnTo>
                    <a:pt x="652" y="263"/>
                  </a:lnTo>
                  <a:lnTo>
                    <a:pt x="648" y="263"/>
                  </a:lnTo>
                  <a:lnTo>
                    <a:pt x="644" y="263"/>
                  </a:lnTo>
                  <a:lnTo>
                    <a:pt x="641" y="267"/>
                  </a:lnTo>
                  <a:lnTo>
                    <a:pt x="633" y="267"/>
                  </a:lnTo>
                  <a:lnTo>
                    <a:pt x="626" y="267"/>
                  </a:lnTo>
                  <a:lnTo>
                    <a:pt x="622" y="270"/>
                  </a:lnTo>
                  <a:lnTo>
                    <a:pt x="618" y="270"/>
                  </a:lnTo>
                  <a:lnTo>
                    <a:pt x="607" y="274"/>
                  </a:lnTo>
                  <a:lnTo>
                    <a:pt x="596" y="278"/>
                  </a:lnTo>
                  <a:lnTo>
                    <a:pt x="592" y="281"/>
                  </a:lnTo>
                  <a:lnTo>
                    <a:pt x="585" y="289"/>
                  </a:lnTo>
                  <a:lnTo>
                    <a:pt x="581" y="289"/>
                  </a:lnTo>
                  <a:lnTo>
                    <a:pt x="578" y="289"/>
                  </a:lnTo>
                  <a:lnTo>
                    <a:pt x="574" y="289"/>
                  </a:lnTo>
                  <a:lnTo>
                    <a:pt x="574" y="285"/>
                  </a:lnTo>
                  <a:lnTo>
                    <a:pt x="574" y="285"/>
                  </a:lnTo>
                  <a:lnTo>
                    <a:pt x="566" y="285"/>
                  </a:lnTo>
                  <a:lnTo>
                    <a:pt x="559" y="289"/>
                  </a:lnTo>
                  <a:lnTo>
                    <a:pt x="555" y="285"/>
                  </a:lnTo>
                  <a:lnTo>
                    <a:pt x="548" y="285"/>
                  </a:lnTo>
                  <a:lnTo>
                    <a:pt x="541" y="281"/>
                  </a:lnTo>
                  <a:lnTo>
                    <a:pt x="529" y="278"/>
                  </a:lnTo>
                  <a:lnTo>
                    <a:pt x="522" y="270"/>
                  </a:lnTo>
                  <a:lnTo>
                    <a:pt x="518" y="270"/>
                  </a:lnTo>
                  <a:lnTo>
                    <a:pt x="507" y="270"/>
                  </a:lnTo>
                  <a:lnTo>
                    <a:pt x="496" y="270"/>
                  </a:lnTo>
                  <a:lnTo>
                    <a:pt x="496" y="270"/>
                  </a:lnTo>
                  <a:lnTo>
                    <a:pt x="492" y="270"/>
                  </a:lnTo>
                  <a:lnTo>
                    <a:pt x="492" y="274"/>
                  </a:lnTo>
                  <a:lnTo>
                    <a:pt x="485" y="274"/>
                  </a:lnTo>
                  <a:lnTo>
                    <a:pt x="478" y="274"/>
                  </a:lnTo>
                  <a:lnTo>
                    <a:pt x="467" y="274"/>
                  </a:lnTo>
                  <a:lnTo>
                    <a:pt x="455" y="274"/>
                  </a:lnTo>
                  <a:lnTo>
                    <a:pt x="448" y="274"/>
                  </a:lnTo>
                  <a:lnTo>
                    <a:pt x="441" y="274"/>
                  </a:lnTo>
                  <a:lnTo>
                    <a:pt x="437" y="274"/>
                  </a:lnTo>
                  <a:lnTo>
                    <a:pt x="433" y="274"/>
                  </a:lnTo>
                  <a:lnTo>
                    <a:pt x="429" y="267"/>
                  </a:lnTo>
                  <a:lnTo>
                    <a:pt x="429" y="263"/>
                  </a:lnTo>
                  <a:lnTo>
                    <a:pt x="426" y="259"/>
                  </a:lnTo>
                  <a:lnTo>
                    <a:pt x="422" y="255"/>
                  </a:lnTo>
                  <a:lnTo>
                    <a:pt x="422" y="252"/>
                  </a:lnTo>
                  <a:lnTo>
                    <a:pt x="422" y="252"/>
                  </a:lnTo>
                  <a:lnTo>
                    <a:pt x="418" y="248"/>
                  </a:lnTo>
                  <a:lnTo>
                    <a:pt x="415" y="248"/>
                  </a:lnTo>
                  <a:lnTo>
                    <a:pt x="415" y="248"/>
                  </a:lnTo>
                  <a:lnTo>
                    <a:pt x="415" y="244"/>
                  </a:lnTo>
                  <a:lnTo>
                    <a:pt x="415" y="244"/>
                  </a:lnTo>
                  <a:lnTo>
                    <a:pt x="411" y="244"/>
                  </a:lnTo>
                  <a:lnTo>
                    <a:pt x="411" y="244"/>
                  </a:lnTo>
                  <a:lnTo>
                    <a:pt x="407" y="244"/>
                  </a:lnTo>
                  <a:lnTo>
                    <a:pt x="404" y="241"/>
                  </a:lnTo>
                  <a:lnTo>
                    <a:pt x="396" y="237"/>
                  </a:lnTo>
                  <a:lnTo>
                    <a:pt x="392" y="237"/>
                  </a:lnTo>
                  <a:lnTo>
                    <a:pt x="392" y="237"/>
                  </a:lnTo>
                  <a:lnTo>
                    <a:pt x="389" y="237"/>
                  </a:lnTo>
                  <a:lnTo>
                    <a:pt x="389" y="233"/>
                  </a:lnTo>
                  <a:lnTo>
                    <a:pt x="385" y="233"/>
                  </a:lnTo>
                  <a:lnTo>
                    <a:pt x="374" y="230"/>
                  </a:lnTo>
                  <a:lnTo>
                    <a:pt x="370" y="230"/>
                  </a:lnTo>
                  <a:lnTo>
                    <a:pt x="370" y="230"/>
                  </a:lnTo>
                  <a:lnTo>
                    <a:pt x="367" y="230"/>
                  </a:lnTo>
                  <a:lnTo>
                    <a:pt x="359" y="230"/>
                  </a:lnTo>
                  <a:lnTo>
                    <a:pt x="341" y="230"/>
                  </a:lnTo>
                  <a:lnTo>
                    <a:pt x="337" y="226"/>
                  </a:lnTo>
                  <a:lnTo>
                    <a:pt x="333" y="222"/>
                  </a:lnTo>
                  <a:lnTo>
                    <a:pt x="333" y="218"/>
                  </a:lnTo>
                  <a:lnTo>
                    <a:pt x="333" y="215"/>
                  </a:lnTo>
                  <a:lnTo>
                    <a:pt x="337" y="215"/>
                  </a:lnTo>
                  <a:lnTo>
                    <a:pt x="337" y="215"/>
                  </a:lnTo>
                  <a:lnTo>
                    <a:pt x="337" y="211"/>
                  </a:lnTo>
                  <a:lnTo>
                    <a:pt x="337" y="207"/>
                  </a:lnTo>
                  <a:lnTo>
                    <a:pt x="337" y="204"/>
                  </a:lnTo>
                  <a:lnTo>
                    <a:pt x="337" y="204"/>
                  </a:lnTo>
                  <a:lnTo>
                    <a:pt x="337" y="200"/>
                  </a:lnTo>
                  <a:lnTo>
                    <a:pt x="337" y="200"/>
                  </a:lnTo>
                  <a:lnTo>
                    <a:pt x="333" y="196"/>
                  </a:lnTo>
                  <a:lnTo>
                    <a:pt x="330" y="192"/>
                  </a:lnTo>
                  <a:lnTo>
                    <a:pt x="330" y="192"/>
                  </a:lnTo>
                  <a:lnTo>
                    <a:pt x="326" y="189"/>
                  </a:lnTo>
                  <a:lnTo>
                    <a:pt x="326" y="189"/>
                  </a:lnTo>
                  <a:lnTo>
                    <a:pt x="326" y="185"/>
                  </a:lnTo>
                  <a:lnTo>
                    <a:pt x="322" y="181"/>
                  </a:lnTo>
                  <a:lnTo>
                    <a:pt x="322" y="181"/>
                  </a:lnTo>
                  <a:lnTo>
                    <a:pt x="318" y="178"/>
                  </a:lnTo>
                  <a:lnTo>
                    <a:pt x="318" y="178"/>
                  </a:lnTo>
                  <a:lnTo>
                    <a:pt x="315" y="174"/>
                  </a:lnTo>
                  <a:lnTo>
                    <a:pt x="315" y="174"/>
                  </a:lnTo>
                  <a:lnTo>
                    <a:pt x="311" y="174"/>
                  </a:lnTo>
                  <a:lnTo>
                    <a:pt x="307" y="178"/>
                  </a:lnTo>
                  <a:lnTo>
                    <a:pt x="307" y="178"/>
                  </a:lnTo>
                  <a:lnTo>
                    <a:pt x="307" y="178"/>
                  </a:lnTo>
                  <a:lnTo>
                    <a:pt x="304" y="174"/>
                  </a:lnTo>
                  <a:lnTo>
                    <a:pt x="304" y="174"/>
                  </a:lnTo>
                  <a:lnTo>
                    <a:pt x="300" y="174"/>
                  </a:lnTo>
                  <a:lnTo>
                    <a:pt x="296" y="174"/>
                  </a:lnTo>
                  <a:lnTo>
                    <a:pt x="296" y="174"/>
                  </a:lnTo>
                  <a:lnTo>
                    <a:pt x="292" y="178"/>
                  </a:lnTo>
                  <a:lnTo>
                    <a:pt x="292" y="178"/>
                  </a:lnTo>
                  <a:lnTo>
                    <a:pt x="289" y="174"/>
                  </a:lnTo>
                  <a:lnTo>
                    <a:pt x="289" y="174"/>
                  </a:lnTo>
                  <a:lnTo>
                    <a:pt x="289" y="170"/>
                  </a:lnTo>
                  <a:lnTo>
                    <a:pt x="285" y="170"/>
                  </a:lnTo>
                  <a:lnTo>
                    <a:pt x="281" y="166"/>
                  </a:lnTo>
                  <a:lnTo>
                    <a:pt x="281" y="163"/>
                  </a:lnTo>
                  <a:lnTo>
                    <a:pt x="278" y="163"/>
                  </a:lnTo>
                  <a:lnTo>
                    <a:pt x="278" y="163"/>
                  </a:lnTo>
                  <a:lnTo>
                    <a:pt x="274" y="159"/>
                  </a:lnTo>
                  <a:lnTo>
                    <a:pt x="274" y="159"/>
                  </a:lnTo>
                  <a:lnTo>
                    <a:pt x="274" y="155"/>
                  </a:lnTo>
                  <a:lnTo>
                    <a:pt x="274" y="159"/>
                  </a:lnTo>
                  <a:lnTo>
                    <a:pt x="274" y="159"/>
                  </a:lnTo>
                  <a:lnTo>
                    <a:pt x="274" y="159"/>
                  </a:lnTo>
                  <a:lnTo>
                    <a:pt x="270" y="155"/>
                  </a:lnTo>
                  <a:lnTo>
                    <a:pt x="270" y="155"/>
                  </a:lnTo>
                  <a:lnTo>
                    <a:pt x="270" y="152"/>
                  </a:lnTo>
                  <a:lnTo>
                    <a:pt x="270" y="152"/>
                  </a:lnTo>
                  <a:lnTo>
                    <a:pt x="270" y="152"/>
                  </a:lnTo>
                  <a:lnTo>
                    <a:pt x="267" y="152"/>
                  </a:lnTo>
                  <a:lnTo>
                    <a:pt x="263" y="148"/>
                  </a:lnTo>
                  <a:lnTo>
                    <a:pt x="263" y="152"/>
                  </a:lnTo>
                  <a:lnTo>
                    <a:pt x="263" y="152"/>
                  </a:lnTo>
                  <a:lnTo>
                    <a:pt x="259" y="155"/>
                  </a:lnTo>
                  <a:lnTo>
                    <a:pt x="255" y="159"/>
                  </a:lnTo>
                  <a:lnTo>
                    <a:pt x="255" y="163"/>
                  </a:lnTo>
                  <a:lnTo>
                    <a:pt x="255" y="163"/>
                  </a:lnTo>
                  <a:lnTo>
                    <a:pt x="252" y="166"/>
                  </a:lnTo>
                  <a:lnTo>
                    <a:pt x="248" y="166"/>
                  </a:lnTo>
                  <a:lnTo>
                    <a:pt x="244" y="170"/>
                  </a:lnTo>
                  <a:lnTo>
                    <a:pt x="244" y="174"/>
                  </a:lnTo>
                  <a:lnTo>
                    <a:pt x="244" y="178"/>
                  </a:lnTo>
                  <a:lnTo>
                    <a:pt x="248" y="185"/>
                  </a:lnTo>
                  <a:lnTo>
                    <a:pt x="252" y="189"/>
                  </a:lnTo>
                  <a:lnTo>
                    <a:pt x="252" y="192"/>
                  </a:lnTo>
                  <a:lnTo>
                    <a:pt x="248" y="196"/>
                  </a:lnTo>
                  <a:lnTo>
                    <a:pt x="244" y="196"/>
                  </a:lnTo>
                  <a:lnTo>
                    <a:pt x="241" y="200"/>
                  </a:lnTo>
                  <a:lnTo>
                    <a:pt x="237" y="200"/>
                  </a:lnTo>
                  <a:lnTo>
                    <a:pt x="237" y="200"/>
                  </a:lnTo>
                  <a:lnTo>
                    <a:pt x="237" y="196"/>
                  </a:lnTo>
                  <a:lnTo>
                    <a:pt x="233" y="196"/>
                  </a:lnTo>
                  <a:lnTo>
                    <a:pt x="226" y="200"/>
                  </a:lnTo>
                  <a:lnTo>
                    <a:pt x="222" y="200"/>
                  </a:lnTo>
                  <a:lnTo>
                    <a:pt x="215" y="196"/>
                  </a:lnTo>
                  <a:lnTo>
                    <a:pt x="211" y="196"/>
                  </a:lnTo>
                  <a:lnTo>
                    <a:pt x="211" y="196"/>
                  </a:lnTo>
                  <a:lnTo>
                    <a:pt x="207" y="204"/>
                  </a:lnTo>
                  <a:lnTo>
                    <a:pt x="207" y="207"/>
                  </a:lnTo>
                  <a:lnTo>
                    <a:pt x="207" y="211"/>
                  </a:lnTo>
                  <a:lnTo>
                    <a:pt x="204" y="218"/>
                  </a:lnTo>
                  <a:lnTo>
                    <a:pt x="204" y="226"/>
                  </a:lnTo>
                  <a:lnTo>
                    <a:pt x="204" y="230"/>
                  </a:lnTo>
                  <a:lnTo>
                    <a:pt x="207" y="230"/>
                  </a:lnTo>
                  <a:lnTo>
                    <a:pt x="211" y="230"/>
                  </a:lnTo>
                  <a:lnTo>
                    <a:pt x="207" y="233"/>
                  </a:lnTo>
                  <a:lnTo>
                    <a:pt x="207" y="237"/>
                  </a:lnTo>
                  <a:lnTo>
                    <a:pt x="207" y="237"/>
                  </a:lnTo>
                  <a:lnTo>
                    <a:pt x="204" y="237"/>
                  </a:lnTo>
                  <a:lnTo>
                    <a:pt x="200" y="237"/>
                  </a:lnTo>
                  <a:lnTo>
                    <a:pt x="200" y="237"/>
                  </a:lnTo>
                  <a:lnTo>
                    <a:pt x="196" y="237"/>
                  </a:lnTo>
                  <a:lnTo>
                    <a:pt x="193" y="237"/>
                  </a:lnTo>
                  <a:lnTo>
                    <a:pt x="185" y="241"/>
                  </a:lnTo>
                  <a:lnTo>
                    <a:pt x="181" y="241"/>
                  </a:lnTo>
                  <a:lnTo>
                    <a:pt x="178" y="241"/>
                  </a:lnTo>
                  <a:lnTo>
                    <a:pt x="178" y="241"/>
                  </a:lnTo>
                  <a:lnTo>
                    <a:pt x="174" y="241"/>
                  </a:lnTo>
                  <a:lnTo>
                    <a:pt x="170" y="244"/>
                  </a:lnTo>
                  <a:lnTo>
                    <a:pt x="170" y="244"/>
                  </a:lnTo>
                  <a:lnTo>
                    <a:pt x="174" y="248"/>
                  </a:lnTo>
                  <a:lnTo>
                    <a:pt x="178" y="248"/>
                  </a:lnTo>
                  <a:lnTo>
                    <a:pt x="181" y="248"/>
                  </a:lnTo>
                  <a:lnTo>
                    <a:pt x="181" y="248"/>
                  </a:lnTo>
                  <a:lnTo>
                    <a:pt x="181" y="252"/>
                  </a:lnTo>
                  <a:lnTo>
                    <a:pt x="181" y="255"/>
                  </a:lnTo>
                  <a:lnTo>
                    <a:pt x="181" y="259"/>
                  </a:lnTo>
                  <a:lnTo>
                    <a:pt x="185" y="259"/>
                  </a:lnTo>
                  <a:lnTo>
                    <a:pt x="185" y="263"/>
                  </a:lnTo>
                  <a:lnTo>
                    <a:pt x="189" y="267"/>
                  </a:lnTo>
                  <a:lnTo>
                    <a:pt x="189" y="270"/>
                  </a:lnTo>
                  <a:lnTo>
                    <a:pt x="193" y="270"/>
                  </a:lnTo>
                  <a:lnTo>
                    <a:pt x="193" y="278"/>
                  </a:lnTo>
                  <a:lnTo>
                    <a:pt x="189" y="278"/>
                  </a:lnTo>
                  <a:lnTo>
                    <a:pt x="189" y="281"/>
                  </a:lnTo>
                  <a:lnTo>
                    <a:pt x="193" y="285"/>
                  </a:lnTo>
                  <a:lnTo>
                    <a:pt x="189" y="285"/>
                  </a:lnTo>
                  <a:lnTo>
                    <a:pt x="189" y="289"/>
                  </a:lnTo>
                  <a:lnTo>
                    <a:pt x="189" y="289"/>
                  </a:lnTo>
                  <a:lnTo>
                    <a:pt x="189" y="293"/>
                  </a:lnTo>
                  <a:lnTo>
                    <a:pt x="185" y="296"/>
                  </a:lnTo>
                  <a:lnTo>
                    <a:pt x="178" y="293"/>
                  </a:lnTo>
                  <a:lnTo>
                    <a:pt x="170" y="285"/>
                  </a:lnTo>
                  <a:lnTo>
                    <a:pt x="167" y="285"/>
                  </a:lnTo>
                  <a:lnTo>
                    <a:pt x="159" y="285"/>
                  </a:lnTo>
                  <a:lnTo>
                    <a:pt x="152" y="285"/>
                  </a:lnTo>
                  <a:lnTo>
                    <a:pt x="144" y="285"/>
                  </a:lnTo>
                  <a:lnTo>
                    <a:pt x="137" y="281"/>
                  </a:lnTo>
                  <a:lnTo>
                    <a:pt x="130" y="285"/>
                  </a:lnTo>
                  <a:lnTo>
                    <a:pt x="126" y="285"/>
                  </a:lnTo>
                  <a:lnTo>
                    <a:pt x="122" y="285"/>
                  </a:lnTo>
                  <a:lnTo>
                    <a:pt x="118" y="285"/>
                  </a:lnTo>
                  <a:lnTo>
                    <a:pt x="115" y="289"/>
                  </a:lnTo>
                  <a:lnTo>
                    <a:pt x="107" y="285"/>
                  </a:lnTo>
                  <a:lnTo>
                    <a:pt x="100" y="285"/>
                  </a:lnTo>
                  <a:lnTo>
                    <a:pt x="96" y="285"/>
                  </a:lnTo>
                  <a:lnTo>
                    <a:pt x="93" y="285"/>
                  </a:lnTo>
                  <a:lnTo>
                    <a:pt x="89" y="285"/>
                  </a:lnTo>
                  <a:lnTo>
                    <a:pt x="85" y="285"/>
                  </a:lnTo>
                  <a:lnTo>
                    <a:pt x="81" y="285"/>
                  </a:lnTo>
                  <a:lnTo>
                    <a:pt x="81" y="285"/>
                  </a:lnTo>
                  <a:lnTo>
                    <a:pt x="81" y="289"/>
                  </a:lnTo>
                  <a:lnTo>
                    <a:pt x="81" y="293"/>
                  </a:lnTo>
                  <a:lnTo>
                    <a:pt x="81" y="296"/>
                  </a:lnTo>
                  <a:lnTo>
                    <a:pt x="78" y="296"/>
                  </a:lnTo>
                  <a:lnTo>
                    <a:pt x="67" y="296"/>
                  </a:lnTo>
                  <a:lnTo>
                    <a:pt x="56" y="296"/>
                  </a:lnTo>
                  <a:lnTo>
                    <a:pt x="52" y="293"/>
                  </a:lnTo>
                  <a:lnTo>
                    <a:pt x="44" y="293"/>
                  </a:lnTo>
                  <a:lnTo>
                    <a:pt x="44" y="296"/>
                  </a:lnTo>
                  <a:lnTo>
                    <a:pt x="44" y="296"/>
                  </a:lnTo>
                  <a:lnTo>
                    <a:pt x="41" y="300"/>
                  </a:lnTo>
                  <a:lnTo>
                    <a:pt x="41" y="300"/>
                  </a:lnTo>
                  <a:lnTo>
                    <a:pt x="41" y="300"/>
                  </a:lnTo>
                  <a:lnTo>
                    <a:pt x="41" y="304"/>
                  </a:lnTo>
                  <a:lnTo>
                    <a:pt x="37" y="311"/>
                  </a:lnTo>
                  <a:lnTo>
                    <a:pt x="33" y="315"/>
                  </a:lnTo>
                  <a:lnTo>
                    <a:pt x="37" y="319"/>
                  </a:lnTo>
                  <a:lnTo>
                    <a:pt x="44" y="319"/>
                  </a:lnTo>
                  <a:lnTo>
                    <a:pt x="48" y="322"/>
                  </a:lnTo>
                  <a:lnTo>
                    <a:pt x="52" y="322"/>
                  </a:lnTo>
                  <a:lnTo>
                    <a:pt x="52" y="319"/>
                  </a:lnTo>
                  <a:lnTo>
                    <a:pt x="52" y="315"/>
                  </a:lnTo>
                  <a:lnTo>
                    <a:pt x="56" y="315"/>
                  </a:lnTo>
                  <a:lnTo>
                    <a:pt x="63" y="322"/>
                  </a:lnTo>
                  <a:lnTo>
                    <a:pt x="63" y="326"/>
                  </a:lnTo>
                  <a:lnTo>
                    <a:pt x="59" y="330"/>
                  </a:lnTo>
                  <a:lnTo>
                    <a:pt x="56" y="330"/>
                  </a:lnTo>
                  <a:lnTo>
                    <a:pt x="48" y="330"/>
                  </a:lnTo>
                  <a:lnTo>
                    <a:pt x="44" y="330"/>
                  </a:lnTo>
                  <a:lnTo>
                    <a:pt x="41" y="326"/>
                  </a:lnTo>
                  <a:lnTo>
                    <a:pt x="37" y="330"/>
                  </a:lnTo>
                  <a:lnTo>
                    <a:pt x="33" y="330"/>
                  </a:lnTo>
                  <a:lnTo>
                    <a:pt x="30" y="333"/>
                  </a:lnTo>
                  <a:lnTo>
                    <a:pt x="26" y="333"/>
                  </a:lnTo>
                  <a:lnTo>
                    <a:pt x="26" y="337"/>
                  </a:lnTo>
                  <a:lnTo>
                    <a:pt x="30" y="341"/>
                  </a:lnTo>
                  <a:lnTo>
                    <a:pt x="30" y="341"/>
                  </a:lnTo>
                  <a:lnTo>
                    <a:pt x="22" y="345"/>
                  </a:lnTo>
                  <a:lnTo>
                    <a:pt x="15" y="345"/>
                  </a:lnTo>
                  <a:lnTo>
                    <a:pt x="18" y="348"/>
                  </a:lnTo>
                  <a:lnTo>
                    <a:pt x="18" y="348"/>
                  </a:lnTo>
                  <a:lnTo>
                    <a:pt x="11" y="352"/>
                  </a:lnTo>
                  <a:lnTo>
                    <a:pt x="11" y="356"/>
                  </a:lnTo>
                  <a:lnTo>
                    <a:pt x="7" y="356"/>
                  </a:lnTo>
                  <a:lnTo>
                    <a:pt x="4" y="356"/>
                  </a:lnTo>
                  <a:lnTo>
                    <a:pt x="0" y="356"/>
                  </a:lnTo>
                  <a:lnTo>
                    <a:pt x="0" y="363"/>
                  </a:lnTo>
                  <a:lnTo>
                    <a:pt x="4" y="367"/>
                  </a:lnTo>
                  <a:lnTo>
                    <a:pt x="7" y="367"/>
                  </a:lnTo>
                  <a:lnTo>
                    <a:pt x="11" y="367"/>
                  </a:lnTo>
                  <a:lnTo>
                    <a:pt x="11" y="370"/>
                  </a:lnTo>
                  <a:lnTo>
                    <a:pt x="11" y="370"/>
                  </a:lnTo>
                  <a:lnTo>
                    <a:pt x="11" y="378"/>
                  </a:lnTo>
                  <a:lnTo>
                    <a:pt x="15" y="378"/>
                  </a:lnTo>
                  <a:lnTo>
                    <a:pt x="15" y="382"/>
                  </a:lnTo>
                  <a:lnTo>
                    <a:pt x="15" y="382"/>
                  </a:lnTo>
                  <a:lnTo>
                    <a:pt x="11" y="389"/>
                  </a:lnTo>
                  <a:lnTo>
                    <a:pt x="7" y="400"/>
                  </a:lnTo>
                  <a:lnTo>
                    <a:pt x="7" y="400"/>
                  </a:lnTo>
                  <a:lnTo>
                    <a:pt x="11" y="404"/>
                  </a:lnTo>
                  <a:lnTo>
                    <a:pt x="15" y="404"/>
                  </a:lnTo>
                  <a:lnTo>
                    <a:pt x="18" y="404"/>
                  </a:lnTo>
                  <a:lnTo>
                    <a:pt x="22" y="400"/>
                  </a:lnTo>
                  <a:lnTo>
                    <a:pt x="26" y="400"/>
                  </a:lnTo>
                  <a:lnTo>
                    <a:pt x="26" y="396"/>
                  </a:lnTo>
                  <a:lnTo>
                    <a:pt x="30" y="396"/>
                  </a:lnTo>
                  <a:lnTo>
                    <a:pt x="30" y="396"/>
                  </a:lnTo>
                  <a:lnTo>
                    <a:pt x="33" y="400"/>
                  </a:lnTo>
                  <a:lnTo>
                    <a:pt x="37" y="400"/>
                  </a:lnTo>
                  <a:lnTo>
                    <a:pt x="37" y="396"/>
                  </a:lnTo>
                  <a:lnTo>
                    <a:pt x="37" y="396"/>
                  </a:lnTo>
                  <a:lnTo>
                    <a:pt x="37" y="393"/>
                  </a:lnTo>
                  <a:lnTo>
                    <a:pt x="41" y="393"/>
                  </a:lnTo>
                  <a:lnTo>
                    <a:pt x="41" y="393"/>
                  </a:lnTo>
                  <a:lnTo>
                    <a:pt x="41" y="393"/>
                  </a:lnTo>
                  <a:lnTo>
                    <a:pt x="44" y="393"/>
                  </a:lnTo>
                  <a:lnTo>
                    <a:pt x="48" y="393"/>
                  </a:lnTo>
                  <a:lnTo>
                    <a:pt x="48" y="389"/>
                  </a:lnTo>
                  <a:lnTo>
                    <a:pt x="48" y="385"/>
                  </a:lnTo>
                  <a:lnTo>
                    <a:pt x="48" y="385"/>
                  </a:lnTo>
                  <a:lnTo>
                    <a:pt x="52" y="382"/>
                  </a:lnTo>
                  <a:lnTo>
                    <a:pt x="52" y="378"/>
                  </a:lnTo>
                  <a:lnTo>
                    <a:pt x="52" y="374"/>
                  </a:lnTo>
                  <a:lnTo>
                    <a:pt x="59" y="374"/>
                  </a:lnTo>
                  <a:lnTo>
                    <a:pt x="59" y="378"/>
                  </a:lnTo>
                  <a:lnTo>
                    <a:pt x="63" y="378"/>
                  </a:lnTo>
                  <a:lnTo>
                    <a:pt x="63" y="382"/>
                  </a:lnTo>
                  <a:lnTo>
                    <a:pt x="63" y="385"/>
                  </a:lnTo>
                  <a:lnTo>
                    <a:pt x="63" y="385"/>
                  </a:lnTo>
                  <a:lnTo>
                    <a:pt x="67" y="385"/>
                  </a:lnTo>
                  <a:lnTo>
                    <a:pt x="67" y="389"/>
                  </a:lnTo>
                  <a:lnTo>
                    <a:pt x="67" y="393"/>
                  </a:lnTo>
                  <a:lnTo>
                    <a:pt x="67" y="396"/>
                  </a:lnTo>
                  <a:lnTo>
                    <a:pt x="67" y="404"/>
                  </a:lnTo>
                  <a:lnTo>
                    <a:pt x="70" y="404"/>
                  </a:lnTo>
                  <a:lnTo>
                    <a:pt x="70" y="408"/>
                  </a:lnTo>
                  <a:lnTo>
                    <a:pt x="74" y="408"/>
                  </a:lnTo>
                  <a:lnTo>
                    <a:pt x="78" y="408"/>
                  </a:lnTo>
                  <a:lnTo>
                    <a:pt x="81" y="408"/>
                  </a:lnTo>
                  <a:lnTo>
                    <a:pt x="81" y="404"/>
                  </a:lnTo>
                  <a:lnTo>
                    <a:pt x="85" y="404"/>
                  </a:lnTo>
                  <a:lnTo>
                    <a:pt x="89" y="400"/>
                  </a:lnTo>
                  <a:lnTo>
                    <a:pt x="89" y="396"/>
                  </a:lnTo>
                  <a:lnTo>
                    <a:pt x="93" y="396"/>
                  </a:lnTo>
                  <a:lnTo>
                    <a:pt x="100" y="393"/>
                  </a:lnTo>
                  <a:lnTo>
                    <a:pt x="104" y="389"/>
                  </a:lnTo>
                  <a:lnTo>
                    <a:pt x="104" y="393"/>
                  </a:lnTo>
                  <a:lnTo>
                    <a:pt x="111" y="393"/>
                  </a:lnTo>
                  <a:lnTo>
                    <a:pt x="115" y="389"/>
                  </a:lnTo>
                  <a:lnTo>
                    <a:pt x="122" y="389"/>
                  </a:lnTo>
                  <a:lnTo>
                    <a:pt x="122" y="393"/>
                  </a:lnTo>
                  <a:lnTo>
                    <a:pt x="115" y="396"/>
                  </a:lnTo>
                  <a:lnTo>
                    <a:pt x="118" y="396"/>
                  </a:lnTo>
                  <a:lnTo>
                    <a:pt x="118" y="396"/>
                  </a:lnTo>
                  <a:lnTo>
                    <a:pt x="118" y="396"/>
                  </a:lnTo>
                  <a:lnTo>
                    <a:pt x="122" y="396"/>
                  </a:lnTo>
                  <a:lnTo>
                    <a:pt x="126" y="400"/>
                  </a:lnTo>
                  <a:lnTo>
                    <a:pt x="126" y="396"/>
                  </a:lnTo>
                  <a:lnTo>
                    <a:pt x="130" y="396"/>
                  </a:lnTo>
                  <a:lnTo>
                    <a:pt x="133" y="396"/>
                  </a:lnTo>
                  <a:lnTo>
                    <a:pt x="133" y="396"/>
                  </a:lnTo>
                  <a:lnTo>
                    <a:pt x="137" y="396"/>
                  </a:lnTo>
                  <a:lnTo>
                    <a:pt x="137" y="396"/>
                  </a:lnTo>
                  <a:lnTo>
                    <a:pt x="141" y="404"/>
                  </a:lnTo>
                  <a:lnTo>
                    <a:pt x="148" y="411"/>
                  </a:lnTo>
                  <a:lnTo>
                    <a:pt x="152" y="415"/>
                  </a:lnTo>
                  <a:lnTo>
                    <a:pt x="152" y="419"/>
                  </a:lnTo>
                  <a:lnTo>
                    <a:pt x="155" y="419"/>
                  </a:lnTo>
                  <a:lnTo>
                    <a:pt x="155" y="422"/>
                  </a:lnTo>
                  <a:lnTo>
                    <a:pt x="163" y="422"/>
                  </a:lnTo>
                  <a:lnTo>
                    <a:pt x="170" y="422"/>
                  </a:lnTo>
                  <a:lnTo>
                    <a:pt x="170" y="422"/>
                  </a:lnTo>
                  <a:lnTo>
                    <a:pt x="174" y="426"/>
                  </a:lnTo>
                  <a:lnTo>
                    <a:pt x="178" y="430"/>
                  </a:lnTo>
                  <a:lnTo>
                    <a:pt x="185" y="430"/>
                  </a:lnTo>
                  <a:lnTo>
                    <a:pt x="189" y="437"/>
                  </a:lnTo>
                  <a:lnTo>
                    <a:pt x="193" y="445"/>
                  </a:lnTo>
                  <a:lnTo>
                    <a:pt x="196" y="445"/>
                  </a:lnTo>
                  <a:lnTo>
                    <a:pt x="200" y="448"/>
                  </a:lnTo>
                  <a:lnTo>
                    <a:pt x="200" y="456"/>
                  </a:lnTo>
                  <a:lnTo>
                    <a:pt x="204" y="463"/>
                  </a:lnTo>
                  <a:lnTo>
                    <a:pt x="207" y="463"/>
                  </a:lnTo>
                  <a:lnTo>
                    <a:pt x="207" y="471"/>
                  </a:lnTo>
                  <a:lnTo>
                    <a:pt x="211" y="474"/>
                  </a:lnTo>
                  <a:lnTo>
                    <a:pt x="207" y="478"/>
                  </a:lnTo>
                  <a:lnTo>
                    <a:pt x="207" y="478"/>
                  </a:lnTo>
                  <a:lnTo>
                    <a:pt x="204" y="478"/>
                  </a:lnTo>
                  <a:lnTo>
                    <a:pt x="200" y="482"/>
                  </a:lnTo>
                  <a:lnTo>
                    <a:pt x="200" y="482"/>
                  </a:lnTo>
                  <a:lnTo>
                    <a:pt x="200" y="482"/>
                  </a:lnTo>
                  <a:lnTo>
                    <a:pt x="200" y="485"/>
                  </a:lnTo>
                  <a:lnTo>
                    <a:pt x="204" y="489"/>
                  </a:lnTo>
                  <a:lnTo>
                    <a:pt x="204" y="493"/>
                  </a:lnTo>
                  <a:lnTo>
                    <a:pt x="207" y="497"/>
                  </a:lnTo>
                  <a:lnTo>
                    <a:pt x="204" y="497"/>
                  </a:lnTo>
                  <a:lnTo>
                    <a:pt x="207" y="500"/>
                  </a:lnTo>
                  <a:lnTo>
                    <a:pt x="207" y="500"/>
                  </a:lnTo>
                  <a:lnTo>
                    <a:pt x="207" y="504"/>
                  </a:lnTo>
                  <a:lnTo>
                    <a:pt x="211" y="504"/>
                  </a:lnTo>
                  <a:lnTo>
                    <a:pt x="211" y="508"/>
                  </a:lnTo>
                  <a:lnTo>
                    <a:pt x="215" y="508"/>
                  </a:lnTo>
                  <a:lnTo>
                    <a:pt x="218" y="508"/>
                  </a:lnTo>
                  <a:lnTo>
                    <a:pt x="222" y="508"/>
                  </a:lnTo>
                  <a:lnTo>
                    <a:pt x="222" y="508"/>
                  </a:lnTo>
                  <a:lnTo>
                    <a:pt x="226" y="508"/>
                  </a:lnTo>
                  <a:lnTo>
                    <a:pt x="230" y="511"/>
                  </a:lnTo>
                  <a:lnTo>
                    <a:pt x="233" y="511"/>
                  </a:lnTo>
                  <a:lnTo>
                    <a:pt x="233" y="515"/>
                  </a:lnTo>
                  <a:lnTo>
                    <a:pt x="237" y="515"/>
                  </a:lnTo>
                  <a:lnTo>
                    <a:pt x="237" y="519"/>
                  </a:lnTo>
                  <a:lnTo>
                    <a:pt x="237" y="519"/>
                  </a:lnTo>
                  <a:lnTo>
                    <a:pt x="237" y="519"/>
                  </a:lnTo>
                  <a:lnTo>
                    <a:pt x="244" y="519"/>
                  </a:lnTo>
                  <a:lnTo>
                    <a:pt x="244" y="523"/>
                  </a:lnTo>
                  <a:lnTo>
                    <a:pt x="248" y="523"/>
                  </a:lnTo>
                  <a:lnTo>
                    <a:pt x="248" y="523"/>
                  </a:lnTo>
                  <a:lnTo>
                    <a:pt x="252" y="519"/>
                  </a:lnTo>
                  <a:lnTo>
                    <a:pt x="255" y="519"/>
                  </a:lnTo>
                  <a:lnTo>
                    <a:pt x="263" y="523"/>
                  </a:lnTo>
                  <a:lnTo>
                    <a:pt x="263" y="523"/>
                  </a:lnTo>
                  <a:lnTo>
                    <a:pt x="267" y="523"/>
                  </a:lnTo>
                  <a:lnTo>
                    <a:pt x="270" y="523"/>
                  </a:lnTo>
                  <a:lnTo>
                    <a:pt x="274" y="530"/>
                  </a:lnTo>
                  <a:lnTo>
                    <a:pt x="278" y="530"/>
                  </a:lnTo>
                  <a:lnTo>
                    <a:pt x="281" y="530"/>
                  </a:lnTo>
                  <a:lnTo>
                    <a:pt x="285" y="534"/>
                  </a:lnTo>
                  <a:lnTo>
                    <a:pt x="285" y="537"/>
                  </a:lnTo>
                  <a:lnTo>
                    <a:pt x="289" y="537"/>
                  </a:lnTo>
                  <a:lnTo>
                    <a:pt x="289" y="537"/>
                  </a:lnTo>
                  <a:lnTo>
                    <a:pt x="289" y="534"/>
                  </a:lnTo>
                  <a:lnTo>
                    <a:pt x="292" y="534"/>
                  </a:lnTo>
                  <a:lnTo>
                    <a:pt x="292" y="534"/>
                  </a:lnTo>
                  <a:lnTo>
                    <a:pt x="296" y="534"/>
                  </a:lnTo>
                  <a:lnTo>
                    <a:pt x="300" y="534"/>
                  </a:lnTo>
                  <a:lnTo>
                    <a:pt x="300" y="541"/>
                  </a:lnTo>
                  <a:lnTo>
                    <a:pt x="304" y="541"/>
                  </a:lnTo>
                  <a:lnTo>
                    <a:pt x="311" y="541"/>
                  </a:lnTo>
                  <a:lnTo>
                    <a:pt x="315" y="541"/>
                  </a:lnTo>
                  <a:lnTo>
                    <a:pt x="311" y="549"/>
                  </a:lnTo>
                  <a:lnTo>
                    <a:pt x="315" y="552"/>
                  </a:lnTo>
                  <a:lnTo>
                    <a:pt x="318" y="552"/>
                  </a:lnTo>
                  <a:lnTo>
                    <a:pt x="322" y="552"/>
                  </a:lnTo>
                  <a:lnTo>
                    <a:pt x="322" y="552"/>
                  </a:lnTo>
                  <a:lnTo>
                    <a:pt x="326" y="552"/>
                  </a:lnTo>
                  <a:lnTo>
                    <a:pt x="330" y="549"/>
                  </a:lnTo>
                  <a:lnTo>
                    <a:pt x="337" y="549"/>
                  </a:lnTo>
                  <a:lnTo>
                    <a:pt x="341" y="549"/>
                  </a:lnTo>
                  <a:lnTo>
                    <a:pt x="341" y="552"/>
                  </a:lnTo>
                  <a:lnTo>
                    <a:pt x="348" y="556"/>
                  </a:lnTo>
                  <a:lnTo>
                    <a:pt x="348" y="560"/>
                  </a:lnTo>
                  <a:lnTo>
                    <a:pt x="352" y="560"/>
                  </a:lnTo>
                  <a:lnTo>
                    <a:pt x="355" y="560"/>
                  </a:lnTo>
                  <a:lnTo>
                    <a:pt x="359" y="560"/>
                  </a:lnTo>
                  <a:lnTo>
                    <a:pt x="363" y="556"/>
                  </a:lnTo>
                  <a:lnTo>
                    <a:pt x="367" y="556"/>
                  </a:lnTo>
                  <a:lnTo>
                    <a:pt x="367" y="560"/>
                  </a:lnTo>
                  <a:lnTo>
                    <a:pt x="370" y="556"/>
                  </a:lnTo>
                  <a:lnTo>
                    <a:pt x="374" y="556"/>
                  </a:lnTo>
                  <a:lnTo>
                    <a:pt x="374" y="560"/>
                  </a:lnTo>
                  <a:lnTo>
                    <a:pt x="374" y="563"/>
                  </a:lnTo>
                  <a:lnTo>
                    <a:pt x="378" y="563"/>
                  </a:lnTo>
                  <a:lnTo>
                    <a:pt x="378" y="563"/>
                  </a:lnTo>
                  <a:lnTo>
                    <a:pt x="381" y="563"/>
                  </a:lnTo>
                  <a:lnTo>
                    <a:pt x="385" y="556"/>
                  </a:lnTo>
                  <a:lnTo>
                    <a:pt x="392" y="552"/>
                  </a:lnTo>
                  <a:lnTo>
                    <a:pt x="400" y="552"/>
                  </a:lnTo>
                  <a:lnTo>
                    <a:pt x="400" y="552"/>
                  </a:lnTo>
                  <a:lnTo>
                    <a:pt x="407" y="556"/>
                  </a:lnTo>
                  <a:lnTo>
                    <a:pt x="411" y="556"/>
                  </a:lnTo>
                  <a:lnTo>
                    <a:pt x="415" y="552"/>
                  </a:lnTo>
                  <a:lnTo>
                    <a:pt x="418" y="556"/>
                  </a:lnTo>
                  <a:lnTo>
                    <a:pt x="422" y="556"/>
                  </a:lnTo>
                  <a:lnTo>
                    <a:pt x="422" y="556"/>
                  </a:lnTo>
                  <a:lnTo>
                    <a:pt x="426" y="556"/>
                  </a:lnTo>
                  <a:lnTo>
                    <a:pt x="429" y="556"/>
                  </a:lnTo>
                  <a:lnTo>
                    <a:pt x="433" y="556"/>
                  </a:lnTo>
                  <a:lnTo>
                    <a:pt x="437" y="552"/>
                  </a:lnTo>
                  <a:lnTo>
                    <a:pt x="437" y="552"/>
                  </a:lnTo>
                  <a:lnTo>
                    <a:pt x="441" y="552"/>
                  </a:lnTo>
                  <a:lnTo>
                    <a:pt x="441" y="549"/>
                  </a:lnTo>
                  <a:lnTo>
                    <a:pt x="444" y="549"/>
                  </a:lnTo>
                  <a:lnTo>
                    <a:pt x="444" y="545"/>
                  </a:lnTo>
                  <a:lnTo>
                    <a:pt x="448" y="541"/>
                  </a:lnTo>
                  <a:lnTo>
                    <a:pt x="452" y="541"/>
                  </a:lnTo>
                  <a:lnTo>
                    <a:pt x="459" y="541"/>
                  </a:lnTo>
                  <a:lnTo>
                    <a:pt x="463" y="537"/>
                  </a:lnTo>
                  <a:lnTo>
                    <a:pt x="463" y="534"/>
                  </a:lnTo>
                  <a:lnTo>
                    <a:pt x="463" y="534"/>
                  </a:lnTo>
                  <a:lnTo>
                    <a:pt x="467" y="530"/>
                  </a:lnTo>
                  <a:lnTo>
                    <a:pt x="470" y="534"/>
                  </a:lnTo>
                  <a:lnTo>
                    <a:pt x="474" y="534"/>
                  </a:lnTo>
                  <a:lnTo>
                    <a:pt x="481" y="534"/>
                  </a:lnTo>
                  <a:lnTo>
                    <a:pt x="481" y="534"/>
                  </a:lnTo>
                  <a:lnTo>
                    <a:pt x="481" y="530"/>
                  </a:lnTo>
                  <a:lnTo>
                    <a:pt x="489" y="526"/>
                  </a:lnTo>
                  <a:lnTo>
                    <a:pt x="492" y="526"/>
                  </a:lnTo>
                  <a:lnTo>
                    <a:pt x="492" y="530"/>
                  </a:lnTo>
                  <a:lnTo>
                    <a:pt x="496" y="530"/>
                  </a:lnTo>
                  <a:lnTo>
                    <a:pt x="496" y="530"/>
                  </a:lnTo>
                  <a:lnTo>
                    <a:pt x="492" y="534"/>
                  </a:lnTo>
                  <a:lnTo>
                    <a:pt x="496" y="537"/>
                  </a:lnTo>
                  <a:lnTo>
                    <a:pt x="496" y="537"/>
                  </a:lnTo>
                  <a:lnTo>
                    <a:pt x="500" y="537"/>
                  </a:lnTo>
                  <a:lnTo>
                    <a:pt x="500" y="537"/>
                  </a:lnTo>
                  <a:lnTo>
                    <a:pt x="504" y="541"/>
                  </a:lnTo>
                  <a:lnTo>
                    <a:pt x="504" y="545"/>
                  </a:lnTo>
                  <a:lnTo>
                    <a:pt x="500" y="545"/>
                  </a:lnTo>
                  <a:lnTo>
                    <a:pt x="500" y="549"/>
                  </a:lnTo>
                  <a:lnTo>
                    <a:pt x="504" y="549"/>
                  </a:lnTo>
                  <a:lnTo>
                    <a:pt x="507" y="549"/>
                  </a:lnTo>
                  <a:lnTo>
                    <a:pt x="511" y="549"/>
                  </a:lnTo>
                  <a:lnTo>
                    <a:pt x="511" y="552"/>
                  </a:lnTo>
                  <a:lnTo>
                    <a:pt x="515" y="552"/>
                  </a:lnTo>
                  <a:lnTo>
                    <a:pt x="518" y="552"/>
                  </a:lnTo>
                  <a:lnTo>
                    <a:pt x="522" y="552"/>
                  </a:lnTo>
                  <a:lnTo>
                    <a:pt x="526" y="552"/>
                  </a:lnTo>
                  <a:lnTo>
                    <a:pt x="526" y="556"/>
                  </a:lnTo>
                  <a:lnTo>
                    <a:pt x="529" y="556"/>
                  </a:lnTo>
                  <a:lnTo>
                    <a:pt x="529" y="560"/>
                  </a:lnTo>
                  <a:lnTo>
                    <a:pt x="533" y="560"/>
                  </a:lnTo>
                  <a:lnTo>
                    <a:pt x="537" y="563"/>
                  </a:lnTo>
                  <a:lnTo>
                    <a:pt x="537" y="567"/>
                  </a:lnTo>
                  <a:lnTo>
                    <a:pt x="541" y="574"/>
                  </a:lnTo>
                  <a:lnTo>
                    <a:pt x="541" y="578"/>
                  </a:lnTo>
                  <a:lnTo>
                    <a:pt x="541" y="586"/>
                  </a:lnTo>
                  <a:lnTo>
                    <a:pt x="541" y="589"/>
                  </a:lnTo>
                  <a:lnTo>
                    <a:pt x="537" y="589"/>
                  </a:lnTo>
                  <a:lnTo>
                    <a:pt x="537" y="589"/>
                  </a:lnTo>
                  <a:lnTo>
                    <a:pt x="533" y="593"/>
                  </a:lnTo>
                  <a:lnTo>
                    <a:pt x="533" y="593"/>
                  </a:lnTo>
                  <a:lnTo>
                    <a:pt x="533" y="597"/>
                  </a:lnTo>
                  <a:lnTo>
                    <a:pt x="533" y="600"/>
                  </a:lnTo>
                  <a:lnTo>
                    <a:pt x="533" y="600"/>
                  </a:lnTo>
                  <a:lnTo>
                    <a:pt x="529" y="600"/>
                  </a:lnTo>
                  <a:lnTo>
                    <a:pt x="529" y="600"/>
                  </a:lnTo>
                  <a:lnTo>
                    <a:pt x="526" y="604"/>
                  </a:lnTo>
                  <a:lnTo>
                    <a:pt x="529" y="608"/>
                  </a:lnTo>
                  <a:lnTo>
                    <a:pt x="526" y="608"/>
                  </a:lnTo>
                  <a:lnTo>
                    <a:pt x="526" y="612"/>
                  </a:lnTo>
                  <a:lnTo>
                    <a:pt x="529" y="612"/>
                  </a:lnTo>
                  <a:lnTo>
                    <a:pt x="529" y="615"/>
                  </a:lnTo>
                  <a:lnTo>
                    <a:pt x="533" y="615"/>
                  </a:lnTo>
                  <a:lnTo>
                    <a:pt x="533" y="619"/>
                  </a:lnTo>
                  <a:lnTo>
                    <a:pt x="533" y="623"/>
                  </a:lnTo>
                  <a:lnTo>
                    <a:pt x="537" y="619"/>
                  </a:lnTo>
                  <a:lnTo>
                    <a:pt x="544" y="619"/>
                  </a:lnTo>
                  <a:lnTo>
                    <a:pt x="544" y="623"/>
                  </a:lnTo>
                  <a:lnTo>
                    <a:pt x="544" y="623"/>
                  </a:lnTo>
                  <a:lnTo>
                    <a:pt x="548" y="626"/>
                  </a:lnTo>
                  <a:lnTo>
                    <a:pt x="552" y="623"/>
                  </a:lnTo>
                  <a:lnTo>
                    <a:pt x="552" y="626"/>
                  </a:lnTo>
                  <a:lnTo>
                    <a:pt x="552" y="630"/>
                  </a:lnTo>
                  <a:lnTo>
                    <a:pt x="552" y="630"/>
                  </a:lnTo>
                  <a:lnTo>
                    <a:pt x="555" y="634"/>
                  </a:lnTo>
                  <a:lnTo>
                    <a:pt x="555" y="634"/>
                  </a:lnTo>
                  <a:lnTo>
                    <a:pt x="559" y="634"/>
                  </a:lnTo>
                  <a:lnTo>
                    <a:pt x="559" y="634"/>
                  </a:lnTo>
                  <a:lnTo>
                    <a:pt x="563" y="634"/>
                  </a:lnTo>
                  <a:lnTo>
                    <a:pt x="566" y="638"/>
                  </a:lnTo>
                  <a:lnTo>
                    <a:pt x="566" y="638"/>
                  </a:lnTo>
                  <a:lnTo>
                    <a:pt x="566" y="641"/>
                  </a:lnTo>
                  <a:lnTo>
                    <a:pt x="566" y="641"/>
                  </a:lnTo>
                  <a:lnTo>
                    <a:pt x="563" y="649"/>
                  </a:lnTo>
                  <a:lnTo>
                    <a:pt x="559" y="649"/>
                  </a:lnTo>
                  <a:lnTo>
                    <a:pt x="559" y="652"/>
                  </a:lnTo>
                  <a:lnTo>
                    <a:pt x="563" y="652"/>
                  </a:lnTo>
                  <a:lnTo>
                    <a:pt x="566" y="652"/>
                  </a:lnTo>
                  <a:lnTo>
                    <a:pt x="566" y="652"/>
                  </a:lnTo>
                  <a:lnTo>
                    <a:pt x="570" y="652"/>
                  </a:lnTo>
                  <a:lnTo>
                    <a:pt x="570" y="652"/>
                  </a:lnTo>
                  <a:lnTo>
                    <a:pt x="570" y="656"/>
                  </a:lnTo>
                  <a:lnTo>
                    <a:pt x="570" y="660"/>
                  </a:lnTo>
                  <a:lnTo>
                    <a:pt x="574" y="664"/>
                  </a:lnTo>
                  <a:lnTo>
                    <a:pt x="578" y="660"/>
                  </a:lnTo>
                  <a:lnTo>
                    <a:pt x="581" y="660"/>
                  </a:lnTo>
                  <a:lnTo>
                    <a:pt x="589" y="656"/>
                  </a:lnTo>
                  <a:lnTo>
                    <a:pt x="592" y="660"/>
                  </a:lnTo>
                  <a:lnTo>
                    <a:pt x="592" y="660"/>
                  </a:lnTo>
                  <a:lnTo>
                    <a:pt x="589" y="664"/>
                  </a:lnTo>
                  <a:lnTo>
                    <a:pt x="589" y="664"/>
                  </a:lnTo>
                  <a:lnTo>
                    <a:pt x="592" y="664"/>
                  </a:lnTo>
                  <a:lnTo>
                    <a:pt x="592" y="667"/>
                  </a:lnTo>
                  <a:lnTo>
                    <a:pt x="600" y="664"/>
                  </a:lnTo>
                  <a:lnTo>
                    <a:pt x="600" y="664"/>
                  </a:lnTo>
                  <a:lnTo>
                    <a:pt x="600" y="660"/>
                  </a:lnTo>
                  <a:lnTo>
                    <a:pt x="600" y="656"/>
                  </a:lnTo>
                  <a:lnTo>
                    <a:pt x="600" y="656"/>
                  </a:lnTo>
                  <a:lnTo>
                    <a:pt x="600" y="649"/>
                  </a:lnTo>
                  <a:lnTo>
                    <a:pt x="600" y="649"/>
                  </a:lnTo>
                  <a:lnTo>
                    <a:pt x="600" y="645"/>
                  </a:lnTo>
                  <a:lnTo>
                    <a:pt x="607" y="645"/>
                  </a:lnTo>
                  <a:lnTo>
                    <a:pt x="607" y="649"/>
                  </a:lnTo>
                  <a:lnTo>
                    <a:pt x="607" y="645"/>
                  </a:lnTo>
                  <a:lnTo>
                    <a:pt x="607" y="645"/>
                  </a:lnTo>
                  <a:lnTo>
                    <a:pt x="611" y="645"/>
                  </a:lnTo>
                  <a:lnTo>
                    <a:pt x="611" y="645"/>
                  </a:lnTo>
                  <a:lnTo>
                    <a:pt x="611" y="641"/>
                  </a:lnTo>
                  <a:lnTo>
                    <a:pt x="615" y="641"/>
                  </a:lnTo>
                  <a:lnTo>
                    <a:pt x="618" y="641"/>
                  </a:lnTo>
                  <a:lnTo>
                    <a:pt x="618" y="645"/>
                  </a:lnTo>
                  <a:lnTo>
                    <a:pt x="618" y="645"/>
                  </a:lnTo>
                  <a:lnTo>
                    <a:pt x="622" y="645"/>
                  </a:lnTo>
                  <a:lnTo>
                    <a:pt x="622" y="641"/>
                  </a:lnTo>
                  <a:lnTo>
                    <a:pt x="626" y="641"/>
                  </a:lnTo>
                  <a:lnTo>
                    <a:pt x="629" y="641"/>
                  </a:lnTo>
                  <a:lnTo>
                    <a:pt x="629" y="641"/>
                  </a:lnTo>
                  <a:lnTo>
                    <a:pt x="629" y="641"/>
                  </a:lnTo>
                  <a:lnTo>
                    <a:pt x="633" y="645"/>
                  </a:lnTo>
                  <a:lnTo>
                    <a:pt x="637" y="641"/>
                  </a:lnTo>
                  <a:lnTo>
                    <a:pt x="637" y="638"/>
                  </a:lnTo>
                  <a:lnTo>
                    <a:pt x="641" y="638"/>
                  </a:lnTo>
                  <a:lnTo>
                    <a:pt x="644" y="641"/>
                  </a:lnTo>
                  <a:lnTo>
                    <a:pt x="648" y="638"/>
                  </a:lnTo>
                  <a:lnTo>
                    <a:pt x="648" y="634"/>
                  </a:lnTo>
                  <a:lnTo>
                    <a:pt x="652" y="630"/>
                  </a:lnTo>
                  <a:lnTo>
                    <a:pt x="655" y="630"/>
                  </a:lnTo>
                  <a:lnTo>
                    <a:pt x="659" y="630"/>
                  </a:lnTo>
                  <a:lnTo>
                    <a:pt x="663" y="634"/>
                  </a:lnTo>
                  <a:lnTo>
                    <a:pt x="663" y="634"/>
                  </a:lnTo>
                  <a:lnTo>
                    <a:pt x="666" y="634"/>
                  </a:lnTo>
                  <a:lnTo>
                    <a:pt x="666" y="638"/>
                  </a:lnTo>
                  <a:lnTo>
                    <a:pt x="674" y="638"/>
                  </a:lnTo>
                  <a:lnTo>
                    <a:pt x="678" y="638"/>
                  </a:lnTo>
                  <a:lnTo>
                    <a:pt x="681" y="638"/>
                  </a:lnTo>
                  <a:lnTo>
                    <a:pt x="685" y="638"/>
                  </a:lnTo>
                  <a:lnTo>
                    <a:pt x="681" y="641"/>
                  </a:lnTo>
                  <a:lnTo>
                    <a:pt x="681" y="641"/>
                  </a:lnTo>
                  <a:lnTo>
                    <a:pt x="678" y="649"/>
                  </a:lnTo>
                  <a:lnTo>
                    <a:pt x="681" y="649"/>
                  </a:lnTo>
                  <a:lnTo>
                    <a:pt x="681" y="652"/>
                  </a:lnTo>
                  <a:lnTo>
                    <a:pt x="689" y="652"/>
                  </a:lnTo>
                  <a:lnTo>
                    <a:pt x="689" y="656"/>
                  </a:lnTo>
                  <a:lnTo>
                    <a:pt x="692" y="656"/>
                  </a:lnTo>
                  <a:lnTo>
                    <a:pt x="696" y="660"/>
                  </a:lnTo>
                  <a:lnTo>
                    <a:pt x="700" y="656"/>
                  </a:lnTo>
                  <a:lnTo>
                    <a:pt x="700" y="660"/>
                  </a:lnTo>
                  <a:lnTo>
                    <a:pt x="703" y="656"/>
                  </a:lnTo>
                  <a:lnTo>
                    <a:pt x="703" y="660"/>
                  </a:lnTo>
                  <a:lnTo>
                    <a:pt x="707" y="660"/>
                  </a:lnTo>
                  <a:lnTo>
                    <a:pt x="707" y="660"/>
                  </a:lnTo>
                  <a:lnTo>
                    <a:pt x="711" y="660"/>
                  </a:lnTo>
                  <a:lnTo>
                    <a:pt x="711" y="660"/>
                  </a:lnTo>
                  <a:lnTo>
                    <a:pt x="711" y="656"/>
                  </a:lnTo>
                  <a:lnTo>
                    <a:pt x="711" y="652"/>
                  </a:lnTo>
                  <a:lnTo>
                    <a:pt x="715" y="656"/>
                  </a:lnTo>
                  <a:lnTo>
                    <a:pt x="718" y="660"/>
                  </a:lnTo>
                  <a:lnTo>
                    <a:pt x="718" y="660"/>
                  </a:lnTo>
                  <a:lnTo>
                    <a:pt x="722" y="664"/>
                  </a:lnTo>
                  <a:lnTo>
                    <a:pt x="726" y="660"/>
                  </a:lnTo>
                  <a:lnTo>
                    <a:pt x="726" y="664"/>
                  </a:lnTo>
                  <a:lnTo>
                    <a:pt x="729" y="660"/>
                  </a:lnTo>
                  <a:lnTo>
                    <a:pt x="729" y="660"/>
                  </a:lnTo>
                  <a:lnTo>
                    <a:pt x="733" y="660"/>
                  </a:lnTo>
                  <a:lnTo>
                    <a:pt x="733" y="660"/>
                  </a:lnTo>
                  <a:lnTo>
                    <a:pt x="737" y="664"/>
                  </a:lnTo>
                  <a:lnTo>
                    <a:pt x="733" y="664"/>
                  </a:lnTo>
                  <a:lnTo>
                    <a:pt x="733" y="664"/>
                  </a:lnTo>
                  <a:lnTo>
                    <a:pt x="729" y="667"/>
                  </a:lnTo>
                  <a:lnTo>
                    <a:pt x="729" y="671"/>
                  </a:lnTo>
                  <a:lnTo>
                    <a:pt x="733" y="675"/>
                  </a:lnTo>
                  <a:lnTo>
                    <a:pt x="737" y="675"/>
                  </a:lnTo>
                  <a:lnTo>
                    <a:pt x="737" y="678"/>
                  </a:lnTo>
                  <a:lnTo>
                    <a:pt x="737" y="678"/>
                  </a:lnTo>
                  <a:lnTo>
                    <a:pt x="737" y="678"/>
                  </a:lnTo>
                  <a:lnTo>
                    <a:pt x="737" y="678"/>
                  </a:lnTo>
                  <a:lnTo>
                    <a:pt x="741" y="678"/>
                  </a:lnTo>
                  <a:lnTo>
                    <a:pt x="741" y="678"/>
                  </a:lnTo>
                  <a:lnTo>
                    <a:pt x="744" y="678"/>
                  </a:lnTo>
                  <a:lnTo>
                    <a:pt x="748" y="675"/>
                  </a:lnTo>
                  <a:lnTo>
                    <a:pt x="744" y="675"/>
                  </a:lnTo>
                  <a:lnTo>
                    <a:pt x="744" y="675"/>
                  </a:lnTo>
                  <a:lnTo>
                    <a:pt x="744" y="675"/>
                  </a:lnTo>
                  <a:lnTo>
                    <a:pt x="744" y="671"/>
                  </a:lnTo>
                  <a:lnTo>
                    <a:pt x="741" y="671"/>
                  </a:lnTo>
                  <a:lnTo>
                    <a:pt x="741" y="667"/>
                  </a:lnTo>
                  <a:lnTo>
                    <a:pt x="741" y="667"/>
                  </a:lnTo>
                  <a:lnTo>
                    <a:pt x="744" y="664"/>
                  </a:lnTo>
                  <a:lnTo>
                    <a:pt x="744" y="664"/>
                  </a:lnTo>
                  <a:lnTo>
                    <a:pt x="744" y="660"/>
                  </a:lnTo>
                  <a:lnTo>
                    <a:pt x="744" y="660"/>
                  </a:lnTo>
                  <a:lnTo>
                    <a:pt x="744" y="660"/>
                  </a:lnTo>
                  <a:lnTo>
                    <a:pt x="744" y="660"/>
                  </a:lnTo>
                  <a:lnTo>
                    <a:pt x="744" y="664"/>
                  </a:lnTo>
                  <a:lnTo>
                    <a:pt x="748" y="664"/>
                  </a:lnTo>
                  <a:lnTo>
                    <a:pt x="748" y="664"/>
                  </a:lnTo>
                  <a:lnTo>
                    <a:pt x="748" y="664"/>
                  </a:lnTo>
                  <a:lnTo>
                    <a:pt x="748" y="664"/>
                  </a:lnTo>
                  <a:lnTo>
                    <a:pt x="748" y="664"/>
                  </a:lnTo>
                  <a:lnTo>
                    <a:pt x="748" y="664"/>
                  </a:lnTo>
                  <a:lnTo>
                    <a:pt x="748" y="664"/>
                  </a:lnTo>
                  <a:lnTo>
                    <a:pt x="752" y="664"/>
                  </a:lnTo>
                  <a:lnTo>
                    <a:pt x="755" y="660"/>
                  </a:lnTo>
                  <a:lnTo>
                    <a:pt x="755" y="660"/>
                  </a:lnTo>
                  <a:lnTo>
                    <a:pt x="759" y="660"/>
                  </a:lnTo>
                  <a:lnTo>
                    <a:pt x="763" y="660"/>
                  </a:lnTo>
                  <a:lnTo>
                    <a:pt x="763" y="656"/>
                  </a:lnTo>
                  <a:lnTo>
                    <a:pt x="766" y="656"/>
                  </a:lnTo>
                  <a:lnTo>
                    <a:pt x="766" y="656"/>
                  </a:lnTo>
                  <a:lnTo>
                    <a:pt x="770" y="656"/>
                  </a:lnTo>
                  <a:lnTo>
                    <a:pt x="774" y="656"/>
                  </a:lnTo>
                  <a:lnTo>
                    <a:pt x="778" y="652"/>
                  </a:lnTo>
                  <a:lnTo>
                    <a:pt x="781" y="652"/>
                  </a:lnTo>
                  <a:lnTo>
                    <a:pt x="781" y="649"/>
                  </a:lnTo>
                  <a:lnTo>
                    <a:pt x="781" y="649"/>
                  </a:lnTo>
                  <a:lnTo>
                    <a:pt x="785" y="649"/>
                  </a:lnTo>
                  <a:lnTo>
                    <a:pt x="785" y="649"/>
                  </a:lnTo>
                  <a:lnTo>
                    <a:pt x="785" y="649"/>
                  </a:lnTo>
                  <a:lnTo>
                    <a:pt x="789" y="645"/>
                  </a:lnTo>
                  <a:lnTo>
                    <a:pt x="789" y="645"/>
                  </a:lnTo>
                  <a:lnTo>
                    <a:pt x="789" y="641"/>
                  </a:lnTo>
                  <a:lnTo>
                    <a:pt x="789" y="638"/>
                  </a:lnTo>
                  <a:lnTo>
                    <a:pt x="789" y="638"/>
                  </a:lnTo>
                  <a:lnTo>
                    <a:pt x="789" y="634"/>
                  </a:lnTo>
                  <a:lnTo>
                    <a:pt x="789" y="638"/>
                  </a:lnTo>
                  <a:lnTo>
                    <a:pt x="792" y="638"/>
                  </a:lnTo>
                  <a:lnTo>
                    <a:pt x="796" y="641"/>
                  </a:lnTo>
                  <a:lnTo>
                    <a:pt x="800" y="641"/>
                  </a:lnTo>
                  <a:lnTo>
                    <a:pt x="800" y="641"/>
                  </a:lnTo>
                  <a:lnTo>
                    <a:pt x="800" y="645"/>
                  </a:lnTo>
                  <a:lnTo>
                    <a:pt x="796" y="645"/>
                  </a:lnTo>
                  <a:lnTo>
                    <a:pt x="796" y="645"/>
                  </a:lnTo>
                  <a:lnTo>
                    <a:pt x="803" y="645"/>
                  </a:lnTo>
                  <a:lnTo>
                    <a:pt x="803" y="641"/>
                  </a:lnTo>
                  <a:lnTo>
                    <a:pt x="807" y="641"/>
                  </a:lnTo>
                  <a:lnTo>
                    <a:pt x="807" y="638"/>
                  </a:lnTo>
                  <a:lnTo>
                    <a:pt x="811" y="641"/>
                  </a:lnTo>
                  <a:lnTo>
                    <a:pt x="811" y="641"/>
                  </a:lnTo>
                  <a:lnTo>
                    <a:pt x="815" y="638"/>
                  </a:lnTo>
                  <a:lnTo>
                    <a:pt x="815" y="638"/>
                  </a:lnTo>
                  <a:lnTo>
                    <a:pt x="815" y="638"/>
                  </a:lnTo>
                  <a:lnTo>
                    <a:pt x="818" y="638"/>
                  </a:lnTo>
                  <a:lnTo>
                    <a:pt x="818" y="641"/>
                  </a:lnTo>
                  <a:lnTo>
                    <a:pt x="822" y="638"/>
                  </a:lnTo>
                  <a:lnTo>
                    <a:pt x="822" y="638"/>
                  </a:lnTo>
                  <a:lnTo>
                    <a:pt x="826" y="638"/>
                  </a:lnTo>
                  <a:lnTo>
                    <a:pt x="826" y="638"/>
                  </a:lnTo>
                  <a:lnTo>
                    <a:pt x="826" y="638"/>
                  </a:lnTo>
                  <a:lnTo>
                    <a:pt x="826" y="634"/>
                  </a:lnTo>
                  <a:lnTo>
                    <a:pt x="829" y="634"/>
                  </a:lnTo>
                  <a:lnTo>
                    <a:pt x="833" y="634"/>
                  </a:lnTo>
                  <a:lnTo>
                    <a:pt x="833" y="634"/>
                  </a:lnTo>
                  <a:lnTo>
                    <a:pt x="833" y="634"/>
                  </a:lnTo>
                  <a:lnTo>
                    <a:pt x="837" y="634"/>
                  </a:lnTo>
                  <a:lnTo>
                    <a:pt x="837" y="634"/>
                  </a:lnTo>
                  <a:lnTo>
                    <a:pt x="840" y="630"/>
                  </a:lnTo>
                  <a:lnTo>
                    <a:pt x="840" y="630"/>
                  </a:lnTo>
                  <a:lnTo>
                    <a:pt x="840" y="626"/>
                  </a:lnTo>
                  <a:lnTo>
                    <a:pt x="840" y="626"/>
                  </a:lnTo>
                  <a:lnTo>
                    <a:pt x="840" y="623"/>
                  </a:lnTo>
                  <a:lnTo>
                    <a:pt x="840" y="623"/>
                  </a:lnTo>
                  <a:lnTo>
                    <a:pt x="844" y="619"/>
                  </a:lnTo>
                  <a:lnTo>
                    <a:pt x="848" y="619"/>
                  </a:lnTo>
                  <a:lnTo>
                    <a:pt x="848" y="623"/>
                  </a:lnTo>
                  <a:lnTo>
                    <a:pt x="852" y="623"/>
                  </a:lnTo>
                  <a:lnTo>
                    <a:pt x="852" y="619"/>
                  </a:lnTo>
                  <a:lnTo>
                    <a:pt x="852" y="619"/>
                  </a:lnTo>
                  <a:lnTo>
                    <a:pt x="852" y="615"/>
                  </a:lnTo>
                  <a:lnTo>
                    <a:pt x="855" y="615"/>
                  </a:lnTo>
                  <a:lnTo>
                    <a:pt x="855" y="615"/>
                  </a:lnTo>
                  <a:lnTo>
                    <a:pt x="855" y="615"/>
                  </a:lnTo>
                  <a:lnTo>
                    <a:pt x="859" y="615"/>
                  </a:lnTo>
                  <a:lnTo>
                    <a:pt x="859" y="615"/>
                  </a:lnTo>
                  <a:lnTo>
                    <a:pt x="859" y="612"/>
                  </a:lnTo>
                  <a:lnTo>
                    <a:pt x="863" y="612"/>
                  </a:lnTo>
                  <a:lnTo>
                    <a:pt x="863" y="612"/>
                  </a:lnTo>
                  <a:lnTo>
                    <a:pt x="859" y="608"/>
                  </a:lnTo>
                  <a:lnTo>
                    <a:pt x="859" y="612"/>
                  </a:lnTo>
                  <a:lnTo>
                    <a:pt x="855" y="608"/>
                  </a:lnTo>
                  <a:lnTo>
                    <a:pt x="859" y="608"/>
                  </a:lnTo>
                  <a:lnTo>
                    <a:pt x="863" y="604"/>
                  </a:lnTo>
                  <a:lnTo>
                    <a:pt x="863" y="604"/>
                  </a:lnTo>
                  <a:lnTo>
                    <a:pt x="866" y="604"/>
                  </a:lnTo>
                  <a:lnTo>
                    <a:pt x="870" y="608"/>
                  </a:lnTo>
                  <a:lnTo>
                    <a:pt x="870" y="604"/>
                  </a:lnTo>
                  <a:lnTo>
                    <a:pt x="866" y="600"/>
                  </a:lnTo>
                  <a:lnTo>
                    <a:pt x="866" y="600"/>
                  </a:lnTo>
                  <a:lnTo>
                    <a:pt x="866" y="600"/>
                  </a:lnTo>
                  <a:lnTo>
                    <a:pt x="870" y="600"/>
                  </a:lnTo>
                  <a:lnTo>
                    <a:pt x="874" y="600"/>
                  </a:lnTo>
                  <a:lnTo>
                    <a:pt x="874" y="597"/>
                  </a:lnTo>
                  <a:lnTo>
                    <a:pt x="870" y="597"/>
                  </a:lnTo>
                  <a:lnTo>
                    <a:pt x="870" y="597"/>
                  </a:lnTo>
                  <a:lnTo>
                    <a:pt x="866" y="593"/>
                  </a:lnTo>
                  <a:lnTo>
                    <a:pt x="870" y="593"/>
                  </a:lnTo>
                  <a:lnTo>
                    <a:pt x="870" y="597"/>
                  </a:lnTo>
                  <a:lnTo>
                    <a:pt x="874" y="597"/>
                  </a:lnTo>
                  <a:lnTo>
                    <a:pt x="874" y="597"/>
                  </a:lnTo>
                  <a:lnTo>
                    <a:pt x="874" y="593"/>
                  </a:lnTo>
                  <a:lnTo>
                    <a:pt x="870" y="593"/>
                  </a:lnTo>
                  <a:lnTo>
                    <a:pt x="870" y="589"/>
                  </a:lnTo>
                  <a:lnTo>
                    <a:pt x="874" y="589"/>
                  </a:lnTo>
                  <a:lnTo>
                    <a:pt x="874" y="589"/>
                  </a:lnTo>
                  <a:lnTo>
                    <a:pt x="878" y="589"/>
                  </a:lnTo>
                  <a:lnTo>
                    <a:pt x="878" y="593"/>
                  </a:lnTo>
                  <a:lnTo>
                    <a:pt x="878" y="593"/>
                  </a:lnTo>
                  <a:lnTo>
                    <a:pt x="881" y="593"/>
                  </a:lnTo>
                  <a:lnTo>
                    <a:pt x="881" y="589"/>
                  </a:lnTo>
                  <a:lnTo>
                    <a:pt x="881" y="589"/>
                  </a:lnTo>
                  <a:lnTo>
                    <a:pt x="878" y="589"/>
                  </a:lnTo>
                  <a:lnTo>
                    <a:pt x="878" y="586"/>
                  </a:lnTo>
                  <a:lnTo>
                    <a:pt x="881" y="586"/>
                  </a:lnTo>
                  <a:lnTo>
                    <a:pt x="881" y="586"/>
                  </a:lnTo>
                  <a:lnTo>
                    <a:pt x="878" y="586"/>
                  </a:lnTo>
                  <a:lnTo>
                    <a:pt x="881" y="582"/>
                  </a:lnTo>
                  <a:lnTo>
                    <a:pt x="878" y="578"/>
                  </a:lnTo>
                  <a:lnTo>
                    <a:pt x="878" y="578"/>
                  </a:lnTo>
                  <a:lnTo>
                    <a:pt x="874" y="582"/>
                  </a:lnTo>
                  <a:lnTo>
                    <a:pt x="878" y="578"/>
                  </a:lnTo>
                  <a:lnTo>
                    <a:pt x="878" y="574"/>
                  </a:lnTo>
                  <a:lnTo>
                    <a:pt x="885" y="574"/>
                  </a:lnTo>
                  <a:lnTo>
                    <a:pt x="881" y="571"/>
                  </a:lnTo>
                  <a:lnTo>
                    <a:pt x="881" y="574"/>
                  </a:lnTo>
                  <a:lnTo>
                    <a:pt x="878" y="571"/>
                  </a:lnTo>
                  <a:lnTo>
                    <a:pt x="881" y="571"/>
                  </a:lnTo>
                  <a:lnTo>
                    <a:pt x="878" y="567"/>
                  </a:lnTo>
                  <a:lnTo>
                    <a:pt x="874" y="567"/>
                  </a:lnTo>
                  <a:lnTo>
                    <a:pt x="878" y="567"/>
                  </a:lnTo>
                  <a:lnTo>
                    <a:pt x="878" y="563"/>
                  </a:lnTo>
                  <a:lnTo>
                    <a:pt x="878" y="567"/>
                  </a:lnTo>
                  <a:lnTo>
                    <a:pt x="878" y="563"/>
                  </a:lnTo>
                  <a:lnTo>
                    <a:pt x="881" y="563"/>
                  </a:lnTo>
                  <a:lnTo>
                    <a:pt x="881" y="563"/>
                  </a:lnTo>
                  <a:lnTo>
                    <a:pt x="881" y="567"/>
                  </a:lnTo>
                  <a:lnTo>
                    <a:pt x="885" y="567"/>
                  </a:lnTo>
                  <a:lnTo>
                    <a:pt x="889" y="563"/>
                  </a:lnTo>
                  <a:lnTo>
                    <a:pt x="889" y="560"/>
                  </a:lnTo>
                  <a:lnTo>
                    <a:pt x="892" y="560"/>
                  </a:lnTo>
                  <a:lnTo>
                    <a:pt x="889" y="560"/>
                  </a:lnTo>
                  <a:lnTo>
                    <a:pt x="885" y="556"/>
                  </a:lnTo>
                  <a:lnTo>
                    <a:pt x="889" y="556"/>
                  </a:lnTo>
                  <a:lnTo>
                    <a:pt x="889" y="556"/>
                  </a:lnTo>
                  <a:lnTo>
                    <a:pt x="892" y="556"/>
                  </a:lnTo>
                  <a:lnTo>
                    <a:pt x="892" y="552"/>
                  </a:lnTo>
                  <a:lnTo>
                    <a:pt x="892" y="552"/>
                  </a:lnTo>
                  <a:lnTo>
                    <a:pt x="892" y="552"/>
                  </a:lnTo>
                  <a:lnTo>
                    <a:pt x="892" y="549"/>
                  </a:lnTo>
                  <a:lnTo>
                    <a:pt x="892" y="549"/>
                  </a:lnTo>
                  <a:lnTo>
                    <a:pt x="892" y="545"/>
                  </a:lnTo>
                  <a:lnTo>
                    <a:pt x="892" y="545"/>
                  </a:lnTo>
                  <a:lnTo>
                    <a:pt x="889" y="541"/>
                  </a:lnTo>
                  <a:lnTo>
                    <a:pt x="896" y="545"/>
                  </a:lnTo>
                  <a:lnTo>
                    <a:pt x="896" y="541"/>
                  </a:lnTo>
                  <a:lnTo>
                    <a:pt x="900" y="537"/>
                  </a:lnTo>
                  <a:lnTo>
                    <a:pt x="900" y="537"/>
                  </a:lnTo>
                  <a:lnTo>
                    <a:pt x="903" y="537"/>
                  </a:lnTo>
                  <a:lnTo>
                    <a:pt x="903" y="541"/>
                  </a:lnTo>
                  <a:lnTo>
                    <a:pt x="903" y="537"/>
                  </a:lnTo>
                  <a:lnTo>
                    <a:pt x="907" y="537"/>
                  </a:lnTo>
                  <a:lnTo>
                    <a:pt x="903" y="534"/>
                  </a:lnTo>
                  <a:lnTo>
                    <a:pt x="900" y="534"/>
                  </a:lnTo>
                  <a:lnTo>
                    <a:pt x="900" y="530"/>
                  </a:lnTo>
                  <a:lnTo>
                    <a:pt x="900" y="530"/>
                  </a:lnTo>
                  <a:lnTo>
                    <a:pt x="903" y="530"/>
                  </a:lnTo>
                  <a:lnTo>
                    <a:pt x="903" y="530"/>
                  </a:lnTo>
                  <a:lnTo>
                    <a:pt x="903" y="526"/>
                  </a:lnTo>
                  <a:lnTo>
                    <a:pt x="900" y="526"/>
                  </a:lnTo>
                  <a:lnTo>
                    <a:pt x="903" y="526"/>
                  </a:lnTo>
                  <a:lnTo>
                    <a:pt x="903" y="526"/>
                  </a:lnTo>
                  <a:lnTo>
                    <a:pt x="903" y="523"/>
                  </a:lnTo>
                  <a:lnTo>
                    <a:pt x="903" y="523"/>
                  </a:lnTo>
                  <a:lnTo>
                    <a:pt x="896" y="523"/>
                  </a:lnTo>
                  <a:lnTo>
                    <a:pt x="900" y="523"/>
                  </a:lnTo>
                  <a:lnTo>
                    <a:pt x="900" y="519"/>
                  </a:lnTo>
                  <a:lnTo>
                    <a:pt x="903" y="519"/>
                  </a:lnTo>
                  <a:lnTo>
                    <a:pt x="907" y="519"/>
                  </a:lnTo>
                  <a:lnTo>
                    <a:pt x="907" y="519"/>
                  </a:lnTo>
                  <a:lnTo>
                    <a:pt x="907" y="519"/>
                  </a:lnTo>
                  <a:lnTo>
                    <a:pt x="907" y="519"/>
                  </a:lnTo>
                  <a:lnTo>
                    <a:pt x="911" y="519"/>
                  </a:lnTo>
                  <a:lnTo>
                    <a:pt x="911" y="515"/>
                  </a:lnTo>
                  <a:lnTo>
                    <a:pt x="907" y="511"/>
                  </a:lnTo>
                  <a:lnTo>
                    <a:pt x="907" y="511"/>
                  </a:lnTo>
                  <a:lnTo>
                    <a:pt x="903" y="511"/>
                  </a:lnTo>
                  <a:lnTo>
                    <a:pt x="907" y="515"/>
                  </a:lnTo>
                  <a:lnTo>
                    <a:pt x="907" y="515"/>
                  </a:lnTo>
                  <a:lnTo>
                    <a:pt x="903" y="515"/>
                  </a:lnTo>
                  <a:lnTo>
                    <a:pt x="900" y="519"/>
                  </a:lnTo>
                  <a:lnTo>
                    <a:pt x="896" y="515"/>
                  </a:lnTo>
                  <a:lnTo>
                    <a:pt x="896" y="515"/>
                  </a:lnTo>
                  <a:lnTo>
                    <a:pt x="900" y="515"/>
                  </a:lnTo>
                  <a:lnTo>
                    <a:pt x="907" y="508"/>
                  </a:lnTo>
                  <a:lnTo>
                    <a:pt x="907" y="508"/>
                  </a:lnTo>
                  <a:lnTo>
                    <a:pt x="903" y="508"/>
                  </a:lnTo>
                  <a:lnTo>
                    <a:pt x="903" y="504"/>
                  </a:lnTo>
                  <a:lnTo>
                    <a:pt x="903" y="508"/>
                  </a:lnTo>
                  <a:lnTo>
                    <a:pt x="896" y="500"/>
                  </a:lnTo>
                  <a:lnTo>
                    <a:pt x="892" y="500"/>
                  </a:lnTo>
                  <a:lnTo>
                    <a:pt x="889" y="504"/>
                  </a:lnTo>
                  <a:lnTo>
                    <a:pt x="885" y="504"/>
                  </a:lnTo>
                  <a:lnTo>
                    <a:pt x="881" y="497"/>
                  </a:lnTo>
                  <a:lnTo>
                    <a:pt x="878" y="500"/>
                  </a:lnTo>
                  <a:lnTo>
                    <a:pt x="874" y="500"/>
                  </a:lnTo>
                  <a:lnTo>
                    <a:pt x="874" y="504"/>
                  </a:lnTo>
                  <a:lnTo>
                    <a:pt x="874" y="500"/>
                  </a:lnTo>
                  <a:lnTo>
                    <a:pt x="878" y="497"/>
                  </a:lnTo>
                  <a:lnTo>
                    <a:pt x="881" y="497"/>
                  </a:lnTo>
                  <a:lnTo>
                    <a:pt x="881" y="497"/>
                  </a:lnTo>
                  <a:lnTo>
                    <a:pt x="885" y="497"/>
                  </a:lnTo>
                  <a:lnTo>
                    <a:pt x="889" y="497"/>
                  </a:lnTo>
                  <a:lnTo>
                    <a:pt x="889" y="493"/>
                  </a:lnTo>
                  <a:lnTo>
                    <a:pt x="892" y="493"/>
                  </a:lnTo>
                  <a:lnTo>
                    <a:pt x="892" y="493"/>
                  </a:lnTo>
                  <a:lnTo>
                    <a:pt x="896" y="489"/>
                  </a:lnTo>
                  <a:lnTo>
                    <a:pt x="900" y="489"/>
                  </a:lnTo>
                  <a:lnTo>
                    <a:pt x="900" y="485"/>
                  </a:lnTo>
                  <a:lnTo>
                    <a:pt x="896" y="482"/>
                  </a:lnTo>
                  <a:lnTo>
                    <a:pt x="889" y="474"/>
                  </a:lnTo>
                  <a:lnTo>
                    <a:pt x="885" y="474"/>
                  </a:lnTo>
                  <a:lnTo>
                    <a:pt x="878" y="467"/>
                  </a:lnTo>
                  <a:lnTo>
                    <a:pt x="874" y="467"/>
                  </a:lnTo>
                  <a:lnTo>
                    <a:pt x="870" y="471"/>
                  </a:lnTo>
                  <a:lnTo>
                    <a:pt x="866" y="471"/>
                  </a:lnTo>
                  <a:lnTo>
                    <a:pt x="863" y="467"/>
                  </a:lnTo>
                  <a:lnTo>
                    <a:pt x="863" y="463"/>
                  </a:lnTo>
                  <a:lnTo>
                    <a:pt x="859" y="463"/>
                  </a:lnTo>
                  <a:lnTo>
                    <a:pt x="855" y="467"/>
                  </a:lnTo>
                  <a:lnTo>
                    <a:pt x="852" y="467"/>
                  </a:lnTo>
                  <a:lnTo>
                    <a:pt x="848" y="467"/>
                  </a:lnTo>
                  <a:lnTo>
                    <a:pt x="844" y="471"/>
                  </a:lnTo>
                  <a:lnTo>
                    <a:pt x="848" y="463"/>
                  </a:lnTo>
                  <a:lnTo>
                    <a:pt x="852" y="463"/>
                  </a:lnTo>
                  <a:lnTo>
                    <a:pt x="852" y="463"/>
                  </a:lnTo>
                  <a:lnTo>
                    <a:pt x="855" y="463"/>
                  </a:lnTo>
                  <a:lnTo>
                    <a:pt x="855" y="463"/>
                  </a:lnTo>
                  <a:lnTo>
                    <a:pt x="859" y="463"/>
                  </a:lnTo>
                  <a:lnTo>
                    <a:pt x="863" y="463"/>
                  </a:lnTo>
                  <a:lnTo>
                    <a:pt x="863" y="467"/>
                  </a:lnTo>
                  <a:lnTo>
                    <a:pt x="866" y="467"/>
                  </a:lnTo>
                  <a:lnTo>
                    <a:pt x="870" y="467"/>
                  </a:lnTo>
                  <a:lnTo>
                    <a:pt x="870" y="467"/>
                  </a:lnTo>
                  <a:lnTo>
                    <a:pt x="878" y="467"/>
                  </a:lnTo>
                  <a:lnTo>
                    <a:pt x="881" y="467"/>
                  </a:lnTo>
                  <a:lnTo>
                    <a:pt x="881" y="467"/>
                  </a:lnTo>
                  <a:lnTo>
                    <a:pt x="885" y="471"/>
                  </a:lnTo>
                  <a:lnTo>
                    <a:pt x="892" y="471"/>
                  </a:lnTo>
                  <a:lnTo>
                    <a:pt x="896" y="471"/>
                  </a:lnTo>
                  <a:lnTo>
                    <a:pt x="900" y="471"/>
                  </a:lnTo>
                  <a:lnTo>
                    <a:pt x="896" y="467"/>
                  </a:lnTo>
                  <a:lnTo>
                    <a:pt x="896" y="467"/>
                  </a:lnTo>
                  <a:lnTo>
                    <a:pt x="892" y="459"/>
                  </a:lnTo>
                  <a:lnTo>
                    <a:pt x="892" y="459"/>
                  </a:lnTo>
                  <a:lnTo>
                    <a:pt x="889" y="459"/>
                  </a:lnTo>
                  <a:lnTo>
                    <a:pt x="885" y="459"/>
                  </a:lnTo>
                  <a:lnTo>
                    <a:pt x="881" y="459"/>
                  </a:lnTo>
                  <a:lnTo>
                    <a:pt x="878" y="452"/>
                  </a:lnTo>
                  <a:lnTo>
                    <a:pt x="878" y="448"/>
                  </a:lnTo>
                  <a:lnTo>
                    <a:pt x="874" y="445"/>
                  </a:lnTo>
                  <a:lnTo>
                    <a:pt x="870" y="441"/>
                  </a:lnTo>
                  <a:lnTo>
                    <a:pt x="870" y="437"/>
                  </a:lnTo>
                  <a:lnTo>
                    <a:pt x="870" y="434"/>
                  </a:lnTo>
                  <a:lnTo>
                    <a:pt x="870" y="434"/>
                  </a:lnTo>
                  <a:lnTo>
                    <a:pt x="863" y="426"/>
                  </a:lnTo>
                  <a:lnTo>
                    <a:pt x="855" y="422"/>
                  </a:lnTo>
                  <a:lnTo>
                    <a:pt x="852" y="422"/>
                  </a:lnTo>
                  <a:lnTo>
                    <a:pt x="852" y="419"/>
                  </a:lnTo>
                  <a:lnTo>
                    <a:pt x="844" y="415"/>
                  </a:lnTo>
                  <a:lnTo>
                    <a:pt x="844" y="415"/>
                  </a:lnTo>
                  <a:lnTo>
                    <a:pt x="844" y="408"/>
                  </a:lnTo>
                  <a:lnTo>
                    <a:pt x="844" y="404"/>
                  </a:lnTo>
                  <a:lnTo>
                    <a:pt x="844" y="400"/>
                  </a:lnTo>
                  <a:lnTo>
                    <a:pt x="844" y="396"/>
                  </a:lnTo>
                  <a:lnTo>
                    <a:pt x="844" y="396"/>
                  </a:lnTo>
                  <a:lnTo>
                    <a:pt x="848" y="396"/>
                  </a:lnTo>
                  <a:lnTo>
                    <a:pt x="852" y="393"/>
                  </a:lnTo>
                  <a:lnTo>
                    <a:pt x="852" y="393"/>
                  </a:lnTo>
                  <a:lnTo>
                    <a:pt x="855" y="389"/>
                  </a:lnTo>
                  <a:lnTo>
                    <a:pt x="852" y="389"/>
                  </a:lnTo>
                  <a:lnTo>
                    <a:pt x="852" y="385"/>
                  </a:lnTo>
                  <a:lnTo>
                    <a:pt x="852" y="385"/>
                  </a:lnTo>
                  <a:lnTo>
                    <a:pt x="859" y="385"/>
                  </a:lnTo>
                  <a:lnTo>
                    <a:pt x="859" y="382"/>
                  </a:lnTo>
                  <a:lnTo>
                    <a:pt x="863" y="382"/>
                  </a:lnTo>
                  <a:lnTo>
                    <a:pt x="863" y="378"/>
                  </a:lnTo>
                  <a:lnTo>
                    <a:pt x="859" y="374"/>
                  </a:lnTo>
                  <a:lnTo>
                    <a:pt x="863" y="374"/>
                  </a:lnTo>
                  <a:lnTo>
                    <a:pt x="863" y="378"/>
                  </a:lnTo>
                  <a:lnTo>
                    <a:pt x="866" y="374"/>
                  </a:lnTo>
                  <a:lnTo>
                    <a:pt x="866" y="374"/>
                  </a:lnTo>
                  <a:lnTo>
                    <a:pt x="870" y="374"/>
                  </a:lnTo>
                  <a:lnTo>
                    <a:pt x="874" y="374"/>
                  </a:lnTo>
                  <a:lnTo>
                    <a:pt x="878" y="370"/>
                  </a:lnTo>
                  <a:lnTo>
                    <a:pt x="878" y="370"/>
                  </a:lnTo>
                  <a:lnTo>
                    <a:pt x="881" y="370"/>
                  </a:lnTo>
                  <a:lnTo>
                    <a:pt x="881" y="370"/>
                  </a:lnTo>
                  <a:lnTo>
                    <a:pt x="885" y="374"/>
                  </a:lnTo>
                  <a:lnTo>
                    <a:pt x="889" y="370"/>
                  </a:lnTo>
                  <a:lnTo>
                    <a:pt x="889" y="370"/>
                  </a:lnTo>
                  <a:lnTo>
                    <a:pt x="885" y="367"/>
                  </a:lnTo>
                  <a:lnTo>
                    <a:pt x="885" y="367"/>
                  </a:lnTo>
                  <a:lnTo>
                    <a:pt x="889" y="363"/>
                  </a:lnTo>
                  <a:lnTo>
                    <a:pt x="889" y="363"/>
                  </a:lnTo>
                  <a:lnTo>
                    <a:pt x="885" y="359"/>
                  </a:lnTo>
                  <a:lnTo>
                    <a:pt x="885" y="359"/>
                  </a:lnTo>
                  <a:lnTo>
                    <a:pt x="889" y="359"/>
                  </a:lnTo>
                  <a:lnTo>
                    <a:pt x="889" y="356"/>
                  </a:lnTo>
                  <a:lnTo>
                    <a:pt x="885" y="359"/>
                  </a:lnTo>
                  <a:lnTo>
                    <a:pt x="878" y="359"/>
                  </a:lnTo>
                  <a:lnTo>
                    <a:pt x="881" y="356"/>
                  </a:lnTo>
                  <a:lnTo>
                    <a:pt x="878" y="356"/>
                  </a:lnTo>
                  <a:lnTo>
                    <a:pt x="874" y="359"/>
                  </a:lnTo>
                  <a:lnTo>
                    <a:pt x="863" y="359"/>
                  </a:lnTo>
                  <a:lnTo>
                    <a:pt x="863" y="356"/>
                  </a:lnTo>
                  <a:lnTo>
                    <a:pt x="859" y="356"/>
                  </a:lnTo>
                  <a:lnTo>
                    <a:pt x="859" y="352"/>
                  </a:lnTo>
                  <a:lnTo>
                    <a:pt x="855" y="352"/>
                  </a:lnTo>
                  <a:lnTo>
                    <a:pt x="855" y="352"/>
                  </a:lnTo>
                  <a:lnTo>
                    <a:pt x="848" y="356"/>
                  </a:lnTo>
                  <a:lnTo>
                    <a:pt x="844" y="356"/>
                  </a:lnTo>
                  <a:lnTo>
                    <a:pt x="844" y="356"/>
                  </a:lnTo>
                  <a:lnTo>
                    <a:pt x="844" y="359"/>
                  </a:lnTo>
                  <a:lnTo>
                    <a:pt x="844" y="359"/>
                  </a:lnTo>
                  <a:lnTo>
                    <a:pt x="837" y="363"/>
                  </a:lnTo>
                  <a:lnTo>
                    <a:pt x="840" y="363"/>
                  </a:lnTo>
                  <a:lnTo>
                    <a:pt x="840" y="363"/>
                  </a:lnTo>
                  <a:lnTo>
                    <a:pt x="840" y="367"/>
                  </a:lnTo>
                  <a:lnTo>
                    <a:pt x="837" y="367"/>
                  </a:lnTo>
                  <a:lnTo>
                    <a:pt x="833" y="367"/>
                  </a:lnTo>
                  <a:lnTo>
                    <a:pt x="829" y="370"/>
                  </a:lnTo>
                  <a:lnTo>
                    <a:pt x="826" y="367"/>
                  </a:lnTo>
                  <a:lnTo>
                    <a:pt x="822" y="359"/>
                  </a:lnTo>
                  <a:lnTo>
                    <a:pt x="822" y="356"/>
                  </a:lnTo>
                  <a:lnTo>
                    <a:pt x="822" y="356"/>
                  </a:lnTo>
                  <a:lnTo>
                    <a:pt x="818" y="356"/>
                  </a:lnTo>
                  <a:lnTo>
                    <a:pt x="815" y="356"/>
                  </a:lnTo>
                  <a:lnTo>
                    <a:pt x="815" y="352"/>
                  </a:lnTo>
                  <a:lnTo>
                    <a:pt x="815" y="352"/>
                  </a:lnTo>
                  <a:lnTo>
                    <a:pt x="811" y="356"/>
                  </a:lnTo>
                  <a:lnTo>
                    <a:pt x="811" y="352"/>
                  </a:lnTo>
                  <a:lnTo>
                    <a:pt x="811" y="356"/>
                  </a:lnTo>
                  <a:lnTo>
                    <a:pt x="807" y="352"/>
                  </a:lnTo>
                  <a:lnTo>
                    <a:pt x="807" y="348"/>
                  </a:lnTo>
                  <a:lnTo>
                    <a:pt x="803" y="345"/>
                  </a:lnTo>
                  <a:lnTo>
                    <a:pt x="800" y="345"/>
                  </a:lnTo>
                  <a:lnTo>
                    <a:pt x="800" y="341"/>
                  </a:lnTo>
                  <a:lnTo>
                    <a:pt x="796" y="337"/>
                  </a:lnTo>
                  <a:lnTo>
                    <a:pt x="800" y="337"/>
                  </a:lnTo>
                  <a:lnTo>
                    <a:pt x="800" y="333"/>
                  </a:lnTo>
                  <a:lnTo>
                    <a:pt x="800" y="333"/>
                  </a:lnTo>
                  <a:lnTo>
                    <a:pt x="800" y="330"/>
                  </a:lnTo>
                  <a:lnTo>
                    <a:pt x="800" y="330"/>
                  </a:lnTo>
                  <a:lnTo>
                    <a:pt x="800" y="326"/>
                  </a:lnTo>
                  <a:lnTo>
                    <a:pt x="807" y="330"/>
                  </a:lnTo>
                  <a:lnTo>
                    <a:pt x="815" y="330"/>
                  </a:lnTo>
                  <a:lnTo>
                    <a:pt x="818" y="330"/>
                  </a:lnTo>
                  <a:lnTo>
                    <a:pt x="818" y="326"/>
                  </a:lnTo>
                  <a:lnTo>
                    <a:pt x="818" y="326"/>
                  </a:lnTo>
                  <a:lnTo>
                    <a:pt x="818" y="326"/>
                  </a:lnTo>
                  <a:lnTo>
                    <a:pt x="818" y="322"/>
                  </a:lnTo>
                  <a:lnTo>
                    <a:pt x="818" y="319"/>
                  </a:lnTo>
                  <a:lnTo>
                    <a:pt x="818" y="319"/>
                  </a:lnTo>
                  <a:lnTo>
                    <a:pt x="822" y="311"/>
                  </a:lnTo>
                  <a:lnTo>
                    <a:pt x="826" y="307"/>
                  </a:lnTo>
                  <a:lnTo>
                    <a:pt x="829" y="307"/>
                  </a:lnTo>
                  <a:lnTo>
                    <a:pt x="833" y="304"/>
                  </a:lnTo>
                  <a:lnTo>
                    <a:pt x="837" y="304"/>
                  </a:lnTo>
                  <a:lnTo>
                    <a:pt x="837" y="296"/>
                  </a:lnTo>
                  <a:lnTo>
                    <a:pt x="840" y="293"/>
                  </a:lnTo>
                  <a:lnTo>
                    <a:pt x="840" y="289"/>
                  </a:lnTo>
                  <a:lnTo>
                    <a:pt x="840" y="289"/>
                  </a:lnTo>
                  <a:lnTo>
                    <a:pt x="844" y="285"/>
                  </a:lnTo>
                  <a:lnTo>
                    <a:pt x="848" y="285"/>
                  </a:lnTo>
                  <a:lnTo>
                    <a:pt x="848" y="289"/>
                  </a:lnTo>
                  <a:lnTo>
                    <a:pt x="852" y="289"/>
                  </a:lnTo>
                  <a:lnTo>
                    <a:pt x="852" y="285"/>
                  </a:lnTo>
                  <a:lnTo>
                    <a:pt x="855" y="289"/>
                  </a:lnTo>
                  <a:lnTo>
                    <a:pt x="863" y="293"/>
                  </a:lnTo>
                  <a:lnTo>
                    <a:pt x="866" y="296"/>
                  </a:lnTo>
                  <a:lnTo>
                    <a:pt x="863" y="296"/>
                  </a:lnTo>
                  <a:lnTo>
                    <a:pt x="863" y="300"/>
                  </a:lnTo>
                  <a:lnTo>
                    <a:pt x="859" y="304"/>
                  </a:lnTo>
                  <a:lnTo>
                    <a:pt x="859" y="307"/>
                  </a:lnTo>
                  <a:lnTo>
                    <a:pt x="855" y="307"/>
                  </a:lnTo>
                  <a:lnTo>
                    <a:pt x="855" y="307"/>
                  </a:lnTo>
                  <a:lnTo>
                    <a:pt x="855" y="311"/>
                  </a:lnTo>
                  <a:lnTo>
                    <a:pt x="859" y="315"/>
                  </a:lnTo>
                  <a:lnTo>
                    <a:pt x="859" y="319"/>
                  </a:lnTo>
                  <a:lnTo>
                    <a:pt x="855" y="319"/>
                  </a:lnTo>
                  <a:lnTo>
                    <a:pt x="855" y="319"/>
                  </a:lnTo>
                  <a:lnTo>
                    <a:pt x="859" y="322"/>
                  </a:lnTo>
                  <a:lnTo>
                    <a:pt x="863" y="322"/>
                  </a:lnTo>
                  <a:lnTo>
                    <a:pt x="866" y="319"/>
                  </a:lnTo>
                  <a:lnTo>
                    <a:pt x="863" y="322"/>
                  </a:lnTo>
                  <a:lnTo>
                    <a:pt x="863" y="322"/>
                  </a:lnTo>
                  <a:lnTo>
                    <a:pt x="863" y="322"/>
                  </a:lnTo>
                  <a:lnTo>
                    <a:pt x="863" y="326"/>
                  </a:lnTo>
                  <a:lnTo>
                    <a:pt x="863" y="326"/>
                  </a:lnTo>
                  <a:lnTo>
                    <a:pt x="863" y="326"/>
                  </a:lnTo>
                  <a:lnTo>
                    <a:pt x="859" y="326"/>
                  </a:lnTo>
                  <a:lnTo>
                    <a:pt x="855" y="330"/>
                  </a:lnTo>
                  <a:lnTo>
                    <a:pt x="855" y="330"/>
                  </a:lnTo>
                  <a:lnTo>
                    <a:pt x="852" y="330"/>
                  </a:lnTo>
                  <a:lnTo>
                    <a:pt x="855" y="333"/>
                  </a:lnTo>
                  <a:lnTo>
                    <a:pt x="855" y="333"/>
                  </a:lnTo>
                  <a:lnTo>
                    <a:pt x="859" y="333"/>
                  </a:lnTo>
                  <a:lnTo>
                    <a:pt x="859" y="333"/>
                  </a:lnTo>
                  <a:lnTo>
                    <a:pt x="863" y="333"/>
                  </a:lnTo>
                  <a:lnTo>
                    <a:pt x="863" y="330"/>
                  </a:lnTo>
                  <a:lnTo>
                    <a:pt x="870" y="326"/>
                  </a:lnTo>
                  <a:lnTo>
                    <a:pt x="870" y="326"/>
                  </a:lnTo>
                  <a:lnTo>
                    <a:pt x="866" y="322"/>
                  </a:lnTo>
                  <a:lnTo>
                    <a:pt x="870" y="319"/>
                  </a:lnTo>
                  <a:lnTo>
                    <a:pt x="878" y="315"/>
                  </a:lnTo>
                  <a:lnTo>
                    <a:pt x="881" y="315"/>
                  </a:lnTo>
                  <a:lnTo>
                    <a:pt x="881" y="311"/>
                  </a:lnTo>
                  <a:lnTo>
                    <a:pt x="885" y="311"/>
                  </a:lnTo>
                  <a:lnTo>
                    <a:pt x="889" y="307"/>
                  </a:lnTo>
                  <a:lnTo>
                    <a:pt x="892" y="311"/>
                  </a:lnTo>
                  <a:lnTo>
                    <a:pt x="892" y="311"/>
                  </a:lnTo>
                  <a:lnTo>
                    <a:pt x="896" y="311"/>
                  </a:lnTo>
                  <a:lnTo>
                    <a:pt x="903" y="304"/>
                  </a:lnTo>
                  <a:lnTo>
                    <a:pt x="903" y="307"/>
                  </a:lnTo>
                  <a:lnTo>
                    <a:pt x="903" y="307"/>
                  </a:lnTo>
                  <a:lnTo>
                    <a:pt x="911" y="304"/>
                  </a:lnTo>
                  <a:lnTo>
                    <a:pt x="959" y="274"/>
                  </a:lnTo>
                  <a:lnTo>
                    <a:pt x="963" y="252"/>
                  </a:lnTo>
                  <a:lnTo>
                    <a:pt x="977" y="241"/>
                  </a:lnTo>
                  <a:lnTo>
                    <a:pt x="977" y="241"/>
                  </a:lnTo>
                  <a:lnTo>
                    <a:pt x="977" y="237"/>
                  </a:lnTo>
                  <a:lnTo>
                    <a:pt x="977" y="237"/>
                  </a:lnTo>
                  <a:lnTo>
                    <a:pt x="977" y="233"/>
                  </a:lnTo>
                  <a:lnTo>
                    <a:pt x="977" y="233"/>
                  </a:lnTo>
                  <a:lnTo>
                    <a:pt x="977" y="233"/>
                  </a:lnTo>
                  <a:lnTo>
                    <a:pt x="981" y="233"/>
                  </a:lnTo>
                  <a:lnTo>
                    <a:pt x="985" y="233"/>
                  </a:lnTo>
                  <a:lnTo>
                    <a:pt x="985" y="230"/>
                  </a:lnTo>
                  <a:lnTo>
                    <a:pt x="985" y="230"/>
                  </a:lnTo>
                  <a:lnTo>
                    <a:pt x="985" y="226"/>
                  </a:lnTo>
                  <a:lnTo>
                    <a:pt x="985" y="226"/>
                  </a:lnTo>
                  <a:lnTo>
                    <a:pt x="985" y="222"/>
                  </a:lnTo>
                  <a:lnTo>
                    <a:pt x="985" y="218"/>
                  </a:lnTo>
                  <a:lnTo>
                    <a:pt x="981" y="218"/>
                  </a:lnTo>
                  <a:lnTo>
                    <a:pt x="981" y="215"/>
                  </a:lnTo>
                  <a:lnTo>
                    <a:pt x="981" y="211"/>
                  </a:lnTo>
                  <a:lnTo>
                    <a:pt x="981" y="207"/>
                  </a:lnTo>
                  <a:lnTo>
                    <a:pt x="981" y="204"/>
                  </a:lnTo>
                  <a:lnTo>
                    <a:pt x="977" y="200"/>
                  </a:lnTo>
                  <a:lnTo>
                    <a:pt x="977" y="200"/>
                  </a:lnTo>
                  <a:lnTo>
                    <a:pt x="977" y="196"/>
                  </a:lnTo>
                  <a:lnTo>
                    <a:pt x="974" y="192"/>
                  </a:lnTo>
                  <a:lnTo>
                    <a:pt x="974" y="189"/>
                  </a:lnTo>
                  <a:lnTo>
                    <a:pt x="974" y="189"/>
                  </a:lnTo>
                  <a:lnTo>
                    <a:pt x="974" y="189"/>
                  </a:lnTo>
                  <a:lnTo>
                    <a:pt x="977" y="189"/>
                  </a:lnTo>
                  <a:lnTo>
                    <a:pt x="977" y="185"/>
                  </a:lnTo>
                  <a:lnTo>
                    <a:pt x="977" y="181"/>
                  </a:lnTo>
                  <a:lnTo>
                    <a:pt x="981" y="178"/>
                  </a:lnTo>
                  <a:lnTo>
                    <a:pt x="985" y="178"/>
                  </a:lnTo>
                  <a:lnTo>
                    <a:pt x="985" y="178"/>
                  </a:lnTo>
                  <a:lnTo>
                    <a:pt x="989" y="181"/>
                  </a:lnTo>
                  <a:lnTo>
                    <a:pt x="1000" y="181"/>
                  </a:lnTo>
                  <a:lnTo>
                    <a:pt x="1000" y="181"/>
                  </a:lnTo>
                  <a:lnTo>
                    <a:pt x="1003" y="181"/>
                  </a:lnTo>
                  <a:lnTo>
                    <a:pt x="1003" y="181"/>
                  </a:lnTo>
                  <a:lnTo>
                    <a:pt x="1003" y="178"/>
                  </a:lnTo>
                  <a:lnTo>
                    <a:pt x="1003" y="178"/>
                  </a:lnTo>
                  <a:lnTo>
                    <a:pt x="1003" y="174"/>
                  </a:lnTo>
                  <a:lnTo>
                    <a:pt x="1003" y="174"/>
                  </a:lnTo>
                  <a:lnTo>
                    <a:pt x="1003" y="174"/>
                  </a:lnTo>
                  <a:lnTo>
                    <a:pt x="1000" y="170"/>
                  </a:lnTo>
                  <a:lnTo>
                    <a:pt x="1003" y="166"/>
                  </a:lnTo>
                  <a:lnTo>
                    <a:pt x="1003" y="166"/>
                  </a:lnTo>
                  <a:lnTo>
                    <a:pt x="1003" y="163"/>
                  </a:lnTo>
                  <a:lnTo>
                    <a:pt x="1003" y="163"/>
                  </a:lnTo>
                  <a:lnTo>
                    <a:pt x="1003" y="163"/>
                  </a:lnTo>
                  <a:lnTo>
                    <a:pt x="1003" y="163"/>
                  </a:lnTo>
                  <a:lnTo>
                    <a:pt x="1003" y="159"/>
                  </a:lnTo>
                  <a:lnTo>
                    <a:pt x="1003" y="159"/>
                  </a:lnTo>
                  <a:lnTo>
                    <a:pt x="1003" y="155"/>
                  </a:lnTo>
                  <a:lnTo>
                    <a:pt x="1003" y="155"/>
                  </a:lnTo>
                  <a:lnTo>
                    <a:pt x="1003" y="155"/>
                  </a:lnTo>
                  <a:lnTo>
                    <a:pt x="1003" y="152"/>
                  </a:lnTo>
                  <a:lnTo>
                    <a:pt x="1003" y="152"/>
                  </a:lnTo>
                  <a:lnTo>
                    <a:pt x="1003" y="148"/>
                  </a:lnTo>
                  <a:lnTo>
                    <a:pt x="1003" y="144"/>
                  </a:lnTo>
                  <a:lnTo>
                    <a:pt x="1003" y="144"/>
                  </a:lnTo>
                  <a:lnTo>
                    <a:pt x="1003" y="144"/>
                  </a:lnTo>
                  <a:lnTo>
                    <a:pt x="1003" y="140"/>
                  </a:lnTo>
                  <a:lnTo>
                    <a:pt x="1003" y="140"/>
                  </a:lnTo>
                  <a:lnTo>
                    <a:pt x="1003" y="140"/>
                  </a:lnTo>
                  <a:lnTo>
                    <a:pt x="1003" y="137"/>
                  </a:lnTo>
                  <a:lnTo>
                    <a:pt x="1000" y="137"/>
                  </a:lnTo>
                  <a:lnTo>
                    <a:pt x="1003" y="137"/>
                  </a:lnTo>
                  <a:lnTo>
                    <a:pt x="1003" y="133"/>
                  </a:lnTo>
                  <a:lnTo>
                    <a:pt x="1003" y="133"/>
                  </a:lnTo>
                  <a:lnTo>
                    <a:pt x="1000" y="129"/>
                  </a:lnTo>
                  <a:lnTo>
                    <a:pt x="1000" y="129"/>
                  </a:lnTo>
                  <a:lnTo>
                    <a:pt x="1003" y="126"/>
                  </a:lnTo>
                  <a:lnTo>
                    <a:pt x="1003" y="126"/>
                  </a:lnTo>
                  <a:lnTo>
                    <a:pt x="1007" y="126"/>
                  </a:lnTo>
                  <a:lnTo>
                    <a:pt x="1007" y="122"/>
                  </a:lnTo>
                  <a:lnTo>
                    <a:pt x="1007" y="118"/>
                  </a:lnTo>
                  <a:lnTo>
                    <a:pt x="1003" y="1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4" name="Freeform 106"/>
            <p:cNvSpPr/>
            <p:nvPr/>
          </p:nvSpPr>
          <p:spPr bwMode="auto">
            <a:xfrm>
              <a:off x="6808384" y="2651024"/>
              <a:ext cx="38599" cy="81058"/>
            </a:xfrm>
            <a:custGeom>
              <a:avLst/>
              <a:gdLst>
                <a:gd name="T0" fmla="*/ 26 w 30"/>
                <a:gd name="T1" fmla="*/ 4 h 63"/>
                <a:gd name="T2" fmla="*/ 26 w 30"/>
                <a:gd name="T3" fmla="*/ 4 h 63"/>
                <a:gd name="T4" fmla="*/ 22 w 30"/>
                <a:gd name="T5" fmla="*/ 0 h 63"/>
                <a:gd name="T6" fmla="*/ 19 w 30"/>
                <a:gd name="T7" fmla="*/ 0 h 63"/>
                <a:gd name="T8" fmla="*/ 19 w 30"/>
                <a:gd name="T9" fmla="*/ 0 h 63"/>
                <a:gd name="T10" fmla="*/ 19 w 30"/>
                <a:gd name="T11" fmla="*/ 4 h 63"/>
                <a:gd name="T12" fmla="*/ 15 w 30"/>
                <a:gd name="T13" fmla="*/ 4 h 63"/>
                <a:gd name="T14" fmla="*/ 11 w 30"/>
                <a:gd name="T15" fmla="*/ 8 h 63"/>
                <a:gd name="T16" fmla="*/ 7 w 30"/>
                <a:gd name="T17" fmla="*/ 11 h 63"/>
                <a:gd name="T18" fmla="*/ 7 w 30"/>
                <a:gd name="T19" fmla="*/ 15 h 63"/>
                <a:gd name="T20" fmla="*/ 7 w 30"/>
                <a:gd name="T21" fmla="*/ 15 h 63"/>
                <a:gd name="T22" fmla="*/ 7 w 30"/>
                <a:gd name="T23" fmla="*/ 15 h 63"/>
                <a:gd name="T24" fmla="*/ 4 w 30"/>
                <a:gd name="T25" fmla="*/ 23 h 63"/>
                <a:gd name="T26" fmla="*/ 0 w 30"/>
                <a:gd name="T27" fmla="*/ 30 h 63"/>
                <a:gd name="T28" fmla="*/ 0 w 30"/>
                <a:gd name="T29" fmla="*/ 30 h 63"/>
                <a:gd name="T30" fmla="*/ 0 w 30"/>
                <a:gd name="T31" fmla="*/ 30 h 63"/>
                <a:gd name="T32" fmla="*/ 0 w 30"/>
                <a:gd name="T33" fmla="*/ 37 h 63"/>
                <a:gd name="T34" fmla="*/ 0 w 30"/>
                <a:gd name="T35" fmla="*/ 41 h 63"/>
                <a:gd name="T36" fmla="*/ 4 w 30"/>
                <a:gd name="T37" fmla="*/ 45 h 63"/>
                <a:gd name="T38" fmla="*/ 4 w 30"/>
                <a:gd name="T39" fmla="*/ 45 h 63"/>
                <a:gd name="T40" fmla="*/ 4 w 30"/>
                <a:gd name="T41" fmla="*/ 45 h 63"/>
                <a:gd name="T42" fmla="*/ 4 w 30"/>
                <a:gd name="T43" fmla="*/ 49 h 63"/>
                <a:gd name="T44" fmla="*/ 4 w 30"/>
                <a:gd name="T45" fmla="*/ 49 h 63"/>
                <a:gd name="T46" fmla="*/ 7 w 30"/>
                <a:gd name="T47" fmla="*/ 49 h 63"/>
                <a:gd name="T48" fmla="*/ 7 w 30"/>
                <a:gd name="T49" fmla="*/ 52 h 63"/>
                <a:gd name="T50" fmla="*/ 11 w 30"/>
                <a:gd name="T51" fmla="*/ 52 h 63"/>
                <a:gd name="T52" fmla="*/ 15 w 30"/>
                <a:gd name="T53" fmla="*/ 56 h 63"/>
                <a:gd name="T54" fmla="*/ 15 w 30"/>
                <a:gd name="T55" fmla="*/ 60 h 63"/>
                <a:gd name="T56" fmla="*/ 15 w 30"/>
                <a:gd name="T57" fmla="*/ 63 h 63"/>
                <a:gd name="T58" fmla="*/ 15 w 30"/>
                <a:gd name="T59" fmla="*/ 63 h 63"/>
                <a:gd name="T60" fmla="*/ 19 w 30"/>
                <a:gd name="T61" fmla="*/ 63 h 63"/>
                <a:gd name="T62" fmla="*/ 19 w 30"/>
                <a:gd name="T63" fmla="*/ 60 h 63"/>
                <a:gd name="T64" fmla="*/ 19 w 30"/>
                <a:gd name="T65" fmla="*/ 56 h 63"/>
                <a:gd name="T66" fmla="*/ 19 w 30"/>
                <a:gd name="T67" fmla="*/ 52 h 63"/>
                <a:gd name="T68" fmla="*/ 19 w 30"/>
                <a:gd name="T69" fmla="*/ 49 h 63"/>
                <a:gd name="T70" fmla="*/ 22 w 30"/>
                <a:gd name="T71" fmla="*/ 41 h 63"/>
                <a:gd name="T72" fmla="*/ 22 w 30"/>
                <a:gd name="T73" fmla="*/ 37 h 63"/>
                <a:gd name="T74" fmla="*/ 26 w 30"/>
                <a:gd name="T75" fmla="*/ 37 h 63"/>
                <a:gd name="T76" fmla="*/ 22 w 30"/>
                <a:gd name="T77" fmla="*/ 37 h 63"/>
                <a:gd name="T78" fmla="*/ 26 w 30"/>
                <a:gd name="T79" fmla="*/ 30 h 63"/>
                <a:gd name="T80" fmla="*/ 26 w 30"/>
                <a:gd name="T81" fmla="*/ 26 h 63"/>
                <a:gd name="T82" fmla="*/ 22 w 30"/>
                <a:gd name="T83" fmla="*/ 23 h 63"/>
                <a:gd name="T84" fmla="*/ 26 w 30"/>
                <a:gd name="T85" fmla="*/ 19 h 63"/>
                <a:gd name="T86" fmla="*/ 26 w 30"/>
                <a:gd name="T87" fmla="*/ 11 h 63"/>
                <a:gd name="T88" fmla="*/ 26 w 30"/>
                <a:gd name="T89" fmla="*/ 8 h 63"/>
                <a:gd name="T90" fmla="*/ 30 w 30"/>
                <a:gd name="T91" fmla="*/ 8 h 63"/>
                <a:gd name="T92" fmla="*/ 30 w 30"/>
                <a:gd name="T93" fmla="*/ 4 h 63"/>
                <a:gd name="T94" fmla="*/ 26 w 30"/>
                <a:gd name="T9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 h="63">
                  <a:moveTo>
                    <a:pt x="26" y="4"/>
                  </a:moveTo>
                  <a:lnTo>
                    <a:pt x="26" y="4"/>
                  </a:lnTo>
                  <a:lnTo>
                    <a:pt x="22" y="0"/>
                  </a:lnTo>
                  <a:lnTo>
                    <a:pt x="19" y="0"/>
                  </a:lnTo>
                  <a:lnTo>
                    <a:pt x="19" y="0"/>
                  </a:lnTo>
                  <a:lnTo>
                    <a:pt x="19" y="4"/>
                  </a:lnTo>
                  <a:lnTo>
                    <a:pt x="15" y="4"/>
                  </a:lnTo>
                  <a:lnTo>
                    <a:pt x="11" y="8"/>
                  </a:lnTo>
                  <a:lnTo>
                    <a:pt x="7" y="11"/>
                  </a:lnTo>
                  <a:lnTo>
                    <a:pt x="7" y="15"/>
                  </a:lnTo>
                  <a:lnTo>
                    <a:pt x="7" y="15"/>
                  </a:lnTo>
                  <a:lnTo>
                    <a:pt x="7" y="15"/>
                  </a:lnTo>
                  <a:lnTo>
                    <a:pt x="4" y="23"/>
                  </a:lnTo>
                  <a:lnTo>
                    <a:pt x="0" y="30"/>
                  </a:lnTo>
                  <a:lnTo>
                    <a:pt x="0" y="30"/>
                  </a:lnTo>
                  <a:lnTo>
                    <a:pt x="0" y="30"/>
                  </a:lnTo>
                  <a:lnTo>
                    <a:pt x="0" y="37"/>
                  </a:lnTo>
                  <a:lnTo>
                    <a:pt x="0" y="41"/>
                  </a:lnTo>
                  <a:lnTo>
                    <a:pt x="4" y="45"/>
                  </a:lnTo>
                  <a:lnTo>
                    <a:pt x="4" y="45"/>
                  </a:lnTo>
                  <a:lnTo>
                    <a:pt x="4" y="45"/>
                  </a:lnTo>
                  <a:lnTo>
                    <a:pt x="4" y="49"/>
                  </a:lnTo>
                  <a:lnTo>
                    <a:pt x="4" y="49"/>
                  </a:lnTo>
                  <a:lnTo>
                    <a:pt x="7" y="49"/>
                  </a:lnTo>
                  <a:lnTo>
                    <a:pt x="7" y="52"/>
                  </a:lnTo>
                  <a:lnTo>
                    <a:pt x="11" y="52"/>
                  </a:lnTo>
                  <a:lnTo>
                    <a:pt x="15" y="56"/>
                  </a:lnTo>
                  <a:lnTo>
                    <a:pt x="15" y="60"/>
                  </a:lnTo>
                  <a:lnTo>
                    <a:pt x="15" y="63"/>
                  </a:lnTo>
                  <a:lnTo>
                    <a:pt x="15" y="63"/>
                  </a:lnTo>
                  <a:lnTo>
                    <a:pt x="19" y="63"/>
                  </a:lnTo>
                  <a:lnTo>
                    <a:pt x="19" y="60"/>
                  </a:lnTo>
                  <a:lnTo>
                    <a:pt x="19" y="56"/>
                  </a:lnTo>
                  <a:lnTo>
                    <a:pt x="19" y="52"/>
                  </a:lnTo>
                  <a:lnTo>
                    <a:pt x="19" y="49"/>
                  </a:lnTo>
                  <a:lnTo>
                    <a:pt x="22" y="41"/>
                  </a:lnTo>
                  <a:lnTo>
                    <a:pt x="22" y="37"/>
                  </a:lnTo>
                  <a:lnTo>
                    <a:pt x="26" y="37"/>
                  </a:lnTo>
                  <a:lnTo>
                    <a:pt x="22" y="37"/>
                  </a:lnTo>
                  <a:lnTo>
                    <a:pt x="26" y="30"/>
                  </a:lnTo>
                  <a:lnTo>
                    <a:pt x="26" y="26"/>
                  </a:lnTo>
                  <a:lnTo>
                    <a:pt x="22" y="23"/>
                  </a:lnTo>
                  <a:lnTo>
                    <a:pt x="26" y="19"/>
                  </a:lnTo>
                  <a:lnTo>
                    <a:pt x="26" y="11"/>
                  </a:lnTo>
                  <a:lnTo>
                    <a:pt x="26" y="8"/>
                  </a:lnTo>
                  <a:lnTo>
                    <a:pt x="30" y="8"/>
                  </a:lnTo>
                  <a:lnTo>
                    <a:pt x="30" y="4"/>
                  </a:lnTo>
                  <a:lnTo>
                    <a:pt x="26"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5" name="Freeform 107"/>
            <p:cNvSpPr>
              <a:spLocks noEditPoints="1"/>
            </p:cNvSpPr>
            <p:nvPr/>
          </p:nvSpPr>
          <p:spPr bwMode="auto">
            <a:xfrm>
              <a:off x="4959495" y="3071752"/>
              <a:ext cx="223874" cy="195568"/>
            </a:xfrm>
            <a:custGeom>
              <a:avLst/>
              <a:gdLst>
                <a:gd name="T0" fmla="*/ 45 w 174"/>
                <a:gd name="T1" fmla="*/ 15 h 152"/>
                <a:gd name="T2" fmla="*/ 49 w 174"/>
                <a:gd name="T3" fmla="*/ 15 h 152"/>
                <a:gd name="T4" fmla="*/ 52 w 174"/>
                <a:gd name="T5" fmla="*/ 11 h 152"/>
                <a:gd name="T6" fmla="*/ 63 w 174"/>
                <a:gd name="T7" fmla="*/ 0 h 152"/>
                <a:gd name="T8" fmla="*/ 71 w 174"/>
                <a:gd name="T9" fmla="*/ 0 h 152"/>
                <a:gd name="T10" fmla="*/ 71 w 174"/>
                <a:gd name="T11" fmla="*/ 11 h 152"/>
                <a:gd name="T12" fmla="*/ 78 w 174"/>
                <a:gd name="T13" fmla="*/ 15 h 152"/>
                <a:gd name="T14" fmla="*/ 86 w 174"/>
                <a:gd name="T15" fmla="*/ 15 h 152"/>
                <a:gd name="T16" fmla="*/ 97 w 174"/>
                <a:gd name="T17" fmla="*/ 15 h 152"/>
                <a:gd name="T18" fmla="*/ 108 w 174"/>
                <a:gd name="T19" fmla="*/ 22 h 152"/>
                <a:gd name="T20" fmla="*/ 111 w 174"/>
                <a:gd name="T21" fmla="*/ 26 h 152"/>
                <a:gd name="T22" fmla="*/ 123 w 174"/>
                <a:gd name="T23" fmla="*/ 29 h 152"/>
                <a:gd name="T24" fmla="*/ 130 w 174"/>
                <a:gd name="T25" fmla="*/ 29 h 152"/>
                <a:gd name="T26" fmla="*/ 134 w 174"/>
                <a:gd name="T27" fmla="*/ 29 h 152"/>
                <a:gd name="T28" fmla="*/ 141 w 174"/>
                <a:gd name="T29" fmla="*/ 22 h 152"/>
                <a:gd name="T30" fmla="*/ 148 w 174"/>
                <a:gd name="T31" fmla="*/ 18 h 152"/>
                <a:gd name="T32" fmla="*/ 156 w 174"/>
                <a:gd name="T33" fmla="*/ 18 h 152"/>
                <a:gd name="T34" fmla="*/ 160 w 174"/>
                <a:gd name="T35" fmla="*/ 22 h 152"/>
                <a:gd name="T36" fmla="*/ 171 w 174"/>
                <a:gd name="T37" fmla="*/ 22 h 152"/>
                <a:gd name="T38" fmla="*/ 160 w 174"/>
                <a:gd name="T39" fmla="*/ 37 h 152"/>
                <a:gd name="T40" fmla="*/ 171 w 174"/>
                <a:gd name="T41" fmla="*/ 104 h 152"/>
                <a:gd name="T42" fmla="*/ 163 w 174"/>
                <a:gd name="T43" fmla="*/ 111 h 152"/>
                <a:gd name="T44" fmla="*/ 160 w 174"/>
                <a:gd name="T45" fmla="*/ 115 h 152"/>
                <a:gd name="T46" fmla="*/ 156 w 174"/>
                <a:gd name="T47" fmla="*/ 115 h 152"/>
                <a:gd name="T48" fmla="*/ 148 w 174"/>
                <a:gd name="T49" fmla="*/ 118 h 152"/>
                <a:gd name="T50" fmla="*/ 148 w 174"/>
                <a:gd name="T51" fmla="*/ 122 h 152"/>
                <a:gd name="T52" fmla="*/ 145 w 174"/>
                <a:gd name="T53" fmla="*/ 126 h 152"/>
                <a:gd name="T54" fmla="*/ 141 w 174"/>
                <a:gd name="T55" fmla="*/ 130 h 152"/>
                <a:gd name="T56" fmla="*/ 141 w 174"/>
                <a:gd name="T57" fmla="*/ 137 h 152"/>
                <a:gd name="T58" fmla="*/ 130 w 174"/>
                <a:gd name="T59" fmla="*/ 148 h 152"/>
                <a:gd name="T60" fmla="*/ 126 w 174"/>
                <a:gd name="T61" fmla="*/ 152 h 152"/>
                <a:gd name="T62" fmla="*/ 104 w 174"/>
                <a:gd name="T63" fmla="*/ 137 h 152"/>
                <a:gd name="T64" fmla="*/ 104 w 174"/>
                <a:gd name="T65" fmla="*/ 133 h 152"/>
                <a:gd name="T66" fmla="*/ 41 w 174"/>
                <a:gd name="T67" fmla="*/ 96 h 152"/>
                <a:gd name="T68" fmla="*/ 41 w 174"/>
                <a:gd name="T69" fmla="*/ 81 h 152"/>
                <a:gd name="T70" fmla="*/ 45 w 174"/>
                <a:gd name="T71" fmla="*/ 74 h 152"/>
                <a:gd name="T72" fmla="*/ 49 w 174"/>
                <a:gd name="T73" fmla="*/ 70 h 152"/>
                <a:gd name="T74" fmla="*/ 52 w 174"/>
                <a:gd name="T75" fmla="*/ 67 h 152"/>
                <a:gd name="T76" fmla="*/ 60 w 174"/>
                <a:gd name="T77" fmla="*/ 63 h 152"/>
                <a:gd name="T78" fmla="*/ 60 w 174"/>
                <a:gd name="T79" fmla="*/ 59 h 152"/>
                <a:gd name="T80" fmla="*/ 63 w 174"/>
                <a:gd name="T81" fmla="*/ 52 h 152"/>
                <a:gd name="T82" fmla="*/ 60 w 174"/>
                <a:gd name="T83" fmla="*/ 44 h 152"/>
                <a:gd name="T84" fmla="*/ 60 w 174"/>
                <a:gd name="T85" fmla="*/ 44 h 152"/>
                <a:gd name="T86" fmla="*/ 56 w 174"/>
                <a:gd name="T87" fmla="*/ 37 h 152"/>
                <a:gd name="T88" fmla="*/ 52 w 174"/>
                <a:gd name="T89" fmla="*/ 29 h 152"/>
                <a:gd name="T90" fmla="*/ 49 w 174"/>
                <a:gd name="T91" fmla="*/ 26 h 152"/>
                <a:gd name="T92" fmla="*/ 49 w 174"/>
                <a:gd name="T93" fmla="*/ 22 h 152"/>
                <a:gd name="T94" fmla="*/ 45 w 174"/>
                <a:gd name="T95" fmla="*/ 18 h 152"/>
                <a:gd name="T96" fmla="*/ 45 w 174"/>
                <a:gd name="T97" fmla="*/ 18 h 152"/>
                <a:gd name="T98" fmla="*/ 0 w 174"/>
                <a:gd name="T99" fmla="*/ 96 h 152"/>
                <a:gd name="T100" fmla="*/ 15 w 174"/>
                <a:gd name="T101" fmla="*/ 96 h 152"/>
                <a:gd name="T102" fmla="*/ 0 w 174"/>
                <a:gd name="T103"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52">
                  <a:moveTo>
                    <a:pt x="45" y="18"/>
                  </a:moveTo>
                  <a:lnTo>
                    <a:pt x="45" y="15"/>
                  </a:lnTo>
                  <a:lnTo>
                    <a:pt x="49" y="15"/>
                  </a:lnTo>
                  <a:lnTo>
                    <a:pt x="49" y="15"/>
                  </a:lnTo>
                  <a:lnTo>
                    <a:pt x="52" y="11"/>
                  </a:lnTo>
                  <a:lnTo>
                    <a:pt x="52" y="11"/>
                  </a:lnTo>
                  <a:lnTo>
                    <a:pt x="56" y="7"/>
                  </a:lnTo>
                  <a:lnTo>
                    <a:pt x="63" y="0"/>
                  </a:lnTo>
                  <a:lnTo>
                    <a:pt x="67" y="3"/>
                  </a:lnTo>
                  <a:lnTo>
                    <a:pt x="71" y="0"/>
                  </a:lnTo>
                  <a:lnTo>
                    <a:pt x="71" y="0"/>
                  </a:lnTo>
                  <a:lnTo>
                    <a:pt x="71" y="11"/>
                  </a:lnTo>
                  <a:lnTo>
                    <a:pt x="74" y="15"/>
                  </a:lnTo>
                  <a:lnTo>
                    <a:pt x="78" y="15"/>
                  </a:lnTo>
                  <a:lnTo>
                    <a:pt x="82" y="11"/>
                  </a:lnTo>
                  <a:lnTo>
                    <a:pt x="86" y="15"/>
                  </a:lnTo>
                  <a:lnTo>
                    <a:pt x="93" y="15"/>
                  </a:lnTo>
                  <a:lnTo>
                    <a:pt x="97" y="15"/>
                  </a:lnTo>
                  <a:lnTo>
                    <a:pt x="104" y="22"/>
                  </a:lnTo>
                  <a:lnTo>
                    <a:pt x="108" y="22"/>
                  </a:lnTo>
                  <a:lnTo>
                    <a:pt x="111" y="26"/>
                  </a:lnTo>
                  <a:lnTo>
                    <a:pt x="111" y="26"/>
                  </a:lnTo>
                  <a:lnTo>
                    <a:pt x="119" y="26"/>
                  </a:lnTo>
                  <a:lnTo>
                    <a:pt x="123" y="29"/>
                  </a:lnTo>
                  <a:lnTo>
                    <a:pt x="126" y="29"/>
                  </a:lnTo>
                  <a:lnTo>
                    <a:pt x="130" y="29"/>
                  </a:lnTo>
                  <a:lnTo>
                    <a:pt x="134" y="29"/>
                  </a:lnTo>
                  <a:lnTo>
                    <a:pt x="134" y="29"/>
                  </a:lnTo>
                  <a:lnTo>
                    <a:pt x="141" y="22"/>
                  </a:lnTo>
                  <a:lnTo>
                    <a:pt x="141" y="22"/>
                  </a:lnTo>
                  <a:lnTo>
                    <a:pt x="145" y="18"/>
                  </a:lnTo>
                  <a:lnTo>
                    <a:pt x="148" y="18"/>
                  </a:lnTo>
                  <a:lnTo>
                    <a:pt x="148" y="18"/>
                  </a:lnTo>
                  <a:lnTo>
                    <a:pt x="156" y="18"/>
                  </a:lnTo>
                  <a:lnTo>
                    <a:pt x="160" y="18"/>
                  </a:lnTo>
                  <a:lnTo>
                    <a:pt x="160" y="22"/>
                  </a:lnTo>
                  <a:lnTo>
                    <a:pt x="163" y="22"/>
                  </a:lnTo>
                  <a:lnTo>
                    <a:pt x="171" y="22"/>
                  </a:lnTo>
                  <a:lnTo>
                    <a:pt x="174" y="22"/>
                  </a:lnTo>
                  <a:lnTo>
                    <a:pt x="160" y="37"/>
                  </a:lnTo>
                  <a:lnTo>
                    <a:pt x="160" y="93"/>
                  </a:lnTo>
                  <a:lnTo>
                    <a:pt x="171" y="104"/>
                  </a:lnTo>
                  <a:lnTo>
                    <a:pt x="171" y="104"/>
                  </a:lnTo>
                  <a:lnTo>
                    <a:pt x="163" y="111"/>
                  </a:lnTo>
                  <a:lnTo>
                    <a:pt x="163" y="111"/>
                  </a:lnTo>
                  <a:lnTo>
                    <a:pt x="160" y="115"/>
                  </a:lnTo>
                  <a:lnTo>
                    <a:pt x="163" y="115"/>
                  </a:lnTo>
                  <a:lnTo>
                    <a:pt x="156" y="115"/>
                  </a:lnTo>
                  <a:lnTo>
                    <a:pt x="152" y="118"/>
                  </a:lnTo>
                  <a:lnTo>
                    <a:pt x="148" y="118"/>
                  </a:lnTo>
                  <a:lnTo>
                    <a:pt x="148" y="122"/>
                  </a:lnTo>
                  <a:lnTo>
                    <a:pt x="148" y="122"/>
                  </a:lnTo>
                  <a:lnTo>
                    <a:pt x="145" y="126"/>
                  </a:lnTo>
                  <a:lnTo>
                    <a:pt x="145" y="126"/>
                  </a:lnTo>
                  <a:lnTo>
                    <a:pt x="145" y="126"/>
                  </a:lnTo>
                  <a:lnTo>
                    <a:pt x="141" y="130"/>
                  </a:lnTo>
                  <a:lnTo>
                    <a:pt x="141" y="133"/>
                  </a:lnTo>
                  <a:lnTo>
                    <a:pt x="141" y="137"/>
                  </a:lnTo>
                  <a:lnTo>
                    <a:pt x="137" y="141"/>
                  </a:lnTo>
                  <a:lnTo>
                    <a:pt x="130" y="148"/>
                  </a:lnTo>
                  <a:lnTo>
                    <a:pt x="126" y="152"/>
                  </a:lnTo>
                  <a:lnTo>
                    <a:pt x="126" y="152"/>
                  </a:lnTo>
                  <a:lnTo>
                    <a:pt x="108" y="137"/>
                  </a:lnTo>
                  <a:lnTo>
                    <a:pt x="104" y="137"/>
                  </a:lnTo>
                  <a:lnTo>
                    <a:pt x="104" y="133"/>
                  </a:lnTo>
                  <a:lnTo>
                    <a:pt x="104" y="133"/>
                  </a:lnTo>
                  <a:lnTo>
                    <a:pt x="100" y="130"/>
                  </a:lnTo>
                  <a:lnTo>
                    <a:pt x="41" y="96"/>
                  </a:lnTo>
                  <a:lnTo>
                    <a:pt x="37" y="96"/>
                  </a:lnTo>
                  <a:lnTo>
                    <a:pt x="41" y="81"/>
                  </a:lnTo>
                  <a:lnTo>
                    <a:pt x="41" y="78"/>
                  </a:lnTo>
                  <a:lnTo>
                    <a:pt x="45" y="74"/>
                  </a:lnTo>
                  <a:lnTo>
                    <a:pt x="49" y="70"/>
                  </a:lnTo>
                  <a:lnTo>
                    <a:pt x="49" y="70"/>
                  </a:lnTo>
                  <a:lnTo>
                    <a:pt x="52" y="67"/>
                  </a:lnTo>
                  <a:lnTo>
                    <a:pt x="52" y="67"/>
                  </a:lnTo>
                  <a:lnTo>
                    <a:pt x="52" y="63"/>
                  </a:lnTo>
                  <a:lnTo>
                    <a:pt x="60" y="63"/>
                  </a:lnTo>
                  <a:lnTo>
                    <a:pt x="60" y="59"/>
                  </a:lnTo>
                  <a:lnTo>
                    <a:pt x="60" y="59"/>
                  </a:lnTo>
                  <a:lnTo>
                    <a:pt x="63" y="55"/>
                  </a:lnTo>
                  <a:lnTo>
                    <a:pt x="63" y="52"/>
                  </a:lnTo>
                  <a:lnTo>
                    <a:pt x="63" y="48"/>
                  </a:lnTo>
                  <a:lnTo>
                    <a:pt x="60" y="44"/>
                  </a:lnTo>
                  <a:lnTo>
                    <a:pt x="63" y="44"/>
                  </a:lnTo>
                  <a:lnTo>
                    <a:pt x="60" y="44"/>
                  </a:lnTo>
                  <a:lnTo>
                    <a:pt x="56" y="41"/>
                  </a:lnTo>
                  <a:lnTo>
                    <a:pt x="56" y="37"/>
                  </a:lnTo>
                  <a:lnTo>
                    <a:pt x="52" y="33"/>
                  </a:lnTo>
                  <a:lnTo>
                    <a:pt x="52" y="29"/>
                  </a:lnTo>
                  <a:lnTo>
                    <a:pt x="52" y="26"/>
                  </a:lnTo>
                  <a:lnTo>
                    <a:pt x="49" y="26"/>
                  </a:lnTo>
                  <a:lnTo>
                    <a:pt x="49" y="26"/>
                  </a:lnTo>
                  <a:lnTo>
                    <a:pt x="49" y="22"/>
                  </a:lnTo>
                  <a:lnTo>
                    <a:pt x="45" y="18"/>
                  </a:lnTo>
                  <a:lnTo>
                    <a:pt x="45" y="18"/>
                  </a:lnTo>
                  <a:lnTo>
                    <a:pt x="45" y="18"/>
                  </a:lnTo>
                  <a:lnTo>
                    <a:pt x="45" y="18"/>
                  </a:lnTo>
                  <a:lnTo>
                    <a:pt x="45" y="18"/>
                  </a:lnTo>
                  <a:close/>
                  <a:moveTo>
                    <a:pt x="0" y="96"/>
                  </a:moveTo>
                  <a:lnTo>
                    <a:pt x="8" y="96"/>
                  </a:lnTo>
                  <a:lnTo>
                    <a:pt x="15" y="96"/>
                  </a:lnTo>
                  <a:lnTo>
                    <a:pt x="0" y="96"/>
                  </a:lnTo>
                  <a:lnTo>
                    <a:pt x="0" y="9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6" name="Freeform 108"/>
            <p:cNvSpPr/>
            <p:nvPr/>
          </p:nvSpPr>
          <p:spPr bwMode="auto">
            <a:xfrm>
              <a:off x="4917035" y="3094911"/>
              <a:ext cx="123517" cy="110650"/>
            </a:xfrm>
            <a:custGeom>
              <a:avLst/>
              <a:gdLst>
                <a:gd name="T0" fmla="*/ 74 w 96"/>
                <a:gd name="T1" fmla="*/ 60 h 86"/>
                <a:gd name="T2" fmla="*/ 82 w 96"/>
                <a:gd name="T3" fmla="*/ 52 h 86"/>
                <a:gd name="T4" fmla="*/ 85 w 96"/>
                <a:gd name="T5" fmla="*/ 49 h 86"/>
                <a:gd name="T6" fmla="*/ 85 w 96"/>
                <a:gd name="T7" fmla="*/ 45 h 86"/>
                <a:gd name="T8" fmla="*/ 93 w 96"/>
                <a:gd name="T9" fmla="*/ 41 h 86"/>
                <a:gd name="T10" fmla="*/ 96 w 96"/>
                <a:gd name="T11" fmla="*/ 37 h 86"/>
                <a:gd name="T12" fmla="*/ 96 w 96"/>
                <a:gd name="T13" fmla="*/ 30 h 86"/>
                <a:gd name="T14" fmla="*/ 96 w 96"/>
                <a:gd name="T15" fmla="*/ 26 h 86"/>
                <a:gd name="T16" fmla="*/ 89 w 96"/>
                <a:gd name="T17" fmla="*/ 23 h 86"/>
                <a:gd name="T18" fmla="*/ 85 w 96"/>
                <a:gd name="T19" fmla="*/ 15 h 86"/>
                <a:gd name="T20" fmla="*/ 85 w 96"/>
                <a:gd name="T21" fmla="*/ 8 h 86"/>
                <a:gd name="T22" fmla="*/ 82 w 96"/>
                <a:gd name="T23" fmla="*/ 8 h 86"/>
                <a:gd name="T24" fmla="*/ 78 w 96"/>
                <a:gd name="T25" fmla="*/ 0 h 86"/>
                <a:gd name="T26" fmla="*/ 74 w 96"/>
                <a:gd name="T27" fmla="*/ 4 h 86"/>
                <a:gd name="T28" fmla="*/ 67 w 96"/>
                <a:gd name="T29" fmla="*/ 8 h 86"/>
                <a:gd name="T30" fmla="*/ 59 w 96"/>
                <a:gd name="T31" fmla="*/ 4 h 86"/>
                <a:gd name="T32" fmla="*/ 52 w 96"/>
                <a:gd name="T33" fmla="*/ 8 h 86"/>
                <a:gd name="T34" fmla="*/ 48 w 96"/>
                <a:gd name="T35" fmla="*/ 8 h 86"/>
                <a:gd name="T36" fmla="*/ 48 w 96"/>
                <a:gd name="T37" fmla="*/ 11 h 86"/>
                <a:gd name="T38" fmla="*/ 41 w 96"/>
                <a:gd name="T39" fmla="*/ 11 h 86"/>
                <a:gd name="T40" fmla="*/ 37 w 96"/>
                <a:gd name="T41" fmla="*/ 8 h 86"/>
                <a:gd name="T42" fmla="*/ 30 w 96"/>
                <a:gd name="T43" fmla="*/ 8 h 86"/>
                <a:gd name="T44" fmla="*/ 26 w 96"/>
                <a:gd name="T45" fmla="*/ 8 h 86"/>
                <a:gd name="T46" fmla="*/ 26 w 96"/>
                <a:gd name="T47" fmla="*/ 11 h 86"/>
                <a:gd name="T48" fmla="*/ 26 w 96"/>
                <a:gd name="T49" fmla="*/ 11 h 86"/>
                <a:gd name="T50" fmla="*/ 22 w 96"/>
                <a:gd name="T51" fmla="*/ 15 h 86"/>
                <a:gd name="T52" fmla="*/ 22 w 96"/>
                <a:gd name="T53" fmla="*/ 26 h 86"/>
                <a:gd name="T54" fmla="*/ 22 w 96"/>
                <a:gd name="T55" fmla="*/ 30 h 86"/>
                <a:gd name="T56" fmla="*/ 26 w 96"/>
                <a:gd name="T57" fmla="*/ 34 h 86"/>
                <a:gd name="T58" fmla="*/ 19 w 96"/>
                <a:gd name="T59" fmla="*/ 45 h 86"/>
                <a:gd name="T60" fmla="*/ 11 w 96"/>
                <a:gd name="T61" fmla="*/ 52 h 86"/>
                <a:gd name="T62" fmla="*/ 4 w 96"/>
                <a:gd name="T63" fmla="*/ 67 h 86"/>
                <a:gd name="T64" fmla="*/ 4 w 96"/>
                <a:gd name="T65" fmla="*/ 75 h 86"/>
                <a:gd name="T66" fmla="*/ 0 w 96"/>
                <a:gd name="T67" fmla="*/ 86 h 86"/>
                <a:gd name="T68" fmla="*/ 0 w 96"/>
                <a:gd name="T69" fmla="*/ 86 h 86"/>
                <a:gd name="T70" fmla="*/ 7 w 96"/>
                <a:gd name="T71" fmla="*/ 82 h 86"/>
                <a:gd name="T72" fmla="*/ 11 w 96"/>
                <a:gd name="T73" fmla="*/ 86 h 86"/>
                <a:gd name="T74" fmla="*/ 15 w 96"/>
                <a:gd name="T75" fmla="*/ 82 h 86"/>
                <a:gd name="T76" fmla="*/ 15 w 96"/>
                <a:gd name="T77" fmla="*/ 82 h 86"/>
                <a:gd name="T78" fmla="*/ 19 w 96"/>
                <a:gd name="T79" fmla="*/ 82 h 86"/>
                <a:gd name="T80" fmla="*/ 22 w 96"/>
                <a:gd name="T81" fmla="*/ 78 h 86"/>
                <a:gd name="T82" fmla="*/ 33 w 96"/>
                <a:gd name="T83" fmla="*/ 78 h 86"/>
                <a:gd name="T84" fmla="*/ 70 w 96"/>
                <a:gd name="T8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86">
                  <a:moveTo>
                    <a:pt x="74" y="63"/>
                  </a:moveTo>
                  <a:lnTo>
                    <a:pt x="74" y="60"/>
                  </a:lnTo>
                  <a:lnTo>
                    <a:pt x="78" y="56"/>
                  </a:lnTo>
                  <a:lnTo>
                    <a:pt x="82" y="52"/>
                  </a:lnTo>
                  <a:lnTo>
                    <a:pt x="82" y="52"/>
                  </a:lnTo>
                  <a:lnTo>
                    <a:pt x="85" y="49"/>
                  </a:lnTo>
                  <a:lnTo>
                    <a:pt x="85" y="49"/>
                  </a:lnTo>
                  <a:lnTo>
                    <a:pt x="85" y="45"/>
                  </a:lnTo>
                  <a:lnTo>
                    <a:pt x="93" y="45"/>
                  </a:lnTo>
                  <a:lnTo>
                    <a:pt x="93" y="41"/>
                  </a:lnTo>
                  <a:lnTo>
                    <a:pt x="93" y="41"/>
                  </a:lnTo>
                  <a:lnTo>
                    <a:pt x="96" y="37"/>
                  </a:lnTo>
                  <a:lnTo>
                    <a:pt x="96" y="34"/>
                  </a:lnTo>
                  <a:lnTo>
                    <a:pt x="96" y="30"/>
                  </a:lnTo>
                  <a:lnTo>
                    <a:pt x="93" y="26"/>
                  </a:lnTo>
                  <a:lnTo>
                    <a:pt x="96" y="26"/>
                  </a:lnTo>
                  <a:lnTo>
                    <a:pt x="93" y="26"/>
                  </a:lnTo>
                  <a:lnTo>
                    <a:pt x="89" y="23"/>
                  </a:lnTo>
                  <a:lnTo>
                    <a:pt x="89" y="19"/>
                  </a:lnTo>
                  <a:lnTo>
                    <a:pt x="85" y="15"/>
                  </a:lnTo>
                  <a:lnTo>
                    <a:pt x="85" y="11"/>
                  </a:lnTo>
                  <a:lnTo>
                    <a:pt x="85" y="8"/>
                  </a:lnTo>
                  <a:lnTo>
                    <a:pt x="82" y="8"/>
                  </a:lnTo>
                  <a:lnTo>
                    <a:pt x="82" y="8"/>
                  </a:lnTo>
                  <a:lnTo>
                    <a:pt x="82" y="4"/>
                  </a:lnTo>
                  <a:lnTo>
                    <a:pt x="78" y="0"/>
                  </a:lnTo>
                  <a:lnTo>
                    <a:pt x="78" y="0"/>
                  </a:lnTo>
                  <a:lnTo>
                    <a:pt x="74" y="4"/>
                  </a:lnTo>
                  <a:lnTo>
                    <a:pt x="70" y="4"/>
                  </a:lnTo>
                  <a:lnTo>
                    <a:pt x="67" y="8"/>
                  </a:lnTo>
                  <a:lnTo>
                    <a:pt x="63" y="4"/>
                  </a:lnTo>
                  <a:lnTo>
                    <a:pt x="59" y="4"/>
                  </a:lnTo>
                  <a:lnTo>
                    <a:pt x="56" y="8"/>
                  </a:lnTo>
                  <a:lnTo>
                    <a:pt x="52" y="8"/>
                  </a:lnTo>
                  <a:lnTo>
                    <a:pt x="52" y="8"/>
                  </a:lnTo>
                  <a:lnTo>
                    <a:pt x="48" y="8"/>
                  </a:lnTo>
                  <a:lnTo>
                    <a:pt x="48" y="8"/>
                  </a:lnTo>
                  <a:lnTo>
                    <a:pt x="48" y="11"/>
                  </a:lnTo>
                  <a:lnTo>
                    <a:pt x="44" y="11"/>
                  </a:lnTo>
                  <a:lnTo>
                    <a:pt x="41" y="11"/>
                  </a:lnTo>
                  <a:lnTo>
                    <a:pt x="41" y="8"/>
                  </a:lnTo>
                  <a:lnTo>
                    <a:pt x="37" y="8"/>
                  </a:lnTo>
                  <a:lnTo>
                    <a:pt x="33" y="8"/>
                  </a:lnTo>
                  <a:lnTo>
                    <a:pt x="30" y="8"/>
                  </a:lnTo>
                  <a:lnTo>
                    <a:pt x="26" y="4"/>
                  </a:lnTo>
                  <a:lnTo>
                    <a:pt x="26" y="8"/>
                  </a:lnTo>
                  <a:lnTo>
                    <a:pt x="26" y="8"/>
                  </a:lnTo>
                  <a:lnTo>
                    <a:pt x="26" y="11"/>
                  </a:lnTo>
                  <a:lnTo>
                    <a:pt x="26" y="11"/>
                  </a:lnTo>
                  <a:lnTo>
                    <a:pt x="26" y="11"/>
                  </a:lnTo>
                  <a:lnTo>
                    <a:pt x="26" y="15"/>
                  </a:lnTo>
                  <a:lnTo>
                    <a:pt x="22" y="15"/>
                  </a:lnTo>
                  <a:lnTo>
                    <a:pt x="22" y="19"/>
                  </a:lnTo>
                  <a:lnTo>
                    <a:pt x="22" y="26"/>
                  </a:lnTo>
                  <a:lnTo>
                    <a:pt x="22" y="30"/>
                  </a:lnTo>
                  <a:lnTo>
                    <a:pt x="22" y="30"/>
                  </a:lnTo>
                  <a:lnTo>
                    <a:pt x="26" y="34"/>
                  </a:lnTo>
                  <a:lnTo>
                    <a:pt x="26" y="34"/>
                  </a:lnTo>
                  <a:lnTo>
                    <a:pt x="26" y="37"/>
                  </a:lnTo>
                  <a:lnTo>
                    <a:pt x="19" y="45"/>
                  </a:lnTo>
                  <a:lnTo>
                    <a:pt x="11" y="52"/>
                  </a:lnTo>
                  <a:lnTo>
                    <a:pt x="11" y="52"/>
                  </a:lnTo>
                  <a:lnTo>
                    <a:pt x="4" y="63"/>
                  </a:lnTo>
                  <a:lnTo>
                    <a:pt x="4" y="67"/>
                  </a:lnTo>
                  <a:lnTo>
                    <a:pt x="4" y="71"/>
                  </a:lnTo>
                  <a:lnTo>
                    <a:pt x="4" y="75"/>
                  </a:lnTo>
                  <a:lnTo>
                    <a:pt x="0" y="82"/>
                  </a:lnTo>
                  <a:lnTo>
                    <a:pt x="0" y="86"/>
                  </a:lnTo>
                  <a:lnTo>
                    <a:pt x="0" y="86"/>
                  </a:lnTo>
                  <a:lnTo>
                    <a:pt x="0" y="86"/>
                  </a:lnTo>
                  <a:lnTo>
                    <a:pt x="4" y="86"/>
                  </a:lnTo>
                  <a:lnTo>
                    <a:pt x="7" y="82"/>
                  </a:lnTo>
                  <a:lnTo>
                    <a:pt x="7" y="82"/>
                  </a:lnTo>
                  <a:lnTo>
                    <a:pt x="11" y="86"/>
                  </a:lnTo>
                  <a:lnTo>
                    <a:pt x="11" y="86"/>
                  </a:lnTo>
                  <a:lnTo>
                    <a:pt x="15" y="82"/>
                  </a:lnTo>
                  <a:lnTo>
                    <a:pt x="15" y="82"/>
                  </a:lnTo>
                  <a:lnTo>
                    <a:pt x="15" y="82"/>
                  </a:lnTo>
                  <a:lnTo>
                    <a:pt x="19" y="82"/>
                  </a:lnTo>
                  <a:lnTo>
                    <a:pt x="19" y="82"/>
                  </a:lnTo>
                  <a:lnTo>
                    <a:pt x="19" y="82"/>
                  </a:lnTo>
                  <a:lnTo>
                    <a:pt x="22" y="78"/>
                  </a:lnTo>
                  <a:lnTo>
                    <a:pt x="33" y="78"/>
                  </a:lnTo>
                  <a:lnTo>
                    <a:pt x="33" y="78"/>
                  </a:lnTo>
                  <a:lnTo>
                    <a:pt x="48" y="78"/>
                  </a:lnTo>
                  <a:lnTo>
                    <a:pt x="70" y="78"/>
                  </a:lnTo>
                  <a:lnTo>
                    <a:pt x="74" y="6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7" name="Freeform 109"/>
            <p:cNvSpPr/>
            <p:nvPr/>
          </p:nvSpPr>
          <p:spPr bwMode="auto">
            <a:xfrm>
              <a:off x="4597952" y="2961102"/>
              <a:ext cx="276626" cy="167262"/>
            </a:xfrm>
            <a:custGeom>
              <a:avLst/>
              <a:gdLst>
                <a:gd name="T0" fmla="*/ 137 w 215"/>
                <a:gd name="T1" fmla="*/ 4 h 130"/>
                <a:gd name="T2" fmla="*/ 148 w 215"/>
                <a:gd name="T3" fmla="*/ 19 h 130"/>
                <a:gd name="T4" fmla="*/ 148 w 215"/>
                <a:gd name="T5" fmla="*/ 30 h 130"/>
                <a:gd name="T6" fmla="*/ 155 w 215"/>
                <a:gd name="T7" fmla="*/ 34 h 130"/>
                <a:gd name="T8" fmla="*/ 159 w 215"/>
                <a:gd name="T9" fmla="*/ 41 h 130"/>
                <a:gd name="T10" fmla="*/ 174 w 215"/>
                <a:gd name="T11" fmla="*/ 45 h 130"/>
                <a:gd name="T12" fmla="*/ 181 w 215"/>
                <a:gd name="T13" fmla="*/ 52 h 130"/>
                <a:gd name="T14" fmla="*/ 178 w 215"/>
                <a:gd name="T15" fmla="*/ 56 h 130"/>
                <a:gd name="T16" fmla="*/ 185 w 215"/>
                <a:gd name="T17" fmla="*/ 64 h 130"/>
                <a:gd name="T18" fmla="*/ 196 w 215"/>
                <a:gd name="T19" fmla="*/ 71 h 130"/>
                <a:gd name="T20" fmla="*/ 200 w 215"/>
                <a:gd name="T21" fmla="*/ 78 h 130"/>
                <a:gd name="T22" fmla="*/ 207 w 215"/>
                <a:gd name="T23" fmla="*/ 82 h 130"/>
                <a:gd name="T24" fmla="*/ 215 w 215"/>
                <a:gd name="T25" fmla="*/ 93 h 130"/>
                <a:gd name="T26" fmla="*/ 207 w 215"/>
                <a:gd name="T27" fmla="*/ 89 h 130"/>
                <a:gd name="T28" fmla="*/ 193 w 215"/>
                <a:gd name="T29" fmla="*/ 89 h 130"/>
                <a:gd name="T30" fmla="*/ 185 w 215"/>
                <a:gd name="T31" fmla="*/ 89 h 130"/>
                <a:gd name="T32" fmla="*/ 181 w 215"/>
                <a:gd name="T33" fmla="*/ 89 h 130"/>
                <a:gd name="T34" fmla="*/ 170 w 215"/>
                <a:gd name="T35" fmla="*/ 93 h 130"/>
                <a:gd name="T36" fmla="*/ 167 w 215"/>
                <a:gd name="T37" fmla="*/ 93 h 130"/>
                <a:gd name="T38" fmla="*/ 152 w 215"/>
                <a:gd name="T39" fmla="*/ 97 h 130"/>
                <a:gd name="T40" fmla="*/ 141 w 215"/>
                <a:gd name="T41" fmla="*/ 97 h 130"/>
                <a:gd name="T42" fmla="*/ 130 w 215"/>
                <a:gd name="T43" fmla="*/ 101 h 130"/>
                <a:gd name="T44" fmla="*/ 126 w 215"/>
                <a:gd name="T45" fmla="*/ 104 h 130"/>
                <a:gd name="T46" fmla="*/ 118 w 215"/>
                <a:gd name="T47" fmla="*/ 104 h 130"/>
                <a:gd name="T48" fmla="*/ 104 w 215"/>
                <a:gd name="T49" fmla="*/ 101 h 130"/>
                <a:gd name="T50" fmla="*/ 93 w 215"/>
                <a:gd name="T51" fmla="*/ 97 h 130"/>
                <a:gd name="T52" fmla="*/ 81 w 215"/>
                <a:gd name="T53" fmla="*/ 93 h 130"/>
                <a:gd name="T54" fmla="*/ 74 w 215"/>
                <a:gd name="T55" fmla="*/ 93 h 130"/>
                <a:gd name="T56" fmla="*/ 74 w 215"/>
                <a:gd name="T57" fmla="*/ 101 h 130"/>
                <a:gd name="T58" fmla="*/ 70 w 215"/>
                <a:gd name="T59" fmla="*/ 108 h 130"/>
                <a:gd name="T60" fmla="*/ 67 w 215"/>
                <a:gd name="T61" fmla="*/ 112 h 130"/>
                <a:gd name="T62" fmla="*/ 59 w 215"/>
                <a:gd name="T63" fmla="*/ 112 h 130"/>
                <a:gd name="T64" fmla="*/ 44 w 215"/>
                <a:gd name="T65" fmla="*/ 115 h 130"/>
                <a:gd name="T66" fmla="*/ 30 w 215"/>
                <a:gd name="T67" fmla="*/ 130 h 130"/>
                <a:gd name="T68" fmla="*/ 30 w 215"/>
                <a:gd name="T69" fmla="*/ 123 h 130"/>
                <a:gd name="T70" fmla="*/ 15 w 215"/>
                <a:gd name="T71" fmla="*/ 108 h 130"/>
                <a:gd name="T72" fmla="*/ 4 w 215"/>
                <a:gd name="T73" fmla="*/ 101 h 130"/>
                <a:gd name="T74" fmla="*/ 4 w 215"/>
                <a:gd name="T75" fmla="*/ 82 h 130"/>
                <a:gd name="T76" fmla="*/ 4 w 215"/>
                <a:gd name="T77" fmla="*/ 75 h 130"/>
                <a:gd name="T78" fmla="*/ 15 w 215"/>
                <a:gd name="T79" fmla="*/ 56 h 130"/>
                <a:gd name="T80" fmla="*/ 22 w 215"/>
                <a:gd name="T81" fmla="*/ 52 h 130"/>
                <a:gd name="T82" fmla="*/ 33 w 215"/>
                <a:gd name="T83" fmla="*/ 56 h 130"/>
                <a:gd name="T84" fmla="*/ 37 w 215"/>
                <a:gd name="T85" fmla="*/ 49 h 130"/>
                <a:gd name="T86" fmla="*/ 48 w 215"/>
                <a:gd name="T87" fmla="*/ 52 h 130"/>
                <a:gd name="T88" fmla="*/ 70 w 215"/>
                <a:gd name="T89" fmla="*/ 45 h 130"/>
                <a:gd name="T90" fmla="*/ 74 w 215"/>
                <a:gd name="T91" fmla="*/ 38 h 130"/>
                <a:gd name="T92" fmla="*/ 78 w 215"/>
                <a:gd name="T93" fmla="*/ 30 h 130"/>
                <a:gd name="T94" fmla="*/ 93 w 215"/>
                <a:gd name="T95" fmla="*/ 34 h 130"/>
                <a:gd name="T96" fmla="*/ 107 w 215"/>
                <a:gd name="T97" fmla="*/ 26 h 130"/>
                <a:gd name="T98" fmla="*/ 107 w 215"/>
                <a:gd name="T99" fmla="*/ 19 h 130"/>
                <a:gd name="T100" fmla="*/ 115 w 215"/>
                <a:gd name="T101" fmla="*/ 12 h 130"/>
                <a:gd name="T102" fmla="*/ 122 w 215"/>
                <a:gd name="T103" fmla="*/ 4 h 130"/>
                <a:gd name="T104" fmla="*/ 137 w 215"/>
                <a:gd name="T10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5" h="130">
                  <a:moveTo>
                    <a:pt x="137" y="0"/>
                  </a:moveTo>
                  <a:lnTo>
                    <a:pt x="137" y="4"/>
                  </a:lnTo>
                  <a:lnTo>
                    <a:pt x="137" y="4"/>
                  </a:lnTo>
                  <a:lnTo>
                    <a:pt x="137" y="4"/>
                  </a:lnTo>
                  <a:lnTo>
                    <a:pt x="141" y="8"/>
                  </a:lnTo>
                  <a:lnTo>
                    <a:pt x="141" y="8"/>
                  </a:lnTo>
                  <a:lnTo>
                    <a:pt x="144" y="15"/>
                  </a:lnTo>
                  <a:lnTo>
                    <a:pt x="148" y="19"/>
                  </a:lnTo>
                  <a:lnTo>
                    <a:pt x="152" y="23"/>
                  </a:lnTo>
                  <a:lnTo>
                    <a:pt x="148" y="26"/>
                  </a:lnTo>
                  <a:lnTo>
                    <a:pt x="148" y="26"/>
                  </a:lnTo>
                  <a:lnTo>
                    <a:pt x="148" y="30"/>
                  </a:lnTo>
                  <a:lnTo>
                    <a:pt x="148" y="34"/>
                  </a:lnTo>
                  <a:lnTo>
                    <a:pt x="148" y="38"/>
                  </a:lnTo>
                  <a:lnTo>
                    <a:pt x="155" y="38"/>
                  </a:lnTo>
                  <a:lnTo>
                    <a:pt x="155" y="34"/>
                  </a:lnTo>
                  <a:lnTo>
                    <a:pt x="159" y="34"/>
                  </a:lnTo>
                  <a:lnTo>
                    <a:pt x="163" y="38"/>
                  </a:lnTo>
                  <a:lnTo>
                    <a:pt x="159" y="38"/>
                  </a:lnTo>
                  <a:lnTo>
                    <a:pt x="159" y="41"/>
                  </a:lnTo>
                  <a:lnTo>
                    <a:pt x="163" y="45"/>
                  </a:lnTo>
                  <a:lnTo>
                    <a:pt x="167" y="45"/>
                  </a:lnTo>
                  <a:lnTo>
                    <a:pt x="170" y="45"/>
                  </a:lnTo>
                  <a:lnTo>
                    <a:pt x="174" y="45"/>
                  </a:lnTo>
                  <a:lnTo>
                    <a:pt x="174" y="49"/>
                  </a:lnTo>
                  <a:lnTo>
                    <a:pt x="178" y="49"/>
                  </a:lnTo>
                  <a:lnTo>
                    <a:pt x="178" y="49"/>
                  </a:lnTo>
                  <a:lnTo>
                    <a:pt x="181" y="52"/>
                  </a:lnTo>
                  <a:lnTo>
                    <a:pt x="181" y="52"/>
                  </a:lnTo>
                  <a:lnTo>
                    <a:pt x="178" y="56"/>
                  </a:lnTo>
                  <a:lnTo>
                    <a:pt x="178" y="56"/>
                  </a:lnTo>
                  <a:lnTo>
                    <a:pt x="178" y="56"/>
                  </a:lnTo>
                  <a:lnTo>
                    <a:pt x="181" y="60"/>
                  </a:lnTo>
                  <a:lnTo>
                    <a:pt x="181" y="60"/>
                  </a:lnTo>
                  <a:lnTo>
                    <a:pt x="185" y="60"/>
                  </a:lnTo>
                  <a:lnTo>
                    <a:pt x="185" y="64"/>
                  </a:lnTo>
                  <a:lnTo>
                    <a:pt x="189" y="60"/>
                  </a:lnTo>
                  <a:lnTo>
                    <a:pt x="193" y="64"/>
                  </a:lnTo>
                  <a:lnTo>
                    <a:pt x="193" y="67"/>
                  </a:lnTo>
                  <a:lnTo>
                    <a:pt x="196" y="71"/>
                  </a:lnTo>
                  <a:lnTo>
                    <a:pt x="196" y="71"/>
                  </a:lnTo>
                  <a:lnTo>
                    <a:pt x="200" y="75"/>
                  </a:lnTo>
                  <a:lnTo>
                    <a:pt x="200" y="75"/>
                  </a:lnTo>
                  <a:lnTo>
                    <a:pt x="200" y="78"/>
                  </a:lnTo>
                  <a:lnTo>
                    <a:pt x="200" y="78"/>
                  </a:lnTo>
                  <a:lnTo>
                    <a:pt x="207" y="78"/>
                  </a:lnTo>
                  <a:lnTo>
                    <a:pt x="211" y="82"/>
                  </a:lnTo>
                  <a:lnTo>
                    <a:pt x="207" y="82"/>
                  </a:lnTo>
                  <a:lnTo>
                    <a:pt x="211" y="86"/>
                  </a:lnTo>
                  <a:lnTo>
                    <a:pt x="211" y="89"/>
                  </a:lnTo>
                  <a:lnTo>
                    <a:pt x="215" y="89"/>
                  </a:lnTo>
                  <a:lnTo>
                    <a:pt x="215" y="93"/>
                  </a:lnTo>
                  <a:lnTo>
                    <a:pt x="215" y="93"/>
                  </a:lnTo>
                  <a:lnTo>
                    <a:pt x="215" y="93"/>
                  </a:lnTo>
                  <a:lnTo>
                    <a:pt x="211" y="89"/>
                  </a:lnTo>
                  <a:lnTo>
                    <a:pt x="207" y="89"/>
                  </a:lnTo>
                  <a:lnTo>
                    <a:pt x="204" y="93"/>
                  </a:lnTo>
                  <a:lnTo>
                    <a:pt x="204" y="93"/>
                  </a:lnTo>
                  <a:lnTo>
                    <a:pt x="196" y="93"/>
                  </a:lnTo>
                  <a:lnTo>
                    <a:pt x="193" y="89"/>
                  </a:lnTo>
                  <a:lnTo>
                    <a:pt x="193" y="89"/>
                  </a:lnTo>
                  <a:lnTo>
                    <a:pt x="189" y="89"/>
                  </a:lnTo>
                  <a:lnTo>
                    <a:pt x="189" y="89"/>
                  </a:lnTo>
                  <a:lnTo>
                    <a:pt x="185" y="89"/>
                  </a:lnTo>
                  <a:lnTo>
                    <a:pt x="181" y="89"/>
                  </a:lnTo>
                  <a:lnTo>
                    <a:pt x="181" y="89"/>
                  </a:lnTo>
                  <a:lnTo>
                    <a:pt x="181" y="89"/>
                  </a:lnTo>
                  <a:lnTo>
                    <a:pt x="181" y="89"/>
                  </a:lnTo>
                  <a:lnTo>
                    <a:pt x="178" y="93"/>
                  </a:lnTo>
                  <a:lnTo>
                    <a:pt x="178" y="93"/>
                  </a:lnTo>
                  <a:lnTo>
                    <a:pt x="174" y="93"/>
                  </a:lnTo>
                  <a:lnTo>
                    <a:pt x="170" y="93"/>
                  </a:lnTo>
                  <a:lnTo>
                    <a:pt x="170" y="93"/>
                  </a:lnTo>
                  <a:lnTo>
                    <a:pt x="167" y="93"/>
                  </a:lnTo>
                  <a:lnTo>
                    <a:pt x="167" y="93"/>
                  </a:lnTo>
                  <a:lnTo>
                    <a:pt x="167" y="93"/>
                  </a:lnTo>
                  <a:lnTo>
                    <a:pt x="167" y="93"/>
                  </a:lnTo>
                  <a:lnTo>
                    <a:pt x="163" y="93"/>
                  </a:lnTo>
                  <a:lnTo>
                    <a:pt x="155" y="93"/>
                  </a:lnTo>
                  <a:lnTo>
                    <a:pt x="152" y="97"/>
                  </a:lnTo>
                  <a:lnTo>
                    <a:pt x="152" y="97"/>
                  </a:lnTo>
                  <a:lnTo>
                    <a:pt x="144" y="97"/>
                  </a:lnTo>
                  <a:lnTo>
                    <a:pt x="144" y="97"/>
                  </a:lnTo>
                  <a:lnTo>
                    <a:pt x="141" y="97"/>
                  </a:lnTo>
                  <a:lnTo>
                    <a:pt x="137" y="97"/>
                  </a:lnTo>
                  <a:lnTo>
                    <a:pt x="133" y="97"/>
                  </a:lnTo>
                  <a:lnTo>
                    <a:pt x="133" y="97"/>
                  </a:lnTo>
                  <a:lnTo>
                    <a:pt x="130" y="101"/>
                  </a:lnTo>
                  <a:lnTo>
                    <a:pt x="130" y="104"/>
                  </a:lnTo>
                  <a:lnTo>
                    <a:pt x="133" y="104"/>
                  </a:lnTo>
                  <a:lnTo>
                    <a:pt x="130" y="104"/>
                  </a:lnTo>
                  <a:lnTo>
                    <a:pt x="126" y="104"/>
                  </a:lnTo>
                  <a:lnTo>
                    <a:pt x="126" y="104"/>
                  </a:lnTo>
                  <a:lnTo>
                    <a:pt x="122" y="104"/>
                  </a:lnTo>
                  <a:lnTo>
                    <a:pt x="118" y="104"/>
                  </a:lnTo>
                  <a:lnTo>
                    <a:pt x="118" y="104"/>
                  </a:lnTo>
                  <a:lnTo>
                    <a:pt x="115" y="104"/>
                  </a:lnTo>
                  <a:lnTo>
                    <a:pt x="111" y="104"/>
                  </a:lnTo>
                  <a:lnTo>
                    <a:pt x="107" y="104"/>
                  </a:lnTo>
                  <a:lnTo>
                    <a:pt x="104" y="101"/>
                  </a:lnTo>
                  <a:lnTo>
                    <a:pt x="100" y="101"/>
                  </a:lnTo>
                  <a:lnTo>
                    <a:pt x="100" y="101"/>
                  </a:lnTo>
                  <a:lnTo>
                    <a:pt x="96" y="97"/>
                  </a:lnTo>
                  <a:lnTo>
                    <a:pt x="93" y="97"/>
                  </a:lnTo>
                  <a:lnTo>
                    <a:pt x="89" y="93"/>
                  </a:lnTo>
                  <a:lnTo>
                    <a:pt x="89" y="93"/>
                  </a:lnTo>
                  <a:lnTo>
                    <a:pt x="85" y="93"/>
                  </a:lnTo>
                  <a:lnTo>
                    <a:pt x="81" y="93"/>
                  </a:lnTo>
                  <a:lnTo>
                    <a:pt x="81" y="93"/>
                  </a:lnTo>
                  <a:lnTo>
                    <a:pt x="81" y="93"/>
                  </a:lnTo>
                  <a:lnTo>
                    <a:pt x="78" y="93"/>
                  </a:lnTo>
                  <a:lnTo>
                    <a:pt x="74" y="93"/>
                  </a:lnTo>
                  <a:lnTo>
                    <a:pt x="74" y="97"/>
                  </a:lnTo>
                  <a:lnTo>
                    <a:pt x="74" y="97"/>
                  </a:lnTo>
                  <a:lnTo>
                    <a:pt x="74" y="101"/>
                  </a:lnTo>
                  <a:lnTo>
                    <a:pt x="74" y="101"/>
                  </a:lnTo>
                  <a:lnTo>
                    <a:pt x="70" y="101"/>
                  </a:lnTo>
                  <a:lnTo>
                    <a:pt x="70" y="101"/>
                  </a:lnTo>
                  <a:lnTo>
                    <a:pt x="70" y="104"/>
                  </a:lnTo>
                  <a:lnTo>
                    <a:pt x="70" y="108"/>
                  </a:lnTo>
                  <a:lnTo>
                    <a:pt x="70" y="108"/>
                  </a:lnTo>
                  <a:lnTo>
                    <a:pt x="70" y="112"/>
                  </a:lnTo>
                  <a:lnTo>
                    <a:pt x="70" y="112"/>
                  </a:lnTo>
                  <a:lnTo>
                    <a:pt x="67" y="112"/>
                  </a:lnTo>
                  <a:lnTo>
                    <a:pt x="67" y="115"/>
                  </a:lnTo>
                  <a:lnTo>
                    <a:pt x="63" y="112"/>
                  </a:lnTo>
                  <a:lnTo>
                    <a:pt x="63" y="112"/>
                  </a:lnTo>
                  <a:lnTo>
                    <a:pt x="59" y="112"/>
                  </a:lnTo>
                  <a:lnTo>
                    <a:pt x="56" y="112"/>
                  </a:lnTo>
                  <a:lnTo>
                    <a:pt x="56" y="112"/>
                  </a:lnTo>
                  <a:lnTo>
                    <a:pt x="52" y="112"/>
                  </a:lnTo>
                  <a:lnTo>
                    <a:pt x="44" y="115"/>
                  </a:lnTo>
                  <a:lnTo>
                    <a:pt x="44" y="115"/>
                  </a:lnTo>
                  <a:lnTo>
                    <a:pt x="41" y="115"/>
                  </a:lnTo>
                  <a:lnTo>
                    <a:pt x="37" y="119"/>
                  </a:lnTo>
                  <a:lnTo>
                    <a:pt x="30" y="130"/>
                  </a:lnTo>
                  <a:lnTo>
                    <a:pt x="30" y="130"/>
                  </a:lnTo>
                  <a:lnTo>
                    <a:pt x="30" y="130"/>
                  </a:lnTo>
                  <a:lnTo>
                    <a:pt x="30" y="127"/>
                  </a:lnTo>
                  <a:lnTo>
                    <a:pt x="30" y="123"/>
                  </a:lnTo>
                  <a:lnTo>
                    <a:pt x="22" y="123"/>
                  </a:lnTo>
                  <a:lnTo>
                    <a:pt x="22" y="119"/>
                  </a:lnTo>
                  <a:lnTo>
                    <a:pt x="18" y="115"/>
                  </a:lnTo>
                  <a:lnTo>
                    <a:pt x="15" y="108"/>
                  </a:lnTo>
                  <a:lnTo>
                    <a:pt x="15" y="108"/>
                  </a:lnTo>
                  <a:lnTo>
                    <a:pt x="11" y="104"/>
                  </a:lnTo>
                  <a:lnTo>
                    <a:pt x="7" y="101"/>
                  </a:lnTo>
                  <a:lnTo>
                    <a:pt x="4" y="101"/>
                  </a:lnTo>
                  <a:lnTo>
                    <a:pt x="4" y="93"/>
                  </a:lnTo>
                  <a:lnTo>
                    <a:pt x="4" y="89"/>
                  </a:lnTo>
                  <a:lnTo>
                    <a:pt x="4" y="86"/>
                  </a:lnTo>
                  <a:lnTo>
                    <a:pt x="4" y="82"/>
                  </a:lnTo>
                  <a:lnTo>
                    <a:pt x="4" y="78"/>
                  </a:lnTo>
                  <a:lnTo>
                    <a:pt x="0" y="75"/>
                  </a:lnTo>
                  <a:lnTo>
                    <a:pt x="4" y="75"/>
                  </a:lnTo>
                  <a:lnTo>
                    <a:pt x="4" y="75"/>
                  </a:lnTo>
                  <a:lnTo>
                    <a:pt x="7" y="71"/>
                  </a:lnTo>
                  <a:lnTo>
                    <a:pt x="11" y="67"/>
                  </a:lnTo>
                  <a:lnTo>
                    <a:pt x="15" y="60"/>
                  </a:lnTo>
                  <a:lnTo>
                    <a:pt x="15" y="56"/>
                  </a:lnTo>
                  <a:lnTo>
                    <a:pt x="18" y="56"/>
                  </a:lnTo>
                  <a:lnTo>
                    <a:pt x="18" y="52"/>
                  </a:lnTo>
                  <a:lnTo>
                    <a:pt x="18" y="52"/>
                  </a:lnTo>
                  <a:lnTo>
                    <a:pt x="22" y="52"/>
                  </a:lnTo>
                  <a:lnTo>
                    <a:pt x="22" y="56"/>
                  </a:lnTo>
                  <a:lnTo>
                    <a:pt x="26" y="56"/>
                  </a:lnTo>
                  <a:lnTo>
                    <a:pt x="30" y="56"/>
                  </a:lnTo>
                  <a:lnTo>
                    <a:pt x="33" y="56"/>
                  </a:lnTo>
                  <a:lnTo>
                    <a:pt x="33" y="52"/>
                  </a:lnTo>
                  <a:lnTo>
                    <a:pt x="33" y="49"/>
                  </a:lnTo>
                  <a:lnTo>
                    <a:pt x="37" y="49"/>
                  </a:lnTo>
                  <a:lnTo>
                    <a:pt x="37" y="49"/>
                  </a:lnTo>
                  <a:lnTo>
                    <a:pt x="41" y="52"/>
                  </a:lnTo>
                  <a:lnTo>
                    <a:pt x="41" y="56"/>
                  </a:lnTo>
                  <a:lnTo>
                    <a:pt x="44" y="52"/>
                  </a:lnTo>
                  <a:lnTo>
                    <a:pt x="48" y="52"/>
                  </a:lnTo>
                  <a:lnTo>
                    <a:pt x="52" y="49"/>
                  </a:lnTo>
                  <a:lnTo>
                    <a:pt x="56" y="49"/>
                  </a:lnTo>
                  <a:lnTo>
                    <a:pt x="67" y="45"/>
                  </a:lnTo>
                  <a:lnTo>
                    <a:pt x="70" y="45"/>
                  </a:lnTo>
                  <a:lnTo>
                    <a:pt x="74" y="41"/>
                  </a:lnTo>
                  <a:lnTo>
                    <a:pt x="78" y="41"/>
                  </a:lnTo>
                  <a:lnTo>
                    <a:pt x="78" y="38"/>
                  </a:lnTo>
                  <a:lnTo>
                    <a:pt x="74" y="38"/>
                  </a:lnTo>
                  <a:lnTo>
                    <a:pt x="74" y="34"/>
                  </a:lnTo>
                  <a:lnTo>
                    <a:pt x="74" y="34"/>
                  </a:lnTo>
                  <a:lnTo>
                    <a:pt x="74" y="30"/>
                  </a:lnTo>
                  <a:lnTo>
                    <a:pt x="78" y="30"/>
                  </a:lnTo>
                  <a:lnTo>
                    <a:pt x="81" y="30"/>
                  </a:lnTo>
                  <a:lnTo>
                    <a:pt x="85" y="34"/>
                  </a:lnTo>
                  <a:lnTo>
                    <a:pt x="89" y="34"/>
                  </a:lnTo>
                  <a:lnTo>
                    <a:pt x="93" y="34"/>
                  </a:lnTo>
                  <a:lnTo>
                    <a:pt x="100" y="30"/>
                  </a:lnTo>
                  <a:lnTo>
                    <a:pt x="104" y="30"/>
                  </a:lnTo>
                  <a:lnTo>
                    <a:pt x="104" y="26"/>
                  </a:lnTo>
                  <a:lnTo>
                    <a:pt x="107" y="26"/>
                  </a:lnTo>
                  <a:lnTo>
                    <a:pt x="104" y="23"/>
                  </a:lnTo>
                  <a:lnTo>
                    <a:pt x="107" y="23"/>
                  </a:lnTo>
                  <a:lnTo>
                    <a:pt x="107" y="19"/>
                  </a:lnTo>
                  <a:lnTo>
                    <a:pt x="107" y="19"/>
                  </a:lnTo>
                  <a:lnTo>
                    <a:pt x="111" y="15"/>
                  </a:lnTo>
                  <a:lnTo>
                    <a:pt x="111" y="15"/>
                  </a:lnTo>
                  <a:lnTo>
                    <a:pt x="115" y="15"/>
                  </a:lnTo>
                  <a:lnTo>
                    <a:pt x="115" y="12"/>
                  </a:lnTo>
                  <a:lnTo>
                    <a:pt x="118" y="12"/>
                  </a:lnTo>
                  <a:lnTo>
                    <a:pt x="118" y="8"/>
                  </a:lnTo>
                  <a:lnTo>
                    <a:pt x="118" y="8"/>
                  </a:lnTo>
                  <a:lnTo>
                    <a:pt x="122" y="4"/>
                  </a:lnTo>
                  <a:lnTo>
                    <a:pt x="126" y="4"/>
                  </a:lnTo>
                  <a:lnTo>
                    <a:pt x="130" y="4"/>
                  </a:lnTo>
                  <a:lnTo>
                    <a:pt x="133" y="4"/>
                  </a:lnTo>
                  <a:lnTo>
                    <a:pt x="137" y="0"/>
                  </a:lnTo>
                  <a:lnTo>
                    <a:pt x="137"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8" name="Freeform 110"/>
            <p:cNvSpPr/>
            <p:nvPr/>
          </p:nvSpPr>
          <p:spPr bwMode="auto">
            <a:xfrm>
              <a:off x="4488589" y="2517214"/>
              <a:ext cx="328091" cy="277912"/>
            </a:xfrm>
            <a:custGeom>
              <a:avLst/>
              <a:gdLst>
                <a:gd name="T0" fmla="*/ 237 w 255"/>
                <a:gd name="T1" fmla="*/ 208 h 216"/>
                <a:gd name="T2" fmla="*/ 248 w 255"/>
                <a:gd name="T3" fmla="*/ 60 h 216"/>
                <a:gd name="T4" fmla="*/ 244 w 255"/>
                <a:gd name="T5" fmla="*/ 49 h 216"/>
                <a:gd name="T6" fmla="*/ 248 w 255"/>
                <a:gd name="T7" fmla="*/ 41 h 216"/>
                <a:gd name="T8" fmla="*/ 244 w 255"/>
                <a:gd name="T9" fmla="*/ 34 h 216"/>
                <a:gd name="T10" fmla="*/ 248 w 255"/>
                <a:gd name="T11" fmla="*/ 23 h 216"/>
                <a:gd name="T12" fmla="*/ 244 w 255"/>
                <a:gd name="T13" fmla="*/ 19 h 216"/>
                <a:gd name="T14" fmla="*/ 237 w 255"/>
                <a:gd name="T15" fmla="*/ 19 h 216"/>
                <a:gd name="T16" fmla="*/ 226 w 255"/>
                <a:gd name="T17" fmla="*/ 15 h 216"/>
                <a:gd name="T18" fmla="*/ 215 w 255"/>
                <a:gd name="T19" fmla="*/ 12 h 216"/>
                <a:gd name="T20" fmla="*/ 215 w 255"/>
                <a:gd name="T21" fmla="*/ 12 h 216"/>
                <a:gd name="T22" fmla="*/ 207 w 255"/>
                <a:gd name="T23" fmla="*/ 4 h 216"/>
                <a:gd name="T24" fmla="*/ 200 w 255"/>
                <a:gd name="T25" fmla="*/ 4 h 216"/>
                <a:gd name="T26" fmla="*/ 196 w 255"/>
                <a:gd name="T27" fmla="*/ 4 h 216"/>
                <a:gd name="T28" fmla="*/ 189 w 255"/>
                <a:gd name="T29" fmla="*/ 4 h 216"/>
                <a:gd name="T30" fmla="*/ 178 w 255"/>
                <a:gd name="T31" fmla="*/ 4 h 216"/>
                <a:gd name="T32" fmla="*/ 166 w 255"/>
                <a:gd name="T33" fmla="*/ 12 h 216"/>
                <a:gd name="T34" fmla="*/ 163 w 255"/>
                <a:gd name="T35" fmla="*/ 19 h 216"/>
                <a:gd name="T36" fmla="*/ 166 w 255"/>
                <a:gd name="T37" fmla="*/ 30 h 216"/>
                <a:gd name="T38" fmla="*/ 166 w 255"/>
                <a:gd name="T39" fmla="*/ 38 h 216"/>
                <a:gd name="T40" fmla="*/ 163 w 255"/>
                <a:gd name="T41" fmla="*/ 45 h 216"/>
                <a:gd name="T42" fmla="*/ 152 w 255"/>
                <a:gd name="T43" fmla="*/ 49 h 216"/>
                <a:gd name="T44" fmla="*/ 141 w 255"/>
                <a:gd name="T45" fmla="*/ 41 h 216"/>
                <a:gd name="T46" fmla="*/ 126 w 255"/>
                <a:gd name="T47" fmla="*/ 34 h 216"/>
                <a:gd name="T48" fmla="*/ 107 w 255"/>
                <a:gd name="T49" fmla="*/ 30 h 216"/>
                <a:gd name="T50" fmla="*/ 100 w 255"/>
                <a:gd name="T51" fmla="*/ 30 h 216"/>
                <a:gd name="T52" fmla="*/ 89 w 255"/>
                <a:gd name="T53" fmla="*/ 19 h 216"/>
                <a:gd name="T54" fmla="*/ 85 w 255"/>
                <a:gd name="T55" fmla="*/ 12 h 216"/>
                <a:gd name="T56" fmla="*/ 70 w 255"/>
                <a:gd name="T57" fmla="*/ 4 h 216"/>
                <a:gd name="T58" fmla="*/ 55 w 255"/>
                <a:gd name="T59" fmla="*/ 4 h 216"/>
                <a:gd name="T60" fmla="*/ 37 w 255"/>
                <a:gd name="T61" fmla="*/ 4 h 216"/>
                <a:gd name="T62" fmla="*/ 29 w 255"/>
                <a:gd name="T63" fmla="*/ 0 h 216"/>
                <a:gd name="T64" fmla="*/ 29 w 255"/>
                <a:gd name="T65" fmla="*/ 8 h 216"/>
                <a:gd name="T66" fmla="*/ 29 w 255"/>
                <a:gd name="T67" fmla="*/ 15 h 216"/>
                <a:gd name="T68" fmla="*/ 18 w 255"/>
                <a:gd name="T69" fmla="*/ 23 h 216"/>
                <a:gd name="T70" fmla="*/ 11 w 255"/>
                <a:gd name="T71" fmla="*/ 23 h 216"/>
                <a:gd name="T72" fmla="*/ 7 w 255"/>
                <a:gd name="T73" fmla="*/ 26 h 216"/>
                <a:gd name="T74" fmla="*/ 11 w 255"/>
                <a:gd name="T75" fmla="*/ 34 h 216"/>
                <a:gd name="T76" fmla="*/ 11 w 255"/>
                <a:gd name="T77" fmla="*/ 38 h 216"/>
                <a:gd name="T78" fmla="*/ 7 w 255"/>
                <a:gd name="T79" fmla="*/ 41 h 216"/>
                <a:gd name="T80" fmla="*/ 4 w 255"/>
                <a:gd name="T81" fmla="*/ 45 h 216"/>
                <a:gd name="T82" fmla="*/ 0 w 255"/>
                <a:gd name="T83" fmla="*/ 45 h 216"/>
                <a:gd name="T84" fmla="*/ 0 w 255"/>
                <a:gd name="T85" fmla="*/ 49 h 216"/>
                <a:gd name="T86" fmla="*/ 0 w 255"/>
                <a:gd name="T87" fmla="*/ 52 h 216"/>
                <a:gd name="T88" fmla="*/ 4 w 255"/>
                <a:gd name="T89" fmla="*/ 67 h 216"/>
                <a:gd name="T90" fmla="*/ 4 w 255"/>
                <a:gd name="T91" fmla="*/ 75 h 216"/>
                <a:gd name="T92" fmla="*/ 7 w 255"/>
                <a:gd name="T93" fmla="*/ 86 h 216"/>
                <a:gd name="T94" fmla="*/ 4 w 255"/>
                <a:gd name="T95" fmla="*/ 97 h 216"/>
                <a:gd name="T96" fmla="*/ 7 w 255"/>
                <a:gd name="T97" fmla="*/ 104 h 216"/>
                <a:gd name="T98" fmla="*/ 0 w 255"/>
                <a:gd name="T99" fmla="*/ 108 h 216"/>
                <a:gd name="T100" fmla="*/ 0 w 255"/>
                <a:gd name="T101" fmla="*/ 112 h 216"/>
                <a:gd name="T102" fmla="*/ 4 w 255"/>
                <a:gd name="T103" fmla="*/ 119 h 216"/>
                <a:gd name="T104" fmla="*/ 7 w 255"/>
                <a:gd name="T105" fmla="*/ 127 h 216"/>
                <a:gd name="T106" fmla="*/ 11 w 255"/>
                <a:gd name="T107" fmla="*/ 130 h 216"/>
                <a:gd name="T108" fmla="*/ 11 w 255"/>
                <a:gd name="T109" fmla="*/ 138 h 216"/>
                <a:gd name="T110" fmla="*/ 15 w 255"/>
                <a:gd name="T111" fmla="*/ 141 h 216"/>
                <a:gd name="T112" fmla="*/ 26 w 255"/>
                <a:gd name="T113" fmla="*/ 141 h 216"/>
                <a:gd name="T114" fmla="*/ 33 w 255"/>
                <a:gd name="T115" fmla="*/ 145 h 216"/>
                <a:gd name="T116" fmla="*/ 37 w 255"/>
                <a:gd name="T117" fmla="*/ 153 h 216"/>
                <a:gd name="T118" fmla="*/ 41 w 255"/>
                <a:gd name="T119" fmla="*/ 156 h 216"/>
                <a:gd name="T120" fmla="*/ 74 w 255"/>
                <a:gd name="T121" fmla="*/ 167 h 216"/>
                <a:gd name="T122" fmla="*/ 237 w 255"/>
                <a:gd name="T123" fmla="*/ 216 h 216"/>
                <a:gd name="T124" fmla="*/ 237 w 255"/>
                <a:gd name="T1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5" h="216">
                  <a:moveTo>
                    <a:pt x="237" y="216"/>
                  </a:moveTo>
                  <a:lnTo>
                    <a:pt x="237" y="208"/>
                  </a:lnTo>
                  <a:lnTo>
                    <a:pt x="255" y="208"/>
                  </a:lnTo>
                  <a:lnTo>
                    <a:pt x="248" y="60"/>
                  </a:lnTo>
                  <a:lnTo>
                    <a:pt x="244" y="52"/>
                  </a:lnTo>
                  <a:lnTo>
                    <a:pt x="244" y="49"/>
                  </a:lnTo>
                  <a:lnTo>
                    <a:pt x="244" y="45"/>
                  </a:lnTo>
                  <a:lnTo>
                    <a:pt x="248" y="41"/>
                  </a:lnTo>
                  <a:lnTo>
                    <a:pt x="248" y="38"/>
                  </a:lnTo>
                  <a:lnTo>
                    <a:pt x="244" y="34"/>
                  </a:lnTo>
                  <a:lnTo>
                    <a:pt x="248" y="26"/>
                  </a:lnTo>
                  <a:lnTo>
                    <a:pt x="248" y="23"/>
                  </a:lnTo>
                  <a:lnTo>
                    <a:pt x="248" y="19"/>
                  </a:lnTo>
                  <a:lnTo>
                    <a:pt x="244" y="19"/>
                  </a:lnTo>
                  <a:lnTo>
                    <a:pt x="240" y="15"/>
                  </a:lnTo>
                  <a:lnTo>
                    <a:pt x="237" y="19"/>
                  </a:lnTo>
                  <a:lnTo>
                    <a:pt x="226" y="15"/>
                  </a:lnTo>
                  <a:lnTo>
                    <a:pt x="226" y="15"/>
                  </a:lnTo>
                  <a:lnTo>
                    <a:pt x="222" y="15"/>
                  </a:lnTo>
                  <a:lnTo>
                    <a:pt x="215" y="12"/>
                  </a:lnTo>
                  <a:lnTo>
                    <a:pt x="215" y="12"/>
                  </a:lnTo>
                  <a:lnTo>
                    <a:pt x="215" y="12"/>
                  </a:lnTo>
                  <a:lnTo>
                    <a:pt x="215" y="8"/>
                  </a:lnTo>
                  <a:lnTo>
                    <a:pt x="207" y="4"/>
                  </a:lnTo>
                  <a:lnTo>
                    <a:pt x="203" y="4"/>
                  </a:lnTo>
                  <a:lnTo>
                    <a:pt x="200" y="4"/>
                  </a:lnTo>
                  <a:lnTo>
                    <a:pt x="196" y="4"/>
                  </a:lnTo>
                  <a:lnTo>
                    <a:pt x="196" y="4"/>
                  </a:lnTo>
                  <a:lnTo>
                    <a:pt x="192" y="4"/>
                  </a:lnTo>
                  <a:lnTo>
                    <a:pt x="189" y="4"/>
                  </a:lnTo>
                  <a:lnTo>
                    <a:pt x="185" y="4"/>
                  </a:lnTo>
                  <a:lnTo>
                    <a:pt x="178" y="4"/>
                  </a:lnTo>
                  <a:lnTo>
                    <a:pt x="170" y="8"/>
                  </a:lnTo>
                  <a:lnTo>
                    <a:pt x="166" y="12"/>
                  </a:lnTo>
                  <a:lnTo>
                    <a:pt x="166" y="15"/>
                  </a:lnTo>
                  <a:lnTo>
                    <a:pt x="163" y="19"/>
                  </a:lnTo>
                  <a:lnTo>
                    <a:pt x="163" y="26"/>
                  </a:lnTo>
                  <a:lnTo>
                    <a:pt x="166" y="30"/>
                  </a:lnTo>
                  <a:lnTo>
                    <a:pt x="166" y="38"/>
                  </a:lnTo>
                  <a:lnTo>
                    <a:pt x="166" y="38"/>
                  </a:lnTo>
                  <a:lnTo>
                    <a:pt x="163" y="41"/>
                  </a:lnTo>
                  <a:lnTo>
                    <a:pt x="163" y="45"/>
                  </a:lnTo>
                  <a:lnTo>
                    <a:pt x="155" y="49"/>
                  </a:lnTo>
                  <a:lnTo>
                    <a:pt x="152" y="49"/>
                  </a:lnTo>
                  <a:lnTo>
                    <a:pt x="144" y="49"/>
                  </a:lnTo>
                  <a:lnTo>
                    <a:pt x="141" y="41"/>
                  </a:lnTo>
                  <a:lnTo>
                    <a:pt x="133" y="38"/>
                  </a:lnTo>
                  <a:lnTo>
                    <a:pt x="126" y="34"/>
                  </a:lnTo>
                  <a:lnTo>
                    <a:pt x="115" y="30"/>
                  </a:lnTo>
                  <a:lnTo>
                    <a:pt x="107" y="30"/>
                  </a:lnTo>
                  <a:lnTo>
                    <a:pt x="107" y="30"/>
                  </a:lnTo>
                  <a:lnTo>
                    <a:pt x="100" y="30"/>
                  </a:lnTo>
                  <a:lnTo>
                    <a:pt x="96" y="30"/>
                  </a:lnTo>
                  <a:lnTo>
                    <a:pt x="89" y="19"/>
                  </a:lnTo>
                  <a:lnTo>
                    <a:pt x="89" y="15"/>
                  </a:lnTo>
                  <a:lnTo>
                    <a:pt x="85" y="12"/>
                  </a:lnTo>
                  <a:lnTo>
                    <a:pt x="74" y="8"/>
                  </a:lnTo>
                  <a:lnTo>
                    <a:pt x="70" y="4"/>
                  </a:lnTo>
                  <a:lnTo>
                    <a:pt x="63" y="4"/>
                  </a:lnTo>
                  <a:lnTo>
                    <a:pt x="55" y="4"/>
                  </a:lnTo>
                  <a:lnTo>
                    <a:pt x="44" y="4"/>
                  </a:lnTo>
                  <a:lnTo>
                    <a:pt x="37" y="4"/>
                  </a:lnTo>
                  <a:lnTo>
                    <a:pt x="33" y="0"/>
                  </a:lnTo>
                  <a:lnTo>
                    <a:pt x="29" y="0"/>
                  </a:lnTo>
                  <a:lnTo>
                    <a:pt x="29" y="0"/>
                  </a:lnTo>
                  <a:lnTo>
                    <a:pt x="29" y="8"/>
                  </a:lnTo>
                  <a:lnTo>
                    <a:pt x="29" y="8"/>
                  </a:lnTo>
                  <a:lnTo>
                    <a:pt x="29" y="15"/>
                  </a:lnTo>
                  <a:lnTo>
                    <a:pt x="18" y="19"/>
                  </a:lnTo>
                  <a:lnTo>
                    <a:pt x="18" y="23"/>
                  </a:lnTo>
                  <a:lnTo>
                    <a:pt x="15" y="23"/>
                  </a:lnTo>
                  <a:lnTo>
                    <a:pt x="11" y="23"/>
                  </a:lnTo>
                  <a:lnTo>
                    <a:pt x="7" y="26"/>
                  </a:lnTo>
                  <a:lnTo>
                    <a:pt x="7" y="26"/>
                  </a:lnTo>
                  <a:lnTo>
                    <a:pt x="7" y="30"/>
                  </a:lnTo>
                  <a:lnTo>
                    <a:pt x="11" y="34"/>
                  </a:lnTo>
                  <a:lnTo>
                    <a:pt x="11" y="38"/>
                  </a:lnTo>
                  <a:lnTo>
                    <a:pt x="11" y="38"/>
                  </a:lnTo>
                  <a:lnTo>
                    <a:pt x="11" y="41"/>
                  </a:lnTo>
                  <a:lnTo>
                    <a:pt x="7" y="41"/>
                  </a:lnTo>
                  <a:lnTo>
                    <a:pt x="7" y="45"/>
                  </a:lnTo>
                  <a:lnTo>
                    <a:pt x="4" y="45"/>
                  </a:lnTo>
                  <a:lnTo>
                    <a:pt x="4" y="45"/>
                  </a:lnTo>
                  <a:lnTo>
                    <a:pt x="0" y="45"/>
                  </a:lnTo>
                  <a:lnTo>
                    <a:pt x="0" y="45"/>
                  </a:lnTo>
                  <a:lnTo>
                    <a:pt x="0" y="49"/>
                  </a:lnTo>
                  <a:lnTo>
                    <a:pt x="0" y="52"/>
                  </a:lnTo>
                  <a:lnTo>
                    <a:pt x="0" y="52"/>
                  </a:lnTo>
                  <a:lnTo>
                    <a:pt x="4" y="56"/>
                  </a:lnTo>
                  <a:lnTo>
                    <a:pt x="4" y="67"/>
                  </a:lnTo>
                  <a:lnTo>
                    <a:pt x="4" y="71"/>
                  </a:lnTo>
                  <a:lnTo>
                    <a:pt x="4" y="75"/>
                  </a:lnTo>
                  <a:lnTo>
                    <a:pt x="4" y="82"/>
                  </a:lnTo>
                  <a:lnTo>
                    <a:pt x="7" y="86"/>
                  </a:lnTo>
                  <a:lnTo>
                    <a:pt x="4" y="93"/>
                  </a:lnTo>
                  <a:lnTo>
                    <a:pt x="4" y="97"/>
                  </a:lnTo>
                  <a:lnTo>
                    <a:pt x="7" y="101"/>
                  </a:lnTo>
                  <a:lnTo>
                    <a:pt x="7" y="104"/>
                  </a:lnTo>
                  <a:lnTo>
                    <a:pt x="4" y="104"/>
                  </a:lnTo>
                  <a:lnTo>
                    <a:pt x="0" y="108"/>
                  </a:lnTo>
                  <a:lnTo>
                    <a:pt x="0" y="112"/>
                  </a:lnTo>
                  <a:lnTo>
                    <a:pt x="0" y="112"/>
                  </a:lnTo>
                  <a:lnTo>
                    <a:pt x="0" y="112"/>
                  </a:lnTo>
                  <a:lnTo>
                    <a:pt x="4" y="119"/>
                  </a:lnTo>
                  <a:lnTo>
                    <a:pt x="7" y="123"/>
                  </a:lnTo>
                  <a:lnTo>
                    <a:pt x="7" y="127"/>
                  </a:lnTo>
                  <a:lnTo>
                    <a:pt x="11" y="130"/>
                  </a:lnTo>
                  <a:lnTo>
                    <a:pt x="11" y="130"/>
                  </a:lnTo>
                  <a:lnTo>
                    <a:pt x="11" y="134"/>
                  </a:lnTo>
                  <a:lnTo>
                    <a:pt x="11" y="138"/>
                  </a:lnTo>
                  <a:lnTo>
                    <a:pt x="11" y="138"/>
                  </a:lnTo>
                  <a:lnTo>
                    <a:pt x="15" y="141"/>
                  </a:lnTo>
                  <a:lnTo>
                    <a:pt x="22" y="141"/>
                  </a:lnTo>
                  <a:lnTo>
                    <a:pt x="26" y="141"/>
                  </a:lnTo>
                  <a:lnTo>
                    <a:pt x="29" y="141"/>
                  </a:lnTo>
                  <a:lnTo>
                    <a:pt x="33" y="145"/>
                  </a:lnTo>
                  <a:lnTo>
                    <a:pt x="37" y="153"/>
                  </a:lnTo>
                  <a:lnTo>
                    <a:pt x="37" y="153"/>
                  </a:lnTo>
                  <a:lnTo>
                    <a:pt x="41" y="156"/>
                  </a:lnTo>
                  <a:lnTo>
                    <a:pt x="41" y="156"/>
                  </a:lnTo>
                  <a:lnTo>
                    <a:pt x="70" y="164"/>
                  </a:lnTo>
                  <a:lnTo>
                    <a:pt x="74" y="167"/>
                  </a:lnTo>
                  <a:lnTo>
                    <a:pt x="107" y="153"/>
                  </a:lnTo>
                  <a:lnTo>
                    <a:pt x="237" y="216"/>
                  </a:lnTo>
                  <a:lnTo>
                    <a:pt x="237" y="216"/>
                  </a:lnTo>
                  <a:lnTo>
                    <a:pt x="237" y="21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09" name="Freeform 111"/>
            <p:cNvSpPr>
              <a:spLocks noEditPoints="1"/>
            </p:cNvSpPr>
            <p:nvPr/>
          </p:nvSpPr>
          <p:spPr bwMode="auto">
            <a:xfrm>
              <a:off x="4444842" y="2427150"/>
              <a:ext cx="81058" cy="147963"/>
            </a:xfrm>
            <a:custGeom>
              <a:avLst/>
              <a:gdLst>
                <a:gd name="T0" fmla="*/ 38 w 63"/>
                <a:gd name="T1" fmla="*/ 115 h 115"/>
                <a:gd name="T2" fmla="*/ 41 w 63"/>
                <a:gd name="T3" fmla="*/ 115 h 115"/>
                <a:gd name="T4" fmla="*/ 45 w 63"/>
                <a:gd name="T5" fmla="*/ 111 h 115"/>
                <a:gd name="T6" fmla="*/ 45 w 63"/>
                <a:gd name="T7" fmla="*/ 108 h 115"/>
                <a:gd name="T8" fmla="*/ 41 w 63"/>
                <a:gd name="T9" fmla="*/ 100 h 115"/>
                <a:gd name="T10" fmla="*/ 41 w 63"/>
                <a:gd name="T11" fmla="*/ 96 h 115"/>
                <a:gd name="T12" fmla="*/ 49 w 63"/>
                <a:gd name="T13" fmla="*/ 93 h 115"/>
                <a:gd name="T14" fmla="*/ 52 w 63"/>
                <a:gd name="T15" fmla="*/ 89 h 115"/>
                <a:gd name="T16" fmla="*/ 63 w 63"/>
                <a:gd name="T17" fmla="*/ 78 h 115"/>
                <a:gd name="T18" fmla="*/ 63 w 63"/>
                <a:gd name="T19" fmla="*/ 70 h 115"/>
                <a:gd name="T20" fmla="*/ 60 w 63"/>
                <a:gd name="T21" fmla="*/ 70 h 115"/>
                <a:gd name="T22" fmla="*/ 56 w 63"/>
                <a:gd name="T23" fmla="*/ 67 h 115"/>
                <a:gd name="T24" fmla="*/ 52 w 63"/>
                <a:gd name="T25" fmla="*/ 63 h 115"/>
                <a:gd name="T26" fmla="*/ 52 w 63"/>
                <a:gd name="T27" fmla="*/ 63 h 115"/>
                <a:gd name="T28" fmla="*/ 49 w 63"/>
                <a:gd name="T29" fmla="*/ 63 h 115"/>
                <a:gd name="T30" fmla="*/ 45 w 63"/>
                <a:gd name="T31" fmla="*/ 63 h 115"/>
                <a:gd name="T32" fmla="*/ 38 w 63"/>
                <a:gd name="T33" fmla="*/ 56 h 115"/>
                <a:gd name="T34" fmla="*/ 49 w 63"/>
                <a:gd name="T35" fmla="*/ 44 h 115"/>
                <a:gd name="T36" fmla="*/ 52 w 63"/>
                <a:gd name="T37" fmla="*/ 41 h 115"/>
                <a:gd name="T38" fmla="*/ 56 w 63"/>
                <a:gd name="T39" fmla="*/ 37 h 115"/>
                <a:gd name="T40" fmla="*/ 52 w 63"/>
                <a:gd name="T41" fmla="*/ 33 h 115"/>
                <a:gd name="T42" fmla="*/ 49 w 63"/>
                <a:gd name="T43" fmla="*/ 26 h 115"/>
                <a:gd name="T44" fmla="*/ 45 w 63"/>
                <a:gd name="T45" fmla="*/ 19 h 115"/>
                <a:gd name="T46" fmla="*/ 49 w 63"/>
                <a:gd name="T47" fmla="*/ 15 h 115"/>
                <a:gd name="T48" fmla="*/ 52 w 63"/>
                <a:gd name="T49" fmla="*/ 7 h 115"/>
                <a:gd name="T50" fmla="*/ 45 w 63"/>
                <a:gd name="T51" fmla="*/ 11 h 115"/>
                <a:gd name="T52" fmla="*/ 41 w 63"/>
                <a:gd name="T53" fmla="*/ 11 h 115"/>
                <a:gd name="T54" fmla="*/ 38 w 63"/>
                <a:gd name="T55" fmla="*/ 4 h 115"/>
                <a:gd name="T56" fmla="*/ 34 w 63"/>
                <a:gd name="T57" fmla="*/ 0 h 115"/>
                <a:gd name="T58" fmla="*/ 30 w 63"/>
                <a:gd name="T59" fmla="*/ 4 h 115"/>
                <a:gd name="T60" fmla="*/ 26 w 63"/>
                <a:gd name="T61" fmla="*/ 4 h 115"/>
                <a:gd name="T62" fmla="*/ 15 w 63"/>
                <a:gd name="T63" fmla="*/ 7 h 115"/>
                <a:gd name="T64" fmla="*/ 15 w 63"/>
                <a:gd name="T65" fmla="*/ 11 h 115"/>
                <a:gd name="T66" fmla="*/ 15 w 63"/>
                <a:gd name="T67" fmla="*/ 15 h 115"/>
                <a:gd name="T68" fmla="*/ 12 w 63"/>
                <a:gd name="T69" fmla="*/ 30 h 115"/>
                <a:gd name="T70" fmla="*/ 15 w 63"/>
                <a:gd name="T71" fmla="*/ 33 h 115"/>
                <a:gd name="T72" fmla="*/ 15 w 63"/>
                <a:gd name="T73" fmla="*/ 37 h 115"/>
                <a:gd name="T74" fmla="*/ 15 w 63"/>
                <a:gd name="T75" fmla="*/ 41 h 115"/>
                <a:gd name="T76" fmla="*/ 12 w 63"/>
                <a:gd name="T77" fmla="*/ 48 h 115"/>
                <a:gd name="T78" fmla="*/ 8 w 63"/>
                <a:gd name="T79" fmla="*/ 52 h 115"/>
                <a:gd name="T80" fmla="*/ 4 w 63"/>
                <a:gd name="T81" fmla="*/ 56 h 115"/>
                <a:gd name="T82" fmla="*/ 0 w 63"/>
                <a:gd name="T83" fmla="*/ 63 h 115"/>
                <a:gd name="T84" fmla="*/ 4 w 63"/>
                <a:gd name="T85" fmla="*/ 67 h 115"/>
                <a:gd name="T86" fmla="*/ 8 w 63"/>
                <a:gd name="T87" fmla="*/ 70 h 115"/>
                <a:gd name="T88" fmla="*/ 12 w 63"/>
                <a:gd name="T89" fmla="*/ 78 h 115"/>
                <a:gd name="T90" fmla="*/ 19 w 63"/>
                <a:gd name="T91" fmla="*/ 82 h 115"/>
                <a:gd name="T92" fmla="*/ 26 w 63"/>
                <a:gd name="T93" fmla="*/ 85 h 115"/>
                <a:gd name="T94" fmla="*/ 34 w 63"/>
                <a:gd name="T95" fmla="*/ 115 h 115"/>
                <a:gd name="T96" fmla="*/ 49 w 63"/>
                <a:gd name="T97" fmla="*/ 59 h 115"/>
                <a:gd name="T98" fmla="*/ 56 w 63"/>
                <a:gd name="T99" fmla="*/ 59 h 115"/>
                <a:gd name="T100" fmla="*/ 49 w 63"/>
                <a:gd name="T101" fmla="*/ 5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 h="115">
                  <a:moveTo>
                    <a:pt x="34" y="115"/>
                  </a:moveTo>
                  <a:lnTo>
                    <a:pt x="38" y="115"/>
                  </a:lnTo>
                  <a:lnTo>
                    <a:pt x="38" y="115"/>
                  </a:lnTo>
                  <a:lnTo>
                    <a:pt x="41" y="115"/>
                  </a:lnTo>
                  <a:lnTo>
                    <a:pt x="41" y="111"/>
                  </a:lnTo>
                  <a:lnTo>
                    <a:pt x="45" y="111"/>
                  </a:lnTo>
                  <a:lnTo>
                    <a:pt x="45" y="108"/>
                  </a:lnTo>
                  <a:lnTo>
                    <a:pt x="45" y="108"/>
                  </a:lnTo>
                  <a:lnTo>
                    <a:pt x="45" y="104"/>
                  </a:lnTo>
                  <a:lnTo>
                    <a:pt x="41" y="100"/>
                  </a:lnTo>
                  <a:lnTo>
                    <a:pt x="41" y="96"/>
                  </a:lnTo>
                  <a:lnTo>
                    <a:pt x="41" y="96"/>
                  </a:lnTo>
                  <a:lnTo>
                    <a:pt x="45" y="93"/>
                  </a:lnTo>
                  <a:lnTo>
                    <a:pt x="49" y="93"/>
                  </a:lnTo>
                  <a:lnTo>
                    <a:pt x="52" y="93"/>
                  </a:lnTo>
                  <a:lnTo>
                    <a:pt x="52" y="89"/>
                  </a:lnTo>
                  <a:lnTo>
                    <a:pt x="63" y="85"/>
                  </a:lnTo>
                  <a:lnTo>
                    <a:pt x="63" y="78"/>
                  </a:lnTo>
                  <a:lnTo>
                    <a:pt x="63" y="78"/>
                  </a:lnTo>
                  <a:lnTo>
                    <a:pt x="63" y="70"/>
                  </a:lnTo>
                  <a:lnTo>
                    <a:pt x="63" y="70"/>
                  </a:lnTo>
                  <a:lnTo>
                    <a:pt x="60" y="70"/>
                  </a:lnTo>
                  <a:lnTo>
                    <a:pt x="56" y="67"/>
                  </a:lnTo>
                  <a:lnTo>
                    <a:pt x="56" y="67"/>
                  </a:lnTo>
                  <a:lnTo>
                    <a:pt x="56" y="63"/>
                  </a:lnTo>
                  <a:lnTo>
                    <a:pt x="52" y="63"/>
                  </a:lnTo>
                  <a:lnTo>
                    <a:pt x="52" y="63"/>
                  </a:lnTo>
                  <a:lnTo>
                    <a:pt x="52" y="63"/>
                  </a:lnTo>
                  <a:lnTo>
                    <a:pt x="52" y="67"/>
                  </a:lnTo>
                  <a:lnTo>
                    <a:pt x="49" y="63"/>
                  </a:lnTo>
                  <a:lnTo>
                    <a:pt x="49" y="63"/>
                  </a:lnTo>
                  <a:lnTo>
                    <a:pt x="45" y="63"/>
                  </a:lnTo>
                  <a:lnTo>
                    <a:pt x="41" y="59"/>
                  </a:lnTo>
                  <a:lnTo>
                    <a:pt x="38" y="56"/>
                  </a:lnTo>
                  <a:lnTo>
                    <a:pt x="41" y="52"/>
                  </a:lnTo>
                  <a:lnTo>
                    <a:pt x="49" y="44"/>
                  </a:lnTo>
                  <a:lnTo>
                    <a:pt x="52" y="41"/>
                  </a:lnTo>
                  <a:lnTo>
                    <a:pt x="52" y="41"/>
                  </a:lnTo>
                  <a:lnTo>
                    <a:pt x="52" y="37"/>
                  </a:lnTo>
                  <a:lnTo>
                    <a:pt x="56" y="37"/>
                  </a:lnTo>
                  <a:lnTo>
                    <a:pt x="52" y="33"/>
                  </a:lnTo>
                  <a:lnTo>
                    <a:pt x="52" y="33"/>
                  </a:lnTo>
                  <a:lnTo>
                    <a:pt x="52" y="30"/>
                  </a:lnTo>
                  <a:lnTo>
                    <a:pt x="49" y="26"/>
                  </a:lnTo>
                  <a:lnTo>
                    <a:pt x="45" y="22"/>
                  </a:lnTo>
                  <a:lnTo>
                    <a:pt x="45" y="19"/>
                  </a:lnTo>
                  <a:lnTo>
                    <a:pt x="49" y="15"/>
                  </a:lnTo>
                  <a:lnTo>
                    <a:pt x="49" y="15"/>
                  </a:lnTo>
                  <a:lnTo>
                    <a:pt x="52" y="7"/>
                  </a:lnTo>
                  <a:lnTo>
                    <a:pt x="52" y="7"/>
                  </a:lnTo>
                  <a:lnTo>
                    <a:pt x="52" y="4"/>
                  </a:lnTo>
                  <a:lnTo>
                    <a:pt x="45" y="11"/>
                  </a:lnTo>
                  <a:lnTo>
                    <a:pt x="41" y="11"/>
                  </a:lnTo>
                  <a:lnTo>
                    <a:pt x="41" y="11"/>
                  </a:lnTo>
                  <a:lnTo>
                    <a:pt x="38" y="7"/>
                  </a:lnTo>
                  <a:lnTo>
                    <a:pt x="38" y="4"/>
                  </a:lnTo>
                  <a:lnTo>
                    <a:pt x="38" y="4"/>
                  </a:lnTo>
                  <a:lnTo>
                    <a:pt x="34" y="0"/>
                  </a:lnTo>
                  <a:lnTo>
                    <a:pt x="30" y="0"/>
                  </a:lnTo>
                  <a:lnTo>
                    <a:pt x="30" y="4"/>
                  </a:lnTo>
                  <a:lnTo>
                    <a:pt x="30" y="0"/>
                  </a:lnTo>
                  <a:lnTo>
                    <a:pt x="26" y="4"/>
                  </a:lnTo>
                  <a:lnTo>
                    <a:pt x="19" y="4"/>
                  </a:lnTo>
                  <a:lnTo>
                    <a:pt x="15" y="7"/>
                  </a:lnTo>
                  <a:lnTo>
                    <a:pt x="15" y="7"/>
                  </a:lnTo>
                  <a:lnTo>
                    <a:pt x="15" y="11"/>
                  </a:lnTo>
                  <a:lnTo>
                    <a:pt x="15" y="11"/>
                  </a:lnTo>
                  <a:lnTo>
                    <a:pt x="15" y="15"/>
                  </a:lnTo>
                  <a:lnTo>
                    <a:pt x="15" y="22"/>
                  </a:lnTo>
                  <a:lnTo>
                    <a:pt x="12" y="30"/>
                  </a:lnTo>
                  <a:lnTo>
                    <a:pt x="12" y="33"/>
                  </a:lnTo>
                  <a:lnTo>
                    <a:pt x="15" y="33"/>
                  </a:lnTo>
                  <a:lnTo>
                    <a:pt x="15" y="33"/>
                  </a:lnTo>
                  <a:lnTo>
                    <a:pt x="15" y="37"/>
                  </a:lnTo>
                  <a:lnTo>
                    <a:pt x="12" y="37"/>
                  </a:lnTo>
                  <a:lnTo>
                    <a:pt x="15" y="41"/>
                  </a:lnTo>
                  <a:lnTo>
                    <a:pt x="12" y="41"/>
                  </a:lnTo>
                  <a:lnTo>
                    <a:pt x="12" y="48"/>
                  </a:lnTo>
                  <a:lnTo>
                    <a:pt x="12" y="48"/>
                  </a:lnTo>
                  <a:lnTo>
                    <a:pt x="8" y="52"/>
                  </a:lnTo>
                  <a:lnTo>
                    <a:pt x="8" y="52"/>
                  </a:lnTo>
                  <a:lnTo>
                    <a:pt x="4" y="56"/>
                  </a:lnTo>
                  <a:lnTo>
                    <a:pt x="0" y="63"/>
                  </a:lnTo>
                  <a:lnTo>
                    <a:pt x="0" y="63"/>
                  </a:lnTo>
                  <a:lnTo>
                    <a:pt x="4" y="67"/>
                  </a:lnTo>
                  <a:lnTo>
                    <a:pt x="4" y="67"/>
                  </a:lnTo>
                  <a:lnTo>
                    <a:pt x="4" y="70"/>
                  </a:lnTo>
                  <a:lnTo>
                    <a:pt x="8" y="70"/>
                  </a:lnTo>
                  <a:lnTo>
                    <a:pt x="12" y="74"/>
                  </a:lnTo>
                  <a:lnTo>
                    <a:pt x="12" y="78"/>
                  </a:lnTo>
                  <a:lnTo>
                    <a:pt x="15" y="82"/>
                  </a:lnTo>
                  <a:lnTo>
                    <a:pt x="19" y="82"/>
                  </a:lnTo>
                  <a:lnTo>
                    <a:pt x="19" y="82"/>
                  </a:lnTo>
                  <a:lnTo>
                    <a:pt x="26" y="85"/>
                  </a:lnTo>
                  <a:lnTo>
                    <a:pt x="34" y="115"/>
                  </a:lnTo>
                  <a:lnTo>
                    <a:pt x="34" y="115"/>
                  </a:lnTo>
                  <a:close/>
                  <a:moveTo>
                    <a:pt x="49" y="59"/>
                  </a:moveTo>
                  <a:lnTo>
                    <a:pt x="49" y="59"/>
                  </a:lnTo>
                  <a:lnTo>
                    <a:pt x="52" y="59"/>
                  </a:lnTo>
                  <a:lnTo>
                    <a:pt x="56" y="59"/>
                  </a:lnTo>
                  <a:lnTo>
                    <a:pt x="52" y="63"/>
                  </a:lnTo>
                  <a:lnTo>
                    <a:pt x="49" y="5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0" name="Freeform 112"/>
            <p:cNvSpPr/>
            <p:nvPr/>
          </p:nvSpPr>
          <p:spPr bwMode="auto">
            <a:xfrm>
              <a:off x="4116753" y="2432297"/>
              <a:ext cx="424588" cy="371837"/>
            </a:xfrm>
            <a:custGeom>
              <a:avLst/>
              <a:gdLst>
                <a:gd name="T0" fmla="*/ 326 w 330"/>
                <a:gd name="T1" fmla="*/ 219 h 289"/>
                <a:gd name="T2" fmla="*/ 318 w 330"/>
                <a:gd name="T3" fmla="*/ 207 h 289"/>
                <a:gd name="T4" fmla="*/ 304 w 330"/>
                <a:gd name="T5" fmla="*/ 207 h 289"/>
                <a:gd name="T6" fmla="*/ 300 w 330"/>
                <a:gd name="T7" fmla="*/ 200 h 289"/>
                <a:gd name="T8" fmla="*/ 296 w 330"/>
                <a:gd name="T9" fmla="*/ 193 h 289"/>
                <a:gd name="T10" fmla="*/ 289 w 330"/>
                <a:gd name="T11" fmla="*/ 178 h 289"/>
                <a:gd name="T12" fmla="*/ 289 w 330"/>
                <a:gd name="T13" fmla="*/ 174 h 289"/>
                <a:gd name="T14" fmla="*/ 296 w 330"/>
                <a:gd name="T15" fmla="*/ 167 h 289"/>
                <a:gd name="T16" fmla="*/ 296 w 330"/>
                <a:gd name="T17" fmla="*/ 152 h 289"/>
                <a:gd name="T18" fmla="*/ 293 w 330"/>
                <a:gd name="T19" fmla="*/ 137 h 289"/>
                <a:gd name="T20" fmla="*/ 289 w 330"/>
                <a:gd name="T21" fmla="*/ 118 h 289"/>
                <a:gd name="T22" fmla="*/ 289 w 330"/>
                <a:gd name="T23" fmla="*/ 111 h 289"/>
                <a:gd name="T24" fmla="*/ 274 w 330"/>
                <a:gd name="T25" fmla="*/ 78 h 289"/>
                <a:gd name="T26" fmla="*/ 267 w 330"/>
                <a:gd name="T27" fmla="*/ 70 h 289"/>
                <a:gd name="T28" fmla="*/ 259 w 330"/>
                <a:gd name="T29" fmla="*/ 63 h 289"/>
                <a:gd name="T30" fmla="*/ 255 w 330"/>
                <a:gd name="T31" fmla="*/ 59 h 289"/>
                <a:gd name="T32" fmla="*/ 263 w 330"/>
                <a:gd name="T33" fmla="*/ 48 h 289"/>
                <a:gd name="T34" fmla="*/ 267 w 330"/>
                <a:gd name="T35" fmla="*/ 37 h 289"/>
                <a:gd name="T36" fmla="*/ 270 w 330"/>
                <a:gd name="T37" fmla="*/ 33 h 289"/>
                <a:gd name="T38" fmla="*/ 267 w 330"/>
                <a:gd name="T39" fmla="*/ 29 h 289"/>
                <a:gd name="T40" fmla="*/ 270 w 330"/>
                <a:gd name="T41" fmla="*/ 11 h 289"/>
                <a:gd name="T42" fmla="*/ 270 w 330"/>
                <a:gd name="T43" fmla="*/ 3 h 289"/>
                <a:gd name="T44" fmla="*/ 263 w 330"/>
                <a:gd name="T45" fmla="*/ 3 h 289"/>
                <a:gd name="T46" fmla="*/ 248 w 330"/>
                <a:gd name="T47" fmla="*/ 0 h 289"/>
                <a:gd name="T48" fmla="*/ 241 w 330"/>
                <a:gd name="T49" fmla="*/ 3 h 289"/>
                <a:gd name="T50" fmla="*/ 233 w 330"/>
                <a:gd name="T51" fmla="*/ 0 h 289"/>
                <a:gd name="T52" fmla="*/ 226 w 330"/>
                <a:gd name="T53" fmla="*/ 7 h 289"/>
                <a:gd name="T54" fmla="*/ 218 w 330"/>
                <a:gd name="T55" fmla="*/ 7 h 289"/>
                <a:gd name="T56" fmla="*/ 207 w 330"/>
                <a:gd name="T57" fmla="*/ 3 h 289"/>
                <a:gd name="T58" fmla="*/ 200 w 330"/>
                <a:gd name="T59" fmla="*/ 3 h 289"/>
                <a:gd name="T60" fmla="*/ 193 w 330"/>
                <a:gd name="T61" fmla="*/ 3 h 289"/>
                <a:gd name="T62" fmla="*/ 185 w 330"/>
                <a:gd name="T63" fmla="*/ 7 h 289"/>
                <a:gd name="T64" fmla="*/ 174 w 330"/>
                <a:gd name="T65" fmla="*/ 7 h 289"/>
                <a:gd name="T66" fmla="*/ 159 w 330"/>
                <a:gd name="T67" fmla="*/ 7 h 289"/>
                <a:gd name="T68" fmla="*/ 144 w 330"/>
                <a:gd name="T69" fmla="*/ 15 h 289"/>
                <a:gd name="T70" fmla="*/ 141 w 330"/>
                <a:gd name="T71" fmla="*/ 22 h 289"/>
                <a:gd name="T72" fmla="*/ 133 w 330"/>
                <a:gd name="T73" fmla="*/ 22 h 289"/>
                <a:gd name="T74" fmla="*/ 126 w 330"/>
                <a:gd name="T75" fmla="*/ 22 h 289"/>
                <a:gd name="T76" fmla="*/ 118 w 330"/>
                <a:gd name="T77" fmla="*/ 29 h 289"/>
                <a:gd name="T78" fmla="*/ 107 w 330"/>
                <a:gd name="T79" fmla="*/ 33 h 289"/>
                <a:gd name="T80" fmla="*/ 111 w 330"/>
                <a:gd name="T81" fmla="*/ 40 h 289"/>
                <a:gd name="T82" fmla="*/ 111 w 330"/>
                <a:gd name="T83" fmla="*/ 48 h 289"/>
                <a:gd name="T84" fmla="*/ 115 w 330"/>
                <a:gd name="T85" fmla="*/ 66 h 289"/>
                <a:gd name="T86" fmla="*/ 118 w 330"/>
                <a:gd name="T87" fmla="*/ 74 h 289"/>
                <a:gd name="T88" fmla="*/ 126 w 330"/>
                <a:gd name="T89" fmla="*/ 78 h 289"/>
                <a:gd name="T90" fmla="*/ 122 w 330"/>
                <a:gd name="T91" fmla="*/ 85 h 289"/>
                <a:gd name="T92" fmla="*/ 93 w 330"/>
                <a:gd name="T93" fmla="*/ 92 h 289"/>
                <a:gd name="T94" fmla="*/ 89 w 330"/>
                <a:gd name="T95" fmla="*/ 104 h 289"/>
                <a:gd name="T96" fmla="*/ 59 w 330"/>
                <a:gd name="T97" fmla="*/ 122 h 289"/>
                <a:gd name="T98" fmla="*/ 33 w 330"/>
                <a:gd name="T99" fmla="*/ 130 h 289"/>
                <a:gd name="T100" fmla="*/ 15 w 330"/>
                <a:gd name="T101" fmla="*/ 133 h 289"/>
                <a:gd name="T102" fmla="*/ 0 w 330"/>
                <a:gd name="T103" fmla="*/ 144 h 289"/>
                <a:gd name="T104" fmla="*/ 0 w 330"/>
                <a:gd name="T105" fmla="*/ 159 h 289"/>
                <a:gd name="T106" fmla="*/ 59 w 330"/>
                <a:gd name="T107" fmla="*/ 196 h 289"/>
                <a:gd name="T108" fmla="*/ 170 w 330"/>
                <a:gd name="T109" fmla="*/ 270 h 289"/>
                <a:gd name="T110" fmla="*/ 185 w 330"/>
                <a:gd name="T111" fmla="*/ 274 h 289"/>
                <a:gd name="T112" fmla="*/ 193 w 330"/>
                <a:gd name="T113" fmla="*/ 278 h 289"/>
                <a:gd name="T114" fmla="*/ 193 w 330"/>
                <a:gd name="T115" fmla="*/ 289 h 289"/>
                <a:gd name="T116" fmla="*/ 211 w 330"/>
                <a:gd name="T117" fmla="*/ 289 h 289"/>
                <a:gd name="T118" fmla="*/ 237 w 330"/>
                <a:gd name="T119" fmla="*/ 282 h 289"/>
                <a:gd name="T120" fmla="*/ 330 w 330"/>
                <a:gd name="T121" fmla="*/ 22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0" h="289">
                  <a:moveTo>
                    <a:pt x="330" y="222"/>
                  </a:moveTo>
                  <a:lnTo>
                    <a:pt x="330" y="222"/>
                  </a:lnTo>
                  <a:lnTo>
                    <a:pt x="326" y="219"/>
                  </a:lnTo>
                  <a:lnTo>
                    <a:pt x="326" y="219"/>
                  </a:lnTo>
                  <a:lnTo>
                    <a:pt x="322" y="211"/>
                  </a:lnTo>
                  <a:lnTo>
                    <a:pt x="318" y="207"/>
                  </a:lnTo>
                  <a:lnTo>
                    <a:pt x="315" y="207"/>
                  </a:lnTo>
                  <a:lnTo>
                    <a:pt x="311" y="207"/>
                  </a:lnTo>
                  <a:lnTo>
                    <a:pt x="304" y="207"/>
                  </a:lnTo>
                  <a:lnTo>
                    <a:pt x="300" y="204"/>
                  </a:lnTo>
                  <a:lnTo>
                    <a:pt x="300" y="204"/>
                  </a:lnTo>
                  <a:lnTo>
                    <a:pt x="300" y="200"/>
                  </a:lnTo>
                  <a:lnTo>
                    <a:pt x="300" y="196"/>
                  </a:lnTo>
                  <a:lnTo>
                    <a:pt x="300" y="196"/>
                  </a:lnTo>
                  <a:lnTo>
                    <a:pt x="296" y="193"/>
                  </a:lnTo>
                  <a:lnTo>
                    <a:pt x="296" y="189"/>
                  </a:lnTo>
                  <a:lnTo>
                    <a:pt x="293" y="185"/>
                  </a:lnTo>
                  <a:lnTo>
                    <a:pt x="289" y="178"/>
                  </a:lnTo>
                  <a:lnTo>
                    <a:pt x="289" y="178"/>
                  </a:lnTo>
                  <a:lnTo>
                    <a:pt x="289" y="178"/>
                  </a:lnTo>
                  <a:lnTo>
                    <a:pt x="289" y="174"/>
                  </a:lnTo>
                  <a:lnTo>
                    <a:pt x="293" y="170"/>
                  </a:lnTo>
                  <a:lnTo>
                    <a:pt x="296" y="170"/>
                  </a:lnTo>
                  <a:lnTo>
                    <a:pt x="296" y="167"/>
                  </a:lnTo>
                  <a:lnTo>
                    <a:pt x="293" y="163"/>
                  </a:lnTo>
                  <a:lnTo>
                    <a:pt x="293" y="159"/>
                  </a:lnTo>
                  <a:lnTo>
                    <a:pt x="296" y="152"/>
                  </a:lnTo>
                  <a:lnTo>
                    <a:pt x="293" y="148"/>
                  </a:lnTo>
                  <a:lnTo>
                    <a:pt x="293" y="141"/>
                  </a:lnTo>
                  <a:lnTo>
                    <a:pt x="293" y="137"/>
                  </a:lnTo>
                  <a:lnTo>
                    <a:pt x="293" y="133"/>
                  </a:lnTo>
                  <a:lnTo>
                    <a:pt x="293" y="122"/>
                  </a:lnTo>
                  <a:lnTo>
                    <a:pt x="289" y="118"/>
                  </a:lnTo>
                  <a:lnTo>
                    <a:pt x="289" y="118"/>
                  </a:lnTo>
                  <a:lnTo>
                    <a:pt x="289" y="115"/>
                  </a:lnTo>
                  <a:lnTo>
                    <a:pt x="289" y="111"/>
                  </a:lnTo>
                  <a:lnTo>
                    <a:pt x="281" y="81"/>
                  </a:lnTo>
                  <a:lnTo>
                    <a:pt x="274" y="78"/>
                  </a:lnTo>
                  <a:lnTo>
                    <a:pt x="274" y="78"/>
                  </a:lnTo>
                  <a:lnTo>
                    <a:pt x="270" y="78"/>
                  </a:lnTo>
                  <a:lnTo>
                    <a:pt x="267" y="74"/>
                  </a:lnTo>
                  <a:lnTo>
                    <a:pt x="267" y="70"/>
                  </a:lnTo>
                  <a:lnTo>
                    <a:pt x="263" y="66"/>
                  </a:lnTo>
                  <a:lnTo>
                    <a:pt x="259" y="66"/>
                  </a:lnTo>
                  <a:lnTo>
                    <a:pt x="259" y="63"/>
                  </a:lnTo>
                  <a:lnTo>
                    <a:pt x="259" y="63"/>
                  </a:lnTo>
                  <a:lnTo>
                    <a:pt x="255" y="59"/>
                  </a:lnTo>
                  <a:lnTo>
                    <a:pt x="255" y="59"/>
                  </a:lnTo>
                  <a:lnTo>
                    <a:pt x="259" y="52"/>
                  </a:lnTo>
                  <a:lnTo>
                    <a:pt x="263" y="48"/>
                  </a:lnTo>
                  <a:lnTo>
                    <a:pt x="263" y="48"/>
                  </a:lnTo>
                  <a:lnTo>
                    <a:pt x="267" y="44"/>
                  </a:lnTo>
                  <a:lnTo>
                    <a:pt x="267" y="44"/>
                  </a:lnTo>
                  <a:lnTo>
                    <a:pt x="267" y="37"/>
                  </a:lnTo>
                  <a:lnTo>
                    <a:pt x="270" y="37"/>
                  </a:lnTo>
                  <a:lnTo>
                    <a:pt x="267" y="33"/>
                  </a:lnTo>
                  <a:lnTo>
                    <a:pt x="270" y="33"/>
                  </a:lnTo>
                  <a:lnTo>
                    <a:pt x="270" y="29"/>
                  </a:lnTo>
                  <a:lnTo>
                    <a:pt x="270" y="29"/>
                  </a:lnTo>
                  <a:lnTo>
                    <a:pt x="267" y="29"/>
                  </a:lnTo>
                  <a:lnTo>
                    <a:pt x="267" y="26"/>
                  </a:lnTo>
                  <a:lnTo>
                    <a:pt x="270" y="18"/>
                  </a:lnTo>
                  <a:lnTo>
                    <a:pt x="270" y="11"/>
                  </a:lnTo>
                  <a:lnTo>
                    <a:pt x="270" y="7"/>
                  </a:lnTo>
                  <a:lnTo>
                    <a:pt x="270" y="7"/>
                  </a:lnTo>
                  <a:lnTo>
                    <a:pt x="270" y="3"/>
                  </a:lnTo>
                  <a:lnTo>
                    <a:pt x="270" y="3"/>
                  </a:lnTo>
                  <a:lnTo>
                    <a:pt x="267" y="3"/>
                  </a:lnTo>
                  <a:lnTo>
                    <a:pt x="263" y="3"/>
                  </a:lnTo>
                  <a:lnTo>
                    <a:pt x="255" y="7"/>
                  </a:lnTo>
                  <a:lnTo>
                    <a:pt x="252" y="3"/>
                  </a:lnTo>
                  <a:lnTo>
                    <a:pt x="248" y="0"/>
                  </a:lnTo>
                  <a:lnTo>
                    <a:pt x="248" y="3"/>
                  </a:lnTo>
                  <a:lnTo>
                    <a:pt x="244" y="3"/>
                  </a:lnTo>
                  <a:lnTo>
                    <a:pt x="241" y="3"/>
                  </a:lnTo>
                  <a:lnTo>
                    <a:pt x="237" y="3"/>
                  </a:lnTo>
                  <a:lnTo>
                    <a:pt x="237" y="0"/>
                  </a:lnTo>
                  <a:lnTo>
                    <a:pt x="233" y="0"/>
                  </a:lnTo>
                  <a:lnTo>
                    <a:pt x="233" y="3"/>
                  </a:lnTo>
                  <a:lnTo>
                    <a:pt x="230" y="3"/>
                  </a:lnTo>
                  <a:lnTo>
                    <a:pt x="226" y="7"/>
                  </a:lnTo>
                  <a:lnTo>
                    <a:pt x="226" y="7"/>
                  </a:lnTo>
                  <a:lnTo>
                    <a:pt x="222" y="7"/>
                  </a:lnTo>
                  <a:lnTo>
                    <a:pt x="218" y="7"/>
                  </a:lnTo>
                  <a:lnTo>
                    <a:pt x="215" y="7"/>
                  </a:lnTo>
                  <a:lnTo>
                    <a:pt x="215" y="3"/>
                  </a:lnTo>
                  <a:lnTo>
                    <a:pt x="207" y="3"/>
                  </a:lnTo>
                  <a:lnTo>
                    <a:pt x="207" y="3"/>
                  </a:lnTo>
                  <a:lnTo>
                    <a:pt x="204" y="3"/>
                  </a:lnTo>
                  <a:lnTo>
                    <a:pt x="200" y="3"/>
                  </a:lnTo>
                  <a:lnTo>
                    <a:pt x="196" y="3"/>
                  </a:lnTo>
                  <a:lnTo>
                    <a:pt x="196" y="3"/>
                  </a:lnTo>
                  <a:lnTo>
                    <a:pt x="193" y="3"/>
                  </a:lnTo>
                  <a:lnTo>
                    <a:pt x="193" y="7"/>
                  </a:lnTo>
                  <a:lnTo>
                    <a:pt x="189" y="7"/>
                  </a:lnTo>
                  <a:lnTo>
                    <a:pt x="185" y="7"/>
                  </a:lnTo>
                  <a:lnTo>
                    <a:pt x="181" y="11"/>
                  </a:lnTo>
                  <a:lnTo>
                    <a:pt x="178" y="11"/>
                  </a:lnTo>
                  <a:lnTo>
                    <a:pt x="174" y="7"/>
                  </a:lnTo>
                  <a:lnTo>
                    <a:pt x="170" y="7"/>
                  </a:lnTo>
                  <a:lnTo>
                    <a:pt x="163" y="11"/>
                  </a:lnTo>
                  <a:lnTo>
                    <a:pt x="159" y="7"/>
                  </a:lnTo>
                  <a:lnTo>
                    <a:pt x="152" y="15"/>
                  </a:lnTo>
                  <a:lnTo>
                    <a:pt x="148" y="15"/>
                  </a:lnTo>
                  <a:lnTo>
                    <a:pt x="144" y="15"/>
                  </a:lnTo>
                  <a:lnTo>
                    <a:pt x="141" y="18"/>
                  </a:lnTo>
                  <a:lnTo>
                    <a:pt x="141" y="18"/>
                  </a:lnTo>
                  <a:lnTo>
                    <a:pt x="141" y="22"/>
                  </a:lnTo>
                  <a:lnTo>
                    <a:pt x="137" y="22"/>
                  </a:lnTo>
                  <a:lnTo>
                    <a:pt x="137" y="22"/>
                  </a:lnTo>
                  <a:lnTo>
                    <a:pt x="133" y="22"/>
                  </a:lnTo>
                  <a:lnTo>
                    <a:pt x="133" y="22"/>
                  </a:lnTo>
                  <a:lnTo>
                    <a:pt x="130" y="22"/>
                  </a:lnTo>
                  <a:lnTo>
                    <a:pt x="126" y="22"/>
                  </a:lnTo>
                  <a:lnTo>
                    <a:pt x="122" y="26"/>
                  </a:lnTo>
                  <a:lnTo>
                    <a:pt x="122" y="26"/>
                  </a:lnTo>
                  <a:lnTo>
                    <a:pt x="118" y="29"/>
                  </a:lnTo>
                  <a:lnTo>
                    <a:pt x="118" y="33"/>
                  </a:lnTo>
                  <a:lnTo>
                    <a:pt x="111" y="33"/>
                  </a:lnTo>
                  <a:lnTo>
                    <a:pt x="107" y="33"/>
                  </a:lnTo>
                  <a:lnTo>
                    <a:pt x="107" y="33"/>
                  </a:lnTo>
                  <a:lnTo>
                    <a:pt x="111" y="37"/>
                  </a:lnTo>
                  <a:lnTo>
                    <a:pt x="111" y="40"/>
                  </a:lnTo>
                  <a:lnTo>
                    <a:pt x="111" y="40"/>
                  </a:lnTo>
                  <a:lnTo>
                    <a:pt x="111" y="44"/>
                  </a:lnTo>
                  <a:lnTo>
                    <a:pt x="111" y="48"/>
                  </a:lnTo>
                  <a:lnTo>
                    <a:pt x="111" y="52"/>
                  </a:lnTo>
                  <a:lnTo>
                    <a:pt x="115" y="55"/>
                  </a:lnTo>
                  <a:lnTo>
                    <a:pt x="115" y="66"/>
                  </a:lnTo>
                  <a:lnTo>
                    <a:pt x="118" y="70"/>
                  </a:lnTo>
                  <a:lnTo>
                    <a:pt x="118" y="74"/>
                  </a:lnTo>
                  <a:lnTo>
                    <a:pt x="118" y="74"/>
                  </a:lnTo>
                  <a:lnTo>
                    <a:pt x="122" y="78"/>
                  </a:lnTo>
                  <a:lnTo>
                    <a:pt x="122" y="78"/>
                  </a:lnTo>
                  <a:lnTo>
                    <a:pt x="126" y="78"/>
                  </a:lnTo>
                  <a:lnTo>
                    <a:pt x="122" y="81"/>
                  </a:lnTo>
                  <a:lnTo>
                    <a:pt x="122" y="81"/>
                  </a:lnTo>
                  <a:lnTo>
                    <a:pt x="122" y="85"/>
                  </a:lnTo>
                  <a:lnTo>
                    <a:pt x="104" y="85"/>
                  </a:lnTo>
                  <a:lnTo>
                    <a:pt x="100" y="85"/>
                  </a:lnTo>
                  <a:lnTo>
                    <a:pt x="93" y="92"/>
                  </a:lnTo>
                  <a:lnTo>
                    <a:pt x="93" y="92"/>
                  </a:lnTo>
                  <a:lnTo>
                    <a:pt x="89" y="96"/>
                  </a:lnTo>
                  <a:lnTo>
                    <a:pt x="89" y="104"/>
                  </a:lnTo>
                  <a:lnTo>
                    <a:pt x="89" y="104"/>
                  </a:lnTo>
                  <a:lnTo>
                    <a:pt x="78" y="111"/>
                  </a:lnTo>
                  <a:lnTo>
                    <a:pt x="59" y="122"/>
                  </a:lnTo>
                  <a:lnTo>
                    <a:pt x="44" y="130"/>
                  </a:lnTo>
                  <a:lnTo>
                    <a:pt x="41" y="130"/>
                  </a:lnTo>
                  <a:lnTo>
                    <a:pt x="33" y="130"/>
                  </a:lnTo>
                  <a:lnTo>
                    <a:pt x="30" y="130"/>
                  </a:lnTo>
                  <a:lnTo>
                    <a:pt x="26" y="130"/>
                  </a:lnTo>
                  <a:lnTo>
                    <a:pt x="15" y="133"/>
                  </a:lnTo>
                  <a:lnTo>
                    <a:pt x="11" y="137"/>
                  </a:lnTo>
                  <a:lnTo>
                    <a:pt x="7" y="141"/>
                  </a:lnTo>
                  <a:lnTo>
                    <a:pt x="0" y="144"/>
                  </a:lnTo>
                  <a:lnTo>
                    <a:pt x="0" y="155"/>
                  </a:lnTo>
                  <a:lnTo>
                    <a:pt x="0" y="155"/>
                  </a:lnTo>
                  <a:lnTo>
                    <a:pt x="0" y="159"/>
                  </a:lnTo>
                  <a:lnTo>
                    <a:pt x="0" y="159"/>
                  </a:lnTo>
                  <a:lnTo>
                    <a:pt x="0" y="159"/>
                  </a:lnTo>
                  <a:lnTo>
                    <a:pt x="59" y="196"/>
                  </a:lnTo>
                  <a:lnTo>
                    <a:pt x="59" y="196"/>
                  </a:lnTo>
                  <a:lnTo>
                    <a:pt x="167" y="263"/>
                  </a:lnTo>
                  <a:lnTo>
                    <a:pt x="170" y="270"/>
                  </a:lnTo>
                  <a:lnTo>
                    <a:pt x="174" y="270"/>
                  </a:lnTo>
                  <a:lnTo>
                    <a:pt x="178" y="270"/>
                  </a:lnTo>
                  <a:lnTo>
                    <a:pt x="185" y="274"/>
                  </a:lnTo>
                  <a:lnTo>
                    <a:pt x="185" y="274"/>
                  </a:lnTo>
                  <a:lnTo>
                    <a:pt x="189" y="278"/>
                  </a:lnTo>
                  <a:lnTo>
                    <a:pt x="193" y="278"/>
                  </a:lnTo>
                  <a:lnTo>
                    <a:pt x="193" y="282"/>
                  </a:lnTo>
                  <a:lnTo>
                    <a:pt x="193" y="285"/>
                  </a:lnTo>
                  <a:lnTo>
                    <a:pt x="193" y="289"/>
                  </a:lnTo>
                  <a:lnTo>
                    <a:pt x="196" y="289"/>
                  </a:lnTo>
                  <a:lnTo>
                    <a:pt x="204" y="289"/>
                  </a:lnTo>
                  <a:lnTo>
                    <a:pt x="211" y="289"/>
                  </a:lnTo>
                  <a:lnTo>
                    <a:pt x="211" y="289"/>
                  </a:lnTo>
                  <a:lnTo>
                    <a:pt x="211" y="289"/>
                  </a:lnTo>
                  <a:lnTo>
                    <a:pt x="237" y="282"/>
                  </a:lnTo>
                  <a:lnTo>
                    <a:pt x="255" y="267"/>
                  </a:lnTo>
                  <a:lnTo>
                    <a:pt x="330" y="222"/>
                  </a:lnTo>
                  <a:lnTo>
                    <a:pt x="330" y="22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1" name="Freeform 113"/>
            <p:cNvSpPr/>
            <p:nvPr/>
          </p:nvSpPr>
          <p:spPr bwMode="auto">
            <a:xfrm>
              <a:off x="4030547" y="2455455"/>
              <a:ext cx="248320" cy="176269"/>
            </a:xfrm>
            <a:custGeom>
              <a:avLst/>
              <a:gdLst>
                <a:gd name="T0" fmla="*/ 67 w 193"/>
                <a:gd name="T1" fmla="*/ 126 h 137"/>
                <a:gd name="T2" fmla="*/ 78 w 193"/>
                <a:gd name="T3" fmla="*/ 119 h 137"/>
                <a:gd name="T4" fmla="*/ 93 w 193"/>
                <a:gd name="T5" fmla="*/ 112 h 137"/>
                <a:gd name="T6" fmla="*/ 100 w 193"/>
                <a:gd name="T7" fmla="*/ 112 h 137"/>
                <a:gd name="T8" fmla="*/ 111 w 193"/>
                <a:gd name="T9" fmla="*/ 112 h 137"/>
                <a:gd name="T10" fmla="*/ 145 w 193"/>
                <a:gd name="T11" fmla="*/ 93 h 137"/>
                <a:gd name="T12" fmla="*/ 156 w 193"/>
                <a:gd name="T13" fmla="*/ 86 h 137"/>
                <a:gd name="T14" fmla="*/ 160 w 193"/>
                <a:gd name="T15" fmla="*/ 74 h 137"/>
                <a:gd name="T16" fmla="*/ 167 w 193"/>
                <a:gd name="T17" fmla="*/ 67 h 137"/>
                <a:gd name="T18" fmla="*/ 189 w 193"/>
                <a:gd name="T19" fmla="*/ 67 h 137"/>
                <a:gd name="T20" fmla="*/ 189 w 193"/>
                <a:gd name="T21" fmla="*/ 63 h 137"/>
                <a:gd name="T22" fmla="*/ 189 w 193"/>
                <a:gd name="T23" fmla="*/ 60 h 137"/>
                <a:gd name="T24" fmla="*/ 185 w 193"/>
                <a:gd name="T25" fmla="*/ 56 h 137"/>
                <a:gd name="T26" fmla="*/ 185 w 193"/>
                <a:gd name="T27" fmla="*/ 52 h 137"/>
                <a:gd name="T28" fmla="*/ 182 w 193"/>
                <a:gd name="T29" fmla="*/ 37 h 137"/>
                <a:gd name="T30" fmla="*/ 178 w 193"/>
                <a:gd name="T31" fmla="*/ 30 h 137"/>
                <a:gd name="T32" fmla="*/ 178 w 193"/>
                <a:gd name="T33" fmla="*/ 22 h 137"/>
                <a:gd name="T34" fmla="*/ 178 w 193"/>
                <a:gd name="T35" fmla="*/ 19 h 137"/>
                <a:gd name="T36" fmla="*/ 174 w 193"/>
                <a:gd name="T37" fmla="*/ 15 h 137"/>
                <a:gd name="T38" fmla="*/ 163 w 193"/>
                <a:gd name="T39" fmla="*/ 15 h 137"/>
                <a:gd name="T40" fmla="*/ 160 w 193"/>
                <a:gd name="T41" fmla="*/ 11 h 137"/>
                <a:gd name="T42" fmla="*/ 160 w 193"/>
                <a:gd name="T43" fmla="*/ 11 h 137"/>
                <a:gd name="T44" fmla="*/ 152 w 193"/>
                <a:gd name="T45" fmla="*/ 15 h 137"/>
                <a:gd name="T46" fmla="*/ 141 w 193"/>
                <a:gd name="T47" fmla="*/ 11 h 137"/>
                <a:gd name="T48" fmla="*/ 134 w 193"/>
                <a:gd name="T49" fmla="*/ 15 h 137"/>
                <a:gd name="T50" fmla="*/ 126 w 193"/>
                <a:gd name="T51" fmla="*/ 8 h 137"/>
                <a:gd name="T52" fmla="*/ 123 w 193"/>
                <a:gd name="T53" fmla="*/ 4 h 137"/>
                <a:gd name="T54" fmla="*/ 123 w 193"/>
                <a:gd name="T55" fmla="*/ 4 h 137"/>
                <a:gd name="T56" fmla="*/ 119 w 193"/>
                <a:gd name="T57" fmla="*/ 4 h 137"/>
                <a:gd name="T58" fmla="*/ 115 w 193"/>
                <a:gd name="T59" fmla="*/ 4 h 137"/>
                <a:gd name="T60" fmla="*/ 111 w 193"/>
                <a:gd name="T61" fmla="*/ 15 h 137"/>
                <a:gd name="T62" fmla="*/ 108 w 193"/>
                <a:gd name="T63" fmla="*/ 26 h 137"/>
                <a:gd name="T64" fmla="*/ 97 w 193"/>
                <a:gd name="T65" fmla="*/ 37 h 137"/>
                <a:gd name="T66" fmla="*/ 93 w 193"/>
                <a:gd name="T67" fmla="*/ 37 h 137"/>
                <a:gd name="T68" fmla="*/ 82 w 193"/>
                <a:gd name="T69" fmla="*/ 45 h 137"/>
                <a:gd name="T70" fmla="*/ 74 w 193"/>
                <a:gd name="T71" fmla="*/ 48 h 137"/>
                <a:gd name="T72" fmla="*/ 67 w 193"/>
                <a:gd name="T73" fmla="*/ 52 h 137"/>
                <a:gd name="T74" fmla="*/ 63 w 193"/>
                <a:gd name="T75" fmla="*/ 63 h 137"/>
                <a:gd name="T76" fmla="*/ 56 w 193"/>
                <a:gd name="T77" fmla="*/ 71 h 137"/>
                <a:gd name="T78" fmla="*/ 52 w 193"/>
                <a:gd name="T79" fmla="*/ 82 h 137"/>
                <a:gd name="T80" fmla="*/ 52 w 193"/>
                <a:gd name="T81" fmla="*/ 93 h 137"/>
                <a:gd name="T82" fmla="*/ 56 w 193"/>
                <a:gd name="T83" fmla="*/ 97 h 137"/>
                <a:gd name="T84" fmla="*/ 45 w 193"/>
                <a:gd name="T85" fmla="*/ 112 h 137"/>
                <a:gd name="T86" fmla="*/ 37 w 193"/>
                <a:gd name="T87" fmla="*/ 119 h 137"/>
                <a:gd name="T88" fmla="*/ 23 w 193"/>
                <a:gd name="T89" fmla="*/ 130 h 137"/>
                <a:gd name="T90" fmla="*/ 0 w 193"/>
                <a:gd name="T91" fmla="*/ 137 h 137"/>
                <a:gd name="T92" fmla="*/ 67 w 193"/>
                <a:gd name="T93"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 h="137">
                  <a:moveTo>
                    <a:pt x="67" y="137"/>
                  </a:moveTo>
                  <a:lnTo>
                    <a:pt x="67" y="126"/>
                  </a:lnTo>
                  <a:lnTo>
                    <a:pt x="74" y="123"/>
                  </a:lnTo>
                  <a:lnTo>
                    <a:pt x="78" y="119"/>
                  </a:lnTo>
                  <a:lnTo>
                    <a:pt x="82" y="115"/>
                  </a:lnTo>
                  <a:lnTo>
                    <a:pt x="93" y="112"/>
                  </a:lnTo>
                  <a:lnTo>
                    <a:pt x="97" y="112"/>
                  </a:lnTo>
                  <a:lnTo>
                    <a:pt x="100" y="112"/>
                  </a:lnTo>
                  <a:lnTo>
                    <a:pt x="108" y="112"/>
                  </a:lnTo>
                  <a:lnTo>
                    <a:pt x="111" y="112"/>
                  </a:lnTo>
                  <a:lnTo>
                    <a:pt x="126" y="104"/>
                  </a:lnTo>
                  <a:lnTo>
                    <a:pt x="145" y="93"/>
                  </a:lnTo>
                  <a:lnTo>
                    <a:pt x="156" y="86"/>
                  </a:lnTo>
                  <a:lnTo>
                    <a:pt x="156" y="86"/>
                  </a:lnTo>
                  <a:lnTo>
                    <a:pt x="156" y="78"/>
                  </a:lnTo>
                  <a:lnTo>
                    <a:pt x="160" y="74"/>
                  </a:lnTo>
                  <a:lnTo>
                    <a:pt x="160" y="74"/>
                  </a:lnTo>
                  <a:lnTo>
                    <a:pt x="167" y="67"/>
                  </a:lnTo>
                  <a:lnTo>
                    <a:pt x="171" y="67"/>
                  </a:lnTo>
                  <a:lnTo>
                    <a:pt x="189" y="67"/>
                  </a:lnTo>
                  <a:lnTo>
                    <a:pt x="189" y="63"/>
                  </a:lnTo>
                  <a:lnTo>
                    <a:pt x="189" y="63"/>
                  </a:lnTo>
                  <a:lnTo>
                    <a:pt x="193" y="60"/>
                  </a:lnTo>
                  <a:lnTo>
                    <a:pt x="189" y="60"/>
                  </a:lnTo>
                  <a:lnTo>
                    <a:pt x="189" y="60"/>
                  </a:lnTo>
                  <a:lnTo>
                    <a:pt x="185" y="56"/>
                  </a:lnTo>
                  <a:lnTo>
                    <a:pt x="185" y="56"/>
                  </a:lnTo>
                  <a:lnTo>
                    <a:pt x="185" y="52"/>
                  </a:lnTo>
                  <a:lnTo>
                    <a:pt x="182" y="48"/>
                  </a:lnTo>
                  <a:lnTo>
                    <a:pt x="182" y="37"/>
                  </a:lnTo>
                  <a:lnTo>
                    <a:pt x="178" y="34"/>
                  </a:lnTo>
                  <a:lnTo>
                    <a:pt x="178" y="30"/>
                  </a:lnTo>
                  <a:lnTo>
                    <a:pt x="178" y="26"/>
                  </a:lnTo>
                  <a:lnTo>
                    <a:pt x="178" y="22"/>
                  </a:lnTo>
                  <a:lnTo>
                    <a:pt x="178" y="22"/>
                  </a:lnTo>
                  <a:lnTo>
                    <a:pt x="178" y="19"/>
                  </a:lnTo>
                  <a:lnTo>
                    <a:pt x="174" y="15"/>
                  </a:lnTo>
                  <a:lnTo>
                    <a:pt x="174" y="15"/>
                  </a:lnTo>
                  <a:lnTo>
                    <a:pt x="171" y="15"/>
                  </a:lnTo>
                  <a:lnTo>
                    <a:pt x="163" y="15"/>
                  </a:lnTo>
                  <a:lnTo>
                    <a:pt x="160" y="11"/>
                  </a:lnTo>
                  <a:lnTo>
                    <a:pt x="160" y="11"/>
                  </a:lnTo>
                  <a:lnTo>
                    <a:pt x="160" y="11"/>
                  </a:lnTo>
                  <a:lnTo>
                    <a:pt x="160" y="11"/>
                  </a:lnTo>
                  <a:lnTo>
                    <a:pt x="156" y="11"/>
                  </a:lnTo>
                  <a:lnTo>
                    <a:pt x="152" y="15"/>
                  </a:lnTo>
                  <a:lnTo>
                    <a:pt x="145" y="11"/>
                  </a:lnTo>
                  <a:lnTo>
                    <a:pt x="141" y="11"/>
                  </a:lnTo>
                  <a:lnTo>
                    <a:pt x="137" y="15"/>
                  </a:lnTo>
                  <a:lnTo>
                    <a:pt x="134" y="15"/>
                  </a:lnTo>
                  <a:lnTo>
                    <a:pt x="130" y="15"/>
                  </a:lnTo>
                  <a:lnTo>
                    <a:pt x="126" y="8"/>
                  </a:lnTo>
                  <a:lnTo>
                    <a:pt x="123" y="8"/>
                  </a:lnTo>
                  <a:lnTo>
                    <a:pt x="123" y="4"/>
                  </a:lnTo>
                  <a:lnTo>
                    <a:pt x="123" y="4"/>
                  </a:lnTo>
                  <a:lnTo>
                    <a:pt x="123" y="4"/>
                  </a:lnTo>
                  <a:lnTo>
                    <a:pt x="123" y="0"/>
                  </a:lnTo>
                  <a:lnTo>
                    <a:pt x="119" y="4"/>
                  </a:lnTo>
                  <a:lnTo>
                    <a:pt x="119" y="4"/>
                  </a:lnTo>
                  <a:lnTo>
                    <a:pt x="115" y="4"/>
                  </a:lnTo>
                  <a:lnTo>
                    <a:pt x="111" y="8"/>
                  </a:lnTo>
                  <a:lnTo>
                    <a:pt x="111" y="15"/>
                  </a:lnTo>
                  <a:lnTo>
                    <a:pt x="108" y="19"/>
                  </a:lnTo>
                  <a:lnTo>
                    <a:pt x="108" y="26"/>
                  </a:lnTo>
                  <a:lnTo>
                    <a:pt x="104" y="30"/>
                  </a:lnTo>
                  <a:lnTo>
                    <a:pt x="97" y="37"/>
                  </a:lnTo>
                  <a:lnTo>
                    <a:pt x="97" y="37"/>
                  </a:lnTo>
                  <a:lnTo>
                    <a:pt x="93" y="37"/>
                  </a:lnTo>
                  <a:lnTo>
                    <a:pt x="86" y="41"/>
                  </a:lnTo>
                  <a:lnTo>
                    <a:pt x="82" y="45"/>
                  </a:lnTo>
                  <a:lnTo>
                    <a:pt x="82" y="45"/>
                  </a:lnTo>
                  <a:lnTo>
                    <a:pt x="74" y="48"/>
                  </a:lnTo>
                  <a:lnTo>
                    <a:pt x="71" y="48"/>
                  </a:lnTo>
                  <a:lnTo>
                    <a:pt x="67" y="52"/>
                  </a:lnTo>
                  <a:lnTo>
                    <a:pt x="60" y="56"/>
                  </a:lnTo>
                  <a:lnTo>
                    <a:pt x="63" y="63"/>
                  </a:lnTo>
                  <a:lnTo>
                    <a:pt x="63" y="67"/>
                  </a:lnTo>
                  <a:lnTo>
                    <a:pt x="56" y="71"/>
                  </a:lnTo>
                  <a:lnTo>
                    <a:pt x="52" y="78"/>
                  </a:lnTo>
                  <a:lnTo>
                    <a:pt x="52" y="82"/>
                  </a:lnTo>
                  <a:lnTo>
                    <a:pt x="56" y="89"/>
                  </a:lnTo>
                  <a:lnTo>
                    <a:pt x="52" y="93"/>
                  </a:lnTo>
                  <a:lnTo>
                    <a:pt x="52" y="93"/>
                  </a:lnTo>
                  <a:lnTo>
                    <a:pt x="56" y="97"/>
                  </a:lnTo>
                  <a:lnTo>
                    <a:pt x="56" y="100"/>
                  </a:lnTo>
                  <a:lnTo>
                    <a:pt x="45" y="112"/>
                  </a:lnTo>
                  <a:lnTo>
                    <a:pt x="41" y="115"/>
                  </a:lnTo>
                  <a:lnTo>
                    <a:pt x="37" y="119"/>
                  </a:lnTo>
                  <a:lnTo>
                    <a:pt x="34" y="119"/>
                  </a:lnTo>
                  <a:lnTo>
                    <a:pt x="23" y="130"/>
                  </a:lnTo>
                  <a:lnTo>
                    <a:pt x="4" y="134"/>
                  </a:lnTo>
                  <a:lnTo>
                    <a:pt x="0" y="137"/>
                  </a:lnTo>
                  <a:lnTo>
                    <a:pt x="67" y="137"/>
                  </a:lnTo>
                  <a:lnTo>
                    <a:pt x="67" y="137"/>
                  </a:lnTo>
                  <a:lnTo>
                    <a:pt x="67" y="13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2" name="Freeform 114"/>
            <p:cNvSpPr/>
            <p:nvPr/>
          </p:nvSpPr>
          <p:spPr bwMode="auto">
            <a:xfrm>
              <a:off x="3945629" y="2631723"/>
              <a:ext cx="171122" cy="129950"/>
            </a:xfrm>
            <a:custGeom>
              <a:avLst/>
              <a:gdLst>
                <a:gd name="T0" fmla="*/ 133 w 133"/>
                <a:gd name="T1" fmla="*/ 4 h 101"/>
                <a:gd name="T2" fmla="*/ 133 w 133"/>
                <a:gd name="T3" fmla="*/ 0 h 101"/>
                <a:gd name="T4" fmla="*/ 66 w 133"/>
                <a:gd name="T5" fmla="*/ 0 h 101"/>
                <a:gd name="T6" fmla="*/ 63 w 133"/>
                <a:gd name="T7" fmla="*/ 8 h 101"/>
                <a:gd name="T8" fmla="*/ 63 w 133"/>
                <a:gd name="T9" fmla="*/ 15 h 101"/>
                <a:gd name="T10" fmla="*/ 59 w 133"/>
                <a:gd name="T11" fmla="*/ 15 h 101"/>
                <a:gd name="T12" fmla="*/ 48 w 133"/>
                <a:gd name="T13" fmla="*/ 19 h 101"/>
                <a:gd name="T14" fmla="*/ 44 w 133"/>
                <a:gd name="T15" fmla="*/ 23 h 101"/>
                <a:gd name="T16" fmla="*/ 40 w 133"/>
                <a:gd name="T17" fmla="*/ 26 h 101"/>
                <a:gd name="T18" fmla="*/ 44 w 133"/>
                <a:gd name="T19" fmla="*/ 30 h 101"/>
                <a:gd name="T20" fmla="*/ 33 w 133"/>
                <a:gd name="T21" fmla="*/ 41 h 101"/>
                <a:gd name="T22" fmla="*/ 33 w 133"/>
                <a:gd name="T23" fmla="*/ 45 h 101"/>
                <a:gd name="T24" fmla="*/ 26 w 133"/>
                <a:gd name="T25" fmla="*/ 52 h 101"/>
                <a:gd name="T26" fmla="*/ 22 w 133"/>
                <a:gd name="T27" fmla="*/ 56 h 101"/>
                <a:gd name="T28" fmla="*/ 18 w 133"/>
                <a:gd name="T29" fmla="*/ 64 h 101"/>
                <a:gd name="T30" fmla="*/ 18 w 133"/>
                <a:gd name="T31" fmla="*/ 64 h 101"/>
                <a:gd name="T32" fmla="*/ 11 w 133"/>
                <a:gd name="T33" fmla="*/ 71 h 101"/>
                <a:gd name="T34" fmla="*/ 11 w 133"/>
                <a:gd name="T35" fmla="*/ 75 h 101"/>
                <a:gd name="T36" fmla="*/ 15 w 133"/>
                <a:gd name="T37" fmla="*/ 75 h 101"/>
                <a:gd name="T38" fmla="*/ 11 w 133"/>
                <a:gd name="T39" fmla="*/ 75 h 101"/>
                <a:gd name="T40" fmla="*/ 3 w 133"/>
                <a:gd name="T41" fmla="*/ 86 h 101"/>
                <a:gd name="T42" fmla="*/ 3 w 133"/>
                <a:gd name="T43" fmla="*/ 86 h 101"/>
                <a:gd name="T44" fmla="*/ 0 w 133"/>
                <a:gd name="T45" fmla="*/ 90 h 101"/>
                <a:gd name="T46" fmla="*/ 0 w 133"/>
                <a:gd name="T47" fmla="*/ 93 h 101"/>
                <a:gd name="T48" fmla="*/ 0 w 133"/>
                <a:gd name="T49" fmla="*/ 93 h 101"/>
                <a:gd name="T50" fmla="*/ 0 w 133"/>
                <a:gd name="T51" fmla="*/ 101 h 101"/>
                <a:gd name="T52" fmla="*/ 66 w 133"/>
                <a:gd name="T53" fmla="*/ 101 h 101"/>
                <a:gd name="T54" fmla="*/ 66 w 133"/>
                <a:gd name="T55" fmla="*/ 71 h 101"/>
                <a:gd name="T56" fmla="*/ 66 w 133"/>
                <a:gd name="T57" fmla="*/ 67 h 101"/>
                <a:gd name="T58" fmla="*/ 70 w 133"/>
                <a:gd name="T59" fmla="*/ 67 h 101"/>
                <a:gd name="T60" fmla="*/ 74 w 133"/>
                <a:gd name="T61" fmla="*/ 64 h 101"/>
                <a:gd name="T62" fmla="*/ 81 w 133"/>
                <a:gd name="T63" fmla="*/ 64 h 101"/>
                <a:gd name="T64" fmla="*/ 81 w 133"/>
                <a:gd name="T65" fmla="*/ 26 h 101"/>
                <a:gd name="T66" fmla="*/ 133 w 133"/>
                <a:gd name="T67" fmla="*/ 26 h 101"/>
                <a:gd name="T68" fmla="*/ 133 w 133"/>
                <a:gd name="T69" fmla="*/ 4 h 101"/>
                <a:gd name="T70" fmla="*/ 133 w 133"/>
                <a:gd name="T71" fmla="*/ 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01">
                  <a:moveTo>
                    <a:pt x="133" y="4"/>
                  </a:moveTo>
                  <a:lnTo>
                    <a:pt x="133" y="0"/>
                  </a:lnTo>
                  <a:lnTo>
                    <a:pt x="66" y="0"/>
                  </a:lnTo>
                  <a:lnTo>
                    <a:pt x="63" y="8"/>
                  </a:lnTo>
                  <a:lnTo>
                    <a:pt x="63" y="15"/>
                  </a:lnTo>
                  <a:lnTo>
                    <a:pt x="59" y="15"/>
                  </a:lnTo>
                  <a:lnTo>
                    <a:pt x="48" y="19"/>
                  </a:lnTo>
                  <a:lnTo>
                    <a:pt x="44" y="23"/>
                  </a:lnTo>
                  <a:lnTo>
                    <a:pt x="40" y="26"/>
                  </a:lnTo>
                  <a:lnTo>
                    <a:pt x="44" y="30"/>
                  </a:lnTo>
                  <a:lnTo>
                    <a:pt x="33" y="41"/>
                  </a:lnTo>
                  <a:lnTo>
                    <a:pt x="33" y="45"/>
                  </a:lnTo>
                  <a:lnTo>
                    <a:pt x="26" y="52"/>
                  </a:lnTo>
                  <a:lnTo>
                    <a:pt x="22" y="56"/>
                  </a:lnTo>
                  <a:lnTo>
                    <a:pt x="18" y="64"/>
                  </a:lnTo>
                  <a:lnTo>
                    <a:pt x="18" y="64"/>
                  </a:lnTo>
                  <a:lnTo>
                    <a:pt x="11" y="71"/>
                  </a:lnTo>
                  <a:lnTo>
                    <a:pt x="11" y="75"/>
                  </a:lnTo>
                  <a:lnTo>
                    <a:pt x="15" y="75"/>
                  </a:lnTo>
                  <a:lnTo>
                    <a:pt x="11" y="75"/>
                  </a:lnTo>
                  <a:lnTo>
                    <a:pt x="3" y="86"/>
                  </a:lnTo>
                  <a:lnTo>
                    <a:pt x="3" y="86"/>
                  </a:lnTo>
                  <a:lnTo>
                    <a:pt x="0" y="90"/>
                  </a:lnTo>
                  <a:lnTo>
                    <a:pt x="0" y="93"/>
                  </a:lnTo>
                  <a:lnTo>
                    <a:pt x="0" y="93"/>
                  </a:lnTo>
                  <a:lnTo>
                    <a:pt x="0" y="101"/>
                  </a:lnTo>
                  <a:lnTo>
                    <a:pt x="66" y="101"/>
                  </a:lnTo>
                  <a:lnTo>
                    <a:pt x="66" y="71"/>
                  </a:lnTo>
                  <a:lnTo>
                    <a:pt x="66" y="67"/>
                  </a:lnTo>
                  <a:lnTo>
                    <a:pt x="70" y="67"/>
                  </a:lnTo>
                  <a:lnTo>
                    <a:pt x="74" y="64"/>
                  </a:lnTo>
                  <a:lnTo>
                    <a:pt x="81" y="64"/>
                  </a:lnTo>
                  <a:lnTo>
                    <a:pt x="81" y="26"/>
                  </a:lnTo>
                  <a:lnTo>
                    <a:pt x="133" y="26"/>
                  </a:lnTo>
                  <a:lnTo>
                    <a:pt x="133" y="4"/>
                  </a:lnTo>
                  <a:lnTo>
                    <a:pt x="133"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3" name="Freeform 115"/>
            <p:cNvSpPr/>
            <p:nvPr/>
          </p:nvSpPr>
          <p:spPr bwMode="auto">
            <a:xfrm>
              <a:off x="3945629" y="2636870"/>
              <a:ext cx="247033" cy="253467"/>
            </a:xfrm>
            <a:custGeom>
              <a:avLst/>
              <a:gdLst>
                <a:gd name="T0" fmla="*/ 66 w 192"/>
                <a:gd name="T1" fmla="*/ 97 h 197"/>
                <a:gd name="T2" fmla="*/ 66 w 192"/>
                <a:gd name="T3" fmla="*/ 63 h 197"/>
                <a:gd name="T4" fmla="*/ 74 w 192"/>
                <a:gd name="T5" fmla="*/ 60 h 197"/>
                <a:gd name="T6" fmla="*/ 81 w 192"/>
                <a:gd name="T7" fmla="*/ 22 h 197"/>
                <a:gd name="T8" fmla="*/ 133 w 192"/>
                <a:gd name="T9" fmla="*/ 0 h 197"/>
                <a:gd name="T10" fmla="*/ 192 w 192"/>
                <a:gd name="T11" fmla="*/ 37 h 197"/>
                <a:gd name="T12" fmla="*/ 174 w 192"/>
                <a:gd name="T13" fmla="*/ 37 h 197"/>
                <a:gd name="T14" fmla="*/ 192 w 192"/>
                <a:gd name="T15" fmla="*/ 171 h 197"/>
                <a:gd name="T16" fmla="*/ 126 w 192"/>
                <a:gd name="T17" fmla="*/ 186 h 197"/>
                <a:gd name="T18" fmla="*/ 122 w 192"/>
                <a:gd name="T19" fmla="*/ 182 h 197"/>
                <a:gd name="T20" fmla="*/ 118 w 192"/>
                <a:gd name="T21" fmla="*/ 186 h 197"/>
                <a:gd name="T22" fmla="*/ 118 w 192"/>
                <a:gd name="T23" fmla="*/ 178 h 197"/>
                <a:gd name="T24" fmla="*/ 103 w 192"/>
                <a:gd name="T25" fmla="*/ 182 h 197"/>
                <a:gd name="T26" fmla="*/ 100 w 192"/>
                <a:gd name="T27" fmla="*/ 189 h 197"/>
                <a:gd name="T28" fmla="*/ 96 w 192"/>
                <a:gd name="T29" fmla="*/ 178 h 197"/>
                <a:gd name="T30" fmla="*/ 85 w 192"/>
                <a:gd name="T31" fmla="*/ 182 h 197"/>
                <a:gd name="T32" fmla="*/ 85 w 192"/>
                <a:gd name="T33" fmla="*/ 189 h 197"/>
                <a:gd name="T34" fmla="*/ 81 w 192"/>
                <a:gd name="T35" fmla="*/ 193 h 197"/>
                <a:gd name="T36" fmla="*/ 77 w 192"/>
                <a:gd name="T37" fmla="*/ 197 h 197"/>
                <a:gd name="T38" fmla="*/ 70 w 192"/>
                <a:gd name="T39" fmla="*/ 189 h 197"/>
                <a:gd name="T40" fmla="*/ 66 w 192"/>
                <a:gd name="T41" fmla="*/ 186 h 197"/>
                <a:gd name="T42" fmla="*/ 63 w 192"/>
                <a:gd name="T43" fmla="*/ 182 h 197"/>
                <a:gd name="T44" fmla="*/ 59 w 192"/>
                <a:gd name="T45" fmla="*/ 175 h 197"/>
                <a:gd name="T46" fmla="*/ 55 w 192"/>
                <a:gd name="T47" fmla="*/ 175 h 197"/>
                <a:gd name="T48" fmla="*/ 52 w 192"/>
                <a:gd name="T49" fmla="*/ 175 h 197"/>
                <a:gd name="T50" fmla="*/ 48 w 192"/>
                <a:gd name="T51" fmla="*/ 175 h 197"/>
                <a:gd name="T52" fmla="*/ 40 w 192"/>
                <a:gd name="T53" fmla="*/ 167 h 197"/>
                <a:gd name="T54" fmla="*/ 29 w 192"/>
                <a:gd name="T55" fmla="*/ 167 h 197"/>
                <a:gd name="T56" fmla="*/ 15 w 192"/>
                <a:gd name="T57" fmla="*/ 171 h 197"/>
                <a:gd name="T58" fmla="*/ 7 w 192"/>
                <a:gd name="T59" fmla="*/ 175 h 197"/>
                <a:gd name="T60" fmla="*/ 7 w 192"/>
                <a:gd name="T61" fmla="*/ 167 h 197"/>
                <a:gd name="T62" fmla="*/ 11 w 192"/>
                <a:gd name="T63" fmla="*/ 156 h 197"/>
                <a:gd name="T64" fmla="*/ 11 w 192"/>
                <a:gd name="T65" fmla="*/ 130 h 197"/>
                <a:gd name="T66" fmla="*/ 7 w 192"/>
                <a:gd name="T67" fmla="*/ 123 h 197"/>
                <a:gd name="T68" fmla="*/ 11 w 192"/>
                <a:gd name="T69" fmla="*/ 115 h 197"/>
                <a:gd name="T70" fmla="*/ 11 w 192"/>
                <a:gd name="T71" fmla="*/ 111 h 197"/>
                <a:gd name="T72" fmla="*/ 3 w 192"/>
                <a:gd name="T73" fmla="*/ 104 h 197"/>
                <a:gd name="T74" fmla="*/ 3 w 192"/>
                <a:gd name="T75" fmla="*/ 100 h 197"/>
                <a:gd name="T76" fmla="*/ 0 w 192"/>
                <a:gd name="T77" fmla="*/ 100 h 197"/>
                <a:gd name="T78" fmla="*/ 0 w 192"/>
                <a:gd name="T79" fmla="*/ 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197">
                  <a:moveTo>
                    <a:pt x="0" y="97"/>
                  </a:moveTo>
                  <a:lnTo>
                    <a:pt x="66" y="97"/>
                  </a:lnTo>
                  <a:lnTo>
                    <a:pt x="66" y="67"/>
                  </a:lnTo>
                  <a:lnTo>
                    <a:pt x="66" y="63"/>
                  </a:lnTo>
                  <a:lnTo>
                    <a:pt x="70" y="63"/>
                  </a:lnTo>
                  <a:lnTo>
                    <a:pt x="74" y="60"/>
                  </a:lnTo>
                  <a:lnTo>
                    <a:pt x="81" y="60"/>
                  </a:lnTo>
                  <a:lnTo>
                    <a:pt x="81" y="22"/>
                  </a:lnTo>
                  <a:lnTo>
                    <a:pt x="133" y="22"/>
                  </a:lnTo>
                  <a:lnTo>
                    <a:pt x="133" y="0"/>
                  </a:lnTo>
                  <a:lnTo>
                    <a:pt x="192" y="37"/>
                  </a:lnTo>
                  <a:lnTo>
                    <a:pt x="192" y="37"/>
                  </a:lnTo>
                  <a:lnTo>
                    <a:pt x="192" y="37"/>
                  </a:lnTo>
                  <a:lnTo>
                    <a:pt x="174" y="37"/>
                  </a:lnTo>
                  <a:lnTo>
                    <a:pt x="185" y="171"/>
                  </a:lnTo>
                  <a:lnTo>
                    <a:pt x="192" y="171"/>
                  </a:lnTo>
                  <a:lnTo>
                    <a:pt x="185" y="186"/>
                  </a:lnTo>
                  <a:lnTo>
                    <a:pt x="126" y="186"/>
                  </a:lnTo>
                  <a:lnTo>
                    <a:pt x="126" y="186"/>
                  </a:lnTo>
                  <a:lnTo>
                    <a:pt x="122" y="182"/>
                  </a:lnTo>
                  <a:lnTo>
                    <a:pt x="122" y="182"/>
                  </a:lnTo>
                  <a:lnTo>
                    <a:pt x="118" y="186"/>
                  </a:lnTo>
                  <a:lnTo>
                    <a:pt x="118" y="186"/>
                  </a:lnTo>
                  <a:lnTo>
                    <a:pt x="118" y="178"/>
                  </a:lnTo>
                  <a:lnTo>
                    <a:pt x="111" y="178"/>
                  </a:lnTo>
                  <a:lnTo>
                    <a:pt x="103" y="182"/>
                  </a:lnTo>
                  <a:lnTo>
                    <a:pt x="100" y="189"/>
                  </a:lnTo>
                  <a:lnTo>
                    <a:pt x="100" y="189"/>
                  </a:lnTo>
                  <a:lnTo>
                    <a:pt x="96" y="182"/>
                  </a:lnTo>
                  <a:lnTo>
                    <a:pt x="96" y="178"/>
                  </a:lnTo>
                  <a:lnTo>
                    <a:pt x="92" y="178"/>
                  </a:lnTo>
                  <a:lnTo>
                    <a:pt x="85" y="182"/>
                  </a:lnTo>
                  <a:lnTo>
                    <a:pt x="85" y="186"/>
                  </a:lnTo>
                  <a:lnTo>
                    <a:pt x="85" y="189"/>
                  </a:lnTo>
                  <a:lnTo>
                    <a:pt x="85" y="193"/>
                  </a:lnTo>
                  <a:lnTo>
                    <a:pt x="81" y="193"/>
                  </a:lnTo>
                  <a:lnTo>
                    <a:pt x="77" y="197"/>
                  </a:lnTo>
                  <a:lnTo>
                    <a:pt x="77" y="197"/>
                  </a:lnTo>
                  <a:lnTo>
                    <a:pt x="74" y="193"/>
                  </a:lnTo>
                  <a:lnTo>
                    <a:pt x="70" y="189"/>
                  </a:lnTo>
                  <a:lnTo>
                    <a:pt x="66" y="189"/>
                  </a:lnTo>
                  <a:lnTo>
                    <a:pt x="66" y="186"/>
                  </a:lnTo>
                  <a:lnTo>
                    <a:pt x="63" y="186"/>
                  </a:lnTo>
                  <a:lnTo>
                    <a:pt x="63" y="182"/>
                  </a:lnTo>
                  <a:lnTo>
                    <a:pt x="59" y="178"/>
                  </a:lnTo>
                  <a:lnTo>
                    <a:pt x="59" y="175"/>
                  </a:lnTo>
                  <a:lnTo>
                    <a:pt x="59" y="175"/>
                  </a:lnTo>
                  <a:lnTo>
                    <a:pt x="55" y="175"/>
                  </a:lnTo>
                  <a:lnTo>
                    <a:pt x="55" y="175"/>
                  </a:lnTo>
                  <a:lnTo>
                    <a:pt x="52" y="175"/>
                  </a:lnTo>
                  <a:lnTo>
                    <a:pt x="48" y="175"/>
                  </a:lnTo>
                  <a:lnTo>
                    <a:pt x="48" y="175"/>
                  </a:lnTo>
                  <a:lnTo>
                    <a:pt x="44" y="171"/>
                  </a:lnTo>
                  <a:lnTo>
                    <a:pt x="40" y="167"/>
                  </a:lnTo>
                  <a:lnTo>
                    <a:pt x="33" y="167"/>
                  </a:lnTo>
                  <a:lnTo>
                    <a:pt x="29" y="167"/>
                  </a:lnTo>
                  <a:lnTo>
                    <a:pt x="22" y="167"/>
                  </a:lnTo>
                  <a:lnTo>
                    <a:pt x="15" y="171"/>
                  </a:lnTo>
                  <a:lnTo>
                    <a:pt x="11" y="175"/>
                  </a:lnTo>
                  <a:lnTo>
                    <a:pt x="7" y="175"/>
                  </a:lnTo>
                  <a:lnTo>
                    <a:pt x="3" y="175"/>
                  </a:lnTo>
                  <a:lnTo>
                    <a:pt x="7" y="167"/>
                  </a:lnTo>
                  <a:lnTo>
                    <a:pt x="7" y="160"/>
                  </a:lnTo>
                  <a:lnTo>
                    <a:pt x="11" y="156"/>
                  </a:lnTo>
                  <a:lnTo>
                    <a:pt x="15" y="145"/>
                  </a:lnTo>
                  <a:lnTo>
                    <a:pt x="11" y="130"/>
                  </a:lnTo>
                  <a:lnTo>
                    <a:pt x="7" y="123"/>
                  </a:lnTo>
                  <a:lnTo>
                    <a:pt x="7" y="123"/>
                  </a:lnTo>
                  <a:lnTo>
                    <a:pt x="11" y="123"/>
                  </a:lnTo>
                  <a:lnTo>
                    <a:pt x="11" y="115"/>
                  </a:lnTo>
                  <a:lnTo>
                    <a:pt x="11" y="111"/>
                  </a:lnTo>
                  <a:lnTo>
                    <a:pt x="11" y="111"/>
                  </a:lnTo>
                  <a:lnTo>
                    <a:pt x="7" y="104"/>
                  </a:lnTo>
                  <a:lnTo>
                    <a:pt x="3" y="104"/>
                  </a:lnTo>
                  <a:lnTo>
                    <a:pt x="3" y="104"/>
                  </a:lnTo>
                  <a:lnTo>
                    <a:pt x="3" y="100"/>
                  </a:lnTo>
                  <a:lnTo>
                    <a:pt x="0" y="104"/>
                  </a:lnTo>
                  <a:lnTo>
                    <a:pt x="0" y="100"/>
                  </a:lnTo>
                  <a:lnTo>
                    <a:pt x="0" y="97"/>
                  </a:lnTo>
                  <a:lnTo>
                    <a:pt x="0" y="9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4" name="Freeform 116"/>
            <p:cNvSpPr/>
            <p:nvPr/>
          </p:nvSpPr>
          <p:spPr bwMode="auto">
            <a:xfrm>
              <a:off x="4044701" y="2684476"/>
              <a:ext cx="343531" cy="292066"/>
            </a:xfrm>
            <a:custGeom>
              <a:avLst/>
              <a:gdLst>
                <a:gd name="T0" fmla="*/ 8 w 267"/>
                <a:gd name="T1" fmla="*/ 156 h 227"/>
                <a:gd name="T2" fmla="*/ 8 w 267"/>
                <a:gd name="T3" fmla="*/ 145 h 227"/>
                <a:gd name="T4" fmla="*/ 19 w 267"/>
                <a:gd name="T5" fmla="*/ 145 h 227"/>
                <a:gd name="T6" fmla="*/ 26 w 267"/>
                <a:gd name="T7" fmla="*/ 145 h 227"/>
                <a:gd name="T8" fmla="*/ 41 w 267"/>
                <a:gd name="T9" fmla="*/ 149 h 227"/>
                <a:gd name="T10" fmla="*/ 45 w 267"/>
                <a:gd name="T11" fmla="*/ 145 h 227"/>
                <a:gd name="T12" fmla="*/ 108 w 267"/>
                <a:gd name="T13" fmla="*/ 149 h 227"/>
                <a:gd name="T14" fmla="*/ 97 w 267"/>
                <a:gd name="T15" fmla="*/ 0 h 227"/>
                <a:gd name="T16" fmla="*/ 226 w 267"/>
                <a:gd name="T17" fmla="*/ 74 h 227"/>
                <a:gd name="T18" fmla="*/ 241 w 267"/>
                <a:gd name="T19" fmla="*/ 78 h 227"/>
                <a:gd name="T20" fmla="*/ 249 w 267"/>
                <a:gd name="T21" fmla="*/ 82 h 227"/>
                <a:gd name="T22" fmla="*/ 249 w 267"/>
                <a:gd name="T23" fmla="*/ 93 h 227"/>
                <a:gd name="T24" fmla="*/ 267 w 267"/>
                <a:gd name="T25" fmla="*/ 93 h 227"/>
                <a:gd name="T26" fmla="*/ 263 w 267"/>
                <a:gd name="T27" fmla="*/ 134 h 227"/>
                <a:gd name="T28" fmla="*/ 260 w 267"/>
                <a:gd name="T29" fmla="*/ 145 h 227"/>
                <a:gd name="T30" fmla="*/ 241 w 267"/>
                <a:gd name="T31" fmla="*/ 149 h 227"/>
                <a:gd name="T32" fmla="*/ 226 w 267"/>
                <a:gd name="T33" fmla="*/ 152 h 227"/>
                <a:gd name="T34" fmla="*/ 208 w 267"/>
                <a:gd name="T35" fmla="*/ 156 h 227"/>
                <a:gd name="T36" fmla="*/ 204 w 267"/>
                <a:gd name="T37" fmla="*/ 156 h 227"/>
                <a:gd name="T38" fmla="*/ 189 w 267"/>
                <a:gd name="T39" fmla="*/ 152 h 227"/>
                <a:gd name="T40" fmla="*/ 174 w 267"/>
                <a:gd name="T41" fmla="*/ 160 h 227"/>
                <a:gd name="T42" fmla="*/ 152 w 267"/>
                <a:gd name="T43" fmla="*/ 175 h 227"/>
                <a:gd name="T44" fmla="*/ 134 w 267"/>
                <a:gd name="T45" fmla="*/ 178 h 227"/>
                <a:gd name="T46" fmla="*/ 130 w 267"/>
                <a:gd name="T47" fmla="*/ 186 h 227"/>
                <a:gd name="T48" fmla="*/ 119 w 267"/>
                <a:gd name="T49" fmla="*/ 201 h 227"/>
                <a:gd name="T50" fmla="*/ 115 w 267"/>
                <a:gd name="T51" fmla="*/ 208 h 227"/>
                <a:gd name="T52" fmla="*/ 112 w 267"/>
                <a:gd name="T53" fmla="*/ 215 h 227"/>
                <a:gd name="T54" fmla="*/ 112 w 267"/>
                <a:gd name="T55" fmla="*/ 223 h 227"/>
                <a:gd name="T56" fmla="*/ 100 w 267"/>
                <a:gd name="T57" fmla="*/ 223 h 227"/>
                <a:gd name="T58" fmla="*/ 93 w 267"/>
                <a:gd name="T59" fmla="*/ 223 h 227"/>
                <a:gd name="T60" fmla="*/ 82 w 267"/>
                <a:gd name="T61" fmla="*/ 227 h 227"/>
                <a:gd name="T62" fmla="*/ 75 w 267"/>
                <a:gd name="T63" fmla="*/ 227 h 227"/>
                <a:gd name="T64" fmla="*/ 67 w 267"/>
                <a:gd name="T65" fmla="*/ 223 h 227"/>
                <a:gd name="T66" fmla="*/ 67 w 267"/>
                <a:gd name="T67" fmla="*/ 215 h 227"/>
                <a:gd name="T68" fmla="*/ 60 w 267"/>
                <a:gd name="T69" fmla="*/ 219 h 227"/>
                <a:gd name="T70" fmla="*/ 63 w 267"/>
                <a:gd name="T71" fmla="*/ 208 h 227"/>
                <a:gd name="T72" fmla="*/ 60 w 267"/>
                <a:gd name="T73" fmla="*/ 204 h 227"/>
                <a:gd name="T74" fmla="*/ 52 w 267"/>
                <a:gd name="T75" fmla="*/ 197 h 227"/>
                <a:gd name="T76" fmla="*/ 45 w 267"/>
                <a:gd name="T77" fmla="*/ 197 h 227"/>
                <a:gd name="T78" fmla="*/ 37 w 267"/>
                <a:gd name="T79" fmla="*/ 201 h 227"/>
                <a:gd name="T80" fmla="*/ 26 w 267"/>
                <a:gd name="T81" fmla="*/ 201 h 227"/>
                <a:gd name="T82" fmla="*/ 19 w 267"/>
                <a:gd name="T83" fmla="*/ 201 h 227"/>
                <a:gd name="T84" fmla="*/ 19 w 267"/>
                <a:gd name="T85" fmla="*/ 193 h 227"/>
                <a:gd name="T86" fmla="*/ 15 w 267"/>
                <a:gd name="T87" fmla="*/ 189 h 227"/>
                <a:gd name="T88" fmla="*/ 12 w 267"/>
                <a:gd name="T89" fmla="*/ 182 h 227"/>
                <a:gd name="T90" fmla="*/ 8 w 267"/>
                <a:gd name="T91" fmla="*/ 178 h 227"/>
                <a:gd name="T92" fmla="*/ 0 w 267"/>
                <a:gd name="T93" fmla="*/ 171 h 227"/>
                <a:gd name="T94" fmla="*/ 0 w 267"/>
                <a:gd name="T95" fmla="*/ 1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7" h="227">
                  <a:moveTo>
                    <a:pt x="0" y="160"/>
                  </a:moveTo>
                  <a:lnTo>
                    <a:pt x="4" y="156"/>
                  </a:lnTo>
                  <a:lnTo>
                    <a:pt x="8" y="156"/>
                  </a:lnTo>
                  <a:lnTo>
                    <a:pt x="8" y="152"/>
                  </a:lnTo>
                  <a:lnTo>
                    <a:pt x="8" y="149"/>
                  </a:lnTo>
                  <a:lnTo>
                    <a:pt x="8" y="145"/>
                  </a:lnTo>
                  <a:lnTo>
                    <a:pt x="15" y="141"/>
                  </a:lnTo>
                  <a:lnTo>
                    <a:pt x="19" y="141"/>
                  </a:lnTo>
                  <a:lnTo>
                    <a:pt x="19" y="145"/>
                  </a:lnTo>
                  <a:lnTo>
                    <a:pt x="23" y="152"/>
                  </a:lnTo>
                  <a:lnTo>
                    <a:pt x="23" y="152"/>
                  </a:lnTo>
                  <a:lnTo>
                    <a:pt x="26" y="145"/>
                  </a:lnTo>
                  <a:lnTo>
                    <a:pt x="34" y="141"/>
                  </a:lnTo>
                  <a:lnTo>
                    <a:pt x="41" y="141"/>
                  </a:lnTo>
                  <a:lnTo>
                    <a:pt x="41" y="149"/>
                  </a:lnTo>
                  <a:lnTo>
                    <a:pt x="41" y="149"/>
                  </a:lnTo>
                  <a:lnTo>
                    <a:pt x="45" y="145"/>
                  </a:lnTo>
                  <a:lnTo>
                    <a:pt x="45" y="145"/>
                  </a:lnTo>
                  <a:lnTo>
                    <a:pt x="49" y="149"/>
                  </a:lnTo>
                  <a:lnTo>
                    <a:pt x="49" y="149"/>
                  </a:lnTo>
                  <a:lnTo>
                    <a:pt x="108" y="149"/>
                  </a:lnTo>
                  <a:lnTo>
                    <a:pt x="115" y="134"/>
                  </a:lnTo>
                  <a:lnTo>
                    <a:pt x="108" y="134"/>
                  </a:lnTo>
                  <a:lnTo>
                    <a:pt x="97" y="0"/>
                  </a:lnTo>
                  <a:lnTo>
                    <a:pt x="115" y="0"/>
                  </a:lnTo>
                  <a:lnTo>
                    <a:pt x="223" y="67"/>
                  </a:lnTo>
                  <a:lnTo>
                    <a:pt x="226" y="74"/>
                  </a:lnTo>
                  <a:lnTo>
                    <a:pt x="230" y="74"/>
                  </a:lnTo>
                  <a:lnTo>
                    <a:pt x="234" y="74"/>
                  </a:lnTo>
                  <a:lnTo>
                    <a:pt x="241" y="78"/>
                  </a:lnTo>
                  <a:lnTo>
                    <a:pt x="241" y="78"/>
                  </a:lnTo>
                  <a:lnTo>
                    <a:pt x="245" y="82"/>
                  </a:lnTo>
                  <a:lnTo>
                    <a:pt x="249" y="82"/>
                  </a:lnTo>
                  <a:lnTo>
                    <a:pt x="249" y="86"/>
                  </a:lnTo>
                  <a:lnTo>
                    <a:pt x="249" y="89"/>
                  </a:lnTo>
                  <a:lnTo>
                    <a:pt x="249" y="93"/>
                  </a:lnTo>
                  <a:lnTo>
                    <a:pt x="252" y="93"/>
                  </a:lnTo>
                  <a:lnTo>
                    <a:pt x="260" y="93"/>
                  </a:lnTo>
                  <a:lnTo>
                    <a:pt x="267" y="93"/>
                  </a:lnTo>
                  <a:lnTo>
                    <a:pt x="267" y="93"/>
                  </a:lnTo>
                  <a:lnTo>
                    <a:pt x="267" y="119"/>
                  </a:lnTo>
                  <a:lnTo>
                    <a:pt x="263" y="134"/>
                  </a:lnTo>
                  <a:lnTo>
                    <a:pt x="263" y="134"/>
                  </a:lnTo>
                  <a:lnTo>
                    <a:pt x="263" y="141"/>
                  </a:lnTo>
                  <a:lnTo>
                    <a:pt x="260" y="145"/>
                  </a:lnTo>
                  <a:lnTo>
                    <a:pt x="252" y="149"/>
                  </a:lnTo>
                  <a:lnTo>
                    <a:pt x="249" y="149"/>
                  </a:lnTo>
                  <a:lnTo>
                    <a:pt x="241" y="149"/>
                  </a:lnTo>
                  <a:lnTo>
                    <a:pt x="237" y="152"/>
                  </a:lnTo>
                  <a:lnTo>
                    <a:pt x="234" y="152"/>
                  </a:lnTo>
                  <a:lnTo>
                    <a:pt x="226" y="152"/>
                  </a:lnTo>
                  <a:lnTo>
                    <a:pt x="223" y="156"/>
                  </a:lnTo>
                  <a:lnTo>
                    <a:pt x="219" y="156"/>
                  </a:lnTo>
                  <a:lnTo>
                    <a:pt x="208" y="156"/>
                  </a:lnTo>
                  <a:lnTo>
                    <a:pt x="204" y="156"/>
                  </a:lnTo>
                  <a:lnTo>
                    <a:pt x="204" y="156"/>
                  </a:lnTo>
                  <a:lnTo>
                    <a:pt x="204" y="156"/>
                  </a:lnTo>
                  <a:lnTo>
                    <a:pt x="200" y="152"/>
                  </a:lnTo>
                  <a:lnTo>
                    <a:pt x="197" y="152"/>
                  </a:lnTo>
                  <a:lnTo>
                    <a:pt x="189" y="152"/>
                  </a:lnTo>
                  <a:lnTo>
                    <a:pt x="182" y="156"/>
                  </a:lnTo>
                  <a:lnTo>
                    <a:pt x="178" y="156"/>
                  </a:lnTo>
                  <a:lnTo>
                    <a:pt x="174" y="160"/>
                  </a:lnTo>
                  <a:lnTo>
                    <a:pt x="160" y="167"/>
                  </a:lnTo>
                  <a:lnTo>
                    <a:pt x="152" y="171"/>
                  </a:lnTo>
                  <a:lnTo>
                    <a:pt x="152" y="175"/>
                  </a:lnTo>
                  <a:lnTo>
                    <a:pt x="141" y="178"/>
                  </a:lnTo>
                  <a:lnTo>
                    <a:pt x="141" y="178"/>
                  </a:lnTo>
                  <a:lnTo>
                    <a:pt x="134" y="178"/>
                  </a:lnTo>
                  <a:lnTo>
                    <a:pt x="134" y="178"/>
                  </a:lnTo>
                  <a:lnTo>
                    <a:pt x="134" y="178"/>
                  </a:lnTo>
                  <a:lnTo>
                    <a:pt x="130" y="186"/>
                  </a:lnTo>
                  <a:lnTo>
                    <a:pt x="130" y="186"/>
                  </a:lnTo>
                  <a:lnTo>
                    <a:pt x="126" y="193"/>
                  </a:lnTo>
                  <a:lnTo>
                    <a:pt x="119" y="201"/>
                  </a:lnTo>
                  <a:lnTo>
                    <a:pt x="115" y="204"/>
                  </a:lnTo>
                  <a:lnTo>
                    <a:pt x="115" y="204"/>
                  </a:lnTo>
                  <a:lnTo>
                    <a:pt x="115" y="208"/>
                  </a:lnTo>
                  <a:lnTo>
                    <a:pt x="115" y="212"/>
                  </a:lnTo>
                  <a:lnTo>
                    <a:pt x="112" y="212"/>
                  </a:lnTo>
                  <a:lnTo>
                    <a:pt x="112" y="215"/>
                  </a:lnTo>
                  <a:lnTo>
                    <a:pt x="112" y="219"/>
                  </a:lnTo>
                  <a:lnTo>
                    <a:pt x="112" y="223"/>
                  </a:lnTo>
                  <a:lnTo>
                    <a:pt x="112" y="223"/>
                  </a:lnTo>
                  <a:lnTo>
                    <a:pt x="108" y="227"/>
                  </a:lnTo>
                  <a:lnTo>
                    <a:pt x="100" y="227"/>
                  </a:lnTo>
                  <a:lnTo>
                    <a:pt x="100" y="223"/>
                  </a:lnTo>
                  <a:lnTo>
                    <a:pt x="100" y="223"/>
                  </a:lnTo>
                  <a:lnTo>
                    <a:pt x="97" y="223"/>
                  </a:lnTo>
                  <a:lnTo>
                    <a:pt x="93" y="223"/>
                  </a:lnTo>
                  <a:lnTo>
                    <a:pt x="93" y="223"/>
                  </a:lnTo>
                  <a:lnTo>
                    <a:pt x="89" y="227"/>
                  </a:lnTo>
                  <a:lnTo>
                    <a:pt x="82" y="227"/>
                  </a:lnTo>
                  <a:lnTo>
                    <a:pt x="78" y="223"/>
                  </a:lnTo>
                  <a:lnTo>
                    <a:pt x="78" y="223"/>
                  </a:lnTo>
                  <a:lnTo>
                    <a:pt x="75" y="227"/>
                  </a:lnTo>
                  <a:lnTo>
                    <a:pt x="75" y="223"/>
                  </a:lnTo>
                  <a:lnTo>
                    <a:pt x="71" y="223"/>
                  </a:lnTo>
                  <a:lnTo>
                    <a:pt x="67" y="223"/>
                  </a:lnTo>
                  <a:lnTo>
                    <a:pt x="67" y="219"/>
                  </a:lnTo>
                  <a:lnTo>
                    <a:pt x="67" y="219"/>
                  </a:lnTo>
                  <a:lnTo>
                    <a:pt x="67" y="215"/>
                  </a:lnTo>
                  <a:lnTo>
                    <a:pt x="63" y="215"/>
                  </a:lnTo>
                  <a:lnTo>
                    <a:pt x="63" y="219"/>
                  </a:lnTo>
                  <a:lnTo>
                    <a:pt x="60" y="219"/>
                  </a:lnTo>
                  <a:lnTo>
                    <a:pt x="60" y="215"/>
                  </a:lnTo>
                  <a:lnTo>
                    <a:pt x="63" y="212"/>
                  </a:lnTo>
                  <a:lnTo>
                    <a:pt x="63" y="208"/>
                  </a:lnTo>
                  <a:lnTo>
                    <a:pt x="60" y="208"/>
                  </a:lnTo>
                  <a:lnTo>
                    <a:pt x="60" y="208"/>
                  </a:lnTo>
                  <a:lnTo>
                    <a:pt x="60" y="204"/>
                  </a:lnTo>
                  <a:lnTo>
                    <a:pt x="56" y="201"/>
                  </a:lnTo>
                  <a:lnTo>
                    <a:pt x="52" y="197"/>
                  </a:lnTo>
                  <a:lnTo>
                    <a:pt x="52" y="197"/>
                  </a:lnTo>
                  <a:lnTo>
                    <a:pt x="52" y="197"/>
                  </a:lnTo>
                  <a:lnTo>
                    <a:pt x="49" y="197"/>
                  </a:lnTo>
                  <a:lnTo>
                    <a:pt x="45" y="197"/>
                  </a:lnTo>
                  <a:lnTo>
                    <a:pt x="41" y="197"/>
                  </a:lnTo>
                  <a:lnTo>
                    <a:pt x="37" y="201"/>
                  </a:lnTo>
                  <a:lnTo>
                    <a:pt x="37" y="201"/>
                  </a:lnTo>
                  <a:lnTo>
                    <a:pt x="34" y="201"/>
                  </a:lnTo>
                  <a:lnTo>
                    <a:pt x="30" y="201"/>
                  </a:lnTo>
                  <a:lnTo>
                    <a:pt x="26" y="201"/>
                  </a:lnTo>
                  <a:lnTo>
                    <a:pt x="23" y="201"/>
                  </a:lnTo>
                  <a:lnTo>
                    <a:pt x="19" y="201"/>
                  </a:lnTo>
                  <a:lnTo>
                    <a:pt x="19" y="201"/>
                  </a:lnTo>
                  <a:lnTo>
                    <a:pt x="19" y="201"/>
                  </a:lnTo>
                  <a:lnTo>
                    <a:pt x="19" y="197"/>
                  </a:lnTo>
                  <a:lnTo>
                    <a:pt x="19" y="193"/>
                  </a:lnTo>
                  <a:lnTo>
                    <a:pt x="15" y="193"/>
                  </a:lnTo>
                  <a:lnTo>
                    <a:pt x="15" y="189"/>
                  </a:lnTo>
                  <a:lnTo>
                    <a:pt x="15" y="189"/>
                  </a:lnTo>
                  <a:lnTo>
                    <a:pt x="15" y="186"/>
                  </a:lnTo>
                  <a:lnTo>
                    <a:pt x="12" y="186"/>
                  </a:lnTo>
                  <a:lnTo>
                    <a:pt x="12" y="182"/>
                  </a:lnTo>
                  <a:lnTo>
                    <a:pt x="12" y="182"/>
                  </a:lnTo>
                  <a:lnTo>
                    <a:pt x="8" y="182"/>
                  </a:lnTo>
                  <a:lnTo>
                    <a:pt x="8" y="178"/>
                  </a:lnTo>
                  <a:lnTo>
                    <a:pt x="4" y="175"/>
                  </a:lnTo>
                  <a:lnTo>
                    <a:pt x="0" y="175"/>
                  </a:lnTo>
                  <a:lnTo>
                    <a:pt x="0" y="171"/>
                  </a:lnTo>
                  <a:lnTo>
                    <a:pt x="0" y="164"/>
                  </a:lnTo>
                  <a:lnTo>
                    <a:pt x="0" y="164"/>
                  </a:lnTo>
                  <a:lnTo>
                    <a:pt x="0" y="160"/>
                  </a:lnTo>
                  <a:lnTo>
                    <a:pt x="0" y="16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5" name="Freeform 117"/>
            <p:cNvSpPr/>
            <p:nvPr/>
          </p:nvSpPr>
          <p:spPr bwMode="auto">
            <a:xfrm>
              <a:off x="4188802" y="2880044"/>
              <a:ext cx="160829" cy="105504"/>
            </a:xfrm>
            <a:custGeom>
              <a:avLst/>
              <a:gdLst>
                <a:gd name="T0" fmla="*/ 0 w 125"/>
                <a:gd name="T1" fmla="*/ 67 h 82"/>
                <a:gd name="T2" fmla="*/ 0 w 125"/>
                <a:gd name="T3" fmla="*/ 60 h 82"/>
                <a:gd name="T4" fmla="*/ 3 w 125"/>
                <a:gd name="T5" fmla="*/ 56 h 82"/>
                <a:gd name="T6" fmla="*/ 3 w 125"/>
                <a:gd name="T7" fmla="*/ 52 h 82"/>
                <a:gd name="T8" fmla="*/ 14 w 125"/>
                <a:gd name="T9" fmla="*/ 41 h 82"/>
                <a:gd name="T10" fmla="*/ 18 w 125"/>
                <a:gd name="T11" fmla="*/ 34 h 82"/>
                <a:gd name="T12" fmla="*/ 22 w 125"/>
                <a:gd name="T13" fmla="*/ 26 h 82"/>
                <a:gd name="T14" fmla="*/ 29 w 125"/>
                <a:gd name="T15" fmla="*/ 26 h 82"/>
                <a:gd name="T16" fmla="*/ 40 w 125"/>
                <a:gd name="T17" fmla="*/ 23 h 82"/>
                <a:gd name="T18" fmla="*/ 48 w 125"/>
                <a:gd name="T19" fmla="*/ 15 h 82"/>
                <a:gd name="T20" fmla="*/ 66 w 125"/>
                <a:gd name="T21" fmla="*/ 4 h 82"/>
                <a:gd name="T22" fmla="*/ 77 w 125"/>
                <a:gd name="T23" fmla="*/ 0 h 82"/>
                <a:gd name="T24" fmla="*/ 88 w 125"/>
                <a:gd name="T25" fmla="*/ 0 h 82"/>
                <a:gd name="T26" fmla="*/ 92 w 125"/>
                <a:gd name="T27" fmla="*/ 4 h 82"/>
                <a:gd name="T28" fmla="*/ 92 w 125"/>
                <a:gd name="T29" fmla="*/ 8 h 82"/>
                <a:gd name="T30" fmla="*/ 88 w 125"/>
                <a:gd name="T31" fmla="*/ 15 h 82"/>
                <a:gd name="T32" fmla="*/ 103 w 125"/>
                <a:gd name="T33" fmla="*/ 30 h 82"/>
                <a:gd name="T34" fmla="*/ 118 w 125"/>
                <a:gd name="T35" fmla="*/ 34 h 82"/>
                <a:gd name="T36" fmla="*/ 118 w 125"/>
                <a:gd name="T37" fmla="*/ 34 h 82"/>
                <a:gd name="T38" fmla="*/ 122 w 125"/>
                <a:gd name="T39" fmla="*/ 37 h 82"/>
                <a:gd name="T40" fmla="*/ 122 w 125"/>
                <a:gd name="T41" fmla="*/ 45 h 82"/>
                <a:gd name="T42" fmla="*/ 125 w 125"/>
                <a:gd name="T43" fmla="*/ 49 h 82"/>
                <a:gd name="T44" fmla="*/ 118 w 125"/>
                <a:gd name="T45" fmla="*/ 52 h 82"/>
                <a:gd name="T46" fmla="*/ 111 w 125"/>
                <a:gd name="T47" fmla="*/ 52 h 82"/>
                <a:gd name="T48" fmla="*/ 107 w 125"/>
                <a:gd name="T49" fmla="*/ 56 h 82"/>
                <a:gd name="T50" fmla="*/ 107 w 125"/>
                <a:gd name="T51" fmla="*/ 63 h 82"/>
                <a:gd name="T52" fmla="*/ 100 w 125"/>
                <a:gd name="T53" fmla="*/ 63 h 82"/>
                <a:gd name="T54" fmla="*/ 81 w 125"/>
                <a:gd name="T55" fmla="*/ 60 h 82"/>
                <a:gd name="T56" fmla="*/ 81 w 125"/>
                <a:gd name="T57" fmla="*/ 60 h 82"/>
                <a:gd name="T58" fmla="*/ 74 w 125"/>
                <a:gd name="T59" fmla="*/ 63 h 82"/>
                <a:gd name="T60" fmla="*/ 59 w 125"/>
                <a:gd name="T61" fmla="*/ 63 h 82"/>
                <a:gd name="T62" fmla="*/ 44 w 125"/>
                <a:gd name="T63" fmla="*/ 63 h 82"/>
                <a:gd name="T64" fmla="*/ 40 w 125"/>
                <a:gd name="T65" fmla="*/ 67 h 82"/>
                <a:gd name="T66" fmla="*/ 40 w 125"/>
                <a:gd name="T67" fmla="*/ 75 h 82"/>
                <a:gd name="T68" fmla="*/ 44 w 125"/>
                <a:gd name="T69" fmla="*/ 82 h 82"/>
                <a:gd name="T70" fmla="*/ 37 w 125"/>
                <a:gd name="T71" fmla="*/ 78 h 82"/>
                <a:gd name="T72" fmla="*/ 33 w 125"/>
                <a:gd name="T73" fmla="*/ 82 h 82"/>
                <a:gd name="T74" fmla="*/ 22 w 125"/>
                <a:gd name="T75" fmla="*/ 78 h 82"/>
                <a:gd name="T76" fmla="*/ 18 w 125"/>
                <a:gd name="T77" fmla="*/ 75 h 82"/>
                <a:gd name="T78" fmla="*/ 14 w 125"/>
                <a:gd name="T79" fmla="*/ 75 h 82"/>
                <a:gd name="T80" fmla="*/ 7 w 125"/>
                <a:gd name="T81" fmla="*/ 71 h 82"/>
                <a:gd name="T82" fmla="*/ 0 w 125"/>
                <a:gd name="T83" fmla="*/ 7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5" h="82">
                  <a:moveTo>
                    <a:pt x="0" y="71"/>
                  </a:moveTo>
                  <a:lnTo>
                    <a:pt x="0" y="67"/>
                  </a:lnTo>
                  <a:lnTo>
                    <a:pt x="0" y="63"/>
                  </a:lnTo>
                  <a:lnTo>
                    <a:pt x="0" y="60"/>
                  </a:lnTo>
                  <a:lnTo>
                    <a:pt x="3" y="60"/>
                  </a:lnTo>
                  <a:lnTo>
                    <a:pt x="3" y="56"/>
                  </a:lnTo>
                  <a:lnTo>
                    <a:pt x="3" y="52"/>
                  </a:lnTo>
                  <a:lnTo>
                    <a:pt x="3" y="52"/>
                  </a:lnTo>
                  <a:lnTo>
                    <a:pt x="7" y="49"/>
                  </a:lnTo>
                  <a:lnTo>
                    <a:pt x="14" y="41"/>
                  </a:lnTo>
                  <a:lnTo>
                    <a:pt x="18" y="34"/>
                  </a:lnTo>
                  <a:lnTo>
                    <a:pt x="18" y="34"/>
                  </a:lnTo>
                  <a:lnTo>
                    <a:pt x="22" y="26"/>
                  </a:lnTo>
                  <a:lnTo>
                    <a:pt x="22" y="26"/>
                  </a:lnTo>
                  <a:lnTo>
                    <a:pt x="22" y="26"/>
                  </a:lnTo>
                  <a:lnTo>
                    <a:pt x="29" y="26"/>
                  </a:lnTo>
                  <a:lnTo>
                    <a:pt x="29" y="26"/>
                  </a:lnTo>
                  <a:lnTo>
                    <a:pt x="40" y="23"/>
                  </a:lnTo>
                  <a:lnTo>
                    <a:pt x="40" y="19"/>
                  </a:lnTo>
                  <a:lnTo>
                    <a:pt x="48" y="15"/>
                  </a:lnTo>
                  <a:lnTo>
                    <a:pt x="62" y="8"/>
                  </a:lnTo>
                  <a:lnTo>
                    <a:pt x="66" y="4"/>
                  </a:lnTo>
                  <a:lnTo>
                    <a:pt x="70" y="4"/>
                  </a:lnTo>
                  <a:lnTo>
                    <a:pt x="77" y="0"/>
                  </a:lnTo>
                  <a:lnTo>
                    <a:pt x="85" y="0"/>
                  </a:lnTo>
                  <a:lnTo>
                    <a:pt x="88" y="0"/>
                  </a:lnTo>
                  <a:lnTo>
                    <a:pt x="92" y="4"/>
                  </a:lnTo>
                  <a:lnTo>
                    <a:pt x="92" y="4"/>
                  </a:lnTo>
                  <a:lnTo>
                    <a:pt x="92" y="4"/>
                  </a:lnTo>
                  <a:lnTo>
                    <a:pt x="92" y="8"/>
                  </a:lnTo>
                  <a:lnTo>
                    <a:pt x="88" y="12"/>
                  </a:lnTo>
                  <a:lnTo>
                    <a:pt x="88" y="15"/>
                  </a:lnTo>
                  <a:lnTo>
                    <a:pt x="103" y="26"/>
                  </a:lnTo>
                  <a:lnTo>
                    <a:pt x="103" y="30"/>
                  </a:lnTo>
                  <a:lnTo>
                    <a:pt x="111" y="34"/>
                  </a:lnTo>
                  <a:lnTo>
                    <a:pt x="118" y="34"/>
                  </a:lnTo>
                  <a:lnTo>
                    <a:pt x="118" y="34"/>
                  </a:lnTo>
                  <a:lnTo>
                    <a:pt x="118" y="34"/>
                  </a:lnTo>
                  <a:lnTo>
                    <a:pt x="122" y="37"/>
                  </a:lnTo>
                  <a:lnTo>
                    <a:pt x="122" y="37"/>
                  </a:lnTo>
                  <a:lnTo>
                    <a:pt x="118" y="41"/>
                  </a:lnTo>
                  <a:lnTo>
                    <a:pt x="122" y="45"/>
                  </a:lnTo>
                  <a:lnTo>
                    <a:pt x="125" y="45"/>
                  </a:lnTo>
                  <a:lnTo>
                    <a:pt x="125" y="49"/>
                  </a:lnTo>
                  <a:lnTo>
                    <a:pt x="122" y="52"/>
                  </a:lnTo>
                  <a:lnTo>
                    <a:pt x="118" y="52"/>
                  </a:lnTo>
                  <a:lnTo>
                    <a:pt x="111" y="52"/>
                  </a:lnTo>
                  <a:lnTo>
                    <a:pt x="111" y="52"/>
                  </a:lnTo>
                  <a:lnTo>
                    <a:pt x="107" y="56"/>
                  </a:lnTo>
                  <a:lnTo>
                    <a:pt x="107" y="56"/>
                  </a:lnTo>
                  <a:lnTo>
                    <a:pt x="103" y="60"/>
                  </a:lnTo>
                  <a:lnTo>
                    <a:pt x="107" y="63"/>
                  </a:lnTo>
                  <a:lnTo>
                    <a:pt x="100" y="63"/>
                  </a:lnTo>
                  <a:lnTo>
                    <a:pt x="100" y="63"/>
                  </a:lnTo>
                  <a:lnTo>
                    <a:pt x="85" y="60"/>
                  </a:lnTo>
                  <a:lnTo>
                    <a:pt x="81" y="60"/>
                  </a:lnTo>
                  <a:lnTo>
                    <a:pt x="81" y="60"/>
                  </a:lnTo>
                  <a:lnTo>
                    <a:pt x="81" y="60"/>
                  </a:lnTo>
                  <a:lnTo>
                    <a:pt x="77" y="63"/>
                  </a:lnTo>
                  <a:lnTo>
                    <a:pt x="74" y="63"/>
                  </a:lnTo>
                  <a:lnTo>
                    <a:pt x="66" y="63"/>
                  </a:lnTo>
                  <a:lnTo>
                    <a:pt x="59" y="63"/>
                  </a:lnTo>
                  <a:lnTo>
                    <a:pt x="59" y="63"/>
                  </a:lnTo>
                  <a:lnTo>
                    <a:pt x="44" y="63"/>
                  </a:lnTo>
                  <a:lnTo>
                    <a:pt x="40" y="63"/>
                  </a:lnTo>
                  <a:lnTo>
                    <a:pt x="40" y="67"/>
                  </a:lnTo>
                  <a:lnTo>
                    <a:pt x="40" y="71"/>
                  </a:lnTo>
                  <a:lnTo>
                    <a:pt x="40" y="75"/>
                  </a:lnTo>
                  <a:lnTo>
                    <a:pt x="44" y="78"/>
                  </a:lnTo>
                  <a:lnTo>
                    <a:pt x="44" y="82"/>
                  </a:lnTo>
                  <a:lnTo>
                    <a:pt x="40" y="82"/>
                  </a:lnTo>
                  <a:lnTo>
                    <a:pt x="37" y="78"/>
                  </a:lnTo>
                  <a:lnTo>
                    <a:pt x="37" y="78"/>
                  </a:lnTo>
                  <a:lnTo>
                    <a:pt x="33" y="82"/>
                  </a:lnTo>
                  <a:lnTo>
                    <a:pt x="29" y="82"/>
                  </a:lnTo>
                  <a:lnTo>
                    <a:pt x="22" y="78"/>
                  </a:lnTo>
                  <a:lnTo>
                    <a:pt x="22" y="78"/>
                  </a:lnTo>
                  <a:lnTo>
                    <a:pt x="18" y="75"/>
                  </a:lnTo>
                  <a:lnTo>
                    <a:pt x="14" y="75"/>
                  </a:lnTo>
                  <a:lnTo>
                    <a:pt x="14" y="75"/>
                  </a:lnTo>
                  <a:lnTo>
                    <a:pt x="11" y="75"/>
                  </a:lnTo>
                  <a:lnTo>
                    <a:pt x="7" y="71"/>
                  </a:lnTo>
                  <a:lnTo>
                    <a:pt x="0" y="67"/>
                  </a:lnTo>
                  <a:lnTo>
                    <a:pt x="0" y="7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6" name="Freeform 118"/>
            <p:cNvSpPr/>
            <p:nvPr/>
          </p:nvSpPr>
          <p:spPr bwMode="auto">
            <a:xfrm>
              <a:off x="3931478" y="2851738"/>
              <a:ext cx="137670" cy="91351"/>
            </a:xfrm>
            <a:custGeom>
              <a:avLst/>
              <a:gdLst>
                <a:gd name="T0" fmla="*/ 18 w 107"/>
                <a:gd name="T1" fmla="*/ 8 h 71"/>
                <a:gd name="T2" fmla="*/ 26 w 107"/>
                <a:gd name="T3" fmla="*/ 4 h 71"/>
                <a:gd name="T4" fmla="*/ 40 w 107"/>
                <a:gd name="T5" fmla="*/ 0 h 71"/>
                <a:gd name="T6" fmla="*/ 51 w 107"/>
                <a:gd name="T7" fmla="*/ 0 h 71"/>
                <a:gd name="T8" fmla="*/ 59 w 107"/>
                <a:gd name="T9" fmla="*/ 8 h 71"/>
                <a:gd name="T10" fmla="*/ 63 w 107"/>
                <a:gd name="T11" fmla="*/ 8 h 71"/>
                <a:gd name="T12" fmla="*/ 66 w 107"/>
                <a:gd name="T13" fmla="*/ 8 h 71"/>
                <a:gd name="T14" fmla="*/ 70 w 107"/>
                <a:gd name="T15" fmla="*/ 8 h 71"/>
                <a:gd name="T16" fmla="*/ 74 w 107"/>
                <a:gd name="T17" fmla="*/ 15 h 71"/>
                <a:gd name="T18" fmla="*/ 77 w 107"/>
                <a:gd name="T19" fmla="*/ 19 h 71"/>
                <a:gd name="T20" fmla="*/ 81 w 107"/>
                <a:gd name="T21" fmla="*/ 22 h 71"/>
                <a:gd name="T22" fmla="*/ 88 w 107"/>
                <a:gd name="T23" fmla="*/ 30 h 71"/>
                <a:gd name="T24" fmla="*/ 88 w 107"/>
                <a:gd name="T25" fmla="*/ 34 h 71"/>
                <a:gd name="T26" fmla="*/ 88 w 107"/>
                <a:gd name="T27" fmla="*/ 41 h 71"/>
                <a:gd name="T28" fmla="*/ 92 w 107"/>
                <a:gd name="T29" fmla="*/ 45 h 71"/>
                <a:gd name="T30" fmla="*/ 96 w 107"/>
                <a:gd name="T31" fmla="*/ 52 h 71"/>
                <a:gd name="T32" fmla="*/ 100 w 107"/>
                <a:gd name="T33" fmla="*/ 52 h 71"/>
                <a:gd name="T34" fmla="*/ 103 w 107"/>
                <a:gd name="T35" fmla="*/ 56 h 71"/>
                <a:gd name="T36" fmla="*/ 103 w 107"/>
                <a:gd name="T37" fmla="*/ 59 h 71"/>
                <a:gd name="T38" fmla="*/ 107 w 107"/>
                <a:gd name="T39" fmla="*/ 63 h 71"/>
                <a:gd name="T40" fmla="*/ 107 w 107"/>
                <a:gd name="T41" fmla="*/ 71 h 71"/>
                <a:gd name="T42" fmla="*/ 103 w 107"/>
                <a:gd name="T43" fmla="*/ 67 h 71"/>
                <a:gd name="T44" fmla="*/ 96 w 107"/>
                <a:gd name="T45" fmla="*/ 63 h 71"/>
                <a:gd name="T46" fmla="*/ 88 w 107"/>
                <a:gd name="T47" fmla="*/ 63 h 71"/>
                <a:gd name="T48" fmla="*/ 81 w 107"/>
                <a:gd name="T49" fmla="*/ 63 h 71"/>
                <a:gd name="T50" fmla="*/ 63 w 107"/>
                <a:gd name="T51" fmla="*/ 59 h 71"/>
                <a:gd name="T52" fmla="*/ 63 w 107"/>
                <a:gd name="T53" fmla="*/ 59 h 71"/>
                <a:gd name="T54" fmla="*/ 40 w 107"/>
                <a:gd name="T55" fmla="*/ 59 h 71"/>
                <a:gd name="T56" fmla="*/ 33 w 107"/>
                <a:gd name="T57" fmla="*/ 63 h 71"/>
                <a:gd name="T58" fmla="*/ 18 w 107"/>
                <a:gd name="T59" fmla="*/ 67 h 71"/>
                <a:gd name="T60" fmla="*/ 14 w 107"/>
                <a:gd name="T61" fmla="*/ 63 h 71"/>
                <a:gd name="T62" fmla="*/ 14 w 107"/>
                <a:gd name="T63" fmla="*/ 63 h 71"/>
                <a:gd name="T64" fmla="*/ 18 w 107"/>
                <a:gd name="T65" fmla="*/ 59 h 71"/>
                <a:gd name="T66" fmla="*/ 11 w 107"/>
                <a:gd name="T67" fmla="*/ 59 h 71"/>
                <a:gd name="T68" fmla="*/ 11 w 107"/>
                <a:gd name="T69" fmla="*/ 59 h 71"/>
                <a:gd name="T70" fmla="*/ 14 w 107"/>
                <a:gd name="T71" fmla="*/ 52 h 71"/>
                <a:gd name="T72" fmla="*/ 26 w 107"/>
                <a:gd name="T73" fmla="*/ 48 h 71"/>
                <a:gd name="T74" fmla="*/ 33 w 107"/>
                <a:gd name="T75" fmla="*/ 48 h 71"/>
                <a:gd name="T76" fmla="*/ 37 w 107"/>
                <a:gd name="T77" fmla="*/ 48 h 71"/>
                <a:gd name="T78" fmla="*/ 40 w 107"/>
                <a:gd name="T79" fmla="*/ 45 h 71"/>
                <a:gd name="T80" fmla="*/ 48 w 107"/>
                <a:gd name="T81" fmla="*/ 48 h 71"/>
                <a:gd name="T82" fmla="*/ 55 w 107"/>
                <a:gd name="T83" fmla="*/ 52 h 71"/>
                <a:gd name="T84" fmla="*/ 63 w 107"/>
                <a:gd name="T85" fmla="*/ 48 h 71"/>
                <a:gd name="T86" fmla="*/ 59 w 107"/>
                <a:gd name="T87" fmla="*/ 48 h 71"/>
                <a:gd name="T88" fmla="*/ 48 w 107"/>
                <a:gd name="T89" fmla="*/ 45 h 71"/>
                <a:gd name="T90" fmla="*/ 40 w 107"/>
                <a:gd name="T91" fmla="*/ 41 h 71"/>
                <a:gd name="T92" fmla="*/ 33 w 107"/>
                <a:gd name="T93" fmla="*/ 41 h 71"/>
                <a:gd name="T94" fmla="*/ 22 w 107"/>
                <a:gd name="T95" fmla="*/ 45 h 71"/>
                <a:gd name="T96" fmla="*/ 14 w 107"/>
                <a:gd name="T97" fmla="*/ 48 h 71"/>
                <a:gd name="T98" fmla="*/ 14 w 107"/>
                <a:gd name="T99" fmla="*/ 45 h 71"/>
                <a:gd name="T100" fmla="*/ 14 w 107"/>
                <a:gd name="T101" fmla="*/ 41 h 71"/>
                <a:gd name="T102" fmla="*/ 11 w 107"/>
                <a:gd name="T103" fmla="*/ 37 h 71"/>
                <a:gd name="T104" fmla="*/ 0 w 107"/>
                <a:gd name="T105" fmla="*/ 30 h 71"/>
                <a:gd name="T106" fmla="*/ 14 w 107"/>
                <a:gd name="T10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 h="71">
                  <a:moveTo>
                    <a:pt x="14" y="8"/>
                  </a:moveTo>
                  <a:lnTo>
                    <a:pt x="18" y="8"/>
                  </a:lnTo>
                  <a:lnTo>
                    <a:pt x="22" y="8"/>
                  </a:lnTo>
                  <a:lnTo>
                    <a:pt x="26" y="4"/>
                  </a:lnTo>
                  <a:lnTo>
                    <a:pt x="33" y="0"/>
                  </a:lnTo>
                  <a:lnTo>
                    <a:pt x="40" y="0"/>
                  </a:lnTo>
                  <a:lnTo>
                    <a:pt x="44" y="0"/>
                  </a:lnTo>
                  <a:lnTo>
                    <a:pt x="51" y="0"/>
                  </a:lnTo>
                  <a:lnTo>
                    <a:pt x="55" y="4"/>
                  </a:lnTo>
                  <a:lnTo>
                    <a:pt x="59" y="8"/>
                  </a:lnTo>
                  <a:lnTo>
                    <a:pt x="59" y="8"/>
                  </a:lnTo>
                  <a:lnTo>
                    <a:pt x="63" y="8"/>
                  </a:lnTo>
                  <a:lnTo>
                    <a:pt x="66" y="8"/>
                  </a:lnTo>
                  <a:lnTo>
                    <a:pt x="66" y="8"/>
                  </a:lnTo>
                  <a:lnTo>
                    <a:pt x="70" y="8"/>
                  </a:lnTo>
                  <a:lnTo>
                    <a:pt x="70" y="8"/>
                  </a:lnTo>
                  <a:lnTo>
                    <a:pt x="70" y="11"/>
                  </a:lnTo>
                  <a:lnTo>
                    <a:pt x="74" y="15"/>
                  </a:lnTo>
                  <a:lnTo>
                    <a:pt x="74" y="19"/>
                  </a:lnTo>
                  <a:lnTo>
                    <a:pt x="77" y="19"/>
                  </a:lnTo>
                  <a:lnTo>
                    <a:pt x="77" y="22"/>
                  </a:lnTo>
                  <a:lnTo>
                    <a:pt x="81" y="22"/>
                  </a:lnTo>
                  <a:lnTo>
                    <a:pt x="85" y="26"/>
                  </a:lnTo>
                  <a:lnTo>
                    <a:pt x="88" y="30"/>
                  </a:lnTo>
                  <a:lnTo>
                    <a:pt x="88" y="30"/>
                  </a:lnTo>
                  <a:lnTo>
                    <a:pt x="88" y="34"/>
                  </a:lnTo>
                  <a:lnTo>
                    <a:pt x="88" y="34"/>
                  </a:lnTo>
                  <a:lnTo>
                    <a:pt x="88" y="41"/>
                  </a:lnTo>
                  <a:lnTo>
                    <a:pt x="88" y="45"/>
                  </a:lnTo>
                  <a:lnTo>
                    <a:pt x="92" y="45"/>
                  </a:lnTo>
                  <a:lnTo>
                    <a:pt x="96" y="48"/>
                  </a:lnTo>
                  <a:lnTo>
                    <a:pt x="96" y="52"/>
                  </a:lnTo>
                  <a:lnTo>
                    <a:pt x="100" y="52"/>
                  </a:lnTo>
                  <a:lnTo>
                    <a:pt x="100" y="52"/>
                  </a:lnTo>
                  <a:lnTo>
                    <a:pt x="100" y="56"/>
                  </a:lnTo>
                  <a:lnTo>
                    <a:pt x="103" y="56"/>
                  </a:lnTo>
                  <a:lnTo>
                    <a:pt x="103" y="59"/>
                  </a:lnTo>
                  <a:lnTo>
                    <a:pt x="103" y="59"/>
                  </a:lnTo>
                  <a:lnTo>
                    <a:pt x="103" y="63"/>
                  </a:lnTo>
                  <a:lnTo>
                    <a:pt x="107" y="63"/>
                  </a:lnTo>
                  <a:lnTo>
                    <a:pt x="107" y="67"/>
                  </a:lnTo>
                  <a:lnTo>
                    <a:pt x="107" y="71"/>
                  </a:lnTo>
                  <a:lnTo>
                    <a:pt x="107" y="67"/>
                  </a:lnTo>
                  <a:lnTo>
                    <a:pt x="103" y="67"/>
                  </a:lnTo>
                  <a:lnTo>
                    <a:pt x="100" y="67"/>
                  </a:lnTo>
                  <a:lnTo>
                    <a:pt x="96" y="63"/>
                  </a:lnTo>
                  <a:lnTo>
                    <a:pt x="96" y="67"/>
                  </a:lnTo>
                  <a:lnTo>
                    <a:pt x="88" y="63"/>
                  </a:lnTo>
                  <a:lnTo>
                    <a:pt x="85" y="63"/>
                  </a:lnTo>
                  <a:lnTo>
                    <a:pt x="81" y="63"/>
                  </a:lnTo>
                  <a:lnTo>
                    <a:pt x="74" y="59"/>
                  </a:lnTo>
                  <a:lnTo>
                    <a:pt x="63" y="59"/>
                  </a:lnTo>
                  <a:lnTo>
                    <a:pt x="63" y="59"/>
                  </a:lnTo>
                  <a:lnTo>
                    <a:pt x="63" y="59"/>
                  </a:lnTo>
                  <a:lnTo>
                    <a:pt x="55" y="59"/>
                  </a:lnTo>
                  <a:lnTo>
                    <a:pt x="40" y="59"/>
                  </a:lnTo>
                  <a:lnTo>
                    <a:pt x="37" y="59"/>
                  </a:lnTo>
                  <a:lnTo>
                    <a:pt x="33" y="63"/>
                  </a:lnTo>
                  <a:lnTo>
                    <a:pt x="22" y="63"/>
                  </a:lnTo>
                  <a:lnTo>
                    <a:pt x="18" y="67"/>
                  </a:lnTo>
                  <a:lnTo>
                    <a:pt x="14" y="67"/>
                  </a:lnTo>
                  <a:lnTo>
                    <a:pt x="14" y="63"/>
                  </a:lnTo>
                  <a:lnTo>
                    <a:pt x="11" y="59"/>
                  </a:lnTo>
                  <a:lnTo>
                    <a:pt x="14" y="63"/>
                  </a:lnTo>
                  <a:lnTo>
                    <a:pt x="14" y="63"/>
                  </a:lnTo>
                  <a:lnTo>
                    <a:pt x="18" y="59"/>
                  </a:lnTo>
                  <a:lnTo>
                    <a:pt x="14" y="59"/>
                  </a:lnTo>
                  <a:lnTo>
                    <a:pt x="11" y="59"/>
                  </a:lnTo>
                  <a:lnTo>
                    <a:pt x="11" y="59"/>
                  </a:lnTo>
                  <a:lnTo>
                    <a:pt x="11" y="59"/>
                  </a:lnTo>
                  <a:lnTo>
                    <a:pt x="11" y="56"/>
                  </a:lnTo>
                  <a:lnTo>
                    <a:pt x="14" y="52"/>
                  </a:lnTo>
                  <a:lnTo>
                    <a:pt x="22" y="52"/>
                  </a:lnTo>
                  <a:lnTo>
                    <a:pt x="26" y="48"/>
                  </a:lnTo>
                  <a:lnTo>
                    <a:pt x="29" y="48"/>
                  </a:lnTo>
                  <a:lnTo>
                    <a:pt x="33" y="48"/>
                  </a:lnTo>
                  <a:lnTo>
                    <a:pt x="33" y="48"/>
                  </a:lnTo>
                  <a:lnTo>
                    <a:pt x="37" y="48"/>
                  </a:lnTo>
                  <a:lnTo>
                    <a:pt x="37" y="48"/>
                  </a:lnTo>
                  <a:lnTo>
                    <a:pt x="40" y="45"/>
                  </a:lnTo>
                  <a:lnTo>
                    <a:pt x="44" y="48"/>
                  </a:lnTo>
                  <a:lnTo>
                    <a:pt x="48" y="48"/>
                  </a:lnTo>
                  <a:lnTo>
                    <a:pt x="51" y="48"/>
                  </a:lnTo>
                  <a:lnTo>
                    <a:pt x="55" y="52"/>
                  </a:lnTo>
                  <a:lnTo>
                    <a:pt x="59" y="52"/>
                  </a:lnTo>
                  <a:lnTo>
                    <a:pt x="63" y="48"/>
                  </a:lnTo>
                  <a:lnTo>
                    <a:pt x="59" y="48"/>
                  </a:lnTo>
                  <a:lnTo>
                    <a:pt x="59" y="48"/>
                  </a:lnTo>
                  <a:lnTo>
                    <a:pt x="51" y="45"/>
                  </a:lnTo>
                  <a:lnTo>
                    <a:pt x="48" y="45"/>
                  </a:lnTo>
                  <a:lnTo>
                    <a:pt x="44" y="41"/>
                  </a:lnTo>
                  <a:lnTo>
                    <a:pt x="40" y="41"/>
                  </a:lnTo>
                  <a:lnTo>
                    <a:pt x="37" y="41"/>
                  </a:lnTo>
                  <a:lnTo>
                    <a:pt x="33" y="41"/>
                  </a:lnTo>
                  <a:lnTo>
                    <a:pt x="26" y="45"/>
                  </a:lnTo>
                  <a:lnTo>
                    <a:pt x="22" y="45"/>
                  </a:lnTo>
                  <a:lnTo>
                    <a:pt x="22" y="48"/>
                  </a:lnTo>
                  <a:lnTo>
                    <a:pt x="14" y="48"/>
                  </a:lnTo>
                  <a:lnTo>
                    <a:pt x="14" y="45"/>
                  </a:lnTo>
                  <a:lnTo>
                    <a:pt x="14" y="45"/>
                  </a:lnTo>
                  <a:lnTo>
                    <a:pt x="11" y="41"/>
                  </a:lnTo>
                  <a:lnTo>
                    <a:pt x="14" y="41"/>
                  </a:lnTo>
                  <a:lnTo>
                    <a:pt x="14" y="37"/>
                  </a:lnTo>
                  <a:lnTo>
                    <a:pt x="11" y="37"/>
                  </a:lnTo>
                  <a:lnTo>
                    <a:pt x="7" y="34"/>
                  </a:lnTo>
                  <a:lnTo>
                    <a:pt x="0" y="30"/>
                  </a:lnTo>
                  <a:lnTo>
                    <a:pt x="11" y="19"/>
                  </a:lnTo>
                  <a:lnTo>
                    <a:pt x="14" y="11"/>
                  </a:lnTo>
                  <a:lnTo>
                    <a:pt x="14" y="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7" name="Freeform 119"/>
            <p:cNvSpPr/>
            <p:nvPr/>
          </p:nvSpPr>
          <p:spPr bwMode="auto">
            <a:xfrm>
              <a:off x="3945629" y="2904490"/>
              <a:ext cx="66905" cy="19300"/>
            </a:xfrm>
            <a:custGeom>
              <a:avLst/>
              <a:gdLst>
                <a:gd name="T0" fmla="*/ 0 w 52"/>
                <a:gd name="T1" fmla="*/ 15 h 15"/>
                <a:gd name="T2" fmla="*/ 3 w 52"/>
                <a:gd name="T3" fmla="*/ 11 h 15"/>
                <a:gd name="T4" fmla="*/ 11 w 52"/>
                <a:gd name="T5" fmla="*/ 11 h 15"/>
                <a:gd name="T6" fmla="*/ 15 w 52"/>
                <a:gd name="T7" fmla="*/ 7 h 15"/>
                <a:gd name="T8" fmla="*/ 18 w 52"/>
                <a:gd name="T9" fmla="*/ 7 h 15"/>
                <a:gd name="T10" fmla="*/ 22 w 52"/>
                <a:gd name="T11" fmla="*/ 7 h 15"/>
                <a:gd name="T12" fmla="*/ 22 w 52"/>
                <a:gd name="T13" fmla="*/ 7 h 15"/>
                <a:gd name="T14" fmla="*/ 26 w 52"/>
                <a:gd name="T15" fmla="*/ 7 h 15"/>
                <a:gd name="T16" fmla="*/ 26 w 52"/>
                <a:gd name="T17" fmla="*/ 7 h 15"/>
                <a:gd name="T18" fmla="*/ 29 w 52"/>
                <a:gd name="T19" fmla="*/ 4 h 15"/>
                <a:gd name="T20" fmla="*/ 33 w 52"/>
                <a:gd name="T21" fmla="*/ 7 h 15"/>
                <a:gd name="T22" fmla="*/ 37 w 52"/>
                <a:gd name="T23" fmla="*/ 7 h 15"/>
                <a:gd name="T24" fmla="*/ 40 w 52"/>
                <a:gd name="T25" fmla="*/ 7 h 15"/>
                <a:gd name="T26" fmla="*/ 44 w 52"/>
                <a:gd name="T27" fmla="*/ 11 h 15"/>
                <a:gd name="T28" fmla="*/ 48 w 52"/>
                <a:gd name="T29" fmla="*/ 11 h 15"/>
                <a:gd name="T30" fmla="*/ 52 w 52"/>
                <a:gd name="T31" fmla="*/ 7 h 15"/>
                <a:gd name="T32" fmla="*/ 48 w 52"/>
                <a:gd name="T33" fmla="*/ 7 h 15"/>
                <a:gd name="T34" fmla="*/ 48 w 52"/>
                <a:gd name="T35" fmla="*/ 7 h 15"/>
                <a:gd name="T36" fmla="*/ 40 w 52"/>
                <a:gd name="T37" fmla="*/ 4 h 15"/>
                <a:gd name="T38" fmla="*/ 37 w 52"/>
                <a:gd name="T39" fmla="*/ 4 h 15"/>
                <a:gd name="T40" fmla="*/ 33 w 52"/>
                <a:gd name="T41" fmla="*/ 0 h 15"/>
                <a:gd name="T42" fmla="*/ 29 w 52"/>
                <a:gd name="T43" fmla="*/ 0 h 15"/>
                <a:gd name="T44" fmla="*/ 26 w 52"/>
                <a:gd name="T45" fmla="*/ 0 h 15"/>
                <a:gd name="T46" fmla="*/ 22 w 52"/>
                <a:gd name="T47" fmla="*/ 0 h 15"/>
                <a:gd name="T48" fmla="*/ 15 w 52"/>
                <a:gd name="T49" fmla="*/ 4 h 15"/>
                <a:gd name="T50" fmla="*/ 11 w 52"/>
                <a:gd name="T51" fmla="*/ 4 h 15"/>
                <a:gd name="T52" fmla="*/ 11 w 52"/>
                <a:gd name="T53" fmla="*/ 7 h 15"/>
                <a:gd name="T54" fmla="*/ 3 w 52"/>
                <a:gd name="T55" fmla="*/ 7 h 15"/>
                <a:gd name="T56" fmla="*/ 3 w 52"/>
                <a:gd name="T57" fmla="*/ 7 h 15"/>
                <a:gd name="T58" fmla="*/ 7 w 52"/>
                <a:gd name="T59" fmla="*/ 11 h 15"/>
                <a:gd name="T60" fmla="*/ 11 w 52"/>
                <a:gd name="T61" fmla="*/ 7 h 15"/>
                <a:gd name="T62" fmla="*/ 7 w 52"/>
                <a:gd name="T63" fmla="*/ 11 h 15"/>
                <a:gd name="T64" fmla="*/ 3 w 52"/>
                <a:gd name="T65" fmla="*/ 11 h 15"/>
                <a:gd name="T66" fmla="*/ 0 w 52"/>
                <a:gd name="T67" fmla="*/ 7 h 15"/>
                <a:gd name="T68" fmla="*/ 0 w 52"/>
                <a:gd name="T69" fmla="*/ 11 h 15"/>
                <a:gd name="T70" fmla="*/ 0 w 52"/>
                <a:gd name="T71" fmla="*/ 11 h 15"/>
                <a:gd name="T72" fmla="*/ 0 w 52"/>
                <a:gd name="T7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15">
                  <a:moveTo>
                    <a:pt x="0" y="15"/>
                  </a:moveTo>
                  <a:lnTo>
                    <a:pt x="3" y="11"/>
                  </a:lnTo>
                  <a:lnTo>
                    <a:pt x="11" y="11"/>
                  </a:lnTo>
                  <a:lnTo>
                    <a:pt x="15" y="7"/>
                  </a:lnTo>
                  <a:lnTo>
                    <a:pt x="18" y="7"/>
                  </a:lnTo>
                  <a:lnTo>
                    <a:pt x="22" y="7"/>
                  </a:lnTo>
                  <a:lnTo>
                    <a:pt x="22" y="7"/>
                  </a:lnTo>
                  <a:lnTo>
                    <a:pt x="26" y="7"/>
                  </a:lnTo>
                  <a:lnTo>
                    <a:pt x="26" y="7"/>
                  </a:lnTo>
                  <a:lnTo>
                    <a:pt x="29" y="4"/>
                  </a:lnTo>
                  <a:lnTo>
                    <a:pt x="33" y="7"/>
                  </a:lnTo>
                  <a:lnTo>
                    <a:pt x="37" y="7"/>
                  </a:lnTo>
                  <a:lnTo>
                    <a:pt x="40" y="7"/>
                  </a:lnTo>
                  <a:lnTo>
                    <a:pt x="44" y="11"/>
                  </a:lnTo>
                  <a:lnTo>
                    <a:pt x="48" y="11"/>
                  </a:lnTo>
                  <a:lnTo>
                    <a:pt x="52" y="7"/>
                  </a:lnTo>
                  <a:lnTo>
                    <a:pt x="48" y="7"/>
                  </a:lnTo>
                  <a:lnTo>
                    <a:pt x="48" y="7"/>
                  </a:lnTo>
                  <a:lnTo>
                    <a:pt x="40" y="4"/>
                  </a:lnTo>
                  <a:lnTo>
                    <a:pt x="37" y="4"/>
                  </a:lnTo>
                  <a:lnTo>
                    <a:pt x="33" y="0"/>
                  </a:lnTo>
                  <a:lnTo>
                    <a:pt x="29" y="0"/>
                  </a:lnTo>
                  <a:lnTo>
                    <a:pt x="26" y="0"/>
                  </a:lnTo>
                  <a:lnTo>
                    <a:pt x="22" y="0"/>
                  </a:lnTo>
                  <a:lnTo>
                    <a:pt x="15" y="4"/>
                  </a:lnTo>
                  <a:lnTo>
                    <a:pt x="11" y="4"/>
                  </a:lnTo>
                  <a:lnTo>
                    <a:pt x="11" y="7"/>
                  </a:lnTo>
                  <a:lnTo>
                    <a:pt x="3" y="7"/>
                  </a:lnTo>
                  <a:lnTo>
                    <a:pt x="3" y="7"/>
                  </a:lnTo>
                  <a:lnTo>
                    <a:pt x="7" y="11"/>
                  </a:lnTo>
                  <a:lnTo>
                    <a:pt x="11" y="7"/>
                  </a:lnTo>
                  <a:lnTo>
                    <a:pt x="7" y="11"/>
                  </a:lnTo>
                  <a:lnTo>
                    <a:pt x="3" y="11"/>
                  </a:lnTo>
                  <a:lnTo>
                    <a:pt x="0" y="7"/>
                  </a:lnTo>
                  <a:lnTo>
                    <a:pt x="0" y="11"/>
                  </a:lnTo>
                  <a:lnTo>
                    <a:pt x="0" y="11"/>
                  </a:lnTo>
                  <a:lnTo>
                    <a:pt x="0" y="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8" name="Freeform 120"/>
            <p:cNvSpPr/>
            <p:nvPr/>
          </p:nvSpPr>
          <p:spPr bwMode="auto">
            <a:xfrm>
              <a:off x="3949489" y="2927649"/>
              <a:ext cx="63045" cy="33452"/>
            </a:xfrm>
            <a:custGeom>
              <a:avLst/>
              <a:gdLst>
                <a:gd name="T0" fmla="*/ 0 w 49"/>
                <a:gd name="T1" fmla="*/ 8 h 26"/>
                <a:gd name="T2" fmla="*/ 4 w 49"/>
                <a:gd name="T3" fmla="*/ 8 h 26"/>
                <a:gd name="T4" fmla="*/ 8 w 49"/>
                <a:gd name="T5" fmla="*/ 4 h 26"/>
                <a:gd name="T6" fmla="*/ 19 w 49"/>
                <a:gd name="T7" fmla="*/ 4 h 26"/>
                <a:gd name="T8" fmla="*/ 23 w 49"/>
                <a:gd name="T9" fmla="*/ 0 h 26"/>
                <a:gd name="T10" fmla="*/ 26 w 49"/>
                <a:gd name="T11" fmla="*/ 0 h 26"/>
                <a:gd name="T12" fmla="*/ 41 w 49"/>
                <a:gd name="T13" fmla="*/ 0 h 26"/>
                <a:gd name="T14" fmla="*/ 49 w 49"/>
                <a:gd name="T15" fmla="*/ 0 h 26"/>
                <a:gd name="T16" fmla="*/ 49 w 49"/>
                <a:gd name="T17" fmla="*/ 4 h 26"/>
                <a:gd name="T18" fmla="*/ 49 w 49"/>
                <a:gd name="T19" fmla="*/ 8 h 26"/>
                <a:gd name="T20" fmla="*/ 49 w 49"/>
                <a:gd name="T21" fmla="*/ 12 h 26"/>
                <a:gd name="T22" fmla="*/ 49 w 49"/>
                <a:gd name="T23" fmla="*/ 15 h 26"/>
                <a:gd name="T24" fmla="*/ 49 w 49"/>
                <a:gd name="T25" fmla="*/ 19 h 26"/>
                <a:gd name="T26" fmla="*/ 45 w 49"/>
                <a:gd name="T27" fmla="*/ 19 h 26"/>
                <a:gd name="T28" fmla="*/ 41 w 49"/>
                <a:gd name="T29" fmla="*/ 19 h 26"/>
                <a:gd name="T30" fmla="*/ 37 w 49"/>
                <a:gd name="T31" fmla="*/ 23 h 26"/>
                <a:gd name="T32" fmla="*/ 34 w 49"/>
                <a:gd name="T33" fmla="*/ 23 h 26"/>
                <a:gd name="T34" fmla="*/ 30 w 49"/>
                <a:gd name="T35" fmla="*/ 26 h 26"/>
                <a:gd name="T36" fmla="*/ 26 w 49"/>
                <a:gd name="T37" fmla="*/ 26 h 26"/>
                <a:gd name="T38" fmla="*/ 26 w 49"/>
                <a:gd name="T39" fmla="*/ 26 h 26"/>
                <a:gd name="T40" fmla="*/ 26 w 49"/>
                <a:gd name="T41" fmla="*/ 23 h 26"/>
                <a:gd name="T42" fmla="*/ 19 w 49"/>
                <a:gd name="T43" fmla="*/ 26 h 26"/>
                <a:gd name="T44" fmla="*/ 23 w 49"/>
                <a:gd name="T45" fmla="*/ 23 h 26"/>
                <a:gd name="T46" fmla="*/ 23 w 49"/>
                <a:gd name="T47" fmla="*/ 23 h 26"/>
                <a:gd name="T48" fmla="*/ 23 w 49"/>
                <a:gd name="T49" fmla="*/ 19 h 26"/>
                <a:gd name="T50" fmla="*/ 19 w 49"/>
                <a:gd name="T51" fmla="*/ 19 h 26"/>
                <a:gd name="T52" fmla="*/ 19 w 49"/>
                <a:gd name="T53" fmla="*/ 19 h 26"/>
                <a:gd name="T54" fmla="*/ 15 w 49"/>
                <a:gd name="T55" fmla="*/ 15 h 26"/>
                <a:gd name="T56" fmla="*/ 26 w 49"/>
                <a:gd name="T57" fmla="*/ 15 h 26"/>
                <a:gd name="T58" fmla="*/ 26 w 49"/>
                <a:gd name="T59" fmla="*/ 15 h 26"/>
                <a:gd name="T60" fmla="*/ 23 w 49"/>
                <a:gd name="T61" fmla="*/ 15 h 26"/>
                <a:gd name="T62" fmla="*/ 19 w 49"/>
                <a:gd name="T63" fmla="*/ 15 h 26"/>
                <a:gd name="T64" fmla="*/ 15 w 49"/>
                <a:gd name="T65" fmla="*/ 15 h 26"/>
                <a:gd name="T66" fmla="*/ 12 w 49"/>
                <a:gd name="T67" fmla="*/ 15 h 26"/>
                <a:gd name="T68" fmla="*/ 12 w 49"/>
                <a:gd name="T69" fmla="*/ 15 h 26"/>
                <a:gd name="T70" fmla="*/ 8 w 49"/>
                <a:gd name="T71" fmla="*/ 15 h 26"/>
                <a:gd name="T72" fmla="*/ 4 w 49"/>
                <a:gd name="T73" fmla="*/ 12 h 26"/>
                <a:gd name="T74" fmla="*/ 8 w 49"/>
                <a:gd name="T75" fmla="*/ 8 h 26"/>
                <a:gd name="T76" fmla="*/ 4 w 49"/>
                <a:gd name="T77" fmla="*/ 8 h 26"/>
                <a:gd name="T78" fmla="*/ 0 w 49"/>
                <a:gd name="T79" fmla="*/ 8 h 26"/>
                <a:gd name="T80" fmla="*/ 0 w 49"/>
                <a:gd name="T81" fmla="*/ 8 h 26"/>
                <a:gd name="T82" fmla="*/ 0 w 49"/>
                <a:gd name="T8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26">
                  <a:moveTo>
                    <a:pt x="0" y="8"/>
                  </a:moveTo>
                  <a:lnTo>
                    <a:pt x="4" y="8"/>
                  </a:lnTo>
                  <a:lnTo>
                    <a:pt x="8" y="4"/>
                  </a:lnTo>
                  <a:lnTo>
                    <a:pt x="19" y="4"/>
                  </a:lnTo>
                  <a:lnTo>
                    <a:pt x="23" y="0"/>
                  </a:lnTo>
                  <a:lnTo>
                    <a:pt x="26" y="0"/>
                  </a:lnTo>
                  <a:lnTo>
                    <a:pt x="41" y="0"/>
                  </a:lnTo>
                  <a:lnTo>
                    <a:pt x="49" y="0"/>
                  </a:lnTo>
                  <a:lnTo>
                    <a:pt x="49" y="4"/>
                  </a:lnTo>
                  <a:lnTo>
                    <a:pt x="49" y="8"/>
                  </a:lnTo>
                  <a:lnTo>
                    <a:pt x="49" y="12"/>
                  </a:lnTo>
                  <a:lnTo>
                    <a:pt x="49" y="15"/>
                  </a:lnTo>
                  <a:lnTo>
                    <a:pt x="49" y="19"/>
                  </a:lnTo>
                  <a:lnTo>
                    <a:pt x="45" y="19"/>
                  </a:lnTo>
                  <a:lnTo>
                    <a:pt x="41" y="19"/>
                  </a:lnTo>
                  <a:lnTo>
                    <a:pt x="37" y="23"/>
                  </a:lnTo>
                  <a:lnTo>
                    <a:pt x="34" y="23"/>
                  </a:lnTo>
                  <a:lnTo>
                    <a:pt x="30" y="26"/>
                  </a:lnTo>
                  <a:lnTo>
                    <a:pt x="26" y="26"/>
                  </a:lnTo>
                  <a:lnTo>
                    <a:pt x="26" y="26"/>
                  </a:lnTo>
                  <a:lnTo>
                    <a:pt x="26" y="23"/>
                  </a:lnTo>
                  <a:lnTo>
                    <a:pt x="19" y="26"/>
                  </a:lnTo>
                  <a:lnTo>
                    <a:pt x="23" y="23"/>
                  </a:lnTo>
                  <a:lnTo>
                    <a:pt x="23" y="23"/>
                  </a:lnTo>
                  <a:lnTo>
                    <a:pt x="23" y="19"/>
                  </a:lnTo>
                  <a:lnTo>
                    <a:pt x="19" y="19"/>
                  </a:lnTo>
                  <a:lnTo>
                    <a:pt x="19" y="19"/>
                  </a:lnTo>
                  <a:lnTo>
                    <a:pt x="15" y="15"/>
                  </a:lnTo>
                  <a:lnTo>
                    <a:pt x="26" y="15"/>
                  </a:lnTo>
                  <a:lnTo>
                    <a:pt x="26" y="15"/>
                  </a:lnTo>
                  <a:lnTo>
                    <a:pt x="23" y="15"/>
                  </a:lnTo>
                  <a:lnTo>
                    <a:pt x="19" y="15"/>
                  </a:lnTo>
                  <a:lnTo>
                    <a:pt x="15" y="15"/>
                  </a:lnTo>
                  <a:lnTo>
                    <a:pt x="12" y="15"/>
                  </a:lnTo>
                  <a:lnTo>
                    <a:pt x="12" y="15"/>
                  </a:lnTo>
                  <a:lnTo>
                    <a:pt x="8" y="15"/>
                  </a:lnTo>
                  <a:lnTo>
                    <a:pt x="4" y="12"/>
                  </a:lnTo>
                  <a:lnTo>
                    <a:pt x="8" y="8"/>
                  </a:lnTo>
                  <a:lnTo>
                    <a:pt x="4" y="8"/>
                  </a:lnTo>
                  <a:lnTo>
                    <a:pt x="0" y="8"/>
                  </a:lnTo>
                  <a:lnTo>
                    <a:pt x="0" y="8"/>
                  </a:lnTo>
                  <a:lnTo>
                    <a:pt x="0" y="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19" name="Freeform 121"/>
            <p:cNvSpPr/>
            <p:nvPr/>
          </p:nvSpPr>
          <p:spPr bwMode="auto">
            <a:xfrm>
              <a:off x="3988089" y="2927649"/>
              <a:ext cx="153109" cy="133810"/>
            </a:xfrm>
            <a:custGeom>
              <a:avLst/>
              <a:gdLst>
                <a:gd name="T0" fmla="*/ 4 w 119"/>
                <a:gd name="T1" fmla="*/ 23 h 104"/>
                <a:gd name="T2" fmla="*/ 11 w 119"/>
                <a:gd name="T3" fmla="*/ 19 h 104"/>
                <a:gd name="T4" fmla="*/ 19 w 119"/>
                <a:gd name="T5" fmla="*/ 19 h 104"/>
                <a:gd name="T6" fmla="*/ 19 w 119"/>
                <a:gd name="T7" fmla="*/ 12 h 104"/>
                <a:gd name="T8" fmla="*/ 19 w 119"/>
                <a:gd name="T9" fmla="*/ 4 h 104"/>
                <a:gd name="T10" fmla="*/ 19 w 119"/>
                <a:gd name="T11" fmla="*/ 0 h 104"/>
                <a:gd name="T12" fmla="*/ 37 w 119"/>
                <a:gd name="T13" fmla="*/ 4 h 104"/>
                <a:gd name="T14" fmla="*/ 44 w 119"/>
                <a:gd name="T15" fmla="*/ 4 h 104"/>
                <a:gd name="T16" fmla="*/ 52 w 119"/>
                <a:gd name="T17" fmla="*/ 4 h 104"/>
                <a:gd name="T18" fmla="*/ 59 w 119"/>
                <a:gd name="T19" fmla="*/ 8 h 104"/>
                <a:gd name="T20" fmla="*/ 63 w 119"/>
                <a:gd name="T21" fmla="*/ 12 h 104"/>
                <a:gd name="T22" fmla="*/ 67 w 119"/>
                <a:gd name="T23" fmla="*/ 12 h 104"/>
                <a:gd name="T24" fmla="*/ 74 w 119"/>
                <a:gd name="T25" fmla="*/ 12 h 104"/>
                <a:gd name="T26" fmla="*/ 81 w 119"/>
                <a:gd name="T27" fmla="*/ 12 h 104"/>
                <a:gd name="T28" fmla="*/ 85 w 119"/>
                <a:gd name="T29" fmla="*/ 8 h 104"/>
                <a:gd name="T30" fmla="*/ 93 w 119"/>
                <a:gd name="T31" fmla="*/ 8 h 104"/>
                <a:gd name="T32" fmla="*/ 96 w 119"/>
                <a:gd name="T33" fmla="*/ 8 h 104"/>
                <a:gd name="T34" fmla="*/ 100 w 119"/>
                <a:gd name="T35" fmla="*/ 12 h 104"/>
                <a:gd name="T36" fmla="*/ 104 w 119"/>
                <a:gd name="T37" fmla="*/ 19 h 104"/>
                <a:gd name="T38" fmla="*/ 107 w 119"/>
                <a:gd name="T39" fmla="*/ 19 h 104"/>
                <a:gd name="T40" fmla="*/ 104 w 119"/>
                <a:gd name="T41" fmla="*/ 26 h 104"/>
                <a:gd name="T42" fmla="*/ 107 w 119"/>
                <a:gd name="T43" fmla="*/ 30 h 104"/>
                <a:gd name="T44" fmla="*/ 111 w 119"/>
                <a:gd name="T45" fmla="*/ 26 h 104"/>
                <a:gd name="T46" fmla="*/ 111 w 119"/>
                <a:gd name="T47" fmla="*/ 30 h 104"/>
                <a:gd name="T48" fmla="*/ 115 w 119"/>
                <a:gd name="T49" fmla="*/ 34 h 104"/>
                <a:gd name="T50" fmla="*/ 119 w 119"/>
                <a:gd name="T51" fmla="*/ 38 h 104"/>
                <a:gd name="T52" fmla="*/ 111 w 119"/>
                <a:gd name="T53" fmla="*/ 41 h 104"/>
                <a:gd name="T54" fmla="*/ 111 w 119"/>
                <a:gd name="T55" fmla="*/ 41 h 104"/>
                <a:gd name="T56" fmla="*/ 111 w 119"/>
                <a:gd name="T57" fmla="*/ 52 h 104"/>
                <a:gd name="T58" fmla="*/ 111 w 119"/>
                <a:gd name="T59" fmla="*/ 60 h 104"/>
                <a:gd name="T60" fmla="*/ 115 w 119"/>
                <a:gd name="T61" fmla="*/ 64 h 104"/>
                <a:gd name="T62" fmla="*/ 111 w 119"/>
                <a:gd name="T63" fmla="*/ 64 h 104"/>
                <a:gd name="T64" fmla="*/ 111 w 119"/>
                <a:gd name="T65" fmla="*/ 71 h 104"/>
                <a:gd name="T66" fmla="*/ 115 w 119"/>
                <a:gd name="T67" fmla="*/ 75 h 104"/>
                <a:gd name="T68" fmla="*/ 107 w 119"/>
                <a:gd name="T69" fmla="*/ 82 h 104"/>
                <a:gd name="T70" fmla="*/ 107 w 119"/>
                <a:gd name="T71" fmla="*/ 90 h 104"/>
                <a:gd name="T72" fmla="*/ 100 w 119"/>
                <a:gd name="T73" fmla="*/ 97 h 104"/>
                <a:gd name="T74" fmla="*/ 78 w 119"/>
                <a:gd name="T75" fmla="*/ 104 h 104"/>
                <a:gd name="T76" fmla="*/ 67 w 119"/>
                <a:gd name="T77" fmla="*/ 101 h 104"/>
                <a:gd name="T78" fmla="*/ 63 w 119"/>
                <a:gd name="T79" fmla="*/ 93 h 104"/>
                <a:gd name="T80" fmla="*/ 63 w 119"/>
                <a:gd name="T81" fmla="*/ 93 h 104"/>
                <a:gd name="T82" fmla="*/ 70 w 119"/>
                <a:gd name="T83" fmla="*/ 67 h 104"/>
                <a:gd name="T84" fmla="*/ 70 w 119"/>
                <a:gd name="T85" fmla="*/ 64 h 104"/>
                <a:gd name="T86" fmla="*/ 70 w 119"/>
                <a:gd name="T87" fmla="*/ 60 h 104"/>
                <a:gd name="T88" fmla="*/ 67 w 119"/>
                <a:gd name="T89" fmla="*/ 56 h 104"/>
                <a:gd name="T90" fmla="*/ 63 w 119"/>
                <a:gd name="T91" fmla="*/ 49 h 104"/>
                <a:gd name="T92" fmla="*/ 59 w 119"/>
                <a:gd name="T93" fmla="*/ 41 h 104"/>
                <a:gd name="T94" fmla="*/ 41 w 119"/>
                <a:gd name="T95" fmla="*/ 41 h 104"/>
                <a:gd name="T96" fmla="*/ 37 w 119"/>
                <a:gd name="T97" fmla="*/ 49 h 104"/>
                <a:gd name="T98" fmla="*/ 30 w 119"/>
                <a:gd name="T99" fmla="*/ 52 h 104"/>
                <a:gd name="T100" fmla="*/ 26 w 119"/>
                <a:gd name="T101" fmla="*/ 52 h 104"/>
                <a:gd name="T102" fmla="*/ 19 w 119"/>
                <a:gd name="T103" fmla="*/ 45 h 104"/>
                <a:gd name="T104" fmla="*/ 15 w 119"/>
                <a:gd name="T105" fmla="*/ 45 h 104"/>
                <a:gd name="T106" fmla="*/ 15 w 119"/>
                <a:gd name="T107" fmla="*/ 41 h 104"/>
                <a:gd name="T108" fmla="*/ 11 w 119"/>
                <a:gd name="T109" fmla="*/ 41 h 104"/>
                <a:gd name="T110" fmla="*/ 7 w 119"/>
                <a:gd name="T111" fmla="*/ 41 h 104"/>
                <a:gd name="T112" fmla="*/ 4 w 119"/>
                <a:gd name="T113" fmla="*/ 30 h 104"/>
                <a:gd name="T114" fmla="*/ 0 w 119"/>
                <a:gd name="T115" fmla="*/ 2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9" h="104">
                  <a:moveTo>
                    <a:pt x="0" y="26"/>
                  </a:moveTo>
                  <a:lnTo>
                    <a:pt x="4" y="23"/>
                  </a:lnTo>
                  <a:lnTo>
                    <a:pt x="7" y="23"/>
                  </a:lnTo>
                  <a:lnTo>
                    <a:pt x="11" y="19"/>
                  </a:lnTo>
                  <a:lnTo>
                    <a:pt x="15" y="19"/>
                  </a:lnTo>
                  <a:lnTo>
                    <a:pt x="19" y="19"/>
                  </a:lnTo>
                  <a:lnTo>
                    <a:pt x="19" y="15"/>
                  </a:lnTo>
                  <a:lnTo>
                    <a:pt x="19" y="12"/>
                  </a:lnTo>
                  <a:lnTo>
                    <a:pt x="19" y="8"/>
                  </a:lnTo>
                  <a:lnTo>
                    <a:pt x="19" y="4"/>
                  </a:lnTo>
                  <a:lnTo>
                    <a:pt x="19" y="0"/>
                  </a:lnTo>
                  <a:lnTo>
                    <a:pt x="19" y="0"/>
                  </a:lnTo>
                  <a:lnTo>
                    <a:pt x="30" y="0"/>
                  </a:lnTo>
                  <a:lnTo>
                    <a:pt x="37" y="4"/>
                  </a:lnTo>
                  <a:lnTo>
                    <a:pt x="41" y="4"/>
                  </a:lnTo>
                  <a:lnTo>
                    <a:pt x="44" y="4"/>
                  </a:lnTo>
                  <a:lnTo>
                    <a:pt x="52" y="8"/>
                  </a:lnTo>
                  <a:lnTo>
                    <a:pt x="52" y="4"/>
                  </a:lnTo>
                  <a:lnTo>
                    <a:pt x="56" y="8"/>
                  </a:lnTo>
                  <a:lnTo>
                    <a:pt x="59" y="8"/>
                  </a:lnTo>
                  <a:lnTo>
                    <a:pt x="63" y="8"/>
                  </a:lnTo>
                  <a:lnTo>
                    <a:pt x="63" y="12"/>
                  </a:lnTo>
                  <a:lnTo>
                    <a:pt x="63" y="12"/>
                  </a:lnTo>
                  <a:lnTo>
                    <a:pt x="67" y="12"/>
                  </a:lnTo>
                  <a:lnTo>
                    <a:pt x="70" y="12"/>
                  </a:lnTo>
                  <a:lnTo>
                    <a:pt x="74" y="12"/>
                  </a:lnTo>
                  <a:lnTo>
                    <a:pt x="78" y="12"/>
                  </a:lnTo>
                  <a:lnTo>
                    <a:pt x="81" y="12"/>
                  </a:lnTo>
                  <a:lnTo>
                    <a:pt x="81" y="12"/>
                  </a:lnTo>
                  <a:lnTo>
                    <a:pt x="85" y="8"/>
                  </a:lnTo>
                  <a:lnTo>
                    <a:pt x="89" y="8"/>
                  </a:lnTo>
                  <a:lnTo>
                    <a:pt x="93" y="8"/>
                  </a:lnTo>
                  <a:lnTo>
                    <a:pt x="96" y="8"/>
                  </a:lnTo>
                  <a:lnTo>
                    <a:pt x="96" y="8"/>
                  </a:lnTo>
                  <a:lnTo>
                    <a:pt x="96" y="8"/>
                  </a:lnTo>
                  <a:lnTo>
                    <a:pt x="100" y="12"/>
                  </a:lnTo>
                  <a:lnTo>
                    <a:pt x="104" y="15"/>
                  </a:lnTo>
                  <a:lnTo>
                    <a:pt x="104" y="19"/>
                  </a:lnTo>
                  <a:lnTo>
                    <a:pt x="104" y="19"/>
                  </a:lnTo>
                  <a:lnTo>
                    <a:pt x="107" y="19"/>
                  </a:lnTo>
                  <a:lnTo>
                    <a:pt x="107" y="23"/>
                  </a:lnTo>
                  <a:lnTo>
                    <a:pt x="104" y="26"/>
                  </a:lnTo>
                  <a:lnTo>
                    <a:pt x="104" y="30"/>
                  </a:lnTo>
                  <a:lnTo>
                    <a:pt x="107" y="30"/>
                  </a:lnTo>
                  <a:lnTo>
                    <a:pt x="107" y="26"/>
                  </a:lnTo>
                  <a:lnTo>
                    <a:pt x="111" y="26"/>
                  </a:lnTo>
                  <a:lnTo>
                    <a:pt x="111" y="30"/>
                  </a:lnTo>
                  <a:lnTo>
                    <a:pt x="111" y="30"/>
                  </a:lnTo>
                  <a:lnTo>
                    <a:pt x="111" y="34"/>
                  </a:lnTo>
                  <a:lnTo>
                    <a:pt x="115" y="34"/>
                  </a:lnTo>
                  <a:lnTo>
                    <a:pt x="119" y="34"/>
                  </a:lnTo>
                  <a:lnTo>
                    <a:pt x="119" y="38"/>
                  </a:lnTo>
                  <a:lnTo>
                    <a:pt x="115" y="38"/>
                  </a:lnTo>
                  <a:lnTo>
                    <a:pt x="111" y="41"/>
                  </a:lnTo>
                  <a:lnTo>
                    <a:pt x="111" y="41"/>
                  </a:lnTo>
                  <a:lnTo>
                    <a:pt x="111" y="41"/>
                  </a:lnTo>
                  <a:lnTo>
                    <a:pt x="111" y="49"/>
                  </a:lnTo>
                  <a:lnTo>
                    <a:pt x="111" y="52"/>
                  </a:lnTo>
                  <a:lnTo>
                    <a:pt x="111" y="56"/>
                  </a:lnTo>
                  <a:lnTo>
                    <a:pt x="111" y="60"/>
                  </a:lnTo>
                  <a:lnTo>
                    <a:pt x="115" y="60"/>
                  </a:lnTo>
                  <a:lnTo>
                    <a:pt x="115" y="64"/>
                  </a:lnTo>
                  <a:lnTo>
                    <a:pt x="111" y="64"/>
                  </a:lnTo>
                  <a:lnTo>
                    <a:pt x="111" y="64"/>
                  </a:lnTo>
                  <a:lnTo>
                    <a:pt x="111" y="67"/>
                  </a:lnTo>
                  <a:lnTo>
                    <a:pt x="111" y="71"/>
                  </a:lnTo>
                  <a:lnTo>
                    <a:pt x="115" y="71"/>
                  </a:lnTo>
                  <a:lnTo>
                    <a:pt x="115" y="75"/>
                  </a:lnTo>
                  <a:lnTo>
                    <a:pt x="107" y="82"/>
                  </a:lnTo>
                  <a:lnTo>
                    <a:pt x="107" y="82"/>
                  </a:lnTo>
                  <a:lnTo>
                    <a:pt x="104" y="86"/>
                  </a:lnTo>
                  <a:lnTo>
                    <a:pt x="107" y="90"/>
                  </a:lnTo>
                  <a:lnTo>
                    <a:pt x="104" y="93"/>
                  </a:lnTo>
                  <a:lnTo>
                    <a:pt x="100" y="97"/>
                  </a:lnTo>
                  <a:lnTo>
                    <a:pt x="104" y="97"/>
                  </a:lnTo>
                  <a:lnTo>
                    <a:pt x="78" y="104"/>
                  </a:lnTo>
                  <a:lnTo>
                    <a:pt x="70" y="101"/>
                  </a:lnTo>
                  <a:lnTo>
                    <a:pt x="67" y="101"/>
                  </a:lnTo>
                  <a:lnTo>
                    <a:pt x="63" y="97"/>
                  </a:lnTo>
                  <a:lnTo>
                    <a:pt x="63" y="93"/>
                  </a:lnTo>
                  <a:lnTo>
                    <a:pt x="63" y="93"/>
                  </a:lnTo>
                  <a:lnTo>
                    <a:pt x="63" y="93"/>
                  </a:lnTo>
                  <a:lnTo>
                    <a:pt x="70" y="86"/>
                  </a:lnTo>
                  <a:lnTo>
                    <a:pt x="70" y="67"/>
                  </a:lnTo>
                  <a:lnTo>
                    <a:pt x="70" y="67"/>
                  </a:lnTo>
                  <a:lnTo>
                    <a:pt x="70" y="64"/>
                  </a:lnTo>
                  <a:lnTo>
                    <a:pt x="70" y="64"/>
                  </a:lnTo>
                  <a:lnTo>
                    <a:pt x="70" y="60"/>
                  </a:lnTo>
                  <a:lnTo>
                    <a:pt x="70" y="60"/>
                  </a:lnTo>
                  <a:lnTo>
                    <a:pt x="67" y="56"/>
                  </a:lnTo>
                  <a:lnTo>
                    <a:pt x="70" y="52"/>
                  </a:lnTo>
                  <a:lnTo>
                    <a:pt x="63" y="49"/>
                  </a:lnTo>
                  <a:lnTo>
                    <a:pt x="63" y="45"/>
                  </a:lnTo>
                  <a:lnTo>
                    <a:pt x="59" y="41"/>
                  </a:lnTo>
                  <a:lnTo>
                    <a:pt x="48" y="41"/>
                  </a:lnTo>
                  <a:lnTo>
                    <a:pt x="41" y="41"/>
                  </a:lnTo>
                  <a:lnTo>
                    <a:pt x="41" y="45"/>
                  </a:lnTo>
                  <a:lnTo>
                    <a:pt x="37" y="49"/>
                  </a:lnTo>
                  <a:lnTo>
                    <a:pt x="37" y="52"/>
                  </a:lnTo>
                  <a:lnTo>
                    <a:pt x="30" y="52"/>
                  </a:lnTo>
                  <a:lnTo>
                    <a:pt x="30" y="52"/>
                  </a:lnTo>
                  <a:lnTo>
                    <a:pt x="26" y="52"/>
                  </a:lnTo>
                  <a:lnTo>
                    <a:pt x="22" y="49"/>
                  </a:lnTo>
                  <a:lnTo>
                    <a:pt x="19" y="45"/>
                  </a:lnTo>
                  <a:lnTo>
                    <a:pt x="15" y="45"/>
                  </a:lnTo>
                  <a:lnTo>
                    <a:pt x="15" y="45"/>
                  </a:lnTo>
                  <a:lnTo>
                    <a:pt x="15" y="41"/>
                  </a:lnTo>
                  <a:lnTo>
                    <a:pt x="15" y="41"/>
                  </a:lnTo>
                  <a:lnTo>
                    <a:pt x="15" y="38"/>
                  </a:lnTo>
                  <a:lnTo>
                    <a:pt x="11" y="41"/>
                  </a:lnTo>
                  <a:lnTo>
                    <a:pt x="11" y="41"/>
                  </a:lnTo>
                  <a:lnTo>
                    <a:pt x="7" y="41"/>
                  </a:lnTo>
                  <a:lnTo>
                    <a:pt x="4" y="34"/>
                  </a:lnTo>
                  <a:lnTo>
                    <a:pt x="4" y="30"/>
                  </a:lnTo>
                  <a:lnTo>
                    <a:pt x="0" y="26"/>
                  </a:lnTo>
                  <a:lnTo>
                    <a:pt x="0"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0" name="Freeform 122"/>
            <p:cNvSpPr>
              <a:spLocks noEditPoints="1"/>
            </p:cNvSpPr>
            <p:nvPr/>
          </p:nvSpPr>
          <p:spPr bwMode="auto">
            <a:xfrm>
              <a:off x="4021540" y="2980401"/>
              <a:ext cx="56612" cy="66905"/>
            </a:xfrm>
            <a:custGeom>
              <a:avLst/>
              <a:gdLst>
                <a:gd name="T0" fmla="*/ 11 w 44"/>
                <a:gd name="T1" fmla="*/ 45 h 52"/>
                <a:gd name="T2" fmla="*/ 11 w 44"/>
                <a:gd name="T3" fmla="*/ 41 h 52"/>
                <a:gd name="T4" fmla="*/ 11 w 44"/>
                <a:gd name="T5" fmla="*/ 41 h 52"/>
                <a:gd name="T6" fmla="*/ 7 w 44"/>
                <a:gd name="T7" fmla="*/ 41 h 52"/>
                <a:gd name="T8" fmla="*/ 7 w 44"/>
                <a:gd name="T9" fmla="*/ 41 h 52"/>
                <a:gd name="T10" fmla="*/ 7 w 44"/>
                <a:gd name="T11" fmla="*/ 41 h 52"/>
                <a:gd name="T12" fmla="*/ 11 w 44"/>
                <a:gd name="T13" fmla="*/ 45 h 52"/>
                <a:gd name="T14" fmla="*/ 11 w 44"/>
                <a:gd name="T15" fmla="*/ 45 h 52"/>
                <a:gd name="T16" fmla="*/ 11 w 44"/>
                <a:gd name="T17" fmla="*/ 45 h 52"/>
                <a:gd name="T18" fmla="*/ 4 w 44"/>
                <a:gd name="T19" fmla="*/ 11 h 52"/>
                <a:gd name="T20" fmla="*/ 4 w 44"/>
                <a:gd name="T21" fmla="*/ 11 h 52"/>
                <a:gd name="T22" fmla="*/ 11 w 44"/>
                <a:gd name="T23" fmla="*/ 11 h 52"/>
                <a:gd name="T24" fmla="*/ 11 w 44"/>
                <a:gd name="T25" fmla="*/ 8 h 52"/>
                <a:gd name="T26" fmla="*/ 15 w 44"/>
                <a:gd name="T27" fmla="*/ 4 h 52"/>
                <a:gd name="T28" fmla="*/ 15 w 44"/>
                <a:gd name="T29" fmla="*/ 0 h 52"/>
                <a:gd name="T30" fmla="*/ 22 w 44"/>
                <a:gd name="T31" fmla="*/ 0 h 52"/>
                <a:gd name="T32" fmla="*/ 33 w 44"/>
                <a:gd name="T33" fmla="*/ 0 h 52"/>
                <a:gd name="T34" fmla="*/ 37 w 44"/>
                <a:gd name="T35" fmla="*/ 4 h 52"/>
                <a:gd name="T36" fmla="*/ 37 w 44"/>
                <a:gd name="T37" fmla="*/ 8 h 52"/>
                <a:gd name="T38" fmla="*/ 44 w 44"/>
                <a:gd name="T39" fmla="*/ 11 h 52"/>
                <a:gd name="T40" fmla="*/ 41 w 44"/>
                <a:gd name="T41" fmla="*/ 15 h 52"/>
                <a:gd name="T42" fmla="*/ 44 w 44"/>
                <a:gd name="T43" fmla="*/ 19 h 52"/>
                <a:gd name="T44" fmla="*/ 44 w 44"/>
                <a:gd name="T45" fmla="*/ 19 h 52"/>
                <a:gd name="T46" fmla="*/ 44 w 44"/>
                <a:gd name="T47" fmla="*/ 23 h 52"/>
                <a:gd name="T48" fmla="*/ 44 w 44"/>
                <a:gd name="T49" fmla="*/ 23 h 52"/>
                <a:gd name="T50" fmla="*/ 44 w 44"/>
                <a:gd name="T51" fmla="*/ 26 h 52"/>
                <a:gd name="T52" fmla="*/ 44 w 44"/>
                <a:gd name="T53" fmla="*/ 26 h 52"/>
                <a:gd name="T54" fmla="*/ 44 w 44"/>
                <a:gd name="T55" fmla="*/ 45 h 52"/>
                <a:gd name="T56" fmla="*/ 37 w 44"/>
                <a:gd name="T57" fmla="*/ 52 h 52"/>
                <a:gd name="T58" fmla="*/ 33 w 44"/>
                <a:gd name="T59" fmla="*/ 49 h 52"/>
                <a:gd name="T60" fmla="*/ 30 w 44"/>
                <a:gd name="T61" fmla="*/ 49 h 52"/>
                <a:gd name="T62" fmla="*/ 18 w 44"/>
                <a:gd name="T63" fmla="*/ 45 h 52"/>
                <a:gd name="T64" fmla="*/ 15 w 44"/>
                <a:gd name="T65" fmla="*/ 45 h 52"/>
                <a:gd name="T66" fmla="*/ 15 w 44"/>
                <a:gd name="T67" fmla="*/ 45 h 52"/>
                <a:gd name="T68" fmla="*/ 15 w 44"/>
                <a:gd name="T69" fmla="*/ 41 h 52"/>
                <a:gd name="T70" fmla="*/ 11 w 44"/>
                <a:gd name="T71" fmla="*/ 37 h 52"/>
                <a:gd name="T72" fmla="*/ 15 w 44"/>
                <a:gd name="T73" fmla="*/ 37 h 52"/>
                <a:gd name="T74" fmla="*/ 15 w 44"/>
                <a:gd name="T75" fmla="*/ 37 h 52"/>
                <a:gd name="T76" fmla="*/ 11 w 44"/>
                <a:gd name="T77" fmla="*/ 37 h 52"/>
                <a:gd name="T78" fmla="*/ 7 w 44"/>
                <a:gd name="T79" fmla="*/ 34 h 52"/>
                <a:gd name="T80" fmla="*/ 7 w 44"/>
                <a:gd name="T81" fmla="*/ 30 h 52"/>
                <a:gd name="T82" fmla="*/ 4 w 44"/>
                <a:gd name="T83" fmla="*/ 26 h 52"/>
                <a:gd name="T84" fmla="*/ 0 w 44"/>
                <a:gd name="T85" fmla="*/ 26 h 52"/>
                <a:gd name="T86" fmla="*/ 0 w 44"/>
                <a:gd name="T87" fmla="*/ 23 h 52"/>
                <a:gd name="T88" fmla="*/ 4 w 44"/>
                <a:gd name="T89" fmla="*/ 19 h 52"/>
                <a:gd name="T90" fmla="*/ 0 w 44"/>
                <a:gd name="T91" fmla="*/ 19 h 52"/>
                <a:gd name="T92" fmla="*/ 0 w 44"/>
                <a:gd name="T93" fmla="*/ 15 h 52"/>
                <a:gd name="T94" fmla="*/ 4 w 44"/>
                <a:gd name="T95" fmla="*/ 11 h 52"/>
                <a:gd name="T96" fmla="*/ 4 w 44"/>
                <a:gd name="T97"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 h="52">
                  <a:moveTo>
                    <a:pt x="11" y="45"/>
                  </a:moveTo>
                  <a:lnTo>
                    <a:pt x="11" y="41"/>
                  </a:lnTo>
                  <a:lnTo>
                    <a:pt x="11" y="41"/>
                  </a:lnTo>
                  <a:lnTo>
                    <a:pt x="7" y="41"/>
                  </a:lnTo>
                  <a:lnTo>
                    <a:pt x="7" y="41"/>
                  </a:lnTo>
                  <a:lnTo>
                    <a:pt x="7" y="41"/>
                  </a:lnTo>
                  <a:lnTo>
                    <a:pt x="11" y="45"/>
                  </a:lnTo>
                  <a:lnTo>
                    <a:pt x="11" y="45"/>
                  </a:lnTo>
                  <a:lnTo>
                    <a:pt x="11" y="45"/>
                  </a:lnTo>
                  <a:close/>
                  <a:moveTo>
                    <a:pt x="4" y="11"/>
                  </a:moveTo>
                  <a:lnTo>
                    <a:pt x="4" y="11"/>
                  </a:lnTo>
                  <a:lnTo>
                    <a:pt x="11" y="11"/>
                  </a:lnTo>
                  <a:lnTo>
                    <a:pt x="11" y="8"/>
                  </a:lnTo>
                  <a:lnTo>
                    <a:pt x="15" y="4"/>
                  </a:lnTo>
                  <a:lnTo>
                    <a:pt x="15" y="0"/>
                  </a:lnTo>
                  <a:lnTo>
                    <a:pt x="22" y="0"/>
                  </a:lnTo>
                  <a:lnTo>
                    <a:pt x="33" y="0"/>
                  </a:lnTo>
                  <a:lnTo>
                    <a:pt x="37" y="4"/>
                  </a:lnTo>
                  <a:lnTo>
                    <a:pt x="37" y="8"/>
                  </a:lnTo>
                  <a:lnTo>
                    <a:pt x="44" y="11"/>
                  </a:lnTo>
                  <a:lnTo>
                    <a:pt x="41" y="15"/>
                  </a:lnTo>
                  <a:lnTo>
                    <a:pt x="44" y="19"/>
                  </a:lnTo>
                  <a:lnTo>
                    <a:pt x="44" y="19"/>
                  </a:lnTo>
                  <a:lnTo>
                    <a:pt x="44" y="23"/>
                  </a:lnTo>
                  <a:lnTo>
                    <a:pt x="44" y="23"/>
                  </a:lnTo>
                  <a:lnTo>
                    <a:pt x="44" y="26"/>
                  </a:lnTo>
                  <a:lnTo>
                    <a:pt x="44" y="26"/>
                  </a:lnTo>
                  <a:lnTo>
                    <a:pt x="44" y="45"/>
                  </a:lnTo>
                  <a:lnTo>
                    <a:pt x="37" y="52"/>
                  </a:lnTo>
                  <a:lnTo>
                    <a:pt x="33" y="49"/>
                  </a:lnTo>
                  <a:lnTo>
                    <a:pt x="30" y="49"/>
                  </a:lnTo>
                  <a:lnTo>
                    <a:pt x="18" y="45"/>
                  </a:lnTo>
                  <a:lnTo>
                    <a:pt x="15" y="45"/>
                  </a:lnTo>
                  <a:lnTo>
                    <a:pt x="15" y="45"/>
                  </a:lnTo>
                  <a:lnTo>
                    <a:pt x="15" y="41"/>
                  </a:lnTo>
                  <a:lnTo>
                    <a:pt x="11" y="37"/>
                  </a:lnTo>
                  <a:lnTo>
                    <a:pt x="15" y="37"/>
                  </a:lnTo>
                  <a:lnTo>
                    <a:pt x="15" y="37"/>
                  </a:lnTo>
                  <a:lnTo>
                    <a:pt x="11" y="37"/>
                  </a:lnTo>
                  <a:lnTo>
                    <a:pt x="7" y="34"/>
                  </a:lnTo>
                  <a:lnTo>
                    <a:pt x="7" y="30"/>
                  </a:lnTo>
                  <a:lnTo>
                    <a:pt x="4" y="26"/>
                  </a:lnTo>
                  <a:lnTo>
                    <a:pt x="0" y="26"/>
                  </a:lnTo>
                  <a:lnTo>
                    <a:pt x="0" y="23"/>
                  </a:lnTo>
                  <a:lnTo>
                    <a:pt x="4" y="19"/>
                  </a:lnTo>
                  <a:lnTo>
                    <a:pt x="0" y="19"/>
                  </a:lnTo>
                  <a:lnTo>
                    <a:pt x="0" y="15"/>
                  </a:lnTo>
                  <a:lnTo>
                    <a:pt x="4" y="11"/>
                  </a:lnTo>
                  <a:lnTo>
                    <a:pt x="4"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1" name="Freeform 123"/>
            <p:cNvSpPr/>
            <p:nvPr/>
          </p:nvSpPr>
          <p:spPr bwMode="auto">
            <a:xfrm>
              <a:off x="4060141" y="3009994"/>
              <a:ext cx="84918" cy="81058"/>
            </a:xfrm>
            <a:custGeom>
              <a:avLst/>
              <a:gdLst>
                <a:gd name="T0" fmla="*/ 0 w 66"/>
                <a:gd name="T1" fmla="*/ 26 h 63"/>
                <a:gd name="T2" fmla="*/ 0 w 66"/>
                <a:gd name="T3" fmla="*/ 26 h 63"/>
                <a:gd name="T4" fmla="*/ 3 w 66"/>
                <a:gd name="T5" fmla="*/ 22 h 63"/>
                <a:gd name="T6" fmla="*/ 7 w 66"/>
                <a:gd name="T7" fmla="*/ 18 h 63"/>
                <a:gd name="T8" fmla="*/ 11 w 66"/>
                <a:gd name="T9" fmla="*/ 14 h 63"/>
                <a:gd name="T10" fmla="*/ 11 w 66"/>
                <a:gd name="T11" fmla="*/ 14 h 63"/>
                <a:gd name="T12" fmla="*/ 11 w 66"/>
                <a:gd name="T13" fmla="*/ 11 h 63"/>
                <a:gd name="T14" fmla="*/ 14 w 66"/>
                <a:gd name="T15" fmla="*/ 7 h 63"/>
                <a:gd name="T16" fmla="*/ 14 w 66"/>
                <a:gd name="T17" fmla="*/ 7 h 63"/>
                <a:gd name="T18" fmla="*/ 14 w 66"/>
                <a:gd name="T19" fmla="*/ 3 h 63"/>
                <a:gd name="T20" fmla="*/ 18 w 66"/>
                <a:gd name="T21" fmla="*/ 0 h 63"/>
                <a:gd name="T22" fmla="*/ 18 w 66"/>
                <a:gd name="T23" fmla="*/ 3 h 63"/>
                <a:gd name="T24" fmla="*/ 25 w 66"/>
                <a:gd name="T25" fmla="*/ 0 h 63"/>
                <a:gd name="T26" fmla="*/ 29 w 66"/>
                <a:gd name="T27" fmla="*/ 0 h 63"/>
                <a:gd name="T28" fmla="*/ 33 w 66"/>
                <a:gd name="T29" fmla="*/ 3 h 63"/>
                <a:gd name="T30" fmla="*/ 37 w 66"/>
                <a:gd name="T31" fmla="*/ 7 h 63"/>
                <a:gd name="T32" fmla="*/ 33 w 66"/>
                <a:gd name="T33" fmla="*/ 11 h 63"/>
                <a:gd name="T34" fmla="*/ 33 w 66"/>
                <a:gd name="T35" fmla="*/ 14 h 63"/>
                <a:gd name="T36" fmla="*/ 37 w 66"/>
                <a:gd name="T37" fmla="*/ 18 h 63"/>
                <a:gd name="T38" fmla="*/ 40 w 66"/>
                <a:gd name="T39" fmla="*/ 18 h 63"/>
                <a:gd name="T40" fmla="*/ 44 w 66"/>
                <a:gd name="T41" fmla="*/ 14 h 63"/>
                <a:gd name="T42" fmla="*/ 48 w 66"/>
                <a:gd name="T43" fmla="*/ 14 h 63"/>
                <a:gd name="T44" fmla="*/ 48 w 66"/>
                <a:gd name="T45" fmla="*/ 18 h 63"/>
                <a:gd name="T46" fmla="*/ 51 w 66"/>
                <a:gd name="T47" fmla="*/ 18 h 63"/>
                <a:gd name="T48" fmla="*/ 48 w 66"/>
                <a:gd name="T49" fmla="*/ 22 h 63"/>
                <a:gd name="T50" fmla="*/ 51 w 66"/>
                <a:gd name="T51" fmla="*/ 26 h 63"/>
                <a:gd name="T52" fmla="*/ 48 w 66"/>
                <a:gd name="T53" fmla="*/ 29 h 63"/>
                <a:gd name="T54" fmla="*/ 44 w 66"/>
                <a:gd name="T55" fmla="*/ 33 h 63"/>
                <a:gd name="T56" fmla="*/ 48 w 66"/>
                <a:gd name="T57" fmla="*/ 33 h 63"/>
                <a:gd name="T58" fmla="*/ 48 w 66"/>
                <a:gd name="T59" fmla="*/ 37 h 63"/>
                <a:gd name="T60" fmla="*/ 51 w 66"/>
                <a:gd name="T61" fmla="*/ 33 h 63"/>
                <a:gd name="T62" fmla="*/ 51 w 66"/>
                <a:gd name="T63" fmla="*/ 33 h 63"/>
                <a:gd name="T64" fmla="*/ 55 w 66"/>
                <a:gd name="T65" fmla="*/ 37 h 63"/>
                <a:gd name="T66" fmla="*/ 59 w 66"/>
                <a:gd name="T67" fmla="*/ 37 h 63"/>
                <a:gd name="T68" fmla="*/ 59 w 66"/>
                <a:gd name="T69" fmla="*/ 37 h 63"/>
                <a:gd name="T70" fmla="*/ 59 w 66"/>
                <a:gd name="T71" fmla="*/ 40 h 63"/>
                <a:gd name="T72" fmla="*/ 63 w 66"/>
                <a:gd name="T73" fmla="*/ 40 h 63"/>
                <a:gd name="T74" fmla="*/ 66 w 66"/>
                <a:gd name="T75" fmla="*/ 40 h 63"/>
                <a:gd name="T76" fmla="*/ 66 w 66"/>
                <a:gd name="T77" fmla="*/ 44 h 63"/>
                <a:gd name="T78" fmla="*/ 63 w 66"/>
                <a:gd name="T79" fmla="*/ 48 h 63"/>
                <a:gd name="T80" fmla="*/ 66 w 66"/>
                <a:gd name="T81" fmla="*/ 48 h 63"/>
                <a:gd name="T82" fmla="*/ 63 w 66"/>
                <a:gd name="T83" fmla="*/ 51 h 63"/>
                <a:gd name="T84" fmla="*/ 63 w 66"/>
                <a:gd name="T85" fmla="*/ 51 h 63"/>
                <a:gd name="T86" fmla="*/ 63 w 66"/>
                <a:gd name="T87" fmla="*/ 55 h 63"/>
                <a:gd name="T88" fmla="*/ 63 w 66"/>
                <a:gd name="T89" fmla="*/ 59 h 63"/>
                <a:gd name="T90" fmla="*/ 63 w 66"/>
                <a:gd name="T91" fmla="*/ 63 h 63"/>
                <a:gd name="T92" fmla="*/ 63 w 66"/>
                <a:gd name="T93" fmla="*/ 63 h 63"/>
                <a:gd name="T94" fmla="*/ 48 w 66"/>
                <a:gd name="T95" fmla="*/ 59 h 63"/>
                <a:gd name="T96" fmla="*/ 37 w 66"/>
                <a:gd name="T97" fmla="*/ 51 h 63"/>
                <a:gd name="T98" fmla="*/ 33 w 66"/>
                <a:gd name="T99" fmla="*/ 51 h 63"/>
                <a:gd name="T100" fmla="*/ 22 w 66"/>
                <a:gd name="T101" fmla="*/ 40 h 63"/>
                <a:gd name="T102" fmla="*/ 14 w 66"/>
                <a:gd name="T103" fmla="*/ 37 h 63"/>
                <a:gd name="T104" fmla="*/ 11 w 66"/>
                <a:gd name="T105" fmla="*/ 37 h 63"/>
                <a:gd name="T106" fmla="*/ 7 w 66"/>
                <a:gd name="T107" fmla="*/ 33 h 63"/>
                <a:gd name="T108" fmla="*/ 7 w 66"/>
                <a:gd name="T109" fmla="*/ 29 h 63"/>
                <a:gd name="T110" fmla="*/ 7 w 66"/>
                <a:gd name="T111" fmla="*/ 29 h 63"/>
                <a:gd name="T112" fmla="*/ 3 w 66"/>
                <a:gd name="T113" fmla="*/ 26 h 63"/>
                <a:gd name="T114" fmla="*/ 0 w 66"/>
                <a:gd name="T115"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 h="63">
                  <a:moveTo>
                    <a:pt x="0" y="26"/>
                  </a:moveTo>
                  <a:lnTo>
                    <a:pt x="0" y="26"/>
                  </a:lnTo>
                  <a:lnTo>
                    <a:pt x="3" y="22"/>
                  </a:lnTo>
                  <a:lnTo>
                    <a:pt x="7" y="18"/>
                  </a:lnTo>
                  <a:lnTo>
                    <a:pt x="11" y="14"/>
                  </a:lnTo>
                  <a:lnTo>
                    <a:pt x="11" y="14"/>
                  </a:lnTo>
                  <a:lnTo>
                    <a:pt x="11" y="11"/>
                  </a:lnTo>
                  <a:lnTo>
                    <a:pt x="14" y="7"/>
                  </a:lnTo>
                  <a:lnTo>
                    <a:pt x="14" y="7"/>
                  </a:lnTo>
                  <a:lnTo>
                    <a:pt x="14" y="3"/>
                  </a:lnTo>
                  <a:lnTo>
                    <a:pt x="18" y="0"/>
                  </a:lnTo>
                  <a:lnTo>
                    <a:pt x="18" y="3"/>
                  </a:lnTo>
                  <a:lnTo>
                    <a:pt x="25" y="0"/>
                  </a:lnTo>
                  <a:lnTo>
                    <a:pt x="29" y="0"/>
                  </a:lnTo>
                  <a:lnTo>
                    <a:pt x="33" y="3"/>
                  </a:lnTo>
                  <a:lnTo>
                    <a:pt x="37" y="7"/>
                  </a:lnTo>
                  <a:lnTo>
                    <a:pt x="33" y="11"/>
                  </a:lnTo>
                  <a:lnTo>
                    <a:pt x="33" y="14"/>
                  </a:lnTo>
                  <a:lnTo>
                    <a:pt x="37" y="18"/>
                  </a:lnTo>
                  <a:lnTo>
                    <a:pt x="40" y="18"/>
                  </a:lnTo>
                  <a:lnTo>
                    <a:pt x="44" y="14"/>
                  </a:lnTo>
                  <a:lnTo>
                    <a:pt x="48" y="14"/>
                  </a:lnTo>
                  <a:lnTo>
                    <a:pt x="48" y="18"/>
                  </a:lnTo>
                  <a:lnTo>
                    <a:pt x="51" y="18"/>
                  </a:lnTo>
                  <a:lnTo>
                    <a:pt x="48" y="22"/>
                  </a:lnTo>
                  <a:lnTo>
                    <a:pt x="51" y="26"/>
                  </a:lnTo>
                  <a:lnTo>
                    <a:pt x="48" y="29"/>
                  </a:lnTo>
                  <a:lnTo>
                    <a:pt x="44" y="33"/>
                  </a:lnTo>
                  <a:lnTo>
                    <a:pt x="48" y="33"/>
                  </a:lnTo>
                  <a:lnTo>
                    <a:pt x="48" y="37"/>
                  </a:lnTo>
                  <a:lnTo>
                    <a:pt x="51" y="33"/>
                  </a:lnTo>
                  <a:lnTo>
                    <a:pt x="51" y="33"/>
                  </a:lnTo>
                  <a:lnTo>
                    <a:pt x="55" y="37"/>
                  </a:lnTo>
                  <a:lnTo>
                    <a:pt x="59" y="37"/>
                  </a:lnTo>
                  <a:lnTo>
                    <a:pt x="59" y="37"/>
                  </a:lnTo>
                  <a:lnTo>
                    <a:pt x="59" y="40"/>
                  </a:lnTo>
                  <a:lnTo>
                    <a:pt x="63" y="40"/>
                  </a:lnTo>
                  <a:lnTo>
                    <a:pt x="66" y="40"/>
                  </a:lnTo>
                  <a:lnTo>
                    <a:pt x="66" y="44"/>
                  </a:lnTo>
                  <a:lnTo>
                    <a:pt x="63" y="48"/>
                  </a:lnTo>
                  <a:lnTo>
                    <a:pt x="66" y="48"/>
                  </a:lnTo>
                  <a:lnTo>
                    <a:pt x="63" y="51"/>
                  </a:lnTo>
                  <a:lnTo>
                    <a:pt x="63" y="51"/>
                  </a:lnTo>
                  <a:lnTo>
                    <a:pt x="63" y="55"/>
                  </a:lnTo>
                  <a:lnTo>
                    <a:pt x="63" y="59"/>
                  </a:lnTo>
                  <a:lnTo>
                    <a:pt x="63" y="63"/>
                  </a:lnTo>
                  <a:lnTo>
                    <a:pt x="63" y="63"/>
                  </a:lnTo>
                  <a:lnTo>
                    <a:pt x="48" y="59"/>
                  </a:lnTo>
                  <a:lnTo>
                    <a:pt x="37" y="51"/>
                  </a:lnTo>
                  <a:lnTo>
                    <a:pt x="33" y="51"/>
                  </a:lnTo>
                  <a:lnTo>
                    <a:pt x="22" y="40"/>
                  </a:lnTo>
                  <a:lnTo>
                    <a:pt x="14" y="37"/>
                  </a:lnTo>
                  <a:lnTo>
                    <a:pt x="11" y="37"/>
                  </a:lnTo>
                  <a:lnTo>
                    <a:pt x="7" y="33"/>
                  </a:lnTo>
                  <a:lnTo>
                    <a:pt x="7" y="29"/>
                  </a:lnTo>
                  <a:lnTo>
                    <a:pt x="7" y="29"/>
                  </a:lnTo>
                  <a:lnTo>
                    <a:pt x="3" y="26"/>
                  </a:lnTo>
                  <a:lnTo>
                    <a:pt x="0" y="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2" name="Freeform 124"/>
            <p:cNvSpPr/>
            <p:nvPr/>
          </p:nvSpPr>
          <p:spPr bwMode="auto">
            <a:xfrm>
              <a:off x="4116751" y="2966247"/>
              <a:ext cx="133810" cy="128663"/>
            </a:xfrm>
            <a:custGeom>
              <a:avLst/>
              <a:gdLst>
                <a:gd name="T0" fmla="*/ 19 w 104"/>
                <a:gd name="T1" fmla="*/ 97 h 100"/>
                <a:gd name="T2" fmla="*/ 19 w 104"/>
                <a:gd name="T3" fmla="*/ 89 h 100"/>
                <a:gd name="T4" fmla="*/ 19 w 104"/>
                <a:gd name="T5" fmla="*/ 85 h 100"/>
                <a:gd name="T6" fmla="*/ 19 w 104"/>
                <a:gd name="T7" fmla="*/ 82 h 100"/>
                <a:gd name="T8" fmla="*/ 22 w 104"/>
                <a:gd name="T9" fmla="*/ 74 h 100"/>
                <a:gd name="T10" fmla="*/ 15 w 104"/>
                <a:gd name="T11" fmla="*/ 74 h 100"/>
                <a:gd name="T12" fmla="*/ 15 w 104"/>
                <a:gd name="T13" fmla="*/ 71 h 100"/>
                <a:gd name="T14" fmla="*/ 7 w 104"/>
                <a:gd name="T15" fmla="*/ 67 h 100"/>
                <a:gd name="T16" fmla="*/ 4 w 104"/>
                <a:gd name="T17" fmla="*/ 71 h 100"/>
                <a:gd name="T18" fmla="*/ 0 w 104"/>
                <a:gd name="T19" fmla="*/ 67 h 100"/>
                <a:gd name="T20" fmla="*/ 7 w 104"/>
                <a:gd name="T21" fmla="*/ 60 h 100"/>
                <a:gd name="T22" fmla="*/ 7 w 104"/>
                <a:gd name="T23" fmla="*/ 52 h 100"/>
                <a:gd name="T24" fmla="*/ 15 w 104"/>
                <a:gd name="T25" fmla="*/ 45 h 100"/>
                <a:gd name="T26" fmla="*/ 11 w 104"/>
                <a:gd name="T27" fmla="*/ 41 h 100"/>
                <a:gd name="T28" fmla="*/ 11 w 104"/>
                <a:gd name="T29" fmla="*/ 34 h 100"/>
                <a:gd name="T30" fmla="*/ 15 w 104"/>
                <a:gd name="T31" fmla="*/ 34 h 100"/>
                <a:gd name="T32" fmla="*/ 11 w 104"/>
                <a:gd name="T33" fmla="*/ 30 h 100"/>
                <a:gd name="T34" fmla="*/ 11 w 104"/>
                <a:gd name="T35" fmla="*/ 22 h 100"/>
                <a:gd name="T36" fmla="*/ 11 w 104"/>
                <a:gd name="T37" fmla="*/ 11 h 100"/>
                <a:gd name="T38" fmla="*/ 11 w 104"/>
                <a:gd name="T39" fmla="*/ 11 h 100"/>
                <a:gd name="T40" fmla="*/ 22 w 104"/>
                <a:gd name="T41" fmla="*/ 4 h 100"/>
                <a:gd name="T42" fmla="*/ 26 w 104"/>
                <a:gd name="T43" fmla="*/ 8 h 100"/>
                <a:gd name="T44" fmla="*/ 37 w 104"/>
                <a:gd name="T45" fmla="*/ 4 h 100"/>
                <a:gd name="T46" fmla="*/ 41 w 104"/>
                <a:gd name="T47" fmla="*/ 4 h 100"/>
                <a:gd name="T48" fmla="*/ 44 w 104"/>
                <a:gd name="T49" fmla="*/ 4 h 100"/>
                <a:gd name="T50" fmla="*/ 52 w 104"/>
                <a:gd name="T51" fmla="*/ 8 h 100"/>
                <a:gd name="T52" fmla="*/ 56 w 104"/>
                <a:gd name="T53" fmla="*/ 0 h 100"/>
                <a:gd name="T54" fmla="*/ 67 w 104"/>
                <a:gd name="T55" fmla="*/ 8 h 100"/>
                <a:gd name="T56" fmla="*/ 70 w 104"/>
                <a:gd name="T57" fmla="*/ 8 h 100"/>
                <a:gd name="T58" fmla="*/ 78 w 104"/>
                <a:gd name="T59" fmla="*/ 11 h 100"/>
                <a:gd name="T60" fmla="*/ 85 w 104"/>
                <a:gd name="T61" fmla="*/ 15 h 100"/>
                <a:gd name="T62" fmla="*/ 93 w 104"/>
                <a:gd name="T63" fmla="*/ 11 h 100"/>
                <a:gd name="T64" fmla="*/ 96 w 104"/>
                <a:gd name="T65" fmla="*/ 15 h 100"/>
                <a:gd name="T66" fmla="*/ 100 w 104"/>
                <a:gd name="T67" fmla="*/ 15 h 100"/>
                <a:gd name="T68" fmla="*/ 100 w 104"/>
                <a:gd name="T69" fmla="*/ 22 h 100"/>
                <a:gd name="T70" fmla="*/ 104 w 104"/>
                <a:gd name="T71" fmla="*/ 30 h 100"/>
                <a:gd name="T72" fmla="*/ 104 w 104"/>
                <a:gd name="T73" fmla="*/ 37 h 100"/>
                <a:gd name="T74" fmla="*/ 100 w 104"/>
                <a:gd name="T75" fmla="*/ 41 h 100"/>
                <a:gd name="T76" fmla="*/ 93 w 104"/>
                <a:gd name="T77" fmla="*/ 52 h 100"/>
                <a:gd name="T78" fmla="*/ 93 w 104"/>
                <a:gd name="T79" fmla="*/ 56 h 100"/>
                <a:gd name="T80" fmla="*/ 93 w 104"/>
                <a:gd name="T81" fmla="*/ 63 h 100"/>
                <a:gd name="T82" fmla="*/ 89 w 104"/>
                <a:gd name="T83" fmla="*/ 67 h 100"/>
                <a:gd name="T84" fmla="*/ 93 w 104"/>
                <a:gd name="T85" fmla="*/ 74 h 100"/>
                <a:gd name="T86" fmla="*/ 100 w 104"/>
                <a:gd name="T87" fmla="*/ 78 h 100"/>
                <a:gd name="T88" fmla="*/ 100 w 104"/>
                <a:gd name="T89" fmla="*/ 85 h 100"/>
                <a:gd name="T90" fmla="*/ 93 w 104"/>
                <a:gd name="T91" fmla="*/ 85 h 100"/>
                <a:gd name="T92" fmla="*/ 93 w 104"/>
                <a:gd name="T93" fmla="*/ 82 h 100"/>
                <a:gd name="T94" fmla="*/ 89 w 104"/>
                <a:gd name="T95" fmla="*/ 89 h 100"/>
                <a:gd name="T96" fmla="*/ 70 w 104"/>
                <a:gd name="T97" fmla="*/ 85 h 100"/>
                <a:gd name="T98" fmla="*/ 44 w 104"/>
                <a:gd name="T99" fmla="*/ 89 h 100"/>
                <a:gd name="T100" fmla="*/ 33 w 104"/>
                <a:gd name="T101" fmla="*/ 93 h 100"/>
                <a:gd name="T102" fmla="*/ 26 w 104"/>
                <a:gd name="T103" fmla="*/ 93 h 100"/>
                <a:gd name="T104" fmla="*/ 19 w 104"/>
                <a:gd name="T105" fmla="*/ 9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100">
                  <a:moveTo>
                    <a:pt x="19" y="97"/>
                  </a:moveTo>
                  <a:lnTo>
                    <a:pt x="19" y="97"/>
                  </a:lnTo>
                  <a:lnTo>
                    <a:pt x="19" y="93"/>
                  </a:lnTo>
                  <a:lnTo>
                    <a:pt x="19" y="89"/>
                  </a:lnTo>
                  <a:lnTo>
                    <a:pt x="19" y="85"/>
                  </a:lnTo>
                  <a:lnTo>
                    <a:pt x="19" y="85"/>
                  </a:lnTo>
                  <a:lnTo>
                    <a:pt x="22" y="82"/>
                  </a:lnTo>
                  <a:lnTo>
                    <a:pt x="19" y="82"/>
                  </a:lnTo>
                  <a:lnTo>
                    <a:pt x="22" y="78"/>
                  </a:lnTo>
                  <a:lnTo>
                    <a:pt x="22" y="74"/>
                  </a:lnTo>
                  <a:lnTo>
                    <a:pt x="19" y="74"/>
                  </a:lnTo>
                  <a:lnTo>
                    <a:pt x="15" y="74"/>
                  </a:lnTo>
                  <a:lnTo>
                    <a:pt x="15" y="71"/>
                  </a:lnTo>
                  <a:lnTo>
                    <a:pt x="15" y="71"/>
                  </a:lnTo>
                  <a:lnTo>
                    <a:pt x="11" y="71"/>
                  </a:lnTo>
                  <a:lnTo>
                    <a:pt x="7" y="67"/>
                  </a:lnTo>
                  <a:lnTo>
                    <a:pt x="7" y="67"/>
                  </a:lnTo>
                  <a:lnTo>
                    <a:pt x="4" y="71"/>
                  </a:lnTo>
                  <a:lnTo>
                    <a:pt x="4" y="67"/>
                  </a:lnTo>
                  <a:lnTo>
                    <a:pt x="0" y="67"/>
                  </a:lnTo>
                  <a:lnTo>
                    <a:pt x="4" y="63"/>
                  </a:lnTo>
                  <a:lnTo>
                    <a:pt x="7" y="60"/>
                  </a:lnTo>
                  <a:lnTo>
                    <a:pt x="4" y="56"/>
                  </a:lnTo>
                  <a:lnTo>
                    <a:pt x="7" y="52"/>
                  </a:lnTo>
                  <a:lnTo>
                    <a:pt x="7" y="52"/>
                  </a:lnTo>
                  <a:lnTo>
                    <a:pt x="15" y="45"/>
                  </a:lnTo>
                  <a:lnTo>
                    <a:pt x="15" y="41"/>
                  </a:lnTo>
                  <a:lnTo>
                    <a:pt x="11" y="41"/>
                  </a:lnTo>
                  <a:lnTo>
                    <a:pt x="11" y="37"/>
                  </a:lnTo>
                  <a:lnTo>
                    <a:pt x="11" y="34"/>
                  </a:lnTo>
                  <a:lnTo>
                    <a:pt x="11" y="34"/>
                  </a:lnTo>
                  <a:lnTo>
                    <a:pt x="15" y="34"/>
                  </a:lnTo>
                  <a:lnTo>
                    <a:pt x="15" y="30"/>
                  </a:lnTo>
                  <a:lnTo>
                    <a:pt x="11" y="30"/>
                  </a:lnTo>
                  <a:lnTo>
                    <a:pt x="11" y="26"/>
                  </a:lnTo>
                  <a:lnTo>
                    <a:pt x="11" y="22"/>
                  </a:lnTo>
                  <a:lnTo>
                    <a:pt x="11" y="19"/>
                  </a:lnTo>
                  <a:lnTo>
                    <a:pt x="11" y="11"/>
                  </a:lnTo>
                  <a:lnTo>
                    <a:pt x="11" y="11"/>
                  </a:lnTo>
                  <a:lnTo>
                    <a:pt x="11" y="11"/>
                  </a:lnTo>
                  <a:lnTo>
                    <a:pt x="15" y="8"/>
                  </a:lnTo>
                  <a:lnTo>
                    <a:pt x="22" y="4"/>
                  </a:lnTo>
                  <a:lnTo>
                    <a:pt x="22" y="4"/>
                  </a:lnTo>
                  <a:lnTo>
                    <a:pt x="26" y="8"/>
                  </a:lnTo>
                  <a:lnTo>
                    <a:pt x="33" y="8"/>
                  </a:lnTo>
                  <a:lnTo>
                    <a:pt x="37" y="4"/>
                  </a:lnTo>
                  <a:lnTo>
                    <a:pt x="37" y="4"/>
                  </a:lnTo>
                  <a:lnTo>
                    <a:pt x="41" y="4"/>
                  </a:lnTo>
                  <a:lnTo>
                    <a:pt x="44" y="4"/>
                  </a:lnTo>
                  <a:lnTo>
                    <a:pt x="44" y="4"/>
                  </a:lnTo>
                  <a:lnTo>
                    <a:pt x="44" y="8"/>
                  </a:lnTo>
                  <a:lnTo>
                    <a:pt x="52" y="8"/>
                  </a:lnTo>
                  <a:lnTo>
                    <a:pt x="56" y="4"/>
                  </a:lnTo>
                  <a:lnTo>
                    <a:pt x="56" y="0"/>
                  </a:lnTo>
                  <a:lnTo>
                    <a:pt x="63" y="4"/>
                  </a:lnTo>
                  <a:lnTo>
                    <a:pt x="67" y="8"/>
                  </a:lnTo>
                  <a:lnTo>
                    <a:pt x="70" y="8"/>
                  </a:lnTo>
                  <a:lnTo>
                    <a:pt x="70" y="8"/>
                  </a:lnTo>
                  <a:lnTo>
                    <a:pt x="74" y="8"/>
                  </a:lnTo>
                  <a:lnTo>
                    <a:pt x="78" y="11"/>
                  </a:lnTo>
                  <a:lnTo>
                    <a:pt x="78" y="11"/>
                  </a:lnTo>
                  <a:lnTo>
                    <a:pt x="85" y="15"/>
                  </a:lnTo>
                  <a:lnTo>
                    <a:pt x="89" y="15"/>
                  </a:lnTo>
                  <a:lnTo>
                    <a:pt x="93" y="11"/>
                  </a:lnTo>
                  <a:lnTo>
                    <a:pt x="93" y="11"/>
                  </a:lnTo>
                  <a:lnTo>
                    <a:pt x="96" y="15"/>
                  </a:lnTo>
                  <a:lnTo>
                    <a:pt x="100" y="15"/>
                  </a:lnTo>
                  <a:lnTo>
                    <a:pt x="100" y="15"/>
                  </a:lnTo>
                  <a:lnTo>
                    <a:pt x="100" y="22"/>
                  </a:lnTo>
                  <a:lnTo>
                    <a:pt x="100" y="22"/>
                  </a:lnTo>
                  <a:lnTo>
                    <a:pt x="100" y="26"/>
                  </a:lnTo>
                  <a:lnTo>
                    <a:pt x="104" y="30"/>
                  </a:lnTo>
                  <a:lnTo>
                    <a:pt x="104" y="34"/>
                  </a:lnTo>
                  <a:lnTo>
                    <a:pt x="104" y="37"/>
                  </a:lnTo>
                  <a:lnTo>
                    <a:pt x="104" y="37"/>
                  </a:lnTo>
                  <a:lnTo>
                    <a:pt x="100" y="41"/>
                  </a:lnTo>
                  <a:lnTo>
                    <a:pt x="93" y="48"/>
                  </a:lnTo>
                  <a:lnTo>
                    <a:pt x="93" y="52"/>
                  </a:lnTo>
                  <a:lnTo>
                    <a:pt x="93" y="52"/>
                  </a:lnTo>
                  <a:lnTo>
                    <a:pt x="93" y="56"/>
                  </a:lnTo>
                  <a:lnTo>
                    <a:pt x="93" y="60"/>
                  </a:lnTo>
                  <a:lnTo>
                    <a:pt x="93" y="63"/>
                  </a:lnTo>
                  <a:lnTo>
                    <a:pt x="89" y="67"/>
                  </a:lnTo>
                  <a:lnTo>
                    <a:pt x="89" y="67"/>
                  </a:lnTo>
                  <a:lnTo>
                    <a:pt x="93" y="67"/>
                  </a:lnTo>
                  <a:lnTo>
                    <a:pt x="93" y="74"/>
                  </a:lnTo>
                  <a:lnTo>
                    <a:pt x="96" y="78"/>
                  </a:lnTo>
                  <a:lnTo>
                    <a:pt x="100" y="78"/>
                  </a:lnTo>
                  <a:lnTo>
                    <a:pt x="100" y="82"/>
                  </a:lnTo>
                  <a:lnTo>
                    <a:pt x="100" y="85"/>
                  </a:lnTo>
                  <a:lnTo>
                    <a:pt x="96" y="85"/>
                  </a:lnTo>
                  <a:lnTo>
                    <a:pt x="93" y="85"/>
                  </a:lnTo>
                  <a:lnTo>
                    <a:pt x="93" y="85"/>
                  </a:lnTo>
                  <a:lnTo>
                    <a:pt x="93" y="82"/>
                  </a:lnTo>
                  <a:lnTo>
                    <a:pt x="89" y="85"/>
                  </a:lnTo>
                  <a:lnTo>
                    <a:pt x="89" y="89"/>
                  </a:lnTo>
                  <a:lnTo>
                    <a:pt x="78" y="85"/>
                  </a:lnTo>
                  <a:lnTo>
                    <a:pt x="70" y="85"/>
                  </a:lnTo>
                  <a:lnTo>
                    <a:pt x="48" y="85"/>
                  </a:lnTo>
                  <a:lnTo>
                    <a:pt x="44" y="89"/>
                  </a:lnTo>
                  <a:lnTo>
                    <a:pt x="44" y="89"/>
                  </a:lnTo>
                  <a:lnTo>
                    <a:pt x="33" y="93"/>
                  </a:lnTo>
                  <a:lnTo>
                    <a:pt x="30" y="93"/>
                  </a:lnTo>
                  <a:lnTo>
                    <a:pt x="26" y="93"/>
                  </a:lnTo>
                  <a:lnTo>
                    <a:pt x="22" y="100"/>
                  </a:lnTo>
                  <a:lnTo>
                    <a:pt x="19" y="9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3" name="Freeform 125"/>
            <p:cNvSpPr/>
            <p:nvPr/>
          </p:nvSpPr>
          <p:spPr bwMode="auto">
            <a:xfrm>
              <a:off x="4231263" y="2957242"/>
              <a:ext cx="90064" cy="128663"/>
            </a:xfrm>
            <a:custGeom>
              <a:avLst/>
              <a:gdLst>
                <a:gd name="T0" fmla="*/ 4 w 70"/>
                <a:gd name="T1" fmla="*/ 92 h 100"/>
                <a:gd name="T2" fmla="*/ 11 w 70"/>
                <a:gd name="T3" fmla="*/ 92 h 100"/>
                <a:gd name="T4" fmla="*/ 11 w 70"/>
                <a:gd name="T5" fmla="*/ 85 h 100"/>
                <a:gd name="T6" fmla="*/ 4 w 70"/>
                <a:gd name="T7" fmla="*/ 81 h 100"/>
                <a:gd name="T8" fmla="*/ 0 w 70"/>
                <a:gd name="T9" fmla="*/ 74 h 100"/>
                <a:gd name="T10" fmla="*/ 4 w 70"/>
                <a:gd name="T11" fmla="*/ 70 h 100"/>
                <a:gd name="T12" fmla="*/ 4 w 70"/>
                <a:gd name="T13" fmla="*/ 63 h 100"/>
                <a:gd name="T14" fmla="*/ 4 w 70"/>
                <a:gd name="T15" fmla="*/ 59 h 100"/>
                <a:gd name="T16" fmla="*/ 11 w 70"/>
                <a:gd name="T17" fmla="*/ 48 h 100"/>
                <a:gd name="T18" fmla="*/ 15 w 70"/>
                <a:gd name="T19" fmla="*/ 44 h 100"/>
                <a:gd name="T20" fmla="*/ 15 w 70"/>
                <a:gd name="T21" fmla="*/ 37 h 100"/>
                <a:gd name="T22" fmla="*/ 11 w 70"/>
                <a:gd name="T23" fmla="*/ 29 h 100"/>
                <a:gd name="T24" fmla="*/ 11 w 70"/>
                <a:gd name="T25" fmla="*/ 22 h 100"/>
                <a:gd name="T26" fmla="*/ 7 w 70"/>
                <a:gd name="T27" fmla="*/ 15 h 100"/>
                <a:gd name="T28" fmla="*/ 7 w 70"/>
                <a:gd name="T29" fmla="*/ 7 h 100"/>
                <a:gd name="T30" fmla="*/ 11 w 70"/>
                <a:gd name="T31" fmla="*/ 3 h 100"/>
                <a:gd name="T32" fmla="*/ 26 w 70"/>
                <a:gd name="T33" fmla="*/ 3 h 100"/>
                <a:gd name="T34" fmla="*/ 41 w 70"/>
                <a:gd name="T35" fmla="*/ 3 h 100"/>
                <a:gd name="T36" fmla="*/ 48 w 70"/>
                <a:gd name="T37" fmla="*/ 0 h 100"/>
                <a:gd name="T38" fmla="*/ 52 w 70"/>
                <a:gd name="T39" fmla="*/ 3 h 100"/>
                <a:gd name="T40" fmla="*/ 52 w 70"/>
                <a:gd name="T41" fmla="*/ 7 h 100"/>
                <a:gd name="T42" fmla="*/ 59 w 70"/>
                <a:gd name="T43" fmla="*/ 15 h 100"/>
                <a:gd name="T44" fmla="*/ 59 w 70"/>
                <a:gd name="T45" fmla="*/ 18 h 100"/>
                <a:gd name="T46" fmla="*/ 63 w 70"/>
                <a:gd name="T47" fmla="*/ 26 h 100"/>
                <a:gd name="T48" fmla="*/ 63 w 70"/>
                <a:gd name="T49" fmla="*/ 33 h 100"/>
                <a:gd name="T50" fmla="*/ 63 w 70"/>
                <a:gd name="T51" fmla="*/ 37 h 100"/>
                <a:gd name="T52" fmla="*/ 63 w 70"/>
                <a:gd name="T53" fmla="*/ 41 h 100"/>
                <a:gd name="T54" fmla="*/ 63 w 70"/>
                <a:gd name="T55" fmla="*/ 44 h 100"/>
                <a:gd name="T56" fmla="*/ 63 w 70"/>
                <a:gd name="T57" fmla="*/ 52 h 100"/>
                <a:gd name="T58" fmla="*/ 63 w 70"/>
                <a:gd name="T59" fmla="*/ 63 h 100"/>
                <a:gd name="T60" fmla="*/ 63 w 70"/>
                <a:gd name="T61" fmla="*/ 70 h 100"/>
                <a:gd name="T62" fmla="*/ 63 w 70"/>
                <a:gd name="T63" fmla="*/ 78 h 100"/>
                <a:gd name="T64" fmla="*/ 67 w 70"/>
                <a:gd name="T65" fmla="*/ 78 h 100"/>
                <a:gd name="T66" fmla="*/ 63 w 70"/>
                <a:gd name="T67" fmla="*/ 81 h 100"/>
                <a:gd name="T68" fmla="*/ 44 w 70"/>
                <a:gd name="T69" fmla="*/ 92 h 100"/>
                <a:gd name="T70" fmla="*/ 22 w 70"/>
                <a:gd name="T71" fmla="*/ 100 h 100"/>
                <a:gd name="T72" fmla="*/ 4 w 70"/>
                <a:gd name="T73" fmla="*/ 9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100">
                  <a:moveTo>
                    <a:pt x="4" y="92"/>
                  </a:moveTo>
                  <a:lnTo>
                    <a:pt x="4" y="92"/>
                  </a:lnTo>
                  <a:lnTo>
                    <a:pt x="7" y="92"/>
                  </a:lnTo>
                  <a:lnTo>
                    <a:pt x="11" y="92"/>
                  </a:lnTo>
                  <a:lnTo>
                    <a:pt x="11" y="89"/>
                  </a:lnTo>
                  <a:lnTo>
                    <a:pt x="11" y="85"/>
                  </a:lnTo>
                  <a:lnTo>
                    <a:pt x="7" y="85"/>
                  </a:lnTo>
                  <a:lnTo>
                    <a:pt x="4" y="81"/>
                  </a:lnTo>
                  <a:lnTo>
                    <a:pt x="4" y="74"/>
                  </a:lnTo>
                  <a:lnTo>
                    <a:pt x="0" y="74"/>
                  </a:lnTo>
                  <a:lnTo>
                    <a:pt x="0" y="74"/>
                  </a:lnTo>
                  <a:lnTo>
                    <a:pt x="4" y="70"/>
                  </a:lnTo>
                  <a:lnTo>
                    <a:pt x="4" y="67"/>
                  </a:lnTo>
                  <a:lnTo>
                    <a:pt x="4" y="63"/>
                  </a:lnTo>
                  <a:lnTo>
                    <a:pt x="4" y="59"/>
                  </a:lnTo>
                  <a:lnTo>
                    <a:pt x="4" y="59"/>
                  </a:lnTo>
                  <a:lnTo>
                    <a:pt x="4" y="55"/>
                  </a:lnTo>
                  <a:lnTo>
                    <a:pt x="11" y="48"/>
                  </a:lnTo>
                  <a:lnTo>
                    <a:pt x="15" y="44"/>
                  </a:lnTo>
                  <a:lnTo>
                    <a:pt x="15" y="44"/>
                  </a:lnTo>
                  <a:lnTo>
                    <a:pt x="15" y="41"/>
                  </a:lnTo>
                  <a:lnTo>
                    <a:pt x="15" y="37"/>
                  </a:lnTo>
                  <a:lnTo>
                    <a:pt x="11" y="33"/>
                  </a:lnTo>
                  <a:lnTo>
                    <a:pt x="11" y="29"/>
                  </a:lnTo>
                  <a:lnTo>
                    <a:pt x="11" y="29"/>
                  </a:lnTo>
                  <a:lnTo>
                    <a:pt x="11" y="22"/>
                  </a:lnTo>
                  <a:lnTo>
                    <a:pt x="11" y="18"/>
                  </a:lnTo>
                  <a:lnTo>
                    <a:pt x="7" y="15"/>
                  </a:lnTo>
                  <a:lnTo>
                    <a:pt x="7" y="11"/>
                  </a:lnTo>
                  <a:lnTo>
                    <a:pt x="7" y="7"/>
                  </a:lnTo>
                  <a:lnTo>
                    <a:pt x="7" y="3"/>
                  </a:lnTo>
                  <a:lnTo>
                    <a:pt x="11" y="3"/>
                  </a:lnTo>
                  <a:lnTo>
                    <a:pt x="26" y="3"/>
                  </a:lnTo>
                  <a:lnTo>
                    <a:pt x="26" y="3"/>
                  </a:lnTo>
                  <a:lnTo>
                    <a:pt x="33" y="3"/>
                  </a:lnTo>
                  <a:lnTo>
                    <a:pt x="41" y="3"/>
                  </a:lnTo>
                  <a:lnTo>
                    <a:pt x="44" y="3"/>
                  </a:lnTo>
                  <a:lnTo>
                    <a:pt x="48" y="0"/>
                  </a:lnTo>
                  <a:lnTo>
                    <a:pt x="48" y="0"/>
                  </a:lnTo>
                  <a:lnTo>
                    <a:pt x="52" y="3"/>
                  </a:lnTo>
                  <a:lnTo>
                    <a:pt x="52" y="7"/>
                  </a:lnTo>
                  <a:lnTo>
                    <a:pt x="52" y="7"/>
                  </a:lnTo>
                  <a:lnTo>
                    <a:pt x="55" y="11"/>
                  </a:lnTo>
                  <a:lnTo>
                    <a:pt x="59" y="15"/>
                  </a:lnTo>
                  <a:lnTo>
                    <a:pt x="59" y="15"/>
                  </a:lnTo>
                  <a:lnTo>
                    <a:pt x="59" y="18"/>
                  </a:lnTo>
                  <a:lnTo>
                    <a:pt x="59" y="26"/>
                  </a:lnTo>
                  <a:lnTo>
                    <a:pt x="63" y="26"/>
                  </a:lnTo>
                  <a:lnTo>
                    <a:pt x="63" y="26"/>
                  </a:lnTo>
                  <a:lnTo>
                    <a:pt x="63" y="33"/>
                  </a:lnTo>
                  <a:lnTo>
                    <a:pt x="63" y="33"/>
                  </a:lnTo>
                  <a:lnTo>
                    <a:pt x="63" y="37"/>
                  </a:lnTo>
                  <a:lnTo>
                    <a:pt x="63" y="37"/>
                  </a:lnTo>
                  <a:lnTo>
                    <a:pt x="63" y="41"/>
                  </a:lnTo>
                  <a:lnTo>
                    <a:pt x="63" y="41"/>
                  </a:lnTo>
                  <a:lnTo>
                    <a:pt x="63" y="44"/>
                  </a:lnTo>
                  <a:lnTo>
                    <a:pt x="63" y="48"/>
                  </a:lnTo>
                  <a:lnTo>
                    <a:pt x="63" y="52"/>
                  </a:lnTo>
                  <a:lnTo>
                    <a:pt x="67" y="59"/>
                  </a:lnTo>
                  <a:lnTo>
                    <a:pt x="63" y="63"/>
                  </a:lnTo>
                  <a:lnTo>
                    <a:pt x="63" y="67"/>
                  </a:lnTo>
                  <a:lnTo>
                    <a:pt x="63" y="70"/>
                  </a:lnTo>
                  <a:lnTo>
                    <a:pt x="63" y="74"/>
                  </a:lnTo>
                  <a:lnTo>
                    <a:pt x="63" y="78"/>
                  </a:lnTo>
                  <a:lnTo>
                    <a:pt x="67" y="78"/>
                  </a:lnTo>
                  <a:lnTo>
                    <a:pt x="67" y="78"/>
                  </a:lnTo>
                  <a:lnTo>
                    <a:pt x="70" y="81"/>
                  </a:lnTo>
                  <a:lnTo>
                    <a:pt x="63" y="81"/>
                  </a:lnTo>
                  <a:lnTo>
                    <a:pt x="52" y="85"/>
                  </a:lnTo>
                  <a:lnTo>
                    <a:pt x="44" y="92"/>
                  </a:lnTo>
                  <a:lnTo>
                    <a:pt x="33" y="92"/>
                  </a:lnTo>
                  <a:lnTo>
                    <a:pt x="22" y="100"/>
                  </a:lnTo>
                  <a:lnTo>
                    <a:pt x="15" y="96"/>
                  </a:lnTo>
                  <a:lnTo>
                    <a:pt x="4" y="96"/>
                  </a:lnTo>
                  <a:lnTo>
                    <a:pt x="4" y="9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4" name="Freeform 126"/>
            <p:cNvSpPr/>
            <p:nvPr/>
          </p:nvSpPr>
          <p:spPr bwMode="auto">
            <a:xfrm>
              <a:off x="4293020" y="2957242"/>
              <a:ext cx="42459" cy="104218"/>
            </a:xfrm>
            <a:custGeom>
              <a:avLst/>
              <a:gdLst>
                <a:gd name="T0" fmla="*/ 19 w 33"/>
                <a:gd name="T1" fmla="*/ 3 h 81"/>
                <a:gd name="T2" fmla="*/ 4 w 33"/>
                <a:gd name="T3" fmla="*/ 0 h 81"/>
                <a:gd name="T4" fmla="*/ 0 w 33"/>
                <a:gd name="T5" fmla="*/ 0 h 81"/>
                <a:gd name="T6" fmla="*/ 4 w 33"/>
                <a:gd name="T7" fmla="*/ 3 h 81"/>
                <a:gd name="T8" fmla="*/ 4 w 33"/>
                <a:gd name="T9" fmla="*/ 7 h 81"/>
                <a:gd name="T10" fmla="*/ 4 w 33"/>
                <a:gd name="T11" fmla="*/ 7 h 81"/>
                <a:gd name="T12" fmla="*/ 7 w 33"/>
                <a:gd name="T13" fmla="*/ 11 h 81"/>
                <a:gd name="T14" fmla="*/ 11 w 33"/>
                <a:gd name="T15" fmla="*/ 15 h 81"/>
                <a:gd name="T16" fmla="*/ 11 w 33"/>
                <a:gd name="T17" fmla="*/ 15 h 81"/>
                <a:gd name="T18" fmla="*/ 11 w 33"/>
                <a:gd name="T19" fmla="*/ 18 h 81"/>
                <a:gd name="T20" fmla="*/ 11 w 33"/>
                <a:gd name="T21" fmla="*/ 26 h 81"/>
                <a:gd name="T22" fmla="*/ 15 w 33"/>
                <a:gd name="T23" fmla="*/ 26 h 81"/>
                <a:gd name="T24" fmla="*/ 15 w 33"/>
                <a:gd name="T25" fmla="*/ 26 h 81"/>
                <a:gd name="T26" fmla="*/ 15 w 33"/>
                <a:gd name="T27" fmla="*/ 33 h 81"/>
                <a:gd name="T28" fmla="*/ 15 w 33"/>
                <a:gd name="T29" fmla="*/ 33 h 81"/>
                <a:gd name="T30" fmla="*/ 15 w 33"/>
                <a:gd name="T31" fmla="*/ 37 h 81"/>
                <a:gd name="T32" fmla="*/ 15 w 33"/>
                <a:gd name="T33" fmla="*/ 37 h 81"/>
                <a:gd name="T34" fmla="*/ 15 w 33"/>
                <a:gd name="T35" fmla="*/ 41 h 81"/>
                <a:gd name="T36" fmla="*/ 15 w 33"/>
                <a:gd name="T37" fmla="*/ 41 h 81"/>
                <a:gd name="T38" fmla="*/ 15 w 33"/>
                <a:gd name="T39" fmla="*/ 44 h 81"/>
                <a:gd name="T40" fmla="*/ 15 w 33"/>
                <a:gd name="T41" fmla="*/ 48 h 81"/>
                <a:gd name="T42" fmla="*/ 15 w 33"/>
                <a:gd name="T43" fmla="*/ 52 h 81"/>
                <a:gd name="T44" fmla="*/ 19 w 33"/>
                <a:gd name="T45" fmla="*/ 59 h 81"/>
                <a:gd name="T46" fmla="*/ 15 w 33"/>
                <a:gd name="T47" fmla="*/ 63 h 81"/>
                <a:gd name="T48" fmla="*/ 15 w 33"/>
                <a:gd name="T49" fmla="*/ 67 h 81"/>
                <a:gd name="T50" fmla="*/ 15 w 33"/>
                <a:gd name="T51" fmla="*/ 70 h 81"/>
                <a:gd name="T52" fmla="*/ 15 w 33"/>
                <a:gd name="T53" fmla="*/ 74 h 81"/>
                <a:gd name="T54" fmla="*/ 15 w 33"/>
                <a:gd name="T55" fmla="*/ 78 h 81"/>
                <a:gd name="T56" fmla="*/ 19 w 33"/>
                <a:gd name="T57" fmla="*/ 78 h 81"/>
                <a:gd name="T58" fmla="*/ 19 w 33"/>
                <a:gd name="T59" fmla="*/ 78 h 81"/>
                <a:gd name="T60" fmla="*/ 22 w 33"/>
                <a:gd name="T61" fmla="*/ 81 h 81"/>
                <a:gd name="T62" fmla="*/ 22 w 33"/>
                <a:gd name="T63" fmla="*/ 81 h 81"/>
                <a:gd name="T64" fmla="*/ 33 w 33"/>
                <a:gd name="T65" fmla="*/ 78 h 81"/>
                <a:gd name="T66" fmla="*/ 33 w 33"/>
                <a:gd name="T67" fmla="*/ 78 h 81"/>
                <a:gd name="T68" fmla="*/ 33 w 33"/>
                <a:gd name="T69" fmla="*/ 74 h 81"/>
                <a:gd name="T70" fmla="*/ 33 w 33"/>
                <a:gd name="T71" fmla="*/ 70 h 81"/>
                <a:gd name="T72" fmla="*/ 33 w 33"/>
                <a:gd name="T73" fmla="*/ 67 h 81"/>
                <a:gd name="T74" fmla="*/ 30 w 33"/>
                <a:gd name="T75" fmla="*/ 63 h 81"/>
                <a:gd name="T76" fmla="*/ 30 w 33"/>
                <a:gd name="T77" fmla="*/ 44 h 81"/>
                <a:gd name="T78" fmla="*/ 33 w 33"/>
                <a:gd name="T79" fmla="*/ 41 h 81"/>
                <a:gd name="T80" fmla="*/ 33 w 33"/>
                <a:gd name="T81" fmla="*/ 41 h 81"/>
                <a:gd name="T82" fmla="*/ 33 w 33"/>
                <a:gd name="T83" fmla="*/ 37 h 81"/>
                <a:gd name="T84" fmla="*/ 33 w 33"/>
                <a:gd name="T85" fmla="*/ 33 h 81"/>
                <a:gd name="T86" fmla="*/ 33 w 33"/>
                <a:gd name="T87" fmla="*/ 29 h 81"/>
                <a:gd name="T88" fmla="*/ 30 w 33"/>
                <a:gd name="T89" fmla="*/ 22 h 81"/>
                <a:gd name="T90" fmla="*/ 26 w 33"/>
                <a:gd name="T91" fmla="*/ 15 h 81"/>
                <a:gd name="T92" fmla="*/ 26 w 33"/>
                <a:gd name="T93" fmla="*/ 15 h 81"/>
                <a:gd name="T94" fmla="*/ 22 w 33"/>
                <a:gd name="T95" fmla="*/ 15 h 81"/>
                <a:gd name="T96" fmla="*/ 19 w 33"/>
                <a:gd name="T97" fmla="*/ 11 h 81"/>
                <a:gd name="T98" fmla="*/ 19 w 33"/>
                <a:gd name="T99" fmla="*/ 7 h 81"/>
                <a:gd name="T100" fmla="*/ 19 w 33"/>
                <a:gd name="T10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81">
                  <a:moveTo>
                    <a:pt x="19" y="3"/>
                  </a:moveTo>
                  <a:lnTo>
                    <a:pt x="4" y="0"/>
                  </a:lnTo>
                  <a:lnTo>
                    <a:pt x="0" y="0"/>
                  </a:lnTo>
                  <a:lnTo>
                    <a:pt x="4" y="3"/>
                  </a:lnTo>
                  <a:lnTo>
                    <a:pt x="4" y="7"/>
                  </a:lnTo>
                  <a:lnTo>
                    <a:pt x="4" y="7"/>
                  </a:lnTo>
                  <a:lnTo>
                    <a:pt x="7" y="11"/>
                  </a:lnTo>
                  <a:lnTo>
                    <a:pt x="11" y="15"/>
                  </a:lnTo>
                  <a:lnTo>
                    <a:pt x="11" y="15"/>
                  </a:lnTo>
                  <a:lnTo>
                    <a:pt x="11" y="18"/>
                  </a:lnTo>
                  <a:lnTo>
                    <a:pt x="11" y="26"/>
                  </a:lnTo>
                  <a:lnTo>
                    <a:pt x="15" y="26"/>
                  </a:lnTo>
                  <a:lnTo>
                    <a:pt x="15" y="26"/>
                  </a:lnTo>
                  <a:lnTo>
                    <a:pt x="15" y="33"/>
                  </a:lnTo>
                  <a:lnTo>
                    <a:pt x="15" y="33"/>
                  </a:lnTo>
                  <a:lnTo>
                    <a:pt x="15" y="37"/>
                  </a:lnTo>
                  <a:lnTo>
                    <a:pt x="15" y="37"/>
                  </a:lnTo>
                  <a:lnTo>
                    <a:pt x="15" y="41"/>
                  </a:lnTo>
                  <a:lnTo>
                    <a:pt x="15" y="41"/>
                  </a:lnTo>
                  <a:lnTo>
                    <a:pt x="15" y="44"/>
                  </a:lnTo>
                  <a:lnTo>
                    <a:pt x="15" y="48"/>
                  </a:lnTo>
                  <a:lnTo>
                    <a:pt x="15" y="52"/>
                  </a:lnTo>
                  <a:lnTo>
                    <a:pt x="19" y="59"/>
                  </a:lnTo>
                  <a:lnTo>
                    <a:pt x="15" y="63"/>
                  </a:lnTo>
                  <a:lnTo>
                    <a:pt x="15" y="67"/>
                  </a:lnTo>
                  <a:lnTo>
                    <a:pt x="15" y="70"/>
                  </a:lnTo>
                  <a:lnTo>
                    <a:pt x="15" y="74"/>
                  </a:lnTo>
                  <a:lnTo>
                    <a:pt x="15" y="78"/>
                  </a:lnTo>
                  <a:lnTo>
                    <a:pt x="19" y="78"/>
                  </a:lnTo>
                  <a:lnTo>
                    <a:pt x="19" y="78"/>
                  </a:lnTo>
                  <a:lnTo>
                    <a:pt x="22" y="81"/>
                  </a:lnTo>
                  <a:lnTo>
                    <a:pt x="22" y="81"/>
                  </a:lnTo>
                  <a:lnTo>
                    <a:pt x="33" y="78"/>
                  </a:lnTo>
                  <a:lnTo>
                    <a:pt x="33" y="78"/>
                  </a:lnTo>
                  <a:lnTo>
                    <a:pt x="33" y="74"/>
                  </a:lnTo>
                  <a:lnTo>
                    <a:pt x="33" y="70"/>
                  </a:lnTo>
                  <a:lnTo>
                    <a:pt x="33" y="67"/>
                  </a:lnTo>
                  <a:lnTo>
                    <a:pt x="30" y="63"/>
                  </a:lnTo>
                  <a:lnTo>
                    <a:pt x="30" y="44"/>
                  </a:lnTo>
                  <a:lnTo>
                    <a:pt x="33" y="41"/>
                  </a:lnTo>
                  <a:lnTo>
                    <a:pt x="33" y="41"/>
                  </a:lnTo>
                  <a:lnTo>
                    <a:pt x="33" y="37"/>
                  </a:lnTo>
                  <a:lnTo>
                    <a:pt x="33" y="33"/>
                  </a:lnTo>
                  <a:lnTo>
                    <a:pt x="33" y="29"/>
                  </a:lnTo>
                  <a:lnTo>
                    <a:pt x="30" y="22"/>
                  </a:lnTo>
                  <a:lnTo>
                    <a:pt x="26" y="15"/>
                  </a:lnTo>
                  <a:lnTo>
                    <a:pt x="26" y="15"/>
                  </a:lnTo>
                  <a:lnTo>
                    <a:pt x="22" y="15"/>
                  </a:lnTo>
                  <a:lnTo>
                    <a:pt x="19" y="11"/>
                  </a:lnTo>
                  <a:lnTo>
                    <a:pt x="19" y="7"/>
                  </a:lnTo>
                  <a:lnTo>
                    <a:pt x="19" y="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5" name="Freeform 127"/>
            <p:cNvSpPr/>
            <p:nvPr/>
          </p:nvSpPr>
          <p:spPr bwMode="auto">
            <a:xfrm>
              <a:off x="4317467" y="2932796"/>
              <a:ext cx="65619" cy="124804"/>
            </a:xfrm>
            <a:custGeom>
              <a:avLst/>
              <a:gdLst>
                <a:gd name="T0" fmla="*/ 25 w 51"/>
                <a:gd name="T1" fmla="*/ 8 h 97"/>
                <a:gd name="T2" fmla="*/ 18 w 51"/>
                <a:gd name="T3" fmla="*/ 11 h 97"/>
                <a:gd name="T4" fmla="*/ 11 w 51"/>
                <a:gd name="T5" fmla="*/ 11 h 97"/>
                <a:gd name="T6" fmla="*/ 7 w 51"/>
                <a:gd name="T7" fmla="*/ 15 h 97"/>
                <a:gd name="T8" fmla="*/ 7 w 51"/>
                <a:gd name="T9" fmla="*/ 22 h 97"/>
                <a:gd name="T10" fmla="*/ 0 w 51"/>
                <a:gd name="T11" fmla="*/ 26 h 97"/>
                <a:gd name="T12" fmla="*/ 3 w 51"/>
                <a:gd name="T13" fmla="*/ 34 h 97"/>
                <a:gd name="T14" fmla="*/ 7 w 51"/>
                <a:gd name="T15" fmla="*/ 34 h 97"/>
                <a:gd name="T16" fmla="*/ 14 w 51"/>
                <a:gd name="T17" fmla="*/ 48 h 97"/>
                <a:gd name="T18" fmla="*/ 14 w 51"/>
                <a:gd name="T19" fmla="*/ 56 h 97"/>
                <a:gd name="T20" fmla="*/ 14 w 51"/>
                <a:gd name="T21" fmla="*/ 60 h 97"/>
                <a:gd name="T22" fmla="*/ 11 w 51"/>
                <a:gd name="T23" fmla="*/ 82 h 97"/>
                <a:gd name="T24" fmla="*/ 14 w 51"/>
                <a:gd name="T25" fmla="*/ 89 h 97"/>
                <a:gd name="T26" fmla="*/ 14 w 51"/>
                <a:gd name="T27" fmla="*/ 97 h 97"/>
                <a:gd name="T28" fmla="*/ 33 w 51"/>
                <a:gd name="T29" fmla="*/ 93 h 97"/>
                <a:gd name="T30" fmla="*/ 33 w 51"/>
                <a:gd name="T31" fmla="*/ 89 h 97"/>
                <a:gd name="T32" fmla="*/ 33 w 51"/>
                <a:gd name="T33" fmla="*/ 78 h 97"/>
                <a:gd name="T34" fmla="*/ 33 w 51"/>
                <a:gd name="T35" fmla="*/ 71 h 97"/>
                <a:gd name="T36" fmla="*/ 33 w 51"/>
                <a:gd name="T37" fmla="*/ 67 h 97"/>
                <a:gd name="T38" fmla="*/ 33 w 51"/>
                <a:gd name="T39" fmla="*/ 67 h 97"/>
                <a:gd name="T40" fmla="*/ 33 w 51"/>
                <a:gd name="T41" fmla="*/ 63 h 97"/>
                <a:gd name="T42" fmla="*/ 33 w 51"/>
                <a:gd name="T43" fmla="*/ 56 h 97"/>
                <a:gd name="T44" fmla="*/ 33 w 51"/>
                <a:gd name="T45" fmla="*/ 52 h 97"/>
                <a:gd name="T46" fmla="*/ 37 w 51"/>
                <a:gd name="T47" fmla="*/ 52 h 97"/>
                <a:gd name="T48" fmla="*/ 40 w 51"/>
                <a:gd name="T49" fmla="*/ 48 h 97"/>
                <a:gd name="T50" fmla="*/ 44 w 51"/>
                <a:gd name="T51" fmla="*/ 41 h 97"/>
                <a:gd name="T52" fmla="*/ 48 w 51"/>
                <a:gd name="T53" fmla="*/ 41 h 97"/>
                <a:gd name="T54" fmla="*/ 44 w 51"/>
                <a:gd name="T55" fmla="*/ 34 h 97"/>
                <a:gd name="T56" fmla="*/ 48 w 51"/>
                <a:gd name="T57" fmla="*/ 30 h 97"/>
                <a:gd name="T58" fmla="*/ 51 w 51"/>
                <a:gd name="T59" fmla="*/ 30 h 97"/>
                <a:gd name="T60" fmla="*/ 48 w 51"/>
                <a:gd name="T61" fmla="*/ 19 h 97"/>
                <a:gd name="T62" fmla="*/ 44 w 51"/>
                <a:gd name="T63" fmla="*/ 15 h 97"/>
                <a:gd name="T64" fmla="*/ 44 w 51"/>
                <a:gd name="T65" fmla="*/ 11 h 97"/>
                <a:gd name="T66" fmla="*/ 37 w 51"/>
                <a:gd name="T67" fmla="*/ 8 h 97"/>
                <a:gd name="T68" fmla="*/ 29 w 51"/>
                <a:gd name="T69" fmla="*/ 0 h 97"/>
                <a:gd name="T70" fmla="*/ 29 w 51"/>
                <a:gd name="T71" fmla="*/ 4 h 97"/>
                <a:gd name="T72" fmla="*/ 25 w 51"/>
                <a:gd name="T7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97">
                  <a:moveTo>
                    <a:pt x="25" y="4"/>
                  </a:moveTo>
                  <a:lnTo>
                    <a:pt x="25" y="8"/>
                  </a:lnTo>
                  <a:lnTo>
                    <a:pt x="22" y="11"/>
                  </a:lnTo>
                  <a:lnTo>
                    <a:pt x="18" y="11"/>
                  </a:lnTo>
                  <a:lnTo>
                    <a:pt x="11" y="11"/>
                  </a:lnTo>
                  <a:lnTo>
                    <a:pt x="11" y="11"/>
                  </a:lnTo>
                  <a:lnTo>
                    <a:pt x="7" y="15"/>
                  </a:lnTo>
                  <a:lnTo>
                    <a:pt x="7" y="15"/>
                  </a:lnTo>
                  <a:lnTo>
                    <a:pt x="3" y="19"/>
                  </a:lnTo>
                  <a:lnTo>
                    <a:pt x="7" y="22"/>
                  </a:lnTo>
                  <a:lnTo>
                    <a:pt x="0" y="22"/>
                  </a:lnTo>
                  <a:lnTo>
                    <a:pt x="0" y="26"/>
                  </a:lnTo>
                  <a:lnTo>
                    <a:pt x="0" y="30"/>
                  </a:lnTo>
                  <a:lnTo>
                    <a:pt x="3" y="34"/>
                  </a:lnTo>
                  <a:lnTo>
                    <a:pt x="7" y="34"/>
                  </a:lnTo>
                  <a:lnTo>
                    <a:pt x="7" y="34"/>
                  </a:lnTo>
                  <a:lnTo>
                    <a:pt x="11" y="41"/>
                  </a:lnTo>
                  <a:lnTo>
                    <a:pt x="14" y="48"/>
                  </a:lnTo>
                  <a:lnTo>
                    <a:pt x="14" y="52"/>
                  </a:lnTo>
                  <a:lnTo>
                    <a:pt x="14" y="56"/>
                  </a:lnTo>
                  <a:lnTo>
                    <a:pt x="14" y="60"/>
                  </a:lnTo>
                  <a:lnTo>
                    <a:pt x="14" y="60"/>
                  </a:lnTo>
                  <a:lnTo>
                    <a:pt x="11" y="63"/>
                  </a:lnTo>
                  <a:lnTo>
                    <a:pt x="11" y="82"/>
                  </a:lnTo>
                  <a:lnTo>
                    <a:pt x="14" y="86"/>
                  </a:lnTo>
                  <a:lnTo>
                    <a:pt x="14" y="89"/>
                  </a:lnTo>
                  <a:lnTo>
                    <a:pt x="14" y="93"/>
                  </a:lnTo>
                  <a:lnTo>
                    <a:pt x="14" y="97"/>
                  </a:lnTo>
                  <a:lnTo>
                    <a:pt x="22" y="97"/>
                  </a:lnTo>
                  <a:lnTo>
                    <a:pt x="33" y="93"/>
                  </a:lnTo>
                  <a:lnTo>
                    <a:pt x="33" y="93"/>
                  </a:lnTo>
                  <a:lnTo>
                    <a:pt x="33" y="89"/>
                  </a:lnTo>
                  <a:lnTo>
                    <a:pt x="33" y="82"/>
                  </a:lnTo>
                  <a:lnTo>
                    <a:pt x="33" y="78"/>
                  </a:lnTo>
                  <a:lnTo>
                    <a:pt x="33" y="78"/>
                  </a:lnTo>
                  <a:lnTo>
                    <a:pt x="33" y="71"/>
                  </a:lnTo>
                  <a:lnTo>
                    <a:pt x="33" y="71"/>
                  </a:lnTo>
                  <a:lnTo>
                    <a:pt x="33" y="67"/>
                  </a:lnTo>
                  <a:lnTo>
                    <a:pt x="33" y="67"/>
                  </a:lnTo>
                  <a:lnTo>
                    <a:pt x="33" y="67"/>
                  </a:lnTo>
                  <a:lnTo>
                    <a:pt x="33" y="63"/>
                  </a:lnTo>
                  <a:lnTo>
                    <a:pt x="33" y="63"/>
                  </a:lnTo>
                  <a:lnTo>
                    <a:pt x="33" y="60"/>
                  </a:lnTo>
                  <a:lnTo>
                    <a:pt x="33" y="56"/>
                  </a:lnTo>
                  <a:lnTo>
                    <a:pt x="33" y="52"/>
                  </a:lnTo>
                  <a:lnTo>
                    <a:pt x="33" y="52"/>
                  </a:lnTo>
                  <a:lnTo>
                    <a:pt x="37" y="52"/>
                  </a:lnTo>
                  <a:lnTo>
                    <a:pt x="37" y="52"/>
                  </a:lnTo>
                  <a:lnTo>
                    <a:pt x="40" y="48"/>
                  </a:lnTo>
                  <a:lnTo>
                    <a:pt x="40" y="48"/>
                  </a:lnTo>
                  <a:lnTo>
                    <a:pt x="44" y="45"/>
                  </a:lnTo>
                  <a:lnTo>
                    <a:pt x="44" y="41"/>
                  </a:lnTo>
                  <a:lnTo>
                    <a:pt x="48" y="41"/>
                  </a:lnTo>
                  <a:lnTo>
                    <a:pt x="48" y="41"/>
                  </a:lnTo>
                  <a:lnTo>
                    <a:pt x="48" y="37"/>
                  </a:lnTo>
                  <a:lnTo>
                    <a:pt x="44" y="34"/>
                  </a:lnTo>
                  <a:lnTo>
                    <a:pt x="44" y="34"/>
                  </a:lnTo>
                  <a:lnTo>
                    <a:pt x="48" y="30"/>
                  </a:lnTo>
                  <a:lnTo>
                    <a:pt x="51" y="30"/>
                  </a:lnTo>
                  <a:lnTo>
                    <a:pt x="51" y="30"/>
                  </a:lnTo>
                  <a:lnTo>
                    <a:pt x="48" y="22"/>
                  </a:lnTo>
                  <a:lnTo>
                    <a:pt x="48" y="19"/>
                  </a:lnTo>
                  <a:lnTo>
                    <a:pt x="44" y="19"/>
                  </a:lnTo>
                  <a:lnTo>
                    <a:pt x="44" y="15"/>
                  </a:lnTo>
                  <a:lnTo>
                    <a:pt x="44" y="11"/>
                  </a:lnTo>
                  <a:lnTo>
                    <a:pt x="44" y="11"/>
                  </a:lnTo>
                  <a:lnTo>
                    <a:pt x="40" y="8"/>
                  </a:lnTo>
                  <a:lnTo>
                    <a:pt x="37" y="8"/>
                  </a:lnTo>
                  <a:lnTo>
                    <a:pt x="37" y="4"/>
                  </a:lnTo>
                  <a:lnTo>
                    <a:pt x="29" y="0"/>
                  </a:lnTo>
                  <a:lnTo>
                    <a:pt x="29" y="0"/>
                  </a:lnTo>
                  <a:lnTo>
                    <a:pt x="29" y="4"/>
                  </a:lnTo>
                  <a:lnTo>
                    <a:pt x="25" y="4"/>
                  </a:lnTo>
                  <a:lnTo>
                    <a:pt x="25"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6" name="Freeform 128"/>
            <p:cNvSpPr>
              <a:spLocks noEditPoints="1"/>
            </p:cNvSpPr>
            <p:nvPr/>
          </p:nvSpPr>
          <p:spPr bwMode="auto">
            <a:xfrm>
              <a:off x="4550346" y="2714068"/>
              <a:ext cx="247033" cy="319084"/>
            </a:xfrm>
            <a:custGeom>
              <a:avLst/>
              <a:gdLst>
                <a:gd name="T0" fmla="*/ 189 w 192"/>
                <a:gd name="T1" fmla="*/ 63 h 248"/>
                <a:gd name="T2" fmla="*/ 185 w 192"/>
                <a:gd name="T3" fmla="*/ 122 h 248"/>
                <a:gd name="T4" fmla="*/ 174 w 192"/>
                <a:gd name="T5" fmla="*/ 126 h 248"/>
                <a:gd name="T6" fmla="*/ 174 w 192"/>
                <a:gd name="T7" fmla="*/ 133 h 248"/>
                <a:gd name="T8" fmla="*/ 167 w 192"/>
                <a:gd name="T9" fmla="*/ 141 h 248"/>
                <a:gd name="T10" fmla="*/ 167 w 192"/>
                <a:gd name="T11" fmla="*/ 148 h 248"/>
                <a:gd name="T12" fmla="*/ 167 w 192"/>
                <a:gd name="T13" fmla="*/ 155 h 248"/>
                <a:gd name="T14" fmla="*/ 159 w 192"/>
                <a:gd name="T15" fmla="*/ 166 h 248"/>
                <a:gd name="T16" fmla="*/ 163 w 192"/>
                <a:gd name="T17" fmla="*/ 166 h 248"/>
                <a:gd name="T18" fmla="*/ 163 w 192"/>
                <a:gd name="T19" fmla="*/ 170 h 248"/>
                <a:gd name="T20" fmla="*/ 167 w 192"/>
                <a:gd name="T21" fmla="*/ 178 h 248"/>
                <a:gd name="T22" fmla="*/ 174 w 192"/>
                <a:gd name="T23" fmla="*/ 185 h 248"/>
                <a:gd name="T24" fmla="*/ 174 w 192"/>
                <a:gd name="T25" fmla="*/ 192 h 248"/>
                <a:gd name="T26" fmla="*/ 167 w 192"/>
                <a:gd name="T27" fmla="*/ 196 h 248"/>
                <a:gd name="T28" fmla="*/ 155 w 192"/>
                <a:gd name="T29" fmla="*/ 200 h 248"/>
                <a:gd name="T30" fmla="*/ 152 w 192"/>
                <a:gd name="T31" fmla="*/ 204 h 248"/>
                <a:gd name="T32" fmla="*/ 148 w 192"/>
                <a:gd name="T33" fmla="*/ 207 h 248"/>
                <a:gd name="T34" fmla="*/ 144 w 192"/>
                <a:gd name="T35" fmla="*/ 215 h 248"/>
                <a:gd name="T36" fmla="*/ 141 w 192"/>
                <a:gd name="T37" fmla="*/ 218 h 248"/>
                <a:gd name="T38" fmla="*/ 130 w 192"/>
                <a:gd name="T39" fmla="*/ 226 h 248"/>
                <a:gd name="T40" fmla="*/ 118 w 192"/>
                <a:gd name="T41" fmla="*/ 222 h 248"/>
                <a:gd name="T42" fmla="*/ 111 w 192"/>
                <a:gd name="T43" fmla="*/ 226 h 248"/>
                <a:gd name="T44" fmla="*/ 115 w 192"/>
                <a:gd name="T45" fmla="*/ 230 h 248"/>
                <a:gd name="T46" fmla="*/ 107 w 192"/>
                <a:gd name="T47" fmla="*/ 237 h 248"/>
                <a:gd name="T48" fmla="*/ 89 w 192"/>
                <a:gd name="T49" fmla="*/ 241 h 248"/>
                <a:gd name="T50" fmla="*/ 78 w 192"/>
                <a:gd name="T51" fmla="*/ 248 h 248"/>
                <a:gd name="T52" fmla="*/ 74 w 192"/>
                <a:gd name="T53" fmla="*/ 241 h 248"/>
                <a:gd name="T54" fmla="*/ 70 w 192"/>
                <a:gd name="T55" fmla="*/ 248 h 248"/>
                <a:gd name="T56" fmla="*/ 59 w 192"/>
                <a:gd name="T57" fmla="*/ 248 h 248"/>
                <a:gd name="T58" fmla="*/ 55 w 192"/>
                <a:gd name="T59" fmla="*/ 241 h 248"/>
                <a:gd name="T60" fmla="*/ 48 w 192"/>
                <a:gd name="T61" fmla="*/ 233 h 248"/>
                <a:gd name="T62" fmla="*/ 33 w 192"/>
                <a:gd name="T63" fmla="*/ 222 h 248"/>
                <a:gd name="T64" fmla="*/ 33 w 192"/>
                <a:gd name="T65" fmla="*/ 215 h 248"/>
                <a:gd name="T66" fmla="*/ 33 w 192"/>
                <a:gd name="T67" fmla="*/ 211 h 248"/>
                <a:gd name="T68" fmla="*/ 41 w 192"/>
                <a:gd name="T69" fmla="*/ 211 h 248"/>
                <a:gd name="T70" fmla="*/ 48 w 192"/>
                <a:gd name="T71" fmla="*/ 211 h 248"/>
                <a:gd name="T72" fmla="*/ 55 w 192"/>
                <a:gd name="T73" fmla="*/ 211 h 248"/>
                <a:gd name="T74" fmla="*/ 52 w 192"/>
                <a:gd name="T75" fmla="*/ 207 h 248"/>
                <a:gd name="T76" fmla="*/ 44 w 192"/>
                <a:gd name="T77" fmla="*/ 200 h 248"/>
                <a:gd name="T78" fmla="*/ 48 w 192"/>
                <a:gd name="T79" fmla="*/ 189 h 248"/>
                <a:gd name="T80" fmla="*/ 48 w 192"/>
                <a:gd name="T81" fmla="*/ 185 h 248"/>
                <a:gd name="T82" fmla="*/ 44 w 192"/>
                <a:gd name="T83" fmla="*/ 178 h 248"/>
                <a:gd name="T84" fmla="*/ 37 w 192"/>
                <a:gd name="T85" fmla="*/ 166 h 248"/>
                <a:gd name="T86" fmla="*/ 26 w 192"/>
                <a:gd name="T87" fmla="*/ 159 h 248"/>
                <a:gd name="T88" fmla="*/ 18 w 192"/>
                <a:gd name="T89" fmla="*/ 137 h 248"/>
                <a:gd name="T90" fmla="*/ 22 w 192"/>
                <a:gd name="T91" fmla="*/ 133 h 248"/>
                <a:gd name="T92" fmla="*/ 52 w 192"/>
                <a:gd name="T93" fmla="*/ 85 h 248"/>
                <a:gd name="T94" fmla="*/ 59 w 192"/>
                <a:gd name="T95" fmla="*/ 48 h 248"/>
                <a:gd name="T96" fmla="*/ 48 w 192"/>
                <a:gd name="T97" fmla="*/ 29 h 248"/>
                <a:gd name="T98" fmla="*/ 41 w 192"/>
                <a:gd name="T99" fmla="*/ 7 h 248"/>
                <a:gd name="T100" fmla="*/ 0 w 192"/>
                <a:gd name="T101"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2" h="248">
                  <a:moveTo>
                    <a:pt x="41" y="7"/>
                  </a:moveTo>
                  <a:lnTo>
                    <a:pt x="59" y="0"/>
                  </a:lnTo>
                  <a:lnTo>
                    <a:pt x="189" y="63"/>
                  </a:lnTo>
                  <a:lnTo>
                    <a:pt x="192" y="122"/>
                  </a:lnTo>
                  <a:lnTo>
                    <a:pt x="189" y="122"/>
                  </a:lnTo>
                  <a:lnTo>
                    <a:pt x="185" y="122"/>
                  </a:lnTo>
                  <a:lnTo>
                    <a:pt x="181" y="122"/>
                  </a:lnTo>
                  <a:lnTo>
                    <a:pt x="178" y="122"/>
                  </a:lnTo>
                  <a:lnTo>
                    <a:pt x="174" y="126"/>
                  </a:lnTo>
                  <a:lnTo>
                    <a:pt x="174" y="129"/>
                  </a:lnTo>
                  <a:lnTo>
                    <a:pt x="178" y="129"/>
                  </a:lnTo>
                  <a:lnTo>
                    <a:pt x="174" y="133"/>
                  </a:lnTo>
                  <a:lnTo>
                    <a:pt x="170" y="141"/>
                  </a:lnTo>
                  <a:lnTo>
                    <a:pt x="167" y="141"/>
                  </a:lnTo>
                  <a:lnTo>
                    <a:pt x="167" y="141"/>
                  </a:lnTo>
                  <a:lnTo>
                    <a:pt x="167" y="144"/>
                  </a:lnTo>
                  <a:lnTo>
                    <a:pt x="167" y="144"/>
                  </a:lnTo>
                  <a:lnTo>
                    <a:pt x="167" y="148"/>
                  </a:lnTo>
                  <a:lnTo>
                    <a:pt x="163" y="152"/>
                  </a:lnTo>
                  <a:lnTo>
                    <a:pt x="163" y="152"/>
                  </a:lnTo>
                  <a:lnTo>
                    <a:pt x="167" y="155"/>
                  </a:lnTo>
                  <a:lnTo>
                    <a:pt x="167" y="159"/>
                  </a:lnTo>
                  <a:lnTo>
                    <a:pt x="163" y="159"/>
                  </a:lnTo>
                  <a:lnTo>
                    <a:pt x="159" y="166"/>
                  </a:lnTo>
                  <a:lnTo>
                    <a:pt x="159" y="170"/>
                  </a:lnTo>
                  <a:lnTo>
                    <a:pt x="159" y="170"/>
                  </a:lnTo>
                  <a:lnTo>
                    <a:pt x="163" y="166"/>
                  </a:lnTo>
                  <a:lnTo>
                    <a:pt x="167" y="166"/>
                  </a:lnTo>
                  <a:lnTo>
                    <a:pt x="167" y="170"/>
                  </a:lnTo>
                  <a:lnTo>
                    <a:pt x="163" y="170"/>
                  </a:lnTo>
                  <a:lnTo>
                    <a:pt x="167" y="174"/>
                  </a:lnTo>
                  <a:lnTo>
                    <a:pt x="167" y="174"/>
                  </a:lnTo>
                  <a:lnTo>
                    <a:pt x="167" y="178"/>
                  </a:lnTo>
                  <a:lnTo>
                    <a:pt x="167" y="181"/>
                  </a:lnTo>
                  <a:lnTo>
                    <a:pt x="167" y="185"/>
                  </a:lnTo>
                  <a:lnTo>
                    <a:pt x="174" y="185"/>
                  </a:lnTo>
                  <a:lnTo>
                    <a:pt x="174" y="189"/>
                  </a:lnTo>
                  <a:lnTo>
                    <a:pt x="174" y="189"/>
                  </a:lnTo>
                  <a:lnTo>
                    <a:pt x="174" y="192"/>
                  </a:lnTo>
                  <a:lnTo>
                    <a:pt x="174" y="192"/>
                  </a:lnTo>
                  <a:lnTo>
                    <a:pt x="170" y="196"/>
                  </a:lnTo>
                  <a:lnTo>
                    <a:pt x="167" y="196"/>
                  </a:lnTo>
                  <a:lnTo>
                    <a:pt x="163" y="196"/>
                  </a:lnTo>
                  <a:lnTo>
                    <a:pt x="159" y="196"/>
                  </a:lnTo>
                  <a:lnTo>
                    <a:pt x="155" y="200"/>
                  </a:lnTo>
                  <a:lnTo>
                    <a:pt x="155" y="200"/>
                  </a:lnTo>
                  <a:lnTo>
                    <a:pt x="155" y="204"/>
                  </a:lnTo>
                  <a:lnTo>
                    <a:pt x="152" y="204"/>
                  </a:lnTo>
                  <a:lnTo>
                    <a:pt x="152" y="207"/>
                  </a:lnTo>
                  <a:lnTo>
                    <a:pt x="148" y="207"/>
                  </a:lnTo>
                  <a:lnTo>
                    <a:pt x="148" y="207"/>
                  </a:lnTo>
                  <a:lnTo>
                    <a:pt x="144" y="211"/>
                  </a:lnTo>
                  <a:lnTo>
                    <a:pt x="144" y="211"/>
                  </a:lnTo>
                  <a:lnTo>
                    <a:pt x="144" y="215"/>
                  </a:lnTo>
                  <a:lnTo>
                    <a:pt x="141" y="215"/>
                  </a:lnTo>
                  <a:lnTo>
                    <a:pt x="144" y="218"/>
                  </a:lnTo>
                  <a:lnTo>
                    <a:pt x="141" y="218"/>
                  </a:lnTo>
                  <a:lnTo>
                    <a:pt x="141" y="222"/>
                  </a:lnTo>
                  <a:lnTo>
                    <a:pt x="137" y="222"/>
                  </a:lnTo>
                  <a:lnTo>
                    <a:pt x="130" y="226"/>
                  </a:lnTo>
                  <a:lnTo>
                    <a:pt x="126" y="226"/>
                  </a:lnTo>
                  <a:lnTo>
                    <a:pt x="122" y="226"/>
                  </a:lnTo>
                  <a:lnTo>
                    <a:pt x="118" y="222"/>
                  </a:lnTo>
                  <a:lnTo>
                    <a:pt x="115" y="222"/>
                  </a:lnTo>
                  <a:lnTo>
                    <a:pt x="111" y="222"/>
                  </a:lnTo>
                  <a:lnTo>
                    <a:pt x="111" y="226"/>
                  </a:lnTo>
                  <a:lnTo>
                    <a:pt x="111" y="226"/>
                  </a:lnTo>
                  <a:lnTo>
                    <a:pt x="111" y="230"/>
                  </a:lnTo>
                  <a:lnTo>
                    <a:pt x="115" y="230"/>
                  </a:lnTo>
                  <a:lnTo>
                    <a:pt x="115" y="233"/>
                  </a:lnTo>
                  <a:lnTo>
                    <a:pt x="111" y="233"/>
                  </a:lnTo>
                  <a:lnTo>
                    <a:pt x="107" y="237"/>
                  </a:lnTo>
                  <a:lnTo>
                    <a:pt x="104" y="237"/>
                  </a:lnTo>
                  <a:lnTo>
                    <a:pt x="93" y="241"/>
                  </a:lnTo>
                  <a:lnTo>
                    <a:pt x="89" y="241"/>
                  </a:lnTo>
                  <a:lnTo>
                    <a:pt x="85" y="244"/>
                  </a:lnTo>
                  <a:lnTo>
                    <a:pt x="81" y="244"/>
                  </a:lnTo>
                  <a:lnTo>
                    <a:pt x="78" y="248"/>
                  </a:lnTo>
                  <a:lnTo>
                    <a:pt x="78" y="244"/>
                  </a:lnTo>
                  <a:lnTo>
                    <a:pt x="74" y="241"/>
                  </a:lnTo>
                  <a:lnTo>
                    <a:pt x="74" y="241"/>
                  </a:lnTo>
                  <a:lnTo>
                    <a:pt x="70" y="241"/>
                  </a:lnTo>
                  <a:lnTo>
                    <a:pt x="70" y="244"/>
                  </a:lnTo>
                  <a:lnTo>
                    <a:pt x="70" y="248"/>
                  </a:lnTo>
                  <a:lnTo>
                    <a:pt x="67" y="248"/>
                  </a:lnTo>
                  <a:lnTo>
                    <a:pt x="63" y="248"/>
                  </a:lnTo>
                  <a:lnTo>
                    <a:pt x="59" y="248"/>
                  </a:lnTo>
                  <a:lnTo>
                    <a:pt x="59" y="244"/>
                  </a:lnTo>
                  <a:lnTo>
                    <a:pt x="55" y="244"/>
                  </a:lnTo>
                  <a:lnTo>
                    <a:pt x="55" y="241"/>
                  </a:lnTo>
                  <a:lnTo>
                    <a:pt x="55" y="237"/>
                  </a:lnTo>
                  <a:lnTo>
                    <a:pt x="52" y="233"/>
                  </a:lnTo>
                  <a:lnTo>
                    <a:pt x="48" y="233"/>
                  </a:lnTo>
                  <a:lnTo>
                    <a:pt x="44" y="226"/>
                  </a:lnTo>
                  <a:lnTo>
                    <a:pt x="37" y="222"/>
                  </a:lnTo>
                  <a:lnTo>
                    <a:pt x="33" y="222"/>
                  </a:lnTo>
                  <a:lnTo>
                    <a:pt x="33" y="218"/>
                  </a:lnTo>
                  <a:lnTo>
                    <a:pt x="33" y="218"/>
                  </a:lnTo>
                  <a:lnTo>
                    <a:pt x="33" y="215"/>
                  </a:lnTo>
                  <a:lnTo>
                    <a:pt x="33" y="215"/>
                  </a:lnTo>
                  <a:lnTo>
                    <a:pt x="33" y="211"/>
                  </a:lnTo>
                  <a:lnTo>
                    <a:pt x="33" y="211"/>
                  </a:lnTo>
                  <a:lnTo>
                    <a:pt x="37" y="211"/>
                  </a:lnTo>
                  <a:lnTo>
                    <a:pt x="37" y="211"/>
                  </a:lnTo>
                  <a:lnTo>
                    <a:pt x="41" y="211"/>
                  </a:lnTo>
                  <a:lnTo>
                    <a:pt x="44" y="211"/>
                  </a:lnTo>
                  <a:lnTo>
                    <a:pt x="44" y="211"/>
                  </a:lnTo>
                  <a:lnTo>
                    <a:pt x="48" y="211"/>
                  </a:lnTo>
                  <a:lnTo>
                    <a:pt x="52" y="211"/>
                  </a:lnTo>
                  <a:lnTo>
                    <a:pt x="52" y="211"/>
                  </a:lnTo>
                  <a:lnTo>
                    <a:pt x="55" y="211"/>
                  </a:lnTo>
                  <a:lnTo>
                    <a:pt x="55" y="211"/>
                  </a:lnTo>
                  <a:lnTo>
                    <a:pt x="55" y="211"/>
                  </a:lnTo>
                  <a:lnTo>
                    <a:pt x="52" y="207"/>
                  </a:lnTo>
                  <a:lnTo>
                    <a:pt x="48" y="204"/>
                  </a:lnTo>
                  <a:lnTo>
                    <a:pt x="48" y="204"/>
                  </a:lnTo>
                  <a:lnTo>
                    <a:pt x="44" y="200"/>
                  </a:lnTo>
                  <a:lnTo>
                    <a:pt x="44" y="196"/>
                  </a:lnTo>
                  <a:lnTo>
                    <a:pt x="44" y="192"/>
                  </a:lnTo>
                  <a:lnTo>
                    <a:pt x="48" y="189"/>
                  </a:lnTo>
                  <a:lnTo>
                    <a:pt x="44" y="189"/>
                  </a:lnTo>
                  <a:lnTo>
                    <a:pt x="44" y="185"/>
                  </a:lnTo>
                  <a:lnTo>
                    <a:pt x="48" y="185"/>
                  </a:lnTo>
                  <a:lnTo>
                    <a:pt x="48" y="181"/>
                  </a:lnTo>
                  <a:lnTo>
                    <a:pt x="44" y="178"/>
                  </a:lnTo>
                  <a:lnTo>
                    <a:pt x="44" y="178"/>
                  </a:lnTo>
                  <a:lnTo>
                    <a:pt x="44" y="174"/>
                  </a:lnTo>
                  <a:lnTo>
                    <a:pt x="41" y="170"/>
                  </a:lnTo>
                  <a:lnTo>
                    <a:pt x="37" y="166"/>
                  </a:lnTo>
                  <a:lnTo>
                    <a:pt x="30" y="163"/>
                  </a:lnTo>
                  <a:lnTo>
                    <a:pt x="30" y="163"/>
                  </a:lnTo>
                  <a:lnTo>
                    <a:pt x="26" y="159"/>
                  </a:lnTo>
                  <a:lnTo>
                    <a:pt x="22" y="155"/>
                  </a:lnTo>
                  <a:lnTo>
                    <a:pt x="22" y="155"/>
                  </a:lnTo>
                  <a:lnTo>
                    <a:pt x="18" y="137"/>
                  </a:lnTo>
                  <a:lnTo>
                    <a:pt x="18" y="133"/>
                  </a:lnTo>
                  <a:lnTo>
                    <a:pt x="22" y="133"/>
                  </a:lnTo>
                  <a:lnTo>
                    <a:pt x="22" y="133"/>
                  </a:lnTo>
                  <a:lnTo>
                    <a:pt x="26" y="129"/>
                  </a:lnTo>
                  <a:lnTo>
                    <a:pt x="52" y="107"/>
                  </a:lnTo>
                  <a:lnTo>
                    <a:pt x="52" y="85"/>
                  </a:lnTo>
                  <a:lnTo>
                    <a:pt x="55" y="55"/>
                  </a:lnTo>
                  <a:lnTo>
                    <a:pt x="59" y="55"/>
                  </a:lnTo>
                  <a:lnTo>
                    <a:pt x="59" y="48"/>
                  </a:lnTo>
                  <a:lnTo>
                    <a:pt x="48" y="37"/>
                  </a:lnTo>
                  <a:lnTo>
                    <a:pt x="48" y="33"/>
                  </a:lnTo>
                  <a:lnTo>
                    <a:pt x="48" y="29"/>
                  </a:lnTo>
                  <a:lnTo>
                    <a:pt x="41" y="11"/>
                  </a:lnTo>
                  <a:lnTo>
                    <a:pt x="41" y="7"/>
                  </a:lnTo>
                  <a:lnTo>
                    <a:pt x="41" y="7"/>
                  </a:lnTo>
                  <a:close/>
                  <a:moveTo>
                    <a:pt x="4" y="163"/>
                  </a:moveTo>
                  <a:lnTo>
                    <a:pt x="4" y="163"/>
                  </a:lnTo>
                  <a:lnTo>
                    <a:pt x="0" y="163"/>
                  </a:lnTo>
                  <a:lnTo>
                    <a:pt x="0" y="163"/>
                  </a:lnTo>
                  <a:lnTo>
                    <a:pt x="4" y="16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7" name="Freeform 129"/>
            <p:cNvSpPr/>
            <p:nvPr/>
          </p:nvSpPr>
          <p:spPr bwMode="auto">
            <a:xfrm>
              <a:off x="4302026" y="2717929"/>
              <a:ext cx="324231" cy="229020"/>
            </a:xfrm>
            <a:custGeom>
              <a:avLst/>
              <a:gdLst>
                <a:gd name="T0" fmla="*/ 52 w 252"/>
                <a:gd name="T1" fmla="*/ 175 h 178"/>
                <a:gd name="T2" fmla="*/ 49 w 252"/>
                <a:gd name="T3" fmla="*/ 171 h 178"/>
                <a:gd name="T4" fmla="*/ 41 w 252"/>
                <a:gd name="T5" fmla="*/ 167 h 178"/>
                <a:gd name="T6" fmla="*/ 37 w 252"/>
                <a:gd name="T7" fmla="*/ 171 h 178"/>
                <a:gd name="T8" fmla="*/ 30 w 252"/>
                <a:gd name="T9" fmla="*/ 167 h 178"/>
                <a:gd name="T10" fmla="*/ 34 w 252"/>
                <a:gd name="T11" fmla="*/ 163 h 178"/>
                <a:gd name="T12" fmla="*/ 30 w 252"/>
                <a:gd name="T13" fmla="*/ 160 h 178"/>
                <a:gd name="T14" fmla="*/ 23 w 252"/>
                <a:gd name="T15" fmla="*/ 160 h 178"/>
                <a:gd name="T16" fmla="*/ 15 w 252"/>
                <a:gd name="T17" fmla="*/ 152 h 178"/>
                <a:gd name="T18" fmla="*/ 0 w 252"/>
                <a:gd name="T19" fmla="*/ 138 h 178"/>
                <a:gd name="T20" fmla="*/ 4 w 252"/>
                <a:gd name="T21" fmla="*/ 130 h 178"/>
                <a:gd name="T22" fmla="*/ 8 w 252"/>
                <a:gd name="T23" fmla="*/ 130 h 178"/>
                <a:gd name="T24" fmla="*/ 23 w 252"/>
                <a:gd name="T25" fmla="*/ 130 h 178"/>
                <a:gd name="T26" fmla="*/ 34 w 252"/>
                <a:gd name="T27" fmla="*/ 126 h 178"/>
                <a:gd name="T28" fmla="*/ 41 w 252"/>
                <a:gd name="T29" fmla="*/ 123 h 178"/>
                <a:gd name="T30" fmla="*/ 52 w 252"/>
                <a:gd name="T31" fmla="*/ 123 h 178"/>
                <a:gd name="T32" fmla="*/ 63 w 252"/>
                <a:gd name="T33" fmla="*/ 115 h 178"/>
                <a:gd name="T34" fmla="*/ 63 w 252"/>
                <a:gd name="T35" fmla="*/ 108 h 178"/>
                <a:gd name="T36" fmla="*/ 67 w 252"/>
                <a:gd name="T37" fmla="*/ 67 h 178"/>
                <a:gd name="T38" fmla="*/ 111 w 252"/>
                <a:gd name="T39" fmla="*/ 45 h 178"/>
                <a:gd name="T40" fmla="*/ 215 w 252"/>
                <a:gd name="T41" fmla="*/ 8 h 178"/>
                <a:gd name="T42" fmla="*/ 234 w 252"/>
                <a:gd name="T43" fmla="*/ 4 h 178"/>
                <a:gd name="T44" fmla="*/ 241 w 252"/>
                <a:gd name="T45" fmla="*/ 26 h 178"/>
                <a:gd name="T46" fmla="*/ 241 w 252"/>
                <a:gd name="T47" fmla="*/ 34 h 178"/>
                <a:gd name="T48" fmla="*/ 252 w 252"/>
                <a:gd name="T49" fmla="*/ 52 h 178"/>
                <a:gd name="T50" fmla="*/ 245 w 252"/>
                <a:gd name="T51" fmla="*/ 82 h 178"/>
                <a:gd name="T52" fmla="*/ 219 w 252"/>
                <a:gd name="T53" fmla="*/ 126 h 178"/>
                <a:gd name="T54" fmla="*/ 215 w 252"/>
                <a:gd name="T55" fmla="*/ 130 h 178"/>
                <a:gd name="T56" fmla="*/ 211 w 252"/>
                <a:gd name="T57" fmla="*/ 134 h 178"/>
                <a:gd name="T58" fmla="*/ 211 w 252"/>
                <a:gd name="T59" fmla="*/ 149 h 178"/>
                <a:gd name="T60" fmla="*/ 208 w 252"/>
                <a:gd name="T61" fmla="*/ 156 h 178"/>
                <a:gd name="T62" fmla="*/ 204 w 252"/>
                <a:gd name="T63" fmla="*/ 156 h 178"/>
                <a:gd name="T64" fmla="*/ 200 w 252"/>
                <a:gd name="T65" fmla="*/ 156 h 178"/>
                <a:gd name="T66" fmla="*/ 197 w 252"/>
                <a:gd name="T67" fmla="*/ 160 h 178"/>
                <a:gd name="T68" fmla="*/ 189 w 252"/>
                <a:gd name="T69" fmla="*/ 160 h 178"/>
                <a:gd name="T70" fmla="*/ 182 w 252"/>
                <a:gd name="T71" fmla="*/ 156 h 178"/>
                <a:gd name="T72" fmla="*/ 171 w 252"/>
                <a:gd name="T73" fmla="*/ 156 h 178"/>
                <a:gd name="T74" fmla="*/ 156 w 252"/>
                <a:gd name="T75" fmla="*/ 156 h 178"/>
                <a:gd name="T76" fmla="*/ 149 w 252"/>
                <a:gd name="T77" fmla="*/ 163 h 178"/>
                <a:gd name="T78" fmla="*/ 141 w 252"/>
                <a:gd name="T79" fmla="*/ 163 h 178"/>
                <a:gd name="T80" fmla="*/ 130 w 252"/>
                <a:gd name="T81" fmla="*/ 160 h 178"/>
                <a:gd name="T82" fmla="*/ 126 w 252"/>
                <a:gd name="T83" fmla="*/ 156 h 178"/>
                <a:gd name="T84" fmla="*/ 123 w 252"/>
                <a:gd name="T85" fmla="*/ 156 h 178"/>
                <a:gd name="T86" fmla="*/ 115 w 252"/>
                <a:gd name="T87" fmla="*/ 156 h 178"/>
                <a:gd name="T88" fmla="*/ 111 w 252"/>
                <a:gd name="T89" fmla="*/ 156 h 178"/>
                <a:gd name="T90" fmla="*/ 108 w 252"/>
                <a:gd name="T91" fmla="*/ 160 h 178"/>
                <a:gd name="T92" fmla="*/ 100 w 252"/>
                <a:gd name="T93" fmla="*/ 152 h 178"/>
                <a:gd name="T94" fmla="*/ 97 w 252"/>
                <a:gd name="T95" fmla="*/ 149 h 178"/>
                <a:gd name="T96" fmla="*/ 89 w 252"/>
                <a:gd name="T97" fmla="*/ 149 h 178"/>
                <a:gd name="T98" fmla="*/ 86 w 252"/>
                <a:gd name="T99" fmla="*/ 149 h 178"/>
                <a:gd name="T100" fmla="*/ 82 w 252"/>
                <a:gd name="T101" fmla="*/ 149 h 178"/>
                <a:gd name="T102" fmla="*/ 74 w 252"/>
                <a:gd name="T103" fmla="*/ 149 h 178"/>
                <a:gd name="T104" fmla="*/ 67 w 252"/>
                <a:gd name="T105" fmla="*/ 149 h 178"/>
                <a:gd name="T106" fmla="*/ 63 w 252"/>
                <a:gd name="T107" fmla="*/ 152 h 178"/>
                <a:gd name="T108" fmla="*/ 60 w 252"/>
                <a:gd name="T109" fmla="*/ 156 h 178"/>
                <a:gd name="T110" fmla="*/ 60 w 252"/>
                <a:gd name="T111" fmla="*/ 156 h 178"/>
                <a:gd name="T112" fmla="*/ 60 w 252"/>
                <a:gd name="T113" fmla="*/ 160 h 178"/>
                <a:gd name="T114" fmla="*/ 63 w 252"/>
                <a:gd name="T115" fmla="*/ 163 h 178"/>
                <a:gd name="T116" fmla="*/ 56 w 252"/>
                <a:gd name="T117" fmla="*/ 167 h 178"/>
                <a:gd name="T118" fmla="*/ 56 w 252"/>
                <a:gd name="T119" fmla="*/ 171 h 178"/>
                <a:gd name="T120" fmla="*/ 60 w 252"/>
                <a:gd name="T121" fmla="*/ 175 h 178"/>
                <a:gd name="T122" fmla="*/ 56 w 252"/>
                <a:gd name="T123"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2" h="178">
                  <a:moveTo>
                    <a:pt x="56" y="178"/>
                  </a:moveTo>
                  <a:lnTo>
                    <a:pt x="52" y="175"/>
                  </a:lnTo>
                  <a:lnTo>
                    <a:pt x="49" y="175"/>
                  </a:lnTo>
                  <a:lnTo>
                    <a:pt x="49" y="171"/>
                  </a:lnTo>
                  <a:lnTo>
                    <a:pt x="41" y="167"/>
                  </a:lnTo>
                  <a:lnTo>
                    <a:pt x="41" y="167"/>
                  </a:lnTo>
                  <a:lnTo>
                    <a:pt x="41" y="171"/>
                  </a:lnTo>
                  <a:lnTo>
                    <a:pt x="37" y="171"/>
                  </a:lnTo>
                  <a:lnTo>
                    <a:pt x="34" y="171"/>
                  </a:lnTo>
                  <a:lnTo>
                    <a:pt x="30" y="167"/>
                  </a:lnTo>
                  <a:lnTo>
                    <a:pt x="34" y="163"/>
                  </a:lnTo>
                  <a:lnTo>
                    <a:pt x="34" y="163"/>
                  </a:lnTo>
                  <a:lnTo>
                    <a:pt x="30" y="160"/>
                  </a:lnTo>
                  <a:lnTo>
                    <a:pt x="30" y="160"/>
                  </a:lnTo>
                  <a:lnTo>
                    <a:pt x="30" y="160"/>
                  </a:lnTo>
                  <a:lnTo>
                    <a:pt x="23" y="160"/>
                  </a:lnTo>
                  <a:lnTo>
                    <a:pt x="15" y="156"/>
                  </a:lnTo>
                  <a:lnTo>
                    <a:pt x="15" y="152"/>
                  </a:lnTo>
                  <a:lnTo>
                    <a:pt x="0" y="141"/>
                  </a:lnTo>
                  <a:lnTo>
                    <a:pt x="0" y="138"/>
                  </a:lnTo>
                  <a:lnTo>
                    <a:pt x="4" y="134"/>
                  </a:lnTo>
                  <a:lnTo>
                    <a:pt x="4" y="130"/>
                  </a:lnTo>
                  <a:lnTo>
                    <a:pt x="4" y="130"/>
                  </a:lnTo>
                  <a:lnTo>
                    <a:pt x="8" y="130"/>
                  </a:lnTo>
                  <a:lnTo>
                    <a:pt x="19" y="130"/>
                  </a:lnTo>
                  <a:lnTo>
                    <a:pt x="23" y="130"/>
                  </a:lnTo>
                  <a:lnTo>
                    <a:pt x="26" y="126"/>
                  </a:lnTo>
                  <a:lnTo>
                    <a:pt x="34" y="126"/>
                  </a:lnTo>
                  <a:lnTo>
                    <a:pt x="37" y="126"/>
                  </a:lnTo>
                  <a:lnTo>
                    <a:pt x="41" y="123"/>
                  </a:lnTo>
                  <a:lnTo>
                    <a:pt x="49" y="123"/>
                  </a:lnTo>
                  <a:lnTo>
                    <a:pt x="52" y="123"/>
                  </a:lnTo>
                  <a:lnTo>
                    <a:pt x="60" y="119"/>
                  </a:lnTo>
                  <a:lnTo>
                    <a:pt x="63" y="115"/>
                  </a:lnTo>
                  <a:lnTo>
                    <a:pt x="63" y="108"/>
                  </a:lnTo>
                  <a:lnTo>
                    <a:pt x="63" y="108"/>
                  </a:lnTo>
                  <a:lnTo>
                    <a:pt x="67" y="93"/>
                  </a:lnTo>
                  <a:lnTo>
                    <a:pt x="67" y="67"/>
                  </a:lnTo>
                  <a:lnTo>
                    <a:pt x="93" y="60"/>
                  </a:lnTo>
                  <a:lnTo>
                    <a:pt x="111" y="45"/>
                  </a:lnTo>
                  <a:lnTo>
                    <a:pt x="186" y="0"/>
                  </a:lnTo>
                  <a:lnTo>
                    <a:pt x="215" y="8"/>
                  </a:lnTo>
                  <a:lnTo>
                    <a:pt x="219" y="11"/>
                  </a:lnTo>
                  <a:lnTo>
                    <a:pt x="234" y="4"/>
                  </a:lnTo>
                  <a:lnTo>
                    <a:pt x="234" y="8"/>
                  </a:lnTo>
                  <a:lnTo>
                    <a:pt x="241" y="26"/>
                  </a:lnTo>
                  <a:lnTo>
                    <a:pt x="241" y="30"/>
                  </a:lnTo>
                  <a:lnTo>
                    <a:pt x="241" y="34"/>
                  </a:lnTo>
                  <a:lnTo>
                    <a:pt x="252" y="45"/>
                  </a:lnTo>
                  <a:lnTo>
                    <a:pt x="252" y="52"/>
                  </a:lnTo>
                  <a:lnTo>
                    <a:pt x="248" y="52"/>
                  </a:lnTo>
                  <a:lnTo>
                    <a:pt x="245" y="82"/>
                  </a:lnTo>
                  <a:lnTo>
                    <a:pt x="245" y="104"/>
                  </a:lnTo>
                  <a:lnTo>
                    <a:pt x="219" y="126"/>
                  </a:lnTo>
                  <a:lnTo>
                    <a:pt x="215" y="130"/>
                  </a:lnTo>
                  <a:lnTo>
                    <a:pt x="215" y="130"/>
                  </a:lnTo>
                  <a:lnTo>
                    <a:pt x="211" y="130"/>
                  </a:lnTo>
                  <a:lnTo>
                    <a:pt x="211" y="134"/>
                  </a:lnTo>
                  <a:lnTo>
                    <a:pt x="215" y="152"/>
                  </a:lnTo>
                  <a:lnTo>
                    <a:pt x="211" y="149"/>
                  </a:lnTo>
                  <a:lnTo>
                    <a:pt x="208" y="152"/>
                  </a:lnTo>
                  <a:lnTo>
                    <a:pt x="208" y="156"/>
                  </a:lnTo>
                  <a:lnTo>
                    <a:pt x="208" y="156"/>
                  </a:lnTo>
                  <a:lnTo>
                    <a:pt x="204" y="156"/>
                  </a:lnTo>
                  <a:lnTo>
                    <a:pt x="204" y="156"/>
                  </a:lnTo>
                  <a:lnTo>
                    <a:pt x="200" y="156"/>
                  </a:lnTo>
                  <a:lnTo>
                    <a:pt x="197" y="156"/>
                  </a:lnTo>
                  <a:lnTo>
                    <a:pt x="197" y="160"/>
                  </a:lnTo>
                  <a:lnTo>
                    <a:pt x="193" y="160"/>
                  </a:lnTo>
                  <a:lnTo>
                    <a:pt x="189" y="160"/>
                  </a:lnTo>
                  <a:lnTo>
                    <a:pt x="186" y="160"/>
                  </a:lnTo>
                  <a:lnTo>
                    <a:pt x="182" y="156"/>
                  </a:lnTo>
                  <a:lnTo>
                    <a:pt x="174" y="156"/>
                  </a:lnTo>
                  <a:lnTo>
                    <a:pt x="171" y="156"/>
                  </a:lnTo>
                  <a:lnTo>
                    <a:pt x="160" y="156"/>
                  </a:lnTo>
                  <a:lnTo>
                    <a:pt x="156" y="156"/>
                  </a:lnTo>
                  <a:lnTo>
                    <a:pt x="152" y="163"/>
                  </a:lnTo>
                  <a:lnTo>
                    <a:pt x="149" y="163"/>
                  </a:lnTo>
                  <a:lnTo>
                    <a:pt x="145" y="163"/>
                  </a:lnTo>
                  <a:lnTo>
                    <a:pt x="141" y="163"/>
                  </a:lnTo>
                  <a:lnTo>
                    <a:pt x="137" y="163"/>
                  </a:lnTo>
                  <a:lnTo>
                    <a:pt x="130" y="160"/>
                  </a:lnTo>
                  <a:lnTo>
                    <a:pt x="126" y="160"/>
                  </a:lnTo>
                  <a:lnTo>
                    <a:pt x="126" y="156"/>
                  </a:lnTo>
                  <a:lnTo>
                    <a:pt x="126" y="156"/>
                  </a:lnTo>
                  <a:lnTo>
                    <a:pt x="123" y="156"/>
                  </a:lnTo>
                  <a:lnTo>
                    <a:pt x="123" y="156"/>
                  </a:lnTo>
                  <a:lnTo>
                    <a:pt x="115" y="156"/>
                  </a:lnTo>
                  <a:lnTo>
                    <a:pt x="115" y="156"/>
                  </a:lnTo>
                  <a:lnTo>
                    <a:pt x="111" y="156"/>
                  </a:lnTo>
                  <a:lnTo>
                    <a:pt x="111" y="160"/>
                  </a:lnTo>
                  <a:lnTo>
                    <a:pt x="108" y="160"/>
                  </a:lnTo>
                  <a:lnTo>
                    <a:pt x="104" y="160"/>
                  </a:lnTo>
                  <a:lnTo>
                    <a:pt x="100" y="152"/>
                  </a:lnTo>
                  <a:lnTo>
                    <a:pt x="100" y="152"/>
                  </a:lnTo>
                  <a:lnTo>
                    <a:pt x="97" y="149"/>
                  </a:lnTo>
                  <a:lnTo>
                    <a:pt x="93" y="149"/>
                  </a:lnTo>
                  <a:lnTo>
                    <a:pt x="89" y="149"/>
                  </a:lnTo>
                  <a:lnTo>
                    <a:pt x="86" y="149"/>
                  </a:lnTo>
                  <a:lnTo>
                    <a:pt x="86" y="149"/>
                  </a:lnTo>
                  <a:lnTo>
                    <a:pt x="82" y="149"/>
                  </a:lnTo>
                  <a:lnTo>
                    <a:pt x="82" y="149"/>
                  </a:lnTo>
                  <a:lnTo>
                    <a:pt x="74" y="149"/>
                  </a:lnTo>
                  <a:lnTo>
                    <a:pt x="74" y="149"/>
                  </a:lnTo>
                  <a:lnTo>
                    <a:pt x="71" y="149"/>
                  </a:lnTo>
                  <a:lnTo>
                    <a:pt x="67" y="149"/>
                  </a:lnTo>
                  <a:lnTo>
                    <a:pt x="67" y="149"/>
                  </a:lnTo>
                  <a:lnTo>
                    <a:pt x="63" y="152"/>
                  </a:lnTo>
                  <a:lnTo>
                    <a:pt x="60" y="152"/>
                  </a:lnTo>
                  <a:lnTo>
                    <a:pt x="60" y="156"/>
                  </a:lnTo>
                  <a:lnTo>
                    <a:pt x="63" y="156"/>
                  </a:lnTo>
                  <a:lnTo>
                    <a:pt x="60" y="156"/>
                  </a:lnTo>
                  <a:lnTo>
                    <a:pt x="60" y="160"/>
                  </a:lnTo>
                  <a:lnTo>
                    <a:pt x="60" y="160"/>
                  </a:lnTo>
                  <a:lnTo>
                    <a:pt x="63" y="163"/>
                  </a:lnTo>
                  <a:lnTo>
                    <a:pt x="63" y="163"/>
                  </a:lnTo>
                  <a:lnTo>
                    <a:pt x="60" y="163"/>
                  </a:lnTo>
                  <a:lnTo>
                    <a:pt x="56" y="167"/>
                  </a:lnTo>
                  <a:lnTo>
                    <a:pt x="56" y="171"/>
                  </a:lnTo>
                  <a:lnTo>
                    <a:pt x="56" y="171"/>
                  </a:lnTo>
                  <a:lnTo>
                    <a:pt x="60" y="175"/>
                  </a:lnTo>
                  <a:lnTo>
                    <a:pt x="60" y="175"/>
                  </a:lnTo>
                  <a:lnTo>
                    <a:pt x="60" y="178"/>
                  </a:lnTo>
                  <a:lnTo>
                    <a:pt x="56" y="1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8" name="Freeform 130"/>
            <p:cNvSpPr/>
            <p:nvPr/>
          </p:nvSpPr>
          <p:spPr bwMode="auto">
            <a:xfrm>
              <a:off x="4359925" y="2909636"/>
              <a:ext cx="238027" cy="185275"/>
            </a:xfrm>
            <a:custGeom>
              <a:avLst/>
              <a:gdLst>
                <a:gd name="T0" fmla="*/ 174 w 185"/>
                <a:gd name="T1" fmla="*/ 7 h 144"/>
                <a:gd name="T2" fmla="*/ 163 w 185"/>
                <a:gd name="T3" fmla="*/ 3 h 144"/>
                <a:gd name="T4" fmla="*/ 159 w 185"/>
                <a:gd name="T5" fmla="*/ 7 h 144"/>
                <a:gd name="T6" fmla="*/ 152 w 185"/>
                <a:gd name="T7" fmla="*/ 7 h 144"/>
                <a:gd name="T8" fmla="*/ 144 w 185"/>
                <a:gd name="T9" fmla="*/ 11 h 144"/>
                <a:gd name="T10" fmla="*/ 129 w 185"/>
                <a:gd name="T11" fmla="*/ 7 h 144"/>
                <a:gd name="T12" fmla="*/ 111 w 185"/>
                <a:gd name="T13" fmla="*/ 7 h 144"/>
                <a:gd name="T14" fmla="*/ 100 w 185"/>
                <a:gd name="T15" fmla="*/ 14 h 144"/>
                <a:gd name="T16" fmla="*/ 85 w 185"/>
                <a:gd name="T17" fmla="*/ 11 h 144"/>
                <a:gd name="T18" fmla="*/ 81 w 185"/>
                <a:gd name="T19" fmla="*/ 7 h 144"/>
                <a:gd name="T20" fmla="*/ 70 w 185"/>
                <a:gd name="T21" fmla="*/ 7 h 144"/>
                <a:gd name="T22" fmla="*/ 66 w 185"/>
                <a:gd name="T23" fmla="*/ 11 h 144"/>
                <a:gd name="T24" fmla="*/ 55 w 185"/>
                <a:gd name="T25" fmla="*/ 3 h 144"/>
                <a:gd name="T26" fmla="*/ 48 w 185"/>
                <a:gd name="T27" fmla="*/ 0 h 144"/>
                <a:gd name="T28" fmla="*/ 41 w 185"/>
                <a:gd name="T29" fmla="*/ 0 h 144"/>
                <a:gd name="T30" fmla="*/ 29 w 185"/>
                <a:gd name="T31" fmla="*/ 0 h 144"/>
                <a:gd name="T32" fmla="*/ 22 w 185"/>
                <a:gd name="T33" fmla="*/ 0 h 144"/>
                <a:gd name="T34" fmla="*/ 15 w 185"/>
                <a:gd name="T35" fmla="*/ 3 h 144"/>
                <a:gd name="T36" fmla="*/ 15 w 185"/>
                <a:gd name="T37" fmla="*/ 7 h 144"/>
                <a:gd name="T38" fmla="*/ 18 w 185"/>
                <a:gd name="T39" fmla="*/ 14 h 144"/>
                <a:gd name="T40" fmla="*/ 11 w 185"/>
                <a:gd name="T41" fmla="*/ 18 h 144"/>
                <a:gd name="T42" fmla="*/ 15 w 185"/>
                <a:gd name="T43" fmla="*/ 26 h 144"/>
                <a:gd name="T44" fmla="*/ 11 w 185"/>
                <a:gd name="T45" fmla="*/ 29 h 144"/>
                <a:gd name="T46" fmla="*/ 15 w 185"/>
                <a:gd name="T47" fmla="*/ 37 h 144"/>
                <a:gd name="T48" fmla="*/ 18 w 185"/>
                <a:gd name="T49" fmla="*/ 48 h 144"/>
                <a:gd name="T50" fmla="*/ 11 w 185"/>
                <a:gd name="T51" fmla="*/ 52 h 144"/>
                <a:gd name="T52" fmla="*/ 15 w 185"/>
                <a:gd name="T53" fmla="*/ 59 h 144"/>
                <a:gd name="T54" fmla="*/ 7 w 185"/>
                <a:gd name="T55" fmla="*/ 66 h 144"/>
                <a:gd name="T56" fmla="*/ 4 w 185"/>
                <a:gd name="T57" fmla="*/ 70 h 144"/>
                <a:gd name="T58" fmla="*/ 0 w 185"/>
                <a:gd name="T59" fmla="*/ 74 h 144"/>
                <a:gd name="T60" fmla="*/ 0 w 185"/>
                <a:gd name="T61" fmla="*/ 81 h 144"/>
                <a:gd name="T62" fmla="*/ 0 w 185"/>
                <a:gd name="T63" fmla="*/ 85 h 144"/>
                <a:gd name="T64" fmla="*/ 0 w 185"/>
                <a:gd name="T65" fmla="*/ 96 h 144"/>
                <a:gd name="T66" fmla="*/ 0 w 185"/>
                <a:gd name="T67" fmla="*/ 107 h 144"/>
                <a:gd name="T68" fmla="*/ 11 w 185"/>
                <a:gd name="T69" fmla="*/ 111 h 144"/>
                <a:gd name="T70" fmla="*/ 33 w 185"/>
                <a:gd name="T71" fmla="*/ 129 h 144"/>
                <a:gd name="T72" fmla="*/ 37 w 185"/>
                <a:gd name="T73" fmla="*/ 141 h 144"/>
                <a:gd name="T74" fmla="*/ 63 w 185"/>
                <a:gd name="T75" fmla="*/ 144 h 144"/>
                <a:gd name="T76" fmla="*/ 78 w 185"/>
                <a:gd name="T77" fmla="*/ 141 h 144"/>
                <a:gd name="T78" fmla="*/ 85 w 185"/>
                <a:gd name="T79" fmla="*/ 137 h 144"/>
                <a:gd name="T80" fmla="*/ 89 w 185"/>
                <a:gd name="T81" fmla="*/ 141 h 144"/>
                <a:gd name="T82" fmla="*/ 96 w 185"/>
                <a:gd name="T83" fmla="*/ 129 h 144"/>
                <a:gd name="T84" fmla="*/ 96 w 185"/>
                <a:gd name="T85" fmla="*/ 122 h 144"/>
                <a:gd name="T86" fmla="*/ 104 w 185"/>
                <a:gd name="T87" fmla="*/ 115 h 144"/>
                <a:gd name="T88" fmla="*/ 107 w 185"/>
                <a:gd name="T89" fmla="*/ 107 h 144"/>
                <a:gd name="T90" fmla="*/ 115 w 185"/>
                <a:gd name="T91" fmla="*/ 104 h 144"/>
                <a:gd name="T92" fmla="*/ 122 w 185"/>
                <a:gd name="T93" fmla="*/ 104 h 144"/>
                <a:gd name="T94" fmla="*/ 129 w 185"/>
                <a:gd name="T95" fmla="*/ 111 h 144"/>
                <a:gd name="T96" fmla="*/ 137 w 185"/>
                <a:gd name="T97" fmla="*/ 107 h 144"/>
                <a:gd name="T98" fmla="*/ 141 w 185"/>
                <a:gd name="T99" fmla="*/ 104 h 144"/>
                <a:gd name="T100" fmla="*/ 144 w 185"/>
                <a:gd name="T101" fmla="*/ 96 h 144"/>
                <a:gd name="T102" fmla="*/ 148 w 185"/>
                <a:gd name="T103" fmla="*/ 85 h 144"/>
                <a:gd name="T104" fmla="*/ 159 w 185"/>
                <a:gd name="T105" fmla="*/ 78 h 144"/>
                <a:gd name="T106" fmla="*/ 159 w 185"/>
                <a:gd name="T107" fmla="*/ 66 h 144"/>
                <a:gd name="T108" fmla="*/ 166 w 185"/>
                <a:gd name="T109" fmla="*/ 63 h 144"/>
                <a:gd name="T110" fmla="*/ 170 w 185"/>
                <a:gd name="T111" fmla="*/ 52 h 144"/>
                <a:gd name="T112" fmla="*/ 174 w 185"/>
                <a:gd name="T113" fmla="*/ 44 h 144"/>
                <a:gd name="T114" fmla="*/ 181 w 185"/>
                <a:gd name="T115" fmla="*/ 40 h 144"/>
                <a:gd name="T116" fmla="*/ 185 w 185"/>
                <a:gd name="T117" fmla="*/ 33 h 144"/>
                <a:gd name="T118" fmla="*/ 185 w 185"/>
                <a:gd name="T119" fmla="*/ 26 h 144"/>
                <a:gd name="T120" fmla="*/ 181 w 185"/>
                <a:gd name="T121" fmla="*/ 18 h 144"/>
                <a:gd name="T122" fmla="*/ 178 w 185"/>
                <a:gd name="T123" fmla="*/ 1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 h="144">
                  <a:moveTo>
                    <a:pt x="178" y="11"/>
                  </a:moveTo>
                  <a:lnTo>
                    <a:pt x="178" y="11"/>
                  </a:lnTo>
                  <a:lnTo>
                    <a:pt x="174" y="7"/>
                  </a:lnTo>
                  <a:lnTo>
                    <a:pt x="170" y="3"/>
                  </a:lnTo>
                  <a:lnTo>
                    <a:pt x="166" y="0"/>
                  </a:lnTo>
                  <a:lnTo>
                    <a:pt x="163" y="3"/>
                  </a:lnTo>
                  <a:lnTo>
                    <a:pt x="163" y="7"/>
                  </a:lnTo>
                  <a:lnTo>
                    <a:pt x="163" y="7"/>
                  </a:lnTo>
                  <a:lnTo>
                    <a:pt x="159" y="7"/>
                  </a:lnTo>
                  <a:lnTo>
                    <a:pt x="159" y="7"/>
                  </a:lnTo>
                  <a:lnTo>
                    <a:pt x="155" y="7"/>
                  </a:lnTo>
                  <a:lnTo>
                    <a:pt x="152" y="7"/>
                  </a:lnTo>
                  <a:lnTo>
                    <a:pt x="152" y="11"/>
                  </a:lnTo>
                  <a:lnTo>
                    <a:pt x="148" y="11"/>
                  </a:lnTo>
                  <a:lnTo>
                    <a:pt x="144" y="11"/>
                  </a:lnTo>
                  <a:lnTo>
                    <a:pt x="141" y="11"/>
                  </a:lnTo>
                  <a:lnTo>
                    <a:pt x="137" y="7"/>
                  </a:lnTo>
                  <a:lnTo>
                    <a:pt x="129" y="7"/>
                  </a:lnTo>
                  <a:lnTo>
                    <a:pt x="126" y="7"/>
                  </a:lnTo>
                  <a:lnTo>
                    <a:pt x="115" y="7"/>
                  </a:lnTo>
                  <a:lnTo>
                    <a:pt x="111" y="7"/>
                  </a:lnTo>
                  <a:lnTo>
                    <a:pt x="107" y="14"/>
                  </a:lnTo>
                  <a:lnTo>
                    <a:pt x="104" y="14"/>
                  </a:lnTo>
                  <a:lnTo>
                    <a:pt x="100" y="14"/>
                  </a:lnTo>
                  <a:lnTo>
                    <a:pt x="96" y="14"/>
                  </a:lnTo>
                  <a:lnTo>
                    <a:pt x="92" y="14"/>
                  </a:lnTo>
                  <a:lnTo>
                    <a:pt x="85" y="11"/>
                  </a:lnTo>
                  <a:lnTo>
                    <a:pt x="81" y="11"/>
                  </a:lnTo>
                  <a:lnTo>
                    <a:pt x="81" y="7"/>
                  </a:lnTo>
                  <a:lnTo>
                    <a:pt x="81" y="7"/>
                  </a:lnTo>
                  <a:lnTo>
                    <a:pt x="78" y="7"/>
                  </a:lnTo>
                  <a:lnTo>
                    <a:pt x="78" y="7"/>
                  </a:lnTo>
                  <a:lnTo>
                    <a:pt x="70" y="7"/>
                  </a:lnTo>
                  <a:lnTo>
                    <a:pt x="70" y="7"/>
                  </a:lnTo>
                  <a:lnTo>
                    <a:pt x="66" y="7"/>
                  </a:lnTo>
                  <a:lnTo>
                    <a:pt x="66" y="11"/>
                  </a:lnTo>
                  <a:lnTo>
                    <a:pt x="63" y="11"/>
                  </a:lnTo>
                  <a:lnTo>
                    <a:pt x="59" y="11"/>
                  </a:lnTo>
                  <a:lnTo>
                    <a:pt x="55" y="3"/>
                  </a:lnTo>
                  <a:lnTo>
                    <a:pt x="55" y="3"/>
                  </a:lnTo>
                  <a:lnTo>
                    <a:pt x="52" y="0"/>
                  </a:lnTo>
                  <a:lnTo>
                    <a:pt x="48" y="0"/>
                  </a:lnTo>
                  <a:lnTo>
                    <a:pt x="44" y="0"/>
                  </a:lnTo>
                  <a:lnTo>
                    <a:pt x="41" y="0"/>
                  </a:lnTo>
                  <a:lnTo>
                    <a:pt x="41" y="0"/>
                  </a:lnTo>
                  <a:lnTo>
                    <a:pt x="37" y="0"/>
                  </a:lnTo>
                  <a:lnTo>
                    <a:pt x="37" y="0"/>
                  </a:lnTo>
                  <a:lnTo>
                    <a:pt x="29" y="0"/>
                  </a:lnTo>
                  <a:lnTo>
                    <a:pt x="29" y="0"/>
                  </a:lnTo>
                  <a:lnTo>
                    <a:pt x="26" y="0"/>
                  </a:lnTo>
                  <a:lnTo>
                    <a:pt x="22" y="0"/>
                  </a:lnTo>
                  <a:lnTo>
                    <a:pt x="22" y="0"/>
                  </a:lnTo>
                  <a:lnTo>
                    <a:pt x="18" y="3"/>
                  </a:lnTo>
                  <a:lnTo>
                    <a:pt x="15" y="3"/>
                  </a:lnTo>
                  <a:lnTo>
                    <a:pt x="15" y="7"/>
                  </a:lnTo>
                  <a:lnTo>
                    <a:pt x="18" y="7"/>
                  </a:lnTo>
                  <a:lnTo>
                    <a:pt x="15" y="7"/>
                  </a:lnTo>
                  <a:lnTo>
                    <a:pt x="15" y="11"/>
                  </a:lnTo>
                  <a:lnTo>
                    <a:pt x="15" y="11"/>
                  </a:lnTo>
                  <a:lnTo>
                    <a:pt x="18" y="14"/>
                  </a:lnTo>
                  <a:lnTo>
                    <a:pt x="18" y="14"/>
                  </a:lnTo>
                  <a:lnTo>
                    <a:pt x="15" y="14"/>
                  </a:lnTo>
                  <a:lnTo>
                    <a:pt x="11" y="18"/>
                  </a:lnTo>
                  <a:lnTo>
                    <a:pt x="11" y="22"/>
                  </a:lnTo>
                  <a:lnTo>
                    <a:pt x="11" y="22"/>
                  </a:lnTo>
                  <a:lnTo>
                    <a:pt x="15" y="26"/>
                  </a:lnTo>
                  <a:lnTo>
                    <a:pt x="15" y="26"/>
                  </a:lnTo>
                  <a:lnTo>
                    <a:pt x="15" y="29"/>
                  </a:lnTo>
                  <a:lnTo>
                    <a:pt x="11" y="29"/>
                  </a:lnTo>
                  <a:lnTo>
                    <a:pt x="11" y="33"/>
                  </a:lnTo>
                  <a:lnTo>
                    <a:pt x="11" y="37"/>
                  </a:lnTo>
                  <a:lnTo>
                    <a:pt x="15" y="37"/>
                  </a:lnTo>
                  <a:lnTo>
                    <a:pt x="15" y="40"/>
                  </a:lnTo>
                  <a:lnTo>
                    <a:pt x="18" y="48"/>
                  </a:lnTo>
                  <a:lnTo>
                    <a:pt x="18" y="48"/>
                  </a:lnTo>
                  <a:lnTo>
                    <a:pt x="15" y="48"/>
                  </a:lnTo>
                  <a:lnTo>
                    <a:pt x="11" y="52"/>
                  </a:lnTo>
                  <a:lnTo>
                    <a:pt x="11" y="52"/>
                  </a:lnTo>
                  <a:lnTo>
                    <a:pt x="15" y="55"/>
                  </a:lnTo>
                  <a:lnTo>
                    <a:pt x="15" y="59"/>
                  </a:lnTo>
                  <a:lnTo>
                    <a:pt x="15" y="59"/>
                  </a:lnTo>
                  <a:lnTo>
                    <a:pt x="11" y="59"/>
                  </a:lnTo>
                  <a:lnTo>
                    <a:pt x="11" y="63"/>
                  </a:lnTo>
                  <a:lnTo>
                    <a:pt x="7" y="66"/>
                  </a:lnTo>
                  <a:lnTo>
                    <a:pt x="7" y="66"/>
                  </a:lnTo>
                  <a:lnTo>
                    <a:pt x="4" y="70"/>
                  </a:lnTo>
                  <a:lnTo>
                    <a:pt x="4" y="70"/>
                  </a:lnTo>
                  <a:lnTo>
                    <a:pt x="0" y="70"/>
                  </a:lnTo>
                  <a:lnTo>
                    <a:pt x="0" y="70"/>
                  </a:lnTo>
                  <a:lnTo>
                    <a:pt x="0" y="74"/>
                  </a:lnTo>
                  <a:lnTo>
                    <a:pt x="0" y="78"/>
                  </a:lnTo>
                  <a:lnTo>
                    <a:pt x="0" y="81"/>
                  </a:lnTo>
                  <a:lnTo>
                    <a:pt x="0" y="81"/>
                  </a:lnTo>
                  <a:lnTo>
                    <a:pt x="0" y="85"/>
                  </a:lnTo>
                  <a:lnTo>
                    <a:pt x="0" y="85"/>
                  </a:lnTo>
                  <a:lnTo>
                    <a:pt x="0" y="85"/>
                  </a:lnTo>
                  <a:lnTo>
                    <a:pt x="0" y="89"/>
                  </a:lnTo>
                  <a:lnTo>
                    <a:pt x="0" y="89"/>
                  </a:lnTo>
                  <a:lnTo>
                    <a:pt x="0" y="96"/>
                  </a:lnTo>
                  <a:lnTo>
                    <a:pt x="0" y="96"/>
                  </a:lnTo>
                  <a:lnTo>
                    <a:pt x="0" y="100"/>
                  </a:lnTo>
                  <a:lnTo>
                    <a:pt x="0" y="107"/>
                  </a:lnTo>
                  <a:lnTo>
                    <a:pt x="0" y="111"/>
                  </a:lnTo>
                  <a:lnTo>
                    <a:pt x="7" y="111"/>
                  </a:lnTo>
                  <a:lnTo>
                    <a:pt x="11" y="111"/>
                  </a:lnTo>
                  <a:lnTo>
                    <a:pt x="22" y="115"/>
                  </a:lnTo>
                  <a:lnTo>
                    <a:pt x="29" y="122"/>
                  </a:lnTo>
                  <a:lnTo>
                    <a:pt x="33" y="129"/>
                  </a:lnTo>
                  <a:lnTo>
                    <a:pt x="33" y="133"/>
                  </a:lnTo>
                  <a:lnTo>
                    <a:pt x="37" y="133"/>
                  </a:lnTo>
                  <a:lnTo>
                    <a:pt x="37" y="141"/>
                  </a:lnTo>
                  <a:lnTo>
                    <a:pt x="41" y="144"/>
                  </a:lnTo>
                  <a:lnTo>
                    <a:pt x="48" y="144"/>
                  </a:lnTo>
                  <a:lnTo>
                    <a:pt x="63" y="144"/>
                  </a:lnTo>
                  <a:lnTo>
                    <a:pt x="66" y="141"/>
                  </a:lnTo>
                  <a:lnTo>
                    <a:pt x="70" y="144"/>
                  </a:lnTo>
                  <a:lnTo>
                    <a:pt x="78" y="141"/>
                  </a:lnTo>
                  <a:lnTo>
                    <a:pt x="81" y="141"/>
                  </a:lnTo>
                  <a:lnTo>
                    <a:pt x="85" y="141"/>
                  </a:lnTo>
                  <a:lnTo>
                    <a:pt x="85" y="137"/>
                  </a:lnTo>
                  <a:lnTo>
                    <a:pt x="89" y="141"/>
                  </a:lnTo>
                  <a:lnTo>
                    <a:pt x="89" y="141"/>
                  </a:lnTo>
                  <a:lnTo>
                    <a:pt x="89" y="141"/>
                  </a:lnTo>
                  <a:lnTo>
                    <a:pt x="89" y="137"/>
                  </a:lnTo>
                  <a:lnTo>
                    <a:pt x="96" y="133"/>
                  </a:lnTo>
                  <a:lnTo>
                    <a:pt x="96" y="129"/>
                  </a:lnTo>
                  <a:lnTo>
                    <a:pt x="96" y="126"/>
                  </a:lnTo>
                  <a:lnTo>
                    <a:pt x="96" y="122"/>
                  </a:lnTo>
                  <a:lnTo>
                    <a:pt x="96" y="122"/>
                  </a:lnTo>
                  <a:lnTo>
                    <a:pt x="96" y="118"/>
                  </a:lnTo>
                  <a:lnTo>
                    <a:pt x="100" y="118"/>
                  </a:lnTo>
                  <a:lnTo>
                    <a:pt x="104" y="115"/>
                  </a:lnTo>
                  <a:lnTo>
                    <a:pt x="104" y="115"/>
                  </a:lnTo>
                  <a:lnTo>
                    <a:pt x="107" y="111"/>
                  </a:lnTo>
                  <a:lnTo>
                    <a:pt x="107" y="107"/>
                  </a:lnTo>
                  <a:lnTo>
                    <a:pt x="111" y="107"/>
                  </a:lnTo>
                  <a:lnTo>
                    <a:pt x="115" y="104"/>
                  </a:lnTo>
                  <a:lnTo>
                    <a:pt x="115" y="104"/>
                  </a:lnTo>
                  <a:lnTo>
                    <a:pt x="115" y="104"/>
                  </a:lnTo>
                  <a:lnTo>
                    <a:pt x="118" y="107"/>
                  </a:lnTo>
                  <a:lnTo>
                    <a:pt x="122" y="104"/>
                  </a:lnTo>
                  <a:lnTo>
                    <a:pt x="126" y="107"/>
                  </a:lnTo>
                  <a:lnTo>
                    <a:pt x="126" y="111"/>
                  </a:lnTo>
                  <a:lnTo>
                    <a:pt x="129" y="111"/>
                  </a:lnTo>
                  <a:lnTo>
                    <a:pt x="129" y="111"/>
                  </a:lnTo>
                  <a:lnTo>
                    <a:pt x="133" y="111"/>
                  </a:lnTo>
                  <a:lnTo>
                    <a:pt x="137" y="107"/>
                  </a:lnTo>
                  <a:lnTo>
                    <a:pt x="137" y="107"/>
                  </a:lnTo>
                  <a:lnTo>
                    <a:pt x="137" y="104"/>
                  </a:lnTo>
                  <a:lnTo>
                    <a:pt x="141" y="104"/>
                  </a:lnTo>
                  <a:lnTo>
                    <a:pt x="144" y="100"/>
                  </a:lnTo>
                  <a:lnTo>
                    <a:pt x="144" y="100"/>
                  </a:lnTo>
                  <a:lnTo>
                    <a:pt x="144" y="96"/>
                  </a:lnTo>
                  <a:lnTo>
                    <a:pt x="148" y="89"/>
                  </a:lnTo>
                  <a:lnTo>
                    <a:pt x="148" y="89"/>
                  </a:lnTo>
                  <a:lnTo>
                    <a:pt x="148" y="85"/>
                  </a:lnTo>
                  <a:lnTo>
                    <a:pt x="152" y="85"/>
                  </a:lnTo>
                  <a:lnTo>
                    <a:pt x="155" y="81"/>
                  </a:lnTo>
                  <a:lnTo>
                    <a:pt x="159" y="78"/>
                  </a:lnTo>
                  <a:lnTo>
                    <a:pt x="159" y="74"/>
                  </a:lnTo>
                  <a:lnTo>
                    <a:pt x="159" y="74"/>
                  </a:lnTo>
                  <a:lnTo>
                    <a:pt x="159" y="66"/>
                  </a:lnTo>
                  <a:lnTo>
                    <a:pt x="163" y="66"/>
                  </a:lnTo>
                  <a:lnTo>
                    <a:pt x="166" y="63"/>
                  </a:lnTo>
                  <a:lnTo>
                    <a:pt x="166" y="63"/>
                  </a:lnTo>
                  <a:lnTo>
                    <a:pt x="170" y="59"/>
                  </a:lnTo>
                  <a:lnTo>
                    <a:pt x="170" y="55"/>
                  </a:lnTo>
                  <a:lnTo>
                    <a:pt x="170" y="52"/>
                  </a:lnTo>
                  <a:lnTo>
                    <a:pt x="170" y="48"/>
                  </a:lnTo>
                  <a:lnTo>
                    <a:pt x="174" y="44"/>
                  </a:lnTo>
                  <a:lnTo>
                    <a:pt x="174" y="44"/>
                  </a:lnTo>
                  <a:lnTo>
                    <a:pt x="174" y="40"/>
                  </a:lnTo>
                  <a:lnTo>
                    <a:pt x="178" y="40"/>
                  </a:lnTo>
                  <a:lnTo>
                    <a:pt x="181" y="40"/>
                  </a:lnTo>
                  <a:lnTo>
                    <a:pt x="181" y="37"/>
                  </a:lnTo>
                  <a:lnTo>
                    <a:pt x="185" y="37"/>
                  </a:lnTo>
                  <a:lnTo>
                    <a:pt x="185" y="33"/>
                  </a:lnTo>
                  <a:lnTo>
                    <a:pt x="185" y="29"/>
                  </a:lnTo>
                  <a:lnTo>
                    <a:pt x="185" y="29"/>
                  </a:lnTo>
                  <a:lnTo>
                    <a:pt x="185" y="26"/>
                  </a:lnTo>
                  <a:lnTo>
                    <a:pt x="181" y="26"/>
                  </a:lnTo>
                  <a:lnTo>
                    <a:pt x="181" y="22"/>
                  </a:lnTo>
                  <a:lnTo>
                    <a:pt x="181" y="18"/>
                  </a:lnTo>
                  <a:lnTo>
                    <a:pt x="181" y="14"/>
                  </a:lnTo>
                  <a:lnTo>
                    <a:pt x="178" y="11"/>
                  </a:lnTo>
                  <a:lnTo>
                    <a:pt x="178" y="1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29" name="Freeform 131"/>
            <p:cNvSpPr/>
            <p:nvPr/>
          </p:nvSpPr>
          <p:spPr bwMode="auto">
            <a:xfrm>
              <a:off x="4430689" y="3172109"/>
              <a:ext cx="5147" cy="3860"/>
            </a:xfrm>
            <a:custGeom>
              <a:avLst/>
              <a:gdLst>
                <a:gd name="T0" fmla="*/ 0 w 4"/>
                <a:gd name="T1" fmla="*/ 3 h 3"/>
                <a:gd name="T2" fmla="*/ 0 w 4"/>
                <a:gd name="T3" fmla="*/ 0 h 3"/>
                <a:gd name="T4" fmla="*/ 0 w 4"/>
                <a:gd name="T5" fmla="*/ 0 h 3"/>
                <a:gd name="T6" fmla="*/ 4 w 4"/>
                <a:gd name="T7" fmla="*/ 0 h 3"/>
                <a:gd name="T8" fmla="*/ 4 w 4"/>
                <a:gd name="T9" fmla="*/ 3 h 3"/>
                <a:gd name="T10" fmla="*/ 0 w 4"/>
                <a:gd name="T11" fmla="*/ 3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lnTo>
                    <a:pt x="0" y="0"/>
                  </a:lnTo>
                  <a:lnTo>
                    <a:pt x="0" y="0"/>
                  </a:lnTo>
                  <a:lnTo>
                    <a:pt x="4" y="0"/>
                  </a:lnTo>
                  <a:lnTo>
                    <a:pt x="4" y="3"/>
                  </a:lnTo>
                  <a:lnTo>
                    <a:pt x="0" y="3"/>
                  </a:lnTo>
                  <a:lnTo>
                    <a:pt x="0" y="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0" name="Freeform 132"/>
            <p:cNvSpPr/>
            <p:nvPr/>
          </p:nvSpPr>
          <p:spPr bwMode="auto">
            <a:xfrm>
              <a:off x="4469289" y="3105203"/>
              <a:ext cx="9007" cy="14153"/>
            </a:xfrm>
            <a:custGeom>
              <a:avLst/>
              <a:gdLst>
                <a:gd name="T0" fmla="*/ 0 w 7"/>
                <a:gd name="T1" fmla="*/ 7 h 11"/>
                <a:gd name="T2" fmla="*/ 0 w 7"/>
                <a:gd name="T3" fmla="*/ 3 h 11"/>
                <a:gd name="T4" fmla="*/ 4 w 7"/>
                <a:gd name="T5" fmla="*/ 3 h 11"/>
                <a:gd name="T6" fmla="*/ 4 w 7"/>
                <a:gd name="T7" fmla="*/ 0 h 11"/>
                <a:gd name="T8" fmla="*/ 7 w 7"/>
                <a:gd name="T9" fmla="*/ 0 h 11"/>
                <a:gd name="T10" fmla="*/ 7 w 7"/>
                <a:gd name="T11" fmla="*/ 0 h 11"/>
                <a:gd name="T12" fmla="*/ 7 w 7"/>
                <a:gd name="T13" fmla="*/ 3 h 11"/>
                <a:gd name="T14" fmla="*/ 7 w 7"/>
                <a:gd name="T15" fmla="*/ 11 h 11"/>
                <a:gd name="T16" fmla="*/ 4 w 7"/>
                <a:gd name="T17" fmla="*/ 7 h 11"/>
                <a:gd name="T18" fmla="*/ 0 w 7"/>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1">
                  <a:moveTo>
                    <a:pt x="0" y="7"/>
                  </a:moveTo>
                  <a:lnTo>
                    <a:pt x="0" y="3"/>
                  </a:lnTo>
                  <a:lnTo>
                    <a:pt x="4" y="3"/>
                  </a:lnTo>
                  <a:lnTo>
                    <a:pt x="4" y="0"/>
                  </a:lnTo>
                  <a:lnTo>
                    <a:pt x="7" y="0"/>
                  </a:lnTo>
                  <a:lnTo>
                    <a:pt x="7" y="0"/>
                  </a:lnTo>
                  <a:lnTo>
                    <a:pt x="7" y="3"/>
                  </a:lnTo>
                  <a:lnTo>
                    <a:pt x="7" y="11"/>
                  </a:lnTo>
                  <a:lnTo>
                    <a:pt x="4" y="7"/>
                  </a:lnTo>
                  <a:lnTo>
                    <a:pt x="0" y="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1" name="Freeform 133"/>
            <p:cNvSpPr/>
            <p:nvPr/>
          </p:nvSpPr>
          <p:spPr bwMode="auto">
            <a:xfrm>
              <a:off x="4474436" y="2923790"/>
              <a:ext cx="162115" cy="218727"/>
            </a:xfrm>
            <a:custGeom>
              <a:avLst/>
              <a:gdLst>
                <a:gd name="T0" fmla="*/ 7 w 126"/>
                <a:gd name="T1" fmla="*/ 122 h 170"/>
                <a:gd name="T2" fmla="*/ 7 w 126"/>
                <a:gd name="T3" fmla="*/ 111 h 170"/>
                <a:gd name="T4" fmla="*/ 11 w 126"/>
                <a:gd name="T5" fmla="*/ 107 h 170"/>
                <a:gd name="T6" fmla="*/ 18 w 126"/>
                <a:gd name="T7" fmla="*/ 100 h 170"/>
                <a:gd name="T8" fmla="*/ 26 w 126"/>
                <a:gd name="T9" fmla="*/ 93 h 170"/>
                <a:gd name="T10" fmla="*/ 29 w 126"/>
                <a:gd name="T11" fmla="*/ 96 h 170"/>
                <a:gd name="T12" fmla="*/ 37 w 126"/>
                <a:gd name="T13" fmla="*/ 100 h 170"/>
                <a:gd name="T14" fmla="*/ 44 w 126"/>
                <a:gd name="T15" fmla="*/ 100 h 170"/>
                <a:gd name="T16" fmla="*/ 48 w 126"/>
                <a:gd name="T17" fmla="*/ 93 h 170"/>
                <a:gd name="T18" fmla="*/ 55 w 126"/>
                <a:gd name="T19" fmla="*/ 89 h 170"/>
                <a:gd name="T20" fmla="*/ 59 w 126"/>
                <a:gd name="T21" fmla="*/ 78 h 170"/>
                <a:gd name="T22" fmla="*/ 66 w 126"/>
                <a:gd name="T23" fmla="*/ 70 h 170"/>
                <a:gd name="T24" fmla="*/ 70 w 126"/>
                <a:gd name="T25" fmla="*/ 63 h 170"/>
                <a:gd name="T26" fmla="*/ 77 w 126"/>
                <a:gd name="T27" fmla="*/ 52 h 170"/>
                <a:gd name="T28" fmla="*/ 81 w 126"/>
                <a:gd name="T29" fmla="*/ 44 h 170"/>
                <a:gd name="T30" fmla="*/ 85 w 126"/>
                <a:gd name="T31" fmla="*/ 33 h 170"/>
                <a:gd name="T32" fmla="*/ 89 w 126"/>
                <a:gd name="T33" fmla="*/ 29 h 170"/>
                <a:gd name="T34" fmla="*/ 96 w 126"/>
                <a:gd name="T35" fmla="*/ 26 h 170"/>
                <a:gd name="T36" fmla="*/ 96 w 126"/>
                <a:gd name="T37" fmla="*/ 18 h 170"/>
                <a:gd name="T38" fmla="*/ 92 w 126"/>
                <a:gd name="T39" fmla="*/ 11 h 170"/>
                <a:gd name="T40" fmla="*/ 89 w 126"/>
                <a:gd name="T41" fmla="*/ 0 h 170"/>
                <a:gd name="T42" fmla="*/ 103 w 126"/>
                <a:gd name="T43" fmla="*/ 11 h 170"/>
                <a:gd name="T44" fmla="*/ 107 w 126"/>
                <a:gd name="T45" fmla="*/ 18 h 170"/>
                <a:gd name="T46" fmla="*/ 103 w 126"/>
                <a:gd name="T47" fmla="*/ 26 h 170"/>
                <a:gd name="T48" fmla="*/ 103 w 126"/>
                <a:gd name="T49" fmla="*/ 33 h 170"/>
                <a:gd name="T50" fmla="*/ 107 w 126"/>
                <a:gd name="T51" fmla="*/ 41 h 170"/>
                <a:gd name="T52" fmla="*/ 114 w 126"/>
                <a:gd name="T53" fmla="*/ 48 h 170"/>
                <a:gd name="T54" fmla="*/ 111 w 126"/>
                <a:gd name="T55" fmla="*/ 48 h 170"/>
                <a:gd name="T56" fmla="*/ 103 w 126"/>
                <a:gd name="T57" fmla="*/ 48 h 170"/>
                <a:gd name="T58" fmla="*/ 96 w 126"/>
                <a:gd name="T59" fmla="*/ 48 h 170"/>
                <a:gd name="T60" fmla="*/ 92 w 126"/>
                <a:gd name="T61" fmla="*/ 52 h 170"/>
                <a:gd name="T62" fmla="*/ 92 w 126"/>
                <a:gd name="T63" fmla="*/ 55 h 170"/>
                <a:gd name="T64" fmla="*/ 103 w 126"/>
                <a:gd name="T65" fmla="*/ 63 h 170"/>
                <a:gd name="T66" fmla="*/ 114 w 126"/>
                <a:gd name="T67" fmla="*/ 74 h 170"/>
                <a:gd name="T68" fmla="*/ 114 w 126"/>
                <a:gd name="T69" fmla="*/ 85 h 170"/>
                <a:gd name="T70" fmla="*/ 107 w 126"/>
                <a:gd name="T71" fmla="*/ 96 h 170"/>
                <a:gd name="T72" fmla="*/ 100 w 126"/>
                <a:gd name="T73" fmla="*/ 104 h 170"/>
                <a:gd name="T74" fmla="*/ 100 w 126"/>
                <a:gd name="T75" fmla="*/ 111 h 170"/>
                <a:gd name="T76" fmla="*/ 100 w 126"/>
                <a:gd name="T77" fmla="*/ 122 h 170"/>
                <a:gd name="T78" fmla="*/ 107 w 126"/>
                <a:gd name="T79" fmla="*/ 133 h 170"/>
                <a:gd name="T80" fmla="*/ 114 w 126"/>
                <a:gd name="T81" fmla="*/ 144 h 170"/>
                <a:gd name="T82" fmla="*/ 126 w 126"/>
                <a:gd name="T83" fmla="*/ 152 h 170"/>
                <a:gd name="T84" fmla="*/ 126 w 126"/>
                <a:gd name="T85" fmla="*/ 159 h 170"/>
                <a:gd name="T86" fmla="*/ 126 w 126"/>
                <a:gd name="T87" fmla="*/ 163 h 170"/>
                <a:gd name="T88" fmla="*/ 122 w 126"/>
                <a:gd name="T89" fmla="*/ 170 h 170"/>
                <a:gd name="T90" fmla="*/ 122 w 126"/>
                <a:gd name="T91" fmla="*/ 170 h 170"/>
                <a:gd name="T92" fmla="*/ 118 w 126"/>
                <a:gd name="T93" fmla="*/ 170 h 170"/>
                <a:gd name="T94" fmla="*/ 111 w 126"/>
                <a:gd name="T95" fmla="*/ 167 h 170"/>
                <a:gd name="T96" fmla="*/ 107 w 126"/>
                <a:gd name="T97" fmla="*/ 170 h 170"/>
                <a:gd name="T98" fmla="*/ 100 w 126"/>
                <a:gd name="T99" fmla="*/ 167 h 170"/>
                <a:gd name="T100" fmla="*/ 96 w 126"/>
                <a:gd name="T101" fmla="*/ 167 h 170"/>
                <a:gd name="T102" fmla="*/ 74 w 126"/>
                <a:gd name="T103" fmla="*/ 163 h 170"/>
                <a:gd name="T104" fmla="*/ 66 w 126"/>
                <a:gd name="T105" fmla="*/ 163 h 170"/>
                <a:gd name="T106" fmla="*/ 63 w 126"/>
                <a:gd name="T107" fmla="*/ 163 h 170"/>
                <a:gd name="T108" fmla="*/ 55 w 126"/>
                <a:gd name="T109" fmla="*/ 163 h 170"/>
                <a:gd name="T110" fmla="*/ 48 w 126"/>
                <a:gd name="T111" fmla="*/ 163 h 170"/>
                <a:gd name="T112" fmla="*/ 44 w 126"/>
                <a:gd name="T113" fmla="*/ 167 h 170"/>
                <a:gd name="T114" fmla="*/ 22 w 126"/>
                <a:gd name="T115" fmla="*/ 167 h 170"/>
                <a:gd name="T116" fmla="*/ 18 w 126"/>
                <a:gd name="T117" fmla="*/ 163 h 170"/>
                <a:gd name="T118" fmla="*/ 18 w 126"/>
                <a:gd name="T119" fmla="*/ 148 h 170"/>
                <a:gd name="T120" fmla="*/ 18 w 126"/>
                <a:gd name="T121" fmla="*/ 137 h 170"/>
                <a:gd name="T122" fmla="*/ 7 w 126"/>
                <a:gd name="T123" fmla="*/ 137 h 170"/>
                <a:gd name="T124" fmla="*/ 0 w 126"/>
                <a:gd name="T125"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70">
                  <a:moveTo>
                    <a:pt x="0" y="130"/>
                  </a:moveTo>
                  <a:lnTo>
                    <a:pt x="0" y="126"/>
                  </a:lnTo>
                  <a:lnTo>
                    <a:pt x="7" y="122"/>
                  </a:lnTo>
                  <a:lnTo>
                    <a:pt x="7" y="118"/>
                  </a:lnTo>
                  <a:lnTo>
                    <a:pt x="7" y="115"/>
                  </a:lnTo>
                  <a:lnTo>
                    <a:pt x="7" y="111"/>
                  </a:lnTo>
                  <a:lnTo>
                    <a:pt x="7" y="111"/>
                  </a:lnTo>
                  <a:lnTo>
                    <a:pt x="7" y="107"/>
                  </a:lnTo>
                  <a:lnTo>
                    <a:pt x="11" y="107"/>
                  </a:lnTo>
                  <a:lnTo>
                    <a:pt x="15" y="104"/>
                  </a:lnTo>
                  <a:lnTo>
                    <a:pt x="15" y="104"/>
                  </a:lnTo>
                  <a:lnTo>
                    <a:pt x="18" y="100"/>
                  </a:lnTo>
                  <a:lnTo>
                    <a:pt x="18" y="96"/>
                  </a:lnTo>
                  <a:lnTo>
                    <a:pt x="22" y="96"/>
                  </a:lnTo>
                  <a:lnTo>
                    <a:pt x="26" y="93"/>
                  </a:lnTo>
                  <a:lnTo>
                    <a:pt x="26" y="93"/>
                  </a:lnTo>
                  <a:lnTo>
                    <a:pt x="26" y="93"/>
                  </a:lnTo>
                  <a:lnTo>
                    <a:pt x="29" y="96"/>
                  </a:lnTo>
                  <a:lnTo>
                    <a:pt x="33" y="93"/>
                  </a:lnTo>
                  <a:lnTo>
                    <a:pt x="37" y="96"/>
                  </a:lnTo>
                  <a:lnTo>
                    <a:pt x="37" y="100"/>
                  </a:lnTo>
                  <a:lnTo>
                    <a:pt x="40" y="100"/>
                  </a:lnTo>
                  <a:lnTo>
                    <a:pt x="40" y="100"/>
                  </a:lnTo>
                  <a:lnTo>
                    <a:pt x="44" y="100"/>
                  </a:lnTo>
                  <a:lnTo>
                    <a:pt x="48" y="96"/>
                  </a:lnTo>
                  <a:lnTo>
                    <a:pt x="48" y="96"/>
                  </a:lnTo>
                  <a:lnTo>
                    <a:pt x="48" y="93"/>
                  </a:lnTo>
                  <a:lnTo>
                    <a:pt x="52" y="93"/>
                  </a:lnTo>
                  <a:lnTo>
                    <a:pt x="55" y="89"/>
                  </a:lnTo>
                  <a:lnTo>
                    <a:pt x="55" y="89"/>
                  </a:lnTo>
                  <a:lnTo>
                    <a:pt x="55" y="85"/>
                  </a:lnTo>
                  <a:lnTo>
                    <a:pt x="59" y="78"/>
                  </a:lnTo>
                  <a:lnTo>
                    <a:pt x="59" y="78"/>
                  </a:lnTo>
                  <a:lnTo>
                    <a:pt x="59" y="74"/>
                  </a:lnTo>
                  <a:lnTo>
                    <a:pt x="63" y="74"/>
                  </a:lnTo>
                  <a:lnTo>
                    <a:pt x="66" y="70"/>
                  </a:lnTo>
                  <a:lnTo>
                    <a:pt x="70" y="67"/>
                  </a:lnTo>
                  <a:lnTo>
                    <a:pt x="70" y="63"/>
                  </a:lnTo>
                  <a:lnTo>
                    <a:pt x="70" y="63"/>
                  </a:lnTo>
                  <a:lnTo>
                    <a:pt x="70" y="55"/>
                  </a:lnTo>
                  <a:lnTo>
                    <a:pt x="74" y="55"/>
                  </a:lnTo>
                  <a:lnTo>
                    <a:pt x="77" y="52"/>
                  </a:lnTo>
                  <a:lnTo>
                    <a:pt x="77" y="52"/>
                  </a:lnTo>
                  <a:lnTo>
                    <a:pt x="81" y="48"/>
                  </a:lnTo>
                  <a:lnTo>
                    <a:pt x="81" y="44"/>
                  </a:lnTo>
                  <a:lnTo>
                    <a:pt x="81" y="41"/>
                  </a:lnTo>
                  <a:lnTo>
                    <a:pt x="81" y="37"/>
                  </a:lnTo>
                  <a:lnTo>
                    <a:pt x="85" y="33"/>
                  </a:lnTo>
                  <a:lnTo>
                    <a:pt x="85" y="33"/>
                  </a:lnTo>
                  <a:lnTo>
                    <a:pt x="85" y="29"/>
                  </a:lnTo>
                  <a:lnTo>
                    <a:pt x="89" y="29"/>
                  </a:lnTo>
                  <a:lnTo>
                    <a:pt x="92" y="29"/>
                  </a:lnTo>
                  <a:lnTo>
                    <a:pt x="92" y="26"/>
                  </a:lnTo>
                  <a:lnTo>
                    <a:pt x="96" y="26"/>
                  </a:lnTo>
                  <a:lnTo>
                    <a:pt x="96" y="22"/>
                  </a:lnTo>
                  <a:lnTo>
                    <a:pt x="96" y="18"/>
                  </a:lnTo>
                  <a:lnTo>
                    <a:pt x="96" y="18"/>
                  </a:lnTo>
                  <a:lnTo>
                    <a:pt x="96" y="15"/>
                  </a:lnTo>
                  <a:lnTo>
                    <a:pt x="92" y="15"/>
                  </a:lnTo>
                  <a:lnTo>
                    <a:pt x="92" y="11"/>
                  </a:lnTo>
                  <a:lnTo>
                    <a:pt x="92" y="7"/>
                  </a:lnTo>
                  <a:lnTo>
                    <a:pt x="92" y="3"/>
                  </a:lnTo>
                  <a:lnTo>
                    <a:pt x="89" y="0"/>
                  </a:lnTo>
                  <a:lnTo>
                    <a:pt x="96" y="3"/>
                  </a:lnTo>
                  <a:lnTo>
                    <a:pt x="100" y="7"/>
                  </a:lnTo>
                  <a:lnTo>
                    <a:pt x="103" y="11"/>
                  </a:lnTo>
                  <a:lnTo>
                    <a:pt x="103" y="15"/>
                  </a:lnTo>
                  <a:lnTo>
                    <a:pt x="103" y="15"/>
                  </a:lnTo>
                  <a:lnTo>
                    <a:pt x="107" y="18"/>
                  </a:lnTo>
                  <a:lnTo>
                    <a:pt x="107" y="22"/>
                  </a:lnTo>
                  <a:lnTo>
                    <a:pt x="103" y="22"/>
                  </a:lnTo>
                  <a:lnTo>
                    <a:pt x="103" y="26"/>
                  </a:lnTo>
                  <a:lnTo>
                    <a:pt x="107" y="26"/>
                  </a:lnTo>
                  <a:lnTo>
                    <a:pt x="103" y="29"/>
                  </a:lnTo>
                  <a:lnTo>
                    <a:pt x="103" y="33"/>
                  </a:lnTo>
                  <a:lnTo>
                    <a:pt x="103" y="37"/>
                  </a:lnTo>
                  <a:lnTo>
                    <a:pt x="107" y="41"/>
                  </a:lnTo>
                  <a:lnTo>
                    <a:pt x="107" y="41"/>
                  </a:lnTo>
                  <a:lnTo>
                    <a:pt x="111" y="44"/>
                  </a:lnTo>
                  <a:lnTo>
                    <a:pt x="114" y="48"/>
                  </a:lnTo>
                  <a:lnTo>
                    <a:pt x="114" y="48"/>
                  </a:lnTo>
                  <a:lnTo>
                    <a:pt x="114" y="48"/>
                  </a:lnTo>
                  <a:lnTo>
                    <a:pt x="111" y="48"/>
                  </a:lnTo>
                  <a:lnTo>
                    <a:pt x="111" y="48"/>
                  </a:lnTo>
                  <a:lnTo>
                    <a:pt x="107" y="48"/>
                  </a:lnTo>
                  <a:lnTo>
                    <a:pt x="103" y="48"/>
                  </a:lnTo>
                  <a:lnTo>
                    <a:pt x="103" y="48"/>
                  </a:lnTo>
                  <a:lnTo>
                    <a:pt x="100" y="48"/>
                  </a:lnTo>
                  <a:lnTo>
                    <a:pt x="96" y="48"/>
                  </a:lnTo>
                  <a:lnTo>
                    <a:pt x="96" y="48"/>
                  </a:lnTo>
                  <a:lnTo>
                    <a:pt x="92" y="48"/>
                  </a:lnTo>
                  <a:lnTo>
                    <a:pt x="92" y="48"/>
                  </a:lnTo>
                  <a:lnTo>
                    <a:pt x="92" y="52"/>
                  </a:lnTo>
                  <a:lnTo>
                    <a:pt x="92" y="52"/>
                  </a:lnTo>
                  <a:lnTo>
                    <a:pt x="92" y="55"/>
                  </a:lnTo>
                  <a:lnTo>
                    <a:pt x="92" y="55"/>
                  </a:lnTo>
                  <a:lnTo>
                    <a:pt x="92" y="59"/>
                  </a:lnTo>
                  <a:lnTo>
                    <a:pt x="96" y="59"/>
                  </a:lnTo>
                  <a:lnTo>
                    <a:pt x="103" y="63"/>
                  </a:lnTo>
                  <a:lnTo>
                    <a:pt x="107" y="70"/>
                  </a:lnTo>
                  <a:lnTo>
                    <a:pt x="111" y="70"/>
                  </a:lnTo>
                  <a:lnTo>
                    <a:pt x="114" y="74"/>
                  </a:lnTo>
                  <a:lnTo>
                    <a:pt x="114" y="78"/>
                  </a:lnTo>
                  <a:lnTo>
                    <a:pt x="114" y="81"/>
                  </a:lnTo>
                  <a:lnTo>
                    <a:pt x="114" y="85"/>
                  </a:lnTo>
                  <a:lnTo>
                    <a:pt x="111" y="85"/>
                  </a:lnTo>
                  <a:lnTo>
                    <a:pt x="111" y="89"/>
                  </a:lnTo>
                  <a:lnTo>
                    <a:pt x="107" y="96"/>
                  </a:lnTo>
                  <a:lnTo>
                    <a:pt x="103" y="100"/>
                  </a:lnTo>
                  <a:lnTo>
                    <a:pt x="100" y="104"/>
                  </a:lnTo>
                  <a:lnTo>
                    <a:pt x="100" y="104"/>
                  </a:lnTo>
                  <a:lnTo>
                    <a:pt x="96" y="104"/>
                  </a:lnTo>
                  <a:lnTo>
                    <a:pt x="100" y="107"/>
                  </a:lnTo>
                  <a:lnTo>
                    <a:pt x="100" y="111"/>
                  </a:lnTo>
                  <a:lnTo>
                    <a:pt x="100" y="115"/>
                  </a:lnTo>
                  <a:lnTo>
                    <a:pt x="100" y="118"/>
                  </a:lnTo>
                  <a:lnTo>
                    <a:pt x="100" y="122"/>
                  </a:lnTo>
                  <a:lnTo>
                    <a:pt x="100" y="130"/>
                  </a:lnTo>
                  <a:lnTo>
                    <a:pt x="103" y="130"/>
                  </a:lnTo>
                  <a:lnTo>
                    <a:pt x="107" y="133"/>
                  </a:lnTo>
                  <a:lnTo>
                    <a:pt x="111" y="137"/>
                  </a:lnTo>
                  <a:lnTo>
                    <a:pt x="111" y="137"/>
                  </a:lnTo>
                  <a:lnTo>
                    <a:pt x="114" y="144"/>
                  </a:lnTo>
                  <a:lnTo>
                    <a:pt x="118" y="148"/>
                  </a:lnTo>
                  <a:lnTo>
                    <a:pt x="118" y="152"/>
                  </a:lnTo>
                  <a:lnTo>
                    <a:pt x="126" y="152"/>
                  </a:lnTo>
                  <a:lnTo>
                    <a:pt x="126" y="156"/>
                  </a:lnTo>
                  <a:lnTo>
                    <a:pt x="126" y="159"/>
                  </a:lnTo>
                  <a:lnTo>
                    <a:pt x="126" y="159"/>
                  </a:lnTo>
                  <a:lnTo>
                    <a:pt x="126" y="159"/>
                  </a:lnTo>
                  <a:lnTo>
                    <a:pt x="126" y="159"/>
                  </a:lnTo>
                  <a:lnTo>
                    <a:pt x="126" y="163"/>
                  </a:lnTo>
                  <a:lnTo>
                    <a:pt x="122" y="167"/>
                  </a:lnTo>
                  <a:lnTo>
                    <a:pt x="122" y="167"/>
                  </a:lnTo>
                  <a:lnTo>
                    <a:pt x="122" y="170"/>
                  </a:lnTo>
                  <a:lnTo>
                    <a:pt x="122" y="170"/>
                  </a:lnTo>
                  <a:lnTo>
                    <a:pt x="122" y="170"/>
                  </a:lnTo>
                  <a:lnTo>
                    <a:pt x="122" y="170"/>
                  </a:lnTo>
                  <a:lnTo>
                    <a:pt x="118" y="170"/>
                  </a:lnTo>
                  <a:lnTo>
                    <a:pt x="118" y="170"/>
                  </a:lnTo>
                  <a:lnTo>
                    <a:pt x="118" y="170"/>
                  </a:lnTo>
                  <a:lnTo>
                    <a:pt x="114" y="170"/>
                  </a:lnTo>
                  <a:lnTo>
                    <a:pt x="111" y="170"/>
                  </a:lnTo>
                  <a:lnTo>
                    <a:pt x="111" y="167"/>
                  </a:lnTo>
                  <a:lnTo>
                    <a:pt x="107" y="167"/>
                  </a:lnTo>
                  <a:lnTo>
                    <a:pt x="107" y="170"/>
                  </a:lnTo>
                  <a:lnTo>
                    <a:pt x="107" y="170"/>
                  </a:lnTo>
                  <a:lnTo>
                    <a:pt x="103" y="167"/>
                  </a:lnTo>
                  <a:lnTo>
                    <a:pt x="103" y="167"/>
                  </a:lnTo>
                  <a:lnTo>
                    <a:pt x="100" y="167"/>
                  </a:lnTo>
                  <a:lnTo>
                    <a:pt x="100" y="167"/>
                  </a:lnTo>
                  <a:lnTo>
                    <a:pt x="100" y="167"/>
                  </a:lnTo>
                  <a:lnTo>
                    <a:pt x="96" y="167"/>
                  </a:lnTo>
                  <a:lnTo>
                    <a:pt x="96" y="167"/>
                  </a:lnTo>
                  <a:lnTo>
                    <a:pt x="74" y="167"/>
                  </a:lnTo>
                  <a:lnTo>
                    <a:pt x="74" y="163"/>
                  </a:lnTo>
                  <a:lnTo>
                    <a:pt x="74" y="163"/>
                  </a:lnTo>
                  <a:lnTo>
                    <a:pt x="70" y="167"/>
                  </a:lnTo>
                  <a:lnTo>
                    <a:pt x="66" y="163"/>
                  </a:lnTo>
                  <a:lnTo>
                    <a:pt x="66" y="163"/>
                  </a:lnTo>
                  <a:lnTo>
                    <a:pt x="66" y="163"/>
                  </a:lnTo>
                  <a:lnTo>
                    <a:pt x="63" y="163"/>
                  </a:lnTo>
                  <a:lnTo>
                    <a:pt x="59" y="163"/>
                  </a:lnTo>
                  <a:lnTo>
                    <a:pt x="55" y="163"/>
                  </a:lnTo>
                  <a:lnTo>
                    <a:pt x="55" y="163"/>
                  </a:lnTo>
                  <a:lnTo>
                    <a:pt x="48" y="163"/>
                  </a:lnTo>
                  <a:lnTo>
                    <a:pt x="48" y="163"/>
                  </a:lnTo>
                  <a:lnTo>
                    <a:pt x="48" y="163"/>
                  </a:lnTo>
                  <a:lnTo>
                    <a:pt x="44" y="167"/>
                  </a:lnTo>
                  <a:lnTo>
                    <a:pt x="44" y="167"/>
                  </a:lnTo>
                  <a:lnTo>
                    <a:pt x="44" y="167"/>
                  </a:lnTo>
                  <a:lnTo>
                    <a:pt x="26" y="167"/>
                  </a:lnTo>
                  <a:lnTo>
                    <a:pt x="22" y="167"/>
                  </a:lnTo>
                  <a:lnTo>
                    <a:pt x="22" y="167"/>
                  </a:lnTo>
                  <a:lnTo>
                    <a:pt x="18" y="167"/>
                  </a:lnTo>
                  <a:lnTo>
                    <a:pt x="22" y="163"/>
                  </a:lnTo>
                  <a:lnTo>
                    <a:pt x="18" y="163"/>
                  </a:lnTo>
                  <a:lnTo>
                    <a:pt x="22" y="156"/>
                  </a:lnTo>
                  <a:lnTo>
                    <a:pt x="22" y="152"/>
                  </a:lnTo>
                  <a:lnTo>
                    <a:pt x="18" y="148"/>
                  </a:lnTo>
                  <a:lnTo>
                    <a:pt x="18" y="141"/>
                  </a:lnTo>
                  <a:lnTo>
                    <a:pt x="18" y="141"/>
                  </a:lnTo>
                  <a:lnTo>
                    <a:pt x="18" y="137"/>
                  </a:lnTo>
                  <a:lnTo>
                    <a:pt x="11" y="137"/>
                  </a:lnTo>
                  <a:lnTo>
                    <a:pt x="11" y="137"/>
                  </a:lnTo>
                  <a:lnTo>
                    <a:pt x="7" y="137"/>
                  </a:lnTo>
                  <a:lnTo>
                    <a:pt x="7" y="126"/>
                  </a:lnTo>
                  <a:lnTo>
                    <a:pt x="3" y="130"/>
                  </a:lnTo>
                  <a:lnTo>
                    <a:pt x="0" y="13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2" name="Freeform 134"/>
            <p:cNvSpPr/>
            <p:nvPr/>
          </p:nvSpPr>
          <p:spPr bwMode="auto">
            <a:xfrm>
              <a:off x="4478295" y="3133509"/>
              <a:ext cx="119657" cy="119657"/>
            </a:xfrm>
            <a:custGeom>
              <a:avLst/>
              <a:gdLst>
                <a:gd name="T0" fmla="*/ 41 w 93"/>
                <a:gd name="T1" fmla="*/ 4 h 93"/>
                <a:gd name="T2" fmla="*/ 45 w 93"/>
                <a:gd name="T3" fmla="*/ 0 h 93"/>
                <a:gd name="T4" fmla="*/ 52 w 93"/>
                <a:gd name="T5" fmla="*/ 0 h 93"/>
                <a:gd name="T6" fmla="*/ 56 w 93"/>
                <a:gd name="T7" fmla="*/ 0 h 93"/>
                <a:gd name="T8" fmla="*/ 63 w 93"/>
                <a:gd name="T9" fmla="*/ 0 h 93"/>
                <a:gd name="T10" fmla="*/ 63 w 93"/>
                <a:gd name="T11" fmla="*/ 0 h 93"/>
                <a:gd name="T12" fmla="*/ 71 w 93"/>
                <a:gd name="T13" fmla="*/ 0 h 93"/>
                <a:gd name="T14" fmla="*/ 71 w 93"/>
                <a:gd name="T15" fmla="*/ 4 h 93"/>
                <a:gd name="T16" fmla="*/ 71 w 93"/>
                <a:gd name="T17" fmla="*/ 7 h 93"/>
                <a:gd name="T18" fmla="*/ 71 w 93"/>
                <a:gd name="T19" fmla="*/ 11 h 93"/>
                <a:gd name="T20" fmla="*/ 71 w 93"/>
                <a:gd name="T21" fmla="*/ 15 h 93"/>
                <a:gd name="T22" fmla="*/ 74 w 93"/>
                <a:gd name="T23" fmla="*/ 15 h 93"/>
                <a:gd name="T24" fmla="*/ 82 w 93"/>
                <a:gd name="T25" fmla="*/ 15 h 93"/>
                <a:gd name="T26" fmla="*/ 89 w 93"/>
                <a:gd name="T27" fmla="*/ 15 h 93"/>
                <a:gd name="T28" fmla="*/ 93 w 93"/>
                <a:gd name="T29" fmla="*/ 19 h 93"/>
                <a:gd name="T30" fmla="*/ 93 w 93"/>
                <a:gd name="T31" fmla="*/ 22 h 93"/>
                <a:gd name="T32" fmla="*/ 89 w 93"/>
                <a:gd name="T33" fmla="*/ 26 h 93"/>
                <a:gd name="T34" fmla="*/ 86 w 93"/>
                <a:gd name="T35" fmla="*/ 30 h 93"/>
                <a:gd name="T36" fmla="*/ 86 w 93"/>
                <a:gd name="T37" fmla="*/ 33 h 93"/>
                <a:gd name="T38" fmla="*/ 86 w 93"/>
                <a:gd name="T39" fmla="*/ 33 h 93"/>
                <a:gd name="T40" fmla="*/ 82 w 93"/>
                <a:gd name="T41" fmla="*/ 37 h 93"/>
                <a:gd name="T42" fmla="*/ 86 w 93"/>
                <a:gd name="T43" fmla="*/ 41 h 93"/>
                <a:gd name="T44" fmla="*/ 89 w 93"/>
                <a:gd name="T45" fmla="*/ 41 h 93"/>
                <a:gd name="T46" fmla="*/ 89 w 93"/>
                <a:gd name="T47" fmla="*/ 45 h 93"/>
                <a:gd name="T48" fmla="*/ 93 w 93"/>
                <a:gd name="T49" fmla="*/ 48 h 93"/>
                <a:gd name="T50" fmla="*/ 86 w 93"/>
                <a:gd name="T51" fmla="*/ 67 h 93"/>
                <a:gd name="T52" fmla="*/ 86 w 93"/>
                <a:gd name="T53" fmla="*/ 70 h 93"/>
                <a:gd name="T54" fmla="*/ 86 w 93"/>
                <a:gd name="T55" fmla="*/ 70 h 93"/>
                <a:gd name="T56" fmla="*/ 78 w 93"/>
                <a:gd name="T57" fmla="*/ 67 h 93"/>
                <a:gd name="T58" fmla="*/ 74 w 93"/>
                <a:gd name="T59" fmla="*/ 70 h 93"/>
                <a:gd name="T60" fmla="*/ 67 w 93"/>
                <a:gd name="T61" fmla="*/ 67 h 93"/>
                <a:gd name="T62" fmla="*/ 63 w 93"/>
                <a:gd name="T63" fmla="*/ 63 h 93"/>
                <a:gd name="T64" fmla="*/ 60 w 93"/>
                <a:gd name="T65" fmla="*/ 67 h 93"/>
                <a:gd name="T66" fmla="*/ 56 w 93"/>
                <a:gd name="T67" fmla="*/ 70 h 93"/>
                <a:gd name="T68" fmla="*/ 52 w 93"/>
                <a:gd name="T69" fmla="*/ 70 h 93"/>
                <a:gd name="T70" fmla="*/ 45 w 93"/>
                <a:gd name="T71" fmla="*/ 70 h 93"/>
                <a:gd name="T72" fmla="*/ 41 w 93"/>
                <a:gd name="T73" fmla="*/ 74 h 93"/>
                <a:gd name="T74" fmla="*/ 41 w 93"/>
                <a:gd name="T75" fmla="*/ 78 h 93"/>
                <a:gd name="T76" fmla="*/ 49 w 93"/>
                <a:gd name="T77" fmla="*/ 78 h 93"/>
                <a:gd name="T78" fmla="*/ 52 w 93"/>
                <a:gd name="T79" fmla="*/ 78 h 93"/>
                <a:gd name="T80" fmla="*/ 52 w 93"/>
                <a:gd name="T81" fmla="*/ 89 h 93"/>
                <a:gd name="T82" fmla="*/ 45 w 93"/>
                <a:gd name="T83" fmla="*/ 85 h 93"/>
                <a:gd name="T84" fmla="*/ 41 w 93"/>
                <a:gd name="T85" fmla="*/ 89 h 93"/>
                <a:gd name="T86" fmla="*/ 41 w 93"/>
                <a:gd name="T87" fmla="*/ 89 h 93"/>
                <a:gd name="T88" fmla="*/ 37 w 93"/>
                <a:gd name="T89" fmla="*/ 93 h 93"/>
                <a:gd name="T90" fmla="*/ 34 w 93"/>
                <a:gd name="T91" fmla="*/ 89 h 93"/>
                <a:gd name="T92" fmla="*/ 26 w 93"/>
                <a:gd name="T93" fmla="*/ 82 h 93"/>
                <a:gd name="T94" fmla="*/ 15 w 93"/>
                <a:gd name="T95" fmla="*/ 74 h 93"/>
                <a:gd name="T96" fmla="*/ 12 w 93"/>
                <a:gd name="T97" fmla="*/ 70 h 93"/>
                <a:gd name="T98" fmla="*/ 8 w 93"/>
                <a:gd name="T99" fmla="*/ 63 h 93"/>
                <a:gd name="T100" fmla="*/ 4 w 93"/>
                <a:gd name="T101" fmla="*/ 56 h 93"/>
                <a:gd name="T102" fmla="*/ 4 w 93"/>
                <a:gd name="T103" fmla="*/ 52 h 93"/>
                <a:gd name="T104" fmla="*/ 0 w 93"/>
                <a:gd name="T105" fmla="*/ 45 h 93"/>
                <a:gd name="T106" fmla="*/ 8 w 93"/>
                <a:gd name="T107" fmla="*/ 45 h 93"/>
                <a:gd name="T108" fmla="*/ 8 w 93"/>
                <a:gd name="T109" fmla="*/ 30 h 93"/>
                <a:gd name="T110" fmla="*/ 15 w 93"/>
                <a:gd name="T111" fmla="*/ 30 h 93"/>
                <a:gd name="T112" fmla="*/ 8 w 93"/>
                <a:gd name="T113" fmla="*/ 26 h 93"/>
                <a:gd name="T114" fmla="*/ 12 w 93"/>
                <a:gd name="T115" fmla="*/ 22 h 93"/>
                <a:gd name="T116" fmla="*/ 15 w 93"/>
                <a:gd name="T117" fmla="*/ 19 h 93"/>
                <a:gd name="T118" fmla="*/ 19 w 93"/>
                <a:gd name="T119" fmla="*/ 22 h 93"/>
                <a:gd name="T120" fmla="*/ 41 w 93"/>
                <a:gd name="T121"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93">
                  <a:moveTo>
                    <a:pt x="41" y="4"/>
                  </a:moveTo>
                  <a:lnTo>
                    <a:pt x="41" y="4"/>
                  </a:lnTo>
                  <a:lnTo>
                    <a:pt x="45" y="0"/>
                  </a:lnTo>
                  <a:lnTo>
                    <a:pt x="45" y="0"/>
                  </a:lnTo>
                  <a:lnTo>
                    <a:pt x="45" y="0"/>
                  </a:lnTo>
                  <a:lnTo>
                    <a:pt x="52" y="0"/>
                  </a:lnTo>
                  <a:lnTo>
                    <a:pt x="52" y="0"/>
                  </a:lnTo>
                  <a:lnTo>
                    <a:pt x="56" y="0"/>
                  </a:lnTo>
                  <a:lnTo>
                    <a:pt x="60" y="0"/>
                  </a:lnTo>
                  <a:lnTo>
                    <a:pt x="63" y="0"/>
                  </a:lnTo>
                  <a:lnTo>
                    <a:pt x="63" y="0"/>
                  </a:lnTo>
                  <a:lnTo>
                    <a:pt x="63" y="0"/>
                  </a:lnTo>
                  <a:lnTo>
                    <a:pt x="67" y="4"/>
                  </a:lnTo>
                  <a:lnTo>
                    <a:pt x="71" y="0"/>
                  </a:lnTo>
                  <a:lnTo>
                    <a:pt x="71" y="0"/>
                  </a:lnTo>
                  <a:lnTo>
                    <a:pt x="71" y="4"/>
                  </a:lnTo>
                  <a:lnTo>
                    <a:pt x="71" y="4"/>
                  </a:lnTo>
                  <a:lnTo>
                    <a:pt x="71" y="7"/>
                  </a:lnTo>
                  <a:lnTo>
                    <a:pt x="71" y="7"/>
                  </a:lnTo>
                  <a:lnTo>
                    <a:pt x="71" y="11"/>
                  </a:lnTo>
                  <a:lnTo>
                    <a:pt x="71" y="15"/>
                  </a:lnTo>
                  <a:lnTo>
                    <a:pt x="71" y="15"/>
                  </a:lnTo>
                  <a:lnTo>
                    <a:pt x="74" y="19"/>
                  </a:lnTo>
                  <a:lnTo>
                    <a:pt x="74" y="15"/>
                  </a:lnTo>
                  <a:lnTo>
                    <a:pt x="78" y="15"/>
                  </a:lnTo>
                  <a:lnTo>
                    <a:pt x="82" y="15"/>
                  </a:lnTo>
                  <a:lnTo>
                    <a:pt x="86" y="15"/>
                  </a:lnTo>
                  <a:lnTo>
                    <a:pt x="89" y="15"/>
                  </a:lnTo>
                  <a:lnTo>
                    <a:pt x="93" y="15"/>
                  </a:lnTo>
                  <a:lnTo>
                    <a:pt x="93" y="19"/>
                  </a:lnTo>
                  <a:lnTo>
                    <a:pt x="93" y="22"/>
                  </a:lnTo>
                  <a:lnTo>
                    <a:pt x="93" y="22"/>
                  </a:lnTo>
                  <a:lnTo>
                    <a:pt x="93" y="26"/>
                  </a:lnTo>
                  <a:lnTo>
                    <a:pt x="89" y="26"/>
                  </a:lnTo>
                  <a:lnTo>
                    <a:pt x="86" y="30"/>
                  </a:lnTo>
                  <a:lnTo>
                    <a:pt x="86" y="30"/>
                  </a:lnTo>
                  <a:lnTo>
                    <a:pt x="86" y="33"/>
                  </a:lnTo>
                  <a:lnTo>
                    <a:pt x="86" y="33"/>
                  </a:lnTo>
                  <a:lnTo>
                    <a:pt x="86" y="33"/>
                  </a:lnTo>
                  <a:lnTo>
                    <a:pt x="86" y="33"/>
                  </a:lnTo>
                  <a:lnTo>
                    <a:pt x="82" y="37"/>
                  </a:lnTo>
                  <a:lnTo>
                    <a:pt x="82" y="37"/>
                  </a:lnTo>
                  <a:lnTo>
                    <a:pt x="86" y="37"/>
                  </a:lnTo>
                  <a:lnTo>
                    <a:pt x="86" y="41"/>
                  </a:lnTo>
                  <a:lnTo>
                    <a:pt x="86" y="41"/>
                  </a:lnTo>
                  <a:lnTo>
                    <a:pt x="89" y="41"/>
                  </a:lnTo>
                  <a:lnTo>
                    <a:pt x="89" y="45"/>
                  </a:lnTo>
                  <a:lnTo>
                    <a:pt x="89" y="45"/>
                  </a:lnTo>
                  <a:lnTo>
                    <a:pt x="93" y="45"/>
                  </a:lnTo>
                  <a:lnTo>
                    <a:pt x="93" y="48"/>
                  </a:lnTo>
                  <a:lnTo>
                    <a:pt x="89" y="56"/>
                  </a:lnTo>
                  <a:lnTo>
                    <a:pt x="86" y="67"/>
                  </a:lnTo>
                  <a:lnTo>
                    <a:pt x="89" y="70"/>
                  </a:lnTo>
                  <a:lnTo>
                    <a:pt x="86" y="70"/>
                  </a:lnTo>
                  <a:lnTo>
                    <a:pt x="86" y="70"/>
                  </a:lnTo>
                  <a:lnTo>
                    <a:pt x="86" y="70"/>
                  </a:lnTo>
                  <a:lnTo>
                    <a:pt x="82" y="67"/>
                  </a:lnTo>
                  <a:lnTo>
                    <a:pt x="78" y="67"/>
                  </a:lnTo>
                  <a:lnTo>
                    <a:pt x="74" y="70"/>
                  </a:lnTo>
                  <a:lnTo>
                    <a:pt x="74" y="70"/>
                  </a:lnTo>
                  <a:lnTo>
                    <a:pt x="71" y="70"/>
                  </a:lnTo>
                  <a:lnTo>
                    <a:pt x="67" y="67"/>
                  </a:lnTo>
                  <a:lnTo>
                    <a:pt x="67" y="63"/>
                  </a:lnTo>
                  <a:lnTo>
                    <a:pt x="63" y="63"/>
                  </a:lnTo>
                  <a:lnTo>
                    <a:pt x="60" y="63"/>
                  </a:lnTo>
                  <a:lnTo>
                    <a:pt x="60" y="67"/>
                  </a:lnTo>
                  <a:lnTo>
                    <a:pt x="60" y="70"/>
                  </a:lnTo>
                  <a:lnTo>
                    <a:pt x="56" y="70"/>
                  </a:lnTo>
                  <a:lnTo>
                    <a:pt x="52" y="70"/>
                  </a:lnTo>
                  <a:lnTo>
                    <a:pt x="52" y="70"/>
                  </a:lnTo>
                  <a:lnTo>
                    <a:pt x="49" y="74"/>
                  </a:lnTo>
                  <a:lnTo>
                    <a:pt x="45" y="70"/>
                  </a:lnTo>
                  <a:lnTo>
                    <a:pt x="45" y="70"/>
                  </a:lnTo>
                  <a:lnTo>
                    <a:pt x="41" y="74"/>
                  </a:lnTo>
                  <a:lnTo>
                    <a:pt x="41" y="74"/>
                  </a:lnTo>
                  <a:lnTo>
                    <a:pt x="41" y="78"/>
                  </a:lnTo>
                  <a:lnTo>
                    <a:pt x="45" y="78"/>
                  </a:lnTo>
                  <a:lnTo>
                    <a:pt x="49" y="78"/>
                  </a:lnTo>
                  <a:lnTo>
                    <a:pt x="49" y="78"/>
                  </a:lnTo>
                  <a:lnTo>
                    <a:pt x="52" y="78"/>
                  </a:lnTo>
                  <a:lnTo>
                    <a:pt x="52" y="85"/>
                  </a:lnTo>
                  <a:lnTo>
                    <a:pt x="52" y="89"/>
                  </a:lnTo>
                  <a:lnTo>
                    <a:pt x="49" y="85"/>
                  </a:lnTo>
                  <a:lnTo>
                    <a:pt x="45" y="85"/>
                  </a:lnTo>
                  <a:lnTo>
                    <a:pt x="45" y="89"/>
                  </a:lnTo>
                  <a:lnTo>
                    <a:pt x="41" y="89"/>
                  </a:lnTo>
                  <a:lnTo>
                    <a:pt x="41" y="89"/>
                  </a:lnTo>
                  <a:lnTo>
                    <a:pt x="41" y="89"/>
                  </a:lnTo>
                  <a:lnTo>
                    <a:pt x="37" y="93"/>
                  </a:lnTo>
                  <a:lnTo>
                    <a:pt x="37" y="93"/>
                  </a:lnTo>
                  <a:lnTo>
                    <a:pt x="34" y="93"/>
                  </a:lnTo>
                  <a:lnTo>
                    <a:pt x="34" y="89"/>
                  </a:lnTo>
                  <a:lnTo>
                    <a:pt x="26" y="85"/>
                  </a:lnTo>
                  <a:lnTo>
                    <a:pt x="26" y="82"/>
                  </a:lnTo>
                  <a:lnTo>
                    <a:pt x="19" y="78"/>
                  </a:lnTo>
                  <a:lnTo>
                    <a:pt x="15" y="74"/>
                  </a:lnTo>
                  <a:lnTo>
                    <a:pt x="15" y="74"/>
                  </a:lnTo>
                  <a:lnTo>
                    <a:pt x="12" y="70"/>
                  </a:lnTo>
                  <a:lnTo>
                    <a:pt x="8" y="67"/>
                  </a:lnTo>
                  <a:lnTo>
                    <a:pt x="8" y="63"/>
                  </a:lnTo>
                  <a:lnTo>
                    <a:pt x="8" y="59"/>
                  </a:lnTo>
                  <a:lnTo>
                    <a:pt x="4" y="56"/>
                  </a:lnTo>
                  <a:lnTo>
                    <a:pt x="4" y="52"/>
                  </a:lnTo>
                  <a:lnTo>
                    <a:pt x="4" y="52"/>
                  </a:lnTo>
                  <a:lnTo>
                    <a:pt x="0" y="45"/>
                  </a:lnTo>
                  <a:lnTo>
                    <a:pt x="0" y="45"/>
                  </a:lnTo>
                  <a:lnTo>
                    <a:pt x="4" y="45"/>
                  </a:lnTo>
                  <a:lnTo>
                    <a:pt x="8" y="45"/>
                  </a:lnTo>
                  <a:lnTo>
                    <a:pt x="8" y="33"/>
                  </a:lnTo>
                  <a:lnTo>
                    <a:pt x="8" y="30"/>
                  </a:lnTo>
                  <a:lnTo>
                    <a:pt x="8" y="33"/>
                  </a:lnTo>
                  <a:lnTo>
                    <a:pt x="15" y="30"/>
                  </a:lnTo>
                  <a:lnTo>
                    <a:pt x="12" y="30"/>
                  </a:lnTo>
                  <a:lnTo>
                    <a:pt x="8" y="26"/>
                  </a:lnTo>
                  <a:lnTo>
                    <a:pt x="12" y="26"/>
                  </a:lnTo>
                  <a:lnTo>
                    <a:pt x="12" y="22"/>
                  </a:lnTo>
                  <a:lnTo>
                    <a:pt x="15" y="22"/>
                  </a:lnTo>
                  <a:lnTo>
                    <a:pt x="15" y="19"/>
                  </a:lnTo>
                  <a:lnTo>
                    <a:pt x="19" y="19"/>
                  </a:lnTo>
                  <a:lnTo>
                    <a:pt x="19" y="22"/>
                  </a:lnTo>
                  <a:lnTo>
                    <a:pt x="41" y="22"/>
                  </a:lnTo>
                  <a:lnTo>
                    <a:pt x="41"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3" name="Freeform 135"/>
            <p:cNvSpPr/>
            <p:nvPr/>
          </p:nvSpPr>
          <p:spPr bwMode="auto">
            <a:xfrm>
              <a:off x="4488588" y="3138657"/>
              <a:ext cx="42459" cy="23159"/>
            </a:xfrm>
            <a:custGeom>
              <a:avLst/>
              <a:gdLst>
                <a:gd name="T0" fmla="*/ 4 w 33"/>
                <a:gd name="T1" fmla="*/ 18 h 18"/>
                <a:gd name="T2" fmla="*/ 7 w 33"/>
                <a:gd name="T3" fmla="*/ 18 h 18"/>
                <a:gd name="T4" fmla="*/ 7 w 33"/>
                <a:gd name="T5" fmla="*/ 15 h 18"/>
                <a:gd name="T6" fmla="*/ 11 w 33"/>
                <a:gd name="T7" fmla="*/ 15 h 18"/>
                <a:gd name="T8" fmla="*/ 11 w 33"/>
                <a:gd name="T9" fmla="*/ 18 h 18"/>
                <a:gd name="T10" fmla="*/ 33 w 33"/>
                <a:gd name="T11" fmla="*/ 18 h 18"/>
                <a:gd name="T12" fmla="*/ 33 w 33"/>
                <a:gd name="T13" fmla="*/ 0 h 18"/>
                <a:gd name="T14" fmla="*/ 15 w 33"/>
                <a:gd name="T15" fmla="*/ 0 h 18"/>
                <a:gd name="T16" fmla="*/ 11 w 33"/>
                <a:gd name="T17" fmla="*/ 0 h 18"/>
                <a:gd name="T18" fmla="*/ 11 w 33"/>
                <a:gd name="T19" fmla="*/ 0 h 18"/>
                <a:gd name="T20" fmla="*/ 7 w 33"/>
                <a:gd name="T21" fmla="*/ 0 h 18"/>
                <a:gd name="T22" fmla="*/ 7 w 33"/>
                <a:gd name="T23" fmla="*/ 0 h 18"/>
                <a:gd name="T24" fmla="*/ 11 w 33"/>
                <a:gd name="T25" fmla="*/ 3 h 18"/>
                <a:gd name="T26" fmla="*/ 4 w 33"/>
                <a:gd name="T27" fmla="*/ 7 h 18"/>
                <a:gd name="T28" fmla="*/ 0 w 33"/>
                <a:gd name="T29" fmla="*/ 15 h 18"/>
                <a:gd name="T30" fmla="*/ 4 w 33"/>
                <a:gd name="T31" fmla="*/ 15 h 18"/>
                <a:gd name="T32" fmla="*/ 4 w 33"/>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8">
                  <a:moveTo>
                    <a:pt x="4" y="18"/>
                  </a:moveTo>
                  <a:lnTo>
                    <a:pt x="7" y="18"/>
                  </a:lnTo>
                  <a:lnTo>
                    <a:pt x="7" y="15"/>
                  </a:lnTo>
                  <a:lnTo>
                    <a:pt x="11" y="15"/>
                  </a:lnTo>
                  <a:lnTo>
                    <a:pt x="11" y="18"/>
                  </a:lnTo>
                  <a:lnTo>
                    <a:pt x="33" y="18"/>
                  </a:lnTo>
                  <a:lnTo>
                    <a:pt x="33" y="0"/>
                  </a:lnTo>
                  <a:lnTo>
                    <a:pt x="15" y="0"/>
                  </a:lnTo>
                  <a:lnTo>
                    <a:pt x="11" y="0"/>
                  </a:lnTo>
                  <a:lnTo>
                    <a:pt x="11" y="0"/>
                  </a:lnTo>
                  <a:lnTo>
                    <a:pt x="7" y="0"/>
                  </a:lnTo>
                  <a:lnTo>
                    <a:pt x="7" y="0"/>
                  </a:lnTo>
                  <a:lnTo>
                    <a:pt x="11" y="3"/>
                  </a:lnTo>
                  <a:lnTo>
                    <a:pt x="4" y="7"/>
                  </a:lnTo>
                  <a:lnTo>
                    <a:pt x="0" y="15"/>
                  </a:lnTo>
                  <a:lnTo>
                    <a:pt x="4" y="15"/>
                  </a:lnTo>
                  <a:lnTo>
                    <a:pt x="4" y="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4" name="Freeform 136"/>
            <p:cNvSpPr/>
            <p:nvPr/>
          </p:nvSpPr>
          <p:spPr bwMode="auto">
            <a:xfrm>
              <a:off x="4525901" y="3105204"/>
              <a:ext cx="162115" cy="171122"/>
            </a:xfrm>
            <a:custGeom>
              <a:avLst/>
              <a:gdLst>
                <a:gd name="T0" fmla="*/ 4 w 126"/>
                <a:gd name="T1" fmla="*/ 111 h 133"/>
                <a:gd name="T2" fmla="*/ 8 w 126"/>
                <a:gd name="T3" fmla="*/ 107 h 133"/>
                <a:gd name="T4" fmla="*/ 15 w 126"/>
                <a:gd name="T5" fmla="*/ 107 h 133"/>
                <a:gd name="T6" fmla="*/ 12 w 126"/>
                <a:gd name="T7" fmla="*/ 100 h 133"/>
                <a:gd name="T8" fmla="*/ 4 w 126"/>
                <a:gd name="T9" fmla="*/ 96 h 133"/>
                <a:gd name="T10" fmla="*/ 8 w 126"/>
                <a:gd name="T11" fmla="*/ 92 h 133"/>
                <a:gd name="T12" fmla="*/ 15 w 126"/>
                <a:gd name="T13" fmla="*/ 92 h 133"/>
                <a:gd name="T14" fmla="*/ 23 w 126"/>
                <a:gd name="T15" fmla="*/ 89 h 133"/>
                <a:gd name="T16" fmla="*/ 30 w 126"/>
                <a:gd name="T17" fmla="*/ 85 h 133"/>
                <a:gd name="T18" fmla="*/ 37 w 126"/>
                <a:gd name="T19" fmla="*/ 92 h 133"/>
                <a:gd name="T20" fmla="*/ 45 w 126"/>
                <a:gd name="T21" fmla="*/ 89 h 133"/>
                <a:gd name="T22" fmla="*/ 49 w 126"/>
                <a:gd name="T23" fmla="*/ 92 h 133"/>
                <a:gd name="T24" fmla="*/ 52 w 126"/>
                <a:gd name="T25" fmla="*/ 78 h 133"/>
                <a:gd name="T26" fmla="*/ 52 w 126"/>
                <a:gd name="T27" fmla="*/ 67 h 133"/>
                <a:gd name="T28" fmla="*/ 49 w 126"/>
                <a:gd name="T29" fmla="*/ 63 h 133"/>
                <a:gd name="T30" fmla="*/ 45 w 126"/>
                <a:gd name="T31" fmla="*/ 59 h 133"/>
                <a:gd name="T32" fmla="*/ 49 w 126"/>
                <a:gd name="T33" fmla="*/ 55 h 133"/>
                <a:gd name="T34" fmla="*/ 49 w 126"/>
                <a:gd name="T35" fmla="*/ 52 h 133"/>
                <a:gd name="T36" fmla="*/ 56 w 126"/>
                <a:gd name="T37" fmla="*/ 48 h 133"/>
                <a:gd name="T38" fmla="*/ 56 w 126"/>
                <a:gd name="T39" fmla="*/ 41 h 133"/>
                <a:gd name="T40" fmla="*/ 49 w 126"/>
                <a:gd name="T41" fmla="*/ 37 h 133"/>
                <a:gd name="T42" fmla="*/ 37 w 126"/>
                <a:gd name="T43" fmla="*/ 37 h 133"/>
                <a:gd name="T44" fmla="*/ 34 w 126"/>
                <a:gd name="T45" fmla="*/ 37 h 133"/>
                <a:gd name="T46" fmla="*/ 34 w 126"/>
                <a:gd name="T47" fmla="*/ 29 h 133"/>
                <a:gd name="T48" fmla="*/ 56 w 126"/>
                <a:gd name="T49" fmla="*/ 26 h 133"/>
                <a:gd name="T50" fmla="*/ 60 w 126"/>
                <a:gd name="T51" fmla="*/ 26 h 133"/>
                <a:gd name="T52" fmla="*/ 67 w 126"/>
                <a:gd name="T53" fmla="*/ 29 h 133"/>
                <a:gd name="T54" fmla="*/ 71 w 126"/>
                <a:gd name="T55" fmla="*/ 26 h 133"/>
                <a:gd name="T56" fmla="*/ 78 w 126"/>
                <a:gd name="T57" fmla="*/ 29 h 133"/>
                <a:gd name="T58" fmla="*/ 82 w 126"/>
                <a:gd name="T59" fmla="*/ 29 h 133"/>
                <a:gd name="T60" fmla="*/ 82 w 126"/>
                <a:gd name="T61" fmla="*/ 29 h 133"/>
                <a:gd name="T62" fmla="*/ 86 w 126"/>
                <a:gd name="T63" fmla="*/ 22 h 133"/>
                <a:gd name="T64" fmla="*/ 97 w 126"/>
                <a:gd name="T65" fmla="*/ 3 h 133"/>
                <a:gd name="T66" fmla="*/ 108 w 126"/>
                <a:gd name="T67" fmla="*/ 0 h 133"/>
                <a:gd name="T68" fmla="*/ 115 w 126"/>
                <a:gd name="T69" fmla="*/ 0 h 133"/>
                <a:gd name="T70" fmla="*/ 123 w 126"/>
                <a:gd name="T71" fmla="*/ 3 h 133"/>
                <a:gd name="T72" fmla="*/ 126 w 126"/>
                <a:gd name="T73" fmla="*/ 3 h 133"/>
                <a:gd name="T74" fmla="*/ 123 w 126"/>
                <a:gd name="T75" fmla="*/ 11 h 133"/>
                <a:gd name="T76" fmla="*/ 119 w 126"/>
                <a:gd name="T77" fmla="*/ 29 h 133"/>
                <a:gd name="T78" fmla="*/ 115 w 126"/>
                <a:gd name="T79" fmla="*/ 37 h 133"/>
                <a:gd name="T80" fmla="*/ 112 w 126"/>
                <a:gd name="T81" fmla="*/ 48 h 133"/>
                <a:gd name="T82" fmla="*/ 112 w 126"/>
                <a:gd name="T83" fmla="*/ 55 h 133"/>
                <a:gd name="T84" fmla="*/ 104 w 126"/>
                <a:gd name="T85" fmla="*/ 70 h 133"/>
                <a:gd name="T86" fmla="*/ 97 w 126"/>
                <a:gd name="T87" fmla="*/ 74 h 133"/>
                <a:gd name="T88" fmla="*/ 89 w 126"/>
                <a:gd name="T89" fmla="*/ 85 h 133"/>
                <a:gd name="T90" fmla="*/ 82 w 126"/>
                <a:gd name="T91" fmla="*/ 96 h 133"/>
                <a:gd name="T92" fmla="*/ 82 w 126"/>
                <a:gd name="T93" fmla="*/ 107 h 133"/>
                <a:gd name="T94" fmla="*/ 78 w 126"/>
                <a:gd name="T95" fmla="*/ 115 h 133"/>
                <a:gd name="T96" fmla="*/ 67 w 126"/>
                <a:gd name="T97" fmla="*/ 126 h 133"/>
                <a:gd name="T98" fmla="*/ 56 w 126"/>
                <a:gd name="T99" fmla="*/ 130 h 133"/>
                <a:gd name="T100" fmla="*/ 56 w 126"/>
                <a:gd name="T101" fmla="*/ 122 h 133"/>
                <a:gd name="T102" fmla="*/ 49 w 126"/>
                <a:gd name="T103" fmla="*/ 126 h 133"/>
                <a:gd name="T104" fmla="*/ 45 w 126"/>
                <a:gd name="T105" fmla="*/ 126 h 133"/>
                <a:gd name="T106" fmla="*/ 37 w 126"/>
                <a:gd name="T107" fmla="*/ 130 h 133"/>
                <a:gd name="T108" fmla="*/ 34 w 126"/>
                <a:gd name="T109" fmla="*/ 126 h 133"/>
                <a:gd name="T110" fmla="*/ 30 w 126"/>
                <a:gd name="T111" fmla="*/ 122 h 133"/>
                <a:gd name="T112" fmla="*/ 26 w 126"/>
                <a:gd name="T113" fmla="*/ 126 h 133"/>
                <a:gd name="T114" fmla="*/ 19 w 126"/>
                <a:gd name="T115" fmla="*/ 130 h 133"/>
                <a:gd name="T116" fmla="*/ 15 w 126"/>
                <a:gd name="T117" fmla="*/ 133 h 133"/>
                <a:gd name="T118" fmla="*/ 12 w 126"/>
                <a:gd name="T119" fmla="*/ 126 h 133"/>
                <a:gd name="T120" fmla="*/ 4 w 126"/>
                <a:gd name="T121" fmla="*/ 1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3">
                  <a:moveTo>
                    <a:pt x="0" y="115"/>
                  </a:moveTo>
                  <a:lnTo>
                    <a:pt x="4" y="111"/>
                  </a:lnTo>
                  <a:lnTo>
                    <a:pt x="4" y="111"/>
                  </a:lnTo>
                  <a:lnTo>
                    <a:pt x="4" y="111"/>
                  </a:lnTo>
                  <a:lnTo>
                    <a:pt x="8" y="111"/>
                  </a:lnTo>
                  <a:lnTo>
                    <a:pt x="8" y="107"/>
                  </a:lnTo>
                  <a:lnTo>
                    <a:pt x="12" y="107"/>
                  </a:lnTo>
                  <a:lnTo>
                    <a:pt x="15" y="111"/>
                  </a:lnTo>
                  <a:lnTo>
                    <a:pt x="15" y="107"/>
                  </a:lnTo>
                  <a:lnTo>
                    <a:pt x="15" y="100"/>
                  </a:lnTo>
                  <a:lnTo>
                    <a:pt x="12" y="100"/>
                  </a:lnTo>
                  <a:lnTo>
                    <a:pt x="12" y="100"/>
                  </a:lnTo>
                  <a:lnTo>
                    <a:pt x="8" y="100"/>
                  </a:lnTo>
                  <a:lnTo>
                    <a:pt x="4" y="100"/>
                  </a:lnTo>
                  <a:lnTo>
                    <a:pt x="4" y="96"/>
                  </a:lnTo>
                  <a:lnTo>
                    <a:pt x="4" y="96"/>
                  </a:lnTo>
                  <a:lnTo>
                    <a:pt x="8" y="92"/>
                  </a:lnTo>
                  <a:lnTo>
                    <a:pt x="8" y="92"/>
                  </a:lnTo>
                  <a:lnTo>
                    <a:pt x="12" y="96"/>
                  </a:lnTo>
                  <a:lnTo>
                    <a:pt x="15" y="92"/>
                  </a:lnTo>
                  <a:lnTo>
                    <a:pt x="15" y="92"/>
                  </a:lnTo>
                  <a:lnTo>
                    <a:pt x="19" y="92"/>
                  </a:lnTo>
                  <a:lnTo>
                    <a:pt x="23" y="92"/>
                  </a:lnTo>
                  <a:lnTo>
                    <a:pt x="23" y="89"/>
                  </a:lnTo>
                  <a:lnTo>
                    <a:pt x="23" y="85"/>
                  </a:lnTo>
                  <a:lnTo>
                    <a:pt x="26" y="85"/>
                  </a:lnTo>
                  <a:lnTo>
                    <a:pt x="30" y="85"/>
                  </a:lnTo>
                  <a:lnTo>
                    <a:pt x="30" y="89"/>
                  </a:lnTo>
                  <a:lnTo>
                    <a:pt x="34" y="92"/>
                  </a:lnTo>
                  <a:lnTo>
                    <a:pt x="37" y="92"/>
                  </a:lnTo>
                  <a:lnTo>
                    <a:pt x="37" y="92"/>
                  </a:lnTo>
                  <a:lnTo>
                    <a:pt x="41" y="89"/>
                  </a:lnTo>
                  <a:lnTo>
                    <a:pt x="45" y="89"/>
                  </a:lnTo>
                  <a:lnTo>
                    <a:pt x="49" y="92"/>
                  </a:lnTo>
                  <a:lnTo>
                    <a:pt x="49" y="92"/>
                  </a:lnTo>
                  <a:lnTo>
                    <a:pt x="49" y="92"/>
                  </a:lnTo>
                  <a:lnTo>
                    <a:pt x="52" y="92"/>
                  </a:lnTo>
                  <a:lnTo>
                    <a:pt x="49" y="89"/>
                  </a:lnTo>
                  <a:lnTo>
                    <a:pt x="52" y="78"/>
                  </a:lnTo>
                  <a:lnTo>
                    <a:pt x="56" y="70"/>
                  </a:lnTo>
                  <a:lnTo>
                    <a:pt x="56" y="67"/>
                  </a:lnTo>
                  <a:lnTo>
                    <a:pt x="52" y="67"/>
                  </a:lnTo>
                  <a:lnTo>
                    <a:pt x="52" y="67"/>
                  </a:lnTo>
                  <a:lnTo>
                    <a:pt x="52" y="63"/>
                  </a:lnTo>
                  <a:lnTo>
                    <a:pt x="49" y="63"/>
                  </a:lnTo>
                  <a:lnTo>
                    <a:pt x="49" y="63"/>
                  </a:lnTo>
                  <a:lnTo>
                    <a:pt x="49" y="59"/>
                  </a:lnTo>
                  <a:lnTo>
                    <a:pt x="45" y="59"/>
                  </a:lnTo>
                  <a:lnTo>
                    <a:pt x="45" y="59"/>
                  </a:lnTo>
                  <a:lnTo>
                    <a:pt x="49" y="55"/>
                  </a:lnTo>
                  <a:lnTo>
                    <a:pt x="49" y="55"/>
                  </a:lnTo>
                  <a:lnTo>
                    <a:pt x="49" y="55"/>
                  </a:lnTo>
                  <a:lnTo>
                    <a:pt x="49" y="55"/>
                  </a:lnTo>
                  <a:lnTo>
                    <a:pt x="49" y="52"/>
                  </a:lnTo>
                  <a:lnTo>
                    <a:pt x="49" y="52"/>
                  </a:lnTo>
                  <a:lnTo>
                    <a:pt x="52" y="48"/>
                  </a:lnTo>
                  <a:lnTo>
                    <a:pt x="56" y="48"/>
                  </a:lnTo>
                  <a:lnTo>
                    <a:pt x="56" y="44"/>
                  </a:lnTo>
                  <a:lnTo>
                    <a:pt x="56" y="44"/>
                  </a:lnTo>
                  <a:lnTo>
                    <a:pt x="56" y="41"/>
                  </a:lnTo>
                  <a:lnTo>
                    <a:pt x="56" y="37"/>
                  </a:lnTo>
                  <a:lnTo>
                    <a:pt x="52" y="37"/>
                  </a:lnTo>
                  <a:lnTo>
                    <a:pt x="49" y="37"/>
                  </a:lnTo>
                  <a:lnTo>
                    <a:pt x="45" y="37"/>
                  </a:lnTo>
                  <a:lnTo>
                    <a:pt x="41" y="37"/>
                  </a:lnTo>
                  <a:lnTo>
                    <a:pt x="37" y="37"/>
                  </a:lnTo>
                  <a:lnTo>
                    <a:pt x="37" y="41"/>
                  </a:lnTo>
                  <a:lnTo>
                    <a:pt x="34" y="37"/>
                  </a:lnTo>
                  <a:lnTo>
                    <a:pt x="34" y="37"/>
                  </a:lnTo>
                  <a:lnTo>
                    <a:pt x="34" y="33"/>
                  </a:lnTo>
                  <a:lnTo>
                    <a:pt x="34" y="29"/>
                  </a:lnTo>
                  <a:lnTo>
                    <a:pt x="34" y="29"/>
                  </a:lnTo>
                  <a:lnTo>
                    <a:pt x="34" y="26"/>
                  </a:lnTo>
                  <a:lnTo>
                    <a:pt x="56" y="26"/>
                  </a:lnTo>
                  <a:lnTo>
                    <a:pt x="56" y="26"/>
                  </a:lnTo>
                  <a:lnTo>
                    <a:pt x="60" y="26"/>
                  </a:lnTo>
                  <a:lnTo>
                    <a:pt x="60" y="26"/>
                  </a:lnTo>
                  <a:lnTo>
                    <a:pt x="60" y="26"/>
                  </a:lnTo>
                  <a:lnTo>
                    <a:pt x="63" y="26"/>
                  </a:lnTo>
                  <a:lnTo>
                    <a:pt x="63" y="26"/>
                  </a:lnTo>
                  <a:lnTo>
                    <a:pt x="67" y="29"/>
                  </a:lnTo>
                  <a:lnTo>
                    <a:pt x="67" y="29"/>
                  </a:lnTo>
                  <a:lnTo>
                    <a:pt x="67" y="26"/>
                  </a:lnTo>
                  <a:lnTo>
                    <a:pt x="71" y="26"/>
                  </a:lnTo>
                  <a:lnTo>
                    <a:pt x="71" y="29"/>
                  </a:lnTo>
                  <a:lnTo>
                    <a:pt x="74" y="29"/>
                  </a:lnTo>
                  <a:lnTo>
                    <a:pt x="78" y="29"/>
                  </a:lnTo>
                  <a:lnTo>
                    <a:pt x="78" y="29"/>
                  </a:lnTo>
                  <a:lnTo>
                    <a:pt x="78" y="29"/>
                  </a:lnTo>
                  <a:lnTo>
                    <a:pt x="82" y="29"/>
                  </a:lnTo>
                  <a:lnTo>
                    <a:pt x="82" y="29"/>
                  </a:lnTo>
                  <a:lnTo>
                    <a:pt x="82" y="29"/>
                  </a:lnTo>
                  <a:lnTo>
                    <a:pt x="82" y="29"/>
                  </a:lnTo>
                  <a:lnTo>
                    <a:pt x="82" y="26"/>
                  </a:lnTo>
                  <a:lnTo>
                    <a:pt x="82" y="26"/>
                  </a:lnTo>
                  <a:lnTo>
                    <a:pt x="86" y="22"/>
                  </a:lnTo>
                  <a:lnTo>
                    <a:pt x="86" y="18"/>
                  </a:lnTo>
                  <a:lnTo>
                    <a:pt x="93" y="7"/>
                  </a:lnTo>
                  <a:lnTo>
                    <a:pt x="97" y="3"/>
                  </a:lnTo>
                  <a:lnTo>
                    <a:pt x="100" y="3"/>
                  </a:lnTo>
                  <a:lnTo>
                    <a:pt x="100" y="3"/>
                  </a:lnTo>
                  <a:lnTo>
                    <a:pt x="108" y="0"/>
                  </a:lnTo>
                  <a:lnTo>
                    <a:pt x="112" y="0"/>
                  </a:lnTo>
                  <a:lnTo>
                    <a:pt x="112" y="0"/>
                  </a:lnTo>
                  <a:lnTo>
                    <a:pt x="115" y="0"/>
                  </a:lnTo>
                  <a:lnTo>
                    <a:pt x="119" y="0"/>
                  </a:lnTo>
                  <a:lnTo>
                    <a:pt x="119" y="0"/>
                  </a:lnTo>
                  <a:lnTo>
                    <a:pt x="123" y="3"/>
                  </a:lnTo>
                  <a:lnTo>
                    <a:pt x="123" y="0"/>
                  </a:lnTo>
                  <a:lnTo>
                    <a:pt x="126" y="0"/>
                  </a:lnTo>
                  <a:lnTo>
                    <a:pt x="126" y="3"/>
                  </a:lnTo>
                  <a:lnTo>
                    <a:pt x="126" y="3"/>
                  </a:lnTo>
                  <a:lnTo>
                    <a:pt x="126" y="11"/>
                  </a:lnTo>
                  <a:lnTo>
                    <a:pt x="123" y="11"/>
                  </a:lnTo>
                  <a:lnTo>
                    <a:pt x="123" y="15"/>
                  </a:lnTo>
                  <a:lnTo>
                    <a:pt x="115" y="22"/>
                  </a:lnTo>
                  <a:lnTo>
                    <a:pt x="119" y="29"/>
                  </a:lnTo>
                  <a:lnTo>
                    <a:pt x="115" y="33"/>
                  </a:lnTo>
                  <a:lnTo>
                    <a:pt x="115" y="33"/>
                  </a:lnTo>
                  <a:lnTo>
                    <a:pt x="115" y="37"/>
                  </a:lnTo>
                  <a:lnTo>
                    <a:pt x="112" y="41"/>
                  </a:lnTo>
                  <a:lnTo>
                    <a:pt x="115" y="44"/>
                  </a:lnTo>
                  <a:lnTo>
                    <a:pt x="112" y="48"/>
                  </a:lnTo>
                  <a:lnTo>
                    <a:pt x="115" y="48"/>
                  </a:lnTo>
                  <a:lnTo>
                    <a:pt x="112" y="52"/>
                  </a:lnTo>
                  <a:lnTo>
                    <a:pt x="112" y="55"/>
                  </a:lnTo>
                  <a:lnTo>
                    <a:pt x="108" y="59"/>
                  </a:lnTo>
                  <a:lnTo>
                    <a:pt x="108" y="63"/>
                  </a:lnTo>
                  <a:lnTo>
                    <a:pt x="104" y="70"/>
                  </a:lnTo>
                  <a:lnTo>
                    <a:pt x="100" y="74"/>
                  </a:lnTo>
                  <a:lnTo>
                    <a:pt x="97" y="74"/>
                  </a:lnTo>
                  <a:lnTo>
                    <a:pt x="97" y="74"/>
                  </a:lnTo>
                  <a:lnTo>
                    <a:pt x="93" y="78"/>
                  </a:lnTo>
                  <a:lnTo>
                    <a:pt x="89" y="81"/>
                  </a:lnTo>
                  <a:lnTo>
                    <a:pt x="89" y="85"/>
                  </a:lnTo>
                  <a:lnTo>
                    <a:pt x="86" y="89"/>
                  </a:lnTo>
                  <a:lnTo>
                    <a:pt x="82" y="92"/>
                  </a:lnTo>
                  <a:lnTo>
                    <a:pt x="82" y="96"/>
                  </a:lnTo>
                  <a:lnTo>
                    <a:pt x="82" y="96"/>
                  </a:lnTo>
                  <a:lnTo>
                    <a:pt x="82" y="104"/>
                  </a:lnTo>
                  <a:lnTo>
                    <a:pt x="82" y="107"/>
                  </a:lnTo>
                  <a:lnTo>
                    <a:pt x="82" y="111"/>
                  </a:lnTo>
                  <a:lnTo>
                    <a:pt x="78" y="115"/>
                  </a:lnTo>
                  <a:lnTo>
                    <a:pt x="78" y="115"/>
                  </a:lnTo>
                  <a:lnTo>
                    <a:pt x="74" y="118"/>
                  </a:lnTo>
                  <a:lnTo>
                    <a:pt x="74" y="118"/>
                  </a:lnTo>
                  <a:lnTo>
                    <a:pt x="67" y="126"/>
                  </a:lnTo>
                  <a:lnTo>
                    <a:pt x="63" y="130"/>
                  </a:lnTo>
                  <a:lnTo>
                    <a:pt x="60" y="130"/>
                  </a:lnTo>
                  <a:lnTo>
                    <a:pt x="56" y="130"/>
                  </a:lnTo>
                  <a:lnTo>
                    <a:pt x="56" y="126"/>
                  </a:lnTo>
                  <a:lnTo>
                    <a:pt x="52" y="126"/>
                  </a:lnTo>
                  <a:lnTo>
                    <a:pt x="56" y="122"/>
                  </a:lnTo>
                  <a:lnTo>
                    <a:pt x="56" y="122"/>
                  </a:lnTo>
                  <a:lnTo>
                    <a:pt x="52" y="122"/>
                  </a:lnTo>
                  <a:lnTo>
                    <a:pt x="49" y="126"/>
                  </a:lnTo>
                  <a:lnTo>
                    <a:pt x="45" y="126"/>
                  </a:lnTo>
                  <a:lnTo>
                    <a:pt x="45" y="126"/>
                  </a:lnTo>
                  <a:lnTo>
                    <a:pt x="45" y="126"/>
                  </a:lnTo>
                  <a:lnTo>
                    <a:pt x="41" y="130"/>
                  </a:lnTo>
                  <a:lnTo>
                    <a:pt x="37" y="130"/>
                  </a:lnTo>
                  <a:lnTo>
                    <a:pt x="37" y="130"/>
                  </a:lnTo>
                  <a:lnTo>
                    <a:pt x="37" y="126"/>
                  </a:lnTo>
                  <a:lnTo>
                    <a:pt x="34" y="126"/>
                  </a:lnTo>
                  <a:lnTo>
                    <a:pt x="34" y="126"/>
                  </a:lnTo>
                  <a:lnTo>
                    <a:pt x="34" y="130"/>
                  </a:lnTo>
                  <a:lnTo>
                    <a:pt x="34" y="126"/>
                  </a:lnTo>
                  <a:lnTo>
                    <a:pt x="30" y="122"/>
                  </a:lnTo>
                  <a:lnTo>
                    <a:pt x="30" y="122"/>
                  </a:lnTo>
                  <a:lnTo>
                    <a:pt x="26" y="122"/>
                  </a:lnTo>
                  <a:lnTo>
                    <a:pt x="26" y="126"/>
                  </a:lnTo>
                  <a:lnTo>
                    <a:pt x="23" y="126"/>
                  </a:lnTo>
                  <a:lnTo>
                    <a:pt x="23" y="126"/>
                  </a:lnTo>
                  <a:lnTo>
                    <a:pt x="19" y="130"/>
                  </a:lnTo>
                  <a:lnTo>
                    <a:pt x="19" y="130"/>
                  </a:lnTo>
                  <a:lnTo>
                    <a:pt x="15" y="133"/>
                  </a:lnTo>
                  <a:lnTo>
                    <a:pt x="15" y="133"/>
                  </a:lnTo>
                  <a:lnTo>
                    <a:pt x="12" y="130"/>
                  </a:lnTo>
                  <a:lnTo>
                    <a:pt x="12" y="130"/>
                  </a:lnTo>
                  <a:lnTo>
                    <a:pt x="12" y="126"/>
                  </a:lnTo>
                  <a:lnTo>
                    <a:pt x="12" y="122"/>
                  </a:lnTo>
                  <a:lnTo>
                    <a:pt x="4" y="118"/>
                  </a:lnTo>
                  <a:lnTo>
                    <a:pt x="4" y="118"/>
                  </a:lnTo>
                  <a:lnTo>
                    <a:pt x="0" y="11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5" name="Freeform 137"/>
            <p:cNvSpPr/>
            <p:nvPr/>
          </p:nvSpPr>
          <p:spPr bwMode="auto">
            <a:xfrm>
              <a:off x="4545201" y="3262173"/>
              <a:ext cx="24446" cy="28306"/>
            </a:xfrm>
            <a:custGeom>
              <a:avLst/>
              <a:gdLst>
                <a:gd name="T0" fmla="*/ 19 w 19"/>
                <a:gd name="T1" fmla="*/ 8 h 22"/>
                <a:gd name="T2" fmla="*/ 19 w 19"/>
                <a:gd name="T3" fmla="*/ 4 h 22"/>
                <a:gd name="T4" fmla="*/ 15 w 19"/>
                <a:gd name="T5" fmla="*/ 0 h 22"/>
                <a:gd name="T6" fmla="*/ 15 w 19"/>
                <a:gd name="T7" fmla="*/ 0 h 22"/>
                <a:gd name="T8" fmla="*/ 11 w 19"/>
                <a:gd name="T9" fmla="*/ 0 h 22"/>
                <a:gd name="T10" fmla="*/ 11 w 19"/>
                <a:gd name="T11" fmla="*/ 4 h 22"/>
                <a:gd name="T12" fmla="*/ 8 w 19"/>
                <a:gd name="T13" fmla="*/ 4 h 22"/>
                <a:gd name="T14" fmla="*/ 8 w 19"/>
                <a:gd name="T15" fmla="*/ 4 h 22"/>
                <a:gd name="T16" fmla="*/ 4 w 19"/>
                <a:gd name="T17" fmla="*/ 8 h 22"/>
                <a:gd name="T18" fmla="*/ 4 w 19"/>
                <a:gd name="T19" fmla="*/ 8 h 22"/>
                <a:gd name="T20" fmla="*/ 0 w 19"/>
                <a:gd name="T21" fmla="*/ 11 h 22"/>
                <a:gd name="T22" fmla="*/ 0 w 19"/>
                <a:gd name="T23" fmla="*/ 11 h 22"/>
                <a:gd name="T24" fmla="*/ 0 w 19"/>
                <a:gd name="T25" fmla="*/ 11 h 22"/>
                <a:gd name="T26" fmla="*/ 4 w 19"/>
                <a:gd name="T27" fmla="*/ 19 h 22"/>
                <a:gd name="T28" fmla="*/ 0 w 19"/>
                <a:gd name="T29" fmla="*/ 19 h 22"/>
                <a:gd name="T30" fmla="*/ 0 w 19"/>
                <a:gd name="T31" fmla="*/ 22 h 22"/>
                <a:gd name="T32" fmla="*/ 4 w 19"/>
                <a:gd name="T33" fmla="*/ 19 h 22"/>
                <a:gd name="T34" fmla="*/ 8 w 19"/>
                <a:gd name="T35" fmla="*/ 19 h 22"/>
                <a:gd name="T36" fmla="*/ 11 w 19"/>
                <a:gd name="T37" fmla="*/ 19 h 22"/>
                <a:gd name="T38" fmla="*/ 8 w 19"/>
                <a:gd name="T39" fmla="*/ 11 h 22"/>
                <a:gd name="T40" fmla="*/ 11 w 19"/>
                <a:gd name="T41" fmla="*/ 11 h 22"/>
                <a:gd name="T42" fmla="*/ 15 w 19"/>
                <a:gd name="T43" fmla="*/ 8 h 22"/>
                <a:gd name="T44" fmla="*/ 19 w 19"/>
                <a:gd name="T4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2">
                  <a:moveTo>
                    <a:pt x="19" y="8"/>
                  </a:moveTo>
                  <a:lnTo>
                    <a:pt x="19" y="4"/>
                  </a:lnTo>
                  <a:lnTo>
                    <a:pt x="15" y="0"/>
                  </a:lnTo>
                  <a:lnTo>
                    <a:pt x="15" y="0"/>
                  </a:lnTo>
                  <a:lnTo>
                    <a:pt x="11" y="0"/>
                  </a:lnTo>
                  <a:lnTo>
                    <a:pt x="11" y="4"/>
                  </a:lnTo>
                  <a:lnTo>
                    <a:pt x="8" y="4"/>
                  </a:lnTo>
                  <a:lnTo>
                    <a:pt x="8" y="4"/>
                  </a:lnTo>
                  <a:lnTo>
                    <a:pt x="4" y="8"/>
                  </a:lnTo>
                  <a:lnTo>
                    <a:pt x="4" y="8"/>
                  </a:lnTo>
                  <a:lnTo>
                    <a:pt x="0" y="11"/>
                  </a:lnTo>
                  <a:lnTo>
                    <a:pt x="0" y="11"/>
                  </a:lnTo>
                  <a:lnTo>
                    <a:pt x="0" y="11"/>
                  </a:lnTo>
                  <a:lnTo>
                    <a:pt x="4" y="19"/>
                  </a:lnTo>
                  <a:lnTo>
                    <a:pt x="0" y="19"/>
                  </a:lnTo>
                  <a:lnTo>
                    <a:pt x="0" y="22"/>
                  </a:lnTo>
                  <a:lnTo>
                    <a:pt x="4" y="19"/>
                  </a:lnTo>
                  <a:lnTo>
                    <a:pt x="8" y="19"/>
                  </a:lnTo>
                  <a:lnTo>
                    <a:pt x="11" y="19"/>
                  </a:lnTo>
                  <a:lnTo>
                    <a:pt x="8" y="11"/>
                  </a:lnTo>
                  <a:lnTo>
                    <a:pt x="11" y="11"/>
                  </a:lnTo>
                  <a:lnTo>
                    <a:pt x="15" y="8"/>
                  </a:lnTo>
                  <a:lnTo>
                    <a:pt x="19" y="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6" name="Freeform 138"/>
            <p:cNvSpPr/>
            <p:nvPr/>
          </p:nvSpPr>
          <p:spPr bwMode="auto">
            <a:xfrm>
              <a:off x="4911889" y="3195268"/>
              <a:ext cx="238027" cy="220014"/>
            </a:xfrm>
            <a:custGeom>
              <a:avLst/>
              <a:gdLst>
                <a:gd name="T0" fmla="*/ 23 w 185"/>
                <a:gd name="T1" fmla="*/ 4 h 171"/>
                <a:gd name="T2" fmla="*/ 78 w 185"/>
                <a:gd name="T3" fmla="*/ 0 h 171"/>
                <a:gd name="T4" fmla="*/ 141 w 185"/>
                <a:gd name="T5" fmla="*/ 37 h 171"/>
                <a:gd name="T6" fmla="*/ 163 w 185"/>
                <a:gd name="T7" fmla="*/ 56 h 171"/>
                <a:gd name="T8" fmla="*/ 163 w 185"/>
                <a:gd name="T9" fmla="*/ 60 h 171"/>
                <a:gd name="T10" fmla="*/ 156 w 185"/>
                <a:gd name="T11" fmla="*/ 74 h 171"/>
                <a:gd name="T12" fmla="*/ 163 w 185"/>
                <a:gd name="T13" fmla="*/ 86 h 171"/>
                <a:gd name="T14" fmla="*/ 167 w 185"/>
                <a:gd name="T15" fmla="*/ 93 h 171"/>
                <a:gd name="T16" fmla="*/ 163 w 185"/>
                <a:gd name="T17" fmla="*/ 97 h 171"/>
                <a:gd name="T18" fmla="*/ 167 w 185"/>
                <a:gd name="T19" fmla="*/ 108 h 171"/>
                <a:gd name="T20" fmla="*/ 167 w 185"/>
                <a:gd name="T21" fmla="*/ 119 h 171"/>
                <a:gd name="T22" fmla="*/ 167 w 185"/>
                <a:gd name="T23" fmla="*/ 123 h 171"/>
                <a:gd name="T24" fmla="*/ 171 w 185"/>
                <a:gd name="T25" fmla="*/ 126 h 171"/>
                <a:gd name="T26" fmla="*/ 174 w 185"/>
                <a:gd name="T27" fmla="*/ 141 h 171"/>
                <a:gd name="T28" fmla="*/ 185 w 185"/>
                <a:gd name="T29" fmla="*/ 145 h 171"/>
                <a:gd name="T30" fmla="*/ 182 w 185"/>
                <a:gd name="T31" fmla="*/ 145 h 171"/>
                <a:gd name="T32" fmla="*/ 174 w 185"/>
                <a:gd name="T33" fmla="*/ 149 h 171"/>
                <a:gd name="T34" fmla="*/ 167 w 185"/>
                <a:gd name="T35" fmla="*/ 152 h 171"/>
                <a:gd name="T36" fmla="*/ 160 w 185"/>
                <a:gd name="T37" fmla="*/ 152 h 171"/>
                <a:gd name="T38" fmla="*/ 148 w 185"/>
                <a:gd name="T39" fmla="*/ 156 h 171"/>
                <a:gd name="T40" fmla="*/ 141 w 185"/>
                <a:gd name="T41" fmla="*/ 156 h 171"/>
                <a:gd name="T42" fmla="*/ 141 w 185"/>
                <a:gd name="T43" fmla="*/ 160 h 171"/>
                <a:gd name="T44" fmla="*/ 130 w 185"/>
                <a:gd name="T45" fmla="*/ 160 h 171"/>
                <a:gd name="T46" fmla="*/ 126 w 185"/>
                <a:gd name="T47" fmla="*/ 160 h 171"/>
                <a:gd name="T48" fmla="*/ 119 w 185"/>
                <a:gd name="T49" fmla="*/ 163 h 171"/>
                <a:gd name="T50" fmla="*/ 111 w 185"/>
                <a:gd name="T51" fmla="*/ 160 h 171"/>
                <a:gd name="T52" fmla="*/ 108 w 185"/>
                <a:gd name="T53" fmla="*/ 160 h 171"/>
                <a:gd name="T54" fmla="*/ 104 w 185"/>
                <a:gd name="T55" fmla="*/ 160 h 171"/>
                <a:gd name="T56" fmla="*/ 82 w 185"/>
                <a:gd name="T57" fmla="*/ 171 h 171"/>
                <a:gd name="T58" fmla="*/ 74 w 185"/>
                <a:gd name="T59" fmla="*/ 134 h 171"/>
                <a:gd name="T60" fmla="*/ 71 w 185"/>
                <a:gd name="T61" fmla="*/ 130 h 171"/>
                <a:gd name="T62" fmla="*/ 67 w 185"/>
                <a:gd name="T63" fmla="*/ 130 h 171"/>
                <a:gd name="T64" fmla="*/ 63 w 185"/>
                <a:gd name="T65" fmla="*/ 130 h 171"/>
                <a:gd name="T66" fmla="*/ 60 w 185"/>
                <a:gd name="T67" fmla="*/ 126 h 171"/>
                <a:gd name="T68" fmla="*/ 56 w 185"/>
                <a:gd name="T69" fmla="*/ 123 h 171"/>
                <a:gd name="T70" fmla="*/ 52 w 185"/>
                <a:gd name="T71" fmla="*/ 119 h 171"/>
                <a:gd name="T72" fmla="*/ 37 w 185"/>
                <a:gd name="T73" fmla="*/ 119 h 171"/>
                <a:gd name="T74" fmla="*/ 34 w 185"/>
                <a:gd name="T75" fmla="*/ 112 h 171"/>
                <a:gd name="T76" fmla="*/ 26 w 185"/>
                <a:gd name="T77" fmla="*/ 112 h 171"/>
                <a:gd name="T78" fmla="*/ 8 w 185"/>
                <a:gd name="T79" fmla="*/ 86 h 171"/>
                <a:gd name="T80" fmla="*/ 8 w 185"/>
                <a:gd name="T81" fmla="*/ 52 h 171"/>
                <a:gd name="T82" fmla="*/ 23 w 185"/>
                <a:gd name="T83" fmla="*/ 45 h 171"/>
                <a:gd name="T84" fmla="*/ 26 w 185"/>
                <a:gd name="T85" fmla="*/ 37 h 171"/>
                <a:gd name="T86" fmla="*/ 26 w 185"/>
                <a:gd name="T87" fmla="*/ 34 h 171"/>
                <a:gd name="T88" fmla="*/ 23 w 185"/>
                <a:gd name="T89" fmla="*/ 26 h 171"/>
                <a:gd name="T90" fmla="*/ 23 w 185"/>
                <a:gd name="T91" fmla="*/ 26 h 171"/>
                <a:gd name="T92" fmla="*/ 26 w 185"/>
                <a:gd name="T93" fmla="*/ 22 h 171"/>
                <a:gd name="T94" fmla="*/ 26 w 185"/>
                <a:gd name="T95" fmla="*/ 15 h 171"/>
                <a:gd name="T96" fmla="*/ 26 w 185"/>
                <a:gd name="T97" fmla="*/ 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5" h="171">
                  <a:moveTo>
                    <a:pt x="23" y="4"/>
                  </a:moveTo>
                  <a:lnTo>
                    <a:pt x="23" y="4"/>
                  </a:lnTo>
                  <a:lnTo>
                    <a:pt x="23" y="4"/>
                  </a:lnTo>
                  <a:lnTo>
                    <a:pt x="26" y="0"/>
                  </a:lnTo>
                  <a:lnTo>
                    <a:pt x="45" y="0"/>
                  </a:lnTo>
                  <a:lnTo>
                    <a:pt x="78" y="0"/>
                  </a:lnTo>
                  <a:lnTo>
                    <a:pt x="137" y="34"/>
                  </a:lnTo>
                  <a:lnTo>
                    <a:pt x="141" y="37"/>
                  </a:lnTo>
                  <a:lnTo>
                    <a:pt x="141" y="37"/>
                  </a:lnTo>
                  <a:lnTo>
                    <a:pt x="141" y="41"/>
                  </a:lnTo>
                  <a:lnTo>
                    <a:pt x="145" y="41"/>
                  </a:lnTo>
                  <a:lnTo>
                    <a:pt x="163" y="56"/>
                  </a:lnTo>
                  <a:lnTo>
                    <a:pt x="163" y="56"/>
                  </a:lnTo>
                  <a:lnTo>
                    <a:pt x="163" y="56"/>
                  </a:lnTo>
                  <a:lnTo>
                    <a:pt x="163" y="60"/>
                  </a:lnTo>
                  <a:lnTo>
                    <a:pt x="163" y="60"/>
                  </a:lnTo>
                  <a:lnTo>
                    <a:pt x="160" y="71"/>
                  </a:lnTo>
                  <a:lnTo>
                    <a:pt x="156" y="74"/>
                  </a:lnTo>
                  <a:lnTo>
                    <a:pt x="156" y="78"/>
                  </a:lnTo>
                  <a:lnTo>
                    <a:pt x="163" y="82"/>
                  </a:lnTo>
                  <a:lnTo>
                    <a:pt x="163" y="86"/>
                  </a:lnTo>
                  <a:lnTo>
                    <a:pt x="167" y="86"/>
                  </a:lnTo>
                  <a:lnTo>
                    <a:pt x="171" y="93"/>
                  </a:lnTo>
                  <a:lnTo>
                    <a:pt x="167" y="93"/>
                  </a:lnTo>
                  <a:lnTo>
                    <a:pt x="167" y="93"/>
                  </a:lnTo>
                  <a:lnTo>
                    <a:pt x="163" y="93"/>
                  </a:lnTo>
                  <a:lnTo>
                    <a:pt x="163" y="97"/>
                  </a:lnTo>
                  <a:lnTo>
                    <a:pt x="163" y="104"/>
                  </a:lnTo>
                  <a:lnTo>
                    <a:pt x="167" y="104"/>
                  </a:lnTo>
                  <a:lnTo>
                    <a:pt x="167" y="108"/>
                  </a:lnTo>
                  <a:lnTo>
                    <a:pt x="163" y="112"/>
                  </a:lnTo>
                  <a:lnTo>
                    <a:pt x="163" y="115"/>
                  </a:lnTo>
                  <a:lnTo>
                    <a:pt x="167" y="119"/>
                  </a:lnTo>
                  <a:lnTo>
                    <a:pt x="167" y="119"/>
                  </a:lnTo>
                  <a:lnTo>
                    <a:pt x="167" y="119"/>
                  </a:lnTo>
                  <a:lnTo>
                    <a:pt x="167" y="123"/>
                  </a:lnTo>
                  <a:lnTo>
                    <a:pt x="171" y="123"/>
                  </a:lnTo>
                  <a:lnTo>
                    <a:pt x="167" y="126"/>
                  </a:lnTo>
                  <a:lnTo>
                    <a:pt x="171" y="126"/>
                  </a:lnTo>
                  <a:lnTo>
                    <a:pt x="171" y="134"/>
                  </a:lnTo>
                  <a:lnTo>
                    <a:pt x="171" y="134"/>
                  </a:lnTo>
                  <a:lnTo>
                    <a:pt x="174" y="141"/>
                  </a:lnTo>
                  <a:lnTo>
                    <a:pt x="182" y="141"/>
                  </a:lnTo>
                  <a:lnTo>
                    <a:pt x="185" y="141"/>
                  </a:lnTo>
                  <a:lnTo>
                    <a:pt x="185" y="145"/>
                  </a:lnTo>
                  <a:lnTo>
                    <a:pt x="185" y="145"/>
                  </a:lnTo>
                  <a:lnTo>
                    <a:pt x="185" y="145"/>
                  </a:lnTo>
                  <a:lnTo>
                    <a:pt x="182" y="145"/>
                  </a:lnTo>
                  <a:lnTo>
                    <a:pt x="178" y="145"/>
                  </a:lnTo>
                  <a:lnTo>
                    <a:pt x="178" y="149"/>
                  </a:lnTo>
                  <a:lnTo>
                    <a:pt x="174" y="149"/>
                  </a:lnTo>
                  <a:lnTo>
                    <a:pt x="171" y="149"/>
                  </a:lnTo>
                  <a:lnTo>
                    <a:pt x="171" y="152"/>
                  </a:lnTo>
                  <a:lnTo>
                    <a:pt x="167" y="152"/>
                  </a:lnTo>
                  <a:lnTo>
                    <a:pt x="163" y="152"/>
                  </a:lnTo>
                  <a:lnTo>
                    <a:pt x="163" y="156"/>
                  </a:lnTo>
                  <a:lnTo>
                    <a:pt x="160" y="152"/>
                  </a:lnTo>
                  <a:lnTo>
                    <a:pt x="152" y="156"/>
                  </a:lnTo>
                  <a:lnTo>
                    <a:pt x="152" y="156"/>
                  </a:lnTo>
                  <a:lnTo>
                    <a:pt x="148" y="156"/>
                  </a:lnTo>
                  <a:lnTo>
                    <a:pt x="145" y="156"/>
                  </a:lnTo>
                  <a:lnTo>
                    <a:pt x="145" y="156"/>
                  </a:lnTo>
                  <a:lnTo>
                    <a:pt x="141" y="156"/>
                  </a:lnTo>
                  <a:lnTo>
                    <a:pt x="141" y="156"/>
                  </a:lnTo>
                  <a:lnTo>
                    <a:pt x="141" y="160"/>
                  </a:lnTo>
                  <a:lnTo>
                    <a:pt x="141" y="160"/>
                  </a:lnTo>
                  <a:lnTo>
                    <a:pt x="134" y="160"/>
                  </a:lnTo>
                  <a:lnTo>
                    <a:pt x="130" y="163"/>
                  </a:lnTo>
                  <a:lnTo>
                    <a:pt x="130" y="160"/>
                  </a:lnTo>
                  <a:lnTo>
                    <a:pt x="126" y="160"/>
                  </a:lnTo>
                  <a:lnTo>
                    <a:pt x="126" y="160"/>
                  </a:lnTo>
                  <a:lnTo>
                    <a:pt x="126" y="160"/>
                  </a:lnTo>
                  <a:lnTo>
                    <a:pt x="123" y="160"/>
                  </a:lnTo>
                  <a:lnTo>
                    <a:pt x="123" y="160"/>
                  </a:lnTo>
                  <a:lnTo>
                    <a:pt x="119" y="163"/>
                  </a:lnTo>
                  <a:lnTo>
                    <a:pt x="115" y="163"/>
                  </a:lnTo>
                  <a:lnTo>
                    <a:pt x="115" y="163"/>
                  </a:lnTo>
                  <a:lnTo>
                    <a:pt x="111" y="160"/>
                  </a:lnTo>
                  <a:lnTo>
                    <a:pt x="111" y="160"/>
                  </a:lnTo>
                  <a:lnTo>
                    <a:pt x="108" y="160"/>
                  </a:lnTo>
                  <a:lnTo>
                    <a:pt x="108" y="160"/>
                  </a:lnTo>
                  <a:lnTo>
                    <a:pt x="108" y="156"/>
                  </a:lnTo>
                  <a:lnTo>
                    <a:pt x="104" y="156"/>
                  </a:lnTo>
                  <a:lnTo>
                    <a:pt x="104" y="160"/>
                  </a:lnTo>
                  <a:lnTo>
                    <a:pt x="100" y="160"/>
                  </a:lnTo>
                  <a:lnTo>
                    <a:pt x="86" y="160"/>
                  </a:lnTo>
                  <a:lnTo>
                    <a:pt x="82" y="171"/>
                  </a:lnTo>
                  <a:lnTo>
                    <a:pt x="82" y="145"/>
                  </a:lnTo>
                  <a:lnTo>
                    <a:pt x="82" y="141"/>
                  </a:lnTo>
                  <a:lnTo>
                    <a:pt x="74" y="134"/>
                  </a:lnTo>
                  <a:lnTo>
                    <a:pt x="74" y="134"/>
                  </a:lnTo>
                  <a:lnTo>
                    <a:pt x="71" y="130"/>
                  </a:lnTo>
                  <a:lnTo>
                    <a:pt x="71" y="130"/>
                  </a:lnTo>
                  <a:lnTo>
                    <a:pt x="71" y="130"/>
                  </a:lnTo>
                  <a:lnTo>
                    <a:pt x="71" y="130"/>
                  </a:lnTo>
                  <a:lnTo>
                    <a:pt x="67" y="130"/>
                  </a:lnTo>
                  <a:lnTo>
                    <a:pt x="67" y="130"/>
                  </a:lnTo>
                  <a:lnTo>
                    <a:pt x="67" y="130"/>
                  </a:lnTo>
                  <a:lnTo>
                    <a:pt x="63" y="130"/>
                  </a:lnTo>
                  <a:lnTo>
                    <a:pt x="63" y="126"/>
                  </a:lnTo>
                  <a:lnTo>
                    <a:pt x="60" y="126"/>
                  </a:lnTo>
                  <a:lnTo>
                    <a:pt x="60" y="126"/>
                  </a:lnTo>
                  <a:lnTo>
                    <a:pt x="60" y="126"/>
                  </a:lnTo>
                  <a:lnTo>
                    <a:pt x="60" y="126"/>
                  </a:lnTo>
                  <a:lnTo>
                    <a:pt x="56" y="123"/>
                  </a:lnTo>
                  <a:lnTo>
                    <a:pt x="56" y="123"/>
                  </a:lnTo>
                  <a:lnTo>
                    <a:pt x="52" y="123"/>
                  </a:lnTo>
                  <a:lnTo>
                    <a:pt x="52" y="119"/>
                  </a:lnTo>
                  <a:lnTo>
                    <a:pt x="48" y="119"/>
                  </a:lnTo>
                  <a:lnTo>
                    <a:pt x="41" y="119"/>
                  </a:lnTo>
                  <a:lnTo>
                    <a:pt x="37" y="119"/>
                  </a:lnTo>
                  <a:lnTo>
                    <a:pt x="37" y="115"/>
                  </a:lnTo>
                  <a:lnTo>
                    <a:pt x="37" y="115"/>
                  </a:lnTo>
                  <a:lnTo>
                    <a:pt x="34" y="112"/>
                  </a:lnTo>
                  <a:lnTo>
                    <a:pt x="34" y="112"/>
                  </a:lnTo>
                  <a:lnTo>
                    <a:pt x="30" y="112"/>
                  </a:lnTo>
                  <a:lnTo>
                    <a:pt x="26" y="112"/>
                  </a:lnTo>
                  <a:lnTo>
                    <a:pt x="23" y="112"/>
                  </a:lnTo>
                  <a:lnTo>
                    <a:pt x="19" y="97"/>
                  </a:lnTo>
                  <a:lnTo>
                    <a:pt x="8" y="86"/>
                  </a:lnTo>
                  <a:lnTo>
                    <a:pt x="4" y="67"/>
                  </a:lnTo>
                  <a:lnTo>
                    <a:pt x="0" y="52"/>
                  </a:lnTo>
                  <a:lnTo>
                    <a:pt x="8" y="52"/>
                  </a:lnTo>
                  <a:lnTo>
                    <a:pt x="15" y="52"/>
                  </a:lnTo>
                  <a:lnTo>
                    <a:pt x="15" y="48"/>
                  </a:lnTo>
                  <a:lnTo>
                    <a:pt x="23" y="45"/>
                  </a:lnTo>
                  <a:lnTo>
                    <a:pt x="23" y="45"/>
                  </a:lnTo>
                  <a:lnTo>
                    <a:pt x="26" y="41"/>
                  </a:lnTo>
                  <a:lnTo>
                    <a:pt x="26" y="37"/>
                  </a:lnTo>
                  <a:lnTo>
                    <a:pt x="30" y="37"/>
                  </a:lnTo>
                  <a:lnTo>
                    <a:pt x="26" y="34"/>
                  </a:lnTo>
                  <a:lnTo>
                    <a:pt x="26" y="34"/>
                  </a:lnTo>
                  <a:lnTo>
                    <a:pt x="26" y="30"/>
                  </a:lnTo>
                  <a:lnTo>
                    <a:pt x="23" y="30"/>
                  </a:lnTo>
                  <a:lnTo>
                    <a:pt x="23" y="26"/>
                  </a:lnTo>
                  <a:lnTo>
                    <a:pt x="23" y="26"/>
                  </a:lnTo>
                  <a:lnTo>
                    <a:pt x="23" y="22"/>
                  </a:lnTo>
                  <a:lnTo>
                    <a:pt x="23" y="26"/>
                  </a:lnTo>
                  <a:lnTo>
                    <a:pt x="23" y="26"/>
                  </a:lnTo>
                  <a:lnTo>
                    <a:pt x="26" y="22"/>
                  </a:lnTo>
                  <a:lnTo>
                    <a:pt x="26" y="22"/>
                  </a:lnTo>
                  <a:lnTo>
                    <a:pt x="26" y="22"/>
                  </a:lnTo>
                  <a:lnTo>
                    <a:pt x="30" y="19"/>
                  </a:lnTo>
                  <a:lnTo>
                    <a:pt x="26" y="15"/>
                  </a:lnTo>
                  <a:lnTo>
                    <a:pt x="26" y="11"/>
                  </a:lnTo>
                  <a:lnTo>
                    <a:pt x="26" y="11"/>
                  </a:lnTo>
                  <a:lnTo>
                    <a:pt x="26" y="8"/>
                  </a:lnTo>
                  <a:lnTo>
                    <a:pt x="23" y="8"/>
                  </a:lnTo>
                  <a:lnTo>
                    <a:pt x="23"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7" name="Freeform 139"/>
            <p:cNvSpPr/>
            <p:nvPr/>
          </p:nvSpPr>
          <p:spPr bwMode="auto">
            <a:xfrm>
              <a:off x="4908029" y="3200415"/>
              <a:ext cx="42459" cy="33452"/>
            </a:xfrm>
            <a:custGeom>
              <a:avLst/>
              <a:gdLst>
                <a:gd name="T0" fmla="*/ 7 w 33"/>
                <a:gd name="T1" fmla="*/ 4 h 26"/>
                <a:gd name="T2" fmla="*/ 7 w 33"/>
                <a:gd name="T3" fmla="*/ 4 h 26"/>
                <a:gd name="T4" fmla="*/ 11 w 33"/>
                <a:gd name="T5" fmla="*/ 4 h 26"/>
                <a:gd name="T6" fmla="*/ 14 w 33"/>
                <a:gd name="T7" fmla="*/ 0 h 26"/>
                <a:gd name="T8" fmla="*/ 14 w 33"/>
                <a:gd name="T9" fmla="*/ 0 h 26"/>
                <a:gd name="T10" fmla="*/ 18 w 33"/>
                <a:gd name="T11" fmla="*/ 4 h 26"/>
                <a:gd name="T12" fmla="*/ 18 w 33"/>
                <a:gd name="T13" fmla="*/ 4 h 26"/>
                <a:gd name="T14" fmla="*/ 22 w 33"/>
                <a:gd name="T15" fmla="*/ 0 h 26"/>
                <a:gd name="T16" fmla="*/ 22 w 33"/>
                <a:gd name="T17" fmla="*/ 0 h 26"/>
                <a:gd name="T18" fmla="*/ 22 w 33"/>
                <a:gd name="T19" fmla="*/ 0 h 26"/>
                <a:gd name="T20" fmla="*/ 26 w 33"/>
                <a:gd name="T21" fmla="*/ 4 h 26"/>
                <a:gd name="T22" fmla="*/ 29 w 33"/>
                <a:gd name="T23" fmla="*/ 4 h 26"/>
                <a:gd name="T24" fmla="*/ 29 w 33"/>
                <a:gd name="T25" fmla="*/ 7 h 26"/>
                <a:gd name="T26" fmla="*/ 29 w 33"/>
                <a:gd name="T27" fmla="*/ 7 h 26"/>
                <a:gd name="T28" fmla="*/ 29 w 33"/>
                <a:gd name="T29" fmla="*/ 11 h 26"/>
                <a:gd name="T30" fmla="*/ 33 w 33"/>
                <a:gd name="T31" fmla="*/ 15 h 26"/>
                <a:gd name="T32" fmla="*/ 29 w 33"/>
                <a:gd name="T33" fmla="*/ 18 h 26"/>
                <a:gd name="T34" fmla="*/ 29 w 33"/>
                <a:gd name="T35" fmla="*/ 18 h 26"/>
                <a:gd name="T36" fmla="*/ 29 w 33"/>
                <a:gd name="T37" fmla="*/ 18 h 26"/>
                <a:gd name="T38" fmla="*/ 26 w 33"/>
                <a:gd name="T39" fmla="*/ 22 h 26"/>
                <a:gd name="T40" fmla="*/ 26 w 33"/>
                <a:gd name="T41" fmla="*/ 22 h 26"/>
                <a:gd name="T42" fmla="*/ 26 w 33"/>
                <a:gd name="T43" fmla="*/ 18 h 26"/>
                <a:gd name="T44" fmla="*/ 26 w 33"/>
                <a:gd name="T45" fmla="*/ 18 h 26"/>
                <a:gd name="T46" fmla="*/ 22 w 33"/>
                <a:gd name="T47" fmla="*/ 18 h 26"/>
                <a:gd name="T48" fmla="*/ 22 w 33"/>
                <a:gd name="T49" fmla="*/ 15 h 26"/>
                <a:gd name="T50" fmla="*/ 18 w 33"/>
                <a:gd name="T51" fmla="*/ 15 h 26"/>
                <a:gd name="T52" fmla="*/ 18 w 33"/>
                <a:gd name="T53" fmla="*/ 15 h 26"/>
                <a:gd name="T54" fmla="*/ 18 w 33"/>
                <a:gd name="T55" fmla="*/ 15 h 26"/>
                <a:gd name="T56" fmla="*/ 18 w 33"/>
                <a:gd name="T57" fmla="*/ 18 h 26"/>
                <a:gd name="T58" fmla="*/ 14 w 33"/>
                <a:gd name="T59" fmla="*/ 22 h 26"/>
                <a:gd name="T60" fmla="*/ 14 w 33"/>
                <a:gd name="T61" fmla="*/ 22 h 26"/>
                <a:gd name="T62" fmla="*/ 11 w 33"/>
                <a:gd name="T63" fmla="*/ 26 h 26"/>
                <a:gd name="T64" fmla="*/ 11 w 33"/>
                <a:gd name="T65" fmla="*/ 22 h 26"/>
                <a:gd name="T66" fmla="*/ 11 w 33"/>
                <a:gd name="T67" fmla="*/ 22 h 26"/>
                <a:gd name="T68" fmla="*/ 7 w 33"/>
                <a:gd name="T69" fmla="*/ 26 h 26"/>
                <a:gd name="T70" fmla="*/ 7 w 33"/>
                <a:gd name="T71" fmla="*/ 22 h 26"/>
                <a:gd name="T72" fmla="*/ 3 w 33"/>
                <a:gd name="T73" fmla="*/ 22 h 26"/>
                <a:gd name="T74" fmla="*/ 3 w 33"/>
                <a:gd name="T75" fmla="*/ 18 h 26"/>
                <a:gd name="T76" fmla="*/ 0 w 33"/>
                <a:gd name="T77" fmla="*/ 18 h 26"/>
                <a:gd name="T78" fmla="*/ 0 w 33"/>
                <a:gd name="T79" fmla="*/ 22 h 26"/>
                <a:gd name="T80" fmla="*/ 0 w 33"/>
                <a:gd name="T81" fmla="*/ 18 h 26"/>
                <a:gd name="T82" fmla="*/ 0 w 33"/>
                <a:gd name="T83" fmla="*/ 7 h 26"/>
                <a:gd name="T84" fmla="*/ 3 w 33"/>
                <a:gd name="T85" fmla="*/ 7 h 26"/>
                <a:gd name="T86" fmla="*/ 7 w 33"/>
                <a:gd name="T87"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 h="26">
                  <a:moveTo>
                    <a:pt x="7" y="4"/>
                  </a:moveTo>
                  <a:lnTo>
                    <a:pt x="7" y="4"/>
                  </a:lnTo>
                  <a:lnTo>
                    <a:pt x="11" y="4"/>
                  </a:lnTo>
                  <a:lnTo>
                    <a:pt x="14" y="0"/>
                  </a:lnTo>
                  <a:lnTo>
                    <a:pt x="14" y="0"/>
                  </a:lnTo>
                  <a:lnTo>
                    <a:pt x="18" y="4"/>
                  </a:lnTo>
                  <a:lnTo>
                    <a:pt x="18" y="4"/>
                  </a:lnTo>
                  <a:lnTo>
                    <a:pt x="22" y="0"/>
                  </a:lnTo>
                  <a:lnTo>
                    <a:pt x="22" y="0"/>
                  </a:lnTo>
                  <a:lnTo>
                    <a:pt x="22" y="0"/>
                  </a:lnTo>
                  <a:lnTo>
                    <a:pt x="26" y="4"/>
                  </a:lnTo>
                  <a:lnTo>
                    <a:pt x="29" y="4"/>
                  </a:lnTo>
                  <a:lnTo>
                    <a:pt x="29" y="7"/>
                  </a:lnTo>
                  <a:lnTo>
                    <a:pt x="29" y="7"/>
                  </a:lnTo>
                  <a:lnTo>
                    <a:pt x="29" y="11"/>
                  </a:lnTo>
                  <a:lnTo>
                    <a:pt x="33" y="15"/>
                  </a:lnTo>
                  <a:lnTo>
                    <a:pt x="29" y="18"/>
                  </a:lnTo>
                  <a:lnTo>
                    <a:pt x="29" y="18"/>
                  </a:lnTo>
                  <a:lnTo>
                    <a:pt x="29" y="18"/>
                  </a:lnTo>
                  <a:lnTo>
                    <a:pt x="26" y="22"/>
                  </a:lnTo>
                  <a:lnTo>
                    <a:pt x="26" y="22"/>
                  </a:lnTo>
                  <a:lnTo>
                    <a:pt x="26" y="18"/>
                  </a:lnTo>
                  <a:lnTo>
                    <a:pt x="26" y="18"/>
                  </a:lnTo>
                  <a:lnTo>
                    <a:pt x="22" y="18"/>
                  </a:lnTo>
                  <a:lnTo>
                    <a:pt x="22" y="15"/>
                  </a:lnTo>
                  <a:lnTo>
                    <a:pt x="18" y="15"/>
                  </a:lnTo>
                  <a:lnTo>
                    <a:pt x="18" y="15"/>
                  </a:lnTo>
                  <a:lnTo>
                    <a:pt x="18" y="15"/>
                  </a:lnTo>
                  <a:lnTo>
                    <a:pt x="18" y="18"/>
                  </a:lnTo>
                  <a:lnTo>
                    <a:pt x="14" y="22"/>
                  </a:lnTo>
                  <a:lnTo>
                    <a:pt x="14" y="22"/>
                  </a:lnTo>
                  <a:lnTo>
                    <a:pt x="11" y="26"/>
                  </a:lnTo>
                  <a:lnTo>
                    <a:pt x="11" y="22"/>
                  </a:lnTo>
                  <a:lnTo>
                    <a:pt x="11" y="22"/>
                  </a:lnTo>
                  <a:lnTo>
                    <a:pt x="7" y="26"/>
                  </a:lnTo>
                  <a:lnTo>
                    <a:pt x="7" y="22"/>
                  </a:lnTo>
                  <a:lnTo>
                    <a:pt x="3" y="22"/>
                  </a:lnTo>
                  <a:lnTo>
                    <a:pt x="3" y="18"/>
                  </a:lnTo>
                  <a:lnTo>
                    <a:pt x="0" y="18"/>
                  </a:lnTo>
                  <a:lnTo>
                    <a:pt x="0" y="22"/>
                  </a:lnTo>
                  <a:lnTo>
                    <a:pt x="0" y="18"/>
                  </a:lnTo>
                  <a:lnTo>
                    <a:pt x="0" y="7"/>
                  </a:lnTo>
                  <a:lnTo>
                    <a:pt x="3" y="7"/>
                  </a:lnTo>
                  <a:lnTo>
                    <a:pt x="7"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8" name="Freeform 140"/>
            <p:cNvSpPr/>
            <p:nvPr/>
          </p:nvSpPr>
          <p:spPr bwMode="auto">
            <a:xfrm>
              <a:off x="4908029" y="3219715"/>
              <a:ext cx="42459" cy="42459"/>
            </a:xfrm>
            <a:custGeom>
              <a:avLst/>
              <a:gdLst>
                <a:gd name="T0" fmla="*/ 3 w 33"/>
                <a:gd name="T1" fmla="*/ 33 h 33"/>
                <a:gd name="T2" fmla="*/ 11 w 33"/>
                <a:gd name="T3" fmla="*/ 33 h 33"/>
                <a:gd name="T4" fmla="*/ 18 w 33"/>
                <a:gd name="T5" fmla="*/ 33 h 33"/>
                <a:gd name="T6" fmla="*/ 18 w 33"/>
                <a:gd name="T7" fmla="*/ 29 h 33"/>
                <a:gd name="T8" fmla="*/ 26 w 33"/>
                <a:gd name="T9" fmla="*/ 26 h 33"/>
                <a:gd name="T10" fmla="*/ 26 w 33"/>
                <a:gd name="T11" fmla="*/ 26 h 33"/>
                <a:gd name="T12" fmla="*/ 29 w 33"/>
                <a:gd name="T13" fmla="*/ 22 h 33"/>
                <a:gd name="T14" fmla="*/ 29 w 33"/>
                <a:gd name="T15" fmla="*/ 18 h 33"/>
                <a:gd name="T16" fmla="*/ 33 w 33"/>
                <a:gd name="T17" fmla="*/ 18 h 33"/>
                <a:gd name="T18" fmla="*/ 29 w 33"/>
                <a:gd name="T19" fmla="*/ 15 h 33"/>
                <a:gd name="T20" fmla="*/ 29 w 33"/>
                <a:gd name="T21" fmla="*/ 15 h 33"/>
                <a:gd name="T22" fmla="*/ 29 w 33"/>
                <a:gd name="T23" fmla="*/ 11 h 33"/>
                <a:gd name="T24" fmla="*/ 26 w 33"/>
                <a:gd name="T25" fmla="*/ 11 h 33"/>
                <a:gd name="T26" fmla="*/ 26 w 33"/>
                <a:gd name="T27" fmla="*/ 7 h 33"/>
                <a:gd name="T28" fmla="*/ 26 w 33"/>
                <a:gd name="T29" fmla="*/ 7 h 33"/>
                <a:gd name="T30" fmla="*/ 26 w 33"/>
                <a:gd name="T31" fmla="*/ 3 h 33"/>
                <a:gd name="T32" fmla="*/ 22 w 33"/>
                <a:gd name="T33" fmla="*/ 3 h 33"/>
                <a:gd name="T34" fmla="*/ 22 w 33"/>
                <a:gd name="T35" fmla="*/ 0 h 33"/>
                <a:gd name="T36" fmla="*/ 18 w 33"/>
                <a:gd name="T37" fmla="*/ 0 h 33"/>
                <a:gd name="T38" fmla="*/ 18 w 33"/>
                <a:gd name="T39" fmla="*/ 0 h 33"/>
                <a:gd name="T40" fmla="*/ 18 w 33"/>
                <a:gd name="T41" fmla="*/ 0 h 33"/>
                <a:gd name="T42" fmla="*/ 18 w 33"/>
                <a:gd name="T43" fmla="*/ 3 h 33"/>
                <a:gd name="T44" fmla="*/ 14 w 33"/>
                <a:gd name="T45" fmla="*/ 7 h 33"/>
                <a:gd name="T46" fmla="*/ 14 w 33"/>
                <a:gd name="T47" fmla="*/ 7 h 33"/>
                <a:gd name="T48" fmla="*/ 11 w 33"/>
                <a:gd name="T49" fmla="*/ 11 h 33"/>
                <a:gd name="T50" fmla="*/ 11 w 33"/>
                <a:gd name="T51" fmla="*/ 7 h 33"/>
                <a:gd name="T52" fmla="*/ 11 w 33"/>
                <a:gd name="T53" fmla="*/ 7 h 33"/>
                <a:gd name="T54" fmla="*/ 7 w 33"/>
                <a:gd name="T55" fmla="*/ 11 h 33"/>
                <a:gd name="T56" fmla="*/ 7 w 33"/>
                <a:gd name="T57" fmla="*/ 7 h 33"/>
                <a:gd name="T58" fmla="*/ 3 w 33"/>
                <a:gd name="T59" fmla="*/ 7 h 33"/>
                <a:gd name="T60" fmla="*/ 3 w 33"/>
                <a:gd name="T61" fmla="*/ 3 h 33"/>
                <a:gd name="T62" fmla="*/ 0 w 33"/>
                <a:gd name="T63" fmla="*/ 3 h 33"/>
                <a:gd name="T64" fmla="*/ 0 w 33"/>
                <a:gd name="T65" fmla="*/ 7 h 33"/>
                <a:gd name="T66" fmla="*/ 0 w 33"/>
                <a:gd name="T67" fmla="*/ 7 h 33"/>
                <a:gd name="T68" fmla="*/ 0 w 33"/>
                <a:gd name="T69" fmla="*/ 11 h 33"/>
                <a:gd name="T70" fmla="*/ 0 w 33"/>
                <a:gd name="T71" fmla="*/ 15 h 33"/>
                <a:gd name="T72" fmla="*/ 0 w 33"/>
                <a:gd name="T73" fmla="*/ 18 h 33"/>
                <a:gd name="T74" fmla="*/ 3 w 33"/>
                <a:gd name="T7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33">
                  <a:moveTo>
                    <a:pt x="3" y="33"/>
                  </a:moveTo>
                  <a:lnTo>
                    <a:pt x="11" y="33"/>
                  </a:lnTo>
                  <a:lnTo>
                    <a:pt x="18" y="33"/>
                  </a:lnTo>
                  <a:lnTo>
                    <a:pt x="18" y="29"/>
                  </a:lnTo>
                  <a:lnTo>
                    <a:pt x="26" y="26"/>
                  </a:lnTo>
                  <a:lnTo>
                    <a:pt x="26" y="26"/>
                  </a:lnTo>
                  <a:lnTo>
                    <a:pt x="29" y="22"/>
                  </a:lnTo>
                  <a:lnTo>
                    <a:pt x="29" y="18"/>
                  </a:lnTo>
                  <a:lnTo>
                    <a:pt x="33" y="18"/>
                  </a:lnTo>
                  <a:lnTo>
                    <a:pt x="29" y="15"/>
                  </a:lnTo>
                  <a:lnTo>
                    <a:pt x="29" y="15"/>
                  </a:lnTo>
                  <a:lnTo>
                    <a:pt x="29" y="11"/>
                  </a:lnTo>
                  <a:lnTo>
                    <a:pt x="26" y="11"/>
                  </a:lnTo>
                  <a:lnTo>
                    <a:pt x="26" y="7"/>
                  </a:lnTo>
                  <a:lnTo>
                    <a:pt x="26" y="7"/>
                  </a:lnTo>
                  <a:lnTo>
                    <a:pt x="26" y="3"/>
                  </a:lnTo>
                  <a:lnTo>
                    <a:pt x="22" y="3"/>
                  </a:lnTo>
                  <a:lnTo>
                    <a:pt x="22" y="0"/>
                  </a:lnTo>
                  <a:lnTo>
                    <a:pt x="18" y="0"/>
                  </a:lnTo>
                  <a:lnTo>
                    <a:pt x="18" y="0"/>
                  </a:lnTo>
                  <a:lnTo>
                    <a:pt x="18" y="0"/>
                  </a:lnTo>
                  <a:lnTo>
                    <a:pt x="18" y="3"/>
                  </a:lnTo>
                  <a:lnTo>
                    <a:pt x="14" y="7"/>
                  </a:lnTo>
                  <a:lnTo>
                    <a:pt x="14" y="7"/>
                  </a:lnTo>
                  <a:lnTo>
                    <a:pt x="11" y="11"/>
                  </a:lnTo>
                  <a:lnTo>
                    <a:pt x="11" y="7"/>
                  </a:lnTo>
                  <a:lnTo>
                    <a:pt x="11" y="7"/>
                  </a:lnTo>
                  <a:lnTo>
                    <a:pt x="7" y="11"/>
                  </a:lnTo>
                  <a:lnTo>
                    <a:pt x="7" y="7"/>
                  </a:lnTo>
                  <a:lnTo>
                    <a:pt x="3" y="7"/>
                  </a:lnTo>
                  <a:lnTo>
                    <a:pt x="3" y="3"/>
                  </a:lnTo>
                  <a:lnTo>
                    <a:pt x="0" y="3"/>
                  </a:lnTo>
                  <a:lnTo>
                    <a:pt x="0" y="7"/>
                  </a:lnTo>
                  <a:lnTo>
                    <a:pt x="0" y="7"/>
                  </a:lnTo>
                  <a:lnTo>
                    <a:pt x="0" y="11"/>
                  </a:lnTo>
                  <a:lnTo>
                    <a:pt x="0" y="15"/>
                  </a:lnTo>
                  <a:lnTo>
                    <a:pt x="0" y="18"/>
                  </a:lnTo>
                  <a:lnTo>
                    <a:pt x="3" y="3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39" name="Freeform 141"/>
            <p:cNvSpPr/>
            <p:nvPr/>
          </p:nvSpPr>
          <p:spPr bwMode="auto">
            <a:xfrm>
              <a:off x="4545201" y="3075612"/>
              <a:ext cx="405289" cy="362830"/>
            </a:xfrm>
            <a:custGeom>
              <a:avLst/>
              <a:gdLst>
                <a:gd name="T0" fmla="*/ 11 w 315"/>
                <a:gd name="T1" fmla="*/ 156 h 282"/>
                <a:gd name="T2" fmla="*/ 22 w 315"/>
                <a:gd name="T3" fmla="*/ 153 h 282"/>
                <a:gd name="T4" fmla="*/ 37 w 315"/>
                <a:gd name="T5" fmla="*/ 145 h 282"/>
                <a:gd name="T6" fmla="*/ 45 w 315"/>
                <a:gd name="T7" fmla="*/ 153 h 282"/>
                <a:gd name="T8" fmla="*/ 63 w 315"/>
                <a:gd name="T9" fmla="*/ 138 h 282"/>
                <a:gd name="T10" fmla="*/ 67 w 315"/>
                <a:gd name="T11" fmla="*/ 115 h 282"/>
                <a:gd name="T12" fmla="*/ 82 w 315"/>
                <a:gd name="T13" fmla="*/ 97 h 282"/>
                <a:gd name="T14" fmla="*/ 97 w 315"/>
                <a:gd name="T15" fmla="*/ 75 h 282"/>
                <a:gd name="T16" fmla="*/ 100 w 315"/>
                <a:gd name="T17" fmla="*/ 56 h 282"/>
                <a:gd name="T18" fmla="*/ 111 w 315"/>
                <a:gd name="T19" fmla="*/ 34 h 282"/>
                <a:gd name="T20" fmla="*/ 111 w 315"/>
                <a:gd name="T21" fmla="*/ 15 h 282"/>
                <a:gd name="T22" fmla="*/ 115 w 315"/>
                <a:gd name="T23" fmla="*/ 8 h 282"/>
                <a:gd name="T24" fmla="*/ 126 w 315"/>
                <a:gd name="T25" fmla="*/ 4 h 282"/>
                <a:gd name="T26" fmla="*/ 141 w 315"/>
                <a:gd name="T27" fmla="*/ 12 h 282"/>
                <a:gd name="T28" fmla="*/ 159 w 315"/>
                <a:gd name="T29" fmla="*/ 15 h 282"/>
                <a:gd name="T30" fmla="*/ 171 w 315"/>
                <a:gd name="T31" fmla="*/ 15 h 282"/>
                <a:gd name="T32" fmla="*/ 185 w 315"/>
                <a:gd name="T33" fmla="*/ 8 h 282"/>
                <a:gd name="T34" fmla="*/ 208 w 315"/>
                <a:gd name="T35" fmla="*/ 4 h 282"/>
                <a:gd name="T36" fmla="*/ 215 w 315"/>
                <a:gd name="T37" fmla="*/ 4 h 282"/>
                <a:gd name="T38" fmla="*/ 222 w 315"/>
                <a:gd name="T39" fmla="*/ 0 h 282"/>
                <a:gd name="T40" fmla="*/ 237 w 315"/>
                <a:gd name="T41" fmla="*/ 4 h 282"/>
                <a:gd name="T42" fmla="*/ 256 w 315"/>
                <a:gd name="T43" fmla="*/ 4 h 282"/>
                <a:gd name="T44" fmla="*/ 271 w 315"/>
                <a:gd name="T45" fmla="*/ 15 h 282"/>
                <a:gd name="T46" fmla="*/ 282 w 315"/>
                <a:gd name="T47" fmla="*/ 12 h 282"/>
                <a:gd name="T48" fmla="*/ 293 w 315"/>
                <a:gd name="T49" fmla="*/ 8 h 282"/>
                <a:gd name="T50" fmla="*/ 308 w 315"/>
                <a:gd name="T51" fmla="*/ 19 h 282"/>
                <a:gd name="T52" fmla="*/ 315 w 315"/>
                <a:gd name="T53" fmla="*/ 26 h 282"/>
                <a:gd name="T54" fmla="*/ 311 w 315"/>
                <a:gd name="T55" fmla="*/ 45 h 282"/>
                <a:gd name="T56" fmla="*/ 300 w 315"/>
                <a:gd name="T57" fmla="*/ 67 h 282"/>
                <a:gd name="T58" fmla="*/ 289 w 315"/>
                <a:gd name="T59" fmla="*/ 101 h 282"/>
                <a:gd name="T60" fmla="*/ 282 w 315"/>
                <a:gd name="T61" fmla="*/ 127 h 282"/>
                <a:gd name="T62" fmla="*/ 304 w 315"/>
                <a:gd name="T63" fmla="*/ 201 h 282"/>
                <a:gd name="T64" fmla="*/ 274 w 315"/>
                <a:gd name="T65" fmla="*/ 227 h 282"/>
                <a:gd name="T66" fmla="*/ 274 w 315"/>
                <a:gd name="T67" fmla="*/ 238 h 282"/>
                <a:gd name="T68" fmla="*/ 271 w 315"/>
                <a:gd name="T69" fmla="*/ 256 h 282"/>
                <a:gd name="T70" fmla="*/ 285 w 315"/>
                <a:gd name="T71" fmla="*/ 268 h 282"/>
                <a:gd name="T72" fmla="*/ 289 w 315"/>
                <a:gd name="T73" fmla="*/ 282 h 282"/>
                <a:gd name="T74" fmla="*/ 278 w 315"/>
                <a:gd name="T75" fmla="*/ 282 h 282"/>
                <a:gd name="T76" fmla="*/ 256 w 315"/>
                <a:gd name="T77" fmla="*/ 264 h 282"/>
                <a:gd name="T78" fmla="*/ 245 w 315"/>
                <a:gd name="T79" fmla="*/ 253 h 282"/>
                <a:gd name="T80" fmla="*/ 234 w 315"/>
                <a:gd name="T81" fmla="*/ 260 h 282"/>
                <a:gd name="T82" fmla="*/ 219 w 315"/>
                <a:gd name="T83" fmla="*/ 256 h 282"/>
                <a:gd name="T84" fmla="*/ 211 w 315"/>
                <a:gd name="T85" fmla="*/ 249 h 282"/>
                <a:gd name="T86" fmla="*/ 204 w 315"/>
                <a:gd name="T87" fmla="*/ 253 h 282"/>
                <a:gd name="T88" fmla="*/ 196 w 315"/>
                <a:gd name="T89" fmla="*/ 245 h 282"/>
                <a:gd name="T90" fmla="*/ 182 w 315"/>
                <a:gd name="T91" fmla="*/ 249 h 282"/>
                <a:gd name="T92" fmla="*/ 171 w 315"/>
                <a:gd name="T93" fmla="*/ 249 h 282"/>
                <a:gd name="T94" fmla="*/ 167 w 315"/>
                <a:gd name="T95" fmla="*/ 242 h 282"/>
                <a:gd name="T96" fmla="*/ 163 w 315"/>
                <a:gd name="T97" fmla="*/ 230 h 282"/>
                <a:gd name="T98" fmla="*/ 163 w 315"/>
                <a:gd name="T99" fmla="*/ 223 h 282"/>
                <a:gd name="T100" fmla="*/ 159 w 315"/>
                <a:gd name="T101" fmla="*/ 208 h 282"/>
                <a:gd name="T102" fmla="*/ 159 w 315"/>
                <a:gd name="T103" fmla="*/ 197 h 282"/>
                <a:gd name="T104" fmla="*/ 141 w 315"/>
                <a:gd name="T105" fmla="*/ 186 h 282"/>
                <a:gd name="T106" fmla="*/ 122 w 315"/>
                <a:gd name="T107" fmla="*/ 190 h 282"/>
                <a:gd name="T108" fmla="*/ 104 w 315"/>
                <a:gd name="T109" fmla="*/ 201 h 282"/>
                <a:gd name="T110" fmla="*/ 85 w 315"/>
                <a:gd name="T111" fmla="*/ 193 h 282"/>
                <a:gd name="T112" fmla="*/ 82 w 315"/>
                <a:gd name="T113" fmla="*/ 182 h 282"/>
                <a:gd name="T114" fmla="*/ 78 w 315"/>
                <a:gd name="T115" fmla="*/ 171 h 282"/>
                <a:gd name="T116" fmla="*/ 37 w 315"/>
                <a:gd name="T117" fmla="*/ 167 h 282"/>
                <a:gd name="T118" fmla="*/ 19 w 315"/>
                <a:gd name="T119" fmla="*/ 167 h 282"/>
                <a:gd name="T120" fmla="*/ 11 w 315"/>
                <a:gd name="T121" fmla="*/ 1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 h="282">
                  <a:moveTo>
                    <a:pt x="0" y="167"/>
                  </a:moveTo>
                  <a:lnTo>
                    <a:pt x="4" y="164"/>
                  </a:lnTo>
                  <a:lnTo>
                    <a:pt x="8" y="164"/>
                  </a:lnTo>
                  <a:lnTo>
                    <a:pt x="11" y="164"/>
                  </a:lnTo>
                  <a:lnTo>
                    <a:pt x="8" y="156"/>
                  </a:lnTo>
                  <a:lnTo>
                    <a:pt x="11" y="156"/>
                  </a:lnTo>
                  <a:lnTo>
                    <a:pt x="15" y="153"/>
                  </a:lnTo>
                  <a:lnTo>
                    <a:pt x="19" y="149"/>
                  </a:lnTo>
                  <a:lnTo>
                    <a:pt x="19" y="149"/>
                  </a:lnTo>
                  <a:lnTo>
                    <a:pt x="22" y="149"/>
                  </a:lnTo>
                  <a:lnTo>
                    <a:pt x="22" y="153"/>
                  </a:lnTo>
                  <a:lnTo>
                    <a:pt x="22" y="153"/>
                  </a:lnTo>
                  <a:lnTo>
                    <a:pt x="26" y="153"/>
                  </a:lnTo>
                  <a:lnTo>
                    <a:pt x="30" y="149"/>
                  </a:lnTo>
                  <a:lnTo>
                    <a:pt x="30" y="149"/>
                  </a:lnTo>
                  <a:lnTo>
                    <a:pt x="30" y="149"/>
                  </a:lnTo>
                  <a:lnTo>
                    <a:pt x="34" y="149"/>
                  </a:lnTo>
                  <a:lnTo>
                    <a:pt x="37" y="145"/>
                  </a:lnTo>
                  <a:lnTo>
                    <a:pt x="41" y="145"/>
                  </a:lnTo>
                  <a:lnTo>
                    <a:pt x="41" y="145"/>
                  </a:lnTo>
                  <a:lnTo>
                    <a:pt x="37" y="149"/>
                  </a:lnTo>
                  <a:lnTo>
                    <a:pt x="41" y="149"/>
                  </a:lnTo>
                  <a:lnTo>
                    <a:pt x="41" y="153"/>
                  </a:lnTo>
                  <a:lnTo>
                    <a:pt x="45" y="153"/>
                  </a:lnTo>
                  <a:lnTo>
                    <a:pt x="48" y="153"/>
                  </a:lnTo>
                  <a:lnTo>
                    <a:pt x="52" y="149"/>
                  </a:lnTo>
                  <a:lnTo>
                    <a:pt x="59" y="141"/>
                  </a:lnTo>
                  <a:lnTo>
                    <a:pt x="59" y="141"/>
                  </a:lnTo>
                  <a:lnTo>
                    <a:pt x="63" y="138"/>
                  </a:lnTo>
                  <a:lnTo>
                    <a:pt x="63" y="138"/>
                  </a:lnTo>
                  <a:lnTo>
                    <a:pt x="67" y="134"/>
                  </a:lnTo>
                  <a:lnTo>
                    <a:pt x="67" y="130"/>
                  </a:lnTo>
                  <a:lnTo>
                    <a:pt x="67" y="127"/>
                  </a:lnTo>
                  <a:lnTo>
                    <a:pt x="67" y="119"/>
                  </a:lnTo>
                  <a:lnTo>
                    <a:pt x="67" y="119"/>
                  </a:lnTo>
                  <a:lnTo>
                    <a:pt x="67" y="115"/>
                  </a:lnTo>
                  <a:lnTo>
                    <a:pt x="71" y="112"/>
                  </a:lnTo>
                  <a:lnTo>
                    <a:pt x="74" y="108"/>
                  </a:lnTo>
                  <a:lnTo>
                    <a:pt x="74" y="104"/>
                  </a:lnTo>
                  <a:lnTo>
                    <a:pt x="78" y="101"/>
                  </a:lnTo>
                  <a:lnTo>
                    <a:pt x="82" y="97"/>
                  </a:lnTo>
                  <a:lnTo>
                    <a:pt x="82" y="97"/>
                  </a:lnTo>
                  <a:lnTo>
                    <a:pt x="85" y="97"/>
                  </a:lnTo>
                  <a:lnTo>
                    <a:pt x="89" y="93"/>
                  </a:lnTo>
                  <a:lnTo>
                    <a:pt x="93" y="86"/>
                  </a:lnTo>
                  <a:lnTo>
                    <a:pt x="93" y="82"/>
                  </a:lnTo>
                  <a:lnTo>
                    <a:pt x="97" y="78"/>
                  </a:lnTo>
                  <a:lnTo>
                    <a:pt x="97" y="75"/>
                  </a:lnTo>
                  <a:lnTo>
                    <a:pt x="100" y="71"/>
                  </a:lnTo>
                  <a:lnTo>
                    <a:pt x="97" y="71"/>
                  </a:lnTo>
                  <a:lnTo>
                    <a:pt x="100" y="67"/>
                  </a:lnTo>
                  <a:lnTo>
                    <a:pt x="97" y="64"/>
                  </a:lnTo>
                  <a:lnTo>
                    <a:pt x="100" y="60"/>
                  </a:lnTo>
                  <a:lnTo>
                    <a:pt x="100" y="56"/>
                  </a:lnTo>
                  <a:lnTo>
                    <a:pt x="100" y="56"/>
                  </a:lnTo>
                  <a:lnTo>
                    <a:pt x="104" y="52"/>
                  </a:lnTo>
                  <a:lnTo>
                    <a:pt x="100" y="45"/>
                  </a:lnTo>
                  <a:lnTo>
                    <a:pt x="108" y="38"/>
                  </a:lnTo>
                  <a:lnTo>
                    <a:pt x="108" y="34"/>
                  </a:lnTo>
                  <a:lnTo>
                    <a:pt x="111" y="34"/>
                  </a:lnTo>
                  <a:lnTo>
                    <a:pt x="111" y="26"/>
                  </a:lnTo>
                  <a:lnTo>
                    <a:pt x="111" y="26"/>
                  </a:lnTo>
                  <a:lnTo>
                    <a:pt x="111" y="23"/>
                  </a:lnTo>
                  <a:lnTo>
                    <a:pt x="111" y="19"/>
                  </a:lnTo>
                  <a:lnTo>
                    <a:pt x="111" y="19"/>
                  </a:lnTo>
                  <a:lnTo>
                    <a:pt x="111" y="15"/>
                  </a:lnTo>
                  <a:lnTo>
                    <a:pt x="111" y="12"/>
                  </a:lnTo>
                  <a:lnTo>
                    <a:pt x="111" y="12"/>
                  </a:lnTo>
                  <a:lnTo>
                    <a:pt x="115" y="12"/>
                  </a:lnTo>
                  <a:lnTo>
                    <a:pt x="115" y="12"/>
                  </a:lnTo>
                  <a:lnTo>
                    <a:pt x="115" y="8"/>
                  </a:lnTo>
                  <a:lnTo>
                    <a:pt x="115" y="8"/>
                  </a:lnTo>
                  <a:lnTo>
                    <a:pt x="115" y="4"/>
                  </a:lnTo>
                  <a:lnTo>
                    <a:pt x="119" y="4"/>
                  </a:lnTo>
                  <a:lnTo>
                    <a:pt x="122" y="4"/>
                  </a:lnTo>
                  <a:lnTo>
                    <a:pt x="122" y="4"/>
                  </a:lnTo>
                  <a:lnTo>
                    <a:pt x="122" y="4"/>
                  </a:lnTo>
                  <a:lnTo>
                    <a:pt x="126" y="4"/>
                  </a:lnTo>
                  <a:lnTo>
                    <a:pt x="130" y="4"/>
                  </a:lnTo>
                  <a:lnTo>
                    <a:pt x="130" y="4"/>
                  </a:lnTo>
                  <a:lnTo>
                    <a:pt x="134" y="8"/>
                  </a:lnTo>
                  <a:lnTo>
                    <a:pt x="137" y="8"/>
                  </a:lnTo>
                  <a:lnTo>
                    <a:pt x="141" y="12"/>
                  </a:lnTo>
                  <a:lnTo>
                    <a:pt x="141" y="12"/>
                  </a:lnTo>
                  <a:lnTo>
                    <a:pt x="145" y="12"/>
                  </a:lnTo>
                  <a:lnTo>
                    <a:pt x="148" y="15"/>
                  </a:lnTo>
                  <a:lnTo>
                    <a:pt x="152" y="15"/>
                  </a:lnTo>
                  <a:lnTo>
                    <a:pt x="156" y="15"/>
                  </a:lnTo>
                  <a:lnTo>
                    <a:pt x="159" y="15"/>
                  </a:lnTo>
                  <a:lnTo>
                    <a:pt x="159" y="15"/>
                  </a:lnTo>
                  <a:lnTo>
                    <a:pt x="163" y="15"/>
                  </a:lnTo>
                  <a:lnTo>
                    <a:pt x="167" y="15"/>
                  </a:lnTo>
                  <a:lnTo>
                    <a:pt x="167" y="15"/>
                  </a:lnTo>
                  <a:lnTo>
                    <a:pt x="171" y="15"/>
                  </a:lnTo>
                  <a:lnTo>
                    <a:pt x="174" y="15"/>
                  </a:lnTo>
                  <a:lnTo>
                    <a:pt x="171" y="15"/>
                  </a:lnTo>
                  <a:lnTo>
                    <a:pt x="171" y="12"/>
                  </a:lnTo>
                  <a:lnTo>
                    <a:pt x="174" y="8"/>
                  </a:lnTo>
                  <a:lnTo>
                    <a:pt x="174" y="8"/>
                  </a:lnTo>
                  <a:lnTo>
                    <a:pt x="178" y="8"/>
                  </a:lnTo>
                  <a:lnTo>
                    <a:pt x="182" y="8"/>
                  </a:lnTo>
                  <a:lnTo>
                    <a:pt x="185" y="8"/>
                  </a:lnTo>
                  <a:lnTo>
                    <a:pt x="185" y="8"/>
                  </a:lnTo>
                  <a:lnTo>
                    <a:pt x="193" y="8"/>
                  </a:lnTo>
                  <a:lnTo>
                    <a:pt x="193" y="8"/>
                  </a:lnTo>
                  <a:lnTo>
                    <a:pt x="196" y="4"/>
                  </a:lnTo>
                  <a:lnTo>
                    <a:pt x="204" y="4"/>
                  </a:lnTo>
                  <a:lnTo>
                    <a:pt x="208" y="4"/>
                  </a:lnTo>
                  <a:lnTo>
                    <a:pt x="208" y="4"/>
                  </a:lnTo>
                  <a:lnTo>
                    <a:pt x="208" y="4"/>
                  </a:lnTo>
                  <a:lnTo>
                    <a:pt x="208" y="4"/>
                  </a:lnTo>
                  <a:lnTo>
                    <a:pt x="211" y="4"/>
                  </a:lnTo>
                  <a:lnTo>
                    <a:pt x="211" y="4"/>
                  </a:lnTo>
                  <a:lnTo>
                    <a:pt x="215" y="4"/>
                  </a:lnTo>
                  <a:lnTo>
                    <a:pt x="219" y="4"/>
                  </a:lnTo>
                  <a:lnTo>
                    <a:pt x="219" y="4"/>
                  </a:lnTo>
                  <a:lnTo>
                    <a:pt x="222" y="0"/>
                  </a:lnTo>
                  <a:lnTo>
                    <a:pt x="222" y="0"/>
                  </a:lnTo>
                  <a:lnTo>
                    <a:pt x="222" y="0"/>
                  </a:lnTo>
                  <a:lnTo>
                    <a:pt x="222" y="0"/>
                  </a:lnTo>
                  <a:lnTo>
                    <a:pt x="226" y="0"/>
                  </a:lnTo>
                  <a:lnTo>
                    <a:pt x="230" y="0"/>
                  </a:lnTo>
                  <a:lnTo>
                    <a:pt x="230" y="0"/>
                  </a:lnTo>
                  <a:lnTo>
                    <a:pt x="234" y="0"/>
                  </a:lnTo>
                  <a:lnTo>
                    <a:pt x="234" y="0"/>
                  </a:lnTo>
                  <a:lnTo>
                    <a:pt x="237" y="4"/>
                  </a:lnTo>
                  <a:lnTo>
                    <a:pt x="245" y="4"/>
                  </a:lnTo>
                  <a:lnTo>
                    <a:pt x="245" y="4"/>
                  </a:lnTo>
                  <a:lnTo>
                    <a:pt x="248" y="0"/>
                  </a:lnTo>
                  <a:lnTo>
                    <a:pt x="252" y="0"/>
                  </a:lnTo>
                  <a:lnTo>
                    <a:pt x="256" y="4"/>
                  </a:lnTo>
                  <a:lnTo>
                    <a:pt x="256" y="4"/>
                  </a:lnTo>
                  <a:lnTo>
                    <a:pt x="259" y="8"/>
                  </a:lnTo>
                  <a:lnTo>
                    <a:pt x="259" y="8"/>
                  </a:lnTo>
                  <a:lnTo>
                    <a:pt x="263" y="8"/>
                  </a:lnTo>
                  <a:lnTo>
                    <a:pt x="263" y="12"/>
                  </a:lnTo>
                  <a:lnTo>
                    <a:pt x="267" y="12"/>
                  </a:lnTo>
                  <a:lnTo>
                    <a:pt x="271" y="15"/>
                  </a:lnTo>
                  <a:lnTo>
                    <a:pt x="271" y="15"/>
                  </a:lnTo>
                  <a:lnTo>
                    <a:pt x="274" y="12"/>
                  </a:lnTo>
                  <a:lnTo>
                    <a:pt x="274" y="12"/>
                  </a:lnTo>
                  <a:lnTo>
                    <a:pt x="278" y="12"/>
                  </a:lnTo>
                  <a:lnTo>
                    <a:pt x="282" y="12"/>
                  </a:lnTo>
                  <a:lnTo>
                    <a:pt x="282" y="12"/>
                  </a:lnTo>
                  <a:lnTo>
                    <a:pt x="282" y="12"/>
                  </a:lnTo>
                  <a:lnTo>
                    <a:pt x="285" y="12"/>
                  </a:lnTo>
                  <a:lnTo>
                    <a:pt x="289" y="8"/>
                  </a:lnTo>
                  <a:lnTo>
                    <a:pt x="289" y="8"/>
                  </a:lnTo>
                  <a:lnTo>
                    <a:pt x="293" y="8"/>
                  </a:lnTo>
                  <a:lnTo>
                    <a:pt x="293" y="8"/>
                  </a:lnTo>
                  <a:lnTo>
                    <a:pt x="296" y="12"/>
                  </a:lnTo>
                  <a:lnTo>
                    <a:pt x="300" y="15"/>
                  </a:lnTo>
                  <a:lnTo>
                    <a:pt x="300" y="15"/>
                  </a:lnTo>
                  <a:lnTo>
                    <a:pt x="304" y="15"/>
                  </a:lnTo>
                  <a:lnTo>
                    <a:pt x="304" y="19"/>
                  </a:lnTo>
                  <a:lnTo>
                    <a:pt x="308" y="19"/>
                  </a:lnTo>
                  <a:lnTo>
                    <a:pt x="308" y="23"/>
                  </a:lnTo>
                  <a:lnTo>
                    <a:pt x="308" y="23"/>
                  </a:lnTo>
                  <a:lnTo>
                    <a:pt x="308" y="26"/>
                  </a:lnTo>
                  <a:lnTo>
                    <a:pt x="311" y="26"/>
                  </a:lnTo>
                  <a:lnTo>
                    <a:pt x="315" y="26"/>
                  </a:lnTo>
                  <a:lnTo>
                    <a:pt x="315" y="26"/>
                  </a:lnTo>
                  <a:lnTo>
                    <a:pt x="315" y="30"/>
                  </a:lnTo>
                  <a:lnTo>
                    <a:pt x="311" y="30"/>
                  </a:lnTo>
                  <a:lnTo>
                    <a:pt x="311" y="34"/>
                  </a:lnTo>
                  <a:lnTo>
                    <a:pt x="311" y="41"/>
                  </a:lnTo>
                  <a:lnTo>
                    <a:pt x="311" y="45"/>
                  </a:lnTo>
                  <a:lnTo>
                    <a:pt x="311" y="45"/>
                  </a:lnTo>
                  <a:lnTo>
                    <a:pt x="315" y="49"/>
                  </a:lnTo>
                  <a:lnTo>
                    <a:pt x="315" y="49"/>
                  </a:lnTo>
                  <a:lnTo>
                    <a:pt x="315" y="52"/>
                  </a:lnTo>
                  <a:lnTo>
                    <a:pt x="308" y="60"/>
                  </a:lnTo>
                  <a:lnTo>
                    <a:pt x="300" y="67"/>
                  </a:lnTo>
                  <a:lnTo>
                    <a:pt x="300" y="67"/>
                  </a:lnTo>
                  <a:lnTo>
                    <a:pt x="293" y="78"/>
                  </a:lnTo>
                  <a:lnTo>
                    <a:pt x="293" y="82"/>
                  </a:lnTo>
                  <a:lnTo>
                    <a:pt x="293" y="86"/>
                  </a:lnTo>
                  <a:lnTo>
                    <a:pt x="293" y="90"/>
                  </a:lnTo>
                  <a:lnTo>
                    <a:pt x="289" y="97"/>
                  </a:lnTo>
                  <a:lnTo>
                    <a:pt x="289" y="101"/>
                  </a:lnTo>
                  <a:lnTo>
                    <a:pt x="285" y="104"/>
                  </a:lnTo>
                  <a:lnTo>
                    <a:pt x="282" y="104"/>
                  </a:lnTo>
                  <a:lnTo>
                    <a:pt x="282" y="115"/>
                  </a:lnTo>
                  <a:lnTo>
                    <a:pt x="282" y="119"/>
                  </a:lnTo>
                  <a:lnTo>
                    <a:pt x="282" y="123"/>
                  </a:lnTo>
                  <a:lnTo>
                    <a:pt x="282" y="127"/>
                  </a:lnTo>
                  <a:lnTo>
                    <a:pt x="282" y="130"/>
                  </a:lnTo>
                  <a:lnTo>
                    <a:pt x="289" y="160"/>
                  </a:lnTo>
                  <a:lnTo>
                    <a:pt x="293" y="179"/>
                  </a:lnTo>
                  <a:lnTo>
                    <a:pt x="304" y="190"/>
                  </a:lnTo>
                  <a:lnTo>
                    <a:pt x="308" y="205"/>
                  </a:lnTo>
                  <a:lnTo>
                    <a:pt x="304" y="201"/>
                  </a:lnTo>
                  <a:lnTo>
                    <a:pt x="278" y="208"/>
                  </a:lnTo>
                  <a:lnTo>
                    <a:pt x="271" y="219"/>
                  </a:lnTo>
                  <a:lnTo>
                    <a:pt x="271" y="223"/>
                  </a:lnTo>
                  <a:lnTo>
                    <a:pt x="274" y="223"/>
                  </a:lnTo>
                  <a:lnTo>
                    <a:pt x="274" y="227"/>
                  </a:lnTo>
                  <a:lnTo>
                    <a:pt x="274" y="227"/>
                  </a:lnTo>
                  <a:lnTo>
                    <a:pt x="274" y="227"/>
                  </a:lnTo>
                  <a:lnTo>
                    <a:pt x="274" y="230"/>
                  </a:lnTo>
                  <a:lnTo>
                    <a:pt x="274" y="230"/>
                  </a:lnTo>
                  <a:lnTo>
                    <a:pt x="274" y="234"/>
                  </a:lnTo>
                  <a:lnTo>
                    <a:pt x="274" y="238"/>
                  </a:lnTo>
                  <a:lnTo>
                    <a:pt x="274" y="238"/>
                  </a:lnTo>
                  <a:lnTo>
                    <a:pt x="274" y="238"/>
                  </a:lnTo>
                  <a:lnTo>
                    <a:pt x="271" y="242"/>
                  </a:lnTo>
                  <a:lnTo>
                    <a:pt x="271" y="242"/>
                  </a:lnTo>
                  <a:lnTo>
                    <a:pt x="271" y="245"/>
                  </a:lnTo>
                  <a:lnTo>
                    <a:pt x="271" y="253"/>
                  </a:lnTo>
                  <a:lnTo>
                    <a:pt x="271" y="256"/>
                  </a:lnTo>
                  <a:lnTo>
                    <a:pt x="271" y="260"/>
                  </a:lnTo>
                  <a:lnTo>
                    <a:pt x="274" y="264"/>
                  </a:lnTo>
                  <a:lnTo>
                    <a:pt x="278" y="264"/>
                  </a:lnTo>
                  <a:lnTo>
                    <a:pt x="278" y="268"/>
                  </a:lnTo>
                  <a:lnTo>
                    <a:pt x="285" y="268"/>
                  </a:lnTo>
                  <a:lnTo>
                    <a:pt x="285" y="268"/>
                  </a:lnTo>
                  <a:lnTo>
                    <a:pt x="285" y="264"/>
                  </a:lnTo>
                  <a:lnTo>
                    <a:pt x="285" y="264"/>
                  </a:lnTo>
                  <a:lnTo>
                    <a:pt x="289" y="264"/>
                  </a:lnTo>
                  <a:lnTo>
                    <a:pt x="289" y="264"/>
                  </a:lnTo>
                  <a:lnTo>
                    <a:pt x="293" y="279"/>
                  </a:lnTo>
                  <a:lnTo>
                    <a:pt x="289" y="282"/>
                  </a:lnTo>
                  <a:lnTo>
                    <a:pt x="289" y="282"/>
                  </a:lnTo>
                  <a:lnTo>
                    <a:pt x="289" y="279"/>
                  </a:lnTo>
                  <a:lnTo>
                    <a:pt x="285" y="279"/>
                  </a:lnTo>
                  <a:lnTo>
                    <a:pt x="285" y="279"/>
                  </a:lnTo>
                  <a:lnTo>
                    <a:pt x="282" y="282"/>
                  </a:lnTo>
                  <a:lnTo>
                    <a:pt x="278" y="282"/>
                  </a:lnTo>
                  <a:lnTo>
                    <a:pt x="274" y="279"/>
                  </a:lnTo>
                  <a:lnTo>
                    <a:pt x="271" y="275"/>
                  </a:lnTo>
                  <a:lnTo>
                    <a:pt x="271" y="271"/>
                  </a:lnTo>
                  <a:lnTo>
                    <a:pt x="267" y="268"/>
                  </a:lnTo>
                  <a:lnTo>
                    <a:pt x="263" y="268"/>
                  </a:lnTo>
                  <a:lnTo>
                    <a:pt x="256" y="264"/>
                  </a:lnTo>
                  <a:lnTo>
                    <a:pt x="252" y="264"/>
                  </a:lnTo>
                  <a:lnTo>
                    <a:pt x="252" y="260"/>
                  </a:lnTo>
                  <a:lnTo>
                    <a:pt x="248" y="256"/>
                  </a:lnTo>
                  <a:lnTo>
                    <a:pt x="248" y="253"/>
                  </a:lnTo>
                  <a:lnTo>
                    <a:pt x="248" y="253"/>
                  </a:lnTo>
                  <a:lnTo>
                    <a:pt x="245" y="253"/>
                  </a:lnTo>
                  <a:lnTo>
                    <a:pt x="245" y="253"/>
                  </a:lnTo>
                  <a:lnTo>
                    <a:pt x="241" y="256"/>
                  </a:lnTo>
                  <a:lnTo>
                    <a:pt x="241" y="260"/>
                  </a:lnTo>
                  <a:lnTo>
                    <a:pt x="237" y="260"/>
                  </a:lnTo>
                  <a:lnTo>
                    <a:pt x="234" y="260"/>
                  </a:lnTo>
                  <a:lnTo>
                    <a:pt x="234" y="260"/>
                  </a:lnTo>
                  <a:lnTo>
                    <a:pt x="230" y="260"/>
                  </a:lnTo>
                  <a:lnTo>
                    <a:pt x="226" y="260"/>
                  </a:lnTo>
                  <a:lnTo>
                    <a:pt x="222" y="256"/>
                  </a:lnTo>
                  <a:lnTo>
                    <a:pt x="222" y="256"/>
                  </a:lnTo>
                  <a:lnTo>
                    <a:pt x="219" y="256"/>
                  </a:lnTo>
                  <a:lnTo>
                    <a:pt x="219" y="256"/>
                  </a:lnTo>
                  <a:lnTo>
                    <a:pt x="219" y="253"/>
                  </a:lnTo>
                  <a:lnTo>
                    <a:pt x="219" y="253"/>
                  </a:lnTo>
                  <a:lnTo>
                    <a:pt x="215" y="249"/>
                  </a:lnTo>
                  <a:lnTo>
                    <a:pt x="215" y="249"/>
                  </a:lnTo>
                  <a:lnTo>
                    <a:pt x="215" y="249"/>
                  </a:lnTo>
                  <a:lnTo>
                    <a:pt x="211" y="249"/>
                  </a:lnTo>
                  <a:lnTo>
                    <a:pt x="211" y="249"/>
                  </a:lnTo>
                  <a:lnTo>
                    <a:pt x="208" y="249"/>
                  </a:lnTo>
                  <a:lnTo>
                    <a:pt x="204" y="249"/>
                  </a:lnTo>
                  <a:lnTo>
                    <a:pt x="204" y="253"/>
                  </a:lnTo>
                  <a:lnTo>
                    <a:pt x="204" y="253"/>
                  </a:lnTo>
                  <a:lnTo>
                    <a:pt x="204" y="253"/>
                  </a:lnTo>
                  <a:lnTo>
                    <a:pt x="200" y="249"/>
                  </a:lnTo>
                  <a:lnTo>
                    <a:pt x="200" y="249"/>
                  </a:lnTo>
                  <a:lnTo>
                    <a:pt x="200" y="245"/>
                  </a:lnTo>
                  <a:lnTo>
                    <a:pt x="196" y="245"/>
                  </a:lnTo>
                  <a:lnTo>
                    <a:pt x="196" y="245"/>
                  </a:lnTo>
                  <a:lnTo>
                    <a:pt x="196" y="245"/>
                  </a:lnTo>
                  <a:lnTo>
                    <a:pt x="193" y="245"/>
                  </a:lnTo>
                  <a:lnTo>
                    <a:pt x="189" y="245"/>
                  </a:lnTo>
                  <a:lnTo>
                    <a:pt x="185" y="249"/>
                  </a:lnTo>
                  <a:lnTo>
                    <a:pt x="185" y="249"/>
                  </a:lnTo>
                  <a:lnTo>
                    <a:pt x="182" y="249"/>
                  </a:lnTo>
                  <a:lnTo>
                    <a:pt x="182" y="249"/>
                  </a:lnTo>
                  <a:lnTo>
                    <a:pt x="178" y="249"/>
                  </a:lnTo>
                  <a:lnTo>
                    <a:pt x="174" y="249"/>
                  </a:lnTo>
                  <a:lnTo>
                    <a:pt x="174" y="245"/>
                  </a:lnTo>
                  <a:lnTo>
                    <a:pt x="171" y="245"/>
                  </a:lnTo>
                  <a:lnTo>
                    <a:pt x="171" y="245"/>
                  </a:lnTo>
                  <a:lnTo>
                    <a:pt x="171" y="249"/>
                  </a:lnTo>
                  <a:lnTo>
                    <a:pt x="171" y="249"/>
                  </a:lnTo>
                  <a:lnTo>
                    <a:pt x="167" y="249"/>
                  </a:lnTo>
                  <a:lnTo>
                    <a:pt x="167" y="249"/>
                  </a:lnTo>
                  <a:lnTo>
                    <a:pt x="167" y="245"/>
                  </a:lnTo>
                  <a:lnTo>
                    <a:pt x="167" y="245"/>
                  </a:lnTo>
                  <a:lnTo>
                    <a:pt x="167" y="242"/>
                  </a:lnTo>
                  <a:lnTo>
                    <a:pt x="167" y="242"/>
                  </a:lnTo>
                  <a:lnTo>
                    <a:pt x="167" y="238"/>
                  </a:lnTo>
                  <a:lnTo>
                    <a:pt x="167" y="238"/>
                  </a:lnTo>
                  <a:lnTo>
                    <a:pt x="167" y="234"/>
                  </a:lnTo>
                  <a:lnTo>
                    <a:pt x="167" y="234"/>
                  </a:lnTo>
                  <a:lnTo>
                    <a:pt x="163" y="230"/>
                  </a:lnTo>
                  <a:lnTo>
                    <a:pt x="163" y="230"/>
                  </a:lnTo>
                  <a:lnTo>
                    <a:pt x="167" y="227"/>
                  </a:lnTo>
                  <a:lnTo>
                    <a:pt x="163" y="227"/>
                  </a:lnTo>
                  <a:lnTo>
                    <a:pt x="163" y="227"/>
                  </a:lnTo>
                  <a:lnTo>
                    <a:pt x="163" y="223"/>
                  </a:lnTo>
                  <a:lnTo>
                    <a:pt x="163" y="223"/>
                  </a:lnTo>
                  <a:lnTo>
                    <a:pt x="163" y="223"/>
                  </a:lnTo>
                  <a:lnTo>
                    <a:pt x="159" y="219"/>
                  </a:lnTo>
                  <a:lnTo>
                    <a:pt x="159" y="219"/>
                  </a:lnTo>
                  <a:lnTo>
                    <a:pt x="159" y="216"/>
                  </a:lnTo>
                  <a:lnTo>
                    <a:pt x="159" y="216"/>
                  </a:lnTo>
                  <a:lnTo>
                    <a:pt x="159" y="208"/>
                  </a:lnTo>
                  <a:lnTo>
                    <a:pt x="159" y="208"/>
                  </a:lnTo>
                  <a:lnTo>
                    <a:pt x="159" y="205"/>
                  </a:lnTo>
                  <a:lnTo>
                    <a:pt x="159" y="205"/>
                  </a:lnTo>
                  <a:lnTo>
                    <a:pt x="159" y="205"/>
                  </a:lnTo>
                  <a:lnTo>
                    <a:pt x="159" y="201"/>
                  </a:lnTo>
                  <a:lnTo>
                    <a:pt x="159" y="197"/>
                  </a:lnTo>
                  <a:lnTo>
                    <a:pt x="159" y="197"/>
                  </a:lnTo>
                  <a:lnTo>
                    <a:pt x="159" y="193"/>
                  </a:lnTo>
                  <a:lnTo>
                    <a:pt x="159" y="190"/>
                  </a:lnTo>
                  <a:lnTo>
                    <a:pt x="159" y="190"/>
                  </a:lnTo>
                  <a:lnTo>
                    <a:pt x="141" y="190"/>
                  </a:lnTo>
                  <a:lnTo>
                    <a:pt x="141" y="186"/>
                  </a:lnTo>
                  <a:lnTo>
                    <a:pt x="141" y="186"/>
                  </a:lnTo>
                  <a:lnTo>
                    <a:pt x="141" y="182"/>
                  </a:lnTo>
                  <a:lnTo>
                    <a:pt x="137" y="182"/>
                  </a:lnTo>
                  <a:lnTo>
                    <a:pt x="137" y="186"/>
                  </a:lnTo>
                  <a:lnTo>
                    <a:pt x="122" y="186"/>
                  </a:lnTo>
                  <a:lnTo>
                    <a:pt x="122" y="190"/>
                  </a:lnTo>
                  <a:lnTo>
                    <a:pt x="119" y="190"/>
                  </a:lnTo>
                  <a:lnTo>
                    <a:pt x="119" y="193"/>
                  </a:lnTo>
                  <a:lnTo>
                    <a:pt x="119" y="193"/>
                  </a:lnTo>
                  <a:lnTo>
                    <a:pt x="119" y="197"/>
                  </a:lnTo>
                  <a:lnTo>
                    <a:pt x="108" y="201"/>
                  </a:lnTo>
                  <a:lnTo>
                    <a:pt x="104" y="201"/>
                  </a:lnTo>
                  <a:lnTo>
                    <a:pt x="100" y="201"/>
                  </a:lnTo>
                  <a:lnTo>
                    <a:pt x="97" y="201"/>
                  </a:lnTo>
                  <a:lnTo>
                    <a:pt x="93" y="201"/>
                  </a:lnTo>
                  <a:lnTo>
                    <a:pt x="89" y="201"/>
                  </a:lnTo>
                  <a:lnTo>
                    <a:pt x="89" y="201"/>
                  </a:lnTo>
                  <a:lnTo>
                    <a:pt x="85" y="193"/>
                  </a:lnTo>
                  <a:lnTo>
                    <a:pt x="85" y="193"/>
                  </a:lnTo>
                  <a:lnTo>
                    <a:pt x="82" y="190"/>
                  </a:lnTo>
                  <a:lnTo>
                    <a:pt x="82" y="190"/>
                  </a:lnTo>
                  <a:lnTo>
                    <a:pt x="82" y="186"/>
                  </a:lnTo>
                  <a:lnTo>
                    <a:pt x="82" y="186"/>
                  </a:lnTo>
                  <a:lnTo>
                    <a:pt x="82" y="182"/>
                  </a:lnTo>
                  <a:lnTo>
                    <a:pt x="78" y="179"/>
                  </a:lnTo>
                  <a:lnTo>
                    <a:pt x="78" y="179"/>
                  </a:lnTo>
                  <a:lnTo>
                    <a:pt x="78" y="175"/>
                  </a:lnTo>
                  <a:lnTo>
                    <a:pt x="78" y="175"/>
                  </a:lnTo>
                  <a:lnTo>
                    <a:pt x="78" y="171"/>
                  </a:lnTo>
                  <a:lnTo>
                    <a:pt x="78" y="171"/>
                  </a:lnTo>
                  <a:lnTo>
                    <a:pt x="78" y="171"/>
                  </a:lnTo>
                  <a:lnTo>
                    <a:pt x="78" y="167"/>
                  </a:lnTo>
                  <a:lnTo>
                    <a:pt x="59" y="167"/>
                  </a:lnTo>
                  <a:lnTo>
                    <a:pt x="48" y="167"/>
                  </a:lnTo>
                  <a:lnTo>
                    <a:pt x="41" y="167"/>
                  </a:lnTo>
                  <a:lnTo>
                    <a:pt x="37" y="167"/>
                  </a:lnTo>
                  <a:lnTo>
                    <a:pt x="34" y="167"/>
                  </a:lnTo>
                  <a:lnTo>
                    <a:pt x="30" y="167"/>
                  </a:lnTo>
                  <a:lnTo>
                    <a:pt x="26" y="167"/>
                  </a:lnTo>
                  <a:lnTo>
                    <a:pt x="22" y="167"/>
                  </a:lnTo>
                  <a:lnTo>
                    <a:pt x="22" y="167"/>
                  </a:lnTo>
                  <a:lnTo>
                    <a:pt x="19" y="167"/>
                  </a:lnTo>
                  <a:lnTo>
                    <a:pt x="15" y="167"/>
                  </a:lnTo>
                  <a:lnTo>
                    <a:pt x="11" y="167"/>
                  </a:lnTo>
                  <a:lnTo>
                    <a:pt x="11" y="171"/>
                  </a:lnTo>
                  <a:lnTo>
                    <a:pt x="11" y="171"/>
                  </a:lnTo>
                  <a:lnTo>
                    <a:pt x="11" y="171"/>
                  </a:lnTo>
                  <a:lnTo>
                    <a:pt x="11" y="171"/>
                  </a:lnTo>
                  <a:lnTo>
                    <a:pt x="8" y="171"/>
                  </a:lnTo>
                  <a:lnTo>
                    <a:pt x="8" y="171"/>
                  </a:lnTo>
                  <a:lnTo>
                    <a:pt x="8" y="167"/>
                  </a:lnTo>
                  <a:lnTo>
                    <a:pt x="4" y="167"/>
                  </a:lnTo>
                  <a:lnTo>
                    <a:pt x="0" y="16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0" name="Freeform 142"/>
            <p:cNvSpPr/>
            <p:nvPr/>
          </p:nvSpPr>
          <p:spPr bwMode="auto">
            <a:xfrm>
              <a:off x="4983940" y="3357384"/>
              <a:ext cx="66905" cy="153109"/>
            </a:xfrm>
            <a:custGeom>
              <a:avLst/>
              <a:gdLst>
                <a:gd name="T0" fmla="*/ 4 w 52"/>
                <a:gd name="T1" fmla="*/ 0 h 119"/>
                <a:gd name="T2" fmla="*/ 7 w 52"/>
                <a:gd name="T3" fmla="*/ 4 h 119"/>
                <a:gd name="T4" fmla="*/ 11 w 52"/>
                <a:gd name="T5" fmla="*/ 4 h 119"/>
                <a:gd name="T6" fmla="*/ 15 w 52"/>
                <a:gd name="T7" fmla="*/ 4 h 119"/>
                <a:gd name="T8" fmla="*/ 15 w 52"/>
                <a:gd name="T9" fmla="*/ 4 h 119"/>
                <a:gd name="T10" fmla="*/ 18 w 52"/>
                <a:gd name="T11" fmla="*/ 8 h 119"/>
                <a:gd name="T12" fmla="*/ 26 w 52"/>
                <a:gd name="T13" fmla="*/ 15 h 119"/>
                <a:gd name="T14" fmla="*/ 26 w 52"/>
                <a:gd name="T15" fmla="*/ 45 h 119"/>
                <a:gd name="T16" fmla="*/ 26 w 52"/>
                <a:gd name="T17" fmla="*/ 60 h 119"/>
                <a:gd name="T18" fmla="*/ 33 w 52"/>
                <a:gd name="T19" fmla="*/ 63 h 119"/>
                <a:gd name="T20" fmla="*/ 37 w 52"/>
                <a:gd name="T21" fmla="*/ 67 h 119"/>
                <a:gd name="T22" fmla="*/ 44 w 52"/>
                <a:gd name="T23" fmla="*/ 75 h 119"/>
                <a:gd name="T24" fmla="*/ 48 w 52"/>
                <a:gd name="T25" fmla="*/ 82 h 119"/>
                <a:gd name="T26" fmla="*/ 52 w 52"/>
                <a:gd name="T27" fmla="*/ 86 h 119"/>
                <a:gd name="T28" fmla="*/ 48 w 52"/>
                <a:gd name="T29" fmla="*/ 89 h 119"/>
                <a:gd name="T30" fmla="*/ 44 w 52"/>
                <a:gd name="T31" fmla="*/ 89 h 119"/>
                <a:gd name="T32" fmla="*/ 44 w 52"/>
                <a:gd name="T33" fmla="*/ 93 h 119"/>
                <a:gd name="T34" fmla="*/ 48 w 52"/>
                <a:gd name="T35" fmla="*/ 100 h 119"/>
                <a:gd name="T36" fmla="*/ 44 w 52"/>
                <a:gd name="T37" fmla="*/ 104 h 119"/>
                <a:gd name="T38" fmla="*/ 41 w 52"/>
                <a:gd name="T39" fmla="*/ 108 h 119"/>
                <a:gd name="T40" fmla="*/ 37 w 52"/>
                <a:gd name="T41" fmla="*/ 115 h 119"/>
                <a:gd name="T42" fmla="*/ 37 w 52"/>
                <a:gd name="T43" fmla="*/ 119 h 119"/>
                <a:gd name="T44" fmla="*/ 33 w 52"/>
                <a:gd name="T45" fmla="*/ 119 h 119"/>
                <a:gd name="T46" fmla="*/ 33 w 52"/>
                <a:gd name="T47" fmla="*/ 115 h 119"/>
                <a:gd name="T48" fmla="*/ 30 w 52"/>
                <a:gd name="T49" fmla="*/ 112 h 119"/>
                <a:gd name="T50" fmla="*/ 22 w 52"/>
                <a:gd name="T51" fmla="*/ 108 h 119"/>
                <a:gd name="T52" fmla="*/ 22 w 52"/>
                <a:gd name="T53" fmla="*/ 100 h 119"/>
                <a:gd name="T54" fmla="*/ 22 w 52"/>
                <a:gd name="T55" fmla="*/ 97 h 119"/>
                <a:gd name="T56" fmla="*/ 26 w 52"/>
                <a:gd name="T57" fmla="*/ 89 h 119"/>
                <a:gd name="T58" fmla="*/ 30 w 52"/>
                <a:gd name="T59" fmla="*/ 82 h 119"/>
                <a:gd name="T60" fmla="*/ 22 w 52"/>
                <a:gd name="T61" fmla="*/ 78 h 119"/>
                <a:gd name="T62" fmla="*/ 18 w 52"/>
                <a:gd name="T63" fmla="*/ 78 h 119"/>
                <a:gd name="T64" fmla="*/ 15 w 52"/>
                <a:gd name="T65" fmla="*/ 78 h 119"/>
                <a:gd name="T66" fmla="*/ 11 w 52"/>
                <a:gd name="T67" fmla="*/ 78 h 119"/>
                <a:gd name="T68" fmla="*/ 7 w 52"/>
                <a:gd name="T69" fmla="*/ 75 h 119"/>
                <a:gd name="T70" fmla="*/ 4 w 52"/>
                <a:gd name="T71" fmla="*/ 75 h 119"/>
                <a:gd name="T72" fmla="*/ 0 w 52"/>
                <a:gd name="T73" fmla="*/ 67 h 119"/>
                <a:gd name="T74" fmla="*/ 0 w 52"/>
                <a:gd name="T75" fmla="*/ 63 h 119"/>
                <a:gd name="T76" fmla="*/ 4 w 52"/>
                <a:gd name="T77" fmla="*/ 60 h 119"/>
                <a:gd name="T78" fmla="*/ 4 w 52"/>
                <a:gd name="T79" fmla="*/ 56 h 119"/>
                <a:gd name="T80" fmla="*/ 4 w 52"/>
                <a:gd name="T81" fmla="*/ 56 h 119"/>
                <a:gd name="T82" fmla="*/ 7 w 52"/>
                <a:gd name="T83" fmla="*/ 52 h 119"/>
                <a:gd name="T84" fmla="*/ 11 w 52"/>
                <a:gd name="T85" fmla="*/ 49 h 119"/>
                <a:gd name="T86" fmla="*/ 11 w 52"/>
                <a:gd name="T87" fmla="*/ 49 h 119"/>
                <a:gd name="T88" fmla="*/ 11 w 52"/>
                <a:gd name="T89" fmla="*/ 45 h 119"/>
                <a:gd name="T90" fmla="*/ 11 w 52"/>
                <a:gd name="T91" fmla="*/ 41 h 119"/>
                <a:gd name="T92" fmla="*/ 7 w 52"/>
                <a:gd name="T93" fmla="*/ 37 h 119"/>
                <a:gd name="T94" fmla="*/ 11 w 52"/>
                <a:gd name="T95" fmla="*/ 34 h 119"/>
                <a:gd name="T96" fmla="*/ 7 w 52"/>
                <a:gd name="T97" fmla="*/ 30 h 119"/>
                <a:gd name="T98" fmla="*/ 11 w 52"/>
                <a:gd name="T99" fmla="*/ 23 h 119"/>
                <a:gd name="T100" fmla="*/ 15 w 52"/>
                <a:gd name="T101" fmla="*/ 23 h 119"/>
                <a:gd name="T102" fmla="*/ 11 w 52"/>
                <a:gd name="T103" fmla="*/ 15 h 119"/>
                <a:gd name="T104" fmla="*/ 7 w 52"/>
                <a:gd name="T105" fmla="*/ 11 h 119"/>
                <a:gd name="T106" fmla="*/ 11 w 52"/>
                <a:gd name="T107" fmla="*/ 8 h 119"/>
                <a:gd name="T108" fmla="*/ 7 w 52"/>
                <a:gd name="T109" fmla="*/ 8 h 119"/>
                <a:gd name="T110" fmla="*/ 4 w 52"/>
                <a:gd name="T111" fmla="*/ 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119">
                  <a:moveTo>
                    <a:pt x="4" y="0"/>
                  </a:moveTo>
                  <a:lnTo>
                    <a:pt x="4" y="0"/>
                  </a:lnTo>
                  <a:lnTo>
                    <a:pt x="7" y="0"/>
                  </a:lnTo>
                  <a:lnTo>
                    <a:pt x="7" y="4"/>
                  </a:lnTo>
                  <a:lnTo>
                    <a:pt x="11" y="4"/>
                  </a:lnTo>
                  <a:lnTo>
                    <a:pt x="11" y="4"/>
                  </a:lnTo>
                  <a:lnTo>
                    <a:pt x="11" y="4"/>
                  </a:lnTo>
                  <a:lnTo>
                    <a:pt x="15" y="4"/>
                  </a:lnTo>
                  <a:lnTo>
                    <a:pt x="15" y="4"/>
                  </a:lnTo>
                  <a:lnTo>
                    <a:pt x="15" y="4"/>
                  </a:lnTo>
                  <a:lnTo>
                    <a:pt x="15" y="4"/>
                  </a:lnTo>
                  <a:lnTo>
                    <a:pt x="18" y="8"/>
                  </a:lnTo>
                  <a:lnTo>
                    <a:pt x="18" y="8"/>
                  </a:lnTo>
                  <a:lnTo>
                    <a:pt x="26" y="15"/>
                  </a:lnTo>
                  <a:lnTo>
                    <a:pt x="26" y="19"/>
                  </a:lnTo>
                  <a:lnTo>
                    <a:pt x="26" y="45"/>
                  </a:lnTo>
                  <a:lnTo>
                    <a:pt x="26" y="49"/>
                  </a:lnTo>
                  <a:lnTo>
                    <a:pt x="26" y="60"/>
                  </a:lnTo>
                  <a:lnTo>
                    <a:pt x="33" y="63"/>
                  </a:lnTo>
                  <a:lnTo>
                    <a:pt x="33" y="63"/>
                  </a:lnTo>
                  <a:lnTo>
                    <a:pt x="37" y="67"/>
                  </a:lnTo>
                  <a:lnTo>
                    <a:pt x="37" y="67"/>
                  </a:lnTo>
                  <a:lnTo>
                    <a:pt x="44" y="71"/>
                  </a:lnTo>
                  <a:lnTo>
                    <a:pt x="44" y="75"/>
                  </a:lnTo>
                  <a:lnTo>
                    <a:pt x="48" y="78"/>
                  </a:lnTo>
                  <a:lnTo>
                    <a:pt x="48" y="82"/>
                  </a:lnTo>
                  <a:lnTo>
                    <a:pt x="52" y="86"/>
                  </a:lnTo>
                  <a:lnTo>
                    <a:pt x="52" y="86"/>
                  </a:lnTo>
                  <a:lnTo>
                    <a:pt x="48" y="86"/>
                  </a:lnTo>
                  <a:lnTo>
                    <a:pt x="48" y="89"/>
                  </a:lnTo>
                  <a:lnTo>
                    <a:pt x="48" y="89"/>
                  </a:lnTo>
                  <a:lnTo>
                    <a:pt x="44" y="89"/>
                  </a:lnTo>
                  <a:lnTo>
                    <a:pt x="48" y="89"/>
                  </a:lnTo>
                  <a:lnTo>
                    <a:pt x="44" y="93"/>
                  </a:lnTo>
                  <a:lnTo>
                    <a:pt x="48" y="93"/>
                  </a:lnTo>
                  <a:lnTo>
                    <a:pt x="48" y="100"/>
                  </a:lnTo>
                  <a:lnTo>
                    <a:pt x="48" y="100"/>
                  </a:lnTo>
                  <a:lnTo>
                    <a:pt x="44" y="104"/>
                  </a:lnTo>
                  <a:lnTo>
                    <a:pt x="41" y="104"/>
                  </a:lnTo>
                  <a:lnTo>
                    <a:pt x="41" y="108"/>
                  </a:lnTo>
                  <a:lnTo>
                    <a:pt x="41" y="112"/>
                  </a:lnTo>
                  <a:lnTo>
                    <a:pt x="37" y="115"/>
                  </a:lnTo>
                  <a:lnTo>
                    <a:pt x="37" y="119"/>
                  </a:lnTo>
                  <a:lnTo>
                    <a:pt x="37" y="119"/>
                  </a:lnTo>
                  <a:lnTo>
                    <a:pt x="33" y="119"/>
                  </a:lnTo>
                  <a:lnTo>
                    <a:pt x="33" y="119"/>
                  </a:lnTo>
                  <a:lnTo>
                    <a:pt x="33" y="115"/>
                  </a:lnTo>
                  <a:lnTo>
                    <a:pt x="33" y="115"/>
                  </a:lnTo>
                  <a:lnTo>
                    <a:pt x="30" y="112"/>
                  </a:lnTo>
                  <a:lnTo>
                    <a:pt x="30" y="112"/>
                  </a:lnTo>
                  <a:lnTo>
                    <a:pt x="26" y="108"/>
                  </a:lnTo>
                  <a:lnTo>
                    <a:pt x="22" y="108"/>
                  </a:lnTo>
                  <a:lnTo>
                    <a:pt x="22" y="104"/>
                  </a:lnTo>
                  <a:lnTo>
                    <a:pt x="22" y="100"/>
                  </a:lnTo>
                  <a:lnTo>
                    <a:pt x="22" y="97"/>
                  </a:lnTo>
                  <a:lnTo>
                    <a:pt x="22" y="97"/>
                  </a:lnTo>
                  <a:lnTo>
                    <a:pt x="22" y="93"/>
                  </a:lnTo>
                  <a:lnTo>
                    <a:pt x="26" y="89"/>
                  </a:lnTo>
                  <a:lnTo>
                    <a:pt x="30" y="86"/>
                  </a:lnTo>
                  <a:lnTo>
                    <a:pt x="30" y="82"/>
                  </a:lnTo>
                  <a:lnTo>
                    <a:pt x="26" y="78"/>
                  </a:lnTo>
                  <a:lnTo>
                    <a:pt x="22" y="78"/>
                  </a:lnTo>
                  <a:lnTo>
                    <a:pt x="18" y="78"/>
                  </a:lnTo>
                  <a:lnTo>
                    <a:pt x="18" y="78"/>
                  </a:lnTo>
                  <a:lnTo>
                    <a:pt x="15" y="78"/>
                  </a:lnTo>
                  <a:lnTo>
                    <a:pt x="15" y="78"/>
                  </a:lnTo>
                  <a:lnTo>
                    <a:pt x="11" y="78"/>
                  </a:lnTo>
                  <a:lnTo>
                    <a:pt x="11" y="78"/>
                  </a:lnTo>
                  <a:lnTo>
                    <a:pt x="11" y="75"/>
                  </a:lnTo>
                  <a:lnTo>
                    <a:pt x="7" y="75"/>
                  </a:lnTo>
                  <a:lnTo>
                    <a:pt x="7" y="71"/>
                  </a:lnTo>
                  <a:lnTo>
                    <a:pt x="4" y="75"/>
                  </a:lnTo>
                  <a:lnTo>
                    <a:pt x="4" y="71"/>
                  </a:lnTo>
                  <a:lnTo>
                    <a:pt x="0" y="67"/>
                  </a:lnTo>
                  <a:lnTo>
                    <a:pt x="0" y="67"/>
                  </a:lnTo>
                  <a:lnTo>
                    <a:pt x="0" y="63"/>
                  </a:lnTo>
                  <a:lnTo>
                    <a:pt x="0" y="63"/>
                  </a:lnTo>
                  <a:lnTo>
                    <a:pt x="4" y="60"/>
                  </a:lnTo>
                  <a:lnTo>
                    <a:pt x="4" y="60"/>
                  </a:lnTo>
                  <a:lnTo>
                    <a:pt x="4" y="56"/>
                  </a:lnTo>
                  <a:lnTo>
                    <a:pt x="4" y="56"/>
                  </a:lnTo>
                  <a:lnTo>
                    <a:pt x="4" y="56"/>
                  </a:lnTo>
                  <a:lnTo>
                    <a:pt x="4" y="52"/>
                  </a:lnTo>
                  <a:lnTo>
                    <a:pt x="7" y="52"/>
                  </a:lnTo>
                  <a:lnTo>
                    <a:pt x="11" y="49"/>
                  </a:lnTo>
                  <a:lnTo>
                    <a:pt x="11" y="49"/>
                  </a:lnTo>
                  <a:lnTo>
                    <a:pt x="11" y="49"/>
                  </a:lnTo>
                  <a:lnTo>
                    <a:pt x="11" y="49"/>
                  </a:lnTo>
                  <a:lnTo>
                    <a:pt x="11" y="45"/>
                  </a:lnTo>
                  <a:lnTo>
                    <a:pt x="11" y="45"/>
                  </a:lnTo>
                  <a:lnTo>
                    <a:pt x="7" y="41"/>
                  </a:lnTo>
                  <a:lnTo>
                    <a:pt x="11" y="41"/>
                  </a:lnTo>
                  <a:lnTo>
                    <a:pt x="11" y="41"/>
                  </a:lnTo>
                  <a:lnTo>
                    <a:pt x="7" y="37"/>
                  </a:lnTo>
                  <a:lnTo>
                    <a:pt x="11" y="37"/>
                  </a:lnTo>
                  <a:lnTo>
                    <a:pt x="11" y="34"/>
                  </a:lnTo>
                  <a:lnTo>
                    <a:pt x="11" y="34"/>
                  </a:lnTo>
                  <a:lnTo>
                    <a:pt x="7" y="30"/>
                  </a:lnTo>
                  <a:lnTo>
                    <a:pt x="7" y="26"/>
                  </a:lnTo>
                  <a:lnTo>
                    <a:pt x="11" y="23"/>
                  </a:lnTo>
                  <a:lnTo>
                    <a:pt x="11" y="23"/>
                  </a:lnTo>
                  <a:lnTo>
                    <a:pt x="15" y="23"/>
                  </a:lnTo>
                  <a:lnTo>
                    <a:pt x="15" y="19"/>
                  </a:lnTo>
                  <a:lnTo>
                    <a:pt x="11" y="15"/>
                  </a:lnTo>
                  <a:lnTo>
                    <a:pt x="11" y="15"/>
                  </a:lnTo>
                  <a:lnTo>
                    <a:pt x="7" y="11"/>
                  </a:lnTo>
                  <a:lnTo>
                    <a:pt x="11" y="8"/>
                  </a:lnTo>
                  <a:lnTo>
                    <a:pt x="11" y="8"/>
                  </a:lnTo>
                  <a:lnTo>
                    <a:pt x="7" y="8"/>
                  </a:lnTo>
                  <a:lnTo>
                    <a:pt x="7" y="8"/>
                  </a:lnTo>
                  <a:lnTo>
                    <a:pt x="7" y="4"/>
                  </a:lnTo>
                  <a:lnTo>
                    <a:pt x="4" y="4"/>
                  </a:lnTo>
                  <a:lnTo>
                    <a:pt x="4"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1" name="Freeform 143"/>
            <p:cNvSpPr/>
            <p:nvPr/>
          </p:nvSpPr>
          <p:spPr bwMode="auto">
            <a:xfrm>
              <a:off x="4749773" y="3334224"/>
              <a:ext cx="253467" cy="195568"/>
            </a:xfrm>
            <a:custGeom>
              <a:avLst/>
              <a:gdLst>
                <a:gd name="T0" fmla="*/ 41 w 197"/>
                <a:gd name="T1" fmla="*/ 48 h 152"/>
                <a:gd name="T2" fmla="*/ 45 w 197"/>
                <a:gd name="T3" fmla="*/ 52 h 152"/>
                <a:gd name="T4" fmla="*/ 52 w 197"/>
                <a:gd name="T5" fmla="*/ 48 h 152"/>
                <a:gd name="T6" fmla="*/ 60 w 197"/>
                <a:gd name="T7" fmla="*/ 52 h 152"/>
                <a:gd name="T8" fmla="*/ 63 w 197"/>
                <a:gd name="T9" fmla="*/ 55 h 152"/>
                <a:gd name="T10" fmla="*/ 75 w 197"/>
                <a:gd name="T11" fmla="*/ 59 h 152"/>
                <a:gd name="T12" fmla="*/ 82 w 197"/>
                <a:gd name="T13" fmla="*/ 55 h 152"/>
                <a:gd name="T14" fmla="*/ 89 w 197"/>
                <a:gd name="T15" fmla="*/ 52 h 152"/>
                <a:gd name="T16" fmla="*/ 97 w 197"/>
                <a:gd name="T17" fmla="*/ 63 h 152"/>
                <a:gd name="T18" fmla="*/ 112 w 197"/>
                <a:gd name="T19" fmla="*/ 74 h 152"/>
                <a:gd name="T20" fmla="*/ 126 w 197"/>
                <a:gd name="T21" fmla="*/ 78 h 152"/>
                <a:gd name="T22" fmla="*/ 130 w 197"/>
                <a:gd name="T23" fmla="*/ 81 h 152"/>
                <a:gd name="T24" fmla="*/ 126 w 197"/>
                <a:gd name="T25" fmla="*/ 63 h 152"/>
                <a:gd name="T26" fmla="*/ 119 w 197"/>
                <a:gd name="T27" fmla="*/ 67 h 152"/>
                <a:gd name="T28" fmla="*/ 112 w 197"/>
                <a:gd name="T29" fmla="*/ 55 h 152"/>
                <a:gd name="T30" fmla="*/ 112 w 197"/>
                <a:gd name="T31" fmla="*/ 41 h 152"/>
                <a:gd name="T32" fmla="*/ 115 w 197"/>
                <a:gd name="T33" fmla="*/ 33 h 152"/>
                <a:gd name="T34" fmla="*/ 115 w 197"/>
                <a:gd name="T35" fmla="*/ 26 h 152"/>
                <a:gd name="T36" fmla="*/ 112 w 197"/>
                <a:gd name="T37" fmla="*/ 18 h 152"/>
                <a:gd name="T38" fmla="*/ 156 w 197"/>
                <a:gd name="T39" fmla="*/ 4 h 152"/>
                <a:gd name="T40" fmla="*/ 163 w 197"/>
                <a:gd name="T41" fmla="*/ 7 h 152"/>
                <a:gd name="T42" fmla="*/ 178 w 197"/>
                <a:gd name="T43" fmla="*/ 11 h 152"/>
                <a:gd name="T44" fmla="*/ 186 w 197"/>
                <a:gd name="T45" fmla="*/ 18 h 152"/>
                <a:gd name="T46" fmla="*/ 189 w 197"/>
                <a:gd name="T47" fmla="*/ 26 h 152"/>
                <a:gd name="T48" fmla="*/ 189 w 197"/>
                <a:gd name="T49" fmla="*/ 29 h 152"/>
                <a:gd name="T50" fmla="*/ 197 w 197"/>
                <a:gd name="T51" fmla="*/ 41 h 152"/>
                <a:gd name="T52" fmla="*/ 189 w 197"/>
                <a:gd name="T53" fmla="*/ 48 h 152"/>
                <a:gd name="T54" fmla="*/ 189 w 197"/>
                <a:gd name="T55" fmla="*/ 55 h 152"/>
                <a:gd name="T56" fmla="*/ 193 w 197"/>
                <a:gd name="T57" fmla="*/ 63 h 152"/>
                <a:gd name="T58" fmla="*/ 193 w 197"/>
                <a:gd name="T59" fmla="*/ 67 h 152"/>
                <a:gd name="T60" fmla="*/ 186 w 197"/>
                <a:gd name="T61" fmla="*/ 74 h 152"/>
                <a:gd name="T62" fmla="*/ 186 w 197"/>
                <a:gd name="T63" fmla="*/ 78 h 152"/>
                <a:gd name="T64" fmla="*/ 182 w 197"/>
                <a:gd name="T65" fmla="*/ 85 h 152"/>
                <a:gd name="T66" fmla="*/ 182 w 197"/>
                <a:gd name="T67" fmla="*/ 93 h 152"/>
                <a:gd name="T68" fmla="*/ 149 w 197"/>
                <a:gd name="T69" fmla="*/ 104 h 152"/>
                <a:gd name="T70" fmla="*/ 141 w 197"/>
                <a:gd name="T71" fmla="*/ 115 h 152"/>
                <a:gd name="T72" fmla="*/ 134 w 197"/>
                <a:gd name="T73" fmla="*/ 115 h 152"/>
                <a:gd name="T74" fmla="*/ 123 w 197"/>
                <a:gd name="T75" fmla="*/ 115 h 152"/>
                <a:gd name="T76" fmla="*/ 115 w 197"/>
                <a:gd name="T77" fmla="*/ 122 h 152"/>
                <a:gd name="T78" fmla="*/ 112 w 197"/>
                <a:gd name="T79" fmla="*/ 126 h 152"/>
                <a:gd name="T80" fmla="*/ 86 w 197"/>
                <a:gd name="T81" fmla="*/ 148 h 152"/>
                <a:gd name="T82" fmla="*/ 75 w 197"/>
                <a:gd name="T83" fmla="*/ 148 h 152"/>
                <a:gd name="T84" fmla="*/ 67 w 197"/>
                <a:gd name="T85" fmla="*/ 148 h 152"/>
                <a:gd name="T86" fmla="*/ 60 w 197"/>
                <a:gd name="T87" fmla="*/ 148 h 152"/>
                <a:gd name="T88" fmla="*/ 49 w 197"/>
                <a:gd name="T89" fmla="*/ 144 h 152"/>
                <a:gd name="T90" fmla="*/ 45 w 197"/>
                <a:gd name="T91" fmla="*/ 141 h 152"/>
                <a:gd name="T92" fmla="*/ 23 w 197"/>
                <a:gd name="T93" fmla="*/ 144 h 152"/>
                <a:gd name="T94" fmla="*/ 15 w 197"/>
                <a:gd name="T95" fmla="*/ 137 h 152"/>
                <a:gd name="T96" fmla="*/ 8 w 197"/>
                <a:gd name="T97" fmla="*/ 130 h 152"/>
                <a:gd name="T98" fmla="*/ 0 w 197"/>
                <a:gd name="T99" fmla="*/ 122 h 152"/>
                <a:gd name="T100" fmla="*/ 37 w 197"/>
                <a:gd name="T101" fmla="*/ 70 h 152"/>
                <a:gd name="T102" fmla="*/ 37 w 197"/>
                <a:gd name="T103" fmla="*/ 59 h 152"/>
                <a:gd name="T104" fmla="*/ 37 w 197"/>
                <a:gd name="T105"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52">
                  <a:moveTo>
                    <a:pt x="37" y="44"/>
                  </a:moveTo>
                  <a:lnTo>
                    <a:pt x="37" y="44"/>
                  </a:lnTo>
                  <a:lnTo>
                    <a:pt x="41" y="44"/>
                  </a:lnTo>
                  <a:lnTo>
                    <a:pt x="41" y="48"/>
                  </a:lnTo>
                  <a:lnTo>
                    <a:pt x="41" y="48"/>
                  </a:lnTo>
                  <a:lnTo>
                    <a:pt x="45" y="52"/>
                  </a:lnTo>
                  <a:lnTo>
                    <a:pt x="45" y="52"/>
                  </a:lnTo>
                  <a:lnTo>
                    <a:pt x="45" y="52"/>
                  </a:lnTo>
                  <a:lnTo>
                    <a:pt x="45" y="48"/>
                  </a:lnTo>
                  <a:lnTo>
                    <a:pt x="49" y="48"/>
                  </a:lnTo>
                  <a:lnTo>
                    <a:pt x="52" y="48"/>
                  </a:lnTo>
                  <a:lnTo>
                    <a:pt x="52" y="48"/>
                  </a:lnTo>
                  <a:lnTo>
                    <a:pt x="56" y="48"/>
                  </a:lnTo>
                  <a:lnTo>
                    <a:pt x="56" y="48"/>
                  </a:lnTo>
                  <a:lnTo>
                    <a:pt x="56" y="48"/>
                  </a:lnTo>
                  <a:lnTo>
                    <a:pt x="60" y="52"/>
                  </a:lnTo>
                  <a:lnTo>
                    <a:pt x="60" y="52"/>
                  </a:lnTo>
                  <a:lnTo>
                    <a:pt x="60" y="55"/>
                  </a:lnTo>
                  <a:lnTo>
                    <a:pt x="60" y="55"/>
                  </a:lnTo>
                  <a:lnTo>
                    <a:pt x="63" y="55"/>
                  </a:lnTo>
                  <a:lnTo>
                    <a:pt x="63" y="55"/>
                  </a:lnTo>
                  <a:lnTo>
                    <a:pt x="67" y="59"/>
                  </a:lnTo>
                  <a:lnTo>
                    <a:pt x="71" y="59"/>
                  </a:lnTo>
                  <a:lnTo>
                    <a:pt x="75" y="59"/>
                  </a:lnTo>
                  <a:lnTo>
                    <a:pt x="75" y="59"/>
                  </a:lnTo>
                  <a:lnTo>
                    <a:pt x="78" y="59"/>
                  </a:lnTo>
                  <a:lnTo>
                    <a:pt x="82" y="59"/>
                  </a:lnTo>
                  <a:lnTo>
                    <a:pt x="82" y="55"/>
                  </a:lnTo>
                  <a:lnTo>
                    <a:pt x="86" y="52"/>
                  </a:lnTo>
                  <a:lnTo>
                    <a:pt x="86" y="52"/>
                  </a:lnTo>
                  <a:lnTo>
                    <a:pt x="89" y="52"/>
                  </a:lnTo>
                  <a:lnTo>
                    <a:pt x="89" y="52"/>
                  </a:lnTo>
                  <a:lnTo>
                    <a:pt x="89" y="55"/>
                  </a:lnTo>
                  <a:lnTo>
                    <a:pt x="93" y="59"/>
                  </a:lnTo>
                  <a:lnTo>
                    <a:pt x="93" y="63"/>
                  </a:lnTo>
                  <a:lnTo>
                    <a:pt x="97" y="63"/>
                  </a:lnTo>
                  <a:lnTo>
                    <a:pt x="104" y="67"/>
                  </a:lnTo>
                  <a:lnTo>
                    <a:pt x="108" y="67"/>
                  </a:lnTo>
                  <a:lnTo>
                    <a:pt x="112" y="70"/>
                  </a:lnTo>
                  <a:lnTo>
                    <a:pt x="112" y="74"/>
                  </a:lnTo>
                  <a:lnTo>
                    <a:pt x="115" y="78"/>
                  </a:lnTo>
                  <a:lnTo>
                    <a:pt x="119" y="81"/>
                  </a:lnTo>
                  <a:lnTo>
                    <a:pt x="123" y="81"/>
                  </a:lnTo>
                  <a:lnTo>
                    <a:pt x="126" y="78"/>
                  </a:lnTo>
                  <a:lnTo>
                    <a:pt x="126" y="78"/>
                  </a:lnTo>
                  <a:lnTo>
                    <a:pt x="130" y="78"/>
                  </a:lnTo>
                  <a:lnTo>
                    <a:pt x="130" y="81"/>
                  </a:lnTo>
                  <a:lnTo>
                    <a:pt x="130" y="81"/>
                  </a:lnTo>
                  <a:lnTo>
                    <a:pt x="134" y="78"/>
                  </a:lnTo>
                  <a:lnTo>
                    <a:pt x="130" y="63"/>
                  </a:lnTo>
                  <a:lnTo>
                    <a:pt x="130" y="63"/>
                  </a:lnTo>
                  <a:lnTo>
                    <a:pt x="126" y="63"/>
                  </a:lnTo>
                  <a:lnTo>
                    <a:pt x="126" y="63"/>
                  </a:lnTo>
                  <a:lnTo>
                    <a:pt x="126" y="67"/>
                  </a:lnTo>
                  <a:lnTo>
                    <a:pt x="126" y="67"/>
                  </a:lnTo>
                  <a:lnTo>
                    <a:pt x="119" y="67"/>
                  </a:lnTo>
                  <a:lnTo>
                    <a:pt x="119" y="63"/>
                  </a:lnTo>
                  <a:lnTo>
                    <a:pt x="115" y="63"/>
                  </a:lnTo>
                  <a:lnTo>
                    <a:pt x="112" y="59"/>
                  </a:lnTo>
                  <a:lnTo>
                    <a:pt x="112" y="55"/>
                  </a:lnTo>
                  <a:lnTo>
                    <a:pt x="112" y="52"/>
                  </a:lnTo>
                  <a:lnTo>
                    <a:pt x="112" y="44"/>
                  </a:lnTo>
                  <a:lnTo>
                    <a:pt x="112" y="41"/>
                  </a:lnTo>
                  <a:lnTo>
                    <a:pt x="112" y="41"/>
                  </a:lnTo>
                  <a:lnTo>
                    <a:pt x="115" y="37"/>
                  </a:lnTo>
                  <a:lnTo>
                    <a:pt x="115" y="37"/>
                  </a:lnTo>
                  <a:lnTo>
                    <a:pt x="115" y="37"/>
                  </a:lnTo>
                  <a:lnTo>
                    <a:pt x="115" y="33"/>
                  </a:lnTo>
                  <a:lnTo>
                    <a:pt x="115" y="29"/>
                  </a:lnTo>
                  <a:lnTo>
                    <a:pt x="115" y="29"/>
                  </a:lnTo>
                  <a:lnTo>
                    <a:pt x="115" y="26"/>
                  </a:lnTo>
                  <a:lnTo>
                    <a:pt x="115" y="26"/>
                  </a:lnTo>
                  <a:lnTo>
                    <a:pt x="115" y="26"/>
                  </a:lnTo>
                  <a:lnTo>
                    <a:pt x="115" y="22"/>
                  </a:lnTo>
                  <a:lnTo>
                    <a:pt x="112" y="22"/>
                  </a:lnTo>
                  <a:lnTo>
                    <a:pt x="112" y="18"/>
                  </a:lnTo>
                  <a:lnTo>
                    <a:pt x="119" y="7"/>
                  </a:lnTo>
                  <a:lnTo>
                    <a:pt x="145" y="0"/>
                  </a:lnTo>
                  <a:lnTo>
                    <a:pt x="152" y="4"/>
                  </a:lnTo>
                  <a:lnTo>
                    <a:pt x="156" y="4"/>
                  </a:lnTo>
                  <a:lnTo>
                    <a:pt x="160" y="4"/>
                  </a:lnTo>
                  <a:lnTo>
                    <a:pt x="160" y="4"/>
                  </a:lnTo>
                  <a:lnTo>
                    <a:pt x="163" y="7"/>
                  </a:lnTo>
                  <a:lnTo>
                    <a:pt x="163" y="7"/>
                  </a:lnTo>
                  <a:lnTo>
                    <a:pt x="163" y="11"/>
                  </a:lnTo>
                  <a:lnTo>
                    <a:pt x="167" y="11"/>
                  </a:lnTo>
                  <a:lnTo>
                    <a:pt x="174" y="11"/>
                  </a:lnTo>
                  <a:lnTo>
                    <a:pt x="178" y="11"/>
                  </a:lnTo>
                  <a:lnTo>
                    <a:pt x="178" y="15"/>
                  </a:lnTo>
                  <a:lnTo>
                    <a:pt x="182" y="15"/>
                  </a:lnTo>
                  <a:lnTo>
                    <a:pt x="182" y="15"/>
                  </a:lnTo>
                  <a:lnTo>
                    <a:pt x="186" y="18"/>
                  </a:lnTo>
                  <a:lnTo>
                    <a:pt x="186" y="18"/>
                  </a:lnTo>
                  <a:lnTo>
                    <a:pt x="186" y="22"/>
                  </a:lnTo>
                  <a:lnTo>
                    <a:pt x="189" y="22"/>
                  </a:lnTo>
                  <a:lnTo>
                    <a:pt x="189" y="26"/>
                  </a:lnTo>
                  <a:lnTo>
                    <a:pt x="189" y="26"/>
                  </a:lnTo>
                  <a:lnTo>
                    <a:pt x="193" y="26"/>
                  </a:lnTo>
                  <a:lnTo>
                    <a:pt x="193" y="26"/>
                  </a:lnTo>
                  <a:lnTo>
                    <a:pt x="189" y="29"/>
                  </a:lnTo>
                  <a:lnTo>
                    <a:pt x="193" y="33"/>
                  </a:lnTo>
                  <a:lnTo>
                    <a:pt x="193" y="33"/>
                  </a:lnTo>
                  <a:lnTo>
                    <a:pt x="197" y="37"/>
                  </a:lnTo>
                  <a:lnTo>
                    <a:pt x="197" y="41"/>
                  </a:lnTo>
                  <a:lnTo>
                    <a:pt x="193" y="41"/>
                  </a:lnTo>
                  <a:lnTo>
                    <a:pt x="193" y="41"/>
                  </a:lnTo>
                  <a:lnTo>
                    <a:pt x="189" y="44"/>
                  </a:lnTo>
                  <a:lnTo>
                    <a:pt x="189" y="48"/>
                  </a:lnTo>
                  <a:lnTo>
                    <a:pt x="193" y="52"/>
                  </a:lnTo>
                  <a:lnTo>
                    <a:pt x="193" y="52"/>
                  </a:lnTo>
                  <a:lnTo>
                    <a:pt x="193" y="55"/>
                  </a:lnTo>
                  <a:lnTo>
                    <a:pt x="189" y="55"/>
                  </a:lnTo>
                  <a:lnTo>
                    <a:pt x="193" y="59"/>
                  </a:lnTo>
                  <a:lnTo>
                    <a:pt x="193" y="59"/>
                  </a:lnTo>
                  <a:lnTo>
                    <a:pt x="189" y="59"/>
                  </a:lnTo>
                  <a:lnTo>
                    <a:pt x="193" y="63"/>
                  </a:lnTo>
                  <a:lnTo>
                    <a:pt x="193" y="63"/>
                  </a:lnTo>
                  <a:lnTo>
                    <a:pt x="193" y="67"/>
                  </a:lnTo>
                  <a:lnTo>
                    <a:pt x="193" y="67"/>
                  </a:lnTo>
                  <a:lnTo>
                    <a:pt x="193" y="67"/>
                  </a:lnTo>
                  <a:lnTo>
                    <a:pt x="193" y="67"/>
                  </a:lnTo>
                  <a:lnTo>
                    <a:pt x="189" y="70"/>
                  </a:lnTo>
                  <a:lnTo>
                    <a:pt x="186" y="70"/>
                  </a:lnTo>
                  <a:lnTo>
                    <a:pt x="186" y="74"/>
                  </a:lnTo>
                  <a:lnTo>
                    <a:pt x="186" y="74"/>
                  </a:lnTo>
                  <a:lnTo>
                    <a:pt x="186" y="74"/>
                  </a:lnTo>
                  <a:lnTo>
                    <a:pt x="186" y="78"/>
                  </a:lnTo>
                  <a:lnTo>
                    <a:pt x="186" y="78"/>
                  </a:lnTo>
                  <a:lnTo>
                    <a:pt x="182" y="81"/>
                  </a:lnTo>
                  <a:lnTo>
                    <a:pt x="182" y="81"/>
                  </a:lnTo>
                  <a:lnTo>
                    <a:pt x="182" y="85"/>
                  </a:lnTo>
                  <a:lnTo>
                    <a:pt x="182" y="85"/>
                  </a:lnTo>
                  <a:lnTo>
                    <a:pt x="186" y="89"/>
                  </a:lnTo>
                  <a:lnTo>
                    <a:pt x="186" y="93"/>
                  </a:lnTo>
                  <a:lnTo>
                    <a:pt x="186" y="93"/>
                  </a:lnTo>
                  <a:lnTo>
                    <a:pt x="182" y="93"/>
                  </a:lnTo>
                  <a:lnTo>
                    <a:pt x="171" y="96"/>
                  </a:lnTo>
                  <a:lnTo>
                    <a:pt x="167" y="96"/>
                  </a:lnTo>
                  <a:lnTo>
                    <a:pt x="152" y="104"/>
                  </a:lnTo>
                  <a:lnTo>
                    <a:pt x="149" y="104"/>
                  </a:lnTo>
                  <a:lnTo>
                    <a:pt x="141" y="107"/>
                  </a:lnTo>
                  <a:lnTo>
                    <a:pt x="141" y="107"/>
                  </a:lnTo>
                  <a:lnTo>
                    <a:pt x="141" y="111"/>
                  </a:lnTo>
                  <a:lnTo>
                    <a:pt x="141" y="115"/>
                  </a:lnTo>
                  <a:lnTo>
                    <a:pt x="141" y="115"/>
                  </a:lnTo>
                  <a:lnTo>
                    <a:pt x="137" y="115"/>
                  </a:lnTo>
                  <a:lnTo>
                    <a:pt x="134" y="115"/>
                  </a:lnTo>
                  <a:lnTo>
                    <a:pt x="134" y="115"/>
                  </a:lnTo>
                  <a:lnTo>
                    <a:pt x="134" y="115"/>
                  </a:lnTo>
                  <a:lnTo>
                    <a:pt x="130" y="115"/>
                  </a:lnTo>
                  <a:lnTo>
                    <a:pt x="126" y="115"/>
                  </a:lnTo>
                  <a:lnTo>
                    <a:pt x="123" y="115"/>
                  </a:lnTo>
                  <a:lnTo>
                    <a:pt x="119" y="115"/>
                  </a:lnTo>
                  <a:lnTo>
                    <a:pt x="115" y="118"/>
                  </a:lnTo>
                  <a:lnTo>
                    <a:pt x="115" y="122"/>
                  </a:lnTo>
                  <a:lnTo>
                    <a:pt x="115" y="122"/>
                  </a:lnTo>
                  <a:lnTo>
                    <a:pt x="115" y="122"/>
                  </a:lnTo>
                  <a:lnTo>
                    <a:pt x="115" y="126"/>
                  </a:lnTo>
                  <a:lnTo>
                    <a:pt x="115" y="126"/>
                  </a:lnTo>
                  <a:lnTo>
                    <a:pt x="112" y="126"/>
                  </a:lnTo>
                  <a:lnTo>
                    <a:pt x="108" y="130"/>
                  </a:lnTo>
                  <a:lnTo>
                    <a:pt x="97" y="133"/>
                  </a:lnTo>
                  <a:lnTo>
                    <a:pt x="89" y="144"/>
                  </a:lnTo>
                  <a:lnTo>
                    <a:pt x="86" y="148"/>
                  </a:lnTo>
                  <a:lnTo>
                    <a:pt x="82" y="152"/>
                  </a:lnTo>
                  <a:lnTo>
                    <a:pt x="78" y="152"/>
                  </a:lnTo>
                  <a:lnTo>
                    <a:pt x="75" y="148"/>
                  </a:lnTo>
                  <a:lnTo>
                    <a:pt x="75" y="148"/>
                  </a:lnTo>
                  <a:lnTo>
                    <a:pt x="75" y="148"/>
                  </a:lnTo>
                  <a:lnTo>
                    <a:pt x="75" y="148"/>
                  </a:lnTo>
                  <a:lnTo>
                    <a:pt x="71" y="148"/>
                  </a:lnTo>
                  <a:lnTo>
                    <a:pt x="67" y="148"/>
                  </a:lnTo>
                  <a:lnTo>
                    <a:pt x="63" y="148"/>
                  </a:lnTo>
                  <a:lnTo>
                    <a:pt x="63" y="148"/>
                  </a:lnTo>
                  <a:lnTo>
                    <a:pt x="60" y="148"/>
                  </a:lnTo>
                  <a:lnTo>
                    <a:pt x="60" y="148"/>
                  </a:lnTo>
                  <a:lnTo>
                    <a:pt x="56" y="148"/>
                  </a:lnTo>
                  <a:lnTo>
                    <a:pt x="52" y="148"/>
                  </a:lnTo>
                  <a:lnTo>
                    <a:pt x="52" y="144"/>
                  </a:lnTo>
                  <a:lnTo>
                    <a:pt x="49" y="144"/>
                  </a:lnTo>
                  <a:lnTo>
                    <a:pt x="49" y="144"/>
                  </a:lnTo>
                  <a:lnTo>
                    <a:pt x="49" y="144"/>
                  </a:lnTo>
                  <a:lnTo>
                    <a:pt x="45" y="141"/>
                  </a:lnTo>
                  <a:lnTo>
                    <a:pt x="45" y="141"/>
                  </a:lnTo>
                  <a:lnTo>
                    <a:pt x="45" y="141"/>
                  </a:lnTo>
                  <a:lnTo>
                    <a:pt x="41" y="144"/>
                  </a:lnTo>
                  <a:lnTo>
                    <a:pt x="37" y="141"/>
                  </a:lnTo>
                  <a:lnTo>
                    <a:pt x="23" y="144"/>
                  </a:lnTo>
                  <a:lnTo>
                    <a:pt x="23" y="144"/>
                  </a:lnTo>
                  <a:lnTo>
                    <a:pt x="19" y="141"/>
                  </a:lnTo>
                  <a:lnTo>
                    <a:pt x="19" y="141"/>
                  </a:lnTo>
                  <a:lnTo>
                    <a:pt x="15" y="137"/>
                  </a:lnTo>
                  <a:lnTo>
                    <a:pt x="15" y="137"/>
                  </a:lnTo>
                  <a:lnTo>
                    <a:pt x="12" y="137"/>
                  </a:lnTo>
                  <a:lnTo>
                    <a:pt x="8" y="133"/>
                  </a:lnTo>
                  <a:lnTo>
                    <a:pt x="8" y="130"/>
                  </a:lnTo>
                  <a:lnTo>
                    <a:pt x="4" y="130"/>
                  </a:lnTo>
                  <a:lnTo>
                    <a:pt x="4" y="130"/>
                  </a:lnTo>
                  <a:lnTo>
                    <a:pt x="0" y="126"/>
                  </a:lnTo>
                  <a:lnTo>
                    <a:pt x="0" y="122"/>
                  </a:lnTo>
                  <a:lnTo>
                    <a:pt x="0" y="74"/>
                  </a:lnTo>
                  <a:lnTo>
                    <a:pt x="37" y="74"/>
                  </a:lnTo>
                  <a:lnTo>
                    <a:pt x="37" y="74"/>
                  </a:lnTo>
                  <a:lnTo>
                    <a:pt x="37" y="70"/>
                  </a:lnTo>
                  <a:lnTo>
                    <a:pt x="37" y="67"/>
                  </a:lnTo>
                  <a:lnTo>
                    <a:pt x="37" y="67"/>
                  </a:lnTo>
                  <a:lnTo>
                    <a:pt x="37" y="63"/>
                  </a:lnTo>
                  <a:lnTo>
                    <a:pt x="37" y="59"/>
                  </a:lnTo>
                  <a:lnTo>
                    <a:pt x="37" y="52"/>
                  </a:lnTo>
                  <a:lnTo>
                    <a:pt x="34" y="48"/>
                  </a:lnTo>
                  <a:lnTo>
                    <a:pt x="37" y="48"/>
                  </a:lnTo>
                  <a:lnTo>
                    <a:pt x="37" y="44"/>
                  </a:lnTo>
                  <a:lnTo>
                    <a:pt x="37" y="4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2" name="Freeform 144"/>
            <p:cNvSpPr/>
            <p:nvPr/>
          </p:nvSpPr>
          <p:spPr bwMode="auto">
            <a:xfrm>
              <a:off x="4531048" y="3290478"/>
              <a:ext cx="266333" cy="239313"/>
            </a:xfrm>
            <a:custGeom>
              <a:avLst/>
              <a:gdLst>
                <a:gd name="T0" fmla="*/ 189 w 207"/>
                <a:gd name="T1" fmla="*/ 175 h 186"/>
                <a:gd name="T2" fmla="*/ 178 w 207"/>
                <a:gd name="T3" fmla="*/ 167 h 186"/>
                <a:gd name="T4" fmla="*/ 170 w 207"/>
                <a:gd name="T5" fmla="*/ 160 h 186"/>
                <a:gd name="T6" fmla="*/ 207 w 207"/>
                <a:gd name="T7" fmla="*/ 108 h 186"/>
                <a:gd name="T8" fmla="*/ 207 w 207"/>
                <a:gd name="T9" fmla="*/ 97 h 186"/>
                <a:gd name="T10" fmla="*/ 207 w 207"/>
                <a:gd name="T11" fmla="*/ 82 h 186"/>
                <a:gd name="T12" fmla="*/ 200 w 207"/>
                <a:gd name="T13" fmla="*/ 78 h 186"/>
                <a:gd name="T14" fmla="*/ 193 w 207"/>
                <a:gd name="T15" fmla="*/ 82 h 186"/>
                <a:gd name="T16" fmla="*/ 182 w 207"/>
                <a:gd name="T17" fmla="*/ 78 h 186"/>
                <a:gd name="T18" fmla="*/ 178 w 207"/>
                <a:gd name="T19" fmla="*/ 82 h 186"/>
                <a:gd name="T20" fmla="*/ 178 w 207"/>
                <a:gd name="T21" fmla="*/ 75 h 186"/>
                <a:gd name="T22" fmla="*/ 178 w 207"/>
                <a:gd name="T23" fmla="*/ 67 h 186"/>
                <a:gd name="T24" fmla="*/ 178 w 207"/>
                <a:gd name="T25" fmla="*/ 60 h 186"/>
                <a:gd name="T26" fmla="*/ 174 w 207"/>
                <a:gd name="T27" fmla="*/ 56 h 186"/>
                <a:gd name="T28" fmla="*/ 170 w 207"/>
                <a:gd name="T29" fmla="*/ 49 h 186"/>
                <a:gd name="T30" fmla="*/ 170 w 207"/>
                <a:gd name="T31" fmla="*/ 38 h 186"/>
                <a:gd name="T32" fmla="*/ 170 w 207"/>
                <a:gd name="T33" fmla="*/ 30 h 186"/>
                <a:gd name="T34" fmla="*/ 170 w 207"/>
                <a:gd name="T35" fmla="*/ 23 h 186"/>
                <a:gd name="T36" fmla="*/ 152 w 207"/>
                <a:gd name="T37" fmla="*/ 15 h 186"/>
                <a:gd name="T38" fmla="*/ 133 w 207"/>
                <a:gd name="T39" fmla="*/ 23 h 186"/>
                <a:gd name="T40" fmla="*/ 130 w 207"/>
                <a:gd name="T41" fmla="*/ 30 h 186"/>
                <a:gd name="T42" fmla="*/ 108 w 207"/>
                <a:gd name="T43" fmla="*/ 34 h 186"/>
                <a:gd name="T44" fmla="*/ 96 w 207"/>
                <a:gd name="T45" fmla="*/ 26 h 186"/>
                <a:gd name="T46" fmla="*/ 93 w 207"/>
                <a:gd name="T47" fmla="*/ 19 h 186"/>
                <a:gd name="T48" fmla="*/ 89 w 207"/>
                <a:gd name="T49" fmla="*/ 12 h 186"/>
                <a:gd name="T50" fmla="*/ 89 w 207"/>
                <a:gd name="T51" fmla="*/ 4 h 186"/>
                <a:gd name="T52" fmla="*/ 59 w 207"/>
                <a:gd name="T53" fmla="*/ 0 h 186"/>
                <a:gd name="T54" fmla="*/ 41 w 207"/>
                <a:gd name="T55" fmla="*/ 0 h 186"/>
                <a:gd name="T56" fmla="*/ 30 w 207"/>
                <a:gd name="T57" fmla="*/ 0 h 186"/>
                <a:gd name="T58" fmla="*/ 22 w 207"/>
                <a:gd name="T59" fmla="*/ 4 h 186"/>
                <a:gd name="T60" fmla="*/ 15 w 207"/>
                <a:gd name="T61" fmla="*/ 4 h 186"/>
                <a:gd name="T62" fmla="*/ 26 w 207"/>
                <a:gd name="T63" fmla="*/ 30 h 186"/>
                <a:gd name="T64" fmla="*/ 30 w 207"/>
                <a:gd name="T65" fmla="*/ 49 h 186"/>
                <a:gd name="T66" fmla="*/ 37 w 207"/>
                <a:gd name="T67" fmla="*/ 71 h 186"/>
                <a:gd name="T68" fmla="*/ 33 w 207"/>
                <a:gd name="T69" fmla="*/ 101 h 186"/>
                <a:gd name="T70" fmla="*/ 15 w 207"/>
                <a:gd name="T71" fmla="*/ 115 h 186"/>
                <a:gd name="T72" fmla="*/ 8 w 207"/>
                <a:gd name="T73" fmla="*/ 141 h 186"/>
                <a:gd name="T74" fmla="*/ 4 w 207"/>
                <a:gd name="T75" fmla="*/ 160 h 186"/>
                <a:gd name="T76" fmla="*/ 0 w 207"/>
                <a:gd name="T77" fmla="*/ 175 h 186"/>
                <a:gd name="T78" fmla="*/ 8 w 207"/>
                <a:gd name="T79" fmla="*/ 171 h 186"/>
                <a:gd name="T80" fmla="*/ 15 w 207"/>
                <a:gd name="T81" fmla="*/ 171 h 186"/>
                <a:gd name="T82" fmla="*/ 26 w 207"/>
                <a:gd name="T83" fmla="*/ 167 h 186"/>
                <a:gd name="T84" fmla="*/ 30 w 207"/>
                <a:gd name="T85" fmla="*/ 167 h 186"/>
                <a:gd name="T86" fmla="*/ 33 w 207"/>
                <a:gd name="T87" fmla="*/ 171 h 186"/>
                <a:gd name="T88" fmla="*/ 45 w 207"/>
                <a:gd name="T89" fmla="*/ 175 h 186"/>
                <a:gd name="T90" fmla="*/ 111 w 207"/>
                <a:gd name="T91" fmla="*/ 175 h 186"/>
                <a:gd name="T92" fmla="*/ 119 w 207"/>
                <a:gd name="T93" fmla="*/ 178 h 186"/>
                <a:gd name="T94" fmla="*/ 126 w 207"/>
                <a:gd name="T95" fmla="*/ 182 h 186"/>
                <a:gd name="T96" fmla="*/ 137 w 207"/>
                <a:gd name="T97" fmla="*/ 182 h 186"/>
                <a:gd name="T98" fmla="*/ 145 w 207"/>
                <a:gd name="T99" fmla="*/ 182 h 186"/>
                <a:gd name="T100" fmla="*/ 156 w 207"/>
                <a:gd name="T101" fmla="*/ 186 h 186"/>
                <a:gd name="T102" fmla="*/ 159 w 207"/>
                <a:gd name="T103" fmla="*/ 182 h 186"/>
                <a:gd name="T104" fmla="*/ 163 w 207"/>
                <a:gd name="T105" fmla="*/ 186 h 186"/>
                <a:gd name="T106" fmla="*/ 193 w 207"/>
                <a:gd name="T107" fmla="*/ 17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186">
                  <a:moveTo>
                    <a:pt x="193" y="178"/>
                  </a:moveTo>
                  <a:lnTo>
                    <a:pt x="193" y="178"/>
                  </a:lnTo>
                  <a:lnTo>
                    <a:pt x="189" y="175"/>
                  </a:lnTo>
                  <a:lnTo>
                    <a:pt x="189" y="175"/>
                  </a:lnTo>
                  <a:lnTo>
                    <a:pt x="185" y="171"/>
                  </a:lnTo>
                  <a:lnTo>
                    <a:pt x="185" y="171"/>
                  </a:lnTo>
                  <a:lnTo>
                    <a:pt x="182" y="171"/>
                  </a:lnTo>
                  <a:lnTo>
                    <a:pt x="178" y="167"/>
                  </a:lnTo>
                  <a:lnTo>
                    <a:pt x="178" y="164"/>
                  </a:lnTo>
                  <a:lnTo>
                    <a:pt x="174" y="164"/>
                  </a:lnTo>
                  <a:lnTo>
                    <a:pt x="174" y="164"/>
                  </a:lnTo>
                  <a:lnTo>
                    <a:pt x="170" y="160"/>
                  </a:lnTo>
                  <a:lnTo>
                    <a:pt x="170" y="156"/>
                  </a:lnTo>
                  <a:lnTo>
                    <a:pt x="170" y="108"/>
                  </a:lnTo>
                  <a:lnTo>
                    <a:pt x="207" y="108"/>
                  </a:lnTo>
                  <a:lnTo>
                    <a:pt x="207" y="108"/>
                  </a:lnTo>
                  <a:lnTo>
                    <a:pt x="207" y="104"/>
                  </a:lnTo>
                  <a:lnTo>
                    <a:pt x="207" y="101"/>
                  </a:lnTo>
                  <a:lnTo>
                    <a:pt x="207" y="101"/>
                  </a:lnTo>
                  <a:lnTo>
                    <a:pt x="207" y="97"/>
                  </a:lnTo>
                  <a:lnTo>
                    <a:pt x="207" y="93"/>
                  </a:lnTo>
                  <a:lnTo>
                    <a:pt x="207" y="86"/>
                  </a:lnTo>
                  <a:lnTo>
                    <a:pt x="204" y="82"/>
                  </a:lnTo>
                  <a:lnTo>
                    <a:pt x="207" y="82"/>
                  </a:lnTo>
                  <a:lnTo>
                    <a:pt x="207" y="78"/>
                  </a:lnTo>
                  <a:lnTo>
                    <a:pt x="207" y="78"/>
                  </a:lnTo>
                  <a:lnTo>
                    <a:pt x="204" y="78"/>
                  </a:lnTo>
                  <a:lnTo>
                    <a:pt x="200" y="78"/>
                  </a:lnTo>
                  <a:lnTo>
                    <a:pt x="196" y="82"/>
                  </a:lnTo>
                  <a:lnTo>
                    <a:pt x="196" y="82"/>
                  </a:lnTo>
                  <a:lnTo>
                    <a:pt x="193" y="82"/>
                  </a:lnTo>
                  <a:lnTo>
                    <a:pt x="193" y="82"/>
                  </a:lnTo>
                  <a:lnTo>
                    <a:pt x="189" y="82"/>
                  </a:lnTo>
                  <a:lnTo>
                    <a:pt x="185" y="82"/>
                  </a:lnTo>
                  <a:lnTo>
                    <a:pt x="185" y="78"/>
                  </a:lnTo>
                  <a:lnTo>
                    <a:pt x="182" y="78"/>
                  </a:lnTo>
                  <a:lnTo>
                    <a:pt x="182" y="78"/>
                  </a:lnTo>
                  <a:lnTo>
                    <a:pt x="182" y="82"/>
                  </a:lnTo>
                  <a:lnTo>
                    <a:pt x="182" y="82"/>
                  </a:lnTo>
                  <a:lnTo>
                    <a:pt x="178" y="82"/>
                  </a:lnTo>
                  <a:lnTo>
                    <a:pt x="178" y="82"/>
                  </a:lnTo>
                  <a:lnTo>
                    <a:pt x="178" y="78"/>
                  </a:lnTo>
                  <a:lnTo>
                    <a:pt x="178" y="78"/>
                  </a:lnTo>
                  <a:lnTo>
                    <a:pt x="178" y="75"/>
                  </a:lnTo>
                  <a:lnTo>
                    <a:pt x="178" y="75"/>
                  </a:lnTo>
                  <a:lnTo>
                    <a:pt x="178" y="71"/>
                  </a:lnTo>
                  <a:lnTo>
                    <a:pt x="178" y="71"/>
                  </a:lnTo>
                  <a:lnTo>
                    <a:pt x="178" y="67"/>
                  </a:lnTo>
                  <a:lnTo>
                    <a:pt x="178" y="67"/>
                  </a:lnTo>
                  <a:lnTo>
                    <a:pt x="174" y="63"/>
                  </a:lnTo>
                  <a:lnTo>
                    <a:pt x="174" y="63"/>
                  </a:lnTo>
                  <a:lnTo>
                    <a:pt x="178" y="60"/>
                  </a:lnTo>
                  <a:lnTo>
                    <a:pt x="174" y="60"/>
                  </a:lnTo>
                  <a:lnTo>
                    <a:pt x="174" y="60"/>
                  </a:lnTo>
                  <a:lnTo>
                    <a:pt x="174" y="56"/>
                  </a:lnTo>
                  <a:lnTo>
                    <a:pt x="174" y="56"/>
                  </a:lnTo>
                  <a:lnTo>
                    <a:pt x="174" y="56"/>
                  </a:lnTo>
                  <a:lnTo>
                    <a:pt x="170" y="52"/>
                  </a:lnTo>
                  <a:lnTo>
                    <a:pt x="170" y="52"/>
                  </a:lnTo>
                  <a:lnTo>
                    <a:pt x="170" y="49"/>
                  </a:lnTo>
                  <a:lnTo>
                    <a:pt x="170" y="49"/>
                  </a:lnTo>
                  <a:lnTo>
                    <a:pt x="170" y="41"/>
                  </a:lnTo>
                  <a:lnTo>
                    <a:pt x="170" y="41"/>
                  </a:lnTo>
                  <a:lnTo>
                    <a:pt x="170" y="38"/>
                  </a:lnTo>
                  <a:lnTo>
                    <a:pt x="170" y="38"/>
                  </a:lnTo>
                  <a:lnTo>
                    <a:pt x="170" y="38"/>
                  </a:lnTo>
                  <a:lnTo>
                    <a:pt x="170" y="34"/>
                  </a:lnTo>
                  <a:lnTo>
                    <a:pt x="170" y="30"/>
                  </a:lnTo>
                  <a:lnTo>
                    <a:pt x="170" y="30"/>
                  </a:lnTo>
                  <a:lnTo>
                    <a:pt x="170" y="26"/>
                  </a:lnTo>
                  <a:lnTo>
                    <a:pt x="170" y="23"/>
                  </a:lnTo>
                  <a:lnTo>
                    <a:pt x="170" y="23"/>
                  </a:lnTo>
                  <a:lnTo>
                    <a:pt x="152" y="23"/>
                  </a:lnTo>
                  <a:lnTo>
                    <a:pt x="152" y="19"/>
                  </a:lnTo>
                  <a:lnTo>
                    <a:pt x="152" y="19"/>
                  </a:lnTo>
                  <a:lnTo>
                    <a:pt x="152" y="15"/>
                  </a:lnTo>
                  <a:lnTo>
                    <a:pt x="148" y="15"/>
                  </a:lnTo>
                  <a:lnTo>
                    <a:pt x="148" y="19"/>
                  </a:lnTo>
                  <a:lnTo>
                    <a:pt x="133" y="19"/>
                  </a:lnTo>
                  <a:lnTo>
                    <a:pt x="133" y="23"/>
                  </a:lnTo>
                  <a:lnTo>
                    <a:pt x="130" y="23"/>
                  </a:lnTo>
                  <a:lnTo>
                    <a:pt x="130" y="26"/>
                  </a:lnTo>
                  <a:lnTo>
                    <a:pt x="130" y="26"/>
                  </a:lnTo>
                  <a:lnTo>
                    <a:pt x="130" y="30"/>
                  </a:lnTo>
                  <a:lnTo>
                    <a:pt x="119" y="34"/>
                  </a:lnTo>
                  <a:lnTo>
                    <a:pt x="115" y="34"/>
                  </a:lnTo>
                  <a:lnTo>
                    <a:pt x="111" y="34"/>
                  </a:lnTo>
                  <a:lnTo>
                    <a:pt x="108" y="34"/>
                  </a:lnTo>
                  <a:lnTo>
                    <a:pt x="104" y="34"/>
                  </a:lnTo>
                  <a:lnTo>
                    <a:pt x="100" y="34"/>
                  </a:lnTo>
                  <a:lnTo>
                    <a:pt x="100" y="34"/>
                  </a:lnTo>
                  <a:lnTo>
                    <a:pt x="96" y="26"/>
                  </a:lnTo>
                  <a:lnTo>
                    <a:pt x="96" y="26"/>
                  </a:lnTo>
                  <a:lnTo>
                    <a:pt x="93" y="23"/>
                  </a:lnTo>
                  <a:lnTo>
                    <a:pt x="93" y="23"/>
                  </a:lnTo>
                  <a:lnTo>
                    <a:pt x="93" y="19"/>
                  </a:lnTo>
                  <a:lnTo>
                    <a:pt x="93" y="19"/>
                  </a:lnTo>
                  <a:lnTo>
                    <a:pt x="93" y="15"/>
                  </a:lnTo>
                  <a:lnTo>
                    <a:pt x="89" y="12"/>
                  </a:lnTo>
                  <a:lnTo>
                    <a:pt x="89" y="12"/>
                  </a:lnTo>
                  <a:lnTo>
                    <a:pt x="89" y="8"/>
                  </a:lnTo>
                  <a:lnTo>
                    <a:pt x="89" y="8"/>
                  </a:lnTo>
                  <a:lnTo>
                    <a:pt x="89" y="4"/>
                  </a:lnTo>
                  <a:lnTo>
                    <a:pt x="89" y="4"/>
                  </a:lnTo>
                  <a:lnTo>
                    <a:pt x="89" y="4"/>
                  </a:lnTo>
                  <a:lnTo>
                    <a:pt x="89" y="0"/>
                  </a:lnTo>
                  <a:lnTo>
                    <a:pt x="70" y="0"/>
                  </a:lnTo>
                  <a:lnTo>
                    <a:pt x="59" y="0"/>
                  </a:lnTo>
                  <a:lnTo>
                    <a:pt x="52" y="0"/>
                  </a:lnTo>
                  <a:lnTo>
                    <a:pt x="48" y="0"/>
                  </a:lnTo>
                  <a:lnTo>
                    <a:pt x="45" y="0"/>
                  </a:lnTo>
                  <a:lnTo>
                    <a:pt x="41" y="0"/>
                  </a:lnTo>
                  <a:lnTo>
                    <a:pt x="37" y="0"/>
                  </a:lnTo>
                  <a:lnTo>
                    <a:pt x="33" y="0"/>
                  </a:lnTo>
                  <a:lnTo>
                    <a:pt x="33" y="0"/>
                  </a:lnTo>
                  <a:lnTo>
                    <a:pt x="30" y="0"/>
                  </a:lnTo>
                  <a:lnTo>
                    <a:pt x="26" y="0"/>
                  </a:lnTo>
                  <a:lnTo>
                    <a:pt x="22" y="0"/>
                  </a:lnTo>
                  <a:lnTo>
                    <a:pt x="22" y="4"/>
                  </a:lnTo>
                  <a:lnTo>
                    <a:pt x="22" y="4"/>
                  </a:lnTo>
                  <a:lnTo>
                    <a:pt x="22" y="4"/>
                  </a:lnTo>
                  <a:lnTo>
                    <a:pt x="22" y="4"/>
                  </a:lnTo>
                  <a:lnTo>
                    <a:pt x="19" y="4"/>
                  </a:lnTo>
                  <a:lnTo>
                    <a:pt x="15" y="4"/>
                  </a:lnTo>
                  <a:lnTo>
                    <a:pt x="19" y="8"/>
                  </a:lnTo>
                  <a:lnTo>
                    <a:pt x="19" y="12"/>
                  </a:lnTo>
                  <a:lnTo>
                    <a:pt x="26" y="19"/>
                  </a:lnTo>
                  <a:lnTo>
                    <a:pt x="26" y="30"/>
                  </a:lnTo>
                  <a:lnTo>
                    <a:pt x="33" y="38"/>
                  </a:lnTo>
                  <a:lnTo>
                    <a:pt x="30" y="41"/>
                  </a:lnTo>
                  <a:lnTo>
                    <a:pt x="26" y="49"/>
                  </a:lnTo>
                  <a:lnTo>
                    <a:pt x="30" y="49"/>
                  </a:lnTo>
                  <a:lnTo>
                    <a:pt x="30" y="56"/>
                  </a:lnTo>
                  <a:lnTo>
                    <a:pt x="30" y="60"/>
                  </a:lnTo>
                  <a:lnTo>
                    <a:pt x="30" y="63"/>
                  </a:lnTo>
                  <a:lnTo>
                    <a:pt x="37" y="71"/>
                  </a:lnTo>
                  <a:lnTo>
                    <a:pt x="37" y="75"/>
                  </a:lnTo>
                  <a:lnTo>
                    <a:pt x="41" y="78"/>
                  </a:lnTo>
                  <a:lnTo>
                    <a:pt x="41" y="89"/>
                  </a:lnTo>
                  <a:lnTo>
                    <a:pt x="33" y="101"/>
                  </a:lnTo>
                  <a:lnTo>
                    <a:pt x="30" y="101"/>
                  </a:lnTo>
                  <a:lnTo>
                    <a:pt x="22" y="104"/>
                  </a:lnTo>
                  <a:lnTo>
                    <a:pt x="22" y="108"/>
                  </a:lnTo>
                  <a:lnTo>
                    <a:pt x="15" y="115"/>
                  </a:lnTo>
                  <a:lnTo>
                    <a:pt x="15" y="123"/>
                  </a:lnTo>
                  <a:lnTo>
                    <a:pt x="11" y="123"/>
                  </a:lnTo>
                  <a:lnTo>
                    <a:pt x="11" y="134"/>
                  </a:lnTo>
                  <a:lnTo>
                    <a:pt x="8" y="141"/>
                  </a:lnTo>
                  <a:lnTo>
                    <a:pt x="8" y="145"/>
                  </a:lnTo>
                  <a:lnTo>
                    <a:pt x="4" y="149"/>
                  </a:lnTo>
                  <a:lnTo>
                    <a:pt x="4" y="156"/>
                  </a:lnTo>
                  <a:lnTo>
                    <a:pt x="4" y="160"/>
                  </a:lnTo>
                  <a:lnTo>
                    <a:pt x="4" y="167"/>
                  </a:lnTo>
                  <a:lnTo>
                    <a:pt x="0" y="171"/>
                  </a:lnTo>
                  <a:lnTo>
                    <a:pt x="0" y="175"/>
                  </a:lnTo>
                  <a:lnTo>
                    <a:pt x="0" y="175"/>
                  </a:lnTo>
                  <a:lnTo>
                    <a:pt x="4" y="175"/>
                  </a:lnTo>
                  <a:lnTo>
                    <a:pt x="4" y="175"/>
                  </a:lnTo>
                  <a:lnTo>
                    <a:pt x="8" y="175"/>
                  </a:lnTo>
                  <a:lnTo>
                    <a:pt x="8" y="171"/>
                  </a:lnTo>
                  <a:lnTo>
                    <a:pt x="8" y="171"/>
                  </a:lnTo>
                  <a:lnTo>
                    <a:pt x="11" y="171"/>
                  </a:lnTo>
                  <a:lnTo>
                    <a:pt x="15" y="175"/>
                  </a:lnTo>
                  <a:lnTo>
                    <a:pt x="15" y="171"/>
                  </a:lnTo>
                  <a:lnTo>
                    <a:pt x="15" y="171"/>
                  </a:lnTo>
                  <a:lnTo>
                    <a:pt x="22" y="167"/>
                  </a:lnTo>
                  <a:lnTo>
                    <a:pt x="22" y="167"/>
                  </a:lnTo>
                  <a:lnTo>
                    <a:pt x="26" y="167"/>
                  </a:lnTo>
                  <a:lnTo>
                    <a:pt x="26" y="167"/>
                  </a:lnTo>
                  <a:lnTo>
                    <a:pt x="26" y="167"/>
                  </a:lnTo>
                  <a:lnTo>
                    <a:pt x="30" y="167"/>
                  </a:lnTo>
                  <a:lnTo>
                    <a:pt x="30" y="167"/>
                  </a:lnTo>
                  <a:lnTo>
                    <a:pt x="30" y="171"/>
                  </a:lnTo>
                  <a:lnTo>
                    <a:pt x="33" y="171"/>
                  </a:lnTo>
                  <a:lnTo>
                    <a:pt x="33" y="171"/>
                  </a:lnTo>
                  <a:lnTo>
                    <a:pt x="33" y="171"/>
                  </a:lnTo>
                  <a:lnTo>
                    <a:pt x="37" y="175"/>
                  </a:lnTo>
                  <a:lnTo>
                    <a:pt x="41" y="175"/>
                  </a:lnTo>
                  <a:lnTo>
                    <a:pt x="45" y="175"/>
                  </a:lnTo>
                  <a:lnTo>
                    <a:pt x="45" y="175"/>
                  </a:lnTo>
                  <a:lnTo>
                    <a:pt x="48" y="175"/>
                  </a:lnTo>
                  <a:lnTo>
                    <a:pt x="48" y="175"/>
                  </a:lnTo>
                  <a:lnTo>
                    <a:pt x="48" y="175"/>
                  </a:lnTo>
                  <a:lnTo>
                    <a:pt x="111" y="175"/>
                  </a:lnTo>
                  <a:lnTo>
                    <a:pt x="111" y="175"/>
                  </a:lnTo>
                  <a:lnTo>
                    <a:pt x="115" y="178"/>
                  </a:lnTo>
                  <a:lnTo>
                    <a:pt x="115" y="178"/>
                  </a:lnTo>
                  <a:lnTo>
                    <a:pt x="119" y="178"/>
                  </a:lnTo>
                  <a:lnTo>
                    <a:pt x="122" y="182"/>
                  </a:lnTo>
                  <a:lnTo>
                    <a:pt x="122" y="182"/>
                  </a:lnTo>
                  <a:lnTo>
                    <a:pt x="126" y="182"/>
                  </a:lnTo>
                  <a:lnTo>
                    <a:pt x="126" y="182"/>
                  </a:lnTo>
                  <a:lnTo>
                    <a:pt x="130" y="182"/>
                  </a:lnTo>
                  <a:lnTo>
                    <a:pt x="130" y="182"/>
                  </a:lnTo>
                  <a:lnTo>
                    <a:pt x="133" y="182"/>
                  </a:lnTo>
                  <a:lnTo>
                    <a:pt x="137" y="182"/>
                  </a:lnTo>
                  <a:lnTo>
                    <a:pt x="141" y="182"/>
                  </a:lnTo>
                  <a:lnTo>
                    <a:pt x="141" y="178"/>
                  </a:lnTo>
                  <a:lnTo>
                    <a:pt x="141" y="182"/>
                  </a:lnTo>
                  <a:lnTo>
                    <a:pt x="145" y="182"/>
                  </a:lnTo>
                  <a:lnTo>
                    <a:pt x="148" y="182"/>
                  </a:lnTo>
                  <a:lnTo>
                    <a:pt x="148" y="186"/>
                  </a:lnTo>
                  <a:lnTo>
                    <a:pt x="152" y="186"/>
                  </a:lnTo>
                  <a:lnTo>
                    <a:pt x="156" y="186"/>
                  </a:lnTo>
                  <a:lnTo>
                    <a:pt x="156" y="182"/>
                  </a:lnTo>
                  <a:lnTo>
                    <a:pt x="156" y="182"/>
                  </a:lnTo>
                  <a:lnTo>
                    <a:pt x="159" y="182"/>
                  </a:lnTo>
                  <a:lnTo>
                    <a:pt x="159" y="182"/>
                  </a:lnTo>
                  <a:lnTo>
                    <a:pt x="159" y="182"/>
                  </a:lnTo>
                  <a:lnTo>
                    <a:pt x="163" y="186"/>
                  </a:lnTo>
                  <a:lnTo>
                    <a:pt x="163" y="186"/>
                  </a:lnTo>
                  <a:lnTo>
                    <a:pt x="163" y="186"/>
                  </a:lnTo>
                  <a:lnTo>
                    <a:pt x="167" y="186"/>
                  </a:lnTo>
                  <a:lnTo>
                    <a:pt x="167" y="186"/>
                  </a:lnTo>
                  <a:lnTo>
                    <a:pt x="167" y="186"/>
                  </a:lnTo>
                  <a:lnTo>
                    <a:pt x="193" y="1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3" name="Freeform 145"/>
            <p:cNvSpPr/>
            <p:nvPr/>
          </p:nvSpPr>
          <p:spPr bwMode="auto">
            <a:xfrm>
              <a:off x="4816680" y="3482187"/>
              <a:ext cx="167262" cy="133810"/>
            </a:xfrm>
            <a:custGeom>
              <a:avLst/>
              <a:gdLst>
                <a:gd name="T0" fmla="*/ 8 w 130"/>
                <a:gd name="T1" fmla="*/ 33 h 104"/>
                <a:gd name="T2" fmla="*/ 11 w 130"/>
                <a:gd name="T3" fmla="*/ 33 h 104"/>
                <a:gd name="T4" fmla="*/ 23 w 130"/>
                <a:gd name="T5" fmla="*/ 33 h 104"/>
                <a:gd name="T6" fmla="*/ 23 w 130"/>
                <a:gd name="T7" fmla="*/ 33 h 104"/>
                <a:gd name="T8" fmla="*/ 34 w 130"/>
                <a:gd name="T9" fmla="*/ 33 h 104"/>
                <a:gd name="T10" fmla="*/ 56 w 130"/>
                <a:gd name="T11" fmla="*/ 15 h 104"/>
                <a:gd name="T12" fmla="*/ 63 w 130"/>
                <a:gd name="T13" fmla="*/ 11 h 104"/>
                <a:gd name="T14" fmla="*/ 63 w 130"/>
                <a:gd name="T15" fmla="*/ 7 h 104"/>
                <a:gd name="T16" fmla="*/ 71 w 130"/>
                <a:gd name="T17" fmla="*/ 0 h 104"/>
                <a:gd name="T18" fmla="*/ 82 w 130"/>
                <a:gd name="T19" fmla="*/ 0 h 104"/>
                <a:gd name="T20" fmla="*/ 85 w 130"/>
                <a:gd name="T21" fmla="*/ 0 h 104"/>
                <a:gd name="T22" fmla="*/ 89 w 130"/>
                <a:gd name="T23" fmla="*/ 3 h 104"/>
                <a:gd name="T24" fmla="*/ 97 w 130"/>
                <a:gd name="T25" fmla="*/ 7 h 104"/>
                <a:gd name="T26" fmla="*/ 104 w 130"/>
                <a:gd name="T27" fmla="*/ 7 h 104"/>
                <a:gd name="T28" fmla="*/ 115 w 130"/>
                <a:gd name="T29" fmla="*/ 11 h 104"/>
                <a:gd name="T30" fmla="*/ 126 w 130"/>
                <a:gd name="T31" fmla="*/ 18 h 104"/>
                <a:gd name="T32" fmla="*/ 130 w 130"/>
                <a:gd name="T33" fmla="*/ 22 h 104"/>
                <a:gd name="T34" fmla="*/ 130 w 130"/>
                <a:gd name="T35" fmla="*/ 29 h 104"/>
                <a:gd name="T36" fmla="*/ 126 w 130"/>
                <a:gd name="T37" fmla="*/ 37 h 104"/>
                <a:gd name="T38" fmla="*/ 130 w 130"/>
                <a:gd name="T39" fmla="*/ 41 h 104"/>
                <a:gd name="T40" fmla="*/ 126 w 130"/>
                <a:gd name="T41" fmla="*/ 48 h 104"/>
                <a:gd name="T42" fmla="*/ 122 w 130"/>
                <a:gd name="T43" fmla="*/ 52 h 104"/>
                <a:gd name="T44" fmla="*/ 126 w 130"/>
                <a:gd name="T45" fmla="*/ 59 h 104"/>
                <a:gd name="T46" fmla="*/ 126 w 130"/>
                <a:gd name="T47" fmla="*/ 63 h 104"/>
                <a:gd name="T48" fmla="*/ 122 w 130"/>
                <a:gd name="T49" fmla="*/ 70 h 104"/>
                <a:gd name="T50" fmla="*/ 119 w 130"/>
                <a:gd name="T51" fmla="*/ 74 h 104"/>
                <a:gd name="T52" fmla="*/ 119 w 130"/>
                <a:gd name="T53" fmla="*/ 85 h 104"/>
                <a:gd name="T54" fmla="*/ 97 w 130"/>
                <a:gd name="T55" fmla="*/ 104 h 104"/>
                <a:gd name="T56" fmla="*/ 85 w 130"/>
                <a:gd name="T57" fmla="*/ 104 h 104"/>
                <a:gd name="T58" fmla="*/ 78 w 130"/>
                <a:gd name="T59" fmla="*/ 100 h 104"/>
                <a:gd name="T60" fmla="*/ 67 w 130"/>
                <a:gd name="T61" fmla="*/ 100 h 104"/>
                <a:gd name="T62" fmla="*/ 63 w 130"/>
                <a:gd name="T63" fmla="*/ 96 h 104"/>
                <a:gd name="T64" fmla="*/ 56 w 130"/>
                <a:gd name="T65" fmla="*/ 93 h 104"/>
                <a:gd name="T66" fmla="*/ 48 w 130"/>
                <a:gd name="T67" fmla="*/ 93 h 104"/>
                <a:gd name="T68" fmla="*/ 41 w 130"/>
                <a:gd name="T69" fmla="*/ 85 h 104"/>
                <a:gd name="T70" fmla="*/ 37 w 130"/>
                <a:gd name="T71" fmla="*/ 78 h 104"/>
                <a:gd name="T72" fmla="*/ 34 w 130"/>
                <a:gd name="T73" fmla="*/ 74 h 104"/>
                <a:gd name="T74" fmla="*/ 34 w 130"/>
                <a:gd name="T75" fmla="*/ 70 h 104"/>
                <a:gd name="T76" fmla="*/ 26 w 130"/>
                <a:gd name="T77" fmla="*/ 67 h 104"/>
                <a:gd name="T78" fmla="*/ 19 w 130"/>
                <a:gd name="T79" fmla="*/ 55 h 104"/>
                <a:gd name="T80" fmla="*/ 15 w 130"/>
                <a:gd name="T81" fmla="*/ 52 h 104"/>
                <a:gd name="T82" fmla="*/ 11 w 130"/>
                <a:gd name="T83" fmla="*/ 44 h 104"/>
                <a:gd name="T84" fmla="*/ 8 w 130"/>
                <a:gd name="T85" fmla="*/ 41 h 104"/>
                <a:gd name="T86" fmla="*/ 0 w 130"/>
                <a:gd name="T87" fmla="*/ 37 h 104"/>
                <a:gd name="T88" fmla="*/ 0 w 130"/>
                <a:gd name="T89" fmla="*/ 33 h 104"/>
                <a:gd name="T90" fmla="*/ 0 w 130"/>
                <a:gd name="T91" fmla="*/ 3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 h="104">
                  <a:moveTo>
                    <a:pt x="0" y="33"/>
                  </a:moveTo>
                  <a:lnTo>
                    <a:pt x="4" y="33"/>
                  </a:lnTo>
                  <a:lnTo>
                    <a:pt x="8" y="33"/>
                  </a:lnTo>
                  <a:lnTo>
                    <a:pt x="8" y="33"/>
                  </a:lnTo>
                  <a:lnTo>
                    <a:pt x="11" y="33"/>
                  </a:lnTo>
                  <a:lnTo>
                    <a:pt x="11" y="33"/>
                  </a:lnTo>
                  <a:lnTo>
                    <a:pt x="15" y="33"/>
                  </a:lnTo>
                  <a:lnTo>
                    <a:pt x="19" y="33"/>
                  </a:lnTo>
                  <a:lnTo>
                    <a:pt x="23" y="33"/>
                  </a:lnTo>
                  <a:lnTo>
                    <a:pt x="23" y="33"/>
                  </a:lnTo>
                  <a:lnTo>
                    <a:pt x="23" y="33"/>
                  </a:lnTo>
                  <a:lnTo>
                    <a:pt x="23" y="33"/>
                  </a:lnTo>
                  <a:lnTo>
                    <a:pt x="26" y="37"/>
                  </a:lnTo>
                  <a:lnTo>
                    <a:pt x="30" y="37"/>
                  </a:lnTo>
                  <a:lnTo>
                    <a:pt x="34" y="33"/>
                  </a:lnTo>
                  <a:lnTo>
                    <a:pt x="37" y="29"/>
                  </a:lnTo>
                  <a:lnTo>
                    <a:pt x="45" y="18"/>
                  </a:lnTo>
                  <a:lnTo>
                    <a:pt x="56" y="15"/>
                  </a:lnTo>
                  <a:lnTo>
                    <a:pt x="60" y="11"/>
                  </a:lnTo>
                  <a:lnTo>
                    <a:pt x="63" y="11"/>
                  </a:lnTo>
                  <a:lnTo>
                    <a:pt x="63" y="11"/>
                  </a:lnTo>
                  <a:lnTo>
                    <a:pt x="63" y="7"/>
                  </a:lnTo>
                  <a:lnTo>
                    <a:pt x="63" y="7"/>
                  </a:lnTo>
                  <a:lnTo>
                    <a:pt x="63" y="7"/>
                  </a:lnTo>
                  <a:lnTo>
                    <a:pt x="63" y="3"/>
                  </a:lnTo>
                  <a:lnTo>
                    <a:pt x="67" y="0"/>
                  </a:lnTo>
                  <a:lnTo>
                    <a:pt x="71" y="0"/>
                  </a:lnTo>
                  <a:lnTo>
                    <a:pt x="74" y="0"/>
                  </a:lnTo>
                  <a:lnTo>
                    <a:pt x="78" y="0"/>
                  </a:lnTo>
                  <a:lnTo>
                    <a:pt x="82" y="0"/>
                  </a:lnTo>
                  <a:lnTo>
                    <a:pt x="82" y="0"/>
                  </a:lnTo>
                  <a:lnTo>
                    <a:pt x="82" y="0"/>
                  </a:lnTo>
                  <a:lnTo>
                    <a:pt x="85" y="0"/>
                  </a:lnTo>
                  <a:lnTo>
                    <a:pt x="89" y="0"/>
                  </a:lnTo>
                  <a:lnTo>
                    <a:pt x="89" y="0"/>
                  </a:lnTo>
                  <a:lnTo>
                    <a:pt x="89" y="3"/>
                  </a:lnTo>
                  <a:lnTo>
                    <a:pt x="97" y="3"/>
                  </a:lnTo>
                  <a:lnTo>
                    <a:pt x="97" y="3"/>
                  </a:lnTo>
                  <a:lnTo>
                    <a:pt x="97" y="7"/>
                  </a:lnTo>
                  <a:lnTo>
                    <a:pt x="100" y="7"/>
                  </a:lnTo>
                  <a:lnTo>
                    <a:pt x="100" y="3"/>
                  </a:lnTo>
                  <a:lnTo>
                    <a:pt x="104" y="7"/>
                  </a:lnTo>
                  <a:lnTo>
                    <a:pt x="111" y="7"/>
                  </a:lnTo>
                  <a:lnTo>
                    <a:pt x="111" y="11"/>
                  </a:lnTo>
                  <a:lnTo>
                    <a:pt x="115" y="11"/>
                  </a:lnTo>
                  <a:lnTo>
                    <a:pt x="122" y="11"/>
                  </a:lnTo>
                  <a:lnTo>
                    <a:pt x="122" y="15"/>
                  </a:lnTo>
                  <a:lnTo>
                    <a:pt x="126" y="18"/>
                  </a:lnTo>
                  <a:lnTo>
                    <a:pt x="130" y="18"/>
                  </a:lnTo>
                  <a:lnTo>
                    <a:pt x="130" y="18"/>
                  </a:lnTo>
                  <a:lnTo>
                    <a:pt x="130" y="22"/>
                  </a:lnTo>
                  <a:lnTo>
                    <a:pt x="130" y="26"/>
                  </a:lnTo>
                  <a:lnTo>
                    <a:pt x="130" y="26"/>
                  </a:lnTo>
                  <a:lnTo>
                    <a:pt x="130" y="29"/>
                  </a:lnTo>
                  <a:lnTo>
                    <a:pt x="130" y="29"/>
                  </a:lnTo>
                  <a:lnTo>
                    <a:pt x="126" y="33"/>
                  </a:lnTo>
                  <a:lnTo>
                    <a:pt x="126" y="37"/>
                  </a:lnTo>
                  <a:lnTo>
                    <a:pt x="126" y="41"/>
                  </a:lnTo>
                  <a:lnTo>
                    <a:pt x="126" y="41"/>
                  </a:lnTo>
                  <a:lnTo>
                    <a:pt x="130" y="41"/>
                  </a:lnTo>
                  <a:lnTo>
                    <a:pt x="126" y="41"/>
                  </a:lnTo>
                  <a:lnTo>
                    <a:pt x="126" y="44"/>
                  </a:lnTo>
                  <a:lnTo>
                    <a:pt x="126" y="48"/>
                  </a:lnTo>
                  <a:lnTo>
                    <a:pt x="126" y="48"/>
                  </a:lnTo>
                  <a:lnTo>
                    <a:pt x="122" y="52"/>
                  </a:lnTo>
                  <a:lnTo>
                    <a:pt x="122" y="52"/>
                  </a:lnTo>
                  <a:lnTo>
                    <a:pt x="126" y="55"/>
                  </a:lnTo>
                  <a:lnTo>
                    <a:pt x="126" y="55"/>
                  </a:lnTo>
                  <a:lnTo>
                    <a:pt x="126" y="59"/>
                  </a:lnTo>
                  <a:lnTo>
                    <a:pt x="126" y="59"/>
                  </a:lnTo>
                  <a:lnTo>
                    <a:pt x="126" y="63"/>
                  </a:lnTo>
                  <a:lnTo>
                    <a:pt x="126" y="63"/>
                  </a:lnTo>
                  <a:lnTo>
                    <a:pt x="126" y="67"/>
                  </a:lnTo>
                  <a:lnTo>
                    <a:pt x="122" y="70"/>
                  </a:lnTo>
                  <a:lnTo>
                    <a:pt x="122" y="70"/>
                  </a:lnTo>
                  <a:lnTo>
                    <a:pt x="119" y="70"/>
                  </a:lnTo>
                  <a:lnTo>
                    <a:pt x="119" y="74"/>
                  </a:lnTo>
                  <a:lnTo>
                    <a:pt x="119" y="74"/>
                  </a:lnTo>
                  <a:lnTo>
                    <a:pt x="119" y="78"/>
                  </a:lnTo>
                  <a:lnTo>
                    <a:pt x="119" y="81"/>
                  </a:lnTo>
                  <a:lnTo>
                    <a:pt x="119" y="85"/>
                  </a:lnTo>
                  <a:lnTo>
                    <a:pt x="119" y="89"/>
                  </a:lnTo>
                  <a:lnTo>
                    <a:pt x="100" y="104"/>
                  </a:lnTo>
                  <a:lnTo>
                    <a:pt x="97" y="104"/>
                  </a:lnTo>
                  <a:lnTo>
                    <a:pt x="89" y="100"/>
                  </a:lnTo>
                  <a:lnTo>
                    <a:pt x="85" y="104"/>
                  </a:lnTo>
                  <a:lnTo>
                    <a:pt x="85" y="104"/>
                  </a:lnTo>
                  <a:lnTo>
                    <a:pt x="82" y="104"/>
                  </a:lnTo>
                  <a:lnTo>
                    <a:pt x="78" y="100"/>
                  </a:lnTo>
                  <a:lnTo>
                    <a:pt x="78" y="100"/>
                  </a:lnTo>
                  <a:lnTo>
                    <a:pt x="74" y="100"/>
                  </a:lnTo>
                  <a:lnTo>
                    <a:pt x="71" y="100"/>
                  </a:lnTo>
                  <a:lnTo>
                    <a:pt x="67" y="100"/>
                  </a:lnTo>
                  <a:lnTo>
                    <a:pt x="63" y="96"/>
                  </a:lnTo>
                  <a:lnTo>
                    <a:pt x="63" y="96"/>
                  </a:lnTo>
                  <a:lnTo>
                    <a:pt x="63" y="96"/>
                  </a:lnTo>
                  <a:lnTo>
                    <a:pt x="63" y="93"/>
                  </a:lnTo>
                  <a:lnTo>
                    <a:pt x="60" y="93"/>
                  </a:lnTo>
                  <a:lnTo>
                    <a:pt x="56" y="93"/>
                  </a:lnTo>
                  <a:lnTo>
                    <a:pt x="56" y="93"/>
                  </a:lnTo>
                  <a:lnTo>
                    <a:pt x="52" y="89"/>
                  </a:lnTo>
                  <a:lnTo>
                    <a:pt x="48" y="93"/>
                  </a:lnTo>
                  <a:lnTo>
                    <a:pt x="45" y="89"/>
                  </a:lnTo>
                  <a:lnTo>
                    <a:pt x="45" y="89"/>
                  </a:lnTo>
                  <a:lnTo>
                    <a:pt x="41" y="85"/>
                  </a:lnTo>
                  <a:lnTo>
                    <a:pt x="37" y="81"/>
                  </a:lnTo>
                  <a:lnTo>
                    <a:pt x="37" y="81"/>
                  </a:lnTo>
                  <a:lnTo>
                    <a:pt x="37" y="78"/>
                  </a:lnTo>
                  <a:lnTo>
                    <a:pt x="37" y="74"/>
                  </a:lnTo>
                  <a:lnTo>
                    <a:pt x="37" y="74"/>
                  </a:lnTo>
                  <a:lnTo>
                    <a:pt x="34" y="74"/>
                  </a:lnTo>
                  <a:lnTo>
                    <a:pt x="34" y="70"/>
                  </a:lnTo>
                  <a:lnTo>
                    <a:pt x="34" y="70"/>
                  </a:lnTo>
                  <a:lnTo>
                    <a:pt x="34" y="70"/>
                  </a:lnTo>
                  <a:lnTo>
                    <a:pt x="30" y="67"/>
                  </a:lnTo>
                  <a:lnTo>
                    <a:pt x="30" y="67"/>
                  </a:lnTo>
                  <a:lnTo>
                    <a:pt x="26" y="67"/>
                  </a:lnTo>
                  <a:lnTo>
                    <a:pt x="23" y="63"/>
                  </a:lnTo>
                  <a:lnTo>
                    <a:pt x="19" y="55"/>
                  </a:lnTo>
                  <a:lnTo>
                    <a:pt x="19" y="55"/>
                  </a:lnTo>
                  <a:lnTo>
                    <a:pt x="15" y="55"/>
                  </a:lnTo>
                  <a:lnTo>
                    <a:pt x="15" y="52"/>
                  </a:lnTo>
                  <a:lnTo>
                    <a:pt x="15" y="52"/>
                  </a:lnTo>
                  <a:lnTo>
                    <a:pt x="11" y="48"/>
                  </a:lnTo>
                  <a:lnTo>
                    <a:pt x="11" y="48"/>
                  </a:lnTo>
                  <a:lnTo>
                    <a:pt x="11" y="44"/>
                  </a:lnTo>
                  <a:lnTo>
                    <a:pt x="8" y="44"/>
                  </a:lnTo>
                  <a:lnTo>
                    <a:pt x="8" y="44"/>
                  </a:lnTo>
                  <a:lnTo>
                    <a:pt x="8" y="41"/>
                  </a:lnTo>
                  <a:lnTo>
                    <a:pt x="4" y="41"/>
                  </a:lnTo>
                  <a:lnTo>
                    <a:pt x="4" y="37"/>
                  </a:lnTo>
                  <a:lnTo>
                    <a:pt x="0" y="37"/>
                  </a:lnTo>
                  <a:lnTo>
                    <a:pt x="0" y="37"/>
                  </a:lnTo>
                  <a:lnTo>
                    <a:pt x="0" y="33"/>
                  </a:lnTo>
                  <a:lnTo>
                    <a:pt x="0" y="33"/>
                  </a:lnTo>
                  <a:lnTo>
                    <a:pt x="0" y="33"/>
                  </a:lnTo>
                  <a:lnTo>
                    <a:pt x="0" y="33"/>
                  </a:lnTo>
                  <a:lnTo>
                    <a:pt x="0" y="3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4" name="Freeform 146"/>
            <p:cNvSpPr/>
            <p:nvPr/>
          </p:nvSpPr>
          <p:spPr bwMode="auto">
            <a:xfrm>
              <a:off x="4702168" y="3524645"/>
              <a:ext cx="200714" cy="176269"/>
            </a:xfrm>
            <a:custGeom>
              <a:avLst/>
              <a:gdLst>
                <a:gd name="T0" fmla="*/ 89 w 156"/>
                <a:gd name="T1" fmla="*/ 0 h 137"/>
                <a:gd name="T2" fmla="*/ 93 w 156"/>
                <a:gd name="T3" fmla="*/ 4 h 137"/>
                <a:gd name="T4" fmla="*/ 97 w 156"/>
                <a:gd name="T5" fmla="*/ 11 h 137"/>
                <a:gd name="T6" fmla="*/ 100 w 156"/>
                <a:gd name="T7" fmla="*/ 15 h 137"/>
                <a:gd name="T8" fmla="*/ 104 w 156"/>
                <a:gd name="T9" fmla="*/ 19 h 137"/>
                <a:gd name="T10" fmla="*/ 108 w 156"/>
                <a:gd name="T11" fmla="*/ 22 h 137"/>
                <a:gd name="T12" fmla="*/ 119 w 156"/>
                <a:gd name="T13" fmla="*/ 34 h 137"/>
                <a:gd name="T14" fmla="*/ 123 w 156"/>
                <a:gd name="T15" fmla="*/ 37 h 137"/>
                <a:gd name="T16" fmla="*/ 126 w 156"/>
                <a:gd name="T17" fmla="*/ 41 h 137"/>
                <a:gd name="T18" fmla="*/ 126 w 156"/>
                <a:gd name="T19" fmla="*/ 48 h 137"/>
                <a:gd name="T20" fmla="*/ 134 w 156"/>
                <a:gd name="T21" fmla="*/ 56 h 137"/>
                <a:gd name="T22" fmla="*/ 141 w 156"/>
                <a:gd name="T23" fmla="*/ 56 h 137"/>
                <a:gd name="T24" fmla="*/ 149 w 156"/>
                <a:gd name="T25" fmla="*/ 60 h 137"/>
                <a:gd name="T26" fmla="*/ 152 w 156"/>
                <a:gd name="T27" fmla="*/ 63 h 137"/>
                <a:gd name="T28" fmla="*/ 152 w 156"/>
                <a:gd name="T29" fmla="*/ 67 h 137"/>
                <a:gd name="T30" fmla="*/ 149 w 156"/>
                <a:gd name="T31" fmla="*/ 67 h 137"/>
                <a:gd name="T32" fmla="*/ 145 w 156"/>
                <a:gd name="T33" fmla="*/ 74 h 137"/>
                <a:gd name="T34" fmla="*/ 137 w 156"/>
                <a:gd name="T35" fmla="*/ 74 h 137"/>
                <a:gd name="T36" fmla="*/ 130 w 156"/>
                <a:gd name="T37" fmla="*/ 78 h 137"/>
                <a:gd name="T38" fmla="*/ 126 w 156"/>
                <a:gd name="T39" fmla="*/ 82 h 137"/>
                <a:gd name="T40" fmla="*/ 119 w 156"/>
                <a:gd name="T41" fmla="*/ 85 h 137"/>
                <a:gd name="T42" fmla="*/ 112 w 156"/>
                <a:gd name="T43" fmla="*/ 93 h 137"/>
                <a:gd name="T44" fmla="*/ 112 w 156"/>
                <a:gd name="T45" fmla="*/ 97 h 137"/>
                <a:gd name="T46" fmla="*/ 108 w 156"/>
                <a:gd name="T47" fmla="*/ 100 h 137"/>
                <a:gd name="T48" fmla="*/ 104 w 156"/>
                <a:gd name="T49" fmla="*/ 104 h 137"/>
                <a:gd name="T50" fmla="*/ 97 w 156"/>
                <a:gd name="T51" fmla="*/ 108 h 137"/>
                <a:gd name="T52" fmla="*/ 93 w 156"/>
                <a:gd name="T53" fmla="*/ 115 h 137"/>
                <a:gd name="T54" fmla="*/ 93 w 156"/>
                <a:gd name="T55" fmla="*/ 123 h 137"/>
                <a:gd name="T56" fmla="*/ 86 w 156"/>
                <a:gd name="T57" fmla="*/ 123 h 137"/>
                <a:gd name="T58" fmla="*/ 74 w 156"/>
                <a:gd name="T59" fmla="*/ 123 h 137"/>
                <a:gd name="T60" fmla="*/ 63 w 156"/>
                <a:gd name="T61" fmla="*/ 119 h 137"/>
                <a:gd name="T62" fmla="*/ 56 w 156"/>
                <a:gd name="T63" fmla="*/ 115 h 137"/>
                <a:gd name="T64" fmla="*/ 45 w 156"/>
                <a:gd name="T65" fmla="*/ 126 h 137"/>
                <a:gd name="T66" fmla="*/ 34 w 156"/>
                <a:gd name="T67" fmla="*/ 134 h 137"/>
                <a:gd name="T68" fmla="*/ 26 w 156"/>
                <a:gd name="T69" fmla="*/ 137 h 137"/>
                <a:gd name="T70" fmla="*/ 15 w 156"/>
                <a:gd name="T71" fmla="*/ 137 h 137"/>
                <a:gd name="T72" fmla="*/ 12 w 156"/>
                <a:gd name="T73" fmla="*/ 130 h 137"/>
                <a:gd name="T74" fmla="*/ 8 w 156"/>
                <a:gd name="T75" fmla="*/ 115 h 137"/>
                <a:gd name="T76" fmla="*/ 0 w 156"/>
                <a:gd name="T77" fmla="*/ 111 h 137"/>
                <a:gd name="T78" fmla="*/ 19 w 156"/>
                <a:gd name="T79" fmla="*/ 63 h 137"/>
                <a:gd name="T80" fmla="*/ 49 w 156"/>
                <a:gd name="T81" fmla="*/ 8 h 137"/>
                <a:gd name="T82" fmla="*/ 56 w 156"/>
                <a:gd name="T83" fmla="*/ 4 h 137"/>
                <a:gd name="T84" fmla="*/ 60 w 156"/>
                <a:gd name="T85" fmla="*/ 8 h 137"/>
                <a:gd name="T86" fmla="*/ 60 w 156"/>
                <a:gd name="T87" fmla="*/ 11 h 137"/>
                <a:gd name="T88" fmla="*/ 74 w 156"/>
                <a:gd name="T89" fmla="*/ 0 h 137"/>
                <a:gd name="T90" fmla="*/ 78 w 156"/>
                <a:gd name="T91" fmla="*/ 4 h 137"/>
                <a:gd name="T92" fmla="*/ 89 w 156"/>
                <a:gd name="T9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37">
                  <a:moveTo>
                    <a:pt x="89" y="0"/>
                  </a:moveTo>
                  <a:lnTo>
                    <a:pt x="89" y="0"/>
                  </a:lnTo>
                  <a:lnTo>
                    <a:pt x="89" y="0"/>
                  </a:lnTo>
                  <a:lnTo>
                    <a:pt x="89" y="4"/>
                  </a:lnTo>
                  <a:lnTo>
                    <a:pt x="89" y="4"/>
                  </a:lnTo>
                  <a:lnTo>
                    <a:pt x="93" y="4"/>
                  </a:lnTo>
                  <a:lnTo>
                    <a:pt x="93" y="8"/>
                  </a:lnTo>
                  <a:lnTo>
                    <a:pt x="97" y="8"/>
                  </a:lnTo>
                  <a:lnTo>
                    <a:pt x="97" y="11"/>
                  </a:lnTo>
                  <a:lnTo>
                    <a:pt x="97" y="11"/>
                  </a:lnTo>
                  <a:lnTo>
                    <a:pt x="100" y="11"/>
                  </a:lnTo>
                  <a:lnTo>
                    <a:pt x="100" y="15"/>
                  </a:lnTo>
                  <a:lnTo>
                    <a:pt x="100" y="15"/>
                  </a:lnTo>
                  <a:lnTo>
                    <a:pt x="104" y="19"/>
                  </a:lnTo>
                  <a:lnTo>
                    <a:pt x="104" y="19"/>
                  </a:lnTo>
                  <a:lnTo>
                    <a:pt x="104" y="22"/>
                  </a:lnTo>
                  <a:lnTo>
                    <a:pt x="108" y="22"/>
                  </a:lnTo>
                  <a:lnTo>
                    <a:pt x="108" y="22"/>
                  </a:lnTo>
                  <a:lnTo>
                    <a:pt x="112" y="30"/>
                  </a:lnTo>
                  <a:lnTo>
                    <a:pt x="115" y="34"/>
                  </a:lnTo>
                  <a:lnTo>
                    <a:pt x="119" y="34"/>
                  </a:lnTo>
                  <a:lnTo>
                    <a:pt x="119" y="34"/>
                  </a:lnTo>
                  <a:lnTo>
                    <a:pt x="123" y="37"/>
                  </a:lnTo>
                  <a:lnTo>
                    <a:pt x="123" y="37"/>
                  </a:lnTo>
                  <a:lnTo>
                    <a:pt x="123" y="37"/>
                  </a:lnTo>
                  <a:lnTo>
                    <a:pt x="123" y="41"/>
                  </a:lnTo>
                  <a:lnTo>
                    <a:pt x="126" y="41"/>
                  </a:lnTo>
                  <a:lnTo>
                    <a:pt x="126" y="41"/>
                  </a:lnTo>
                  <a:lnTo>
                    <a:pt x="126" y="45"/>
                  </a:lnTo>
                  <a:lnTo>
                    <a:pt x="126" y="48"/>
                  </a:lnTo>
                  <a:lnTo>
                    <a:pt x="126" y="48"/>
                  </a:lnTo>
                  <a:lnTo>
                    <a:pt x="130" y="52"/>
                  </a:lnTo>
                  <a:lnTo>
                    <a:pt x="134" y="56"/>
                  </a:lnTo>
                  <a:lnTo>
                    <a:pt x="134" y="56"/>
                  </a:lnTo>
                  <a:lnTo>
                    <a:pt x="137" y="60"/>
                  </a:lnTo>
                  <a:lnTo>
                    <a:pt x="141" y="56"/>
                  </a:lnTo>
                  <a:lnTo>
                    <a:pt x="145" y="60"/>
                  </a:lnTo>
                  <a:lnTo>
                    <a:pt x="145" y="60"/>
                  </a:lnTo>
                  <a:lnTo>
                    <a:pt x="149" y="60"/>
                  </a:lnTo>
                  <a:lnTo>
                    <a:pt x="152" y="60"/>
                  </a:lnTo>
                  <a:lnTo>
                    <a:pt x="152" y="63"/>
                  </a:lnTo>
                  <a:lnTo>
                    <a:pt x="152" y="63"/>
                  </a:lnTo>
                  <a:lnTo>
                    <a:pt x="152" y="63"/>
                  </a:lnTo>
                  <a:lnTo>
                    <a:pt x="156" y="67"/>
                  </a:lnTo>
                  <a:lnTo>
                    <a:pt x="152" y="67"/>
                  </a:lnTo>
                  <a:lnTo>
                    <a:pt x="152" y="67"/>
                  </a:lnTo>
                  <a:lnTo>
                    <a:pt x="149" y="67"/>
                  </a:lnTo>
                  <a:lnTo>
                    <a:pt x="149" y="67"/>
                  </a:lnTo>
                  <a:lnTo>
                    <a:pt x="149" y="71"/>
                  </a:lnTo>
                  <a:lnTo>
                    <a:pt x="145" y="71"/>
                  </a:lnTo>
                  <a:lnTo>
                    <a:pt x="145" y="74"/>
                  </a:lnTo>
                  <a:lnTo>
                    <a:pt x="141" y="74"/>
                  </a:lnTo>
                  <a:lnTo>
                    <a:pt x="137" y="74"/>
                  </a:lnTo>
                  <a:lnTo>
                    <a:pt x="137" y="74"/>
                  </a:lnTo>
                  <a:lnTo>
                    <a:pt x="137" y="74"/>
                  </a:lnTo>
                  <a:lnTo>
                    <a:pt x="134" y="74"/>
                  </a:lnTo>
                  <a:lnTo>
                    <a:pt x="130" y="78"/>
                  </a:lnTo>
                  <a:lnTo>
                    <a:pt x="126" y="78"/>
                  </a:lnTo>
                  <a:lnTo>
                    <a:pt x="126" y="82"/>
                  </a:lnTo>
                  <a:lnTo>
                    <a:pt x="126" y="82"/>
                  </a:lnTo>
                  <a:lnTo>
                    <a:pt x="123" y="82"/>
                  </a:lnTo>
                  <a:lnTo>
                    <a:pt x="123" y="85"/>
                  </a:lnTo>
                  <a:lnTo>
                    <a:pt x="119" y="85"/>
                  </a:lnTo>
                  <a:lnTo>
                    <a:pt x="119" y="85"/>
                  </a:lnTo>
                  <a:lnTo>
                    <a:pt x="112" y="89"/>
                  </a:lnTo>
                  <a:lnTo>
                    <a:pt x="112" y="93"/>
                  </a:lnTo>
                  <a:lnTo>
                    <a:pt x="115" y="97"/>
                  </a:lnTo>
                  <a:lnTo>
                    <a:pt x="115" y="97"/>
                  </a:lnTo>
                  <a:lnTo>
                    <a:pt x="112" y="97"/>
                  </a:lnTo>
                  <a:lnTo>
                    <a:pt x="112" y="100"/>
                  </a:lnTo>
                  <a:lnTo>
                    <a:pt x="108" y="100"/>
                  </a:lnTo>
                  <a:lnTo>
                    <a:pt x="108" y="100"/>
                  </a:lnTo>
                  <a:lnTo>
                    <a:pt x="104" y="104"/>
                  </a:lnTo>
                  <a:lnTo>
                    <a:pt x="104" y="104"/>
                  </a:lnTo>
                  <a:lnTo>
                    <a:pt x="104" y="104"/>
                  </a:lnTo>
                  <a:lnTo>
                    <a:pt x="100" y="108"/>
                  </a:lnTo>
                  <a:lnTo>
                    <a:pt x="100" y="108"/>
                  </a:lnTo>
                  <a:lnTo>
                    <a:pt x="97" y="108"/>
                  </a:lnTo>
                  <a:lnTo>
                    <a:pt x="93" y="111"/>
                  </a:lnTo>
                  <a:lnTo>
                    <a:pt x="93" y="115"/>
                  </a:lnTo>
                  <a:lnTo>
                    <a:pt x="93" y="115"/>
                  </a:lnTo>
                  <a:lnTo>
                    <a:pt x="93" y="119"/>
                  </a:lnTo>
                  <a:lnTo>
                    <a:pt x="93" y="119"/>
                  </a:lnTo>
                  <a:lnTo>
                    <a:pt x="93" y="123"/>
                  </a:lnTo>
                  <a:lnTo>
                    <a:pt x="89" y="123"/>
                  </a:lnTo>
                  <a:lnTo>
                    <a:pt x="86" y="123"/>
                  </a:lnTo>
                  <a:lnTo>
                    <a:pt x="86" y="123"/>
                  </a:lnTo>
                  <a:lnTo>
                    <a:pt x="82" y="123"/>
                  </a:lnTo>
                  <a:lnTo>
                    <a:pt x="78" y="123"/>
                  </a:lnTo>
                  <a:lnTo>
                    <a:pt x="74" y="123"/>
                  </a:lnTo>
                  <a:lnTo>
                    <a:pt x="74" y="123"/>
                  </a:lnTo>
                  <a:lnTo>
                    <a:pt x="71" y="123"/>
                  </a:lnTo>
                  <a:lnTo>
                    <a:pt x="63" y="119"/>
                  </a:lnTo>
                  <a:lnTo>
                    <a:pt x="63" y="119"/>
                  </a:lnTo>
                  <a:lnTo>
                    <a:pt x="60" y="115"/>
                  </a:lnTo>
                  <a:lnTo>
                    <a:pt x="56" y="115"/>
                  </a:lnTo>
                  <a:lnTo>
                    <a:pt x="52" y="115"/>
                  </a:lnTo>
                  <a:lnTo>
                    <a:pt x="49" y="119"/>
                  </a:lnTo>
                  <a:lnTo>
                    <a:pt x="45" y="126"/>
                  </a:lnTo>
                  <a:lnTo>
                    <a:pt x="41" y="130"/>
                  </a:lnTo>
                  <a:lnTo>
                    <a:pt x="37" y="130"/>
                  </a:lnTo>
                  <a:lnTo>
                    <a:pt x="34" y="134"/>
                  </a:lnTo>
                  <a:lnTo>
                    <a:pt x="30" y="134"/>
                  </a:lnTo>
                  <a:lnTo>
                    <a:pt x="26" y="137"/>
                  </a:lnTo>
                  <a:lnTo>
                    <a:pt x="26" y="137"/>
                  </a:lnTo>
                  <a:lnTo>
                    <a:pt x="23" y="137"/>
                  </a:lnTo>
                  <a:lnTo>
                    <a:pt x="19" y="137"/>
                  </a:lnTo>
                  <a:lnTo>
                    <a:pt x="15" y="137"/>
                  </a:lnTo>
                  <a:lnTo>
                    <a:pt x="12" y="137"/>
                  </a:lnTo>
                  <a:lnTo>
                    <a:pt x="12" y="134"/>
                  </a:lnTo>
                  <a:lnTo>
                    <a:pt x="12" y="130"/>
                  </a:lnTo>
                  <a:lnTo>
                    <a:pt x="12" y="126"/>
                  </a:lnTo>
                  <a:lnTo>
                    <a:pt x="8" y="119"/>
                  </a:lnTo>
                  <a:lnTo>
                    <a:pt x="8" y="115"/>
                  </a:lnTo>
                  <a:lnTo>
                    <a:pt x="0" y="111"/>
                  </a:lnTo>
                  <a:lnTo>
                    <a:pt x="0" y="111"/>
                  </a:lnTo>
                  <a:lnTo>
                    <a:pt x="0" y="111"/>
                  </a:lnTo>
                  <a:lnTo>
                    <a:pt x="0" y="108"/>
                  </a:lnTo>
                  <a:lnTo>
                    <a:pt x="4" y="63"/>
                  </a:lnTo>
                  <a:lnTo>
                    <a:pt x="19" y="63"/>
                  </a:lnTo>
                  <a:lnTo>
                    <a:pt x="23" y="8"/>
                  </a:lnTo>
                  <a:lnTo>
                    <a:pt x="34" y="8"/>
                  </a:lnTo>
                  <a:lnTo>
                    <a:pt x="49" y="8"/>
                  </a:lnTo>
                  <a:lnTo>
                    <a:pt x="56" y="4"/>
                  </a:lnTo>
                  <a:lnTo>
                    <a:pt x="56" y="4"/>
                  </a:lnTo>
                  <a:lnTo>
                    <a:pt x="56" y="4"/>
                  </a:lnTo>
                  <a:lnTo>
                    <a:pt x="60" y="4"/>
                  </a:lnTo>
                  <a:lnTo>
                    <a:pt x="60" y="8"/>
                  </a:lnTo>
                  <a:lnTo>
                    <a:pt x="60" y="8"/>
                  </a:lnTo>
                  <a:lnTo>
                    <a:pt x="60" y="8"/>
                  </a:lnTo>
                  <a:lnTo>
                    <a:pt x="60" y="11"/>
                  </a:lnTo>
                  <a:lnTo>
                    <a:pt x="60" y="11"/>
                  </a:lnTo>
                  <a:lnTo>
                    <a:pt x="67" y="8"/>
                  </a:lnTo>
                  <a:lnTo>
                    <a:pt x="71" y="4"/>
                  </a:lnTo>
                  <a:lnTo>
                    <a:pt x="74" y="0"/>
                  </a:lnTo>
                  <a:lnTo>
                    <a:pt x="74" y="0"/>
                  </a:lnTo>
                  <a:lnTo>
                    <a:pt x="78" y="4"/>
                  </a:lnTo>
                  <a:lnTo>
                    <a:pt x="78" y="4"/>
                  </a:lnTo>
                  <a:lnTo>
                    <a:pt x="82" y="0"/>
                  </a:lnTo>
                  <a:lnTo>
                    <a:pt x="86" y="0"/>
                  </a:lnTo>
                  <a:lnTo>
                    <a:pt x="89" y="0"/>
                  </a:lnTo>
                  <a:lnTo>
                    <a:pt x="89" y="0"/>
                  </a:lnTo>
                  <a:lnTo>
                    <a:pt x="89"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5" name="Freeform 147"/>
            <p:cNvSpPr/>
            <p:nvPr/>
          </p:nvSpPr>
          <p:spPr bwMode="auto">
            <a:xfrm>
              <a:off x="4531048" y="3505347"/>
              <a:ext cx="285632" cy="244460"/>
            </a:xfrm>
            <a:custGeom>
              <a:avLst/>
              <a:gdLst>
                <a:gd name="T0" fmla="*/ 137 w 222"/>
                <a:gd name="T1" fmla="*/ 78 h 190"/>
                <a:gd name="T2" fmla="*/ 167 w 222"/>
                <a:gd name="T3" fmla="*/ 23 h 190"/>
                <a:gd name="T4" fmla="*/ 189 w 222"/>
                <a:gd name="T5" fmla="*/ 19 h 190"/>
                <a:gd name="T6" fmla="*/ 193 w 222"/>
                <a:gd name="T7" fmla="*/ 23 h 190"/>
                <a:gd name="T8" fmla="*/ 193 w 222"/>
                <a:gd name="T9" fmla="*/ 26 h 190"/>
                <a:gd name="T10" fmla="*/ 204 w 222"/>
                <a:gd name="T11" fmla="*/ 19 h 190"/>
                <a:gd name="T12" fmla="*/ 211 w 222"/>
                <a:gd name="T13" fmla="*/ 19 h 190"/>
                <a:gd name="T14" fmla="*/ 219 w 222"/>
                <a:gd name="T15" fmla="*/ 15 h 190"/>
                <a:gd name="T16" fmla="*/ 219 w 222"/>
                <a:gd name="T17" fmla="*/ 11 h 190"/>
                <a:gd name="T18" fmla="*/ 215 w 222"/>
                <a:gd name="T19" fmla="*/ 8 h 190"/>
                <a:gd name="T20" fmla="*/ 211 w 222"/>
                <a:gd name="T21" fmla="*/ 11 h 190"/>
                <a:gd name="T22" fmla="*/ 167 w 222"/>
                <a:gd name="T23" fmla="*/ 19 h 190"/>
                <a:gd name="T24" fmla="*/ 163 w 222"/>
                <a:gd name="T25" fmla="*/ 19 h 190"/>
                <a:gd name="T26" fmla="*/ 159 w 222"/>
                <a:gd name="T27" fmla="*/ 15 h 190"/>
                <a:gd name="T28" fmla="*/ 156 w 222"/>
                <a:gd name="T29" fmla="*/ 15 h 190"/>
                <a:gd name="T30" fmla="*/ 148 w 222"/>
                <a:gd name="T31" fmla="*/ 19 h 190"/>
                <a:gd name="T32" fmla="*/ 141 w 222"/>
                <a:gd name="T33" fmla="*/ 15 h 190"/>
                <a:gd name="T34" fmla="*/ 137 w 222"/>
                <a:gd name="T35" fmla="*/ 15 h 190"/>
                <a:gd name="T36" fmla="*/ 130 w 222"/>
                <a:gd name="T37" fmla="*/ 15 h 190"/>
                <a:gd name="T38" fmla="*/ 122 w 222"/>
                <a:gd name="T39" fmla="*/ 15 h 190"/>
                <a:gd name="T40" fmla="*/ 115 w 222"/>
                <a:gd name="T41" fmla="*/ 11 h 190"/>
                <a:gd name="T42" fmla="*/ 111 w 222"/>
                <a:gd name="T43" fmla="*/ 8 h 190"/>
                <a:gd name="T44" fmla="*/ 48 w 222"/>
                <a:gd name="T45" fmla="*/ 8 h 190"/>
                <a:gd name="T46" fmla="*/ 41 w 222"/>
                <a:gd name="T47" fmla="*/ 8 h 190"/>
                <a:gd name="T48" fmla="*/ 33 w 222"/>
                <a:gd name="T49" fmla="*/ 4 h 190"/>
                <a:gd name="T50" fmla="*/ 30 w 222"/>
                <a:gd name="T51" fmla="*/ 0 h 190"/>
                <a:gd name="T52" fmla="*/ 26 w 222"/>
                <a:gd name="T53" fmla="*/ 0 h 190"/>
                <a:gd name="T54" fmla="*/ 22 w 222"/>
                <a:gd name="T55" fmla="*/ 0 h 190"/>
                <a:gd name="T56" fmla="*/ 15 w 222"/>
                <a:gd name="T57" fmla="*/ 8 h 190"/>
                <a:gd name="T58" fmla="*/ 8 w 222"/>
                <a:gd name="T59" fmla="*/ 4 h 190"/>
                <a:gd name="T60" fmla="*/ 4 w 222"/>
                <a:gd name="T61" fmla="*/ 8 h 190"/>
                <a:gd name="T62" fmla="*/ 4 w 222"/>
                <a:gd name="T63" fmla="*/ 19 h 190"/>
                <a:gd name="T64" fmla="*/ 26 w 222"/>
                <a:gd name="T65" fmla="*/ 52 h 190"/>
                <a:gd name="T66" fmla="*/ 33 w 222"/>
                <a:gd name="T67" fmla="*/ 75 h 190"/>
                <a:gd name="T68" fmla="*/ 41 w 222"/>
                <a:gd name="T69" fmla="*/ 93 h 190"/>
                <a:gd name="T70" fmla="*/ 48 w 222"/>
                <a:gd name="T71" fmla="*/ 123 h 190"/>
                <a:gd name="T72" fmla="*/ 48 w 222"/>
                <a:gd name="T73" fmla="*/ 134 h 190"/>
                <a:gd name="T74" fmla="*/ 52 w 222"/>
                <a:gd name="T75" fmla="*/ 145 h 190"/>
                <a:gd name="T76" fmla="*/ 52 w 222"/>
                <a:gd name="T77" fmla="*/ 152 h 190"/>
                <a:gd name="T78" fmla="*/ 59 w 222"/>
                <a:gd name="T79" fmla="*/ 167 h 190"/>
                <a:gd name="T80" fmla="*/ 67 w 222"/>
                <a:gd name="T81" fmla="*/ 178 h 190"/>
                <a:gd name="T82" fmla="*/ 78 w 222"/>
                <a:gd name="T83" fmla="*/ 178 h 190"/>
                <a:gd name="T84" fmla="*/ 82 w 222"/>
                <a:gd name="T85" fmla="*/ 175 h 190"/>
                <a:gd name="T86" fmla="*/ 89 w 222"/>
                <a:gd name="T87" fmla="*/ 175 h 190"/>
                <a:gd name="T88" fmla="*/ 96 w 222"/>
                <a:gd name="T89" fmla="*/ 186 h 190"/>
                <a:gd name="T90" fmla="*/ 104 w 222"/>
                <a:gd name="T91" fmla="*/ 186 h 190"/>
                <a:gd name="T92" fmla="*/ 111 w 222"/>
                <a:gd name="T93" fmla="*/ 186 h 190"/>
                <a:gd name="T94" fmla="*/ 115 w 222"/>
                <a:gd name="T95" fmla="*/ 190 h 190"/>
                <a:gd name="T96" fmla="*/ 119 w 222"/>
                <a:gd name="T97" fmla="*/ 182 h 190"/>
                <a:gd name="T98" fmla="*/ 130 w 222"/>
                <a:gd name="T99" fmla="*/ 178 h 190"/>
                <a:gd name="T100" fmla="*/ 133 w 222"/>
                <a:gd name="T101" fmla="*/ 12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2" h="190">
                  <a:moveTo>
                    <a:pt x="133" y="126"/>
                  </a:moveTo>
                  <a:lnTo>
                    <a:pt x="133" y="123"/>
                  </a:lnTo>
                  <a:lnTo>
                    <a:pt x="137" y="78"/>
                  </a:lnTo>
                  <a:lnTo>
                    <a:pt x="152" y="78"/>
                  </a:lnTo>
                  <a:lnTo>
                    <a:pt x="156" y="23"/>
                  </a:lnTo>
                  <a:lnTo>
                    <a:pt x="167" y="23"/>
                  </a:lnTo>
                  <a:lnTo>
                    <a:pt x="182" y="23"/>
                  </a:lnTo>
                  <a:lnTo>
                    <a:pt x="189" y="19"/>
                  </a:lnTo>
                  <a:lnTo>
                    <a:pt x="189" y="19"/>
                  </a:lnTo>
                  <a:lnTo>
                    <a:pt x="189" y="19"/>
                  </a:lnTo>
                  <a:lnTo>
                    <a:pt x="193" y="19"/>
                  </a:lnTo>
                  <a:lnTo>
                    <a:pt x="193" y="23"/>
                  </a:lnTo>
                  <a:lnTo>
                    <a:pt x="193" y="23"/>
                  </a:lnTo>
                  <a:lnTo>
                    <a:pt x="193" y="23"/>
                  </a:lnTo>
                  <a:lnTo>
                    <a:pt x="193" y="26"/>
                  </a:lnTo>
                  <a:lnTo>
                    <a:pt x="193" y="26"/>
                  </a:lnTo>
                  <a:lnTo>
                    <a:pt x="200" y="23"/>
                  </a:lnTo>
                  <a:lnTo>
                    <a:pt x="204" y="19"/>
                  </a:lnTo>
                  <a:lnTo>
                    <a:pt x="207" y="15"/>
                  </a:lnTo>
                  <a:lnTo>
                    <a:pt x="207" y="15"/>
                  </a:lnTo>
                  <a:lnTo>
                    <a:pt x="211" y="19"/>
                  </a:lnTo>
                  <a:lnTo>
                    <a:pt x="211" y="19"/>
                  </a:lnTo>
                  <a:lnTo>
                    <a:pt x="215" y="15"/>
                  </a:lnTo>
                  <a:lnTo>
                    <a:pt x="219" y="15"/>
                  </a:lnTo>
                  <a:lnTo>
                    <a:pt x="222" y="15"/>
                  </a:lnTo>
                  <a:lnTo>
                    <a:pt x="222" y="11"/>
                  </a:lnTo>
                  <a:lnTo>
                    <a:pt x="219" y="11"/>
                  </a:lnTo>
                  <a:lnTo>
                    <a:pt x="219" y="11"/>
                  </a:lnTo>
                  <a:lnTo>
                    <a:pt x="219" y="11"/>
                  </a:lnTo>
                  <a:lnTo>
                    <a:pt x="215" y="8"/>
                  </a:lnTo>
                  <a:lnTo>
                    <a:pt x="215" y="8"/>
                  </a:lnTo>
                  <a:lnTo>
                    <a:pt x="215" y="8"/>
                  </a:lnTo>
                  <a:lnTo>
                    <a:pt x="211" y="11"/>
                  </a:lnTo>
                  <a:lnTo>
                    <a:pt x="207" y="8"/>
                  </a:lnTo>
                  <a:lnTo>
                    <a:pt x="167" y="19"/>
                  </a:lnTo>
                  <a:lnTo>
                    <a:pt x="167" y="19"/>
                  </a:lnTo>
                  <a:lnTo>
                    <a:pt x="167" y="19"/>
                  </a:lnTo>
                  <a:lnTo>
                    <a:pt x="163" y="19"/>
                  </a:lnTo>
                  <a:lnTo>
                    <a:pt x="163" y="19"/>
                  </a:lnTo>
                  <a:lnTo>
                    <a:pt x="163" y="19"/>
                  </a:lnTo>
                  <a:lnTo>
                    <a:pt x="159" y="15"/>
                  </a:lnTo>
                  <a:lnTo>
                    <a:pt x="159" y="15"/>
                  </a:lnTo>
                  <a:lnTo>
                    <a:pt x="159" y="15"/>
                  </a:lnTo>
                  <a:lnTo>
                    <a:pt x="156" y="15"/>
                  </a:lnTo>
                  <a:lnTo>
                    <a:pt x="156" y="15"/>
                  </a:lnTo>
                  <a:lnTo>
                    <a:pt x="156" y="19"/>
                  </a:lnTo>
                  <a:lnTo>
                    <a:pt x="152" y="19"/>
                  </a:lnTo>
                  <a:lnTo>
                    <a:pt x="148" y="19"/>
                  </a:lnTo>
                  <a:lnTo>
                    <a:pt x="148" y="15"/>
                  </a:lnTo>
                  <a:lnTo>
                    <a:pt x="145" y="15"/>
                  </a:lnTo>
                  <a:lnTo>
                    <a:pt x="141" y="15"/>
                  </a:lnTo>
                  <a:lnTo>
                    <a:pt x="141" y="11"/>
                  </a:lnTo>
                  <a:lnTo>
                    <a:pt x="141" y="15"/>
                  </a:lnTo>
                  <a:lnTo>
                    <a:pt x="137" y="15"/>
                  </a:lnTo>
                  <a:lnTo>
                    <a:pt x="133" y="15"/>
                  </a:lnTo>
                  <a:lnTo>
                    <a:pt x="130" y="15"/>
                  </a:lnTo>
                  <a:lnTo>
                    <a:pt x="130" y="15"/>
                  </a:lnTo>
                  <a:lnTo>
                    <a:pt x="126" y="15"/>
                  </a:lnTo>
                  <a:lnTo>
                    <a:pt x="126" y="15"/>
                  </a:lnTo>
                  <a:lnTo>
                    <a:pt x="122" y="15"/>
                  </a:lnTo>
                  <a:lnTo>
                    <a:pt x="122" y="15"/>
                  </a:lnTo>
                  <a:lnTo>
                    <a:pt x="119" y="11"/>
                  </a:lnTo>
                  <a:lnTo>
                    <a:pt x="115" y="11"/>
                  </a:lnTo>
                  <a:lnTo>
                    <a:pt x="115" y="11"/>
                  </a:lnTo>
                  <a:lnTo>
                    <a:pt x="111" y="8"/>
                  </a:lnTo>
                  <a:lnTo>
                    <a:pt x="111" y="8"/>
                  </a:lnTo>
                  <a:lnTo>
                    <a:pt x="48" y="8"/>
                  </a:lnTo>
                  <a:lnTo>
                    <a:pt x="48" y="8"/>
                  </a:lnTo>
                  <a:lnTo>
                    <a:pt x="48" y="8"/>
                  </a:lnTo>
                  <a:lnTo>
                    <a:pt x="45" y="8"/>
                  </a:lnTo>
                  <a:lnTo>
                    <a:pt x="45" y="8"/>
                  </a:lnTo>
                  <a:lnTo>
                    <a:pt x="41" y="8"/>
                  </a:lnTo>
                  <a:lnTo>
                    <a:pt x="37" y="8"/>
                  </a:lnTo>
                  <a:lnTo>
                    <a:pt x="33" y="4"/>
                  </a:lnTo>
                  <a:lnTo>
                    <a:pt x="33" y="4"/>
                  </a:lnTo>
                  <a:lnTo>
                    <a:pt x="33" y="4"/>
                  </a:lnTo>
                  <a:lnTo>
                    <a:pt x="30" y="4"/>
                  </a:lnTo>
                  <a:lnTo>
                    <a:pt x="30" y="0"/>
                  </a:lnTo>
                  <a:lnTo>
                    <a:pt x="30" y="0"/>
                  </a:lnTo>
                  <a:lnTo>
                    <a:pt x="26" y="0"/>
                  </a:lnTo>
                  <a:lnTo>
                    <a:pt x="26" y="0"/>
                  </a:lnTo>
                  <a:lnTo>
                    <a:pt x="26" y="0"/>
                  </a:lnTo>
                  <a:lnTo>
                    <a:pt x="22" y="0"/>
                  </a:lnTo>
                  <a:lnTo>
                    <a:pt x="22" y="0"/>
                  </a:lnTo>
                  <a:lnTo>
                    <a:pt x="15" y="4"/>
                  </a:lnTo>
                  <a:lnTo>
                    <a:pt x="15" y="4"/>
                  </a:lnTo>
                  <a:lnTo>
                    <a:pt x="15" y="8"/>
                  </a:lnTo>
                  <a:lnTo>
                    <a:pt x="11" y="4"/>
                  </a:lnTo>
                  <a:lnTo>
                    <a:pt x="8" y="4"/>
                  </a:lnTo>
                  <a:lnTo>
                    <a:pt x="8" y="4"/>
                  </a:lnTo>
                  <a:lnTo>
                    <a:pt x="8" y="8"/>
                  </a:lnTo>
                  <a:lnTo>
                    <a:pt x="4" y="8"/>
                  </a:lnTo>
                  <a:lnTo>
                    <a:pt x="4" y="8"/>
                  </a:lnTo>
                  <a:lnTo>
                    <a:pt x="0" y="8"/>
                  </a:lnTo>
                  <a:lnTo>
                    <a:pt x="0" y="8"/>
                  </a:lnTo>
                  <a:lnTo>
                    <a:pt x="4" y="19"/>
                  </a:lnTo>
                  <a:lnTo>
                    <a:pt x="11" y="30"/>
                  </a:lnTo>
                  <a:lnTo>
                    <a:pt x="19" y="37"/>
                  </a:lnTo>
                  <a:lnTo>
                    <a:pt x="26" y="52"/>
                  </a:lnTo>
                  <a:lnTo>
                    <a:pt x="26" y="60"/>
                  </a:lnTo>
                  <a:lnTo>
                    <a:pt x="33" y="71"/>
                  </a:lnTo>
                  <a:lnTo>
                    <a:pt x="33" y="75"/>
                  </a:lnTo>
                  <a:lnTo>
                    <a:pt x="45" y="86"/>
                  </a:lnTo>
                  <a:lnTo>
                    <a:pt x="45" y="93"/>
                  </a:lnTo>
                  <a:lnTo>
                    <a:pt x="41" y="93"/>
                  </a:lnTo>
                  <a:lnTo>
                    <a:pt x="45" y="100"/>
                  </a:lnTo>
                  <a:lnTo>
                    <a:pt x="45" y="112"/>
                  </a:lnTo>
                  <a:lnTo>
                    <a:pt x="48" y="123"/>
                  </a:lnTo>
                  <a:lnTo>
                    <a:pt x="48" y="130"/>
                  </a:lnTo>
                  <a:lnTo>
                    <a:pt x="52" y="134"/>
                  </a:lnTo>
                  <a:lnTo>
                    <a:pt x="48" y="134"/>
                  </a:lnTo>
                  <a:lnTo>
                    <a:pt x="52" y="138"/>
                  </a:lnTo>
                  <a:lnTo>
                    <a:pt x="52" y="145"/>
                  </a:lnTo>
                  <a:lnTo>
                    <a:pt x="52" y="145"/>
                  </a:lnTo>
                  <a:lnTo>
                    <a:pt x="56" y="149"/>
                  </a:lnTo>
                  <a:lnTo>
                    <a:pt x="52" y="149"/>
                  </a:lnTo>
                  <a:lnTo>
                    <a:pt x="52" y="152"/>
                  </a:lnTo>
                  <a:lnTo>
                    <a:pt x="56" y="156"/>
                  </a:lnTo>
                  <a:lnTo>
                    <a:pt x="56" y="164"/>
                  </a:lnTo>
                  <a:lnTo>
                    <a:pt x="59" y="167"/>
                  </a:lnTo>
                  <a:lnTo>
                    <a:pt x="63" y="171"/>
                  </a:lnTo>
                  <a:lnTo>
                    <a:pt x="67" y="175"/>
                  </a:lnTo>
                  <a:lnTo>
                    <a:pt x="67" y="178"/>
                  </a:lnTo>
                  <a:lnTo>
                    <a:pt x="74" y="182"/>
                  </a:lnTo>
                  <a:lnTo>
                    <a:pt x="78" y="182"/>
                  </a:lnTo>
                  <a:lnTo>
                    <a:pt x="78" y="178"/>
                  </a:lnTo>
                  <a:lnTo>
                    <a:pt x="78" y="178"/>
                  </a:lnTo>
                  <a:lnTo>
                    <a:pt x="78" y="178"/>
                  </a:lnTo>
                  <a:lnTo>
                    <a:pt x="82" y="175"/>
                  </a:lnTo>
                  <a:lnTo>
                    <a:pt x="85" y="175"/>
                  </a:lnTo>
                  <a:lnTo>
                    <a:pt x="85" y="175"/>
                  </a:lnTo>
                  <a:lnTo>
                    <a:pt x="89" y="175"/>
                  </a:lnTo>
                  <a:lnTo>
                    <a:pt x="89" y="178"/>
                  </a:lnTo>
                  <a:lnTo>
                    <a:pt x="89" y="186"/>
                  </a:lnTo>
                  <a:lnTo>
                    <a:pt x="96" y="186"/>
                  </a:lnTo>
                  <a:lnTo>
                    <a:pt x="100" y="186"/>
                  </a:lnTo>
                  <a:lnTo>
                    <a:pt x="100" y="186"/>
                  </a:lnTo>
                  <a:lnTo>
                    <a:pt x="104" y="186"/>
                  </a:lnTo>
                  <a:lnTo>
                    <a:pt x="108" y="186"/>
                  </a:lnTo>
                  <a:lnTo>
                    <a:pt x="108" y="186"/>
                  </a:lnTo>
                  <a:lnTo>
                    <a:pt x="111" y="186"/>
                  </a:lnTo>
                  <a:lnTo>
                    <a:pt x="111" y="190"/>
                  </a:lnTo>
                  <a:lnTo>
                    <a:pt x="115" y="190"/>
                  </a:lnTo>
                  <a:lnTo>
                    <a:pt x="115" y="190"/>
                  </a:lnTo>
                  <a:lnTo>
                    <a:pt x="115" y="186"/>
                  </a:lnTo>
                  <a:lnTo>
                    <a:pt x="119" y="182"/>
                  </a:lnTo>
                  <a:lnTo>
                    <a:pt x="119" y="182"/>
                  </a:lnTo>
                  <a:lnTo>
                    <a:pt x="122" y="182"/>
                  </a:lnTo>
                  <a:lnTo>
                    <a:pt x="126" y="178"/>
                  </a:lnTo>
                  <a:lnTo>
                    <a:pt x="130" y="178"/>
                  </a:lnTo>
                  <a:lnTo>
                    <a:pt x="133" y="178"/>
                  </a:lnTo>
                  <a:lnTo>
                    <a:pt x="133" y="126"/>
                  </a:lnTo>
                  <a:lnTo>
                    <a:pt x="133" y="12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6" name="Freeform 148"/>
            <p:cNvSpPr/>
            <p:nvPr/>
          </p:nvSpPr>
          <p:spPr bwMode="auto">
            <a:xfrm>
              <a:off x="5450989" y="3586403"/>
              <a:ext cx="14153" cy="10293"/>
            </a:xfrm>
            <a:custGeom>
              <a:avLst/>
              <a:gdLst>
                <a:gd name="T0" fmla="*/ 0 w 11"/>
                <a:gd name="T1" fmla="*/ 0 h 8"/>
                <a:gd name="T2" fmla="*/ 0 w 11"/>
                <a:gd name="T3" fmla="*/ 4 h 8"/>
                <a:gd name="T4" fmla="*/ 3 w 11"/>
                <a:gd name="T5" fmla="*/ 8 h 8"/>
                <a:gd name="T6" fmla="*/ 3 w 11"/>
                <a:gd name="T7" fmla="*/ 8 h 8"/>
                <a:gd name="T8" fmla="*/ 11 w 11"/>
                <a:gd name="T9" fmla="*/ 4 h 8"/>
                <a:gd name="T10" fmla="*/ 7 w 11"/>
                <a:gd name="T11" fmla="*/ 4 h 8"/>
                <a:gd name="T12" fmla="*/ 7 w 11"/>
                <a:gd name="T13" fmla="*/ 0 h 8"/>
                <a:gd name="T14" fmla="*/ 3 w 11"/>
                <a:gd name="T15" fmla="*/ 0 h 8"/>
                <a:gd name="T16" fmla="*/ 0 w 11"/>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0" y="0"/>
                  </a:moveTo>
                  <a:lnTo>
                    <a:pt x="0" y="4"/>
                  </a:lnTo>
                  <a:lnTo>
                    <a:pt x="3" y="8"/>
                  </a:lnTo>
                  <a:lnTo>
                    <a:pt x="3" y="8"/>
                  </a:lnTo>
                  <a:lnTo>
                    <a:pt x="11" y="4"/>
                  </a:lnTo>
                  <a:lnTo>
                    <a:pt x="7" y="4"/>
                  </a:lnTo>
                  <a:lnTo>
                    <a:pt x="7" y="0"/>
                  </a:lnTo>
                  <a:lnTo>
                    <a:pt x="3" y="0"/>
                  </a:lnTo>
                  <a:lnTo>
                    <a:pt x="0"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7" name="Freeform 149"/>
            <p:cNvSpPr>
              <a:spLocks noEditPoints="1"/>
            </p:cNvSpPr>
            <p:nvPr/>
          </p:nvSpPr>
          <p:spPr bwMode="auto">
            <a:xfrm>
              <a:off x="5188516" y="3410136"/>
              <a:ext cx="162115" cy="272766"/>
            </a:xfrm>
            <a:custGeom>
              <a:avLst/>
              <a:gdLst>
                <a:gd name="T0" fmla="*/ 37 w 126"/>
                <a:gd name="T1" fmla="*/ 208 h 212"/>
                <a:gd name="T2" fmla="*/ 59 w 126"/>
                <a:gd name="T3" fmla="*/ 204 h 212"/>
                <a:gd name="T4" fmla="*/ 67 w 126"/>
                <a:gd name="T5" fmla="*/ 193 h 212"/>
                <a:gd name="T6" fmla="*/ 70 w 126"/>
                <a:gd name="T7" fmla="*/ 182 h 212"/>
                <a:gd name="T8" fmla="*/ 74 w 126"/>
                <a:gd name="T9" fmla="*/ 174 h 212"/>
                <a:gd name="T10" fmla="*/ 85 w 126"/>
                <a:gd name="T11" fmla="*/ 152 h 212"/>
                <a:gd name="T12" fmla="*/ 96 w 126"/>
                <a:gd name="T13" fmla="*/ 123 h 212"/>
                <a:gd name="T14" fmla="*/ 104 w 126"/>
                <a:gd name="T15" fmla="*/ 104 h 212"/>
                <a:gd name="T16" fmla="*/ 111 w 126"/>
                <a:gd name="T17" fmla="*/ 85 h 212"/>
                <a:gd name="T18" fmla="*/ 111 w 126"/>
                <a:gd name="T19" fmla="*/ 71 h 212"/>
                <a:gd name="T20" fmla="*/ 115 w 126"/>
                <a:gd name="T21" fmla="*/ 63 h 212"/>
                <a:gd name="T22" fmla="*/ 115 w 126"/>
                <a:gd name="T23" fmla="*/ 52 h 212"/>
                <a:gd name="T24" fmla="*/ 122 w 126"/>
                <a:gd name="T25" fmla="*/ 59 h 212"/>
                <a:gd name="T26" fmla="*/ 126 w 126"/>
                <a:gd name="T27" fmla="*/ 52 h 212"/>
                <a:gd name="T28" fmla="*/ 122 w 126"/>
                <a:gd name="T29" fmla="*/ 41 h 212"/>
                <a:gd name="T30" fmla="*/ 122 w 126"/>
                <a:gd name="T31" fmla="*/ 34 h 212"/>
                <a:gd name="T32" fmla="*/ 119 w 126"/>
                <a:gd name="T33" fmla="*/ 11 h 212"/>
                <a:gd name="T34" fmla="*/ 111 w 126"/>
                <a:gd name="T35" fmla="*/ 8 h 212"/>
                <a:gd name="T36" fmla="*/ 107 w 126"/>
                <a:gd name="T37" fmla="*/ 4 h 212"/>
                <a:gd name="T38" fmla="*/ 104 w 126"/>
                <a:gd name="T39" fmla="*/ 8 h 212"/>
                <a:gd name="T40" fmla="*/ 104 w 126"/>
                <a:gd name="T41" fmla="*/ 15 h 212"/>
                <a:gd name="T42" fmla="*/ 96 w 126"/>
                <a:gd name="T43" fmla="*/ 26 h 212"/>
                <a:gd name="T44" fmla="*/ 93 w 126"/>
                <a:gd name="T45" fmla="*/ 26 h 212"/>
                <a:gd name="T46" fmla="*/ 93 w 126"/>
                <a:gd name="T47" fmla="*/ 34 h 212"/>
                <a:gd name="T48" fmla="*/ 85 w 126"/>
                <a:gd name="T49" fmla="*/ 37 h 212"/>
                <a:gd name="T50" fmla="*/ 89 w 126"/>
                <a:gd name="T51" fmla="*/ 41 h 212"/>
                <a:gd name="T52" fmla="*/ 78 w 126"/>
                <a:gd name="T53" fmla="*/ 48 h 212"/>
                <a:gd name="T54" fmla="*/ 74 w 126"/>
                <a:gd name="T55" fmla="*/ 45 h 212"/>
                <a:gd name="T56" fmla="*/ 74 w 126"/>
                <a:gd name="T57" fmla="*/ 52 h 212"/>
                <a:gd name="T58" fmla="*/ 70 w 126"/>
                <a:gd name="T59" fmla="*/ 56 h 212"/>
                <a:gd name="T60" fmla="*/ 70 w 126"/>
                <a:gd name="T61" fmla="*/ 48 h 212"/>
                <a:gd name="T62" fmla="*/ 63 w 126"/>
                <a:gd name="T63" fmla="*/ 63 h 212"/>
                <a:gd name="T64" fmla="*/ 59 w 126"/>
                <a:gd name="T65" fmla="*/ 56 h 212"/>
                <a:gd name="T66" fmla="*/ 48 w 126"/>
                <a:gd name="T67" fmla="*/ 59 h 212"/>
                <a:gd name="T68" fmla="*/ 45 w 126"/>
                <a:gd name="T69" fmla="*/ 59 h 212"/>
                <a:gd name="T70" fmla="*/ 33 w 126"/>
                <a:gd name="T71" fmla="*/ 67 h 212"/>
                <a:gd name="T72" fmla="*/ 26 w 126"/>
                <a:gd name="T73" fmla="*/ 67 h 212"/>
                <a:gd name="T74" fmla="*/ 19 w 126"/>
                <a:gd name="T75" fmla="*/ 82 h 212"/>
                <a:gd name="T76" fmla="*/ 19 w 126"/>
                <a:gd name="T77" fmla="*/ 93 h 212"/>
                <a:gd name="T78" fmla="*/ 26 w 126"/>
                <a:gd name="T79" fmla="*/ 111 h 212"/>
                <a:gd name="T80" fmla="*/ 22 w 126"/>
                <a:gd name="T81" fmla="*/ 123 h 212"/>
                <a:gd name="T82" fmla="*/ 15 w 126"/>
                <a:gd name="T83" fmla="*/ 134 h 212"/>
                <a:gd name="T84" fmla="*/ 8 w 126"/>
                <a:gd name="T85" fmla="*/ 141 h 212"/>
                <a:gd name="T86" fmla="*/ 4 w 126"/>
                <a:gd name="T87" fmla="*/ 156 h 212"/>
                <a:gd name="T88" fmla="*/ 8 w 126"/>
                <a:gd name="T89" fmla="*/ 171 h 212"/>
                <a:gd name="T90" fmla="*/ 11 w 126"/>
                <a:gd name="T91" fmla="*/ 174 h 212"/>
                <a:gd name="T92" fmla="*/ 8 w 126"/>
                <a:gd name="T93" fmla="*/ 186 h 212"/>
                <a:gd name="T94" fmla="*/ 8 w 126"/>
                <a:gd name="T95" fmla="*/ 197 h 212"/>
                <a:gd name="T96" fmla="*/ 15 w 126"/>
                <a:gd name="T97" fmla="*/ 204 h 212"/>
                <a:gd name="T98" fmla="*/ 26 w 126"/>
                <a:gd name="T99" fmla="*/ 208 h 212"/>
                <a:gd name="T100" fmla="*/ 26 w 126"/>
                <a:gd name="T101" fmla="*/ 212 h 212"/>
                <a:gd name="T102" fmla="*/ 100 w 126"/>
                <a:gd name="T103" fmla="*/ 11 h 212"/>
                <a:gd name="T104" fmla="*/ 100 w 126"/>
                <a:gd name="T105" fmla="*/ 19 h 212"/>
                <a:gd name="T106" fmla="*/ 100 w 126"/>
                <a:gd name="T107" fmla="*/ 19 h 212"/>
                <a:gd name="T108" fmla="*/ 96 w 126"/>
                <a:gd name="T109" fmla="*/ 19 h 212"/>
                <a:gd name="T110" fmla="*/ 93 w 126"/>
                <a:gd name="T111" fmla="*/ 19 h 212"/>
                <a:gd name="T112" fmla="*/ 115 w 126"/>
                <a:gd name="T113" fmla="*/ 74 h 212"/>
                <a:gd name="T114" fmla="*/ 119 w 126"/>
                <a:gd name="T115" fmla="*/ 7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212">
                  <a:moveTo>
                    <a:pt x="26" y="212"/>
                  </a:moveTo>
                  <a:lnTo>
                    <a:pt x="30" y="212"/>
                  </a:lnTo>
                  <a:lnTo>
                    <a:pt x="33" y="212"/>
                  </a:lnTo>
                  <a:lnTo>
                    <a:pt x="37" y="208"/>
                  </a:lnTo>
                  <a:lnTo>
                    <a:pt x="41" y="204"/>
                  </a:lnTo>
                  <a:lnTo>
                    <a:pt x="52" y="204"/>
                  </a:lnTo>
                  <a:lnTo>
                    <a:pt x="56" y="204"/>
                  </a:lnTo>
                  <a:lnTo>
                    <a:pt x="59" y="204"/>
                  </a:lnTo>
                  <a:lnTo>
                    <a:pt x="59" y="200"/>
                  </a:lnTo>
                  <a:lnTo>
                    <a:pt x="63" y="200"/>
                  </a:lnTo>
                  <a:lnTo>
                    <a:pt x="67" y="197"/>
                  </a:lnTo>
                  <a:lnTo>
                    <a:pt x="67" y="193"/>
                  </a:lnTo>
                  <a:lnTo>
                    <a:pt x="67" y="189"/>
                  </a:lnTo>
                  <a:lnTo>
                    <a:pt x="70" y="186"/>
                  </a:lnTo>
                  <a:lnTo>
                    <a:pt x="70" y="182"/>
                  </a:lnTo>
                  <a:lnTo>
                    <a:pt x="70" y="182"/>
                  </a:lnTo>
                  <a:lnTo>
                    <a:pt x="70" y="182"/>
                  </a:lnTo>
                  <a:lnTo>
                    <a:pt x="74" y="174"/>
                  </a:lnTo>
                  <a:lnTo>
                    <a:pt x="74" y="174"/>
                  </a:lnTo>
                  <a:lnTo>
                    <a:pt x="74" y="174"/>
                  </a:lnTo>
                  <a:lnTo>
                    <a:pt x="78" y="171"/>
                  </a:lnTo>
                  <a:lnTo>
                    <a:pt x="82" y="160"/>
                  </a:lnTo>
                  <a:lnTo>
                    <a:pt x="82" y="156"/>
                  </a:lnTo>
                  <a:lnTo>
                    <a:pt x="85" y="152"/>
                  </a:lnTo>
                  <a:lnTo>
                    <a:pt x="85" y="145"/>
                  </a:lnTo>
                  <a:lnTo>
                    <a:pt x="89" y="137"/>
                  </a:lnTo>
                  <a:lnTo>
                    <a:pt x="93" y="126"/>
                  </a:lnTo>
                  <a:lnTo>
                    <a:pt x="96" y="123"/>
                  </a:lnTo>
                  <a:lnTo>
                    <a:pt x="96" y="119"/>
                  </a:lnTo>
                  <a:lnTo>
                    <a:pt x="100" y="111"/>
                  </a:lnTo>
                  <a:lnTo>
                    <a:pt x="100" y="111"/>
                  </a:lnTo>
                  <a:lnTo>
                    <a:pt x="104" y="104"/>
                  </a:lnTo>
                  <a:lnTo>
                    <a:pt x="107" y="97"/>
                  </a:lnTo>
                  <a:lnTo>
                    <a:pt x="107" y="89"/>
                  </a:lnTo>
                  <a:lnTo>
                    <a:pt x="111" y="89"/>
                  </a:lnTo>
                  <a:lnTo>
                    <a:pt x="111" y="85"/>
                  </a:lnTo>
                  <a:lnTo>
                    <a:pt x="107" y="82"/>
                  </a:lnTo>
                  <a:lnTo>
                    <a:pt x="111" y="78"/>
                  </a:lnTo>
                  <a:lnTo>
                    <a:pt x="115" y="74"/>
                  </a:lnTo>
                  <a:lnTo>
                    <a:pt x="111" y="71"/>
                  </a:lnTo>
                  <a:lnTo>
                    <a:pt x="115" y="71"/>
                  </a:lnTo>
                  <a:lnTo>
                    <a:pt x="115" y="67"/>
                  </a:lnTo>
                  <a:lnTo>
                    <a:pt x="115" y="63"/>
                  </a:lnTo>
                  <a:lnTo>
                    <a:pt x="115" y="63"/>
                  </a:lnTo>
                  <a:lnTo>
                    <a:pt x="115" y="59"/>
                  </a:lnTo>
                  <a:lnTo>
                    <a:pt x="115" y="59"/>
                  </a:lnTo>
                  <a:lnTo>
                    <a:pt x="115" y="56"/>
                  </a:lnTo>
                  <a:lnTo>
                    <a:pt x="115" y="52"/>
                  </a:lnTo>
                  <a:lnTo>
                    <a:pt x="119" y="56"/>
                  </a:lnTo>
                  <a:lnTo>
                    <a:pt x="119" y="56"/>
                  </a:lnTo>
                  <a:lnTo>
                    <a:pt x="122" y="59"/>
                  </a:lnTo>
                  <a:lnTo>
                    <a:pt x="122" y="59"/>
                  </a:lnTo>
                  <a:lnTo>
                    <a:pt x="122" y="59"/>
                  </a:lnTo>
                  <a:lnTo>
                    <a:pt x="122" y="56"/>
                  </a:lnTo>
                  <a:lnTo>
                    <a:pt x="126" y="56"/>
                  </a:lnTo>
                  <a:lnTo>
                    <a:pt x="126" y="52"/>
                  </a:lnTo>
                  <a:lnTo>
                    <a:pt x="126" y="52"/>
                  </a:lnTo>
                  <a:lnTo>
                    <a:pt x="126" y="48"/>
                  </a:lnTo>
                  <a:lnTo>
                    <a:pt x="122" y="45"/>
                  </a:lnTo>
                  <a:lnTo>
                    <a:pt x="122" y="41"/>
                  </a:lnTo>
                  <a:lnTo>
                    <a:pt x="122" y="41"/>
                  </a:lnTo>
                  <a:lnTo>
                    <a:pt x="122" y="37"/>
                  </a:lnTo>
                  <a:lnTo>
                    <a:pt x="122" y="34"/>
                  </a:lnTo>
                  <a:lnTo>
                    <a:pt x="122" y="34"/>
                  </a:lnTo>
                  <a:lnTo>
                    <a:pt x="122" y="26"/>
                  </a:lnTo>
                  <a:lnTo>
                    <a:pt x="122" y="22"/>
                  </a:lnTo>
                  <a:lnTo>
                    <a:pt x="122" y="15"/>
                  </a:lnTo>
                  <a:lnTo>
                    <a:pt x="119" y="11"/>
                  </a:lnTo>
                  <a:lnTo>
                    <a:pt x="119" y="15"/>
                  </a:lnTo>
                  <a:lnTo>
                    <a:pt x="115" y="11"/>
                  </a:lnTo>
                  <a:lnTo>
                    <a:pt x="115" y="8"/>
                  </a:lnTo>
                  <a:lnTo>
                    <a:pt x="111" y="8"/>
                  </a:lnTo>
                  <a:lnTo>
                    <a:pt x="115" y="4"/>
                  </a:lnTo>
                  <a:lnTo>
                    <a:pt x="111" y="0"/>
                  </a:lnTo>
                  <a:lnTo>
                    <a:pt x="107" y="4"/>
                  </a:lnTo>
                  <a:lnTo>
                    <a:pt x="107" y="4"/>
                  </a:lnTo>
                  <a:lnTo>
                    <a:pt x="107" y="8"/>
                  </a:lnTo>
                  <a:lnTo>
                    <a:pt x="104" y="4"/>
                  </a:lnTo>
                  <a:lnTo>
                    <a:pt x="100" y="4"/>
                  </a:lnTo>
                  <a:lnTo>
                    <a:pt x="104" y="8"/>
                  </a:lnTo>
                  <a:lnTo>
                    <a:pt x="104" y="11"/>
                  </a:lnTo>
                  <a:lnTo>
                    <a:pt x="107" y="11"/>
                  </a:lnTo>
                  <a:lnTo>
                    <a:pt x="107" y="15"/>
                  </a:lnTo>
                  <a:lnTo>
                    <a:pt x="104" y="15"/>
                  </a:lnTo>
                  <a:lnTo>
                    <a:pt x="104" y="22"/>
                  </a:lnTo>
                  <a:lnTo>
                    <a:pt x="100" y="22"/>
                  </a:lnTo>
                  <a:lnTo>
                    <a:pt x="100" y="22"/>
                  </a:lnTo>
                  <a:lnTo>
                    <a:pt x="96" y="26"/>
                  </a:lnTo>
                  <a:lnTo>
                    <a:pt x="96" y="30"/>
                  </a:lnTo>
                  <a:lnTo>
                    <a:pt x="93" y="30"/>
                  </a:lnTo>
                  <a:lnTo>
                    <a:pt x="93" y="30"/>
                  </a:lnTo>
                  <a:lnTo>
                    <a:pt x="93" y="26"/>
                  </a:lnTo>
                  <a:lnTo>
                    <a:pt x="89" y="26"/>
                  </a:lnTo>
                  <a:lnTo>
                    <a:pt x="89" y="26"/>
                  </a:lnTo>
                  <a:lnTo>
                    <a:pt x="89" y="30"/>
                  </a:lnTo>
                  <a:lnTo>
                    <a:pt x="93" y="34"/>
                  </a:lnTo>
                  <a:lnTo>
                    <a:pt x="93" y="34"/>
                  </a:lnTo>
                  <a:lnTo>
                    <a:pt x="89" y="34"/>
                  </a:lnTo>
                  <a:lnTo>
                    <a:pt x="89" y="34"/>
                  </a:lnTo>
                  <a:lnTo>
                    <a:pt x="85" y="37"/>
                  </a:lnTo>
                  <a:lnTo>
                    <a:pt x="85" y="37"/>
                  </a:lnTo>
                  <a:lnTo>
                    <a:pt x="89" y="41"/>
                  </a:lnTo>
                  <a:lnTo>
                    <a:pt x="89" y="41"/>
                  </a:lnTo>
                  <a:lnTo>
                    <a:pt x="89" y="41"/>
                  </a:lnTo>
                  <a:lnTo>
                    <a:pt x="85" y="41"/>
                  </a:lnTo>
                  <a:lnTo>
                    <a:pt x="85" y="41"/>
                  </a:lnTo>
                  <a:lnTo>
                    <a:pt x="85" y="45"/>
                  </a:lnTo>
                  <a:lnTo>
                    <a:pt x="78" y="48"/>
                  </a:lnTo>
                  <a:lnTo>
                    <a:pt x="78" y="45"/>
                  </a:lnTo>
                  <a:lnTo>
                    <a:pt x="82" y="45"/>
                  </a:lnTo>
                  <a:lnTo>
                    <a:pt x="78" y="41"/>
                  </a:lnTo>
                  <a:lnTo>
                    <a:pt x="74" y="45"/>
                  </a:lnTo>
                  <a:lnTo>
                    <a:pt x="78" y="45"/>
                  </a:lnTo>
                  <a:lnTo>
                    <a:pt x="78" y="45"/>
                  </a:lnTo>
                  <a:lnTo>
                    <a:pt x="74" y="48"/>
                  </a:lnTo>
                  <a:lnTo>
                    <a:pt x="74" y="52"/>
                  </a:lnTo>
                  <a:lnTo>
                    <a:pt x="78" y="52"/>
                  </a:lnTo>
                  <a:lnTo>
                    <a:pt x="78" y="52"/>
                  </a:lnTo>
                  <a:lnTo>
                    <a:pt x="74" y="52"/>
                  </a:lnTo>
                  <a:lnTo>
                    <a:pt x="70" y="56"/>
                  </a:lnTo>
                  <a:lnTo>
                    <a:pt x="70" y="52"/>
                  </a:lnTo>
                  <a:lnTo>
                    <a:pt x="70" y="52"/>
                  </a:lnTo>
                  <a:lnTo>
                    <a:pt x="70" y="52"/>
                  </a:lnTo>
                  <a:lnTo>
                    <a:pt x="70" y="48"/>
                  </a:lnTo>
                  <a:lnTo>
                    <a:pt x="63" y="56"/>
                  </a:lnTo>
                  <a:lnTo>
                    <a:pt x="63" y="59"/>
                  </a:lnTo>
                  <a:lnTo>
                    <a:pt x="63" y="59"/>
                  </a:lnTo>
                  <a:lnTo>
                    <a:pt x="63" y="63"/>
                  </a:lnTo>
                  <a:lnTo>
                    <a:pt x="59" y="59"/>
                  </a:lnTo>
                  <a:lnTo>
                    <a:pt x="59" y="59"/>
                  </a:lnTo>
                  <a:lnTo>
                    <a:pt x="59" y="56"/>
                  </a:lnTo>
                  <a:lnTo>
                    <a:pt x="59" y="56"/>
                  </a:lnTo>
                  <a:lnTo>
                    <a:pt x="56" y="59"/>
                  </a:lnTo>
                  <a:lnTo>
                    <a:pt x="48" y="56"/>
                  </a:lnTo>
                  <a:lnTo>
                    <a:pt x="48" y="59"/>
                  </a:lnTo>
                  <a:lnTo>
                    <a:pt x="48" y="59"/>
                  </a:lnTo>
                  <a:lnTo>
                    <a:pt x="48" y="63"/>
                  </a:lnTo>
                  <a:lnTo>
                    <a:pt x="48" y="63"/>
                  </a:lnTo>
                  <a:lnTo>
                    <a:pt x="45" y="63"/>
                  </a:lnTo>
                  <a:lnTo>
                    <a:pt x="45" y="59"/>
                  </a:lnTo>
                  <a:lnTo>
                    <a:pt x="45" y="59"/>
                  </a:lnTo>
                  <a:lnTo>
                    <a:pt x="41" y="63"/>
                  </a:lnTo>
                  <a:lnTo>
                    <a:pt x="41" y="59"/>
                  </a:lnTo>
                  <a:lnTo>
                    <a:pt x="33" y="67"/>
                  </a:lnTo>
                  <a:lnTo>
                    <a:pt x="33" y="67"/>
                  </a:lnTo>
                  <a:lnTo>
                    <a:pt x="30" y="63"/>
                  </a:lnTo>
                  <a:lnTo>
                    <a:pt x="26" y="63"/>
                  </a:lnTo>
                  <a:lnTo>
                    <a:pt x="26" y="67"/>
                  </a:lnTo>
                  <a:lnTo>
                    <a:pt x="26" y="71"/>
                  </a:lnTo>
                  <a:lnTo>
                    <a:pt x="22" y="78"/>
                  </a:lnTo>
                  <a:lnTo>
                    <a:pt x="22" y="78"/>
                  </a:lnTo>
                  <a:lnTo>
                    <a:pt x="19" y="82"/>
                  </a:lnTo>
                  <a:lnTo>
                    <a:pt x="19" y="85"/>
                  </a:lnTo>
                  <a:lnTo>
                    <a:pt x="19" y="89"/>
                  </a:lnTo>
                  <a:lnTo>
                    <a:pt x="19" y="89"/>
                  </a:lnTo>
                  <a:lnTo>
                    <a:pt x="19" y="93"/>
                  </a:lnTo>
                  <a:lnTo>
                    <a:pt x="19" y="97"/>
                  </a:lnTo>
                  <a:lnTo>
                    <a:pt x="22" y="108"/>
                  </a:lnTo>
                  <a:lnTo>
                    <a:pt x="22" y="108"/>
                  </a:lnTo>
                  <a:lnTo>
                    <a:pt x="26" y="111"/>
                  </a:lnTo>
                  <a:lnTo>
                    <a:pt x="26" y="111"/>
                  </a:lnTo>
                  <a:lnTo>
                    <a:pt x="26" y="115"/>
                  </a:lnTo>
                  <a:lnTo>
                    <a:pt x="26" y="115"/>
                  </a:lnTo>
                  <a:lnTo>
                    <a:pt x="22" y="123"/>
                  </a:lnTo>
                  <a:lnTo>
                    <a:pt x="19" y="126"/>
                  </a:lnTo>
                  <a:lnTo>
                    <a:pt x="19" y="130"/>
                  </a:lnTo>
                  <a:lnTo>
                    <a:pt x="19" y="130"/>
                  </a:lnTo>
                  <a:lnTo>
                    <a:pt x="15" y="134"/>
                  </a:lnTo>
                  <a:lnTo>
                    <a:pt x="15" y="134"/>
                  </a:lnTo>
                  <a:lnTo>
                    <a:pt x="15" y="141"/>
                  </a:lnTo>
                  <a:lnTo>
                    <a:pt x="11" y="141"/>
                  </a:lnTo>
                  <a:lnTo>
                    <a:pt x="8" y="141"/>
                  </a:lnTo>
                  <a:lnTo>
                    <a:pt x="4" y="145"/>
                  </a:lnTo>
                  <a:lnTo>
                    <a:pt x="4" y="149"/>
                  </a:lnTo>
                  <a:lnTo>
                    <a:pt x="0" y="152"/>
                  </a:lnTo>
                  <a:lnTo>
                    <a:pt x="4" y="156"/>
                  </a:lnTo>
                  <a:lnTo>
                    <a:pt x="0" y="160"/>
                  </a:lnTo>
                  <a:lnTo>
                    <a:pt x="4" y="160"/>
                  </a:lnTo>
                  <a:lnTo>
                    <a:pt x="4" y="167"/>
                  </a:lnTo>
                  <a:lnTo>
                    <a:pt x="8" y="171"/>
                  </a:lnTo>
                  <a:lnTo>
                    <a:pt x="8" y="174"/>
                  </a:lnTo>
                  <a:lnTo>
                    <a:pt x="8" y="174"/>
                  </a:lnTo>
                  <a:lnTo>
                    <a:pt x="8" y="178"/>
                  </a:lnTo>
                  <a:lnTo>
                    <a:pt x="11" y="174"/>
                  </a:lnTo>
                  <a:lnTo>
                    <a:pt x="8" y="178"/>
                  </a:lnTo>
                  <a:lnTo>
                    <a:pt x="4" y="178"/>
                  </a:lnTo>
                  <a:lnTo>
                    <a:pt x="4" y="182"/>
                  </a:lnTo>
                  <a:lnTo>
                    <a:pt x="8" y="186"/>
                  </a:lnTo>
                  <a:lnTo>
                    <a:pt x="4" y="193"/>
                  </a:lnTo>
                  <a:lnTo>
                    <a:pt x="8" y="193"/>
                  </a:lnTo>
                  <a:lnTo>
                    <a:pt x="8" y="197"/>
                  </a:lnTo>
                  <a:lnTo>
                    <a:pt x="8" y="197"/>
                  </a:lnTo>
                  <a:lnTo>
                    <a:pt x="11" y="200"/>
                  </a:lnTo>
                  <a:lnTo>
                    <a:pt x="11" y="200"/>
                  </a:lnTo>
                  <a:lnTo>
                    <a:pt x="15" y="204"/>
                  </a:lnTo>
                  <a:lnTo>
                    <a:pt x="15" y="204"/>
                  </a:lnTo>
                  <a:lnTo>
                    <a:pt x="19" y="204"/>
                  </a:lnTo>
                  <a:lnTo>
                    <a:pt x="19" y="204"/>
                  </a:lnTo>
                  <a:lnTo>
                    <a:pt x="22" y="204"/>
                  </a:lnTo>
                  <a:lnTo>
                    <a:pt x="26" y="208"/>
                  </a:lnTo>
                  <a:lnTo>
                    <a:pt x="26" y="208"/>
                  </a:lnTo>
                  <a:lnTo>
                    <a:pt x="26" y="212"/>
                  </a:lnTo>
                  <a:lnTo>
                    <a:pt x="26" y="212"/>
                  </a:lnTo>
                  <a:lnTo>
                    <a:pt x="26" y="212"/>
                  </a:lnTo>
                  <a:close/>
                  <a:moveTo>
                    <a:pt x="100" y="15"/>
                  </a:moveTo>
                  <a:lnTo>
                    <a:pt x="100" y="15"/>
                  </a:lnTo>
                  <a:lnTo>
                    <a:pt x="100" y="11"/>
                  </a:lnTo>
                  <a:lnTo>
                    <a:pt x="100" y="11"/>
                  </a:lnTo>
                  <a:lnTo>
                    <a:pt x="100" y="15"/>
                  </a:lnTo>
                  <a:lnTo>
                    <a:pt x="100" y="15"/>
                  </a:lnTo>
                  <a:close/>
                  <a:moveTo>
                    <a:pt x="100" y="19"/>
                  </a:moveTo>
                  <a:lnTo>
                    <a:pt x="100" y="19"/>
                  </a:lnTo>
                  <a:lnTo>
                    <a:pt x="100" y="19"/>
                  </a:lnTo>
                  <a:lnTo>
                    <a:pt x="100" y="22"/>
                  </a:lnTo>
                  <a:lnTo>
                    <a:pt x="100" y="19"/>
                  </a:lnTo>
                  <a:lnTo>
                    <a:pt x="100" y="19"/>
                  </a:lnTo>
                  <a:close/>
                  <a:moveTo>
                    <a:pt x="93" y="19"/>
                  </a:moveTo>
                  <a:lnTo>
                    <a:pt x="93" y="19"/>
                  </a:lnTo>
                  <a:lnTo>
                    <a:pt x="93" y="19"/>
                  </a:lnTo>
                  <a:lnTo>
                    <a:pt x="96" y="19"/>
                  </a:lnTo>
                  <a:lnTo>
                    <a:pt x="96" y="22"/>
                  </a:lnTo>
                  <a:lnTo>
                    <a:pt x="93" y="22"/>
                  </a:lnTo>
                  <a:lnTo>
                    <a:pt x="93" y="22"/>
                  </a:lnTo>
                  <a:lnTo>
                    <a:pt x="93" y="19"/>
                  </a:lnTo>
                  <a:lnTo>
                    <a:pt x="93" y="19"/>
                  </a:lnTo>
                  <a:close/>
                  <a:moveTo>
                    <a:pt x="115" y="78"/>
                  </a:moveTo>
                  <a:lnTo>
                    <a:pt x="115" y="78"/>
                  </a:lnTo>
                  <a:lnTo>
                    <a:pt x="115" y="74"/>
                  </a:lnTo>
                  <a:lnTo>
                    <a:pt x="115" y="74"/>
                  </a:lnTo>
                  <a:lnTo>
                    <a:pt x="119" y="74"/>
                  </a:lnTo>
                  <a:lnTo>
                    <a:pt x="119" y="71"/>
                  </a:lnTo>
                  <a:lnTo>
                    <a:pt x="119" y="74"/>
                  </a:lnTo>
                  <a:lnTo>
                    <a:pt x="119" y="74"/>
                  </a:lnTo>
                  <a:lnTo>
                    <a:pt x="115" y="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8" name="Freeform 150"/>
            <p:cNvSpPr/>
            <p:nvPr/>
          </p:nvSpPr>
          <p:spPr bwMode="auto">
            <a:xfrm>
              <a:off x="4931190" y="3381830"/>
              <a:ext cx="218727" cy="319084"/>
            </a:xfrm>
            <a:custGeom>
              <a:avLst/>
              <a:gdLst>
                <a:gd name="T0" fmla="*/ 30 w 170"/>
                <a:gd name="T1" fmla="*/ 156 h 248"/>
                <a:gd name="T2" fmla="*/ 33 w 170"/>
                <a:gd name="T3" fmla="*/ 148 h 248"/>
                <a:gd name="T4" fmla="*/ 37 w 170"/>
                <a:gd name="T5" fmla="*/ 137 h 248"/>
                <a:gd name="T6" fmla="*/ 37 w 170"/>
                <a:gd name="T7" fmla="*/ 126 h 248"/>
                <a:gd name="T8" fmla="*/ 37 w 170"/>
                <a:gd name="T9" fmla="*/ 119 h 248"/>
                <a:gd name="T10" fmla="*/ 41 w 170"/>
                <a:gd name="T11" fmla="*/ 107 h 248"/>
                <a:gd name="T12" fmla="*/ 41 w 170"/>
                <a:gd name="T13" fmla="*/ 96 h 248"/>
                <a:gd name="T14" fmla="*/ 22 w 170"/>
                <a:gd name="T15" fmla="*/ 89 h 248"/>
                <a:gd name="T16" fmla="*/ 8 w 170"/>
                <a:gd name="T17" fmla="*/ 85 h 248"/>
                <a:gd name="T18" fmla="*/ 0 w 170"/>
                <a:gd name="T19" fmla="*/ 70 h 248"/>
                <a:gd name="T20" fmla="*/ 30 w 170"/>
                <a:gd name="T21" fmla="*/ 59 h 248"/>
                <a:gd name="T22" fmla="*/ 52 w 170"/>
                <a:gd name="T23" fmla="*/ 56 h 248"/>
                <a:gd name="T24" fmla="*/ 59 w 170"/>
                <a:gd name="T25" fmla="*/ 59 h 248"/>
                <a:gd name="T26" fmla="*/ 71 w 170"/>
                <a:gd name="T27" fmla="*/ 67 h 248"/>
                <a:gd name="T28" fmla="*/ 63 w 170"/>
                <a:gd name="T29" fmla="*/ 81 h 248"/>
                <a:gd name="T30" fmla="*/ 71 w 170"/>
                <a:gd name="T31" fmla="*/ 93 h 248"/>
                <a:gd name="T32" fmla="*/ 78 w 170"/>
                <a:gd name="T33" fmla="*/ 100 h 248"/>
                <a:gd name="T34" fmla="*/ 82 w 170"/>
                <a:gd name="T35" fmla="*/ 85 h 248"/>
                <a:gd name="T36" fmla="*/ 85 w 170"/>
                <a:gd name="T37" fmla="*/ 74 h 248"/>
                <a:gd name="T38" fmla="*/ 89 w 170"/>
                <a:gd name="T39" fmla="*/ 67 h 248"/>
                <a:gd name="T40" fmla="*/ 85 w 170"/>
                <a:gd name="T41" fmla="*/ 56 h 248"/>
                <a:gd name="T42" fmla="*/ 74 w 170"/>
                <a:gd name="T43" fmla="*/ 44 h 248"/>
                <a:gd name="T44" fmla="*/ 89 w 170"/>
                <a:gd name="T45" fmla="*/ 15 h 248"/>
                <a:gd name="T46" fmla="*/ 96 w 170"/>
                <a:gd name="T47" fmla="*/ 15 h 248"/>
                <a:gd name="T48" fmla="*/ 108 w 170"/>
                <a:gd name="T49" fmla="*/ 15 h 248"/>
                <a:gd name="T50" fmla="*/ 115 w 170"/>
                <a:gd name="T51" fmla="*/ 15 h 248"/>
                <a:gd name="T52" fmla="*/ 126 w 170"/>
                <a:gd name="T53" fmla="*/ 11 h 248"/>
                <a:gd name="T54" fmla="*/ 137 w 170"/>
                <a:gd name="T55" fmla="*/ 11 h 248"/>
                <a:gd name="T56" fmla="*/ 152 w 170"/>
                <a:gd name="T57" fmla="*/ 7 h 248"/>
                <a:gd name="T58" fmla="*/ 163 w 170"/>
                <a:gd name="T59" fmla="*/ 0 h 248"/>
                <a:gd name="T60" fmla="*/ 170 w 170"/>
                <a:gd name="T61" fmla="*/ 4 h 248"/>
                <a:gd name="T62" fmla="*/ 167 w 170"/>
                <a:gd name="T63" fmla="*/ 15 h 248"/>
                <a:gd name="T64" fmla="*/ 167 w 170"/>
                <a:gd name="T65" fmla="*/ 26 h 248"/>
                <a:gd name="T66" fmla="*/ 167 w 170"/>
                <a:gd name="T67" fmla="*/ 37 h 248"/>
                <a:gd name="T68" fmla="*/ 163 w 170"/>
                <a:gd name="T69" fmla="*/ 56 h 248"/>
                <a:gd name="T70" fmla="*/ 170 w 170"/>
                <a:gd name="T71" fmla="*/ 63 h 248"/>
                <a:gd name="T72" fmla="*/ 163 w 170"/>
                <a:gd name="T73" fmla="*/ 67 h 248"/>
                <a:gd name="T74" fmla="*/ 163 w 170"/>
                <a:gd name="T75" fmla="*/ 74 h 248"/>
                <a:gd name="T76" fmla="*/ 156 w 170"/>
                <a:gd name="T77" fmla="*/ 85 h 248"/>
                <a:gd name="T78" fmla="*/ 141 w 170"/>
                <a:gd name="T79" fmla="*/ 96 h 248"/>
                <a:gd name="T80" fmla="*/ 111 w 170"/>
                <a:gd name="T81" fmla="*/ 107 h 248"/>
                <a:gd name="T82" fmla="*/ 104 w 170"/>
                <a:gd name="T83" fmla="*/ 111 h 248"/>
                <a:gd name="T84" fmla="*/ 93 w 170"/>
                <a:gd name="T85" fmla="*/ 122 h 248"/>
                <a:gd name="T86" fmla="*/ 78 w 170"/>
                <a:gd name="T87" fmla="*/ 133 h 248"/>
                <a:gd name="T88" fmla="*/ 67 w 170"/>
                <a:gd name="T89" fmla="*/ 137 h 248"/>
                <a:gd name="T90" fmla="*/ 67 w 170"/>
                <a:gd name="T91" fmla="*/ 145 h 248"/>
                <a:gd name="T92" fmla="*/ 67 w 170"/>
                <a:gd name="T93" fmla="*/ 159 h 248"/>
                <a:gd name="T94" fmla="*/ 71 w 170"/>
                <a:gd name="T95" fmla="*/ 178 h 248"/>
                <a:gd name="T96" fmla="*/ 78 w 170"/>
                <a:gd name="T97" fmla="*/ 178 h 248"/>
                <a:gd name="T98" fmla="*/ 74 w 170"/>
                <a:gd name="T99" fmla="*/ 189 h 248"/>
                <a:gd name="T100" fmla="*/ 71 w 170"/>
                <a:gd name="T101" fmla="*/ 200 h 248"/>
                <a:gd name="T102" fmla="*/ 71 w 170"/>
                <a:gd name="T103" fmla="*/ 211 h 248"/>
                <a:gd name="T104" fmla="*/ 30 w 170"/>
                <a:gd name="T105" fmla="*/ 230 h 248"/>
                <a:gd name="T106" fmla="*/ 22 w 170"/>
                <a:gd name="T107" fmla="*/ 237 h 248"/>
                <a:gd name="T108" fmla="*/ 30 w 170"/>
                <a:gd name="T109" fmla="*/ 241 h 248"/>
                <a:gd name="T110" fmla="*/ 30 w 170"/>
                <a:gd name="T111" fmla="*/ 248 h 248"/>
                <a:gd name="T112" fmla="*/ 19 w 170"/>
                <a:gd name="T113" fmla="*/ 248 h 248"/>
                <a:gd name="T114" fmla="*/ 15 w 170"/>
                <a:gd name="T115" fmla="*/ 237 h 248"/>
                <a:gd name="T116" fmla="*/ 15 w 170"/>
                <a:gd name="T117" fmla="*/ 222 h 248"/>
                <a:gd name="T118" fmla="*/ 15 w 170"/>
                <a:gd name="T119" fmla="*/ 200 h 248"/>
                <a:gd name="T120" fmla="*/ 11 w 170"/>
                <a:gd name="T121" fmla="*/ 18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0" h="248">
                  <a:moveTo>
                    <a:pt x="11" y="182"/>
                  </a:moveTo>
                  <a:lnTo>
                    <a:pt x="30" y="167"/>
                  </a:lnTo>
                  <a:lnTo>
                    <a:pt x="30" y="163"/>
                  </a:lnTo>
                  <a:lnTo>
                    <a:pt x="30" y="159"/>
                  </a:lnTo>
                  <a:lnTo>
                    <a:pt x="30" y="156"/>
                  </a:lnTo>
                  <a:lnTo>
                    <a:pt x="30" y="152"/>
                  </a:lnTo>
                  <a:lnTo>
                    <a:pt x="30" y="152"/>
                  </a:lnTo>
                  <a:lnTo>
                    <a:pt x="30" y="148"/>
                  </a:lnTo>
                  <a:lnTo>
                    <a:pt x="33" y="148"/>
                  </a:lnTo>
                  <a:lnTo>
                    <a:pt x="33" y="148"/>
                  </a:lnTo>
                  <a:lnTo>
                    <a:pt x="37" y="145"/>
                  </a:lnTo>
                  <a:lnTo>
                    <a:pt x="37" y="141"/>
                  </a:lnTo>
                  <a:lnTo>
                    <a:pt x="37" y="141"/>
                  </a:lnTo>
                  <a:lnTo>
                    <a:pt x="37" y="137"/>
                  </a:lnTo>
                  <a:lnTo>
                    <a:pt x="37" y="137"/>
                  </a:lnTo>
                  <a:lnTo>
                    <a:pt x="37" y="133"/>
                  </a:lnTo>
                  <a:lnTo>
                    <a:pt x="37" y="133"/>
                  </a:lnTo>
                  <a:lnTo>
                    <a:pt x="33" y="130"/>
                  </a:lnTo>
                  <a:lnTo>
                    <a:pt x="33" y="130"/>
                  </a:lnTo>
                  <a:lnTo>
                    <a:pt x="37" y="126"/>
                  </a:lnTo>
                  <a:lnTo>
                    <a:pt x="37" y="126"/>
                  </a:lnTo>
                  <a:lnTo>
                    <a:pt x="37" y="122"/>
                  </a:lnTo>
                  <a:lnTo>
                    <a:pt x="37" y="119"/>
                  </a:lnTo>
                  <a:lnTo>
                    <a:pt x="41" y="119"/>
                  </a:lnTo>
                  <a:lnTo>
                    <a:pt x="37" y="119"/>
                  </a:lnTo>
                  <a:lnTo>
                    <a:pt x="37" y="119"/>
                  </a:lnTo>
                  <a:lnTo>
                    <a:pt x="37" y="115"/>
                  </a:lnTo>
                  <a:lnTo>
                    <a:pt x="37" y="111"/>
                  </a:lnTo>
                  <a:lnTo>
                    <a:pt x="41" y="107"/>
                  </a:lnTo>
                  <a:lnTo>
                    <a:pt x="41" y="107"/>
                  </a:lnTo>
                  <a:lnTo>
                    <a:pt x="41" y="104"/>
                  </a:lnTo>
                  <a:lnTo>
                    <a:pt x="41" y="104"/>
                  </a:lnTo>
                  <a:lnTo>
                    <a:pt x="41" y="100"/>
                  </a:lnTo>
                  <a:lnTo>
                    <a:pt x="41" y="96"/>
                  </a:lnTo>
                  <a:lnTo>
                    <a:pt x="41" y="96"/>
                  </a:lnTo>
                  <a:lnTo>
                    <a:pt x="37" y="96"/>
                  </a:lnTo>
                  <a:lnTo>
                    <a:pt x="33" y="93"/>
                  </a:lnTo>
                  <a:lnTo>
                    <a:pt x="33" y="89"/>
                  </a:lnTo>
                  <a:lnTo>
                    <a:pt x="26" y="89"/>
                  </a:lnTo>
                  <a:lnTo>
                    <a:pt x="22" y="89"/>
                  </a:lnTo>
                  <a:lnTo>
                    <a:pt x="22" y="85"/>
                  </a:lnTo>
                  <a:lnTo>
                    <a:pt x="15" y="85"/>
                  </a:lnTo>
                  <a:lnTo>
                    <a:pt x="11" y="81"/>
                  </a:lnTo>
                  <a:lnTo>
                    <a:pt x="11" y="85"/>
                  </a:lnTo>
                  <a:lnTo>
                    <a:pt x="8" y="85"/>
                  </a:lnTo>
                  <a:lnTo>
                    <a:pt x="8" y="81"/>
                  </a:lnTo>
                  <a:lnTo>
                    <a:pt x="8" y="81"/>
                  </a:lnTo>
                  <a:lnTo>
                    <a:pt x="0" y="81"/>
                  </a:lnTo>
                  <a:lnTo>
                    <a:pt x="0" y="74"/>
                  </a:lnTo>
                  <a:lnTo>
                    <a:pt x="0" y="70"/>
                  </a:lnTo>
                  <a:lnTo>
                    <a:pt x="0" y="70"/>
                  </a:lnTo>
                  <a:lnTo>
                    <a:pt x="8" y="67"/>
                  </a:lnTo>
                  <a:lnTo>
                    <a:pt x="11" y="67"/>
                  </a:lnTo>
                  <a:lnTo>
                    <a:pt x="26" y="59"/>
                  </a:lnTo>
                  <a:lnTo>
                    <a:pt x="30" y="59"/>
                  </a:lnTo>
                  <a:lnTo>
                    <a:pt x="41" y="56"/>
                  </a:lnTo>
                  <a:lnTo>
                    <a:pt x="45" y="56"/>
                  </a:lnTo>
                  <a:lnTo>
                    <a:pt x="48" y="52"/>
                  </a:lnTo>
                  <a:lnTo>
                    <a:pt x="48" y="56"/>
                  </a:lnTo>
                  <a:lnTo>
                    <a:pt x="52" y="56"/>
                  </a:lnTo>
                  <a:lnTo>
                    <a:pt x="52" y="59"/>
                  </a:lnTo>
                  <a:lnTo>
                    <a:pt x="52" y="59"/>
                  </a:lnTo>
                  <a:lnTo>
                    <a:pt x="56" y="59"/>
                  </a:lnTo>
                  <a:lnTo>
                    <a:pt x="56" y="59"/>
                  </a:lnTo>
                  <a:lnTo>
                    <a:pt x="59" y="59"/>
                  </a:lnTo>
                  <a:lnTo>
                    <a:pt x="59" y="59"/>
                  </a:lnTo>
                  <a:lnTo>
                    <a:pt x="63" y="59"/>
                  </a:lnTo>
                  <a:lnTo>
                    <a:pt x="67" y="59"/>
                  </a:lnTo>
                  <a:lnTo>
                    <a:pt x="71" y="63"/>
                  </a:lnTo>
                  <a:lnTo>
                    <a:pt x="71" y="67"/>
                  </a:lnTo>
                  <a:lnTo>
                    <a:pt x="67" y="70"/>
                  </a:lnTo>
                  <a:lnTo>
                    <a:pt x="63" y="74"/>
                  </a:lnTo>
                  <a:lnTo>
                    <a:pt x="63" y="78"/>
                  </a:lnTo>
                  <a:lnTo>
                    <a:pt x="63" y="78"/>
                  </a:lnTo>
                  <a:lnTo>
                    <a:pt x="63" y="81"/>
                  </a:lnTo>
                  <a:lnTo>
                    <a:pt x="63" y="85"/>
                  </a:lnTo>
                  <a:lnTo>
                    <a:pt x="63" y="89"/>
                  </a:lnTo>
                  <a:lnTo>
                    <a:pt x="67" y="89"/>
                  </a:lnTo>
                  <a:lnTo>
                    <a:pt x="71" y="93"/>
                  </a:lnTo>
                  <a:lnTo>
                    <a:pt x="71" y="93"/>
                  </a:lnTo>
                  <a:lnTo>
                    <a:pt x="74" y="96"/>
                  </a:lnTo>
                  <a:lnTo>
                    <a:pt x="74" y="96"/>
                  </a:lnTo>
                  <a:lnTo>
                    <a:pt x="74" y="100"/>
                  </a:lnTo>
                  <a:lnTo>
                    <a:pt x="74" y="100"/>
                  </a:lnTo>
                  <a:lnTo>
                    <a:pt x="78" y="100"/>
                  </a:lnTo>
                  <a:lnTo>
                    <a:pt x="78" y="100"/>
                  </a:lnTo>
                  <a:lnTo>
                    <a:pt x="78" y="96"/>
                  </a:lnTo>
                  <a:lnTo>
                    <a:pt x="82" y="93"/>
                  </a:lnTo>
                  <a:lnTo>
                    <a:pt x="82" y="89"/>
                  </a:lnTo>
                  <a:lnTo>
                    <a:pt x="82" y="85"/>
                  </a:lnTo>
                  <a:lnTo>
                    <a:pt x="85" y="85"/>
                  </a:lnTo>
                  <a:lnTo>
                    <a:pt x="89" y="81"/>
                  </a:lnTo>
                  <a:lnTo>
                    <a:pt x="89" y="81"/>
                  </a:lnTo>
                  <a:lnTo>
                    <a:pt x="89" y="74"/>
                  </a:lnTo>
                  <a:lnTo>
                    <a:pt x="85" y="74"/>
                  </a:lnTo>
                  <a:lnTo>
                    <a:pt x="89" y="70"/>
                  </a:lnTo>
                  <a:lnTo>
                    <a:pt x="85" y="70"/>
                  </a:lnTo>
                  <a:lnTo>
                    <a:pt x="89" y="70"/>
                  </a:lnTo>
                  <a:lnTo>
                    <a:pt x="89" y="70"/>
                  </a:lnTo>
                  <a:lnTo>
                    <a:pt x="89" y="67"/>
                  </a:lnTo>
                  <a:lnTo>
                    <a:pt x="93" y="67"/>
                  </a:lnTo>
                  <a:lnTo>
                    <a:pt x="93" y="67"/>
                  </a:lnTo>
                  <a:lnTo>
                    <a:pt x="89" y="63"/>
                  </a:lnTo>
                  <a:lnTo>
                    <a:pt x="89" y="59"/>
                  </a:lnTo>
                  <a:lnTo>
                    <a:pt x="85" y="56"/>
                  </a:lnTo>
                  <a:lnTo>
                    <a:pt x="85" y="52"/>
                  </a:lnTo>
                  <a:lnTo>
                    <a:pt x="78" y="48"/>
                  </a:lnTo>
                  <a:lnTo>
                    <a:pt x="78" y="48"/>
                  </a:lnTo>
                  <a:lnTo>
                    <a:pt x="74" y="44"/>
                  </a:lnTo>
                  <a:lnTo>
                    <a:pt x="74" y="44"/>
                  </a:lnTo>
                  <a:lnTo>
                    <a:pt x="67" y="41"/>
                  </a:lnTo>
                  <a:lnTo>
                    <a:pt x="67" y="30"/>
                  </a:lnTo>
                  <a:lnTo>
                    <a:pt x="71" y="15"/>
                  </a:lnTo>
                  <a:lnTo>
                    <a:pt x="85" y="15"/>
                  </a:lnTo>
                  <a:lnTo>
                    <a:pt x="89" y="15"/>
                  </a:lnTo>
                  <a:lnTo>
                    <a:pt x="89" y="11"/>
                  </a:lnTo>
                  <a:lnTo>
                    <a:pt x="93" y="11"/>
                  </a:lnTo>
                  <a:lnTo>
                    <a:pt x="93" y="15"/>
                  </a:lnTo>
                  <a:lnTo>
                    <a:pt x="93" y="15"/>
                  </a:lnTo>
                  <a:lnTo>
                    <a:pt x="96" y="15"/>
                  </a:lnTo>
                  <a:lnTo>
                    <a:pt x="96" y="15"/>
                  </a:lnTo>
                  <a:lnTo>
                    <a:pt x="100" y="18"/>
                  </a:lnTo>
                  <a:lnTo>
                    <a:pt x="100" y="18"/>
                  </a:lnTo>
                  <a:lnTo>
                    <a:pt x="104" y="18"/>
                  </a:lnTo>
                  <a:lnTo>
                    <a:pt x="108" y="15"/>
                  </a:lnTo>
                  <a:lnTo>
                    <a:pt x="108" y="15"/>
                  </a:lnTo>
                  <a:lnTo>
                    <a:pt x="111" y="15"/>
                  </a:lnTo>
                  <a:lnTo>
                    <a:pt x="111" y="15"/>
                  </a:lnTo>
                  <a:lnTo>
                    <a:pt x="111" y="15"/>
                  </a:lnTo>
                  <a:lnTo>
                    <a:pt x="115" y="15"/>
                  </a:lnTo>
                  <a:lnTo>
                    <a:pt x="115" y="18"/>
                  </a:lnTo>
                  <a:lnTo>
                    <a:pt x="119" y="15"/>
                  </a:lnTo>
                  <a:lnTo>
                    <a:pt x="126" y="15"/>
                  </a:lnTo>
                  <a:lnTo>
                    <a:pt x="126" y="15"/>
                  </a:lnTo>
                  <a:lnTo>
                    <a:pt x="126" y="11"/>
                  </a:lnTo>
                  <a:lnTo>
                    <a:pt x="126" y="11"/>
                  </a:lnTo>
                  <a:lnTo>
                    <a:pt x="130" y="11"/>
                  </a:lnTo>
                  <a:lnTo>
                    <a:pt x="130" y="11"/>
                  </a:lnTo>
                  <a:lnTo>
                    <a:pt x="133" y="11"/>
                  </a:lnTo>
                  <a:lnTo>
                    <a:pt x="137" y="11"/>
                  </a:lnTo>
                  <a:lnTo>
                    <a:pt x="137" y="11"/>
                  </a:lnTo>
                  <a:lnTo>
                    <a:pt x="145" y="7"/>
                  </a:lnTo>
                  <a:lnTo>
                    <a:pt x="148" y="11"/>
                  </a:lnTo>
                  <a:lnTo>
                    <a:pt x="148" y="7"/>
                  </a:lnTo>
                  <a:lnTo>
                    <a:pt x="152" y="7"/>
                  </a:lnTo>
                  <a:lnTo>
                    <a:pt x="156" y="7"/>
                  </a:lnTo>
                  <a:lnTo>
                    <a:pt x="156" y="4"/>
                  </a:lnTo>
                  <a:lnTo>
                    <a:pt x="159" y="4"/>
                  </a:lnTo>
                  <a:lnTo>
                    <a:pt x="163" y="4"/>
                  </a:lnTo>
                  <a:lnTo>
                    <a:pt x="163" y="0"/>
                  </a:lnTo>
                  <a:lnTo>
                    <a:pt x="167" y="0"/>
                  </a:lnTo>
                  <a:lnTo>
                    <a:pt x="170" y="0"/>
                  </a:lnTo>
                  <a:lnTo>
                    <a:pt x="170" y="0"/>
                  </a:lnTo>
                  <a:lnTo>
                    <a:pt x="170" y="0"/>
                  </a:lnTo>
                  <a:lnTo>
                    <a:pt x="170" y="4"/>
                  </a:lnTo>
                  <a:lnTo>
                    <a:pt x="170" y="7"/>
                  </a:lnTo>
                  <a:lnTo>
                    <a:pt x="170" y="7"/>
                  </a:lnTo>
                  <a:lnTo>
                    <a:pt x="167" y="11"/>
                  </a:lnTo>
                  <a:lnTo>
                    <a:pt x="167" y="11"/>
                  </a:lnTo>
                  <a:lnTo>
                    <a:pt x="167" y="15"/>
                  </a:lnTo>
                  <a:lnTo>
                    <a:pt x="167" y="15"/>
                  </a:lnTo>
                  <a:lnTo>
                    <a:pt x="167" y="15"/>
                  </a:lnTo>
                  <a:lnTo>
                    <a:pt x="167" y="22"/>
                  </a:lnTo>
                  <a:lnTo>
                    <a:pt x="167" y="22"/>
                  </a:lnTo>
                  <a:lnTo>
                    <a:pt x="167" y="26"/>
                  </a:lnTo>
                  <a:lnTo>
                    <a:pt x="167" y="30"/>
                  </a:lnTo>
                  <a:lnTo>
                    <a:pt x="167" y="30"/>
                  </a:lnTo>
                  <a:lnTo>
                    <a:pt x="167" y="33"/>
                  </a:lnTo>
                  <a:lnTo>
                    <a:pt x="167" y="33"/>
                  </a:lnTo>
                  <a:lnTo>
                    <a:pt x="167" y="37"/>
                  </a:lnTo>
                  <a:lnTo>
                    <a:pt x="167" y="44"/>
                  </a:lnTo>
                  <a:lnTo>
                    <a:pt x="167" y="44"/>
                  </a:lnTo>
                  <a:lnTo>
                    <a:pt x="167" y="48"/>
                  </a:lnTo>
                  <a:lnTo>
                    <a:pt x="167" y="56"/>
                  </a:lnTo>
                  <a:lnTo>
                    <a:pt x="163" y="56"/>
                  </a:lnTo>
                  <a:lnTo>
                    <a:pt x="163" y="56"/>
                  </a:lnTo>
                  <a:lnTo>
                    <a:pt x="163" y="56"/>
                  </a:lnTo>
                  <a:lnTo>
                    <a:pt x="167" y="56"/>
                  </a:lnTo>
                  <a:lnTo>
                    <a:pt x="170" y="56"/>
                  </a:lnTo>
                  <a:lnTo>
                    <a:pt x="170" y="63"/>
                  </a:lnTo>
                  <a:lnTo>
                    <a:pt x="167" y="67"/>
                  </a:lnTo>
                  <a:lnTo>
                    <a:pt x="167" y="67"/>
                  </a:lnTo>
                  <a:lnTo>
                    <a:pt x="167" y="67"/>
                  </a:lnTo>
                  <a:lnTo>
                    <a:pt x="167" y="67"/>
                  </a:lnTo>
                  <a:lnTo>
                    <a:pt x="163" y="67"/>
                  </a:lnTo>
                  <a:lnTo>
                    <a:pt x="163" y="70"/>
                  </a:lnTo>
                  <a:lnTo>
                    <a:pt x="163" y="70"/>
                  </a:lnTo>
                  <a:lnTo>
                    <a:pt x="163" y="70"/>
                  </a:lnTo>
                  <a:lnTo>
                    <a:pt x="167" y="70"/>
                  </a:lnTo>
                  <a:lnTo>
                    <a:pt x="163" y="74"/>
                  </a:lnTo>
                  <a:lnTo>
                    <a:pt x="163" y="78"/>
                  </a:lnTo>
                  <a:lnTo>
                    <a:pt x="163" y="78"/>
                  </a:lnTo>
                  <a:lnTo>
                    <a:pt x="159" y="81"/>
                  </a:lnTo>
                  <a:lnTo>
                    <a:pt x="159" y="81"/>
                  </a:lnTo>
                  <a:lnTo>
                    <a:pt x="156" y="85"/>
                  </a:lnTo>
                  <a:lnTo>
                    <a:pt x="152" y="85"/>
                  </a:lnTo>
                  <a:lnTo>
                    <a:pt x="152" y="89"/>
                  </a:lnTo>
                  <a:lnTo>
                    <a:pt x="141" y="96"/>
                  </a:lnTo>
                  <a:lnTo>
                    <a:pt x="141" y="96"/>
                  </a:lnTo>
                  <a:lnTo>
                    <a:pt x="141" y="96"/>
                  </a:lnTo>
                  <a:lnTo>
                    <a:pt x="130" y="104"/>
                  </a:lnTo>
                  <a:lnTo>
                    <a:pt x="126" y="100"/>
                  </a:lnTo>
                  <a:lnTo>
                    <a:pt x="126" y="104"/>
                  </a:lnTo>
                  <a:lnTo>
                    <a:pt x="119" y="104"/>
                  </a:lnTo>
                  <a:lnTo>
                    <a:pt x="111" y="107"/>
                  </a:lnTo>
                  <a:lnTo>
                    <a:pt x="111" y="107"/>
                  </a:lnTo>
                  <a:lnTo>
                    <a:pt x="111" y="107"/>
                  </a:lnTo>
                  <a:lnTo>
                    <a:pt x="108" y="115"/>
                  </a:lnTo>
                  <a:lnTo>
                    <a:pt x="104" y="115"/>
                  </a:lnTo>
                  <a:lnTo>
                    <a:pt x="104" y="111"/>
                  </a:lnTo>
                  <a:lnTo>
                    <a:pt x="104" y="115"/>
                  </a:lnTo>
                  <a:lnTo>
                    <a:pt x="100" y="115"/>
                  </a:lnTo>
                  <a:lnTo>
                    <a:pt x="100" y="119"/>
                  </a:lnTo>
                  <a:lnTo>
                    <a:pt x="93" y="122"/>
                  </a:lnTo>
                  <a:lnTo>
                    <a:pt x="93" y="122"/>
                  </a:lnTo>
                  <a:lnTo>
                    <a:pt x="93" y="126"/>
                  </a:lnTo>
                  <a:lnTo>
                    <a:pt x="93" y="126"/>
                  </a:lnTo>
                  <a:lnTo>
                    <a:pt x="93" y="126"/>
                  </a:lnTo>
                  <a:lnTo>
                    <a:pt x="89" y="126"/>
                  </a:lnTo>
                  <a:lnTo>
                    <a:pt x="78" y="133"/>
                  </a:lnTo>
                  <a:lnTo>
                    <a:pt x="78" y="137"/>
                  </a:lnTo>
                  <a:lnTo>
                    <a:pt x="78" y="137"/>
                  </a:lnTo>
                  <a:lnTo>
                    <a:pt x="71" y="137"/>
                  </a:lnTo>
                  <a:lnTo>
                    <a:pt x="71" y="141"/>
                  </a:lnTo>
                  <a:lnTo>
                    <a:pt x="67" y="137"/>
                  </a:lnTo>
                  <a:lnTo>
                    <a:pt x="67" y="137"/>
                  </a:lnTo>
                  <a:lnTo>
                    <a:pt x="67" y="141"/>
                  </a:lnTo>
                  <a:lnTo>
                    <a:pt x="67" y="141"/>
                  </a:lnTo>
                  <a:lnTo>
                    <a:pt x="67" y="145"/>
                  </a:lnTo>
                  <a:lnTo>
                    <a:pt x="67" y="145"/>
                  </a:lnTo>
                  <a:lnTo>
                    <a:pt x="67" y="148"/>
                  </a:lnTo>
                  <a:lnTo>
                    <a:pt x="63" y="148"/>
                  </a:lnTo>
                  <a:lnTo>
                    <a:pt x="71" y="156"/>
                  </a:lnTo>
                  <a:lnTo>
                    <a:pt x="71" y="159"/>
                  </a:lnTo>
                  <a:lnTo>
                    <a:pt x="67" y="159"/>
                  </a:lnTo>
                  <a:lnTo>
                    <a:pt x="71" y="159"/>
                  </a:lnTo>
                  <a:lnTo>
                    <a:pt x="71" y="163"/>
                  </a:lnTo>
                  <a:lnTo>
                    <a:pt x="71" y="167"/>
                  </a:lnTo>
                  <a:lnTo>
                    <a:pt x="74" y="171"/>
                  </a:lnTo>
                  <a:lnTo>
                    <a:pt x="71" y="178"/>
                  </a:lnTo>
                  <a:lnTo>
                    <a:pt x="74" y="182"/>
                  </a:lnTo>
                  <a:lnTo>
                    <a:pt x="74" y="182"/>
                  </a:lnTo>
                  <a:lnTo>
                    <a:pt x="74" y="178"/>
                  </a:lnTo>
                  <a:lnTo>
                    <a:pt x="74" y="174"/>
                  </a:lnTo>
                  <a:lnTo>
                    <a:pt x="78" y="178"/>
                  </a:lnTo>
                  <a:lnTo>
                    <a:pt x="78" y="178"/>
                  </a:lnTo>
                  <a:lnTo>
                    <a:pt x="78" y="182"/>
                  </a:lnTo>
                  <a:lnTo>
                    <a:pt x="74" y="185"/>
                  </a:lnTo>
                  <a:lnTo>
                    <a:pt x="74" y="189"/>
                  </a:lnTo>
                  <a:lnTo>
                    <a:pt x="74" y="189"/>
                  </a:lnTo>
                  <a:lnTo>
                    <a:pt x="74" y="193"/>
                  </a:lnTo>
                  <a:lnTo>
                    <a:pt x="74" y="196"/>
                  </a:lnTo>
                  <a:lnTo>
                    <a:pt x="74" y="196"/>
                  </a:lnTo>
                  <a:lnTo>
                    <a:pt x="71" y="200"/>
                  </a:lnTo>
                  <a:lnTo>
                    <a:pt x="71" y="200"/>
                  </a:lnTo>
                  <a:lnTo>
                    <a:pt x="71" y="204"/>
                  </a:lnTo>
                  <a:lnTo>
                    <a:pt x="74" y="200"/>
                  </a:lnTo>
                  <a:lnTo>
                    <a:pt x="74" y="204"/>
                  </a:lnTo>
                  <a:lnTo>
                    <a:pt x="74" y="208"/>
                  </a:lnTo>
                  <a:lnTo>
                    <a:pt x="71" y="211"/>
                  </a:lnTo>
                  <a:lnTo>
                    <a:pt x="67" y="215"/>
                  </a:lnTo>
                  <a:lnTo>
                    <a:pt x="56" y="219"/>
                  </a:lnTo>
                  <a:lnTo>
                    <a:pt x="41" y="222"/>
                  </a:lnTo>
                  <a:lnTo>
                    <a:pt x="37" y="226"/>
                  </a:lnTo>
                  <a:lnTo>
                    <a:pt x="30" y="230"/>
                  </a:lnTo>
                  <a:lnTo>
                    <a:pt x="30" y="230"/>
                  </a:lnTo>
                  <a:lnTo>
                    <a:pt x="30" y="234"/>
                  </a:lnTo>
                  <a:lnTo>
                    <a:pt x="26" y="237"/>
                  </a:lnTo>
                  <a:lnTo>
                    <a:pt x="26" y="237"/>
                  </a:lnTo>
                  <a:lnTo>
                    <a:pt x="22" y="237"/>
                  </a:lnTo>
                  <a:lnTo>
                    <a:pt x="22" y="237"/>
                  </a:lnTo>
                  <a:lnTo>
                    <a:pt x="26" y="241"/>
                  </a:lnTo>
                  <a:lnTo>
                    <a:pt x="26" y="241"/>
                  </a:lnTo>
                  <a:lnTo>
                    <a:pt x="26" y="241"/>
                  </a:lnTo>
                  <a:lnTo>
                    <a:pt x="30" y="241"/>
                  </a:lnTo>
                  <a:lnTo>
                    <a:pt x="30" y="241"/>
                  </a:lnTo>
                  <a:lnTo>
                    <a:pt x="30" y="237"/>
                  </a:lnTo>
                  <a:lnTo>
                    <a:pt x="30" y="241"/>
                  </a:lnTo>
                  <a:lnTo>
                    <a:pt x="30" y="245"/>
                  </a:lnTo>
                  <a:lnTo>
                    <a:pt x="30" y="248"/>
                  </a:lnTo>
                  <a:lnTo>
                    <a:pt x="30" y="248"/>
                  </a:lnTo>
                  <a:lnTo>
                    <a:pt x="26" y="248"/>
                  </a:lnTo>
                  <a:lnTo>
                    <a:pt x="19" y="248"/>
                  </a:lnTo>
                  <a:lnTo>
                    <a:pt x="19" y="248"/>
                  </a:lnTo>
                  <a:lnTo>
                    <a:pt x="19" y="248"/>
                  </a:lnTo>
                  <a:lnTo>
                    <a:pt x="19" y="245"/>
                  </a:lnTo>
                  <a:lnTo>
                    <a:pt x="19" y="245"/>
                  </a:lnTo>
                  <a:lnTo>
                    <a:pt x="19" y="241"/>
                  </a:lnTo>
                  <a:lnTo>
                    <a:pt x="19" y="241"/>
                  </a:lnTo>
                  <a:lnTo>
                    <a:pt x="15" y="237"/>
                  </a:lnTo>
                  <a:lnTo>
                    <a:pt x="15" y="237"/>
                  </a:lnTo>
                  <a:lnTo>
                    <a:pt x="15" y="237"/>
                  </a:lnTo>
                  <a:lnTo>
                    <a:pt x="15" y="234"/>
                  </a:lnTo>
                  <a:lnTo>
                    <a:pt x="15" y="226"/>
                  </a:lnTo>
                  <a:lnTo>
                    <a:pt x="15" y="222"/>
                  </a:lnTo>
                  <a:lnTo>
                    <a:pt x="15" y="211"/>
                  </a:lnTo>
                  <a:lnTo>
                    <a:pt x="15" y="208"/>
                  </a:lnTo>
                  <a:lnTo>
                    <a:pt x="15" y="204"/>
                  </a:lnTo>
                  <a:lnTo>
                    <a:pt x="15" y="204"/>
                  </a:lnTo>
                  <a:lnTo>
                    <a:pt x="15" y="200"/>
                  </a:lnTo>
                  <a:lnTo>
                    <a:pt x="15" y="196"/>
                  </a:lnTo>
                  <a:lnTo>
                    <a:pt x="11" y="193"/>
                  </a:lnTo>
                  <a:lnTo>
                    <a:pt x="11" y="185"/>
                  </a:lnTo>
                  <a:lnTo>
                    <a:pt x="11" y="182"/>
                  </a:lnTo>
                  <a:lnTo>
                    <a:pt x="11" y="182"/>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49" name="Freeform 151"/>
            <p:cNvSpPr/>
            <p:nvPr/>
          </p:nvSpPr>
          <p:spPr bwMode="auto">
            <a:xfrm>
              <a:off x="4926044" y="3682902"/>
              <a:ext cx="29593" cy="28306"/>
            </a:xfrm>
            <a:custGeom>
              <a:avLst/>
              <a:gdLst>
                <a:gd name="T0" fmla="*/ 19 w 23"/>
                <a:gd name="T1" fmla="*/ 3 h 22"/>
                <a:gd name="T2" fmla="*/ 19 w 23"/>
                <a:gd name="T3" fmla="*/ 3 h 22"/>
                <a:gd name="T4" fmla="*/ 19 w 23"/>
                <a:gd name="T5" fmla="*/ 3 h 22"/>
                <a:gd name="T6" fmla="*/ 23 w 23"/>
                <a:gd name="T7" fmla="*/ 7 h 22"/>
                <a:gd name="T8" fmla="*/ 23 w 23"/>
                <a:gd name="T9" fmla="*/ 7 h 22"/>
                <a:gd name="T10" fmla="*/ 23 w 23"/>
                <a:gd name="T11" fmla="*/ 11 h 22"/>
                <a:gd name="T12" fmla="*/ 23 w 23"/>
                <a:gd name="T13" fmla="*/ 11 h 22"/>
                <a:gd name="T14" fmla="*/ 23 w 23"/>
                <a:gd name="T15" fmla="*/ 14 h 22"/>
                <a:gd name="T16" fmla="*/ 23 w 23"/>
                <a:gd name="T17" fmla="*/ 14 h 22"/>
                <a:gd name="T18" fmla="*/ 23 w 23"/>
                <a:gd name="T19" fmla="*/ 14 h 22"/>
                <a:gd name="T20" fmla="*/ 19 w 23"/>
                <a:gd name="T21" fmla="*/ 14 h 22"/>
                <a:gd name="T22" fmla="*/ 19 w 23"/>
                <a:gd name="T23" fmla="*/ 18 h 22"/>
                <a:gd name="T24" fmla="*/ 19 w 23"/>
                <a:gd name="T25" fmla="*/ 22 h 22"/>
                <a:gd name="T26" fmla="*/ 15 w 23"/>
                <a:gd name="T27" fmla="*/ 22 h 22"/>
                <a:gd name="T28" fmla="*/ 12 w 23"/>
                <a:gd name="T29" fmla="*/ 22 h 22"/>
                <a:gd name="T30" fmla="*/ 4 w 23"/>
                <a:gd name="T31" fmla="*/ 18 h 22"/>
                <a:gd name="T32" fmla="*/ 4 w 23"/>
                <a:gd name="T33" fmla="*/ 14 h 22"/>
                <a:gd name="T34" fmla="*/ 0 w 23"/>
                <a:gd name="T35" fmla="*/ 14 h 22"/>
                <a:gd name="T36" fmla="*/ 0 w 23"/>
                <a:gd name="T37" fmla="*/ 11 h 22"/>
                <a:gd name="T38" fmla="*/ 0 w 23"/>
                <a:gd name="T39" fmla="*/ 7 h 22"/>
                <a:gd name="T40" fmla="*/ 4 w 23"/>
                <a:gd name="T41" fmla="*/ 3 h 22"/>
                <a:gd name="T42" fmla="*/ 8 w 23"/>
                <a:gd name="T43" fmla="*/ 0 h 22"/>
                <a:gd name="T44" fmla="*/ 8 w 23"/>
                <a:gd name="T45" fmla="*/ 0 h 22"/>
                <a:gd name="T46" fmla="*/ 12 w 23"/>
                <a:gd name="T47" fmla="*/ 0 h 22"/>
                <a:gd name="T48" fmla="*/ 15 w 23"/>
                <a:gd name="T49" fmla="*/ 3 h 22"/>
                <a:gd name="T50" fmla="*/ 19 w 23"/>
                <a:gd name="T51" fmla="*/ 3 h 22"/>
                <a:gd name="T52" fmla="*/ 19 w 23"/>
                <a:gd name="T5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2">
                  <a:moveTo>
                    <a:pt x="19" y="3"/>
                  </a:moveTo>
                  <a:lnTo>
                    <a:pt x="19" y="3"/>
                  </a:lnTo>
                  <a:lnTo>
                    <a:pt x="19" y="3"/>
                  </a:lnTo>
                  <a:lnTo>
                    <a:pt x="23" y="7"/>
                  </a:lnTo>
                  <a:lnTo>
                    <a:pt x="23" y="7"/>
                  </a:lnTo>
                  <a:lnTo>
                    <a:pt x="23" y="11"/>
                  </a:lnTo>
                  <a:lnTo>
                    <a:pt x="23" y="11"/>
                  </a:lnTo>
                  <a:lnTo>
                    <a:pt x="23" y="14"/>
                  </a:lnTo>
                  <a:lnTo>
                    <a:pt x="23" y="14"/>
                  </a:lnTo>
                  <a:lnTo>
                    <a:pt x="23" y="14"/>
                  </a:lnTo>
                  <a:lnTo>
                    <a:pt x="19" y="14"/>
                  </a:lnTo>
                  <a:lnTo>
                    <a:pt x="19" y="18"/>
                  </a:lnTo>
                  <a:lnTo>
                    <a:pt x="19" y="22"/>
                  </a:lnTo>
                  <a:lnTo>
                    <a:pt x="15" y="22"/>
                  </a:lnTo>
                  <a:lnTo>
                    <a:pt x="12" y="22"/>
                  </a:lnTo>
                  <a:lnTo>
                    <a:pt x="4" y="18"/>
                  </a:lnTo>
                  <a:lnTo>
                    <a:pt x="4" y="14"/>
                  </a:lnTo>
                  <a:lnTo>
                    <a:pt x="0" y="14"/>
                  </a:lnTo>
                  <a:lnTo>
                    <a:pt x="0" y="11"/>
                  </a:lnTo>
                  <a:lnTo>
                    <a:pt x="0" y="7"/>
                  </a:lnTo>
                  <a:lnTo>
                    <a:pt x="4" y="3"/>
                  </a:lnTo>
                  <a:lnTo>
                    <a:pt x="8" y="0"/>
                  </a:lnTo>
                  <a:lnTo>
                    <a:pt x="8" y="0"/>
                  </a:lnTo>
                  <a:lnTo>
                    <a:pt x="12" y="0"/>
                  </a:lnTo>
                  <a:lnTo>
                    <a:pt x="15" y="3"/>
                  </a:lnTo>
                  <a:lnTo>
                    <a:pt x="19" y="3"/>
                  </a:lnTo>
                  <a:lnTo>
                    <a:pt x="19" y="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0" name="Freeform 152"/>
            <p:cNvSpPr>
              <a:spLocks noEditPoints="1"/>
            </p:cNvSpPr>
            <p:nvPr/>
          </p:nvSpPr>
          <p:spPr bwMode="auto">
            <a:xfrm>
              <a:off x="4626258" y="3610850"/>
              <a:ext cx="343531" cy="262473"/>
            </a:xfrm>
            <a:custGeom>
              <a:avLst/>
              <a:gdLst>
                <a:gd name="T0" fmla="*/ 4 w 267"/>
                <a:gd name="T1" fmla="*/ 96 h 204"/>
                <a:gd name="T2" fmla="*/ 15 w 267"/>
                <a:gd name="T3" fmla="*/ 96 h 204"/>
                <a:gd name="T4" fmla="*/ 30 w 267"/>
                <a:gd name="T5" fmla="*/ 104 h 204"/>
                <a:gd name="T6" fmla="*/ 41 w 267"/>
                <a:gd name="T7" fmla="*/ 108 h 204"/>
                <a:gd name="T8" fmla="*/ 48 w 267"/>
                <a:gd name="T9" fmla="*/ 100 h 204"/>
                <a:gd name="T10" fmla="*/ 67 w 267"/>
                <a:gd name="T11" fmla="*/ 48 h 204"/>
                <a:gd name="T12" fmla="*/ 71 w 267"/>
                <a:gd name="T13" fmla="*/ 70 h 204"/>
                <a:gd name="T14" fmla="*/ 85 w 267"/>
                <a:gd name="T15" fmla="*/ 70 h 204"/>
                <a:gd name="T16" fmla="*/ 104 w 267"/>
                <a:gd name="T17" fmla="*/ 59 h 204"/>
                <a:gd name="T18" fmla="*/ 122 w 267"/>
                <a:gd name="T19" fmla="*/ 52 h 204"/>
                <a:gd name="T20" fmla="*/ 137 w 267"/>
                <a:gd name="T21" fmla="*/ 56 h 204"/>
                <a:gd name="T22" fmla="*/ 152 w 267"/>
                <a:gd name="T23" fmla="*/ 56 h 204"/>
                <a:gd name="T24" fmla="*/ 152 w 267"/>
                <a:gd name="T25" fmla="*/ 44 h 204"/>
                <a:gd name="T26" fmla="*/ 163 w 267"/>
                <a:gd name="T27" fmla="*/ 37 h 204"/>
                <a:gd name="T28" fmla="*/ 171 w 267"/>
                <a:gd name="T29" fmla="*/ 30 h 204"/>
                <a:gd name="T30" fmla="*/ 178 w 267"/>
                <a:gd name="T31" fmla="*/ 18 h 204"/>
                <a:gd name="T32" fmla="*/ 185 w 267"/>
                <a:gd name="T33" fmla="*/ 15 h 204"/>
                <a:gd name="T34" fmla="*/ 196 w 267"/>
                <a:gd name="T35" fmla="*/ 7 h 204"/>
                <a:gd name="T36" fmla="*/ 208 w 267"/>
                <a:gd name="T37" fmla="*/ 4 h 204"/>
                <a:gd name="T38" fmla="*/ 219 w 267"/>
                <a:gd name="T39" fmla="*/ 0 h 204"/>
                <a:gd name="T40" fmla="*/ 233 w 267"/>
                <a:gd name="T41" fmla="*/ 4 h 204"/>
                <a:gd name="T42" fmla="*/ 248 w 267"/>
                <a:gd name="T43" fmla="*/ 7 h 204"/>
                <a:gd name="T44" fmla="*/ 252 w 267"/>
                <a:gd name="T45" fmla="*/ 26 h 204"/>
                <a:gd name="T46" fmla="*/ 252 w 267"/>
                <a:gd name="T47" fmla="*/ 56 h 204"/>
                <a:gd name="T48" fmla="*/ 241 w 267"/>
                <a:gd name="T49" fmla="*/ 56 h 204"/>
                <a:gd name="T50" fmla="*/ 237 w 267"/>
                <a:gd name="T51" fmla="*/ 70 h 204"/>
                <a:gd name="T52" fmla="*/ 252 w 267"/>
                <a:gd name="T53" fmla="*/ 74 h 204"/>
                <a:gd name="T54" fmla="*/ 267 w 267"/>
                <a:gd name="T55" fmla="*/ 70 h 204"/>
                <a:gd name="T56" fmla="*/ 263 w 267"/>
                <a:gd name="T57" fmla="*/ 85 h 204"/>
                <a:gd name="T58" fmla="*/ 252 w 267"/>
                <a:gd name="T59" fmla="*/ 104 h 204"/>
                <a:gd name="T60" fmla="*/ 241 w 267"/>
                <a:gd name="T61" fmla="*/ 111 h 204"/>
                <a:gd name="T62" fmla="*/ 230 w 267"/>
                <a:gd name="T63" fmla="*/ 122 h 204"/>
                <a:gd name="T64" fmla="*/ 211 w 267"/>
                <a:gd name="T65" fmla="*/ 148 h 204"/>
                <a:gd name="T66" fmla="*/ 185 w 267"/>
                <a:gd name="T67" fmla="*/ 167 h 204"/>
                <a:gd name="T68" fmla="*/ 167 w 267"/>
                <a:gd name="T69" fmla="*/ 182 h 204"/>
                <a:gd name="T70" fmla="*/ 152 w 267"/>
                <a:gd name="T71" fmla="*/ 185 h 204"/>
                <a:gd name="T72" fmla="*/ 141 w 267"/>
                <a:gd name="T73" fmla="*/ 193 h 204"/>
                <a:gd name="T74" fmla="*/ 130 w 267"/>
                <a:gd name="T75" fmla="*/ 193 h 204"/>
                <a:gd name="T76" fmla="*/ 104 w 267"/>
                <a:gd name="T77" fmla="*/ 193 h 204"/>
                <a:gd name="T78" fmla="*/ 89 w 267"/>
                <a:gd name="T79" fmla="*/ 193 h 204"/>
                <a:gd name="T80" fmla="*/ 82 w 267"/>
                <a:gd name="T81" fmla="*/ 197 h 204"/>
                <a:gd name="T82" fmla="*/ 63 w 267"/>
                <a:gd name="T83" fmla="*/ 197 h 204"/>
                <a:gd name="T84" fmla="*/ 52 w 267"/>
                <a:gd name="T85" fmla="*/ 204 h 204"/>
                <a:gd name="T86" fmla="*/ 37 w 267"/>
                <a:gd name="T87" fmla="*/ 197 h 204"/>
                <a:gd name="T88" fmla="*/ 30 w 267"/>
                <a:gd name="T89" fmla="*/ 193 h 204"/>
                <a:gd name="T90" fmla="*/ 26 w 267"/>
                <a:gd name="T91" fmla="*/ 189 h 204"/>
                <a:gd name="T92" fmla="*/ 19 w 267"/>
                <a:gd name="T93" fmla="*/ 171 h 204"/>
                <a:gd name="T94" fmla="*/ 26 w 267"/>
                <a:gd name="T95" fmla="*/ 167 h 204"/>
                <a:gd name="T96" fmla="*/ 19 w 267"/>
                <a:gd name="T97" fmla="*/ 145 h 204"/>
                <a:gd name="T98" fmla="*/ 8 w 267"/>
                <a:gd name="T99" fmla="*/ 108 h 204"/>
                <a:gd name="T100" fmla="*/ 174 w 267"/>
                <a:gd name="T101" fmla="*/ 130 h 204"/>
                <a:gd name="T102" fmla="*/ 185 w 267"/>
                <a:gd name="T103" fmla="*/ 133 h 204"/>
                <a:gd name="T104" fmla="*/ 196 w 267"/>
                <a:gd name="T105" fmla="*/ 126 h 204"/>
                <a:gd name="T106" fmla="*/ 200 w 267"/>
                <a:gd name="T107" fmla="*/ 119 h 204"/>
                <a:gd name="T108" fmla="*/ 200 w 267"/>
                <a:gd name="T109" fmla="*/ 104 h 204"/>
                <a:gd name="T110" fmla="*/ 193 w 267"/>
                <a:gd name="T111" fmla="*/ 100 h 204"/>
                <a:gd name="T112" fmla="*/ 178 w 267"/>
                <a:gd name="T113" fmla="*/ 108 h 204"/>
                <a:gd name="T114" fmla="*/ 174 w 267"/>
                <a:gd name="T115" fmla="*/ 12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 h="204">
                  <a:moveTo>
                    <a:pt x="0" y="100"/>
                  </a:moveTo>
                  <a:lnTo>
                    <a:pt x="4" y="100"/>
                  </a:lnTo>
                  <a:lnTo>
                    <a:pt x="4" y="96"/>
                  </a:lnTo>
                  <a:lnTo>
                    <a:pt x="4" y="96"/>
                  </a:lnTo>
                  <a:lnTo>
                    <a:pt x="4" y="96"/>
                  </a:lnTo>
                  <a:lnTo>
                    <a:pt x="8" y="93"/>
                  </a:lnTo>
                  <a:lnTo>
                    <a:pt x="11" y="93"/>
                  </a:lnTo>
                  <a:lnTo>
                    <a:pt x="11" y="93"/>
                  </a:lnTo>
                  <a:lnTo>
                    <a:pt x="15" y="93"/>
                  </a:lnTo>
                  <a:lnTo>
                    <a:pt x="15" y="96"/>
                  </a:lnTo>
                  <a:lnTo>
                    <a:pt x="15" y="104"/>
                  </a:lnTo>
                  <a:lnTo>
                    <a:pt x="22" y="104"/>
                  </a:lnTo>
                  <a:lnTo>
                    <a:pt x="26" y="104"/>
                  </a:lnTo>
                  <a:lnTo>
                    <a:pt x="26" y="104"/>
                  </a:lnTo>
                  <a:lnTo>
                    <a:pt x="30" y="104"/>
                  </a:lnTo>
                  <a:lnTo>
                    <a:pt x="34" y="104"/>
                  </a:lnTo>
                  <a:lnTo>
                    <a:pt x="34" y="104"/>
                  </a:lnTo>
                  <a:lnTo>
                    <a:pt x="37" y="104"/>
                  </a:lnTo>
                  <a:lnTo>
                    <a:pt x="37" y="108"/>
                  </a:lnTo>
                  <a:lnTo>
                    <a:pt x="41" y="108"/>
                  </a:lnTo>
                  <a:lnTo>
                    <a:pt x="41" y="108"/>
                  </a:lnTo>
                  <a:lnTo>
                    <a:pt x="41" y="104"/>
                  </a:lnTo>
                  <a:lnTo>
                    <a:pt x="45" y="100"/>
                  </a:lnTo>
                  <a:lnTo>
                    <a:pt x="45" y="100"/>
                  </a:lnTo>
                  <a:lnTo>
                    <a:pt x="48" y="100"/>
                  </a:lnTo>
                  <a:lnTo>
                    <a:pt x="52" y="96"/>
                  </a:lnTo>
                  <a:lnTo>
                    <a:pt x="56" y="96"/>
                  </a:lnTo>
                  <a:lnTo>
                    <a:pt x="59" y="96"/>
                  </a:lnTo>
                  <a:lnTo>
                    <a:pt x="59" y="44"/>
                  </a:lnTo>
                  <a:lnTo>
                    <a:pt x="67" y="48"/>
                  </a:lnTo>
                  <a:lnTo>
                    <a:pt x="67" y="52"/>
                  </a:lnTo>
                  <a:lnTo>
                    <a:pt x="71" y="59"/>
                  </a:lnTo>
                  <a:lnTo>
                    <a:pt x="71" y="63"/>
                  </a:lnTo>
                  <a:lnTo>
                    <a:pt x="71" y="67"/>
                  </a:lnTo>
                  <a:lnTo>
                    <a:pt x="71" y="70"/>
                  </a:lnTo>
                  <a:lnTo>
                    <a:pt x="74" y="70"/>
                  </a:lnTo>
                  <a:lnTo>
                    <a:pt x="78" y="70"/>
                  </a:lnTo>
                  <a:lnTo>
                    <a:pt x="82" y="70"/>
                  </a:lnTo>
                  <a:lnTo>
                    <a:pt x="85" y="70"/>
                  </a:lnTo>
                  <a:lnTo>
                    <a:pt x="85" y="70"/>
                  </a:lnTo>
                  <a:lnTo>
                    <a:pt x="89" y="67"/>
                  </a:lnTo>
                  <a:lnTo>
                    <a:pt x="93" y="67"/>
                  </a:lnTo>
                  <a:lnTo>
                    <a:pt x="96" y="63"/>
                  </a:lnTo>
                  <a:lnTo>
                    <a:pt x="100" y="63"/>
                  </a:lnTo>
                  <a:lnTo>
                    <a:pt x="104" y="59"/>
                  </a:lnTo>
                  <a:lnTo>
                    <a:pt x="108" y="52"/>
                  </a:lnTo>
                  <a:lnTo>
                    <a:pt x="111" y="48"/>
                  </a:lnTo>
                  <a:lnTo>
                    <a:pt x="115" y="48"/>
                  </a:lnTo>
                  <a:lnTo>
                    <a:pt x="119" y="48"/>
                  </a:lnTo>
                  <a:lnTo>
                    <a:pt x="122" y="52"/>
                  </a:lnTo>
                  <a:lnTo>
                    <a:pt x="122" y="52"/>
                  </a:lnTo>
                  <a:lnTo>
                    <a:pt x="130" y="56"/>
                  </a:lnTo>
                  <a:lnTo>
                    <a:pt x="133" y="56"/>
                  </a:lnTo>
                  <a:lnTo>
                    <a:pt x="133" y="56"/>
                  </a:lnTo>
                  <a:lnTo>
                    <a:pt x="137" y="56"/>
                  </a:lnTo>
                  <a:lnTo>
                    <a:pt x="141" y="56"/>
                  </a:lnTo>
                  <a:lnTo>
                    <a:pt x="145" y="56"/>
                  </a:lnTo>
                  <a:lnTo>
                    <a:pt x="145" y="56"/>
                  </a:lnTo>
                  <a:lnTo>
                    <a:pt x="148" y="56"/>
                  </a:lnTo>
                  <a:lnTo>
                    <a:pt x="152" y="56"/>
                  </a:lnTo>
                  <a:lnTo>
                    <a:pt x="152" y="52"/>
                  </a:lnTo>
                  <a:lnTo>
                    <a:pt x="152" y="52"/>
                  </a:lnTo>
                  <a:lnTo>
                    <a:pt x="152" y="48"/>
                  </a:lnTo>
                  <a:lnTo>
                    <a:pt x="152" y="48"/>
                  </a:lnTo>
                  <a:lnTo>
                    <a:pt x="152" y="44"/>
                  </a:lnTo>
                  <a:lnTo>
                    <a:pt x="156" y="41"/>
                  </a:lnTo>
                  <a:lnTo>
                    <a:pt x="159" y="41"/>
                  </a:lnTo>
                  <a:lnTo>
                    <a:pt x="159" y="41"/>
                  </a:lnTo>
                  <a:lnTo>
                    <a:pt x="163" y="37"/>
                  </a:lnTo>
                  <a:lnTo>
                    <a:pt x="163" y="37"/>
                  </a:lnTo>
                  <a:lnTo>
                    <a:pt x="163" y="37"/>
                  </a:lnTo>
                  <a:lnTo>
                    <a:pt x="167" y="33"/>
                  </a:lnTo>
                  <a:lnTo>
                    <a:pt x="167" y="33"/>
                  </a:lnTo>
                  <a:lnTo>
                    <a:pt x="171" y="33"/>
                  </a:lnTo>
                  <a:lnTo>
                    <a:pt x="171" y="30"/>
                  </a:lnTo>
                  <a:lnTo>
                    <a:pt x="174" y="30"/>
                  </a:lnTo>
                  <a:lnTo>
                    <a:pt x="174" y="30"/>
                  </a:lnTo>
                  <a:lnTo>
                    <a:pt x="171" y="26"/>
                  </a:lnTo>
                  <a:lnTo>
                    <a:pt x="171" y="22"/>
                  </a:lnTo>
                  <a:lnTo>
                    <a:pt x="178" y="18"/>
                  </a:lnTo>
                  <a:lnTo>
                    <a:pt x="178" y="18"/>
                  </a:lnTo>
                  <a:lnTo>
                    <a:pt x="182" y="18"/>
                  </a:lnTo>
                  <a:lnTo>
                    <a:pt x="182" y="15"/>
                  </a:lnTo>
                  <a:lnTo>
                    <a:pt x="185" y="15"/>
                  </a:lnTo>
                  <a:lnTo>
                    <a:pt x="185" y="15"/>
                  </a:lnTo>
                  <a:lnTo>
                    <a:pt x="185" y="11"/>
                  </a:lnTo>
                  <a:lnTo>
                    <a:pt x="189" y="11"/>
                  </a:lnTo>
                  <a:lnTo>
                    <a:pt x="193" y="7"/>
                  </a:lnTo>
                  <a:lnTo>
                    <a:pt x="196" y="7"/>
                  </a:lnTo>
                  <a:lnTo>
                    <a:pt x="196" y="7"/>
                  </a:lnTo>
                  <a:lnTo>
                    <a:pt x="196" y="7"/>
                  </a:lnTo>
                  <a:lnTo>
                    <a:pt x="200" y="7"/>
                  </a:lnTo>
                  <a:lnTo>
                    <a:pt x="204" y="7"/>
                  </a:lnTo>
                  <a:lnTo>
                    <a:pt x="204" y="4"/>
                  </a:lnTo>
                  <a:lnTo>
                    <a:pt x="208" y="4"/>
                  </a:lnTo>
                  <a:lnTo>
                    <a:pt x="208" y="0"/>
                  </a:lnTo>
                  <a:lnTo>
                    <a:pt x="208" y="0"/>
                  </a:lnTo>
                  <a:lnTo>
                    <a:pt x="211" y="0"/>
                  </a:lnTo>
                  <a:lnTo>
                    <a:pt x="211" y="0"/>
                  </a:lnTo>
                  <a:lnTo>
                    <a:pt x="219" y="0"/>
                  </a:lnTo>
                  <a:lnTo>
                    <a:pt x="222" y="0"/>
                  </a:lnTo>
                  <a:lnTo>
                    <a:pt x="226" y="0"/>
                  </a:lnTo>
                  <a:lnTo>
                    <a:pt x="226" y="0"/>
                  </a:lnTo>
                  <a:lnTo>
                    <a:pt x="230" y="4"/>
                  </a:lnTo>
                  <a:lnTo>
                    <a:pt x="233" y="4"/>
                  </a:lnTo>
                  <a:lnTo>
                    <a:pt x="233" y="4"/>
                  </a:lnTo>
                  <a:lnTo>
                    <a:pt x="237" y="0"/>
                  </a:lnTo>
                  <a:lnTo>
                    <a:pt x="245" y="4"/>
                  </a:lnTo>
                  <a:lnTo>
                    <a:pt x="248" y="4"/>
                  </a:lnTo>
                  <a:lnTo>
                    <a:pt x="248" y="7"/>
                  </a:lnTo>
                  <a:lnTo>
                    <a:pt x="248" y="15"/>
                  </a:lnTo>
                  <a:lnTo>
                    <a:pt x="252" y="18"/>
                  </a:lnTo>
                  <a:lnTo>
                    <a:pt x="252" y="22"/>
                  </a:lnTo>
                  <a:lnTo>
                    <a:pt x="252" y="26"/>
                  </a:lnTo>
                  <a:lnTo>
                    <a:pt x="252" y="26"/>
                  </a:lnTo>
                  <a:lnTo>
                    <a:pt x="252" y="30"/>
                  </a:lnTo>
                  <a:lnTo>
                    <a:pt x="252" y="33"/>
                  </a:lnTo>
                  <a:lnTo>
                    <a:pt x="252" y="44"/>
                  </a:lnTo>
                  <a:lnTo>
                    <a:pt x="252" y="48"/>
                  </a:lnTo>
                  <a:lnTo>
                    <a:pt x="252" y="56"/>
                  </a:lnTo>
                  <a:lnTo>
                    <a:pt x="252" y="59"/>
                  </a:lnTo>
                  <a:lnTo>
                    <a:pt x="248" y="59"/>
                  </a:lnTo>
                  <a:lnTo>
                    <a:pt x="245" y="56"/>
                  </a:lnTo>
                  <a:lnTo>
                    <a:pt x="241" y="56"/>
                  </a:lnTo>
                  <a:lnTo>
                    <a:pt x="241" y="56"/>
                  </a:lnTo>
                  <a:lnTo>
                    <a:pt x="237" y="59"/>
                  </a:lnTo>
                  <a:lnTo>
                    <a:pt x="233" y="63"/>
                  </a:lnTo>
                  <a:lnTo>
                    <a:pt x="233" y="67"/>
                  </a:lnTo>
                  <a:lnTo>
                    <a:pt x="233" y="70"/>
                  </a:lnTo>
                  <a:lnTo>
                    <a:pt x="237" y="70"/>
                  </a:lnTo>
                  <a:lnTo>
                    <a:pt x="237" y="74"/>
                  </a:lnTo>
                  <a:lnTo>
                    <a:pt x="245" y="78"/>
                  </a:lnTo>
                  <a:lnTo>
                    <a:pt x="248" y="78"/>
                  </a:lnTo>
                  <a:lnTo>
                    <a:pt x="252" y="78"/>
                  </a:lnTo>
                  <a:lnTo>
                    <a:pt x="252" y="74"/>
                  </a:lnTo>
                  <a:lnTo>
                    <a:pt x="252" y="70"/>
                  </a:lnTo>
                  <a:lnTo>
                    <a:pt x="256" y="70"/>
                  </a:lnTo>
                  <a:lnTo>
                    <a:pt x="256" y="70"/>
                  </a:lnTo>
                  <a:lnTo>
                    <a:pt x="263" y="70"/>
                  </a:lnTo>
                  <a:lnTo>
                    <a:pt x="267" y="70"/>
                  </a:lnTo>
                  <a:lnTo>
                    <a:pt x="267" y="70"/>
                  </a:lnTo>
                  <a:lnTo>
                    <a:pt x="263" y="74"/>
                  </a:lnTo>
                  <a:lnTo>
                    <a:pt x="267" y="74"/>
                  </a:lnTo>
                  <a:lnTo>
                    <a:pt x="263" y="82"/>
                  </a:lnTo>
                  <a:lnTo>
                    <a:pt x="263" y="85"/>
                  </a:lnTo>
                  <a:lnTo>
                    <a:pt x="259" y="89"/>
                  </a:lnTo>
                  <a:lnTo>
                    <a:pt x="259" y="96"/>
                  </a:lnTo>
                  <a:lnTo>
                    <a:pt x="256" y="96"/>
                  </a:lnTo>
                  <a:lnTo>
                    <a:pt x="256" y="100"/>
                  </a:lnTo>
                  <a:lnTo>
                    <a:pt x="252" y="104"/>
                  </a:lnTo>
                  <a:lnTo>
                    <a:pt x="248" y="104"/>
                  </a:lnTo>
                  <a:lnTo>
                    <a:pt x="248" y="108"/>
                  </a:lnTo>
                  <a:lnTo>
                    <a:pt x="245" y="108"/>
                  </a:lnTo>
                  <a:lnTo>
                    <a:pt x="245" y="111"/>
                  </a:lnTo>
                  <a:lnTo>
                    <a:pt x="241" y="111"/>
                  </a:lnTo>
                  <a:lnTo>
                    <a:pt x="237" y="115"/>
                  </a:lnTo>
                  <a:lnTo>
                    <a:pt x="233" y="119"/>
                  </a:lnTo>
                  <a:lnTo>
                    <a:pt x="233" y="119"/>
                  </a:lnTo>
                  <a:lnTo>
                    <a:pt x="233" y="122"/>
                  </a:lnTo>
                  <a:lnTo>
                    <a:pt x="230" y="122"/>
                  </a:lnTo>
                  <a:lnTo>
                    <a:pt x="226" y="126"/>
                  </a:lnTo>
                  <a:lnTo>
                    <a:pt x="219" y="137"/>
                  </a:lnTo>
                  <a:lnTo>
                    <a:pt x="215" y="141"/>
                  </a:lnTo>
                  <a:lnTo>
                    <a:pt x="215" y="148"/>
                  </a:lnTo>
                  <a:lnTo>
                    <a:pt x="211" y="148"/>
                  </a:lnTo>
                  <a:lnTo>
                    <a:pt x="208" y="152"/>
                  </a:lnTo>
                  <a:lnTo>
                    <a:pt x="208" y="152"/>
                  </a:lnTo>
                  <a:lnTo>
                    <a:pt x="204" y="152"/>
                  </a:lnTo>
                  <a:lnTo>
                    <a:pt x="189" y="167"/>
                  </a:lnTo>
                  <a:lnTo>
                    <a:pt x="185" y="167"/>
                  </a:lnTo>
                  <a:lnTo>
                    <a:pt x="185" y="171"/>
                  </a:lnTo>
                  <a:lnTo>
                    <a:pt x="185" y="171"/>
                  </a:lnTo>
                  <a:lnTo>
                    <a:pt x="171" y="178"/>
                  </a:lnTo>
                  <a:lnTo>
                    <a:pt x="171" y="182"/>
                  </a:lnTo>
                  <a:lnTo>
                    <a:pt x="167" y="182"/>
                  </a:lnTo>
                  <a:lnTo>
                    <a:pt x="167" y="182"/>
                  </a:lnTo>
                  <a:lnTo>
                    <a:pt x="159" y="185"/>
                  </a:lnTo>
                  <a:lnTo>
                    <a:pt x="156" y="185"/>
                  </a:lnTo>
                  <a:lnTo>
                    <a:pt x="152" y="185"/>
                  </a:lnTo>
                  <a:lnTo>
                    <a:pt x="152" y="185"/>
                  </a:lnTo>
                  <a:lnTo>
                    <a:pt x="145" y="185"/>
                  </a:lnTo>
                  <a:lnTo>
                    <a:pt x="141" y="185"/>
                  </a:lnTo>
                  <a:lnTo>
                    <a:pt x="141" y="189"/>
                  </a:lnTo>
                  <a:lnTo>
                    <a:pt x="141" y="193"/>
                  </a:lnTo>
                  <a:lnTo>
                    <a:pt x="141" y="193"/>
                  </a:lnTo>
                  <a:lnTo>
                    <a:pt x="137" y="193"/>
                  </a:lnTo>
                  <a:lnTo>
                    <a:pt x="133" y="189"/>
                  </a:lnTo>
                  <a:lnTo>
                    <a:pt x="130" y="189"/>
                  </a:lnTo>
                  <a:lnTo>
                    <a:pt x="126" y="193"/>
                  </a:lnTo>
                  <a:lnTo>
                    <a:pt x="130" y="193"/>
                  </a:lnTo>
                  <a:lnTo>
                    <a:pt x="126" y="197"/>
                  </a:lnTo>
                  <a:lnTo>
                    <a:pt x="119" y="193"/>
                  </a:lnTo>
                  <a:lnTo>
                    <a:pt x="119" y="193"/>
                  </a:lnTo>
                  <a:lnTo>
                    <a:pt x="111" y="189"/>
                  </a:lnTo>
                  <a:lnTo>
                    <a:pt x="104" y="193"/>
                  </a:lnTo>
                  <a:lnTo>
                    <a:pt x="104" y="193"/>
                  </a:lnTo>
                  <a:lnTo>
                    <a:pt x="104" y="193"/>
                  </a:lnTo>
                  <a:lnTo>
                    <a:pt x="100" y="193"/>
                  </a:lnTo>
                  <a:lnTo>
                    <a:pt x="89" y="193"/>
                  </a:lnTo>
                  <a:lnTo>
                    <a:pt x="89" y="193"/>
                  </a:lnTo>
                  <a:lnTo>
                    <a:pt x="85" y="197"/>
                  </a:lnTo>
                  <a:lnTo>
                    <a:pt x="85" y="193"/>
                  </a:lnTo>
                  <a:lnTo>
                    <a:pt x="82" y="193"/>
                  </a:lnTo>
                  <a:lnTo>
                    <a:pt x="82" y="197"/>
                  </a:lnTo>
                  <a:lnTo>
                    <a:pt x="82" y="197"/>
                  </a:lnTo>
                  <a:lnTo>
                    <a:pt x="74" y="197"/>
                  </a:lnTo>
                  <a:lnTo>
                    <a:pt x="74" y="197"/>
                  </a:lnTo>
                  <a:lnTo>
                    <a:pt x="67" y="197"/>
                  </a:lnTo>
                  <a:lnTo>
                    <a:pt x="63" y="197"/>
                  </a:lnTo>
                  <a:lnTo>
                    <a:pt x="63" y="197"/>
                  </a:lnTo>
                  <a:lnTo>
                    <a:pt x="59" y="197"/>
                  </a:lnTo>
                  <a:lnTo>
                    <a:pt x="56" y="200"/>
                  </a:lnTo>
                  <a:lnTo>
                    <a:pt x="52" y="200"/>
                  </a:lnTo>
                  <a:lnTo>
                    <a:pt x="52" y="204"/>
                  </a:lnTo>
                  <a:lnTo>
                    <a:pt x="52" y="204"/>
                  </a:lnTo>
                  <a:lnTo>
                    <a:pt x="48" y="204"/>
                  </a:lnTo>
                  <a:lnTo>
                    <a:pt x="41" y="200"/>
                  </a:lnTo>
                  <a:lnTo>
                    <a:pt x="41" y="200"/>
                  </a:lnTo>
                  <a:lnTo>
                    <a:pt x="37" y="197"/>
                  </a:lnTo>
                  <a:lnTo>
                    <a:pt x="37" y="197"/>
                  </a:lnTo>
                  <a:lnTo>
                    <a:pt x="34" y="197"/>
                  </a:lnTo>
                  <a:lnTo>
                    <a:pt x="34" y="197"/>
                  </a:lnTo>
                  <a:lnTo>
                    <a:pt x="34" y="197"/>
                  </a:lnTo>
                  <a:lnTo>
                    <a:pt x="34" y="193"/>
                  </a:lnTo>
                  <a:lnTo>
                    <a:pt x="30" y="193"/>
                  </a:lnTo>
                  <a:lnTo>
                    <a:pt x="26" y="193"/>
                  </a:lnTo>
                  <a:lnTo>
                    <a:pt x="26" y="197"/>
                  </a:lnTo>
                  <a:lnTo>
                    <a:pt x="22" y="197"/>
                  </a:lnTo>
                  <a:lnTo>
                    <a:pt x="22" y="193"/>
                  </a:lnTo>
                  <a:lnTo>
                    <a:pt x="26" y="189"/>
                  </a:lnTo>
                  <a:lnTo>
                    <a:pt x="22" y="185"/>
                  </a:lnTo>
                  <a:lnTo>
                    <a:pt x="26" y="182"/>
                  </a:lnTo>
                  <a:lnTo>
                    <a:pt x="22" y="178"/>
                  </a:lnTo>
                  <a:lnTo>
                    <a:pt x="22" y="174"/>
                  </a:lnTo>
                  <a:lnTo>
                    <a:pt x="19" y="171"/>
                  </a:lnTo>
                  <a:lnTo>
                    <a:pt x="19" y="167"/>
                  </a:lnTo>
                  <a:lnTo>
                    <a:pt x="19" y="167"/>
                  </a:lnTo>
                  <a:lnTo>
                    <a:pt x="22" y="167"/>
                  </a:lnTo>
                  <a:lnTo>
                    <a:pt x="22" y="167"/>
                  </a:lnTo>
                  <a:lnTo>
                    <a:pt x="26" y="167"/>
                  </a:lnTo>
                  <a:lnTo>
                    <a:pt x="26" y="163"/>
                  </a:lnTo>
                  <a:lnTo>
                    <a:pt x="22" y="156"/>
                  </a:lnTo>
                  <a:lnTo>
                    <a:pt x="26" y="156"/>
                  </a:lnTo>
                  <a:lnTo>
                    <a:pt x="19" y="148"/>
                  </a:lnTo>
                  <a:lnTo>
                    <a:pt x="19" y="145"/>
                  </a:lnTo>
                  <a:lnTo>
                    <a:pt x="15" y="137"/>
                  </a:lnTo>
                  <a:lnTo>
                    <a:pt x="11" y="130"/>
                  </a:lnTo>
                  <a:lnTo>
                    <a:pt x="8" y="122"/>
                  </a:lnTo>
                  <a:lnTo>
                    <a:pt x="11" y="119"/>
                  </a:lnTo>
                  <a:lnTo>
                    <a:pt x="8" y="108"/>
                  </a:lnTo>
                  <a:lnTo>
                    <a:pt x="0" y="104"/>
                  </a:lnTo>
                  <a:lnTo>
                    <a:pt x="0" y="100"/>
                  </a:lnTo>
                  <a:lnTo>
                    <a:pt x="0" y="100"/>
                  </a:lnTo>
                  <a:lnTo>
                    <a:pt x="0" y="100"/>
                  </a:lnTo>
                  <a:close/>
                  <a:moveTo>
                    <a:pt x="174" y="130"/>
                  </a:moveTo>
                  <a:lnTo>
                    <a:pt x="178" y="130"/>
                  </a:lnTo>
                  <a:lnTo>
                    <a:pt x="178" y="133"/>
                  </a:lnTo>
                  <a:lnTo>
                    <a:pt x="182" y="133"/>
                  </a:lnTo>
                  <a:lnTo>
                    <a:pt x="185" y="133"/>
                  </a:lnTo>
                  <a:lnTo>
                    <a:pt x="185" y="133"/>
                  </a:lnTo>
                  <a:lnTo>
                    <a:pt x="189" y="130"/>
                  </a:lnTo>
                  <a:lnTo>
                    <a:pt x="189" y="126"/>
                  </a:lnTo>
                  <a:lnTo>
                    <a:pt x="193" y="126"/>
                  </a:lnTo>
                  <a:lnTo>
                    <a:pt x="193" y="126"/>
                  </a:lnTo>
                  <a:lnTo>
                    <a:pt x="196" y="126"/>
                  </a:lnTo>
                  <a:lnTo>
                    <a:pt x="200" y="126"/>
                  </a:lnTo>
                  <a:lnTo>
                    <a:pt x="204" y="122"/>
                  </a:lnTo>
                  <a:lnTo>
                    <a:pt x="204" y="122"/>
                  </a:lnTo>
                  <a:lnTo>
                    <a:pt x="200" y="119"/>
                  </a:lnTo>
                  <a:lnTo>
                    <a:pt x="200" y="119"/>
                  </a:lnTo>
                  <a:lnTo>
                    <a:pt x="204" y="119"/>
                  </a:lnTo>
                  <a:lnTo>
                    <a:pt x="208" y="115"/>
                  </a:lnTo>
                  <a:lnTo>
                    <a:pt x="208" y="111"/>
                  </a:lnTo>
                  <a:lnTo>
                    <a:pt x="204" y="104"/>
                  </a:lnTo>
                  <a:lnTo>
                    <a:pt x="200" y="104"/>
                  </a:lnTo>
                  <a:lnTo>
                    <a:pt x="196" y="104"/>
                  </a:lnTo>
                  <a:lnTo>
                    <a:pt x="196" y="104"/>
                  </a:lnTo>
                  <a:lnTo>
                    <a:pt x="196" y="104"/>
                  </a:lnTo>
                  <a:lnTo>
                    <a:pt x="193" y="100"/>
                  </a:lnTo>
                  <a:lnTo>
                    <a:pt x="193" y="100"/>
                  </a:lnTo>
                  <a:lnTo>
                    <a:pt x="189" y="104"/>
                  </a:lnTo>
                  <a:lnTo>
                    <a:pt x="189" y="104"/>
                  </a:lnTo>
                  <a:lnTo>
                    <a:pt x="185" y="104"/>
                  </a:lnTo>
                  <a:lnTo>
                    <a:pt x="182" y="108"/>
                  </a:lnTo>
                  <a:lnTo>
                    <a:pt x="178" y="108"/>
                  </a:lnTo>
                  <a:lnTo>
                    <a:pt x="174" y="115"/>
                  </a:lnTo>
                  <a:lnTo>
                    <a:pt x="171" y="115"/>
                  </a:lnTo>
                  <a:lnTo>
                    <a:pt x="171" y="119"/>
                  </a:lnTo>
                  <a:lnTo>
                    <a:pt x="171" y="119"/>
                  </a:lnTo>
                  <a:lnTo>
                    <a:pt x="174" y="122"/>
                  </a:lnTo>
                  <a:lnTo>
                    <a:pt x="174" y="122"/>
                  </a:lnTo>
                  <a:lnTo>
                    <a:pt x="174" y="126"/>
                  </a:lnTo>
                  <a:lnTo>
                    <a:pt x="174" y="13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1" name="Freeform 153"/>
            <p:cNvSpPr/>
            <p:nvPr/>
          </p:nvSpPr>
          <p:spPr bwMode="auto">
            <a:xfrm>
              <a:off x="4846271" y="3739514"/>
              <a:ext cx="47606" cy="42459"/>
            </a:xfrm>
            <a:custGeom>
              <a:avLst/>
              <a:gdLst>
                <a:gd name="T0" fmla="*/ 3 w 37"/>
                <a:gd name="T1" fmla="*/ 30 h 33"/>
                <a:gd name="T2" fmla="*/ 3 w 37"/>
                <a:gd name="T3" fmla="*/ 26 h 33"/>
                <a:gd name="T4" fmla="*/ 3 w 37"/>
                <a:gd name="T5" fmla="*/ 22 h 33"/>
                <a:gd name="T6" fmla="*/ 3 w 37"/>
                <a:gd name="T7" fmla="*/ 22 h 33"/>
                <a:gd name="T8" fmla="*/ 0 w 37"/>
                <a:gd name="T9" fmla="*/ 19 h 33"/>
                <a:gd name="T10" fmla="*/ 0 w 37"/>
                <a:gd name="T11" fmla="*/ 19 h 33"/>
                <a:gd name="T12" fmla="*/ 0 w 37"/>
                <a:gd name="T13" fmla="*/ 15 h 33"/>
                <a:gd name="T14" fmla="*/ 3 w 37"/>
                <a:gd name="T15" fmla="*/ 15 h 33"/>
                <a:gd name="T16" fmla="*/ 7 w 37"/>
                <a:gd name="T17" fmla="*/ 8 h 33"/>
                <a:gd name="T18" fmla="*/ 11 w 37"/>
                <a:gd name="T19" fmla="*/ 8 h 33"/>
                <a:gd name="T20" fmla="*/ 14 w 37"/>
                <a:gd name="T21" fmla="*/ 4 h 33"/>
                <a:gd name="T22" fmla="*/ 18 w 37"/>
                <a:gd name="T23" fmla="*/ 4 h 33"/>
                <a:gd name="T24" fmla="*/ 18 w 37"/>
                <a:gd name="T25" fmla="*/ 4 h 33"/>
                <a:gd name="T26" fmla="*/ 22 w 37"/>
                <a:gd name="T27" fmla="*/ 0 h 33"/>
                <a:gd name="T28" fmla="*/ 22 w 37"/>
                <a:gd name="T29" fmla="*/ 0 h 33"/>
                <a:gd name="T30" fmla="*/ 25 w 37"/>
                <a:gd name="T31" fmla="*/ 4 h 33"/>
                <a:gd name="T32" fmla="*/ 25 w 37"/>
                <a:gd name="T33" fmla="*/ 4 h 33"/>
                <a:gd name="T34" fmla="*/ 25 w 37"/>
                <a:gd name="T35" fmla="*/ 4 h 33"/>
                <a:gd name="T36" fmla="*/ 29 w 37"/>
                <a:gd name="T37" fmla="*/ 4 h 33"/>
                <a:gd name="T38" fmla="*/ 33 w 37"/>
                <a:gd name="T39" fmla="*/ 4 h 33"/>
                <a:gd name="T40" fmla="*/ 37 w 37"/>
                <a:gd name="T41" fmla="*/ 11 h 33"/>
                <a:gd name="T42" fmla="*/ 37 w 37"/>
                <a:gd name="T43" fmla="*/ 15 h 33"/>
                <a:gd name="T44" fmla="*/ 33 w 37"/>
                <a:gd name="T45" fmla="*/ 19 h 33"/>
                <a:gd name="T46" fmla="*/ 29 w 37"/>
                <a:gd name="T47" fmla="*/ 19 h 33"/>
                <a:gd name="T48" fmla="*/ 29 w 37"/>
                <a:gd name="T49" fmla="*/ 19 h 33"/>
                <a:gd name="T50" fmla="*/ 33 w 37"/>
                <a:gd name="T51" fmla="*/ 22 h 33"/>
                <a:gd name="T52" fmla="*/ 33 w 37"/>
                <a:gd name="T53" fmla="*/ 22 h 33"/>
                <a:gd name="T54" fmla="*/ 29 w 37"/>
                <a:gd name="T55" fmla="*/ 26 h 33"/>
                <a:gd name="T56" fmla="*/ 25 w 37"/>
                <a:gd name="T57" fmla="*/ 26 h 33"/>
                <a:gd name="T58" fmla="*/ 22 w 37"/>
                <a:gd name="T59" fmla="*/ 26 h 33"/>
                <a:gd name="T60" fmla="*/ 22 w 37"/>
                <a:gd name="T61" fmla="*/ 26 h 33"/>
                <a:gd name="T62" fmla="*/ 18 w 37"/>
                <a:gd name="T63" fmla="*/ 26 h 33"/>
                <a:gd name="T64" fmla="*/ 18 w 37"/>
                <a:gd name="T65" fmla="*/ 30 h 33"/>
                <a:gd name="T66" fmla="*/ 14 w 37"/>
                <a:gd name="T67" fmla="*/ 33 h 33"/>
                <a:gd name="T68" fmla="*/ 14 w 37"/>
                <a:gd name="T69" fmla="*/ 33 h 33"/>
                <a:gd name="T70" fmla="*/ 11 w 37"/>
                <a:gd name="T71" fmla="*/ 33 h 33"/>
                <a:gd name="T72" fmla="*/ 7 w 37"/>
                <a:gd name="T73" fmla="*/ 33 h 33"/>
                <a:gd name="T74" fmla="*/ 7 w 37"/>
                <a:gd name="T75" fmla="*/ 30 h 33"/>
                <a:gd name="T76" fmla="*/ 3 w 37"/>
                <a:gd name="T7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3">
                  <a:moveTo>
                    <a:pt x="3" y="30"/>
                  </a:moveTo>
                  <a:lnTo>
                    <a:pt x="3" y="26"/>
                  </a:lnTo>
                  <a:lnTo>
                    <a:pt x="3" y="22"/>
                  </a:lnTo>
                  <a:lnTo>
                    <a:pt x="3" y="22"/>
                  </a:lnTo>
                  <a:lnTo>
                    <a:pt x="0" y="19"/>
                  </a:lnTo>
                  <a:lnTo>
                    <a:pt x="0" y="19"/>
                  </a:lnTo>
                  <a:lnTo>
                    <a:pt x="0" y="15"/>
                  </a:lnTo>
                  <a:lnTo>
                    <a:pt x="3" y="15"/>
                  </a:lnTo>
                  <a:lnTo>
                    <a:pt x="7" y="8"/>
                  </a:lnTo>
                  <a:lnTo>
                    <a:pt x="11" y="8"/>
                  </a:lnTo>
                  <a:lnTo>
                    <a:pt x="14" y="4"/>
                  </a:lnTo>
                  <a:lnTo>
                    <a:pt x="18" y="4"/>
                  </a:lnTo>
                  <a:lnTo>
                    <a:pt x="18" y="4"/>
                  </a:lnTo>
                  <a:lnTo>
                    <a:pt x="22" y="0"/>
                  </a:lnTo>
                  <a:lnTo>
                    <a:pt x="22" y="0"/>
                  </a:lnTo>
                  <a:lnTo>
                    <a:pt x="25" y="4"/>
                  </a:lnTo>
                  <a:lnTo>
                    <a:pt x="25" y="4"/>
                  </a:lnTo>
                  <a:lnTo>
                    <a:pt x="25" y="4"/>
                  </a:lnTo>
                  <a:lnTo>
                    <a:pt x="29" y="4"/>
                  </a:lnTo>
                  <a:lnTo>
                    <a:pt x="33" y="4"/>
                  </a:lnTo>
                  <a:lnTo>
                    <a:pt x="37" y="11"/>
                  </a:lnTo>
                  <a:lnTo>
                    <a:pt x="37" y="15"/>
                  </a:lnTo>
                  <a:lnTo>
                    <a:pt x="33" y="19"/>
                  </a:lnTo>
                  <a:lnTo>
                    <a:pt x="29" y="19"/>
                  </a:lnTo>
                  <a:lnTo>
                    <a:pt x="29" y="19"/>
                  </a:lnTo>
                  <a:lnTo>
                    <a:pt x="33" y="22"/>
                  </a:lnTo>
                  <a:lnTo>
                    <a:pt x="33" y="22"/>
                  </a:lnTo>
                  <a:lnTo>
                    <a:pt x="29" y="26"/>
                  </a:lnTo>
                  <a:lnTo>
                    <a:pt x="25" y="26"/>
                  </a:lnTo>
                  <a:lnTo>
                    <a:pt x="22" y="26"/>
                  </a:lnTo>
                  <a:lnTo>
                    <a:pt x="22" y="26"/>
                  </a:lnTo>
                  <a:lnTo>
                    <a:pt x="18" y="26"/>
                  </a:lnTo>
                  <a:lnTo>
                    <a:pt x="18" y="30"/>
                  </a:lnTo>
                  <a:lnTo>
                    <a:pt x="14" y="33"/>
                  </a:lnTo>
                  <a:lnTo>
                    <a:pt x="14" y="33"/>
                  </a:lnTo>
                  <a:lnTo>
                    <a:pt x="11" y="33"/>
                  </a:lnTo>
                  <a:lnTo>
                    <a:pt x="7" y="33"/>
                  </a:lnTo>
                  <a:lnTo>
                    <a:pt x="7" y="30"/>
                  </a:lnTo>
                  <a:lnTo>
                    <a:pt x="3" y="3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2" name="Freeform 154"/>
            <p:cNvSpPr>
              <a:spLocks noEditPoints="1"/>
            </p:cNvSpPr>
            <p:nvPr/>
          </p:nvSpPr>
          <p:spPr bwMode="auto">
            <a:xfrm>
              <a:off x="6646269" y="3386976"/>
              <a:ext cx="862043" cy="829877"/>
            </a:xfrm>
            <a:custGeom>
              <a:avLst/>
              <a:gdLst>
                <a:gd name="T0" fmla="*/ 179 w 181"/>
                <a:gd name="T1" fmla="*/ 73 h 174"/>
                <a:gd name="T2" fmla="*/ 154 w 181"/>
                <a:gd name="T3" fmla="*/ 37 h 174"/>
                <a:gd name="T4" fmla="*/ 123 w 181"/>
                <a:gd name="T5" fmla="*/ 29 h 174"/>
                <a:gd name="T6" fmla="*/ 111 w 181"/>
                <a:gd name="T7" fmla="*/ 16 h 174"/>
                <a:gd name="T8" fmla="*/ 112 w 181"/>
                <a:gd name="T9" fmla="*/ 17 h 174"/>
                <a:gd name="T10" fmla="*/ 110 w 181"/>
                <a:gd name="T11" fmla="*/ 7 h 174"/>
                <a:gd name="T12" fmla="*/ 86 w 181"/>
                <a:gd name="T13" fmla="*/ 4 h 174"/>
                <a:gd name="T14" fmla="*/ 86 w 181"/>
                <a:gd name="T15" fmla="*/ 4 h 174"/>
                <a:gd name="T16" fmla="*/ 58 w 181"/>
                <a:gd name="T17" fmla="*/ 22 h 174"/>
                <a:gd name="T18" fmla="*/ 1 w 181"/>
                <a:gd name="T19" fmla="*/ 65 h 174"/>
                <a:gd name="T20" fmla="*/ 98 w 181"/>
                <a:gd name="T21" fmla="*/ 124 h 174"/>
                <a:gd name="T22" fmla="*/ 133 w 181"/>
                <a:gd name="T23" fmla="*/ 144 h 174"/>
                <a:gd name="T24" fmla="*/ 122 w 181"/>
                <a:gd name="T25" fmla="*/ 154 h 174"/>
                <a:gd name="T26" fmla="*/ 137 w 181"/>
                <a:gd name="T27" fmla="*/ 150 h 174"/>
                <a:gd name="T28" fmla="*/ 132 w 181"/>
                <a:gd name="T29" fmla="*/ 168 h 174"/>
                <a:gd name="T30" fmla="*/ 120 w 181"/>
                <a:gd name="T31" fmla="*/ 167 h 174"/>
                <a:gd name="T32" fmla="*/ 123 w 181"/>
                <a:gd name="T33" fmla="*/ 156 h 174"/>
                <a:gd name="T34" fmla="*/ 135 w 181"/>
                <a:gd name="T35" fmla="*/ 157 h 174"/>
                <a:gd name="T36" fmla="*/ 130 w 181"/>
                <a:gd name="T37" fmla="*/ 169 h 174"/>
                <a:gd name="T38" fmla="*/ 125 w 181"/>
                <a:gd name="T39" fmla="*/ 173 h 174"/>
                <a:gd name="T40" fmla="*/ 9 w 181"/>
                <a:gd name="T41" fmla="*/ 115 h 174"/>
                <a:gd name="T42" fmla="*/ 22 w 181"/>
                <a:gd name="T43" fmla="*/ 111 h 174"/>
                <a:gd name="T44" fmla="*/ 38 w 181"/>
                <a:gd name="T45" fmla="*/ 110 h 174"/>
                <a:gd name="T46" fmla="*/ 58 w 181"/>
                <a:gd name="T47" fmla="*/ 102 h 174"/>
                <a:gd name="T48" fmla="*/ 83 w 181"/>
                <a:gd name="T49" fmla="*/ 102 h 174"/>
                <a:gd name="T50" fmla="*/ 91 w 181"/>
                <a:gd name="T51" fmla="*/ 115 h 174"/>
                <a:gd name="T52" fmla="*/ 99 w 181"/>
                <a:gd name="T53" fmla="*/ 111 h 174"/>
                <a:gd name="T54" fmla="*/ 100 w 181"/>
                <a:gd name="T55" fmla="*/ 116 h 174"/>
                <a:gd name="T56" fmla="*/ 102 w 181"/>
                <a:gd name="T57" fmla="*/ 123 h 174"/>
                <a:gd name="T58" fmla="*/ 106 w 181"/>
                <a:gd name="T59" fmla="*/ 133 h 174"/>
                <a:gd name="T60" fmla="*/ 120 w 181"/>
                <a:gd name="T61" fmla="*/ 143 h 174"/>
                <a:gd name="T62" fmla="*/ 130 w 181"/>
                <a:gd name="T63" fmla="*/ 141 h 174"/>
                <a:gd name="T64" fmla="*/ 139 w 181"/>
                <a:gd name="T65" fmla="*/ 140 h 174"/>
                <a:gd name="T66" fmla="*/ 153 w 181"/>
                <a:gd name="T67" fmla="*/ 129 h 174"/>
                <a:gd name="T68" fmla="*/ 167 w 181"/>
                <a:gd name="T69" fmla="*/ 110 h 174"/>
                <a:gd name="T70" fmla="*/ 176 w 181"/>
                <a:gd name="T71" fmla="*/ 92 h 174"/>
                <a:gd name="T72" fmla="*/ 178 w 181"/>
                <a:gd name="T73" fmla="*/ 71 h 174"/>
                <a:gd name="T74" fmla="*/ 170 w 181"/>
                <a:gd name="T75" fmla="*/ 59 h 174"/>
                <a:gd name="T76" fmla="*/ 166 w 181"/>
                <a:gd name="T77" fmla="*/ 53 h 174"/>
                <a:gd name="T78" fmla="*/ 159 w 181"/>
                <a:gd name="T79" fmla="*/ 43 h 174"/>
                <a:gd name="T80" fmla="*/ 152 w 181"/>
                <a:gd name="T81" fmla="*/ 31 h 174"/>
                <a:gd name="T82" fmla="*/ 146 w 181"/>
                <a:gd name="T83" fmla="*/ 18 h 174"/>
                <a:gd name="T84" fmla="*/ 141 w 181"/>
                <a:gd name="T85" fmla="*/ 5 h 174"/>
                <a:gd name="T86" fmla="*/ 135 w 181"/>
                <a:gd name="T87" fmla="*/ 13 h 174"/>
                <a:gd name="T88" fmla="*/ 130 w 181"/>
                <a:gd name="T89" fmla="*/ 33 h 174"/>
                <a:gd name="T90" fmla="*/ 113 w 181"/>
                <a:gd name="T91" fmla="*/ 25 h 174"/>
                <a:gd name="T92" fmla="*/ 110 w 181"/>
                <a:gd name="T93" fmla="*/ 13 h 174"/>
                <a:gd name="T94" fmla="*/ 112 w 181"/>
                <a:gd name="T95" fmla="*/ 9 h 174"/>
                <a:gd name="T96" fmla="*/ 105 w 181"/>
                <a:gd name="T97" fmla="*/ 7 h 174"/>
                <a:gd name="T98" fmla="*/ 93 w 181"/>
                <a:gd name="T99" fmla="*/ 4 h 174"/>
                <a:gd name="T100" fmla="*/ 88 w 181"/>
                <a:gd name="T101" fmla="*/ 9 h 174"/>
                <a:gd name="T102" fmla="*/ 82 w 181"/>
                <a:gd name="T103" fmla="*/ 15 h 174"/>
                <a:gd name="T104" fmla="*/ 79 w 181"/>
                <a:gd name="T105" fmla="*/ 20 h 174"/>
                <a:gd name="T106" fmla="*/ 74 w 181"/>
                <a:gd name="T107" fmla="*/ 22 h 174"/>
                <a:gd name="T108" fmla="*/ 65 w 181"/>
                <a:gd name="T109" fmla="*/ 17 h 174"/>
                <a:gd name="T110" fmla="*/ 60 w 181"/>
                <a:gd name="T111" fmla="*/ 22 h 174"/>
                <a:gd name="T112" fmla="*/ 56 w 181"/>
                <a:gd name="T113" fmla="*/ 27 h 174"/>
                <a:gd name="T114" fmla="*/ 51 w 181"/>
                <a:gd name="T115" fmla="*/ 28 h 174"/>
                <a:gd name="T116" fmla="*/ 43 w 181"/>
                <a:gd name="T117" fmla="*/ 37 h 174"/>
                <a:gd name="T118" fmla="*/ 21 w 181"/>
                <a:gd name="T119" fmla="*/ 45 h 174"/>
                <a:gd name="T120" fmla="*/ 7 w 181"/>
                <a:gd name="T121" fmla="*/ 52 h 174"/>
                <a:gd name="T122" fmla="*/ 4 w 181"/>
                <a:gd name="T123" fmla="*/ 69 h 174"/>
                <a:gd name="T124" fmla="*/ 7 w 181"/>
                <a:gd name="T125"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74">
                  <a:moveTo>
                    <a:pt x="178" y="83"/>
                  </a:moveTo>
                  <a:cubicBezTo>
                    <a:pt x="179" y="81"/>
                    <a:pt x="179" y="81"/>
                    <a:pt x="179" y="81"/>
                  </a:cubicBezTo>
                  <a:cubicBezTo>
                    <a:pt x="179" y="82"/>
                    <a:pt x="179" y="82"/>
                    <a:pt x="179" y="82"/>
                  </a:cubicBezTo>
                  <a:cubicBezTo>
                    <a:pt x="178" y="83"/>
                    <a:pt x="178" y="83"/>
                    <a:pt x="178" y="83"/>
                  </a:cubicBezTo>
                  <a:close/>
                  <a:moveTo>
                    <a:pt x="179" y="73"/>
                  </a:moveTo>
                  <a:cubicBezTo>
                    <a:pt x="178" y="72"/>
                    <a:pt x="178" y="72"/>
                    <a:pt x="178" y="72"/>
                  </a:cubicBezTo>
                  <a:cubicBezTo>
                    <a:pt x="179" y="71"/>
                    <a:pt x="179" y="71"/>
                    <a:pt x="179" y="71"/>
                  </a:cubicBezTo>
                  <a:cubicBezTo>
                    <a:pt x="179" y="70"/>
                    <a:pt x="179" y="70"/>
                    <a:pt x="179" y="70"/>
                  </a:cubicBezTo>
                  <a:cubicBezTo>
                    <a:pt x="179" y="69"/>
                    <a:pt x="179" y="69"/>
                    <a:pt x="179" y="69"/>
                  </a:cubicBezTo>
                  <a:cubicBezTo>
                    <a:pt x="180" y="68"/>
                    <a:pt x="180" y="68"/>
                    <a:pt x="180" y="68"/>
                  </a:cubicBezTo>
                  <a:cubicBezTo>
                    <a:pt x="180" y="68"/>
                    <a:pt x="180" y="68"/>
                    <a:pt x="180" y="68"/>
                  </a:cubicBezTo>
                  <a:cubicBezTo>
                    <a:pt x="180" y="67"/>
                    <a:pt x="180" y="67"/>
                    <a:pt x="180" y="67"/>
                  </a:cubicBezTo>
                  <a:cubicBezTo>
                    <a:pt x="180" y="67"/>
                    <a:pt x="180" y="67"/>
                    <a:pt x="180" y="67"/>
                  </a:cubicBezTo>
                  <a:cubicBezTo>
                    <a:pt x="181" y="68"/>
                    <a:pt x="181" y="68"/>
                    <a:pt x="181" y="68"/>
                  </a:cubicBezTo>
                  <a:cubicBezTo>
                    <a:pt x="180" y="69"/>
                    <a:pt x="180" y="69"/>
                    <a:pt x="180" y="69"/>
                  </a:cubicBezTo>
                  <a:cubicBezTo>
                    <a:pt x="179" y="71"/>
                    <a:pt x="179" y="71"/>
                    <a:pt x="179" y="71"/>
                  </a:cubicBezTo>
                  <a:cubicBezTo>
                    <a:pt x="179" y="72"/>
                    <a:pt x="179" y="72"/>
                    <a:pt x="179" y="72"/>
                  </a:cubicBezTo>
                  <a:cubicBezTo>
                    <a:pt x="179" y="73"/>
                    <a:pt x="179" y="73"/>
                    <a:pt x="179" y="73"/>
                  </a:cubicBezTo>
                  <a:cubicBezTo>
                    <a:pt x="179" y="73"/>
                    <a:pt x="179" y="73"/>
                    <a:pt x="179" y="73"/>
                  </a:cubicBezTo>
                  <a:close/>
                  <a:moveTo>
                    <a:pt x="171" y="61"/>
                  </a:moveTo>
                  <a:cubicBezTo>
                    <a:pt x="172" y="62"/>
                    <a:pt x="172" y="62"/>
                    <a:pt x="172" y="62"/>
                  </a:cubicBezTo>
                  <a:cubicBezTo>
                    <a:pt x="173" y="63"/>
                    <a:pt x="173" y="63"/>
                    <a:pt x="173" y="63"/>
                  </a:cubicBezTo>
                  <a:cubicBezTo>
                    <a:pt x="173" y="62"/>
                    <a:pt x="173" y="62"/>
                    <a:pt x="173" y="62"/>
                  </a:cubicBezTo>
                  <a:cubicBezTo>
                    <a:pt x="173" y="62"/>
                    <a:pt x="173" y="62"/>
                    <a:pt x="173" y="62"/>
                  </a:cubicBezTo>
                  <a:cubicBezTo>
                    <a:pt x="173" y="61"/>
                    <a:pt x="173" y="61"/>
                    <a:pt x="173" y="61"/>
                  </a:cubicBezTo>
                  <a:cubicBezTo>
                    <a:pt x="172" y="61"/>
                    <a:pt x="172" y="61"/>
                    <a:pt x="172" y="61"/>
                  </a:cubicBezTo>
                  <a:cubicBezTo>
                    <a:pt x="172" y="61"/>
                    <a:pt x="172" y="61"/>
                    <a:pt x="172" y="61"/>
                  </a:cubicBezTo>
                  <a:cubicBezTo>
                    <a:pt x="171" y="61"/>
                    <a:pt x="171" y="61"/>
                    <a:pt x="171" y="61"/>
                  </a:cubicBezTo>
                  <a:close/>
                  <a:moveTo>
                    <a:pt x="170" y="55"/>
                  </a:moveTo>
                  <a:cubicBezTo>
                    <a:pt x="170" y="55"/>
                    <a:pt x="170" y="55"/>
                    <a:pt x="170" y="55"/>
                  </a:cubicBezTo>
                  <a:cubicBezTo>
                    <a:pt x="170" y="55"/>
                    <a:pt x="170" y="55"/>
                    <a:pt x="170" y="55"/>
                  </a:cubicBezTo>
                  <a:cubicBezTo>
                    <a:pt x="170" y="55"/>
                    <a:pt x="170" y="55"/>
                    <a:pt x="170" y="55"/>
                  </a:cubicBezTo>
                  <a:close/>
                  <a:moveTo>
                    <a:pt x="153" y="38"/>
                  </a:moveTo>
                  <a:cubicBezTo>
                    <a:pt x="154" y="37"/>
                    <a:pt x="154" y="37"/>
                    <a:pt x="154" y="37"/>
                  </a:cubicBezTo>
                  <a:cubicBezTo>
                    <a:pt x="153" y="36"/>
                    <a:pt x="153" y="36"/>
                    <a:pt x="153" y="36"/>
                  </a:cubicBezTo>
                  <a:cubicBezTo>
                    <a:pt x="154" y="36"/>
                    <a:pt x="154" y="36"/>
                    <a:pt x="154" y="36"/>
                  </a:cubicBezTo>
                  <a:cubicBezTo>
                    <a:pt x="154" y="36"/>
                    <a:pt x="154" y="36"/>
                    <a:pt x="154" y="36"/>
                  </a:cubicBezTo>
                  <a:cubicBezTo>
                    <a:pt x="154" y="37"/>
                    <a:pt x="154" y="37"/>
                    <a:pt x="154" y="37"/>
                  </a:cubicBezTo>
                  <a:cubicBezTo>
                    <a:pt x="154" y="38"/>
                    <a:pt x="154" y="38"/>
                    <a:pt x="154" y="38"/>
                  </a:cubicBezTo>
                  <a:cubicBezTo>
                    <a:pt x="153" y="38"/>
                    <a:pt x="153" y="38"/>
                    <a:pt x="153" y="38"/>
                  </a:cubicBezTo>
                  <a:close/>
                  <a:moveTo>
                    <a:pt x="139" y="0"/>
                  </a:moveTo>
                  <a:cubicBezTo>
                    <a:pt x="139" y="0"/>
                    <a:pt x="139" y="0"/>
                    <a:pt x="139" y="0"/>
                  </a:cubicBezTo>
                  <a:cubicBezTo>
                    <a:pt x="139" y="0"/>
                    <a:pt x="139" y="0"/>
                    <a:pt x="139" y="0"/>
                  </a:cubicBezTo>
                  <a:cubicBezTo>
                    <a:pt x="139" y="0"/>
                    <a:pt x="139" y="0"/>
                    <a:pt x="139" y="0"/>
                  </a:cubicBezTo>
                  <a:close/>
                  <a:moveTo>
                    <a:pt x="138" y="2"/>
                  </a:moveTo>
                  <a:cubicBezTo>
                    <a:pt x="138" y="3"/>
                    <a:pt x="138" y="3"/>
                    <a:pt x="138" y="3"/>
                  </a:cubicBezTo>
                  <a:cubicBezTo>
                    <a:pt x="139" y="2"/>
                    <a:pt x="139" y="2"/>
                    <a:pt x="139" y="2"/>
                  </a:cubicBezTo>
                  <a:cubicBezTo>
                    <a:pt x="139" y="2"/>
                    <a:pt x="139" y="2"/>
                    <a:pt x="139" y="2"/>
                  </a:cubicBezTo>
                  <a:cubicBezTo>
                    <a:pt x="139" y="2"/>
                    <a:pt x="139" y="2"/>
                    <a:pt x="139" y="2"/>
                  </a:cubicBezTo>
                  <a:cubicBezTo>
                    <a:pt x="138" y="2"/>
                    <a:pt x="138" y="2"/>
                    <a:pt x="138" y="2"/>
                  </a:cubicBezTo>
                  <a:close/>
                  <a:moveTo>
                    <a:pt x="124" y="30"/>
                  </a:moveTo>
                  <a:cubicBezTo>
                    <a:pt x="124" y="31"/>
                    <a:pt x="124" y="31"/>
                    <a:pt x="124" y="31"/>
                  </a:cubicBezTo>
                  <a:cubicBezTo>
                    <a:pt x="125" y="31"/>
                    <a:pt x="125" y="31"/>
                    <a:pt x="125" y="31"/>
                  </a:cubicBezTo>
                  <a:cubicBezTo>
                    <a:pt x="125" y="30"/>
                    <a:pt x="125" y="30"/>
                    <a:pt x="125" y="30"/>
                  </a:cubicBezTo>
                  <a:cubicBezTo>
                    <a:pt x="124" y="30"/>
                    <a:pt x="124" y="30"/>
                    <a:pt x="124" y="30"/>
                  </a:cubicBezTo>
                  <a:close/>
                  <a:moveTo>
                    <a:pt x="123" y="29"/>
                  </a:moveTo>
                  <a:cubicBezTo>
                    <a:pt x="123" y="29"/>
                    <a:pt x="123" y="29"/>
                    <a:pt x="123" y="29"/>
                  </a:cubicBezTo>
                  <a:cubicBezTo>
                    <a:pt x="124" y="29"/>
                    <a:pt x="124" y="29"/>
                    <a:pt x="124" y="29"/>
                  </a:cubicBezTo>
                  <a:cubicBezTo>
                    <a:pt x="124" y="28"/>
                    <a:pt x="124" y="28"/>
                    <a:pt x="124" y="28"/>
                  </a:cubicBezTo>
                  <a:cubicBezTo>
                    <a:pt x="125" y="28"/>
                    <a:pt x="125" y="28"/>
                    <a:pt x="125" y="28"/>
                  </a:cubicBezTo>
                  <a:cubicBezTo>
                    <a:pt x="125" y="28"/>
                    <a:pt x="125" y="28"/>
                    <a:pt x="125" y="28"/>
                  </a:cubicBezTo>
                  <a:cubicBezTo>
                    <a:pt x="124" y="28"/>
                    <a:pt x="124" y="28"/>
                    <a:pt x="124" y="28"/>
                  </a:cubicBezTo>
                  <a:cubicBezTo>
                    <a:pt x="123" y="28"/>
                    <a:pt x="123" y="28"/>
                    <a:pt x="123" y="28"/>
                  </a:cubicBezTo>
                  <a:cubicBezTo>
                    <a:pt x="123" y="28"/>
                    <a:pt x="123" y="29"/>
                    <a:pt x="123" y="29"/>
                  </a:cubicBezTo>
                  <a:close/>
                  <a:moveTo>
                    <a:pt x="114" y="25"/>
                  </a:moveTo>
                  <a:cubicBezTo>
                    <a:pt x="114" y="24"/>
                    <a:pt x="114" y="24"/>
                    <a:pt x="114" y="24"/>
                  </a:cubicBezTo>
                  <a:cubicBezTo>
                    <a:pt x="114" y="24"/>
                    <a:pt x="114" y="24"/>
                    <a:pt x="114" y="24"/>
                  </a:cubicBezTo>
                  <a:cubicBezTo>
                    <a:pt x="114" y="24"/>
                    <a:pt x="114" y="24"/>
                    <a:pt x="114" y="24"/>
                  </a:cubicBezTo>
                  <a:cubicBezTo>
                    <a:pt x="114" y="25"/>
                    <a:pt x="114" y="25"/>
                    <a:pt x="114" y="25"/>
                  </a:cubicBezTo>
                  <a:close/>
                  <a:moveTo>
                    <a:pt x="111" y="16"/>
                  </a:moveTo>
                  <a:cubicBezTo>
                    <a:pt x="111" y="16"/>
                    <a:pt x="111" y="16"/>
                    <a:pt x="111" y="16"/>
                  </a:cubicBezTo>
                  <a:cubicBezTo>
                    <a:pt x="111" y="16"/>
                    <a:pt x="111" y="16"/>
                    <a:pt x="111" y="16"/>
                  </a:cubicBezTo>
                  <a:cubicBezTo>
                    <a:pt x="111" y="16"/>
                    <a:pt x="111" y="16"/>
                    <a:pt x="111" y="16"/>
                  </a:cubicBezTo>
                  <a:cubicBezTo>
                    <a:pt x="111" y="15"/>
                    <a:pt x="111" y="15"/>
                    <a:pt x="111" y="15"/>
                  </a:cubicBezTo>
                  <a:cubicBezTo>
                    <a:pt x="112" y="16"/>
                    <a:pt x="112" y="16"/>
                    <a:pt x="112" y="16"/>
                  </a:cubicBezTo>
                  <a:cubicBezTo>
                    <a:pt x="111" y="16"/>
                    <a:pt x="111" y="16"/>
                    <a:pt x="111" y="16"/>
                  </a:cubicBezTo>
                  <a:close/>
                  <a:moveTo>
                    <a:pt x="112" y="17"/>
                  </a:moveTo>
                  <a:cubicBezTo>
                    <a:pt x="112" y="18"/>
                    <a:pt x="112" y="18"/>
                    <a:pt x="112" y="18"/>
                  </a:cubicBezTo>
                  <a:cubicBezTo>
                    <a:pt x="112" y="18"/>
                    <a:pt x="112" y="18"/>
                    <a:pt x="112" y="18"/>
                  </a:cubicBezTo>
                  <a:cubicBezTo>
                    <a:pt x="113" y="17"/>
                    <a:pt x="113" y="17"/>
                    <a:pt x="113" y="17"/>
                  </a:cubicBezTo>
                  <a:cubicBezTo>
                    <a:pt x="114" y="18"/>
                    <a:pt x="114" y="18"/>
                    <a:pt x="114" y="18"/>
                  </a:cubicBezTo>
                  <a:cubicBezTo>
                    <a:pt x="114" y="17"/>
                    <a:pt x="114" y="17"/>
                    <a:pt x="114" y="17"/>
                  </a:cubicBezTo>
                  <a:cubicBezTo>
                    <a:pt x="114" y="17"/>
                    <a:pt x="114" y="17"/>
                    <a:pt x="114" y="17"/>
                  </a:cubicBezTo>
                  <a:cubicBezTo>
                    <a:pt x="113" y="17"/>
                    <a:pt x="113" y="17"/>
                    <a:pt x="113" y="17"/>
                  </a:cubicBezTo>
                  <a:cubicBezTo>
                    <a:pt x="113" y="17"/>
                    <a:pt x="113" y="17"/>
                    <a:pt x="113" y="17"/>
                  </a:cubicBezTo>
                  <a:cubicBezTo>
                    <a:pt x="114" y="16"/>
                    <a:pt x="114" y="16"/>
                    <a:pt x="114" y="16"/>
                  </a:cubicBezTo>
                  <a:cubicBezTo>
                    <a:pt x="114" y="16"/>
                    <a:pt x="114" y="16"/>
                    <a:pt x="114" y="16"/>
                  </a:cubicBezTo>
                  <a:cubicBezTo>
                    <a:pt x="113" y="16"/>
                    <a:pt x="113" y="16"/>
                    <a:pt x="113" y="16"/>
                  </a:cubicBezTo>
                  <a:cubicBezTo>
                    <a:pt x="113" y="15"/>
                    <a:pt x="113" y="15"/>
                    <a:pt x="113" y="15"/>
                  </a:cubicBezTo>
                  <a:cubicBezTo>
                    <a:pt x="113" y="16"/>
                    <a:pt x="113" y="16"/>
                    <a:pt x="113" y="16"/>
                  </a:cubicBezTo>
                  <a:cubicBezTo>
                    <a:pt x="113" y="16"/>
                    <a:pt x="113" y="16"/>
                    <a:pt x="113" y="16"/>
                  </a:cubicBezTo>
                  <a:cubicBezTo>
                    <a:pt x="112" y="16"/>
                    <a:pt x="112" y="16"/>
                    <a:pt x="112" y="16"/>
                  </a:cubicBezTo>
                  <a:cubicBezTo>
                    <a:pt x="112" y="16"/>
                    <a:pt x="112" y="16"/>
                    <a:pt x="112" y="16"/>
                  </a:cubicBezTo>
                  <a:cubicBezTo>
                    <a:pt x="112" y="16"/>
                    <a:pt x="112" y="16"/>
                    <a:pt x="112" y="16"/>
                  </a:cubicBezTo>
                  <a:cubicBezTo>
                    <a:pt x="112" y="17"/>
                    <a:pt x="112" y="17"/>
                    <a:pt x="112" y="17"/>
                  </a:cubicBezTo>
                  <a:close/>
                  <a:moveTo>
                    <a:pt x="113" y="5"/>
                  </a:moveTo>
                  <a:cubicBezTo>
                    <a:pt x="113" y="5"/>
                    <a:pt x="113" y="5"/>
                    <a:pt x="113" y="5"/>
                  </a:cubicBezTo>
                  <a:cubicBezTo>
                    <a:pt x="114" y="5"/>
                    <a:pt x="114" y="5"/>
                    <a:pt x="114" y="5"/>
                  </a:cubicBezTo>
                  <a:cubicBezTo>
                    <a:pt x="114" y="4"/>
                    <a:pt x="114" y="4"/>
                    <a:pt x="114" y="4"/>
                  </a:cubicBezTo>
                  <a:cubicBezTo>
                    <a:pt x="114" y="4"/>
                    <a:pt x="114" y="4"/>
                    <a:pt x="114" y="4"/>
                  </a:cubicBezTo>
                  <a:cubicBezTo>
                    <a:pt x="113" y="4"/>
                    <a:pt x="113" y="4"/>
                    <a:pt x="113" y="4"/>
                  </a:cubicBezTo>
                  <a:cubicBezTo>
                    <a:pt x="113" y="5"/>
                    <a:pt x="113" y="5"/>
                    <a:pt x="113" y="5"/>
                  </a:cubicBezTo>
                  <a:close/>
                  <a:moveTo>
                    <a:pt x="112" y="6"/>
                  </a:moveTo>
                  <a:cubicBezTo>
                    <a:pt x="112" y="6"/>
                    <a:pt x="112" y="6"/>
                    <a:pt x="112" y="6"/>
                  </a:cubicBezTo>
                  <a:cubicBezTo>
                    <a:pt x="112" y="5"/>
                    <a:pt x="112" y="5"/>
                    <a:pt x="112" y="5"/>
                  </a:cubicBezTo>
                  <a:cubicBezTo>
                    <a:pt x="112" y="6"/>
                    <a:pt x="112" y="6"/>
                    <a:pt x="112" y="6"/>
                  </a:cubicBezTo>
                  <a:close/>
                  <a:moveTo>
                    <a:pt x="111" y="6"/>
                  </a:moveTo>
                  <a:cubicBezTo>
                    <a:pt x="111" y="6"/>
                    <a:pt x="111" y="6"/>
                    <a:pt x="111" y="6"/>
                  </a:cubicBezTo>
                  <a:cubicBezTo>
                    <a:pt x="112" y="6"/>
                    <a:pt x="112" y="6"/>
                    <a:pt x="112" y="6"/>
                  </a:cubicBezTo>
                  <a:cubicBezTo>
                    <a:pt x="111" y="6"/>
                    <a:pt x="111" y="6"/>
                    <a:pt x="111" y="6"/>
                  </a:cubicBezTo>
                  <a:close/>
                  <a:moveTo>
                    <a:pt x="110" y="7"/>
                  </a:moveTo>
                  <a:cubicBezTo>
                    <a:pt x="110" y="7"/>
                    <a:pt x="110" y="7"/>
                    <a:pt x="110" y="7"/>
                  </a:cubicBezTo>
                  <a:cubicBezTo>
                    <a:pt x="110" y="6"/>
                    <a:pt x="110" y="6"/>
                    <a:pt x="110" y="6"/>
                  </a:cubicBezTo>
                  <a:cubicBezTo>
                    <a:pt x="110" y="7"/>
                    <a:pt x="110" y="7"/>
                    <a:pt x="110" y="7"/>
                  </a:cubicBezTo>
                  <a:close/>
                  <a:moveTo>
                    <a:pt x="108" y="8"/>
                  </a:moveTo>
                  <a:cubicBezTo>
                    <a:pt x="108" y="7"/>
                    <a:pt x="108" y="7"/>
                    <a:pt x="108" y="7"/>
                  </a:cubicBezTo>
                  <a:cubicBezTo>
                    <a:pt x="109" y="7"/>
                    <a:pt x="109" y="7"/>
                    <a:pt x="109" y="7"/>
                  </a:cubicBezTo>
                  <a:cubicBezTo>
                    <a:pt x="110" y="7"/>
                    <a:pt x="110" y="7"/>
                    <a:pt x="110" y="7"/>
                  </a:cubicBezTo>
                  <a:cubicBezTo>
                    <a:pt x="110" y="7"/>
                    <a:pt x="110" y="7"/>
                    <a:pt x="110" y="7"/>
                  </a:cubicBezTo>
                  <a:cubicBezTo>
                    <a:pt x="109" y="7"/>
                    <a:pt x="109" y="7"/>
                    <a:pt x="109" y="7"/>
                  </a:cubicBezTo>
                  <a:cubicBezTo>
                    <a:pt x="108" y="8"/>
                    <a:pt x="108" y="8"/>
                    <a:pt x="108" y="8"/>
                  </a:cubicBezTo>
                  <a:close/>
                  <a:moveTo>
                    <a:pt x="107" y="8"/>
                  </a:moveTo>
                  <a:cubicBezTo>
                    <a:pt x="107" y="8"/>
                    <a:pt x="107" y="8"/>
                    <a:pt x="107" y="8"/>
                  </a:cubicBezTo>
                  <a:cubicBezTo>
                    <a:pt x="108" y="8"/>
                    <a:pt x="108" y="8"/>
                    <a:pt x="108" y="8"/>
                  </a:cubicBezTo>
                  <a:cubicBezTo>
                    <a:pt x="108" y="8"/>
                    <a:pt x="108" y="8"/>
                    <a:pt x="108" y="8"/>
                  </a:cubicBezTo>
                  <a:cubicBezTo>
                    <a:pt x="107" y="8"/>
                    <a:pt x="107" y="8"/>
                    <a:pt x="107" y="8"/>
                  </a:cubicBezTo>
                  <a:close/>
                  <a:moveTo>
                    <a:pt x="96" y="5"/>
                  </a:moveTo>
                  <a:cubicBezTo>
                    <a:pt x="95" y="4"/>
                    <a:pt x="95" y="4"/>
                    <a:pt x="95" y="4"/>
                  </a:cubicBezTo>
                  <a:cubicBezTo>
                    <a:pt x="95" y="4"/>
                    <a:pt x="95" y="4"/>
                    <a:pt x="95" y="4"/>
                  </a:cubicBezTo>
                  <a:cubicBezTo>
                    <a:pt x="96" y="3"/>
                    <a:pt x="96" y="3"/>
                    <a:pt x="96" y="3"/>
                  </a:cubicBezTo>
                  <a:cubicBezTo>
                    <a:pt x="96" y="4"/>
                    <a:pt x="96" y="4"/>
                    <a:pt x="96" y="4"/>
                  </a:cubicBezTo>
                  <a:cubicBezTo>
                    <a:pt x="96" y="5"/>
                    <a:pt x="96" y="5"/>
                    <a:pt x="96" y="5"/>
                  </a:cubicBezTo>
                  <a:close/>
                  <a:moveTo>
                    <a:pt x="86" y="4"/>
                  </a:moveTo>
                  <a:cubicBezTo>
                    <a:pt x="86" y="5"/>
                    <a:pt x="86" y="5"/>
                    <a:pt x="86" y="5"/>
                  </a:cubicBezTo>
                  <a:cubicBezTo>
                    <a:pt x="87" y="6"/>
                    <a:pt x="87" y="6"/>
                    <a:pt x="87" y="6"/>
                  </a:cubicBezTo>
                  <a:cubicBezTo>
                    <a:pt x="87" y="7"/>
                    <a:pt x="87" y="7"/>
                    <a:pt x="87" y="7"/>
                  </a:cubicBezTo>
                  <a:cubicBezTo>
                    <a:pt x="89" y="7"/>
                    <a:pt x="89" y="7"/>
                    <a:pt x="89" y="7"/>
                  </a:cubicBezTo>
                  <a:cubicBezTo>
                    <a:pt x="90" y="6"/>
                    <a:pt x="90" y="6"/>
                    <a:pt x="90" y="6"/>
                  </a:cubicBezTo>
                  <a:cubicBezTo>
                    <a:pt x="90" y="6"/>
                    <a:pt x="90" y="6"/>
                    <a:pt x="90" y="6"/>
                  </a:cubicBezTo>
                  <a:cubicBezTo>
                    <a:pt x="91" y="6"/>
                    <a:pt x="91" y="6"/>
                    <a:pt x="91" y="6"/>
                  </a:cubicBezTo>
                  <a:cubicBezTo>
                    <a:pt x="91" y="5"/>
                    <a:pt x="91" y="5"/>
                    <a:pt x="91" y="5"/>
                  </a:cubicBezTo>
                  <a:cubicBezTo>
                    <a:pt x="91" y="5"/>
                    <a:pt x="91" y="5"/>
                    <a:pt x="91" y="5"/>
                  </a:cubicBezTo>
                  <a:cubicBezTo>
                    <a:pt x="90" y="4"/>
                    <a:pt x="90" y="4"/>
                    <a:pt x="90" y="4"/>
                  </a:cubicBezTo>
                  <a:cubicBezTo>
                    <a:pt x="90" y="4"/>
                    <a:pt x="90" y="4"/>
                    <a:pt x="90" y="4"/>
                  </a:cubicBezTo>
                  <a:cubicBezTo>
                    <a:pt x="89" y="5"/>
                    <a:pt x="89" y="5"/>
                    <a:pt x="89" y="5"/>
                  </a:cubicBezTo>
                  <a:cubicBezTo>
                    <a:pt x="88" y="5"/>
                    <a:pt x="88" y="5"/>
                    <a:pt x="88" y="5"/>
                  </a:cubicBezTo>
                  <a:cubicBezTo>
                    <a:pt x="88" y="5"/>
                    <a:pt x="88" y="5"/>
                    <a:pt x="88" y="5"/>
                  </a:cubicBezTo>
                  <a:cubicBezTo>
                    <a:pt x="87" y="5"/>
                    <a:pt x="87" y="5"/>
                    <a:pt x="87" y="5"/>
                  </a:cubicBezTo>
                  <a:cubicBezTo>
                    <a:pt x="87" y="5"/>
                    <a:pt x="87" y="5"/>
                    <a:pt x="87" y="5"/>
                  </a:cubicBezTo>
                  <a:cubicBezTo>
                    <a:pt x="87" y="5"/>
                    <a:pt x="87" y="5"/>
                    <a:pt x="87" y="5"/>
                  </a:cubicBezTo>
                  <a:cubicBezTo>
                    <a:pt x="86" y="4"/>
                    <a:pt x="86" y="4"/>
                    <a:pt x="86" y="4"/>
                  </a:cubicBezTo>
                  <a:cubicBezTo>
                    <a:pt x="86" y="4"/>
                    <a:pt x="86" y="4"/>
                    <a:pt x="86" y="4"/>
                  </a:cubicBezTo>
                  <a:cubicBezTo>
                    <a:pt x="86" y="4"/>
                    <a:pt x="86" y="4"/>
                    <a:pt x="86" y="4"/>
                  </a:cubicBezTo>
                  <a:close/>
                  <a:moveTo>
                    <a:pt x="86" y="5"/>
                  </a:moveTo>
                  <a:cubicBezTo>
                    <a:pt x="86" y="6"/>
                    <a:pt x="86" y="6"/>
                    <a:pt x="86" y="6"/>
                  </a:cubicBezTo>
                  <a:cubicBezTo>
                    <a:pt x="87" y="6"/>
                    <a:pt x="87" y="6"/>
                    <a:pt x="87" y="6"/>
                  </a:cubicBezTo>
                  <a:cubicBezTo>
                    <a:pt x="87" y="7"/>
                    <a:pt x="87" y="7"/>
                    <a:pt x="87" y="7"/>
                  </a:cubicBezTo>
                  <a:cubicBezTo>
                    <a:pt x="86" y="6"/>
                    <a:pt x="86" y="6"/>
                    <a:pt x="86"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5"/>
                    <a:pt x="85" y="5"/>
                    <a:pt x="85" y="5"/>
                  </a:cubicBezTo>
                  <a:cubicBezTo>
                    <a:pt x="85" y="5"/>
                    <a:pt x="85" y="5"/>
                    <a:pt x="85" y="5"/>
                  </a:cubicBezTo>
                  <a:cubicBezTo>
                    <a:pt x="85" y="5"/>
                    <a:pt x="85" y="5"/>
                    <a:pt x="85" y="5"/>
                  </a:cubicBezTo>
                  <a:cubicBezTo>
                    <a:pt x="86" y="5"/>
                    <a:pt x="86" y="5"/>
                    <a:pt x="86" y="5"/>
                  </a:cubicBezTo>
                  <a:close/>
                  <a:moveTo>
                    <a:pt x="57" y="22"/>
                  </a:moveTo>
                  <a:cubicBezTo>
                    <a:pt x="58" y="22"/>
                    <a:pt x="58" y="22"/>
                    <a:pt x="58" y="22"/>
                  </a:cubicBezTo>
                  <a:cubicBezTo>
                    <a:pt x="58" y="22"/>
                    <a:pt x="58" y="22"/>
                    <a:pt x="58" y="22"/>
                  </a:cubicBezTo>
                  <a:cubicBezTo>
                    <a:pt x="58" y="21"/>
                    <a:pt x="58" y="21"/>
                    <a:pt x="58" y="21"/>
                  </a:cubicBezTo>
                  <a:cubicBezTo>
                    <a:pt x="58" y="21"/>
                    <a:pt x="57" y="22"/>
                    <a:pt x="57" y="22"/>
                  </a:cubicBezTo>
                  <a:close/>
                  <a:moveTo>
                    <a:pt x="57" y="25"/>
                  </a:moveTo>
                  <a:cubicBezTo>
                    <a:pt x="57" y="24"/>
                    <a:pt x="57" y="24"/>
                    <a:pt x="57" y="24"/>
                  </a:cubicBezTo>
                  <a:cubicBezTo>
                    <a:pt x="57" y="23"/>
                    <a:pt x="57" y="23"/>
                    <a:pt x="57" y="23"/>
                  </a:cubicBezTo>
                  <a:cubicBezTo>
                    <a:pt x="57" y="24"/>
                    <a:pt x="57" y="24"/>
                    <a:pt x="57" y="24"/>
                  </a:cubicBezTo>
                  <a:cubicBezTo>
                    <a:pt x="57" y="25"/>
                    <a:pt x="57" y="25"/>
                    <a:pt x="57" y="25"/>
                  </a:cubicBezTo>
                  <a:close/>
                  <a:moveTo>
                    <a:pt x="61" y="19"/>
                  </a:moveTo>
                  <a:cubicBezTo>
                    <a:pt x="61" y="19"/>
                    <a:pt x="61" y="19"/>
                    <a:pt x="61" y="19"/>
                  </a:cubicBezTo>
                  <a:cubicBezTo>
                    <a:pt x="61" y="18"/>
                    <a:pt x="61" y="18"/>
                    <a:pt x="61" y="18"/>
                  </a:cubicBezTo>
                  <a:cubicBezTo>
                    <a:pt x="61" y="18"/>
                    <a:pt x="61" y="18"/>
                    <a:pt x="61" y="18"/>
                  </a:cubicBezTo>
                  <a:cubicBezTo>
                    <a:pt x="61" y="19"/>
                    <a:pt x="61" y="19"/>
                    <a:pt x="61" y="19"/>
                  </a:cubicBezTo>
                  <a:close/>
                  <a:moveTo>
                    <a:pt x="14" y="46"/>
                  </a:moveTo>
                  <a:cubicBezTo>
                    <a:pt x="14" y="46"/>
                    <a:pt x="14" y="46"/>
                    <a:pt x="14" y="46"/>
                  </a:cubicBezTo>
                  <a:cubicBezTo>
                    <a:pt x="15" y="45"/>
                    <a:pt x="15" y="45"/>
                    <a:pt x="15" y="45"/>
                  </a:cubicBezTo>
                  <a:cubicBezTo>
                    <a:pt x="15" y="46"/>
                    <a:pt x="15" y="46"/>
                    <a:pt x="15" y="46"/>
                  </a:cubicBezTo>
                  <a:cubicBezTo>
                    <a:pt x="14" y="46"/>
                    <a:pt x="14" y="46"/>
                    <a:pt x="14" y="46"/>
                  </a:cubicBezTo>
                  <a:close/>
                  <a:moveTo>
                    <a:pt x="1" y="67"/>
                  </a:moveTo>
                  <a:cubicBezTo>
                    <a:pt x="1" y="65"/>
                    <a:pt x="1" y="65"/>
                    <a:pt x="1" y="65"/>
                  </a:cubicBezTo>
                  <a:cubicBezTo>
                    <a:pt x="1" y="66"/>
                    <a:pt x="1" y="66"/>
                    <a:pt x="1" y="66"/>
                  </a:cubicBezTo>
                  <a:cubicBezTo>
                    <a:pt x="1" y="66"/>
                    <a:pt x="1" y="67"/>
                    <a:pt x="1" y="67"/>
                  </a:cubicBezTo>
                  <a:close/>
                  <a:moveTo>
                    <a:pt x="1" y="70"/>
                  </a:moveTo>
                  <a:cubicBezTo>
                    <a:pt x="0" y="69"/>
                    <a:pt x="0" y="69"/>
                    <a:pt x="0" y="69"/>
                  </a:cubicBezTo>
                  <a:cubicBezTo>
                    <a:pt x="1" y="68"/>
                    <a:pt x="1" y="68"/>
                    <a:pt x="1" y="68"/>
                  </a:cubicBezTo>
                  <a:cubicBezTo>
                    <a:pt x="1" y="69"/>
                    <a:pt x="1" y="69"/>
                    <a:pt x="1" y="69"/>
                  </a:cubicBezTo>
                  <a:cubicBezTo>
                    <a:pt x="1" y="70"/>
                    <a:pt x="1" y="70"/>
                    <a:pt x="1" y="70"/>
                  </a:cubicBezTo>
                  <a:close/>
                  <a:moveTo>
                    <a:pt x="99" y="122"/>
                  </a:moveTo>
                  <a:cubicBezTo>
                    <a:pt x="99" y="123"/>
                    <a:pt x="99" y="123"/>
                    <a:pt x="99" y="123"/>
                  </a:cubicBezTo>
                  <a:cubicBezTo>
                    <a:pt x="99" y="123"/>
                    <a:pt x="99" y="123"/>
                    <a:pt x="99" y="123"/>
                  </a:cubicBezTo>
                  <a:cubicBezTo>
                    <a:pt x="100" y="123"/>
                    <a:pt x="100" y="123"/>
                    <a:pt x="100" y="123"/>
                  </a:cubicBezTo>
                  <a:cubicBezTo>
                    <a:pt x="99" y="124"/>
                    <a:pt x="99" y="124"/>
                    <a:pt x="99" y="124"/>
                  </a:cubicBezTo>
                  <a:cubicBezTo>
                    <a:pt x="100" y="124"/>
                    <a:pt x="100" y="124"/>
                    <a:pt x="100" y="124"/>
                  </a:cubicBezTo>
                  <a:cubicBezTo>
                    <a:pt x="101" y="123"/>
                    <a:pt x="101" y="123"/>
                    <a:pt x="101" y="123"/>
                  </a:cubicBezTo>
                  <a:cubicBezTo>
                    <a:pt x="101" y="124"/>
                    <a:pt x="101" y="124"/>
                    <a:pt x="101" y="124"/>
                  </a:cubicBezTo>
                  <a:cubicBezTo>
                    <a:pt x="101" y="124"/>
                    <a:pt x="101" y="124"/>
                    <a:pt x="101" y="124"/>
                  </a:cubicBezTo>
                  <a:cubicBezTo>
                    <a:pt x="99" y="124"/>
                    <a:pt x="99" y="124"/>
                    <a:pt x="99" y="124"/>
                  </a:cubicBezTo>
                  <a:cubicBezTo>
                    <a:pt x="99" y="124"/>
                    <a:pt x="99" y="124"/>
                    <a:pt x="99" y="124"/>
                  </a:cubicBezTo>
                  <a:cubicBezTo>
                    <a:pt x="98" y="124"/>
                    <a:pt x="98" y="124"/>
                    <a:pt x="98" y="124"/>
                  </a:cubicBezTo>
                  <a:cubicBezTo>
                    <a:pt x="98" y="125"/>
                    <a:pt x="98" y="125"/>
                    <a:pt x="98" y="125"/>
                  </a:cubicBezTo>
                  <a:cubicBezTo>
                    <a:pt x="98" y="125"/>
                    <a:pt x="98" y="125"/>
                    <a:pt x="98" y="125"/>
                  </a:cubicBezTo>
                  <a:cubicBezTo>
                    <a:pt x="98" y="124"/>
                    <a:pt x="98" y="124"/>
                    <a:pt x="98" y="124"/>
                  </a:cubicBezTo>
                  <a:cubicBezTo>
                    <a:pt x="97" y="124"/>
                    <a:pt x="97" y="124"/>
                    <a:pt x="97" y="124"/>
                  </a:cubicBezTo>
                  <a:cubicBezTo>
                    <a:pt x="96" y="124"/>
                    <a:pt x="96" y="124"/>
                    <a:pt x="96" y="124"/>
                  </a:cubicBezTo>
                  <a:cubicBezTo>
                    <a:pt x="96" y="124"/>
                    <a:pt x="96" y="124"/>
                    <a:pt x="96" y="124"/>
                  </a:cubicBezTo>
                  <a:cubicBezTo>
                    <a:pt x="95" y="124"/>
                    <a:pt x="95" y="124"/>
                    <a:pt x="95" y="124"/>
                  </a:cubicBezTo>
                  <a:cubicBezTo>
                    <a:pt x="94" y="124"/>
                    <a:pt x="94" y="124"/>
                    <a:pt x="94" y="124"/>
                  </a:cubicBezTo>
                  <a:cubicBezTo>
                    <a:pt x="94" y="123"/>
                    <a:pt x="94" y="123"/>
                    <a:pt x="94" y="123"/>
                  </a:cubicBezTo>
                  <a:cubicBezTo>
                    <a:pt x="95" y="123"/>
                    <a:pt x="95" y="123"/>
                    <a:pt x="95" y="123"/>
                  </a:cubicBezTo>
                  <a:cubicBezTo>
                    <a:pt x="98" y="122"/>
                    <a:pt x="98" y="122"/>
                    <a:pt x="98" y="122"/>
                  </a:cubicBezTo>
                  <a:cubicBezTo>
                    <a:pt x="98" y="122"/>
                    <a:pt x="98" y="122"/>
                    <a:pt x="98" y="122"/>
                  </a:cubicBezTo>
                  <a:cubicBezTo>
                    <a:pt x="99" y="122"/>
                    <a:pt x="99" y="122"/>
                    <a:pt x="99" y="122"/>
                  </a:cubicBezTo>
                  <a:close/>
                  <a:moveTo>
                    <a:pt x="128" y="141"/>
                  </a:moveTo>
                  <a:cubicBezTo>
                    <a:pt x="129" y="141"/>
                    <a:pt x="129" y="141"/>
                    <a:pt x="129" y="141"/>
                  </a:cubicBezTo>
                  <a:cubicBezTo>
                    <a:pt x="129" y="141"/>
                    <a:pt x="129" y="141"/>
                    <a:pt x="129" y="141"/>
                  </a:cubicBezTo>
                  <a:cubicBezTo>
                    <a:pt x="129" y="142"/>
                    <a:pt x="129" y="142"/>
                    <a:pt x="129" y="142"/>
                  </a:cubicBezTo>
                  <a:cubicBezTo>
                    <a:pt x="128" y="141"/>
                    <a:pt x="128" y="141"/>
                    <a:pt x="128" y="141"/>
                  </a:cubicBezTo>
                  <a:close/>
                  <a:moveTo>
                    <a:pt x="133" y="144"/>
                  </a:moveTo>
                  <a:cubicBezTo>
                    <a:pt x="133" y="144"/>
                    <a:pt x="133" y="144"/>
                    <a:pt x="133" y="144"/>
                  </a:cubicBezTo>
                  <a:cubicBezTo>
                    <a:pt x="133" y="144"/>
                    <a:pt x="133" y="144"/>
                    <a:pt x="133" y="144"/>
                  </a:cubicBezTo>
                  <a:cubicBezTo>
                    <a:pt x="133" y="144"/>
                    <a:pt x="133" y="144"/>
                    <a:pt x="133" y="144"/>
                  </a:cubicBezTo>
                  <a:close/>
                  <a:moveTo>
                    <a:pt x="122" y="155"/>
                  </a:moveTo>
                  <a:cubicBezTo>
                    <a:pt x="122" y="155"/>
                    <a:pt x="122" y="155"/>
                    <a:pt x="122" y="155"/>
                  </a:cubicBezTo>
                  <a:cubicBezTo>
                    <a:pt x="123" y="155"/>
                    <a:pt x="123" y="155"/>
                    <a:pt x="123" y="155"/>
                  </a:cubicBezTo>
                  <a:cubicBezTo>
                    <a:pt x="123" y="155"/>
                    <a:pt x="123" y="155"/>
                    <a:pt x="123" y="155"/>
                  </a:cubicBezTo>
                  <a:cubicBezTo>
                    <a:pt x="123" y="154"/>
                    <a:pt x="123" y="154"/>
                    <a:pt x="123" y="154"/>
                  </a:cubicBezTo>
                  <a:cubicBezTo>
                    <a:pt x="122" y="155"/>
                    <a:pt x="122" y="155"/>
                    <a:pt x="122" y="155"/>
                  </a:cubicBezTo>
                  <a:close/>
                  <a:moveTo>
                    <a:pt x="122" y="153"/>
                  </a:moveTo>
                  <a:cubicBezTo>
                    <a:pt x="122" y="154"/>
                    <a:pt x="122" y="154"/>
                    <a:pt x="122" y="154"/>
                  </a:cubicBezTo>
                  <a:cubicBezTo>
                    <a:pt x="123" y="154"/>
                    <a:pt x="123" y="154"/>
                    <a:pt x="123" y="154"/>
                  </a:cubicBezTo>
                  <a:cubicBezTo>
                    <a:pt x="123" y="153"/>
                    <a:pt x="123" y="153"/>
                    <a:pt x="123" y="153"/>
                  </a:cubicBezTo>
                  <a:cubicBezTo>
                    <a:pt x="122" y="153"/>
                    <a:pt x="122" y="153"/>
                    <a:pt x="122" y="153"/>
                  </a:cubicBezTo>
                  <a:close/>
                  <a:moveTo>
                    <a:pt x="122" y="154"/>
                  </a:moveTo>
                  <a:cubicBezTo>
                    <a:pt x="121" y="154"/>
                    <a:pt x="121" y="154"/>
                    <a:pt x="121" y="154"/>
                  </a:cubicBezTo>
                  <a:cubicBezTo>
                    <a:pt x="121" y="153"/>
                    <a:pt x="121" y="153"/>
                    <a:pt x="121" y="153"/>
                  </a:cubicBezTo>
                  <a:cubicBezTo>
                    <a:pt x="122" y="153"/>
                    <a:pt x="122" y="153"/>
                    <a:pt x="122" y="153"/>
                  </a:cubicBezTo>
                  <a:cubicBezTo>
                    <a:pt x="122" y="154"/>
                    <a:pt x="122" y="154"/>
                    <a:pt x="122" y="154"/>
                  </a:cubicBezTo>
                  <a:cubicBezTo>
                    <a:pt x="122" y="154"/>
                    <a:pt x="122" y="154"/>
                    <a:pt x="122" y="154"/>
                  </a:cubicBezTo>
                  <a:close/>
                  <a:moveTo>
                    <a:pt x="119" y="151"/>
                  </a:moveTo>
                  <a:cubicBezTo>
                    <a:pt x="119" y="151"/>
                    <a:pt x="119" y="151"/>
                    <a:pt x="119" y="151"/>
                  </a:cubicBezTo>
                  <a:cubicBezTo>
                    <a:pt x="119" y="150"/>
                    <a:pt x="119" y="150"/>
                    <a:pt x="119" y="150"/>
                  </a:cubicBezTo>
                  <a:cubicBezTo>
                    <a:pt x="119" y="149"/>
                    <a:pt x="119" y="149"/>
                    <a:pt x="119" y="149"/>
                  </a:cubicBezTo>
                  <a:cubicBezTo>
                    <a:pt x="119" y="149"/>
                    <a:pt x="119" y="149"/>
                    <a:pt x="119" y="149"/>
                  </a:cubicBezTo>
                  <a:cubicBezTo>
                    <a:pt x="120" y="148"/>
                    <a:pt x="120" y="148"/>
                    <a:pt x="120" y="148"/>
                  </a:cubicBezTo>
                  <a:cubicBezTo>
                    <a:pt x="120" y="148"/>
                    <a:pt x="120" y="148"/>
                    <a:pt x="120" y="148"/>
                  </a:cubicBezTo>
                  <a:cubicBezTo>
                    <a:pt x="121" y="148"/>
                    <a:pt x="121" y="148"/>
                    <a:pt x="121" y="148"/>
                  </a:cubicBezTo>
                  <a:cubicBezTo>
                    <a:pt x="121" y="149"/>
                    <a:pt x="121" y="149"/>
                    <a:pt x="121" y="149"/>
                  </a:cubicBezTo>
                  <a:cubicBezTo>
                    <a:pt x="121" y="150"/>
                    <a:pt x="121" y="150"/>
                    <a:pt x="121" y="150"/>
                  </a:cubicBezTo>
                  <a:cubicBezTo>
                    <a:pt x="120" y="150"/>
                    <a:pt x="120" y="150"/>
                    <a:pt x="120" y="150"/>
                  </a:cubicBezTo>
                  <a:cubicBezTo>
                    <a:pt x="120" y="151"/>
                    <a:pt x="120" y="151"/>
                    <a:pt x="120" y="151"/>
                  </a:cubicBezTo>
                  <a:cubicBezTo>
                    <a:pt x="119" y="151"/>
                    <a:pt x="119" y="151"/>
                    <a:pt x="119" y="151"/>
                  </a:cubicBezTo>
                  <a:cubicBezTo>
                    <a:pt x="119" y="151"/>
                    <a:pt x="119" y="151"/>
                    <a:pt x="119" y="151"/>
                  </a:cubicBezTo>
                  <a:close/>
                  <a:moveTo>
                    <a:pt x="136" y="153"/>
                  </a:moveTo>
                  <a:cubicBezTo>
                    <a:pt x="138" y="152"/>
                    <a:pt x="138" y="152"/>
                    <a:pt x="138" y="152"/>
                  </a:cubicBezTo>
                  <a:cubicBezTo>
                    <a:pt x="138" y="152"/>
                    <a:pt x="138" y="152"/>
                    <a:pt x="138" y="152"/>
                  </a:cubicBezTo>
                  <a:cubicBezTo>
                    <a:pt x="137" y="150"/>
                    <a:pt x="137" y="150"/>
                    <a:pt x="137" y="150"/>
                  </a:cubicBezTo>
                  <a:cubicBezTo>
                    <a:pt x="136" y="151"/>
                    <a:pt x="136" y="151"/>
                    <a:pt x="136" y="151"/>
                  </a:cubicBezTo>
                  <a:cubicBezTo>
                    <a:pt x="136" y="151"/>
                    <a:pt x="136" y="151"/>
                    <a:pt x="136" y="151"/>
                  </a:cubicBezTo>
                  <a:cubicBezTo>
                    <a:pt x="136" y="152"/>
                    <a:pt x="136" y="152"/>
                    <a:pt x="136" y="152"/>
                  </a:cubicBezTo>
                  <a:cubicBezTo>
                    <a:pt x="136" y="153"/>
                    <a:pt x="136" y="153"/>
                    <a:pt x="136" y="153"/>
                  </a:cubicBezTo>
                  <a:cubicBezTo>
                    <a:pt x="136" y="153"/>
                    <a:pt x="136" y="153"/>
                    <a:pt x="136" y="153"/>
                  </a:cubicBezTo>
                  <a:close/>
                  <a:moveTo>
                    <a:pt x="136" y="154"/>
                  </a:moveTo>
                  <a:cubicBezTo>
                    <a:pt x="136" y="155"/>
                    <a:pt x="136" y="155"/>
                    <a:pt x="136" y="155"/>
                  </a:cubicBezTo>
                  <a:cubicBezTo>
                    <a:pt x="137" y="155"/>
                    <a:pt x="137" y="155"/>
                    <a:pt x="137" y="155"/>
                  </a:cubicBezTo>
                  <a:cubicBezTo>
                    <a:pt x="138" y="155"/>
                    <a:pt x="138" y="155"/>
                    <a:pt x="138" y="155"/>
                  </a:cubicBezTo>
                  <a:cubicBezTo>
                    <a:pt x="138" y="154"/>
                    <a:pt x="138" y="154"/>
                    <a:pt x="138" y="154"/>
                  </a:cubicBezTo>
                  <a:cubicBezTo>
                    <a:pt x="137" y="154"/>
                    <a:pt x="137" y="154"/>
                    <a:pt x="137" y="154"/>
                  </a:cubicBezTo>
                  <a:cubicBezTo>
                    <a:pt x="136" y="154"/>
                    <a:pt x="136" y="154"/>
                    <a:pt x="136" y="154"/>
                  </a:cubicBezTo>
                  <a:cubicBezTo>
                    <a:pt x="136" y="154"/>
                    <a:pt x="136" y="154"/>
                    <a:pt x="136" y="154"/>
                  </a:cubicBezTo>
                  <a:close/>
                  <a:moveTo>
                    <a:pt x="136" y="156"/>
                  </a:moveTo>
                  <a:cubicBezTo>
                    <a:pt x="136" y="156"/>
                    <a:pt x="136" y="156"/>
                    <a:pt x="136" y="156"/>
                  </a:cubicBezTo>
                  <a:cubicBezTo>
                    <a:pt x="137" y="155"/>
                    <a:pt x="137" y="155"/>
                    <a:pt x="137" y="155"/>
                  </a:cubicBezTo>
                  <a:cubicBezTo>
                    <a:pt x="136" y="156"/>
                    <a:pt x="136" y="156"/>
                    <a:pt x="136" y="156"/>
                  </a:cubicBezTo>
                  <a:close/>
                  <a:moveTo>
                    <a:pt x="132" y="169"/>
                  </a:moveTo>
                  <a:cubicBezTo>
                    <a:pt x="132" y="168"/>
                    <a:pt x="132" y="168"/>
                    <a:pt x="132" y="168"/>
                  </a:cubicBezTo>
                  <a:cubicBezTo>
                    <a:pt x="132" y="169"/>
                    <a:pt x="132" y="169"/>
                    <a:pt x="132" y="169"/>
                  </a:cubicBezTo>
                  <a:cubicBezTo>
                    <a:pt x="132" y="169"/>
                    <a:pt x="132" y="169"/>
                    <a:pt x="132" y="169"/>
                  </a:cubicBezTo>
                  <a:close/>
                  <a:moveTo>
                    <a:pt x="127" y="174"/>
                  </a:moveTo>
                  <a:cubicBezTo>
                    <a:pt x="126" y="173"/>
                    <a:pt x="126" y="173"/>
                    <a:pt x="126" y="173"/>
                  </a:cubicBezTo>
                  <a:cubicBezTo>
                    <a:pt x="127" y="172"/>
                    <a:pt x="127" y="172"/>
                    <a:pt x="127" y="172"/>
                  </a:cubicBezTo>
                  <a:cubicBezTo>
                    <a:pt x="127" y="172"/>
                    <a:pt x="127" y="172"/>
                    <a:pt x="127" y="172"/>
                  </a:cubicBezTo>
                  <a:cubicBezTo>
                    <a:pt x="127" y="172"/>
                    <a:pt x="127" y="172"/>
                    <a:pt x="127" y="172"/>
                  </a:cubicBezTo>
                  <a:cubicBezTo>
                    <a:pt x="127" y="172"/>
                    <a:pt x="127" y="172"/>
                    <a:pt x="127" y="172"/>
                  </a:cubicBezTo>
                  <a:cubicBezTo>
                    <a:pt x="127" y="172"/>
                    <a:pt x="127" y="172"/>
                    <a:pt x="127" y="172"/>
                  </a:cubicBezTo>
                  <a:cubicBezTo>
                    <a:pt x="127" y="174"/>
                    <a:pt x="127" y="174"/>
                    <a:pt x="127" y="174"/>
                  </a:cubicBezTo>
                  <a:close/>
                  <a:moveTo>
                    <a:pt x="121" y="173"/>
                  </a:moveTo>
                  <a:cubicBezTo>
                    <a:pt x="121" y="172"/>
                    <a:pt x="121" y="172"/>
                    <a:pt x="121" y="172"/>
                  </a:cubicBezTo>
                  <a:cubicBezTo>
                    <a:pt x="121" y="172"/>
                    <a:pt x="121" y="172"/>
                    <a:pt x="121" y="172"/>
                  </a:cubicBezTo>
                  <a:cubicBezTo>
                    <a:pt x="120" y="172"/>
                    <a:pt x="120" y="172"/>
                    <a:pt x="120" y="172"/>
                  </a:cubicBezTo>
                  <a:cubicBezTo>
                    <a:pt x="120" y="171"/>
                    <a:pt x="120" y="171"/>
                    <a:pt x="120" y="171"/>
                  </a:cubicBezTo>
                  <a:cubicBezTo>
                    <a:pt x="120" y="170"/>
                    <a:pt x="120" y="170"/>
                    <a:pt x="120" y="170"/>
                  </a:cubicBezTo>
                  <a:cubicBezTo>
                    <a:pt x="120" y="170"/>
                    <a:pt x="120" y="170"/>
                    <a:pt x="120" y="170"/>
                  </a:cubicBezTo>
                  <a:cubicBezTo>
                    <a:pt x="120" y="168"/>
                    <a:pt x="120" y="168"/>
                    <a:pt x="120" y="168"/>
                  </a:cubicBezTo>
                  <a:cubicBezTo>
                    <a:pt x="120" y="167"/>
                    <a:pt x="120" y="167"/>
                    <a:pt x="120" y="167"/>
                  </a:cubicBezTo>
                  <a:cubicBezTo>
                    <a:pt x="120" y="167"/>
                    <a:pt x="120" y="167"/>
                    <a:pt x="120" y="167"/>
                  </a:cubicBezTo>
                  <a:cubicBezTo>
                    <a:pt x="119" y="165"/>
                    <a:pt x="119" y="165"/>
                    <a:pt x="119" y="165"/>
                  </a:cubicBezTo>
                  <a:cubicBezTo>
                    <a:pt x="120" y="165"/>
                    <a:pt x="120" y="165"/>
                    <a:pt x="120" y="165"/>
                  </a:cubicBezTo>
                  <a:cubicBezTo>
                    <a:pt x="121" y="165"/>
                    <a:pt x="121" y="165"/>
                    <a:pt x="121" y="165"/>
                  </a:cubicBezTo>
                  <a:cubicBezTo>
                    <a:pt x="122" y="165"/>
                    <a:pt x="122" y="165"/>
                    <a:pt x="122" y="165"/>
                  </a:cubicBezTo>
                  <a:cubicBezTo>
                    <a:pt x="121" y="165"/>
                    <a:pt x="121" y="165"/>
                    <a:pt x="121" y="165"/>
                  </a:cubicBezTo>
                  <a:cubicBezTo>
                    <a:pt x="121" y="164"/>
                    <a:pt x="121" y="164"/>
                    <a:pt x="121" y="164"/>
                  </a:cubicBezTo>
                  <a:cubicBezTo>
                    <a:pt x="120" y="164"/>
                    <a:pt x="120" y="164"/>
                    <a:pt x="120" y="164"/>
                  </a:cubicBezTo>
                  <a:cubicBezTo>
                    <a:pt x="121" y="163"/>
                    <a:pt x="121" y="163"/>
                    <a:pt x="121" y="163"/>
                  </a:cubicBezTo>
                  <a:cubicBezTo>
                    <a:pt x="120" y="161"/>
                    <a:pt x="120" y="161"/>
                    <a:pt x="120" y="161"/>
                  </a:cubicBezTo>
                  <a:cubicBezTo>
                    <a:pt x="120" y="160"/>
                    <a:pt x="120" y="160"/>
                    <a:pt x="120" y="160"/>
                  </a:cubicBezTo>
                  <a:cubicBezTo>
                    <a:pt x="120" y="159"/>
                    <a:pt x="120" y="159"/>
                    <a:pt x="120" y="159"/>
                  </a:cubicBezTo>
                  <a:cubicBezTo>
                    <a:pt x="120" y="157"/>
                    <a:pt x="120" y="157"/>
                    <a:pt x="120" y="157"/>
                  </a:cubicBezTo>
                  <a:cubicBezTo>
                    <a:pt x="120" y="156"/>
                    <a:pt x="120" y="156"/>
                    <a:pt x="120" y="156"/>
                  </a:cubicBezTo>
                  <a:cubicBezTo>
                    <a:pt x="120" y="156"/>
                    <a:pt x="120" y="156"/>
                    <a:pt x="120" y="156"/>
                  </a:cubicBezTo>
                  <a:cubicBezTo>
                    <a:pt x="121" y="155"/>
                    <a:pt x="121" y="155"/>
                    <a:pt x="121" y="155"/>
                  </a:cubicBezTo>
                  <a:cubicBezTo>
                    <a:pt x="121" y="155"/>
                    <a:pt x="121" y="155"/>
                    <a:pt x="121" y="155"/>
                  </a:cubicBezTo>
                  <a:cubicBezTo>
                    <a:pt x="122" y="155"/>
                    <a:pt x="122" y="155"/>
                    <a:pt x="122" y="155"/>
                  </a:cubicBezTo>
                  <a:cubicBezTo>
                    <a:pt x="123" y="156"/>
                    <a:pt x="123" y="156"/>
                    <a:pt x="123" y="156"/>
                  </a:cubicBezTo>
                  <a:cubicBezTo>
                    <a:pt x="123" y="156"/>
                    <a:pt x="123" y="156"/>
                    <a:pt x="123" y="156"/>
                  </a:cubicBezTo>
                  <a:cubicBezTo>
                    <a:pt x="123" y="156"/>
                    <a:pt x="123" y="156"/>
                    <a:pt x="123" y="156"/>
                  </a:cubicBezTo>
                  <a:cubicBezTo>
                    <a:pt x="124" y="155"/>
                    <a:pt x="124" y="155"/>
                    <a:pt x="124" y="155"/>
                  </a:cubicBezTo>
                  <a:cubicBezTo>
                    <a:pt x="124" y="156"/>
                    <a:pt x="124" y="156"/>
                    <a:pt x="124" y="156"/>
                  </a:cubicBezTo>
                  <a:cubicBezTo>
                    <a:pt x="125" y="157"/>
                    <a:pt x="125" y="157"/>
                    <a:pt x="125" y="157"/>
                  </a:cubicBezTo>
                  <a:cubicBezTo>
                    <a:pt x="126" y="158"/>
                    <a:pt x="126" y="158"/>
                    <a:pt x="126" y="158"/>
                  </a:cubicBezTo>
                  <a:cubicBezTo>
                    <a:pt x="127" y="159"/>
                    <a:pt x="127" y="159"/>
                    <a:pt x="127" y="159"/>
                  </a:cubicBezTo>
                  <a:cubicBezTo>
                    <a:pt x="128" y="158"/>
                    <a:pt x="128" y="158"/>
                    <a:pt x="128" y="158"/>
                  </a:cubicBezTo>
                  <a:cubicBezTo>
                    <a:pt x="129" y="158"/>
                    <a:pt x="129" y="158"/>
                    <a:pt x="129" y="158"/>
                  </a:cubicBezTo>
                  <a:cubicBezTo>
                    <a:pt x="129" y="159"/>
                    <a:pt x="129" y="159"/>
                    <a:pt x="129" y="159"/>
                  </a:cubicBezTo>
                  <a:cubicBezTo>
                    <a:pt x="129" y="158"/>
                    <a:pt x="129" y="158"/>
                    <a:pt x="129" y="158"/>
                  </a:cubicBezTo>
                  <a:cubicBezTo>
                    <a:pt x="130" y="158"/>
                    <a:pt x="130" y="158"/>
                    <a:pt x="130" y="158"/>
                  </a:cubicBezTo>
                  <a:cubicBezTo>
                    <a:pt x="133" y="158"/>
                    <a:pt x="133" y="158"/>
                    <a:pt x="133" y="158"/>
                  </a:cubicBezTo>
                  <a:cubicBezTo>
                    <a:pt x="133" y="158"/>
                    <a:pt x="133" y="158"/>
                    <a:pt x="133" y="158"/>
                  </a:cubicBezTo>
                  <a:cubicBezTo>
                    <a:pt x="134" y="157"/>
                    <a:pt x="134" y="157"/>
                    <a:pt x="134" y="157"/>
                  </a:cubicBezTo>
                  <a:cubicBezTo>
                    <a:pt x="134" y="157"/>
                    <a:pt x="134" y="157"/>
                    <a:pt x="134" y="157"/>
                  </a:cubicBezTo>
                  <a:cubicBezTo>
                    <a:pt x="134" y="157"/>
                    <a:pt x="134" y="157"/>
                    <a:pt x="134" y="157"/>
                  </a:cubicBezTo>
                  <a:cubicBezTo>
                    <a:pt x="135" y="157"/>
                    <a:pt x="135" y="157"/>
                    <a:pt x="135" y="157"/>
                  </a:cubicBezTo>
                  <a:cubicBezTo>
                    <a:pt x="135" y="157"/>
                    <a:pt x="135" y="157"/>
                    <a:pt x="135" y="157"/>
                  </a:cubicBezTo>
                  <a:cubicBezTo>
                    <a:pt x="136" y="157"/>
                    <a:pt x="136" y="157"/>
                    <a:pt x="136" y="157"/>
                  </a:cubicBezTo>
                  <a:cubicBezTo>
                    <a:pt x="136" y="158"/>
                    <a:pt x="136" y="158"/>
                    <a:pt x="136" y="158"/>
                  </a:cubicBezTo>
                  <a:cubicBezTo>
                    <a:pt x="136" y="160"/>
                    <a:pt x="136" y="160"/>
                    <a:pt x="136" y="160"/>
                  </a:cubicBezTo>
                  <a:cubicBezTo>
                    <a:pt x="135" y="161"/>
                    <a:pt x="135" y="161"/>
                    <a:pt x="135" y="161"/>
                  </a:cubicBezTo>
                  <a:cubicBezTo>
                    <a:pt x="135" y="163"/>
                    <a:pt x="135" y="163"/>
                    <a:pt x="135" y="163"/>
                  </a:cubicBezTo>
                  <a:cubicBezTo>
                    <a:pt x="134" y="163"/>
                    <a:pt x="134" y="163"/>
                    <a:pt x="134" y="163"/>
                  </a:cubicBezTo>
                  <a:cubicBezTo>
                    <a:pt x="134" y="164"/>
                    <a:pt x="134" y="164"/>
                    <a:pt x="134" y="164"/>
                  </a:cubicBezTo>
                  <a:cubicBezTo>
                    <a:pt x="134" y="165"/>
                    <a:pt x="134" y="165"/>
                    <a:pt x="134" y="165"/>
                  </a:cubicBezTo>
                  <a:cubicBezTo>
                    <a:pt x="134" y="165"/>
                    <a:pt x="134" y="165"/>
                    <a:pt x="134" y="165"/>
                  </a:cubicBezTo>
                  <a:cubicBezTo>
                    <a:pt x="134" y="166"/>
                    <a:pt x="134" y="166"/>
                    <a:pt x="134" y="166"/>
                  </a:cubicBezTo>
                  <a:cubicBezTo>
                    <a:pt x="134" y="166"/>
                    <a:pt x="134" y="166"/>
                    <a:pt x="134" y="166"/>
                  </a:cubicBezTo>
                  <a:cubicBezTo>
                    <a:pt x="133" y="165"/>
                    <a:pt x="133" y="165"/>
                    <a:pt x="133" y="165"/>
                  </a:cubicBezTo>
                  <a:cubicBezTo>
                    <a:pt x="133" y="165"/>
                    <a:pt x="133" y="165"/>
                    <a:pt x="133" y="165"/>
                  </a:cubicBezTo>
                  <a:cubicBezTo>
                    <a:pt x="132" y="166"/>
                    <a:pt x="132" y="166"/>
                    <a:pt x="132" y="166"/>
                  </a:cubicBezTo>
                  <a:cubicBezTo>
                    <a:pt x="132" y="167"/>
                    <a:pt x="132" y="167"/>
                    <a:pt x="132" y="167"/>
                  </a:cubicBezTo>
                  <a:cubicBezTo>
                    <a:pt x="132" y="168"/>
                    <a:pt x="132" y="168"/>
                    <a:pt x="132" y="168"/>
                  </a:cubicBezTo>
                  <a:cubicBezTo>
                    <a:pt x="131" y="168"/>
                    <a:pt x="131" y="168"/>
                    <a:pt x="131" y="168"/>
                  </a:cubicBezTo>
                  <a:cubicBezTo>
                    <a:pt x="131" y="169"/>
                    <a:pt x="131" y="169"/>
                    <a:pt x="131" y="169"/>
                  </a:cubicBezTo>
                  <a:cubicBezTo>
                    <a:pt x="130" y="169"/>
                    <a:pt x="130" y="169"/>
                    <a:pt x="130" y="169"/>
                  </a:cubicBezTo>
                  <a:cubicBezTo>
                    <a:pt x="131" y="170"/>
                    <a:pt x="131" y="170"/>
                    <a:pt x="131" y="170"/>
                  </a:cubicBezTo>
                  <a:cubicBezTo>
                    <a:pt x="131" y="170"/>
                    <a:pt x="131" y="170"/>
                    <a:pt x="131" y="170"/>
                  </a:cubicBezTo>
                  <a:cubicBezTo>
                    <a:pt x="130" y="172"/>
                    <a:pt x="130" y="172"/>
                    <a:pt x="130" y="172"/>
                  </a:cubicBezTo>
                  <a:cubicBezTo>
                    <a:pt x="130" y="172"/>
                    <a:pt x="130" y="172"/>
                    <a:pt x="130" y="172"/>
                  </a:cubicBezTo>
                  <a:cubicBezTo>
                    <a:pt x="129" y="172"/>
                    <a:pt x="129" y="172"/>
                    <a:pt x="129" y="172"/>
                  </a:cubicBezTo>
                  <a:cubicBezTo>
                    <a:pt x="129" y="171"/>
                    <a:pt x="129" y="171"/>
                    <a:pt x="129" y="171"/>
                  </a:cubicBezTo>
                  <a:cubicBezTo>
                    <a:pt x="130" y="171"/>
                    <a:pt x="130" y="171"/>
                    <a:pt x="130" y="171"/>
                  </a:cubicBezTo>
                  <a:cubicBezTo>
                    <a:pt x="130" y="170"/>
                    <a:pt x="130" y="170"/>
                    <a:pt x="130" y="170"/>
                  </a:cubicBezTo>
                  <a:cubicBezTo>
                    <a:pt x="130" y="170"/>
                    <a:pt x="130" y="170"/>
                    <a:pt x="130" y="170"/>
                  </a:cubicBezTo>
                  <a:cubicBezTo>
                    <a:pt x="129" y="170"/>
                    <a:pt x="129" y="170"/>
                    <a:pt x="129" y="170"/>
                  </a:cubicBezTo>
                  <a:cubicBezTo>
                    <a:pt x="128" y="171"/>
                    <a:pt x="128" y="171"/>
                    <a:pt x="128" y="171"/>
                  </a:cubicBezTo>
                  <a:cubicBezTo>
                    <a:pt x="128" y="171"/>
                    <a:pt x="128" y="171"/>
                    <a:pt x="128" y="171"/>
                  </a:cubicBezTo>
                  <a:cubicBezTo>
                    <a:pt x="128" y="170"/>
                    <a:pt x="128" y="170"/>
                    <a:pt x="128" y="170"/>
                  </a:cubicBezTo>
                  <a:cubicBezTo>
                    <a:pt x="127" y="171"/>
                    <a:pt x="127" y="171"/>
                    <a:pt x="127" y="171"/>
                  </a:cubicBezTo>
                  <a:cubicBezTo>
                    <a:pt x="127" y="171"/>
                    <a:pt x="127" y="171"/>
                    <a:pt x="127" y="171"/>
                  </a:cubicBezTo>
                  <a:cubicBezTo>
                    <a:pt x="126" y="172"/>
                    <a:pt x="126" y="172"/>
                    <a:pt x="126" y="172"/>
                  </a:cubicBezTo>
                  <a:cubicBezTo>
                    <a:pt x="126" y="171"/>
                    <a:pt x="126" y="171"/>
                    <a:pt x="126" y="171"/>
                  </a:cubicBezTo>
                  <a:cubicBezTo>
                    <a:pt x="125" y="172"/>
                    <a:pt x="125" y="172"/>
                    <a:pt x="125" y="172"/>
                  </a:cubicBezTo>
                  <a:cubicBezTo>
                    <a:pt x="125" y="173"/>
                    <a:pt x="125" y="173"/>
                    <a:pt x="125" y="173"/>
                  </a:cubicBezTo>
                  <a:cubicBezTo>
                    <a:pt x="124" y="174"/>
                    <a:pt x="124" y="174"/>
                    <a:pt x="124" y="174"/>
                  </a:cubicBezTo>
                  <a:cubicBezTo>
                    <a:pt x="124" y="174"/>
                    <a:pt x="124" y="174"/>
                    <a:pt x="124" y="174"/>
                  </a:cubicBezTo>
                  <a:cubicBezTo>
                    <a:pt x="123" y="174"/>
                    <a:pt x="123" y="174"/>
                    <a:pt x="123" y="174"/>
                  </a:cubicBezTo>
                  <a:cubicBezTo>
                    <a:pt x="123" y="173"/>
                    <a:pt x="123" y="173"/>
                    <a:pt x="123" y="173"/>
                  </a:cubicBezTo>
                  <a:cubicBezTo>
                    <a:pt x="123" y="174"/>
                    <a:pt x="123" y="174"/>
                    <a:pt x="123" y="174"/>
                  </a:cubicBezTo>
                  <a:cubicBezTo>
                    <a:pt x="122" y="173"/>
                    <a:pt x="122" y="173"/>
                    <a:pt x="122" y="173"/>
                  </a:cubicBezTo>
                  <a:cubicBezTo>
                    <a:pt x="121" y="173"/>
                    <a:pt x="121" y="173"/>
                    <a:pt x="121" y="173"/>
                  </a:cubicBezTo>
                  <a:cubicBezTo>
                    <a:pt x="121" y="173"/>
                    <a:pt x="121" y="173"/>
                    <a:pt x="121" y="173"/>
                  </a:cubicBezTo>
                  <a:close/>
                  <a:moveTo>
                    <a:pt x="2" y="110"/>
                  </a:moveTo>
                  <a:cubicBezTo>
                    <a:pt x="3" y="111"/>
                    <a:pt x="3" y="111"/>
                    <a:pt x="3" y="111"/>
                  </a:cubicBezTo>
                  <a:cubicBezTo>
                    <a:pt x="4" y="111"/>
                    <a:pt x="4" y="111"/>
                    <a:pt x="4" y="111"/>
                  </a:cubicBezTo>
                  <a:cubicBezTo>
                    <a:pt x="6" y="113"/>
                    <a:pt x="6" y="113"/>
                    <a:pt x="6" y="113"/>
                  </a:cubicBezTo>
                  <a:cubicBezTo>
                    <a:pt x="6" y="113"/>
                    <a:pt x="6" y="113"/>
                    <a:pt x="6" y="113"/>
                  </a:cubicBezTo>
                  <a:cubicBezTo>
                    <a:pt x="6" y="114"/>
                    <a:pt x="6" y="114"/>
                    <a:pt x="6" y="114"/>
                  </a:cubicBezTo>
                  <a:cubicBezTo>
                    <a:pt x="7" y="114"/>
                    <a:pt x="7" y="114"/>
                    <a:pt x="7" y="114"/>
                  </a:cubicBezTo>
                  <a:cubicBezTo>
                    <a:pt x="7" y="114"/>
                    <a:pt x="7" y="114"/>
                    <a:pt x="7" y="114"/>
                  </a:cubicBezTo>
                  <a:cubicBezTo>
                    <a:pt x="9" y="114"/>
                    <a:pt x="9" y="114"/>
                    <a:pt x="9" y="114"/>
                  </a:cubicBezTo>
                  <a:cubicBezTo>
                    <a:pt x="9" y="114"/>
                    <a:pt x="9" y="114"/>
                    <a:pt x="9" y="114"/>
                  </a:cubicBezTo>
                  <a:cubicBezTo>
                    <a:pt x="9" y="115"/>
                    <a:pt x="9" y="115"/>
                    <a:pt x="9" y="115"/>
                  </a:cubicBezTo>
                  <a:cubicBezTo>
                    <a:pt x="10" y="115"/>
                    <a:pt x="10" y="115"/>
                    <a:pt x="10" y="115"/>
                  </a:cubicBezTo>
                  <a:cubicBezTo>
                    <a:pt x="11" y="115"/>
                    <a:pt x="11" y="115"/>
                    <a:pt x="11" y="115"/>
                  </a:cubicBezTo>
                  <a:cubicBezTo>
                    <a:pt x="12" y="115"/>
                    <a:pt x="12" y="115"/>
                    <a:pt x="12" y="115"/>
                  </a:cubicBezTo>
                  <a:cubicBezTo>
                    <a:pt x="12" y="115"/>
                    <a:pt x="12" y="115"/>
                    <a:pt x="12" y="115"/>
                  </a:cubicBezTo>
                  <a:cubicBezTo>
                    <a:pt x="13" y="115"/>
                    <a:pt x="13" y="115"/>
                    <a:pt x="13" y="115"/>
                  </a:cubicBezTo>
                  <a:cubicBezTo>
                    <a:pt x="14" y="115"/>
                    <a:pt x="14" y="115"/>
                    <a:pt x="14" y="115"/>
                  </a:cubicBezTo>
                  <a:cubicBezTo>
                    <a:pt x="15" y="115"/>
                    <a:pt x="15" y="115"/>
                    <a:pt x="15" y="115"/>
                  </a:cubicBezTo>
                  <a:cubicBezTo>
                    <a:pt x="15" y="114"/>
                    <a:pt x="15" y="114"/>
                    <a:pt x="15" y="114"/>
                  </a:cubicBezTo>
                  <a:cubicBezTo>
                    <a:pt x="16" y="114"/>
                    <a:pt x="16" y="114"/>
                    <a:pt x="16" y="114"/>
                  </a:cubicBezTo>
                  <a:cubicBezTo>
                    <a:pt x="16" y="113"/>
                    <a:pt x="16" y="113"/>
                    <a:pt x="16" y="113"/>
                  </a:cubicBezTo>
                  <a:cubicBezTo>
                    <a:pt x="18" y="113"/>
                    <a:pt x="18" y="113"/>
                    <a:pt x="18" y="113"/>
                  </a:cubicBezTo>
                  <a:cubicBezTo>
                    <a:pt x="18" y="113"/>
                    <a:pt x="18" y="113"/>
                    <a:pt x="18" y="113"/>
                  </a:cubicBezTo>
                  <a:cubicBezTo>
                    <a:pt x="19" y="112"/>
                    <a:pt x="19" y="112"/>
                    <a:pt x="19" y="112"/>
                  </a:cubicBezTo>
                  <a:cubicBezTo>
                    <a:pt x="19" y="112"/>
                    <a:pt x="19" y="112"/>
                    <a:pt x="19" y="112"/>
                  </a:cubicBezTo>
                  <a:cubicBezTo>
                    <a:pt x="20" y="113"/>
                    <a:pt x="20" y="113"/>
                    <a:pt x="20" y="113"/>
                  </a:cubicBezTo>
                  <a:cubicBezTo>
                    <a:pt x="21" y="112"/>
                    <a:pt x="21" y="112"/>
                    <a:pt x="21" y="112"/>
                  </a:cubicBezTo>
                  <a:cubicBezTo>
                    <a:pt x="21" y="112"/>
                    <a:pt x="21" y="112"/>
                    <a:pt x="21" y="112"/>
                  </a:cubicBezTo>
                  <a:cubicBezTo>
                    <a:pt x="21" y="112"/>
                    <a:pt x="21" y="112"/>
                    <a:pt x="21" y="112"/>
                  </a:cubicBezTo>
                  <a:cubicBezTo>
                    <a:pt x="22" y="111"/>
                    <a:pt x="22" y="111"/>
                    <a:pt x="22" y="111"/>
                  </a:cubicBezTo>
                  <a:cubicBezTo>
                    <a:pt x="24" y="109"/>
                    <a:pt x="24" y="109"/>
                    <a:pt x="24" y="109"/>
                  </a:cubicBezTo>
                  <a:cubicBezTo>
                    <a:pt x="25" y="110"/>
                    <a:pt x="25" y="110"/>
                    <a:pt x="25" y="110"/>
                  </a:cubicBezTo>
                  <a:cubicBezTo>
                    <a:pt x="26" y="110"/>
                    <a:pt x="26" y="110"/>
                    <a:pt x="26" y="110"/>
                  </a:cubicBezTo>
                  <a:cubicBezTo>
                    <a:pt x="26" y="109"/>
                    <a:pt x="26" y="109"/>
                    <a:pt x="26" y="109"/>
                  </a:cubicBezTo>
                  <a:cubicBezTo>
                    <a:pt x="29" y="109"/>
                    <a:pt x="29" y="109"/>
                    <a:pt x="29" y="109"/>
                  </a:cubicBezTo>
                  <a:cubicBezTo>
                    <a:pt x="29" y="109"/>
                    <a:pt x="29" y="109"/>
                    <a:pt x="29" y="109"/>
                  </a:cubicBezTo>
                  <a:cubicBezTo>
                    <a:pt x="31" y="109"/>
                    <a:pt x="31" y="109"/>
                    <a:pt x="31" y="109"/>
                  </a:cubicBezTo>
                  <a:cubicBezTo>
                    <a:pt x="31" y="109"/>
                    <a:pt x="31" y="109"/>
                    <a:pt x="31" y="109"/>
                  </a:cubicBezTo>
                  <a:cubicBezTo>
                    <a:pt x="32" y="109"/>
                    <a:pt x="32" y="109"/>
                    <a:pt x="32" y="109"/>
                  </a:cubicBezTo>
                  <a:cubicBezTo>
                    <a:pt x="33" y="109"/>
                    <a:pt x="33" y="109"/>
                    <a:pt x="33" y="109"/>
                  </a:cubicBezTo>
                  <a:cubicBezTo>
                    <a:pt x="33" y="110"/>
                    <a:pt x="33" y="110"/>
                    <a:pt x="33" y="110"/>
                  </a:cubicBezTo>
                  <a:cubicBezTo>
                    <a:pt x="34" y="110"/>
                    <a:pt x="34" y="110"/>
                    <a:pt x="34" y="110"/>
                  </a:cubicBezTo>
                  <a:cubicBezTo>
                    <a:pt x="34" y="110"/>
                    <a:pt x="34" y="110"/>
                    <a:pt x="34" y="110"/>
                  </a:cubicBezTo>
                  <a:cubicBezTo>
                    <a:pt x="35" y="110"/>
                    <a:pt x="35" y="110"/>
                    <a:pt x="35" y="110"/>
                  </a:cubicBezTo>
                  <a:cubicBezTo>
                    <a:pt x="35" y="110"/>
                    <a:pt x="35" y="110"/>
                    <a:pt x="35" y="110"/>
                  </a:cubicBezTo>
                  <a:cubicBezTo>
                    <a:pt x="37" y="110"/>
                    <a:pt x="37" y="110"/>
                    <a:pt x="37" y="110"/>
                  </a:cubicBezTo>
                  <a:cubicBezTo>
                    <a:pt x="37" y="110"/>
                    <a:pt x="37" y="110"/>
                    <a:pt x="37" y="110"/>
                  </a:cubicBezTo>
                  <a:cubicBezTo>
                    <a:pt x="37" y="110"/>
                    <a:pt x="37" y="110"/>
                    <a:pt x="37" y="110"/>
                  </a:cubicBezTo>
                  <a:cubicBezTo>
                    <a:pt x="38" y="110"/>
                    <a:pt x="38" y="110"/>
                    <a:pt x="38" y="110"/>
                  </a:cubicBezTo>
                  <a:cubicBezTo>
                    <a:pt x="39" y="110"/>
                    <a:pt x="39" y="110"/>
                    <a:pt x="39" y="110"/>
                  </a:cubicBezTo>
                  <a:cubicBezTo>
                    <a:pt x="40" y="109"/>
                    <a:pt x="40" y="109"/>
                    <a:pt x="40" y="109"/>
                  </a:cubicBezTo>
                  <a:cubicBezTo>
                    <a:pt x="41" y="108"/>
                    <a:pt x="41" y="108"/>
                    <a:pt x="41" y="108"/>
                  </a:cubicBezTo>
                  <a:cubicBezTo>
                    <a:pt x="41" y="108"/>
                    <a:pt x="41" y="108"/>
                    <a:pt x="41" y="108"/>
                  </a:cubicBezTo>
                  <a:cubicBezTo>
                    <a:pt x="42" y="107"/>
                    <a:pt x="42" y="107"/>
                    <a:pt x="42" y="107"/>
                  </a:cubicBezTo>
                  <a:cubicBezTo>
                    <a:pt x="43" y="106"/>
                    <a:pt x="43" y="106"/>
                    <a:pt x="43" y="106"/>
                  </a:cubicBezTo>
                  <a:cubicBezTo>
                    <a:pt x="44" y="105"/>
                    <a:pt x="44" y="105"/>
                    <a:pt x="44" y="105"/>
                  </a:cubicBezTo>
                  <a:cubicBezTo>
                    <a:pt x="45" y="105"/>
                    <a:pt x="45" y="105"/>
                    <a:pt x="45" y="105"/>
                  </a:cubicBezTo>
                  <a:cubicBezTo>
                    <a:pt x="46" y="105"/>
                    <a:pt x="46" y="105"/>
                    <a:pt x="46" y="105"/>
                  </a:cubicBezTo>
                  <a:cubicBezTo>
                    <a:pt x="47" y="104"/>
                    <a:pt x="47" y="104"/>
                    <a:pt x="47" y="104"/>
                  </a:cubicBezTo>
                  <a:cubicBezTo>
                    <a:pt x="50" y="103"/>
                    <a:pt x="50" y="103"/>
                    <a:pt x="50" y="103"/>
                  </a:cubicBezTo>
                  <a:cubicBezTo>
                    <a:pt x="51" y="102"/>
                    <a:pt x="51" y="102"/>
                    <a:pt x="51" y="102"/>
                  </a:cubicBezTo>
                  <a:cubicBezTo>
                    <a:pt x="52" y="102"/>
                    <a:pt x="52" y="102"/>
                    <a:pt x="52" y="102"/>
                  </a:cubicBezTo>
                  <a:cubicBezTo>
                    <a:pt x="53" y="102"/>
                    <a:pt x="53" y="102"/>
                    <a:pt x="53" y="102"/>
                  </a:cubicBezTo>
                  <a:cubicBezTo>
                    <a:pt x="53" y="102"/>
                    <a:pt x="53" y="102"/>
                    <a:pt x="53" y="102"/>
                  </a:cubicBezTo>
                  <a:cubicBezTo>
                    <a:pt x="55" y="102"/>
                    <a:pt x="55" y="102"/>
                    <a:pt x="55" y="102"/>
                  </a:cubicBezTo>
                  <a:cubicBezTo>
                    <a:pt x="56" y="102"/>
                    <a:pt x="56" y="102"/>
                    <a:pt x="56" y="102"/>
                  </a:cubicBezTo>
                  <a:cubicBezTo>
                    <a:pt x="57" y="102"/>
                    <a:pt x="57" y="102"/>
                    <a:pt x="57" y="102"/>
                  </a:cubicBezTo>
                  <a:cubicBezTo>
                    <a:pt x="58" y="102"/>
                    <a:pt x="58" y="102"/>
                    <a:pt x="58" y="102"/>
                  </a:cubicBezTo>
                  <a:cubicBezTo>
                    <a:pt x="61" y="101"/>
                    <a:pt x="61" y="101"/>
                    <a:pt x="61" y="101"/>
                  </a:cubicBezTo>
                  <a:cubicBezTo>
                    <a:pt x="62" y="101"/>
                    <a:pt x="62" y="101"/>
                    <a:pt x="62" y="101"/>
                  </a:cubicBezTo>
                  <a:cubicBezTo>
                    <a:pt x="63" y="100"/>
                    <a:pt x="63" y="100"/>
                    <a:pt x="63" y="100"/>
                  </a:cubicBezTo>
                  <a:cubicBezTo>
                    <a:pt x="64" y="100"/>
                    <a:pt x="64" y="100"/>
                    <a:pt x="64" y="100"/>
                  </a:cubicBezTo>
                  <a:cubicBezTo>
                    <a:pt x="65" y="99"/>
                    <a:pt x="65" y="99"/>
                    <a:pt x="65" y="99"/>
                  </a:cubicBezTo>
                  <a:cubicBezTo>
                    <a:pt x="67" y="99"/>
                    <a:pt x="67" y="99"/>
                    <a:pt x="67" y="99"/>
                  </a:cubicBezTo>
                  <a:cubicBezTo>
                    <a:pt x="72" y="99"/>
                    <a:pt x="72" y="99"/>
                    <a:pt x="72" y="99"/>
                  </a:cubicBezTo>
                  <a:cubicBezTo>
                    <a:pt x="74" y="99"/>
                    <a:pt x="74" y="99"/>
                    <a:pt x="74" y="99"/>
                  </a:cubicBezTo>
                  <a:cubicBezTo>
                    <a:pt x="75" y="99"/>
                    <a:pt x="75" y="99"/>
                    <a:pt x="75" y="99"/>
                  </a:cubicBezTo>
                  <a:cubicBezTo>
                    <a:pt x="76" y="99"/>
                    <a:pt x="76" y="99"/>
                    <a:pt x="76" y="99"/>
                  </a:cubicBezTo>
                  <a:cubicBezTo>
                    <a:pt x="77" y="99"/>
                    <a:pt x="77" y="99"/>
                    <a:pt x="77" y="99"/>
                  </a:cubicBezTo>
                  <a:cubicBezTo>
                    <a:pt x="78" y="100"/>
                    <a:pt x="78" y="100"/>
                    <a:pt x="78" y="100"/>
                  </a:cubicBezTo>
                  <a:cubicBezTo>
                    <a:pt x="79" y="102"/>
                    <a:pt x="79" y="102"/>
                    <a:pt x="79" y="102"/>
                  </a:cubicBezTo>
                  <a:cubicBezTo>
                    <a:pt x="80" y="102"/>
                    <a:pt x="80" y="102"/>
                    <a:pt x="80" y="102"/>
                  </a:cubicBezTo>
                  <a:cubicBezTo>
                    <a:pt x="81" y="102"/>
                    <a:pt x="81" y="102"/>
                    <a:pt x="81" y="102"/>
                  </a:cubicBezTo>
                  <a:cubicBezTo>
                    <a:pt x="81" y="101"/>
                    <a:pt x="81" y="101"/>
                    <a:pt x="81" y="101"/>
                  </a:cubicBezTo>
                  <a:cubicBezTo>
                    <a:pt x="82" y="102"/>
                    <a:pt x="82" y="102"/>
                    <a:pt x="82" y="102"/>
                  </a:cubicBezTo>
                  <a:cubicBezTo>
                    <a:pt x="82" y="102"/>
                    <a:pt x="82" y="102"/>
                    <a:pt x="82" y="102"/>
                  </a:cubicBezTo>
                  <a:cubicBezTo>
                    <a:pt x="83" y="102"/>
                    <a:pt x="83" y="102"/>
                    <a:pt x="83" y="102"/>
                  </a:cubicBezTo>
                  <a:cubicBezTo>
                    <a:pt x="84" y="103"/>
                    <a:pt x="84" y="103"/>
                    <a:pt x="84" y="103"/>
                  </a:cubicBezTo>
                  <a:cubicBezTo>
                    <a:pt x="85" y="103"/>
                    <a:pt x="85" y="103"/>
                    <a:pt x="85" y="103"/>
                  </a:cubicBezTo>
                  <a:cubicBezTo>
                    <a:pt x="86" y="103"/>
                    <a:pt x="86" y="103"/>
                    <a:pt x="86" y="103"/>
                  </a:cubicBezTo>
                  <a:cubicBezTo>
                    <a:pt x="88" y="104"/>
                    <a:pt x="88" y="104"/>
                    <a:pt x="88" y="104"/>
                  </a:cubicBezTo>
                  <a:cubicBezTo>
                    <a:pt x="87" y="105"/>
                    <a:pt x="87" y="105"/>
                    <a:pt x="87" y="105"/>
                  </a:cubicBezTo>
                  <a:cubicBezTo>
                    <a:pt x="88" y="105"/>
                    <a:pt x="88" y="105"/>
                    <a:pt x="88" y="105"/>
                  </a:cubicBezTo>
                  <a:cubicBezTo>
                    <a:pt x="89" y="105"/>
                    <a:pt x="89" y="105"/>
                    <a:pt x="89" y="105"/>
                  </a:cubicBezTo>
                  <a:cubicBezTo>
                    <a:pt x="88" y="106"/>
                    <a:pt x="88" y="106"/>
                    <a:pt x="88" y="106"/>
                  </a:cubicBezTo>
                  <a:cubicBezTo>
                    <a:pt x="88" y="106"/>
                    <a:pt x="88" y="106"/>
                    <a:pt x="88" y="106"/>
                  </a:cubicBezTo>
                  <a:cubicBezTo>
                    <a:pt x="88" y="107"/>
                    <a:pt x="88" y="107"/>
                    <a:pt x="88" y="107"/>
                  </a:cubicBezTo>
                  <a:cubicBezTo>
                    <a:pt x="88" y="108"/>
                    <a:pt x="88" y="108"/>
                    <a:pt x="88" y="108"/>
                  </a:cubicBezTo>
                  <a:cubicBezTo>
                    <a:pt x="89" y="108"/>
                    <a:pt x="89" y="108"/>
                    <a:pt x="89" y="108"/>
                  </a:cubicBezTo>
                  <a:cubicBezTo>
                    <a:pt x="90" y="109"/>
                    <a:pt x="90" y="109"/>
                    <a:pt x="90" y="109"/>
                  </a:cubicBezTo>
                  <a:cubicBezTo>
                    <a:pt x="90" y="110"/>
                    <a:pt x="90" y="110"/>
                    <a:pt x="90" y="110"/>
                  </a:cubicBezTo>
                  <a:cubicBezTo>
                    <a:pt x="90" y="111"/>
                    <a:pt x="90" y="111"/>
                    <a:pt x="90" y="111"/>
                  </a:cubicBezTo>
                  <a:cubicBezTo>
                    <a:pt x="91" y="113"/>
                    <a:pt x="91" y="113"/>
                    <a:pt x="91" y="113"/>
                  </a:cubicBezTo>
                  <a:cubicBezTo>
                    <a:pt x="91" y="114"/>
                    <a:pt x="91" y="114"/>
                    <a:pt x="91" y="114"/>
                  </a:cubicBezTo>
                  <a:cubicBezTo>
                    <a:pt x="91" y="114"/>
                    <a:pt x="91" y="114"/>
                    <a:pt x="91" y="114"/>
                  </a:cubicBezTo>
                  <a:cubicBezTo>
                    <a:pt x="91" y="115"/>
                    <a:pt x="91" y="115"/>
                    <a:pt x="91" y="115"/>
                  </a:cubicBezTo>
                  <a:cubicBezTo>
                    <a:pt x="91" y="116"/>
                    <a:pt x="91" y="116"/>
                    <a:pt x="91" y="116"/>
                  </a:cubicBezTo>
                  <a:cubicBezTo>
                    <a:pt x="90" y="116"/>
                    <a:pt x="90" y="116"/>
                    <a:pt x="90" y="116"/>
                  </a:cubicBezTo>
                  <a:cubicBezTo>
                    <a:pt x="90" y="116"/>
                    <a:pt x="90" y="116"/>
                    <a:pt x="90" y="116"/>
                  </a:cubicBezTo>
                  <a:cubicBezTo>
                    <a:pt x="91" y="117"/>
                    <a:pt x="91" y="117"/>
                    <a:pt x="91" y="117"/>
                  </a:cubicBezTo>
                  <a:cubicBezTo>
                    <a:pt x="91" y="117"/>
                    <a:pt x="91" y="117"/>
                    <a:pt x="91" y="117"/>
                  </a:cubicBezTo>
                  <a:cubicBezTo>
                    <a:pt x="92" y="118"/>
                    <a:pt x="92" y="118"/>
                    <a:pt x="92" y="118"/>
                  </a:cubicBezTo>
                  <a:cubicBezTo>
                    <a:pt x="92" y="118"/>
                    <a:pt x="92" y="118"/>
                    <a:pt x="92" y="118"/>
                  </a:cubicBezTo>
                  <a:cubicBezTo>
                    <a:pt x="93" y="118"/>
                    <a:pt x="93" y="118"/>
                    <a:pt x="93" y="118"/>
                  </a:cubicBezTo>
                  <a:cubicBezTo>
                    <a:pt x="93" y="117"/>
                    <a:pt x="93" y="117"/>
                    <a:pt x="93" y="117"/>
                  </a:cubicBezTo>
                  <a:cubicBezTo>
                    <a:pt x="93" y="117"/>
                    <a:pt x="93" y="117"/>
                    <a:pt x="93" y="117"/>
                  </a:cubicBezTo>
                  <a:cubicBezTo>
                    <a:pt x="93" y="116"/>
                    <a:pt x="93" y="116"/>
                    <a:pt x="93" y="116"/>
                  </a:cubicBezTo>
                  <a:cubicBezTo>
                    <a:pt x="94" y="116"/>
                    <a:pt x="94" y="116"/>
                    <a:pt x="94" y="116"/>
                  </a:cubicBezTo>
                  <a:cubicBezTo>
                    <a:pt x="94" y="115"/>
                    <a:pt x="94" y="115"/>
                    <a:pt x="94" y="115"/>
                  </a:cubicBezTo>
                  <a:cubicBezTo>
                    <a:pt x="95" y="115"/>
                    <a:pt x="95" y="115"/>
                    <a:pt x="95" y="115"/>
                  </a:cubicBezTo>
                  <a:cubicBezTo>
                    <a:pt x="95" y="114"/>
                    <a:pt x="95" y="114"/>
                    <a:pt x="95" y="114"/>
                  </a:cubicBezTo>
                  <a:cubicBezTo>
                    <a:pt x="96" y="114"/>
                    <a:pt x="96" y="114"/>
                    <a:pt x="96" y="114"/>
                  </a:cubicBezTo>
                  <a:cubicBezTo>
                    <a:pt x="97" y="113"/>
                    <a:pt x="97" y="113"/>
                    <a:pt x="97" y="113"/>
                  </a:cubicBezTo>
                  <a:cubicBezTo>
                    <a:pt x="98" y="112"/>
                    <a:pt x="98" y="112"/>
                    <a:pt x="98" y="112"/>
                  </a:cubicBezTo>
                  <a:cubicBezTo>
                    <a:pt x="99" y="111"/>
                    <a:pt x="99" y="111"/>
                    <a:pt x="99" y="111"/>
                  </a:cubicBezTo>
                  <a:cubicBezTo>
                    <a:pt x="99" y="111"/>
                    <a:pt x="99" y="111"/>
                    <a:pt x="99" y="111"/>
                  </a:cubicBezTo>
                  <a:cubicBezTo>
                    <a:pt x="100" y="111"/>
                    <a:pt x="100" y="111"/>
                    <a:pt x="100" y="111"/>
                  </a:cubicBezTo>
                  <a:cubicBezTo>
                    <a:pt x="101" y="110"/>
                    <a:pt x="101" y="110"/>
                    <a:pt x="101" y="110"/>
                  </a:cubicBezTo>
                  <a:cubicBezTo>
                    <a:pt x="102" y="108"/>
                    <a:pt x="102" y="108"/>
                    <a:pt x="102" y="108"/>
                  </a:cubicBezTo>
                  <a:cubicBezTo>
                    <a:pt x="103" y="108"/>
                    <a:pt x="103" y="108"/>
                    <a:pt x="103" y="108"/>
                  </a:cubicBezTo>
                  <a:cubicBezTo>
                    <a:pt x="104" y="107"/>
                    <a:pt x="104" y="107"/>
                    <a:pt x="104" y="107"/>
                  </a:cubicBezTo>
                  <a:cubicBezTo>
                    <a:pt x="103" y="106"/>
                    <a:pt x="103" y="106"/>
                    <a:pt x="103" y="106"/>
                  </a:cubicBezTo>
                  <a:cubicBezTo>
                    <a:pt x="104" y="105"/>
                    <a:pt x="104" y="105"/>
                    <a:pt x="104" y="105"/>
                  </a:cubicBezTo>
                  <a:cubicBezTo>
                    <a:pt x="104" y="106"/>
                    <a:pt x="104" y="106"/>
                    <a:pt x="104" y="106"/>
                  </a:cubicBezTo>
                  <a:cubicBezTo>
                    <a:pt x="104" y="107"/>
                    <a:pt x="104" y="107"/>
                    <a:pt x="104" y="107"/>
                  </a:cubicBezTo>
                  <a:cubicBezTo>
                    <a:pt x="104" y="108"/>
                    <a:pt x="104" y="108"/>
                    <a:pt x="104" y="108"/>
                  </a:cubicBezTo>
                  <a:cubicBezTo>
                    <a:pt x="104" y="109"/>
                    <a:pt x="104" y="109"/>
                    <a:pt x="104" y="109"/>
                  </a:cubicBezTo>
                  <a:cubicBezTo>
                    <a:pt x="103" y="111"/>
                    <a:pt x="103" y="111"/>
                    <a:pt x="103" y="111"/>
                  </a:cubicBezTo>
                  <a:cubicBezTo>
                    <a:pt x="102" y="112"/>
                    <a:pt x="102" y="112"/>
                    <a:pt x="102" y="112"/>
                  </a:cubicBezTo>
                  <a:cubicBezTo>
                    <a:pt x="101" y="113"/>
                    <a:pt x="101" y="113"/>
                    <a:pt x="101" y="113"/>
                  </a:cubicBezTo>
                  <a:cubicBezTo>
                    <a:pt x="101" y="114"/>
                    <a:pt x="101" y="114"/>
                    <a:pt x="101" y="114"/>
                  </a:cubicBezTo>
                  <a:cubicBezTo>
                    <a:pt x="101" y="115"/>
                    <a:pt x="101" y="115"/>
                    <a:pt x="101" y="115"/>
                  </a:cubicBezTo>
                  <a:cubicBezTo>
                    <a:pt x="100" y="116"/>
                    <a:pt x="100" y="116"/>
                    <a:pt x="100" y="116"/>
                  </a:cubicBezTo>
                  <a:cubicBezTo>
                    <a:pt x="100" y="116"/>
                    <a:pt x="100" y="116"/>
                    <a:pt x="100" y="116"/>
                  </a:cubicBezTo>
                  <a:cubicBezTo>
                    <a:pt x="99" y="118"/>
                    <a:pt x="99" y="118"/>
                    <a:pt x="99" y="118"/>
                  </a:cubicBezTo>
                  <a:cubicBezTo>
                    <a:pt x="97" y="118"/>
                    <a:pt x="97" y="118"/>
                    <a:pt x="97" y="118"/>
                  </a:cubicBezTo>
                  <a:cubicBezTo>
                    <a:pt x="97" y="119"/>
                    <a:pt x="97" y="119"/>
                    <a:pt x="97" y="119"/>
                  </a:cubicBezTo>
                  <a:cubicBezTo>
                    <a:pt x="96" y="120"/>
                    <a:pt x="96" y="120"/>
                    <a:pt x="96" y="120"/>
                  </a:cubicBezTo>
                  <a:cubicBezTo>
                    <a:pt x="96" y="120"/>
                    <a:pt x="96" y="120"/>
                    <a:pt x="96" y="120"/>
                  </a:cubicBezTo>
                  <a:cubicBezTo>
                    <a:pt x="98" y="120"/>
                    <a:pt x="98" y="120"/>
                    <a:pt x="98" y="120"/>
                  </a:cubicBezTo>
                  <a:cubicBezTo>
                    <a:pt x="99" y="120"/>
                    <a:pt x="99" y="120"/>
                    <a:pt x="99" y="120"/>
                  </a:cubicBezTo>
                  <a:cubicBezTo>
                    <a:pt x="100" y="120"/>
                    <a:pt x="100" y="120"/>
                    <a:pt x="100" y="120"/>
                  </a:cubicBezTo>
                  <a:cubicBezTo>
                    <a:pt x="102" y="118"/>
                    <a:pt x="102" y="118"/>
                    <a:pt x="102" y="118"/>
                  </a:cubicBezTo>
                  <a:cubicBezTo>
                    <a:pt x="102" y="116"/>
                    <a:pt x="102" y="116"/>
                    <a:pt x="102" y="116"/>
                  </a:cubicBezTo>
                  <a:cubicBezTo>
                    <a:pt x="103" y="115"/>
                    <a:pt x="103" y="115"/>
                    <a:pt x="103" y="115"/>
                  </a:cubicBezTo>
                  <a:cubicBezTo>
                    <a:pt x="104" y="115"/>
                    <a:pt x="104" y="115"/>
                    <a:pt x="104" y="115"/>
                  </a:cubicBezTo>
                  <a:cubicBezTo>
                    <a:pt x="104" y="117"/>
                    <a:pt x="104" y="117"/>
                    <a:pt x="104" y="117"/>
                  </a:cubicBezTo>
                  <a:cubicBezTo>
                    <a:pt x="104" y="118"/>
                    <a:pt x="104" y="118"/>
                    <a:pt x="104" y="118"/>
                  </a:cubicBezTo>
                  <a:cubicBezTo>
                    <a:pt x="104" y="118"/>
                    <a:pt x="104" y="118"/>
                    <a:pt x="104" y="118"/>
                  </a:cubicBezTo>
                  <a:cubicBezTo>
                    <a:pt x="104" y="120"/>
                    <a:pt x="104" y="120"/>
                    <a:pt x="104" y="120"/>
                  </a:cubicBezTo>
                  <a:cubicBezTo>
                    <a:pt x="103" y="122"/>
                    <a:pt x="103" y="122"/>
                    <a:pt x="103" y="122"/>
                  </a:cubicBezTo>
                  <a:cubicBezTo>
                    <a:pt x="101" y="122"/>
                    <a:pt x="101" y="122"/>
                    <a:pt x="101" y="122"/>
                  </a:cubicBezTo>
                  <a:cubicBezTo>
                    <a:pt x="102" y="123"/>
                    <a:pt x="102" y="123"/>
                    <a:pt x="102" y="123"/>
                  </a:cubicBezTo>
                  <a:cubicBezTo>
                    <a:pt x="103" y="123"/>
                    <a:pt x="103" y="123"/>
                    <a:pt x="103" y="123"/>
                  </a:cubicBezTo>
                  <a:cubicBezTo>
                    <a:pt x="104" y="123"/>
                    <a:pt x="104" y="123"/>
                    <a:pt x="104" y="123"/>
                  </a:cubicBezTo>
                  <a:cubicBezTo>
                    <a:pt x="104" y="122"/>
                    <a:pt x="104" y="122"/>
                    <a:pt x="104" y="122"/>
                  </a:cubicBezTo>
                  <a:cubicBezTo>
                    <a:pt x="105" y="122"/>
                    <a:pt x="105" y="122"/>
                    <a:pt x="105" y="122"/>
                  </a:cubicBezTo>
                  <a:cubicBezTo>
                    <a:pt x="106" y="121"/>
                    <a:pt x="106" y="121"/>
                    <a:pt x="106" y="121"/>
                  </a:cubicBezTo>
                  <a:cubicBezTo>
                    <a:pt x="107" y="122"/>
                    <a:pt x="107" y="122"/>
                    <a:pt x="107" y="122"/>
                  </a:cubicBezTo>
                  <a:cubicBezTo>
                    <a:pt x="107" y="121"/>
                    <a:pt x="107" y="121"/>
                    <a:pt x="107" y="121"/>
                  </a:cubicBezTo>
                  <a:cubicBezTo>
                    <a:pt x="107" y="122"/>
                    <a:pt x="107" y="122"/>
                    <a:pt x="107" y="122"/>
                  </a:cubicBezTo>
                  <a:cubicBezTo>
                    <a:pt x="106" y="123"/>
                    <a:pt x="106" y="123"/>
                    <a:pt x="106" y="123"/>
                  </a:cubicBezTo>
                  <a:cubicBezTo>
                    <a:pt x="106" y="123"/>
                    <a:pt x="106" y="123"/>
                    <a:pt x="106" y="123"/>
                  </a:cubicBezTo>
                  <a:cubicBezTo>
                    <a:pt x="105" y="123"/>
                    <a:pt x="105" y="123"/>
                    <a:pt x="105" y="123"/>
                  </a:cubicBezTo>
                  <a:cubicBezTo>
                    <a:pt x="106" y="124"/>
                    <a:pt x="106" y="124"/>
                    <a:pt x="106" y="124"/>
                  </a:cubicBezTo>
                  <a:cubicBezTo>
                    <a:pt x="107" y="125"/>
                    <a:pt x="107" y="125"/>
                    <a:pt x="107" y="125"/>
                  </a:cubicBezTo>
                  <a:cubicBezTo>
                    <a:pt x="107" y="126"/>
                    <a:pt x="107" y="126"/>
                    <a:pt x="107" y="126"/>
                  </a:cubicBezTo>
                  <a:cubicBezTo>
                    <a:pt x="107" y="128"/>
                    <a:pt x="107" y="128"/>
                    <a:pt x="107" y="128"/>
                  </a:cubicBezTo>
                  <a:cubicBezTo>
                    <a:pt x="107" y="130"/>
                    <a:pt x="107" y="130"/>
                    <a:pt x="107" y="130"/>
                  </a:cubicBezTo>
                  <a:cubicBezTo>
                    <a:pt x="106" y="131"/>
                    <a:pt x="106" y="131"/>
                    <a:pt x="106" y="131"/>
                  </a:cubicBezTo>
                  <a:cubicBezTo>
                    <a:pt x="106" y="131"/>
                    <a:pt x="106" y="131"/>
                    <a:pt x="106" y="131"/>
                  </a:cubicBezTo>
                  <a:cubicBezTo>
                    <a:pt x="106" y="133"/>
                    <a:pt x="106" y="133"/>
                    <a:pt x="106" y="133"/>
                  </a:cubicBezTo>
                  <a:cubicBezTo>
                    <a:pt x="107" y="133"/>
                    <a:pt x="107" y="133"/>
                    <a:pt x="107" y="133"/>
                  </a:cubicBezTo>
                  <a:cubicBezTo>
                    <a:pt x="107" y="134"/>
                    <a:pt x="107" y="134"/>
                    <a:pt x="107" y="134"/>
                  </a:cubicBezTo>
                  <a:cubicBezTo>
                    <a:pt x="108" y="136"/>
                    <a:pt x="108" y="136"/>
                    <a:pt x="108" y="136"/>
                  </a:cubicBezTo>
                  <a:cubicBezTo>
                    <a:pt x="109" y="138"/>
                    <a:pt x="109" y="138"/>
                    <a:pt x="109" y="138"/>
                  </a:cubicBezTo>
                  <a:cubicBezTo>
                    <a:pt x="110" y="138"/>
                    <a:pt x="110" y="138"/>
                    <a:pt x="110" y="138"/>
                  </a:cubicBezTo>
                  <a:cubicBezTo>
                    <a:pt x="111" y="138"/>
                    <a:pt x="111" y="138"/>
                    <a:pt x="111" y="138"/>
                  </a:cubicBezTo>
                  <a:cubicBezTo>
                    <a:pt x="112" y="139"/>
                    <a:pt x="112" y="139"/>
                    <a:pt x="112" y="139"/>
                  </a:cubicBezTo>
                  <a:cubicBezTo>
                    <a:pt x="113" y="139"/>
                    <a:pt x="113" y="139"/>
                    <a:pt x="113" y="139"/>
                  </a:cubicBezTo>
                  <a:cubicBezTo>
                    <a:pt x="113" y="139"/>
                    <a:pt x="113" y="139"/>
                    <a:pt x="113" y="139"/>
                  </a:cubicBezTo>
                  <a:cubicBezTo>
                    <a:pt x="113" y="139"/>
                    <a:pt x="113" y="139"/>
                    <a:pt x="113" y="139"/>
                  </a:cubicBezTo>
                  <a:cubicBezTo>
                    <a:pt x="114" y="139"/>
                    <a:pt x="114" y="139"/>
                    <a:pt x="114" y="139"/>
                  </a:cubicBezTo>
                  <a:cubicBezTo>
                    <a:pt x="115" y="140"/>
                    <a:pt x="115" y="140"/>
                    <a:pt x="115" y="140"/>
                  </a:cubicBezTo>
                  <a:cubicBezTo>
                    <a:pt x="116" y="140"/>
                    <a:pt x="116" y="140"/>
                    <a:pt x="116" y="140"/>
                  </a:cubicBezTo>
                  <a:cubicBezTo>
                    <a:pt x="117" y="141"/>
                    <a:pt x="117" y="141"/>
                    <a:pt x="117" y="141"/>
                  </a:cubicBezTo>
                  <a:cubicBezTo>
                    <a:pt x="118" y="142"/>
                    <a:pt x="118" y="142"/>
                    <a:pt x="118" y="142"/>
                  </a:cubicBezTo>
                  <a:cubicBezTo>
                    <a:pt x="118" y="142"/>
                    <a:pt x="118" y="142"/>
                    <a:pt x="118" y="142"/>
                  </a:cubicBezTo>
                  <a:cubicBezTo>
                    <a:pt x="119" y="143"/>
                    <a:pt x="119" y="143"/>
                    <a:pt x="119" y="143"/>
                  </a:cubicBezTo>
                  <a:cubicBezTo>
                    <a:pt x="120" y="143"/>
                    <a:pt x="120" y="143"/>
                    <a:pt x="120" y="143"/>
                  </a:cubicBezTo>
                  <a:cubicBezTo>
                    <a:pt x="120" y="143"/>
                    <a:pt x="120" y="143"/>
                    <a:pt x="120" y="143"/>
                  </a:cubicBezTo>
                  <a:cubicBezTo>
                    <a:pt x="122" y="142"/>
                    <a:pt x="122" y="142"/>
                    <a:pt x="122" y="142"/>
                  </a:cubicBezTo>
                  <a:cubicBezTo>
                    <a:pt x="123" y="141"/>
                    <a:pt x="123" y="141"/>
                    <a:pt x="123" y="141"/>
                  </a:cubicBezTo>
                  <a:cubicBezTo>
                    <a:pt x="124" y="141"/>
                    <a:pt x="124" y="141"/>
                    <a:pt x="124" y="141"/>
                  </a:cubicBezTo>
                  <a:cubicBezTo>
                    <a:pt x="125" y="140"/>
                    <a:pt x="125" y="140"/>
                    <a:pt x="125" y="140"/>
                  </a:cubicBezTo>
                  <a:cubicBezTo>
                    <a:pt x="126" y="140"/>
                    <a:pt x="126" y="140"/>
                    <a:pt x="126" y="140"/>
                  </a:cubicBezTo>
                  <a:cubicBezTo>
                    <a:pt x="126" y="140"/>
                    <a:pt x="126" y="140"/>
                    <a:pt x="126" y="140"/>
                  </a:cubicBezTo>
                  <a:cubicBezTo>
                    <a:pt x="126" y="140"/>
                    <a:pt x="126" y="140"/>
                    <a:pt x="126" y="140"/>
                  </a:cubicBezTo>
                  <a:cubicBezTo>
                    <a:pt x="125" y="139"/>
                    <a:pt x="125" y="139"/>
                    <a:pt x="125" y="139"/>
                  </a:cubicBezTo>
                  <a:cubicBezTo>
                    <a:pt x="125" y="139"/>
                    <a:pt x="125" y="139"/>
                    <a:pt x="125" y="139"/>
                  </a:cubicBezTo>
                  <a:cubicBezTo>
                    <a:pt x="127" y="138"/>
                    <a:pt x="127" y="138"/>
                    <a:pt x="127" y="138"/>
                  </a:cubicBezTo>
                  <a:cubicBezTo>
                    <a:pt x="128" y="139"/>
                    <a:pt x="128" y="139"/>
                    <a:pt x="128" y="139"/>
                  </a:cubicBezTo>
                  <a:cubicBezTo>
                    <a:pt x="128" y="140"/>
                    <a:pt x="128" y="140"/>
                    <a:pt x="128" y="140"/>
                  </a:cubicBezTo>
                  <a:cubicBezTo>
                    <a:pt x="127" y="140"/>
                    <a:pt x="127" y="140"/>
                    <a:pt x="127" y="140"/>
                  </a:cubicBezTo>
                  <a:cubicBezTo>
                    <a:pt x="127" y="141"/>
                    <a:pt x="127" y="141"/>
                    <a:pt x="127" y="141"/>
                  </a:cubicBezTo>
                  <a:cubicBezTo>
                    <a:pt x="127" y="141"/>
                    <a:pt x="127" y="141"/>
                    <a:pt x="127" y="141"/>
                  </a:cubicBezTo>
                  <a:cubicBezTo>
                    <a:pt x="128" y="141"/>
                    <a:pt x="128" y="141"/>
                    <a:pt x="128" y="141"/>
                  </a:cubicBezTo>
                  <a:cubicBezTo>
                    <a:pt x="129" y="140"/>
                    <a:pt x="129" y="140"/>
                    <a:pt x="129" y="140"/>
                  </a:cubicBezTo>
                  <a:cubicBezTo>
                    <a:pt x="130" y="141"/>
                    <a:pt x="130" y="141"/>
                    <a:pt x="130" y="141"/>
                  </a:cubicBezTo>
                  <a:cubicBezTo>
                    <a:pt x="130" y="141"/>
                    <a:pt x="130" y="141"/>
                    <a:pt x="130" y="141"/>
                  </a:cubicBezTo>
                  <a:cubicBezTo>
                    <a:pt x="129" y="141"/>
                    <a:pt x="129" y="141"/>
                    <a:pt x="129" y="141"/>
                  </a:cubicBezTo>
                  <a:cubicBezTo>
                    <a:pt x="128" y="142"/>
                    <a:pt x="128" y="142"/>
                    <a:pt x="128" y="142"/>
                  </a:cubicBezTo>
                  <a:cubicBezTo>
                    <a:pt x="130" y="143"/>
                    <a:pt x="130" y="143"/>
                    <a:pt x="130" y="143"/>
                  </a:cubicBezTo>
                  <a:cubicBezTo>
                    <a:pt x="130" y="145"/>
                    <a:pt x="130" y="145"/>
                    <a:pt x="130" y="145"/>
                  </a:cubicBezTo>
                  <a:cubicBezTo>
                    <a:pt x="130" y="144"/>
                    <a:pt x="130" y="144"/>
                    <a:pt x="130" y="144"/>
                  </a:cubicBezTo>
                  <a:cubicBezTo>
                    <a:pt x="131" y="145"/>
                    <a:pt x="131" y="145"/>
                    <a:pt x="131" y="145"/>
                  </a:cubicBezTo>
                  <a:cubicBezTo>
                    <a:pt x="131" y="145"/>
                    <a:pt x="131" y="145"/>
                    <a:pt x="131" y="145"/>
                  </a:cubicBezTo>
                  <a:cubicBezTo>
                    <a:pt x="132" y="146"/>
                    <a:pt x="132" y="146"/>
                    <a:pt x="132" y="146"/>
                  </a:cubicBezTo>
                  <a:cubicBezTo>
                    <a:pt x="132" y="145"/>
                    <a:pt x="132" y="145"/>
                    <a:pt x="132" y="145"/>
                  </a:cubicBezTo>
                  <a:cubicBezTo>
                    <a:pt x="132" y="144"/>
                    <a:pt x="132" y="144"/>
                    <a:pt x="132" y="144"/>
                  </a:cubicBezTo>
                  <a:cubicBezTo>
                    <a:pt x="131" y="145"/>
                    <a:pt x="131" y="145"/>
                    <a:pt x="131" y="145"/>
                  </a:cubicBezTo>
                  <a:cubicBezTo>
                    <a:pt x="131" y="144"/>
                    <a:pt x="131" y="144"/>
                    <a:pt x="131" y="144"/>
                  </a:cubicBezTo>
                  <a:cubicBezTo>
                    <a:pt x="132" y="144"/>
                    <a:pt x="132" y="144"/>
                    <a:pt x="132" y="144"/>
                  </a:cubicBezTo>
                  <a:cubicBezTo>
                    <a:pt x="134" y="144"/>
                    <a:pt x="134" y="144"/>
                    <a:pt x="134" y="144"/>
                  </a:cubicBezTo>
                  <a:cubicBezTo>
                    <a:pt x="134" y="144"/>
                    <a:pt x="134" y="144"/>
                    <a:pt x="134" y="144"/>
                  </a:cubicBezTo>
                  <a:cubicBezTo>
                    <a:pt x="135" y="144"/>
                    <a:pt x="135" y="144"/>
                    <a:pt x="135" y="144"/>
                  </a:cubicBezTo>
                  <a:cubicBezTo>
                    <a:pt x="136" y="142"/>
                    <a:pt x="136" y="142"/>
                    <a:pt x="136" y="142"/>
                  </a:cubicBezTo>
                  <a:cubicBezTo>
                    <a:pt x="138" y="141"/>
                    <a:pt x="138" y="141"/>
                    <a:pt x="138" y="141"/>
                  </a:cubicBezTo>
                  <a:cubicBezTo>
                    <a:pt x="139" y="140"/>
                    <a:pt x="139" y="140"/>
                    <a:pt x="139" y="140"/>
                  </a:cubicBezTo>
                  <a:cubicBezTo>
                    <a:pt x="139" y="140"/>
                    <a:pt x="139" y="140"/>
                    <a:pt x="139" y="140"/>
                  </a:cubicBezTo>
                  <a:cubicBezTo>
                    <a:pt x="138" y="140"/>
                    <a:pt x="138" y="140"/>
                    <a:pt x="138" y="140"/>
                  </a:cubicBezTo>
                  <a:cubicBezTo>
                    <a:pt x="138" y="140"/>
                    <a:pt x="138" y="140"/>
                    <a:pt x="138" y="140"/>
                  </a:cubicBezTo>
                  <a:cubicBezTo>
                    <a:pt x="137" y="140"/>
                    <a:pt x="137" y="140"/>
                    <a:pt x="137" y="140"/>
                  </a:cubicBezTo>
                  <a:cubicBezTo>
                    <a:pt x="138" y="140"/>
                    <a:pt x="138" y="140"/>
                    <a:pt x="138" y="140"/>
                  </a:cubicBezTo>
                  <a:cubicBezTo>
                    <a:pt x="139" y="140"/>
                    <a:pt x="139" y="140"/>
                    <a:pt x="139" y="140"/>
                  </a:cubicBezTo>
                  <a:cubicBezTo>
                    <a:pt x="141" y="139"/>
                    <a:pt x="141" y="139"/>
                    <a:pt x="141" y="139"/>
                  </a:cubicBezTo>
                  <a:cubicBezTo>
                    <a:pt x="145" y="139"/>
                    <a:pt x="145" y="139"/>
                    <a:pt x="145" y="139"/>
                  </a:cubicBezTo>
                  <a:cubicBezTo>
                    <a:pt x="147" y="139"/>
                    <a:pt x="147" y="139"/>
                    <a:pt x="147" y="139"/>
                  </a:cubicBezTo>
                  <a:cubicBezTo>
                    <a:pt x="148" y="138"/>
                    <a:pt x="148" y="138"/>
                    <a:pt x="148" y="138"/>
                  </a:cubicBezTo>
                  <a:cubicBezTo>
                    <a:pt x="148" y="138"/>
                    <a:pt x="148" y="138"/>
                    <a:pt x="148" y="138"/>
                  </a:cubicBezTo>
                  <a:cubicBezTo>
                    <a:pt x="149" y="138"/>
                    <a:pt x="149" y="138"/>
                    <a:pt x="149" y="138"/>
                  </a:cubicBezTo>
                  <a:cubicBezTo>
                    <a:pt x="150" y="137"/>
                    <a:pt x="150" y="137"/>
                    <a:pt x="150" y="137"/>
                  </a:cubicBezTo>
                  <a:cubicBezTo>
                    <a:pt x="151" y="136"/>
                    <a:pt x="151" y="136"/>
                    <a:pt x="151" y="136"/>
                  </a:cubicBezTo>
                  <a:cubicBezTo>
                    <a:pt x="151" y="134"/>
                    <a:pt x="151" y="134"/>
                    <a:pt x="151" y="134"/>
                  </a:cubicBezTo>
                  <a:cubicBezTo>
                    <a:pt x="150" y="133"/>
                    <a:pt x="150" y="133"/>
                    <a:pt x="150" y="133"/>
                  </a:cubicBezTo>
                  <a:cubicBezTo>
                    <a:pt x="152" y="132"/>
                    <a:pt x="152" y="132"/>
                    <a:pt x="152" y="132"/>
                  </a:cubicBezTo>
                  <a:cubicBezTo>
                    <a:pt x="152" y="130"/>
                    <a:pt x="152" y="130"/>
                    <a:pt x="152" y="130"/>
                  </a:cubicBezTo>
                  <a:cubicBezTo>
                    <a:pt x="153" y="129"/>
                    <a:pt x="153" y="129"/>
                    <a:pt x="153" y="129"/>
                  </a:cubicBezTo>
                  <a:cubicBezTo>
                    <a:pt x="153" y="127"/>
                    <a:pt x="153" y="127"/>
                    <a:pt x="153" y="127"/>
                  </a:cubicBezTo>
                  <a:cubicBezTo>
                    <a:pt x="154" y="127"/>
                    <a:pt x="154" y="127"/>
                    <a:pt x="154" y="127"/>
                  </a:cubicBezTo>
                  <a:cubicBezTo>
                    <a:pt x="154" y="126"/>
                    <a:pt x="154" y="126"/>
                    <a:pt x="154" y="126"/>
                  </a:cubicBezTo>
                  <a:cubicBezTo>
                    <a:pt x="156" y="123"/>
                    <a:pt x="156" y="123"/>
                    <a:pt x="156" y="123"/>
                  </a:cubicBezTo>
                  <a:cubicBezTo>
                    <a:pt x="157" y="123"/>
                    <a:pt x="157" y="123"/>
                    <a:pt x="157" y="123"/>
                  </a:cubicBezTo>
                  <a:cubicBezTo>
                    <a:pt x="158" y="121"/>
                    <a:pt x="158" y="121"/>
                    <a:pt x="158" y="121"/>
                  </a:cubicBezTo>
                  <a:cubicBezTo>
                    <a:pt x="159" y="120"/>
                    <a:pt x="159" y="120"/>
                    <a:pt x="159" y="120"/>
                  </a:cubicBezTo>
                  <a:cubicBezTo>
                    <a:pt x="159" y="118"/>
                    <a:pt x="159" y="118"/>
                    <a:pt x="159" y="118"/>
                  </a:cubicBezTo>
                  <a:cubicBezTo>
                    <a:pt x="161" y="117"/>
                    <a:pt x="161" y="117"/>
                    <a:pt x="161" y="117"/>
                  </a:cubicBezTo>
                  <a:cubicBezTo>
                    <a:pt x="160" y="116"/>
                    <a:pt x="160" y="116"/>
                    <a:pt x="160" y="116"/>
                  </a:cubicBezTo>
                  <a:cubicBezTo>
                    <a:pt x="161" y="116"/>
                    <a:pt x="161" y="116"/>
                    <a:pt x="161" y="116"/>
                  </a:cubicBezTo>
                  <a:cubicBezTo>
                    <a:pt x="162" y="115"/>
                    <a:pt x="162" y="115"/>
                    <a:pt x="162" y="115"/>
                  </a:cubicBezTo>
                  <a:cubicBezTo>
                    <a:pt x="161" y="114"/>
                    <a:pt x="161" y="114"/>
                    <a:pt x="161" y="114"/>
                  </a:cubicBezTo>
                  <a:cubicBezTo>
                    <a:pt x="163" y="113"/>
                    <a:pt x="163" y="113"/>
                    <a:pt x="163" y="113"/>
                  </a:cubicBezTo>
                  <a:cubicBezTo>
                    <a:pt x="164" y="112"/>
                    <a:pt x="164" y="112"/>
                    <a:pt x="164" y="112"/>
                  </a:cubicBezTo>
                  <a:cubicBezTo>
                    <a:pt x="164" y="112"/>
                    <a:pt x="164" y="112"/>
                    <a:pt x="164" y="112"/>
                  </a:cubicBezTo>
                  <a:cubicBezTo>
                    <a:pt x="165" y="110"/>
                    <a:pt x="165" y="110"/>
                    <a:pt x="165" y="110"/>
                  </a:cubicBezTo>
                  <a:cubicBezTo>
                    <a:pt x="166" y="110"/>
                    <a:pt x="166" y="110"/>
                    <a:pt x="166" y="110"/>
                  </a:cubicBezTo>
                  <a:cubicBezTo>
                    <a:pt x="167" y="110"/>
                    <a:pt x="167" y="110"/>
                    <a:pt x="167" y="110"/>
                  </a:cubicBezTo>
                  <a:cubicBezTo>
                    <a:pt x="166" y="110"/>
                    <a:pt x="166" y="110"/>
                    <a:pt x="166" y="110"/>
                  </a:cubicBezTo>
                  <a:cubicBezTo>
                    <a:pt x="166" y="109"/>
                    <a:pt x="166" y="109"/>
                    <a:pt x="166" y="109"/>
                  </a:cubicBezTo>
                  <a:cubicBezTo>
                    <a:pt x="168" y="109"/>
                    <a:pt x="168" y="109"/>
                    <a:pt x="168" y="109"/>
                  </a:cubicBezTo>
                  <a:cubicBezTo>
                    <a:pt x="169" y="108"/>
                    <a:pt x="169" y="108"/>
                    <a:pt x="169" y="108"/>
                  </a:cubicBezTo>
                  <a:cubicBezTo>
                    <a:pt x="169" y="107"/>
                    <a:pt x="169" y="107"/>
                    <a:pt x="169" y="107"/>
                  </a:cubicBezTo>
                  <a:cubicBezTo>
                    <a:pt x="169" y="107"/>
                    <a:pt x="169" y="107"/>
                    <a:pt x="169" y="107"/>
                  </a:cubicBezTo>
                  <a:cubicBezTo>
                    <a:pt x="169" y="106"/>
                    <a:pt x="169" y="106"/>
                    <a:pt x="169" y="106"/>
                  </a:cubicBezTo>
                  <a:cubicBezTo>
                    <a:pt x="171" y="105"/>
                    <a:pt x="171" y="105"/>
                    <a:pt x="171" y="105"/>
                  </a:cubicBezTo>
                  <a:cubicBezTo>
                    <a:pt x="171" y="104"/>
                    <a:pt x="171" y="104"/>
                    <a:pt x="171" y="104"/>
                  </a:cubicBezTo>
                  <a:cubicBezTo>
                    <a:pt x="172" y="104"/>
                    <a:pt x="172" y="104"/>
                    <a:pt x="172" y="104"/>
                  </a:cubicBezTo>
                  <a:cubicBezTo>
                    <a:pt x="173" y="102"/>
                    <a:pt x="173" y="102"/>
                    <a:pt x="173" y="102"/>
                  </a:cubicBezTo>
                  <a:cubicBezTo>
                    <a:pt x="173" y="102"/>
                    <a:pt x="173" y="102"/>
                    <a:pt x="173" y="102"/>
                  </a:cubicBezTo>
                  <a:cubicBezTo>
                    <a:pt x="173" y="100"/>
                    <a:pt x="173" y="100"/>
                    <a:pt x="173" y="100"/>
                  </a:cubicBezTo>
                  <a:cubicBezTo>
                    <a:pt x="173" y="100"/>
                    <a:pt x="173" y="100"/>
                    <a:pt x="173" y="100"/>
                  </a:cubicBezTo>
                  <a:cubicBezTo>
                    <a:pt x="173" y="99"/>
                    <a:pt x="173" y="99"/>
                    <a:pt x="173" y="99"/>
                  </a:cubicBezTo>
                  <a:cubicBezTo>
                    <a:pt x="174" y="97"/>
                    <a:pt x="174" y="97"/>
                    <a:pt x="174" y="97"/>
                  </a:cubicBezTo>
                  <a:cubicBezTo>
                    <a:pt x="174" y="95"/>
                    <a:pt x="174" y="95"/>
                    <a:pt x="174" y="95"/>
                  </a:cubicBezTo>
                  <a:cubicBezTo>
                    <a:pt x="176" y="93"/>
                    <a:pt x="176" y="93"/>
                    <a:pt x="176" y="93"/>
                  </a:cubicBezTo>
                  <a:cubicBezTo>
                    <a:pt x="176" y="92"/>
                    <a:pt x="176" y="92"/>
                    <a:pt x="176" y="92"/>
                  </a:cubicBezTo>
                  <a:cubicBezTo>
                    <a:pt x="177" y="90"/>
                    <a:pt x="177" y="90"/>
                    <a:pt x="177" y="90"/>
                  </a:cubicBezTo>
                  <a:cubicBezTo>
                    <a:pt x="178" y="89"/>
                    <a:pt x="178" y="89"/>
                    <a:pt x="178" y="89"/>
                  </a:cubicBezTo>
                  <a:cubicBezTo>
                    <a:pt x="178" y="88"/>
                    <a:pt x="178" y="88"/>
                    <a:pt x="178" y="88"/>
                  </a:cubicBezTo>
                  <a:cubicBezTo>
                    <a:pt x="178" y="87"/>
                    <a:pt x="178" y="87"/>
                    <a:pt x="178" y="87"/>
                  </a:cubicBezTo>
                  <a:cubicBezTo>
                    <a:pt x="179" y="86"/>
                    <a:pt x="179" y="86"/>
                    <a:pt x="179" y="86"/>
                  </a:cubicBezTo>
                  <a:cubicBezTo>
                    <a:pt x="178" y="84"/>
                    <a:pt x="178" y="84"/>
                    <a:pt x="178" y="84"/>
                  </a:cubicBezTo>
                  <a:cubicBezTo>
                    <a:pt x="178" y="83"/>
                    <a:pt x="178" y="83"/>
                    <a:pt x="178" y="83"/>
                  </a:cubicBezTo>
                  <a:cubicBezTo>
                    <a:pt x="178" y="82"/>
                    <a:pt x="178" y="82"/>
                    <a:pt x="178" y="82"/>
                  </a:cubicBezTo>
                  <a:cubicBezTo>
                    <a:pt x="177" y="81"/>
                    <a:pt x="177" y="81"/>
                    <a:pt x="177" y="81"/>
                  </a:cubicBezTo>
                  <a:cubicBezTo>
                    <a:pt x="177" y="80"/>
                    <a:pt x="177" y="80"/>
                    <a:pt x="177" y="80"/>
                  </a:cubicBezTo>
                  <a:cubicBezTo>
                    <a:pt x="178" y="80"/>
                    <a:pt x="178" y="80"/>
                    <a:pt x="178" y="80"/>
                  </a:cubicBezTo>
                  <a:cubicBezTo>
                    <a:pt x="178" y="79"/>
                    <a:pt x="178" y="79"/>
                    <a:pt x="178" y="79"/>
                  </a:cubicBezTo>
                  <a:cubicBezTo>
                    <a:pt x="178" y="78"/>
                    <a:pt x="178" y="78"/>
                    <a:pt x="178" y="78"/>
                  </a:cubicBezTo>
                  <a:cubicBezTo>
                    <a:pt x="178" y="77"/>
                    <a:pt x="178" y="77"/>
                    <a:pt x="178" y="77"/>
                  </a:cubicBezTo>
                  <a:cubicBezTo>
                    <a:pt x="178" y="75"/>
                    <a:pt x="178" y="75"/>
                    <a:pt x="178" y="75"/>
                  </a:cubicBezTo>
                  <a:cubicBezTo>
                    <a:pt x="179" y="74"/>
                    <a:pt x="179" y="74"/>
                    <a:pt x="179" y="74"/>
                  </a:cubicBezTo>
                  <a:cubicBezTo>
                    <a:pt x="178" y="74"/>
                    <a:pt x="178" y="74"/>
                    <a:pt x="178" y="74"/>
                  </a:cubicBezTo>
                  <a:cubicBezTo>
                    <a:pt x="178" y="73"/>
                    <a:pt x="178" y="73"/>
                    <a:pt x="178" y="73"/>
                  </a:cubicBezTo>
                  <a:cubicBezTo>
                    <a:pt x="178" y="71"/>
                    <a:pt x="178" y="71"/>
                    <a:pt x="178" y="71"/>
                  </a:cubicBezTo>
                  <a:cubicBezTo>
                    <a:pt x="178" y="71"/>
                    <a:pt x="178" y="71"/>
                    <a:pt x="178" y="71"/>
                  </a:cubicBezTo>
                  <a:cubicBezTo>
                    <a:pt x="178" y="70"/>
                    <a:pt x="178" y="70"/>
                    <a:pt x="178" y="70"/>
                  </a:cubicBezTo>
                  <a:cubicBezTo>
                    <a:pt x="177" y="70"/>
                    <a:pt x="177" y="70"/>
                    <a:pt x="177" y="70"/>
                  </a:cubicBezTo>
                  <a:cubicBezTo>
                    <a:pt x="177" y="69"/>
                    <a:pt x="177" y="69"/>
                    <a:pt x="177" y="69"/>
                  </a:cubicBezTo>
                  <a:cubicBezTo>
                    <a:pt x="177" y="68"/>
                    <a:pt x="177" y="68"/>
                    <a:pt x="177" y="68"/>
                  </a:cubicBezTo>
                  <a:cubicBezTo>
                    <a:pt x="176" y="68"/>
                    <a:pt x="176" y="68"/>
                    <a:pt x="176" y="68"/>
                  </a:cubicBezTo>
                  <a:cubicBezTo>
                    <a:pt x="175" y="66"/>
                    <a:pt x="175" y="66"/>
                    <a:pt x="175" y="66"/>
                  </a:cubicBezTo>
                  <a:cubicBezTo>
                    <a:pt x="175" y="65"/>
                    <a:pt x="175" y="65"/>
                    <a:pt x="175" y="65"/>
                  </a:cubicBezTo>
                  <a:cubicBezTo>
                    <a:pt x="175" y="64"/>
                    <a:pt x="175" y="64"/>
                    <a:pt x="175" y="64"/>
                  </a:cubicBezTo>
                  <a:cubicBezTo>
                    <a:pt x="174" y="64"/>
                    <a:pt x="174" y="64"/>
                    <a:pt x="174" y="64"/>
                  </a:cubicBezTo>
                  <a:cubicBezTo>
                    <a:pt x="173" y="65"/>
                    <a:pt x="173" y="65"/>
                    <a:pt x="173" y="65"/>
                  </a:cubicBezTo>
                  <a:cubicBezTo>
                    <a:pt x="173" y="64"/>
                    <a:pt x="173" y="64"/>
                    <a:pt x="173" y="64"/>
                  </a:cubicBezTo>
                  <a:cubicBezTo>
                    <a:pt x="173" y="63"/>
                    <a:pt x="173" y="63"/>
                    <a:pt x="173" y="63"/>
                  </a:cubicBezTo>
                  <a:cubicBezTo>
                    <a:pt x="172" y="63"/>
                    <a:pt x="172" y="63"/>
                    <a:pt x="172" y="63"/>
                  </a:cubicBezTo>
                  <a:cubicBezTo>
                    <a:pt x="172" y="62"/>
                    <a:pt x="172" y="62"/>
                    <a:pt x="172" y="62"/>
                  </a:cubicBezTo>
                  <a:cubicBezTo>
                    <a:pt x="171" y="61"/>
                    <a:pt x="171" y="61"/>
                    <a:pt x="171" y="61"/>
                  </a:cubicBezTo>
                  <a:cubicBezTo>
                    <a:pt x="170" y="61"/>
                    <a:pt x="170" y="61"/>
                    <a:pt x="170" y="61"/>
                  </a:cubicBezTo>
                  <a:cubicBezTo>
                    <a:pt x="171" y="60"/>
                    <a:pt x="171" y="60"/>
                    <a:pt x="171" y="60"/>
                  </a:cubicBezTo>
                  <a:cubicBezTo>
                    <a:pt x="170" y="59"/>
                    <a:pt x="170" y="59"/>
                    <a:pt x="170" y="59"/>
                  </a:cubicBezTo>
                  <a:cubicBezTo>
                    <a:pt x="171" y="58"/>
                    <a:pt x="171" y="58"/>
                    <a:pt x="171" y="58"/>
                  </a:cubicBezTo>
                  <a:cubicBezTo>
                    <a:pt x="171" y="57"/>
                    <a:pt x="171" y="57"/>
                    <a:pt x="171" y="57"/>
                  </a:cubicBezTo>
                  <a:cubicBezTo>
                    <a:pt x="171" y="57"/>
                    <a:pt x="171" y="57"/>
                    <a:pt x="171" y="57"/>
                  </a:cubicBezTo>
                  <a:cubicBezTo>
                    <a:pt x="171" y="56"/>
                    <a:pt x="171" y="56"/>
                    <a:pt x="171" y="56"/>
                  </a:cubicBezTo>
                  <a:cubicBezTo>
                    <a:pt x="170" y="56"/>
                    <a:pt x="170" y="56"/>
                    <a:pt x="170" y="56"/>
                  </a:cubicBezTo>
                  <a:cubicBezTo>
                    <a:pt x="170" y="56"/>
                    <a:pt x="170" y="56"/>
                    <a:pt x="170" y="56"/>
                  </a:cubicBezTo>
                  <a:cubicBezTo>
                    <a:pt x="170" y="56"/>
                    <a:pt x="170" y="56"/>
                    <a:pt x="170" y="56"/>
                  </a:cubicBezTo>
                  <a:cubicBezTo>
                    <a:pt x="170" y="57"/>
                    <a:pt x="170" y="57"/>
                    <a:pt x="170" y="57"/>
                  </a:cubicBezTo>
                  <a:cubicBezTo>
                    <a:pt x="168" y="55"/>
                    <a:pt x="168" y="55"/>
                    <a:pt x="168" y="55"/>
                  </a:cubicBezTo>
                  <a:cubicBezTo>
                    <a:pt x="168" y="54"/>
                    <a:pt x="168" y="54"/>
                    <a:pt x="168" y="54"/>
                  </a:cubicBezTo>
                  <a:cubicBezTo>
                    <a:pt x="167" y="54"/>
                    <a:pt x="167" y="54"/>
                    <a:pt x="167" y="54"/>
                  </a:cubicBezTo>
                  <a:cubicBezTo>
                    <a:pt x="167" y="55"/>
                    <a:pt x="167" y="55"/>
                    <a:pt x="167" y="55"/>
                  </a:cubicBezTo>
                  <a:cubicBezTo>
                    <a:pt x="167" y="56"/>
                    <a:pt x="167" y="56"/>
                    <a:pt x="167" y="56"/>
                  </a:cubicBezTo>
                  <a:cubicBezTo>
                    <a:pt x="168" y="57"/>
                    <a:pt x="168" y="57"/>
                    <a:pt x="168" y="57"/>
                  </a:cubicBezTo>
                  <a:cubicBezTo>
                    <a:pt x="167" y="56"/>
                    <a:pt x="167" y="56"/>
                    <a:pt x="167" y="56"/>
                  </a:cubicBezTo>
                  <a:cubicBezTo>
                    <a:pt x="166" y="56"/>
                    <a:pt x="166" y="56"/>
                    <a:pt x="166" y="56"/>
                  </a:cubicBezTo>
                  <a:cubicBezTo>
                    <a:pt x="166" y="55"/>
                    <a:pt x="166" y="55"/>
                    <a:pt x="166" y="55"/>
                  </a:cubicBezTo>
                  <a:cubicBezTo>
                    <a:pt x="166" y="55"/>
                    <a:pt x="166" y="55"/>
                    <a:pt x="166" y="55"/>
                  </a:cubicBezTo>
                  <a:cubicBezTo>
                    <a:pt x="166" y="53"/>
                    <a:pt x="166" y="53"/>
                    <a:pt x="166" y="53"/>
                  </a:cubicBezTo>
                  <a:cubicBezTo>
                    <a:pt x="166" y="52"/>
                    <a:pt x="166" y="52"/>
                    <a:pt x="166" y="52"/>
                  </a:cubicBezTo>
                  <a:cubicBezTo>
                    <a:pt x="166" y="52"/>
                    <a:pt x="166" y="52"/>
                    <a:pt x="166" y="52"/>
                  </a:cubicBezTo>
                  <a:cubicBezTo>
                    <a:pt x="165" y="51"/>
                    <a:pt x="165" y="51"/>
                    <a:pt x="165" y="51"/>
                  </a:cubicBezTo>
                  <a:cubicBezTo>
                    <a:pt x="165" y="51"/>
                    <a:pt x="165" y="51"/>
                    <a:pt x="165" y="51"/>
                  </a:cubicBezTo>
                  <a:cubicBezTo>
                    <a:pt x="165" y="50"/>
                    <a:pt x="165" y="50"/>
                    <a:pt x="165" y="50"/>
                  </a:cubicBezTo>
                  <a:cubicBezTo>
                    <a:pt x="165" y="49"/>
                    <a:pt x="165" y="49"/>
                    <a:pt x="165" y="49"/>
                  </a:cubicBezTo>
                  <a:cubicBezTo>
                    <a:pt x="164" y="48"/>
                    <a:pt x="164" y="48"/>
                    <a:pt x="164" y="48"/>
                  </a:cubicBezTo>
                  <a:cubicBezTo>
                    <a:pt x="163" y="48"/>
                    <a:pt x="163" y="48"/>
                    <a:pt x="163" y="48"/>
                  </a:cubicBezTo>
                  <a:cubicBezTo>
                    <a:pt x="163" y="47"/>
                    <a:pt x="163" y="47"/>
                    <a:pt x="163" y="47"/>
                  </a:cubicBezTo>
                  <a:cubicBezTo>
                    <a:pt x="164" y="47"/>
                    <a:pt x="164" y="47"/>
                    <a:pt x="164" y="47"/>
                  </a:cubicBezTo>
                  <a:cubicBezTo>
                    <a:pt x="164" y="46"/>
                    <a:pt x="164" y="46"/>
                    <a:pt x="164" y="46"/>
                  </a:cubicBezTo>
                  <a:cubicBezTo>
                    <a:pt x="163" y="45"/>
                    <a:pt x="163" y="45"/>
                    <a:pt x="163" y="45"/>
                  </a:cubicBezTo>
                  <a:cubicBezTo>
                    <a:pt x="163" y="45"/>
                    <a:pt x="163" y="45"/>
                    <a:pt x="163" y="45"/>
                  </a:cubicBezTo>
                  <a:cubicBezTo>
                    <a:pt x="162" y="45"/>
                    <a:pt x="162" y="45"/>
                    <a:pt x="162" y="45"/>
                  </a:cubicBezTo>
                  <a:cubicBezTo>
                    <a:pt x="161" y="44"/>
                    <a:pt x="161" y="44"/>
                    <a:pt x="161" y="44"/>
                  </a:cubicBezTo>
                  <a:cubicBezTo>
                    <a:pt x="160" y="44"/>
                    <a:pt x="160" y="44"/>
                    <a:pt x="160" y="44"/>
                  </a:cubicBezTo>
                  <a:cubicBezTo>
                    <a:pt x="160" y="43"/>
                    <a:pt x="160" y="43"/>
                    <a:pt x="160" y="43"/>
                  </a:cubicBezTo>
                  <a:cubicBezTo>
                    <a:pt x="159" y="44"/>
                    <a:pt x="159" y="44"/>
                    <a:pt x="159" y="44"/>
                  </a:cubicBezTo>
                  <a:cubicBezTo>
                    <a:pt x="159" y="43"/>
                    <a:pt x="159" y="43"/>
                    <a:pt x="159" y="43"/>
                  </a:cubicBezTo>
                  <a:cubicBezTo>
                    <a:pt x="158" y="43"/>
                    <a:pt x="158" y="43"/>
                    <a:pt x="158" y="43"/>
                  </a:cubicBezTo>
                  <a:cubicBezTo>
                    <a:pt x="157" y="43"/>
                    <a:pt x="157" y="43"/>
                    <a:pt x="157" y="43"/>
                  </a:cubicBezTo>
                  <a:cubicBezTo>
                    <a:pt x="158" y="43"/>
                    <a:pt x="158" y="43"/>
                    <a:pt x="158" y="43"/>
                  </a:cubicBezTo>
                  <a:cubicBezTo>
                    <a:pt x="159" y="42"/>
                    <a:pt x="159" y="42"/>
                    <a:pt x="159" y="42"/>
                  </a:cubicBezTo>
                  <a:cubicBezTo>
                    <a:pt x="159" y="42"/>
                    <a:pt x="159" y="42"/>
                    <a:pt x="159" y="42"/>
                  </a:cubicBezTo>
                  <a:cubicBezTo>
                    <a:pt x="158" y="41"/>
                    <a:pt x="158" y="41"/>
                    <a:pt x="158" y="41"/>
                  </a:cubicBezTo>
                  <a:cubicBezTo>
                    <a:pt x="157" y="42"/>
                    <a:pt x="157" y="42"/>
                    <a:pt x="157" y="42"/>
                  </a:cubicBezTo>
                  <a:cubicBezTo>
                    <a:pt x="157" y="41"/>
                    <a:pt x="157" y="41"/>
                    <a:pt x="157" y="41"/>
                  </a:cubicBezTo>
                  <a:cubicBezTo>
                    <a:pt x="156" y="41"/>
                    <a:pt x="156" y="41"/>
                    <a:pt x="156" y="41"/>
                  </a:cubicBezTo>
                  <a:cubicBezTo>
                    <a:pt x="156" y="41"/>
                    <a:pt x="156" y="41"/>
                    <a:pt x="156" y="41"/>
                  </a:cubicBezTo>
                  <a:cubicBezTo>
                    <a:pt x="154" y="40"/>
                    <a:pt x="154" y="40"/>
                    <a:pt x="154" y="40"/>
                  </a:cubicBezTo>
                  <a:cubicBezTo>
                    <a:pt x="153" y="39"/>
                    <a:pt x="153" y="39"/>
                    <a:pt x="153" y="39"/>
                  </a:cubicBezTo>
                  <a:cubicBezTo>
                    <a:pt x="153" y="37"/>
                    <a:pt x="153" y="37"/>
                    <a:pt x="153" y="37"/>
                  </a:cubicBezTo>
                  <a:cubicBezTo>
                    <a:pt x="153" y="36"/>
                    <a:pt x="153" y="36"/>
                    <a:pt x="153" y="36"/>
                  </a:cubicBezTo>
                  <a:cubicBezTo>
                    <a:pt x="153" y="35"/>
                    <a:pt x="153" y="35"/>
                    <a:pt x="153" y="35"/>
                  </a:cubicBezTo>
                  <a:cubicBezTo>
                    <a:pt x="153" y="35"/>
                    <a:pt x="153" y="35"/>
                    <a:pt x="153" y="35"/>
                  </a:cubicBezTo>
                  <a:cubicBezTo>
                    <a:pt x="153" y="34"/>
                    <a:pt x="153" y="34"/>
                    <a:pt x="153" y="34"/>
                  </a:cubicBezTo>
                  <a:cubicBezTo>
                    <a:pt x="153" y="32"/>
                    <a:pt x="153" y="32"/>
                    <a:pt x="153" y="32"/>
                  </a:cubicBezTo>
                  <a:cubicBezTo>
                    <a:pt x="152" y="31"/>
                    <a:pt x="152" y="31"/>
                    <a:pt x="152" y="31"/>
                  </a:cubicBezTo>
                  <a:cubicBezTo>
                    <a:pt x="153" y="30"/>
                    <a:pt x="153" y="30"/>
                    <a:pt x="153" y="30"/>
                  </a:cubicBezTo>
                  <a:cubicBezTo>
                    <a:pt x="152" y="30"/>
                    <a:pt x="152" y="30"/>
                    <a:pt x="152" y="30"/>
                  </a:cubicBezTo>
                  <a:cubicBezTo>
                    <a:pt x="152" y="30"/>
                    <a:pt x="152" y="30"/>
                    <a:pt x="152" y="30"/>
                  </a:cubicBezTo>
                  <a:cubicBezTo>
                    <a:pt x="151" y="28"/>
                    <a:pt x="151" y="28"/>
                    <a:pt x="151" y="28"/>
                  </a:cubicBezTo>
                  <a:cubicBezTo>
                    <a:pt x="151" y="26"/>
                    <a:pt x="151" y="26"/>
                    <a:pt x="151" y="26"/>
                  </a:cubicBezTo>
                  <a:cubicBezTo>
                    <a:pt x="151" y="26"/>
                    <a:pt x="151" y="26"/>
                    <a:pt x="151" y="26"/>
                  </a:cubicBezTo>
                  <a:cubicBezTo>
                    <a:pt x="151" y="26"/>
                    <a:pt x="151" y="26"/>
                    <a:pt x="151" y="26"/>
                  </a:cubicBezTo>
                  <a:cubicBezTo>
                    <a:pt x="151" y="25"/>
                    <a:pt x="151" y="25"/>
                    <a:pt x="151" y="25"/>
                  </a:cubicBezTo>
                  <a:cubicBezTo>
                    <a:pt x="151" y="23"/>
                    <a:pt x="151" y="23"/>
                    <a:pt x="151" y="23"/>
                  </a:cubicBezTo>
                  <a:cubicBezTo>
                    <a:pt x="151" y="22"/>
                    <a:pt x="151" y="22"/>
                    <a:pt x="151" y="22"/>
                  </a:cubicBezTo>
                  <a:cubicBezTo>
                    <a:pt x="151" y="21"/>
                    <a:pt x="151" y="21"/>
                    <a:pt x="151" y="21"/>
                  </a:cubicBezTo>
                  <a:cubicBezTo>
                    <a:pt x="151" y="21"/>
                    <a:pt x="151" y="21"/>
                    <a:pt x="151" y="21"/>
                  </a:cubicBezTo>
                  <a:cubicBezTo>
                    <a:pt x="151" y="20"/>
                    <a:pt x="151" y="20"/>
                    <a:pt x="151" y="20"/>
                  </a:cubicBezTo>
                  <a:cubicBezTo>
                    <a:pt x="149" y="19"/>
                    <a:pt x="149" y="19"/>
                    <a:pt x="149" y="19"/>
                  </a:cubicBezTo>
                  <a:cubicBezTo>
                    <a:pt x="148" y="19"/>
                    <a:pt x="148" y="19"/>
                    <a:pt x="148" y="19"/>
                  </a:cubicBezTo>
                  <a:cubicBezTo>
                    <a:pt x="149" y="18"/>
                    <a:pt x="149" y="18"/>
                    <a:pt x="149" y="18"/>
                  </a:cubicBezTo>
                  <a:cubicBezTo>
                    <a:pt x="148" y="17"/>
                    <a:pt x="148" y="17"/>
                    <a:pt x="148" y="17"/>
                  </a:cubicBezTo>
                  <a:cubicBezTo>
                    <a:pt x="147" y="18"/>
                    <a:pt x="147" y="18"/>
                    <a:pt x="147" y="18"/>
                  </a:cubicBezTo>
                  <a:cubicBezTo>
                    <a:pt x="146" y="18"/>
                    <a:pt x="146" y="18"/>
                    <a:pt x="146" y="18"/>
                  </a:cubicBezTo>
                  <a:cubicBezTo>
                    <a:pt x="146" y="18"/>
                    <a:pt x="146" y="18"/>
                    <a:pt x="146" y="18"/>
                  </a:cubicBezTo>
                  <a:cubicBezTo>
                    <a:pt x="145" y="19"/>
                    <a:pt x="145" y="19"/>
                    <a:pt x="145" y="19"/>
                  </a:cubicBezTo>
                  <a:cubicBezTo>
                    <a:pt x="144" y="17"/>
                    <a:pt x="144" y="17"/>
                    <a:pt x="144" y="17"/>
                  </a:cubicBezTo>
                  <a:cubicBezTo>
                    <a:pt x="144" y="17"/>
                    <a:pt x="144" y="17"/>
                    <a:pt x="144" y="17"/>
                  </a:cubicBezTo>
                  <a:cubicBezTo>
                    <a:pt x="144" y="15"/>
                    <a:pt x="144" y="15"/>
                    <a:pt x="144" y="15"/>
                  </a:cubicBezTo>
                  <a:cubicBezTo>
                    <a:pt x="144" y="14"/>
                    <a:pt x="144" y="14"/>
                    <a:pt x="144" y="14"/>
                  </a:cubicBezTo>
                  <a:cubicBezTo>
                    <a:pt x="144" y="12"/>
                    <a:pt x="144" y="12"/>
                    <a:pt x="144" y="12"/>
                  </a:cubicBezTo>
                  <a:cubicBezTo>
                    <a:pt x="144" y="12"/>
                    <a:pt x="144" y="12"/>
                    <a:pt x="144" y="12"/>
                  </a:cubicBezTo>
                  <a:cubicBezTo>
                    <a:pt x="143" y="12"/>
                    <a:pt x="143" y="12"/>
                    <a:pt x="143" y="12"/>
                  </a:cubicBezTo>
                  <a:cubicBezTo>
                    <a:pt x="144" y="11"/>
                    <a:pt x="144" y="11"/>
                    <a:pt x="144" y="11"/>
                  </a:cubicBezTo>
                  <a:cubicBezTo>
                    <a:pt x="143" y="10"/>
                    <a:pt x="143" y="10"/>
                    <a:pt x="143" y="10"/>
                  </a:cubicBezTo>
                  <a:cubicBezTo>
                    <a:pt x="143" y="9"/>
                    <a:pt x="143" y="9"/>
                    <a:pt x="143" y="9"/>
                  </a:cubicBezTo>
                  <a:cubicBezTo>
                    <a:pt x="142" y="9"/>
                    <a:pt x="142" y="9"/>
                    <a:pt x="142" y="9"/>
                  </a:cubicBezTo>
                  <a:cubicBezTo>
                    <a:pt x="142" y="8"/>
                    <a:pt x="142" y="8"/>
                    <a:pt x="142" y="8"/>
                  </a:cubicBezTo>
                  <a:cubicBezTo>
                    <a:pt x="143" y="8"/>
                    <a:pt x="143" y="8"/>
                    <a:pt x="143" y="8"/>
                  </a:cubicBezTo>
                  <a:cubicBezTo>
                    <a:pt x="142" y="7"/>
                    <a:pt x="142" y="7"/>
                    <a:pt x="142" y="7"/>
                  </a:cubicBezTo>
                  <a:cubicBezTo>
                    <a:pt x="142" y="8"/>
                    <a:pt x="142" y="8"/>
                    <a:pt x="142" y="8"/>
                  </a:cubicBezTo>
                  <a:cubicBezTo>
                    <a:pt x="141" y="7"/>
                    <a:pt x="141" y="7"/>
                    <a:pt x="141" y="7"/>
                  </a:cubicBezTo>
                  <a:cubicBezTo>
                    <a:pt x="141" y="5"/>
                    <a:pt x="141" y="5"/>
                    <a:pt x="141" y="5"/>
                  </a:cubicBezTo>
                  <a:cubicBezTo>
                    <a:pt x="141" y="5"/>
                    <a:pt x="141" y="5"/>
                    <a:pt x="141" y="5"/>
                  </a:cubicBezTo>
                  <a:cubicBezTo>
                    <a:pt x="141" y="4"/>
                    <a:pt x="141" y="4"/>
                    <a:pt x="141" y="4"/>
                  </a:cubicBezTo>
                  <a:cubicBezTo>
                    <a:pt x="140" y="3"/>
                    <a:pt x="140" y="3"/>
                    <a:pt x="140" y="3"/>
                  </a:cubicBezTo>
                  <a:cubicBezTo>
                    <a:pt x="140" y="3"/>
                    <a:pt x="140" y="3"/>
                    <a:pt x="140" y="3"/>
                  </a:cubicBezTo>
                  <a:cubicBezTo>
                    <a:pt x="139" y="3"/>
                    <a:pt x="139" y="3"/>
                    <a:pt x="139" y="3"/>
                  </a:cubicBezTo>
                  <a:cubicBezTo>
                    <a:pt x="138" y="4"/>
                    <a:pt x="138" y="4"/>
                    <a:pt x="138" y="4"/>
                  </a:cubicBezTo>
                  <a:cubicBezTo>
                    <a:pt x="138" y="5"/>
                    <a:pt x="138" y="5"/>
                    <a:pt x="138" y="5"/>
                  </a:cubicBezTo>
                  <a:cubicBezTo>
                    <a:pt x="138" y="7"/>
                    <a:pt x="138" y="7"/>
                    <a:pt x="138" y="7"/>
                  </a:cubicBezTo>
                  <a:cubicBezTo>
                    <a:pt x="138" y="7"/>
                    <a:pt x="138" y="7"/>
                    <a:pt x="138" y="7"/>
                  </a:cubicBezTo>
                  <a:cubicBezTo>
                    <a:pt x="138" y="8"/>
                    <a:pt x="138" y="8"/>
                    <a:pt x="138" y="8"/>
                  </a:cubicBezTo>
                  <a:cubicBezTo>
                    <a:pt x="137" y="8"/>
                    <a:pt x="137" y="8"/>
                    <a:pt x="137" y="8"/>
                  </a:cubicBezTo>
                  <a:cubicBezTo>
                    <a:pt x="137" y="9"/>
                    <a:pt x="137" y="9"/>
                    <a:pt x="137" y="9"/>
                  </a:cubicBezTo>
                  <a:cubicBezTo>
                    <a:pt x="136" y="10"/>
                    <a:pt x="136" y="10"/>
                    <a:pt x="136" y="10"/>
                  </a:cubicBezTo>
                  <a:cubicBezTo>
                    <a:pt x="137" y="10"/>
                    <a:pt x="137" y="10"/>
                    <a:pt x="137" y="10"/>
                  </a:cubicBezTo>
                  <a:cubicBezTo>
                    <a:pt x="137" y="11"/>
                    <a:pt x="137" y="11"/>
                    <a:pt x="137" y="11"/>
                  </a:cubicBezTo>
                  <a:cubicBezTo>
                    <a:pt x="137" y="11"/>
                    <a:pt x="137" y="11"/>
                    <a:pt x="137" y="11"/>
                  </a:cubicBezTo>
                  <a:cubicBezTo>
                    <a:pt x="136" y="11"/>
                    <a:pt x="136" y="11"/>
                    <a:pt x="136" y="11"/>
                  </a:cubicBezTo>
                  <a:cubicBezTo>
                    <a:pt x="136" y="12"/>
                    <a:pt x="136" y="12"/>
                    <a:pt x="136" y="12"/>
                  </a:cubicBezTo>
                  <a:cubicBezTo>
                    <a:pt x="135" y="13"/>
                    <a:pt x="135" y="13"/>
                    <a:pt x="135" y="13"/>
                  </a:cubicBezTo>
                  <a:cubicBezTo>
                    <a:pt x="136" y="14"/>
                    <a:pt x="136" y="14"/>
                    <a:pt x="136" y="14"/>
                  </a:cubicBezTo>
                  <a:cubicBezTo>
                    <a:pt x="136" y="14"/>
                    <a:pt x="136" y="14"/>
                    <a:pt x="136" y="14"/>
                  </a:cubicBezTo>
                  <a:cubicBezTo>
                    <a:pt x="136" y="14"/>
                    <a:pt x="136" y="14"/>
                    <a:pt x="136" y="14"/>
                  </a:cubicBezTo>
                  <a:cubicBezTo>
                    <a:pt x="135" y="15"/>
                    <a:pt x="135" y="15"/>
                    <a:pt x="135" y="15"/>
                  </a:cubicBezTo>
                  <a:cubicBezTo>
                    <a:pt x="135" y="17"/>
                    <a:pt x="135" y="17"/>
                    <a:pt x="135" y="17"/>
                  </a:cubicBezTo>
                  <a:cubicBezTo>
                    <a:pt x="135" y="18"/>
                    <a:pt x="135" y="18"/>
                    <a:pt x="135" y="18"/>
                  </a:cubicBezTo>
                  <a:cubicBezTo>
                    <a:pt x="135" y="19"/>
                    <a:pt x="135" y="19"/>
                    <a:pt x="135" y="19"/>
                  </a:cubicBezTo>
                  <a:cubicBezTo>
                    <a:pt x="135" y="20"/>
                    <a:pt x="135" y="20"/>
                    <a:pt x="135" y="20"/>
                  </a:cubicBezTo>
                  <a:cubicBezTo>
                    <a:pt x="135" y="22"/>
                    <a:pt x="135" y="22"/>
                    <a:pt x="135" y="22"/>
                  </a:cubicBezTo>
                  <a:cubicBezTo>
                    <a:pt x="134" y="22"/>
                    <a:pt x="134" y="22"/>
                    <a:pt x="134" y="22"/>
                  </a:cubicBezTo>
                  <a:cubicBezTo>
                    <a:pt x="134" y="23"/>
                    <a:pt x="134" y="23"/>
                    <a:pt x="134" y="23"/>
                  </a:cubicBezTo>
                  <a:cubicBezTo>
                    <a:pt x="133" y="24"/>
                    <a:pt x="133" y="24"/>
                    <a:pt x="133" y="24"/>
                  </a:cubicBezTo>
                  <a:cubicBezTo>
                    <a:pt x="133" y="27"/>
                    <a:pt x="133" y="27"/>
                    <a:pt x="133" y="27"/>
                  </a:cubicBezTo>
                  <a:cubicBezTo>
                    <a:pt x="132" y="28"/>
                    <a:pt x="132" y="28"/>
                    <a:pt x="132" y="28"/>
                  </a:cubicBezTo>
                  <a:cubicBezTo>
                    <a:pt x="133" y="28"/>
                    <a:pt x="133" y="28"/>
                    <a:pt x="133" y="28"/>
                  </a:cubicBezTo>
                  <a:cubicBezTo>
                    <a:pt x="132" y="30"/>
                    <a:pt x="132" y="30"/>
                    <a:pt x="132" y="30"/>
                  </a:cubicBezTo>
                  <a:cubicBezTo>
                    <a:pt x="131" y="30"/>
                    <a:pt x="131" y="30"/>
                    <a:pt x="131" y="30"/>
                  </a:cubicBezTo>
                  <a:cubicBezTo>
                    <a:pt x="131" y="32"/>
                    <a:pt x="131" y="32"/>
                    <a:pt x="131" y="32"/>
                  </a:cubicBezTo>
                  <a:cubicBezTo>
                    <a:pt x="130" y="33"/>
                    <a:pt x="130" y="33"/>
                    <a:pt x="130" y="33"/>
                  </a:cubicBezTo>
                  <a:cubicBezTo>
                    <a:pt x="127" y="34"/>
                    <a:pt x="127" y="34"/>
                    <a:pt x="127" y="34"/>
                  </a:cubicBezTo>
                  <a:cubicBezTo>
                    <a:pt x="126" y="33"/>
                    <a:pt x="126" y="33"/>
                    <a:pt x="126" y="33"/>
                  </a:cubicBezTo>
                  <a:cubicBezTo>
                    <a:pt x="125" y="33"/>
                    <a:pt x="125" y="33"/>
                    <a:pt x="125" y="33"/>
                  </a:cubicBezTo>
                  <a:cubicBezTo>
                    <a:pt x="124" y="32"/>
                    <a:pt x="124" y="32"/>
                    <a:pt x="124" y="32"/>
                  </a:cubicBezTo>
                  <a:cubicBezTo>
                    <a:pt x="123" y="31"/>
                    <a:pt x="123" y="31"/>
                    <a:pt x="123" y="31"/>
                  </a:cubicBezTo>
                  <a:cubicBezTo>
                    <a:pt x="123" y="31"/>
                    <a:pt x="123" y="31"/>
                    <a:pt x="123" y="31"/>
                  </a:cubicBezTo>
                  <a:cubicBezTo>
                    <a:pt x="123" y="31"/>
                    <a:pt x="123" y="31"/>
                    <a:pt x="123" y="31"/>
                  </a:cubicBezTo>
                  <a:cubicBezTo>
                    <a:pt x="122" y="30"/>
                    <a:pt x="122" y="30"/>
                    <a:pt x="122" y="30"/>
                  </a:cubicBezTo>
                  <a:cubicBezTo>
                    <a:pt x="121" y="30"/>
                    <a:pt x="121" y="30"/>
                    <a:pt x="121" y="30"/>
                  </a:cubicBezTo>
                  <a:cubicBezTo>
                    <a:pt x="121" y="29"/>
                    <a:pt x="121" y="29"/>
                    <a:pt x="121" y="29"/>
                  </a:cubicBezTo>
                  <a:cubicBezTo>
                    <a:pt x="119" y="29"/>
                    <a:pt x="119" y="29"/>
                    <a:pt x="119" y="29"/>
                  </a:cubicBezTo>
                  <a:cubicBezTo>
                    <a:pt x="118" y="28"/>
                    <a:pt x="118" y="28"/>
                    <a:pt x="118" y="28"/>
                  </a:cubicBezTo>
                  <a:cubicBezTo>
                    <a:pt x="118" y="28"/>
                    <a:pt x="118" y="28"/>
                    <a:pt x="118" y="28"/>
                  </a:cubicBezTo>
                  <a:cubicBezTo>
                    <a:pt x="117" y="27"/>
                    <a:pt x="117" y="27"/>
                    <a:pt x="117" y="27"/>
                  </a:cubicBezTo>
                  <a:cubicBezTo>
                    <a:pt x="116" y="27"/>
                    <a:pt x="116" y="27"/>
                    <a:pt x="116" y="27"/>
                  </a:cubicBezTo>
                  <a:cubicBezTo>
                    <a:pt x="115" y="26"/>
                    <a:pt x="115" y="26"/>
                    <a:pt x="115" y="26"/>
                  </a:cubicBezTo>
                  <a:cubicBezTo>
                    <a:pt x="114" y="25"/>
                    <a:pt x="114" y="25"/>
                    <a:pt x="114" y="25"/>
                  </a:cubicBezTo>
                  <a:cubicBezTo>
                    <a:pt x="114" y="25"/>
                    <a:pt x="114" y="25"/>
                    <a:pt x="114" y="25"/>
                  </a:cubicBezTo>
                  <a:cubicBezTo>
                    <a:pt x="113" y="25"/>
                    <a:pt x="113" y="25"/>
                    <a:pt x="113" y="25"/>
                  </a:cubicBezTo>
                  <a:cubicBezTo>
                    <a:pt x="112" y="25"/>
                    <a:pt x="112" y="25"/>
                    <a:pt x="112" y="25"/>
                  </a:cubicBezTo>
                  <a:cubicBezTo>
                    <a:pt x="112" y="25"/>
                    <a:pt x="112" y="25"/>
                    <a:pt x="112" y="25"/>
                  </a:cubicBezTo>
                  <a:cubicBezTo>
                    <a:pt x="112" y="25"/>
                    <a:pt x="112" y="25"/>
                    <a:pt x="112" y="25"/>
                  </a:cubicBezTo>
                  <a:cubicBezTo>
                    <a:pt x="111" y="24"/>
                    <a:pt x="111" y="24"/>
                    <a:pt x="111" y="24"/>
                  </a:cubicBezTo>
                  <a:cubicBezTo>
                    <a:pt x="111" y="23"/>
                    <a:pt x="111" y="23"/>
                    <a:pt x="111" y="23"/>
                  </a:cubicBezTo>
                  <a:cubicBezTo>
                    <a:pt x="109" y="22"/>
                    <a:pt x="109" y="22"/>
                    <a:pt x="109" y="22"/>
                  </a:cubicBezTo>
                  <a:cubicBezTo>
                    <a:pt x="109" y="22"/>
                    <a:pt x="109" y="22"/>
                    <a:pt x="109" y="22"/>
                  </a:cubicBezTo>
                  <a:cubicBezTo>
                    <a:pt x="108" y="21"/>
                    <a:pt x="108" y="21"/>
                    <a:pt x="108" y="21"/>
                  </a:cubicBezTo>
                  <a:cubicBezTo>
                    <a:pt x="108" y="20"/>
                    <a:pt x="108" y="20"/>
                    <a:pt x="108" y="20"/>
                  </a:cubicBezTo>
                  <a:cubicBezTo>
                    <a:pt x="108" y="19"/>
                    <a:pt x="108" y="19"/>
                    <a:pt x="108" y="19"/>
                  </a:cubicBezTo>
                  <a:cubicBezTo>
                    <a:pt x="109" y="18"/>
                    <a:pt x="109" y="18"/>
                    <a:pt x="109" y="18"/>
                  </a:cubicBezTo>
                  <a:cubicBezTo>
                    <a:pt x="110" y="17"/>
                    <a:pt x="110" y="17"/>
                    <a:pt x="110" y="17"/>
                  </a:cubicBezTo>
                  <a:cubicBezTo>
                    <a:pt x="110" y="16"/>
                    <a:pt x="110" y="16"/>
                    <a:pt x="110" y="16"/>
                  </a:cubicBezTo>
                  <a:cubicBezTo>
                    <a:pt x="110" y="15"/>
                    <a:pt x="110" y="15"/>
                    <a:pt x="110" y="15"/>
                  </a:cubicBezTo>
                  <a:cubicBezTo>
                    <a:pt x="109" y="16"/>
                    <a:pt x="109" y="16"/>
                    <a:pt x="109" y="16"/>
                  </a:cubicBezTo>
                  <a:cubicBezTo>
                    <a:pt x="109" y="15"/>
                    <a:pt x="109" y="15"/>
                    <a:pt x="109" y="15"/>
                  </a:cubicBezTo>
                  <a:cubicBezTo>
                    <a:pt x="110" y="14"/>
                    <a:pt x="110" y="14"/>
                    <a:pt x="110" y="14"/>
                  </a:cubicBezTo>
                  <a:cubicBezTo>
                    <a:pt x="110" y="13"/>
                    <a:pt x="110" y="13"/>
                    <a:pt x="110" y="13"/>
                  </a:cubicBezTo>
                  <a:cubicBezTo>
                    <a:pt x="110" y="13"/>
                    <a:pt x="110" y="13"/>
                    <a:pt x="110" y="13"/>
                  </a:cubicBezTo>
                  <a:cubicBezTo>
                    <a:pt x="111" y="13"/>
                    <a:pt x="111" y="13"/>
                    <a:pt x="111" y="13"/>
                  </a:cubicBezTo>
                  <a:cubicBezTo>
                    <a:pt x="111" y="13"/>
                    <a:pt x="111" y="13"/>
                    <a:pt x="111" y="13"/>
                  </a:cubicBezTo>
                  <a:cubicBezTo>
                    <a:pt x="112" y="13"/>
                    <a:pt x="112" y="13"/>
                    <a:pt x="112" y="13"/>
                  </a:cubicBezTo>
                  <a:cubicBezTo>
                    <a:pt x="113" y="13"/>
                    <a:pt x="113" y="13"/>
                    <a:pt x="113" y="13"/>
                  </a:cubicBezTo>
                  <a:cubicBezTo>
                    <a:pt x="113" y="12"/>
                    <a:pt x="113" y="12"/>
                    <a:pt x="113" y="12"/>
                  </a:cubicBezTo>
                  <a:cubicBezTo>
                    <a:pt x="112" y="12"/>
                    <a:pt x="112" y="12"/>
                    <a:pt x="112" y="12"/>
                  </a:cubicBezTo>
                  <a:cubicBezTo>
                    <a:pt x="113" y="11"/>
                    <a:pt x="113" y="11"/>
                    <a:pt x="113" y="11"/>
                  </a:cubicBezTo>
                  <a:cubicBezTo>
                    <a:pt x="113" y="11"/>
                    <a:pt x="113" y="11"/>
                    <a:pt x="113" y="11"/>
                  </a:cubicBezTo>
                  <a:cubicBezTo>
                    <a:pt x="114" y="10"/>
                    <a:pt x="114" y="10"/>
                    <a:pt x="114" y="10"/>
                  </a:cubicBezTo>
                  <a:cubicBezTo>
                    <a:pt x="115" y="10"/>
                    <a:pt x="115" y="10"/>
                    <a:pt x="115" y="10"/>
                  </a:cubicBezTo>
                  <a:cubicBezTo>
                    <a:pt x="115" y="9"/>
                    <a:pt x="115" y="9"/>
                    <a:pt x="115" y="9"/>
                  </a:cubicBezTo>
                  <a:cubicBezTo>
                    <a:pt x="115" y="8"/>
                    <a:pt x="115" y="8"/>
                    <a:pt x="115" y="8"/>
                  </a:cubicBezTo>
                  <a:cubicBezTo>
                    <a:pt x="114" y="8"/>
                    <a:pt x="114" y="8"/>
                    <a:pt x="114" y="8"/>
                  </a:cubicBezTo>
                  <a:cubicBezTo>
                    <a:pt x="114" y="9"/>
                    <a:pt x="114" y="9"/>
                    <a:pt x="114" y="9"/>
                  </a:cubicBezTo>
                  <a:cubicBezTo>
                    <a:pt x="113" y="8"/>
                    <a:pt x="113" y="8"/>
                    <a:pt x="113" y="8"/>
                  </a:cubicBezTo>
                  <a:cubicBezTo>
                    <a:pt x="113" y="7"/>
                    <a:pt x="113" y="7"/>
                    <a:pt x="113" y="7"/>
                  </a:cubicBezTo>
                  <a:cubicBezTo>
                    <a:pt x="112" y="7"/>
                    <a:pt x="112" y="7"/>
                    <a:pt x="112" y="7"/>
                  </a:cubicBezTo>
                  <a:cubicBezTo>
                    <a:pt x="111" y="9"/>
                    <a:pt x="111" y="9"/>
                    <a:pt x="111" y="9"/>
                  </a:cubicBezTo>
                  <a:cubicBezTo>
                    <a:pt x="112" y="9"/>
                    <a:pt x="112" y="9"/>
                    <a:pt x="112" y="9"/>
                  </a:cubicBezTo>
                  <a:cubicBezTo>
                    <a:pt x="112" y="9"/>
                    <a:pt x="112" y="9"/>
                    <a:pt x="112" y="9"/>
                  </a:cubicBezTo>
                  <a:cubicBezTo>
                    <a:pt x="111" y="10"/>
                    <a:pt x="111" y="10"/>
                    <a:pt x="111" y="10"/>
                  </a:cubicBezTo>
                  <a:cubicBezTo>
                    <a:pt x="110" y="9"/>
                    <a:pt x="110" y="9"/>
                    <a:pt x="110" y="9"/>
                  </a:cubicBezTo>
                  <a:cubicBezTo>
                    <a:pt x="110" y="9"/>
                    <a:pt x="110" y="9"/>
                    <a:pt x="110" y="9"/>
                  </a:cubicBezTo>
                  <a:cubicBezTo>
                    <a:pt x="110" y="8"/>
                    <a:pt x="110" y="8"/>
                    <a:pt x="110" y="8"/>
                  </a:cubicBezTo>
                  <a:cubicBezTo>
                    <a:pt x="109" y="9"/>
                    <a:pt x="109" y="9"/>
                    <a:pt x="109" y="9"/>
                  </a:cubicBezTo>
                  <a:cubicBezTo>
                    <a:pt x="109" y="9"/>
                    <a:pt x="109" y="9"/>
                    <a:pt x="109" y="9"/>
                  </a:cubicBezTo>
                  <a:cubicBezTo>
                    <a:pt x="109" y="8"/>
                    <a:pt x="109" y="8"/>
                    <a:pt x="109" y="8"/>
                  </a:cubicBezTo>
                  <a:cubicBezTo>
                    <a:pt x="109" y="8"/>
                    <a:pt x="109" y="8"/>
                    <a:pt x="109" y="8"/>
                  </a:cubicBezTo>
                  <a:cubicBezTo>
                    <a:pt x="110" y="8"/>
                    <a:pt x="110" y="8"/>
                    <a:pt x="110" y="8"/>
                  </a:cubicBezTo>
                  <a:cubicBezTo>
                    <a:pt x="109" y="8"/>
                    <a:pt x="109" y="8"/>
                    <a:pt x="109" y="8"/>
                  </a:cubicBezTo>
                  <a:cubicBezTo>
                    <a:pt x="108" y="8"/>
                    <a:pt x="108" y="8"/>
                    <a:pt x="108" y="8"/>
                  </a:cubicBezTo>
                  <a:cubicBezTo>
                    <a:pt x="107" y="9"/>
                    <a:pt x="107" y="9"/>
                    <a:pt x="107" y="9"/>
                  </a:cubicBezTo>
                  <a:cubicBezTo>
                    <a:pt x="107" y="9"/>
                    <a:pt x="107" y="9"/>
                    <a:pt x="107" y="9"/>
                  </a:cubicBezTo>
                  <a:cubicBezTo>
                    <a:pt x="107" y="9"/>
                    <a:pt x="107" y="9"/>
                    <a:pt x="107" y="9"/>
                  </a:cubicBezTo>
                  <a:cubicBezTo>
                    <a:pt x="107" y="9"/>
                    <a:pt x="107" y="9"/>
                    <a:pt x="107" y="9"/>
                  </a:cubicBezTo>
                  <a:cubicBezTo>
                    <a:pt x="106" y="9"/>
                    <a:pt x="106" y="9"/>
                    <a:pt x="106" y="9"/>
                  </a:cubicBezTo>
                  <a:cubicBezTo>
                    <a:pt x="106" y="8"/>
                    <a:pt x="106" y="8"/>
                    <a:pt x="106" y="8"/>
                  </a:cubicBezTo>
                  <a:cubicBezTo>
                    <a:pt x="105" y="7"/>
                    <a:pt x="105" y="7"/>
                    <a:pt x="105" y="7"/>
                  </a:cubicBezTo>
                  <a:cubicBezTo>
                    <a:pt x="105" y="7"/>
                    <a:pt x="105" y="7"/>
                    <a:pt x="105" y="7"/>
                  </a:cubicBezTo>
                  <a:cubicBezTo>
                    <a:pt x="104" y="8"/>
                    <a:pt x="104" y="8"/>
                    <a:pt x="104" y="8"/>
                  </a:cubicBezTo>
                  <a:cubicBezTo>
                    <a:pt x="103" y="8"/>
                    <a:pt x="103" y="8"/>
                    <a:pt x="103" y="8"/>
                  </a:cubicBezTo>
                  <a:cubicBezTo>
                    <a:pt x="102" y="8"/>
                    <a:pt x="102" y="8"/>
                    <a:pt x="102" y="8"/>
                  </a:cubicBezTo>
                  <a:cubicBezTo>
                    <a:pt x="102" y="7"/>
                    <a:pt x="102" y="7"/>
                    <a:pt x="102" y="7"/>
                  </a:cubicBezTo>
                  <a:cubicBezTo>
                    <a:pt x="102" y="7"/>
                    <a:pt x="102" y="7"/>
                    <a:pt x="102" y="7"/>
                  </a:cubicBezTo>
                  <a:cubicBezTo>
                    <a:pt x="101" y="6"/>
                    <a:pt x="101" y="6"/>
                    <a:pt x="101" y="6"/>
                  </a:cubicBezTo>
                  <a:cubicBezTo>
                    <a:pt x="100" y="7"/>
                    <a:pt x="100" y="7"/>
                    <a:pt x="100" y="7"/>
                  </a:cubicBezTo>
                  <a:cubicBezTo>
                    <a:pt x="99" y="7"/>
                    <a:pt x="99" y="7"/>
                    <a:pt x="99" y="7"/>
                  </a:cubicBezTo>
                  <a:cubicBezTo>
                    <a:pt x="98" y="6"/>
                    <a:pt x="98" y="6"/>
                    <a:pt x="98" y="6"/>
                  </a:cubicBezTo>
                  <a:cubicBezTo>
                    <a:pt x="98" y="6"/>
                    <a:pt x="98" y="6"/>
                    <a:pt x="98" y="6"/>
                  </a:cubicBezTo>
                  <a:cubicBezTo>
                    <a:pt x="98" y="5"/>
                    <a:pt x="98" y="5"/>
                    <a:pt x="98" y="5"/>
                  </a:cubicBezTo>
                  <a:cubicBezTo>
                    <a:pt x="97" y="5"/>
                    <a:pt x="97" y="5"/>
                    <a:pt x="97" y="5"/>
                  </a:cubicBezTo>
                  <a:cubicBezTo>
                    <a:pt x="97" y="5"/>
                    <a:pt x="97" y="5"/>
                    <a:pt x="97" y="5"/>
                  </a:cubicBezTo>
                  <a:cubicBezTo>
                    <a:pt x="96" y="6"/>
                    <a:pt x="96" y="6"/>
                    <a:pt x="96" y="6"/>
                  </a:cubicBezTo>
                  <a:cubicBezTo>
                    <a:pt x="96" y="5"/>
                    <a:pt x="96" y="5"/>
                    <a:pt x="96" y="5"/>
                  </a:cubicBezTo>
                  <a:cubicBezTo>
                    <a:pt x="95" y="5"/>
                    <a:pt x="95" y="5"/>
                    <a:pt x="95" y="5"/>
                  </a:cubicBezTo>
                  <a:cubicBezTo>
                    <a:pt x="94" y="4"/>
                    <a:pt x="94" y="4"/>
                    <a:pt x="94" y="4"/>
                  </a:cubicBezTo>
                  <a:cubicBezTo>
                    <a:pt x="93" y="4"/>
                    <a:pt x="93" y="4"/>
                    <a:pt x="93" y="4"/>
                  </a:cubicBezTo>
                  <a:cubicBezTo>
                    <a:pt x="93" y="4"/>
                    <a:pt x="93" y="4"/>
                    <a:pt x="93" y="4"/>
                  </a:cubicBezTo>
                  <a:cubicBezTo>
                    <a:pt x="92" y="4"/>
                    <a:pt x="92" y="4"/>
                    <a:pt x="92" y="4"/>
                  </a:cubicBezTo>
                  <a:cubicBezTo>
                    <a:pt x="93" y="5"/>
                    <a:pt x="93" y="5"/>
                    <a:pt x="93" y="5"/>
                  </a:cubicBezTo>
                  <a:cubicBezTo>
                    <a:pt x="93" y="5"/>
                    <a:pt x="93" y="5"/>
                    <a:pt x="93" y="5"/>
                  </a:cubicBezTo>
                  <a:cubicBezTo>
                    <a:pt x="94" y="5"/>
                    <a:pt x="94" y="5"/>
                    <a:pt x="94" y="5"/>
                  </a:cubicBezTo>
                  <a:cubicBezTo>
                    <a:pt x="94" y="5"/>
                    <a:pt x="94" y="5"/>
                    <a:pt x="94" y="5"/>
                  </a:cubicBezTo>
                  <a:cubicBezTo>
                    <a:pt x="96" y="6"/>
                    <a:pt x="96" y="6"/>
                    <a:pt x="96" y="6"/>
                  </a:cubicBezTo>
                  <a:cubicBezTo>
                    <a:pt x="95" y="7"/>
                    <a:pt x="95" y="7"/>
                    <a:pt x="95" y="7"/>
                  </a:cubicBezTo>
                  <a:cubicBezTo>
                    <a:pt x="96" y="8"/>
                    <a:pt x="96" y="8"/>
                    <a:pt x="96" y="8"/>
                  </a:cubicBezTo>
                  <a:cubicBezTo>
                    <a:pt x="95" y="8"/>
                    <a:pt x="95" y="8"/>
                    <a:pt x="95" y="8"/>
                  </a:cubicBezTo>
                  <a:cubicBezTo>
                    <a:pt x="94" y="9"/>
                    <a:pt x="94" y="9"/>
                    <a:pt x="94" y="9"/>
                  </a:cubicBezTo>
                  <a:cubicBezTo>
                    <a:pt x="94" y="8"/>
                    <a:pt x="94" y="8"/>
                    <a:pt x="94" y="8"/>
                  </a:cubicBezTo>
                  <a:cubicBezTo>
                    <a:pt x="94" y="8"/>
                    <a:pt x="94" y="8"/>
                    <a:pt x="94" y="8"/>
                  </a:cubicBezTo>
                  <a:cubicBezTo>
                    <a:pt x="93" y="9"/>
                    <a:pt x="93" y="9"/>
                    <a:pt x="93" y="9"/>
                  </a:cubicBezTo>
                  <a:cubicBezTo>
                    <a:pt x="90" y="9"/>
                    <a:pt x="90" y="9"/>
                    <a:pt x="90" y="9"/>
                  </a:cubicBezTo>
                  <a:cubicBezTo>
                    <a:pt x="89" y="8"/>
                    <a:pt x="89" y="8"/>
                    <a:pt x="89" y="8"/>
                  </a:cubicBezTo>
                  <a:cubicBezTo>
                    <a:pt x="89" y="8"/>
                    <a:pt x="89" y="8"/>
                    <a:pt x="89" y="8"/>
                  </a:cubicBezTo>
                  <a:cubicBezTo>
                    <a:pt x="88" y="9"/>
                    <a:pt x="88" y="9"/>
                    <a:pt x="88" y="9"/>
                  </a:cubicBezTo>
                  <a:cubicBezTo>
                    <a:pt x="88" y="9"/>
                    <a:pt x="88" y="9"/>
                    <a:pt x="88" y="9"/>
                  </a:cubicBezTo>
                  <a:cubicBezTo>
                    <a:pt x="87" y="9"/>
                    <a:pt x="87" y="9"/>
                    <a:pt x="87" y="9"/>
                  </a:cubicBezTo>
                  <a:cubicBezTo>
                    <a:pt x="88" y="10"/>
                    <a:pt x="88" y="10"/>
                    <a:pt x="88" y="10"/>
                  </a:cubicBezTo>
                  <a:cubicBezTo>
                    <a:pt x="87" y="10"/>
                    <a:pt x="87" y="10"/>
                    <a:pt x="87" y="10"/>
                  </a:cubicBezTo>
                  <a:cubicBezTo>
                    <a:pt x="86" y="10"/>
                    <a:pt x="86" y="10"/>
                    <a:pt x="86" y="10"/>
                  </a:cubicBezTo>
                  <a:cubicBezTo>
                    <a:pt x="86" y="10"/>
                    <a:pt x="86" y="10"/>
                    <a:pt x="86" y="10"/>
                  </a:cubicBezTo>
                  <a:cubicBezTo>
                    <a:pt x="86" y="11"/>
                    <a:pt x="86" y="11"/>
                    <a:pt x="86" y="11"/>
                  </a:cubicBezTo>
                  <a:cubicBezTo>
                    <a:pt x="86" y="11"/>
                    <a:pt x="86" y="11"/>
                    <a:pt x="86" y="11"/>
                  </a:cubicBezTo>
                  <a:cubicBezTo>
                    <a:pt x="85" y="11"/>
                    <a:pt x="85" y="11"/>
                    <a:pt x="85" y="11"/>
                  </a:cubicBezTo>
                  <a:cubicBezTo>
                    <a:pt x="85" y="11"/>
                    <a:pt x="85" y="11"/>
                    <a:pt x="85" y="11"/>
                  </a:cubicBezTo>
                  <a:cubicBezTo>
                    <a:pt x="85" y="12"/>
                    <a:pt x="85" y="12"/>
                    <a:pt x="85" y="12"/>
                  </a:cubicBezTo>
                  <a:cubicBezTo>
                    <a:pt x="85" y="12"/>
                    <a:pt x="85" y="12"/>
                    <a:pt x="85" y="12"/>
                  </a:cubicBezTo>
                  <a:cubicBezTo>
                    <a:pt x="84" y="12"/>
                    <a:pt x="84" y="12"/>
                    <a:pt x="84" y="12"/>
                  </a:cubicBezTo>
                  <a:cubicBezTo>
                    <a:pt x="84" y="13"/>
                    <a:pt x="84" y="13"/>
                    <a:pt x="84" y="13"/>
                  </a:cubicBezTo>
                  <a:cubicBezTo>
                    <a:pt x="85" y="13"/>
                    <a:pt x="85" y="13"/>
                    <a:pt x="85" y="13"/>
                  </a:cubicBezTo>
                  <a:cubicBezTo>
                    <a:pt x="85" y="14"/>
                    <a:pt x="85" y="14"/>
                    <a:pt x="85" y="14"/>
                  </a:cubicBezTo>
                  <a:cubicBezTo>
                    <a:pt x="84" y="13"/>
                    <a:pt x="84" y="13"/>
                    <a:pt x="84" y="13"/>
                  </a:cubicBezTo>
                  <a:cubicBezTo>
                    <a:pt x="83" y="14"/>
                    <a:pt x="83" y="14"/>
                    <a:pt x="83" y="14"/>
                  </a:cubicBezTo>
                  <a:cubicBezTo>
                    <a:pt x="83" y="14"/>
                    <a:pt x="83" y="14"/>
                    <a:pt x="83" y="14"/>
                  </a:cubicBezTo>
                  <a:cubicBezTo>
                    <a:pt x="82" y="15"/>
                    <a:pt x="82" y="15"/>
                    <a:pt x="82" y="15"/>
                  </a:cubicBezTo>
                  <a:cubicBezTo>
                    <a:pt x="81" y="16"/>
                    <a:pt x="81" y="16"/>
                    <a:pt x="81" y="16"/>
                  </a:cubicBezTo>
                  <a:cubicBezTo>
                    <a:pt x="81" y="16"/>
                    <a:pt x="81" y="16"/>
                    <a:pt x="81" y="16"/>
                  </a:cubicBezTo>
                  <a:cubicBezTo>
                    <a:pt x="80" y="18"/>
                    <a:pt x="80" y="18"/>
                    <a:pt x="80" y="18"/>
                  </a:cubicBezTo>
                  <a:cubicBezTo>
                    <a:pt x="80" y="18"/>
                    <a:pt x="80" y="18"/>
                    <a:pt x="80" y="18"/>
                  </a:cubicBezTo>
                  <a:cubicBezTo>
                    <a:pt x="80" y="18"/>
                    <a:pt x="80" y="18"/>
                    <a:pt x="80" y="18"/>
                  </a:cubicBezTo>
                  <a:cubicBezTo>
                    <a:pt x="82" y="19"/>
                    <a:pt x="82" y="19"/>
                    <a:pt x="82" y="19"/>
                  </a:cubicBezTo>
                  <a:cubicBezTo>
                    <a:pt x="81" y="19"/>
                    <a:pt x="81" y="19"/>
                    <a:pt x="81" y="19"/>
                  </a:cubicBezTo>
                  <a:cubicBezTo>
                    <a:pt x="81" y="19"/>
                    <a:pt x="81" y="19"/>
                    <a:pt x="81" y="19"/>
                  </a:cubicBezTo>
                  <a:cubicBezTo>
                    <a:pt x="83" y="20"/>
                    <a:pt x="83" y="20"/>
                    <a:pt x="83" y="20"/>
                  </a:cubicBezTo>
                  <a:cubicBezTo>
                    <a:pt x="82" y="20"/>
                    <a:pt x="82" y="20"/>
                    <a:pt x="82" y="20"/>
                  </a:cubicBezTo>
                  <a:cubicBezTo>
                    <a:pt x="81" y="20"/>
                    <a:pt x="81" y="20"/>
                    <a:pt x="81" y="20"/>
                  </a:cubicBezTo>
                  <a:cubicBezTo>
                    <a:pt x="80" y="20"/>
                    <a:pt x="80" y="20"/>
                    <a:pt x="80" y="20"/>
                  </a:cubicBezTo>
                  <a:cubicBezTo>
                    <a:pt x="80" y="20"/>
                    <a:pt x="80" y="20"/>
                    <a:pt x="80" y="20"/>
                  </a:cubicBezTo>
                  <a:cubicBezTo>
                    <a:pt x="81" y="21"/>
                    <a:pt x="81" y="21"/>
                    <a:pt x="81" y="21"/>
                  </a:cubicBezTo>
                  <a:cubicBezTo>
                    <a:pt x="81" y="22"/>
                    <a:pt x="81" y="22"/>
                    <a:pt x="81" y="22"/>
                  </a:cubicBezTo>
                  <a:cubicBezTo>
                    <a:pt x="82" y="22"/>
                    <a:pt x="82" y="22"/>
                    <a:pt x="82" y="22"/>
                  </a:cubicBezTo>
                  <a:cubicBezTo>
                    <a:pt x="81" y="22"/>
                    <a:pt x="81" y="22"/>
                    <a:pt x="81" y="22"/>
                  </a:cubicBezTo>
                  <a:cubicBezTo>
                    <a:pt x="80" y="20"/>
                    <a:pt x="80" y="20"/>
                    <a:pt x="80" y="20"/>
                  </a:cubicBezTo>
                  <a:cubicBezTo>
                    <a:pt x="79" y="20"/>
                    <a:pt x="79" y="20"/>
                    <a:pt x="79" y="20"/>
                  </a:cubicBezTo>
                  <a:cubicBezTo>
                    <a:pt x="79" y="21"/>
                    <a:pt x="79" y="21"/>
                    <a:pt x="79" y="21"/>
                  </a:cubicBezTo>
                  <a:cubicBezTo>
                    <a:pt x="79" y="21"/>
                    <a:pt x="79" y="21"/>
                    <a:pt x="79" y="21"/>
                  </a:cubicBezTo>
                  <a:cubicBezTo>
                    <a:pt x="79" y="21"/>
                    <a:pt x="79" y="21"/>
                    <a:pt x="79" y="21"/>
                  </a:cubicBezTo>
                  <a:cubicBezTo>
                    <a:pt x="77" y="20"/>
                    <a:pt x="77" y="20"/>
                    <a:pt x="77" y="20"/>
                  </a:cubicBezTo>
                  <a:cubicBezTo>
                    <a:pt x="75" y="20"/>
                    <a:pt x="75" y="20"/>
                    <a:pt x="75" y="20"/>
                  </a:cubicBezTo>
                  <a:cubicBezTo>
                    <a:pt x="76" y="20"/>
                    <a:pt x="76" y="20"/>
                    <a:pt x="76" y="20"/>
                  </a:cubicBezTo>
                  <a:cubicBezTo>
                    <a:pt x="75" y="21"/>
                    <a:pt x="75" y="21"/>
                    <a:pt x="75" y="21"/>
                  </a:cubicBezTo>
                  <a:cubicBezTo>
                    <a:pt x="75" y="20"/>
                    <a:pt x="75" y="20"/>
                    <a:pt x="75" y="20"/>
                  </a:cubicBezTo>
                  <a:cubicBezTo>
                    <a:pt x="75" y="20"/>
                    <a:pt x="75" y="20"/>
                    <a:pt x="75" y="20"/>
                  </a:cubicBezTo>
                  <a:cubicBezTo>
                    <a:pt x="74" y="21"/>
                    <a:pt x="74" y="21"/>
                    <a:pt x="74" y="21"/>
                  </a:cubicBezTo>
                  <a:cubicBezTo>
                    <a:pt x="75" y="22"/>
                    <a:pt x="75" y="22"/>
                    <a:pt x="75" y="22"/>
                  </a:cubicBezTo>
                  <a:cubicBezTo>
                    <a:pt x="75" y="22"/>
                    <a:pt x="75" y="22"/>
                    <a:pt x="75" y="22"/>
                  </a:cubicBezTo>
                  <a:cubicBezTo>
                    <a:pt x="75" y="22"/>
                    <a:pt x="75" y="22"/>
                    <a:pt x="75" y="22"/>
                  </a:cubicBezTo>
                  <a:cubicBezTo>
                    <a:pt x="74" y="22"/>
                    <a:pt x="74" y="22"/>
                    <a:pt x="74" y="22"/>
                  </a:cubicBezTo>
                  <a:cubicBezTo>
                    <a:pt x="74" y="22"/>
                    <a:pt x="74" y="22"/>
                    <a:pt x="74" y="22"/>
                  </a:cubicBezTo>
                  <a:cubicBezTo>
                    <a:pt x="73" y="23"/>
                    <a:pt x="73" y="23"/>
                    <a:pt x="73" y="23"/>
                  </a:cubicBezTo>
                  <a:cubicBezTo>
                    <a:pt x="72" y="23"/>
                    <a:pt x="72" y="23"/>
                    <a:pt x="72" y="23"/>
                  </a:cubicBezTo>
                  <a:cubicBezTo>
                    <a:pt x="73" y="23"/>
                    <a:pt x="73" y="23"/>
                    <a:pt x="73" y="23"/>
                  </a:cubicBezTo>
                  <a:cubicBezTo>
                    <a:pt x="74" y="22"/>
                    <a:pt x="74" y="22"/>
                    <a:pt x="74" y="22"/>
                  </a:cubicBezTo>
                  <a:cubicBezTo>
                    <a:pt x="74" y="20"/>
                    <a:pt x="74" y="20"/>
                    <a:pt x="74" y="20"/>
                  </a:cubicBezTo>
                  <a:cubicBezTo>
                    <a:pt x="74" y="20"/>
                    <a:pt x="74" y="20"/>
                    <a:pt x="74" y="20"/>
                  </a:cubicBezTo>
                  <a:cubicBezTo>
                    <a:pt x="74" y="19"/>
                    <a:pt x="74" y="19"/>
                    <a:pt x="74" y="19"/>
                  </a:cubicBezTo>
                  <a:cubicBezTo>
                    <a:pt x="73" y="19"/>
                    <a:pt x="73" y="19"/>
                    <a:pt x="73" y="19"/>
                  </a:cubicBezTo>
                  <a:cubicBezTo>
                    <a:pt x="72" y="17"/>
                    <a:pt x="72" y="17"/>
                    <a:pt x="72" y="17"/>
                  </a:cubicBezTo>
                  <a:cubicBezTo>
                    <a:pt x="71" y="16"/>
                    <a:pt x="71" y="16"/>
                    <a:pt x="71" y="16"/>
                  </a:cubicBezTo>
                  <a:cubicBezTo>
                    <a:pt x="70" y="16"/>
                    <a:pt x="70" y="16"/>
                    <a:pt x="70" y="16"/>
                  </a:cubicBezTo>
                  <a:cubicBezTo>
                    <a:pt x="69" y="15"/>
                    <a:pt x="69" y="15"/>
                    <a:pt x="69" y="15"/>
                  </a:cubicBezTo>
                  <a:cubicBezTo>
                    <a:pt x="69" y="16"/>
                    <a:pt x="69" y="16"/>
                    <a:pt x="69" y="16"/>
                  </a:cubicBezTo>
                  <a:cubicBezTo>
                    <a:pt x="69" y="16"/>
                    <a:pt x="69" y="16"/>
                    <a:pt x="69" y="16"/>
                  </a:cubicBezTo>
                  <a:cubicBezTo>
                    <a:pt x="68" y="16"/>
                    <a:pt x="68" y="16"/>
                    <a:pt x="68" y="16"/>
                  </a:cubicBezTo>
                  <a:cubicBezTo>
                    <a:pt x="68" y="17"/>
                    <a:pt x="68" y="17"/>
                    <a:pt x="68" y="17"/>
                  </a:cubicBezTo>
                  <a:cubicBezTo>
                    <a:pt x="67" y="17"/>
                    <a:pt x="67" y="17"/>
                    <a:pt x="67" y="17"/>
                  </a:cubicBezTo>
                  <a:cubicBezTo>
                    <a:pt x="67" y="16"/>
                    <a:pt x="67" y="16"/>
                    <a:pt x="67" y="16"/>
                  </a:cubicBezTo>
                  <a:cubicBezTo>
                    <a:pt x="67" y="17"/>
                    <a:pt x="67" y="17"/>
                    <a:pt x="67" y="17"/>
                  </a:cubicBezTo>
                  <a:cubicBezTo>
                    <a:pt x="66" y="17"/>
                    <a:pt x="66" y="17"/>
                    <a:pt x="66" y="17"/>
                  </a:cubicBezTo>
                  <a:cubicBezTo>
                    <a:pt x="66" y="16"/>
                    <a:pt x="66" y="16"/>
                    <a:pt x="66" y="16"/>
                  </a:cubicBezTo>
                  <a:cubicBezTo>
                    <a:pt x="65" y="16"/>
                    <a:pt x="65" y="16"/>
                    <a:pt x="65" y="16"/>
                  </a:cubicBezTo>
                  <a:cubicBezTo>
                    <a:pt x="65" y="17"/>
                    <a:pt x="65" y="17"/>
                    <a:pt x="65" y="17"/>
                  </a:cubicBezTo>
                  <a:cubicBezTo>
                    <a:pt x="66" y="17"/>
                    <a:pt x="66" y="17"/>
                    <a:pt x="66" y="17"/>
                  </a:cubicBezTo>
                  <a:cubicBezTo>
                    <a:pt x="65" y="17"/>
                    <a:pt x="65" y="17"/>
                    <a:pt x="65" y="17"/>
                  </a:cubicBezTo>
                  <a:cubicBezTo>
                    <a:pt x="65" y="18"/>
                    <a:pt x="65" y="18"/>
                    <a:pt x="65" y="18"/>
                  </a:cubicBezTo>
                  <a:cubicBezTo>
                    <a:pt x="65" y="19"/>
                    <a:pt x="65" y="19"/>
                    <a:pt x="65" y="19"/>
                  </a:cubicBezTo>
                  <a:cubicBezTo>
                    <a:pt x="64" y="19"/>
                    <a:pt x="64" y="19"/>
                    <a:pt x="64" y="19"/>
                  </a:cubicBezTo>
                  <a:cubicBezTo>
                    <a:pt x="64" y="19"/>
                    <a:pt x="64" y="19"/>
                    <a:pt x="64" y="19"/>
                  </a:cubicBezTo>
                  <a:cubicBezTo>
                    <a:pt x="63" y="19"/>
                    <a:pt x="63" y="19"/>
                    <a:pt x="63" y="19"/>
                  </a:cubicBezTo>
                  <a:cubicBezTo>
                    <a:pt x="63" y="18"/>
                    <a:pt x="63" y="18"/>
                    <a:pt x="63" y="18"/>
                  </a:cubicBezTo>
                  <a:cubicBezTo>
                    <a:pt x="64" y="18"/>
                    <a:pt x="64" y="18"/>
                    <a:pt x="64" y="18"/>
                  </a:cubicBezTo>
                  <a:cubicBezTo>
                    <a:pt x="63" y="18"/>
                    <a:pt x="63" y="18"/>
                    <a:pt x="63" y="18"/>
                  </a:cubicBezTo>
                  <a:cubicBezTo>
                    <a:pt x="63" y="18"/>
                    <a:pt x="63" y="18"/>
                    <a:pt x="63" y="18"/>
                  </a:cubicBezTo>
                  <a:cubicBezTo>
                    <a:pt x="62" y="19"/>
                    <a:pt x="62" y="19"/>
                    <a:pt x="62" y="19"/>
                  </a:cubicBezTo>
                  <a:cubicBezTo>
                    <a:pt x="61" y="19"/>
                    <a:pt x="61" y="19"/>
                    <a:pt x="61" y="19"/>
                  </a:cubicBezTo>
                  <a:cubicBezTo>
                    <a:pt x="61" y="20"/>
                    <a:pt x="61" y="20"/>
                    <a:pt x="61" y="20"/>
                  </a:cubicBezTo>
                  <a:cubicBezTo>
                    <a:pt x="62" y="20"/>
                    <a:pt x="62" y="20"/>
                    <a:pt x="62" y="20"/>
                  </a:cubicBezTo>
                  <a:cubicBezTo>
                    <a:pt x="61" y="21"/>
                    <a:pt x="61" y="21"/>
                    <a:pt x="61" y="21"/>
                  </a:cubicBezTo>
                  <a:cubicBezTo>
                    <a:pt x="60" y="21"/>
                    <a:pt x="60" y="21"/>
                    <a:pt x="60" y="21"/>
                  </a:cubicBezTo>
                  <a:cubicBezTo>
                    <a:pt x="59" y="21"/>
                    <a:pt x="59" y="21"/>
                    <a:pt x="59" y="21"/>
                  </a:cubicBezTo>
                  <a:cubicBezTo>
                    <a:pt x="60" y="22"/>
                    <a:pt x="60" y="22"/>
                    <a:pt x="60" y="22"/>
                  </a:cubicBezTo>
                  <a:cubicBezTo>
                    <a:pt x="61" y="22"/>
                    <a:pt x="61" y="22"/>
                    <a:pt x="61" y="22"/>
                  </a:cubicBezTo>
                  <a:cubicBezTo>
                    <a:pt x="60" y="23"/>
                    <a:pt x="60" y="23"/>
                    <a:pt x="60" y="23"/>
                  </a:cubicBezTo>
                  <a:cubicBezTo>
                    <a:pt x="60" y="23"/>
                    <a:pt x="60" y="23"/>
                    <a:pt x="60" y="23"/>
                  </a:cubicBezTo>
                  <a:cubicBezTo>
                    <a:pt x="59" y="22"/>
                    <a:pt x="59" y="22"/>
                    <a:pt x="59" y="22"/>
                  </a:cubicBezTo>
                  <a:cubicBezTo>
                    <a:pt x="58" y="23"/>
                    <a:pt x="58" y="23"/>
                    <a:pt x="58" y="23"/>
                  </a:cubicBezTo>
                  <a:cubicBezTo>
                    <a:pt x="57" y="23"/>
                    <a:pt x="57" y="23"/>
                    <a:pt x="57" y="23"/>
                  </a:cubicBezTo>
                  <a:cubicBezTo>
                    <a:pt x="58" y="23"/>
                    <a:pt x="58" y="23"/>
                    <a:pt x="58" y="23"/>
                  </a:cubicBezTo>
                  <a:cubicBezTo>
                    <a:pt x="58" y="24"/>
                    <a:pt x="58" y="24"/>
                    <a:pt x="58" y="24"/>
                  </a:cubicBezTo>
                  <a:cubicBezTo>
                    <a:pt x="58" y="24"/>
                    <a:pt x="58" y="24"/>
                    <a:pt x="58" y="24"/>
                  </a:cubicBezTo>
                  <a:cubicBezTo>
                    <a:pt x="58" y="24"/>
                    <a:pt x="58" y="24"/>
                    <a:pt x="58" y="24"/>
                  </a:cubicBezTo>
                  <a:cubicBezTo>
                    <a:pt x="58" y="25"/>
                    <a:pt x="58" y="25"/>
                    <a:pt x="58" y="25"/>
                  </a:cubicBezTo>
                  <a:cubicBezTo>
                    <a:pt x="58" y="26"/>
                    <a:pt x="58" y="26"/>
                    <a:pt x="58" y="26"/>
                  </a:cubicBezTo>
                  <a:cubicBezTo>
                    <a:pt x="57" y="26"/>
                    <a:pt x="57" y="26"/>
                    <a:pt x="57" y="26"/>
                  </a:cubicBezTo>
                  <a:cubicBezTo>
                    <a:pt x="57" y="27"/>
                    <a:pt x="57" y="27"/>
                    <a:pt x="57" y="27"/>
                  </a:cubicBezTo>
                  <a:cubicBezTo>
                    <a:pt x="58" y="27"/>
                    <a:pt x="58" y="27"/>
                    <a:pt x="58" y="27"/>
                  </a:cubicBezTo>
                  <a:cubicBezTo>
                    <a:pt x="57" y="27"/>
                    <a:pt x="57" y="27"/>
                    <a:pt x="57" y="27"/>
                  </a:cubicBezTo>
                  <a:cubicBezTo>
                    <a:pt x="57" y="28"/>
                    <a:pt x="57" y="28"/>
                    <a:pt x="57" y="28"/>
                  </a:cubicBezTo>
                  <a:cubicBezTo>
                    <a:pt x="56" y="27"/>
                    <a:pt x="56" y="27"/>
                    <a:pt x="56" y="27"/>
                  </a:cubicBezTo>
                  <a:cubicBezTo>
                    <a:pt x="56" y="27"/>
                    <a:pt x="56" y="27"/>
                    <a:pt x="56" y="27"/>
                  </a:cubicBezTo>
                  <a:cubicBezTo>
                    <a:pt x="55" y="26"/>
                    <a:pt x="55" y="26"/>
                    <a:pt x="55" y="26"/>
                  </a:cubicBezTo>
                  <a:cubicBezTo>
                    <a:pt x="55" y="27"/>
                    <a:pt x="55" y="27"/>
                    <a:pt x="55" y="27"/>
                  </a:cubicBezTo>
                  <a:cubicBezTo>
                    <a:pt x="54" y="26"/>
                    <a:pt x="54" y="26"/>
                    <a:pt x="54" y="26"/>
                  </a:cubicBezTo>
                  <a:cubicBezTo>
                    <a:pt x="53" y="26"/>
                    <a:pt x="53" y="26"/>
                    <a:pt x="53" y="26"/>
                  </a:cubicBezTo>
                  <a:cubicBezTo>
                    <a:pt x="53" y="26"/>
                    <a:pt x="53" y="26"/>
                    <a:pt x="53" y="26"/>
                  </a:cubicBezTo>
                  <a:cubicBezTo>
                    <a:pt x="54" y="27"/>
                    <a:pt x="54" y="27"/>
                    <a:pt x="54" y="27"/>
                  </a:cubicBezTo>
                  <a:cubicBezTo>
                    <a:pt x="54" y="27"/>
                    <a:pt x="54" y="27"/>
                    <a:pt x="54" y="27"/>
                  </a:cubicBezTo>
                  <a:cubicBezTo>
                    <a:pt x="53" y="28"/>
                    <a:pt x="53" y="28"/>
                    <a:pt x="53" y="28"/>
                  </a:cubicBezTo>
                  <a:cubicBezTo>
                    <a:pt x="54" y="29"/>
                    <a:pt x="54" y="29"/>
                    <a:pt x="54" y="29"/>
                  </a:cubicBezTo>
                  <a:cubicBezTo>
                    <a:pt x="55" y="29"/>
                    <a:pt x="55" y="29"/>
                    <a:pt x="55" y="29"/>
                  </a:cubicBezTo>
                  <a:cubicBezTo>
                    <a:pt x="54" y="29"/>
                    <a:pt x="54" y="29"/>
                    <a:pt x="54" y="29"/>
                  </a:cubicBezTo>
                  <a:cubicBezTo>
                    <a:pt x="54" y="30"/>
                    <a:pt x="54" y="30"/>
                    <a:pt x="54" y="30"/>
                  </a:cubicBezTo>
                  <a:cubicBezTo>
                    <a:pt x="54" y="30"/>
                    <a:pt x="54" y="30"/>
                    <a:pt x="54" y="30"/>
                  </a:cubicBezTo>
                  <a:cubicBezTo>
                    <a:pt x="54" y="30"/>
                    <a:pt x="54" y="30"/>
                    <a:pt x="54" y="30"/>
                  </a:cubicBezTo>
                  <a:cubicBezTo>
                    <a:pt x="54" y="31"/>
                    <a:pt x="54" y="31"/>
                    <a:pt x="54" y="31"/>
                  </a:cubicBezTo>
                  <a:cubicBezTo>
                    <a:pt x="53" y="32"/>
                    <a:pt x="53" y="32"/>
                    <a:pt x="53" y="32"/>
                  </a:cubicBezTo>
                  <a:cubicBezTo>
                    <a:pt x="53" y="33"/>
                    <a:pt x="53" y="33"/>
                    <a:pt x="53" y="33"/>
                  </a:cubicBezTo>
                  <a:cubicBezTo>
                    <a:pt x="52" y="30"/>
                    <a:pt x="52" y="30"/>
                    <a:pt x="52" y="30"/>
                  </a:cubicBezTo>
                  <a:cubicBezTo>
                    <a:pt x="51" y="28"/>
                    <a:pt x="51" y="28"/>
                    <a:pt x="51" y="28"/>
                  </a:cubicBezTo>
                  <a:cubicBezTo>
                    <a:pt x="50" y="28"/>
                    <a:pt x="50" y="28"/>
                    <a:pt x="50" y="28"/>
                  </a:cubicBezTo>
                  <a:cubicBezTo>
                    <a:pt x="51" y="27"/>
                    <a:pt x="51" y="27"/>
                    <a:pt x="51" y="27"/>
                  </a:cubicBezTo>
                  <a:cubicBezTo>
                    <a:pt x="50" y="27"/>
                    <a:pt x="50" y="27"/>
                    <a:pt x="50" y="27"/>
                  </a:cubicBezTo>
                  <a:cubicBezTo>
                    <a:pt x="49" y="28"/>
                    <a:pt x="49" y="28"/>
                    <a:pt x="49" y="28"/>
                  </a:cubicBezTo>
                  <a:cubicBezTo>
                    <a:pt x="49" y="29"/>
                    <a:pt x="49" y="29"/>
                    <a:pt x="49" y="29"/>
                  </a:cubicBezTo>
                  <a:cubicBezTo>
                    <a:pt x="48" y="29"/>
                    <a:pt x="48" y="29"/>
                    <a:pt x="48" y="29"/>
                  </a:cubicBezTo>
                  <a:cubicBezTo>
                    <a:pt x="48" y="29"/>
                    <a:pt x="48" y="29"/>
                    <a:pt x="48" y="29"/>
                  </a:cubicBezTo>
                  <a:cubicBezTo>
                    <a:pt x="47" y="29"/>
                    <a:pt x="47" y="29"/>
                    <a:pt x="47" y="29"/>
                  </a:cubicBezTo>
                  <a:cubicBezTo>
                    <a:pt x="47" y="30"/>
                    <a:pt x="47" y="30"/>
                    <a:pt x="47" y="30"/>
                  </a:cubicBezTo>
                  <a:cubicBezTo>
                    <a:pt x="46" y="30"/>
                    <a:pt x="46" y="30"/>
                    <a:pt x="46" y="30"/>
                  </a:cubicBezTo>
                  <a:cubicBezTo>
                    <a:pt x="46" y="31"/>
                    <a:pt x="46" y="31"/>
                    <a:pt x="46" y="31"/>
                  </a:cubicBezTo>
                  <a:cubicBezTo>
                    <a:pt x="46" y="34"/>
                    <a:pt x="46" y="34"/>
                    <a:pt x="46" y="34"/>
                  </a:cubicBezTo>
                  <a:cubicBezTo>
                    <a:pt x="47" y="34"/>
                    <a:pt x="47" y="34"/>
                    <a:pt x="47" y="34"/>
                  </a:cubicBezTo>
                  <a:cubicBezTo>
                    <a:pt x="47" y="35"/>
                    <a:pt x="47" y="35"/>
                    <a:pt x="47" y="35"/>
                  </a:cubicBezTo>
                  <a:cubicBezTo>
                    <a:pt x="46" y="35"/>
                    <a:pt x="46" y="35"/>
                    <a:pt x="46" y="35"/>
                  </a:cubicBezTo>
                  <a:cubicBezTo>
                    <a:pt x="46" y="36"/>
                    <a:pt x="46" y="36"/>
                    <a:pt x="46" y="36"/>
                  </a:cubicBezTo>
                  <a:cubicBezTo>
                    <a:pt x="44" y="36"/>
                    <a:pt x="44" y="36"/>
                    <a:pt x="44" y="36"/>
                  </a:cubicBezTo>
                  <a:cubicBezTo>
                    <a:pt x="44" y="36"/>
                    <a:pt x="44" y="36"/>
                    <a:pt x="44" y="36"/>
                  </a:cubicBezTo>
                  <a:cubicBezTo>
                    <a:pt x="43" y="37"/>
                    <a:pt x="43" y="37"/>
                    <a:pt x="43" y="37"/>
                  </a:cubicBezTo>
                  <a:cubicBezTo>
                    <a:pt x="43" y="38"/>
                    <a:pt x="43" y="38"/>
                    <a:pt x="43" y="38"/>
                  </a:cubicBezTo>
                  <a:cubicBezTo>
                    <a:pt x="43" y="39"/>
                    <a:pt x="43" y="39"/>
                    <a:pt x="43" y="39"/>
                  </a:cubicBezTo>
                  <a:cubicBezTo>
                    <a:pt x="41" y="40"/>
                    <a:pt x="41" y="40"/>
                    <a:pt x="41" y="40"/>
                  </a:cubicBezTo>
                  <a:cubicBezTo>
                    <a:pt x="39" y="42"/>
                    <a:pt x="39" y="42"/>
                    <a:pt x="39" y="42"/>
                  </a:cubicBezTo>
                  <a:cubicBezTo>
                    <a:pt x="37" y="42"/>
                    <a:pt x="37" y="42"/>
                    <a:pt x="37" y="42"/>
                  </a:cubicBezTo>
                  <a:cubicBezTo>
                    <a:pt x="36" y="42"/>
                    <a:pt x="36" y="42"/>
                    <a:pt x="36" y="42"/>
                  </a:cubicBezTo>
                  <a:cubicBezTo>
                    <a:pt x="34" y="42"/>
                    <a:pt x="34" y="42"/>
                    <a:pt x="34" y="42"/>
                  </a:cubicBezTo>
                  <a:cubicBezTo>
                    <a:pt x="33" y="43"/>
                    <a:pt x="33" y="43"/>
                    <a:pt x="33" y="43"/>
                  </a:cubicBezTo>
                  <a:cubicBezTo>
                    <a:pt x="32" y="42"/>
                    <a:pt x="32" y="42"/>
                    <a:pt x="32" y="42"/>
                  </a:cubicBezTo>
                  <a:cubicBezTo>
                    <a:pt x="31" y="43"/>
                    <a:pt x="31" y="43"/>
                    <a:pt x="31" y="43"/>
                  </a:cubicBezTo>
                  <a:cubicBezTo>
                    <a:pt x="31" y="44"/>
                    <a:pt x="31" y="44"/>
                    <a:pt x="31" y="44"/>
                  </a:cubicBezTo>
                  <a:cubicBezTo>
                    <a:pt x="30" y="44"/>
                    <a:pt x="30" y="44"/>
                    <a:pt x="30" y="44"/>
                  </a:cubicBezTo>
                  <a:cubicBezTo>
                    <a:pt x="27" y="44"/>
                    <a:pt x="27" y="44"/>
                    <a:pt x="27" y="44"/>
                  </a:cubicBezTo>
                  <a:cubicBezTo>
                    <a:pt x="26" y="44"/>
                    <a:pt x="26" y="44"/>
                    <a:pt x="26" y="44"/>
                  </a:cubicBezTo>
                  <a:cubicBezTo>
                    <a:pt x="26" y="45"/>
                    <a:pt x="26" y="45"/>
                    <a:pt x="26" y="45"/>
                  </a:cubicBezTo>
                  <a:cubicBezTo>
                    <a:pt x="24" y="46"/>
                    <a:pt x="24" y="46"/>
                    <a:pt x="24" y="46"/>
                  </a:cubicBezTo>
                  <a:cubicBezTo>
                    <a:pt x="23" y="46"/>
                    <a:pt x="23" y="46"/>
                    <a:pt x="23" y="46"/>
                  </a:cubicBezTo>
                  <a:cubicBezTo>
                    <a:pt x="22" y="45"/>
                    <a:pt x="22" y="45"/>
                    <a:pt x="22" y="45"/>
                  </a:cubicBezTo>
                  <a:cubicBezTo>
                    <a:pt x="21" y="45"/>
                    <a:pt x="21" y="45"/>
                    <a:pt x="21" y="45"/>
                  </a:cubicBezTo>
                  <a:cubicBezTo>
                    <a:pt x="21" y="45"/>
                    <a:pt x="21" y="45"/>
                    <a:pt x="21" y="45"/>
                  </a:cubicBezTo>
                  <a:cubicBezTo>
                    <a:pt x="20" y="45"/>
                    <a:pt x="20" y="45"/>
                    <a:pt x="20" y="45"/>
                  </a:cubicBezTo>
                  <a:cubicBezTo>
                    <a:pt x="19" y="46"/>
                    <a:pt x="19" y="46"/>
                    <a:pt x="19" y="46"/>
                  </a:cubicBezTo>
                  <a:cubicBezTo>
                    <a:pt x="18" y="47"/>
                    <a:pt x="18" y="47"/>
                    <a:pt x="18" y="47"/>
                  </a:cubicBezTo>
                  <a:cubicBezTo>
                    <a:pt x="17" y="47"/>
                    <a:pt x="17" y="47"/>
                    <a:pt x="17" y="47"/>
                  </a:cubicBezTo>
                  <a:cubicBezTo>
                    <a:pt x="17" y="47"/>
                    <a:pt x="17" y="47"/>
                    <a:pt x="17" y="47"/>
                  </a:cubicBezTo>
                  <a:cubicBezTo>
                    <a:pt x="15" y="48"/>
                    <a:pt x="15" y="48"/>
                    <a:pt x="15" y="48"/>
                  </a:cubicBezTo>
                  <a:cubicBezTo>
                    <a:pt x="14" y="49"/>
                    <a:pt x="14" y="49"/>
                    <a:pt x="14" y="49"/>
                  </a:cubicBezTo>
                  <a:cubicBezTo>
                    <a:pt x="11" y="50"/>
                    <a:pt x="11" y="50"/>
                    <a:pt x="11" y="50"/>
                  </a:cubicBezTo>
                  <a:cubicBezTo>
                    <a:pt x="10" y="51"/>
                    <a:pt x="10" y="51"/>
                    <a:pt x="10" y="51"/>
                  </a:cubicBezTo>
                  <a:cubicBezTo>
                    <a:pt x="10" y="52"/>
                    <a:pt x="10" y="52"/>
                    <a:pt x="10" y="52"/>
                  </a:cubicBezTo>
                  <a:cubicBezTo>
                    <a:pt x="9" y="53"/>
                    <a:pt x="9" y="53"/>
                    <a:pt x="9" y="53"/>
                  </a:cubicBezTo>
                  <a:cubicBezTo>
                    <a:pt x="8" y="53"/>
                    <a:pt x="8" y="53"/>
                    <a:pt x="8" y="53"/>
                  </a:cubicBezTo>
                  <a:cubicBezTo>
                    <a:pt x="9" y="52"/>
                    <a:pt x="9" y="52"/>
                    <a:pt x="9" y="52"/>
                  </a:cubicBezTo>
                  <a:cubicBezTo>
                    <a:pt x="8" y="52"/>
                    <a:pt x="8" y="52"/>
                    <a:pt x="8" y="52"/>
                  </a:cubicBezTo>
                  <a:cubicBezTo>
                    <a:pt x="9" y="51"/>
                    <a:pt x="9" y="51"/>
                    <a:pt x="9" y="51"/>
                  </a:cubicBezTo>
                  <a:cubicBezTo>
                    <a:pt x="9" y="50"/>
                    <a:pt x="9" y="50"/>
                    <a:pt x="9" y="50"/>
                  </a:cubicBezTo>
                  <a:cubicBezTo>
                    <a:pt x="7" y="51"/>
                    <a:pt x="7" y="51"/>
                    <a:pt x="7" y="51"/>
                  </a:cubicBezTo>
                  <a:cubicBezTo>
                    <a:pt x="7" y="52"/>
                    <a:pt x="7" y="52"/>
                    <a:pt x="7" y="52"/>
                  </a:cubicBezTo>
                  <a:cubicBezTo>
                    <a:pt x="6" y="54"/>
                    <a:pt x="6" y="54"/>
                    <a:pt x="6" y="54"/>
                  </a:cubicBezTo>
                  <a:cubicBezTo>
                    <a:pt x="7" y="55"/>
                    <a:pt x="7" y="55"/>
                    <a:pt x="7" y="55"/>
                  </a:cubicBezTo>
                  <a:cubicBezTo>
                    <a:pt x="6" y="56"/>
                    <a:pt x="6" y="56"/>
                    <a:pt x="6" y="56"/>
                  </a:cubicBezTo>
                  <a:cubicBezTo>
                    <a:pt x="6" y="58"/>
                    <a:pt x="6" y="58"/>
                    <a:pt x="6" y="58"/>
                  </a:cubicBezTo>
                  <a:cubicBezTo>
                    <a:pt x="5" y="60"/>
                    <a:pt x="5" y="60"/>
                    <a:pt x="5" y="60"/>
                  </a:cubicBezTo>
                  <a:cubicBezTo>
                    <a:pt x="4" y="62"/>
                    <a:pt x="4" y="62"/>
                    <a:pt x="4" y="62"/>
                  </a:cubicBezTo>
                  <a:cubicBezTo>
                    <a:pt x="4" y="64"/>
                    <a:pt x="4" y="64"/>
                    <a:pt x="4" y="64"/>
                  </a:cubicBezTo>
                  <a:cubicBezTo>
                    <a:pt x="4" y="66"/>
                    <a:pt x="4" y="66"/>
                    <a:pt x="4" y="66"/>
                  </a:cubicBezTo>
                  <a:cubicBezTo>
                    <a:pt x="6" y="68"/>
                    <a:pt x="6" y="68"/>
                    <a:pt x="6" y="68"/>
                  </a:cubicBezTo>
                  <a:cubicBezTo>
                    <a:pt x="6" y="69"/>
                    <a:pt x="6" y="69"/>
                    <a:pt x="6" y="69"/>
                  </a:cubicBezTo>
                  <a:cubicBezTo>
                    <a:pt x="6" y="70"/>
                    <a:pt x="6" y="70"/>
                    <a:pt x="6" y="70"/>
                  </a:cubicBezTo>
                  <a:cubicBezTo>
                    <a:pt x="6" y="71"/>
                    <a:pt x="6" y="71"/>
                    <a:pt x="6" y="71"/>
                  </a:cubicBezTo>
                  <a:cubicBezTo>
                    <a:pt x="6" y="72"/>
                    <a:pt x="6" y="72"/>
                    <a:pt x="6" y="72"/>
                  </a:cubicBezTo>
                  <a:cubicBezTo>
                    <a:pt x="5" y="72"/>
                    <a:pt x="5" y="72"/>
                    <a:pt x="5" y="72"/>
                  </a:cubicBezTo>
                  <a:cubicBezTo>
                    <a:pt x="5" y="71"/>
                    <a:pt x="5" y="71"/>
                    <a:pt x="5" y="71"/>
                  </a:cubicBezTo>
                  <a:cubicBezTo>
                    <a:pt x="5" y="70"/>
                    <a:pt x="5" y="70"/>
                    <a:pt x="5" y="70"/>
                  </a:cubicBezTo>
                  <a:cubicBezTo>
                    <a:pt x="4" y="71"/>
                    <a:pt x="4" y="71"/>
                    <a:pt x="4" y="71"/>
                  </a:cubicBezTo>
                  <a:cubicBezTo>
                    <a:pt x="4" y="71"/>
                    <a:pt x="4" y="71"/>
                    <a:pt x="4" y="71"/>
                  </a:cubicBezTo>
                  <a:cubicBezTo>
                    <a:pt x="4" y="69"/>
                    <a:pt x="4" y="69"/>
                    <a:pt x="4" y="69"/>
                  </a:cubicBezTo>
                  <a:cubicBezTo>
                    <a:pt x="3" y="68"/>
                    <a:pt x="3" y="68"/>
                    <a:pt x="3" y="68"/>
                  </a:cubicBezTo>
                  <a:cubicBezTo>
                    <a:pt x="3" y="68"/>
                    <a:pt x="3" y="68"/>
                    <a:pt x="3" y="68"/>
                  </a:cubicBezTo>
                  <a:cubicBezTo>
                    <a:pt x="3" y="70"/>
                    <a:pt x="3" y="70"/>
                    <a:pt x="3" y="70"/>
                  </a:cubicBezTo>
                  <a:cubicBezTo>
                    <a:pt x="4" y="71"/>
                    <a:pt x="4" y="71"/>
                    <a:pt x="4" y="71"/>
                  </a:cubicBezTo>
                  <a:cubicBezTo>
                    <a:pt x="5" y="73"/>
                    <a:pt x="5" y="73"/>
                    <a:pt x="5" y="73"/>
                  </a:cubicBezTo>
                  <a:cubicBezTo>
                    <a:pt x="4" y="73"/>
                    <a:pt x="4" y="73"/>
                    <a:pt x="4" y="73"/>
                  </a:cubicBezTo>
                  <a:cubicBezTo>
                    <a:pt x="3" y="72"/>
                    <a:pt x="3" y="72"/>
                    <a:pt x="3" y="72"/>
                  </a:cubicBezTo>
                  <a:cubicBezTo>
                    <a:pt x="2" y="70"/>
                    <a:pt x="2" y="70"/>
                    <a:pt x="2" y="70"/>
                  </a:cubicBezTo>
                  <a:cubicBezTo>
                    <a:pt x="2" y="71"/>
                    <a:pt x="2" y="71"/>
                    <a:pt x="2" y="71"/>
                  </a:cubicBezTo>
                  <a:cubicBezTo>
                    <a:pt x="1" y="71"/>
                    <a:pt x="1" y="71"/>
                    <a:pt x="1" y="71"/>
                  </a:cubicBezTo>
                  <a:cubicBezTo>
                    <a:pt x="2" y="73"/>
                    <a:pt x="2" y="73"/>
                    <a:pt x="2" y="73"/>
                  </a:cubicBezTo>
                  <a:cubicBezTo>
                    <a:pt x="4" y="74"/>
                    <a:pt x="4" y="74"/>
                    <a:pt x="4" y="74"/>
                  </a:cubicBezTo>
                  <a:cubicBezTo>
                    <a:pt x="5" y="77"/>
                    <a:pt x="5" y="77"/>
                    <a:pt x="5" y="77"/>
                  </a:cubicBezTo>
                  <a:cubicBezTo>
                    <a:pt x="4" y="81"/>
                    <a:pt x="4" y="81"/>
                    <a:pt x="4" y="81"/>
                  </a:cubicBezTo>
                  <a:cubicBezTo>
                    <a:pt x="5" y="81"/>
                    <a:pt x="5" y="81"/>
                    <a:pt x="5" y="81"/>
                  </a:cubicBezTo>
                  <a:cubicBezTo>
                    <a:pt x="6" y="84"/>
                    <a:pt x="6" y="84"/>
                    <a:pt x="6" y="84"/>
                  </a:cubicBezTo>
                  <a:cubicBezTo>
                    <a:pt x="7" y="87"/>
                    <a:pt x="7" y="87"/>
                    <a:pt x="7" y="87"/>
                  </a:cubicBezTo>
                  <a:cubicBezTo>
                    <a:pt x="6" y="88"/>
                    <a:pt x="6" y="88"/>
                    <a:pt x="6" y="88"/>
                  </a:cubicBezTo>
                  <a:cubicBezTo>
                    <a:pt x="7" y="92"/>
                    <a:pt x="7" y="92"/>
                    <a:pt x="7" y="92"/>
                  </a:cubicBezTo>
                  <a:cubicBezTo>
                    <a:pt x="6" y="93"/>
                    <a:pt x="6" y="93"/>
                    <a:pt x="6" y="93"/>
                  </a:cubicBezTo>
                  <a:cubicBezTo>
                    <a:pt x="7" y="94"/>
                    <a:pt x="7" y="94"/>
                    <a:pt x="7" y="94"/>
                  </a:cubicBezTo>
                  <a:cubicBezTo>
                    <a:pt x="7" y="95"/>
                    <a:pt x="7" y="95"/>
                    <a:pt x="7" y="95"/>
                  </a:cubicBezTo>
                  <a:cubicBezTo>
                    <a:pt x="8" y="97"/>
                    <a:pt x="8" y="97"/>
                    <a:pt x="8" y="97"/>
                  </a:cubicBezTo>
                  <a:cubicBezTo>
                    <a:pt x="8" y="98"/>
                    <a:pt x="8" y="98"/>
                    <a:pt x="8" y="98"/>
                  </a:cubicBezTo>
                  <a:cubicBezTo>
                    <a:pt x="7" y="99"/>
                    <a:pt x="7" y="99"/>
                    <a:pt x="7" y="99"/>
                  </a:cubicBezTo>
                  <a:cubicBezTo>
                    <a:pt x="7" y="99"/>
                    <a:pt x="7" y="99"/>
                    <a:pt x="7" y="99"/>
                  </a:cubicBezTo>
                  <a:cubicBezTo>
                    <a:pt x="7" y="100"/>
                    <a:pt x="7" y="100"/>
                    <a:pt x="7" y="100"/>
                  </a:cubicBezTo>
                  <a:cubicBezTo>
                    <a:pt x="7" y="102"/>
                    <a:pt x="7" y="102"/>
                    <a:pt x="7" y="102"/>
                  </a:cubicBezTo>
                  <a:cubicBezTo>
                    <a:pt x="6" y="103"/>
                    <a:pt x="6" y="103"/>
                    <a:pt x="6" y="103"/>
                  </a:cubicBezTo>
                  <a:cubicBezTo>
                    <a:pt x="6" y="103"/>
                    <a:pt x="6" y="103"/>
                    <a:pt x="6" y="103"/>
                  </a:cubicBezTo>
                  <a:cubicBezTo>
                    <a:pt x="6" y="104"/>
                    <a:pt x="6" y="104"/>
                    <a:pt x="6" y="104"/>
                  </a:cubicBezTo>
                  <a:cubicBezTo>
                    <a:pt x="5" y="105"/>
                    <a:pt x="5" y="105"/>
                    <a:pt x="5" y="105"/>
                  </a:cubicBezTo>
                  <a:cubicBezTo>
                    <a:pt x="6" y="106"/>
                    <a:pt x="6" y="106"/>
                    <a:pt x="6" y="106"/>
                  </a:cubicBezTo>
                  <a:cubicBezTo>
                    <a:pt x="4" y="107"/>
                    <a:pt x="4" y="107"/>
                    <a:pt x="4" y="107"/>
                  </a:cubicBezTo>
                  <a:cubicBezTo>
                    <a:pt x="3" y="106"/>
                    <a:pt x="3" y="106"/>
                    <a:pt x="3" y="106"/>
                  </a:cubicBezTo>
                  <a:cubicBezTo>
                    <a:pt x="2" y="108"/>
                    <a:pt x="2" y="108"/>
                    <a:pt x="2" y="108"/>
                  </a:cubicBezTo>
                  <a:lnTo>
                    <a:pt x="2" y="11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3" name="Freeform 155"/>
            <p:cNvSpPr>
              <a:spLocks noEditPoints="1"/>
            </p:cNvSpPr>
            <p:nvPr/>
          </p:nvSpPr>
          <p:spPr bwMode="auto">
            <a:xfrm>
              <a:off x="3868432" y="1644879"/>
              <a:ext cx="186562" cy="104218"/>
            </a:xfrm>
            <a:custGeom>
              <a:avLst/>
              <a:gdLst>
                <a:gd name="T0" fmla="*/ 52 w 145"/>
                <a:gd name="T1" fmla="*/ 81 h 81"/>
                <a:gd name="T2" fmla="*/ 49 w 145"/>
                <a:gd name="T3" fmla="*/ 70 h 81"/>
                <a:gd name="T4" fmla="*/ 63 w 145"/>
                <a:gd name="T5" fmla="*/ 78 h 81"/>
                <a:gd name="T6" fmla="*/ 78 w 145"/>
                <a:gd name="T7" fmla="*/ 74 h 81"/>
                <a:gd name="T8" fmla="*/ 93 w 145"/>
                <a:gd name="T9" fmla="*/ 70 h 81"/>
                <a:gd name="T10" fmla="*/ 97 w 145"/>
                <a:gd name="T11" fmla="*/ 66 h 81"/>
                <a:gd name="T12" fmla="*/ 104 w 145"/>
                <a:gd name="T13" fmla="*/ 66 h 81"/>
                <a:gd name="T14" fmla="*/ 123 w 145"/>
                <a:gd name="T15" fmla="*/ 55 h 81"/>
                <a:gd name="T16" fmla="*/ 134 w 145"/>
                <a:gd name="T17" fmla="*/ 52 h 81"/>
                <a:gd name="T18" fmla="*/ 134 w 145"/>
                <a:gd name="T19" fmla="*/ 44 h 81"/>
                <a:gd name="T20" fmla="*/ 141 w 145"/>
                <a:gd name="T21" fmla="*/ 44 h 81"/>
                <a:gd name="T22" fmla="*/ 137 w 145"/>
                <a:gd name="T23" fmla="*/ 29 h 81"/>
                <a:gd name="T24" fmla="*/ 137 w 145"/>
                <a:gd name="T25" fmla="*/ 26 h 81"/>
                <a:gd name="T26" fmla="*/ 130 w 145"/>
                <a:gd name="T27" fmla="*/ 22 h 81"/>
                <a:gd name="T28" fmla="*/ 134 w 145"/>
                <a:gd name="T29" fmla="*/ 11 h 81"/>
                <a:gd name="T30" fmla="*/ 130 w 145"/>
                <a:gd name="T31" fmla="*/ 7 h 81"/>
                <a:gd name="T32" fmla="*/ 123 w 145"/>
                <a:gd name="T33" fmla="*/ 7 h 81"/>
                <a:gd name="T34" fmla="*/ 119 w 145"/>
                <a:gd name="T35" fmla="*/ 3 h 81"/>
                <a:gd name="T36" fmla="*/ 108 w 145"/>
                <a:gd name="T37" fmla="*/ 3 h 81"/>
                <a:gd name="T38" fmla="*/ 100 w 145"/>
                <a:gd name="T39" fmla="*/ 7 h 81"/>
                <a:gd name="T40" fmla="*/ 89 w 145"/>
                <a:gd name="T41" fmla="*/ 7 h 81"/>
                <a:gd name="T42" fmla="*/ 86 w 145"/>
                <a:gd name="T43" fmla="*/ 18 h 81"/>
                <a:gd name="T44" fmla="*/ 78 w 145"/>
                <a:gd name="T45" fmla="*/ 11 h 81"/>
                <a:gd name="T46" fmla="*/ 71 w 145"/>
                <a:gd name="T47" fmla="*/ 14 h 81"/>
                <a:gd name="T48" fmla="*/ 63 w 145"/>
                <a:gd name="T49" fmla="*/ 7 h 81"/>
                <a:gd name="T50" fmla="*/ 56 w 145"/>
                <a:gd name="T51" fmla="*/ 22 h 81"/>
                <a:gd name="T52" fmla="*/ 49 w 145"/>
                <a:gd name="T53" fmla="*/ 26 h 81"/>
                <a:gd name="T54" fmla="*/ 41 w 145"/>
                <a:gd name="T55" fmla="*/ 26 h 81"/>
                <a:gd name="T56" fmla="*/ 41 w 145"/>
                <a:gd name="T57" fmla="*/ 14 h 81"/>
                <a:gd name="T58" fmla="*/ 45 w 145"/>
                <a:gd name="T59" fmla="*/ 11 h 81"/>
                <a:gd name="T60" fmla="*/ 34 w 145"/>
                <a:gd name="T61" fmla="*/ 3 h 81"/>
                <a:gd name="T62" fmla="*/ 23 w 145"/>
                <a:gd name="T63" fmla="*/ 0 h 81"/>
                <a:gd name="T64" fmla="*/ 30 w 145"/>
                <a:gd name="T65" fmla="*/ 3 h 81"/>
                <a:gd name="T66" fmla="*/ 26 w 145"/>
                <a:gd name="T67" fmla="*/ 3 h 81"/>
                <a:gd name="T68" fmla="*/ 30 w 145"/>
                <a:gd name="T69" fmla="*/ 11 h 81"/>
                <a:gd name="T70" fmla="*/ 19 w 145"/>
                <a:gd name="T71" fmla="*/ 7 h 81"/>
                <a:gd name="T72" fmla="*/ 15 w 145"/>
                <a:gd name="T73" fmla="*/ 7 h 81"/>
                <a:gd name="T74" fmla="*/ 15 w 145"/>
                <a:gd name="T75" fmla="*/ 14 h 81"/>
                <a:gd name="T76" fmla="*/ 15 w 145"/>
                <a:gd name="T77" fmla="*/ 18 h 81"/>
                <a:gd name="T78" fmla="*/ 8 w 145"/>
                <a:gd name="T79" fmla="*/ 14 h 81"/>
                <a:gd name="T80" fmla="*/ 4 w 145"/>
                <a:gd name="T81" fmla="*/ 18 h 81"/>
                <a:gd name="T82" fmla="*/ 12 w 145"/>
                <a:gd name="T83" fmla="*/ 26 h 81"/>
                <a:gd name="T84" fmla="*/ 19 w 145"/>
                <a:gd name="T85" fmla="*/ 22 h 81"/>
                <a:gd name="T86" fmla="*/ 26 w 145"/>
                <a:gd name="T87" fmla="*/ 22 h 81"/>
                <a:gd name="T88" fmla="*/ 34 w 145"/>
                <a:gd name="T89" fmla="*/ 22 h 81"/>
                <a:gd name="T90" fmla="*/ 37 w 145"/>
                <a:gd name="T91" fmla="*/ 26 h 81"/>
                <a:gd name="T92" fmla="*/ 26 w 145"/>
                <a:gd name="T93" fmla="*/ 33 h 81"/>
                <a:gd name="T94" fmla="*/ 37 w 145"/>
                <a:gd name="T95" fmla="*/ 33 h 81"/>
                <a:gd name="T96" fmla="*/ 23 w 145"/>
                <a:gd name="T97" fmla="*/ 37 h 81"/>
                <a:gd name="T98" fmla="*/ 19 w 145"/>
                <a:gd name="T99" fmla="*/ 33 h 81"/>
                <a:gd name="T100" fmla="*/ 8 w 145"/>
                <a:gd name="T101" fmla="*/ 37 h 81"/>
                <a:gd name="T102" fmla="*/ 12 w 145"/>
                <a:gd name="T103" fmla="*/ 44 h 81"/>
                <a:gd name="T104" fmla="*/ 26 w 145"/>
                <a:gd name="T105" fmla="*/ 44 h 81"/>
                <a:gd name="T106" fmla="*/ 30 w 145"/>
                <a:gd name="T107" fmla="*/ 52 h 81"/>
                <a:gd name="T108" fmla="*/ 30 w 145"/>
                <a:gd name="T109" fmla="*/ 55 h 81"/>
                <a:gd name="T110" fmla="*/ 34 w 145"/>
                <a:gd name="T111" fmla="*/ 55 h 81"/>
                <a:gd name="T112" fmla="*/ 26 w 145"/>
                <a:gd name="T113" fmla="*/ 59 h 81"/>
                <a:gd name="T114" fmla="*/ 19 w 145"/>
                <a:gd name="T115" fmla="*/ 59 h 81"/>
                <a:gd name="T116" fmla="*/ 23 w 145"/>
                <a:gd name="T117" fmla="*/ 70 h 81"/>
                <a:gd name="T118" fmla="*/ 37 w 145"/>
                <a:gd name="T11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81">
                  <a:moveTo>
                    <a:pt x="52" y="81"/>
                  </a:moveTo>
                  <a:lnTo>
                    <a:pt x="52" y="81"/>
                  </a:lnTo>
                  <a:lnTo>
                    <a:pt x="52" y="78"/>
                  </a:lnTo>
                  <a:lnTo>
                    <a:pt x="52" y="78"/>
                  </a:lnTo>
                  <a:lnTo>
                    <a:pt x="52" y="81"/>
                  </a:lnTo>
                  <a:lnTo>
                    <a:pt x="52" y="81"/>
                  </a:lnTo>
                  <a:lnTo>
                    <a:pt x="52" y="81"/>
                  </a:lnTo>
                  <a:close/>
                  <a:moveTo>
                    <a:pt x="45" y="70"/>
                  </a:moveTo>
                  <a:lnTo>
                    <a:pt x="49" y="66"/>
                  </a:lnTo>
                  <a:lnTo>
                    <a:pt x="49" y="70"/>
                  </a:lnTo>
                  <a:lnTo>
                    <a:pt x="52" y="74"/>
                  </a:lnTo>
                  <a:lnTo>
                    <a:pt x="52" y="74"/>
                  </a:lnTo>
                  <a:lnTo>
                    <a:pt x="56" y="74"/>
                  </a:lnTo>
                  <a:lnTo>
                    <a:pt x="60" y="74"/>
                  </a:lnTo>
                  <a:lnTo>
                    <a:pt x="63" y="78"/>
                  </a:lnTo>
                  <a:lnTo>
                    <a:pt x="71" y="78"/>
                  </a:lnTo>
                  <a:lnTo>
                    <a:pt x="75" y="78"/>
                  </a:lnTo>
                  <a:lnTo>
                    <a:pt x="78" y="78"/>
                  </a:lnTo>
                  <a:lnTo>
                    <a:pt x="78" y="74"/>
                  </a:lnTo>
                  <a:lnTo>
                    <a:pt x="78" y="74"/>
                  </a:lnTo>
                  <a:lnTo>
                    <a:pt x="78" y="74"/>
                  </a:lnTo>
                  <a:lnTo>
                    <a:pt x="82" y="78"/>
                  </a:lnTo>
                  <a:lnTo>
                    <a:pt x="86" y="74"/>
                  </a:lnTo>
                  <a:lnTo>
                    <a:pt x="86" y="70"/>
                  </a:lnTo>
                  <a:lnTo>
                    <a:pt x="93" y="70"/>
                  </a:lnTo>
                  <a:lnTo>
                    <a:pt x="89" y="70"/>
                  </a:lnTo>
                  <a:lnTo>
                    <a:pt x="89" y="70"/>
                  </a:lnTo>
                  <a:lnTo>
                    <a:pt x="93" y="70"/>
                  </a:lnTo>
                  <a:lnTo>
                    <a:pt x="93" y="70"/>
                  </a:lnTo>
                  <a:lnTo>
                    <a:pt x="97" y="66"/>
                  </a:lnTo>
                  <a:lnTo>
                    <a:pt x="100" y="66"/>
                  </a:lnTo>
                  <a:lnTo>
                    <a:pt x="100" y="66"/>
                  </a:lnTo>
                  <a:lnTo>
                    <a:pt x="104" y="66"/>
                  </a:lnTo>
                  <a:lnTo>
                    <a:pt x="104" y="66"/>
                  </a:lnTo>
                  <a:lnTo>
                    <a:pt x="104" y="66"/>
                  </a:lnTo>
                  <a:lnTo>
                    <a:pt x="112" y="63"/>
                  </a:lnTo>
                  <a:lnTo>
                    <a:pt x="115" y="59"/>
                  </a:lnTo>
                  <a:lnTo>
                    <a:pt x="123" y="55"/>
                  </a:lnTo>
                  <a:lnTo>
                    <a:pt x="123" y="55"/>
                  </a:lnTo>
                  <a:lnTo>
                    <a:pt x="123" y="55"/>
                  </a:lnTo>
                  <a:lnTo>
                    <a:pt x="123" y="52"/>
                  </a:lnTo>
                  <a:lnTo>
                    <a:pt x="126" y="52"/>
                  </a:lnTo>
                  <a:lnTo>
                    <a:pt x="126" y="55"/>
                  </a:lnTo>
                  <a:lnTo>
                    <a:pt x="130" y="55"/>
                  </a:lnTo>
                  <a:lnTo>
                    <a:pt x="134" y="52"/>
                  </a:lnTo>
                  <a:lnTo>
                    <a:pt x="134" y="52"/>
                  </a:lnTo>
                  <a:lnTo>
                    <a:pt x="130" y="52"/>
                  </a:lnTo>
                  <a:lnTo>
                    <a:pt x="130" y="48"/>
                  </a:lnTo>
                  <a:lnTo>
                    <a:pt x="134" y="48"/>
                  </a:lnTo>
                  <a:lnTo>
                    <a:pt x="134" y="44"/>
                  </a:lnTo>
                  <a:lnTo>
                    <a:pt x="134" y="44"/>
                  </a:lnTo>
                  <a:lnTo>
                    <a:pt x="137" y="44"/>
                  </a:lnTo>
                  <a:lnTo>
                    <a:pt x="137" y="48"/>
                  </a:lnTo>
                  <a:lnTo>
                    <a:pt x="141" y="48"/>
                  </a:lnTo>
                  <a:lnTo>
                    <a:pt x="141" y="44"/>
                  </a:lnTo>
                  <a:lnTo>
                    <a:pt x="141" y="40"/>
                  </a:lnTo>
                  <a:lnTo>
                    <a:pt x="137" y="37"/>
                  </a:lnTo>
                  <a:lnTo>
                    <a:pt x="137" y="37"/>
                  </a:lnTo>
                  <a:lnTo>
                    <a:pt x="137" y="33"/>
                  </a:lnTo>
                  <a:lnTo>
                    <a:pt x="137" y="29"/>
                  </a:lnTo>
                  <a:lnTo>
                    <a:pt x="141" y="29"/>
                  </a:lnTo>
                  <a:lnTo>
                    <a:pt x="145" y="29"/>
                  </a:lnTo>
                  <a:lnTo>
                    <a:pt x="145" y="29"/>
                  </a:lnTo>
                  <a:lnTo>
                    <a:pt x="145" y="26"/>
                  </a:lnTo>
                  <a:lnTo>
                    <a:pt x="137" y="26"/>
                  </a:lnTo>
                  <a:lnTo>
                    <a:pt x="134" y="26"/>
                  </a:lnTo>
                  <a:lnTo>
                    <a:pt x="137" y="22"/>
                  </a:lnTo>
                  <a:lnTo>
                    <a:pt x="137" y="22"/>
                  </a:lnTo>
                  <a:lnTo>
                    <a:pt x="134" y="22"/>
                  </a:lnTo>
                  <a:lnTo>
                    <a:pt x="130" y="22"/>
                  </a:lnTo>
                  <a:lnTo>
                    <a:pt x="130" y="18"/>
                  </a:lnTo>
                  <a:lnTo>
                    <a:pt x="134" y="18"/>
                  </a:lnTo>
                  <a:lnTo>
                    <a:pt x="134" y="14"/>
                  </a:lnTo>
                  <a:lnTo>
                    <a:pt x="134" y="11"/>
                  </a:lnTo>
                  <a:lnTo>
                    <a:pt x="134" y="11"/>
                  </a:lnTo>
                  <a:lnTo>
                    <a:pt x="130" y="11"/>
                  </a:lnTo>
                  <a:lnTo>
                    <a:pt x="126" y="11"/>
                  </a:lnTo>
                  <a:lnTo>
                    <a:pt x="126" y="7"/>
                  </a:lnTo>
                  <a:lnTo>
                    <a:pt x="130" y="7"/>
                  </a:lnTo>
                  <a:lnTo>
                    <a:pt x="130" y="7"/>
                  </a:lnTo>
                  <a:lnTo>
                    <a:pt x="130" y="3"/>
                  </a:lnTo>
                  <a:lnTo>
                    <a:pt x="134" y="3"/>
                  </a:lnTo>
                  <a:lnTo>
                    <a:pt x="130" y="3"/>
                  </a:lnTo>
                  <a:lnTo>
                    <a:pt x="130" y="3"/>
                  </a:lnTo>
                  <a:lnTo>
                    <a:pt x="123" y="7"/>
                  </a:lnTo>
                  <a:lnTo>
                    <a:pt x="123" y="11"/>
                  </a:lnTo>
                  <a:lnTo>
                    <a:pt x="119" y="11"/>
                  </a:lnTo>
                  <a:lnTo>
                    <a:pt x="119" y="7"/>
                  </a:lnTo>
                  <a:lnTo>
                    <a:pt x="119" y="7"/>
                  </a:lnTo>
                  <a:lnTo>
                    <a:pt x="119" y="3"/>
                  </a:lnTo>
                  <a:lnTo>
                    <a:pt x="119" y="0"/>
                  </a:lnTo>
                  <a:lnTo>
                    <a:pt x="115" y="0"/>
                  </a:lnTo>
                  <a:lnTo>
                    <a:pt x="112" y="3"/>
                  </a:lnTo>
                  <a:lnTo>
                    <a:pt x="112" y="0"/>
                  </a:lnTo>
                  <a:lnTo>
                    <a:pt x="108" y="3"/>
                  </a:lnTo>
                  <a:lnTo>
                    <a:pt x="108" y="7"/>
                  </a:lnTo>
                  <a:lnTo>
                    <a:pt x="108" y="7"/>
                  </a:lnTo>
                  <a:lnTo>
                    <a:pt x="104" y="7"/>
                  </a:lnTo>
                  <a:lnTo>
                    <a:pt x="100" y="11"/>
                  </a:lnTo>
                  <a:lnTo>
                    <a:pt x="100" y="7"/>
                  </a:lnTo>
                  <a:lnTo>
                    <a:pt x="100" y="7"/>
                  </a:lnTo>
                  <a:lnTo>
                    <a:pt x="97" y="11"/>
                  </a:lnTo>
                  <a:lnTo>
                    <a:pt x="97" y="14"/>
                  </a:lnTo>
                  <a:lnTo>
                    <a:pt x="93" y="14"/>
                  </a:lnTo>
                  <a:lnTo>
                    <a:pt x="89" y="7"/>
                  </a:lnTo>
                  <a:lnTo>
                    <a:pt x="89" y="7"/>
                  </a:lnTo>
                  <a:lnTo>
                    <a:pt x="86" y="7"/>
                  </a:lnTo>
                  <a:lnTo>
                    <a:pt x="86" y="7"/>
                  </a:lnTo>
                  <a:lnTo>
                    <a:pt x="82" y="14"/>
                  </a:lnTo>
                  <a:lnTo>
                    <a:pt x="86" y="18"/>
                  </a:lnTo>
                  <a:lnTo>
                    <a:pt x="82" y="26"/>
                  </a:lnTo>
                  <a:lnTo>
                    <a:pt x="86" y="18"/>
                  </a:lnTo>
                  <a:lnTo>
                    <a:pt x="82" y="14"/>
                  </a:lnTo>
                  <a:lnTo>
                    <a:pt x="82" y="11"/>
                  </a:lnTo>
                  <a:lnTo>
                    <a:pt x="78" y="11"/>
                  </a:lnTo>
                  <a:lnTo>
                    <a:pt x="78" y="7"/>
                  </a:lnTo>
                  <a:lnTo>
                    <a:pt x="78" y="7"/>
                  </a:lnTo>
                  <a:lnTo>
                    <a:pt x="71" y="11"/>
                  </a:lnTo>
                  <a:lnTo>
                    <a:pt x="71" y="14"/>
                  </a:lnTo>
                  <a:lnTo>
                    <a:pt x="71" y="14"/>
                  </a:lnTo>
                  <a:lnTo>
                    <a:pt x="67" y="18"/>
                  </a:lnTo>
                  <a:lnTo>
                    <a:pt x="63" y="18"/>
                  </a:lnTo>
                  <a:lnTo>
                    <a:pt x="63" y="14"/>
                  </a:lnTo>
                  <a:lnTo>
                    <a:pt x="63" y="14"/>
                  </a:lnTo>
                  <a:lnTo>
                    <a:pt x="63" y="7"/>
                  </a:lnTo>
                  <a:lnTo>
                    <a:pt x="60" y="7"/>
                  </a:lnTo>
                  <a:lnTo>
                    <a:pt x="56" y="11"/>
                  </a:lnTo>
                  <a:lnTo>
                    <a:pt x="56" y="18"/>
                  </a:lnTo>
                  <a:lnTo>
                    <a:pt x="60" y="18"/>
                  </a:lnTo>
                  <a:lnTo>
                    <a:pt x="56" y="22"/>
                  </a:lnTo>
                  <a:lnTo>
                    <a:pt x="56" y="26"/>
                  </a:lnTo>
                  <a:lnTo>
                    <a:pt x="52" y="26"/>
                  </a:lnTo>
                  <a:lnTo>
                    <a:pt x="52" y="22"/>
                  </a:lnTo>
                  <a:lnTo>
                    <a:pt x="49" y="26"/>
                  </a:lnTo>
                  <a:lnTo>
                    <a:pt x="49" y="26"/>
                  </a:lnTo>
                  <a:lnTo>
                    <a:pt x="45" y="29"/>
                  </a:lnTo>
                  <a:lnTo>
                    <a:pt x="45" y="33"/>
                  </a:lnTo>
                  <a:lnTo>
                    <a:pt x="45" y="29"/>
                  </a:lnTo>
                  <a:lnTo>
                    <a:pt x="41" y="29"/>
                  </a:lnTo>
                  <a:lnTo>
                    <a:pt x="41" y="26"/>
                  </a:lnTo>
                  <a:lnTo>
                    <a:pt x="45" y="22"/>
                  </a:lnTo>
                  <a:lnTo>
                    <a:pt x="45" y="22"/>
                  </a:lnTo>
                  <a:lnTo>
                    <a:pt x="41" y="22"/>
                  </a:lnTo>
                  <a:lnTo>
                    <a:pt x="41" y="18"/>
                  </a:lnTo>
                  <a:lnTo>
                    <a:pt x="41" y="14"/>
                  </a:lnTo>
                  <a:lnTo>
                    <a:pt x="41" y="18"/>
                  </a:lnTo>
                  <a:lnTo>
                    <a:pt x="45" y="14"/>
                  </a:lnTo>
                  <a:lnTo>
                    <a:pt x="45" y="14"/>
                  </a:lnTo>
                  <a:lnTo>
                    <a:pt x="41" y="11"/>
                  </a:lnTo>
                  <a:lnTo>
                    <a:pt x="45" y="11"/>
                  </a:lnTo>
                  <a:lnTo>
                    <a:pt x="41" y="7"/>
                  </a:lnTo>
                  <a:lnTo>
                    <a:pt x="41" y="7"/>
                  </a:lnTo>
                  <a:lnTo>
                    <a:pt x="37" y="7"/>
                  </a:lnTo>
                  <a:lnTo>
                    <a:pt x="34" y="3"/>
                  </a:lnTo>
                  <a:lnTo>
                    <a:pt x="34" y="3"/>
                  </a:lnTo>
                  <a:lnTo>
                    <a:pt x="34" y="0"/>
                  </a:lnTo>
                  <a:lnTo>
                    <a:pt x="30" y="0"/>
                  </a:lnTo>
                  <a:lnTo>
                    <a:pt x="26" y="0"/>
                  </a:lnTo>
                  <a:lnTo>
                    <a:pt x="23" y="0"/>
                  </a:lnTo>
                  <a:lnTo>
                    <a:pt x="23" y="0"/>
                  </a:lnTo>
                  <a:lnTo>
                    <a:pt x="23" y="3"/>
                  </a:lnTo>
                  <a:lnTo>
                    <a:pt x="23" y="3"/>
                  </a:lnTo>
                  <a:lnTo>
                    <a:pt x="26" y="0"/>
                  </a:lnTo>
                  <a:lnTo>
                    <a:pt x="26" y="0"/>
                  </a:lnTo>
                  <a:lnTo>
                    <a:pt x="30" y="3"/>
                  </a:lnTo>
                  <a:lnTo>
                    <a:pt x="30" y="3"/>
                  </a:lnTo>
                  <a:lnTo>
                    <a:pt x="30" y="3"/>
                  </a:lnTo>
                  <a:lnTo>
                    <a:pt x="26" y="3"/>
                  </a:lnTo>
                  <a:lnTo>
                    <a:pt x="23" y="3"/>
                  </a:lnTo>
                  <a:lnTo>
                    <a:pt x="26" y="3"/>
                  </a:lnTo>
                  <a:lnTo>
                    <a:pt x="30" y="7"/>
                  </a:lnTo>
                  <a:lnTo>
                    <a:pt x="34" y="11"/>
                  </a:lnTo>
                  <a:lnTo>
                    <a:pt x="30" y="11"/>
                  </a:lnTo>
                  <a:lnTo>
                    <a:pt x="30" y="14"/>
                  </a:lnTo>
                  <a:lnTo>
                    <a:pt x="30" y="11"/>
                  </a:lnTo>
                  <a:lnTo>
                    <a:pt x="26" y="7"/>
                  </a:lnTo>
                  <a:lnTo>
                    <a:pt x="23" y="11"/>
                  </a:lnTo>
                  <a:lnTo>
                    <a:pt x="23" y="11"/>
                  </a:lnTo>
                  <a:lnTo>
                    <a:pt x="23" y="7"/>
                  </a:lnTo>
                  <a:lnTo>
                    <a:pt x="19" y="7"/>
                  </a:lnTo>
                  <a:lnTo>
                    <a:pt x="19" y="3"/>
                  </a:lnTo>
                  <a:lnTo>
                    <a:pt x="15" y="7"/>
                  </a:lnTo>
                  <a:lnTo>
                    <a:pt x="19" y="7"/>
                  </a:lnTo>
                  <a:lnTo>
                    <a:pt x="15" y="11"/>
                  </a:lnTo>
                  <a:lnTo>
                    <a:pt x="15" y="7"/>
                  </a:lnTo>
                  <a:lnTo>
                    <a:pt x="12" y="7"/>
                  </a:lnTo>
                  <a:lnTo>
                    <a:pt x="12" y="7"/>
                  </a:lnTo>
                  <a:lnTo>
                    <a:pt x="12" y="11"/>
                  </a:lnTo>
                  <a:lnTo>
                    <a:pt x="15" y="11"/>
                  </a:lnTo>
                  <a:lnTo>
                    <a:pt x="15" y="14"/>
                  </a:lnTo>
                  <a:lnTo>
                    <a:pt x="12" y="11"/>
                  </a:lnTo>
                  <a:lnTo>
                    <a:pt x="12" y="14"/>
                  </a:lnTo>
                  <a:lnTo>
                    <a:pt x="12" y="14"/>
                  </a:lnTo>
                  <a:lnTo>
                    <a:pt x="15" y="14"/>
                  </a:lnTo>
                  <a:lnTo>
                    <a:pt x="15" y="18"/>
                  </a:lnTo>
                  <a:lnTo>
                    <a:pt x="15" y="18"/>
                  </a:lnTo>
                  <a:lnTo>
                    <a:pt x="15" y="18"/>
                  </a:lnTo>
                  <a:lnTo>
                    <a:pt x="12" y="18"/>
                  </a:lnTo>
                  <a:lnTo>
                    <a:pt x="8" y="14"/>
                  </a:lnTo>
                  <a:lnTo>
                    <a:pt x="8" y="14"/>
                  </a:lnTo>
                  <a:lnTo>
                    <a:pt x="4" y="18"/>
                  </a:lnTo>
                  <a:lnTo>
                    <a:pt x="8" y="18"/>
                  </a:lnTo>
                  <a:lnTo>
                    <a:pt x="8" y="22"/>
                  </a:lnTo>
                  <a:lnTo>
                    <a:pt x="8" y="22"/>
                  </a:lnTo>
                  <a:lnTo>
                    <a:pt x="4" y="18"/>
                  </a:lnTo>
                  <a:lnTo>
                    <a:pt x="4" y="18"/>
                  </a:lnTo>
                  <a:lnTo>
                    <a:pt x="0" y="22"/>
                  </a:lnTo>
                  <a:lnTo>
                    <a:pt x="4" y="22"/>
                  </a:lnTo>
                  <a:lnTo>
                    <a:pt x="8" y="26"/>
                  </a:lnTo>
                  <a:lnTo>
                    <a:pt x="12" y="26"/>
                  </a:lnTo>
                  <a:lnTo>
                    <a:pt x="12" y="22"/>
                  </a:lnTo>
                  <a:lnTo>
                    <a:pt x="15" y="22"/>
                  </a:lnTo>
                  <a:lnTo>
                    <a:pt x="19" y="18"/>
                  </a:lnTo>
                  <a:lnTo>
                    <a:pt x="19" y="22"/>
                  </a:lnTo>
                  <a:lnTo>
                    <a:pt x="19" y="22"/>
                  </a:lnTo>
                  <a:lnTo>
                    <a:pt x="19" y="22"/>
                  </a:lnTo>
                  <a:lnTo>
                    <a:pt x="23" y="22"/>
                  </a:lnTo>
                  <a:lnTo>
                    <a:pt x="23" y="26"/>
                  </a:lnTo>
                  <a:lnTo>
                    <a:pt x="26" y="26"/>
                  </a:lnTo>
                  <a:lnTo>
                    <a:pt x="26" y="22"/>
                  </a:lnTo>
                  <a:lnTo>
                    <a:pt x="26" y="22"/>
                  </a:lnTo>
                  <a:lnTo>
                    <a:pt x="30" y="22"/>
                  </a:lnTo>
                  <a:lnTo>
                    <a:pt x="30" y="22"/>
                  </a:lnTo>
                  <a:lnTo>
                    <a:pt x="34" y="22"/>
                  </a:lnTo>
                  <a:lnTo>
                    <a:pt x="34" y="22"/>
                  </a:lnTo>
                  <a:lnTo>
                    <a:pt x="30" y="26"/>
                  </a:lnTo>
                  <a:lnTo>
                    <a:pt x="34" y="26"/>
                  </a:lnTo>
                  <a:lnTo>
                    <a:pt x="34" y="26"/>
                  </a:lnTo>
                  <a:lnTo>
                    <a:pt x="37" y="26"/>
                  </a:lnTo>
                  <a:lnTo>
                    <a:pt x="37" y="26"/>
                  </a:lnTo>
                  <a:lnTo>
                    <a:pt x="34" y="26"/>
                  </a:lnTo>
                  <a:lnTo>
                    <a:pt x="34" y="29"/>
                  </a:lnTo>
                  <a:lnTo>
                    <a:pt x="30" y="29"/>
                  </a:lnTo>
                  <a:lnTo>
                    <a:pt x="26" y="29"/>
                  </a:lnTo>
                  <a:lnTo>
                    <a:pt x="26" y="33"/>
                  </a:lnTo>
                  <a:lnTo>
                    <a:pt x="30" y="33"/>
                  </a:lnTo>
                  <a:lnTo>
                    <a:pt x="34" y="33"/>
                  </a:lnTo>
                  <a:lnTo>
                    <a:pt x="34" y="29"/>
                  </a:lnTo>
                  <a:lnTo>
                    <a:pt x="37" y="29"/>
                  </a:lnTo>
                  <a:lnTo>
                    <a:pt x="37" y="33"/>
                  </a:lnTo>
                  <a:lnTo>
                    <a:pt x="34" y="33"/>
                  </a:lnTo>
                  <a:lnTo>
                    <a:pt x="30" y="37"/>
                  </a:lnTo>
                  <a:lnTo>
                    <a:pt x="26" y="33"/>
                  </a:lnTo>
                  <a:lnTo>
                    <a:pt x="26" y="37"/>
                  </a:lnTo>
                  <a:lnTo>
                    <a:pt x="23" y="37"/>
                  </a:lnTo>
                  <a:lnTo>
                    <a:pt x="23" y="33"/>
                  </a:lnTo>
                  <a:lnTo>
                    <a:pt x="23" y="33"/>
                  </a:lnTo>
                  <a:lnTo>
                    <a:pt x="19" y="33"/>
                  </a:lnTo>
                  <a:lnTo>
                    <a:pt x="19" y="33"/>
                  </a:lnTo>
                  <a:lnTo>
                    <a:pt x="19" y="33"/>
                  </a:lnTo>
                  <a:lnTo>
                    <a:pt x="19" y="37"/>
                  </a:lnTo>
                  <a:lnTo>
                    <a:pt x="15" y="37"/>
                  </a:lnTo>
                  <a:lnTo>
                    <a:pt x="15" y="37"/>
                  </a:lnTo>
                  <a:lnTo>
                    <a:pt x="12" y="37"/>
                  </a:lnTo>
                  <a:lnTo>
                    <a:pt x="8" y="37"/>
                  </a:lnTo>
                  <a:lnTo>
                    <a:pt x="4" y="37"/>
                  </a:lnTo>
                  <a:lnTo>
                    <a:pt x="4" y="37"/>
                  </a:lnTo>
                  <a:lnTo>
                    <a:pt x="4" y="40"/>
                  </a:lnTo>
                  <a:lnTo>
                    <a:pt x="8" y="40"/>
                  </a:lnTo>
                  <a:lnTo>
                    <a:pt x="12" y="44"/>
                  </a:lnTo>
                  <a:lnTo>
                    <a:pt x="12" y="40"/>
                  </a:lnTo>
                  <a:lnTo>
                    <a:pt x="15" y="44"/>
                  </a:lnTo>
                  <a:lnTo>
                    <a:pt x="23" y="44"/>
                  </a:lnTo>
                  <a:lnTo>
                    <a:pt x="26" y="44"/>
                  </a:lnTo>
                  <a:lnTo>
                    <a:pt x="26" y="44"/>
                  </a:lnTo>
                  <a:lnTo>
                    <a:pt x="23" y="44"/>
                  </a:lnTo>
                  <a:lnTo>
                    <a:pt x="23" y="48"/>
                  </a:lnTo>
                  <a:lnTo>
                    <a:pt x="26" y="48"/>
                  </a:lnTo>
                  <a:lnTo>
                    <a:pt x="26" y="52"/>
                  </a:lnTo>
                  <a:lnTo>
                    <a:pt x="30" y="52"/>
                  </a:lnTo>
                  <a:lnTo>
                    <a:pt x="34" y="48"/>
                  </a:lnTo>
                  <a:lnTo>
                    <a:pt x="34" y="48"/>
                  </a:lnTo>
                  <a:lnTo>
                    <a:pt x="30" y="52"/>
                  </a:lnTo>
                  <a:lnTo>
                    <a:pt x="30" y="55"/>
                  </a:lnTo>
                  <a:lnTo>
                    <a:pt x="30" y="55"/>
                  </a:lnTo>
                  <a:lnTo>
                    <a:pt x="34" y="52"/>
                  </a:lnTo>
                  <a:lnTo>
                    <a:pt x="37" y="52"/>
                  </a:lnTo>
                  <a:lnTo>
                    <a:pt x="41" y="55"/>
                  </a:lnTo>
                  <a:lnTo>
                    <a:pt x="37" y="55"/>
                  </a:lnTo>
                  <a:lnTo>
                    <a:pt x="34" y="55"/>
                  </a:lnTo>
                  <a:lnTo>
                    <a:pt x="34" y="55"/>
                  </a:lnTo>
                  <a:lnTo>
                    <a:pt x="30" y="55"/>
                  </a:lnTo>
                  <a:lnTo>
                    <a:pt x="30" y="59"/>
                  </a:lnTo>
                  <a:lnTo>
                    <a:pt x="26" y="59"/>
                  </a:lnTo>
                  <a:lnTo>
                    <a:pt x="26" y="59"/>
                  </a:lnTo>
                  <a:lnTo>
                    <a:pt x="23" y="63"/>
                  </a:lnTo>
                  <a:lnTo>
                    <a:pt x="23" y="59"/>
                  </a:lnTo>
                  <a:lnTo>
                    <a:pt x="19" y="59"/>
                  </a:lnTo>
                  <a:lnTo>
                    <a:pt x="19" y="59"/>
                  </a:lnTo>
                  <a:lnTo>
                    <a:pt x="19" y="59"/>
                  </a:lnTo>
                  <a:lnTo>
                    <a:pt x="19" y="63"/>
                  </a:lnTo>
                  <a:lnTo>
                    <a:pt x="19" y="63"/>
                  </a:lnTo>
                  <a:lnTo>
                    <a:pt x="19" y="63"/>
                  </a:lnTo>
                  <a:lnTo>
                    <a:pt x="19" y="70"/>
                  </a:lnTo>
                  <a:lnTo>
                    <a:pt x="23" y="70"/>
                  </a:lnTo>
                  <a:lnTo>
                    <a:pt x="23" y="66"/>
                  </a:lnTo>
                  <a:lnTo>
                    <a:pt x="26" y="70"/>
                  </a:lnTo>
                  <a:lnTo>
                    <a:pt x="30" y="70"/>
                  </a:lnTo>
                  <a:lnTo>
                    <a:pt x="37" y="66"/>
                  </a:lnTo>
                  <a:lnTo>
                    <a:pt x="37" y="66"/>
                  </a:lnTo>
                  <a:lnTo>
                    <a:pt x="41" y="66"/>
                  </a:lnTo>
                  <a:lnTo>
                    <a:pt x="41" y="70"/>
                  </a:lnTo>
                  <a:lnTo>
                    <a:pt x="45" y="7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4" name="Freeform 156"/>
            <p:cNvSpPr>
              <a:spLocks noEditPoints="1"/>
            </p:cNvSpPr>
            <p:nvPr/>
          </p:nvSpPr>
          <p:spPr bwMode="auto">
            <a:xfrm>
              <a:off x="2373366" y="3181116"/>
              <a:ext cx="42459" cy="24446"/>
            </a:xfrm>
            <a:custGeom>
              <a:avLst/>
              <a:gdLst>
                <a:gd name="T0" fmla="*/ 33 w 33"/>
                <a:gd name="T1" fmla="*/ 15 h 19"/>
                <a:gd name="T2" fmla="*/ 29 w 33"/>
                <a:gd name="T3" fmla="*/ 15 h 19"/>
                <a:gd name="T4" fmla="*/ 29 w 33"/>
                <a:gd name="T5" fmla="*/ 19 h 19"/>
                <a:gd name="T6" fmla="*/ 33 w 33"/>
                <a:gd name="T7" fmla="*/ 15 h 19"/>
                <a:gd name="T8" fmla="*/ 33 w 33"/>
                <a:gd name="T9" fmla="*/ 15 h 19"/>
                <a:gd name="T10" fmla="*/ 33 w 33"/>
                <a:gd name="T11" fmla="*/ 15 h 19"/>
                <a:gd name="T12" fmla="*/ 33 w 33"/>
                <a:gd name="T13" fmla="*/ 15 h 19"/>
                <a:gd name="T14" fmla="*/ 18 w 33"/>
                <a:gd name="T15" fmla="*/ 11 h 19"/>
                <a:gd name="T16" fmla="*/ 22 w 33"/>
                <a:gd name="T17" fmla="*/ 11 h 19"/>
                <a:gd name="T18" fmla="*/ 22 w 33"/>
                <a:gd name="T19" fmla="*/ 11 h 19"/>
                <a:gd name="T20" fmla="*/ 22 w 33"/>
                <a:gd name="T21" fmla="*/ 15 h 19"/>
                <a:gd name="T22" fmla="*/ 18 w 33"/>
                <a:gd name="T23" fmla="*/ 11 h 19"/>
                <a:gd name="T24" fmla="*/ 18 w 33"/>
                <a:gd name="T25" fmla="*/ 11 h 19"/>
                <a:gd name="T26" fmla="*/ 15 w 33"/>
                <a:gd name="T27" fmla="*/ 4 h 19"/>
                <a:gd name="T28" fmla="*/ 15 w 33"/>
                <a:gd name="T29" fmla="*/ 8 h 19"/>
                <a:gd name="T30" fmla="*/ 15 w 33"/>
                <a:gd name="T31" fmla="*/ 8 h 19"/>
                <a:gd name="T32" fmla="*/ 15 w 33"/>
                <a:gd name="T33" fmla="*/ 4 h 19"/>
                <a:gd name="T34" fmla="*/ 15 w 33"/>
                <a:gd name="T35" fmla="*/ 4 h 19"/>
                <a:gd name="T36" fmla="*/ 0 w 33"/>
                <a:gd name="T37" fmla="*/ 8 h 19"/>
                <a:gd name="T38" fmla="*/ 4 w 33"/>
                <a:gd name="T39" fmla="*/ 8 h 19"/>
                <a:gd name="T40" fmla="*/ 4 w 33"/>
                <a:gd name="T41" fmla="*/ 11 h 19"/>
                <a:gd name="T42" fmla="*/ 0 w 33"/>
                <a:gd name="T43" fmla="*/ 11 h 19"/>
                <a:gd name="T44" fmla="*/ 0 w 33"/>
                <a:gd name="T45" fmla="*/ 8 h 19"/>
                <a:gd name="T46" fmla="*/ 0 w 33"/>
                <a:gd name="T47" fmla="*/ 8 h 19"/>
                <a:gd name="T48" fmla="*/ 0 w 33"/>
                <a:gd name="T49" fmla="*/ 8 h 19"/>
                <a:gd name="T50" fmla="*/ 4 w 33"/>
                <a:gd name="T51" fmla="*/ 4 h 19"/>
                <a:gd name="T52" fmla="*/ 4 w 33"/>
                <a:gd name="T53" fmla="*/ 4 h 19"/>
                <a:gd name="T54" fmla="*/ 7 w 33"/>
                <a:gd name="T55" fmla="*/ 8 h 19"/>
                <a:gd name="T56" fmla="*/ 7 w 33"/>
                <a:gd name="T57" fmla="*/ 11 h 19"/>
                <a:gd name="T58" fmla="*/ 7 w 33"/>
                <a:gd name="T59" fmla="*/ 15 h 19"/>
                <a:gd name="T60" fmla="*/ 4 w 33"/>
                <a:gd name="T61" fmla="*/ 15 h 19"/>
                <a:gd name="T62" fmla="*/ 7 w 33"/>
                <a:gd name="T63" fmla="*/ 19 h 19"/>
                <a:gd name="T64" fmla="*/ 11 w 33"/>
                <a:gd name="T65" fmla="*/ 19 h 19"/>
                <a:gd name="T66" fmla="*/ 11 w 33"/>
                <a:gd name="T67" fmla="*/ 15 h 19"/>
                <a:gd name="T68" fmla="*/ 11 w 33"/>
                <a:gd name="T69" fmla="*/ 11 h 19"/>
                <a:gd name="T70" fmla="*/ 11 w 33"/>
                <a:gd name="T71" fmla="*/ 8 h 19"/>
                <a:gd name="T72" fmla="*/ 7 w 33"/>
                <a:gd name="T73" fmla="*/ 4 h 19"/>
                <a:gd name="T74" fmla="*/ 7 w 33"/>
                <a:gd name="T75" fmla="*/ 0 h 19"/>
                <a:gd name="T76" fmla="*/ 7 w 33"/>
                <a:gd name="T77" fmla="*/ 0 h 19"/>
                <a:gd name="T78" fmla="*/ 4 w 33"/>
                <a:gd name="T79" fmla="*/ 0 h 19"/>
                <a:gd name="T80" fmla="*/ 4 w 33"/>
                <a:gd name="T81"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19">
                  <a:moveTo>
                    <a:pt x="33" y="15"/>
                  </a:moveTo>
                  <a:lnTo>
                    <a:pt x="29" y="15"/>
                  </a:lnTo>
                  <a:lnTo>
                    <a:pt x="29" y="19"/>
                  </a:lnTo>
                  <a:lnTo>
                    <a:pt x="33" y="15"/>
                  </a:lnTo>
                  <a:lnTo>
                    <a:pt x="33" y="15"/>
                  </a:lnTo>
                  <a:lnTo>
                    <a:pt x="33" y="15"/>
                  </a:lnTo>
                  <a:lnTo>
                    <a:pt x="33" y="15"/>
                  </a:lnTo>
                  <a:close/>
                  <a:moveTo>
                    <a:pt x="18" y="11"/>
                  </a:moveTo>
                  <a:lnTo>
                    <a:pt x="22" y="11"/>
                  </a:lnTo>
                  <a:lnTo>
                    <a:pt x="22" y="11"/>
                  </a:lnTo>
                  <a:lnTo>
                    <a:pt x="22" y="15"/>
                  </a:lnTo>
                  <a:lnTo>
                    <a:pt x="18" y="11"/>
                  </a:lnTo>
                  <a:lnTo>
                    <a:pt x="18" y="11"/>
                  </a:lnTo>
                  <a:close/>
                  <a:moveTo>
                    <a:pt x="15" y="4"/>
                  </a:moveTo>
                  <a:lnTo>
                    <a:pt x="15" y="8"/>
                  </a:lnTo>
                  <a:lnTo>
                    <a:pt x="15" y="8"/>
                  </a:lnTo>
                  <a:lnTo>
                    <a:pt x="15" y="4"/>
                  </a:lnTo>
                  <a:lnTo>
                    <a:pt x="15" y="4"/>
                  </a:lnTo>
                  <a:close/>
                  <a:moveTo>
                    <a:pt x="0" y="8"/>
                  </a:moveTo>
                  <a:lnTo>
                    <a:pt x="4" y="8"/>
                  </a:lnTo>
                  <a:lnTo>
                    <a:pt x="4" y="11"/>
                  </a:lnTo>
                  <a:lnTo>
                    <a:pt x="0" y="11"/>
                  </a:lnTo>
                  <a:lnTo>
                    <a:pt x="0" y="8"/>
                  </a:lnTo>
                  <a:lnTo>
                    <a:pt x="0" y="8"/>
                  </a:lnTo>
                  <a:lnTo>
                    <a:pt x="0" y="8"/>
                  </a:lnTo>
                  <a:close/>
                  <a:moveTo>
                    <a:pt x="4" y="4"/>
                  </a:moveTo>
                  <a:lnTo>
                    <a:pt x="4" y="4"/>
                  </a:lnTo>
                  <a:lnTo>
                    <a:pt x="7" y="8"/>
                  </a:lnTo>
                  <a:lnTo>
                    <a:pt x="7" y="11"/>
                  </a:lnTo>
                  <a:lnTo>
                    <a:pt x="7" y="15"/>
                  </a:lnTo>
                  <a:lnTo>
                    <a:pt x="4" y="15"/>
                  </a:lnTo>
                  <a:lnTo>
                    <a:pt x="7" y="19"/>
                  </a:lnTo>
                  <a:lnTo>
                    <a:pt x="11" y="19"/>
                  </a:lnTo>
                  <a:lnTo>
                    <a:pt x="11" y="15"/>
                  </a:lnTo>
                  <a:lnTo>
                    <a:pt x="11" y="11"/>
                  </a:lnTo>
                  <a:lnTo>
                    <a:pt x="11" y="8"/>
                  </a:lnTo>
                  <a:lnTo>
                    <a:pt x="7" y="4"/>
                  </a:lnTo>
                  <a:lnTo>
                    <a:pt x="7" y="0"/>
                  </a:lnTo>
                  <a:lnTo>
                    <a:pt x="7" y="0"/>
                  </a:lnTo>
                  <a:lnTo>
                    <a:pt x="4" y="0"/>
                  </a:lnTo>
                  <a:lnTo>
                    <a:pt x="4"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5" name="Freeform 157"/>
            <p:cNvSpPr>
              <a:spLocks noEditPoints="1"/>
            </p:cNvSpPr>
            <p:nvPr/>
          </p:nvSpPr>
          <p:spPr bwMode="auto">
            <a:xfrm>
              <a:off x="2949777" y="2818286"/>
              <a:ext cx="66905" cy="24446"/>
            </a:xfrm>
            <a:custGeom>
              <a:avLst/>
              <a:gdLst>
                <a:gd name="T0" fmla="*/ 44 w 52"/>
                <a:gd name="T1" fmla="*/ 15 h 19"/>
                <a:gd name="T2" fmla="*/ 52 w 52"/>
                <a:gd name="T3" fmla="*/ 19 h 19"/>
                <a:gd name="T4" fmla="*/ 48 w 52"/>
                <a:gd name="T5" fmla="*/ 19 h 19"/>
                <a:gd name="T6" fmla="*/ 44 w 52"/>
                <a:gd name="T7" fmla="*/ 19 h 19"/>
                <a:gd name="T8" fmla="*/ 44 w 52"/>
                <a:gd name="T9" fmla="*/ 15 h 19"/>
                <a:gd name="T10" fmla="*/ 44 w 52"/>
                <a:gd name="T11" fmla="*/ 15 h 19"/>
                <a:gd name="T12" fmla="*/ 48 w 52"/>
                <a:gd name="T13" fmla="*/ 8 h 19"/>
                <a:gd name="T14" fmla="*/ 44 w 52"/>
                <a:gd name="T15" fmla="*/ 8 h 19"/>
                <a:gd name="T16" fmla="*/ 48 w 52"/>
                <a:gd name="T17" fmla="*/ 11 h 19"/>
                <a:gd name="T18" fmla="*/ 48 w 52"/>
                <a:gd name="T19" fmla="*/ 8 h 19"/>
                <a:gd name="T20" fmla="*/ 48 w 52"/>
                <a:gd name="T21" fmla="*/ 8 h 19"/>
                <a:gd name="T22" fmla="*/ 48 w 52"/>
                <a:gd name="T23" fmla="*/ 8 h 19"/>
                <a:gd name="T24" fmla="*/ 29 w 52"/>
                <a:gd name="T25" fmla="*/ 11 h 19"/>
                <a:gd name="T26" fmla="*/ 29 w 52"/>
                <a:gd name="T27" fmla="*/ 11 h 19"/>
                <a:gd name="T28" fmla="*/ 29 w 52"/>
                <a:gd name="T29" fmla="*/ 15 h 19"/>
                <a:gd name="T30" fmla="*/ 33 w 52"/>
                <a:gd name="T31" fmla="*/ 15 h 19"/>
                <a:gd name="T32" fmla="*/ 29 w 52"/>
                <a:gd name="T33" fmla="*/ 11 h 19"/>
                <a:gd name="T34" fmla="*/ 29 w 52"/>
                <a:gd name="T35" fmla="*/ 11 h 19"/>
                <a:gd name="T36" fmla="*/ 22 w 52"/>
                <a:gd name="T37" fmla="*/ 0 h 19"/>
                <a:gd name="T38" fmla="*/ 26 w 52"/>
                <a:gd name="T39" fmla="*/ 0 h 19"/>
                <a:gd name="T40" fmla="*/ 29 w 52"/>
                <a:gd name="T41" fmla="*/ 0 h 19"/>
                <a:gd name="T42" fmla="*/ 29 w 52"/>
                <a:gd name="T43" fmla="*/ 4 h 19"/>
                <a:gd name="T44" fmla="*/ 29 w 52"/>
                <a:gd name="T45" fmla="*/ 4 h 19"/>
                <a:gd name="T46" fmla="*/ 26 w 52"/>
                <a:gd name="T47" fmla="*/ 4 h 19"/>
                <a:gd name="T48" fmla="*/ 22 w 52"/>
                <a:gd name="T49" fmla="*/ 0 h 19"/>
                <a:gd name="T50" fmla="*/ 22 w 52"/>
                <a:gd name="T51" fmla="*/ 0 h 19"/>
                <a:gd name="T52" fmla="*/ 4 w 52"/>
                <a:gd name="T53" fmla="*/ 8 h 19"/>
                <a:gd name="T54" fmla="*/ 4 w 52"/>
                <a:gd name="T55" fmla="*/ 8 h 19"/>
                <a:gd name="T56" fmla="*/ 0 w 52"/>
                <a:gd name="T57" fmla="*/ 8 h 19"/>
                <a:gd name="T58" fmla="*/ 4 w 52"/>
                <a:gd name="T5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9">
                  <a:moveTo>
                    <a:pt x="44" y="15"/>
                  </a:moveTo>
                  <a:lnTo>
                    <a:pt x="52" y="19"/>
                  </a:lnTo>
                  <a:lnTo>
                    <a:pt x="48" y="19"/>
                  </a:lnTo>
                  <a:lnTo>
                    <a:pt x="44" y="19"/>
                  </a:lnTo>
                  <a:lnTo>
                    <a:pt x="44" y="15"/>
                  </a:lnTo>
                  <a:lnTo>
                    <a:pt x="44" y="15"/>
                  </a:lnTo>
                  <a:close/>
                  <a:moveTo>
                    <a:pt x="48" y="8"/>
                  </a:moveTo>
                  <a:lnTo>
                    <a:pt x="44" y="8"/>
                  </a:lnTo>
                  <a:lnTo>
                    <a:pt x="48" y="11"/>
                  </a:lnTo>
                  <a:lnTo>
                    <a:pt x="48" y="8"/>
                  </a:lnTo>
                  <a:lnTo>
                    <a:pt x="48" y="8"/>
                  </a:lnTo>
                  <a:lnTo>
                    <a:pt x="48" y="8"/>
                  </a:lnTo>
                  <a:close/>
                  <a:moveTo>
                    <a:pt x="29" y="11"/>
                  </a:moveTo>
                  <a:lnTo>
                    <a:pt x="29" y="11"/>
                  </a:lnTo>
                  <a:lnTo>
                    <a:pt x="29" y="15"/>
                  </a:lnTo>
                  <a:lnTo>
                    <a:pt x="33" y="15"/>
                  </a:lnTo>
                  <a:lnTo>
                    <a:pt x="29" y="11"/>
                  </a:lnTo>
                  <a:lnTo>
                    <a:pt x="29" y="11"/>
                  </a:lnTo>
                  <a:close/>
                  <a:moveTo>
                    <a:pt x="22" y="0"/>
                  </a:moveTo>
                  <a:lnTo>
                    <a:pt x="26" y="0"/>
                  </a:lnTo>
                  <a:lnTo>
                    <a:pt x="29" y="0"/>
                  </a:lnTo>
                  <a:lnTo>
                    <a:pt x="29" y="4"/>
                  </a:lnTo>
                  <a:lnTo>
                    <a:pt x="29" y="4"/>
                  </a:lnTo>
                  <a:lnTo>
                    <a:pt x="26" y="4"/>
                  </a:lnTo>
                  <a:lnTo>
                    <a:pt x="22" y="0"/>
                  </a:lnTo>
                  <a:lnTo>
                    <a:pt x="22" y="0"/>
                  </a:lnTo>
                  <a:close/>
                  <a:moveTo>
                    <a:pt x="4" y="8"/>
                  </a:moveTo>
                  <a:lnTo>
                    <a:pt x="4" y="8"/>
                  </a:lnTo>
                  <a:lnTo>
                    <a:pt x="0" y="8"/>
                  </a:lnTo>
                  <a:lnTo>
                    <a:pt x="4" y="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6" name="Freeform 158"/>
            <p:cNvSpPr>
              <a:spLocks noEditPoints="1"/>
            </p:cNvSpPr>
            <p:nvPr/>
          </p:nvSpPr>
          <p:spPr bwMode="auto">
            <a:xfrm>
              <a:off x="2897025" y="2813139"/>
              <a:ext cx="47606" cy="15440"/>
            </a:xfrm>
            <a:custGeom>
              <a:avLst/>
              <a:gdLst>
                <a:gd name="T0" fmla="*/ 30 w 37"/>
                <a:gd name="T1" fmla="*/ 8 h 12"/>
                <a:gd name="T2" fmla="*/ 30 w 37"/>
                <a:gd name="T3" fmla="*/ 8 h 12"/>
                <a:gd name="T4" fmla="*/ 37 w 37"/>
                <a:gd name="T5" fmla="*/ 8 h 12"/>
                <a:gd name="T6" fmla="*/ 33 w 37"/>
                <a:gd name="T7" fmla="*/ 8 h 12"/>
                <a:gd name="T8" fmla="*/ 30 w 37"/>
                <a:gd name="T9" fmla="*/ 8 h 12"/>
                <a:gd name="T10" fmla="*/ 30 w 37"/>
                <a:gd name="T11" fmla="*/ 8 h 12"/>
                <a:gd name="T12" fmla="*/ 26 w 37"/>
                <a:gd name="T13" fmla="*/ 0 h 12"/>
                <a:gd name="T14" fmla="*/ 22 w 37"/>
                <a:gd name="T15" fmla="*/ 0 h 12"/>
                <a:gd name="T16" fmla="*/ 15 w 37"/>
                <a:gd name="T17" fmla="*/ 0 h 12"/>
                <a:gd name="T18" fmla="*/ 4 w 37"/>
                <a:gd name="T19" fmla="*/ 0 h 12"/>
                <a:gd name="T20" fmla="*/ 4 w 37"/>
                <a:gd name="T21" fmla="*/ 4 h 12"/>
                <a:gd name="T22" fmla="*/ 0 w 37"/>
                <a:gd name="T23" fmla="*/ 4 h 12"/>
                <a:gd name="T24" fmla="*/ 0 w 37"/>
                <a:gd name="T25" fmla="*/ 4 h 12"/>
                <a:gd name="T26" fmla="*/ 0 w 37"/>
                <a:gd name="T27" fmla="*/ 8 h 12"/>
                <a:gd name="T28" fmla="*/ 0 w 37"/>
                <a:gd name="T29" fmla="*/ 12 h 12"/>
                <a:gd name="T30" fmla="*/ 11 w 37"/>
                <a:gd name="T31" fmla="*/ 12 h 12"/>
                <a:gd name="T32" fmla="*/ 11 w 37"/>
                <a:gd name="T33" fmla="*/ 12 h 12"/>
                <a:gd name="T34" fmla="*/ 19 w 37"/>
                <a:gd name="T35" fmla="*/ 8 h 12"/>
                <a:gd name="T36" fmla="*/ 19 w 37"/>
                <a:gd name="T37" fmla="*/ 12 h 12"/>
                <a:gd name="T38" fmla="*/ 26 w 37"/>
                <a:gd name="T39" fmla="*/ 8 h 12"/>
                <a:gd name="T40" fmla="*/ 30 w 37"/>
                <a:gd name="T41" fmla="*/ 4 h 12"/>
                <a:gd name="T42" fmla="*/ 26 w 37"/>
                <a:gd name="T43" fmla="*/ 4 h 12"/>
                <a:gd name="T44" fmla="*/ 26 w 37"/>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12">
                  <a:moveTo>
                    <a:pt x="30" y="8"/>
                  </a:moveTo>
                  <a:lnTo>
                    <a:pt x="30" y="8"/>
                  </a:lnTo>
                  <a:lnTo>
                    <a:pt x="37" y="8"/>
                  </a:lnTo>
                  <a:lnTo>
                    <a:pt x="33" y="8"/>
                  </a:lnTo>
                  <a:lnTo>
                    <a:pt x="30" y="8"/>
                  </a:lnTo>
                  <a:lnTo>
                    <a:pt x="30" y="8"/>
                  </a:lnTo>
                  <a:close/>
                  <a:moveTo>
                    <a:pt x="26" y="0"/>
                  </a:moveTo>
                  <a:lnTo>
                    <a:pt x="22" y="0"/>
                  </a:lnTo>
                  <a:lnTo>
                    <a:pt x="15" y="0"/>
                  </a:lnTo>
                  <a:lnTo>
                    <a:pt x="4" y="0"/>
                  </a:lnTo>
                  <a:lnTo>
                    <a:pt x="4" y="4"/>
                  </a:lnTo>
                  <a:lnTo>
                    <a:pt x="0" y="4"/>
                  </a:lnTo>
                  <a:lnTo>
                    <a:pt x="0" y="4"/>
                  </a:lnTo>
                  <a:lnTo>
                    <a:pt x="0" y="8"/>
                  </a:lnTo>
                  <a:lnTo>
                    <a:pt x="0" y="12"/>
                  </a:lnTo>
                  <a:lnTo>
                    <a:pt x="11" y="12"/>
                  </a:lnTo>
                  <a:lnTo>
                    <a:pt x="11" y="12"/>
                  </a:lnTo>
                  <a:lnTo>
                    <a:pt x="19" y="8"/>
                  </a:lnTo>
                  <a:lnTo>
                    <a:pt x="19" y="12"/>
                  </a:lnTo>
                  <a:lnTo>
                    <a:pt x="26" y="8"/>
                  </a:lnTo>
                  <a:lnTo>
                    <a:pt x="30" y="4"/>
                  </a:lnTo>
                  <a:lnTo>
                    <a:pt x="26" y="4"/>
                  </a:lnTo>
                  <a:lnTo>
                    <a:pt x="26"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7" name="Freeform 159"/>
            <p:cNvSpPr>
              <a:spLocks noEditPoints="1"/>
            </p:cNvSpPr>
            <p:nvPr/>
          </p:nvSpPr>
          <p:spPr bwMode="auto">
            <a:xfrm>
              <a:off x="2796669" y="2784834"/>
              <a:ext cx="81058" cy="47606"/>
            </a:xfrm>
            <a:custGeom>
              <a:avLst/>
              <a:gdLst>
                <a:gd name="T0" fmla="*/ 60 w 63"/>
                <a:gd name="T1" fmla="*/ 30 h 37"/>
                <a:gd name="T2" fmla="*/ 60 w 63"/>
                <a:gd name="T3" fmla="*/ 30 h 37"/>
                <a:gd name="T4" fmla="*/ 56 w 63"/>
                <a:gd name="T5" fmla="*/ 26 h 37"/>
                <a:gd name="T6" fmla="*/ 56 w 63"/>
                <a:gd name="T7" fmla="*/ 26 h 37"/>
                <a:gd name="T8" fmla="*/ 8 w 63"/>
                <a:gd name="T9" fmla="*/ 4 h 37"/>
                <a:gd name="T10" fmla="*/ 8 w 63"/>
                <a:gd name="T11" fmla="*/ 11 h 37"/>
                <a:gd name="T12" fmla="*/ 4 w 63"/>
                <a:gd name="T13" fmla="*/ 15 h 37"/>
                <a:gd name="T14" fmla="*/ 4 w 63"/>
                <a:gd name="T15" fmla="*/ 19 h 37"/>
                <a:gd name="T16" fmla="*/ 4 w 63"/>
                <a:gd name="T17" fmla="*/ 22 h 37"/>
                <a:gd name="T18" fmla="*/ 0 w 63"/>
                <a:gd name="T19" fmla="*/ 30 h 37"/>
                <a:gd name="T20" fmla="*/ 4 w 63"/>
                <a:gd name="T21" fmla="*/ 34 h 37"/>
                <a:gd name="T22" fmla="*/ 8 w 63"/>
                <a:gd name="T23" fmla="*/ 37 h 37"/>
                <a:gd name="T24" fmla="*/ 8 w 63"/>
                <a:gd name="T25" fmla="*/ 37 h 37"/>
                <a:gd name="T26" fmla="*/ 15 w 63"/>
                <a:gd name="T27" fmla="*/ 30 h 37"/>
                <a:gd name="T28" fmla="*/ 15 w 63"/>
                <a:gd name="T29" fmla="*/ 26 h 37"/>
                <a:gd name="T30" fmla="*/ 19 w 63"/>
                <a:gd name="T31" fmla="*/ 26 h 37"/>
                <a:gd name="T32" fmla="*/ 26 w 63"/>
                <a:gd name="T33" fmla="*/ 26 h 37"/>
                <a:gd name="T34" fmla="*/ 26 w 63"/>
                <a:gd name="T35" fmla="*/ 30 h 37"/>
                <a:gd name="T36" fmla="*/ 34 w 63"/>
                <a:gd name="T37" fmla="*/ 22 h 37"/>
                <a:gd name="T38" fmla="*/ 45 w 63"/>
                <a:gd name="T39" fmla="*/ 22 h 37"/>
                <a:gd name="T40" fmla="*/ 52 w 63"/>
                <a:gd name="T41" fmla="*/ 26 h 37"/>
                <a:gd name="T42" fmla="*/ 60 w 63"/>
                <a:gd name="T43" fmla="*/ 26 h 37"/>
                <a:gd name="T44" fmla="*/ 63 w 63"/>
                <a:gd name="T45" fmla="*/ 22 h 37"/>
                <a:gd name="T46" fmla="*/ 63 w 63"/>
                <a:gd name="T47" fmla="*/ 19 h 37"/>
                <a:gd name="T48" fmla="*/ 52 w 63"/>
                <a:gd name="T49" fmla="*/ 15 h 37"/>
                <a:gd name="T50" fmla="*/ 45 w 63"/>
                <a:gd name="T51" fmla="*/ 15 h 37"/>
                <a:gd name="T52" fmla="*/ 37 w 63"/>
                <a:gd name="T53" fmla="*/ 11 h 37"/>
                <a:gd name="T54" fmla="*/ 37 w 63"/>
                <a:gd name="T55" fmla="*/ 8 h 37"/>
                <a:gd name="T56" fmla="*/ 48 w 63"/>
                <a:gd name="T57" fmla="*/ 11 h 37"/>
                <a:gd name="T58" fmla="*/ 48 w 63"/>
                <a:gd name="T59" fmla="*/ 8 h 37"/>
                <a:gd name="T60" fmla="*/ 41 w 63"/>
                <a:gd name="T61" fmla="*/ 8 h 37"/>
                <a:gd name="T62" fmla="*/ 37 w 63"/>
                <a:gd name="T63" fmla="*/ 4 h 37"/>
                <a:gd name="T64" fmla="*/ 34 w 63"/>
                <a:gd name="T65" fmla="*/ 4 h 37"/>
                <a:gd name="T66" fmla="*/ 19 w 63"/>
                <a:gd name="T67" fmla="*/ 0 h 37"/>
                <a:gd name="T68" fmla="*/ 8 w 63"/>
                <a:gd name="T6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 h="37">
                  <a:moveTo>
                    <a:pt x="56" y="26"/>
                  </a:moveTo>
                  <a:lnTo>
                    <a:pt x="60" y="30"/>
                  </a:lnTo>
                  <a:lnTo>
                    <a:pt x="60" y="30"/>
                  </a:lnTo>
                  <a:lnTo>
                    <a:pt x="60" y="30"/>
                  </a:lnTo>
                  <a:lnTo>
                    <a:pt x="56" y="30"/>
                  </a:lnTo>
                  <a:lnTo>
                    <a:pt x="56" y="26"/>
                  </a:lnTo>
                  <a:lnTo>
                    <a:pt x="56" y="26"/>
                  </a:lnTo>
                  <a:lnTo>
                    <a:pt x="56" y="26"/>
                  </a:lnTo>
                  <a:close/>
                  <a:moveTo>
                    <a:pt x="8" y="4"/>
                  </a:moveTo>
                  <a:lnTo>
                    <a:pt x="8" y="4"/>
                  </a:lnTo>
                  <a:lnTo>
                    <a:pt x="4" y="8"/>
                  </a:lnTo>
                  <a:lnTo>
                    <a:pt x="8" y="11"/>
                  </a:lnTo>
                  <a:lnTo>
                    <a:pt x="8" y="15"/>
                  </a:lnTo>
                  <a:lnTo>
                    <a:pt x="4" y="15"/>
                  </a:lnTo>
                  <a:lnTo>
                    <a:pt x="4" y="15"/>
                  </a:lnTo>
                  <a:lnTo>
                    <a:pt x="4" y="19"/>
                  </a:lnTo>
                  <a:lnTo>
                    <a:pt x="4" y="22"/>
                  </a:lnTo>
                  <a:lnTo>
                    <a:pt x="4" y="22"/>
                  </a:lnTo>
                  <a:lnTo>
                    <a:pt x="0" y="26"/>
                  </a:lnTo>
                  <a:lnTo>
                    <a:pt x="0" y="30"/>
                  </a:lnTo>
                  <a:lnTo>
                    <a:pt x="4" y="30"/>
                  </a:lnTo>
                  <a:lnTo>
                    <a:pt x="4" y="34"/>
                  </a:lnTo>
                  <a:lnTo>
                    <a:pt x="4" y="34"/>
                  </a:lnTo>
                  <a:lnTo>
                    <a:pt x="8" y="37"/>
                  </a:lnTo>
                  <a:lnTo>
                    <a:pt x="8" y="37"/>
                  </a:lnTo>
                  <a:lnTo>
                    <a:pt x="8" y="37"/>
                  </a:lnTo>
                  <a:lnTo>
                    <a:pt x="11" y="34"/>
                  </a:lnTo>
                  <a:lnTo>
                    <a:pt x="15" y="30"/>
                  </a:lnTo>
                  <a:lnTo>
                    <a:pt x="15" y="26"/>
                  </a:lnTo>
                  <a:lnTo>
                    <a:pt x="15" y="26"/>
                  </a:lnTo>
                  <a:lnTo>
                    <a:pt x="19" y="26"/>
                  </a:lnTo>
                  <a:lnTo>
                    <a:pt x="19" y="26"/>
                  </a:lnTo>
                  <a:lnTo>
                    <a:pt x="23" y="22"/>
                  </a:lnTo>
                  <a:lnTo>
                    <a:pt x="26" y="26"/>
                  </a:lnTo>
                  <a:lnTo>
                    <a:pt x="26" y="26"/>
                  </a:lnTo>
                  <a:lnTo>
                    <a:pt x="26" y="30"/>
                  </a:lnTo>
                  <a:lnTo>
                    <a:pt x="30" y="26"/>
                  </a:lnTo>
                  <a:lnTo>
                    <a:pt x="34" y="22"/>
                  </a:lnTo>
                  <a:lnTo>
                    <a:pt x="41" y="22"/>
                  </a:lnTo>
                  <a:lnTo>
                    <a:pt x="45" y="22"/>
                  </a:lnTo>
                  <a:lnTo>
                    <a:pt x="48" y="22"/>
                  </a:lnTo>
                  <a:lnTo>
                    <a:pt x="52" y="26"/>
                  </a:lnTo>
                  <a:lnTo>
                    <a:pt x="56" y="26"/>
                  </a:lnTo>
                  <a:lnTo>
                    <a:pt x="60" y="26"/>
                  </a:lnTo>
                  <a:lnTo>
                    <a:pt x="60" y="22"/>
                  </a:lnTo>
                  <a:lnTo>
                    <a:pt x="63" y="22"/>
                  </a:lnTo>
                  <a:lnTo>
                    <a:pt x="63" y="22"/>
                  </a:lnTo>
                  <a:lnTo>
                    <a:pt x="63" y="19"/>
                  </a:lnTo>
                  <a:lnTo>
                    <a:pt x="56" y="15"/>
                  </a:lnTo>
                  <a:lnTo>
                    <a:pt x="52" y="15"/>
                  </a:lnTo>
                  <a:lnTo>
                    <a:pt x="48" y="15"/>
                  </a:lnTo>
                  <a:lnTo>
                    <a:pt x="45" y="15"/>
                  </a:lnTo>
                  <a:lnTo>
                    <a:pt x="41" y="11"/>
                  </a:lnTo>
                  <a:lnTo>
                    <a:pt x="37" y="11"/>
                  </a:lnTo>
                  <a:lnTo>
                    <a:pt x="34" y="11"/>
                  </a:lnTo>
                  <a:lnTo>
                    <a:pt x="37" y="8"/>
                  </a:lnTo>
                  <a:lnTo>
                    <a:pt x="41" y="11"/>
                  </a:lnTo>
                  <a:lnTo>
                    <a:pt x="48" y="11"/>
                  </a:lnTo>
                  <a:lnTo>
                    <a:pt x="52" y="11"/>
                  </a:lnTo>
                  <a:lnTo>
                    <a:pt x="48" y="8"/>
                  </a:lnTo>
                  <a:lnTo>
                    <a:pt x="48" y="8"/>
                  </a:lnTo>
                  <a:lnTo>
                    <a:pt x="41" y="8"/>
                  </a:lnTo>
                  <a:lnTo>
                    <a:pt x="37" y="4"/>
                  </a:lnTo>
                  <a:lnTo>
                    <a:pt x="37" y="4"/>
                  </a:lnTo>
                  <a:lnTo>
                    <a:pt x="34" y="4"/>
                  </a:lnTo>
                  <a:lnTo>
                    <a:pt x="34" y="4"/>
                  </a:lnTo>
                  <a:lnTo>
                    <a:pt x="19" y="0"/>
                  </a:lnTo>
                  <a:lnTo>
                    <a:pt x="19" y="0"/>
                  </a:lnTo>
                  <a:lnTo>
                    <a:pt x="15" y="0"/>
                  </a:lnTo>
                  <a:lnTo>
                    <a:pt x="8" y="0"/>
                  </a:lnTo>
                  <a:lnTo>
                    <a:pt x="8"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8" name="Freeform 160"/>
            <p:cNvSpPr>
              <a:spLocks noEditPoints="1"/>
            </p:cNvSpPr>
            <p:nvPr/>
          </p:nvSpPr>
          <p:spPr bwMode="auto">
            <a:xfrm>
              <a:off x="3244415" y="799561"/>
              <a:ext cx="891636" cy="1040885"/>
            </a:xfrm>
            <a:custGeom>
              <a:avLst/>
              <a:gdLst>
                <a:gd name="T0" fmla="*/ 47 w 187"/>
                <a:gd name="T1" fmla="*/ 209 h 218"/>
                <a:gd name="T2" fmla="*/ 36 w 187"/>
                <a:gd name="T3" fmla="*/ 200 h 218"/>
                <a:gd name="T4" fmla="*/ 31 w 187"/>
                <a:gd name="T5" fmla="*/ 189 h 218"/>
                <a:gd name="T6" fmla="*/ 29 w 187"/>
                <a:gd name="T7" fmla="*/ 185 h 218"/>
                <a:gd name="T8" fmla="*/ 32 w 187"/>
                <a:gd name="T9" fmla="*/ 173 h 218"/>
                <a:gd name="T10" fmla="*/ 31 w 187"/>
                <a:gd name="T11" fmla="*/ 166 h 218"/>
                <a:gd name="T12" fmla="*/ 39 w 187"/>
                <a:gd name="T13" fmla="*/ 161 h 218"/>
                <a:gd name="T14" fmla="*/ 40 w 187"/>
                <a:gd name="T15" fmla="*/ 158 h 218"/>
                <a:gd name="T16" fmla="*/ 43 w 187"/>
                <a:gd name="T17" fmla="*/ 149 h 218"/>
                <a:gd name="T18" fmla="*/ 45 w 187"/>
                <a:gd name="T19" fmla="*/ 141 h 218"/>
                <a:gd name="T20" fmla="*/ 44 w 187"/>
                <a:gd name="T21" fmla="*/ 129 h 218"/>
                <a:gd name="T22" fmla="*/ 33 w 187"/>
                <a:gd name="T23" fmla="*/ 127 h 218"/>
                <a:gd name="T24" fmla="*/ 37 w 187"/>
                <a:gd name="T25" fmla="*/ 108 h 218"/>
                <a:gd name="T26" fmla="*/ 29 w 187"/>
                <a:gd name="T27" fmla="*/ 84 h 218"/>
                <a:gd name="T28" fmla="*/ 6 w 187"/>
                <a:gd name="T29" fmla="*/ 74 h 218"/>
                <a:gd name="T30" fmla="*/ 19 w 187"/>
                <a:gd name="T31" fmla="*/ 64 h 218"/>
                <a:gd name="T32" fmla="*/ 7 w 187"/>
                <a:gd name="T33" fmla="*/ 50 h 218"/>
                <a:gd name="T34" fmla="*/ 37 w 187"/>
                <a:gd name="T35" fmla="*/ 37 h 218"/>
                <a:gd name="T36" fmla="*/ 48 w 187"/>
                <a:gd name="T37" fmla="*/ 25 h 218"/>
                <a:gd name="T38" fmla="*/ 73 w 187"/>
                <a:gd name="T39" fmla="*/ 13 h 218"/>
                <a:gd name="T40" fmla="*/ 86 w 187"/>
                <a:gd name="T41" fmla="*/ 23 h 218"/>
                <a:gd name="T42" fmla="*/ 101 w 187"/>
                <a:gd name="T43" fmla="*/ 23 h 218"/>
                <a:gd name="T44" fmla="*/ 107 w 187"/>
                <a:gd name="T45" fmla="*/ 9 h 218"/>
                <a:gd name="T46" fmla="*/ 126 w 187"/>
                <a:gd name="T47" fmla="*/ 1 h 218"/>
                <a:gd name="T48" fmla="*/ 138 w 187"/>
                <a:gd name="T49" fmla="*/ 9 h 218"/>
                <a:gd name="T50" fmla="*/ 148 w 187"/>
                <a:gd name="T51" fmla="*/ 11 h 218"/>
                <a:gd name="T52" fmla="*/ 165 w 187"/>
                <a:gd name="T53" fmla="*/ 23 h 218"/>
                <a:gd name="T54" fmla="*/ 129 w 187"/>
                <a:gd name="T55" fmla="*/ 28 h 218"/>
                <a:gd name="T56" fmla="*/ 157 w 187"/>
                <a:gd name="T57" fmla="*/ 30 h 218"/>
                <a:gd name="T58" fmla="*/ 163 w 187"/>
                <a:gd name="T59" fmla="*/ 38 h 218"/>
                <a:gd name="T60" fmla="*/ 180 w 187"/>
                <a:gd name="T61" fmla="*/ 42 h 218"/>
                <a:gd name="T62" fmla="*/ 164 w 187"/>
                <a:gd name="T63" fmla="*/ 51 h 218"/>
                <a:gd name="T64" fmla="*/ 157 w 187"/>
                <a:gd name="T65" fmla="*/ 77 h 218"/>
                <a:gd name="T66" fmla="*/ 155 w 187"/>
                <a:gd name="T67" fmla="*/ 88 h 218"/>
                <a:gd name="T68" fmla="*/ 156 w 187"/>
                <a:gd name="T69" fmla="*/ 98 h 218"/>
                <a:gd name="T70" fmla="*/ 152 w 187"/>
                <a:gd name="T71" fmla="*/ 106 h 218"/>
                <a:gd name="T72" fmla="*/ 151 w 187"/>
                <a:gd name="T73" fmla="*/ 117 h 218"/>
                <a:gd name="T74" fmla="*/ 138 w 187"/>
                <a:gd name="T75" fmla="*/ 119 h 218"/>
                <a:gd name="T76" fmla="*/ 132 w 187"/>
                <a:gd name="T77" fmla="*/ 125 h 218"/>
                <a:gd name="T78" fmla="*/ 145 w 187"/>
                <a:gd name="T79" fmla="*/ 136 h 218"/>
                <a:gd name="T80" fmla="*/ 137 w 187"/>
                <a:gd name="T81" fmla="*/ 142 h 218"/>
                <a:gd name="T82" fmla="*/ 125 w 187"/>
                <a:gd name="T83" fmla="*/ 141 h 218"/>
                <a:gd name="T84" fmla="*/ 134 w 187"/>
                <a:gd name="T85" fmla="*/ 147 h 218"/>
                <a:gd name="T86" fmla="*/ 127 w 187"/>
                <a:gd name="T87" fmla="*/ 159 h 218"/>
                <a:gd name="T88" fmla="*/ 106 w 187"/>
                <a:gd name="T89" fmla="*/ 162 h 218"/>
                <a:gd name="T90" fmla="*/ 88 w 187"/>
                <a:gd name="T91" fmla="*/ 178 h 218"/>
                <a:gd name="T92" fmla="*/ 75 w 187"/>
                <a:gd name="T93" fmla="*/ 180 h 218"/>
                <a:gd name="T94" fmla="*/ 65 w 187"/>
                <a:gd name="T95" fmla="*/ 193 h 218"/>
                <a:gd name="T96" fmla="*/ 62 w 187"/>
                <a:gd name="T97" fmla="*/ 203 h 218"/>
                <a:gd name="T98" fmla="*/ 54 w 187"/>
                <a:gd name="T99" fmla="*/ 212 h 218"/>
                <a:gd name="T100" fmla="*/ 62 w 187"/>
                <a:gd name="T101" fmla="*/ 199 h 218"/>
                <a:gd name="T102" fmla="*/ 139 w 187"/>
                <a:gd name="T103" fmla="*/ 153 h 218"/>
                <a:gd name="T104" fmla="*/ 141 w 187"/>
                <a:gd name="T105" fmla="*/ 126 h 218"/>
                <a:gd name="T106" fmla="*/ 150 w 187"/>
                <a:gd name="T107" fmla="*/ 112 h 218"/>
                <a:gd name="T108" fmla="*/ 154 w 187"/>
                <a:gd name="T109" fmla="*/ 94 h 218"/>
                <a:gd name="T110" fmla="*/ 173 w 187"/>
                <a:gd name="T111" fmla="*/ 29 h 218"/>
                <a:gd name="T112" fmla="*/ 106 w 187"/>
                <a:gd name="T113" fmla="*/ 8 h 218"/>
                <a:gd name="T114" fmla="*/ 84 w 187"/>
                <a:gd name="T115" fmla="*/ 17 h 218"/>
                <a:gd name="T116" fmla="*/ 35 w 187"/>
                <a:gd name="T117" fmla="*/ 101 h 218"/>
                <a:gd name="T118" fmla="*/ 35 w 187"/>
                <a:gd name="T119" fmla="*/ 118 h 218"/>
                <a:gd name="T120" fmla="*/ 37 w 187"/>
                <a:gd name="T121" fmla="*/ 210 h 218"/>
                <a:gd name="T122" fmla="*/ 34 w 187"/>
                <a:gd name="T123" fmla="*/ 154 h 218"/>
                <a:gd name="T124" fmla="*/ 43 w 187"/>
                <a:gd name="T125" fmla="*/ 14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218">
                  <a:moveTo>
                    <a:pt x="55" y="216"/>
                  </a:moveTo>
                  <a:cubicBezTo>
                    <a:pt x="53" y="215"/>
                    <a:pt x="53" y="215"/>
                    <a:pt x="53" y="215"/>
                  </a:cubicBezTo>
                  <a:cubicBezTo>
                    <a:pt x="52" y="215"/>
                    <a:pt x="52" y="215"/>
                    <a:pt x="52" y="215"/>
                  </a:cubicBezTo>
                  <a:cubicBezTo>
                    <a:pt x="52" y="214"/>
                    <a:pt x="52" y="214"/>
                    <a:pt x="52" y="214"/>
                  </a:cubicBezTo>
                  <a:cubicBezTo>
                    <a:pt x="52" y="214"/>
                    <a:pt x="52" y="214"/>
                    <a:pt x="52" y="214"/>
                  </a:cubicBezTo>
                  <a:cubicBezTo>
                    <a:pt x="53" y="214"/>
                    <a:pt x="53" y="214"/>
                    <a:pt x="53" y="214"/>
                  </a:cubicBezTo>
                  <a:cubicBezTo>
                    <a:pt x="53" y="213"/>
                    <a:pt x="53" y="213"/>
                    <a:pt x="53" y="213"/>
                  </a:cubicBezTo>
                  <a:cubicBezTo>
                    <a:pt x="52" y="213"/>
                    <a:pt x="52" y="213"/>
                    <a:pt x="52" y="213"/>
                  </a:cubicBezTo>
                  <a:cubicBezTo>
                    <a:pt x="52" y="214"/>
                    <a:pt x="52" y="214"/>
                    <a:pt x="52" y="214"/>
                  </a:cubicBezTo>
                  <a:cubicBezTo>
                    <a:pt x="51" y="214"/>
                    <a:pt x="51" y="214"/>
                    <a:pt x="51" y="214"/>
                  </a:cubicBezTo>
                  <a:cubicBezTo>
                    <a:pt x="51" y="215"/>
                    <a:pt x="51" y="215"/>
                    <a:pt x="51" y="215"/>
                  </a:cubicBezTo>
                  <a:cubicBezTo>
                    <a:pt x="51" y="215"/>
                    <a:pt x="51" y="215"/>
                    <a:pt x="51" y="215"/>
                  </a:cubicBezTo>
                  <a:cubicBezTo>
                    <a:pt x="50" y="215"/>
                    <a:pt x="50" y="215"/>
                    <a:pt x="50" y="215"/>
                  </a:cubicBezTo>
                  <a:cubicBezTo>
                    <a:pt x="50" y="215"/>
                    <a:pt x="50" y="215"/>
                    <a:pt x="50" y="215"/>
                  </a:cubicBezTo>
                  <a:cubicBezTo>
                    <a:pt x="50" y="216"/>
                    <a:pt x="50" y="216"/>
                    <a:pt x="50" y="216"/>
                  </a:cubicBezTo>
                  <a:cubicBezTo>
                    <a:pt x="50" y="216"/>
                    <a:pt x="50" y="216"/>
                    <a:pt x="50" y="216"/>
                  </a:cubicBezTo>
                  <a:cubicBezTo>
                    <a:pt x="50" y="216"/>
                    <a:pt x="50" y="216"/>
                    <a:pt x="50" y="216"/>
                  </a:cubicBezTo>
                  <a:cubicBezTo>
                    <a:pt x="50" y="215"/>
                    <a:pt x="50" y="215"/>
                    <a:pt x="50" y="215"/>
                  </a:cubicBezTo>
                  <a:cubicBezTo>
                    <a:pt x="50" y="214"/>
                    <a:pt x="50" y="214"/>
                    <a:pt x="50" y="214"/>
                  </a:cubicBezTo>
                  <a:cubicBezTo>
                    <a:pt x="50" y="214"/>
                    <a:pt x="50" y="214"/>
                    <a:pt x="50" y="214"/>
                  </a:cubicBezTo>
                  <a:cubicBezTo>
                    <a:pt x="51" y="213"/>
                    <a:pt x="51" y="213"/>
                    <a:pt x="51" y="213"/>
                  </a:cubicBezTo>
                  <a:cubicBezTo>
                    <a:pt x="51" y="213"/>
                    <a:pt x="51" y="213"/>
                    <a:pt x="51" y="213"/>
                  </a:cubicBezTo>
                  <a:cubicBezTo>
                    <a:pt x="50" y="213"/>
                    <a:pt x="50" y="213"/>
                    <a:pt x="50" y="213"/>
                  </a:cubicBezTo>
                  <a:cubicBezTo>
                    <a:pt x="50" y="214"/>
                    <a:pt x="50" y="214"/>
                    <a:pt x="50" y="214"/>
                  </a:cubicBezTo>
                  <a:cubicBezTo>
                    <a:pt x="49" y="215"/>
                    <a:pt x="49" y="215"/>
                    <a:pt x="49" y="215"/>
                  </a:cubicBezTo>
                  <a:cubicBezTo>
                    <a:pt x="49" y="215"/>
                    <a:pt x="49" y="215"/>
                    <a:pt x="49" y="215"/>
                  </a:cubicBezTo>
                  <a:cubicBezTo>
                    <a:pt x="49" y="214"/>
                    <a:pt x="49" y="214"/>
                    <a:pt x="49" y="214"/>
                  </a:cubicBezTo>
                  <a:cubicBezTo>
                    <a:pt x="49" y="214"/>
                    <a:pt x="49" y="214"/>
                    <a:pt x="49" y="214"/>
                  </a:cubicBezTo>
                  <a:cubicBezTo>
                    <a:pt x="50" y="213"/>
                    <a:pt x="50" y="213"/>
                    <a:pt x="50" y="213"/>
                  </a:cubicBezTo>
                  <a:cubicBezTo>
                    <a:pt x="50" y="212"/>
                    <a:pt x="50" y="212"/>
                    <a:pt x="50" y="212"/>
                  </a:cubicBezTo>
                  <a:cubicBezTo>
                    <a:pt x="50" y="212"/>
                    <a:pt x="50" y="212"/>
                    <a:pt x="50" y="212"/>
                  </a:cubicBezTo>
                  <a:cubicBezTo>
                    <a:pt x="49" y="212"/>
                    <a:pt x="49" y="212"/>
                    <a:pt x="49" y="212"/>
                  </a:cubicBezTo>
                  <a:cubicBezTo>
                    <a:pt x="49" y="213"/>
                    <a:pt x="49" y="213"/>
                    <a:pt x="49" y="213"/>
                  </a:cubicBezTo>
                  <a:cubicBezTo>
                    <a:pt x="48" y="213"/>
                    <a:pt x="48" y="213"/>
                    <a:pt x="48" y="213"/>
                  </a:cubicBezTo>
                  <a:cubicBezTo>
                    <a:pt x="48" y="213"/>
                    <a:pt x="48" y="213"/>
                    <a:pt x="48" y="213"/>
                  </a:cubicBezTo>
                  <a:cubicBezTo>
                    <a:pt x="48" y="212"/>
                    <a:pt x="48" y="212"/>
                    <a:pt x="48" y="212"/>
                  </a:cubicBezTo>
                  <a:cubicBezTo>
                    <a:pt x="49" y="212"/>
                    <a:pt x="49" y="212"/>
                    <a:pt x="49" y="212"/>
                  </a:cubicBezTo>
                  <a:cubicBezTo>
                    <a:pt x="49" y="212"/>
                    <a:pt x="49" y="212"/>
                    <a:pt x="49" y="212"/>
                  </a:cubicBezTo>
                  <a:cubicBezTo>
                    <a:pt x="48" y="212"/>
                    <a:pt x="48" y="212"/>
                    <a:pt x="48" y="212"/>
                  </a:cubicBezTo>
                  <a:cubicBezTo>
                    <a:pt x="48" y="212"/>
                    <a:pt x="48" y="212"/>
                    <a:pt x="48" y="212"/>
                  </a:cubicBezTo>
                  <a:cubicBezTo>
                    <a:pt x="47" y="212"/>
                    <a:pt x="47" y="212"/>
                    <a:pt x="47" y="212"/>
                  </a:cubicBezTo>
                  <a:cubicBezTo>
                    <a:pt x="47" y="213"/>
                    <a:pt x="47" y="213"/>
                    <a:pt x="47" y="213"/>
                  </a:cubicBezTo>
                  <a:cubicBezTo>
                    <a:pt x="47" y="212"/>
                    <a:pt x="47" y="212"/>
                    <a:pt x="47" y="212"/>
                  </a:cubicBezTo>
                  <a:cubicBezTo>
                    <a:pt x="47" y="212"/>
                    <a:pt x="47" y="212"/>
                    <a:pt x="47" y="212"/>
                  </a:cubicBezTo>
                  <a:cubicBezTo>
                    <a:pt x="47" y="212"/>
                    <a:pt x="47" y="212"/>
                    <a:pt x="47" y="212"/>
                  </a:cubicBezTo>
                  <a:cubicBezTo>
                    <a:pt x="46" y="212"/>
                    <a:pt x="46" y="212"/>
                    <a:pt x="46" y="212"/>
                  </a:cubicBezTo>
                  <a:cubicBezTo>
                    <a:pt x="46" y="212"/>
                    <a:pt x="46" y="212"/>
                    <a:pt x="46" y="212"/>
                  </a:cubicBezTo>
                  <a:cubicBezTo>
                    <a:pt x="46" y="212"/>
                    <a:pt x="46" y="212"/>
                    <a:pt x="46" y="212"/>
                  </a:cubicBezTo>
                  <a:cubicBezTo>
                    <a:pt x="47" y="211"/>
                    <a:pt x="47" y="211"/>
                    <a:pt x="47" y="211"/>
                  </a:cubicBezTo>
                  <a:cubicBezTo>
                    <a:pt x="47" y="210"/>
                    <a:pt x="47" y="210"/>
                    <a:pt x="47" y="210"/>
                  </a:cubicBezTo>
                  <a:cubicBezTo>
                    <a:pt x="48" y="210"/>
                    <a:pt x="48" y="210"/>
                    <a:pt x="48" y="210"/>
                  </a:cubicBezTo>
                  <a:cubicBezTo>
                    <a:pt x="49" y="210"/>
                    <a:pt x="49" y="210"/>
                    <a:pt x="49" y="210"/>
                  </a:cubicBezTo>
                  <a:cubicBezTo>
                    <a:pt x="49" y="210"/>
                    <a:pt x="49" y="210"/>
                    <a:pt x="49" y="210"/>
                  </a:cubicBezTo>
                  <a:cubicBezTo>
                    <a:pt x="48" y="210"/>
                    <a:pt x="48" y="210"/>
                    <a:pt x="48" y="210"/>
                  </a:cubicBezTo>
                  <a:cubicBezTo>
                    <a:pt x="47" y="210"/>
                    <a:pt x="47" y="210"/>
                    <a:pt x="47" y="210"/>
                  </a:cubicBezTo>
                  <a:cubicBezTo>
                    <a:pt x="47" y="210"/>
                    <a:pt x="47" y="210"/>
                    <a:pt x="47" y="210"/>
                  </a:cubicBezTo>
                  <a:cubicBezTo>
                    <a:pt x="47" y="210"/>
                    <a:pt x="47" y="210"/>
                    <a:pt x="47" y="210"/>
                  </a:cubicBezTo>
                  <a:cubicBezTo>
                    <a:pt x="48" y="210"/>
                    <a:pt x="48" y="210"/>
                    <a:pt x="48" y="210"/>
                  </a:cubicBezTo>
                  <a:cubicBezTo>
                    <a:pt x="48" y="209"/>
                    <a:pt x="48" y="209"/>
                    <a:pt x="48" y="209"/>
                  </a:cubicBezTo>
                  <a:cubicBezTo>
                    <a:pt x="49" y="209"/>
                    <a:pt x="49" y="209"/>
                    <a:pt x="49" y="209"/>
                  </a:cubicBezTo>
                  <a:cubicBezTo>
                    <a:pt x="50" y="209"/>
                    <a:pt x="50" y="209"/>
                    <a:pt x="50" y="209"/>
                  </a:cubicBezTo>
                  <a:cubicBezTo>
                    <a:pt x="50" y="208"/>
                    <a:pt x="50" y="208"/>
                    <a:pt x="50" y="208"/>
                  </a:cubicBezTo>
                  <a:cubicBezTo>
                    <a:pt x="49" y="208"/>
                    <a:pt x="49" y="208"/>
                    <a:pt x="49" y="208"/>
                  </a:cubicBezTo>
                  <a:cubicBezTo>
                    <a:pt x="49" y="208"/>
                    <a:pt x="49" y="208"/>
                    <a:pt x="49" y="208"/>
                  </a:cubicBezTo>
                  <a:cubicBezTo>
                    <a:pt x="48" y="209"/>
                    <a:pt x="48" y="209"/>
                    <a:pt x="48" y="209"/>
                  </a:cubicBezTo>
                  <a:cubicBezTo>
                    <a:pt x="47" y="209"/>
                    <a:pt x="47" y="209"/>
                    <a:pt x="47" y="209"/>
                  </a:cubicBezTo>
                  <a:cubicBezTo>
                    <a:pt x="46" y="210"/>
                    <a:pt x="46" y="210"/>
                    <a:pt x="46" y="210"/>
                  </a:cubicBezTo>
                  <a:cubicBezTo>
                    <a:pt x="46" y="209"/>
                    <a:pt x="46" y="209"/>
                    <a:pt x="46" y="209"/>
                  </a:cubicBezTo>
                  <a:cubicBezTo>
                    <a:pt x="46" y="209"/>
                    <a:pt x="46" y="209"/>
                    <a:pt x="46" y="209"/>
                  </a:cubicBezTo>
                  <a:cubicBezTo>
                    <a:pt x="47" y="209"/>
                    <a:pt x="47" y="209"/>
                    <a:pt x="47" y="209"/>
                  </a:cubicBezTo>
                  <a:cubicBezTo>
                    <a:pt x="47" y="208"/>
                    <a:pt x="47" y="208"/>
                    <a:pt x="47" y="208"/>
                  </a:cubicBezTo>
                  <a:cubicBezTo>
                    <a:pt x="47" y="208"/>
                    <a:pt x="47" y="208"/>
                    <a:pt x="47" y="208"/>
                  </a:cubicBezTo>
                  <a:cubicBezTo>
                    <a:pt x="47" y="207"/>
                    <a:pt x="47" y="207"/>
                    <a:pt x="47" y="207"/>
                  </a:cubicBezTo>
                  <a:cubicBezTo>
                    <a:pt x="47" y="207"/>
                    <a:pt x="47" y="207"/>
                    <a:pt x="47" y="207"/>
                  </a:cubicBezTo>
                  <a:cubicBezTo>
                    <a:pt x="46" y="207"/>
                    <a:pt x="46" y="207"/>
                    <a:pt x="46" y="207"/>
                  </a:cubicBezTo>
                  <a:cubicBezTo>
                    <a:pt x="46" y="207"/>
                    <a:pt x="46" y="207"/>
                    <a:pt x="46" y="207"/>
                  </a:cubicBezTo>
                  <a:cubicBezTo>
                    <a:pt x="47" y="208"/>
                    <a:pt x="47" y="208"/>
                    <a:pt x="47" y="208"/>
                  </a:cubicBezTo>
                  <a:cubicBezTo>
                    <a:pt x="47" y="208"/>
                    <a:pt x="47" y="208"/>
                    <a:pt x="47" y="208"/>
                  </a:cubicBezTo>
                  <a:cubicBezTo>
                    <a:pt x="46" y="208"/>
                    <a:pt x="46" y="208"/>
                    <a:pt x="46" y="208"/>
                  </a:cubicBezTo>
                  <a:cubicBezTo>
                    <a:pt x="45" y="208"/>
                    <a:pt x="45" y="208"/>
                    <a:pt x="45" y="208"/>
                  </a:cubicBezTo>
                  <a:cubicBezTo>
                    <a:pt x="45" y="208"/>
                    <a:pt x="45" y="208"/>
                    <a:pt x="45" y="208"/>
                  </a:cubicBezTo>
                  <a:cubicBezTo>
                    <a:pt x="44" y="208"/>
                    <a:pt x="44" y="208"/>
                    <a:pt x="44" y="208"/>
                  </a:cubicBezTo>
                  <a:cubicBezTo>
                    <a:pt x="44" y="209"/>
                    <a:pt x="44" y="209"/>
                    <a:pt x="44" y="209"/>
                  </a:cubicBezTo>
                  <a:cubicBezTo>
                    <a:pt x="44" y="209"/>
                    <a:pt x="44" y="209"/>
                    <a:pt x="44" y="209"/>
                  </a:cubicBezTo>
                  <a:cubicBezTo>
                    <a:pt x="43" y="209"/>
                    <a:pt x="43" y="209"/>
                    <a:pt x="43" y="209"/>
                  </a:cubicBezTo>
                  <a:cubicBezTo>
                    <a:pt x="43" y="209"/>
                    <a:pt x="43" y="209"/>
                    <a:pt x="43" y="209"/>
                  </a:cubicBezTo>
                  <a:cubicBezTo>
                    <a:pt x="42" y="209"/>
                    <a:pt x="42" y="209"/>
                    <a:pt x="42" y="209"/>
                  </a:cubicBezTo>
                  <a:cubicBezTo>
                    <a:pt x="42" y="209"/>
                    <a:pt x="42" y="209"/>
                    <a:pt x="42" y="209"/>
                  </a:cubicBezTo>
                  <a:cubicBezTo>
                    <a:pt x="41" y="209"/>
                    <a:pt x="41" y="209"/>
                    <a:pt x="41" y="209"/>
                  </a:cubicBezTo>
                  <a:cubicBezTo>
                    <a:pt x="41" y="209"/>
                    <a:pt x="41" y="209"/>
                    <a:pt x="41" y="209"/>
                  </a:cubicBezTo>
                  <a:cubicBezTo>
                    <a:pt x="40" y="209"/>
                    <a:pt x="40" y="209"/>
                    <a:pt x="40" y="209"/>
                  </a:cubicBezTo>
                  <a:cubicBezTo>
                    <a:pt x="40" y="210"/>
                    <a:pt x="40" y="210"/>
                    <a:pt x="40" y="210"/>
                  </a:cubicBezTo>
                  <a:cubicBezTo>
                    <a:pt x="40" y="210"/>
                    <a:pt x="40" y="210"/>
                    <a:pt x="40" y="210"/>
                  </a:cubicBezTo>
                  <a:cubicBezTo>
                    <a:pt x="40" y="210"/>
                    <a:pt x="40" y="210"/>
                    <a:pt x="40" y="210"/>
                  </a:cubicBezTo>
                  <a:cubicBezTo>
                    <a:pt x="39" y="210"/>
                    <a:pt x="39" y="210"/>
                    <a:pt x="39" y="210"/>
                  </a:cubicBezTo>
                  <a:cubicBezTo>
                    <a:pt x="39" y="210"/>
                    <a:pt x="39" y="210"/>
                    <a:pt x="39" y="210"/>
                  </a:cubicBezTo>
                  <a:cubicBezTo>
                    <a:pt x="39" y="209"/>
                    <a:pt x="39" y="209"/>
                    <a:pt x="39" y="209"/>
                  </a:cubicBezTo>
                  <a:cubicBezTo>
                    <a:pt x="40" y="209"/>
                    <a:pt x="40" y="209"/>
                    <a:pt x="40" y="209"/>
                  </a:cubicBezTo>
                  <a:cubicBezTo>
                    <a:pt x="40" y="209"/>
                    <a:pt x="40" y="209"/>
                    <a:pt x="40" y="209"/>
                  </a:cubicBezTo>
                  <a:cubicBezTo>
                    <a:pt x="40" y="208"/>
                    <a:pt x="40" y="208"/>
                    <a:pt x="40" y="208"/>
                  </a:cubicBezTo>
                  <a:cubicBezTo>
                    <a:pt x="39" y="208"/>
                    <a:pt x="39" y="208"/>
                    <a:pt x="39" y="208"/>
                  </a:cubicBezTo>
                  <a:cubicBezTo>
                    <a:pt x="39" y="207"/>
                    <a:pt x="39" y="207"/>
                    <a:pt x="39" y="207"/>
                  </a:cubicBezTo>
                  <a:cubicBezTo>
                    <a:pt x="39" y="207"/>
                    <a:pt x="39" y="207"/>
                    <a:pt x="39" y="207"/>
                  </a:cubicBezTo>
                  <a:cubicBezTo>
                    <a:pt x="38" y="207"/>
                    <a:pt x="38" y="207"/>
                    <a:pt x="38" y="207"/>
                  </a:cubicBezTo>
                  <a:cubicBezTo>
                    <a:pt x="38" y="207"/>
                    <a:pt x="38" y="207"/>
                    <a:pt x="38" y="207"/>
                  </a:cubicBezTo>
                  <a:cubicBezTo>
                    <a:pt x="37" y="207"/>
                    <a:pt x="37" y="207"/>
                    <a:pt x="37" y="207"/>
                  </a:cubicBezTo>
                  <a:cubicBezTo>
                    <a:pt x="36" y="207"/>
                    <a:pt x="36" y="207"/>
                    <a:pt x="36" y="207"/>
                  </a:cubicBezTo>
                  <a:cubicBezTo>
                    <a:pt x="36" y="207"/>
                    <a:pt x="36" y="207"/>
                    <a:pt x="36" y="207"/>
                  </a:cubicBezTo>
                  <a:cubicBezTo>
                    <a:pt x="37" y="206"/>
                    <a:pt x="37" y="206"/>
                    <a:pt x="37" y="206"/>
                  </a:cubicBezTo>
                  <a:cubicBezTo>
                    <a:pt x="37" y="206"/>
                    <a:pt x="37" y="206"/>
                    <a:pt x="37" y="206"/>
                  </a:cubicBezTo>
                  <a:cubicBezTo>
                    <a:pt x="36" y="206"/>
                    <a:pt x="36" y="206"/>
                    <a:pt x="36" y="206"/>
                  </a:cubicBezTo>
                  <a:cubicBezTo>
                    <a:pt x="36" y="206"/>
                    <a:pt x="36" y="206"/>
                    <a:pt x="36" y="206"/>
                  </a:cubicBezTo>
                  <a:cubicBezTo>
                    <a:pt x="37" y="205"/>
                    <a:pt x="37" y="205"/>
                    <a:pt x="37" y="205"/>
                  </a:cubicBezTo>
                  <a:cubicBezTo>
                    <a:pt x="38" y="205"/>
                    <a:pt x="38" y="205"/>
                    <a:pt x="38" y="205"/>
                  </a:cubicBezTo>
                  <a:cubicBezTo>
                    <a:pt x="38" y="205"/>
                    <a:pt x="38" y="205"/>
                    <a:pt x="38" y="205"/>
                  </a:cubicBezTo>
                  <a:cubicBezTo>
                    <a:pt x="38" y="204"/>
                    <a:pt x="38" y="204"/>
                    <a:pt x="38" y="204"/>
                  </a:cubicBezTo>
                  <a:cubicBezTo>
                    <a:pt x="37" y="204"/>
                    <a:pt x="37" y="204"/>
                    <a:pt x="37" y="204"/>
                  </a:cubicBezTo>
                  <a:cubicBezTo>
                    <a:pt x="36" y="205"/>
                    <a:pt x="36" y="205"/>
                    <a:pt x="36" y="205"/>
                  </a:cubicBezTo>
                  <a:cubicBezTo>
                    <a:pt x="36" y="205"/>
                    <a:pt x="36" y="205"/>
                    <a:pt x="36" y="205"/>
                  </a:cubicBezTo>
                  <a:cubicBezTo>
                    <a:pt x="35" y="205"/>
                    <a:pt x="35" y="205"/>
                    <a:pt x="35" y="205"/>
                  </a:cubicBezTo>
                  <a:cubicBezTo>
                    <a:pt x="34" y="205"/>
                    <a:pt x="34" y="205"/>
                    <a:pt x="34" y="205"/>
                  </a:cubicBezTo>
                  <a:cubicBezTo>
                    <a:pt x="34" y="205"/>
                    <a:pt x="34" y="205"/>
                    <a:pt x="34" y="205"/>
                  </a:cubicBezTo>
                  <a:cubicBezTo>
                    <a:pt x="35" y="204"/>
                    <a:pt x="35" y="204"/>
                    <a:pt x="35" y="204"/>
                  </a:cubicBezTo>
                  <a:cubicBezTo>
                    <a:pt x="35" y="204"/>
                    <a:pt x="35" y="204"/>
                    <a:pt x="35" y="204"/>
                  </a:cubicBezTo>
                  <a:cubicBezTo>
                    <a:pt x="35" y="203"/>
                    <a:pt x="35" y="203"/>
                    <a:pt x="35" y="203"/>
                  </a:cubicBezTo>
                  <a:cubicBezTo>
                    <a:pt x="36" y="203"/>
                    <a:pt x="36" y="203"/>
                    <a:pt x="36" y="203"/>
                  </a:cubicBezTo>
                  <a:cubicBezTo>
                    <a:pt x="36" y="203"/>
                    <a:pt x="36" y="203"/>
                    <a:pt x="36" y="203"/>
                  </a:cubicBezTo>
                  <a:cubicBezTo>
                    <a:pt x="36" y="202"/>
                    <a:pt x="36" y="202"/>
                    <a:pt x="36" y="202"/>
                  </a:cubicBezTo>
                  <a:cubicBezTo>
                    <a:pt x="36" y="202"/>
                    <a:pt x="36" y="202"/>
                    <a:pt x="36" y="202"/>
                  </a:cubicBezTo>
                  <a:cubicBezTo>
                    <a:pt x="35" y="203"/>
                    <a:pt x="35" y="203"/>
                    <a:pt x="35" y="203"/>
                  </a:cubicBezTo>
                  <a:cubicBezTo>
                    <a:pt x="34" y="203"/>
                    <a:pt x="34" y="203"/>
                    <a:pt x="34" y="203"/>
                  </a:cubicBezTo>
                  <a:cubicBezTo>
                    <a:pt x="34" y="203"/>
                    <a:pt x="34" y="203"/>
                    <a:pt x="34" y="203"/>
                  </a:cubicBezTo>
                  <a:cubicBezTo>
                    <a:pt x="34" y="202"/>
                    <a:pt x="34" y="202"/>
                    <a:pt x="34" y="202"/>
                  </a:cubicBezTo>
                  <a:cubicBezTo>
                    <a:pt x="35" y="202"/>
                    <a:pt x="35" y="202"/>
                    <a:pt x="35" y="202"/>
                  </a:cubicBezTo>
                  <a:cubicBezTo>
                    <a:pt x="35" y="202"/>
                    <a:pt x="35" y="202"/>
                    <a:pt x="35" y="202"/>
                  </a:cubicBezTo>
                  <a:cubicBezTo>
                    <a:pt x="36" y="202"/>
                    <a:pt x="36" y="202"/>
                    <a:pt x="36" y="202"/>
                  </a:cubicBezTo>
                  <a:cubicBezTo>
                    <a:pt x="36" y="201"/>
                    <a:pt x="36" y="201"/>
                    <a:pt x="36" y="201"/>
                  </a:cubicBezTo>
                  <a:cubicBezTo>
                    <a:pt x="36" y="201"/>
                    <a:pt x="36" y="201"/>
                    <a:pt x="36" y="201"/>
                  </a:cubicBezTo>
                  <a:cubicBezTo>
                    <a:pt x="37" y="201"/>
                    <a:pt x="37" y="201"/>
                    <a:pt x="37" y="201"/>
                  </a:cubicBezTo>
                  <a:cubicBezTo>
                    <a:pt x="36" y="200"/>
                    <a:pt x="36" y="200"/>
                    <a:pt x="36" y="200"/>
                  </a:cubicBezTo>
                  <a:cubicBezTo>
                    <a:pt x="35" y="201"/>
                    <a:pt x="35" y="201"/>
                    <a:pt x="35" y="201"/>
                  </a:cubicBezTo>
                  <a:cubicBezTo>
                    <a:pt x="35" y="201"/>
                    <a:pt x="35" y="201"/>
                    <a:pt x="35" y="201"/>
                  </a:cubicBezTo>
                  <a:cubicBezTo>
                    <a:pt x="35" y="201"/>
                    <a:pt x="35" y="201"/>
                    <a:pt x="35" y="201"/>
                  </a:cubicBezTo>
                  <a:cubicBezTo>
                    <a:pt x="34" y="201"/>
                    <a:pt x="34" y="201"/>
                    <a:pt x="34" y="201"/>
                  </a:cubicBezTo>
                  <a:cubicBezTo>
                    <a:pt x="34" y="201"/>
                    <a:pt x="34" y="201"/>
                    <a:pt x="34" y="201"/>
                  </a:cubicBezTo>
                  <a:cubicBezTo>
                    <a:pt x="35" y="201"/>
                    <a:pt x="35" y="201"/>
                    <a:pt x="35" y="201"/>
                  </a:cubicBezTo>
                  <a:cubicBezTo>
                    <a:pt x="35" y="200"/>
                    <a:pt x="35" y="200"/>
                    <a:pt x="35" y="200"/>
                  </a:cubicBezTo>
                  <a:cubicBezTo>
                    <a:pt x="34" y="200"/>
                    <a:pt x="34" y="200"/>
                    <a:pt x="34" y="200"/>
                  </a:cubicBezTo>
                  <a:cubicBezTo>
                    <a:pt x="35" y="200"/>
                    <a:pt x="35" y="200"/>
                    <a:pt x="35" y="200"/>
                  </a:cubicBezTo>
                  <a:cubicBezTo>
                    <a:pt x="35" y="199"/>
                    <a:pt x="35" y="199"/>
                    <a:pt x="35" y="199"/>
                  </a:cubicBezTo>
                  <a:cubicBezTo>
                    <a:pt x="34" y="199"/>
                    <a:pt x="34" y="199"/>
                    <a:pt x="34" y="199"/>
                  </a:cubicBezTo>
                  <a:cubicBezTo>
                    <a:pt x="34" y="199"/>
                    <a:pt x="34" y="199"/>
                    <a:pt x="34" y="199"/>
                  </a:cubicBezTo>
                  <a:cubicBezTo>
                    <a:pt x="34" y="199"/>
                    <a:pt x="34" y="199"/>
                    <a:pt x="34" y="199"/>
                  </a:cubicBezTo>
                  <a:cubicBezTo>
                    <a:pt x="34" y="199"/>
                    <a:pt x="34" y="199"/>
                    <a:pt x="34" y="199"/>
                  </a:cubicBezTo>
                  <a:cubicBezTo>
                    <a:pt x="34" y="198"/>
                    <a:pt x="34" y="198"/>
                    <a:pt x="34" y="198"/>
                  </a:cubicBezTo>
                  <a:cubicBezTo>
                    <a:pt x="33" y="198"/>
                    <a:pt x="33" y="198"/>
                    <a:pt x="33" y="198"/>
                  </a:cubicBezTo>
                  <a:cubicBezTo>
                    <a:pt x="33" y="198"/>
                    <a:pt x="33" y="198"/>
                    <a:pt x="33" y="198"/>
                  </a:cubicBezTo>
                  <a:cubicBezTo>
                    <a:pt x="33" y="198"/>
                    <a:pt x="33" y="198"/>
                    <a:pt x="33" y="198"/>
                  </a:cubicBezTo>
                  <a:cubicBezTo>
                    <a:pt x="32" y="198"/>
                    <a:pt x="32" y="198"/>
                    <a:pt x="32" y="198"/>
                  </a:cubicBezTo>
                  <a:cubicBezTo>
                    <a:pt x="33" y="197"/>
                    <a:pt x="33" y="197"/>
                    <a:pt x="33" y="197"/>
                  </a:cubicBezTo>
                  <a:cubicBezTo>
                    <a:pt x="33" y="197"/>
                    <a:pt x="33" y="197"/>
                    <a:pt x="33" y="197"/>
                  </a:cubicBezTo>
                  <a:cubicBezTo>
                    <a:pt x="34" y="197"/>
                    <a:pt x="34" y="197"/>
                    <a:pt x="34" y="197"/>
                  </a:cubicBezTo>
                  <a:cubicBezTo>
                    <a:pt x="34" y="196"/>
                    <a:pt x="34" y="196"/>
                    <a:pt x="34" y="196"/>
                  </a:cubicBezTo>
                  <a:cubicBezTo>
                    <a:pt x="34" y="196"/>
                    <a:pt x="34" y="196"/>
                    <a:pt x="34" y="196"/>
                  </a:cubicBezTo>
                  <a:cubicBezTo>
                    <a:pt x="34" y="195"/>
                    <a:pt x="34" y="195"/>
                    <a:pt x="34" y="195"/>
                  </a:cubicBezTo>
                  <a:cubicBezTo>
                    <a:pt x="34" y="195"/>
                    <a:pt x="34" y="195"/>
                    <a:pt x="34" y="195"/>
                  </a:cubicBezTo>
                  <a:cubicBezTo>
                    <a:pt x="34" y="195"/>
                    <a:pt x="34" y="195"/>
                    <a:pt x="34" y="195"/>
                  </a:cubicBezTo>
                  <a:cubicBezTo>
                    <a:pt x="34" y="195"/>
                    <a:pt x="34" y="195"/>
                    <a:pt x="34" y="195"/>
                  </a:cubicBezTo>
                  <a:cubicBezTo>
                    <a:pt x="34" y="195"/>
                    <a:pt x="34" y="195"/>
                    <a:pt x="34" y="195"/>
                  </a:cubicBezTo>
                  <a:cubicBezTo>
                    <a:pt x="33" y="195"/>
                    <a:pt x="33" y="195"/>
                    <a:pt x="33" y="195"/>
                  </a:cubicBezTo>
                  <a:cubicBezTo>
                    <a:pt x="33" y="195"/>
                    <a:pt x="33" y="195"/>
                    <a:pt x="33" y="195"/>
                  </a:cubicBezTo>
                  <a:cubicBezTo>
                    <a:pt x="32" y="195"/>
                    <a:pt x="32" y="195"/>
                    <a:pt x="32" y="195"/>
                  </a:cubicBezTo>
                  <a:cubicBezTo>
                    <a:pt x="32" y="195"/>
                    <a:pt x="32" y="195"/>
                    <a:pt x="32" y="195"/>
                  </a:cubicBezTo>
                  <a:cubicBezTo>
                    <a:pt x="32" y="194"/>
                    <a:pt x="32" y="194"/>
                    <a:pt x="32" y="194"/>
                  </a:cubicBezTo>
                  <a:cubicBezTo>
                    <a:pt x="32" y="194"/>
                    <a:pt x="32" y="194"/>
                    <a:pt x="32" y="194"/>
                  </a:cubicBezTo>
                  <a:cubicBezTo>
                    <a:pt x="33" y="193"/>
                    <a:pt x="33" y="193"/>
                    <a:pt x="33" y="193"/>
                  </a:cubicBezTo>
                  <a:cubicBezTo>
                    <a:pt x="33" y="193"/>
                    <a:pt x="33" y="193"/>
                    <a:pt x="33" y="193"/>
                  </a:cubicBezTo>
                  <a:cubicBezTo>
                    <a:pt x="33" y="193"/>
                    <a:pt x="33" y="193"/>
                    <a:pt x="33" y="193"/>
                  </a:cubicBezTo>
                  <a:cubicBezTo>
                    <a:pt x="32" y="193"/>
                    <a:pt x="32" y="193"/>
                    <a:pt x="32" y="193"/>
                  </a:cubicBezTo>
                  <a:cubicBezTo>
                    <a:pt x="31" y="193"/>
                    <a:pt x="31" y="193"/>
                    <a:pt x="31" y="193"/>
                  </a:cubicBezTo>
                  <a:cubicBezTo>
                    <a:pt x="31" y="193"/>
                    <a:pt x="31" y="193"/>
                    <a:pt x="31" y="193"/>
                  </a:cubicBezTo>
                  <a:cubicBezTo>
                    <a:pt x="31" y="193"/>
                    <a:pt x="31" y="193"/>
                    <a:pt x="31" y="193"/>
                  </a:cubicBezTo>
                  <a:cubicBezTo>
                    <a:pt x="31" y="192"/>
                    <a:pt x="31" y="192"/>
                    <a:pt x="31" y="192"/>
                  </a:cubicBezTo>
                  <a:cubicBezTo>
                    <a:pt x="31" y="192"/>
                    <a:pt x="31" y="192"/>
                    <a:pt x="31" y="192"/>
                  </a:cubicBezTo>
                  <a:cubicBezTo>
                    <a:pt x="32" y="192"/>
                    <a:pt x="32" y="192"/>
                    <a:pt x="32" y="192"/>
                  </a:cubicBezTo>
                  <a:cubicBezTo>
                    <a:pt x="33" y="192"/>
                    <a:pt x="33" y="192"/>
                    <a:pt x="33" y="192"/>
                  </a:cubicBezTo>
                  <a:cubicBezTo>
                    <a:pt x="33" y="192"/>
                    <a:pt x="33" y="192"/>
                    <a:pt x="33" y="192"/>
                  </a:cubicBezTo>
                  <a:cubicBezTo>
                    <a:pt x="33" y="192"/>
                    <a:pt x="33" y="192"/>
                    <a:pt x="33" y="192"/>
                  </a:cubicBezTo>
                  <a:cubicBezTo>
                    <a:pt x="33" y="192"/>
                    <a:pt x="33" y="192"/>
                    <a:pt x="33" y="192"/>
                  </a:cubicBezTo>
                  <a:cubicBezTo>
                    <a:pt x="32" y="192"/>
                    <a:pt x="32" y="192"/>
                    <a:pt x="32" y="192"/>
                  </a:cubicBezTo>
                  <a:cubicBezTo>
                    <a:pt x="31" y="192"/>
                    <a:pt x="31" y="192"/>
                    <a:pt x="31" y="192"/>
                  </a:cubicBezTo>
                  <a:cubicBezTo>
                    <a:pt x="31" y="192"/>
                    <a:pt x="31" y="192"/>
                    <a:pt x="31" y="192"/>
                  </a:cubicBezTo>
                  <a:cubicBezTo>
                    <a:pt x="30" y="191"/>
                    <a:pt x="30" y="191"/>
                    <a:pt x="30" y="191"/>
                  </a:cubicBezTo>
                  <a:cubicBezTo>
                    <a:pt x="31" y="191"/>
                    <a:pt x="31" y="191"/>
                    <a:pt x="31" y="191"/>
                  </a:cubicBezTo>
                  <a:cubicBezTo>
                    <a:pt x="32" y="191"/>
                    <a:pt x="32" y="191"/>
                    <a:pt x="32" y="191"/>
                  </a:cubicBezTo>
                  <a:cubicBezTo>
                    <a:pt x="33" y="191"/>
                    <a:pt x="33" y="191"/>
                    <a:pt x="33" y="191"/>
                  </a:cubicBezTo>
                  <a:cubicBezTo>
                    <a:pt x="32" y="190"/>
                    <a:pt x="32" y="190"/>
                    <a:pt x="32" y="190"/>
                  </a:cubicBezTo>
                  <a:cubicBezTo>
                    <a:pt x="32" y="190"/>
                    <a:pt x="32" y="190"/>
                    <a:pt x="32" y="190"/>
                  </a:cubicBezTo>
                  <a:cubicBezTo>
                    <a:pt x="31" y="190"/>
                    <a:pt x="31" y="190"/>
                    <a:pt x="31" y="190"/>
                  </a:cubicBezTo>
                  <a:cubicBezTo>
                    <a:pt x="32" y="190"/>
                    <a:pt x="32" y="190"/>
                    <a:pt x="32" y="190"/>
                  </a:cubicBezTo>
                  <a:cubicBezTo>
                    <a:pt x="32" y="190"/>
                    <a:pt x="32" y="190"/>
                    <a:pt x="32" y="190"/>
                  </a:cubicBezTo>
                  <a:cubicBezTo>
                    <a:pt x="33" y="190"/>
                    <a:pt x="33" y="190"/>
                    <a:pt x="33" y="190"/>
                  </a:cubicBezTo>
                  <a:cubicBezTo>
                    <a:pt x="33" y="190"/>
                    <a:pt x="33" y="190"/>
                    <a:pt x="33" y="190"/>
                  </a:cubicBezTo>
                  <a:cubicBezTo>
                    <a:pt x="34" y="190"/>
                    <a:pt x="34" y="190"/>
                    <a:pt x="34" y="190"/>
                  </a:cubicBezTo>
                  <a:cubicBezTo>
                    <a:pt x="34" y="189"/>
                    <a:pt x="34" y="189"/>
                    <a:pt x="34" y="189"/>
                  </a:cubicBezTo>
                  <a:cubicBezTo>
                    <a:pt x="33" y="189"/>
                    <a:pt x="33" y="189"/>
                    <a:pt x="33" y="189"/>
                  </a:cubicBezTo>
                  <a:cubicBezTo>
                    <a:pt x="33" y="190"/>
                    <a:pt x="33" y="190"/>
                    <a:pt x="33" y="190"/>
                  </a:cubicBezTo>
                  <a:cubicBezTo>
                    <a:pt x="32" y="190"/>
                    <a:pt x="32" y="190"/>
                    <a:pt x="32" y="190"/>
                  </a:cubicBezTo>
                  <a:cubicBezTo>
                    <a:pt x="32" y="189"/>
                    <a:pt x="32" y="189"/>
                    <a:pt x="32" y="189"/>
                  </a:cubicBezTo>
                  <a:cubicBezTo>
                    <a:pt x="31" y="189"/>
                    <a:pt x="31" y="189"/>
                    <a:pt x="31" y="189"/>
                  </a:cubicBezTo>
                  <a:cubicBezTo>
                    <a:pt x="31" y="190"/>
                    <a:pt x="31" y="190"/>
                    <a:pt x="31" y="190"/>
                  </a:cubicBezTo>
                  <a:cubicBezTo>
                    <a:pt x="30" y="190"/>
                    <a:pt x="30" y="190"/>
                    <a:pt x="30" y="190"/>
                  </a:cubicBezTo>
                  <a:cubicBezTo>
                    <a:pt x="30" y="190"/>
                    <a:pt x="30" y="190"/>
                    <a:pt x="30" y="190"/>
                  </a:cubicBezTo>
                  <a:cubicBezTo>
                    <a:pt x="30" y="189"/>
                    <a:pt x="30" y="189"/>
                    <a:pt x="30" y="189"/>
                  </a:cubicBezTo>
                  <a:cubicBezTo>
                    <a:pt x="30" y="189"/>
                    <a:pt x="30" y="189"/>
                    <a:pt x="30" y="189"/>
                  </a:cubicBezTo>
                  <a:cubicBezTo>
                    <a:pt x="31" y="189"/>
                    <a:pt x="31" y="189"/>
                    <a:pt x="31" y="189"/>
                  </a:cubicBezTo>
                  <a:cubicBezTo>
                    <a:pt x="32" y="188"/>
                    <a:pt x="32" y="188"/>
                    <a:pt x="32" y="188"/>
                  </a:cubicBezTo>
                  <a:cubicBezTo>
                    <a:pt x="32" y="188"/>
                    <a:pt x="32" y="188"/>
                    <a:pt x="32" y="188"/>
                  </a:cubicBezTo>
                  <a:cubicBezTo>
                    <a:pt x="31" y="188"/>
                    <a:pt x="31" y="188"/>
                    <a:pt x="31" y="188"/>
                  </a:cubicBezTo>
                  <a:cubicBezTo>
                    <a:pt x="30" y="188"/>
                    <a:pt x="30" y="188"/>
                    <a:pt x="30" y="188"/>
                  </a:cubicBezTo>
                  <a:cubicBezTo>
                    <a:pt x="30" y="188"/>
                    <a:pt x="30" y="188"/>
                    <a:pt x="30" y="188"/>
                  </a:cubicBezTo>
                  <a:cubicBezTo>
                    <a:pt x="30" y="187"/>
                    <a:pt x="30" y="187"/>
                    <a:pt x="30" y="187"/>
                  </a:cubicBezTo>
                  <a:cubicBezTo>
                    <a:pt x="31" y="187"/>
                    <a:pt x="31" y="187"/>
                    <a:pt x="31" y="187"/>
                  </a:cubicBezTo>
                  <a:cubicBezTo>
                    <a:pt x="32" y="187"/>
                    <a:pt x="32" y="187"/>
                    <a:pt x="32" y="187"/>
                  </a:cubicBezTo>
                  <a:cubicBezTo>
                    <a:pt x="33" y="187"/>
                    <a:pt x="33" y="187"/>
                    <a:pt x="33" y="187"/>
                  </a:cubicBezTo>
                  <a:cubicBezTo>
                    <a:pt x="34" y="187"/>
                    <a:pt x="34" y="187"/>
                    <a:pt x="34" y="187"/>
                  </a:cubicBezTo>
                  <a:cubicBezTo>
                    <a:pt x="35" y="186"/>
                    <a:pt x="35" y="186"/>
                    <a:pt x="35" y="186"/>
                  </a:cubicBezTo>
                  <a:cubicBezTo>
                    <a:pt x="35" y="186"/>
                    <a:pt x="35" y="186"/>
                    <a:pt x="35" y="186"/>
                  </a:cubicBezTo>
                  <a:cubicBezTo>
                    <a:pt x="35" y="186"/>
                    <a:pt x="35" y="186"/>
                    <a:pt x="35" y="186"/>
                  </a:cubicBezTo>
                  <a:cubicBezTo>
                    <a:pt x="34" y="186"/>
                    <a:pt x="34" y="186"/>
                    <a:pt x="34" y="186"/>
                  </a:cubicBezTo>
                  <a:cubicBezTo>
                    <a:pt x="33" y="186"/>
                    <a:pt x="33" y="186"/>
                    <a:pt x="33" y="186"/>
                  </a:cubicBezTo>
                  <a:cubicBezTo>
                    <a:pt x="32" y="186"/>
                    <a:pt x="32" y="186"/>
                    <a:pt x="32" y="186"/>
                  </a:cubicBezTo>
                  <a:cubicBezTo>
                    <a:pt x="31" y="187"/>
                    <a:pt x="31" y="187"/>
                    <a:pt x="31" y="187"/>
                  </a:cubicBezTo>
                  <a:cubicBezTo>
                    <a:pt x="30" y="187"/>
                    <a:pt x="30" y="187"/>
                    <a:pt x="30" y="187"/>
                  </a:cubicBezTo>
                  <a:cubicBezTo>
                    <a:pt x="30" y="186"/>
                    <a:pt x="30" y="186"/>
                    <a:pt x="30" y="186"/>
                  </a:cubicBezTo>
                  <a:cubicBezTo>
                    <a:pt x="30" y="186"/>
                    <a:pt x="30" y="186"/>
                    <a:pt x="30" y="186"/>
                  </a:cubicBezTo>
                  <a:cubicBezTo>
                    <a:pt x="32" y="186"/>
                    <a:pt x="32" y="186"/>
                    <a:pt x="32" y="186"/>
                  </a:cubicBezTo>
                  <a:cubicBezTo>
                    <a:pt x="32" y="186"/>
                    <a:pt x="32" y="186"/>
                    <a:pt x="32" y="186"/>
                  </a:cubicBezTo>
                  <a:cubicBezTo>
                    <a:pt x="33" y="185"/>
                    <a:pt x="33" y="185"/>
                    <a:pt x="33" y="185"/>
                  </a:cubicBezTo>
                  <a:cubicBezTo>
                    <a:pt x="34" y="185"/>
                    <a:pt x="34" y="185"/>
                    <a:pt x="34" y="185"/>
                  </a:cubicBezTo>
                  <a:cubicBezTo>
                    <a:pt x="34" y="185"/>
                    <a:pt x="34" y="185"/>
                    <a:pt x="34" y="185"/>
                  </a:cubicBezTo>
                  <a:cubicBezTo>
                    <a:pt x="35" y="186"/>
                    <a:pt x="35" y="186"/>
                    <a:pt x="35" y="186"/>
                  </a:cubicBezTo>
                  <a:cubicBezTo>
                    <a:pt x="35" y="186"/>
                    <a:pt x="35" y="186"/>
                    <a:pt x="35" y="186"/>
                  </a:cubicBezTo>
                  <a:cubicBezTo>
                    <a:pt x="35" y="185"/>
                    <a:pt x="35" y="185"/>
                    <a:pt x="35" y="185"/>
                  </a:cubicBezTo>
                  <a:cubicBezTo>
                    <a:pt x="35" y="185"/>
                    <a:pt x="35" y="185"/>
                    <a:pt x="35" y="185"/>
                  </a:cubicBezTo>
                  <a:cubicBezTo>
                    <a:pt x="34" y="184"/>
                    <a:pt x="34" y="184"/>
                    <a:pt x="34" y="184"/>
                  </a:cubicBezTo>
                  <a:cubicBezTo>
                    <a:pt x="34" y="184"/>
                    <a:pt x="34" y="184"/>
                    <a:pt x="34" y="184"/>
                  </a:cubicBezTo>
                  <a:cubicBezTo>
                    <a:pt x="34" y="184"/>
                    <a:pt x="34" y="184"/>
                    <a:pt x="34" y="184"/>
                  </a:cubicBezTo>
                  <a:cubicBezTo>
                    <a:pt x="34" y="184"/>
                    <a:pt x="34" y="184"/>
                    <a:pt x="34" y="184"/>
                  </a:cubicBezTo>
                  <a:cubicBezTo>
                    <a:pt x="34" y="184"/>
                    <a:pt x="34" y="184"/>
                    <a:pt x="34" y="184"/>
                  </a:cubicBezTo>
                  <a:cubicBezTo>
                    <a:pt x="35" y="184"/>
                    <a:pt x="35" y="184"/>
                    <a:pt x="35" y="184"/>
                  </a:cubicBezTo>
                  <a:cubicBezTo>
                    <a:pt x="35" y="184"/>
                    <a:pt x="35" y="184"/>
                    <a:pt x="35" y="184"/>
                  </a:cubicBezTo>
                  <a:cubicBezTo>
                    <a:pt x="35" y="184"/>
                    <a:pt x="35" y="184"/>
                    <a:pt x="35" y="184"/>
                  </a:cubicBezTo>
                  <a:cubicBezTo>
                    <a:pt x="36" y="185"/>
                    <a:pt x="36" y="185"/>
                    <a:pt x="36" y="185"/>
                  </a:cubicBezTo>
                  <a:cubicBezTo>
                    <a:pt x="36" y="185"/>
                    <a:pt x="36" y="185"/>
                    <a:pt x="36" y="185"/>
                  </a:cubicBezTo>
                  <a:cubicBezTo>
                    <a:pt x="37" y="185"/>
                    <a:pt x="37" y="185"/>
                    <a:pt x="37" y="185"/>
                  </a:cubicBezTo>
                  <a:cubicBezTo>
                    <a:pt x="36" y="184"/>
                    <a:pt x="36" y="184"/>
                    <a:pt x="36" y="184"/>
                  </a:cubicBezTo>
                  <a:cubicBezTo>
                    <a:pt x="36" y="184"/>
                    <a:pt x="36" y="184"/>
                    <a:pt x="36" y="184"/>
                  </a:cubicBezTo>
                  <a:cubicBezTo>
                    <a:pt x="36" y="183"/>
                    <a:pt x="36" y="183"/>
                    <a:pt x="36" y="183"/>
                  </a:cubicBezTo>
                  <a:cubicBezTo>
                    <a:pt x="36" y="182"/>
                    <a:pt x="36" y="182"/>
                    <a:pt x="36" y="182"/>
                  </a:cubicBezTo>
                  <a:cubicBezTo>
                    <a:pt x="36" y="182"/>
                    <a:pt x="36" y="182"/>
                    <a:pt x="36" y="182"/>
                  </a:cubicBezTo>
                  <a:cubicBezTo>
                    <a:pt x="36" y="182"/>
                    <a:pt x="36" y="182"/>
                    <a:pt x="36" y="182"/>
                  </a:cubicBezTo>
                  <a:cubicBezTo>
                    <a:pt x="35" y="183"/>
                    <a:pt x="35" y="183"/>
                    <a:pt x="35" y="183"/>
                  </a:cubicBezTo>
                  <a:cubicBezTo>
                    <a:pt x="35" y="183"/>
                    <a:pt x="35" y="183"/>
                    <a:pt x="35" y="183"/>
                  </a:cubicBezTo>
                  <a:cubicBezTo>
                    <a:pt x="35" y="182"/>
                    <a:pt x="35" y="182"/>
                    <a:pt x="35" y="182"/>
                  </a:cubicBezTo>
                  <a:cubicBezTo>
                    <a:pt x="34" y="182"/>
                    <a:pt x="34" y="182"/>
                    <a:pt x="34" y="182"/>
                  </a:cubicBezTo>
                  <a:cubicBezTo>
                    <a:pt x="33" y="183"/>
                    <a:pt x="33" y="183"/>
                    <a:pt x="33" y="183"/>
                  </a:cubicBezTo>
                  <a:cubicBezTo>
                    <a:pt x="33" y="184"/>
                    <a:pt x="33" y="184"/>
                    <a:pt x="33" y="184"/>
                  </a:cubicBezTo>
                  <a:cubicBezTo>
                    <a:pt x="32" y="183"/>
                    <a:pt x="32" y="183"/>
                    <a:pt x="32" y="183"/>
                  </a:cubicBezTo>
                  <a:cubicBezTo>
                    <a:pt x="33" y="183"/>
                    <a:pt x="33" y="183"/>
                    <a:pt x="33" y="183"/>
                  </a:cubicBezTo>
                  <a:cubicBezTo>
                    <a:pt x="33" y="183"/>
                    <a:pt x="33" y="183"/>
                    <a:pt x="33" y="183"/>
                  </a:cubicBezTo>
                  <a:cubicBezTo>
                    <a:pt x="33" y="183"/>
                    <a:pt x="33" y="183"/>
                    <a:pt x="33" y="183"/>
                  </a:cubicBezTo>
                  <a:cubicBezTo>
                    <a:pt x="32" y="183"/>
                    <a:pt x="32" y="183"/>
                    <a:pt x="32" y="183"/>
                  </a:cubicBezTo>
                  <a:cubicBezTo>
                    <a:pt x="32" y="183"/>
                    <a:pt x="32" y="183"/>
                    <a:pt x="32" y="183"/>
                  </a:cubicBezTo>
                  <a:cubicBezTo>
                    <a:pt x="32" y="183"/>
                    <a:pt x="32" y="183"/>
                    <a:pt x="32" y="183"/>
                  </a:cubicBezTo>
                  <a:cubicBezTo>
                    <a:pt x="31" y="184"/>
                    <a:pt x="31" y="184"/>
                    <a:pt x="31" y="184"/>
                  </a:cubicBezTo>
                  <a:cubicBezTo>
                    <a:pt x="30" y="184"/>
                    <a:pt x="30" y="184"/>
                    <a:pt x="30" y="184"/>
                  </a:cubicBezTo>
                  <a:cubicBezTo>
                    <a:pt x="30" y="185"/>
                    <a:pt x="30" y="185"/>
                    <a:pt x="30" y="185"/>
                  </a:cubicBezTo>
                  <a:cubicBezTo>
                    <a:pt x="29" y="185"/>
                    <a:pt x="29" y="185"/>
                    <a:pt x="29" y="185"/>
                  </a:cubicBezTo>
                  <a:cubicBezTo>
                    <a:pt x="29" y="185"/>
                    <a:pt x="29" y="185"/>
                    <a:pt x="29" y="185"/>
                  </a:cubicBezTo>
                  <a:cubicBezTo>
                    <a:pt x="29" y="184"/>
                    <a:pt x="29" y="184"/>
                    <a:pt x="29" y="184"/>
                  </a:cubicBezTo>
                  <a:cubicBezTo>
                    <a:pt x="29" y="183"/>
                    <a:pt x="29" y="183"/>
                    <a:pt x="29" y="183"/>
                  </a:cubicBezTo>
                  <a:cubicBezTo>
                    <a:pt x="29" y="183"/>
                    <a:pt x="29" y="183"/>
                    <a:pt x="29" y="183"/>
                  </a:cubicBezTo>
                  <a:cubicBezTo>
                    <a:pt x="29" y="182"/>
                    <a:pt x="29" y="182"/>
                    <a:pt x="29" y="182"/>
                  </a:cubicBezTo>
                  <a:cubicBezTo>
                    <a:pt x="29" y="182"/>
                    <a:pt x="29" y="182"/>
                    <a:pt x="29" y="182"/>
                  </a:cubicBezTo>
                  <a:cubicBezTo>
                    <a:pt x="30" y="182"/>
                    <a:pt x="30" y="182"/>
                    <a:pt x="30" y="182"/>
                  </a:cubicBezTo>
                  <a:cubicBezTo>
                    <a:pt x="31" y="181"/>
                    <a:pt x="31" y="181"/>
                    <a:pt x="31" y="181"/>
                  </a:cubicBezTo>
                  <a:cubicBezTo>
                    <a:pt x="32" y="181"/>
                    <a:pt x="32" y="181"/>
                    <a:pt x="32" y="181"/>
                  </a:cubicBezTo>
                  <a:cubicBezTo>
                    <a:pt x="32" y="181"/>
                    <a:pt x="32" y="181"/>
                    <a:pt x="32" y="181"/>
                  </a:cubicBezTo>
                  <a:cubicBezTo>
                    <a:pt x="32" y="181"/>
                    <a:pt x="32" y="181"/>
                    <a:pt x="32" y="181"/>
                  </a:cubicBezTo>
                  <a:cubicBezTo>
                    <a:pt x="32" y="180"/>
                    <a:pt x="32" y="180"/>
                    <a:pt x="32" y="180"/>
                  </a:cubicBezTo>
                  <a:cubicBezTo>
                    <a:pt x="32" y="180"/>
                    <a:pt x="32" y="180"/>
                    <a:pt x="32" y="180"/>
                  </a:cubicBezTo>
                  <a:cubicBezTo>
                    <a:pt x="31" y="181"/>
                    <a:pt x="31" y="181"/>
                    <a:pt x="31" y="181"/>
                  </a:cubicBezTo>
                  <a:cubicBezTo>
                    <a:pt x="31" y="181"/>
                    <a:pt x="31" y="181"/>
                    <a:pt x="31" y="181"/>
                  </a:cubicBezTo>
                  <a:cubicBezTo>
                    <a:pt x="31" y="181"/>
                    <a:pt x="31" y="181"/>
                    <a:pt x="31" y="181"/>
                  </a:cubicBezTo>
                  <a:cubicBezTo>
                    <a:pt x="30" y="181"/>
                    <a:pt x="30" y="181"/>
                    <a:pt x="30" y="181"/>
                  </a:cubicBezTo>
                  <a:cubicBezTo>
                    <a:pt x="29" y="181"/>
                    <a:pt x="29" y="181"/>
                    <a:pt x="29" y="181"/>
                  </a:cubicBezTo>
                  <a:cubicBezTo>
                    <a:pt x="29" y="181"/>
                    <a:pt x="29" y="181"/>
                    <a:pt x="29" y="181"/>
                  </a:cubicBezTo>
                  <a:cubicBezTo>
                    <a:pt x="29" y="180"/>
                    <a:pt x="29" y="180"/>
                    <a:pt x="29" y="180"/>
                  </a:cubicBezTo>
                  <a:cubicBezTo>
                    <a:pt x="30" y="179"/>
                    <a:pt x="30" y="179"/>
                    <a:pt x="30" y="179"/>
                  </a:cubicBezTo>
                  <a:cubicBezTo>
                    <a:pt x="30" y="179"/>
                    <a:pt x="30" y="179"/>
                    <a:pt x="30" y="179"/>
                  </a:cubicBezTo>
                  <a:cubicBezTo>
                    <a:pt x="29" y="178"/>
                    <a:pt x="29" y="178"/>
                    <a:pt x="29" y="178"/>
                  </a:cubicBezTo>
                  <a:cubicBezTo>
                    <a:pt x="29" y="178"/>
                    <a:pt x="29" y="178"/>
                    <a:pt x="29" y="178"/>
                  </a:cubicBezTo>
                  <a:cubicBezTo>
                    <a:pt x="29" y="179"/>
                    <a:pt x="29" y="179"/>
                    <a:pt x="29" y="179"/>
                  </a:cubicBezTo>
                  <a:cubicBezTo>
                    <a:pt x="28" y="179"/>
                    <a:pt x="28" y="179"/>
                    <a:pt x="28" y="179"/>
                  </a:cubicBezTo>
                  <a:cubicBezTo>
                    <a:pt x="28" y="178"/>
                    <a:pt x="28" y="178"/>
                    <a:pt x="28" y="178"/>
                  </a:cubicBezTo>
                  <a:cubicBezTo>
                    <a:pt x="29" y="178"/>
                    <a:pt x="29" y="178"/>
                    <a:pt x="29" y="178"/>
                  </a:cubicBezTo>
                  <a:cubicBezTo>
                    <a:pt x="30" y="178"/>
                    <a:pt x="30" y="178"/>
                    <a:pt x="30" y="178"/>
                  </a:cubicBezTo>
                  <a:cubicBezTo>
                    <a:pt x="30" y="177"/>
                    <a:pt x="30" y="177"/>
                    <a:pt x="30" y="177"/>
                  </a:cubicBezTo>
                  <a:cubicBezTo>
                    <a:pt x="31" y="177"/>
                    <a:pt x="31" y="177"/>
                    <a:pt x="31" y="177"/>
                  </a:cubicBezTo>
                  <a:cubicBezTo>
                    <a:pt x="32" y="177"/>
                    <a:pt x="32" y="177"/>
                    <a:pt x="32" y="177"/>
                  </a:cubicBezTo>
                  <a:cubicBezTo>
                    <a:pt x="32" y="176"/>
                    <a:pt x="32" y="176"/>
                    <a:pt x="32" y="176"/>
                  </a:cubicBezTo>
                  <a:cubicBezTo>
                    <a:pt x="32" y="176"/>
                    <a:pt x="32" y="176"/>
                    <a:pt x="32" y="176"/>
                  </a:cubicBezTo>
                  <a:cubicBezTo>
                    <a:pt x="33" y="176"/>
                    <a:pt x="33" y="176"/>
                    <a:pt x="33" y="176"/>
                  </a:cubicBezTo>
                  <a:cubicBezTo>
                    <a:pt x="33" y="176"/>
                    <a:pt x="33" y="176"/>
                    <a:pt x="33" y="176"/>
                  </a:cubicBezTo>
                  <a:cubicBezTo>
                    <a:pt x="33" y="175"/>
                    <a:pt x="33" y="175"/>
                    <a:pt x="33" y="175"/>
                  </a:cubicBezTo>
                  <a:cubicBezTo>
                    <a:pt x="35" y="175"/>
                    <a:pt x="35" y="175"/>
                    <a:pt x="35" y="175"/>
                  </a:cubicBezTo>
                  <a:cubicBezTo>
                    <a:pt x="35" y="176"/>
                    <a:pt x="35" y="176"/>
                    <a:pt x="35" y="176"/>
                  </a:cubicBezTo>
                  <a:cubicBezTo>
                    <a:pt x="36" y="176"/>
                    <a:pt x="36" y="176"/>
                    <a:pt x="36" y="176"/>
                  </a:cubicBezTo>
                  <a:cubicBezTo>
                    <a:pt x="35" y="175"/>
                    <a:pt x="35" y="175"/>
                    <a:pt x="35" y="175"/>
                  </a:cubicBezTo>
                  <a:cubicBezTo>
                    <a:pt x="35" y="175"/>
                    <a:pt x="35" y="175"/>
                    <a:pt x="35" y="175"/>
                  </a:cubicBezTo>
                  <a:cubicBezTo>
                    <a:pt x="34" y="175"/>
                    <a:pt x="34" y="175"/>
                    <a:pt x="34" y="175"/>
                  </a:cubicBezTo>
                  <a:cubicBezTo>
                    <a:pt x="34" y="174"/>
                    <a:pt x="34" y="174"/>
                    <a:pt x="34" y="174"/>
                  </a:cubicBezTo>
                  <a:cubicBezTo>
                    <a:pt x="32" y="175"/>
                    <a:pt x="32" y="175"/>
                    <a:pt x="32" y="175"/>
                  </a:cubicBezTo>
                  <a:cubicBezTo>
                    <a:pt x="32" y="175"/>
                    <a:pt x="32" y="175"/>
                    <a:pt x="32" y="175"/>
                  </a:cubicBezTo>
                  <a:cubicBezTo>
                    <a:pt x="31" y="176"/>
                    <a:pt x="31" y="176"/>
                    <a:pt x="31" y="176"/>
                  </a:cubicBezTo>
                  <a:cubicBezTo>
                    <a:pt x="31" y="176"/>
                    <a:pt x="31" y="176"/>
                    <a:pt x="31" y="176"/>
                  </a:cubicBezTo>
                  <a:cubicBezTo>
                    <a:pt x="31" y="176"/>
                    <a:pt x="31" y="176"/>
                    <a:pt x="31" y="176"/>
                  </a:cubicBezTo>
                  <a:cubicBezTo>
                    <a:pt x="30" y="177"/>
                    <a:pt x="30" y="177"/>
                    <a:pt x="30" y="177"/>
                  </a:cubicBezTo>
                  <a:cubicBezTo>
                    <a:pt x="29" y="177"/>
                    <a:pt x="29" y="177"/>
                    <a:pt x="29" y="177"/>
                  </a:cubicBezTo>
                  <a:cubicBezTo>
                    <a:pt x="29" y="177"/>
                    <a:pt x="29" y="177"/>
                    <a:pt x="29" y="177"/>
                  </a:cubicBezTo>
                  <a:cubicBezTo>
                    <a:pt x="29" y="177"/>
                    <a:pt x="29" y="177"/>
                    <a:pt x="29" y="177"/>
                  </a:cubicBezTo>
                  <a:cubicBezTo>
                    <a:pt x="29" y="176"/>
                    <a:pt x="29" y="176"/>
                    <a:pt x="29" y="176"/>
                  </a:cubicBezTo>
                  <a:cubicBezTo>
                    <a:pt x="28" y="176"/>
                    <a:pt x="28" y="176"/>
                    <a:pt x="28" y="176"/>
                  </a:cubicBezTo>
                  <a:cubicBezTo>
                    <a:pt x="29" y="176"/>
                    <a:pt x="29" y="176"/>
                    <a:pt x="29" y="176"/>
                  </a:cubicBezTo>
                  <a:cubicBezTo>
                    <a:pt x="29" y="175"/>
                    <a:pt x="29" y="175"/>
                    <a:pt x="29" y="175"/>
                  </a:cubicBezTo>
                  <a:cubicBezTo>
                    <a:pt x="28" y="175"/>
                    <a:pt x="28" y="175"/>
                    <a:pt x="28" y="175"/>
                  </a:cubicBezTo>
                  <a:cubicBezTo>
                    <a:pt x="28" y="175"/>
                    <a:pt x="28" y="175"/>
                    <a:pt x="28" y="175"/>
                  </a:cubicBezTo>
                  <a:cubicBezTo>
                    <a:pt x="27" y="175"/>
                    <a:pt x="27" y="175"/>
                    <a:pt x="27" y="175"/>
                  </a:cubicBezTo>
                  <a:cubicBezTo>
                    <a:pt x="27" y="174"/>
                    <a:pt x="27" y="174"/>
                    <a:pt x="27" y="174"/>
                  </a:cubicBezTo>
                  <a:cubicBezTo>
                    <a:pt x="28" y="174"/>
                    <a:pt x="28" y="174"/>
                    <a:pt x="28" y="174"/>
                  </a:cubicBezTo>
                  <a:cubicBezTo>
                    <a:pt x="29" y="174"/>
                    <a:pt x="29" y="174"/>
                    <a:pt x="29" y="174"/>
                  </a:cubicBezTo>
                  <a:cubicBezTo>
                    <a:pt x="29" y="173"/>
                    <a:pt x="29" y="173"/>
                    <a:pt x="29" y="173"/>
                  </a:cubicBezTo>
                  <a:cubicBezTo>
                    <a:pt x="30" y="174"/>
                    <a:pt x="30" y="174"/>
                    <a:pt x="30" y="174"/>
                  </a:cubicBezTo>
                  <a:cubicBezTo>
                    <a:pt x="30" y="174"/>
                    <a:pt x="30" y="174"/>
                    <a:pt x="30" y="174"/>
                  </a:cubicBezTo>
                  <a:cubicBezTo>
                    <a:pt x="31" y="174"/>
                    <a:pt x="31" y="174"/>
                    <a:pt x="31" y="174"/>
                  </a:cubicBezTo>
                  <a:cubicBezTo>
                    <a:pt x="32" y="173"/>
                    <a:pt x="32" y="173"/>
                    <a:pt x="32" y="173"/>
                  </a:cubicBezTo>
                  <a:cubicBezTo>
                    <a:pt x="32" y="173"/>
                    <a:pt x="32" y="173"/>
                    <a:pt x="32" y="173"/>
                  </a:cubicBezTo>
                  <a:cubicBezTo>
                    <a:pt x="33" y="173"/>
                    <a:pt x="33" y="173"/>
                    <a:pt x="33" y="173"/>
                  </a:cubicBezTo>
                  <a:cubicBezTo>
                    <a:pt x="32" y="173"/>
                    <a:pt x="32" y="173"/>
                    <a:pt x="32" y="173"/>
                  </a:cubicBezTo>
                  <a:cubicBezTo>
                    <a:pt x="32" y="172"/>
                    <a:pt x="32" y="172"/>
                    <a:pt x="32" y="172"/>
                  </a:cubicBezTo>
                  <a:cubicBezTo>
                    <a:pt x="31" y="173"/>
                    <a:pt x="31" y="173"/>
                    <a:pt x="31" y="173"/>
                  </a:cubicBezTo>
                  <a:cubicBezTo>
                    <a:pt x="30" y="173"/>
                    <a:pt x="30" y="173"/>
                    <a:pt x="30" y="173"/>
                  </a:cubicBezTo>
                  <a:cubicBezTo>
                    <a:pt x="30" y="173"/>
                    <a:pt x="30" y="173"/>
                    <a:pt x="30" y="173"/>
                  </a:cubicBezTo>
                  <a:cubicBezTo>
                    <a:pt x="29" y="173"/>
                    <a:pt x="29" y="173"/>
                    <a:pt x="29" y="173"/>
                  </a:cubicBezTo>
                  <a:cubicBezTo>
                    <a:pt x="29" y="173"/>
                    <a:pt x="29" y="173"/>
                    <a:pt x="29" y="173"/>
                  </a:cubicBezTo>
                  <a:cubicBezTo>
                    <a:pt x="29" y="173"/>
                    <a:pt x="29" y="173"/>
                    <a:pt x="29" y="173"/>
                  </a:cubicBezTo>
                  <a:cubicBezTo>
                    <a:pt x="28" y="174"/>
                    <a:pt x="28" y="174"/>
                    <a:pt x="28" y="174"/>
                  </a:cubicBezTo>
                  <a:cubicBezTo>
                    <a:pt x="28" y="173"/>
                    <a:pt x="28" y="173"/>
                    <a:pt x="28" y="173"/>
                  </a:cubicBezTo>
                  <a:cubicBezTo>
                    <a:pt x="27" y="173"/>
                    <a:pt x="27" y="173"/>
                    <a:pt x="27" y="173"/>
                  </a:cubicBezTo>
                  <a:cubicBezTo>
                    <a:pt x="27" y="173"/>
                    <a:pt x="27" y="173"/>
                    <a:pt x="27" y="173"/>
                  </a:cubicBezTo>
                  <a:cubicBezTo>
                    <a:pt x="26" y="173"/>
                    <a:pt x="26" y="173"/>
                    <a:pt x="26" y="173"/>
                  </a:cubicBezTo>
                  <a:cubicBezTo>
                    <a:pt x="27" y="173"/>
                    <a:pt x="27" y="173"/>
                    <a:pt x="27" y="173"/>
                  </a:cubicBezTo>
                  <a:cubicBezTo>
                    <a:pt x="27" y="173"/>
                    <a:pt x="27" y="173"/>
                    <a:pt x="27" y="173"/>
                  </a:cubicBezTo>
                  <a:cubicBezTo>
                    <a:pt x="28" y="172"/>
                    <a:pt x="28" y="172"/>
                    <a:pt x="28" y="172"/>
                  </a:cubicBezTo>
                  <a:cubicBezTo>
                    <a:pt x="30" y="172"/>
                    <a:pt x="30" y="172"/>
                    <a:pt x="30" y="172"/>
                  </a:cubicBezTo>
                  <a:cubicBezTo>
                    <a:pt x="30" y="171"/>
                    <a:pt x="30" y="171"/>
                    <a:pt x="30" y="171"/>
                  </a:cubicBezTo>
                  <a:cubicBezTo>
                    <a:pt x="32" y="171"/>
                    <a:pt x="32" y="171"/>
                    <a:pt x="32" y="171"/>
                  </a:cubicBezTo>
                  <a:cubicBezTo>
                    <a:pt x="32" y="171"/>
                    <a:pt x="32" y="171"/>
                    <a:pt x="32" y="171"/>
                  </a:cubicBezTo>
                  <a:cubicBezTo>
                    <a:pt x="34" y="169"/>
                    <a:pt x="34" y="169"/>
                    <a:pt x="34" y="169"/>
                  </a:cubicBezTo>
                  <a:cubicBezTo>
                    <a:pt x="35" y="169"/>
                    <a:pt x="35" y="169"/>
                    <a:pt x="35" y="169"/>
                  </a:cubicBezTo>
                  <a:cubicBezTo>
                    <a:pt x="36" y="168"/>
                    <a:pt x="36" y="168"/>
                    <a:pt x="36" y="168"/>
                  </a:cubicBezTo>
                  <a:cubicBezTo>
                    <a:pt x="37" y="168"/>
                    <a:pt x="37" y="168"/>
                    <a:pt x="37" y="168"/>
                  </a:cubicBezTo>
                  <a:cubicBezTo>
                    <a:pt x="37" y="168"/>
                    <a:pt x="37" y="168"/>
                    <a:pt x="37" y="168"/>
                  </a:cubicBezTo>
                  <a:cubicBezTo>
                    <a:pt x="37" y="168"/>
                    <a:pt x="37" y="168"/>
                    <a:pt x="37" y="168"/>
                  </a:cubicBezTo>
                  <a:cubicBezTo>
                    <a:pt x="36" y="167"/>
                    <a:pt x="36" y="167"/>
                    <a:pt x="36" y="167"/>
                  </a:cubicBezTo>
                  <a:cubicBezTo>
                    <a:pt x="35" y="168"/>
                    <a:pt x="35" y="168"/>
                    <a:pt x="35" y="168"/>
                  </a:cubicBezTo>
                  <a:cubicBezTo>
                    <a:pt x="33" y="169"/>
                    <a:pt x="33" y="169"/>
                    <a:pt x="33" y="169"/>
                  </a:cubicBezTo>
                  <a:cubicBezTo>
                    <a:pt x="32" y="170"/>
                    <a:pt x="32" y="170"/>
                    <a:pt x="32" y="170"/>
                  </a:cubicBezTo>
                  <a:cubicBezTo>
                    <a:pt x="32" y="170"/>
                    <a:pt x="32" y="170"/>
                    <a:pt x="32" y="170"/>
                  </a:cubicBezTo>
                  <a:cubicBezTo>
                    <a:pt x="31" y="171"/>
                    <a:pt x="31" y="171"/>
                    <a:pt x="31" y="171"/>
                  </a:cubicBezTo>
                  <a:cubicBezTo>
                    <a:pt x="29" y="171"/>
                    <a:pt x="29" y="171"/>
                    <a:pt x="29" y="171"/>
                  </a:cubicBezTo>
                  <a:cubicBezTo>
                    <a:pt x="29" y="171"/>
                    <a:pt x="29" y="171"/>
                    <a:pt x="29" y="171"/>
                  </a:cubicBezTo>
                  <a:cubicBezTo>
                    <a:pt x="27" y="172"/>
                    <a:pt x="27" y="172"/>
                    <a:pt x="27" y="172"/>
                  </a:cubicBezTo>
                  <a:cubicBezTo>
                    <a:pt x="26" y="172"/>
                    <a:pt x="26" y="172"/>
                    <a:pt x="26" y="172"/>
                  </a:cubicBezTo>
                  <a:cubicBezTo>
                    <a:pt x="26" y="172"/>
                    <a:pt x="26" y="172"/>
                    <a:pt x="26" y="172"/>
                  </a:cubicBezTo>
                  <a:cubicBezTo>
                    <a:pt x="27" y="171"/>
                    <a:pt x="27" y="171"/>
                    <a:pt x="27" y="171"/>
                  </a:cubicBezTo>
                  <a:cubicBezTo>
                    <a:pt x="26" y="170"/>
                    <a:pt x="26" y="170"/>
                    <a:pt x="26" y="170"/>
                  </a:cubicBezTo>
                  <a:cubicBezTo>
                    <a:pt x="27" y="169"/>
                    <a:pt x="27" y="169"/>
                    <a:pt x="27" y="169"/>
                  </a:cubicBezTo>
                  <a:cubicBezTo>
                    <a:pt x="27" y="169"/>
                    <a:pt x="27" y="169"/>
                    <a:pt x="27" y="169"/>
                  </a:cubicBezTo>
                  <a:cubicBezTo>
                    <a:pt x="28" y="170"/>
                    <a:pt x="28" y="170"/>
                    <a:pt x="28" y="170"/>
                  </a:cubicBezTo>
                  <a:cubicBezTo>
                    <a:pt x="29" y="170"/>
                    <a:pt x="29" y="170"/>
                    <a:pt x="29" y="170"/>
                  </a:cubicBezTo>
                  <a:cubicBezTo>
                    <a:pt x="30" y="170"/>
                    <a:pt x="30" y="170"/>
                    <a:pt x="30" y="170"/>
                  </a:cubicBezTo>
                  <a:cubicBezTo>
                    <a:pt x="30" y="170"/>
                    <a:pt x="30" y="170"/>
                    <a:pt x="30" y="170"/>
                  </a:cubicBezTo>
                  <a:cubicBezTo>
                    <a:pt x="30" y="169"/>
                    <a:pt x="30" y="169"/>
                    <a:pt x="30" y="169"/>
                  </a:cubicBezTo>
                  <a:cubicBezTo>
                    <a:pt x="30" y="169"/>
                    <a:pt x="30" y="169"/>
                    <a:pt x="30" y="169"/>
                  </a:cubicBezTo>
                  <a:cubicBezTo>
                    <a:pt x="29" y="169"/>
                    <a:pt x="29" y="169"/>
                    <a:pt x="29" y="169"/>
                  </a:cubicBezTo>
                  <a:cubicBezTo>
                    <a:pt x="28" y="169"/>
                    <a:pt x="28" y="169"/>
                    <a:pt x="28" y="169"/>
                  </a:cubicBezTo>
                  <a:cubicBezTo>
                    <a:pt x="28" y="169"/>
                    <a:pt x="28" y="169"/>
                    <a:pt x="28" y="169"/>
                  </a:cubicBezTo>
                  <a:cubicBezTo>
                    <a:pt x="28" y="169"/>
                    <a:pt x="28" y="169"/>
                    <a:pt x="28" y="169"/>
                  </a:cubicBezTo>
                  <a:cubicBezTo>
                    <a:pt x="28" y="168"/>
                    <a:pt x="28" y="168"/>
                    <a:pt x="28" y="168"/>
                  </a:cubicBezTo>
                  <a:cubicBezTo>
                    <a:pt x="28" y="168"/>
                    <a:pt x="28" y="168"/>
                    <a:pt x="28" y="168"/>
                  </a:cubicBezTo>
                  <a:cubicBezTo>
                    <a:pt x="29" y="169"/>
                    <a:pt x="29" y="169"/>
                    <a:pt x="29" y="169"/>
                  </a:cubicBezTo>
                  <a:cubicBezTo>
                    <a:pt x="30" y="169"/>
                    <a:pt x="30" y="169"/>
                    <a:pt x="30" y="169"/>
                  </a:cubicBezTo>
                  <a:cubicBezTo>
                    <a:pt x="31" y="168"/>
                    <a:pt x="31" y="168"/>
                    <a:pt x="31" y="168"/>
                  </a:cubicBezTo>
                  <a:cubicBezTo>
                    <a:pt x="31" y="168"/>
                    <a:pt x="31" y="168"/>
                    <a:pt x="31" y="168"/>
                  </a:cubicBezTo>
                  <a:cubicBezTo>
                    <a:pt x="30" y="168"/>
                    <a:pt x="30" y="168"/>
                    <a:pt x="30" y="168"/>
                  </a:cubicBezTo>
                  <a:cubicBezTo>
                    <a:pt x="30" y="168"/>
                    <a:pt x="30" y="168"/>
                    <a:pt x="30" y="168"/>
                  </a:cubicBezTo>
                  <a:cubicBezTo>
                    <a:pt x="29" y="168"/>
                    <a:pt x="29" y="168"/>
                    <a:pt x="29" y="168"/>
                  </a:cubicBezTo>
                  <a:cubicBezTo>
                    <a:pt x="30" y="167"/>
                    <a:pt x="30" y="167"/>
                    <a:pt x="30" y="167"/>
                  </a:cubicBezTo>
                  <a:cubicBezTo>
                    <a:pt x="30" y="167"/>
                    <a:pt x="30" y="167"/>
                    <a:pt x="30" y="167"/>
                  </a:cubicBezTo>
                  <a:cubicBezTo>
                    <a:pt x="31" y="167"/>
                    <a:pt x="31" y="167"/>
                    <a:pt x="31" y="167"/>
                  </a:cubicBezTo>
                  <a:cubicBezTo>
                    <a:pt x="31" y="167"/>
                    <a:pt x="31" y="167"/>
                    <a:pt x="31" y="167"/>
                  </a:cubicBezTo>
                  <a:cubicBezTo>
                    <a:pt x="31" y="167"/>
                    <a:pt x="31" y="167"/>
                    <a:pt x="31" y="167"/>
                  </a:cubicBezTo>
                  <a:cubicBezTo>
                    <a:pt x="32" y="167"/>
                    <a:pt x="32" y="167"/>
                    <a:pt x="32" y="167"/>
                  </a:cubicBezTo>
                  <a:cubicBezTo>
                    <a:pt x="32" y="167"/>
                    <a:pt x="32" y="167"/>
                    <a:pt x="32" y="167"/>
                  </a:cubicBezTo>
                  <a:cubicBezTo>
                    <a:pt x="32" y="166"/>
                    <a:pt x="32" y="166"/>
                    <a:pt x="32" y="166"/>
                  </a:cubicBezTo>
                  <a:cubicBezTo>
                    <a:pt x="32" y="166"/>
                    <a:pt x="32" y="166"/>
                    <a:pt x="32" y="166"/>
                  </a:cubicBezTo>
                  <a:cubicBezTo>
                    <a:pt x="31" y="166"/>
                    <a:pt x="31" y="166"/>
                    <a:pt x="31" y="166"/>
                  </a:cubicBezTo>
                  <a:cubicBezTo>
                    <a:pt x="31" y="166"/>
                    <a:pt x="31" y="166"/>
                    <a:pt x="31" y="166"/>
                  </a:cubicBezTo>
                  <a:cubicBezTo>
                    <a:pt x="30" y="166"/>
                    <a:pt x="30" y="166"/>
                    <a:pt x="30" y="166"/>
                  </a:cubicBezTo>
                  <a:cubicBezTo>
                    <a:pt x="28" y="166"/>
                    <a:pt x="28" y="166"/>
                    <a:pt x="28" y="166"/>
                  </a:cubicBezTo>
                  <a:cubicBezTo>
                    <a:pt x="27" y="166"/>
                    <a:pt x="27" y="166"/>
                    <a:pt x="27" y="166"/>
                  </a:cubicBezTo>
                  <a:cubicBezTo>
                    <a:pt x="27" y="166"/>
                    <a:pt x="27" y="166"/>
                    <a:pt x="27" y="166"/>
                  </a:cubicBezTo>
                  <a:cubicBezTo>
                    <a:pt x="27" y="165"/>
                    <a:pt x="27" y="165"/>
                    <a:pt x="27" y="165"/>
                  </a:cubicBezTo>
                  <a:cubicBezTo>
                    <a:pt x="28" y="165"/>
                    <a:pt x="28" y="165"/>
                    <a:pt x="28" y="165"/>
                  </a:cubicBezTo>
                  <a:cubicBezTo>
                    <a:pt x="28" y="165"/>
                    <a:pt x="28" y="165"/>
                    <a:pt x="28" y="165"/>
                  </a:cubicBezTo>
                  <a:cubicBezTo>
                    <a:pt x="29" y="165"/>
                    <a:pt x="29" y="165"/>
                    <a:pt x="29" y="165"/>
                  </a:cubicBezTo>
                  <a:cubicBezTo>
                    <a:pt x="28" y="165"/>
                    <a:pt x="28" y="165"/>
                    <a:pt x="28" y="165"/>
                  </a:cubicBezTo>
                  <a:cubicBezTo>
                    <a:pt x="28" y="165"/>
                    <a:pt x="28" y="165"/>
                    <a:pt x="28" y="165"/>
                  </a:cubicBezTo>
                  <a:cubicBezTo>
                    <a:pt x="27" y="165"/>
                    <a:pt x="27" y="165"/>
                    <a:pt x="27" y="165"/>
                  </a:cubicBezTo>
                  <a:cubicBezTo>
                    <a:pt x="27" y="164"/>
                    <a:pt x="27" y="164"/>
                    <a:pt x="27" y="164"/>
                  </a:cubicBezTo>
                  <a:cubicBezTo>
                    <a:pt x="29" y="164"/>
                    <a:pt x="29" y="164"/>
                    <a:pt x="29" y="164"/>
                  </a:cubicBezTo>
                  <a:cubicBezTo>
                    <a:pt x="29" y="164"/>
                    <a:pt x="29" y="164"/>
                    <a:pt x="29" y="164"/>
                  </a:cubicBezTo>
                  <a:cubicBezTo>
                    <a:pt x="30" y="164"/>
                    <a:pt x="30" y="164"/>
                    <a:pt x="30" y="164"/>
                  </a:cubicBezTo>
                  <a:cubicBezTo>
                    <a:pt x="33" y="164"/>
                    <a:pt x="33" y="164"/>
                    <a:pt x="33" y="164"/>
                  </a:cubicBezTo>
                  <a:cubicBezTo>
                    <a:pt x="33" y="164"/>
                    <a:pt x="33" y="164"/>
                    <a:pt x="33" y="164"/>
                  </a:cubicBezTo>
                  <a:cubicBezTo>
                    <a:pt x="34" y="164"/>
                    <a:pt x="34" y="164"/>
                    <a:pt x="34" y="164"/>
                  </a:cubicBezTo>
                  <a:cubicBezTo>
                    <a:pt x="35" y="164"/>
                    <a:pt x="35" y="164"/>
                    <a:pt x="35" y="164"/>
                  </a:cubicBezTo>
                  <a:cubicBezTo>
                    <a:pt x="35" y="164"/>
                    <a:pt x="35" y="164"/>
                    <a:pt x="35" y="164"/>
                  </a:cubicBezTo>
                  <a:cubicBezTo>
                    <a:pt x="34" y="163"/>
                    <a:pt x="34" y="163"/>
                    <a:pt x="34" y="163"/>
                  </a:cubicBezTo>
                  <a:cubicBezTo>
                    <a:pt x="32" y="163"/>
                    <a:pt x="32" y="163"/>
                    <a:pt x="32" y="163"/>
                  </a:cubicBezTo>
                  <a:cubicBezTo>
                    <a:pt x="31" y="164"/>
                    <a:pt x="31" y="164"/>
                    <a:pt x="31" y="164"/>
                  </a:cubicBezTo>
                  <a:cubicBezTo>
                    <a:pt x="30" y="164"/>
                    <a:pt x="30" y="164"/>
                    <a:pt x="30" y="164"/>
                  </a:cubicBezTo>
                  <a:cubicBezTo>
                    <a:pt x="30" y="164"/>
                    <a:pt x="30" y="164"/>
                    <a:pt x="30" y="164"/>
                  </a:cubicBezTo>
                  <a:cubicBezTo>
                    <a:pt x="29" y="163"/>
                    <a:pt x="29" y="163"/>
                    <a:pt x="29" y="163"/>
                  </a:cubicBezTo>
                  <a:cubicBezTo>
                    <a:pt x="28" y="164"/>
                    <a:pt x="28" y="164"/>
                    <a:pt x="28" y="164"/>
                  </a:cubicBezTo>
                  <a:cubicBezTo>
                    <a:pt x="28" y="164"/>
                    <a:pt x="28" y="164"/>
                    <a:pt x="28" y="164"/>
                  </a:cubicBezTo>
                  <a:cubicBezTo>
                    <a:pt x="28" y="164"/>
                    <a:pt x="28" y="164"/>
                    <a:pt x="28" y="164"/>
                  </a:cubicBezTo>
                  <a:cubicBezTo>
                    <a:pt x="28" y="163"/>
                    <a:pt x="28" y="163"/>
                    <a:pt x="28" y="163"/>
                  </a:cubicBezTo>
                  <a:cubicBezTo>
                    <a:pt x="28" y="163"/>
                    <a:pt x="28" y="163"/>
                    <a:pt x="28" y="163"/>
                  </a:cubicBezTo>
                  <a:cubicBezTo>
                    <a:pt x="29" y="162"/>
                    <a:pt x="29" y="162"/>
                    <a:pt x="29" y="162"/>
                  </a:cubicBezTo>
                  <a:cubicBezTo>
                    <a:pt x="29" y="162"/>
                    <a:pt x="29" y="162"/>
                    <a:pt x="29" y="162"/>
                  </a:cubicBezTo>
                  <a:cubicBezTo>
                    <a:pt x="30" y="162"/>
                    <a:pt x="30" y="162"/>
                    <a:pt x="30" y="162"/>
                  </a:cubicBezTo>
                  <a:cubicBezTo>
                    <a:pt x="31" y="161"/>
                    <a:pt x="31" y="161"/>
                    <a:pt x="31" y="161"/>
                  </a:cubicBezTo>
                  <a:cubicBezTo>
                    <a:pt x="31" y="160"/>
                    <a:pt x="31" y="160"/>
                    <a:pt x="31" y="160"/>
                  </a:cubicBezTo>
                  <a:cubicBezTo>
                    <a:pt x="32" y="160"/>
                    <a:pt x="32" y="160"/>
                    <a:pt x="32" y="160"/>
                  </a:cubicBezTo>
                  <a:cubicBezTo>
                    <a:pt x="32" y="161"/>
                    <a:pt x="32" y="161"/>
                    <a:pt x="32" y="161"/>
                  </a:cubicBezTo>
                  <a:cubicBezTo>
                    <a:pt x="33" y="161"/>
                    <a:pt x="33" y="161"/>
                    <a:pt x="33" y="161"/>
                  </a:cubicBezTo>
                  <a:cubicBezTo>
                    <a:pt x="33" y="160"/>
                    <a:pt x="33" y="160"/>
                    <a:pt x="33" y="160"/>
                  </a:cubicBezTo>
                  <a:cubicBezTo>
                    <a:pt x="34" y="160"/>
                    <a:pt x="34" y="160"/>
                    <a:pt x="34" y="160"/>
                  </a:cubicBezTo>
                  <a:cubicBezTo>
                    <a:pt x="34" y="161"/>
                    <a:pt x="34" y="161"/>
                    <a:pt x="34" y="161"/>
                  </a:cubicBezTo>
                  <a:cubicBezTo>
                    <a:pt x="35" y="161"/>
                    <a:pt x="35" y="161"/>
                    <a:pt x="35" y="161"/>
                  </a:cubicBezTo>
                  <a:cubicBezTo>
                    <a:pt x="36" y="162"/>
                    <a:pt x="36" y="162"/>
                    <a:pt x="36" y="162"/>
                  </a:cubicBezTo>
                  <a:cubicBezTo>
                    <a:pt x="37" y="162"/>
                    <a:pt x="37" y="162"/>
                    <a:pt x="37" y="162"/>
                  </a:cubicBezTo>
                  <a:cubicBezTo>
                    <a:pt x="37" y="162"/>
                    <a:pt x="37" y="162"/>
                    <a:pt x="37" y="162"/>
                  </a:cubicBezTo>
                  <a:cubicBezTo>
                    <a:pt x="38" y="163"/>
                    <a:pt x="38" y="163"/>
                    <a:pt x="38" y="163"/>
                  </a:cubicBezTo>
                  <a:cubicBezTo>
                    <a:pt x="39" y="163"/>
                    <a:pt x="39" y="163"/>
                    <a:pt x="39" y="163"/>
                  </a:cubicBezTo>
                  <a:cubicBezTo>
                    <a:pt x="41" y="164"/>
                    <a:pt x="41" y="164"/>
                    <a:pt x="41" y="164"/>
                  </a:cubicBezTo>
                  <a:cubicBezTo>
                    <a:pt x="41" y="163"/>
                    <a:pt x="41" y="163"/>
                    <a:pt x="41" y="163"/>
                  </a:cubicBezTo>
                  <a:cubicBezTo>
                    <a:pt x="41" y="163"/>
                    <a:pt x="41" y="163"/>
                    <a:pt x="41" y="163"/>
                  </a:cubicBezTo>
                  <a:cubicBezTo>
                    <a:pt x="42" y="163"/>
                    <a:pt x="42" y="163"/>
                    <a:pt x="42" y="163"/>
                  </a:cubicBezTo>
                  <a:cubicBezTo>
                    <a:pt x="41" y="163"/>
                    <a:pt x="41" y="163"/>
                    <a:pt x="41" y="163"/>
                  </a:cubicBezTo>
                  <a:cubicBezTo>
                    <a:pt x="41" y="163"/>
                    <a:pt x="41" y="163"/>
                    <a:pt x="41" y="163"/>
                  </a:cubicBezTo>
                  <a:cubicBezTo>
                    <a:pt x="40" y="163"/>
                    <a:pt x="40" y="163"/>
                    <a:pt x="40" y="163"/>
                  </a:cubicBezTo>
                  <a:cubicBezTo>
                    <a:pt x="40" y="163"/>
                    <a:pt x="40" y="163"/>
                    <a:pt x="40" y="163"/>
                  </a:cubicBezTo>
                  <a:cubicBezTo>
                    <a:pt x="39" y="162"/>
                    <a:pt x="39" y="162"/>
                    <a:pt x="39" y="162"/>
                  </a:cubicBezTo>
                  <a:cubicBezTo>
                    <a:pt x="38" y="161"/>
                    <a:pt x="38" y="161"/>
                    <a:pt x="38" y="161"/>
                  </a:cubicBezTo>
                  <a:cubicBezTo>
                    <a:pt x="38" y="161"/>
                    <a:pt x="38" y="161"/>
                    <a:pt x="38" y="161"/>
                  </a:cubicBezTo>
                  <a:cubicBezTo>
                    <a:pt x="39" y="161"/>
                    <a:pt x="39" y="161"/>
                    <a:pt x="39" y="161"/>
                  </a:cubicBezTo>
                  <a:cubicBezTo>
                    <a:pt x="40" y="161"/>
                    <a:pt x="40" y="161"/>
                    <a:pt x="40" y="161"/>
                  </a:cubicBezTo>
                  <a:cubicBezTo>
                    <a:pt x="41" y="161"/>
                    <a:pt x="41" y="161"/>
                    <a:pt x="41" y="161"/>
                  </a:cubicBezTo>
                  <a:cubicBezTo>
                    <a:pt x="41" y="160"/>
                    <a:pt x="41" y="160"/>
                    <a:pt x="41" y="160"/>
                  </a:cubicBezTo>
                  <a:cubicBezTo>
                    <a:pt x="41" y="160"/>
                    <a:pt x="41" y="160"/>
                    <a:pt x="41" y="160"/>
                  </a:cubicBezTo>
                  <a:cubicBezTo>
                    <a:pt x="40" y="160"/>
                    <a:pt x="40" y="160"/>
                    <a:pt x="40" y="160"/>
                  </a:cubicBezTo>
                  <a:cubicBezTo>
                    <a:pt x="40" y="160"/>
                    <a:pt x="40" y="160"/>
                    <a:pt x="40" y="160"/>
                  </a:cubicBezTo>
                  <a:cubicBezTo>
                    <a:pt x="40" y="160"/>
                    <a:pt x="40" y="160"/>
                    <a:pt x="40" y="160"/>
                  </a:cubicBezTo>
                  <a:cubicBezTo>
                    <a:pt x="40" y="160"/>
                    <a:pt x="40" y="160"/>
                    <a:pt x="40" y="160"/>
                  </a:cubicBezTo>
                  <a:cubicBezTo>
                    <a:pt x="40" y="161"/>
                    <a:pt x="40" y="161"/>
                    <a:pt x="40" y="161"/>
                  </a:cubicBezTo>
                  <a:cubicBezTo>
                    <a:pt x="39" y="161"/>
                    <a:pt x="39" y="161"/>
                    <a:pt x="39" y="161"/>
                  </a:cubicBezTo>
                  <a:cubicBezTo>
                    <a:pt x="38" y="160"/>
                    <a:pt x="38" y="160"/>
                    <a:pt x="38" y="160"/>
                  </a:cubicBezTo>
                  <a:cubicBezTo>
                    <a:pt x="38" y="160"/>
                    <a:pt x="38" y="160"/>
                    <a:pt x="38" y="160"/>
                  </a:cubicBezTo>
                  <a:cubicBezTo>
                    <a:pt x="38" y="160"/>
                    <a:pt x="38" y="160"/>
                    <a:pt x="38" y="160"/>
                  </a:cubicBezTo>
                  <a:cubicBezTo>
                    <a:pt x="39" y="160"/>
                    <a:pt x="39" y="160"/>
                    <a:pt x="39" y="160"/>
                  </a:cubicBezTo>
                  <a:cubicBezTo>
                    <a:pt x="39" y="159"/>
                    <a:pt x="39" y="159"/>
                    <a:pt x="39" y="159"/>
                  </a:cubicBezTo>
                  <a:cubicBezTo>
                    <a:pt x="39" y="159"/>
                    <a:pt x="39" y="159"/>
                    <a:pt x="39" y="159"/>
                  </a:cubicBezTo>
                  <a:cubicBezTo>
                    <a:pt x="38" y="159"/>
                    <a:pt x="38" y="159"/>
                    <a:pt x="38" y="159"/>
                  </a:cubicBezTo>
                  <a:cubicBezTo>
                    <a:pt x="38" y="159"/>
                    <a:pt x="38" y="159"/>
                    <a:pt x="38" y="159"/>
                  </a:cubicBezTo>
                  <a:cubicBezTo>
                    <a:pt x="37" y="159"/>
                    <a:pt x="37" y="159"/>
                    <a:pt x="37" y="159"/>
                  </a:cubicBezTo>
                  <a:cubicBezTo>
                    <a:pt x="37" y="159"/>
                    <a:pt x="37" y="159"/>
                    <a:pt x="37" y="159"/>
                  </a:cubicBezTo>
                  <a:cubicBezTo>
                    <a:pt x="37" y="159"/>
                    <a:pt x="37" y="159"/>
                    <a:pt x="37" y="159"/>
                  </a:cubicBezTo>
                  <a:cubicBezTo>
                    <a:pt x="37" y="160"/>
                    <a:pt x="37" y="160"/>
                    <a:pt x="37" y="160"/>
                  </a:cubicBezTo>
                  <a:cubicBezTo>
                    <a:pt x="37" y="160"/>
                    <a:pt x="37" y="160"/>
                    <a:pt x="37" y="160"/>
                  </a:cubicBezTo>
                  <a:cubicBezTo>
                    <a:pt x="37" y="161"/>
                    <a:pt x="37" y="161"/>
                    <a:pt x="37" y="161"/>
                  </a:cubicBezTo>
                  <a:cubicBezTo>
                    <a:pt x="36" y="161"/>
                    <a:pt x="36" y="161"/>
                    <a:pt x="36" y="161"/>
                  </a:cubicBezTo>
                  <a:cubicBezTo>
                    <a:pt x="36" y="161"/>
                    <a:pt x="36" y="161"/>
                    <a:pt x="36" y="161"/>
                  </a:cubicBezTo>
                  <a:cubicBezTo>
                    <a:pt x="35" y="160"/>
                    <a:pt x="35" y="160"/>
                    <a:pt x="35" y="160"/>
                  </a:cubicBezTo>
                  <a:cubicBezTo>
                    <a:pt x="34" y="160"/>
                    <a:pt x="34" y="160"/>
                    <a:pt x="34" y="160"/>
                  </a:cubicBezTo>
                  <a:cubicBezTo>
                    <a:pt x="34" y="160"/>
                    <a:pt x="34" y="160"/>
                    <a:pt x="34" y="160"/>
                  </a:cubicBezTo>
                  <a:cubicBezTo>
                    <a:pt x="34" y="159"/>
                    <a:pt x="34" y="159"/>
                    <a:pt x="34" y="159"/>
                  </a:cubicBezTo>
                  <a:cubicBezTo>
                    <a:pt x="33" y="159"/>
                    <a:pt x="33" y="159"/>
                    <a:pt x="33" y="159"/>
                  </a:cubicBezTo>
                  <a:cubicBezTo>
                    <a:pt x="33" y="160"/>
                    <a:pt x="33" y="160"/>
                    <a:pt x="33" y="160"/>
                  </a:cubicBezTo>
                  <a:cubicBezTo>
                    <a:pt x="32" y="160"/>
                    <a:pt x="32" y="160"/>
                    <a:pt x="32" y="160"/>
                  </a:cubicBezTo>
                  <a:cubicBezTo>
                    <a:pt x="31" y="160"/>
                    <a:pt x="31" y="160"/>
                    <a:pt x="31" y="160"/>
                  </a:cubicBezTo>
                  <a:cubicBezTo>
                    <a:pt x="31" y="160"/>
                    <a:pt x="31" y="160"/>
                    <a:pt x="31" y="160"/>
                  </a:cubicBezTo>
                  <a:cubicBezTo>
                    <a:pt x="30" y="161"/>
                    <a:pt x="30" y="161"/>
                    <a:pt x="30" y="161"/>
                  </a:cubicBezTo>
                  <a:cubicBezTo>
                    <a:pt x="29" y="161"/>
                    <a:pt x="29" y="161"/>
                    <a:pt x="29" y="161"/>
                  </a:cubicBezTo>
                  <a:cubicBezTo>
                    <a:pt x="29" y="161"/>
                    <a:pt x="29" y="161"/>
                    <a:pt x="29" y="161"/>
                  </a:cubicBezTo>
                  <a:cubicBezTo>
                    <a:pt x="29" y="161"/>
                    <a:pt x="29" y="161"/>
                    <a:pt x="29" y="161"/>
                  </a:cubicBezTo>
                  <a:cubicBezTo>
                    <a:pt x="30" y="160"/>
                    <a:pt x="30" y="160"/>
                    <a:pt x="30" y="160"/>
                  </a:cubicBezTo>
                  <a:cubicBezTo>
                    <a:pt x="30" y="160"/>
                    <a:pt x="30" y="160"/>
                    <a:pt x="30" y="160"/>
                  </a:cubicBezTo>
                  <a:cubicBezTo>
                    <a:pt x="31" y="159"/>
                    <a:pt x="31" y="159"/>
                    <a:pt x="31" y="159"/>
                  </a:cubicBezTo>
                  <a:cubicBezTo>
                    <a:pt x="31" y="159"/>
                    <a:pt x="31" y="159"/>
                    <a:pt x="31" y="159"/>
                  </a:cubicBezTo>
                  <a:cubicBezTo>
                    <a:pt x="31" y="159"/>
                    <a:pt x="31" y="159"/>
                    <a:pt x="31" y="159"/>
                  </a:cubicBezTo>
                  <a:cubicBezTo>
                    <a:pt x="31" y="159"/>
                    <a:pt x="31" y="159"/>
                    <a:pt x="31" y="159"/>
                  </a:cubicBezTo>
                  <a:cubicBezTo>
                    <a:pt x="31" y="158"/>
                    <a:pt x="31" y="158"/>
                    <a:pt x="31" y="158"/>
                  </a:cubicBezTo>
                  <a:cubicBezTo>
                    <a:pt x="32" y="158"/>
                    <a:pt x="32" y="158"/>
                    <a:pt x="32" y="158"/>
                  </a:cubicBezTo>
                  <a:cubicBezTo>
                    <a:pt x="32" y="158"/>
                    <a:pt x="32" y="158"/>
                    <a:pt x="32" y="158"/>
                  </a:cubicBezTo>
                  <a:cubicBezTo>
                    <a:pt x="33" y="158"/>
                    <a:pt x="33" y="158"/>
                    <a:pt x="33" y="158"/>
                  </a:cubicBezTo>
                  <a:cubicBezTo>
                    <a:pt x="33" y="159"/>
                    <a:pt x="33" y="159"/>
                    <a:pt x="33" y="159"/>
                  </a:cubicBezTo>
                  <a:cubicBezTo>
                    <a:pt x="35" y="159"/>
                    <a:pt x="35" y="159"/>
                    <a:pt x="35" y="159"/>
                  </a:cubicBezTo>
                  <a:cubicBezTo>
                    <a:pt x="35" y="158"/>
                    <a:pt x="35" y="158"/>
                    <a:pt x="35" y="158"/>
                  </a:cubicBezTo>
                  <a:cubicBezTo>
                    <a:pt x="34" y="158"/>
                    <a:pt x="34" y="158"/>
                    <a:pt x="34" y="158"/>
                  </a:cubicBezTo>
                  <a:cubicBezTo>
                    <a:pt x="34" y="158"/>
                    <a:pt x="34" y="158"/>
                    <a:pt x="34" y="158"/>
                  </a:cubicBezTo>
                  <a:cubicBezTo>
                    <a:pt x="33" y="158"/>
                    <a:pt x="33" y="158"/>
                    <a:pt x="33" y="158"/>
                  </a:cubicBezTo>
                  <a:cubicBezTo>
                    <a:pt x="32" y="157"/>
                    <a:pt x="32" y="157"/>
                    <a:pt x="32" y="157"/>
                  </a:cubicBezTo>
                  <a:cubicBezTo>
                    <a:pt x="32" y="156"/>
                    <a:pt x="32" y="156"/>
                    <a:pt x="32" y="156"/>
                  </a:cubicBezTo>
                  <a:cubicBezTo>
                    <a:pt x="31" y="156"/>
                    <a:pt x="31" y="156"/>
                    <a:pt x="31" y="156"/>
                  </a:cubicBezTo>
                  <a:cubicBezTo>
                    <a:pt x="31" y="156"/>
                    <a:pt x="31" y="156"/>
                    <a:pt x="31" y="156"/>
                  </a:cubicBezTo>
                  <a:cubicBezTo>
                    <a:pt x="32" y="156"/>
                    <a:pt x="32" y="156"/>
                    <a:pt x="32" y="156"/>
                  </a:cubicBezTo>
                  <a:cubicBezTo>
                    <a:pt x="33" y="156"/>
                    <a:pt x="33" y="156"/>
                    <a:pt x="33" y="156"/>
                  </a:cubicBezTo>
                  <a:cubicBezTo>
                    <a:pt x="33" y="157"/>
                    <a:pt x="33" y="157"/>
                    <a:pt x="33" y="157"/>
                  </a:cubicBezTo>
                  <a:cubicBezTo>
                    <a:pt x="34" y="158"/>
                    <a:pt x="34" y="158"/>
                    <a:pt x="34" y="158"/>
                  </a:cubicBezTo>
                  <a:cubicBezTo>
                    <a:pt x="34" y="157"/>
                    <a:pt x="34" y="157"/>
                    <a:pt x="34" y="157"/>
                  </a:cubicBezTo>
                  <a:cubicBezTo>
                    <a:pt x="34" y="157"/>
                    <a:pt x="34" y="157"/>
                    <a:pt x="34" y="157"/>
                  </a:cubicBezTo>
                  <a:cubicBezTo>
                    <a:pt x="34" y="156"/>
                    <a:pt x="34" y="156"/>
                    <a:pt x="34" y="156"/>
                  </a:cubicBezTo>
                  <a:cubicBezTo>
                    <a:pt x="34" y="156"/>
                    <a:pt x="34" y="156"/>
                    <a:pt x="34" y="156"/>
                  </a:cubicBezTo>
                  <a:cubicBezTo>
                    <a:pt x="35" y="157"/>
                    <a:pt x="35" y="157"/>
                    <a:pt x="35" y="157"/>
                  </a:cubicBezTo>
                  <a:cubicBezTo>
                    <a:pt x="35" y="157"/>
                    <a:pt x="35" y="157"/>
                    <a:pt x="35" y="157"/>
                  </a:cubicBezTo>
                  <a:cubicBezTo>
                    <a:pt x="36" y="158"/>
                    <a:pt x="36" y="158"/>
                    <a:pt x="36" y="158"/>
                  </a:cubicBezTo>
                  <a:cubicBezTo>
                    <a:pt x="37" y="158"/>
                    <a:pt x="37" y="158"/>
                    <a:pt x="37" y="158"/>
                  </a:cubicBezTo>
                  <a:cubicBezTo>
                    <a:pt x="37" y="158"/>
                    <a:pt x="37" y="158"/>
                    <a:pt x="37" y="158"/>
                  </a:cubicBezTo>
                  <a:cubicBezTo>
                    <a:pt x="38" y="158"/>
                    <a:pt x="38" y="158"/>
                    <a:pt x="38" y="158"/>
                  </a:cubicBezTo>
                  <a:cubicBezTo>
                    <a:pt x="38" y="158"/>
                    <a:pt x="38" y="158"/>
                    <a:pt x="38" y="158"/>
                  </a:cubicBezTo>
                  <a:cubicBezTo>
                    <a:pt x="39" y="159"/>
                    <a:pt x="39" y="159"/>
                    <a:pt x="39" y="159"/>
                  </a:cubicBezTo>
                  <a:cubicBezTo>
                    <a:pt x="40" y="159"/>
                    <a:pt x="40" y="159"/>
                    <a:pt x="40" y="159"/>
                  </a:cubicBezTo>
                  <a:cubicBezTo>
                    <a:pt x="40" y="159"/>
                    <a:pt x="40" y="159"/>
                    <a:pt x="40" y="159"/>
                  </a:cubicBezTo>
                  <a:cubicBezTo>
                    <a:pt x="41" y="159"/>
                    <a:pt x="41" y="159"/>
                    <a:pt x="41" y="159"/>
                  </a:cubicBezTo>
                  <a:cubicBezTo>
                    <a:pt x="41" y="159"/>
                    <a:pt x="41" y="159"/>
                    <a:pt x="41" y="159"/>
                  </a:cubicBezTo>
                  <a:cubicBezTo>
                    <a:pt x="40" y="158"/>
                    <a:pt x="40" y="158"/>
                    <a:pt x="40" y="158"/>
                  </a:cubicBezTo>
                  <a:cubicBezTo>
                    <a:pt x="38" y="157"/>
                    <a:pt x="38" y="157"/>
                    <a:pt x="38" y="157"/>
                  </a:cubicBezTo>
                  <a:cubicBezTo>
                    <a:pt x="38" y="157"/>
                    <a:pt x="38" y="157"/>
                    <a:pt x="38" y="157"/>
                  </a:cubicBezTo>
                  <a:cubicBezTo>
                    <a:pt x="38" y="156"/>
                    <a:pt x="38" y="156"/>
                    <a:pt x="38" y="156"/>
                  </a:cubicBezTo>
                  <a:cubicBezTo>
                    <a:pt x="39" y="156"/>
                    <a:pt x="39" y="156"/>
                    <a:pt x="39" y="156"/>
                  </a:cubicBezTo>
                  <a:cubicBezTo>
                    <a:pt x="39" y="156"/>
                    <a:pt x="39" y="156"/>
                    <a:pt x="39" y="156"/>
                  </a:cubicBezTo>
                  <a:cubicBezTo>
                    <a:pt x="40" y="155"/>
                    <a:pt x="40" y="155"/>
                    <a:pt x="40" y="155"/>
                  </a:cubicBezTo>
                  <a:cubicBezTo>
                    <a:pt x="40" y="155"/>
                    <a:pt x="40" y="155"/>
                    <a:pt x="40" y="155"/>
                  </a:cubicBezTo>
                  <a:cubicBezTo>
                    <a:pt x="40" y="155"/>
                    <a:pt x="40" y="155"/>
                    <a:pt x="40" y="155"/>
                  </a:cubicBezTo>
                  <a:cubicBezTo>
                    <a:pt x="39" y="155"/>
                    <a:pt x="39" y="155"/>
                    <a:pt x="39" y="155"/>
                  </a:cubicBezTo>
                  <a:cubicBezTo>
                    <a:pt x="39" y="155"/>
                    <a:pt x="39" y="155"/>
                    <a:pt x="39" y="155"/>
                  </a:cubicBezTo>
                  <a:cubicBezTo>
                    <a:pt x="38" y="155"/>
                    <a:pt x="38" y="155"/>
                    <a:pt x="38" y="155"/>
                  </a:cubicBezTo>
                  <a:cubicBezTo>
                    <a:pt x="37" y="155"/>
                    <a:pt x="37" y="155"/>
                    <a:pt x="37" y="155"/>
                  </a:cubicBezTo>
                  <a:cubicBezTo>
                    <a:pt x="38" y="155"/>
                    <a:pt x="38" y="155"/>
                    <a:pt x="38" y="155"/>
                  </a:cubicBezTo>
                  <a:cubicBezTo>
                    <a:pt x="38" y="156"/>
                    <a:pt x="38" y="156"/>
                    <a:pt x="38" y="156"/>
                  </a:cubicBezTo>
                  <a:cubicBezTo>
                    <a:pt x="38" y="156"/>
                    <a:pt x="38" y="156"/>
                    <a:pt x="38" y="156"/>
                  </a:cubicBezTo>
                  <a:cubicBezTo>
                    <a:pt x="37" y="156"/>
                    <a:pt x="37" y="156"/>
                    <a:pt x="37" y="156"/>
                  </a:cubicBezTo>
                  <a:cubicBezTo>
                    <a:pt x="37" y="156"/>
                    <a:pt x="37" y="156"/>
                    <a:pt x="37" y="156"/>
                  </a:cubicBezTo>
                  <a:cubicBezTo>
                    <a:pt x="36" y="156"/>
                    <a:pt x="36" y="156"/>
                    <a:pt x="36" y="156"/>
                  </a:cubicBezTo>
                  <a:cubicBezTo>
                    <a:pt x="35" y="156"/>
                    <a:pt x="35" y="156"/>
                    <a:pt x="35" y="156"/>
                  </a:cubicBezTo>
                  <a:cubicBezTo>
                    <a:pt x="35" y="156"/>
                    <a:pt x="35" y="156"/>
                    <a:pt x="35" y="156"/>
                  </a:cubicBezTo>
                  <a:cubicBezTo>
                    <a:pt x="34" y="156"/>
                    <a:pt x="34" y="156"/>
                    <a:pt x="34" y="156"/>
                  </a:cubicBezTo>
                  <a:cubicBezTo>
                    <a:pt x="34" y="155"/>
                    <a:pt x="34" y="155"/>
                    <a:pt x="34" y="155"/>
                  </a:cubicBezTo>
                  <a:cubicBezTo>
                    <a:pt x="34" y="155"/>
                    <a:pt x="34" y="155"/>
                    <a:pt x="34" y="155"/>
                  </a:cubicBezTo>
                  <a:cubicBezTo>
                    <a:pt x="35" y="155"/>
                    <a:pt x="35" y="155"/>
                    <a:pt x="35" y="155"/>
                  </a:cubicBezTo>
                  <a:cubicBezTo>
                    <a:pt x="34" y="155"/>
                    <a:pt x="34" y="155"/>
                    <a:pt x="34" y="155"/>
                  </a:cubicBezTo>
                  <a:cubicBezTo>
                    <a:pt x="33" y="155"/>
                    <a:pt x="33" y="155"/>
                    <a:pt x="33" y="155"/>
                  </a:cubicBezTo>
                  <a:cubicBezTo>
                    <a:pt x="33" y="155"/>
                    <a:pt x="33" y="155"/>
                    <a:pt x="33" y="155"/>
                  </a:cubicBezTo>
                  <a:cubicBezTo>
                    <a:pt x="34" y="154"/>
                    <a:pt x="34" y="154"/>
                    <a:pt x="34" y="154"/>
                  </a:cubicBezTo>
                  <a:cubicBezTo>
                    <a:pt x="35" y="154"/>
                    <a:pt x="35" y="154"/>
                    <a:pt x="35" y="154"/>
                  </a:cubicBezTo>
                  <a:cubicBezTo>
                    <a:pt x="36" y="154"/>
                    <a:pt x="36" y="154"/>
                    <a:pt x="36" y="154"/>
                  </a:cubicBezTo>
                  <a:cubicBezTo>
                    <a:pt x="37" y="154"/>
                    <a:pt x="37" y="154"/>
                    <a:pt x="37" y="154"/>
                  </a:cubicBezTo>
                  <a:cubicBezTo>
                    <a:pt x="37" y="154"/>
                    <a:pt x="37" y="154"/>
                    <a:pt x="37" y="154"/>
                  </a:cubicBezTo>
                  <a:cubicBezTo>
                    <a:pt x="38" y="154"/>
                    <a:pt x="38" y="154"/>
                    <a:pt x="38" y="154"/>
                  </a:cubicBezTo>
                  <a:cubicBezTo>
                    <a:pt x="39" y="154"/>
                    <a:pt x="39" y="154"/>
                    <a:pt x="39" y="154"/>
                  </a:cubicBezTo>
                  <a:cubicBezTo>
                    <a:pt x="40" y="154"/>
                    <a:pt x="40" y="154"/>
                    <a:pt x="40" y="154"/>
                  </a:cubicBezTo>
                  <a:cubicBezTo>
                    <a:pt x="40" y="154"/>
                    <a:pt x="40" y="154"/>
                    <a:pt x="40" y="154"/>
                  </a:cubicBezTo>
                  <a:cubicBezTo>
                    <a:pt x="40" y="153"/>
                    <a:pt x="40" y="153"/>
                    <a:pt x="40" y="153"/>
                  </a:cubicBezTo>
                  <a:cubicBezTo>
                    <a:pt x="40" y="153"/>
                    <a:pt x="40" y="153"/>
                    <a:pt x="40" y="153"/>
                  </a:cubicBezTo>
                  <a:cubicBezTo>
                    <a:pt x="41" y="153"/>
                    <a:pt x="41" y="153"/>
                    <a:pt x="41" y="153"/>
                  </a:cubicBezTo>
                  <a:cubicBezTo>
                    <a:pt x="41" y="152"/>
                    <a:pt x="41" y="152"/>
                    <a:pt x="41" y="152"/>
                  </a:cubicBezTo>
                  <a:cubicBezTo>
                    <a:pt x="41" y="152"/>
                    <a:pt x="41" y="152"/>
                    <a:pt x="41" y="152"/>
                  </a:cubicBezTo>
                  <a:cubicBezTo>
                    <a:pt x="40" y="153"/>
                    <a:pt x="40" y="153"/>
                    <a:pt x="40" y="153"/>
                  </a:cubicBezTo>
                  <a:cubicBezTo>
                    <a:pt x="40" y="153"/>
                    <a:pt x="40" y="153"/>
                    <a:pt x="40" y="153"/>
                  </a:cubicBezTo>
                  <a:cubicBezTo>
                    <a:pt x="40" y="152"/>
                    <a:pt x="40" y="152"/>
                    <a:pt x="40" y="152"/>
                  </a:cubicBezTo>
                  <a:cubicBezTo>
                    <a:pt x="40" y="152"/>
                    <a:pt x="40" y="152"/>
                    <a:pt x="40" y="152"/>
                  </a:cubicBezTo>
                  <a:cubicBezTo>
                    <a:pt x="41" y="150"/>
                    <a:pt x="41" y="150"/>
                    <a:pt x="41" y="150"/>
                  </a:cubicBezTo>
                  <a:cubicBezTo>
                    <a:pt x="41" y="149"/>
                    <a:pt x="41" y="149"/>
                    <a:pt x="41" y="149"/>
                  </a:cubicBezTo>
                  <a:cubicBezTo>
                    <a:pt x="41" y="149"/>
                    <a:pt x="41" y="149"/>
                    <a:pt x="41" y="149"/>
                  </a:cubicBezTo>
                  <a:cubicBezTo>
                    <a:pt x="41" y="149"/>
                    <a:pt x="41" y="149"/>
                    <a:pt x="41" y="149"/>
                  </a:cubicBezTo>
                  <a:cubicBezTo>
                    <a:pt x="42" y="150"/>
                    <a:pt x="42" y="150"/>
                    <a:pt x="42" y="150"/>
                  </a:cubicBezTo>
                  <a:cubicBezTo>
                    <a:pt x="42" y="150"/>
                    <a:pt x="42" y="150"/>
                    <a:pt x="42" y="150"/>
                  </a:cubicBezTo>
                  <a:cubicBezTo>
                    <a:pt x="42" y="151"/>
                    <a:pt x="42" y="151"/>
                    <a:pt x="42" y="151"/>
                  </a:cubicBezTo>
                  <a:cubicBezTo>
                    <a:pt x="42" y="151"/>
                    <a:pt x="42" y="151"/>
                    <a:pt x="42" y="151"/>
                  </a:cubicBezTo>
                  <a:cubicBezTo>
                    <a:pt x="43" y="151"/>
                    <a:pt x="43" y="151"/>
                    <a:pt x="43" y="151"/>
                  </a:cubicBezTo>
                  <a:cubicBezTo>
                    <a:pt x="43" y="151"/>
                    <a:pt x="43" y="151"/>
                    <a:pt x="43" y="151"/>
                  </a:cubicBezTo>
                  <a:cubicBezTo>
                    <a:pt x="44" y="151"/>
                    <a:pt x="44" y="151"/>
                    <a:pt x="44" y="151"/>
                  </a:cubicBezTo>
                  <a:cubicBezTo>
                    <a:pt x="44" y="151"/>
                    <a:pt x="44" y="151"/>
                    <a:pt x="44" y="151"/>
                  </a:cubicBezTo>
                  <a:cubicBezTo>
                    <a:pt x="44" y="151"/>
                    <a:pt x="44" y="151"/>
                    <a:pt x="44" y="151"/>
                  </a:cubicBezTo>
                  <a:cubicBezTo>
                    <a:pt x="45" y="151"/>
                    <a:pt x="45" y="151"/>
                    <a:pt x="45" y="151"/>
                  </a:cubicBezTo>
                  <a:cubicBezTo>
                    <a:pt x="45" y="151"/>
                    <a:pt x="45" y="151"/>
                    <a:pt x="45" y="151"/>
                  </a:cubicBezTo>
                  <a:cubicBezTo>
                    <a:pt x="44" y="150"/>
                    <a:pt x="44" y="150"/>
                    <a:pt x="44" y="150"/>
                  </a:cubicBezTo>
                  <a:cubicBezTo>
                    <a:pt x="43" y="150"/>
                    <a:pt x="43" y="150"/>
                    <a:pt x="43" y="150"/>
                  </a:cubicBezTo>
                  <a:cubicBezTo>
                    <a:pt x="43" y="150"/>
                    <a:pt x="43" y="150"/>
                    <a:pt x="43" y="150"/>
                  </a:cubicBezTo>
                  <a:cubicBezTo>
                    <a:pt x="44" y="150"/>
                    <a:pt x="44" y="150"/>
                    <a:pt x="44" y="150"/>
                  </a:cubicBezTo>
                  <a:cubicBezTo>
                    <a:pt x="44" y="150"/>
                    <a:pt x="44" y="150"/>
                    <a:pt x="44" y="150"/>
                  </a:cubicBezTo>
                  <a:cubicBezTo>
                    <a:pt x="44" y="150"/>
                    <a:pt x="44" y="150"/>
                    <a:pt x="44" y="150"/>
                  </a:cubicBezTo>
                  <a:cubicBezTo>
                    <a:pt x="44" y="149"/>
                    <a:pt x="44" y="149"/>
                    <a:pt x="44" y="149"/>
                  </a:cubicBezTo>
                  <a:cubicBezTo>
                    <a:pt x="44" y="149"/>
                    <a:pt x="44" y="149"/>
                    <a:pt x="44" y="149"/>
                  </a:cubicBezTo>
                  <a:cubicBezTo>
                    <a:pt x="43" y="149"/>
                    <a:pt x="43" y="149"/>
                    <a:pt x="43" y="149"/>
                  </a:cubicBezTo>
                  <a:cubicBezTo>
                    <a:pt x="43" y="149"/>
                    <a:pt x="43" y="149"/>
                    <a:pt x="43" y="149"/>
                  </a:cubicBezTo>
                  <a:cubicBezTo>
                    <a:pt x="43" y="149"/>
                    <a:pt x="43" y="149"/>
                    <a:pt x="43" y="149"/>
                  </a:cubicBezTo>
                  <a:cubicBezTo>
                    <a:pt x="42" y="149"/>
                    <a:pt x="42" y="149"/>
                    <a:pt x="42" y="149"/>
                  </a:cubicBezTo>
                  <a:cubicBezTo>
                    <a:pt x="42" y="149"/>
                    <a:pt x="42" y="149"/>
                    <a:pt x="42" y="149"/>
                  </a:cubicBezTo>
                  <a:cubicBezTo>
                    <a:pt x="42" y="149"/>
                    <a:pt x="42" y="149"/>
                    <a:pt x="42" y="149"/>
                  </a:cubicBezTo>
                  <a:cubicBezTo>
                    <a:pt x="42" y="148"/>
                    <a:pt x="42" y="148"/>
                    <a:pt x="42" y="148"/>
                  </a:cubicBezTo>
                  <a:cubicBezTo>
                    <a:pt x="42" y="148"/>
                    <a:pt x="42" y="148"/>
                    <a:pt x="42" y="148"/>
                  </a:cubicBezTo>
                  <a:cubicBezTo>
                    <a:pt x="43" y="147"/>
                    <a:pt x="43" y="147"/>
                    <a:pt x="43" y="147"/>
                  </a:cubicBezTo>
                  <a:cubicBezTo>
                    <a:pt x="44" y="147"/>
                    <a:pt x="44" y="147"/>
                    <a:pt x="44" y="147"/>
                  </a:cubicBezTo>
                  <a:cubicBezTo>
                    <a:pt x="44" y="147"/>
                    <a:pt x="44" y="147"/>
                    <a:pt x="44" y="147"/>
                  </a:cubicBezTo>
                  <a:cubicBezTo>
                    <a:pt x="44" y="147"/>
                    <a:pt x="44" y="147"/>
                    <a:pt x="44" y="147"/>
                  </a:cubicBezTo>
                  <a:cubicBezTo>
                    <a:pt x="45" y="147"/>
                    <a:pt x="45" y="147"/>
                    <a:pt x="45" y="147"/>
                  </a:cubicBezTo>
                  <a:cubicBezTo>
                    <a:pt x="45" y="147"/>
                    <a:pt x="45" y="147"/>
                    <a:pt x="45" y="147"/>
                  </a:cubicBezTo>
                  <a:cubicBezTo>
                    <a:pt x="44" y="146"/>
                    <a:pt x="44" y="146"/>
                    <a:pt x="44" y="146"/>
                  </a:cubicBezTo>
                  <a:cubicBezTo>
                    <a:pt x="43" y="146"/>
                    <a:pt x="43" y="146"/>
                    <a:pt x="43" y="146"/>
                  </a:cubicBezTo>
                  <a:cubicBezTo>
                    <a:pt x="43" y="146"/>
                    <a:pt x="43" y="146"/>
                    <a:pt x="43" y="146"/>
                  </a:cubicBezTo>
                  <a:cubicBezTo>
                    <a:pt x="44" y="146"/>
                    <a:pt x="44" y="146"/>
                    <a:pt x="44" y="146"/>
                  </a:cubicBezTo>
                  <a:cubicBezTo>
                    <a:pt x="44" y="146"/>
                    <a:pt x="44" y="146"/>
                    <a:pt x="44" y="146"/>
                  </a:cubicBezTo>
                  <a:cubicBezTo>
                    <a:pt x="45" y="145"/>
                    <a:pt x="45" y="145"/>
                    <a:pt x="45" y="145"/>
                  </a:cubicBezTo>
                  <a:cubicBezTo>
                    <a:pt x="45" y="145"/>
                    <a:pt x="45" y="145"/>
                    <a:pt x="45" y="145"/>
                  </a:cubicBezTo>
                  <a:cubicBezTo>
                    <a:pt x="45" y="145"/>
                    <a:pt x="45" y="145"/>
                    <a:pt x="45" y="145"/>
                  </a:cubicBezTo>
                  <a:cubicBezTo>
                    <a:pt x="46" y="144"/>
                    <a:pt x="46" y="144"/>
                    <a:pt x="46" y="144"/>
                  </a:cubicBezTo>
                  <a:cubicBezTo>
                    <a:pt x="46" y="144"/>
                    <a:pt x="46" y="144"/>
                    <a:pt x="46" y="144"/>
                  </a:cubicBezTo>
                  <a:cubicBezTo>
                    <a:pt x="45" y="144"/>
                    <a:pt x="45" y="144"/>
                    <a:pt x="45" y="144"/>
                  </a:cubicBezTo>
                  <a:cubicBezTo>
                    <a:pt x="45" y="144"/>
                    <a:pt x="45" y="144"/>
                    <a:pt x="45" y="144"/>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5" y="143"/>
                    <a:pt x="45" y="143"/>
                    <a:pt x="45" y="143"/>
                  </a:cubicBezTo>
                  <a:cubicBezTo>
                    <a:pt x="44" y="143"/>
                    <a:pt x="44" y="143"/>
                    <a:pt x="44" y="143"/>
                  </a:cubicBezTo>
                  <a:cubicBezTo>
                    <a:pt x="43" y="143"/>
                    <a:pt x="43" y="143"/>
                    <a:pt x="43" y="143"/>
                  </a:cubicBezTo>
                  <a:cubicBezTo>
                    <a:pt x="43" y="143"/>
                    <a:pt x="43" y="143"/>
                    <a:pt x="43" y="143"/>
                  </a:cubicBezTo>
                  <a:cubicBezTo>
                    <a:pt x="42" y="143"/>
                    <a:pt x="42" y="143"/>
                    <a:pt x="42" y="143"/>
                  </a:cubicBezTo>
                  <a:cubicBezTo>
                    <a:pt x="42" y="143"/>
                    <a:pt x="42" y="143"/>
                    <a:pt x="42" y="143"/>
                  </a:cubicBezTo>
                  <a:cubicBezTo>
                    <a:pt x="41" y="143"/>
                    <a:pt x="41" y="143"/>
                    <a:pt x="41" y="143"/>
                  </a:cubicBezTo>
                  <a:cubicBezTo>
                    <a:pt x="41" y="143"/>
                    <a:pt x="41" y="143"/>
                    <a:pt x="41" y="143"/>
                  </a:cubicBezTo>
                  <a:cubicBezTo>
                    <a:pt x="40" y="143"/>
                    <a:pt x="40" y="143"/>
                    <a:pt x="40" y="143"/>
                  </a:cubicBezTo>
                  <a:cubicBezTo>
                    <a:pt x="40" y="142"/>
                    <a:pt x="40" y="142"/>
                    <a:pt x="40" y="142"/>
                  </a:cubicBezTo>
                  <a:cubicBezTo>
                    <a:pt x="39" y="142"/>
                    <a:pt x="39" y="142"/>
                    <a:pt x="39" y="142"/>
                  </a:cubicBezTo>
                  <a:cubicBezTo>
                    <a:pt x="38" y="142"/>
                    <a:pt x="38" y="142"/>
                    <a:pt x="38" y="142"/>
                  </a:cubicBezTo>
                  <a:cubicBezTo>
                    <a:pt x="38" y="141"/>
                    <a:pt x="38" y="141"/>
                    <a:pt x="38" y="141"/>
                  </a:cubicBezTo>
                  <a:cubicBezTo>
                    <a:pt x="38" y="141"/>
                    <a:pt x="38" y="141"/>
                    <a:pt x="38" y="141"/>
                  </a:cubicBezTo>
                  <a:cubicBezTo>
                    <a:pt x="37" y="140"/>
                    <a:pt x="37" y="140"/>
                    <a:pt x="37" y="140"/>
                  </a:cubicBezTo>
                  <a:cubicBezTo>
                    <a:pt x="36" y="139"/>
                    <a:pt x="36" y="139"/>
                    <a:pt x="36" y="139"/>
                  </a:cubicBezTo>
                  <a:cubicBezTo>
                    <a:pt x="34" y="139"/>
                    <a:pt x="34" y="139"/>
                    <a:pt x="34" y="139"/>
                  </a:cubicBezTo>
                  <a:cubicBezTo>
                    <a:pt x="34" y="138"/>
                    <a:pt x="34" y="138"/>
                    <a:pt x="34" y="138"/>
                  </a:cubicBezTo>
                  <a:cubicBezTo>
                    <a:pt x="34" y="138"/>
                    <a:pt x="34" y="138"/>
                    <a:pt x="34" y="138"/>
                  </a:cubicBezTo>
                  <a:cubicBezTo>
                    <a:pt x="33" y="137"/>
                    <a:pt x="33" y="137"/>
                    <a:pt x="33" y="137"/>
                  </a:cubicBezTo>
                  <a:cubicBezTo>
                    <a:pt x="33" y="136"/>
                    <a:pt x="33" y="136"/>
                    <a:pt x="33" y="136"/>
                  </a:cubicBezTo>
                  <a:cubicBezTo>
                    <a:pt x="32" y="136"/>
                    <a:pt x="32" y="136"/>
                    <a:pt x="32" y="136"/>
                  </a:cubicBezTo>
                  <a:cubicBezTo>
                    <a:pt x="32" y="136"/>
                    <a:pt x="32" y="136"/>
                    <a:pt x="32" y="136"/>
                  </a:cubicBezTo>
                  <a:cubicBezTo>
                    <a:pt x="33" y="135"/>
                    <a:pt x="33" y="135"/>
                    <a:pt x="33" y="135"/>
                  </a:cubicBezTo>
                  <a:cubicBezTo>
                    <a:pt x="34" y="135"/>
                    <a:pt x="34" y="135"/>
                    <a:pt x="34" y="135"/>
                  </a:cubicBezTo>
                  <a:cubicBezTo>
                    <a:pt x="34" y="135"/>
                    <a:pt x="34" y="135"/>
                    <a:pt x="34" y="135"/>
                  </a:cubicBezTo>
                  <a:cubicBezTo>
                    <a:pt x="35" y="135"/>
                    <a:pt x="35" y="135"/>
                    <a:pt x="35" y="135"/>
                  </a:cubicBezTo>
                  <a:cubicBezTo>
                    <a:pt x="36" y="135"/>
                    <a:pt x="36" y="135"/>
                    <a:pt x="36" y="135"/>
                  </a:cubicBezTo>
                  <a:cubicBezTo>
                    <a:pt x="37" y="136"/>
                    <a:pt x="37" y="136"/>
                    <a:pt x="37" y="136"/>
                  </a:cubicBezTo>
                  <a:cubicBezTo>
                    <a:pt x="37" y="136"/>
                    <a:pt x="37" y="136"/>
                    <a:pt x="37" y="136"/>
                  </a:cubicBezTo>
                  <a:cubicBezTo>
                    <a:pt x="38" y="136"/>
                    <a:pt x="38" y="136"/>
                    <a:pt x="38" y="136"/>
                  </a:cubicBezTo>
                  <a:cubicBezTo>
                    <a:pt x="38" y="136"/>
                    <a:pt x="38" y="136"/>
                    <a:pt x="38" y="136"/>
                  </a:cubicBezTo>
                  <a:cubicBezTo>
                    <a:pt x="39" y="136"/>
                    <a:pt x="39" y="136"/>
                    <a:pt x="39" y="136"/>
                  </a:cubicBezTo>
                  <a:cubicBezTo>
                    <a:pt x="40" y="136"/>
                    <a:pt x="40" y="136"/>
                    <a:pt x="40" y="136"/>
                  </a:cubicBezTo>
                  <a:cubicBezTo>
                    <a:pt x="40" y="137"/>
                    <a:pt x="40" y="137"/>
                    <a:pt x="40" y="137"/>
                  </a:cubicBezTo>
                  <a:cubicBezTo>
                    <a:pt x="41" y="137"/>
                    <a:pt x="41" y="137"/>
                    <a:pt x="41" y="137"/>
                  </a:cubicBezTo>
                  <a:cubicBezTo>
                    <a:pt x="41" y="137"/>
                    <a:pt x="41" y="137"/>
                    <a:pt x="41" y="137"/>
                  </a:cubicBezTo>
                  <a:cubicBezTo>
                    <a:pt x="42" y="139"/>
                    <a:pt x="42" y="139"/>
                    <a:pt x="42" y="139"/>
                  </a:cubicBezTo>
                  <a:cubicBezTo>
                    <a:pt x="43" y="139"/>
                    <a:pt x="43" y="139"/>
                    <a:pt x="43" y="139"/>
                  </a:cubicBezTo>
                  <a:cubicBezTo>
                    <a:pt x="43" y="140"/>
                    <a:pt x="43" y="140"/>
                    <a:pt x="43" y="140"/>
                  </a:cubicBezTo>
                  <a:cubicBezTo>
                    <a:pt x="44" y="140"/>
                    <a:pt x="44" y="140"/>
                    <a:pt x="44" y="140"/>
                  </a:cubicBezTo>
                  <a:cubicBezTo>
                    <a:pt x="45" y="141"/>
                    <a:pt x="45" y="141"/>
                    <a:pt x="45" y="141"/>
                  </a:cubicBezTo>
                  <a:cubicBezTo>
                    <a:pt x="45" y="140"/>
                    <a:pt x="45" y="140"/>
                    <a:pt x="45" y="140"/>
                  </a:cubicBezTo>
                  <a:cubicBezTo>
                    <a:pt x="46" y="140"/>
                    <a:pt x="46" y="140"/>
                    <a:pt x="46" y="140"/>
                  </a:cubicBezTo>
                  <a:cubicBezTo>
                    <a:pt x="45" y="140"/>
                    <a:pt x="45" y="140"/>
                    <a:pt x="45" y="140"/>
                  </a:cubicBezTo>
                  <a:cubicBezTo>
                    <a:pt x="45" y="140"/>
                    <a:pt x="45" y="140"/>
                    <a:pt x="45" y="140"/>
                  </a:cubicBezTo>
                  <a:cubicBezTo>
                    <a:pt x="45" y="140"/>
                    <a:pt x="45" y="140"/>
                    <a:pt x="45" y="140"/>
                  </a:cubicBezTo>
                  <a:cubicBezTo>
                    <a:pt x="44" y="140"/>
                    <a:pt x="44" y="140"/>
                    <a:pt x="44" y="140"/>
                  </a:cubicBezTo>
                  <a:cubicBezTo>
                    <a:pt x="43" y="139"/>
                    <a:pt x="43" y="139"/>
                    <a:pt x="43" y="139"/>
                  </a:cubicBezTo>
                  <a:cubicBezTo>
                    <a:pt x="43" y="138"/>
                    <a:pt x="43" y="138"/>
                    <a:pt x="43" y="138"/>
                  </a:cubicBezTo>
                  <a:cubicBezTo>
                    <a:pt x="43" y="138"/>
                    <a:pt x="43" y="138"/>
                    <a:pt x="43" y="138"/>
                  </a:cubicBezTo>
                  <a:cubicBezTo>
                    <a:pt x="44" y="139"/>
                    <a:pt x="44" y="139"/>
                    <a:pt x="44" y="139"/>
                  </a:cubicBezTo>
                  <a:cubicBezTo>
                    <a:pt x="45" y="139"/>
                    <a:pt x="45" y="139"/>
                    <a:pt x="45" y="139"/>
                  </a:cubicBezTo>
                  <a:cubicBezTo>
                    <a:pt x="45" y="139"/>
                    <a:pt x="45" y="139"/>
                    <a:pt x="45" y="139"/>
                  </a:cubicBezTo>
                  <a:cubicBezTo>
                    <a:pt x="45" y="139"/>
                    <a:pt x="45" y="139"/>
                    <a:pt x="45" y="139"/>
                  </a:cubicBezTo>
                  <a:cubicBezTo>
                    <a:pt x="45" y="138"/>
                    <a:pt x="45" y="138"/>
                    <a:pt x="45" y="138"/>
                  </a:cubicBezTo>
                  <a:cubicBezTo>
                    <a:pt x="44" y="138"/>
                    <a:pt x="44" y="138"/>
                    <a:pt x="44" y="138"/>
                  </a:cubicBezTo>
                  <a:cubicBezTo>
                    <a:pt x="43" y="137"/>
                    <a:pt x="43" y="137"/>
                    <a:pt x="43" y="137"/>
                  </a:cubicBezTo>
                  <a:cubicBezTo>
                    <a:pt x="43" y="136"/>
                    <a:pt x="43" y="136"/>
                    <a:pt x="43" y="136"/>
                  </a:cubicBezTo>
                  <a:cubicBezTo>
                    <a:pt x="43" y="136"/>
                    <a:pt x="43" y="136"/>
                    <a:pt x="43" y="136"/>
                  </a:cubicBezTo>
                  <a:cubicBezTo>
                    <a:pt x="43" y="136"/>
                    <a:pt x="43" y="136"/>
                    <a:pt x="43" y="136"/>
                  </a:cubicBezTo>
                  <a:cubicBezTo>
                    <a:pt x="44" y="137"/>
                    <a:pt x="44" y="137"/>
                    <a:pt x="44" y="137"/>
                  </a:cubicBezTo>
                  <a:cubicBezTo>
                    <a:pt x="45" y="137"/>
                    <a:pt x="45" y="137"/>
                    <a:pt x="45" y="137"/>
                  </a:cubicBezTo>
                  <a:cubicBezTo>
                    <a:pt x="44" y="136"/>
                    <a:pt x="44" y="136"/>
                    <a:pt x="44" y="136"/>
                  </a:cubicBezTo>
                  <a:cubicBezTo>
                    <a:pt x="43" y="135"/>
                    <a:pt x="43" y="135"/>
                    <a:pt x="43" y="135"/>
                  </a:cubicBezTo>
                  <a:cubicBezTo>
                    <a:pt x="43" y="135"/>
                    <a:pt x="43" y="135"/>
                    <a:pt x="43" y="135"/>
                  </a:cubicBezTo>
                  <a:cubicBezTo>
                    <a:pt x="42" y="134"/>
                    <a:pt x="42" y="134"/>
                    <a:pt x="42" y="134"/>
                  </a:cubicBezTo>
                  <a:cubicBezTo>
                    <a:pt x="42" y="134"/>
                    <a:pt x="42" y="134"/>
                    <a:pt x="42" y="134"/>
                  </a:cubicBezTo>
                  <a:cubicBezTo>
                    <a:pt x="43" y="134"/>
                    <a:pt x="43" y="134"/>
                    <a:pt x="43" y="134"/>
                  </a:cubicBezTo>
                  <a:cubicBezTo>
                    <a:pt x="45" y="135"/>
                    <a:pt x="45" y="135"/>
                    <a:pt x="45" y="135"/>
                  </a:cubicBezTo>
                  <a:cubicBezTo>
                    <a:pt x="45" y="135"/>
                    <a:pt x="45" y="135"/>
                    <a:pt x="45" y="135"/>
                  </a:cubicBezTo>
                  <a:cubicBezTo>
                    <a:pt x="46" y="134"/>
                    <a:pt x="46" y="134"/>
                    <a:pt x="46" y="134"/>
                  </a:cubicBezTo>
                  <a:cubicBezTo>
                    <a:pt x="45" y="134"/>
                    <a:pt x="45" y="134"/>
                    <a:pt x="45" y="134"/>
                  </a:cubicBezTo>
                  <a:cubicBezTo>
                    <a:pt x="45" y="134"/>
                    <a:pt x="45" y="134"/>
                    <a:pt x="45" y="134"/>
                  </a:cubicBezTo>
                  <a:cubicBezTo>
                    <a:pt x="44" y="134"/>
                    <a:pt x="44" y="134"/>
                    <a:pt x="44" y="134"/>
                  </a:cubicBezTo>
                  <a:cubicBezTo>
                    <a:pt x="43" y="134"/>
                    <a:pt x="43" y="134"/>
                    <a:pt x="43" y="134"/>
                  </a:cubicBezTo>
                  <a:cubicBezTo>
                    <a:pt x="43" y="134"/>
                    <a:pt x="43" y="134"/>
                    <a:pt x="43" y="134"/>
                  </a:cubicBezTo>
                  <a:cubicBezTo>
                    <a:pt x="42" y="133"/>
                    <a:pt x="42" y="133"/>
                    <a:pt x="42" y="133"/>
                  </a:cubicBezTo>
                  <a:cubicBezTo>
                    <a:pt x="43" y="133"/>
                    <a:pt x="43" y="133"/>
                    <a:pt x="43" y="133"/>
                  </a:cubicBezTo>
                  <a:cubicBezTo>
                    <a:pt x="44" y="133"/>
                    <a:pt x="44" y="133"/>
                    <a:pt x="44" y="133"/>
                  </a:cubicBezTo>
                  <a:cubicBezTo>
                    <a:pt x="44" y="133"/>
                    <a:pt x="44" y="133"/>
                    <a:pt x="44" y="133"/>
                  </a:cubicBezTo>
                  <a:cubicBezTo>
                    <a:pt x="45" y="133"/>
                    <a:pt x="45" y="133"/>
                    <a:pt x="45" y="133"/>
                  </a:cubicBezTo>
                  <a:cubicBezTo>
                    <a:pt x="45" y="133"/>
                    <a:pt x="45" y="133"/>
                    <a:pt x="45" y="133"/>
                  </a:cubicBezTo>
                  <a:cubicBezTo>
                    <a:pt x="45" y="132"/>
                    <a:pt x="45" y="132"/>
                    <a:pt x="45" y="132"/>
                  </a:cubicBezTo>
                  <a:cubicBezTo>
                    <a:pt x="44" y="132"/>
                    <a:pt x="44" y="132"/>
                    <a:pt x="44" y="132"/>
                  </a:cubicBezTo>
                  <a:cubicBezTo>
                    <a:pt x="44" y="132"/>
                    <a:pt x="44" y="132"/>
                    <a:pt x="44" y="132"/>
                  </a:cubicBezTo>
                  <a:cubicBezTo>
                    <a:pt x="44" y="132"/>
                    <a:pt x="44" y="132"/>
                    <a:pt x="44" y="132"/>
                  </a:cubicBezTo>
                  <a:cubicBezTo>
                    <a:pt x="43" y="132"/>
                    <a:pt x="43" y="132"/>
                    <a:pt x="43" y="132"/>
                  </a:cubicBezTo>
                  <a:cubicBezTo>
                    <a:pt x="43" y="132"/>
                    <a:pt x="43" y="132"/>
                    <a:pt x="43" y="132"/>
                  </a:cubicBezTo>
                  <a:cubicBezTo>
                    <a:pt x="41" y="133"/>
                    <a:pt x="41" y="133"/>
                    <a:pt x="41" y="133"/>
                  </a:cubicBezTo>
                  <a:cubicBezTo>
                    <a:pt x="41" y="133"/>
                    <a:pt x="41" y="133"/>
                    <a:pt x="41" y="133"/>
                  </a:cubicBezTo>
                  <a:cubicBezTo>
                    <a:pt x="41" y="133"/>
                    <a:pt x="41" y="133"/>
                    <a:pt x="41" y="133"/>
                  </a:cubicBezTo>
                  <a:cubicBezTo>
                    <a:pt x="42" y="133"/>
                    <a:pt x="42" y="133"/>
                    <a:pt x="42" y="133"/>
                  </a:cubicBezTo>
                  <a:cubicBezTo>
                    <a:pt x="42" y="132"/>
                    <a:pt x="42" y="132"/>
                    <a:pt x="42" y="132"/>
                  </a:cubicBezTo>
                  <a:cubicBezTo>
                    <a:pt x="42" y="131"/>
                    <a:pt x="42" y="131"/>
                    <a:pt x="42" y="131"/>
                  </a:cubicBezTo>
                  <a:cubicBezTo>
                    <a:pt x="43" y="131"/>
                    <a:pt x="43" y="131"/>
                    <a:pt x="43" y="131"/>
                  </a:cubicBezTo>
                  <a:cubicBezTo>
                    <a:pt x="43" y="131"/>
                    <a:pt x="43" y="131"/>
                    <a:pt x="43" y="131"/>
                  </a:cubicBezTo>
                  <a:cubicBezTo>
                    <a:pt x="44" y="131"/>
                    <a:pt x="44" y="131"/>
                    <a:pt x="44" y="131"/>
                  </a:cubicBezTo>
                  <a:cubicBezTo>
                    <a:pt x="44" y="131"/>
                    <a:pt x="44" y="131"/>
                    <a:pt x="44" y="131"/>
                  </a:cubicBezTo>
                  <a:cubicBezTo>
                    <a:pt x="45" y="131"/>
                    <a:pt x="45" y="131"/>
                    <a:pt x="45" y="131"/>
                  </a:cubicBezTo>
                  <a:cubicBezTo>
                    <a:pt x="44" y="130"/>
                    <a:pt x="44" y="130"/>
                    <a:pt x="44" y="130"/>
                  </a:cubicBezTo>
                  <a:cubicBezTo>
                    <a:pt x="43" y="130"/>
                    <a:pt x="43" y="130"/>
                    <a:pt x="43" y="130"/>
                  </a:cubicBezTo>
                  <a:cubicBezTo>
                    <a:pt x="43" y="131"/>
                    <a:pt x="43" y="131"/>
                    <a:pt x="43" y="131"/>
                  </a:cubicBezTo>
                  <a:cubicBezTo>
                    <a:pt x="42" y="131"/>
                    <a:pt x="42" y="131"/>
                    <a:pt x="42" y="131"/>
                  </a:cubicBezTo>
                  <a:cubicBezTo>
                    <a:pt x="42" y="131"/>
                    <a:pt x="42" y="131"/>
                    <a:pt x="42" y="131"/>
                  </a:cubicBezTo>
                  <a:cubicBezTo>
                    <a:pt x="41" y="131"/>
                    <a:pt x="41" y="131"/>
                    <a:pt x="41" y="131"/>
                  </a:cubicBezTo>
                  <a:cubicBezTo>
                    <a:pt x="41" y="131"/>
                    <a:pt x="41" y="131"/>
                    <a:pt x="41" y="131"/>
                  </a:cubicBezTo>
                  <a:cubicBezTo>
                    <a:pt x="41" y="130"/>
                    <a:pt x="41" y="130"/>
                    <a:pt x="41" y="130"/>
                  </a:cubicBezTo>
                  <a:cubicBezTo>
                    <a:pt x="41" y="130"/>
                    <a:pt x="41" y="130"/>
                    <a:pt x="41" y="130"/>
                  </a:cubicBezTo>
                  <a:cubicBezTo>
                    <a:pt x="42" y="130"/>
                    <a:pt x="42" y="130"/>
                    <a:pt x="42" y="130"/>
                  </a:cubicBezTo>
                  <a:cubicBezTo>
                    <a:pt x="43" y="129"/>
                    <a:pt x="43" y="129"/>
                    <a:pt x="43" y="129"/>
                  </a:cubicBezTo>
                  <a:cubicBezTo>
                    <a:pt x="44" y="129"/>
                    <a:pt x="44" y="129"/>
                    <a:pt x="44" y="129"/>
                  </a:cubicBezTo>
                  <a:cubicBezTo>
                    <a:pt x="45" y="129"/>
                    <a:pt x="45" y="129"/>
                    <a:pt x="45" y="129"/>
                  </a:cubicBezTo>
                  <a:cubicBezTo>
                    <a:pt x="45" y="128"/>
                    <a:pt x="45" y="128"/>
                    <a:pt x="45" y="128"/>
                  </a:cubicBezTo>
                  <a:cubicBezTo>
                    <a:pt x="45" y="128"/>
                    <a:pt x="45" y="128"/>
                    <a:pt x="45" y="128"/>
                  </a:cubicBezTo>
                  <a:cubicBezTo>
                    <a:pt x="45" y="128"/>
                    <a:pt x="45" y="128"/>
                    <a:pt x="45" y="128"/>
                  </a:cubicBezTo>
                  <a:cubicBezTo>
                    <a:pt x="44" y="129"/>
                    <a:pt x="44" y="129"/>
                    <a:pt x="44" y="129"/>
                  </a:cubicBezTo>
                  <a:cubicBezTo>
                    <a:pt x="43" y="129"/>
                    <a:pt x="43" y="129"/>
                    <a:pt x="43" y="129"/>
                  </a:cubicBezTo>
                  <a:cubicBezTo>
                    <a:pt x="43" y="129"/>
                    <a:pt x="43" y="129"/>
                    <a:pt x="43" y="129"/>
                  </a:cubicBezTo>
                  <a:cubicBezTo>
                    <a:pt x="42" y="128"/>
                    <a:pt x="42" y="128"/>
                    <a:pt x="42" y="128"/>
                  </a:cubicBezTo>
                  <a:cubicBezTo>
                    <a:pt x="42" y="128"/>
                    <a:pt x="42" y="128"/>
                    <a:pt x="42" y="128"/>
                  </a:cubicBezTo>
                  <a:cubicBezTo>
                    <a:pt x="41" y="128"/>
                    <a:pt x="41" y="128"/>
                    <a:pt x="41" y="128"/>
                  </a:cubicBezTo>
                  <a:cubicBezTo>
                    <a:pt x="41" y="128"/>
                    <a:pt x="41" y="128"/>
                    <a:pt x="41" y="128"/>
                  </a:cubicBezTo>
                  <a:cubicBezTo>
                    <a:pt x="41" y="127"/>
                    <a:pt x="41" y="127"/>
                    <a:pt x="41" y="127"/>
                  </a:cubicBezTo>
                  <a:cubicBezTo>
                    <a:pt x="41" y="127"/>
                    <a:pt x="41" y="127"/>
                    <a:pt x="41" y="127"/>
                  </a:cubicBezTo>
                  <a:cubicBezTo>
                    <a:pt x="42" y="126"/>
                    <a:pt x="42" y="126"/>
                    <a:pt x="42" y="126"/>
                  </a:cubicBezTo>
                  <a:cubicBezTo>
                    <a:pt x="42" y="126"/>
                    <a:pt x="42" y="126"/>
                    <a:pt x="42" y="126"/>
                  </a:cubicBezTo>
                  <a:cubicBezTo>
                    <a:pt x="43" y="126"/>
                    <a:pt x="43" y="126"/>
                    <a:pt x="43" y="126"/>
                  </a:cubicBezTo>
                  <a:cubicBezTo>
                    <a:pt x="43" y="125"/>
                    <a:pt x="43" y="125"/>
                    <a:pt x="43" y="125"/>
                  </a:cubicBezTo>
                  <a:cubicBezTo>
                    <a:pt x="43" y="125"/>
                    <a:pt x="43" y="125"/>
                    <a:pt x="43" y="125"/>
                  </a:cubicBezTo>
                  <a:cubicBezTo>
                    <a:pt x="42" y="126"/>
                    <a:pt x="42" y="126"/>
                    <a:pt x="42" y="126"/>
                  </a:cubicBezTo>
                  <a:cubicBezTo>
                    <a:pt x="41" y="127"/>
                    <a:pt x="41" y="127"/>
                    <a:pt x="41" y="127"/>
                  </a:cubicBezTo>
                  <a:cubicBezTo>
                    <a:pt x="41" y="127"/>
                    <a:pt x="41" y="127"/>
                    <a:pt x="41" y="127"/>
                  </a:cubicBezTo>
                  <a:cubicBezTo>
                    <a:pt x="40" y="127"/>
                    <a:pt x="40" y="127"/>
                    <a:pt x="40" y="127"/>
                  </a:cubicBezTo>
                  <a:cubicBezTo>
                    <a:pt x="40" y="128"/>
                    <a:pt x="40" y="128"/>
                    <a:pt x="40" y="128"/>
                  </a:cubicBezTo>
                  <a:cubicBezTo>
                    <a:pt x="40" y="127"/>
                    <a:pt x="40" y="127"/>
                    <a:pt x="40" y="127"/>
                  </a:cubicBezTo>
                  <a:cubicBezTo>
                    <a:pt x="40" y="127"/>
                    <a:pt x="40" y="127"/>
                    <a:pt x="40" y="127"/>
                  </a:cubicBezTo>
                  <a:cubicBezTo>
                    <a:pt x="40" y="126"/>
                    <a:pt x="40" y="126"/>
                    <a:pt x="40" y="126"/>
                  </a:cubicBezTo>
                  <a:cubicBezTo>
                    <a:pt x="40" y="125"/>
                    <a:pt x="40" y="125"/>
                    <a:pt x="40" y="125"/>
                  </a:cubicBezTo>
                  <a:cubicBezTo>
                    <a:pt x="40" y="124"/>
                    <a:pt x="40" y="124"/>
                    <a:pt x="40" y="124"/>
                  </a:cubicBezTo>
                  <a:cubicBezTo>
                    <a:pt x="40" y="123"/>
                    <a:pt x="40" y="123"/>
                    <a:pt x="40" y="123"/>
                  </a:cubicBezTo>
                  <a:cubicBezTo>
                    <a:pt x="40" y="123"/>
                    <a:pt x="40" y="123"/>
                    <a:pt x="40" y="123"/>
                  </a:cubicBezTo>
                  <a:cubicBezTo>
                    <a:pt x="40" y="122"/>
                    <a:pt x="40" y="122"/>
                    <a:pt x="40" y="122"/>
                  </a:cubicBezTo>
                  <a:cubicBezTo>
                    <a:pt x="40" y="122"/>
                    <a:pt x="40" y="122"/>
                    <a:pt x="40" y="122"/>
                  </a:cubicBezTo>
                  <a:cubicBezTo>
                    <a:pt x="39" y="123"/>
                    <a:pt x="39" y="123"/>
                    <a:pt x="39" y="123"/>
                  </a:cubicBezTo>
                  <a:cubicBezTo>
                    <a:pt x="39" y="124"/>
                    <a:pt x="39" y="124"/>
                    <a:pt x="39" y="124"/>
                  </a:cubicBezTo>
                  <a:cubicBezTo>
                    <a:pt x="39" y="125"/>
                    <a:pt x="39" y="125"/>
                    <a:pt x="39" y="125"/>
                  </a:cubicBezTo>
                  <a:cubicBezTo>
                    <a:pt x="40" y="125"/>
                    <a:pt x="40" y="125"/>
                    <a:pt x="40" y="125"/>
                  </a:cubicBezTo>
                  <a:cubicBezTo>
                    <a:pt x="40" y="126"/>
                    <a:pt x="40" y="126"/>
                    <a:pt x="40" y="126"/>
                  </a:cubicBezTo>
                  <a:cubicBezTo>
                    <a:pt x="40" y="127"/>
                    <a:pt x="40" y="127"/>
                    <a:pt x="40" y="127"/>
                  </a:cubicBezTo>
                  <a:cubicBezTo>
                    <a:pt x="39" y="128"/>
                    <a:pt x="39" y="128"/>
                    <a:pt x="39" y="128"/>
                  </a:cubicBezTo>
                  <a:cubicBezTo>
                    <a:pt x="39" y="128"/>
                    <a:pt x="39" y="128"/>
                    <a:pt x="39" y="128"/>
                  </a:cubicBezTo>
                  <a:cubicBezTo>
                    <a:pt x="38" y="127"/>
                    <a:pt x="38" y="127"/>
                    <a:pt x="38" y="127"/>
                  </a:cubicBezTo>
                  <a:cubicBezTo>
                    <a:pt x="38" y="127"/>
                    <a:pt x="38" y="127"/>
                    <a:pt x="38" y="127"/>
                  </a:cubicBezTo>
                  <a:cubicBezTo>
                    <a:pt x="38" y="128"/>
                    <a:pt x="38" y="128"/>
                    <a:pt x="38" y="128"/>
                  </a:cubicBezTo>
                  <a:cubicBezTo>
                    <a:pt x="38" y="128"/>
                    <a:pt x="38" y="128"/>
                    <a:pt x="38" y="128"/>
                  </a:cubicBezTo>
                  <a:cubicBezTo>
                    <a:pt x="37" y="128"/>
                    <a:pt x="37" y="128"/>
                    <a:pt x="37" y="128"/>
                  </a:cubicBezTo>
                  <a:cubicBezTo>
                    <a:pt x="37" y="128"/>
                    <a:pt x="37" y="128"/>
                    <a:pt x="37" y="128"/>
                  </a:cubicBezTo>
                  <a:cubicBezTo>
                    <a:pt x="37" y="128"/>
                    <a:pt x="37" y="128"/>
                    <a:pt x="37" y="128"/>
                  </a:cubicBezTo>
                  <a:cubicBezTo>
                    <a:pt x="38" y="129"/>
                    <a:pt x="38" y="129"/>
                    <a:pt x="38" y="129"/>
                  </a:cubicBezTo>
                  <a:cubicBezTo>
                    <a:pt x="37" y="129"/>
                    <a:pt x="37" y="129"/>
                    <a:pt x="37" y="129"/>
                  </a:cubicBezTo>
                  <a:cubicBezTo>
                    <a:pt x="37" y="130"/>
                    <a:pt x="37" y="130"/>
                    <a:pt x="37" y="130"/>
                  </a:cubicBezTo>
                  <a:cubicBezTo>
                    <a:pt x="36" y="130"/>
                    <a:pt x="36" y="130"/>
                    <a:pt x="36" y="130"/>
                  </a:cubicBezTo>
                  <a:cubicBezTo>
                    <a:pt x="36" y="130"/>
                    <a:pt x="36" y="130"/>
                    <a:pt x="36" y="130"/>
                  </a:cubicBezTo>
                  <a:cubicBezTo>
                    <a:pt x="36" y="130"/>
                    <a:pt x="36" y="130"/>
                    <a:pt x="36" y="130"/>
                  </a:cubicBezTo>
                  <a:cubicBezTo>
                    <a:pt x="35" y="131"/>
                    <a:pt x="35" y="131"/>
                    <a:pt x="35" y="131"/>
                  </a:cubicBezTo>
                  <a:cubicBezTo>
                    <a:pt x="34" y="131"/>
                    <a:pt x="34" y="131"/>
                    <a:pt x="34" y="131"/>
                  </a:cubicBezTo>
                  <a:cubicBezTo>
                    <a:pt x="33" y="130"/>
                    <a:pt x="33" y="130"/>
                    <a:pt x="33" y="130"/>
                  </a:cubicBezTo>
                  <a:cubicBezTo>
                    <a:pt x="34" y="130"/>
                    <a:pt x="34" y="130"/>
                    <a:pt x="34" y="130"/>
                  </a:cubicBezTo>
                  <a:cubicBezTo>
                    <a:pt x="33" y="129"/>
                    <a:pt x="33" y="129"/>
                    <a:pt x="33" y="129"/>
                  </a:cubicBezTo>
                  <a:cubicBezTo>
                    <a:pt x="33" y="129"/>
                    <a:pt x="33" y="129"/>
                    <a:pt x="33" y="129"/>
                  </a:cubicBezTo>
                  <a:cubicBezTo>
                    <a:pt x="33" y="129"/>
                    <a:pt x="33" y="129"/>
                    <a:pt x="33" y="129"/>
                  </a:cubicBezTo>
                  <a:cubicBezTo>
                    <a:pt x="32" y="129"/>
                    <a:pt x="32" y="129"/>
                    <a:pt x="32" y="129"/>
                  </a:cubicBezTo>
                  <a:cubicBezTo>
                    <a:pt x="32" y="129"/>
                    <a:pt x="32" y="129"/>
                    <a:pt x="32" y="129"/>
                  </a:cubicBezTo>
                  <a:cubicBezTo>
                    <a:pt x="32" y="128"/>
                    <a:pt x="32" y="128"/>
                    <a:pt x="32" y="128"/>
                  </a:cubicBezTo>
                  <a:cubicBezTo>
                    <a:pt x="32" y="128"/>
                    <a:pt x="32" y="128"/>
                    <a:pt x="32" y="128"/>
                  </a:cubicBezTo>
                  <a:cubicBezTo>
                    <a:pt x="32" y="127"/>
                    <a:pt x="32" y="127"/>
                    <a:pt x="32" y="127"/>
                  </a:cubicBezTo>
                  <a:cubicBezTo>
                    <a:pt x="32" y="127"/>
                    <a:pt x="32" y="127"/>
                    <a:pt x="32" y="127"/>
                  </a:cubicBezTo>
                  <a:cubicBezTo>
                    <a:pt x="32" y="127"/>
                    <a:pt x="32" y="127"/>
                    <a:pt x="32" y="127"/>
                  </a:cubicBezTo>
                  <a:cubicBezTo>
                    <a:pt x="32" y="126"/>
                    <a:pt x="32" y="126"/>
                    <a:pt x="32" y="126"/>
                  </a:cubicBezTo>
                  <a:cubicBezTo>
                    <a:pt x="33" y="126"/>
                    <a:pt x="33" y="126"/>
                    <a:pt x="33" y="126"/>
                  </a:cubicBezTo>
                  <a:cubicBezTo>
                    <a:pt x="33" y="127"/>
                    <a:pt x="33" y="127"/>
                    <a:pt x="33" y="127"/>
                  </a:cubicBezTo>
                  <a:cubicBezTo>
                    <a:pt x="34" y="126"/>
                    <a:pt x="34" y="126"/>
                    <a:pt x="34" y="126"/>
                  </a:cubicBezTo>
                  <a:cubicBezTo>
                    <a:pt x="34" y="126"/>
                    <a:pt x="34" y="126"/>
                    <a:pt x="34" y="126"/>
                  </a:cubicBezTo>
                  <a:cubicBezTo>
                    <a:pt x="36" y="126"/>
                    <a:pt x="36" y="126"/>
                    <a:pt x="36" y="126"/>
                  </a:cubicBezTo>
                  <a:cubicBezTo>
                    <a:pt x="36" y="126"/>
                    <a:pt x="36" y="126"/>
                    <a:pt x="36" y="126"/>
                  </a:cubicBezTo>
                  <a:cubicBezTo>
                    <a:pt x="37" y="125"/>
                    <a:pt x="37" y="125"/>
                    <a:pt x="37" y="125"/>
                  </a:cubicBezTo>
                  <a:cubicBezTo>
                    <a:pt x="38" y="124"/>
                    <a:pt x="38" y="124"/>
                    <a:pt x="38" y="124"/>
                  </a:cubicBezTo>
                  <a:cubicBezTo>
                    <a:pt x="38" y="123"/>
                    <a:pt x="38" y="123"/>
                    <a:pt x="38" y="123"/>
                  </a:cubicBezTo>
                  <a:cubicBezTo>
                    <a:pt x="37" y="123"/>
                    <a:pt x="37" y="123"/>
                    <a:pt x="37" y="123"/>
                  </a:cubicBezTo>
                  <a:cubicBezTo>
                    <a:pt x="37" y="124"/>
                    <a:pt x="37" y="124"/>
                    <a:pt x="37" y="124"/>
                  </a:cubicBezTo>
                  <a:cubicBezTo>
                    <a:pt x="37" y="124"/>
                    <a:pt x="37" y="124"/>
                    <a:pt x="37" y="124"/>
                  </a:cubicBezTo>
                  <a:cubicBezTo>
                    <a:pt x="36" y="125"/>
                    <a:pt x="36" y="125"/>
                    <a:pt x="36" y="125"/>
                  </a:cubicBezTo>
                  <a:cubicBezTo>
                    <a:pt x="35" y="125"/>
                    <a:pt x="35" y="125"/>
                    <a:pt x="35" y="125"/>
                  </a:cubicBezTo>
                  <a:cubicBezTo>
                    <a:pt x="34" y="125"/>
                    <a:pt x="34" y="125"/>
                    <a:pt x="34" y="125"/>
                  </a:cubicBezTo>
                  <a:cubicBezTo>
                    <a:pt x="33" y="125"/>
                    <a:pt x="33" y="125"/>
                    <a:pt x="33" y="125"/>
                  </a:cubicBezTo>
                  <a:cubicBezTo>
                    <a:pt x="33" y="124"/>
                    <a:pt x="33" y="124"/>
                    <a:pt x="33" y="124"/>
                  </a:cubicBezTo>
                  <a:cubicBezTo>
                    <a:pt x="34" y="124"/>
                    <a:pt x="34" y="124"/>
                    <a:pt x="34" y="124"/>
                  </a:cubicBezTo>
                  <a:cubicBezTo>
                    <a:pt x="35" y="123"/>
                    <a:pt x="35" y="123"/>
                    <a:pt x="35" y="123"/>
                  </a:cubicBezTo>
                  <a:cubicBezTo>
                    <a:pt x="36" y="123"/>
                    <a:pt x="36" y="123"/>
                    <a:pt x="36" y="123"/>
                  </a:cubicBezTo>
                  <a:cubicBezTo>
                    <a:pt x="36" y="123"/>
                    <a:pt x="36" y="123"/>
                    <a:pt x="36" y="123"/>
                  </a:cubicBezTo>
                  <a:cubicBezTo>
                    <a:pt x="36" y="122"/>
                    <a:pt x="36" y="122"/>
                    <a:pt x="36" y="122"/>
                  </a:cubicBezTo>
                  <a:cubicBezTo>
                    <a:pt x="36" y="122"/>
                    <a:pt x="36" y="122"/>
                    <a:pt x="36" y="122"/>
                  </a:cubicBezTo>
                  <a:cubicBezTo>
                    <a:pt x="36" y="122"/>
                    <a:pt x="36" y="122"/>
                    <a:pt x="36" y="122"/>
                  </a:cubicBezTo>
                  <a:cubicBezTo>
                    <a:pt x="37" y="121"/>
                    <a:pt x="37" y="121"/>
                    <a:pt x="37" y="121"/>
                  </a:cubicBezTo>
                  <a:cubicBezTo>
                    <a:pt x="37" y="121"/>
                    <a:pt x="37" y="121"/>
                    <a:pt x="37" y="121"/>
                  </a:cubicBezTo>
                  <a:cubicBezTo>
                    <a:pt x="36" y="121"/>
                    <a:pt x="36" y="121"/>
                    <a:pt x="36" y="121"/>
                  </a:cubicBezTo>
                  <a:cubicBezTo>
                    <a:pt x="36" y="121"/>
                    <a:pt x="36" y="121"/>
                    <a:pt x="36" y="121"/>
                  </a:cubicBezTo>
                  <a:cubicBezTo>
                    <a:pt x="36" y="121"/>
                    <a:pt x="36" y="121"/>
                    <a:pt x="36" y="121"/>
                  </a:cubicBezTo>
                  <a:cubicBezTo>
                    <a:pt x="36" y="121"/>
                    <a:pt x="36" y="121"/>
                    <a:pt x="36" y="121"/>
                  </a:cubicBezTo>
                  <a:cubicBezTo>
                    <a:pt x="34" y="121"/>
                    <a:pt x="34" y="121"/>
                    <a:pt x="34" y="121"/>
                  </a:cubicBezTo>
                  <a:cubicBezTo>
                    <a:pt x="34" y="121"/>
                    <a:pt x="34" y="121"/>
                    <a:pt x="34" y="121"/>
                  </a:cubicBezTo>
                  <a:cubicBezTo>
                    <a:pt x="34" y="121"/>
                    <a:pt x="34" y="121"/>
                    <a:pt x="34" y="121"/>
                  </a:cubicBezTo>
                  <a:cubicBezTo>
                    <a:pt x="34" y="120"/>
                    <a:pt x="34" y="120"/>
                    <a:pt x="34" y="120"/>
                  </a:cubicBezTo>
                  <a:cubicBezTo>
                    <a:pt x="35" y="120"/>
                    <a:pt x="35" y="120"/>
                    <a:pt x="35" y="120"/>
                  </a:cubicBezTo>
                  <a:cubicBezTo>
                    <a:pt x="35" y="120"/>
                    <a:pt x="35" y="120"/>
                    <a:pt x="35" y="120"/>
                  </a:cubicBezTo>
                  <a:cubicBezTo>
                    <a:pt x="36" y="120"/>
                    <a:pt x="36" y="120"/>
                    <a:pt x="36" y="120"/>
                  </a:cubicBezTo>
                  <a:cubicBezTo>
                    <a:pt x="37" y="120"/>
                    <a:pt x="37" y="120"/>
                    <a:pt x="37" y="120"/>
                  </a:cubicBezTo>
                  <a:cubicBezTo>
                    <a:pt x="37" y="120"/>
                    <a:pt x="37" y="120"/>
                    <a:pt x="37" y="120"/>
                  </a:cubicBezTo>
                  <a:cubicBezTo>
                    <a:pt x="38" y="119"/>
                    <a:pt x="38" y="119"/>
                    <a:pt x="38" y="119"/>
                  </a:cubicBezTo>
                  <a:cubicBezTo>
                    <a:pt x="38" y="118"/>
                    <a:pt x="38" y="118"/>
                    <a:pt x="38" y="118"/>
                  </a:cubicBezTo>
                  <a:cubicBezTo>
                    <a:pt x="38" y="118"/>
                    <a:pt x="38" y="118"/>
                    <a:pt x="38" y="118"/>
                  </a:cubicBezTo>
                  <a:cubicBezTo>
                    <a:pt x="39" y="117"/>
                    <a:pt x="39" y="117"/>
                    <a:pt x="39" y="117"/>
                  </a:cubicBezTo>
                  <a:cubicBezTo>
                    <a:pt x="38" y="116"/>
                    <a:pt x="38" y="116"/>
                    <a:pt x="38" y="116"/>
                  </a:cubicBezTo>
                  <a:cubicBezTo>
                    <a:pt x="38" y="115"/>
                    <a:pt x="38" y="115"/>
                    <a:pt x="38" y="115"/>
                  </a:cubicBezTo>
                  <a:cubicBezTo>
                    <a:pt x="38" y="115"/>
                    <a:pt x="38" y="115"/>
                    <a:pt x="38" y="115"/>
                  </a:cubicBezTo>
                  <a:cubicBezTo>
                    <a:pt x="38" y="115"/>
                    <a:pt x="38" y="115"/>
                    <a:pt x="38" y="115"/>
                  </a:cubicBezTo>
                  <a:cubicBezTo>
                    <a:pt x="37" y="115"/>
                    <a:pt x="37" y="115"/>
                    <a:pt x="37" y="115"/>
                  </a:cubicBezTo>
                  <a:cubicBezTo>
                    <a:pt x="37" y="115"/>
                    <a:pt x="37" y="115"/>
                    <a:pt x="37" y="115"/>
                  </a:cubicBezTo>
                  <a:cubicBezTo>
                    <a:pt x="36" y="114"/>
                    <a:pt x="36" y="114"/>
                    <a:pt x="36" y="114"/>
                  </a:cubicBezTo>
                  <a:cubicBezTo>
                    <a:pt x="36" y="114"/>
                    <a:pt x="36" y="114"/>
                    <a:pt x="36" y="114"/>
                  </a:cubicBezTo>
                  <a:cubicBezTo>
                    <a:pt x="36" y="114"/>
                    <a:pt x="36" y="114"/>
                    <a:pt x="36" y="114"/>
                  </a:cubicBezTo>
                  <a:cubicBezTo>
                    <a:pt x="36" y="114"/>
                    <a:pt x="36" y="114"/>
                    <a:pt x="36" y="114"/>
                  </a:cubicBezTo>
                  <a:cubicBezTo>
                    <a:pt x="37" y="114"/>
                    <a:pt x="37" y="114"/>
                    <a:pt x="37" y="114"/>
                  </a:cubicBezTo>
                  <a:cubicBezTo>
                    <a:pt x="37" y="114"/>
                    <a:pt x="37" y="114"/>
                    <a:pt x="37" y="114"/>
                  </a:cubicBezTo>
                  <a:cubicBezTo>
                    <a:pt x="38" y="113"/>
                    <a:pt x="38" y="113"/>
                    <a:pt x="38" y="113"/>
                  </a:cubicBezTo>
                  <a:cubicBezTo>
                    <a:pt x="38" y="113"/>
                    <a:pt x="38" y="113"/>
                    <a:pt x="38" y="113"/>
                  </a:cubicBezTo>
                  <a:cubicBezTo>
                    <a:pt x="38" y="112"/>
                    <a:pt x="38" y="112"/>
                    <a:pt x="38" y="112"/>
                  </a:cubicBezTo>
                  <a:cubicBezTo>
                    <a:pt x="38" y="112"/>
                    <a:pt x="38" y="112"/>
                    <a:pt x="38" y="112"/>
                  </a:cubicBezTo>
                  <a:cubicBezTo>
                    <a:pt x="38" y="111"/>
                    <a:pt x="38" y="111"/>
                    <a:pt x="38" y="111"/>
                  </a:cubicBezTo>
                  <a:cubicBezTo>
                    <a:pt x="37" y="111"/>
                    <a:pt x="37" y="111"/>
                    <a:pt x="37" y="111"/>
                  </a:cubicBezTo>
                  <a:cubicBezTo>
                    <a:pt x="37" y="111"/>
                    <a:pt x="37" y="111"/>
                    <a:pt x="37" y="111"/>
                  </a:cubicBezTo>
                  <a:cubicBezTo>
                    <a:pt x="37" y="110"/>
                    <a:pt x="37" y="110"/>
                    <a:pt x="37" y="110"/>
                  </a:cubicBezTo>
                  <a:cubicBezTo>
                    <a:pt x="37" y="110"/>
                    <a:pt x="37" y="110"/>
                    <a:pt x="37" y="110"/>
                  </a:cubicBezTo>
                  <a:cubicBezTo>
                    <a:pt x="37" y="110"/>
                    <a:pt x="37" y="110"/>
                    <a:pt x="37" y="110"/>
                  </a:cubicBezTo>
                  <a:cubicBezTo>
                    <a:pt x="37" y="110"/>
                    <a:pt x="37" y="110"/>
                    <a:pt x="37" y="110"/>
                  </a:cubicBezTo>
                  <a:cubicBezTo>
                    <a:pt x="37" y="109"/>
                    <a:pt x="37" y="109"/>
                    <a:pt x="37" y="109"/>
                  </a:cubicBezTo>
                  <a:cubicBezTo>
                    <a:pt x="37" y="108"/>
                    <a:pt x="37" y="108"/>
                    <a:pt x="37" y="108"/>
                  </a:cubicBezTo>
                  <a:cubicBezTo>
                    <a:pt x="37" y="108"/>
                    <a:pt x="37" y="108"/>
                    <a:pt x="37" y="108"/>
                  </a:cubicBezTo>
                  <a:cubicBezTo>
                    <a:pt x="38" y="109"/>
                    <a:pt x="38" y="109"/>
                    <a:pt x="38" y="109"/>
                  </a:cubicBezTo>
                  <a:cubicBezTo>
                    <a:pt x="38" y="108"/>
                    <a:pt x="38" y="108"/>
                    <a:pt x="38" y="108"/>
                  </a:cubicBezTo>
                  <a:cubicBezTo>
                    <a:pt x="37" y="108"/>
                    <a:pt x="37" y="108"/>
                    <a:pt x="37" y="108"/>
                  </a:cubicBezTo>
                  <a:cubicBezTo>
                    <a:pt x="37" y="108"/>
                    <a:pt x="37" y="108"/>
                    <a:pt x="37" y="108"/>
                  </a:cubicBezTo>
                  <a:cubicBezTo>
                    <a:pt x="38" y="107"/>
                    <a:pt x="38" y="107"/>
                    <a:pt x="38" y="107"/>
                  </a:cubicBezTo>
                  <a:cubicBezTo>
                    <a:pt x="38" y="106"/>
                    <a:pt x="38" y="106"/>
                    <a:pt x="38" y="106"/>
                  </a:cubicBezTo>
                  <a:cubicBezTo>
                    <a:pt x="37" y="106"/>
                    <a:pt x="37" y="106"/>
                    <a:pt x="37" y="106"/>
                  </a:cubicBezTo>
                  <a:cubicBezTo>
                    <a:pt x="37" y="105"/>
                    <a:pt x="37" y="105"/>
                    <a:pt x="37" y="105"/>
                  </a:cubicBezTo>
                  <a:cubicBezTo>
                    <a:pt x="37" y="105"/>
                    <a:pt x="37" y="105"/>
                    <a:pt x="37" y="105"/>
                  </a:cubicBezTo>
                  <a:cubicBezTo>
                    <a:pt x="37" y="104"/>
                    <a:pt x="37" y="104"/>
                    <a:pt x="37" y="104"/>
                  </a:cubicBezTo>
                  <a:cubicBezTo>
                    <a:pt x="38" y="103"/>
                    <a:pt x="38" y="103"/>
                    <a:pt x="38" y="103"/>
                  </a:cubicBezTo>
                  <a:cubicBezTo>
                    <a:pt x="37" y="103"/>
                    <a:pt x="37" y="103"/>
                    <a:pt x="37" y="103"/>
                  </a:cubicBezTo>
                  <a:cubicBezTo>
                    <a:pt x="37" y="103"/>
                    <a:pt x="37" y="103"/>
                    <a:pt x="37" y="103"/>
                  </a:cubicBezTo>
                  <a:cubicBezTo>
                    <a:pt x="36" y="104"/>
                    <a:pt x="36" y="104"/>
                    <a:pt x="36" y="104"/>
                  </a:cubicBezTo>
                  <a:cubicBezTo>
                    <a:pt x="36" y="104"/>
                    <a:pt x="36" y="104"/>
                    <a:pt x="36" y="104"/>
                  </a:cubicBezTo>
                  <a:cubicBezTo>
                    <a:pt x="35" y="104"/>
                    <a:pt x="35" y="104"/>
                    <a:pt x="35" y="104"/>
                  </a:cubicBezTo>
                  <a:cubicBezTo>
                    <a:pt x="35" y="105"/>
                    <a:pt x="35" y="105"/>
                    <a:pt x="35" y="105"/>
                  </a:cubicBezTo>
                  <a:cubicBezTo>
                    <a:pt x="34" y="104"/>
                    <a:pt x="34" y="104"/>
                    <a:pt x="34" y="104"/>
                  </a:cubicBezTo>
                  <a:cubicBezTo>
                    <a:pt x="35" y="104"/>
                    <a:pt x="35" y="104"/>
                    <a:pt x="35" y="104"/>
                  </a:cubicBezTo>
                  <a:cubicBezTo>
                    <a:pt x="35" y="103"/>
                    <a:pt x="35" y="103"/>
                    <a:pt x="35" y="103"/>
                  </a:cubicBezTo>
                  <a:cubicBezTo>
                    <a:pt x="36" y="103"/>
                    <a:pt x="36" y="103"/>
                    <a:pt x="36" y="103"/>
                  </a:cubicBezTo>
                  <a:cubicBezTo>
                    <a:pt x="36" y="103"/>
                    <a:pt x="36" y="103"/>
                    <a:pt x="36" y="103"/>
                  </a:cubicBezTo>
                  <a:cubicBezTo>
                    <a:pt x="37" y="102"/>
                    <a:pt x="37" y="102"/>
                    <a:pt x="37" y="102"/>
                  </a:cubicBezTo>
                  <a:cubicBezTo>
                    <a:pt x="37" y="102"/>
                    <a:pt x="37" y="102"/>
                    <a:pt x="37" y="102"/>
                  </a:cubicBezTo>
                  <a:cubicBezTo>
                    <a:pt x="38" y="102"/>
                    <a:pt x="38" y="102"/>
                    <a:pt x="38" y="102"/>
                  </a:cubicBezTo>
                  <a:cubicBezTo>
                    <a:pt x="38" y="101"/>
                    <a:pt x="38" y="101"/>
                    <a:pt x="38" y="101"/>
                  </a:cubicBezTo>
                  <a:cubicBezTo>
                    <a:pt x="38" y="100"/>
                    <a:pt x="38" y="100"/>
                    <a:pt x="38" y="100"/>
                  </a:cubicBezTo>
                  <a:cubicBezTo>
                    <a:pt x="38" y="100"/>
                    <a:pt x="38" y="100"/>
                    <a:pt x="38" y="100"/>
                  </a:cubicBezTo>
                  <a:cubicBezTo>
                    <a:pt x="37" y="99"/>
                    <a:pt x="37" y="99"/>
                    <a:pt x="37" y="99"/>
                  </a:cubicBezTo>
                  <a:cubicBezTo>
                    <a:pt x="37" y="99"/>
                    <a:pt x="37" y="99"/>
                    <a:pt x="37" y="99"/>
                  </a:cubicBezTo>
                  <a:cubicBezTo>
                    <a:pt x="37" y="99"/>
                    <a:pt x="37" y="99"/>
                    <a:pt x="37" y="99"/>
                  </a:cubicBezTo>
                  <a:cubicBezTo>
                    <a:pt x="36" y="99"/>
                    <a:pt x="36" y="99"/>
                    <a:pt x="36" y="99"/>
                  </a:cubicBezTo>
                  <a:cubicBezTo>
                    <a:pt x="36" y="98"/>
                    <a:pt x="36" y="98"/>
                    <a:pt x="36" y="98"/>
                  </a:cubicBezTo>
                  <a:cubicBezTo>
                    <a:pt x="36" y="97"/>
                    <a:pt x="36" y="97"/>
                    <a:pt x="36" y="97"/>
                  </a:cubicBezTo>
                  <a:cubicBezTo>
                    <a:pt x="36" y="97"/>
                    <a:pt x="36" y="97"/>
                    <a:pt x="36" y="97"/>
                  </a:cubicBezTo>
                  <a:cubicBezTo>
                    <a:pt x="36" y="97"/>
                    <a:pt x="36" y="97"/>
                    <a:pt x="36" y="97"/>
                  </a:cubicBezTo>
                  <a:cubicBezTo>
                    <a:pt x="36" y="96"/>
                    <a:pt x="36" y="96"/>
                    <a:pt x="36" y="96"/>
                  </a:cubicBezTo>
                  <a:cubicBezTo>
                    <a:pt x="36" y="95"/>
                    <a:pt x="36" y="95"/>
                    <a:pt x="36" y="95"/>
                  </a:cubicBezTo>
                  <a:cubicBezTo>
                    <a:pt x="34" y="94"/>
                    <a:pt x="34" y="94"/>
                    <a:pt x="34" y="94"/>
                  </a:cubicBezTo>
                  <a:cubicBezTo>
                    <a:pt x="34" y="94"/>
                    <a:pt x="34" y="94"/>
                    <a:pt x="34" y="94"/>
                  </a:cubicBezTo>
                  <a:cubicBezTo>
                    <a:pt x="34" y="94"/>
                    <a:pt x="34" y="94"/>
                    <a:pt x="34" y="94"/>
                  </a:cubicBezTo>
                  <a:cubicBezTo>
                    <a:pt x="33" y="93"/>
                    <a:pt x="33" y="93"/>
                    <a:pt x="33" y="93"/>
                  </a:cubicBezTo>
                  <a:cubicBezTo>
                    <a:pt x="33" y="93"/>
                    <a:pt x="33" y="93"/>
                    <a:pt x="33" y="93"/>
                  </a:cubicBezTo>
                  <a:cubicBezTo>
                    <a:pt x="34" y="93"/>
                    <a:pt x="34" y="93"/>
                    <a:pt x="34" y="93"/>
                  </a:cubicBezTo>
                  <a:cubicBezTo>
                    <a:pt x="35" y="92"/>
                    <a:pt x="35" y="92"/>
                    <a:pt x="35" y="92"/>
                  </a:cubicBezTo>
                  <a:cubicBezTo>
                    <a:pt x="35" y="92"/>
                    <a:pt x="35" y="92"/>
                    <a:pt x="35" y="92"/>
                  </a:cubicBezTo>
                  <a:cubicBezTo>
                    <a:pt x="35" y="91"/>
                    <a:pt x="35" y="91"/>
                    <a:pt x="35" y="91"/>
                  </a:cubicBezTo>
                  <a:cubicBezTo>
                    <a:pt x="35" y="91"/>
                    <a:pt x="35" y="91"/>
                    <a:pt x="35" y="91"/>
                  </a:cubicBezTo>
                  <a:cubicBezTo>
                    <a:pt x="34" y="91"/>
                    <a:pt x="34" y="91"/>
                    <a:pt x="34" y="91"/>
                  </a:cubicBezTo>
                  <a:cubicBezTo>
                    <a:pt x="34" y="91"/>
                    <a:pt x="34" y="91"/>
                    <a:pt x="34" y="91"/>
                  </a:cubicBezTo>
                  <a:cubicBezTo>
                    <a:pt x="35" y="91"/>
                    <a:pt x="35" y="91"/>
                    <a:pt x="35" y="91"/>
                  </a:cubicBezTo>
                  <a:cubicBezTo>
                    <a:pt x="35" y="90"/>
                    <a:pt x="35" y="90"/>
                    <a:pt x="35" y="90"/>
                  </a:cubicBezTo>
                  <a:cubicBezTo>
                    <a:pt x="36" y="89"/>
                    <a:pt x="36" y="89"/>
                    <a:pt x="36" y="89"/>
                  </a:cubicBezTo>
                  <a:cubicBezTo>
                    <a:pt x="36" y="89"/>
                    <a:pt x="36" y="89"/>
                    <a:pt x="36" y="89"/>
                  </a:cubicBezTo>
                  <a:cubicBezTo>
                    <a:pt x="36" y="89"/>
                    <a:pt x="36" y="89"/>
                    <a:pt x="36" y="89"/>
                  </a:cubicBezTo>
                  <a:cubicBezTo>
                    <a:pt x="36" y="88"/>
                    <a:pt x="36" y="88"/>
                    <a:pt x="36" y="88"/>
                  </a:cubicBezTo>
                  <a:cubicBezTo>
                    <a:pt x="36" y="88"/>
                    <a:pt x="36" y="88"/>
                    <a:pt x="36" y="88"/>
                  </a:cubicBezTo>
                  <a:cubicBezTo>
                    <a:pt x="35" y="88"/>
                    <a:pt x="35" y="88"/>
                    <a:pt x="35" y="88"/>
                  </a:cubicBezTo>
                  <a:cubicBezTo>
                    <a:pt x="34" y="87"/>
                    <a:pt x="34" y="87"/>
                    <a:pt x="34" y="87"/>
                  </a:cubicBezTo>
                  <a:cubicBezTo>
                    <a:pt x="33" y="86"/>
                    <a:pt x="33" y="86"/>
                    <a:pt x="33" y="86"/>
                  </a:cubicBezTo>
                  <a:cubicBezTo>
                    <a:pt x="33" y="86"/>
                    <a:pt x="33" y="86"/>
                    <a:pt x="33" y="86"/>
                  </a:cubicBezTo>
                  <a:cubicBezTo>
                    <a:pt x="33" y="86"/>
                    <a:pt x="33" y="86"/>
                    <a:pt x="33" y="86"/>
                  </a:cubicBezTo>
                  <a:cubicBezTo>
                    <a:pt x="33" y="86"/>
                    <a:pt x="33" y="86"/>
                    <a:pt x="33" y="86"/>
                  </a:cubicBezTo>
                  <a:cubicBezTo>
                    <a:pt x="32" y="86"/>
                    <a:pt x="32" y="86"/>
                    <a:pt x="32" y="86"/>
                  </a:cubicBezTo>
                  <a:cubicBezTo>
                    <a:pt x="32" y="86"/>
                    <a:pt x="32" y="86"/>
                    <a:pt x="32" y="86"/>
                  </a:cubicBezTo>
                  <a:cubicBezTo>
                    <a:pt x="32" y="86"/>
                    <a:pt x="32" y="86"/>
                    <a:pt x="32" y="86"/>
                  </a:cubicBezTo>
                  <a:cubicBezTo>
                    <a:pt x="32" y="85"/>
                    <a:pt x="32" y="85"/>
                    <a:pt x="32" y="85"/>
                  </a:cubicBezTo>
                  <a:cubicBezTo>
                    <a:pt x="31" y="85"/>
                    <a:pt x="31" y="85"/>
                    <a:pt x="31" y="85"/>
                  </a:cubicBezTo>
                  <a:cubicBezTo>
                    <a:pt x="31" y="85"/>
                    <a:pt x="31" y="85"/>
                    <a:pt x="31" y="85"/>
                  </a:cubicBezTo>
                  <a:cubicBezTo>
                    <a:pt x="30" y="84"/>
                    <a:pt x="30" y="84"/>
                    <a:pt x="30" y="84"/>
                  </a:cubicBezTo>
                  <a:cubicBezTo>
                    <a:pt x="30" y="84"/>
                    <a:pt x="30" y="84"/>
                    <a:pt x="30" y="84"/>
                  </a:cubicBezTo>
                  <a:cubicBezTo>
                    <a:pt x="30" y="84"/>
                    <a:pt x="30" y="84"/>
                    <a:pt x="30" y="84"/>
                  </a:cubicBezTo>
                  <a:cubicBezTo>
                    <a:pt x="29" y="84"/>
                    <a:pt x="29" y="84"/>
                    <a:pt x="29" y="84"/>
                  </a:cubicBezTo>
                  <a:cubicBezTo>
                    <a:pt x="29" y="84"/>
                    <a:pt x="29" y="84"/>
                    <a:pt x="29" y="84"/>
                  </a:cubicBezTo>
                  <a:cubicBezTo>
                    <a:pt x="29" y="83"/>
                    <a:pt x="29" y="83"/>
                    <a:pt x="29" y="83"/>
                  </a:cubicBezTo>
                  <a:cubicBezTo>
                    <a:pt x="28" y="83"/>
                    <a:pt x="28" y="83"/>
                    <a:pt x="28" y="83"/>
                  </a:cubicBezTo>
                  <a:cubicBezTo>
                    <a:pt x="27" y="82"/>
                    <a:pt x="27" y="82"/>
                    <a:pt x="27" y="82"/>
                  </a:cubicBezTo>
                  <a:cubicBezTo>
                    <a:pt x="27" y="82"/>
                    <a:pt x="27" y="82"/>
                    <a:pt x="27" y="82"/>
                  </a:cubicBezTo>
                  <a:cubicBezTo>
                    <a:pt x="27" y="82"/>
                    <a:pt x="27" y="82"/>
                    <a:pt x="27" y="82"/>
                  </a:cubicBezTo>
                  <a:cubicBezTo>
                    <a:pt x="26" y="82"/>
                    <a:pt x="26" y="82"/>
                    <a:pt x="26" y="82"/>
                  </a:cubicBezTo>
                  <a:cubicBezTo>
                    <a:pt x="25" y="81"/>
                    <a:pt x="25" y="81"/>
                    <a:pt x="25" y="81"/>
                  </a:cubicBezTo>
                  <a:cubicBezTo>
                    <a:pt x="24" y="81"/>
                    <a:pt x="24" y="81"/>
                    <a:pt x="24" y="81"/>
                  </a:cubicBezTo>
                  <a:cubicBezTo>
                    <a:pt x="23" y="80"/>
                    <a:pt x="23" y="80"/>
                    <a:pt x="23" y="80"/>
                  </a:cubicBezTo>
                  <a:cubicBezTo>
                    <a:pt x="22" y="80"/>
                    <a:pt x="22" y="80"/>
                    <a:pt x="22" y="80"/>
                  </a:cubicBezTo>
                  <a:cubicBezTo>
                    <a:pt x="22" y="80"/>
                    <a:pt x="22" y="80"/>
                    <a:pt x="22" y="80"/>
                  </a:cubicBezTo>
                  <a:cubicBezTo>
                    <a:pt x="21" y="80"/>
                    <a:pt x="21" y="80"/>
                    <a:pt x="21" y="80"/>
                  </a:cubicBezTo>
                  <a:cubicBezTo>
                    <a:pt x="20" y="81"/>
                    <a:pt x="20" y="81"/>
                    <a:pt x="20" y="81"/>
                  </a:cubicBezTo>
                  <a:cubicBezTo>
                    <a:pt x="20" y="82"/>
                    <a:pt x="20" y="82"/>
                    <a:pt x="20" y="82"/>
                  </a:cubicBezTo>
                  <a:cubicBezTo>
                    <a:pt x="19" y="82"/>
                    <a:pt x="19" y="82"/>
                    <a:pt x="19" y="82"/>
                  </a:cubicBezTo>
                  <a:cubicBezTo>
                    <a:pt x="19" y="81"/>
                    <a:pt x="19" y="81"/>
                    <a:pt x="19" y="81"/>
                  </a:cubicBezTo>
                  <a:cubicBezTo>
                    <a:pt x="20" y="81"/>
                    <a:pt x="20" y="81"/>
                    <a:pt x="20" y="81"/>
                  </a:cubicBezTo>
                  <a:cubicBezTo>
                    <a:pt x="20" y="80"/>
                    <a:pt x="20" y="80"/>
                    <a:pt x="20" y="80"/>
                  </a:cubicBezTo>
                  <a:cubicBezTo>
                    <a:pt x="19" y="80"/>
                    <a:pt x="19" y="80"/>
                    <a:pt x="19" y="80"/>
                  </a:cubicBezTo>
                  <a:cubicBezTo>
                    <a:pt x="19" y="80"/>
                    <a:pt x="19" y="80"/>
                    <a:pt x="19" y="80"/>
                  </a:cubicBezTo>
                  <a:cubicBezTo>
                    <a:pt x="18" y="80"/>
                    <a:pt x="18" y="80"/>
                    <a:pt x="18" y="80"/>
                  </a:cubicBezTo>
                  <a:cubicBezTo>
                    <a:pt x="18" y="81"/>
                    <a:pt x="18" y="81"/>
                    <a:pt x="18" y="81"/>
                  </a:cubicBezTo>
                  <a:cubicBezTo>
                    <a:pt x="17" y="81"/>
                    <a:pt x="17" y="81"/>
                    <a:pt x="17" y="81"/>
                  </a:cubicBezTo>
                  <a:cubicBezTo>
                    <a:pt x="17" y="81"/>
                    <a:pt x="17" y="81"/>
                    <a:pt x="17" y="81"/>
                  </a:cubicBezTo>
                  <a:cubicBezTo>
                    <a:pt x="16" y="80"/>
                    <a:pt x="16" y="80"/>
                    <a:pt x="16" y="80"/>
                  </a:cubicBezTo>
                  <a:cubicBezTo>
                    <a:pt x="16" y="80"/>
                    <a:pt x="16" y="80"/>
                    <a:pt x="16" y="80"/>
                  </a:cubicBezTo>
                  <a:cubicBezTo>
                    <a:pt x="16" y="80"/>
                    <a:pt x="16" y="80"/>
                    <a:pt x="16" y="80"/>
                  </a:cubicBezTo>
                  <a:cubicBezTo>
                    <a:pt x="15" y="82"/>
                    <a:pt x="15" y="82"/>
                    <a:pt x="15" y="82"/>
                  </a:cubicBezTo>
                  <a:cubicBezTo>
                    <a:pt x="15" y="82"/>
                    <a:pt x="15" y="82"/>
                    <a:pt x="15" y="82"/>
                  </a:cubicBezTo>
                  <a:cubicBezTo>
                    <a:pt x="15" y="82"/>
                    <a:pt x="15" y="82"/>
                    <a:pt x="15" y="82"/>
                  </a:cubicBezTo>
                  <a:cubicBezTo>
                    <a:pt x="14" y="81"/>
                    <a:pt x="14" y="81"/>
                    <a:pt x="14" y="81"/>
                  </a:cubicBezTo>
                  <a:cubicBezTo>
                    <a:pt x="15" y="80"/>
                    <a:pt x="15" y="80"/>
                    <a:pt x="15" y="80"/>
                  </a:cubicBezTo>
                  <a:cubicBezTo>
                    <a:pt x="15" y="80"/>
                    <a:pt x="15" y="80"/>
                    <a:pt x="15" y="80"/>
                  </a:cubicBezTo>
                  <a:cubicBezTo>
                    <a:pt x="15" y="79"/>
                    <a:pt x="15" y="79"/>
                    <a:pt x="15" y="79"/>
                  </a:cubicBezTo>
                  <a:cubicBezTo>
                    <a:pt x="15" y="79"/>
                    <a:pt x="15" y="79"/>
                    <a:pt x="15" y="79"/>
                  </a:cubicBezTo>
                  <a:cubicBezTo>
                    <a:pt x="14" y="79"/>
                    <a:pt x="14" y="79"/>
                    <a:pt x="14" y="79"/>
                  </a:cubicBezTo>
                  <a:cubicBezTo>
                    <a:pt x="14" y="80"/>
                    <a:pt x="14" y="80"/>
                    <a:pt x="14" y="80"/>
                  </a:cubicBezTo>
                  <a:cubicBezTo>
                    <a:pt x="13" y="80"/>
                    <a:pt x="13" y="80"/>
                    <a:pt x="13" y="80"/>
                  </a:cubicBezTo>
                  <a:cubicBezTo>
                    <a:pt x="13" y="80"/>
                    <a:pt x="13" y="80"/>
                    <a:pt x="13" y="80"/>
                  </a:cubicBezTo>
                  <a:cubicBezTo>
                    <a:pt x="13" y="80"/>
                    <a:pt x="13" y="80"/>
                    <a:pt x="13" y="80"/>
                  </a:cubicBezTo>
                  <a:cubicBezTo>
                    <a:pt x="12" y="80"/>
                    <a:pt x="12" y="80"/>
                    <a:pt x="12" y="80"/>
                  </a:cubicBezTo>
                  <a:cubicBezTo>
                    <a:pt x="12" y="79"/>
                    <a:pt x="12" y="79"/>
                    <a:pt x="12" y="79"/>
                  </a:cubicBezTo>
                  <a:cubicBezTo>
                    <a:pt x="12" y="79"/>
                    <a:pt x="12" y="79"/>
                    <a:pt x="12" y="79"/>
                  </a:cubicBezTo>
                  <a:cubicBezTo>
                    <a:pt x="12" y="78"/>
                    <a:pt x="12" y="78"/>
                    <a:pt x="12" y="78"/>
                  </a:cubicBezTo>
                  <a:cubicBezTo>
                    <a:pt x="12" y="78"/>
                    <a:pt x="12" y="78"/>
                    <a:pt x="12" y="78"/>
                  </a:cubicBezTo>
                  <a:cubicBezTo>
                    <a:pt x="11" y="78"/>
                    <a:pt x="11" y="78"/>
                    <a:pt x="11" y="78"/>
                  </a:cubicBezTo>
                  <a:cubicBezTo>
                    <a:pt x="11" y="79"/>
                    <a:pt x="11" y="79"/>
                    <a:pt x="11" y="79"/>
                  </a:cubicBezTo>
                  <a:cubicBezTo>
                    <a:pt x="11" y="79"/>
                    <a:pt x="11" y="79"/>
                    <a:pt x="11" y="79"/>
                  </a:cubicBezTo>
                  <a:cubicBezTo>
                    <a:pt x="10" y="80"/>
                    <a:pt x="10" y="80"/>
                    <a:pt x="10" y="80"/>
                  </a:cubicBezTo>
                  <a:cubicBezTo>
                    <a:pt x="10" y="80"/>
                    <a:pt x="10" y="80"/>
                    <a:pt x="10" y="80"/>
                  </a:cubicBezTo>
                  <a:cubicBezTo>
                    <a:pt x="11" y="81"/>
                    <a:pt x="11" y="81"/>
                    <a:pt x="11" y="81"/>
                  </a:cubicBezTo>
                  <a:cubicBezTo>
                    <a:pt x="11" y="82"/>
                    <a:pt x="11" y="82"/>
                    <a:pt x="11" y="82"/>
                  </a:cubicBezTo>
                  <a:cubicBezTo>
                    <a:pt x="10" y="82"/>
                    <a:pt x="10" y="82"/>
                    <a:pt x="10" y="82"/>
                  </a:cubicBezTo>
                  <a:cubicBezTo>
                    <a:pt x="10" y="82"/>
                    <a:pt x="10" y="82"/>
                    <a:pt x="10" y="82"/>
                  </a:cubicBezTo>
                  <a:cubicBezTo>
                    <a:pt x="9" y="81"/>
                    <a:pt x="9" y="81"/>
                    <a:pt x="9" y="81"/>
                  </a:cubicBezTo>
                  <a:cubicBezTo>
                    <a:pt x="8" y="81"/>
                    <a:pt x="8" y="81"/>
                    <a:pt x="8" y="81"/>
                  </a:cubicBezTo>
                  <a:cubicBezTo>
                    <a:pt x="7" y="80"/>
                    <a:pt x="7" y="80"/>
                    <a:pt x="7" y="80"/>
                  </a:cubicBezTo>
                  <a:cubicBezTo>
                    <a:pt x="7" y="80"/>
                    <a:pt x="7" y="80"/>
                    <a:pt x="7" y="80"/>
                  </a:cubicBezTo>
                  <a:cubicBezTo>
                    <a:pt x="6" y="79"/>
                    <a:pt x="6" y="79"/>
                    <a:pt x="6" y="79"/>
                  </a:cubicBezTo>
                  <a:cubicBezTo>
                    <a:pt x="6" y="79"/>
                    <a:pt x="6" y="79"/>
                    <a:pt x="6" y="79"/>
                  </a:cubicBezTo>
                  <a:cubicBezTo>
                    <a:pt x="6" y="79"/>
                    <a:pt x="6" y="79"/>
                    <a:pt x="6" y="79"/>
                  </a:cubicBezTo>
                  <a:cubicBezTo>
                    <a:pt x="5" y="79"/>
                    <a:pt x="5" y="79"/>
                    <a:pt x="5" y="79"/>
                  </a:cubicBezTo>
                  <a:cubicBezTo>
                    <a:pt x="5" y="77"/>
                    <a:pt x="5" y="77"/>
                    <a:pt x="5" y="77"/>
                  </a:cubicBezTo>
                  <a:cubicBezTo>
                    <a:pt x="4" y="77"/>
                    <a:pt x="4" y="77"/>
                    <a:pt x="4" y="77"/>
                  </a:cubicBezTo>
                  <a:cubicBezTo>
                    <a:pt x="4" y="76"/>
                    <a:pt x="4" y="76"/>
                    <a:pt x="4" y="76"/>
                  </a:cubicBezTo>
                  <a:cubicBezTo>
                    <a:pt x="4" y="75"/>
                    <a:pt x="4" y="75"/>
                    <a:pt x="4" y="75"/>
                  </a:cubicBezTo>
                  <a:cubicBezTo>
                    <a:pt x="4" y="75"/>
                    <a:pt x="4" y="75"/>
                    <a:pt x="4" y="75"/>
                  </a:cubicBezTo>
                  <a:cubicBezTo>
                    <a:pt x="5" y="75"/>
                    <a:pt x="5" y="75"/>
                    <a:pt x="5" y="75"/>
                  </a:cubicBezTo>
                  <a:cubicBezTo>
                    <a:pt x="6" y="74"/>
                    <a:pt x="6" y="74"/>
                    <a:pt x="6" y="74"/>
                  </a:cubicBezTo>
                  <a:cubicBezTo>
                    <a:pt x="6" y="74"/>
                    <a:pt x="6" y="74"/>
                    <a:pt x="6" y="74"/>
                  </a:cubicBezTo>
                  <a:cubicBezTo>
                    <a:pt x="8" y="74"/>
                    <a:pt x="8" y="74"/>
                    <a:pt x="8" y="74"/>
                  </a:cubicBezTo>
                  <a:cubicBezTo>
                    <a:pt x="8" y="74"/>
                    <a:pt x="8" y="74"/>
                    <a:pt x="8" y="74"/>
                  </a:cubicBezTo>
                  <a:cubicBezTo>
                    <a:pt x="8" y="74"/>
                    <a:pt x="8" y="74"/>
                    <a:pt x="8" y="74"/>
                  </a:cubicBezTo>
                  <a:cubicBezTo>
                    <a:pt x="9" y="73"/>
                    <a:pt x="9" y="73"/>
                    <a:pt x="9" y="73"/>
                  </a:cubicBezTo>
                  <a:cubicBezTo>
                    <a:pt x="9" y="73"/>
                    <a:pt x="9" y="73"/>
                    <a:pt x="9" y="73"/>
                  </a:cubicBezTo>
                  <a:cubicBezTo>
                    <a:pt x="8" y="73"/>
                    <a:pt x="8" y="73"/>
                    <a:pt x="8" y="73"/>
                  </a:cubicBezTo>
                  <a:cubicBezTo>
                    <a:pt x="7" y="73"/>
                    <a:pt x="7" y="73"/>
                    <a:pt x="7" y="73"/>
                  </a:cubicBezTo>
                  <a:cubicBezTo>
                    <a:pt x="6" y="73"/>
                    <a:pt x="6" y="73"/>
                    <a:pt x="6" y="73"/>
                  </a:cubicBezTo>
                  <a:cubicBezTo>
                    <a:pt x="6" y="73"/>
                    <a:pt x="6" y="73"/>
                    <a:pt x="6" y="73"/>
                  </a:cubicBezTo>
                  <a:cubicBezTo>
                    <a:pt x="5" y="72"/>
                    <a:pt x="5" y="72"/>
                    <a:pt x="5" y="72"/>
                  </a:cubicBezTo>
                  <a:cubicBezTo>
                    <a:pt x="5" y="71"/>
                    <a:pt x="5" y="71"/>
                    <a:pt x="5" y="71"/>
                  </a:cubicBezTo>
                  <a:cubicBezTo>
                    <a:pt x="5" y="70"/>
                    <a:pt x="5" y="70"/>
                    <a:pt x="5" y="70"/>
                  </a:cubicBezTo>
                  <a:cubicBezTo>
                    <a:pt x="6" y="70"/>
                    <a:pt x="6" y="70"/>
                    <a:pt x="6" y="70"/>
                  </a:cubicBezTo>
                  <a:cubicBezTo>
                    <a:pt x="6" y="69"/>
                    <a:pt x="6" y="69"/>
                    <a:pt x="6" y="69"/>
                  </a:cubicBezTo>
                  <a:cubicBezTo>
                    <a:pt x="6" y="69"/>
                    <a:pt x="6" y="69"/>
                    <a:pt x="6" y="69"/>
                  </a:cubicBezTo>
                  <a:cubicBezTo>
                    <a:pt x="6" y="69"/>
                    <a:pt x="6" y="69"/>
                    <a:pt x="6" y="69"/>
                  </a:cubicBezTo>
                  <a:cubicBezTo>
                    <a:pt x="5" y="69"/>
                    <a:pt x="5" y="69"/>
                    <a:pt x="5" y="69"/>
                  </a:cubicBezTo>
                  <a:cubicBezTo>
                    <a:pt x="5" y="70"/>
                    <a:pt x="5" y="70"/>
                    <a:pt x="5" y="70"/>
                  </a:cubicBezTo>
                  <a:cubicBezTo>
                    <a:pt x="4" y="70"/>
                    <a:pt x="4" y="70"/>
                    <a:pt x="4" y="70"/>
                  </a:cubicBezTo>
                  <a:cubicBezTo>
                    <a:pt x="4" y="70"/>
                    <a:pt x="4" y="70"/>
                    <a:pt x="4" y="70"/>
                  </a:cubicBezTo>
                  <a:cubicBezTo>
                    <a:pt x="4" y="71"/>
                    <a:pt x="4" y="71"/>
                    <a:pt x="4" y="71"/>
                  </a:cubicBezTo>
                  <a:cubicBezTo>
                    <a:pt x="3" y="70"/>
                    <a:pt x="3" y="70"/>
                    <a:pt x="3" y="70"/>
                  </a:cubicBezTo>
                  <a:cubicBezTo>
                    <a:pt x="2" y="70"/>
                    <a:pt x="2" y="70"/>
                    <a:pt x="2" y="70"/>
                  </a:cubicBezTo>
                  <a:cubicBezTo>
                    <a:pt x="3" y="69"/>
                    <a:pt x="3" y="69"/>
                    <a:pt x="3" y="69"/>
                  </a:cubicBezTo>
                  <a:cubicBezTo>
                    <a:pt x="3" y="69"/>
                    <a:pt x="3" y="69"/>
                    <a:pt x="3" y="69"/>
                  </a:cubicBezTo>
                  <a:cubicBezTo>
                    <a:pt x="3" y="69"/>
                    <a:pt x="3" y="69"/>
                    <a:pt x="3" y="69"/>
                  </a:cubicBezTo>
                  <a:cubicBezTo>
                    <a:pt x="2" y="69"/>
                    <a:pt x="2" y="69"/>
                    <a:pt x="2" y="69"/>
                  </a:cubicBezTo>
                  <a:cubicBezTo>
                    <a:pt x="2" y="69"/>
                    <a:pt x="2" y="69"/>
                    <a:pt x="2" y="69"/>
                  </a:cubicBezTo>
                  <a:cubicBezTo>
                    <a:pt x="2" y="68"/>
                    <a:pt x="2" y="68"/>
                    <a:pt x="2" y="68"/>
                  </a:cubicBezTo>
                  <a:cubicBezTo>
                    <a:pt x="2" y="68"/>
                    <a:pt x="2" y="68"/>
                    <a:pt x="2" y="68"/>
                  </a:cubicBezTo>
                  <a:cubicBezTo>
                    <a:pt x="2" y="67"/>
                    <a:pt x="2" y="67"/>
                    <a:pt x="2" y="67"/>
                  </a:cubicBezTo>
                  <a:cubicBezTo>
                    <a:pt x="3" y="67"/>
                    <a:pt x="3" y="67"/>
                    <a:pt x="3" y="67"/>
                  </a:cubicBezTo>
                  <a:cubicBezTo>
                    <a:pt x="3" y="67"/>
                    <a:pt x="3" y="67"/>
                    <a:pt x="3" y="67"/>
                  </a:cubicBezTo>
                  <a:cubicBezTo>
                    <a:pt x="4" y="67"/>
                    <a:pt x="4" y="67"/>
                    <a:pt x="4" y="67"/>
                  </a:cubicBezTo>
                  <a:cubicBezTo>
                    <a:pt x="4" y="67"/>
                    <a:pt x="4" y="67"/>
                    <a:pt x="4" y="67"/>
                  </a:cubicBezTo>
                  <a:cubicBezTo>
                    <a:pt x="4" y="66"/>
                    <a:pt x="4" y="66"/>
                    <a:pt x="4" y="66"/>
                  </a:cubicBezTo>
                  <a:cubicBezTo>
                    <a:pt x="6" y="66"/>
                    <a:pt x="6" y="66"/>
                    <a:pt x="6" y="66"/>
                  </a:cubicBezTo>
                  <a:cubicBezTo>
                    <a:pt x="7" y="66"/>
                    <a:pt x="7" y="66"/>
                    <a:pt x="7" y="66"/>
                  </a:cubicBezTo>
                  <a:cubicBezTo>
                    <a:pt x="8" y="67"/>
                    <a:pt x="8" y="67"/>
                    <a:pt x="8" y="67"/>
                  </a:cubicBezTo>
                  <a:cubicBezTo>
                    <a:pt x="10" y="67"/>
                    <a:pt x="10" y="67"/>
                    <a:pt x="10" y="67"/>
                  </a:cubicBezTo>
                  <a:cubicBezTo>
                    <a:pt x="11" y="67"/>
                    <a:pt x="11" y="67"/>
                    <a:pt x="11" y="67"/>
                  </a:cubicBezTo>
                  <a:cubicBezTo>
                    <a:pt x="12" y="67"/>
                    <a:pt x="12" y="67"/>
                    <a:pt x="12" y="67"/>
                  </a:cubicBezTo>
                  <a:cubicBezTo>
                    <a:pt x="13" y="68"/>
                    <a:pt x="13" y="68"/>
                    <a:pt x="13" y="68"/>
                  </a:cubicBezTo>
                  <a:cubicBezTo>
                    <a:pt x="15" y="69"/>
                    <a:pt x="15" y="69"/>
                    <a:pt x="15" y="69"/>
                  </a:cubicBezTo>
                  <a:cubicBezTo>
                    <a:pt x="15" y="69"/>
                    <a:pt x="15" y="69"/>
                    <a:pt x="15" y="69"/>
                  </a:cubicBezTo>
                  <a:cubicBezTo>
                    <a:pt x="16" y="69"/>
                    <a:pt x="16" y="69"/>
                    <a:pt x="16" y="69"/>
                  </a:cubicBezTo>
                  <a:cubicBezTo>
                    <a:pt x="17" y="68"/>
                    <a:pt x="17" y="68"/>
                    <a:pt x="17" y="68"/>
                  </a:cubicBezTo>
                  <a:cubicBezTo>
                    <a:pt x="16" y="68"/>
                    <a:pt x="16" y="68"/>
                    <a:pt x="16" y="68"/>
                  </a:cubicBezTo>
                  <a:cubicBezTo>
                    <a:pt x="15" y="68"/>
                    <a:pt x="15" y="68"/>
                    <a:pt x="15" y="68"/>
                  </a:cubicBezTo>
                  <a:cubicBezTo>
                    <a:pt x="14" y="68"/>
                    <a:pt x="14" y="68"/>
                    <a:pt x="14" y="68"/>
                  </a:cubicBezTo>
                  <a:cubicBezTo>
                    <a:pt x="13" y="67"/>
                    <a:pt x="13" y="67"/>
                    <a:pt x="13" y="67"/>
                  </a:cubicBezTo>
                  <a:cubicBezTo>
                    <a:pt x="12" y="67"/>
                    <a:pt x="12" y="67"/>
                    <a:pt x="12" y="67"/>
                  </a:cubicBezTo>
                  <a:cubicBezTo>
                    <a:pt x="11" y="67"/>
                    <a:pt x="11" y="67"/>
                    <a:pt x="11" y="67"/>
                  </a:cubicBezTo>
                  <a:cubicBezTo>
                    <a:pt x="10" y="66"/>
                    <a:pt x="10" y="66"/>
                    <a:pt x="10" y="66"/>
                  </a:cubicBezTo>
                  <a:cubicBezTo>
                    <a:pt x="10" y="66"/>
                    <a:pt x="10" y="66"/>
                    <a:pt x="10" y="66"/>
                  </a:cubicBezTo>
                  <a:cubicBezTo>
                    <a:pt x="11" y="65"/>
                    <a:pt x="11" y="65"/>
                    <a:pt x="11" y="65"/>
                  </a:cubicBezTo>
                  <a:cubicBezTo>
                    <a:pt x="13" y="65"/>
                    <a:pt x="13" y="65"/>
                    <a:pt x="13" y="65"/>
                  </a:cubicBezTo>
                  <a:cubicBezTo>
                    <a:pt x="14" y="65"/>
                    <a:pt x="14" y="65"/>
                    <a:pt x="14" y="65"/>
                  </a:cubicBezTo>
                  <a:cubicBezTo>
                    <a:pt x="16" y="66"/>
                    <a:pt x="16" y="66"/>
                    <a:pt x="16" y="66"/>
                  </a:cubicBezTo>
                  <a:cubicBezTo>
                    <a:pt x="16" y="66"/>
                    <a:pt x="16" y="66"/>
                    <a:pt x="16" y="66"/>
                  </a:cubicBezTo>
                  <a:cubicBezTo>
                    <a:pt x="17" y="67"/>
                    <a:pt x="17" y="67"/>
                    <a:pt x="17" y="67"/>
                  </a:cubicBezTo>
                  <a:cubicBezTo>
                    <a:pt x="17" y="67"/>
                    <a:pt x="17" y="67"/>
                    <a:pt x="17" y="67"/>
                  </a:cubicBezTo>
                  <a:cubicBezTo>
                    <a:pt x="18" y="67"/>
                    <a:pt x="18" y="67"/>
                    <a:pt x="18" y="67"/>
                  </a:cubicBezTo>
                  <a:cubicBezTo>
                    <a:pt x="18" y="67"/>
                    <a:pt x="18" y="67"/>
                    <a:pt x="18" y="67"/>
                  </a:cubicBezTo>
                  <a:cubicBezTo>
                    <a:pt x="18" y="67"/>
                    <a:pt x="18" y="67"/>
                    <a:pt x="18" y="67"/>
                  </a:cubicBezTo>
                  <a:cubicBezTo>
                    <a:pt x="18" y="66"/>
                    <a:pt x="18" y="66"/>
                    <a:pt x="18" y="66"/>
                  </a:cubicBezTo>
                  <a:cubicBezTo>
                    <a:pt x="19" y="65"/>
                    <a:pt x="19" y="65"/>
                    <a:pt x="19" y="65"/>
                  </a:cubicBezTo>
                  <a:cubicBezTo>
                    <a:pt x="19" y="65"/>
                    <a:pt x="19" y="65"/>
                    <a:pt x="19" y="65"/>
                  </a:cubicBezTo>
                  <a:cubicBezTo>
                    <a:pt x="19" y="64"/>
                    <a:pt x="19" y="64"/>
                    <a:pt x="19" y="64"/>
                  </a:cubicBezTo>
                  <a:cubicBezTo>
                    <a:pt x="18" y="64"/>
                    <a:pt x="18" y="64"/>
                    <a:pt x="18" y="64"/>
                  </a:cubicBezTo>
                  <a:cubicBezTo>
                    <a:pt x="18" y="64"/>
                    <a:pt x="18" y="64"/>
                    <a:pt x="18" y="64"/>
                  </a:cubicBezTo>
                  <a:cubicBezTo>
                    <a:pt x="17" y="64"/>
                    <a:pt x="17" y="64"/>
                    <a:pt x="17" y="64"/>
                  </a:cubicBezTo>
                  <a:cubicBezTo>
                    <a:pt x="18" y="63"/>
                    <a:pt x="18" y="63"/>
                    <a:pt x="18" y="63"/>
                  </a:cubicBezTo>
                  <a:cubicBezTo>
                    <a:pt x="17" y="63"/>
                    <a:pt x="17" y="63"/>
                    <a:pt x="17" y="63"/>
                  </a:cubicBezTo>
                  <a:cubicBezTo>
                    <a:pt x="16" y="63"/>
                    <a:pt x="16" y="63"/>
                    <a:pt x="16" y="63"/>
                  </a:cubicBezTo>
                  <a:cubicBezTo>
                    <a:pt x="16" y="64"/>
                    <a:pt x="16" y="64"/>
                    <a:pt x="16" y="64"/>
                  </a:cubicBezTo>
                  <a:cubicBezTo>
                    <a:pt x="15" y="64"/>
                    <a:pt x="15" y="64"/>
                    <a:pt x="15" y="64"/>
                  </a:cubicBezTo>
                  <a:cubicBezTo>
                    <a:pt x="13" y="64"/>
                    <a:pt x="13" y="64"/>
                    <a:pt x="13" y="64"/>
                  </a:cubicBezTo>
                  <a:cubicBezTo>
                    <a:pt x="13" y="63"/>
                    <a:pt x="13" y="63"/>
                    <a:pt x="13" y="63"/>
                  </a:cubicBezTo>
                  <a:cubicBezTo>
                    <a:pt x="13" y="63"/>
                    <a:pt x="13" y="63"/>
                    <a:pt x="13" y="63"/>
                  </a:cubicBezTo>
                  <a:cubicBezTo>
                    <a:pt x="13" y="63"/>
                    <a:pt x="13" y="63"/>
                    <a:pt x="13" y="63"/>
                  </a:cubicBezTo>
                  <a:cubicBezTo>
                    <a:pt x="12" y="62"/>
                    <a:pt x="12" y="62"/>
                    <a:pt x="12" y="62"/>
                  </a:cubicBezTo>
                  <a:cubicBezTo>
                    <a:pt x="11" y="62"/>
                    <a:pt x="11" y="62"/>
                    <a:pt x="11" y="62"/>
                  </a:cubicBezTo>
                  <a:cubicBezTo>
                    <a:pt x="11" y="62"/>
                    <a:pt x="11" y="62"/>
                    <a:pt x="11" y="62"/>
                  </a:cubicBezTo>
                  <a:cubicBezTo>
                    <a:pt x="11" y="62"/>
                    <a:pt x="11" y="62"/>
                    <a:pt x="11" y="62"/>
                  </a:cubicBezTo>
                  <a:cubicBezTo>
                    <a:pt x="12" y="63"/>
                    <a:pt x="12" y="63"/>
                    <a:pt x="12" y="63"/>
                  </a:cubicBezTo>
                  <a:cubicBezTo>
                    <a:pt x="12" y="64"/>
                    <a:pt x="12" y="64"/>
                    <a:pt x="12" y="64"/>
                  </a:cubicBezTo>
                  <a:cubicBezTo>
                    <a:pt x="11" y="64"/>
                    <a:pt x="11" y="64"/>
                    <a:pt x="11" y="64"/>
                  </a:cubicBezTo>
                  <a:cubicBezTo>
                    <a:pt x="10" y="64"/>
                    <a:pt x="10" y="64"/>
                    <a:pt x="10" y="64"/>
                  </a:cubicBezTo>
                  <a:cubicBezTo>
                    <a:pt x="9" y="64"/>
                    <a:pt x="9" y="64"/>
                    <a:pt x="9" y="64"/>
                  </a:cubicBezTo>
                  <a:cubicBezTo>
                    <a:pt x="8" y="62"/>
                    <a:pt x="8" y="62"/>
                    <a:pt x="8" y="62"/>
                  </a:cubicBezTo>
                  <a:cubicBezTo>
                    <a:pt x="8" y="62"/>
                    <a:pt x="8" y="62"/>
                    <a:pt x="8" y="62"/>
                  </a:cubicBezTo>
                  <a:cubicBezTo>
                    <a:pt x="9" y="62"/>
                    <a:pt x="9" y="62"/>
                    <a:pt x="9" y="62"/>
                  </a:cubicBezTo>
                  <a:cubicBezTo>
                    <a:pt x="10" y="61"/>
                    <a:pt x="10" y="61"/>
                    <a:pt x="10" y="61"/>
                  </a:cubicBezTo>
                  <a:cubicBezTo>
                    <a:pt x="10" y="61"/>
                    <a:pt x="10" y="61"/>
                    <a:pt x="10" y="61"/>
                  </a:cubicBezTo>
                  <a:cubicBezTo>
                    <a:pt x="10" y="61"/>
                    <a:pt x="10" y="61"/>
                    <a:pt x="10" y="61"/>
                  </a:cubicBezTo>
                  <a:cubicBezTo>
                    <a:pt x="9" y="61"/>
                    <a:pt x="9" y="61"/>
                    <a:pt x="9" y="61"/>
                  </a:cubicBezTo>
                  <a:cubicBezTo>
                    <a:pt x="8" y="62"/>
                    <a:pt x="8" y="62"/>
                    <a:pt x="8" y="62"/>
                  </a:cubicBezTo>
                  <a:cubicBezTo>
                    <a:pt x="7" y="61"/>
                    <a:pt x="7" y="61"/>
                    <a:pt x="7" y="61"/>
                  </a:cubicBezTo>
                  <a:cubicBezTo>
                    <a:pt x="7" y="61"/>
                    <a:pt x="7" y="61"/>
                    <a:pt x="7" y="61"/>
                  </a:cubicBezTo>
                  <a:cubicBezTo>
                    <a:pt x="7" y="60"/>
                    <a:pt x="7" y="60"/>
                    <a:pt x="7" y="60"/>
                  </a:cubicBezTo>
                  <a:cubicBezTo>
                    <a:pt x="8" y="60"/>
                    <a:pt x="8" y="60"/>
                    <a:pt x="8" y="60"/>
                  </a:cubicBezTo>
                  <a:cubicBezTo>
                    <a:pt x="9" y="60"/>
                    <a:pt x="9" y="60"/>
                    <a:pt x="9" y="60"/>
                  </a:cubicBezTo>
                  <a:cubicBezTo>
                    <a:pt x="10" y="59"/>
                    <a:pt x="10" y="59"/>
                    <a:pt x="10" y="59"/>
                  </a:cubicBezTo>
                  <a:cubicBezTo>
                    <a:pt x="9" y="59"/>
                    <a:pt x="9" y="59"/>
                    <a:pt x="9" y="59"/>
                  </a:cubicBezTo>
                  <a:cubicBezTo>
                    <a:pt x="9" y="58"/>
                    <a:pt x="9" y="58"/>
                    <a:pt x="9" y="58"/>
                  </a:cubicBezTo>
                  <a:cubicBezTo>
                    <a:pt x="9" y="59"/>
                    <a:pt x="9" y="59"/>
                    <a:pt x="9" y="59"/>
                  </a:cubicBezTo>
                  <a:cubicBezTo>
                    <a:pt x="8" y="59"/>
                    <a:pt x="8" y="59"/>
                    <a:pt x="8" y="59"/>
                  </a:cubicBezTo>
                  <a:cubicBezTo>
                    <a:pt x="7" y="59"/>
                    <a:pt x="7" y="59"/>
                    <a:pt x="7" y="59"/>
                  </a:cubicBezTo>
                  <a:cubicBezTo>
                    <a:pt x="6" y="60"/>
                    <a:pt x="6" y="60"/>
                    <a:pt x="6" y="60"/>
                  </a:cubicBezTo>
                  <a:cubicBezTo>
                    <a:pt x="6" y="60"/>
                    <a:pt x="6" y="60"/>
                    <a:pt x="6" y="60"/>
                  </a:cubicBezTo>
                  <a:cubicBezTo>
                    <a:pt x="5" y="59"/>
                    <a:pt x="5" y="59"/>
                    <a:pt x="5" y="59"/>
                  </a:cubicBezTo>
                  <a:cubicBezTo>
                    <a:pt x="6" y="59"/>
                    <a:pt x="6" y="59"/>
                    <a:pt x="6" y="59"/>
                  </a:cubicBezTo>
                  <a:cubicBezTo>
                    <a:pt x="6" y="58"/>
                    <a:pt x="6" y="58"/>
                    <a:pt x="6" y="58"/>
                  </a:cubicBezTo>
                  <a:cubicBezTo>
                    <a:pt x="6" y="58"/>
                    <a:pt x="6" y="58"/>
                    <a:pt x="6" y="58"/>
                  </a:cubicBezTo>
                  <a:cubicBezTo>
                    <a:pt x="6" y="58"/>
                    <a:pt x="6" y="58"/>
                    <a:pt x="6" y="58"/>
                  </a:cubicBezTo>
                  <a:cubicBezTo>
                    <a:pt x="6" y="57"/>
                    <a:pt x="6" y="57"/>
                    <a:pt x="6" y="57"/>
                  </a:cubicBezTo>
                  <a:cubicBezTo>
                    <a:pt x="5" y="57"/>
                    <a:pt x="5" y="57"/>
                    <a:pt x="5" y="57"/>
                  </a:cubicBezTo>
                  <a:cubicBezTo>
                    <a:pt x="5" y="57"/>
                    <a:pt x="5" y="57"/>
                    <a:pt x="5" y="57"/>
                  </a:cubicBezTo>
                  <a:cubicBezTo>
                    <a:pt x="4" y="55"/>
                    <a:pt x="4" y="55"/>
                    <a:pt x="4" y="55"/>
                  </a:cubicBezTo>
                  <a:cubicBezTo>
                    <a:pt x="3" y="55"/>
                    <a:pt x="3" y="55"/>
                    <a:pt x="3" y="55"/>
                  </a:cubicBezTo>
                  <a:cubicBezTo>
                    <a:pt x="3" y="55"/>
                    <a:pt x="3" y="55"/>
                    <a:pt x="3" y="55"/>
                  </a:cubicBezTo>
                  <a:cubicBezTo>
                    <a:pt x="2" y="54"/>
                    <a:pt x="2" y="54"/>
                    <a:pt x="2" y="54"/>
                  </a:cubicBezTo>
                  <a:cubicBezTo>
                    <a:pt x="3" y="54"/>
                    <a:pt x="3" y="54"/>
                    <a:pt x="3" y="54"/>
                  </a:cubicBezTo>
                  <a:cubicBezTo>
                    <a:pt x="4" y="54"/>
                    <a:pt x="4" y="54"/>
                    <a:pt x="4" y="54"/>
                  </a:cubicBezTo>
                  <a:cubicBezTo>
                    <a:pt x="4" y="53"/>
                    <a:pt x="4" y="53"/>
                    <a:pt x="4" y="53"/>
                  </a:cubicBezTo>
                  <a:cubicBezTo>
                    <a:pt x="4" y="53"/>
                    <a:pt x="4" y="53"/>
                    <a:pt x="4" y="53"/>
                  </a:cubicBezTo>
                  <a:cubicBezTo>
                    <a:pt x="5" y="53"/>
                    <a:pt x="5" y="53"/>
                    <a:pt x="5" y="53"/>
                  </a:cubicBezTo>
                  <a:cubicBezTo>
                    <a:pt x="5" y="53"/>
                    <a:pt x="5" y="53"/>
                    <a:pt x="5" y="53"/>
                  </a:cubicBezTo>
                  <a:cubicBezTo>
                    <a:pt x="5" y="53"/>
                    <a:pt x="5" y="53"/>
                    <a:pt x="5" y="53"/>
                  </a:cubicBezTo>
                  <a:cubicBezTo>
                    <a:pt x="4" y="52"/>
                    <a:pt x="4" y="52"/>
                    <a:pt x="4" y="52"/>
                  </a:cubicBezTo>
                  <a:cubicBezTo>
                    <a:pt x="4" y="52"/>
                    <a:pt x="4" y="52"/>
                    <a:pt x="4" y="52"/>
                  </a:cubicBezTo>
                  <a:cubicBezTo>
                    <a:pt x="3" y="52"/>
                    <a:pt x="3" y="52"/>
                    <a:pt x="3" y="52"/>
                  </a:cubicBezTo>
                  <a:cubicBezTo>
                    <a:pt x="4" y="52"/>
                    <a:pt x="4" y="52"/>
                    <a:pt x="4" y="52"/>
                  </a:cubicBezTo>
                  <a:cubicBezTo>
                    <a:pt x="4" y="52"/>
                    <a:pt x="4" y="52"/>
                    <a:pt x="4" y="52"/>
                  </a:cubicBezTo>
                  <a:cubicBezTo>
                    <a:pt x="6" y="51"/>
                    <a:pt x="6" y="51"/>
                    <a:pt x="6" y="51"/>
                  </a:cubicBezTo>
                  <a:cubicBezTo>
                    <a:pt x="6" y="51"/>
                    <a:pt x="6" y="51"/>
                    <a:pt x="6" y="51"/>
                  </a:cubicBezTo>
                  <a:cubicBezTo>
                    <a:pt x="6" y="50"/>
                    <a:pt x="6" y="50"/>
                    <a:pt x="6" y="50"/>
                  </a:cubicBezTo>
                  <a:cubicBezTo>
                    <a:pt x="7" y="50"/>
                    <a:pt x="7" y="50"/>
                    <a:pt x="7" y="50"/>
                  </a:cubicBezTo>
                  <a:cubicBezTo>
                    <a:pt x="7" y="50"/>
                    <a:pt x="7" y="50"/>
                    <a:pt x="7" y="50"/>
                  </a:cubicBezTo>
                  <a:cubicBezTo>
                    <a:pt x="8" y="50"/>
                    <a:pt x="8" y="50"/>
                    <a:pt x="8" y="50"/>
                  </a:cubicBezTo>
                  <a:cubicBezTo>
                    <a:pt x="8" y="50"/>
                    <a:pt x="8" y="50"/>
                    <a:pt x="8" y="50"/>
                  </a:cubicBezTo>
                  <a:cubicBezTo>
                    <a:pt x="9" y="50"/>
                    <a:pt x="9" y="50"/>
                    <a:pt x="9" y="50"/>
                  </a:cubicBezTo>
                  <a:cubicBezTo>
                    <a:pt x="9" y="50"/>
                    <a:pt x="9" y="50"/>
                    <a:pt x="9" y="50"/>
                  </a:cubicBezTo>
                  <a:cubicBezTo>
                    <a:pt x="10" y="50"/>
                    <a:pt x="10" y="50"/>
                    <a:pt x="10" y="50"/>
                  </a:cubicBezTo>
                  <a:cubicBezTo>
                    <a:pt x="10" y="50"/>
                    <a:pt x="10" y="50"/>
                    <a:pt x="10" y="50"/>
                  </a:cubicBezTo>
                  <a:cubicBezTo>
                    <a:pt x="10" y="50"/>
                    <a:pt x="10" y="50"/>
                    <a:pt x="10" y="50"/>
                  </a:cubicBezTo>
                  <a:cubicBezTo>
                    <a:pt x="11" y="50"/>
                    <a:pt x="11" y="50"/>
                    <a:pt x="11" y="50"/>
                  </a:cubicBezTo>
                  <a:cubicBezTo>
                    <a:pt x="11" y="50"/>
                    <a:pt x="11" y="50"/>
                    <a:pt x="11" y="50"/>
                  </a:cubicBezTo>
                  <a:cubicBezTo>
                    <a:pt x="11" y="50"/>
                    <a:pt x="11" y="50"/>
                    <a:pt x="11" y="50"/>
                  </a:cubicBezTo>
                  <a:cubicBezTo>
                    <a:pt x="12" y="49"/>
                    <a:pt x="12" y="49"/>
                    <a:pt x="12" y="49"/>
                  </a:cubicBezTo>
                  <a:cubicBezTo>
                    <a:pt x="13" y="49"/>
                    <a:pt x="13" y="49"/>
                    <a:pt x="13" y="49"/>
                  </a:cubicBezTo>
                  <a:cubicBezTo>
                    <a:pt x="13" y="49"/>
                    <a:pt x="13" y="49"/>
                    <a:pt x="13" y="49"/>
                  </a:cubicBezTo>
                  <a:cubicBezTo>
                    <a:pt x="13" y="49"/>
                    <a:pt x="13" y="49"/>
                    <a:pt x="13" y="49"/>
                  </a:cubicBezTo>
                  <a:cubicBezTo>
                    <a:pt x="14" y="49"/>
                    <a:pt x="14" y="49"/>
                    <a:pt x="14" y="49"/>
                  </a:cubicBezTo>
                  <a:cubicBezTo>
                    <a:pt x="14" y="49"/>
                    <a:pt x="14" y="49"/>
                    <a:pt x="14" y="49"/>
                  </a:cubicBezTo>
                  <a:cubicBezTo>
                    <a:pt x="18" y="48"/>
                    <a:pt x="18" y="48"/>
                    <a:pt x="18" y="48"/>
                  </a:cubicBezTo>
                  <a:cubicBezTo>
                    <a:pt x="18" y="48"/>
                    <a:pt x="18" y="48"/>
                    <a:pt x="18" y="48"/>
                  </a:cubicBezTo>
                  <a:cubicBezTo>
                    <a:pt x="19" y="49"/>
                    <a:pt x="19" y="49"/>
                    <a:pt x="19" y="49"/>
                  </a:cubicBezTo>
                  <a:cubicBezTo>
                    <a:pt x="19" y="48"/>
                    <a:pt x="19" y="48"/>
                    <a:pt x="19" y="48"/>
                  </a:cubicBezTo>
                  <a:cubicBezTo>
                    <a:pt x="18" y="48"/>
                    <a:pt x="18" y="48"/>
                    <a:pt x="18" y="48"/>
                  </a:cubicBezTo>
                  <a:cubicBezTo>
                    <a:pt x="19" y="47"/>
                    <a:pt x="19" y="47"/>
                    <a:pt x="19" y="47"/>
                  </a:cubicBezTo>
                  <a:cubicBezTo>
                    <a:pt x="20" y="47"/>
                    <a:pt x="20" y="47"/>
                    <a:pt x="20" y="47"/>
                  </a:cubicBezTo>
                  <a:cubicBezTo>
                    <a:pt x="21" y="47"/>
                    <a:pt x="21" y="47"/>
                    <a:pt x="21" y="47"/>
                  </a:cubicBezTo>
                  <a:cubicBezTo>
                    <a:pt x="22" y="47"/>
                    <a:pt x="22" y="47"/>
                    <a:pt x="22" y="47"/>
                  </a:cubicBezTo>
                  <a:cubicBezTo>
                    <a:pt x="23" y="47"/>
                    <a:pt x="23" y="47"/>
                    <a:pt x="23" y="47"/>
                  </a:cubicBezTo>
                  <a:cubicBezTo>
                    <a:pt x="23" y="47"/>
                    <a:pt x="23" y="47"/>
                    <a:pt x="23" y="47"/>
                  </a:cubicBezTo>
                  <a:cubicBezTo>
                    <a:pt x="24" y="47"/>
                    <a:pt x="24" y="47"/>
                    <a:pt x="24" y="47"/>
                  </a:cubicBezTo>
                  <a:cubicBezTo>
                    <a:pt x="25" y="47"/>
                    <a:pt x="25" y="47"/>
                    <a:pt x="25" y="47"/>
                  </a:cubicBezTo>
                  <a:cubicBezTo>
                    <a:pt x="26" y="47"/>
                    <a:pt x="26" y="47"/>
                    <a:pt x="26" y="47"/>
                  </a:cubicBezTo>
                  <a:cubicBezTo>
                    <a:pt x="27" y="47"/>
                    <a:pt x="27" y="47"/>
                    <a:pt x="27" y="47"/>
                  </a:cubicBezTo>
                  <a:cubicBezTo>
                    <a:pt x="27" y="47"/>
                    <a:pt x="27" y="47"/>
                    <a:pt x="27" y="47"/>
                  </a:cubicBezTo>
                  <a:cubicBezTo>
                    <a:pt x="28" y="48"/>
                    <a:pt x="28" y="48"/>
                    <a:pt x="28" y="48"/>
                  </a:cubicBezTo>
                  <a:cubicBezTo>
                    <a:pt x="29" y="48"/>
                    <a:pt x="29" y="48"/>
                    <a:pt x="29" y="48"/>
                  </a:cubicBezTo>
                  <a:cubicBezTo>
                    <a:pt x="29" y="48"/>
                    <a:pt x="29" y="48"/>
                    <a:pt x="29" y="48"/>
                  </a:cubicBezTo>
                  <a:cubicBezTo>
                    <a:pt x="30" y="48"/>
                    <a:pt x="30" y="48"/>
                    <a:pt x="30" y="48"/>
                  </a:cubicBezTo>
                  <a:cubicBezTo>
                    <a:pt x="30" y="48"/>
                    <a:pt x="30" y="48"/>
                    <a:pt x="30" y="48"/>
                  </a:cubicBezTo>
                  <a:cubicBezTo>
                    <a:pt x="31" y="47"/>
                    <a:pt x="31" y="47"/>
                    <a:pt x="31" y="47"/>
                  </a:cubicBezTo>
                  <a:cubicBezTo>
                    <a:pt x="31" y="46"/>
                    <a:pt x="31" y="46"/>
                    <a:pt x="31" y="46"/>
                  </a:cubicBezTo>
                  <a:cubicBezTo>
                    <a:pt x="32" y="45"/>
                    <a:pt x="32" y="45"/>
                    <a:pt x="32" y="45"/>
                  </a:cubicBezTo>
                  <a:cubicBezTo>
                    <a:pt x="33" y="45"/>
                    <a:pt x="33" y="45"/>
                    <a:pt x="33" y="45"/>
                  </a:cubicBezTo>
                  <a:cubicBezTo>
                    <a:pt x="33" y="44"/>
                    <a:pt x="33" y="44"/>
                    <a:pt x="33" y="44"/>
                  </a:cubicBezTo>
                  <a:cubicBezTo>
                    <a:pt x="34" y="43"/>
                    <a:pt x="34" y="43"/>
                    <a:pt x="34" y="43"/>
                  </a:cubicBezTo>
                  <a:cubicBezTo>
                    <a:pt x="35" y="43"/>
                    <a:pt x="35" y="43"/>
                    <a:pt x="35" y="43"/>
                  </a:cubicBezTo>
                  <a:cubicBezTo>
                    <a:pt x="35" y="42"/>
                    <a:pt x="35" y="42"/>
                    <a:pt x="35" y="42"/>
                  </a:cubicBezTo>
                  <a:cubicBezTo>
                    <a:pt x="34" y="42"/>
                    <a:pt x="34" y="42"/>
                    <a:pt x="34" y="42"/>
                  </a:cubicBezTo>
                  <a:cubicBezTo>
                    <a:pt x="34" y="41"/>
                    <a:pt x="34" y="41"/>
                    <a:pt x="34" y="41"/>
                  </a:cubicBezTo>
                  <a:cubicBezTo>
                    <a:pt x="35" y="41"/>
                    <a:pt x="35" y="41"/>
                    <a:pt x="35" y="41"/>
                  </a:cubicBezTo>
                  <a:cubicBezTo>
                    <a:pt x="36" y="40"/>
                    <a:pt x="36" y="40"/>
                    <a:pt x="36" y="40"/>
                  </a:cubicBezTo>
                  <a:cubicBezTo>
                    <a:pt x="37" y="41"/>
                    <a:pt x="37" y="41"/>
                    <a:pt x="37" y="41"/>
                  </a:cubicBezTo>
                  <a:cubicBezTo>
                    <a:pt x="38" y="40"/>
                    <a:pt x="38" y="40"/>
                    <a:pt x="38" y="40"/>
                  </a:cubicBezTo>
                  <a:cubicBezTo>
                    <a:pt x="38" y="39"/>
                    <a:pt x="38" y="39"/>
                    <a:pt x="38" y="39"/>
                  </a:cubicBezTo>
                  <a:cubicBezTo>
                    <a:pt x="38" y="39"/>
                    <a:pt x="38" y="39"/>
                    <a:pt x="38" y="39"/>
                  </a:cubicBezTo>
                  <a:cubicBezTo>
                    <a:pt x="37" y="39"/>
                    <a:pt x="37" y="39"/>
                    <a:pt x="37" y="39"/>
                  </a:cubicBezTo>
                  <a:cubicBezTo>
                    <a:pt x="36" y="39"/>
                    <a:pt x="36" y="39"/>
                    <a:pt x="36" y="39"/>
                  </a:cubicBezTo>
                  <a:cubicBezTo>
                    <a:pt x="36" y="38"/>
                    <a:pt x="36" y="38"/>
                    <a:pt x="36" y="38"/>
                  </a:cubicBezTo>
                  <a:cubicBezTo>
                    <a:pt x="36" y="38"/>
                    <a:pt x="36" y="38"/>
                    <a:pt x="36" y="38"/>
                  </a:cubicBezTo>
                  <a:cubicBezTo>
                    <a:pt x="37" y="38"/>
                    <a:pt x="37" y="38"/>
                    <a:pt x="37" y="38"/>
                  </a:cubicBezTo>
                  <a:cubicBezTo>
                    <a:pt x="38" y="38"/>
                    <a:pt x="38" y="38"/>
                    <a:pt x="38" y="38"/>
                  </a:cubicBezTo>
                  <a:cubicBezTo>
                    <a:pt x="39" y="37"/>
                    <a:pt x="39" y="37"/>
                    <a:pt x="39" y="37"/>
                  </a:cubicBezTo>
                  <a:cubicBezTo>
                    <a:pt x="40" y="37"/>
                    <a:pt x="40" y="37"/>
                    <a:pt x="40" y="37"/>
                  </a:cubicBezTo>
                  <a:cubicBezTo>
                    <a:pt x="40" y="37"/>
                    <a:pt x="40" y="37"/>
                    <a:pt x="40" y="37"/>
                  </a:cubicBezTo>
                  <a:cubicBezTo>
                    <a:pt x="40" y="36"/>
                    <a:pt x="40" y="36"/>
                    <a:pt x="40" y="36"/>
                  </a:cubicBezTo>
                  <a:cubicBezTo>
                    <a:pt x="40" y="36"/>
                    <a:pt x="40" y="36"/>
                    <a:pt x="40" y="36"/>
                  </a:cubicBezTo>
                  <a:cubicBezTo>
                    <a:pt x="40" y="36"/>
                    <a:pt x="40" y="36"/>
                    <a:pt x="40" y="36"/>
                  </a:cubicBezTo>
                  <a:cubicBezTo>
                    <a:pt x="39" y="36"/>
                    <a:pt x="39" y="36"/>
                    <a:pt x="39" y="36"/>
                  </a:cubicBezTo>
                  <a:cubicBezTo>
                    <a:pt x="39" y="37"/>
                    <a:pt x="39" y="37"/>
                    <a:pt x="39" y="37"/>
                  </a:cubicBezTo>
                  <a:cubicBezTo>
                    <a:pt x="39" y="37"/>
                    <a:pt x="39" y="37"/>
                    <a:pt x="39" y="37"/>
                  </a:cubicBezTo>
                  <a:cubicBezTo>
                    <a:pt x="37" y="37"/>
                    <a:pt x="37" y="37"/>
                    <a:pt x="37" y="37"/>
                  </a:cubicBezTo>
                  <a:cubicBezTo>
                    <a:pt x="36" y="37"/>
                    <a:pt x="36" y="37"/>
                    <a:pt x="36" y="37"/>
                  </a:cubicBezTo>
                  <a:cubicBezTo>
                    <a:pt x="36" y="37"/>
                    <a:pt x="36" y="37"/>
                    <a:pt x="36" y="37"/>
                  </a:cubicBezTo>
                  <a:cubicBezTo>
                    <a:pt x="35" y="38"/>
                    <a:pt x="35" y="38"/>
                    <a:pt x="35" y="38"/>
                  </a:cubicBezTo>
                  <a:cubicBezTo>
                    <a:pt x="35" y="38"/>
                    <a:pt x="35" y="38"/>
                    <a:pt x="35" y="38"/>
                  </a:cubicBezTo>
                  <a:cubicBezTo>
                    <a:pt x="34" y="37"/>
                    <a:pt x="34" y="37"/>
                    <a:pt x="34" y="37"/>
                  </a:cubicBezTo>
                  <a:cubicBezTo>
                    <a:pt x="33" y="37"/>
                    <a:pt x="33" y="37"/>
                    <a:pt x="33" y="37"/>
                  </a:cubicBezTo>
                  <a:cubicBezTo>
                    <a:pt x="33" y="37"/>
                    <a:pt x="33" y="37"/>
                    <a:pt x="33" y="37"/>
                  </a:cubicBezTo>
                  <a:cubicBezTo>
                    <a:pt x="33" y="37"/>
                    <a:pt x="33" y="37"/>
                    <a:pt x="33" y="37"/>
                  </a:cubicBezTo>
                  <a:cubicBezTo>
                    <a:pt x="32" y="37"/>
                    <a:pt x="32" y="37"/>
                    <a:pt x="32" y="37"/>
                  </a:cubicBezTo>
                  <a:cubicBezTo>
                    <a:pt x="32" y="37"/>
                    <a:pt x="32" y="37"/>
                    <a:pt x="32" y="37"/>
                  </a:cubicBezTo>
                  <a:cubicBezTo>
                    <a:pt x="31" y="37"/>
                    <a:pt x="31" y="37"/>
                    <a:pt x="31" y="37"/>
                  </a:cubicBezTo>
                  <a:cubicBezTo>
                    <a:pt x="31" y="37"/>
                    <a:pt x="31" y="37"/>
                    <a:pt x="31" y="37"/>
                  </a:cubicBezTo>
                  <a:cubicBezTo>
                    <a:pt x="31" y="36"/>
                    <a:pt x="31" y="36"/>
                    <a:pt x="31" y="36"/>
                  </a:cubicBezTo>
                  <a:cubicBezTo>
                    <a:pt x="31" y="36"/>
                    <a:pt x="31" y="36"/>
                    <a:pt x="31" y="36"/>
                  </a:cubicBezTo>
                  <a:cubicBezTo>
                    <a:pt x="31" y="36"/>
                    <a:pt x="31" y="36"/>
                    <a:pt x="31" y="36"/>
                  </a:cubicBezTo>
                  <a:cubicBezTo>
                    <a:pt x="30" y="35"/>
                    <a:pt x="30" y="35"/>
                    <a:pt x="30" y="35"/>
                  </a:cubicBezTo>
                  <a:cubicBezTo>
                    <a:pt x="31" y="35"/>
                    <a:pt x="31" y="35"/>
                    <a:pt x="31" y="35"/>
                  </a:cubicBezTo>
                  <a:cubicBezTo>
                    <a:pt x="31" y="34"/>
                    <a:pt x="31" y="34"/>
                    <a:pt x="31" y="34"/>
                  </a:cubicBezTo>
                  <a:cubicBezTo>
                    <a:pt x="32" y="34"/>
                    <a:pt x="32" y="34"/>
                    <a:pt x="32" y="34"/>
                  </a:cubicBezTo>
                  <a:cubicBezTo>
                    <a:pt x="32" y="33"/>
                    <a:pt x="32" y="33"/>
                    <a:pt x="32" y="33"/>
                  </a:cubicBezTo>
                  <a:cubicBezTo>
                    <a:pt x="32" y="33"/>
                    <a:pt x="32" y="33"/>
                    <a:pt x="32" y="33"/>
                  </a:cubicBezTo>
                  <a:cubicBezTo>
                    <a:pt x="33" y="33"/>
                    <a:pt x="33" y="33"/>
                    <a:pt x="33" y="33"/>
                  </a:cubicBezTo>
                  <a:cubicBezTo>
                    <a:pt x="32" y="33"/>
                    <a:pt x="32" y="33"/>
                    <a:pt x="32" y="33"/>
                  </a:cubicBezTo>
                  <a:cubicBezTo>
                    <a:pt x="32" y="32"/>
                    <a:pt x="32" y="32"/>
                    <a:pt x="32" y="32"/>
                  </a:cubicBezTo>
                  <a:cubicBezTo>
                    <a:pt x="32" y="32"/>
                    <a:pt x="32" y="32"/>
                    <a:pt x="32" y="32"/>
                  </a:cubicBezTo>
                  <a:cubicBezTo>
                    <a:pt x="33" y="32"/>
                    <a:pt x="33" y="32"/>
                    <a:pt x="33" y="32"/>
                  </a:cubicBezTo>
                  <a:cubicBezTo>
                    <a:pt x="34" y="31"/>
                    <a:pt x="34" y="31"/>
                    <a:pt x="34" y="31"/>
                  </a:cubicBezTo>
                  <a:cubicBezTo>
                    <a:pt x="34" y="31"/>
                    <a:pt x="34" y="31"/>
                    <a:pt x="34" y="31"/>
                  </a:cubicBezTo>
                  <a:cubicBezTo>
                    <a:pt x="34" y="30"/>
                    <a:pt x="34" y="30"/>
                    <a:pt x="34" y="30"/>
                  </a:cubicBezTo>
                  <a:cubicBezTo>
                    <a:pt x="36" y="30"/>
                    <a:pt x="36" y="30"/>
                    <a:pt x="36" y="30"/>
                  </a:cubicBezTo>
                  <a:cubicBezTo>
                    <a:pt x="36" y="30"/>
                    <a:pt x="36" y="30"/>
                    <a:pt x="36" y="30"/>
                  </a:cubicBezTo>
                  <a:cubicBezTo>
                    <a:pt x="37" y="29"/>
                    <a:pt x="37" y="29"/>
                    <a:pt x="37" y="29"/>
                  </a:cubicBezTo>
                  <a:cubicBezTo>
                    <a:pt x="38" y="29"/>
                    <a:pt x="38" y="29"/>
                    <a:pt x="38" y="29"/>
                  </a:cubicBezTo>
                  <a:cubicBezTo>
                    <a:pt x="39" y="29"/>
                    <a:pt x="39" y="29"/>
                    <a:pt x="39" y="29"/>
                  </a:cubicBezTo>
                  <a:cubicBezTo>
                    <a:pt x="39" y="29"/>
                    <a:pt x="39" y="29"/>
                    <a:pt x="39" y="29"/>
                  </a:cubicBezTo>
                  <a:cubicBezTo>
                    <a:pt x="38" y="29"/>
                    <a:pt x="38" y="29"/>
                    <a:pt x="38" y="29"/>
                  </a:cubicBezTo>
                  <a:cubicBezTo>
                    <a:pt x="38" y="28"/>
                    <a:pt x="38" y="28"/>
                    <a:pt x="38" y="28"/>
                  </a:cubicBezTo>
                  <a:cubicBezTo>
                    <a:pt x="39" y="28"/>
                    <a:pt x="39" y="28"/>
                    <a:pt x="39" y="28"/>
                  </a:cubicBezTo>
                  <a:cubicBezTo>
                    <a:pt x="39" y="28"/>
                    <a:pt x="39" y="28"/>
                    <a:pt x="39" y="28"/>
                  </a:cubicBezTo>
                  <a:cubicBezTo>
                    <a:pt x="39" y="29"/>
                    <a:pt x="39" y="29"/>
                    <a:pt x="39" y="29"/>
                  </a:cubicBezTo>
                  <a:cubicBezTo>
                    <a:pt x="40" y="28"/>
                    <a:pt x="40" y="28"/>
                    <a:pt x="40" y="28"/>
                  </a:cubicBezTo>
                  <a:cubicBezTo>
                    <a:pt x="41" y="27"/>
                    <a:pt x="41" y="27"/>
                    <a:pt x="41" y="27"/>
                  </a:cubicBezTo>
                  <a:cubicBezTo>
                    <a:pt x="41" y="27"/>
                    <a:pt x="41" y="27"/>
                    <a:pt x="41" y="27"/>
                  </a:cubicBezTo>
                  <a:cubicBezTo>
                    <a:pt x="41" y="26"/>
                    <a:pt x="41" y="26"/>
                    <a:pt x="41" y="26"/>
                  </a:cubicBezTo>
                  <a:cubicBezTo>
                    <a:pt x="42" y="26"/>
                    <a:pt x="42" y="26"/>
                    <a:pt x="42" y="26"/>
                  </a:cubicBezTo>
                  <a:cubicBezTo>
                    <a:pt x="43" y="26"/>
                    <a:pt x="43" y="26"/>
                    <a:pt x="43" y="26"/>
                  </a:cubicBezTo>
                  <a:cubicBezTo>
                    <a:pt x="43" y="25"/>
                    <a:pt x="43" y="25"/>
                    <a:pt x="43" y="25"/>
                  </a:cubicBezTo>
                  <a:cubicBezTo>
                    <a:pt x="44" y="25"/>
                    <a:pt x="44" y="25"/>
                    <a:pt x="44" y="25"/>
                  </a:cubicBezTo>
                  <a:cubicBezTo>
                    <a:pt x="44" y="25"/>
                    <a:pt x="44" y="25"/>
                    <a:pt x="44" y="25"/>
                  </a:cubicBezTo>
                  <a:cubicBezTo>
                    <a:pt x="44" y="25"/>
                    <a:pt x="44" y="25"/>
                    <a:pt x="44" y="25"/>
                  </a:cubicBezTo>
                  <a:cubicBezTo>
                    <a:pt x="45" y="26"/>
                    <a:pt x="45" y="26"/>
                    <a:pt x="45" y="26"/>
                  </a:cubicBezTo>
                  <a:cubicBezTo>
                    <a:pt x="45" y="27"/>
                    <a:pt x="45" y="27"/>
                    <a:pt x="45" y="27"/>
                  </a:cubicBezTo>
                  <a:cubicBezTo>
                    <a:pt x="45" y="28"/>
                    <a:pt x="45" y="28"/>
                    <a:pt x="45" y="28"/>
                  </a:cubicBezTo>
                  <a:cubicBezTo>
                    <a:pt x="45" y="29"/>
                    <a:pt x="45" y="29"/>
                    <a:pt x="45" y="29"/>
                  </a:cubicBezTo>
                  <a:cubicBezTo>
                    <a:pt x="45" y="30"/>
                    <a:pt x="45" y="30"/>
                    <a:pt x="45" y="30"/>
                  </a:cubicBezTo>
                  <a:cubicBezTo>
                    <a:pt x="45" y="30"/>
                    <a:pt x="45" y="30"/>
                    <a:pt x="45" y="30"/>
                  </a:cubicBezTo>
                  <a:cubicBezTo>
                    <a:pt x="45" y="30"/>
                    <a:pt x="45" y="30"/>
                    <a:pt x="45" y="30"/>
                  </a:cubicBezTo>
                  <a:cubicBezTo>
                    <a:pt x="46" y="29"/>
                    <a:pt x="46" y="29"/>
                    <a:pt x="46" y="29"/>
                  </a:cubicBezTo>
                  <a:cubicBezTo>
                    <a:pt x="45" y="27"/>
                    <a:pt x="45" y="27"/>
                    <a:pt x="45" y="27"/>
                  </a:cubicBezTo>
                  <a:cubicBezTo>
                    <a:pt x="45" y="27"/>
                    <a:pt x="45" y="27"/>
                    <a:pt x="45" y="27"/>
                  </a:cubicBezTo>
                  <a:cubicBezTo>
                    <a:pt x="45" y="26"/>
                    <a:pt x="45" y="26"/>
                    <a:pt x="45" y="26"/>
                  </a:cubicBezTo>
                  <a:cubicBezTo>
                    <a:pt x="45" y="25"/>
                    <a:pt x="45" y="25"/>
                    <a:pt x="45" y="25"/>
                  </a:cubicBezTo>
                  <a:cubicBezTo>
                    <a:pt x="46" y="25"/>
                    <a:pt x="46" y="25"/>
                    <a:pt x="46" y="25"/>
                  </a:cubicBezTo>
                  <a:cubicBezTo>
                    <a:pt x="46" y="25"/>
                    <a:pt x="46" y="25"/>
                    <a:pt x="46" y="25"/>
                  </a:cubicBezTo>
                  <a:cubicBezTo>
                    <a:pt x="46" y="24"/>
                    <a:pt x="46" y="24"/>
                    <a:pt x="46" y="24"/>
                  </a:cubicBezTo>
                  <a:cubicBezTo>
                    <a:pt x="47" y="24"/>
                    <a:pt x="47" y="24"/>
                    <a:pt x="47" y="24"/>
                  </a:cubicBezTo>
                  <a:cubicBezTo>
                    <a:pt x="47" y="24"/>
                    <a:pt x="47" y="24"/>
                    <a:pt x="47" y="24"/>
                  </a:cubicBezTo>
                  <a:cubicBezTo>
                    <a:pt x="47" y="25"/>
                    <a:pt x="47" y="25"/>
                    <a:pt x="47" y="25"/>
                  </a:cubicBezTo>
                  <a:cubicBezTo>
                    <a:pt x="48" y="25"/>
                    <a:pt x="48" y="25"/>
                    <a:pt x="48" y="25"/>
                  </a:cubicBezTo>
                  <a:cubicBezTo>
                    <a:pt x="48" y="25"/>
                    <a:pt x="48" y="25"/>
                    <a:pt x="48" y="25"/>
                  </a:cubicBezTo>
                  <a:cubicBezTo>
                    <a:pt x="48" y="25"/>
                    <a:pt x="48" y="25"/>
                    <a:pt x="48" y="25"/>
                  </a:cubicBezTo>
                  <a:cubicBezTo>
                    <a:pt x="48" y="26"/>
                    <a:pt x="48" y="26"/>
                    <a:pt x="48" y="26"/>
                  </a:cubicBezTo>
                  <a:cubicBezTo>
                    <a:pt x="48" y="26"/>
                    <a:pt x="48" y="26"/>
                    <a:pt x="48" y="26"/>
                  </a:cubicBezTo>
                  <a:cubicBezTo>
                    <a:pt x="49" y="27"/>
                    <a:pt x="49" y="27"/>
                    <a:pt x="49" y="27"/>
                  </a:cubicBezTo>
                  <a:cubicBezTo>
                    <a:pt x="50" y="26"/>
                    <a:pt x="50" y="26"/>
                    <a:pt x="50" y="26"/>
                  </a:cubicBezTo>
                  <a:cubicBezTo>
                    <a:pt x="51" y="26"/>
                    <a:pt x="51" y="26"/>
                    <a:pt x="51" y="26"/>
                  </a:cubicBezTo>
                  <a:cubicBezTo>
                    <a:pt x="51" y="26"/>
                    <a:pt x="51" y="26"/>
                    <a:pt x="51" y="26"/>
                  </a:cubicBezTo>
                  <a:cubicBezTo>
                    <a:pt x="51" y="26"/>
                    <a:pt x="51" y="26"/>
                    <a:pt x="51" y="26"/>
                  </a:cubicBezTo>
                  <a:cubicBezTo>
                    <a:pt x="51" y="25"/>
                    <a:pt x="51" y="25"/>
                    <a:pt x="51" y="25"/>
                  </a:cubicBezTo>
                  <a:cubicBezTo>
                    <a:pt x="51" y="25"/>
                    <a:pt x="51" y="25"/>
                    <a:pt x="51" y="25"/>
                  </a:cubicBezTo>
                  <a:cubicBezTo>
                    <a:pt x="52" y="25"/>
                    <a:pt x="52" y="25"/>
                    <a:pt x="52" y="25"/>
                  </a:cubicBezTo>
                  <a:cubicBezTo>
                    <a:pt x="52" y="24"/>
                    <a:pt x="52" y="24"/>
                    <a:pt x="52" y="24"/>
                  </a:cubicBezTo>
                  <a:cubicBezTo>
                    <a:pt x="52" y="24"/>
                    <a:pt x="52" y="24"/>
                    <a:pt x="52" y="24"/>
                  </a:cubicBezTo>
                  <a:cubicBezTo>
                    <a:pt x="53" y="24"/>
                    <a:pt x="53" y="24"/>
                    <a:pt x="53" y="24"/>
                  </a:cubicBezTo>
                  <a:cubicBezTo>
                    <a:pt x="54" y="23"/>
                    <a:pt x="54" y="23"/>
                    <a:pt x="54" y="23"/>
                  </a:cubicBezTo>
                  <a:cubicBezTo>
                    <a:pt x="55" y="22"/>
                    <a:pt x="55" y="22"/>
                    <a:pt x="55" y="22"/>
                  </a:cubicBezTo>
                  <a:cubicBezTo>
                    <a:pt x="55" y="21"/>
                    <a:pt x="55" y="21"/>
                    <a:pt x="55" y="21"/>
                  </a:cubicBezTo>
                  <a:cubicBezTo>
                    <a:pt x="54" y="21"/>
                    <a:pt x="54" y="21"/>
                    <a:pt x="54" y="21"/>
                  </a:cubicBezTo>
                  <a:cubicBezTo>
                    <a:pt x="54" y="21"/>
                    <a:pt x="54" y="21"/>
                    <a:pt x="54" y="21"/>
                  </a:cubicBezTo>
                  <a:cubicBezTo>
                    <a:pt x="54" y="21"/>
                    <a:pt x="54" y="21"/>
                    <a:pt x="54" y="21"/>
                  </a:cubicBezTo>
                  <a:cubicBezTo>
                    <a:pt x="54" y="20"/>
                    <a:pt x="54" y="20"/>
                    <a:pt x="54" y="20"/>
                  </a:cubicBezTo>
                  <a:cubicBezTo>
                    <a:pt x="55" y="20"/>
                    <a:pt x="55" y="20"/>
                    <a:pt x="55" y="20"/>
                  </a:cubicBezTo>
                  <a:cubicBezTo>
                    <a:pt x="55" y="19"/>
                    <a:pt x="55" y="19"/>
                    <a:pt x="55" y="19"/>
                  </a:cubicBezTo>
                  <a:cubicBezTo>
                    <a:pt x="55" y="18"/>
                    <a:pt x="55" y="18"/>
                    <a:pt x="55" y="18"/>
                  </a:cubicBezTo>
                  <a:cubicBezTo>
                    <a:pt x="55" y="17"/>
                    <a:pt x="55" y="17"/>
                    <a:pt x="55" y="17"/>
                  </a:cubicBezTo>
                  <a:cubicBezTo>
                    <a:pt x="55" y="17"/>
                    <a:pt x="55" y="17"/>
                    <a:pt x="55" y="17"/>
                  </a:cubicBezTo>
                  <a:cubicBezTo>
                    <a:pt x="57" y="17"/>
                    <a:pt x="57" y="17"/>
                    <a:pt x="57" y="17"/>
                  </a:cubicBezTo>
                  <a:cubicBezTo>
                    <a:pt x="58" y="16"/>
                    <a:pt x="58" y="16"/>
                    <a:pt x="58" y="16"/>
                  </a:cubicBezTo>
                  <a:cubicBezTo>
                    <a:pt x="59" y="16"/>
                    <a:pt x="59" y="16"/>
                    <a:pt x="59" y="16"/>
                  </a:cubicBezTo>
                  <a:cubicBezTo>
                    <a:pt x="59" y="16"/>
                    <a:pt x="59" y="16"/>
                    <a:pt x="59" y="16"/>
                  </a:cubicBezTo>
                  <a:cubicBezTo>
                    <a:pt x="59" y="16"/>
                    <a:pt x="59" y="16"/>
                    <a:pt x="59" y="16"/>
                  </a:cubicBezTo>
                  <a:cubicBezTo>
                    <a:pt x="59" y="17"/>
                    <a:pt x="59" y="17"/>
                    <a:pt x="59" y="17"/>
                  </a:cubicBezTo>
                  <a:cubicBezTo>
                    <a:pt x="60" y="18"/>
                    <a:pt x="60" y="18"/>
                    <a:pt x="60" y="18"/>
                  </a:cubicBezTo>
                  <a:cubicBezTo>
                    <a:pt x="60" y="19"/>
                    <a:pt x="60" y="19"/>
                    <a:pt x="60" y="19"/>
                  </a:cubicBezTo>
                  <a:cubicBezTo>
                    <a:pt x="60" y="20"/>
                    <a:pt x="60" y="20"/>
                    <a:pt x="60" y="20"/>
                  </a:cubicBezTo>
                  <a:cubicBezTo>
                    <a:pt x="60" y="22"/>
                    <a:pt x="60" y="22"/>
                    <a:pt x="60" y="22"/>
                  </a:cubicBezTo>
                  <a:cubicBezTo>
                    <a:pt x="60" y="22"/>
                    <a:pt x="60" y="22"/>
                    <a:pt x="60" y="22"/>
                  </a:cubicBezTo>
                  <a:cubicBezTo>
                    <a:pt x="61" y="23"/>
                    <a:pt x="61" y="23"/>
                    <a:pt x="61" y="23"/>
                  </a:cubicBezTo>
                  <a:cubicBezTo>
                    <a:pt x="62" y="24"/>
                    <a:pt x="62" y="24"/>
                    <a:pt x="62" y="24"/>
                  </a:cubicBezTo>
                  <a:cubicBezTo>
                    <a:pt x="62" y="24"/>
                    <a:pt x="62" y="24"/>
                    <a:pt x="62" y="24"/>
                  </a:cubicBezTo>
                  <a:cubicBezTo>
                    <a:pt x="62" y="24"/>
                    <a:pt x="62" y="24"/>
                    <a:pt x="62" y="24"/>
                  </a:cubicBezTo>
                  <a:cubicBezTo>
                    <a:pt x="62" y="22"/>
                    <a:pt x="62" y="22"/>
                    <a:pt x="62" y="22"/>
                  </a:cubicBezTo>
                  <a:cubicBezTo>
                    <a:pt x="62" y="22"/>
                    <a:pt x="62" y="22"/>
                    <a:pt x="62" y="22"/>
                  </a:cubicBezTo>
                  <a:cubicBezTo>
                    <a:pt x="61" y="20"/>
                    <a:pt x="61" y="20"/>
                    <a:pt x="61" y="20"/>
                  </a:cubicBezTo>
                  <a:cubicBezTo>
                    <a:pt x="61" y="19"/>
                    <a:pt x="61" y="19"/>
                    <a:pt x="61" y="19"/>
                  </a:cubicBezTo>
                  <a:cubicBezTo>
                    <a:pt x="61" y="18"/>
                    <a:pt x="61" y="18"/>
                    <a:pt x="61" y="18"/>
                  </a:cubicBezTo>
                  <a:cubicBezTo>
                    <a:pt x="62" y="18"/>
                    <a:pt x="62" y="18"/>
                    <a:pt x="62" y="18"/>
                  </a:cubicBezTo>
                  <a:cubicBezTo>
                    <a:pt x="61" y="17"/>
                    <a:pt x="61" y="17"/>
                    <a:pt x="61" y="17"/>
                  </a:cubicBezTo>
                  <a:cubicBezTo>
                    <a:pt x="61" y="16"/>
                    <a:pt x="61" y="16"/>
                    <a:pt x="61" y="16"/>
                  </a:cubicBezTo>
                  <a:cubicBezTo>
                    <a:pt x="61" y="16"/>
                    <a:pt x="61" y="16"/>
                    <a:pt x="61" y="16"/>
                  </a:cubicBezTo>
                  <a:cubicBezTo>
                    <a:pt x="61" y="15"/>
                    <a:pt x="61" y="15"/>
                    <a:pt x="61" y="15"/>
                  </a:cubicBezTo>
                  <a:cubicBezTo>
                    <a:pt x="61" y="15"/>
                    <a:pt x="61" y="15"/>
                    <a:pt x="61" y="15"/>
                  </a:cubicBezTo>
                  <a:cubicBezTo>
                    <a:pt x="62" y="14"/>
                    <a:pt x="62" y="14"/>
                    <a:pt x="62" y="14"/>
                  </a:cubicBezTo>
                  <a:cubicBezTo>
                    <a:pt x="62" y="14"/>
                    <a:pt x="62" y="14"/>
                    <a:pt x="62" y="14"/>
                  </a:cubicBezTo>
                  <a:cubicBezTo>
                    <a:pt x="63" y="14"/>
                    <a:pt x="63" y="14"/>
                    <a:pt x="63" y="14"/>
                  </a:cubicBezTo>
                  <a:cubicBezTo>
                    <a:pt x="64" y="14"/>
                    <a:pt x="64" y="14"/>
                    <a:pt x="64" y="14"/>
                  </a:cubicBezTo>
                  <a:cubicBezTo>
                    <a:pt x="64" y="14"/>
                    <a:pt x="64" y="14"/>
                    <a:pt x="64" y="14"/>
                  </a:cubicBezTo>
                  <a:cubicBezTo>
                    <a:pt x="65" y="15"/>
                    <a:pt x="65" y="15"/>
                    <a:pt x="65" y="15"/>
                  </a:cubicBezTo>
                  <a:cubicBezTo>
                    <a:pt x="67" y="14"/>
                    <a:pt x="67" y="14"/>
                    <a:pt x="67" y="14"/>
                  </a:cubicBezTo>
                  <a:cubicBezTo>
                    <a:pt x="69" y="14"/>
                    <a:pt x="69" y="14"/>
                    <a:pt x="69" y="14"/>
                  </a:cubicBezTo>
                  <a:cubicBezTo>
                    <a:pt x="71" y="14"/>
                    <a:pt x="71" y="14"/>
                    <a:pt x="71" y="14"/>
                  </a:cubicBezTo>
                  <a:cubicBezTo>
                    <a:pt x="71" y="14"/>
                    <a:pt x="71" y="14"/>
                    <a:pt x="71" y="14"/>
                  </a:cubicBezTo>
                  <a:cubicBezTo>
                    <a:pt x="71" y="15"/>
                    <a:pt x="71" y="15"/>
                    <a:pt x="71" y="15"/>
                  </a:cubicBezTo>
                  <a:cubicBezTo>
                    <a:pt x="71" y="16"/>
                    <a:pt x="71" y="16"/>
                    <a:pt x="71" y="16"/>
                  </a:cubicBezTo>
                  <a:cubicBezTo>
                    <a:pt x="71" y="16"/>
                    <a:pt x="71" y="16"/>
                    <a:pt x="71" y="16"/>
                  </a:cubicBezTo>
                  <a:cubicBezTo>
                    <a:pt x="72" y="16"/>
                    <a:pt x="72" y="16"/>
                    <a:pt x="72" y="16"/>
                  </a:cubicBezTo>
                  <a:cubicBezTo>
                    <a:pt x="72" y="15"/>
                    <a:pt x="72" y="15"/>
                    <a:pt x="72" y="15"/>
                  </a:cubicBezTo>
                  <a:cubicBezTo>
                    <a:pt x="72" y="15"/>
                    <a:pt x="72" y="15"/>
                    <a:pt x="72" y="15"/>
                  </a:cubicBezTo>
                  <a:cubicBezTo>
                    <a:pt x="72" y="14"/>
                    <a:pt x="72" y="14"/>
                    <a:pt x="72" y="14"/>
                  </a:cubicBezTo>
                  <a:cubicBezTo>
                    <a:pt x="73" y="13"/>
                    <a:pt x="73" y="13"/>
                    <a:pt x="73" y="13"/>
                  </a:cubicBezTo>
                  <a:cubicBezTo>
                    <a:pt x="74" y="13"/>
                    <a:pt x="74" y="13"/>
                    <a:pt x="74" y="13"/>
                  </a:cubicBezTo>
                  <a:cubicBezTo>
                    <a:pt x="74" y="14"/>
                    <a:pt x="74" y="14"/>
                    <a:pt x="74" y="14"/>
                  </a:cubicBezTo>
                  <a:cubicBezTo>
                    <a:pt x="75" y="15"/>
                    <a:pt x="75" y="15"/>
                    <a:pt x="75" y="15"/>
                  </a:cubicBezTo>
                  <a:cubicBezTo>
                    <a:pt x="75" y="15"/>
                    <a:pt x="75" y="15"/>
                    <a:pt x="75" y="15"/>
                  </a:cubicBezTo>
                  <a:cubicBezTo>
                    <a:pt x="75" y="15"/>
                    <a:pt x="75" y="15"/>
                    <a:pt x="75" y="15"/>
                  </a:cubicBezTo>
                  <a:cubicBezTo>
                    <a:pt x="75" y="14"/>
                    <a:pt x="75" y="14"/>
                    <a:pt x="75" y="14"/>
                  </a:cubicBezTo>
                  <a:cubicBezTo>
                    <a:pt x="75" y="13"/>
                    <a:pt x="75" y="13"/>
                    <a:pt x="75" y="13"/>
                  </a:cubicBezTo>
                  <a:cubicBezTo>
                    <a:pt x="74" y="12"/>
                    <a:pt x="74" y="12"/>
                    <a:pt x="74" y="12"/>
                  </a:cubicBezTo>
                  <a:cubicBezTo>
                    <a:pt x="75" y="12"/>
                    <a:pt x="75" y="12"/>
                    <a:pt x="75" y="12"/>
                  </a:cubicBezTo>
                  <a:cubicBezTo>
                    <a:pt x="75" y="12"/>
                    <a:pt x="75" y="12"/>
                    <a:pt x="75" y="12"/>
                  </a:cubicBezTo>
                  <a:cubicBezTo>
                    <a:pt x="76" y="13"/>
                    <a:pt x="76" y="13"/>
                    <a:pt x="76" y="13"/>
                  </a:cubicBezTo>
                  <a:cubicBezTo>
                    <a:pt x="77" y="12"/>
                    <a:pt x="77" y="12"/>
                    <a:pt x="77" y="12"/>
                  </a:cubicBezTo>
                  <a:cubicBezTo>
                    <a:pt x="78" y="12"/>
                    <a:pt x="78" y="12"/>
                    <a:pt x="78" y="12"/>
                  </a:cubicBezTo>
                  <a:cubicBezTo>
                    <a:pt x="79" y="12"/>
                    <a:pt x="79" y="12"/>
                    <a:pt x="79" y="12"/>
                  </a:cubicBezTo>
                  <a:cubicBezTo>
                    <a:pt x="79" y="13"/>
                    <a:pt x="79" y="13"/>
                    <a:pt x="79" y="13"/>
                  </a:cubicBezTo>
                  <a:cubicBezTo>
                    <a:pt x="79" y="14"/>
                    <a:pt x="79" y="14"/>
                    <a:pt x="79" y="14"/>
                  </a:cubicBezTo>
                  <a:cubicBezTo>
                    <a:pt x="79" y="16"/>
                    <a:pt x="79" y="16"/>
                    <a:pt x="79" y="16"/>
                  </a:cubicBezTo>
                  <a:cubicBezTo>
                    <a:pt x="79" y="16"/>
                    <a:pt x="79" y="16"/>
                    <a:pt x="79" y="16"/>
                  </a:cubicBezTo>
                  <a:cubicBezTo>
                    <a:pt x="78" y="18"/>
                    <a:pt x="78" y="18"/>
                    <a:pt x="78" y="18"/>
                  </a:cubicBezTo>
                  <a:cubicBezTo>
                    <a:pt x="78" y="18"/>
                    <a:pt x="78" y="18"/>
                    <a:pt x="78" y="18"/>
                  </a:cubicBezTo>
                  <a:cubicBezTo>
                    <a:pt x="78" y="19"/>
                    <a:pt x="78" y="19"/>
                    <a:pt x="78" y="19"/>
                  </a:cubicBezTo>
                  <a:cubicBezTo>
                    <a:pt x="77" y="19"/>
                    <a:pt x="77" y="19"/>
                    <a:pt x="77" y="19"/>
                  </a:cubicBezTo>
                  <a:cubicBezTo>
                    <a:pt x="77" y="20"/>
                    <a:pt x="77" y="20"/>
                    <a:pt x="77" y="20"/>
                  </a:cubicBezTo>
                  <a:cubicBezTo>
                    <a:pt x="77" y="20"/>
                    <a:pt x="77" y="20"/>
                    <a:pt x="77" y="20"/>
                  </a:cubicBezTo>
                  <a:cubicBezTo>
                    <a:pt x="77" y="20"/>
                    <a:pt x="77" y="20"/>
                    <a:pt x="77" y="20"/>
                  </a:cubicBezTo>
                  <a:cubicBezTo>
                    <a:pt x="77" y="21"/>
                    <a:pt x="77" y="21"/>
                    <a:pt x="77" y="21"/>
                  </a:cubicBezTo>
                  <a:cubicBezTo>
                    <a:pt x="77" y="21"/>
                    <a:pt x="77" y="21"/>
                    <a:pt x="77" y="21"/>
                  </a:cubicBezTo>
                  <a:cubicBezTo>
                    <a:pt x="76" y="22"/>
                    <a:pt x="76" y="22"/>
                    <a:pt x="76" y="22"/>
                  </a:cubicBezTo>
                  <a:cubicBezTo>
                    <a:pt x="76" y="23"/>
                    <a:pt x="76" y="23"/>
                    <a:pt x="76" y="23"/>
                  </a:cubicBezTo>
                  <a:cubicBezTo>
                    <a:pt x="75" y="23"/>
                    <a:pt x="75" y="23"/>
                    <a:pt x="75" y="23"/>
                  </a:cubicBezTo>
                  <a:cubicBezTo>
                    <a:pt x="75" y="24"/>
                    <a:pt x="75" y="24"/>
                    <a:pt x="75" y="24"/>
                  </a:cubicBezTo>
                  <a:cubicBezTo>
                    <a:pt x="75" y="25"/>
                    <a:pt x="75" y="25"/>
                    <a:pt x="75" y="25"/>
                  </a:cubicBezTo>
                  <a:cubicBezTo>
                    <a:pt x="74" y="25"/>
                    <a:pt x="74" y="25"/>
                    <a:pt x="74" y="25"/>
                  </a:cubicBezTo>
                  <a:cubicBezTo>
                    <a:pt x="74" y="26"/>
                    <a:pt x="74" y="26"/>
                    <a:pt x="74" y="26"/>
                  </a:cubicBezTo>
                  <a:cubicBezTo>
                    <a:pt x="74" y="26"/>
                    <a:pt x="74" y="26"/>
                    <a:pt x="74" y="26"/>
                  </a:cubicBezTo>
                  <a:cubicBezTo>
                    <a:pt x="74" y="26"/>
                    <a:pt x="74" y="26"/>
                    <a:pt x="74" y="26"/>
                  </a:cubicBezTo>
                  <a:cubicBezTo>
                    <a:pt x="75" y="25"/>
                    <a:pt x="75" y="25"/>
                    <a:pt x="75" y="25"/>
                  </a:cubicBezTo>
                  <a:cubicBezTo>
                    <a:pt x="76" y="25"/>
                    <a:pt x="76" y="25"/>
                    <a:pt x="76" y="25"/>
                  </a:cubicBezTo>
                  <a:cubicBezTo>
                    <a:pt x="76" y="25"/>
                    <a:pt x="76" y="25"/>
                    <a:pt x="76" y="25"/>
                  </a:cubicBezTo>
                  <a:cubicBezTo>
                    <a:pt x="76" y="24"/>
                    <a:pt x="76" y="24"/>
                    <a:pt x="76" y="24"/>
                  </a:cubicBezTo>
                  <a:cubicBezTo>
                    <a:pt x="77" y="23"/>
                    <a:pt x="77" y="23"/>
                    <a:pt x="77" y="23"/>
                  </a:cubicBezTo>
                  <a:cubicBezTo>
                    <a:pt x="77" y="22"/>
                    <a:pt x="77" y="22"/>
                    <a:pt x="77" y="22"/>
                  </a:cubicBezTo>
                  <a:cubicBezTo>
                    <a:pt x="78" y="22"/>
                    <a:pt x="78" y="22"/>
                    <a:pt x="78" y="22"/>
                  </a:cubicBezTo>
                  <a:cubicBezTo>
                    <a:pt x="78" y="22"/>
                    <a:pt x="78" y="22"/>
                    <a:pt x="78" y="22"/>
                  </a:cubicBezTo>
                  <a:cubicBezTo>
                    <a:pt x="79" y="21"/>
                    <a:pt x="79" y="21"/>
                    <a:pt x="79" y="21"/>
                  </a:cubicBezTo>
                  <a:cubicBezTo>
                    <a:pt x="79" y="21"/>
                    <a:pt x="79" y="21"/>
                    <a:pt x="79" y="21"/>
                  </a:cubicBezTo>
                  <a:cubicBezTo>
                    <a:pt x="79" y="20"/>
                    <a:pt x="79" y="20"/>
                    <a:pt x="79" y="20"/>
                  </a:cubicBezTo>
                  <a:cubicBezTo>
                    <a:pt x="79" y="20"/>
                    <a:pt x="79" y="20"/>
                    <a:pt x="79" y="20"/>
                  </a:cubicBezTo>
                  <a:cubicBezTo>
                    <a:pt x="80" y="19"/>
                    <a:pt x="80" y="19"/>
                    <a:pt x="80" y="19"/>
                  </a:cubicBezTo>
                  <a:cubicBezTo>
                    <a:pt x="80" y="20"/>
                    <a:pt x="80" y="20"/>
                    <a:pt x="80" y="20"/>
                  </a:cubicBezTo>
                  <a:cubicBezTo>
                    <a:pt x="80" y="20"/>
                    <a:pt x="80" y="20"/>
                    <a:pt x="80" y="20"/>
                  </a:cubicBezTo>
                  <a:cubicBezTo>
                    <a:pt x="81" y="21"/>
                    <a:pt x="81" y="21"/>
                    <a:pt x="81" y="21"/>
                  </a:cubicBezTo>
                  <a:cubicBezTo>
                    <a:pt x="81" y="21"/>
                    <a:pt x="81" y="21"/>
                    <a:pt x="81" y="21"/>
                  </a:cubicBezTo>
                  <a:cubicBezTo>
                    <a:pt x="81" y="22"/>
                    <a:pt x="81" y="22"/>
                    <a:pt x="81" y="22"/>
                  </a:cubicBezTo>
                  <a:cubicBezTo>
                    <a:pt x="82" y="23"/>
                    <a:pt x="82" y="23"/>
                    <a:pt x="82" y="23"/>
                  </a:cubicBezTo>
                  <a:cubicBezTo>
                    <a:pt x="82" y="24"/>
                    <a:pt x="82" y="24"/>
                    <a:pt x="82" y="24"/>
                  </a:cubicBezTo>
                  <a:cubicBezTo>
                    <a:pt x="82" y="24"/>
                    <a:pt x="82" y="24"/>
                    <a:pt x="82" y="24"/>
                  </a:cubicBezTo>
                  <a:cubicBezTo>
                    <a:pt x="83" y="25"/>
                    <a:pt x="83" y="25"/>
                    <a:pt x="83" y="25"/>
                  </a:cubicBezTo>
                  <a:cubicBezTo>
                    <a:pt x="83" y="25"/>
                    <a:pt x="83" y="25"/>
                    <a:pt x="83" y="25"/>
                  </a:cubicBezTo>
                  <a:cubicBezTo>
                    <a:pt x="84" y="25"/>
                    <a:pt x="84" y="25"/>
                    <a:pt x="84" y="25"/>
                  </a:cubicBezTo>
                  <a:cubicBezTo>
                    <a:pt x="84" y="24"/>
                    <a:pt x="84" y="24"/>
                    <a:pt x="84" y="24"/>
                  </a:cubicBezTo>
                  <a:cubicBezTo>
                    <a:pt x="84" y="24"/>
                    <a:pt x="84" y="24"/>
                    <a:pt x="84" y="24"/>
                  </a:cubicBezTo>
                  <a:cubicBezTo>
                    <a:pt x="84" y="24"/>
                    <a:pt x="84" y="24"/>
                    <a:pt x="84" y="24"/>
                  </a:cubicBezTo>
                  <a:cubicBezTo>
                    <a:pt x="83" y="23"/>
                    <a:pt x="83" y="23"/>
                    <a:pt x="83" y="23"/>
                  </a:cubicBezTo>
                  <a:cubicBezTo>
                    <a:pt x="83" y="23"/>
                    <a:pt x="83" y="23"/>
                    <a:pt x="83" y="23"/>
                  </a:cubicBezTo>
                  <a:cubicBezTo>
                    <a:pt x="83" y="23"/>
                    <a:pt x="83" y="23"/>
                    <a:pt x="83" y="23"/>
                  </a:cubicBezTo>
                  <a:cubicBezTo>
                    <a:pt x="84" y="23"/>
                    <a:pt x="84" y="23"/>
                    <a:pt x="84" y="23"/>
                  </a:cubicBezTo>
                  <a:cubicBezTo>
                    <a:pt x="84" y="23"/>
                    <a:pt x="84" y="23"/>
                    <a:pt x="84" y="23"/>
                  </a:cubicBezTo>
                  <a:cubicBezTo>
                    <a:pt x="85" y="23"/>
                    <a:pt x="85" y="23"/>
                    <a:pt x="85" y="23"/>
                  </a:cubicBezTo>
                  <a:cubicBezTo>
                    <a:pt x="86" y="23"/>
                    <a:pt x="86" y="23"/>
                    <a:pt x="86" y="23"/>
                  </a:cubicBezTo>
                  <a:cubicBezTo>
                    <a:pt x="86" y="24"/>
                    <a:pt x="86" y="24"/>
                    <a:pt x="86" y="24"/>
                  </a:cubicBezTo>
                  <a:cubicBezTo>
                    <a:pt x="87" y="24"/>
                    <a:pt x="87" y="24"/>
                    <a:pt x="87" y="24"/>
                  </a:cubicBezTo>
                  <a:cubicBezTo>
                    <a:pt x="87" y="23"/>
                    <a:pt x="87" y="23"/>
                    <a:pt x="87" y="23"/>
                  </a:cubicBezTo>
                  <a:cubicBezTo>
                    <a:pt x="87" y="24"/>
                    <a:pt x="87" y="24"/>
                    <a:pt x="87" y="24"/>
                  </a:cubicBezTo>
                  <a:cubicBezTo>
                    <a:pt x="87" y="24"/>
                    <a:pt x="87" y="24"/>
                    <a:pt x="87" y="24"/>
                  </a:cubicBezTo>
                  <a:cubicBezTo>
                    <a:pt x="88" y="24"/>
                    <a:pt x="88" y="24"/>
                    <a:pt x="88" y="24"/>
                  </a:cubicBezTo>
                  <a:cubicBezTo>
                    <a:pt x="88" y="22"/>
                    <a:pt x="88" y="22"/>
                    <a:pt x="88" y="22"/>
                  </a:cubicBezTo>
                  <a:cubicBezTo>
                    <a:pt x="88" y="22"/>
                    <a:pt x="88" y="22"/>
                    <a:pt x="88" y="22"/>
                  </a:cubicBezTo>
                  <a:cubicBezTo>
                    <a:pt x="88" y="20"/>
                    <a:pt x="88" y="20"/>
                    <a:pt x="88" y="20"/>
                  </a:cubicBezTo>
                  <a:cubicBezTo>
                    <a:pt x="88" y="19"/>
                    <a:pt x="88" y="19"/>
                    <a:pt x="88" y="19"/>
                  </a:cubicBezTo>
                  <a:cubicBezTo>
                    <a:pt x="88" y="19"/>
                    <a:pt x="88" y="19"/>
                    <a:pt x="88" y="19"/>
                  </a:cubicBezTo>
                  <a:cubicBezTo>
                    <a:pt x="87" y="18"/>
                    <a:pt x="87" y="18"/>
                    <a:pt x="87" y="18"/>
                  </a:cubicBezTo>
                  <a:cubicBezTo>
                    <a:pt x="88" y="17"/>
                    <a:pt x="88" y="17"/>
                    <a:pt x="88" y="17"/>
                  </a:cubicBezTo>
                  <a:cubicBezTo>
                    <a:pt x="88" y="16"/>
                    <a:pt x="88" y="16"/>
                    <a:pt x="88" y="16"/>
                  </a:cubicBezTo>
                  <a:cubicBezTo>
                    <a:pt x="88" y="15"/>
                    <a:pt x="88" y="15"/>
                    <a:pt x="88" y="15"/>
                  </a:cubicBezTo>
                  <a:cubicBezTo>
                    <a:pt x="88" y="15"/>
                    <a:pt x="88" y="15"/>
                    <a:pt x="88" y="15"/>
                  </a:cubicBezTo>
                  <a:cubicBezTo>
                    <a:pt x="88" y="14"/>
                    <a:pt x="88" y="14"/>
                    <a:pt x="88" y="14"/>
                  </a:cubicBezTo>
                  <a:cubicBezTo>
                    <a:pt x="88" y="13"/>
                    <a:pt x="88" y="13"/>
                    <a:pt x="88" y="13"/>
                  </a:cubicBezTo>
                  <a:cubicBezTo>
                    <a:pt x="89" y="13"/>
                    <a:pt x="89" y="13"/>
                    <a:pt x="89" y="13"/>
                  </a:cubicBezTo>
                  <a:cubicBezTo>
                    <a:pt x="89" y="13"/>
                    <a:pt x="89" y="13"/>
                    <a:pt x="89" y="13"/>
                  </a:cubicBezTo>
                  <a:cubicBezTo>
                    <a:pt x="90" y="13"/>
                    <a:pt x="90" y="13"/>
                    <a:pt x="90" y="13"/>
                  </a:cubicBezTo>
                  <a:cubicBezTo>
                    <a:pt x="91" y="13"/>
                    <a:pt x="91" y="13"/>
                    <a:pt x="91" y="13"/>
                  </a:cubicBezTo>
                  <a:cubicBezTo>
                    <a:pt x="91" y="13"/>
                    <a:pt x="91" y="13"/>
                    <a:pt x="91" y="13"/>
                  </a:cubicBezTo>
                  <a:cubicBezTo>
                    <a:pt x="92" y="14"/>
                    <a:pt x="92" y="14"/>
                    <a:pt x="92" y="14"/>
                  </a:cubicBezTo>
                  <a:cubicBezTo>
                    <a:pt x="92" y="14"/>
                    <a:pt x="92" y="14"/>
                    <a:pt x="92" y="14"/>
                  </a:cubicBezTo>
                  <a:cubicBezTo>
                    <a:pt x="93" y="15"/>
                    <a:pt x="93" y="15"/>
                    <a:pt x="93" y="15"/>
                  </a:cubicBezTo>
                  <a:cubicBezTo>
                    <a:pt x="93" y="16"/>
                    <a:pt x="93" y="16"/>
                    <a:pt x="93" y="16"/>
                  </a:cubicBezTo>
                  <a:cubicBezTo>
                    <a:pt x="93" y="17"/>
                    <a:pt x="93" y="17"/>
                    <a:pt x="93" y="17"/>
                  </a:cubicBezTo>
                  <a:cubicBezTo>
                    <a:pt x="94" y="18"/>
                    <a:pt x="94" y="18"/>
                    <a:pt x="94" y="18"/>
                  </a:cubicBezTo>
                  <a:cubicBezTo>
                    <a:pt x="95" y="19"/>
                    <a:pt x="95" y="19"/>
                    <a:pt x="95" y="19"/>
                  </a:cubicBezTo>
                  <a:cubicBezTo>
                    <a:pt x="95" y="21"/>
                    <a:pt x="95" y="21"/>
                    <a:pt x="95" y="21"/>
                  </a:cubicBezTo>
                  <a:cubicBezTo>
                    <a:pt x="95" y="21"/>
                    <a:pt x="95" y="21"/>
                    <a:pt x="95" y="21"/>
                  </a:cubicBezTo>
                  <a:cubicBezTo>
                    <a:pt x="94" y="22"/>
                    <a:pt x="94" y="22"/>
                    <a:pt x="94" y="22"/>
                  </a:cubicBezTo>
                  <a:cubicBezTo>
                    <a:pt x="94" y="23"/>
                    <a:pt x="94" y="23"/>
                    <a:pt x="94" y="23"/>
                  </a:cubicBezTo>
                  <a:cubicBezTo>
                    <a:pt x="94" y="23"/>
                    <a:pt x="94" y="23"/>
                    <a:pt x="94" y="23"/>
                  </a:cubicBezTo>
                  <a:cubicBezTo>
                    <a:pt x="95" y="24"/>
                    <a:pt x="95" y="24"/>
                    <a:pt x="95" y="24"/>
                  </a:cubicBezTo>
                  <a:cubicBezTo>
                    <a:pt x="95" y="25"/>
                    <a:pt x="95" y="25"/>
                    <a:pt x="95" y="25"/>
                  </a:cubicBezTo>
                  <a:cubicBezTo>
                    <a:pt x="95" y="26"/>
                    <a:pt x="95" y="26"/>
                    <a:pt x="95" y="26"/>
                  </a:cubicBezTo>
                  <a:cubicBezTo>
                    <a:pt x="95" y="27"/>
                    <a:pt x="95" y="27"/>
                    <a:pt x="95" y="27"/>
                  </a:cubicBezTo>
                  <a:cubicBezTo>
                    <a:pt x="96" y="27"/>
                    <a:pt x="96" y="27"/>
                    <a:pt x="96" y="27"/>
                  </a:cubicBezTo>
                  <a:cubicBezTo>
                    <a:pt x="96" y="27"/>
                    <a:pt x="96" y="27"/>
                    <a:pt x="96" y="27"/>
                  </a:cubicBezTo>
                  <a:cubicBezTo>
                    <a:pt x="97" y="28"/>
                    <a:pt x="97" y="28"/>
                    <a:pt x="97" y="28"/>
                  </a:cubicBezTo>
                  <a:cubicBezTo>
                    <a:pt x="98" y="28"/>
                    <a:pt x="98" y="28"/>
                    <a:pt x="98" y="28"/>
                  </a:cubicBezTo>
                  <a:cubicBezTo>
                    <a:pt x="99" y="28"/>
                    <a:pt x="99" y="28"/>
                    <a:pt x="99" y="28"/>
                  </a:cubicBezTo>
                  <a:cubicBezTo>
                    <a:pt x="100" y="27"/>
                    <a:pt x="100" y="27"/>
                    <a:pt x="100" y="27"/>
                  </a:cubicBezTo>
                  <a:cubicBezTo>
                    <a:pt x="100" y="26"/>
                    <a:pt x="100" y="26"/>
                    <a:pt x="100" y="26"/>
                  </a:cubicBezTo>
                  <a:cubicBezTo>
                    <a:pt x="100" y="26"/>
                    <a:pt x="100" y="26"/>
                    <a:pt x="100" y="26"/>
                  </a:cubicBezTo>
                  <a:cubicBezTo>
                    <a:pt x="100" y="27"/>
                    <a:pt x="100" y="27"/>
                    <a:pt x="100" y="27"/>
                  </a:cubicBezTo>
                  <a:cubicBezTo>
                    <a:pt x="100" y="27"/>
                    <a:pt x="100" y="27"/>
                    <a:pt x="100" y="27"/>
                  </a:cubicBezTo>
                  <a:cubicBezTo>
                    <a:pt x="101" y="27"/>
                    <a:pt x="101" y="27"/>
                    <a:pt x="101" y="27"/>
                  </a:cubicBezTo>
                  <a:cubicBezTo>
                    <a:pt x="101" y="27"/>
                    <a:pt x="101" y="27"/>
                    <a:pt x="101" y="27"/>
                  </a:cubicBezTo>
                  <a:cubicBezTo>
                    <a:pt x="102" y="27"/>
                    <a:pt x="102" y="27"/>
                    <a:pt x="102" y="27"/>
                  </a:cubicBezTo>
                  <a:cubicBezTo>
                    <a:pt x="102" y="28"/>
                    <a:pt x="102" y="28"/>
                    <a:pt x="102" y="28"/>
                  </a:cubicBezTo>
                  <a:cubicBezTo>
                    <a:pt x="102" y="28"/>
                    <a:pt x="102" y="28"/>
                    <a:pt x="102" y="28"/>
                  </a:cubicBezTo>
                  <a:cubicBezTo>
                    <a:pt x="102" y="29"/>
                    <a:pt x="102" y="29"/>
                    <a:pt x="102" y="29"/>
                  </a:cubicBezTo>
                  <a:cubicBezTo>
                    <a:pt x="103" y="29"/>
                    <a:pt x="103" y="29"/>
                    <a:pt x="103" y="29"/>
                  </a:cubicBezTo>
                  <a:cubicBezTo>
                    <a:pt x="103" y="29"/>
                    <a:pt x="103" y="29"/>
                    <a:pt x="103" y="29"/>
                  </a:cubicBezTo>
                  <a:cubicBezTo>
                    <a:pt x="104" y="29"/>
                    <a:pt x="104" y="29"/>
                    <a:pt x="104" y="29"/>
                  </a:cubicBezTo>
                  <a:cubicBezTo>
                    <a:pt x="105" y="29"/>
                    <a:pt x="105" y="29"/>
                    <a:pt x="105" y="29"/>
                  </a:cubicBezTo>
                  <a:cubicBezTo>
                    <a:pt x="104" y="29"/>
                    <a:pt x="104" y="29"/>
                    <a:pt x="104" y="29"/>
                  </a:cubicBezTo>
                  <a:cubicBezTo>
                    <a:pt x="103" y="28"/>
                    <a:pt x="103" y="28"/>
                    <a:pt x="103" y="28"/>
                  </a:cubicBezTo>
                  <a:cubicBezTo>
                    <a:pt x="103" y="28"/>
                    <a:pt x="103" y="28"/>
                    <a:pt x="103" y="28"/>
                  </a:cubicBezTo>
                  <a:cubicBezTo>
                    <a:pt x="103" y="27"/>
                    <a:pt x="103" y="27"/>
                    <a:pt x="103" y="27"/>
                  </a:cubicBezTo>
                  <a:cubicBezTo>
                    <a:pt x="103" y="27"/>
                    <a:pt x="103" y="27"/>
                    <a:pt x="103" y="27"/>
                  </a:cubicBezTo>
                  <a:cubicBezTo>
                    <a:pt x="102" y="27"/>
                    <a:pt x="102" y="27"/>
                    <a:pt x="102" y="27"/>
                  </a:cubicBezTo>
                  <a:cubicBezTo>
                    <a:pt x="102" y="26"/>
                    <a:pt x="102" y="26"/>
                    <a:pt x="102" y="26"/>
                  </a:cubicBezTo>
                  <a:cubicBezTo>
                    <a:pt x="102" y="25"/>
                    <a:pt x="102" y="25"/>
                    <a:pt x="102" y="25"/>
                  </a:cubicBezTo>
                  <a:cubicBezTo>
                    <a:pt x="101" y="25"/>
                    <a:pt x="101" y="25"/>
                    <a:pt x="101" y="25"/>
                  </a:cubicBezTo>
                  <a:cubicBezTo>
                    <a:pt x="101" y="24"/>
                    <a:pt x="101" y="24"/>
                    <a:pt x="101" y="24"/>
                  </a:cubicBezTo>
                  <a:cubicBezTo>
                    <a:pt x="101" y="23"/>
                    <a:pt x="101" y="23"/>
                    <a:pt x="101" y="23"/>
                  </a:cubicBezTo>
                  <a:cubicBezTo>
                    <a:pt x="100" y="23"/>
                    <a:pt x="100" y="23"/>
                    <a:pt x="100" y="23"/>
                  </a:cubicBezTo>
                  <a:cubicBezTo>
                    <a:pt x="100" y="22"/>
                    <a:pt x="100" y="22"/>
                    <a:pt x="100" y="22"/>
                  </a:cubicBezTo>
                  <a:cubicBezTo>
                    <a:pt x="100" y="21"/>
                    <a:pt x="100" y="21"/>
                    <a:pt x="100" y="21"/>
                  </a:cubicBezTo>
                  <a:cubicBezTo>
                    <a:pt x="100" y="20"/>
                    <a:pt x="100" y="20"/>
                    <a:pt x="100" y="20"/>
                  </a:cubicBezTo>
                  <a:cubicBezTo>
                    <a:pt x="100" y="19"/>
                    <a:pt x="100" y="19"/>
                    <a:pt x="100" y="19"/>
                  </a:cubicBezTo>
                  <a:cubicBezTo>
                    <a:pt x="100" y="19"/>
                    <a:pt x="100" y="19"/>
                    <a:pt x="100" y="19"/>
                  </a:cubicBezTo>
                  <a:cubicBezTo>
                    <a:pt x="100" y="18"/>
                    <a:pt x="100" y="18"/>
                    <a:pt x="100" y="18"/>
                  </a:cubicBezTo>
                  <a:cubicBezTo>
                    <a:pt x="99" y="17"/>
                    <a:pt x="99" y="17"/>
                    <a:pt x="99" y="17"/>
                  </a:cubicBezTo>
                  <a:cubicBezTo>
                    <a:pt x="99" y="17"/>
                    <a:pt x="99" y="17"/>
                    <a:pt x="99" y="17"/>
                  </a:cubicBezTo>
                  <a:cubicBezTo>
                    <a:pt x="99" y="16"/>
                    <a:pt x="99" y="16"/>
                    <a:pt x="99" y="16"/>
                  </a:cubicBezTo>
                  <a:cubicBezTo>
                    <a:pt x="99" y="15"/>
                    <a:pt x="99" y="15"/>
                    <a:pt x="99" y="15"/>
                  </a:cubicBezTo>
                  <a:cubicBezTo>
                    <a:pt x="98" y="14"/>
                    <a:pt x="98" y="14"/>
                    <a:pt x="98" y="14"/>
                  </a:cubicBezTo>
                  <a:cubicBezTo>
                    <a:pt x="99" y="14"/>
                    <a:pt x="99" y="14"/>
                    <a:pt x="99" y="14"/>
                  </a:cubicBezTo>
                  <a:cubicBezTo>
                    <a:pt x="98" y="13"/>
                    <a:pt x="98" y="13"/>
                    <a:pt x="98" y="13"/>
                  </a:cubicBezTo>
                  <a:cubicBezTo>
                    <a:pt x="98" y="12"/>
                    <a:pt x="98" y="12"/>
                    <a:pt x="98" y="12"/>
                  </a:cubicBezTo>
                  <a:cubicBezTo>
                    <a:pt x="99" y="12"/>
                    <a:pt x="99" y="12"/>
                    <a:pt x="99" y="12"/>
                  </a:cubicBezTo>
                  <a:cubicBezTo>
                    <a:pt x="100" y="12"/>
                    <a:pt x="100" y="12"/>
                    <a:pt x="100" y="12"/>
                  </a:cubicBezTo>
                  <a:cubicBezTo>
                    <a:pt x="100" y="12"/>
                    <a:pt x="100" y="12"/>
                    <a:pt x="100" y="12"/>
                  </a:cubicBezTo>
                  <a:cubicBezTo>
                    <a:pt x="101" y="12"/>
                    <a:pt x="101" y="12"/>
                    <a:pt x="101" y="12"/>
                  </a:cubicBezTo>
                  <a:cubicBezTo>
                    <a:pt x="101" y="12"/>
                    <a:pt x="101" y="12"/>
                    <a:pt x="101" y="12"/>
                  </a:cubicBezTo>
                  <a:cubicBezTo>
                    <a:pt x="102" y="12"/>
                    <a:pt x="102" y="12"/>
                    <a:pt x="102" y="12"/>
                  </a:cubicBezTo>
                  <a:cubicBezTo>
                    <a:pt x="103" y="13"/>
                    <a:pt x="103" y="13"/>
                    <a:pt x="103" y="13"/>
                  </a:cubicBezTo>
                  <a:cubicBezTo>
                    <a:pt x="104" y="14"/>
                    <a:pt x="104" y="14"/>
                    <a:pt x="104" y="14"/>
                  </a:cubicBezTo>
                  <a:cubicBezTo>
                    <a:pt x="105" y="14"/>
                    <a:pt x="105" y="14"/>
                    <a:pt x="105" y="14"/>
                  </a:cubicBezTo>
                  <a:cubicBezTo>
                    <a:pt x="105" y="13"/>
                    <a:pt x="105" y="13"/>
                    <a:pt x="105" y="13"/>
                  </a:cubicBezTo>
                  <a:cubicBezTo>
                    <a:pt x="104" y="13"/>
                    <a:pt x="104" y="13"/>
                    <a:pt x="104" y="13"/>
                  </a:cubicBezTo>
                  <a:cubicBezTo>
                    <a:pt x="105" y="11"/>
                    <a:pt x="105" y="11"/>
                    <a:pt x="105" y="11"/>
                  </a:cubicBezTo>
                  <a:cubicBezTo>
                    <a:pt x="105" y="11"/>
                    <a:pt x="105" y="11"/>
                    <a:pt x="105" y="11"/>
                  </a:cubicBezTo>
                  <a:cubicBezTo>
                    <a:pt x="106" y="12"/>
                    <a:pt x="106" y="12"/>
                    <a:pt x="106" y="12"/>
                  </a:cubicBezTo>
                  <a:cubicBezTo>
                    <a:pt x="107" y="11"/>
                    <a:pt x="107" y="11"/>
                    <a:pt x="107" y="11"/>
                  </a:cubicBezTo>
                  <a:cubicBezTo>
                    <a:pt x="108" y="11"/>
                    <a:pt x="108" y="11"/>
                    <a:pt x="108" y="11"/>
                  </a:cubicBezTo>
                  <a:cubicBezTo>
                    <a:pt x="108" y="11"/>
                    <a:pt x="108" y="11"/>
                    <a:pt x="108" y="11"/>
                  </a:cubicBezTo>
                  <a:cubicBezTo>
                    <a:pt x="109" y="12"/>
                    <a:pt x="109" y="12"/>
                    <a:pt x="109" y="12"/>
                  </a:cubicBezTo>
                  <a:cubicBezTo>
                    <a:pt x="110" y="12"/>
                    <a:pt x="110" y="12"/>
                    <a:pt x="110" y="12"/>
                  </a:cubicBezTo>
                  <a:cubicBezTo>
                    <a:pt x="110" y="12"/>
                    <a:pt x="110" y="12"/>
                    <a:pt x="110" y="12"/>
                  </a:cubicBezTo>
                  <a:cubicBezTo>
                    <a:pt x="111" y="13"/>
                    <a:pt x="111" y="13"/>
                    <a:pt x="111" y="13"/>
                  </a:cubicBezTo>
                  <a:cubicBezTo>
                    <a:pt x="111" y="14"/>
                    <a:pt x="111" y="14"/>
                    <a:pt x="111" y="14"/>
                  </a:cubicBezTo>
                  <a:cubicBezTo>
                    <a:pt x="111" y="15"/>
                    <a:pt x="111" y="15"/>
                    <a:pt x="111" y="15"/>
                  </a:cubicBezTo>
                  <a:cubicBezTo>
                    <a:pt x="111" y="15"/>
                    <a:pt x="111" y="15"/>
                    <a:pt x="111" y="15"/>
                  </a:cubicBezTo>
                  <a:cubicBezTo>
                    <a:pt x="111" y="16"/>
                    <a:pt x="111" y="16"/>
                    <a:pt x="111" y="16"/>
                  </a:cubicBezTo>
                  <a:cubicBezTo>
                    <a:pt x="112" y="17"/>
                    <a:pt x="112" y="17"/>
                    <a:pt x="112" y="17"/>
                  </a:cubicBezTo>
                  <a:cubicBezTo>
                    <a:pt x="112" y="18"/>
                    <a:pt x="112" y="18"/>
                    <a:pt x="112" y="18"/>
                  </a:cubicBezTo>
                  <a:cubicBezTo>
                    <a:pt x="112" y="19"/>
                    <a:pt x="112" y="19"/>
                    <a:pt x="112" y="19"/>
                  </a:cubicBezTo>
                  <a:cubicBezTo>
                    <a:pt x="112" y="19"/>
                    <a:pt x="112" y="19"/>
                    <a:pt x="112" y="19"/>
                  </a:cubicBezTo>
                  <a:cubicBezTo>
                    <a:pt x="114" y="19"/>
                    <a:pt x="114" y="19"/>
                    <a:pt x="114" y="19"/>
                  </a:cubicBezTo>
                  <a:cubicBezTo>
                    <a:pt x="115" y="20"/>
                    <a:pt x="115" y="20"/>
                    <a:pt x="115" y="20"/>
                  </a:cubicBezTo>
                  <a:cubicBezTo>
                    <a:pt x="116" y="20"/>
                    <a:pt x="116" y="20"/>
                    <a:pt x="116" y="20"/>
                  </a:cubicBezTo>
                  <a:cubicBezTo>
                    <a:pt x="116" y="20"/>
                    <a:pt x="116" y="20"/>
                    <a:pt x="116" y="20"/>
                  </a:cubicBezTo>
                  <a:cubicBezTo>
                    <a:pt x="116" y="20"/>
                    <a:pt x="116" y="20"/>
                    <a:pt x="116" y="20"/>
                  </a:cubicBezTo>
                  <a:cubicBezTo>
                    <a:pt x="115" y="19"/>
                    <a:pt x="115" y="19"/>
                    <a:pt x="115" y="19"/>
                  </a:cubicBezTo>
                  <a:cubicBezTo>
                    <a:pt x="114" y="19"/>
                    <a:pt x="114" y="19"/>
                    <a:pt x="114" y="19"/>
                  </a:cubicBezTo>
                  <a:cubicBezTo>
                    <a:pt x="113" y="19"/>
                    <a:pt x="113" y="19"/>
                    <a:pt x="113" y="19"/>
                  </a:cubicBezTo>
                  <a:cubicBezTo>
                    <a:pt x="113" y="18"/>
                    <a:pt x="113" y="18"/>
                    <a:pt x="113" y="18"/>
                  </a:cubicBezTo>
                  <a:cubicBezTo>
                    <a:pt x="112" y="18"/>
                    <a:pt x="112" y="18"/>
                    <a:pt x="112" y="18"/>
                  </a:cubicBezTo>
                  <a:cubicBezTo>
                    <a:pt x="112" y="17"/>
                    <a:pt x="112" y="17"/>
                    <a:pt x="112" y="17"/>
                  </a:cubicBezTo>
                  <a:cubicBezTo>
                    <a:pt x="112" y="16"/>
                    <a:pt x="112" y="16"/>
                    <a:pt x="112" y="16"/>
                  </a:cubicBezTo>
                  <a:cubicBezTo>
                    <a:pt x="112" y="15"/>
                    <a:pt x="112" y="15"/>
                    <a:pt x="112" y="15"/>
                  </a:cubicBezTo>
                  <a:cubicBezTo>
                    <a:pt x="112" y="14"/>
                    <a:pt x="112" y="14"/>
                    <a:pt x="112" y="14"/>
                  </a:cubicBezTo>
                  <a:cubicBezTo>
                    <a:pt x="112" y="13"/>
                    <a:pt x="112" y="13"/>
                    <a:pt x="112" y="13"/>
                  </a:cubicBezTo>
                  <a:cubicBezTo>
                    <a:pt x="112" y="13"/>
                    <a:pt x="112" y="13"/>
                    <a:pt x="112" y="13"/>
                  </a:cubicBezTo>
                  <a:cubicBezTo>
                    <a:pt x="112" y="12"/>
                    <a:pt x="112" y="12"/>
                    <a:pt x="112" y="12"/>
                  </a:cubicBezTo>
                  <a:cubicBezTo>
                    <a:pt x="112" y="12"/>
                    <a:pt x="112" y="12"/>
                    <a:pt x="112" y="12"/>
                  </a:cubicBezTo>
                  <a:cubicBezTo>
                    <a:pt x="111" y="12"/>
                    <a:pt x="111" y="12"/>
                    <a:pt x="111" y="12"/>
                  </a:cubicBezTo>
                  <a:cubicBezTo>
                    <a:pt x="110" y="10"/>
                    <a:pt x="110" y="10"/>
                    <a:pt x="110" y="10"/>
                  </a:cubicBezTo>
                  <a:cubicBezTo>
                    <a:pt x="110" y="10"/>
                    <a:pt x="110" y="10"/>
                    <a:pt x="110" y="10"/>
                  </a:cubicBezTo>
                  <a:cubicBezTo>
                    <a:pt x="109" y="10"/>
                    <a:pt x="109" y="10"/>
                    <a:pt x="109" y="10"/>
                  </a:cubicBezTo>
                  <a:cubicBezTo>
                    <a:pt x="108" y="11"/>
                    <a:pt x="108" y="11"/>
                    <a:pt x="108" y="11"/>
                  </a:cubicBezTo>
                  <a:cubicBezTo>
                    <a:pt x="108" y="11"/>
                    <a:pt x="108" y="11"/>
                    <a:pt x="108" y="11"/>
                  </a:cubicBezTo>
                  <a:cubicBezTo>
                    <a:pt x="107" y="10"/>
                    <a:pt x="107" y="10"/>
                    <a:pt x="107" y="10"/>
                  </a:cubicBezTo>
                  <a:cubicBezTo>
                    <a:pt x="107" y="9"/>
                    <a:pt x="107" y="9"/>
                    <a:pt x="107" y="9"/>
                  </a:cubicBezTo>
                  <a:cubicBezTo>
                    <a:pt x="107" y="8"/>
                    <a:pt x="107" y="8"/>
                    <a:pt x="107" y="8"/>
                  </a:cubicBezTo>
                  <a:cubicBezTo>
                    <a:pt x="108" y="8"/>
                    <a:pt x="108" y="8"/>
                    <a:pt x="108" y="8"/>
                  </a:cubicBezTo>
                  <a:cubicBezTo>
                    <a:pt x="108" y="8"/>
                    <a:pt x="108" y="8"/>
                    <a:pt x="108" y="8"/>
                  </a:cubicBezTo>
                  <a:cubicBezTo>
                    <a:pt x="107" y="7"/>
                    <a:pt x="107" y="7"/>
                    <a:pt x="107" y="7"/>
                  </a:cubicBezTo>
                  <a:cubicBezTo>
                    <a:pt x="107" y="6"/>
                    <a:pt x="107" y="6"/>
                    <a:pt x="107" y="6"/>
                  </a:cubicBezTo>
                  <a:cubicBezTo>
                    <a:pt x="107" y="6"/>
                    <a:pt x="107" y="6"/>
                    <a:pt x="107" y="6"/>
                  </a:cubicBezTo>
                  <a:cubicBezTo>
                    <a:pt x="107" y="5"/>
                    <a:pt x="107" y="5"/>
                    <a:pt x="107" y="5"/>
                  </a:cubicBezTo>
                  <a:cubicBezTo>
                    <a:pt x="107" y="5"/>
                    <a:pt x="107" y="5"/>
                    <a:pt x="107" y="5"/>
                  </a:cubicBezTo>
                  <a:cubicBezTo>
                    <a:pt x="108" y="6"/>
                    <a:pt x="108" y="6"/>
                    <a:pt x="108" y="6"/>
                  </a:cubicBezTo>
                  <a:cubicBezTo>
                    <a:pt x="108" y="7"/>
                    <a:pt x="108" y="7"/>
                    <a:pt x="108" y="7"/>
                  </a:cubicBezTo>
                  <a:cubicBezTo>
                    <a:pt x="109" y="6"/>
                    <a:pt x="109" y="6"/>
                    <a:pt x="109" y="6"/>
                  </a:cubicBezTo>
                  <a:cubicBezTo>
                    <a:pt x="110" y="5"/>
                    <a:pt x="110" y="5"/>
                    <a:pt x="110" y="5"/>
                  </a:cubicBezTo>
                  <a:cubicBezTo>
                    <a:pt x="110" y="5"/>
                    <a:pt x="110" y="5"/>
                    <a:pt x="110" y="5"/>
                  </a:cubicBezTo>
                  <a:cubicBezTo>
                    <a:pt x="111" y="5"/>
                    <a:pt x="111" y="5"/>
                    <a:pt x="111" y="5"/>
                  </a:cubicBezTo>
                  <a:cubicBezTo>
                    <a:pt x="111" y="4"/>
                    <a:pt x="111" y="4"/>
                    <a:pt x="111" y="4"/>
                  </a:cubicBezTo>
                  <a:cubicBezTo>
                    <a:pt x="112" y="3"/>
                    <a:pt x="112" y="3"/>
                    <a:pt x="112" y="3"/>
                  </a:cubicBezTo>
                  <a:cubicBezTo>
                    <a:pt x="113" y="3"/>
                    <a:pt x="113" y="3"/>
                    <a:pt x="113" y="3"/>
                  </a:cubicBezTo>
                  <a:cubicBezTo>
                    <a:pt x="112" y="4"/>
                    <a:pt x="112" y="4"/>
                    <a:pt x="112" y="4"/>
                  </a:cubicBezTo>
                  <a:cubicBezTo>
                    <a:pt x="112" y="4"/>
                    <a:pt x="112" y="4"/>
                    <a:pt x="112" y="4"/>
                  </a:cubicBezTo>
                  <a:cubicBezTo>
                    <a:pt x="112" y="5"/>
                    <a:pt x="112" y="5"/>
                    <a:pt x="112" y="5"/>
                  </a:cubicBezTo>
                  <a:cubicBezTo>
                    <a:pt x="113" y="4"/>
                    <a:pt x="113" y="4"/>
                    <a:pt x="113" y="4"/>
                  </a:cubicBezTo>
                  <a:cubicBezTo>
                    <a:pt x="114" y="4"/>
                    <a:pt x="114" y="4"/>
                    <a:pt x="114" y="4"/>
                  </a:cubicBezTo>
                  <a:cubicBezTo>
                    <a:pt x="114" y="5"/>
                    <a:pt x="114" y="5"/>
                    <a:pt x="114" y="5"/>
                  </a:cubicBezTo>
                  <a:cubicBezTo>
                    <a:pt x="114" y="5"/>
                    <a:pt x="114" y="5"/>
                    <a:pt x="114" y="5"/>
                  </a:cubicBezTo>
                  <a:cubicBezTo>
                    <a:pt x="115" y="6"/>
                    <a:pt x="115" y="6"/>
                    <a:pt x="115" y="6"/>
                  </a:cubicBezTo>
                  <a:cubicBezTo>
                    <a:pt x="115" y="6"/>
                    <a:pt x="115" y="6"/>
                    <a:pt x="115" y="6"/>
                  </a:cubicBezTo>
                  <a:cubicBezTo>
                    <a:pt x="114" y="7"/>
                    <a:pt x="114" y="7"/>
                    <a:pt x="114" y="7"/>
                  </a:cubicBezTo>
                  <a:cubicBezTo>
                    <a:pt x="114" y="7"/>
                    <a:pt x="114" y="7"/>
                    <a:pt x="114" y="7"/>
                  </a:cubicBezTo>
                  <a:cubicBezTo>
                    <a:pt x="115" y="7"/>
                    <a:pt x="115" y="7"/>
                    <a:pt x="115" y="7"/>
                  </a:cubicBezTo>
                  <a:cubicBezTo>
                    <a:pt x="115" y="6"/>
                    <a:pt x="115" y="6"/>
                    <a:pt x="115" y="6"/>
                  </a:cubicBezTo>
                  <a:cubicBezTo>
                    <a:pt x="116" y="6"/>
                    <a:pt x="116" y="6"/>
                    <a:pt x="116" y="6"/>
                  </a:cubicBezTo>
                  <a:cubicBezTo>
                    <a:pt x="117" y="7"/>
                    <a:pt x="117" y="7"/>
                    <a:pt x="117" y="7"/>
                  </a:cubicBezTo>
                  <a:cubicBezTo>
                    <a:pt x="117" y="7"/>
                    <a:pt x="117" y="7"/>
                    <a:pt x="117" y="7"/>
                  </a:cubicBezTo>
                  <a:cubicBezTo>
                    <a:pt x="118" y="8"/>
                    <a:pt x="118" y="8"/>
                    <a:pt x="118" y="8"/>
                  </a:cubicBezTo>
                  <a:cubicBezTo>
                    <a:pt x="118" y="9"/>
                    <a:pt x="118" y="9"/>
                    <a:pt x="118" y="9"/>
                  </a:cubicBezTo>
                  <a:cubicBezTo>
                    <a:pt x="118" y="10"/>
                    <a:pt x="118" y="10"/>
                    <a:pt x="118" y="10"/>
                  </a:cubicBezTo>
                  <a:cubicBezTo>
                    <a:pt x="118" y="10"/>
                    <a:pt x="118" y="10"/>
                    <a:pt x="118" y="10"/>
                  </a:cubicBezTo>
                  <a:cubicBezTo>
                    <a:pt x="118" y="9"/>
                    <a:pt x="118" y="9"/>
                    <a:pt x="118" y="9"/>
                  </a:cubicBezTo>
                  <a:cubicBezTo>
                    <a:pt x="118" y="8"/>
                    <a:pt x="118" y="8"/>
                    <a:pt x="118" y="8"/>
                  </a:cubicBezTo>
                  <a:cubicBezTo>
                    <a:pt x="118" y="8"/>
                    <a:pt x="118" y="8"/>
                    <a:pt x="118" y="8"/>
                  </a:cubicBezTo>
                  <a:cubicBezTo>
                    <a:pt x="118" y="7"/>
                    <a:pt x="118" y="7"/>
                    <a:pt x="118" y="7"/>
                  </a:cubicBezTo>
                  <a:cubicBezTo>
                    <a:pt x="118" y="7"/>
                    <a:pt x="118" y="7"/>
                    <a:pt x="118" y="7"/>
                  </a:cubicBezTo>
                  <a:cubicBezTo>
                    <a:pt x="118" y="6"/>
                    <a:pt x="118" y="6"/>
                    <a:pt x="118" y="6"/>
                  </a:cubicBezTo>
                  <a:cubicBezTo>
                    <a:pt x="118" y="7"/>
                    <a:pt x="118" y="7"/>
                    <a:pt x="118" y="7"/>
                  </a:cubicBezTo>
                  <a:cubicBezTo>
                    <a:pt x="120" y="8"/>
                    <a:pt x="120" y="8"/>
                    <a:pt x="120" y="8"/>
                  </a:cubicBezTo>
                  <a:cubicBezTo>
                    <a:pt x="121" y="9"/>
                    <a:pt x="121" y="9"/>
                    <a:pt x="121" y="9"/>
                  </a:cubicBezTo>
                  <a:cubicBezTo>
                    <a:pt x="122" y="9"/>
                    <a:pt x="122" y="9"/>
                    <a:pt x="122" y="9"/>
                  </a:cubicBezTo>
                  <a:cubicBezTo>
                    <a:pt x="123" y="10"/>
                    <a:pt x="123" y="10"/>
                    <a:pt x="123" y="10"/>
                  </a:cubicBezTo>
                  <a:cubicBezTo>
                    <a:pt x="123" y="9"/>
                    <a:pt x="123" y="9"/>
                    <a:pt x="123" y="9"/>
                  </a:cubicBezTo>
                  <a:cubicBezTo>
                    <a:pt x="122" y="9"/>
                    <a:pt x="122" y="9"/>
                    <a:pt x="122" y="9"/>
                  </a:cubicBezTo>
                  <a:cubicBezTo>
                    <a:pt x="121" y="8"/>
                    <a:pt x="121" y="8"/>
                    <a:pt x="121" y="8"/>
                  </a:cubicBezTo>
                  <a:cubicBezTo>
                    <a:pt x="120" y="7"/>
                    <a:pt x="120" y="7"/>
                    <a:pt x="120" y="7"/>
                  </a:cubicBezTo>
                  <a:cubicBezTo>
                    <a:pt x="120" y="6"/>
                    <a:pt x="120" y="6"/>
                    <a:pt x="120" y="6"/>
                  </a:cubicBezTo>
                  <a:cubicBezTo>
                    <a:pt x="120" y="5"/>
                    <a:pt x="120" y="5"/>
                    <a:pt x="120" y="5"/>
                  </a:cubicBezTo>
                  <a:cubicBezTo>
                    <a:pt x="121" y="5"/>
                    <a:pt x="121" y="5"/>
                    <a:pt x="121" y="5"/>
                  </a:cubicBezTo>
                  <a:cubicBezTo>
                    <a:pt x="122" y="5"/>
                    <a:pt x="122" y="5"/>
                    <a:pt x="122" y="5"/>
                  </a:cubicBezTo>
                  <a:cubicBezTo>
                    <a:pt x="123" y="6"/>
                    <a:pt x="123" y="6"/>
                    <a:pt x="123" y="6"/>
                  </a:cubicBezTo>
                  <a:cubicBezTo>
                    <a:pt x="124" y="6"/>
                    <a:pt x="124" y="6"/>
                    <a:pt x="124" y="6"/>
                  </a:cubicBezTo>
                  <a:cubicBezTo>
                    <a:pt x="124" y="5"/>
                    <a:pt x="124" y="5"/>
                    <a:pt x="124" y="5"/>
                  </a:cubicBezTo>
                  <a:cubicBezTo>
                    <a:pt x="124" y="5"/>
                    <a:pt x="124" y="5"/>
                    <a:pt x="124" y="5"/>
                  </a:cubicBezTo>
                  <a:cubicBezTo>
                    <a:pt x="124" y="5"/>
                    <a:pt x="124" y="5"/>
                    <a:pt x="124" y="5"/>
                  </a:cubicBezTo>
                  <a:cubicBezTo>
                    <a:pt x="124" y="5"/>
                    <a:pt x="124" y="5"/>
                    <a:pt x="124" y="5"/>
                  </a:cubicBezTo>
                  <a:cubicBezTo>
                    <a:pt x="124" y="4"/>
                    <a:pt x="124" y="4"/>
                    <a:pt x="124" y="4"/>
                  </a:cubicBezTo>
                  <a:cubicBezTo>
                    <a:pt x="125" y="3"/>
                    <a:pt x="125" y="3"/>
                    <a:pt x="125" y="3"/>
                  </a:cubicBezTo>
                  <a:cubicBezTo>
                    <a:pt x="125" y="3"/>
                    <a:pt x="125" y="3"/>
                    <a:pt x="125" y="3"/>
                  </a:cubicBezTo>
                  <a:cubicBezTo>
                    <a:pt x="124" y="2"/>
                    <a:pt x="124" y="2"/>
                    <a:pt x="124" y="2"/>
                  </a:cubicBezTo>
                  <a:cubicBezTo>
                    <a:pt x="125" y="2"/>
                    <a:pt x="125" y="2"/>
                    <a:pt x="125" y="2"/>
                  </a:cubicBezTo>
                  <a:cubicBezTo>
                    <a:pt x="125" y="1"/>
                    <a:pt x="125" y="1"/>
                    <a:pt x="125" y="1"/>
                  </a:cubicBezTo>
                  <a:cubicBezTo>
                    <a:pt x="126" y="2"/>
                    <a:pt x="126" y="2"/>
                    <a:pt x="126" y="2"/>
                  </a:cubicBezTo>
                  <a:cubicBezTo>
                    <a:pt x="126" y="1"/>
                    <a:pt x="126" y="1"/>
                    <a:pt x="126" y="1"/>
                  </a:cubicBezTo>
                  <a:cubicBezTo>
                    <a:pt x="126" y="0"/>
                    <a:pt x="126" y="0"/>
                    <a:pt x="126" y="0"/>
                  </a:cubicBezTo>
                  <a:cubicBezTo>
                    <a:pt x="127" y="0"/>
                    <a:pt x="127" y="0"/>
                    <a:pt x="127" y="0"/>
                  </a:cubicBezTo>
                  <a:cubicBezTo>
                    <a:pt x="127" y="0"/>
                    <a:pt x="127" y="0"/>
                    <a:pt x="127" y="0"/>
                  </a:cubicBezTo>
                  <a:cubicBezTo>
                    <a:pt x="127" y="1"/>
                    <a:pt x="127" y="1"/>
                    <a:pt x="127" y="1"/>
                  </a:cubicBezTo>
                  <a:cubicBezTo>
                    <a:pt x="128" y="1"/>
                    <a:pt x="128" y="1"/>
                    <a:pt x="128" y="1"/>
                  </a:cubicBezTo>
                  <a:cubicBezTo>
                    <a:pt x="128" y="1"/>
                    <a:pt x="128" y="1"/>
                    <a:pt x="128" y="1"/>
                  </a:cubicBezTo>
                  <a:cubicBezTo>
                    <a:pt x="128" y="2"/>
                    <a:pt x="128" y="2"/>
                    <a:pt x="128" y="2"/>
                  </a:cubicBezTo>
                  <a:cubicBezTo>
                    <a:pt x="129" y="2"/>
                    <a:pt x="129" y="2"/>
                    <a:pt x="129" y="2"/>
                  </a:cubicBezTo>
                  <a:cubicBezTo>
                    <a:pt x="129" y="2"/>
                    <a:pt x="129" y="2"/>
                    <a:pt x="129" y="2"/>
                  </a:cubicBezTo>
                  <a:cubicBezTo>
                    <a:pt x="129" y="2"/>
                    <a:pt x="129" y="2"/>
                    <a:pt x="129" y="2"/>
                  </a:cubicBezTo>
                  <a:cubicBezTo>
                    <a:pt x="129" y="1"/>
                    <a:pt x="129" y="1"/>
                    <a:pt x="129" y="1"/>
                  </a:cubicBezTo>
                  <a:cubicBezTo>
                    <a:pt x="129" y="0"/>
                    <a:pt x="129" y="0"/>
                    <a:pt x="129" y="0"/>
                  </a:cubicBezTo>
                  <a:cubicBezTo>
                    <a:pt x="129" y="0"/>
                    <a:pt x="129" y="0"/>
                    <a:pt x="129" y="0"/>
                  </a:cubicBezTo>
                  <a:cubicBezTo>
                    <a:pt x="130" y="0"/>
                    <a:pt x="130" y="0"/>
                    <a:pt x="130" y="0"/>
                  </a:cubicBezTo>
                  <a:cubicBezTo>
                    <a:pt x="131" y="0"/>
                    <a:pt x="131" y="0"/>
                    <a:pt x="131" y="0"/>
                  </a:cubicBezTo>
                  <a:cubicBezTo>
                    <a:pt x="132" y="0"/>
                    <a:pt x="132" y="0"/>
                    <a:pt x="132" y="0"/>
                  </a:cubicBezTo>
                  <a:cubicBezTo>
                    <a:pt x="133" y="0"/>
                    <a:pt x="133" y="0"/>
                    <a:pt x="133" y="0"/>
                  </a:cubicBezTo>
                  <a:cubicBezTo>
                    <a:pt x="133" y="1"/>
                    <a:pt x="133" y="1"/>
                    <a:pt x="133" y="1"/>
                  </a:cubicBezTo>
                  <a:cubicBezTo>
                    <a:pt x="134" y="1"/>
                    <a:pt x="134" y="1"/>
                    <a:pt x="134" y="1"/>
                  </a:cubicBezTo>
                  <a:cubicBezTo>
                    <a:pt x="134" y="0"/>
                    <a:pt x="134" y="0"/>
                    <a:pt x="134" y="0"/>
                  </a:cubicBezTo>
                  <a:cubicBezTo>
                    <a:pt x="135" y="0"/>
                    <a:pt x="135" y="0"/>
                    <a:pt x="135" y="0"/>
                  </a:cubicBezTo>
                  <a:cubicBezTo>
                    <a:pt x="136" y="1"/>
                    <a:pt x="136" y="1"/>
                    <a:pt x="136" y="1"/>
                  </a:cubicBezTo>
                  <a:cubicBezTo>
                    <a:pt x="137" y="1"/>
                    <a:pt x="137" y="1"/>
                    <a:pt x="137" y="1"/>
                  </a:cubicBezTo>
                  <a:cubicBezTo>
                    <a:pt x="137" y="1"/>
                    <a:pt x="137" y="1"/>
                    <a:pt x="137" y="1"/>
                  </a:cubicBezTo>
                  <a:cubicBezTo>
                    <a:pt x="138" y="1"/>
                    <a:pt x="138" y="1"/>
                    <a:pt x="138" y="1"/>
                  </a:cubicBezTo>
                  <a:cubicBezTo>
                    <a:pt x="139" y="1"/>
                    <a:pt x="139" y="1"/>
                    <a:pt x="139" y="1"/>
                  </a:cubicBezTo>
                  <a:cubicBezTo>
                    <a:pt x="139" y="1"/>
                    <a:pt x="139" y="1"/>
                    <a:pt x="139" y="1"/>
                  </a:cubicBezTo>
                  <a:cubicBezTo>
                    <a:pt x="140" y="2"/>
                    <a:pt x="140" y="2"/>
                    <a:pt x="140" y="2"/>
                  </a:cubicBezTo>
                  <a:cubicBezTo>
                    <a:pt x="140" y="2"/>
                    <a:pt x="140" y="2"/>
                    <a:pt x="140" y="2"/>
                  </a:cubicBezTo>
                  <a:cubicBezTo>
                    <a:pt x="140" y="2"/>
                    <a:pt x="140" y="2"/>
                    <a:pt x="140" y="2"/>
                  </a:cubicBezTo>
                  <a:cubicBezTo>
                    <a:pt x="141" y="2"/>
                    <a:pt x="141" y="2"/>
                    <a:pt x="141" y="2"/>
                  </a:cubicBezTo>
                  <a:cubicBezTo>
                    <a:pt x="142" y="2"/>
                    <a:pt x="142" y="2"/>
                    <a:pt x="142" y="2"/>
                  </a:cubicBezTo>
                  <a:cubicBezTo>
                    <a:pt x="143" y="2"/>
                    <a:pt x="143" y="2"/>
                    <a:pt x="143" y="2"/>
                  </a:cubicBezTo>
                  <a:cubicBezTo>
                    <a:pt x="144" y="3"/>
                    <a:pt x="144" y="3"/>
                    <a:pt x="144" y="3"/>
                  </a:cubicBezTo>
                  <a:cubicBezTo>
                    <a:pt x="146" y="3"/>
                    <a:pt x="146" y="3"/>
                    <a:pt x="146" y="3"/>
                  </a:cubicBezTo>
                  <a:cubicBezTo>
                    <a:pt x="146" y="4"/>
                    <a:pt x="146" y="4"/>
                    <a:pt x="146" y="4"/>
                  </a:cubicBezTo>
                  <a:cubicBezTo>
                    <a:pt x="147" y="3"/>
                    <a:pt x="147" y="3"/>
                    <a:pt x="147" y="3"/>
                  </a:cubicBezTo>
                  <a:cubicBezTo>
                    <a:pt x="147" y="4"/>
                    <a:pt x="147" y="4"/>
                    <a:pt x="147" y="4"/>
                  </a:cubicBezTo>
                  <a:cubicBezTo>
                    <a:pt x="148" y="4"/>
                    <a:pt x="148" y="4"/>
                    <a:pt x="148" y="4"/>
                  </a:cubicBezTo>
                  <a:cubicBezTo>
                    <a:pt x="148" y="4"/>
                    <a:pt x="148" y="4"/>
                    <a:pt x="148" y="4"/>
                  </a:cubicBezTo>
                  <a:cubicBezTo>
                    <a:pt x="149" y="4"/>
                    <a:pt x="149" y="4"/>
                    <a:pt x="149" y="4"/>
                  </a:cubicBezTo>
                  <a:cubicBezTo>
                    <a:pt x="150" y="5"/>
                    <a:pt x="150" y="5"/>
                    <a:pt x="150" y="5"/>
                  </a:cubicBezTo>
                  <a:cubicBezTo>
                    <a:pt x="151" y="5"/>
                    <a:pt x="151" y="5"/>
                    <a:pt x="151" y="5"/>
                  </a:cubicBezTo>
                  <a:cubicBezTo>
                    <a:pt x="152" y="6"/>
                    <a:pt x="152" y="6"/>
                    <a:pt x="152" y="6"/>
                  </a:cubicBezTo>
                  <a:cubicBezTo>
                    <a:pt x="153" y="6"/>
                    <a:pt x="153" y="6"/>
                    <a:pt x="153" y="6"/>
                  </a:cubicBezTo>
                  <a:cubicBezTo>
                    <a:pt x="153" y="7"/>
                    <a:pt x="153" y="7"/>
                    <a:pt x="153" y="7"/>
                  </a:cubicBezTo>
                  <a:cubicBezTo>
                    <a:pt x="154" y="7"/>
                    <a:pt x="154" y="7"/>
                    <a:pt x="154" y="7"/>
                  </a:cubicBezTo>
                  <a:cubicBezTo>
                    <a:pt x="154" y="8"/>
                    <a:pt x="154" y="8"/>
                    <a:pt x="154" y="8"/>
                  </a:cubicBezTo>
                  <a:cubicBezTo>
                    <a:pt x="154" y="8"/>
                    <a:pt x="154" y="8"/>
                    <a:pt x="154" y="8"/>
                  </a:cubicBezTo>
                  <a:cubicBezTo>
                    <a:pt x="153" y="8"/>
                    <a:pt x="153" y="8"/>
                    <a:pt x="153" y="8"/>
                  </a:cubicBezTo>
                  <a:cubicBezTo>
                    <a:pt x="152" y="8"/>
                    <a:pt x="152" y="8"/>
                    <a:pt x="152" y="8"/>
                  </a:cubicBezTo>
                  <a:cubicBezTo>
                    <a:pt x="152" y="9"/>
                    <a:pt x="152" y="9"/>
                    <a:pt x="152" y="9"/>
                  </a:cubicBezTo>
                  <a:cubicBezTo>
                    <a:pt x="151" y="9"/>
                    <a:pt x="151" y="9"/>
                    <a:pt x="151" y="9"/>
                  </a:cubicBezTo>
                  <a:cubicBezTo>
                    <a:pt x="151" y="9"/>
                    <a:pt x="151" y="9"/>
                    <a:pt x="151" y="9"/>
                  </a:cubicBezTo>
                  <a:cubicBezTo>
                    <a:pt x="150" y="9"/>
                    <a:pt x="150" y="9"/>
                    <a:pt x="150" y="9"/>
                  </a:cubicBezTo>
                  <a:cubicBezTo>
                    <a:pt x="150" y="9"/>
                    <a:pt x="150" y="9"/>
                    <a:pt x="150" y="9"/>
                  </a:cubicBezTo>
                  <a:cubicBezTo>
                    <a:pt x="149" y="9"/>
                    <a:pt x="149" y="9"/>
                    <a:pt x="149" y="9"/>
                  </a:cubicBezTo>
                  <a:cubicBezTo>
                    <a:pt x="147" y="8"/>
                    <a:pt x="147" y="8"/>
                    <a:pt x="147" y="8"/>
                  </a:cubicBezTo>
                  <a:cubicBezTo>
                    <a:pt x="146" y="8"/>
                    <a:pt x="146" y="8"/>
                    <a:pt x="146" y="8"/>
                  </a:cubicBezTo>
                  <a:cubicBezTo>
                    <a:pt x="146" y="8"/>
                    <a:pt x="146" y="8"/>
                    <a:pt x="146" y="8"/>
                  </a:cubicBezTo>
                  <a:cubicBezTo>
                    <a:pt x="145" y="8"/>
                    <a:pt x="145" y="8"/>
                    <a:pt x="145" y="8"/>
                  </a:cubicBezTo>
                  <a:cubicBezTo>
                    <a:pt x="144" y="8"/>
                    <a:pt x="144" y="8"/>
                    <a:pt x="144" y="8"/>
                  </a:cubicBezTo>
                  <a:cubicBezTo>
                    <a:pt x="143" y="8"/>
                    <a:pt x="143" y="8"/>
                    <a:pt x="143" y="8"/>
                  </a:cubicBezTo>
                  <a:cubicBezTo>
                    <a:pt x="143" y="8"/>
                    <a:pt x="143" y="8"/>
                    <a:pt x="143" y="8"/>
                  </a:cubicBezTo>
                  <a:cubicBezTo>
                    <a:pt x="143" y="8"/>
                    <a:pt x="143" y="8"/>
                    <a:pt x="143" y="8"/>
                  </a:cubicBezTo>
                  <a:cubicBezTo>
                    <a:pt x="142" y="8"/>
                    <a:pt x="142" y="8"/>
                    <a:pt x="142" y="8"/>
                  </a:cubicBezTo>
                  <a:cubicBezTo>
                    <a:pt x="140" y="9"/>
                    <a:pt x="140" y="9"/>
                    <a:pt x="140" y="9"/>
                  </a:cubicBezTo>
                  <a:cubicBezTo>
                    <a:pt x="140" y="9"/>
                    <a:pt x="140" y="9"/>
                    <a:pt x="140" y="9"/>
                  </a:cubicBezTo>
                  <a:cubicBezTo>
                    <a:pt x="139" y="9"/>
                    <a:pt x="139" y="9"/>
                    <a:pt x="139" y="9"/>
                  </a:cubicBezTo>
                  <a:cubicBezTo>
                    <a:pt x="138" y="9"/>
                    <a:pt x="138" y="9"/>
                    <a:pt x="138" y="9"/>
                  </a:cubicBezTo>
                  <a:cubicBezTo>
                    <a:pt x="137" y="9"/>
                    <a:pt x="137" y="9"/>
                    <a:pt x="137" y="9"/>
                  </a:cubicBezTo>
                  <a:cubicBezTo>
                    <a:pt x="136" y="9"/>
                    <a:pt x="136" y="9"/>
                    <a:pt x="136" y="9"/>
                  </a:cubicBezTo>
                  <a:cubicBezTo>
                    <a:pt x="136" y="8"/>
                    <a:pt x="136" y="8"/>
                    <a:pt x="136" y="8"/>
                  </a:cubicBezTo>
                  <a:cubicBezTo>
                    <a:pt x="135" y="8"/>
                    <a:pt x="135" y="8"/>
                    <a:pt x="135" y="8"/>
                  </a:cubicBezTo>
                  <a:cubicBezTo>
                    <a:pt x="136" y="7"/>
                    <a:pt x="136" y="7"/>
                    <a:pt x="136" y="7"/>
                  </a:cubicBezTo>
                  <a:cubicBezTo>
                    <a:pt x="136" y="7"/>
                    <a:pt x="136" y="7"/>
                    <a:pt x="136" y="7"/>
                  </a:cubicBezTo>
                  <a:cubicBezTo>
                    <a:pt x="137" y="7"/>
                    <a:pt x="137" y="7"/>
                    <a:pt x="137" y="7"/>
                  </a:cubicBezTo>
                  <a:cubicBezTo>
                    <a:pt x="136" y="7"/>
                    <a:pt x="136" y="7"/>
                    <a:pt x="136" y="7"/>
                  </a:cubicBezTo>
                  <a:cubicBezTo>
                    <a:pt x="136" y="6"/>
                    <a:pt x="136" y="6"/>
                    <a:pt x="136" y="6"/>
                  </a:cubicBezTo>
                  <a:cubicBezTo>
                    <a:pt x="135" y="7"/>
                    <a:pt x="135" y="7"/>
                    <a:pt x="135" y="7"/>
                  </a:cubicBezTo>
                  <a:cubicBezTo>
                    <a:pt x="134" y="7"/>
                    <a:pt x="134" y="7"/>
                    <a:pt x="134" y="7"/>
                  </a:cubicBezTo>
                  <a:cubicBezTo>
                    <a:pt x="134" y="8"/>
                    <a:pt x="134" y="8"/>
                    <a:pt x="134" y="8"/>
                  </a:cubicBezTo>
                  <a:cubicBezTo>
                    <a:pt x="135" y="9"/>
                    <a:pt x="135" y="9"/>
                    <a:pt x="135" y="9"/>
                  </a:cubicBezTo>
                  <a:cubicBezTo>
                    <a:pt x="135" y="9"/>
                    <a:pt x="135" y="9"/>
                    <a:pt x="135" y="9"/>
                  </a:cubicBezTo>
                  <a:cubicBezTo>
                    <a:pt x="135" y="9"/>
                    <a:pt x="135" y="9"/>
                    <a:pt x="135" y="9"/>
                  </a:cubicBezTo>
                  <a:cubicBezTo>
                    <a:pt x="134" y="9"/>
                    <a:pt x="134" y="9"/>
                    <a:pt x="134" y="9"/>
                  </a:cubicBezTo>
                  <a:cubicBezTo>
                    <a:pt x="134" y="9"/>
                    <a:pt x="134" y="9"/>
                    <a:pt x="134" y="9"/>
                  </a:cubicBezTo>
                  <a:cubicBezTo>
                    <a:pt x="133" y="9"/>
                    <a:pt x="133" y="9"/>
                    <a:pt x="133" y="9"/>
                  </a:cubicBezTo>
                  <a:cubicBezTo>
                    <a:pt x="132" y="9"/>
                    <a:pt x="132" y="9"/>
                    <a:pt x="132" y="9"/>
                  </a:cubicBezTo>
                  <a:cubicBezTo>
                    <a:pt x="132" y="10"/>
                    <a:pt x="132" y="10"/>
                    <a:pt x="132" y="10"/>
                  </a:cubicBezTo>
                  <a:cubicBezTo>
                    <a:pt x="131" y="10"/>
                    <a:pt x="131" y="10"/>
                    <a:pt x="131" y="10"/>
                  </a:cubicBezTo>
                  <a:cubicBezTo>
                    <a:pt x="130" y="9"/>
                    <a:pt x="130" y="9"/>
                    <a:pt x="130" y="9"/>
                  </a:cubicBezTo>
                  <a:cubicBezTo>
                    <a:pt x="129" y="9"/>
                    <a:pt x="129" y="9"/>
                    <a:pt x="129" y="9"/>
                  </a:cubicBezTo>
                  <a:cubicBezTo>
                    <a:pt x="128" y="10"/>
                    <a:pt x="128" y="10"/>
                    <a:pt x="128" y="10"/>
                  </a:cubicBezTo>
                  <a:cubicBezTo>
                    <a:pt x="126" y="11"/>
                    <a:pt x="126" y="11"/>
                    <a:pt x="126" y="11"/>
                  </a:cubicBezTo>
                  <a:cubicBezTo>
                    <a:pt x="126" y="11"/>
                    <a:pt x="126" y="11"/>
                    <a:pt x="126" y="11"/>
                  </a:cubicBezTo>
                  <a:cubicBezTo>
                    <a:pt x="126" y="13"/>
                    <a:pt x="126" y="13"/>
                    <a:pt x="126" y="13"/>
                  </a:cubicBezTo>
                  <a:cubicBezTo>
                    <a:pt x="126" y="13"/>
                    <a:pt x="126" y="13"/>
                    <a:pt x="126" y="13"/>
                  </a:cubicBezTo>
                  <a:cubicBezTo>
                    <a:pt x="126" y="14"/>
                    <a:pt x="126" y="14"/>
                    <a:pt x="126" y="14"/>
                  </a:cubicBezTo>
                  <a:cubicBezTo>
                    <a:pt x="126" y="14"/>
                    <a:pt x="126" y="14"/>
                    <a:pt x="126" y="14"/>
                  </a:cubicBezTo>
                  <a:cubicBezTo>
                    <a:pt x="127" y="14"/>
                    <a:pt x="127" y="14"/>
                    <a:pt x="127" y="14"/>
                  </a:cubicBezTo>
                  <a:cubicBezTo>
                    <a:pt x="127" y="13"/>
                    <a:pt x="127" y="13"/>
                    <a:pt x="127" y="13"/>
                  </a:cubicBezTo>
                  <a:cubicBezTo>
                    <a:pt x="127" y="12"/>
                    <a:pt x="127" y="12"/>
                    <a:pt x="127" y="12"/>
                  </a:cubicBezTo>
                  <a:cubicBezTo>
                    <a:pt x="127" y="12"/>
                    <a:pt x="127" y="12"/>
                    <a:pt x="127" y="12"/>
                  </a:cubicBezTo>
                  <a:cubicBezTo>
                    <a:pt x="128" y="12"/>
                    <a:pt x="128" y="12"/>
                    <a:pt x="128" y="12"/>
                  </a:cubicBezTo>
                  <a:cubicBezTo>
                    <a:pt x="128" y="12"/>
                    <a:pt x="128" y="12"/>
                    <a:pt x="128" y="12"/>
                  </a:cubicBezTo>
                  <a:cubicBezTo>
                    <a:pt x="129" y="12"/>
                    <a:pt x="129" y="12"/>
                    <a:pt x="129" y="12"/>
                  </a:cubicBezTo>
                  <a:cubicBezTo>
                    <a:pt x="129" y="12"/>
                    <a:pt x="129" y="12"/>
                    <a:pt x="129" y="12"/>
                  </a:cubicBezTo>
                  <a:cubicBezTo>
                    <a:pt x="129" y="12"/>
                    <a:pt x="129" y="12"/>
                    <a:pt x="129" y="12"/>
                  </a:cubicBezTo>
                  <a:cubicBezTo>
                    <a:pt x="129" y="13"/>
                    <a:pt x="129" y="13"/>
                    <a:pt x="129" y="13"/>
                  </a:cubicBezTo>
                  <a:cubicBezTo>
                    <a:pt x="129" y="13"/>
                    <a:pt x="129" y="13"/>
                    <a:pt x="129" y="13"/>
                  </a:cubicBezTo>
                  <a:cubicBezTo>
                    <a:pt x="129" y="13"/>
                    <a:pt x="129" y="13"/>
                    <a:pt x="129" y="13"/>
                  </a:cubicBezTo>
                  <a:cubicBezTo>
                    <a:pt x="129" y="13"/>
                    <a:pt x="129" y="13"/>
                    <a:pt x="129" y="13"/>
                  </a:cubicBezTo>
                  <a:cubicBezTo>
                    <a:pt x="130" y="12"/>
                    <a:pt x="130" y="12"/>
                    <a:pt x="130" y="12"/>
                  </a:cubicBezTo>
                  <a:cubicBezTo>
                    <a:pt x="130" y="12"/>
                    <a:pt x="130" y="11"/>
                    <a:pt x="130" y="11"/>
                  </a:cubicBezTo>
                  <a:cubicBezTo>
                    <a:pt x="130" y="11"/>
                    <a:pt x="131" y="11"/>
                    <a:pt x="131" y="11"/>
                  </a:cubicBezTo>
                  <a:cubicBezTo>
                    <a:pt x="132" y="11"/>
                    <a:pt x="132" y="11"/>
                    <a:pt x="132" y="11"/>
                  </a:cubicBezTo>
                  <a:cubicBezTo>
                    <a:pt x="133" y="11"/>
                    <a:pt x="133" y="11"/>
                    <a:pt x="133" y="11"/>
                  </a:cubicBezTo>
                  <a:cubicBezTo>
                    <a:pt x="134" y="10"/>
                    <a:pt x="134" y="10"/>
                    <a:pt x="134" y="10"/>
                  </a:cubicBezTo>
                  <a:cubicBezTo>
                    <a:pt x="134" y="10"/>
                    <a:pt x="134" y="10"/>
                    <a:pt x="134" y="10"/>
                  </a:cubicBezTo>
                  <a:cubicBezTo>
                    <a:pt x="135" y="10"/>
                    <a:pt x="135" y="10"/>
                    <a:pt x="135" y="10"/>
                  </a:cubicBezTo>
                  <a:cubicBezTo>
                    <a:pt x="135" y="11"/>
                    <a:pt x="135" y="11"/>
                    <a:pt x="135" y="11"/>
                  </a:cubicBezTo>
                  <a:cubicBezTo>
                    <a:pt x="135" y="12"/>
                    <a:pt x="135" y="12"/>
                    <a:pt x="135" y="12"/>
                  </a:cubicBezTo>
                  <a:cubicBezTo>
                    <a:pt x="136" y="12"/>
                    <a:pt x="136" y="12"/>
                    <a:pt x="136" y="12"/>
                  </a:cubicBezTo>
                  <a:cubicBezTo>
                    <a:pt x="136" y="12"/>
                    <a:pt x="136" y="12"/>
                    <a:pt x="136" y="12"/>
                  </a:cubicBezTo>
                  <a:cubicBezTo>
                    <a:pt x="136" y="12"/>
                    <a:pt x="136" y="12"/>
                    <a:pt x="136" y="12"/>
                  </a:cubicBezTo>
                  <a:cubicBezTo>
                    <a:pt x="136" y="11"/>
                    <a:pt x="136" y="11"/>
                    <a:pt x="136" y="11"/>
                  </a:cubicBezTo>
                  <a:cubicBezTo>
                    <a:pt x="136" y="10"/>
                    <a:pt x="136" y="10"/>
                    <a:pt x="136" y="10"/>
                  </a:cubicBezTo>
                  <a:cubicBezTo>
                    <a:pt x="137" y="10"/>
                    <a:pt x="137" y="10"/>
                    <a:pt x="137" y="10"/>
                  </a:cubicBezTo>
                  <a:cubicBezTo>
                    <a:pt x="138" y="10"/>
                    <a:pt x="138" y="10"/>
                    <a:pt x="138" y="10"/>
                  </a:cubicBezTo>
                  <a:cubicBezTo>
                    <a:pt x="139" y="10"/>
                    <a:pt x="139" y="10"/>
                    <a:pt x="139" y="10"/>
                  </a:cubicBezTo>
                  <a:cubicBezTo>
                    <a:pt x="140" y="10"/>
                    <a:pt x="140" y="10"/>
                    <a:pt x="140" y="10"/>
                  </a:cubicBezTo>
                  <a:cubicBezTo>
                    <a:pt x="141" y="10"/>
                    <a:pt x="141" y="10"/>
                    <a:pt x="141" y="10"/>
                  </a:cubicBezTo>
                  <a:cubicBezTo>
                    <a:pt x="142" y="9"/>
                    <a:pt x="142" y="9"/>
                    <a:pt x="142" y="9"/>
                  </a:cubicBezTo>
                  <a:cubicBezTo>
                    <a:pt x="144" y="9"/>
                    <a:pt x="144" y="9"/>
                    <a:pt x="144" y="9"/>
                  </a:cubicBezTo>
                  <a:cubicBezTo>
                    <a:pt x="145" y="10"/>
                    <a:pt x="145" y="10"/>
                    <a:pt x="145" y="10"/>
                  </a:cubicBezTo>
                  <a:cubicBezTo>
                    <a:pt x="146" y="10"/>
                    <a:pt x="146" y="10"/>
                    <a:pt x="146" y="10"/>
                  </a:cubicBezTo>
                  <a:cubicBezTo>
                    <a:pt x="146" y="10"/>
                    <a:pt x="146" y="10"/>
                    <a:pt x="146" y="10"/>
                  </a:cubicBezTo>
                  <a:cubicBezTo>
                    <a:pt x="147" y="11"/>
                    <a:pt x="147" y="11"/>
                    <a:pt x="147" y="11"/>
                  </a:cubicBezTo>
                  <a:cubicBezTo>
                    <a:pt x="148" y="11"/>
                    <a:pt x="148" y="11"/>
                    <a:pt x="148" y="11"/>
                  </a:cubicBezTo>
                  <a:cubicBezTo>
                    <a:pt x="148" y="11"/>
                    <a:pt x="148" y="11"/>
                    <a:pt x="148" y="11"/>
                  </a:cubicBezTo>
                  <a:cubicBezTo>
                    <a:pt x="149" y="11"/>
                    <a:pt x="149" y="11"/>
                    <a:pt x="149" y="11"/>
                  </a:cubicBezTo>
                  <a:cubicBezTo>
                    <a:pt x="150" y="11"/>
                    <a:pt x="150" y="11"/>
                    <a:pt x="150" y="11"/>
                  </a:cubicBezTo>
                  <a:cubicBezTo>
                    <a:pt x="150" y="11"/>
                    <a:pt x="150" y="11"/>
                    <a:pt x="150" y="11"/>
                  </a:cubicBezTo>
                  <a:cubicBezTo>
                    <a:pt x="151" y="11"/>
                    <a:pt x="151" y="11"/>
                    <a:pt x="151" y="11"/>
                  </a:cubicBezTo>
                  <a:cubicBezTo>
                    <a:pt x="151" y="12"/>
                    <a:pt x="151" y="12"/>
                    <a:pt x="151" y="12"/>
                  </a:cubicBezTo>
                  <a:cubicBezTo>
                    <a:pt x="151" y="12"/>
                    <a:pt x="151" y="12"/>
                    <a:pt x="151" y="12"/>
                  </a:cubicBezTo>
                  <a:cubicBezTo>
                    <a:pt x="152" y="11"/>
                    <a:pt x="152" y="11"/>
                    <a:pt x="152" y="11"/>
                  </a:cubicBezTo>
                  <a:cubicBezTo>
                    <a:pt x="153" y="11"/>
                    <a:pt x="153" y="11"/>
                    <a:pt x="153" y="11"/>
                  </a:cubicBezTo>
                  <a:cubicBezTo>
                    <a:pt x="153" y="11"/>
                    <a:pt x="153" y="11"/>
                    <a:pt x="153" y="11"/>
                  </a:cubicBezTo>
                  <a:cubicBezTo>
                    <a:pt x="155" y="10"/>
                    <a:pt x="155" y="10"/>
                    <a:pt x="155" y="10"/>
                  </a:cubicBezTo>
                  <a:cubicBezTo>
                    <a:pt x="155" y="10"/>
                    <a:pt x="155" y="10"/>
                    <a:pt x="155" y="10"/>
                  </a:cubicBezTo>
                  <a:cubicBezTo>
                    <a:pt x="156" y="10"/>
                    <a:pt x="156" y="10"/>
                    <a:pt x="156" y="10"/>
                  </a:cubicBezTo>
                  <a:cubicBezTo>
                    <a:pt x="156" y="10"/>
                    <a:pt x="156" y="10"/>
                    <a:pt x="156" y="10"/>
                  </a:cubicBezTo>
                  <a:cubicBezTo>
                    <a:pt x="157" y="11"/>
                    <a:pt x="157" y="11"/>
                    <a:pt x="157" y="11"/>
                  </a:cubicBezTo>
                  <a:cubicBezTo>
                    <a:pt x="157" y="11"/>
                    <a:pt x="157" y="11"/>
                    <a:pt x="157" y="11"/>
                  </a:cubicBezTo>
                  <a:cubicBezTo>
                    <a:pt x="157" y="11"/>
                    <a:pt x="157" y="11"/>
                    <a:pt x="157" y="11"/>
                  </a:cubicBezTo>
                  <a:cubicBezTo>
                    <a:pt x="157" y="12"/>
                    <a:pt x="157" y="12"/>
                    <a:pt x="157" y="12"/>
                  </a:cubicBezTo>
                  <a:cubicBezTo>
                    <a:pt x="157" y="12"/>
                    <a:pt x="157" y="12"/>
                    <a:pt x="157" y="12"/>
                  </a:cubicBezTo>
                  <a:cubicBezTo>
                    <a:pt x="157" y="12"/>
                    <a:pt x="157" y="12"/>
                    <a:pt x="157" y="12"/>
                  </a:cubicBezTo>
                  <a:cubicBezTo>
                    <a:pt x="158" y="13"/>
                    <a:pt x="158" y="13"/>
                    <a:pt x="158" y="13"/>
                  </a:cubicBezTo>
                  <a:cubicBezTo>
                    <a:pt x="158" y="13"/>
                    <a:pt x="158" y="13"/>
                    <a:pt x="158" y="13"/>
                  </a:cubicBezTo>
                  <a:cubicBezTo>
                    <a:pt x="156" y="14"/>
                    <a:pt x="156" y="14"/>
                    <a:pt x="156" y="14"/>
                  </a:cubicBezTo>
                  <a:cubicBezTo>
                    <a:pt x="155" y="14"/>
                    <a:pt x="155" y="14"/>
                    <a:pt x="155" y="14"/>
                  </a:cubicBezTo>
                  <a:cubicBezTo>
                    <a:pt x="154" y="14"/>
                    <a:pt x="154" y="14"/>
                    <a:pt x="154" y="14"/>
                  </a:cubicBezTo>
                  <a:cubicBezTo>
                    <a:pt x="154" y="14"/>
                    <a:pt x="154" y="14"/>
                    <a:pt x="154" y="14"/>
                  </a:cubicBezTo>
                  <a:cubicBezTo>
                    <a:pt x="153" y="13"/>
                    <a:pt x="153" y="13"/>
                    <a:pt x="153" y="13"/>
                  </a:cubicBezTo>
                  <a:cubicBezTo>
                    <a:pt x="153" y="14"/>
                    <a:pt x="153" y="14"/>
                    <a:pt x="153" y="14"/>
                  </a:cubicBezTo>
                  <a:cubicBezTo>
                    <a:pt x="153" y="14"/>
                    <a:pt x="153" y="14"/>
                    <a:pt x="153" y="14"/>
                  </a:cubicBezTo>
                  <a:cubicBezTo>
                    <a:pt x="154" y="15"/>
                    <a:pt x="154" y="15"/>
                    <a:pt x="154" y="15"/>
                  </a:cubicBezTo>
                  <a:cubicBezTo>
                    <a:pt x="154" y="15"/>
                    <a:pt x="154" y="15"/>
                    <a:pt x="154" y="15"/>
                  </a:cubicBezTo>
                  <a:cubicBezTo>
                    <a:pt x="154" y="15"/>
                    <a:pt x="154" y="15"/>
                    <a:pt x="154" y="15"/>
                  </a:cubicBezTo>
                  <a:cubicBezTo>
                    <a:pt x="153" y="15"/>
                    <a:pt x="153" y="15"/>
                    <a:pt x="153" y="15"/>
                  </a:cubicBezTo>
                  <a:cubicBezTo>
                    <a:pt x="152" y="15"/>
                    <a:pt x="152" y="15"/>
                    <a:pt x="152" y="15"/>
                  </a:cubicBezTo>
                  <a:cubicBezTo>
                    <a:pt x="152" y="15"/>
                    <a:pt x="152" y="15"/>
                    <a:pt x="152" y="15"/>
                  </a:cubicBezTo>
                  <a:cubicBezTo>
                    <a:pt x="152" y="15"/>
                    <a:pt x="152" y="15"/>
                    <a:pt x="152" y="15"/>
                  </a:cubicBezTo>
                  <a:cubicBezTo>
                    <a:pt x="152" y="15"/>
                    <a:pt x="152" y="15"/>
                    <a:pt x="152" y="15"/>
                  </a:cubicBezTo>
                  <a:cubicBezTo>
                    <a:pt x="153" y="16"/>
                    <a:pt x="153" y="16"/>
                    <a:pt x="153" y="16"/>
                  </a:cubicBezTo>
                  <a:cubicBezTo>
                    <a:pt x="154" y="16"/>
                    <a:pt x="154" y="16"/>
                    <a:pt x="154" y="16"/>
                  </a:cubicBezTo>
                  <a:cubicBezTo>
                    <a:pt x="155" y="16"/>
                    <a:pt x="155" y="16"/>
                    <a:pt x="155" y="16"/>
                  </a:cubicBezTo>
                  <a:cubicBezTo>
                    <a:pt x="155" y="16"/>
                    <a:pt x="155" y="16"/>
                    <a:pt x="155" y="16"/>
                  </a:cubicBezTo>
                  <a:cubicBezTo>
                    <a:pt x="157" y="15"/>
                    <a:pt x="157" y="15"/>
                    <a:pt x="157" y="15"/>
                  </a:cubicBezTo>
                  <a:cubicBezTo>
                    <a:pt x="157" y="15"/>
                    <a:pt x="157" y="15"/>
                    <a:pt x="157" y="15"/>
                  </a:cubicBezTo>
                  <a:cubicBezTo>
                    <a:pt x="157" y="16"/>
                    <a:pt x="157" y="16"/>
                    <a:pt x="157" y="16"/>
                  </a:cubicBezTo>
                  <a:cubicBezTo>
                    <a:pt x="157" y="15"/>
                    <a:pt x="157" y="15"/>
                    <a:pt x="157" y="15"/>
                  </a:cubicBezTo>
                  <a:cubicBezTo>
                    <a:pt x="157" y="15"/>
                    <a:pt x="157" y="15"/>
                    <a:pt x="157" y="15"/>
                  </a:cubicBezTo>
                  <a:cubicBezTo>
                    <a:pt x="158" y="15"/>
                    <a:pt x="158" y="15"/>
                    <a:pt x="158" y="15"/>
                  </a:cubicBezTo>
                  <a:cubicBezTo>
                    <a:pt x="160" y="15"/>
                    <a:pt x="160" y="15"/>
                    <a:pt x="160" y="15"/>
                  </a:cubicBezTo>
                  <a:cubicBezTo>
                    <a:pt x="160" y="15"/>
                    <a:pt x="160" y="15"/>
                    <a:pt x="160" y="15"/>
                  </a:cubicBezTo>
                  <a:cubicBezTo>
                    <a:pt x="161" y="16"/>
                    <a:pt x="161" y="16"/>
                    <a:pt x="161" y="16"/>
                  </a:cubicBezTo>
                  <a:cubicBezTo>
                    <a:pt x="161" y="16"/>
                    <a:pt x="161" y="16"/>
                    <a:pt x="161" y="16"/>
                  </a:cubicBezTo>
                  <a:cubicBezTo>
                    <a:pt x="161" y="16"/>
                    <a:pt x="161" y="16"/>
                    <a:pt x="161" y="16"/>
                  </a:cubicBezTo>
                  <a:cubicBezTo>
                    <a:pt x="162" y="15"/>
                    <a:pt x="162" y="15"/>
                    <a:pt x="162" y="15"/>
                  </a:cubicBezTo>
                  <a:cubicBezTo>
                    <a:pt x="162" y="16"/>
                    <a:pt x="162" y="16"/>
                    <a:pt x="162" y="16"/>
                  </a:cubicBezTo>
                  <a:cubicBezTo>
                    <a:pt x="162" y="16"/>
                    <a:pt x="162" y="16"/>
                    <a:pt x="162" y="16"/>
                  </a:cubicBezTo>
                  <a:cubicBezTo>
                    <a:pt x="163" y="17"/>
                    <a:pt x="163" y="17"/>
                    <a:pt x="163" y="17"/>
                  </a:cubicBezTo>
                  <a:cubicBezTo>
                    <a:pt x="164" y="17"/>
                    <a:pt x="164" y="17"/>
                    <a:pt x="164" y="17"/>
                  </a:cubicBezTo>
                  <a:cubicBezTo>
                    <a:pt x="165" y="17"/>
                    <a:pt x="165" y="17"/>
                    <a:pt x="165" y="17"/>
                  </a:cubicBezTo>
                  <a:cubicBezTo>
                    <a:pt x="165" y="18"/>
                    <a:pt x="165" y="18"/>
                    <a:pt x="165" y="18"/>
                  </a:cubicBezTo>
                  <a:cubicBezTo>
                    <a:pt x="165" y="18"/>
                    <a:pt x="165" y="18"/>
                    <a:pt x="165" y="18"/>
                  </a:cubicBezTo>
                  <a:cubicBezTo>
                    <a:pt x="167" y="19"/>
                    <a:pt x="167" y="19"/>
                    <a:pt x="167" y="19"/>
                  </a:cubicBezTo>
                  <a:cubicBezTo>
                    <a:pt x="167" y="19"/>
                    <a:pt x="167" y="19"/>
                    <a:pt x="167" y="19"/>
                  </a:cubicBezTo>
                  <a:cubicBezTo>
                    <a:pt x="167" y="20"/>
                    <a:pt x="167" y="20"/>
                    <a:pt x="167" y="20"/>
                  </a:cubicBezTo>
                  <a:cubicBezTo>
                    <a:pt x="167" y="20"/>
                    <a:pt x="167" y="20"/>
                    <a:pt x="167" y="20"/>
                  </a:cubicBezTo>
                  <a:cubicBezTo>
                    <a:pt x="167" y="21"/>
                    <a:pt x="167" y="21"/>
                    <a:pt x="167" y="21"/>
                  </a:cubicBezTo>
                  <a:cubicBezTo>
                    <a:pt x="167" y="21"/>
                    <a:pt x="167" y="21"/>
                    <a:pt x="167" y="21"/>
                  </a:cubicBezTo>
                  <a:cubicBezTo>
                    <a:pt x="167" y="22"/>
                    <a:pt x="167" y="22"/>
                    <a:pt x="167" y="22"/>
                  </a:cubicBezTo>
                  <a:cubicBezTo>
                    <a:pt x="166" y="22"/>
                    <a:pt x="166" y="22"/>
                    <a:pt x="166" y="22"/>
                  </a:cubicBezTo>
                  <a:cubicBezTo>
                    <a:pt x="166" y="22"/>
                    <a:pt x="166" y="22"/>
                    <a:pt x="166" y="22"/>
                  </a:cubicBezTo>
                  <a:cubicBezTo>
                    <a:pt x="165" y="23"/>
                    <a:pt x="165" y="23"/>
                    <a:pt x="165" y="23"/>
                  </a:cubicBezTo>
                  <a:cubicBezTo>
                    <a:pt x="165" y="22"/>
                    <a:pt x="165" y="22"/>
                    <a:pt x="165" y="22"/>
                  </a:cubicBezTo>
                  <a:cubicBezTo>
                    <a:pt x="164" y="23"/>
                    <a:pt x="164" y="23"/>
                    <a:pt x="164" y="23"/>
                  </a:cubicBezTo>
                  <a:cubicBezTo>
                    <a:pt x="164" y="23"/>
                    <a:pt x="164" y="23"/>
                    <a:pt x="164" y="23"/>
                  </a:cubicBezTo>
                  <a:cubicBezTo>
                    <a:pt x="164" y="23"/>
                    <a:pt x="164" y="23"/>
                    <a:pt x="164" y="23"/>
                  </a:cubicBezTo>
                  <a:cubicBezTo>
                    <a:pt x="163" y="24"/>
                    <a:pt x="163" y="24"/>
                    <a:pt x="163" y="24"/>
                  </a:cubicBezTo>
                  <a:cubicBezTo>
                    <a:pt x="162" y="24"/>
                    <a:pt x="162" y="24"/>
                    <a:pt x="162" y="24"/>
                  </a:cubicBezTo>
                  <a:cubicBezTo>
                    <a:pt x="161" y="24"/>
                    <a:pt x="161" y="24"/>
                    <a:pt x="161" y="24"/>
                  </a:cubicBezTo>
                  <a:cubicBezTo>
                    <a:pt x="160" y="24"/>
                    <a:pt x="160" y="24"/>
                    <a:pt x="160" y="24"/>
                  </a:cubicBezTo>
                  <a:cubicBezTo>
                    <a:pt x="160" y="24"/>
                    <a:pt x="160" y="24"/>
                    <a:pt x="160" y="24"/>
                  </a:cubicBezTo>
                  <a:cubicBezTo>
                    <a:pt x="159" y="24"/>
                    <a:pt x="159" y="24"/>
                    <a:pt x="159" y="24"/>
                  </a:cubicBezTo>
                  <a:cubicBezTo>
                    <a:pt x="159" y="24"/>
                    <a:pt x="159" y="24"/>
                    <a:pt x="159" y="24"/>
                  </a:cubicBezTo>
                  <a:cubicBezTo>
                    <a:pt x="159" y="24"/>
                    <a:pt x="159" y="24"/>
                    <a:pt x="159" y="24"/>
                  </a:cubicBezTo>
                  <a:cubicBezTo>
                    <a:pt x="159" y="24"/>
                    <a:pt x="159" y="24"/>
                    <a:pt x="159" y="24"/>
                  </a:cubicBezTo>
                  <a:cubicBezTo>
                    <a:pt x="159" y="24"/>
                    <a:pt x="159" y="24"/>
                    <a:pt x="159" y="24"/>
                  </a:cubicBezTo>
                  <a:cubicBezTo>
                    <a:pt x="159" y="25"/>
                    <a:pt x="159" y="25"/>
                    <a:pt x="159" y="25"/>
                  </a:cubicBezTo>
                  <a:cubicBezTo>
                    <a:pt x="158" y="25"/>
                    <a:pt x="158" y="25"/>
                    <a:pt x="158" y="25"/>
                  </a:cubicBezTo>
                  <a:cubicBezTo>
                    <a:pt x="157" y="25"/>
                    <a:pt x="157" y="25"/>
                    <a:pt x="157" y="25"/>
                  </a:cubicBezTo>
                  <a:cubicBezTo>
                    <a:pt x="157" y="25"/>
                    <a:pt x="157" y="25"/>
                    <a:pt x="157" y="25"/>
                  </a:cubicBezTo>
                  <a:cubicBezTo>
                    <a:pt x="156" y="25"/>
                    <a:pt x="156" y="25"/>
                    <a:pt x="156" y="25"/>
                  </a:cubicBezTo>
                  <a:cubicBezTo>
                    <a:pt x="156" y="25"/>
                    <a:pt x="156" y="25"/>
                    <a:pt x="156" y="25"/>
                  </a:cubicBezTo>
                  <a:cubicBezTo>
                    <a:pt x="155" y="25"/>
                    <a:pt x="155" y="25"/>
                    <a:pt x="155" y="25"/>
                  </a:cubicBezTo>
                  <a:cubicBezTo>
                    <a:pt x="154" y="25"/>
                    <a:pt x="154" y="25"/>
                    <a:pt x="154" y="25"/>
                  </a:cubicBezTo>
                  <a:cubicBezTo>
                    <a:pt x="153" y="25"/>
                    <a:pt x="153" y="25"/>
                    <a:pt x="153" y="25"/>
                  </a:cubicBezTo>
                  <a:cubicBezTo>
                    <a:pt x="153" y="25"/>
                    <a:pt x="153" y="25"/>
                    <a:pt x="153" y="25"/>
                  </a:cubicBezTo>
                  <a:cubicBezTo>
                    <a:pt x="152" y="25"/>
                    <a:pt x="152" y="25"/>
                    <a:pt x="152" y="25"/>
                  </a:cubicBezTo>
                  <a:cubicBezTo>
                    <a:pt x="152" y="25"/>
                    <a:pt x="152" y="25"/>
                    <a:pt x="152" y="25"/>
                  </a:cubicBezTo>
                  <a:cubicBezTo>
                    <a:pt x="151" y="25"/>
                    <a:pt x="151" y="25"/>
                    <a:pt x="151" y="25"/>
                  </a:cubicBezTo>
                  <a:cubicBezTo>
                    <a:pt x="150" y="25"/>
                    <a:pt x="150" y="25"/>
                    <a:pt x="150" y="25"/>
                  </a:cubicBezTo>
                  <a:cubicBezTo>
                    <a:pt x="150" y="25"/>
                    <a:pt x="150" y="25"/>
                    <a:pt x="150" y="25"/>
                  </a:cubicBezTo>
                  <a:cubicBezTo>
                    <a:pt x="149" y="25"/>
                    <a:pt x="149" y="25"/>
                    <a:pt x="149" y="25"/>
                  </a:cubicBezTo>
                  <a:cubicBezTo>
                    <a:pt x="148" y="25"/>
                    <a:pt x="148" y="25"/>
                    <a:pt x="148" y="25"/>
                  </a:cubicBezTo>
                  <a:cubicBezTo>
                    <a:pt x="147" y="24"/>
                    <a:pt x="147" y="24"/>
                    <a:pt x="147" y="24"/>
                  </a:cubicBezTo>
                  <a:cubicBezTo>
                    <a:pt x="147" y="24"/>
                    <a:pt x="147" y="24"/>
                    <a:pt x="147" y="24"/>
                  </a:cubicBezTo>
                  <a:cubicBezTo>
                    <a:pt x="147" y="24"/>
                    <a:pt x="147" y="24"/>
                    <a:pt x="147" y="24"/>
                  </a:cubicBezTo>
                  <a:cubicBezTo>
                    <a:pt x="145" y="24"/>
                    <a:pt x="145" y="24"/>
                    <a:pt x="145" y="24"/>
                  </a:cubicBezTo>
                  <a:cubicBezTo>
                    <a:pt x="145" y="24"/>
                    <a:pt x="145" y="24"/>
                    <a:pt x="145" y="24"/>
                  </a:cubicBezTo>
                  <a:cubicBezTo>
                    <a:pt x="144" y="24"/>
                    <a:pt x="144" y="24"/>
                    <a:pt x="144" y="24"/>
                  </a:cubicBezTo>
                  <a:cubicBezTo>
                    <a:pt x="143" y="24"/>
                    <a:pt x="143" y="24"/>
                    <a:pt x="143" y="24"/>
                  </a:cubicBezTo>
                  <a:cubicBezTo>
                    <a:pt x="143" y="24"/>
                    <a:pt x="143" y="24"/>
                    <a:pt x="143" y="24"/>
                  </a:cubicBezTo>
                  <a:cubicBezTo>
                    <a:pt x="142" y="24"/>
                    <a:pt x="142" y="24"/>
                    <a:pt x="142" y="24"/>
                  </a:cubicBezTo>
                  <a:cubicBezTo>
                    <a:pt x="141" y="24"/>
                    <a:pt x="141" y="24"/>
                    <a:pt x="141" y="24"/>
                  </a:cubicBezTo>
                  <a:cubicBezTo>
                    <a:pt x="141" y="24"/>
                    <a:pt x="141" y="24"/>
                    <a:pt x="141" y="24"/>
                  </a:cubicBezTo>
                  <a:cubicBezTo>
                    <a:pt x="140" y="24"/>
                    <a:pt x="140" y="24"/>
                    <a:pt x="140" y="24"/>
                  </a:cubicBezTo>
                  <a:cubicBezTo>
                    <a:pt x="139" y="24"/>
                    <a:pt x="139" y="24"/>
                    <a:pt x="139" y="24"/>
                  </a:cubicBezTo>
                  <a:cubicBezTo>
                    <a:pt x="138" y="25"/>
                    <a:pt x="138" y="25"/>
                    <a:pt x="138" y="25"/>
                  </a:cubicBezTo>
                  <a:cubicBezTo>
                    <a:pt x="138" y="25"/>
                    <a:pt x="138" y="25"/>
                    <a:pt x="138" y="25"/>
                  </a:cubicBezTo>
                  <a:cubicBezTo>
                    <a:pt x="138" y="25"/>
                    <a:pt x="138" y="25"/>
                    <a:pt x="138" y="25"/>
                  </a:cubicBezTo>
                  <a:cubicBezTo>
                    <a:pt x="138" y="24"/>
                    <a:pt x="138" y="24"/>
                    <a:pt x="138" y="24"/>
                  </a:cubicBezTo>
                  <a:cubicBezTo>
                    <a:pt x="137" y="24"/>
                    <a:pt x="137" y="24"/>
                    <a:pt x="137" y="24"/>
                  </a:cubicBezTo>
                  <a:cubicBezTo>
                    <a:pt x="137" y="24"/>
                    <a:pt x="137" y="24"/>
                    <a:pt x="137" y="24"/>
                  </a:cubicBezTo>
                  <a:cubicBezTo>
                    <a:pt x="136" y="24"/>
                    <a:pt x="136" y="24"/>
                    <a:pt x="136" y="24"/>
                  </a:cubicBezTo>
                  <a:cubicBezTo>
                    <a:pt x="136" y="24"/>
                    <a:pt x="136" y="24"/>
                    <a:pt x="136" y="24"/>
                  </a:cubicBezTo>
                  <a:cubicBezTo>
                    <a:pt x="136" y="24"/>
                    <a:pt x="136" y="24"/>
                    <a:pt x="136" y="24"/>
                  </a:cubicBezTo>
                  <a:cubicBezTo>
                    <a:pt x="136" y="24"/>
                    <a:pt x="136" y="24"/>
                    <a:pt x="136" y="24"/>
                  </a:cubicBezTo>
                  <a:cubicBezTo>
                    <a:pt x="137" y="24"/>
                    <a:pt x="137" y="24"/>
                    <a:pt x="137" y="24"/>
                  </a:cubicBezTo>
                  <a:cubicBezTo>
                    <a:pt x="137" y="25"/>
                    <a:pt x="137" y="25"/>
                    <a:pt x="137" y="25"/>
                  </a:cubicBezTo>
                  <a:cubicBezTo>
                    <a:pt x="138" y="25"/>
                    <a:pt x="138" y="25"/>
                    <a:pt x="138" y="25"/>
                  </a:cubicBezTo>
                  <a:cubicBezTo>
                    <a:pt x="137" y="25"/>
                    <a:pt x="137" y="25"/>
                    <a:pt x="137" y="25"/>
                  </a:cubicBezTo>
                  <a:cubicBezTo>
                    <a:pt x="137" y="26"/>
                    <a:pt x="137" y="26"/>
                    <a:pt x="137" y="26"/>
                  </a:cubicBezTo>
                  <a:cubicBezTo>
                    <a:pt x="136" y="26"/>
                    <a:pt x="136" y="26"/>
                    <a:pt x="136" y="26"/>
                  </a:cubicBezTo>
                  <a:cubicBezTo>
                    <a:pt x="136" y="26"/>
                    <a:pt x="136" y="26"/>
                    <a:pt x="136" y="26"/>
                  </a:cubicBezTo>
                  <a:cubicBezTo>
                    <a:pt x="135" y="26"/>
                    <a:pt x="135" y="26"/>
                    <a:pt x="135" y="26"/>
                  </a:cubicBezTo>
                  <a:cubicBezTo>
                    <a:pt x="134" y="26"/>
                    <a:pt x="134" y="26"/>
                    <a:pt x="134" y="26"/>
                  </a:cubicBezTo>
                  <a:cubicBezTo>
                    <a:pt x="133" y="27"/>
                    <a:pt x="133" y="27"/>
                    <a:pt x="133" y="27"/>
                  </a:cubicBezTo>
                  <a:cubicBezTo>
                    <a:pt x="132" y="27"/>
                    <a:pt x="132" y="27"/>
                    <a:pt x="132" y="27"/>
                  </a:cubicBezTo>
                  <a:cubicBezTo>
                    <a:pt x="132" y="27"/>
                    <a:pt x="132" y="27"/>
                    <a:pt x="132" y="27"/>
                  </a:cubicBezTo>
                  <a:cubicBezTo>
                    <a:pt x="131" y="27"/>
                    <a:pt x="131" y="27"/>
                    <a:pt x="131" y="27"/>
                  </a:cubicBezTo>
                  <a:cubicBezTo>
                    <a:pt x="131" y="27"/>
                    <a:pt x="131" y="27"/>
                    <a:pt x="131" y="27"/>
                  </a:cubicBezTo>
                  <a:cubicBezTo>
                    <a:pt x="130" y="28"/>
                    <a:pt x="130" y="28"/>
                    <a:pt x="130" y="28"/>
                  </a:cubicBezTo>
                  <a:cubicBezTo>
                    <a:pt x="129" y="28"/>
                    <a:pt x="129" y="28"/>
                    <a:pt x="129" y="28"/>
                  </a:cubicBezTo>
                  <a:cubicBezTo>
                    <a:pt x="129" y="28"/>
                    <a:pt x="129" y="28"/>
                    <a:pt x="129" y="28"/>
                  </a:cubicBezTo>
                  <a:cubicBezTo>
                    <a:pt x="129" y="29"/>
                    <a:pt x="129" y="29"/>
                    <a:pt x="129" y="29"/>
                  </a:cubicBezTo>
                  <a:cubicBezTo>
                    <a:pt x="129" y="29"/>
                    <a:pt x="129" y="29"/>
                    <a:pt x="129" y="29"/>
                  </a:cubicBezTo>
                  <a:cubicBezTo>
                    <a:pt x="129" y="30"/>
                    <a:pt x="129" y="30"/>
                    <a:pt x="129" y="30"/>
                  </a:cubicBezTo>
                  <a:cubicBezTo>
                    <a:pt x="129" y="31"/>
                    <a:pt x="129" y="31"/>
                    <a:pt x="129" y="31"/>
                  </a:cubicBezTo>
                  <a:cubicBezTo>
                    <a:pt x="130" y="31"/>
                    <a:pt x="130" y="31"/>
                    <a:pt x="130" y="31"/>
                  </a:cubicBezTo>
                  <a:cubicBezTo>
                    <a:pt x="130" y="31"/>
                    <a:pt x="130" y="31"/>
                    <a:pt x="130" y="31"/>
                  </a:cubicBezTo>
                  <a:cubicBezTo>
                    <a:pt x="130" y="31"/>
                    <a:pt x="130" y="31"/>
                    <a:pt x="130" y="31"/>
                  </a:cubicBezTo>
                  <a:cubicBezTo>
                    <a:pt x="130" y="30"/>
                    <a:pt x="130" y="30"/>
                    <a:pt x="130" y="30"/>
                  </a:cubicBezTo>
                  <a:cubicBezTo>
                    <a:pt x="131" y="29"/>
                    <a:pt x="131" y="29"/>
                    <a:pt x="131" y="29"/>
                  </a:cubicBezTo>
                  <a:cubicBezTo>
                    <a:pt x="132" y="29"/>
                    <a:pt x="132" y="29"/>
                    <a:pt x="132" y="29"/>
                  </a:cubicBezTo>
                  <a:cubicBezTo>
                    <a:pt x="132" y="29"/>
                    <a:pt x="132" y="29"/>
                    <a:pt x="132" y="29"/>
                  </a:cubicBezTo>
                  <a:cubicBezTo>
                    <a:pt x="133" y="29"/>
                    <a:pt x="133" y="29"/>
                    <a:pt x="133" y="29"/>
                  </a:cubicBezTo>
                  <a:cubicBezTo>
                    <a:pt x="134" y="29"/>
                    <a:pt x="134" y="29"/>
                    <a:pt x="134" y="29"/>
                  </a:cubicBezTo>
                  <a:cubicBezTo>
                    <a:pt x="134" y="29"/>
                    <a:pt x="134" y="29"/>
                    <a:pt x="134" y="29"/>
                  </a:cubicBezTo>
                  <a:cubicBezTo>
                    <a:pt x="135" y="28"/>
                    <a:pt x="135" y="28"/>
                    <a:pt x="135" y="28"/>
                  </a:cubicBezTo>
                  <a:cubicBezTo>
                    <a:pt x="136" y="28"/>
                    <a:pt x="136" y="28"/>
                    <a:pt x="136" y="28"/>
                  </a:cubicBezTo>
                  <a:cubicBezTo>
                    <a:pt x="138" y="27"/>
                    <a:pt x="138" y="27"/>
                    <a:pt x="138" y="27"/>
                  </a:cubicBezTo>
                  <a:cubicBezTo>
                    <a:pt x="138" y="27"/>
                    <a:pt x="138" y="27"/>
                    <a:pt x="138" y="27"/>
                  </a:cubicBezTo>
                  <a:cubicBezTo>
                    <a:pt x="138" y="27"/>
                    <a:pt x="138" y="27"/>
                    <a:pt x="138" y="27"/>
                  </a:cubicBezTo>
                  <a:cubicBezTo>
                    <a:pt x="138" y="28"/>
                    <a:pt x="138" y="28"/>
                    <a:pt x="138" y="28"/>
                  </a:cubicBezTo>
                  <a:cubicBezTo>
                    <a:pt x="138" y="28"/>
                    <a:pt x="138" y="28"/>
                    <a:pt x="138" y="28"/>
                  </a:cubicBezTo>
                  <a:cubicBezTo>
                    <a:pt x="139" y="28"/>
                    <a:pt x="139" y="28"/>
                    <a:pt x="139" y="28"/>
                  </a:cubicBezTo>
                  <a:cubicBezTo>
                    <a:pt x="139" y="27"/>
                    <a:pt x="139" y="27"/>
                    <a:pt x="139" y="27"/>
                  </a:cubicBezTo>
                  <a:cubicBezTo>
                    <a:pt x="140" y="26"/>
                    <a:pt x="140" y="26"/>
                    <a:pt x="140" y="26"/>
                  </a:cubicBezTo>
                  <a:cubicBezTo>
                    <a:pt x="140" y="26"/>
                    <a:pt x="140" y="26"/>
                    <a:pt x="140" y="26"/>
                  </a:cubicBezTo>
                  <a:cubicBezTo>
                    <a:pt x="141" y="26"/>
                    <a:pt x="141" y="26"/>
                    <a:pt x="141" y="26"/>
                  </a:cubicBezTo>
                  <a:cubicBezTo>
                    <a:pt x="141" y="26"/>
                    <a:pt x="141" y="26"/>
                    <a:pt x="141" y="26"/>
                  </a:cubicBezTo>
                  <a:cubicBezTo>
                    <a:pt x="142" y="26"/>
                    <a:pt x="142" y="26"/>
                    <a:pt x="142" y="26"/>
                  </a:cubicBezTo>
                  <a:cubicBezTo>
                    <a:pt x="143" y="26"/>
                    <a:pt x="143" y="26"/>
                    <a:pt x="143" y="26"/>
                  </a:cubicBezTo>
                  <a:cubicBezTo>
                    <a:pt x="144" y="27"/>
                    <a:pt x="144" y="27"/>
                    <a:pt x="144" y="27"/>
                  </a:cubicBezTo>
                  <a:cubicBezTo>
                    <a:pt x="145" y="27"/>
                    <a:pt x="145" y="27"/>
                    <a:pt x="145" y="27"/>
                  </a:cubicBezTo>
                  <a:cubicBezTo>
                    <a:pt x="147" y="27"/>
                    <a:pt x="147" y="27"/>
                    <a:pt x="147" y="27"/>
                  </a:cubicBezTo>
                  <a:cubicBezTo>
                    <a:pt x="148" y="27"/>
                    <a:pt x="148" y="27"/>
                    <a:pt x="148" y="27"/>
                  </a:cubicBezTo>
                  <a:cubicBezTo>
                    <a:pt x="149" y="27"/>
                    <a:pt x="149" y="27"/>
                    <a:pt x="149" y="27"/>
                  </a:cubicBezTo>
                  <a:cubicBezTo>
                    <a:pt x="150" y="27"/>
                    <a:pt x="150" y="27"/>
                    <a:pt x="150" y="27"/>
                  </a:cubicBezTo>
                  <a:cubicBezTo>
                    <a:pt x="152" y="28"/>
                    <a:pt x="152" y="28"/>
                    <a:pt x="152" y="28"/>
                  </a:cubicBezTo>
                  <a:cubicBezTo>
                    <a:pt x="152" y="27"/>
                    <a:pt x="152" y="27"/>
                    <a:pt x="152" y="27"/>
                  </a:cubicBezTo>
                  <a:cubicBezTo>
                    <a:pt x="153" y="28"/>
                    <a:pt x="153" y="28"/>
                    <a:pt x="153" y="28"/>
                  </a:cubicBezTo>
                  <a:cubicBezTo>
                    <a:pt x="153" y="28"/>
                    <a:pt x="153" y="28"/>
                    <a:pt x="153" y="28"/>
                  </a:cubicBezTo>
                  <a:cubicBezTo>
                    <a:pt x="153" y="29"/>
                    <a:pt x="153" y="29"/>
                    <a:pt x="153" y="29"/>
                  </a:cubicBezTo>
                  <a:cubicBezTo>
                    <a:pt x="152" y="29"/>
                    <a:pt x="152" y="29"/>
                    <a:pt x="152" y="29"/>
                  </a:cubicBezTo>
                  <a:cubicBezTo>
                    <a:pt x="152" y="30"/>
                    <a:pt x="152" y="30"/>
                    <a:pt x="152" y="30"/>
                  </a:cubicBezTo>
                  <a:cubicBezTo>
                    <a:pt x="152" y="30"/>
                    <a:pt x="152" y="30"/>
                    <a:pt x="152" y="30"/>
                  </a:cubicBezTo>
                  <a:cubicBezTo>
                    <a:pt x="151" y="31"/>
                    <a:pt x="151" y="31"/>
                    <a:pt x="151" y="31"/>
                  </a:cubicBezTo>
                  <a:cubicBezTo>
                    <a:pt x="149" y="31"/>
                    <a:pt x="149" y="31"/>
                    <a:pt x="149" y="31"/>
                  </a:cubicBezTo>
                  <a:cubicBezTo>
                    <a:pt x="148" y="31"/>
                    <a:pt x="148" y="31"/>
                    <a:pt x="148" y="31"/>
                  </a:cubicBezTo>
                  <a:cubicBezTo>
                    <a:pt x="148" y="31"/>
                    <a:pt x="148" y="31"/>
                    <a:pt x="148" y="31"/>
                  </a:cubicBezTo>
                  <a:cubicBezTo>
                    <a:pt x="147" y="31"/>
                    <a:pt x="147" y="31"/>
                    <a:pt x="147" y="31"/>
                  </a:cubicBezTo>
                  <a:cubicBezTo>
                    <a:pt x="147" y="31"/>
                    <a:pt x="147" y="31"/>
                    <a:pt x="147" y="31"/>
                  </a:cubicBezTo>
                  <a:cubicBezTo>
                    <a:pt x="147" y="32"/>
                    <a:pt x="147" y="32"/>
                    <a:pt x="147" y="32"/>
                  </a:cubicBezTo>
                  <a:cubicBezTo>
                    <a:pt x="147" y="32"/>
                    <a:pt x="147" y="32"/>
                    <a:pt x="147" y="32"/>
                  </a:cubicBezTo>
                  <a:cubicBezTo>
                    <a:pt x="147" y="33"/>
                    <a:pt x="147" y="33"/>
                    <a:pt x="147" y="33"/>
                  </a:cubicBezTo>
                  <a:cubicBezTo>
                    <a:pt x="147" y="33"/>
                    <a:pt x="147" y="33"/>
                    <a:pt x="147" y="33"/>
                  </a:cubicBezTo>
                  <a:cubicBezTo>
                    <a:pt x="147" y="33"/>
                    <a:pt x="147" y="33"/>
                    <a:pt x="147" y="33"/>
                  </a:cubicBezTo>
                  <a:cubicBezTo>
                    <a:pt x="148" y="33"/>
                    <a:pt x="148" y="33"/>
                    <a:pt x="148" y="33"/>
                  </a:cubicBezTo>
                  <a:cubicBezTo>
                    <a:pt x="149" y="33"/>
                    <a:pt x="149" y="33"/>
                    <a:pt x="149" y="33"/>
                  </a:cubicBezTo>
                  <a:cubicBezTo>
                    <a:pt x="150" y="32"/>
                    <a:pt x="150" y="32"/>
                    <a:pt x="150" y="32"/>
                  </a:cubicBezTo>
                  <a:cubicBezTo>
                    <a:pt x="150" y="32"/>
                    <a:pt x="152" y="32"/>
                    <a:pt x="152" y="32"/>
                  </a:cubicBezTo>
                  <a:cubicBezTo>
                    <a:pt x="152" y="32"/>
                    <a:pt x="153" y="33"/>
                    <a:pt x="153" y="33"/>
                  </a:cubicBezTo>
                  <a:cubicBezTo>
                    <a:pt x="154" y="33"/>
                    <a:pt x="154" y="33"/>
                    <a:pt x="154" y="33"/>
                  </a:cubicBezTo>
                  <a:cubicBezTo>
                    <a:pt x="154" y="33"/>
                    <a:pt x="154" y="33"/>
                    <a:pt x="154" y="33"/>
                  </a:cubicBezTo>
                  <a:cubicBezTo>
                    <a:pt x="155" y="33"/>
                    <a:pt x="155" y="33"/>
                    <a:pt x="155" y="33"/>
                  </a:cubicBezTo>
                  <a:cubicBezTo>
                    <a:pt x="155" y="33"/>
                    <a:pt x="155" y="33"/>
                    <a:pt x="155" y="33"/>
                  </a:cubicBezTo>
                  <a:cubicBezTo>
                    <a:pt x="155" y="33"/>
                    <a:pt x="155" y="33"/>
                    <a:pt x="155" y="33"/>
                  </a:cubicBezTo>
                  <a:cubicBezTo>
                    <a:pt x="156" y="33"/>
                    <a:pt x="156" y="33"/>
                    <a:pt x="156" y="33"/>
                  </a:cubicBezTo>
                  <a:cubicBezTo>
                    <a:pt x="156" y="33"/>
                    <a:pt x="156" y="33"/>
                    <a:pt x="156" y="33"/>
                  </a:cubicBezTo>
                  <a:cubicBezTo>
                    <a:pt x="157" y="32"/>
                    <a:pt x="157" y="32"/>
                    <a:pt x="157" y="32"/>
                  </a:cubicBezTo>
                  <a:cubicBezTo>
                    <a:pt x="157" y="31"/>
                    <a:pt x="157" y="31"/>
                    <a:pt x="157" y="31"/>
                  </a:cubicBezTo>
                  <a:cubicBezTo>
                    <a:pt x="157" y="30"/>
                    <a:pt x="157" y="30"/>
                    <a:pt x="157" y="30"/>
                  </a:cubicBezTo>
                  <a:cubicBezTo>
                    <a:pt x="158" y="29"/>
                    <a:pt x="158" y="29"/>
                    <a:pt x="158" y="29"/>
                  </a:cubicBezTo>
                  <a:cubicBezTo>
                    <a:pt x="157" y="29"/>
                    <a:pt x="157" y="29"/>
                    <a:pt x="157" y="29"/>
                  </a:cubicBezTo>
                  <a:cubicBezTo>
                    <a:pt x="157" y="29"/>
                    <a:pt x="157" y="29"/>
                    <a:pt x="157" y="29"/>
                  </a:cubicBezTo>
                  <a:cubicBezTo>
                    <a:pt x="158" y="28"/>
                    <a:pt x="158" y="28"/>
                    <a:pt x="158" y="28"/>
                  </a:cubicBezTo>
                  <a:cubicBezTo>
                    <a:pt x="159" y="28"/>
                    <a:pt x="159" y="28"/>
                    <a:pt x="159" y="28"/>
                  </a:cubicBezTo>
                  <a:cubicBezTo>
                    <a:pt x="160" y="28"/>
                    <a:pt x="160" y="28"/>
                    <a:pt x="160" y="28"/>
                  </a:cubicBezTo>
                  <a:cubicBezTo>
                    <a:pt x="161" y="28"/>
                    <a:pt x="161" y="28"/>
                    <a:pt x="161" y="28"/>
                  </a:cubicBezTo>
                  <a:cubicBezTo>
                    <a:pt x="162" y="28"/>
                    <a:pt x="162" y="28"/>
                    <a:pt x="162" y="28"/>
                  </a:cubicBezTo>
                  <a:cubicBezTo>
                    <a:pt x="163" y="28"/>
                    <a:pt x="163" y="28"/>
                    <a:pt x="163" y="28"/>
                  </a:cubicBezTo>
                  <a:cubicBezTo>
                    <a:pt x="163" y="29"/>
                    <a:pt x="163" y="29"/>
                    <a:pt x="163" y="29"/>
                  </a:cubicBezTo>
                  <a:cubicBezTo>
                    <a:pt x="163" y="30"/>
                    <a:pt x="163" y="30"/>
                    <a:pt x="163" y="30"/>
                  </a:cubicBezTo>
                  <a:cubicBezTo>
                    <a:pt x="163" y="31"/>
                    <a:pt x="163" y="31"/>
                    <a:pt x="163" y="31"/>
                  </a:cubicBezTo>
                  <a:cubicBezTo>
                    <a:pt x="162" y="32"/>
                    <a:pt x="162" y="32"/>
                    <a:pt x="162" y="32"/>
                  </a:cubicBezTo>
                  <a:cubicBezTo>
                    <a:pt x="161" y="34"/>
                    <a:pt x="161" y="34"/>
                    <a:pt x="161" y="34"/>
                  </a:cubicBezTo>
                  <a:cubicBezTo>
                    <a:pt x="161" y="35"/>
                    <a:pt x="161" y="35"/>
                    <a:pt x="161" y="35"/>
                  </a:cubicBezTo>
                  <a:cubicBezTo>
                    <a:pt x="161" y="35"/>
                    <a:pt x="161" y="35"/>
                    <a:pt x="161" y="35"/>
                  </a:cubicBezTo>
                  <a:cubicBezTo>
                    <a:pt x="158" y="37"/>
                    <a:pt x="158" y="37"/>
                    <a:pt x="158" y="37"/>
                  </a:cubicBezTo>
                  <a:cubicBezTo>
                    <a:pt x="158" y="37"/>
                    <a:pt x="158" y="37"/>
                    <a:pt x="158" y="37"/>
                  </a:cubicBezTo>
                  <a:cubicBezTo>
                    <a:pt x="158" y="37"/>
                    <a:pt x="158" y="37"/>
                    <a:pt x="158" y="37"/>
                  </a:cubicBezTo>
                  <a:cubicBezTo>
                    <a:pt x="157" y="37"/>
                    <a:pt x="157" y="37"/>
                    <a:pt x="157" y="37"/>
                  </a:cubicBezTo>
                  <a:cubicBezTo>
                    <a:pt x="156" y="38"/>
                    <a:pt x="156" y="38"/>
                    <a:pt x="156" y="38"/>
                  </a:cubicBezTo>
                  <a:cubicBezTo>
                    <a:pt x="156" y="38"/>
                    <a:pt x="156" y="38"/>
                    <a:pt x="156" y="38"/>
                  </a:cubicBezTo>
                  <a:cubicBezTo>
                    <a:pt x="156" y="38"/>
                    <a:pt x="156" y="38"/>
                    <a:pt x="156" y="38"/>
                  </a:cubicBezTo>
                  <a:cubicBezTo>
                    <a:pt x="155" y="39"/>
                    <a:pt x="155" y="39"/>
                    <a:pt x="155" y="39"/>
                  </a:cubicBezTo>
                  <a:cubicBezTo>
                    <a:pt x="155" y="39"/>
                    <a:pt x="155" y="39"/>
                    <a:pt x="155" y="39"/>
                  </a:cubicBezTo>
                  <a:cubicBezTo>
                    <a:pt x="154" y="40"/>
                    <a:pt x="154" y="40"/>
                    <a:pt x="154" y="40"/>
                  </a:cubicBezTo>
                  <a:cubicBezTo>
                    <a:pt x="154" y="40"/>
                    <a:pt x="154" y="40"/>
                    <a:pt x="154" y="40"/>
                  </a:cubicBezTo>
                  <a:cubicBezTo>
                    <a:pt x="153" y="40"/>
                    <a:pt x="153" y="40"/>
                    <a:pt x="153" y="40"/>
                  </a:cubicBezTo>
                  <a:cubicBezTo>
                    <a:pt x="153" y="40"/>
                    <a:pt x="153" y="40"/>
                    <a:pt x="153" y="40"/>
                  </a:cubicBezTo>
                  <a:cubicBezTo>
                    <a:pt x="153" y="40"/>
                    <a:pt x="153" y="40"/>
                    <a:pt x="153" y="40"/>
                  </a:cubicBezTo>
                  <a:cubicBezTo>
                    <a:pt x="153" y="41"/>
                    <a:pt x="153" y="41"/>
                    <a:pt x="153" y="41"/>
                  </a:cubicBezTo>
                  <a:cubicBezTo>
                    <a:pt x="153" y="41"/>
                    <a:pt x="153" y="41"/>
                    <a:pt x="153" y="41"/>
                  </a:cubicBezTo>
                  <a:cubicBezTo>
                    <a:pt x="152" y="42"/>
                    <a:pt x="152" y="42"/>
                    <a:pt x="152" y="42"/>
                  </a:cubicBezTo>
                  <a:cubicBezTo>
                    <a:pt x="151" y="43"/>
                    <a:pt x="151" y="43"/>
                    <a:pt x="151" y="43"/>
                  </a:cubicBezTo>
                  <a:cubicBezTo>
                    <a:pt x="151" y="43"/>
                    <a:pt x="151" y="43"/>
                    <a:pt x="151" y="43"/>
                  </a:cubicBezTo>
                  <a:cubicBezTo>
                    <a:pt x="150" y="44"/>
                    <a:pt x="150" y="44"/>
                    <a:pt x="150" y="44"/>
                  </a:cubicBezTo>
                  <a:cubicBezTo>
                    <a:pt x="149" y="45"/>
                    <a:pt x="149" y="45"/>
                    <a:pt x="149" y="45"/>
                  </a:cubicBezTo>
                  <a:cubicBezTo>
                    <a:pt x="148" y="45"/>
                    <a:pt x="148" y="45"/>
                    <a:pt x="148" y="45"/>
                  </a:cubicBezTo>
                  <a:cubicBezTo>
                    <a:pt x="147" y="46"/>
                    <a:pt x="147" y="46"/>
                    <a:pt x="147" y="46"/>
                  </a:cubicBezTo>
                  <a:cubicBezTo>
                    <a:pt x="147" y="46"/>
                    <a:pt x="147" y="46"/>
                    <a:pt x="147" y="46"/>
                  </a:cubicBezTo>
                  <a:cubicBezTo>
                    <a:pt x="146" y="46"/>
                    <a:pt x="146" y="46"/>
                    <a:pt x="146" y="46"/>
                  </a:cubicBezTo>
                  <a:cubicBezTo>
                    <a:pt x="146" y="47"/>
                    <a:pt x="146" y="47"/>
                    <a:pt x="146" y="47"/>
                  </a:cubicBezTo>
                  <a:cubicBezTo>
                    <a:pt x="146" y="47"/>
                    <a:pt x="146" y="47"/>
                    <a:pt x="146" y="47"/>
                  </a:cubicBezTo>
                  <a:cubicBezTo>
                    <a:pt x="146" y="48"/>
                    <a:pt x="146" y="48"/>
                    <a:pt x="146" y="48"/>
                  </a:cubicBezTo>
                  <a:cubicBezTo>
                    <a:pt x="146" y="49"/>
                    <a:pt x="146" y="49"/>
                    <a:pt x="146" y="49"/>
                  </a:cubicBezTo>
                  <a:cubicBezTo>
                    <a:pt x="146" y="48"/>
                    <a:pt x="146" y="48"/>
                    <a:pt x="146" y="48"/>
                  </a:cubicBezTo>
                  <a:cubicBezTo>
                    <a:pt x="146" y="48"/>
                    <a:pt x="146" y="48"/>
                    <a:pt x="146" y="48"/>
                  </a:cubicBezTo>
                  <a:cubicBezTo>
                    <a:pt x="147" y="47"/>
                    <a:pt x="147" y="47"/>
                    <a:pt x="147" y="47"/>
                  </a:cubicBezTo>
                  <a:cubicBezTo>
                    <a:pt x="148" y="46"/>
                    <a:pt x="148" y="46"/>
                    <a:pt x="148" y="46"/>
                  </a:cubicBezTo>
                  <a:cubicBezTo>
                    <a:pt x="149" y="45"/>
                    <a:pt x="149" y="45"/>
                    <a:pt x="149" y="45"/>
                  </a:cubicBezTo>
                  <a:cubicBezTo>
                    <a:pt x="149" y="45"/>
                    <a:pt x="149" y="45"/>
                    <a:pt x="149" y="45"/>
                  </a:cubicBezTo>
                  <a:cubicBezTo>
                    <a:pt x="149" y="46"/>
                    <a:pt x="149" y="46"/>
                    <a:pt x="149" y="46"/>
                  </a:cubicBezTo>
                  <a:cubicBezTo>
                    <a:pt x="150" y="45"/>
                    <a:pt x="150" y="45"/>
                    <a:pt x="150" y="45"/>
                  </a:cubicBezTo>
                  <a:cubicBezTo>
                    <a:pt x="151" y="44"/>
                    <a:pt x="151" y="44"/>
                    <a:pt x="151" y="44"/>
                  </a:cubicBezTo>
                  <a:cubicBezTo>
                    <a:pt x="152" y="44"/>
                    <a:pt x="152" y="44"/>
                    <a:pt x="152" y="44"/>
                  </a:cubicBezTo>
                  <a:cubicBezTo>
                    <a:pt x="152" y="43"/>
                    <a:pt x="152" y="43"/>
                    <a:pt x="152" y="43"/>
                  </a:cubicBezTo>
                  <a:cubicBezTo>
                    <a:pt x="153" y="42"/>
                    <a:pt x="153" y="42"/>
                    <a:pt x="153" y="42"/>
                  </a:cubicBezTo>
                  <a:cubicBezTo>
                    <a:pt x="154" y="41"/>
                    <a:pt x="154" y="41"/>
                    <a:pt x="154" y="41"/>
                  </a:cubicBezTo>
                  <a:cubicBezTo>
                    <a:pt x="155" y="41"/>
                    <a:pt x="155" y="41"/>
                    <a:pt x="155" y="41"/>
                  </a:cubicBezTo>
                  <a:cubicBezTo>
                    <a:pt x="156" y="41"/>
                    <a:pt x="156" y="41"/>
                    <a:pt x="156" y="41"/>
                  </a:cubicBezTo>
                  <a:cubicBezTo>
                    <a:pt x="156" y="41"/>
                    <a:pt x="156" y="41"/>
                    <a:pt x="156" y="41"/>
                  </a:cubicBezTo>
                  <a:cubicBezTo>
                    <a:pt x="157" y="40"/>
                    <a:pt x="157" y="40"/>
                    <a:pt x="157" y="40"/>
                  </a:cubicBezTo>
                  <a:cubicBezTo>
                    <a:pt x="157" y="40"/>
                    <a:pt x="157" y="40"/>
                    <a:pt x="157" y="40"/>
                  </a:cubicBezTo>
                  <a:cubicBezTo>
                    <a:pt x="158" y="40"/>
                    <a:pt x="158" y="40"/>
                    <a:pt x="158" y="40"/>
                  </a:cubicBezTo>
                  <a:cubicBezTo>
                    <a:pt x="159" y="40"/>
                    <a:pt x="159" y="40"/>
                    <a:pt x="159" y="40"/>
                  </a:cubicBezTo>
                  <a:cubicBezTo>
                    <a:pt x="160" y="40"/>
                    <a:pt x="160" y="40"/>
                    <a:pt x="160" y="40"/>
                  </a:cubicBezTo>
                  <a:cubicBezTo>
                    <a:pt x="161" y="39"/>
                    <a:pt x="161" y="39"/>
                    <a:pt x="161" y="39"/>
                  </a:cubicBezTo>
                  <a:cubicBezTo>
                    <a:pt x="162" y="39"/>
                    <a:pt x="162" y="39"/>
                    <a:pt x="162" y="39"/>
                  </a:cubicBezTo>
                  <a:cubicBezTo>
                    <a:pt x="163" y="38"/>
                    <a:pt x="163" y="38"/>
                    <a:pt x="163" y="38"/>
                  </a:cubicBezTo>
                  <a:cubicBezTo>
                    <a:pt x="163" y="38"/>
                    <a:pt x="163" y="38"/>
                    <a:pt x="163" y="38"/>
                  </a:cubicBezTo>
                  <a:cubicBezTo>
                    <a:pt x="164" y="38"/>
                    <a:pt x="164" y="38"/>
                    <a:pt x="164" y="38"/>
                  </a:cubicBezTo>
                  <a:cubicBezTo>
                    <a:pt x="164" y="37"/>
                    <a:pt x="164" y="37"/>
                    <a:pt x="164" y="37"/>
                  </a:cubicBezTo>
                  <a:cubicBezTo>
                    <a:pt x="165" y="36"/>
                    <a:pt x="165" y="36"/>
                    <a:pt x="165" y="36"/>
                  </a:cubicBezTo>
                  <a:cubicBezTo>
                    <a:pt x="166" y="35"/>
                    <a:pt x="166" y="35"/>
                    <a:pt x="166" y="35"/>
                  </a:cubicBezTo>
                  <a:cubicBezTo>
                    <a:pt x="166" y="35"/>
                    <a:pt x="166" y="35"/>
                    <a:pt x="166" y="35"/>
                  </a:cubicBezTo>
                  <a:cubicBezTo>
                    <a:pt x="166" y="34"/>
                    <a:pt x="166" y="34"/>
                    <a:pt x="166" y="34"/>
                  </a:cubicBezTo>
                  <a:cubicBezTo>
                    <a:pt x="167" y="34"/>
                    <a:pt x="167" y="34"/>
                    <a:pt x="167" y="34"/>
                  </a:cubicBezTo>
                  <a:cubicBezTo>
                    <a:pt x="167" y="34"/>
                    <a:pt x="167" y="34"/>
                    <a:pt x="167" y="34"/>
                  </a:cubicBezTo>
                  <a:cubicBezTo>
                    <a:pt x="167" y="34"/>
                    <a:pt x="167" y="34"/>
                    <a:pt x="167" y="34"/>
                  </a:cubicBezTo>
                  <a:cubicBezTo>
                    <a:pt x="167" y="35"/>
                    <a:pt x="167" y="35"/>
                    <a:pt x="167" y="35"/>
                  </a:cubicBezTo>
                  <a:cubicBezTo>
                    <a:pt x="167" y="35"/>
                    <a:pt x="167" y="35"/>
                    <a:pt x="167" y="35"/>
                  </a:cubicBezTo>
                  <a:cubicBezTo>
                    <a:pt x="167" y="36"/>
                    <a:pt x="167" y="36"/>
                    <a:pt x="167" y="36"/>
                  </a:cubicBezTo>
                  <a:cubicBezTo>
                    <a:pt x="167" y="36"/>
                    <a:pt x="167" y="36"/>
                    <a:pt x="167" y="36"/>
                  </a:cubicBezTo>
                  <a:cubicBezTo>
                    <a:pt x="168" y="37"/>
                    <a:pt x="168" y="37"/>
                    <a:pt x="168" y="37"/>
                  </a:cubicBezTo>
                  <a:cubicBezTo>
                    <a:pt x="167" y="38"/>
                    <a:pt x="167" y="38"/>
                    <a:pt x="167" y="38"/>
                  </a:cubicBezTo>
                  <a:cubicBezTo>
                    <a:pt x="167" y="38"/>
                    <a:pt x="167" y="38"/>
                    <a:pt x="167" y="38"/>
                  </a:cubicBezTo>
                  <a:cubicBezTo>
                    <a:pt x="168" y="38"/>
                    <a:pt x="168" y="38"/>
                    <a:pt x="168" y="38"/>
                  </a:cubicBezTo>
                  <a:cubicBezTo>
                    <a:pt x="168" y="37"/>
                    <a:pt x="168" y="37"/>
                    <a:pt x="168" y="37"/>
                  </a:cubicBezTo>
                  <a:cubicBezTo>
                    <a:pt x="168" y="36"/>
                    <a:pt x="168" y="36"/>
                    <a:pt x="168" y="36"/>
                  </a:cubicBezTo>
                  <a:cubicBezTo>
                    <a:pt x="168" y="36"/>
                    <a:pt x="168" y="36"/>
                    <a:pt x="168" y="36"/>
                  </a:cubicBezTo>
                  <a:cubicBezTo>
                    <a:pt x="168" y="35"/>
                    <a:pt x="168" y="35"/>
                    <a:pt x="168" y="35"/>
                  </a:cubicBezTo>
                  <a:cubicBezTo>
                    <a:pt x="168" y="35"/>
                    <a:pt x="168" y="35"/>
                    <a:pt x="168" y="35"/>
                  </a:cubicBezTo>
                  <a:cubicBezTo>
                    <a:pt x="169" y="35"/>
                    <a:pt x="169" y="35"/>
                    <a:pt x="169" y="35"/>
                  </a:cubicBezTo>
                  <a:cubicBezTo>
                    <a:pt x="169" y="36"/>
                    <a:pt x="169" y="36"/>
                    <a:pt x="169" y="36"/>
                  </a:cubicBezTo>
                  <a:cubicBezTo>
                    <a:pt x="169" y="36"/>
                    <a:pt x="169" y="36"/>
                    <a:pt x="169" y="36"/>
                  </a:cubicBezTo>
                  <a:cubicBezTo>
                    <a:pt x="170" y="36"/>
                    <a:pt x="170" y="36"/>
                    <a:pt x="170" y="36"/>
                  </a:cubicBezTo>
                  <a:cubicBezTo>
                    <a:pt x="171" y="36"/>
                    <a:pt x="171" y="36"/>
                    <a:pt x="171" y="36"/>
                  </a:cubicBezTo>
                  <a:cubicBezTo>
                    <a:pt x="171" y="36"/>
                    <a:pt x="171" y="36"/>
                    <a:pt x="171" y="36"/>
                  </a:cubicBezTo>
                  <a:cubicBezTo>
                    <a:pt x="171" y="35"/>
                    <a:pt x="171" y="35"/>
                    <a:pt x="171" y="35"/>
                  </a:cubicBezTo>
                  <a:cubicBezTo>
                    <a:pt x="171" y="35"/>
                    <a:pt x="171" y="35"/>
                    <a:pt x="171" y="35"/>
                  </a:cubicBezTo>
                  <a:cubicBezTo>
                    <a:pt x="171" y="35"/>
                    <a:pt x="171" y="35"/>
                    <a:pt x="171" y="35"/>
                  </a:cubicBezTo>
                  <a:cubicBezTo>
                    <a:pt x="172" y="34"/>
                    <a:pt x="172" y="34"/>
                    <a:pt x="172" y="34"/>
                  </a:cubicBezTo>
                  <a:cubicBezTo>
                    <a:pt x="172" y="34"/>
                    <a:pt x="172" y="34"/>
                    <a:pt x="172" y="34"/>
                  </a:cubicBezTo>
                  <a:cubicBezTo>
                    <a:pt x="172" y="33"/>
                    <a:pt x="172" y="33"/>
                    <a:pt x="172" y="33"/>
                  </a:cubicBezTo>
                  <a:cubicBezTo>
                    <a:pt x="172" y="32"/>
                    <a:pt x="172" y="32"/>
                    <a:pt x="172" y="32"/>
                  </a:cubicBezTo>
                  <a:cubicBezTo>
                    <a:pt x="172" y="32"/>
                    <a:pt x="172" y="32"/>
                    <a:pt x="172" y="32"/>
                  </a:cubicBezTo>
                  <a:cubicBezTo>
                    <a:pt x="173" y="33"/>
                    <a:pt x="173" y="33"/>
                    <a:pt x="173" y="33"/>
                  </a:cubicBezTo>
                  <a:cubicBezTo>
                    <a:pt x="173" y="33"/>
                    <a:pt x="173" y="33"/>
                    <a:pt x="173" y="33"/>
                  </a:cubicBezTo>
                  <a:cubicBezTo>
                    <a:pt x="174" y="33"/>
                    <a:pt x="174" y="33"/>
                    <a:pt x="174" y="33"/>
                  </a:cubicBezTo>
                  <a:cubicBezTo>
                    <a:pt x="175" y="32"/>
                    <a:pt x="175" y="32"/>
                    <a:pt x="175" y="32"/>
                  </a:cubicBezTo>
                  <a:cubicBezTo>
                    <a:pt x="176" y="32"/>
                    <a:pt x="176" y="32"/>
                    <a:pt x="176" y="32"/>
                  </a:cubicBezTo>
                  <a:cubicBezTo>
                    <a:pt x="177" y="32"/>
                    <a:pt x="177" y="32"/>
                    <a:pt x="177" y="32"/>
                  </a:cubicBezTo>
                  <a:cubicBezTo>
                    <a:pt x="177" y="32"/>
                    <a:pt x="177" y="32"/>
                    <a:pt x="177" y="32"/>
                  </a:cubicBezTo>
                  <a:cubicBezTo>
                    <a:pt x="179" y="32"/>
                    <a:pt x="179" y="32"/>
                    <a:pt x="179" y="32"/>
                  </a:cubicBezTo>
                  <a:cubicBezTo>
                    <a:pt x="180" y="32"/>
                    <a:pt x="180" y="32"/>
                    <a:pt x="180" y="32"/>
                  </a:cubicBezTo>
                  <a:cubicBezTo>
                    <a:pt x="181" y="33"/>
                    <a:pt x="181" y="33"/>
                    <a:pt x="181" y="33"/>
                  </a:cubicBezTo>
                  <a:cubicBezTo>
                    <a:pt x="182" y="33"/>
                    <a:pt x="182" y="33"/>
                    <a:pt x="182" y="33"/>
                  </a:cubicBezTo>
                  <a:cubicBezTo>
                    <a:pt x="183" y="33"/>
                    <a:pt x="183" y="33"/>
                    <a:pt x="183" y="33"/>
                  </a:cubicBezTo>
                  <a:cubicBezTo>
                    <a:pt x="183" y="34"/>
                    <a:pt x="183" y="34"/>
                    <a:pt x="183" y="34"/>
                  </a:cubicBezTo>
                  <a:cubicBezTo>
                    <a:pt x="184" y="34"/>
                    <a:pt x="184" y="34"/>
                    <a:pt x="184" y="34"/>
                  </a:cubicBezTo>
                  <a:cubicBezTo>
                    <a:pt x="184" y="34"/>
                    <a:pt x="184" y="34"/>
                    <a:pt x="184" y="34"/>
                  </a:cubicBezTo>
                  <a:cubicBezTo>
                    <a:pt x="185" y="35"/>
                    <a:pt x="185" y="35"/>
                    <a:pt x="185" y="35"/>
                  </a:cubicBezTo>
                  <a:cubicBezTo>
                    <a:pt x="185" y="35"/>
                    <a:pt x="185" y="35"/>
                    <a:pt x="185" y="35"/>
                  </a:cubicBezTo>
                  <a:cubicBezTo>
                    <a:pt x="186" y="36"/>
                    <a:pt x="186" y="36"/>
                    <a:pt x="186" y="36"/>
                  </a:cubicBezTo>
                  <a:cubicBezTo>
                    <a:pt x="186" y="37"/>
                    <a:pt x="186" y="37"/>
                    <a:pt x="186" y="37"/>
                  </a:cubicBezTo>
                  <a:cubicBezTo>
                    <a:pt x="187" y="37"/>
                    <a:pt x="187" y="37"/>
                    <a:pt x="187" y="37"/>
                  </a:cubicBezTo>
                  <a:cubicBezTo>
                    <a:pt x="187" y="38"/>
                    <a:pt x="187" y="38"/>
                    <a:pt x="187" y="38"/>
                  </a:cubicBezTo>
                  <a:cubicBezTo>
                    <a:pt x="187" y="39"/>
                    <a:pt x="187" y="39"/>
                    <a:pt x="187" y="39"/>
                  </a:cubicBezTo>
                  <a:cubicBezTo>
                    <a:pt x="187" y="40"/>
                    <a:pt x="187" y="40"/>
                    <a:pt x="187" y="40"/>
                  </a:cubicBezTo>
                  <a:cubicBezTo>
                    <a:pt x="186" y="40"/>
                    <a:pt x="186" y="40"/>
                    <a:pt x="186" y="40"/>
                  </a:cubicBezTo>
                  <a:cubicBezTo>
                    <a:pt x="185" y="40"/>
                    <a:pt x="185" y="40"/>
                    <a:pt x="185" y="40"/>
                  </a:cubicBezTo>
                  <a:cubicBezTo>
                    <a:pt x="185" y="41"/>
                    <a:pt x="185" y="41"/>
                    <a:pt x="185" y="41"/>
                  </a:cubicBezTo>
                  <a:cubicBezTo>
                    <a:pt x="185" y="41"/>
                    <a:pt x="185" y="41"/>
                    <a:pt x="185" y="41"/>
                  </a:cubicBezTo>
                  <a:cubicBezTo>
                    <a:pt x="184" y="41"/>
                    <a:pt x="184" y="41"/>
                    <a:pt x="184" y="41"/>
                  </a:cubicBezTo>
                  <a:cubicBezTo>
                    <a:pt x="183" y="43"/>
                    <a:pt x="183" y="43"/>
                    <a:pt x="183" y="43"/>
                  </a:cubicBezTo>
                  <a:cubicBezTo>
                    <a:pt x="183" y="43"/>
                    <a:pt x="183" y="43"/>
                    <a:pt x="183" y="43"/>
                  </a:cubicBezTo>
                  <a:cubicBezTo>
                    <a:pt x="182" y="43"/>
                    <a:pt x="182" y="43"/>
                    <a:pt x="182" y="43"/>
                  </a:cubicBezTo>
                  <a:cubicBezTo>
                    <a:pt x="182" y="43"/>
                    <a:pt x="182" y="43"/>
                    <a:pt x="182" y="43"/>
                  </a:cubicBezTo>
                  <a:cubicBezTo>
                    <a:pt x="180" y="42"/>
                    <a:pt x="180" y="42"/>
                    <a:pt x="180" y="42"/>
                  </a:cubicBezTo>
                  <a:cubicBezTo>
                    <a:pt x="180" y="42"/>
                    <a:pt x="180" y="42"/>
                    <a:pt x="180" y="42"/>
                  </a:cubicBezTo>
                  <a:cubicBezTo>
                    <a:pt x="179" y="43"/>
                    <a:pt x="179" y="43"/>
                    <a:pt x="179" y="43"/>
                  </a:cubicBezTo>
                  <a:cubicBezTo>
                    <a:pt x="179" y="44"/>
                    <a:pt x="179" y="44"/>
                    <a:pt x="179" y="44"/>
                  </a:cubicBezTo>
                  <a:cubicBezTo>
                    <a:pt x="179" y="44"/>
                    <a:pt x="179" y="44"/>
                    <a:pt x="179" y="44"/>
                  </a:cubicBezTo>
                  <a:cubicBezTo>
                    <a:pt x="179" y="44"/>
                    <a:pt x="179" y="44"/>
                    <a:pt x="179" y="44"/>
                  </a:cubicBezTo>
                  <a:cubicBezTo>
                    <a:pt x="179" y="45"/>
                    <a:pt x="179" y="45"/>
                    <a:pt x="179" y="45"/>
                  </a:cubicBezTo>
                  <a:cubicBezTo>
                    <a:pt x="180" y="45"/>
                    <a:pt x="180" y="45"/>
                    <a:pt x="180" y="45"/>
                  </a:cubicBezTo>
                  <a:cubicBezTo>
                    <a:pt x="180" y="45"/>
                    <a:pt x="180" y="45"/>
                    <a:pt x="180" y="45"/>
                  </a:cubicBezTo>
                  <a:cubicBezTo>
                    <a:pt x="180" y="46"/>
                    <a:pt x="180" y="46"/>
                    <a:pt x="180" y="46"/>
                  </a:cubicBezTo>
                  <a:cubicBezTo>
                    <a:pt x="180" y="46"/>
                    <a:pt x="180" y="46"/>
                    <a:pt x="180" y="46"/>
                  </a:cubicBezTo>
                  <a:cubicBezTo>
                    <a:pt x="179" y="46"/>
                    <a:pt x="179" y="46"/>
                    <a:pt x="179" y="46"/>
                  </a:cubicBezTo>
                  <a:cubicBezTo>
                    <a:pt x="178" y="46"/>
                    <a:pt x="178" y="46"/>
                    <a:pt x="178" y="46"/>
                  </a:cubicBezTo>
                  <a:cubicBezTo>
                    <a:pt x="177" y="47"/>
                    <a:pt x="177" y="47"/>
                    <a:pt x="177" y="47"/>
                  </a:cubicBezTo>
                  <a:cubicBezTo>
                    <a:pt x="176" y="47"/>
                    <a:pt x="176" y="47"/>
                    <a:pt x="176" y="47"/>
                  </a:cubicBezTo>
                  <a:cubicBezTo>
                    <a:pt x="176" y="47"/>
                    <a:pt x="176" y="47"/>
                    <a:pt x="176" y="47"/>
                  </a:cubicBezTo>
                  <a:cubicBezTo>
                    <a:pt x="175" y="48"/>
                    <a:pt x="175" y="48"/>
                    <a:pt x="175" y="48"/>
                  </a:cubicBezTo>
                  <a:cubicBezTo>
                    <a:pt x="174" y="47"/>
                    <a:pt x="174" y="47"/>
                    <a:pt x="174" y="47"/>
                  </a:cubicBezTo>
                  <a:cubicBezTo>
                    <a:pt x="174" y="47"/>
                    <a:pt x="174" y="47"/>
                    <a:pt x="174" y="47"/>
                  </a:cubicBezTo>
                  <a:cubicBezTo>
                    <a:pt x="173" y="47"/>
                    <a:pt x="173" y="47"/>
                    <a:pt x="173" y="47"/>
                  </a:cubicBezTo>
                  <a:cubicBezTo>
                    <a:pt x="173" y="47"/>
                    <a:pt x="173" y="47"/>
                    <a:pt x="173" y="47"/>
                  </a:cubicBezTo>
                  <a:cubicBezTo>
                    <a:pt x="172" y="47"/>
                    <a:pt x="172" y="47"/>
                    <a:pt x="172" y="47"/>
                  </a:cubicBezTo>
                  <a:cubicBezTo>
                    <a:pt x="172" y="46"/>
                    <a:pt x="172" y="46"/>
                    <a:pt x="172" y="46"/>
                  </a:cubicBezTo>
                  <a:cubicBezTo>
                    <a:pt x="172" y="46"/>
                    <a:pt x="172" y="46"/>
                    <a:pt x="172" y="46"/>
                  </a:cubicBezTo>
                  <a:cubicBezTo>
                    <a:pt x="171" y="47"/>
                    <a:pt x="171" y="47"/>
                    <a:pt x="171" y="47"/>
                  </a:cubicBezTo>
                  <a:cubicBezTo>
                    <a:pt x="171" y="47"/>
                    <a:pt x="171" y="47"/>
                    <a:pt x="171" y="47"/>
                  </a:cubicBezTo>
                  <a:cubicBezTo>
                    <a:pt x="171" y="47"/>
                    <a:pt x="171" y="47"/>
                    <a:pt x="171" y="47"/>
                  </a:cubicBezTo>
                  <a:cubicBezTo>
                    <a:pt x="170" y="47"/>
                    <a:pt x="170" y="47"/>
                    <a:pt x="170" y="47"/>
                  </a:cubicBezTo>
                  <a:cubicBezTo>
                    <a:pt x="170" y="47"/>
                    <a:pt x="170" y="47"/>
                    <a:pt x="170" y="47"/>
                  </a:cubicBezTo>
                  <a:cubicBezTo>
                    <a:pt x="170" y="47"/>
                    <a:pt x="170" y="47"/>
                    <a:pt x="170" y="47"/>
                  </a:cubicBezTo>
                  <a:cubicBezTo>
                    <a:pt x="169" y="47"/>
                    <a:pt x="169" y="47"/>
                    <a:pt x="169" y="47"/>
                  </a:cubicBezTo>
                  <a:cubicBezTo>
                    <a:pt x="169" y="47"/>
                    <a:pt x="169" y="47"/>
                    <a:pt x="169" y="47"/>
                  </a:cubicBezTo>
                  <a:cubicBezTo>
                    <a:pt x="168" y="48"/>
                    <a:pt x="168" y="48"/>
                    <a:pt x="168" y="48"/>
                  </a:cubicBezTo>
                  <a:cubicBezTo>
                    <a:pt x="168" y="48"/>
                    <a:pt x="168" y="48"/>
                    <a:pt x="168" y="48"/>
                  </a:cubicBezTo>
                  <a:cubicBezTo>
                    <a:pt x="167" y="48"/>
                    <a:pt x="167" y="48"/>
                    <a:pt x="167" y="48"/>
                  </a:cubicBezTo>
                  <a:cubicBezTo>
                    <a:pt x="166" y="47"/>
                    <a:pt x="166" y="47"/>
                    <a:pt x="166" y="47"/>
                  </a:cubicBezTo>
                  <a:cubicBezTo>
                    <a:pt x="165" y="48"/>
                    <a:pt x="165" y="48"/>
                    <a:pt x="165" y="48"/>
                  </a:cubicBezTo>
                  <a:cubicBezTo>
                    <a:pt x="165" y="48"/>
                    <a:pt x="165" y="48"/>
                    <a:pt x="165" y="48"/>
                  </a:cubicBezTo>
                  <a:cubicBezTo>
                    <a:pt x="164" y="48"/>
                    <a:pt x="164" y="48"/>
                    <a:pt x="164" y="48"/>
                  </a:cubicBezTo>
                  <a:cubicBezTo>
                    <a:pt x="163" y="48"/>
                    <a:pt x="163" y="48"/>
                    <a:pt x="163" y="48"/>
                  </a:cubicBezTo>
                  <a:cubicBezTo>
                    <a:pt x="164" y="48"/>
                    <a:pt x="164" y="48"/>
                    <a:pt x="164" y="48"/>
                  </a:cubicBezTo>
                  <a:cubicBezTo>
                    <a:pt x="165" y="48"/>
                    <a:pt x="165" y="48"/>
                    <a:pt x="165" y="48"/>
                  </a:cubicBezTo>
                  <a:cubicBezTo>
                    <a:pt x="166" y="48"/>
                    <a:pt x="166" y="48"/>
                    <a:pt x="166" y="48"/>
                  </a:cubicBezTo>
                  <a:cubicBezTo>
                    <a:pt x="167" y="48"/>
                    <a:pt x="167" y="48"/>
                    <a:pt x="167" y="48"/>
                  </a:cubicBezTo>
                  <a:cubicBezTo>
                    <a:pt x="168" y="48"/>
                    <a:pt x="168" y="48"/>
                    <a:pt x="168" y="48"/>
                  </a:cubicBezTo>
                  <a:cubicBezTo>
                    <a:pt x="168" y="48"/>
                    <a:pt x="168" y="48"/>
                    <a:pt x="168" y="48"/>
                  </a:cubicBezTo>
                  <a:cubicBezTo>
                    <a:pt x="169" y="48"/>
                    <a:pt x="169" y="48"/>
                    <a:pt x="169" y="48"/>
                  </a:cubicBezTo>
                  <a:cubicBezTo>
                    <a:pt x="171" y="48"/>
                    <a:pt x="171" y="48"/>
                    <a:pt x="171" y="48"/>
                  </a:cubicBezTo>
                  <a:cubicBezTo>
                    <a:pt x="172" y="49"/>
                    <a:pt x="172" y="49"/>
                    <a:pt x="172" y="49"/>
                  </a:cubicBezTo>
                  <a:cubicBezTo>
                    <a:pt x="172" y="49"/>
                    <a:pt x="172" y="49"/>
                    <a:pt x="172" y="49"/>
                  </a:cubicBezTo>
                  <a:cubicBezTo>
                    <a:pt x="173" y="48"/>
                    <a:pt x="173" y="48"/>
                    <a:pt x="173" y="48"/>
                  </a:cubicBezTo>
                  <a:cubicBezTo>
                    <a:pt x="173" y="48"/>
                    <a:pt x="173" y="48"/>
                    <a:pt x="173" y="48"/>
                  </a:cubicBezTo>
                  <a:cubicBezTo>
                    <a:pt x="174" y="48"/>
                    <a:pt x="174" y="48"/>
                    <a:pt x="174" y="48"/>
                  </a:cubicBezTo>
                  <a:cubicBezTo>
                    <a:pt x="174" y="49"/>
                    <a:pt x="174" y="49"/>
                    <a:pt x="174" y="49"/>
                  </a:cubicBezTo>
                  <a:cubicBezTo>
                    <a:pt x="175" y="49"/>
                    <a:pt x="175" y="49"/>
                    <a:pt x="175" y="49"/>
                  </a:cubicBezTo>
                  <a:cubicBezTo>
                    <a:pt x="175" y="50"/>
                    <a:pt x="175" y="50"/>
                    <a:pt x="175" y="50"/>
                  </a:cubicBezTo>
                  <a:cubicBezTo>
                    <a:pt x="175" y="50"/>
                    <a:pt x="175" y="50"/>
                    <a:pt x="175" y="50"/>
                  </a:cubicBezTo>
                  <a:cubicBezTo>
                    <a:pt x="175" y="51"/>
                    <a:pt x="175" y="51"/>
                    <a:pt x="175" y="51"/>
                  </a:cubicBezTo>
                  <a:cubicBezTo>
                    <a:pt x="174" y="51"/>
                    <a:pt x="174" y="51"/>
                    <a:pt x="174" y="51"/>
                  </a:cubicBezTo>
                  <a:cubicBezTo>
                    <a:pt x="174" y="51"/>
                    <a:pt x="174" y="51"/>
                    <a:pt x="174" y="51"/>
                  </a:cubicBezTo>
                  <a:cubicBezTo>
                    <a:pt x="174" y="51"/>
                    <a:pt x="174" y="51"/>
                    <a:pt x="174" y="51"/>
                  </a:cubicBezTo>
                  <a:cubicBezTo>
                    <a:pt x="174" y="52"/>
                    <a:pt x="174" y="52"/>
                    <a:pt x="174" y="52"/>
                  </a:cubicBezTo>
                  <a:cubicBezTo>
                    <a:pt x="173" y="52"/>
                    <a:pt x="173" y="52"/>
                    <a:pt x="173" y="52"/>
                  </a:cubicBezTo>
                  <a:cubicBezTo>
                    <a:pt x="171" y="53"/>
                    <a:pt x="171" y="53"/>
                    <a:pt x="171" y="53"/>
                  </a:cubicBezTo>
                  <a:cubicBezTo>
                    <a:pt x="171" y="52"/>
                    <a:pt x="171" y="52"/>
                    <a:pt x="171" y="52"/>
                  </a:cubicBezTo>
                  <a:cubicBezTo>
                    <a:pt x="170" y="53"/>
                    <a:pt x="170" y="53"/>
                    <a:pt x="170" y="53"/>
                  </a:cubicBezTo>
                  <a:cubicBezTo>
                    <a:pt x="168" y="53"/>
                    <a:pt x="168" y="53"/>
                    <a:pt x="168" y="53"/>
                  </a:cubicBezTo>
                  <a:cubicBezTo>
                    <a:pt x="168" y="52"/>
                    <a:pt x="168" y="52"/>
                    <a:pt x="168" y="52"/>
                  </a:cubicBezTo>
                  <a:cubicBezTo>
                    <a:pt x="166" y="51"/>
                    <a:pt x="166" y="51"/>
                    <a:pt x="166" y="51"/>
                  </a:cubicBezTo>
                  <a:cubicBezTo>
                    <a:pt x="165" y="51"/>
                    <a:pt x="165" y="51"/>
                    <a:pt x="165" y="51"/>
                  </a:cubicBezTo>
                  <a:cubicBezTo>
                    <a:pt x="164" y="51"/>
                    <a:pt x="164" y="51"/>
                    <a:pt x="164" y="51"/>
                  </a:cubicBezTo>
                  <a:cubicBezTo>
                    <a:pt x="164" y="51"/>
                    <a:pt x="164" y="51"/>
                    <a:pt x="164" y="51"/>
                  </a:cubicBezTo>
                  <a:cubicBezTo>
                    <a:pt x="163" y="52"/>
                    <a:pt x="163" y="52"/>
                    <a:pt x="163" y="52"/>
                  </a:cubicBezTo>
                  <a:cubicBezTo>
                    <a:pt x="162" y="53"/>
                    <a:pt x="162" y="53"/>
                    <a:pt x="162" y="53"/>
                  </a:cubicBezTo>
                  <a:cubicBezTo>
                    <a:pt x="162" y="53"/>
                    <a:pt x="162" y="53"/>
                    <a:pt x="162" y="53"/>
                  </a:cubicBezTo>
                  <a:cubicBezTo>
                    <a:pt x="161" y="53"/>
                    <a:pt x="161" y="53"/>
                    <a:pt x="161" y="53"/>
                  </a:cubicBezTo>
                  <a:cubicBezTo>
                    <a:pt x="162" y="54"/>
                    <a:pt x="162" y="54"/>
                    <a:pt x="162" y="54"/>
                  </a:cubicBezTo>
                  <a:cubicBezTo>
                    <a:pt x="162" y="54"/>
                    <a:pt x="162" y="54"/>
                    <a:pt x="162" y="54"/>
                  </a:cubicBezTo>
                  <a:cubicBezTo>
                    <a:pt x="162" y="54"/>
                    <a:pt x="162" y="54"/>
                    <a:pt x="162" y="54"/>
                  </a:cubicBezTo>
                  <a:cubicBezTo>
                    <a:pt x="162" y="55"/>
                    <a:pt x="162" y="55"/>
                    <a:pt x="162" y="55"/>
                  </a:cubicBezTo>
                  <a:cubicBezTo>
                    <a:pt x="162" y="55"/>
                    <a:pt x="162" y="55"/>
                    <a:pt x="162" y="55"/>
                  </a:cubicBezTo>
                  <a:cubicBezTo>
                    <a:pt x="161" y="55"/>
                    <a:pt x="161" y="55"/>
                    <a:pt x="161" y="55"/>
                  </a:cubicBezTo>
                  <a:cubicBezTo>
                    <a:pt x="161" y="55"/>
                    <a:pt x="161" y="55"/>
                    <a:pt x="161" y="55"/>
                  </a:cubicBezTo>
                  <a:cubicBezTo>
                    <a:pt x="162" y="56"/>
                    <a:pt x="162" y="56"/>
                    <a:pt x="162" y="56"/>
                  </a:cubicBezTo>
                  <a:cubicBezTo>
                    <a:pt x="163" y="56"/>
                    <a:pt x="163" y="56"/>
                    <a:pt x="163" y="56"/>
                  </a:cubicBezTo>
                  <a:cubicBezTo>
                    <a:pt x="163" y="56"/>
                    <a:pt x="163" y="56"/>
                    <a:pt x="163" y="56"/>
                  </a:cubicBezTo>
                  <a:cubicBezTo>
                    <a:pt x="163" y="56"/>
                    <a:pt x="163" y="56"/>
                    <a:pt x="163" y="56"/>
                  </a:cubicBezTo>
                  <a:cubicBezTo>
                    <a:pt x="164" y="55"/>
                    <a:pt x="164" y="55"/>
                    <a:pt x="164" y="55"/>
                  </a:cubicBezTo>
                  <a:cubicBezTo>
                    <a:pt x="165" y="54"/>
                    <a:pt x="165" y="54"/>
                    <a:pt x="165" y="54"/>
                  </a:cubicBezTo>
                  <a:cubicBezTo>
                    <a:pt x="166" y="54"/>
                    <a:pt x="166" y="54"/>
                    <a:pt x="166" y="54"/>
                  </a:cubicBezTo>
                  <a:cubicBezTo>
                    <a:pt x="167" y="54"/>
                    <a:pt x="167" y="54"/>
                    <a:pt x="167" y="54"/>
                  </a:cubicBezTo>
                  <a:cubicBezTo>
                    <a:pt x="168" y="53"/>
                    <a:pt x="168" y="53"/>
                    <a:pt x="168" y="53"/>
                  </a:cubicBezTo>
                  <a:cubicBezTo>
                    <a:pt x="169" y="53"/>
                    <a:pt x="169" y="53"/>
                    <a:pt x="169" y="53"/>
                  </a:cubicBezTo>
                  <a:cubicBezTo>
                    <a:pt x="169" y="54"/>
                    <a:pt x="169" y="54"/>
                    <a:pt x="169" y="54"/>
                  </a:cubicBezTo>
                  <a:cubicBezTo>
                    <a:pt x="170" y="54"/>
                    <a:pt x="170" y="54"/>
                    <a:pt x="170" y="54"/>
                  </a:cubicBezTo>
                  <a:cubicBezTo>
                    <a:pt x="170" y="54"/>
                    <a:pt x="170" y="54"/>
                    <a:pt x="170" y="54"/>
                  </a:cubicBezTo>
                  <a:cubicBezTo>
                    <a:pt x="171" y="54"/>
                    <a:pt x="171" y="54"/>
                    <a:pt x="171" y="54"/>
                  </a:cubicBezTo>
                  <a:cubicBezTo>
                    <a:pt x="171" y="55"/>
                    <a:pt x="171" y="55"/>
                    <a:pt x="171" y="55"/>
                  </a:cubicBezTo>
                  <a:cubicBezTo>
                    <a:pt x="171" y="55"/>
                    <a:pt x="171" y="55"/>
                    <a:pt x="171" y="55"/>
                  </a:cubicBezTo>
                  <a:cubicBezTo>
                    <a:pt x="170" y="56"/>
                    <a:pt x="170" y="56"/>
                    <a:pt x="170" y="56"/>
                  </a:cubicBezTo>
                  <a:cubicBezTo>
                    <a:pt x="169" y="57"/>
                    <a:pt x="169" y="57"/>
                    <a:pt x="169" y="57"/>
                  </a:cubicBezTo>
                  <a:cubicBezTo>
                    <a:pt x="169" y="57"/>
                    <a:pt x="169" y="57"/>
                    <a:pt x="169" y="57"/>
                  </a:cubicBezTo>
                  <a:cubicBezTo>
                    <a:pt x="168" y="58"/>
                    <a:pt x="168" y="58"/>
                    <a:pt x="168" y="58"/>
                  </a:cubicBezTo>
                  <a:cubicBezTo>
                    <a:pt x="167" y="59"/>
                    <a:pt x="167" y="59"/>
                    <a:pt x="167" y="59"/>
                  </a:cubicBezTo>
                  <a:cubicBezTo>
                    <a:pt x="166" y="60"/>
                    <a:pt x="166" y="60"/>
                    <a:pt x="166" y="60"/>
                  </a:cubicBezTo>
                  <a:cubicBezTo>
                    <a:pt x="165" y="62"/>
                    <a:pt x="165" y="62"/>
                    <a:pt x="165" y="62"/>
                  </a:cubicBezTo>
                  <a:cubicBezTo>
                    <a:pt x="165" y="63"/>
                    <a:pt x="165" y="63"/>
                    <a:pt x="165" y="63"/>
                  </a:cubicBezTo>
                  <a:cubicBezTo>
                    <a:pt x="164" y="63"/>
                    <a:pt x="164" y="63"/>
                    <a:pt x="164" y="63"/>
                  </a:cubicBezTo>
                  <a:cubicBezTo>
                    <a:pt x="164" y="64"/>
                    <a:pt x="164" y="64"/>
                    <a:pt x="164" y="64"/>
                  </a:cubicBezTo>
                  <a:cubicBezTo>
                    <a:pt x="164" y="65"/>
                    <a:pt x="164" y="65"/>
                    <a:pt x="164" y="65"/>
                  </a:cubicBezTo>
                  <a:cubicBezTo>
                    <a:pt x="164" y="65"/>
                    <a:pt x="164" y="65"/>
                    <a:pt x="164" y="65"/>
                  </a:cubicBezTo>
                  <a:cubicBezTo>
                    <a:pt x="163" y="66"/>
                    <a:pt x="163" y="66"/>
                    <a:pt x="163" y="66"/>
                  </a:cubicBezTo>
                  <a:cubicBezTo>
                    <a:pt x="163" y="67"/>
                    <a:pt x="163" y="67"/>
                    <a:pt x="163" y="67"/>
                  </a:cubicBezTo>
                  <a:cubicBezTo>
                    <a:pt x="163" y="68"/>
                    <a:pt x="163" y="68"/>
                    <a:pt x="163" y="68"/>
                  </a:cubicBezTo>
                  <a:cubicBezTo>
                    <a:pt x="162" y="70"/>
                    <a:pt x="162" y="70"/>
                    <a:pt x="162" y="70"/>
                  </a:cubicBezTo>
                  <a:cubicBezTo>
                    <a:pt x="163" y="70"/>
                    <a:pt x="163" y="70"/>
                    <a:pt x="163" y="70"/>
                  </a:cubicBezTo>
                  <a:cubicBezTo>
                    <a:pt x="163" y="71"/>
                    <a:pt x="163" y="71"/>
                    <a:pt x="163" y="71"/>
                  </a:cubicBezTo>
                  <a:cubicBezTo>
                    <a:pt x="162" y="72"/>
                    <a:pt x="162" y="72"/>
                    <a:pt x="162" y="72"/>
                  </a:cubicBezTo>
                  <a:cubicBezTo>
                    <a:pt x="162" y="72"/>
                    <a:pt x="162" y="72"/>
                    <a:pt x="162" y="72"/>
                  </a:cubicBezTo>
                  <a:cubicBezTo>
                    <a:pt x="161" y="73"/>
                    <a:pt x="161" y="73"/>
                    <a:pt x="161" y="73"/>
                  </a:cubicBezTo>
                  <a:cubicBezTo>
                    <a:pt x="162" y="74"/>
                    <a:pt x="162" y="74"/>
                    <a:pt x="162" y="74"/>
                  </a:cubicBezTo>
                  <a:cubicBezTo>
                    <a:pt x="161" y="74"/>
                    <a:pt x="161" y="74"/>
                    <a:pt x="161" y="74"/>
                  </a:cubicBezTo>
                  <a:cubicBezTo>
                    <a:pt x="161" y="75"/>
                    <a:pt x="161" y="75"/>
                    <a:pt x="161" y="75"/>
                  </a:cubicBezTo>
                  <a:cubicBezTo>
                    <a:pt x="161" y="76"/>
                    <a:pt x="161" y="76"/>
                    <a:pt x="161" y="76"/>
                  </a:cubicBezTo>
                  <a:cubicBezTo>
                    <a:pt x="160" y="77"/>
                    <a:pt x="160" y="77"/>
                    <a:pt x="160" y="77"/>
                  </a:cubicBezTo>
                  <a:cubicBezTo>
                    <a:pt x="160" y="77"/>
                    <a:pt x="160" y="77"/>
                    <a:pt x="160" y="77"/>
                  </a:cubicBezTo>
                  <a:cubicBezTo>
                    <a:pt x="159" y="77"/>
                    <a:pt x="159" y="77"/>
                    <a:pt x="159" y="77"/>
                  </a:cubicBezTo>
                  <a:cubicBezTo>
                    <a:pt x="159" y="77"/>
                    <a:pt x="159" y="77"/>
                    <a:pt x="159" y="77"/>
                  </a:cubicBezTo>
                  <a:cubicBezTo>
                    <a:pt x="159" y="76"/>
                    <a:pt x="159" y="76"/>
                    <a:pt x="159" y="76"/>
                  </a:cubicBezTo>
                  <a:cubicBezTo>
                    <a:pt x="158" y="76"/>
                    <a:pt x="158" y="76"/>
                    <a:pt x="158" y="76"/>
                  </a:cubicBezTo>
                  <a:cubicBezTo>
                    <a:pt x="158" y="76"/>
                    <a:pt x="158" y="76"/>
                    <a:pt x="158" y="76"/>
                  </a:cubicBezTo>
                  <a:cubicBezTo>
                    <a:pt x="159" y="75"/>
                    <a:pt x="159" y="75"/>
                    <a:pt x="159" y="75"/>
                  </a:cubicBezTo>
                  <a:cubicBezTo>
                    <a:pt x="158" y="75"/>
                    <a:pt x="158" y="75"/>
                    <a:pt x="158" y="75"/>
                  </a:cubicBezTo>
                  <a:cubicBezTo>
                    <a:pt x="158" y="75"/>
                    <a:pt x="158" y="75"/>
                    <a:pt x="158" y="75"/>
                  </a:cubicBezTo>
                  <a:cubicBezTo>
                    <a:pt x="157" y="75"/>
                    <a:pt x="157" y="75"/>
                    <a:pt x="157" y="75"/>
                  </a:cubicBezTo>
                  <a:cubicBezTo>
                    <a:pt x="157" y="75"/>
                    <a:pt x="157" y="75"/>
                    <a:pt x="157" y="75"/>
                  </a:cubicBezTo>
                  <a:cubicBezTo>
                    <a:pt x="157" y="75"/>
                    <a:pt x="157" y="75"/>
                    <a:pt x="157" y="75"/>
                  </a:cubicBezTo>
                  <a:cubicBezTo>
                    <a:pt x="157" y="76"/>
                    <a:pt x="157" y="76"/>
                    <a:pt x="157" y="76"/>
                  </a:cubicBezTo>
                  <a:cubicBezTo>
                    <a:pt x="157" y="76"/>
                    <a:pt x="157" y="76"/>
                    <a:pt x="157" y="76"/>
                  </a:cubicBezTo>
                  <a:cubicBezTo>
                    <a:pt x="157" y="76"/>
                    <a:pt x="157" y="76"/>
                    <a:pt x="157" y="76"/>
                  </a:cubicBezTo>
                  <a:cubicBezTo>
                    <a:pt x="157" y="77"/>
                    <a:pt x="157" y="77"/>
                    <a:pt x="157" y="77"/>
                  </a:cubicBezTo>
                  <a:cubicBezTo>
                    <a:pt x="157" y="77"/>
                    <a:pt x="157" y="77"/>
                    <a:pt x="157" y="77"/>
                  </a:cubicBezTo>
                  <a:cubicBezTo>
                    <a:pt x="157" y="78"/>
                    <a:pt x="157" y="78"/>
                    <a:pt x="157" y="78"/>
                  </a:cubicBezTo>
                  <a:cubicBezTo>
                    <a:pt x="158" y="78"/>
                    <a:pt x="158" y="78"/>
                    <a:pt x="158" y="78"/>
                  </a:cubicBezTo>
                  <a:cubicBezTo>
                    <a:pt x="158" y="78"/>
                    <a:pt x="158" y="78"/>
                    <a:pt x="158" y="78"/>
                  </a:cubicBezTo>
                  <a:cubicBezTo>
                    <a:pt x="159" y="79"/>
                    <a:pt x="159" y="79"/>
                    <a:pt x="159" y="79"/>
                  </a:cubicBezTo>
                  <a:cubicBezTo>
                    <a:pt x="159" y="80"/>
                    <a:pt x="159" y="80"/>
                    <a:pt x="159" y="80"/>
                  </a:cubicBezTo>
                  <a:cubicBezTo>
                    <a:pt x="160" y="80"/>
                    <a:pt x="160" y="80"/>
                    <a:pt x="160" y="80"/>
                  </a:cubicBezTo>
                  <a:cubicBezTo>
                    <a:pt x="160" y="80"/>
                    <a:pt x="160" y="80"/>
                    <a:pt x="160" y="80"/>
                  </a:cubicBezTo>
                  <a:cubicBezTo>
                    <a:pt x="161" y="81"/>
                    <a:pt x="161" y="81"/>
                    <a:pt x="161" y="81"/>
                  </a:cubicBezTo>
                  <a:cubicBezTo>
                    <a:pt x="162" y="82"/>
                    <a:pt x="162" y="82"/>
                    <a:pt x="162" y="82"/>
                  </a:cubicBezTo>
                  <a:cubicBezTo>
                    <a:pt x="161" y="82"/>
                    <a:pt x="161" y="82"/>
                    <a:pt x="161" y="82"/>
                  </a:cubicBezTo>
                  <a:cubicBezTo>
                    <a:pt x="161" y="83"/>
                    <a:pt x="161" y="83"/>
                    <a:pt x="161" y="83"/>
                  </a:cubicBezTo>
                  <a:cubicBezTo>
                    <a:pt x="160" y="82"/>
                    <a:pt x="160" y="82"/>
                    <a:pt x="160" y="82"/>
                  </a:cubicBezTo>
                  <a:cubicBezTo>
                    <a:pt x="159" y="81"/>
                    <a:pt x="159" y="81"/>
                    <a:pt x="159" y="81"/>
                  </a:cubicBezTo>
                  <a:cubicBezTo>
                    <a:pt x="159" y="81"/>
                    <a:pt x="159" y="81"/>
                    <a:pt x="159" y="81"/>
                  </a:cubicBezTo>
                  <a:cubicBezTo>
                    <a:pt x="159" y="81"/>
                    <a:pt x="159" y="81"/>
                    <a:pt x="159" y="81"/>
                  </a:cubicBezTo>
                  <a:cubicBezTo>
                    <a:pt x="158" y="80"/>
                    <a:pt x="158" y="80"/>
                    <a:pt x="158" y="80"/>
                  </a:cubicBezTo>
                  <a:cubicBezTo>
                    <a:pt x="158" y="81"/>
                    <a:pt x="158" y="81"/>
                    <a:pt x="158" y="81"/>
                  </a:cubicBezTo>
                  <a:cubicBezTo>
                    <a:pt x="158" y="81"/>
                    <a:pt x="158" y="81"/>
                    <a:pt x="158" y="81"/>
                  </a:cubicBezTo>
                  <a:cubicBezTo>
                    <a:pt x="158" y="82"/>
                    <a:pt x="158" y="82"/>
                    <a:pt x="158" y="82"/>
                  </a:cubicBezTo>
                  <a:cubicBezTo>
                    <a:pt x="158" y="82"/>
                    <a:pt x="158" y="82"/>
                    <a:pt x="158" y="82"/>
                  </a:cubicBezTo>
                  <a:cubicBezTo>
                    <a:pt x="158" y="82"/>
                    <a:pt x="158" y="82"/>
                    <a:pt x="158" y="82"/>
                  </a:cubicBezTo>
                  <a:cubicBezTo>
                    <a:pt x="158" y="82"/>
                    <a:pt x="158" y="82"/>
                    <a:pt x="158" y="82"/>
                  </a:cubicBezTo>
                  <a:cubicBezTo>
                    <a:pt x="158" y="82"/>
                    <a:pt x="158" y="82"/>
                    <a:pt x="158" y="82"/>
                  </a:cubicBezTo>
                  <a:cubicBezTo>
                    <a:pt x="157" y="82"/>
                    <a:pt x="157" y="82"/>
                    <a:pt x="157" y="82"/>
                  </a:cubicBezTo>
                  <a:cubicBezTo>
                    <a:pt x="158" y="83"/>
                    <a:pt x="158" y="83"/>
                    <a:pt x="158" y="83"/>
                  </a:cubicBezTo>
                  <a:cubicBezTo>
                    <a:pt x="158" y="83"/>
                    <a:pt x="158" y="83"/>
                    <a:pt x="158" y="83"/>
                  </a:cubicBezTo>
                  <a:cubicBezTo>
                    <a:pt x="158" y="83"/>
                    <a:pt x="158" y="83"/>
                    <a:pt x="158" y="83"/>
                  </a:cubicBezTo>
                  <a:cubicBezTo>
                    <a:pt x="158" y="84"/>
                    <a:pt x="158" y="84"/>
                    <a:pt x="158" y="84"/>
                  </a:cubicBezTo>
                  <a:cubicBezTo>
                    <a:pt x="158" y="84"/>
                    <a:pt x="158" y="84"/>
                    <a:pt x="158" y="84"/>
                  </a:cubicBezTo>
                  <a:cubicBezTo>
                    <a:pt x="159" y="84"/>
                    <a:pt x="159" y="84"/>
                    <a:pt x="159" y="84"/>
                  </a:cubicBezTo>
                  <a:cubicBezTo>
                    <a:pt x="159" y="84"/>
                    <a:pt x="159" y="84"/>
                    <a:pt x="159" y="84"/>
                  </a:cubicBezTo>
                  <a:cubicBezTo>
                    <a:pt x="160" y="84"/>
                    <a:pt x="160" y="84"/>
                    <a:pt x="160" y="84"/>
                  </a:cubicBezTo>
                  <a:cubicBezTo>
                    <a:pt x="160" y="85"/>
                    <a:pt x="160" y="85"/>
                    <a:pt x="160" y="85"/>
                  </a:cubicBezTo>
                  <a:cubicBezTo>
                    <a:pt x="160" y="85"/>
                    <a:pt x="160" y="85"/>
                    <a:pt x="160" y="85"/>
                  </a:cubicBezTo>
                  <a:cubicBezTo>
                    <a:pt x="160" y="85"/>
                    <a:pt x="160" y="85"/>
                    <a:pt x="160" y="85"/>
                  </a:cubicBezTo>
                  <a:cubicBezTo>
                    <a:pt x="160" y="85"/>
                    <a:pt x="160" y="85"/>
                    <a:pt x="160" y="85"/>
                  </a:cubicBezTo>
                  <a:cubicBezTo>
                    <a:pt x="161" y="84"/>
                    <a:pt x="161" y="84"/>
                    <a:pt x="161" y="84"/>
                  </a:cubicBezTo>
                  <a:cubicBezTo>
                    <a:pt x="162" y="84"/>
                    <a:pt x="162" y="84"/>
                    <a:pt x="162" y="84"/>
                  </a:cubicBezTo>
                  <a:cubicBezTo>
                    <a:pt x="162" y="84"/>
                    <a:pt x="162" y="84"/>
                    <a:pt x="162" y="84"/>
                  </a:cubicBezTo>
                  <a:cubicBezTo>
                    <a:pt x="162" y="84"/>
                    <a:pt x="162" y="84"/>
                    <a:pt x="162" y="84"/>
                  </a:cubicBezTo>
                  <a:cubicBezTo>
                    <a:pt x="162" y="84"/>
                    <a:pt x="162" y="84"/>
                    <a:pt x="162" y="84"/>
                  </a:cubicBezTo>
                  <a:cubicBezTo>
                    <a:pt x="163" y="84"/>
                    <a:pt x="163" y="84"/>
                    <a:pt x="163" y="84"/>
                  </a:cubicBezTo>
                  <a:cubicBezTo>
                    <a:pt x="163" y="85"/>
                    <a:pt x="163" y="85"/>
                    <a:pt x="163" y="85"/>
                  </a:cubicBezTo>
                  <a:cubicBezTo>
                    <a:pt x="164" y="85"/>
                    <a:pt x="164" y="85"/>
                    <a:pt x="164" y="85"/>
                  </a:cubicBezTo>
                  <a:cubicBezTo>
                    <a:pt x="164" y="86"/>
                    <a:pt x="164" y="86"/>
                    <a:pt x="164" y="86"/>
                  </a:cubicBezTo>
                  <a:cubicBezTo>
                    <a:pt x="164" y="86"/>
                    <a:pt x="164" y="86"/>
                    <a:pt x="164" y="86"/>
                  </a:cubicBezTo>
                  <a:cubicBezTo>
                    <a:pt x="164" y="87"/>
                    <a:pt x="164" y="87"/>
                    <a:pt x="164" y="87"/>
                  </a:cubicBezTo>
                  <a:cubicBezTo>
                    <a:pt x="163" y="88"/>
                    <a:pt x="163" y="88"/>
                    <a:pt x="163" y="88"/>
                  </a:cubicBezTo>
                  <a:cubicBezTo>
                    <a:pt x="163" y="89"/>
                    <a:pt x="163" y="89"/>
                    <a:pt x="163" y="89"/>
                  </a:cubicBezTo>
                  <a:cubicBezTo>
                    <a:pt x="163" y="89"/>
                    <a:pt x="163" y="89"/>
                    <a:pt x="163" y="89"/>
                  </a:cubicBezTo>
                  <a:cubicBezTo>
                    <a:pt x="163" y="90"/>
                    <a:pt x="163" y="90"/>
                    <a:pt x="163" y="90"/>
                  </a:cubicBezTo>
                  <a:cubicBezTo>
                    <a:pt x="163" y="91"/>
                    <a:pt x="163" y="91"/>
                    <a:pt x="163" y="91"/>
                  </a:cubicBezTo>
                  <a:cubicBezTo>
                    <a:pt x="163" y="91"/>
                    <a:pt x="163" y="91"/>
                    <a:pt x="163" y="91"/>
                  </a:cubicBezTo>
                  <a:cubicBezTo>
                    <a:pt x="162" y="92"/>
                    <a:pt x="162" y="92"/>
                    <a:pt x="162" y="92"/>
                  </a:cubicBezTo>
                  <a:cubicBezTo>
                    <a:pt x="162" y="91"/>
                    <a:pt x="162" y="91"/>
                    <a:pt x="162" y="91"/>
                  </a:cubicBezTo>
                  <a:cubicBezTo>
                    <a:pt x="162" y="91"/>
                    <a:pt x="162" y="91"/>
                    <a:pt x="162" y="91"/>
                  </a:cubicBezTo>
                  <a:cubicBezTo>
                    <a:pt x="161" y="91"/>
                    <a:pt x="161" y="91"/>
                    <a:pt x="161" y="91"/>
                  </a:cubicBezTo>
                  <a:cubicBezTo>
                    <a:pt x="160" y="90"/>
                    <a:pt x="160" y="90"/>
                    <a:pt x="160" y="90"/>
                  </a:cubicBezTo>
                  <a:cubicBezTo>
                    <a:pt x="160" y="90"/>
                    <a:pt x="160" y="90"/>
                    <a:pt x="160" y="90"/>
                  </a:cubicBezTo>
                  <a:cubicBezTo>
                    <a:pt x="160" y="90"/>
                    <a:pt x="160" y="90"/>
                    <a:pt x="160" y="90"/>
                  </a:cubicBezTo>
                  <a:cubicBezTo>
                    <a:pt x="159" y="90"/>
                    <a:pt x="159" y="90"/>
                    <a:pt x="159" y="90"/>
                  </a:cubicBezTo>
                  <a:cubicBezTo>
                    <a:pt x="159" y="90"/>
                    <a:pt x="159" y="90"/>
                    <a:pt x="159" y="90"/>
                  </a:cubicBezTo>
                  <a:cubicBezTo>
                    <a:pt x="159" y="89"/>
                    <a:pt x="159" y="89"/>
                    <a:pt x="159" y="89"/>
                  </a:cubicBezTo>
                  <a:cubicBezTo>
                    <a:pt x="158" y="88"/>
                    <a:pt x="158" y="88"/>
                    <a:pt x="158" y="88"/>
                  </a:cubicBezTo>
                  <a:cubicBezTo>
                    <a:pt x="158" y="88"/>
                    <a:pt x="158" y="88"/>
                    <a:pt x="158" y="88"/>
                  </a:cubicBezTo>
                  <a:cubicBezTo>
                    <a:pt x="158" y="89"/>
                    <a:pt x="158" y="89"/>
                    <a:pt x="158" y="89"/>
                  </a:cubicBezTo>
                  <a:cubicBezTo>
                    <a:pt x="157" y="88"/>
                    <a:pt x="157" y="88"/>
                    <a:pt x="157" y="88"/>
                  </a:cubicBezTo>
                  <a:cubicBezTo>
                    <a:pt x="157" y="88"/>
                    <a:pt x="157" y="88"/>
                    <a:pt x="157" y="88"/>
                  </a:cubicBezTo>
                  <a:cubicBezTo>
                    <a:pt x="156" y="88"/>
                    <a:pt x="156" y="88"/>
                    <a:pt x="156" y="88"/>
                  </a:cubicBezTo>
                  <a:cubicBezTo>
                    <a:pt x="155" y="88"/>
                    <a:pt x="155" y="88"/>
                    <a:pt x="155" y="88"/>
                  </a:cubicBezTo>
                  <a:cubicBezTo>
                    <a:pt x="156" y="88"/>
                    <a:pt x="156" y="88"/>
                    <a:pt x="156" y="88"/>
                  </a:cubicBezTo>
                  <a:cubicBezTo>
                    <a:pt x="156" y="89"/>
                    <a:pt x="156" y="89"/>
                    <a:pt x="156" y="89"/>
                  </a:cubicBezTo>
                  <a:cubicBezTo>
                    <a:pt x="155" y="89"/>
                    <a:pt x="155" y="89"/>
                    <a:pt x="155" y="89"/>
                  </a:cubicBezTo>
                  <a:cubicBezTo>
                    <a:pt x="155" y="89"/>
                    <a:pt x="155" y="89"/>
                    <a:pt x="155" y="89"/>
                  </a:cubicBezTo>
                  <a:cubicBezTo>
                    <a:pt x="154" y="88"/>
                    <a:pt x="154" y="88"/>
                    <a:pt x="154" y="88"/>
                  </a:cubicBezTo>
                  <a:cubicBezTo>
                    <a:pt x="153" y="89"/>
                    <a:pt x="153" y="89"/>
                    <a:pt x="153" y="89"/>
                  </a:cubicBezTo>
                  <a:cubicBezTo>
                    <a:pt x="154" y="89"/>
                    <a:pt x="154" y="89"/>
                    <a:pt x="154" y="89"/>
                  </a:cubicBezTo>
                  <a:cubicBezTo>
                    <a:pt x="154" y="89"/>
                    <a:pt x="154" y="89"/>
                    <a:pt x="154" y="89"/>
                  </a:cubicBezTo>
                  <a:cubicBezTo>
                    <a:pt x="155" y="89"/>
                    <a:pt x="155" y="89"/>
                    <a:pt x="155" y="89"/>
                  </a:cubicBezTo>
                  <a:cubicBezTo>
                    <a:pt x="155" y="89"/>
                    <a:pt x="155" y="89"/>
                    <a:pt x="155" y="89"/>
                  </a:cubicBezTo>
                  <a:cubicBezTo>
                    <a:pt x="155" y="90"/>
                    <a:pt x="155" y="90"/>
                    <a:pt x="155" y="90"/>
                  </a:cubicBezTo>
                  <a:cubicBezTo>
                    <a:pt x="155" y="90"/>
                    <a:pt x="155" y="90"/>
                    <a:pt x="155" y="90"/>
                  </a:cubicBezTo>
                  <a:cubicBezTo>
                    <a:pt x="154" y="91"/>
                    <a:pt x="154" y="91"/>
                    <a:pt x="154" y="91"/>
                  </a:cubicBezTo>
                  <a:cubicBezTo>
                    <a:pt x="153" y="91"/>
                    <a:pt x="153" y="91"/>
                    <a:pt x="153" y="91"/>
                  </a:cubicBezTo>
                  <a:cubicBezTo>
                    <a:pt x="152" y="91"/>
                    <a:pt x="152" y="91"/>
                    <a:pt x="152" y="91"/>
                  </a:cubicBezTo>
                  <a:cubicBezTo>
                    <a:pt x="152" y="90"/>
                    <a:pt x="152" y="90"/>
                    <a:pt x="152" y="90"/>
                  </a:cubicBezTo>
                  <a:cubicBezTo>
                    <a:pt x="152" y="90"/>
                    <a:pt x="152" y="90"/>
                    <a:pt x="152" y="90"/>
                  </a:cubicBezTo>
                  <a:cubicBezTo>
                    <a:pt x="152" y="90"/>
                    <a:pt x="152" y="90"/>
                    <a:pt x="152" y="90"/>
                  </a:cubicBezTo>
                  <a:cubicBezTo>
                    <a:pt x="151" y="90"/>
                    <a:pt x="151" y="90"/>
                    <a:pt x="151" y="90"/>
                  </a:cubicBezTo>
                  <a:cubicBezTo>
                    <a:pt x="152" y="91"/>
                    <a:pt x="152" y="91"/>
                    <a:pt x="152" y="91"/>
                  </a:cubicBezTo>
                  <a:cubicBezTo>
                    <a:pt x="152" y="91"/>
                    <a:pt x="152" y="91"/>
                    <a:pt x="152" y="91"/>
                  </a:cubicBezTo>
                  <a:cubicBezTo>
                    <a:pt x="151" y="91"/>
                    <a:pt x="151" y="91"/>
                    <a:pt x="151" y="91"/>
                  </a:cubicBezTo>
                  <a:cubicBezTo>
                    <a:pt x="152" y="92"/>
                    <a:pt x="152" y="92"/>
                    <a:pt x="152" y="92"/>
                  </a:cubicBezTo>
                  <a:cubicBezTo>
                    <a:pt x="152" y="92"/>
                    <a:pt x="152" y="92"/>
                    <a:pt x="152" y="92"/>
                  </a:cubicBezTo>
                  <a:cubicBezTo>
                    <a:pt x="151" y="92"/>
                    <a:pt x="151" y="92"/>
                    <a:pt x="151" y="92"/>
                  </a:cubicBezTo>
                  <a:cubicBezTo>
                    <a:pt x="152" y="93"/>
                    <a:pt x="152" y="93"/>
                    <a:pt x="152" y="93"/>
                  </a:cubicBezTo>
                  <a:cubicBezTo>
                    <a:pt x="152" y="93"/>
                    <a:pt x="152" y="93"/>
                    <a:pt x="152" y="93"/>
                  </a:cubicBezTo>
                  <a:cubicBezTo>
                    <a:pt x="151" y="93"/>
                    <a:pt x="151" y="93"/>
                    <a:pt x="151" y="93"/>
                  </a:cubicBezTo>
                  <a:cubicBezTo>
                    <a:pt x="151" y="93"/>
                    <a:pt x="151" y="93"/>
                    <a:pt x="151" y="93"/>
                  </a:cubicBezTo>
                  <a:cubicBezTo>
                    <a:pt x="150" y="93"/>
                    <a:pt x="150" y="93"/>
                    <a:pt x="150" y="93"/>
                  </a:cubicBezTo>
                  <a:cubicBezTo>
                    <a:pt x="150" y="93"/>
                    <a:pt x="150" y="93"/>
                    <a:pt x="150" y="93"/>
                  </a:cubicBezTo>
                  <a:cubicBezTo>
                    <a:pt x="150" y="94"/>
                    <a:pt x="150" y="94"/>
                    <a:pt x="150" y="94"/>
                  </a:cubicBezTo>
                  <a:cubicBezTo>
                    <a:pt x="151" y="94"/>
                    <a:pt x="151" y="94"/>
                    <a:pt x="151" y="94"/>
                  </a:cubicBezTo>
                  <a:cubicBezTo>
                    <a:pt x="152" y="94"/>
                    <a:pt x="152" y="94"/>
                    <a:pt x="152" y="94"/>
                  </a:cubicBezTo>
                  <a:cubicBezTo>
                    <a:pt x="152" y="94"/>
                    <a:pt x="152" y="94"/>
                    <a:pt x="152" y="94"/>
                  </a:cubicBezTo>
                  <a:cubicBezTo>
                    <a:pt x="152" y="95"/>
                    <a:pt x="152" y="95"/>
                    <a:pt x="152" y="95"/>
                  </a:cubicBezTo>
                  <a:cubicBezTo>
                    <a:pt x="152" y="95"/>
                    <a:pt x="152" y="95"/>
                    <a:pt x="152" y="95"/>
                  </a:cubicBezTo>
                  <a:cubicBezTo>
                    <a:pt x="152" y="95"/>
                    <a:pt x="152" y="95"/>
                    <a:pt x="152" y="95"/>
                  </a:cubicBezTo>
                  <a:cubicBezTo>
                    <a:pt x="153" y="95"/>
                    <a:pt x="153" y="95"/>
                    <a:pt x="153" y="95"/>
                  </a:cubicBezTo>
                  <a:cubicBezTo>
                    <a:pt x="153" y="95"/>
                    <a:pt x="153" y="95"/>
                    <a:pt x="153" y="95"/>
                  </a:cubicBezTo>
                  <a:cubicBezTo>
                    <a:pt x="154" y="95"/>
                    <a:pt x="154" y="95"/>
                    <a:pt x="154" y="95"/>
                  </a:cubicBezTo>
                  <a:cubicBezTo>
                    <a:pt x="155" y="95"/>
                    <a:pt x="155" y="95"/>
                    <a:pt x="155" y="95"/>
                  </a:cubicBezTo>
                  <a:cubicBezTo>
                    <a:pt x="156" y="95"/>
                    <a:pt x="156" y="95"/>
                    <a:pt x="156" y="95"/>
                  </a:cubicBezTo>
                  <a:cubicBezTo>
                    <a:pt x="156" y="96"/>
                    <a:pt x="156" y="96"/>
                    <a:pt x="156" y="96"/>
                  </a:cubicBezTo>
                  <a:cubicBezTo>
                    <a:pt x="157" y="95"/>
                    <a:pt x="157" y="95"/>
                    <a:pt x="157" y="95"/>
                  </a:cubicBezTo>
                  <a:cubicBezTo>
                    <a:pt x="157" y="95"/>
                    <a:pt x="157" y="95"/>
                    <a:pt x="157" y="95"/>
                  </a:cubicBezTo>
                  <a:cubicBezTo>
                    <a:pt x="157" y="95"/>
                    <a:pt x="157" y="95"/>
                    <a:pt x="157" y="95"/>
                  </a:cubicBezTo>
                  <a:cubicBezTo>
                    <a:pt x="157" y="96"/>
                    <a:pt x="157" y="96"/>
                    <a:pt x="157" y="96"/>
                  </a:cubicBezTo>
                  <a:cubicBezTo>
                    <a:pt x="157" y="96"/>
                    <a:pt x="157" y="96"/>
                    <a:pt x="157" y="96"/>
                  </a:cubicBezTo>
                  <a:cubicBezTo>
                    <a:pt x="158" y="97"/>
                    <a:pt x="158" y="97"/>
                    <a:pt x="158" y="97"/>
                  </a:cubicBezTo>
                  <a:cubicBezTo>
                    <a:pt x="157" y="97"/>
                    <a:pt x="157" y="97"/>
                    <a:pt x="157" y="97"/>
                  </a:cubicBezTo>
                  <a:cubicBezTo>
                    <a:pt x="157" y="97"/>
                    <a:pt x="157" y="97"/>
                    <a:pt x="157" y="97"/>
                  </a:cubicBezTo>
                  <a:cubicBezTo>
                    <a:pt x="157" y="97"/>
                    <a:pt x="157" y="97"/>
                    <a:pt x="157" y="97"/>
                  </a:cubicBezTo>
                  <a:cubicBezTo>
                    <a:pt x="156" y="97"/>
                    <a:pt x="156" y="97"/>
                    <a:pt x="156" y="97"/>
                  </a:cubicBezTo>
                  <a:cubicBezTo>
                    <a:pt x="155" y="97"/>
                    <a:pt x="155" y="97"/>
                    <a:pt x="155" y="97"/>
                  </a:cubicBezTo>
                  <a:cubicBezTo>
                    <a:pt x="155" y="97"/>
                    <a:pt x="155" y="97"/>
                    <a:pt x="155" y="97"/>
                  </a:cubicBezTo>
                  <a:cubicBezTo>
                    <a:pt x="154" y="97"/>
                    <a:pt x="154" y="97"/>
                    <a:pt x="154" y="97"/>
                  </a:cubicBezTo>
                  <a:cubicBezTo>
                    <a:pt x="153" y="97"/>
                    <a:pt x="153" y="97"/>
                    <a:pt x="153" y="97"/>
                  </a:cubicBezTo>
                  <a:cubicBezTo>
                    <a:pt x="152" y="97"/>
                    <a:pt x="152" y="97"/>
                    <a:pt x="152" y="97"/>
                  </a:cubicBezTo>
                  <a:cubicBezTo>
                    <a:pt x="152" y="97"/>
                    <a:pt x="152" y="97"/>
                    <a:pt x="152" y="97"/>
                  </a:cubicBezTo>
                  <a:cubicBezTo>
                    <a:pt x="152" y="97"/>
                    <a:pt x="152" y="97"/>
                    <a:pt x="152" y="97"/>
                  </a:cubicBezTo>
                  <a:cubicBezTo>
                    <a:pt x="152" y="97"/>
                    <a:pt x="152" y="97"/>
                    <a:pt x="152" y="97"/>
                  </a:cubicBezTo>
                  <a:cubicBezTo>
                    <a:pt x="152" y="98"/>
                    <a:pt x="152" y="98"/>
                    <a:pt x="152" y="98"/>
                  </a:cubicBezTo>
                  <a:cubicBezTo>
                    <a:pt x="152" y="98"/>
                    <a:pt x="152" y="98"/>
                    <a:pt x="152" y="98"/>
                  </a:cubicBezTo>
                  <a:cubicBezTo>
                    <a:pt x="152" y="98"/>
                    <a:pt x="152" y="98"/>
                    <a:pt x="152" y="98"/>
                  </a:cubicBezTo>
                  <a:cubicBezTo>
                    <a:pt x="153" y="98"/>
                    <a:pt x="153" y="98"/>
                    <a:pt x="153" y="98"/>
                  </a:cubicBezTo>
                  <a:cubicBezTo>
                    <a:pt x="155" y="98"/>
                    <a:pt x="155" y="98"/>
                    <a:pt x="155" y="98"/>
                  </a:cubicBezTo>
                  <a:cubicBezTo>
                    <a:pt x="155" y="98"/>
                    <a:pt x="155" y="98"/>
                    <a:pt x="155" y="98"/>
                  </a:cubicBezTo>
                  <a:cubicBezTo>
                    <a:pt x="156" y="98"/>
                    <a:pt x="156" y="98"/>
                    <a:pt x="156" y="98"/>
                  </a:cubicBezTo>
                  <a:cubicBezTo>
                    <a:pt x="156" y="98"/>
                    <a:pt x="156" y="98"/>
                    <a:pt x="156" y="98"/>
                  </a:cubicBezTo>
                  <a:cubicBezTo>
                    <a:pt x="157" y="99"/>
                    <a:pt x="157" y="99"/>
                    <a:pt x="157" y="99"/>
                  </a:cubicBezTo>
                  <a:cubicBezTo>
                    <a:pt x="157" y="99"/>
                    <a:pt x="157" y="99"/>
                    <a:pt x="157" y="99"/>
                  </a:cubicBezTo>
                  <a:cubicBezTo>
                    <a:pt x="158" y="100"/>
                    <a:pt x="158" y="100"/>
                    <a:pt x="158" y="100"/>
                  </a:cubicBezTo>
                  <a:cubicBezTo>
                    <a:pt x="158" y="100"/>
                    <a:pt x="158" y="100"/>
                    <a:pt x="158" y="100"/>
                  </a:cubicBezTo>
                  <a:cubicBezTo>
                    <a:pt x="158" y="101"/>
                    <a:pt x="158" y="101"/>
                    <a:pt x="158" y="101"/>
                  </a:cubicBezTo>
                  <a:cubicBezTo>
                    <a:pt x="158" y="101"/>
                    <a:pt x="158" y="101"/>
                    <a:pt x="158" y="101"/>
                  </a:cubicBezTo>
                  <a:cubicBezTo>
                    <a:pt x="158" y="101"/>
                    <a:pt x="158" y="101"/>
                    <a:pt x="158" y="101"/>
                  </a:cubicBezTo>
                  <a:cubicBezTo>
                    <a:pt x="157" y="100"/>
                    <a:pt x="157" y="100"/>
                    <a:pt x="157" y="100"/>
                  </a:cubicBezTo>
                  <a:cubicBezTo>
                    <a:pt x="157" y="101"/>
                    <a:pt x="157" y="101"/>
                    <a:pt x="157" y="101"/>
                  </a:cubicBezTo>
                  <a:cubicBezTo>
                    <a:pt x="157" y="101"/>
                    <a:pt x="157" y="101"/>
                    <a:pt x="157" y="101"/>
                  </a:cubicBezTo>
                  <a:cubicBezTo>
                    <a:pt x="158" y="102"/>
                    <a:pt x="158" y="102"/>
                    <a:pt x="158" y="102"/>
                  </a:cubicBezTo>
                  <a:cubicBezTo>
                    <a:pt x="158" y="103"/>
                    <a:pt x="158" y="103"/>
                    <a:pt x="158" y="103"/>
                  </a:cubicBezTo>
                  <a:cubicBezTo>
                    <a:pt x="158" y="103"/>
                    <a:pt x="158" y="103"/>
                    <a:pt x="158" y="103"/>
                  </a:cubicBezTo>
                  <a:cubicBezTo>
                    <a:pt x="158" y="104"/>
                    <a:pt x="158" y="104"/>
                    <a:pt x="158" y="104"/>
                  </a:cubicBezTo>
                  <a:cubicBezTo>
                    <a:pt x="158" y="104"/>
                    <a:pt x="158" y="104"/>
                    <a:pt x="158" y="104"/>
                  </a:cubicBezTo>
                  <a:cubicBezTo>
                    <a:pt x="157" y="105"/>
                    <a:pt x="157" y="105"/>
                    <a:pt x="157" y="105"/>
                  </a:cubicBezTo>
                  <a:cubicBezTo>
                    <a:pt x="157" y="106"/>
                    <a:pt x="157" y="106"/>
                    <a:pt x="157" y="106"/>
                  </a:cubicBezTo>
                  <a:cubicBezTo>
                    <a:pt x="156" y="106"/>
                    <a:pt x="156" y="106"/>
                    <a:pt x="156" y="106"/>
                  </a:cubicBezTo>
                  <a:cubicBezTo>
                    <a:pt x="156" y="106"/>
                    <a:pt x="156" y="106"/>
                    <a:pt x="156" y="106"/>
                  </a:cubicBezTo>
                  <a:cubicBezTo>
                    <a:pt x="155" y="106"/>
                    <a:pt x="155" y="106"/>
                    <a:pt x="155" y="106"/>
                  </a:cubicBezTo>
                  <a:cubicBezTo>
                    <a:pt x="155" y="105"/>
                    <a:pt x="155" y="105"/>
                    <a:pt x="155" y="105"/>
                  </a:cubicBezTo>
                  <a:cubicBezTo>
                    <a:pt x="156" y="105"/>
                    <a:pt x="156" y="105"/>
                    <a:pt x="156" y="105"/>
                  </a:cubicBezTo>
                  <a:cubicBezTo>
                    <a:pt x="155" y="105"/>
                    <a:pt x="155" y="105"/>
                    <a:pt x="155" y="105"/>
                  </a:cubicBezTo>
                  <a:cubicBezTo>
                    <a:pt x="155" y="104"/>
                    <a:pt x="155" y="104"/>
                    <a:pt x="155" y="104"/>
                  </a:cubicBezTo>
                  <a:cubicBezTo>
                    <a:pt x="155" y="105"/>
                    <a:pt x="155" y="105"/>
                    <a:pt x="155" y="105"/>
                  </a:cubicBezTo>
                  <a:cubicBezTo>
                    <a:pt x="154" y="105"/>
                    <a:pt x="154" y="105"/>
                    <a:pt x="154" y="105"/>
                  </a:cubicBezTo>
                  <a:cubicBezTo>
                    <a:pt x="153" y="103"/>
                    <a:pt x="153" y="103"/>
                    <a:pt x="153" y="103"/>
                  </a:cubicBezTo>
                  <a:cubicBezTo>
                    <a:pt x="152" y="103"/>
                    <a:pt x="152" y="103"/>
                    <a:pt x="152" y="103"/>
                  </a:cubicBezTo>
                  <a:cubicBezTo>
                    <a:pt x="152" y="102"/>
                    <a:pt x="152" y="102"/>
                    <a:pt x="152" y="102"/>
                  </a:cubicBezTo>
                  <a:cubicBezTo>
                    <a:pt x="152" y="102"/>
                    <a:pt x="152" y="102"/>
                    <a:pt x="152" y="102"/>
                  </a:cubicBezTo>
                  <a:cubicBezTo>
                    <a:pt x="151" y="101"/>
                    <a:pt x="151" y="101"/>
                    <a:pt x="151" y="101"/>
                  </a:cubicBezTo>
                  <a:cubicBezTo>
                    <a:pt x="150" y="100"/>
                    <a:pt x="150" y="100"/>
                    <a:pt x="150" y="100"/>
                  </a:cubicBezTo>
                  <a:cubicBezTo>
                    <a:pt x="150" y="100"/>
                    <a:pt x="150" y="100"/>
                    <a:pt x="150" y="100"/>
                  </a:cubicBezTo>
                  <a:cubicBezTo>
                    <a:pt x="150" y="100"/>
                    <a:pt x="150" y="100"/>
                    <a:pt x="150" y="100"/>
                  </a:cubicBezTo>
                  <a:cubicBezTo>
                    <a:pt x="150" y="100"/>
                    <a:pt x="150" y="100"/>
                    <a:pt x="150" y="100"/>
                  </a:cubicBezTo>
                  <a:cubicBezTo>
                    <a:pt x="150" y="101"/>
                    <a:pt x="150" y="101"/>
                    <a:pt x="150" y="101"/>
                  </a:cubicBezTo>
                  <a:cubicBezTo>
                    <a:pt x="151" y="101"/>
                    <a:pt x="151" y="101"/>
                    <a:pt x="151" y="101"/>
                  </a:cubicBezTo>
                  <a:cubicBezTo>
                    <a:pt x="151" y="102"/>
                    <a:pt x="151" y="102"/>
                    <a:pt x="151" y="102"/>
                  </a:cubicBezTo>
                  <a:cubicBezTo>
                    <a:pt x="150" y="102"/>
                    <a:pt x="150" y="102"/>
                    <a:pt x="150" y="102"/>
                  </a:cubicBezTo>
                  <a:cubicBezTo>
                    <a:pt x="149" y="102"/>
                    <a:pt x="149" y="102"/>
                    <a:pt x="149" y="102"/>
                  </a:cubicBezTo>
                  <a:cubicBezTo>
                    <a:pt x="149" y="102"/>
                    <a:pt x="149" y="102"/>
                    <a:pt x="149" y="102"/>
                  </a:cubicBezTo>
                  <a:cubicBezTo>
                    <a:pt x="148" y="101"/>
                    <a:pt x="148" y="101"/>
                    <a:pt x="148" y="101"/>
                  </a:cubicBezTo>
                  <a:cubicBezTo>
                    <a:pt x="148" y="100"/>
                    <a:pt x="148" y="100"/>
                    <a:pt x="148" y="100"/>
                  </a:cubicBezTo>
                  <a:cubicBezTo>
                    <a:pt x="148" y="101"/>
                    <a:pt x="148" y="101"/>
                    <a:pt x="148" y="101"/>
                  </a:cubicBezTo>
                  <a:cubicBezTo>
                    <a:pt x="148" y="101"/>
                    <a:pt x="148" y="101"/>
                    <a:pt x="148" y="101"/>
                  </a:cubicBezTo>
                  <a:cubicBezTo>
                    <a:pt x="149" y="102"/>
                    <a:pt x="149" y="102"/>
                    <a:pt x="149" y="102"/>
                  </a:cubicBezTo>
                  <a:cubicBezTo>
                    <a:pt x="150" y="103"/>
                    <a:pt x="150" y="103"/>
                    <a:pt x="150" y="103"/>
                  </a:cubicBezTo>
                  <a:cubicBezTo>
                    <a:pt x="151" y="103"/>
                    <a:pt x="151" y="103"/>
                    <a:pt x="151" y="103"/>
                  </a:cubicBezTo>
                  <a:cubicBezTo>
                    <a:pt x="152" y="103"/>
                    <a:pt x="152" y="103"/>
                    <a:pt x="152" y="103"/>
                  </a:cubicBezTo>
                  <a:cubicBezTo>
                    <a:pt x="154" y="105"/>
                    <a:pt x="154" y="105"/>
                    <a:pt x="154" y="105"/>
                  </a:cubicBezTo>
                  <a:cubicBezTo>
                    <a:pt x="154" y="105"/>
                    <a:pt x="154" y="105"/>
                    <a:pt x="154" y="105"/>
                  </a:cubicBezTo>
                  <a:cubicBezTo>
                    <a:pt x="154" y="106"/>
                    <a:pt x="154" y="106"/>
                    <a:pt x="154" y="106"/>
                  </a:cubicBezTo>
                  <a:cubicBezTo>
                    <a:pt x="153" y="106"/>
                    <a:pt x="153" y="106"/>
                    <a:pt x="153" y="106"/>
                  </a:cubicBezTo>
                  <a:cubicBezTo>
                    <a:pt x="153" y="105"/>
                    <a:pt x="153" y="105"/>
                    <a:pt x="153" y="105"/>
                  </a:cubicBezTo>
                  <a:cubicBezTo>
                    <a:pt x="152" y="105"/>
                    <a:pt x="152" y="105"/>
                    <a:pt x="152" y="105"/>
                  </a:cubicBezTo>
                  <a:cubicBezTo>
                    <a:pt x="152" y="106"/>
                    <a:pt x="152" y="106"/>
                    <a:pt x="152" y="106"/>
                  </a:cubicBezTo>
                  <a:cubicBezTo>
                    <a:pt x="151" y="106"/>
                    <a:pt x="151" y="106"/>
                    <a:pt x="151" y="106"/>
                  </a:cubicBezTo>
                  <a:cubicBezTo>
                    <a:pt x="150" y="106"/>
                    <a:pt x="150" y="106"/>
                    <a:pt x="150" y="106"/>
                  </a:cubicBezTo>
                  <a:cubicBezTo>
                    <a:pt x="150" y="106"/>
                    <a:pt x="150" y="106"/>
                    <a:pt x="150" y="106"/>
                  </a:cubicBezTo>
                  <a:cubicBezTo>
                    <a:pt x="149" y="106"/>
                    <a:pt x="149" y="106"/>
                    <a:pt x="149" y="106"/>
                  </a:cubicBezTo>
                  <a:cubicBezTo>
                    <a:pt x="150" y="105"/>
                    <a:pt x="150" y="105"/>
                    <a:pt x="150" y="105"/>
                  </a:cubicBezTo>
                  <a:cubicBezTo>
                    <a:pt x="149" y="105"/>
                    <a:pt x="149" y="105"/>
                    <a:pt x="149" y="105"/>
                  </a:cubicBezTo>
                  <a:cubicBezTo>
                    <a:pt x="149" y="105"/>
                    <a:pt x="149" y="105"/>
                    <a:pt x="149" y="105"/>
                  </a:cubicBezTo>
                  <a:cubicBezTo>
                    <a:pt x="149" y="105"/>
                    <a:pt x="149" y="105"/>
                    <a:pt x="149" y="105"/>
                  </a:cubicBezTo>
                  <a:cubicBezTo>
                    <a:pt x="149" y="106"/>
                    <a:pt x="149" y="106"/>
                    <a:pt x="149" y="106"/>
                  </a:cubicBezTo>
                  <a:cubicBezTo>
                    <a:pt x="149" y="106"/>
                    <a:pt x="149" y="106"/>
                    <a:pt x="149" y="106"/>
                  </a:cubicBezTo>
                  <a:cubicBezTo>
                    <a:pt x="150" y="107"/>
                    <a:pt x="150" y="107"/>
                    <a:pt x="150" y="107"/>
                  </a:cubicBezTo>
                  <a:cubicBezTo>
                    <a:pt x="150" y="107"/>
                    <a:pt x="150" y="107"/>
                    <a:pt x="150" y="107"/>
                  </a:cubicBezTo>
                  <a:cubicBezTo>
                    <a:pt x="151" y="107"/>
                    <a:pt x="151" y="107"/>
                    <a:pt x="151" y="107"/>
                  </a:cubicBezTo>
                  <a:cubicBezTo>
                    <a:pt x="152" y="106"/>
                    <a:pt x="152" y="106"/>
                    <a:pt x="152" y="106"/>
                  </a:cubicBezTo>
                  <a:cubicBezTo>
                    <a:pt x="152" y="106"/>
                    <a:pt x="152" y="106"/>
                    <a:pt x="152" y="106"/>
                  </a:cubicBezTo>
                  <a:cubicBezTo>
                    <a:pt x="153" y="106"/>
                    <a:pt x="153" y="106"/>
                    <a:pt x="153" y="106"/>
                  </a:cubicBezTo>
                  <a:cubicBezTo>
                    <a:pt x="153" y="107"/>
                    <a:pt x="153" y="107"/>
                    <a:pt x="153" y="107"/>
                  </a:cubicBezTo>
                  <a:cubicBezTo>
                    <a:pt x="153" y="107"/>
                    <a:pt x="153" y="107"/>
                    <a:pt x="153" y="107"/>
                  </a:cubicBezTo>
                  <a:cubicBezTo>
                    <a:pt x="153" y="108"/>
                    <a:pt x="153" y="108"/>
                    <a:pt x="153" y="108"/>
                  </a:cubicBezTo>
                  <a:cubicBezTo>
                    <a:pt x="153" y="109"/>
                    <a:pt x="153" y="109"/>
                    <a:pt x="153" y="109"/>
                  </a:cubicBezTo>
                  <a:cubicBezTo>
                    <a:pt x="152" y="109"/>
                    <a:pt x="152" y="109"/>
                    <a:pt x="152" y="109"/>
                  </a:cubicBezTo>
                  <a:cubicBezTo>
                    <a:pt x="152" y="109"/>
                    <a:pt x="152" y="109"/>
                    <a:pt x="152" y="109"/>
                  </a:cubicBezTo>
                  <a:cubicBezTo>
                    <a:pt x="153" y="110"/>
                    <a:pt x="153" y="110"/>
                    <a:pt x="153" y="110"/>
                  </a:cubicBezTo>
                  <a:cubicBezTo>
                    <a:pt x="153" y="109"/>
                    <a:pt x="153" y="109"/>
                    <a:pt x="153" y="109"/>
                  </a:cubicBezTo>
                  <a:cubicBezTo>
                    <a:pt x="154" y="110"/>
                    <a:pt x="154" y="110"/>
                    <a:pt x="154" y="110"/>
                  </a:cubicBezTo>
                  <a:cubicBezTo>
                    <a:pt x="155" y="110"/>
                    <a:pt x="155" y="110"/>
                    <a:pt x="155" y="110"/>
                  </a:cubicBezTo>
                  <a:cubicBezTo>
                    <a:pt x="156" y="111"/>
                    <a:pt x="156" y="111"/>
                    <a:pt x="156" y="111"/>
                  </a:cubicBezTo>
                  <a:cubicBezTo>
                    <a:pt x="156" y="110"/>
                    <a:pt x="156" y="110"/>
                    <a:pt x="156" y="110"/>
                  </a:cubicBezTo>
                  <a:cubicBezTo>
                    <a:pt x="157" y="110"/>
                    <a:pt x="157" y="110"/>
                    <a:pt x="157" y="110"/>
                  </a:cubicBezTo>
                  <a:cubicBezTo>
                    <a:pt x="157" y="110"/>
                    <a:pt x="157" y="110"/>
                    <a:pt x="157" y="110"/>
                  </a:cubicBezTo>
                  <a:cubicBezTo>
                    <a:pt x="157" y="111"/>
                    <a:pt x="157" y="111"/>
                    <a:pt x="157" y="111"/>
                  </a:cubicBezTo>
                  <a:cubicBezTo>
                    <a:pt x="157" y="111"/>
                    <a:pt x="157" y="111"/>
                    <a:pt x="157" y="111"/>
                  </a:cubicBezTo>
                  <a:cubicBezTo>
                    <a:pt x="157" y="112"/>
                    <a:pt x="157" y="112"/>
                    <a:pt x="157" y="112"/>
                  </a:cubicBezTo>
                  <a:cubicBezTo>
                    <a:pt x="158" y="112"/>
                    <a:pt x="158" y="112"/>
                    <a:pt x="158" y="112"/>
                  </a:cubicBezTo>
                  <a:cubicBezTo>
                    <a:pt x="157" y="113"/>
                    <a:pt x="157" y="113"/>
                    <a:pt x="157" y="113"/>
                  </a:cubicBezTo>
                  <a:cubicBezTo>
                    <a:pt x="157" y="114"/>
                    <a:pt x="157" y="114"/>
                    <a:pt x="157" y="114"/>
                  </a:cubicBezTo>
                  <a:cubicBezTo>
                    <a:pt x="156" y="114"/>
                    <a:pt x="156" y="114"/>
                    <a:pt x="156" y="114"/>
                  </a:cubicBezTo>
                  <a:cubicBezTo>
                    <a:pt x="155" y="114"/>
                    <a:pt x="155" y="114"/>
                    <a:pt x="155" y="114"/>
                  </a:cubicBezTo>
                  <a:cubicBezTo>
                    <a:pt x="155" y="114"/>
                    <a:pt x="155" y="114"/>
                    <a:pt x="155" y="114"/>
                  </a:cubicBezTo>
                  <a:cubicBezTo>
                    <a:pt x="154" y="113"/>
                    <a:pt x="154" y="113"/>
                    <a:pt x="154" y="113"/>
                  </a:cubicBezTo>
                  <a:cubicBezTo>
                    <a:pt x="154" y="113"/>
                    <a:pt x="154" y="113"/>
                    <a:pt x="154" y="113"/>
                  </a:cubicBezTo>
                  <a:cubicBezTo>
                    <a:pt x="154" y="112"/>
                    <a:pt x="154" y="112"/>
                    <a:pt x="154" y="112"/>
                  </a:cubicBezTo>
                  <a:cubicBezTo>
                    <a:pt x="153" y="112"/>
                    <a:pt x="153" y="112"/>
                    <a:pt x="153" y="112"/>
                  </a:cubicBezTo>
                  <a:cubicBezTo>
                    <a:pt x="153" y="111"/>
                    <a:pt x="153" y="111"/>
                    <a:pt x="153" y="111"/>
                  </a:cubicBezTo>
                  <a:cubicBezTo>
                    <a:pt x="152" y="111"/>
                    <a:pt x="152" y="111"/>
                    <a:pt x="152" y="111"/>
                  </a:cubicBezTo>
                  <a:cubicBezTo>
                    <a:pt x="151" y="111"/>
                    <a:pt x="151" y="111"/>
                    <a:pt x="151" y="111"/>
                  </a:cubicBezTo>
                  <a:cubicBezTo>
                    <a:pt x="151" y="111"/>
                    <a:pt x="151" y="111"/>
                    <a:pt x="151" y="111"/>
                  </a:cubicBezTo>
                  <a:cubicBezTo>
                    <a:pt x="150" y="111"/>
                    <a:pt x="150" y="111"/>
                    <a:pt x="150" y="111"/>
                  </a:cubicBezTo>
                  <a:cubicBezTo>
                    <a:pt x="150" y="111"/>
                    <a:pt x="150" y="111"/>
                    <a:pt x="150" y="111"/>
                  </a:cubicBezTo>
                  <a:cubicBezTo>
                    <a:pt x="149" y="110"/>
                    <a:pt x="149" y="110"/>
                    <a:pt x="149" y="110"/>
                  </a:cubicBezTo>
                  <a:cubicBezTo>
                    <a:pt x="149" y="110"/>
                    <a:pt x="149" y="110"/>
                    <a:pt x="149" y="110"/>
                  </a:cubicBezTo>
                  <a:cubicBezTo>
                    <a:pt x="149" y="110"/>
                    <a:pt x="149" y="110"/>
                    <a:pt x="149" y="110"/>
                  </a:cubicBezTo>
                  <a:cubicBezTo>
                    <a:pt x="149" y="110"/>
                    <a:pt x="149" y="110"/>
                    <a:pt x="149" y="110"/>
                  </a:cubicBezTo>
                  <a:cubicBezTo>
                    <a:pt x="149" y="111"/>
                    <a:pt x="149" y="111"/>
                    <a:pt x="149" y="111"/>
                  </a:cubicBezTo>
                  <a:cubicBezTo>
                    <a:pt x="149" y="112"/>
                    <a:pt x="149" y="112"/>
                    <a:pt x="149" y="112"/>
                  </a:cubicBezTo>
                  <a:cubicBezTo>
                    <a:pt x="149" y="112"/>
                    <a:pt x="149" y="112"/>
                    <a:pt x="149" y="112"/>
                  </a:cubicBezTo>
                  <a:cubicBezTo>
                    <a:pt x="148" y="112"/>
                    <a:pt x="148" y="112"/>
                    <a:pt x="148" y="112"/>
                  </a:cubicBezTo>
                  <a:cubicBezTo>
                    <a:pt x="148" y="112"/>
                    <a:pt x="148" y="112"/>
                    <a:pt x="148" y="112"/>
                  </a:cubicBezTo>
                  <a:cubicBezTo>
                    <a:pt x="147" y="113"/>
                    <a:pt x="147" y="113"/>
                    <a:pt x="147" y="113"/>
                  </a:cubicBezTo>
                  <a:cubicBezTo>
                    <a:pt x="148" y="113"/>
                    <a:pt x="148" y="113"/>
                    <a:pt x="148" y="113"/>
                  </a:cubicBezTo>
                  <a:cubicBezTo>
                    <a:pt x="148" y="113"/>
                    <a:pt x="148" y="113"/>
                    <a:pt x="148" y="113"/>
                  </a:cubicBezTo>
                  <a:cubicBezTo>
                    <a:pt x="148" y="114"/>
                    <a:pt x="148" y="114"/>
                    <a:pt x="148" y="114"/>
                  </a:cubicBezTo>
                  <a:cubicBezTo>
                    <a:pt x="147" y="114"/>
                    <a:pt x="147" y="114"/>
                    <a:pt x="147" y="114"/>
                  </a:cubicBezTo>
                  <a:cubicBezTo>
                    <a:pt x="147" y="115"/>
                    <a:pt x="147" y="115"/>
                    <a:pt x="147" y="115"/>
                  </a:cubicBezTo>
                  <a:cubicBezTo>
                    <a:pt x="147" y="115"/>
                    <a:pt x="147" y="115"/>
                    <a:pt x="147" y="115"/>
                  </a:cubicBezTo>
                  <a:cubicBezTo>
                    <a:pt x="147" y="115"/>
                    <a:pt x="147" y="115"/>
                    <a:pt x="147" y="115"/>
                  </a:cubicBezTo>
                  <a:cubicBezTo>
                    <a:pt x="147" y="115"/>
                    <a:pt x="147" y="115"/>
                    <a:pt x="147" y="115"/>
                  </a:cubicBezTo>
                  <a:cubicBezTo>
                    <a:pt x="148" y="116"/>
                    <a:pt x="148" y="116"/>
                    <a:pt x="148" y="116"/>
                  </a:cubicBezTo>
                  <a:cubicBezTo>
                    <a:pt x="148" y="116"/>
                    <a:pt x="148" y="116"/>
                    <a:pt x="148" y="116"/>
                  </a:cubicBezTo>
                  <a:cubicBezTo>
                    <a:pt x="148" y="117"/>
                    <a:pt x="148" y="117"/>
                    <a:pt x="148" y="117"/>
                  </a:cubicBezTo>
                  <a:cubicBezTo>
                    <a:pt x="148" y="118"/>
                    <a:pt x="148" y="118"/>
                    <a:pt x="148" y="118"/>
                  </a:cubicBezTo>
                  <a:cubicBezTo>
                    <a:pt x="148" y="118"/>
                    <a:pt x="148" y="118"/>
                    <a:pt x="148" y="118"/>
                  </a:cubicBezTo>
                  <a:cubicBezTo>
                    <a:pt x="149" y="118"/>
                    <a:pt x="149" y="118"/>
                    <a:pt x="149" y="118"/>
                  </a:cubicBezTo>
                  <a:cubicBezTo>
                    <a:pt x="149" y="117"/>
                    <a:pt x="149" y="117"/>
                    <a:pt x="149" y="117"/>
                  </a:cubicBezTo>
                  <a:cubicBezTo>
                    <a:pt x="149" y="117"/>
                    <a:pt x="149" y="117"/>
                    <a:pt x="149" y="117"/>
                  </a:cubicBezTo>
                  <a:cubicBezTo>
                    <a:pt x="148" y="116"/>
                    <a:pt x="148" y="116"/>
                    <a:pt x="148" y="116"/>
                  </a:cubicBezTo>
                  <a:cubicBezTo>
                    <a:pt x="149" y="116"/>
                    <a:pt x="149" y="116"/>
                    <a:pt x="149" y="116"/>
                  </a:cubicBezTo>
                  <a:cubicBezTo>
                    <a:pt x="149" y="115"/>
                    <a:pt x="149" y="115"/>
                    <a:pt x="149" y="115"/>
                  </a:cubicBezTo>
                  <a:cubicBezTo>
                    <a:pt x="149" y="115"/>
                    <a:pt x="149" y="115"/>
                    <a:pt x="149" y="115"/>
                  </a:cubicBezTo>
                  <a:cubicBezTo>
                    <a:pt x="149" y="116"/>
                    <a:pt x="149" y="116"/>
                    <a:pt x="149" y="116"/>
                  </a:cubicBezTo>
                  <a:cubicBezTo>
                    <a:pt x="150" y="116"/>
                    <a:pt x="150" y="116"/>
                    <a:pt x="150" y="116"/>
                  </a:cubicBezTo>
                  <a:cubicBezTo>
                    <a:pt x="150" y="117"/>
                    <a:pt x="150" y="117"/>
                    <a:pt x="150" y="117"/>
                  </a:cubicBezTo>
                  <a:cubicBezTo>
                    <a:pt x="151" y="117"/>
                    <a:pt x="151" y="117"/>
                    <a:pt x="151" y="117"/>
                  </a:cubicBezTo>
                  <a:cubicBezTo>
                    <a:pt x="151" y="117"/>
                    <a:pt x="151" y="117"/>
                    <a:pt x="151" y="117"/>
                  </a:cubicBezTo>
                  <a:cubicBezTo>
                    <a:pt x="151" y="117"/>
                    <a:pt x="151" y="117"/>
                    <a:pt x="151" y="117"/>
                  </a:cubicBezTo>
                  <a:cubicBezTo>
                    <a:pt x="152" y="117"/>
                    <a:pt x="152" y="117"/>
                    <a:pt x="152" y="117"/>
                  </a:cubicBezTo>
                  <a:cubicBezTo>
                    <a:pt x="152" y="117"/>
                    <a:pt x="152" y="117"/>
                    <a:pt x="152" y="117"/>
                  </a:cubicBezTo>
                  <a:cubicBezTo>
                    <a:pt x="153" y="117"/>
                    <a:pt x="153" y="117"/>
                    <a:pt x="153" y="117"/>
                  </a:cubicBezTo>
                  <a:cubicBezTo>
                    <a:pt x="153" y="117"/>
                    <a:pt x="153" y="117"/>
                    <a:pt x="153" y="117"/>
                  </a:cubicBezTo>
                  <a:cubicBezTo>
                    <a:pt x="153" y="117"/>
                    <a:pt x="153" y="117"/>
                    <a:pt x="153" y="117"/>
                  </a:cubicBezTo>
                  <a:cubicBezTo>
                    <a:pt x="153" y="118"/>
                    <a:pt x="153" y="118"/>
                    <a:pt x="153" y="118"/>
                  </a:cubicBezTo>
                  <a:cubicBezTo>
                    <a:pt x="153" y="118"/>
                    <a:pt x="153" y="118"/>
                    <a:pt x="153" y="118"/>
                  </a:cubicBezTo>
                  <a:cubicBezTo>
                    <a:pt x="152" y="119"/>
                    <a:pt x="152" y="119"/>
                    <a:pt x="152" y="119"/>
                  </a:cubicBezTo>
                  <a:cubicBezTo>
                    <a:pt x="152" y="120"/>
                    <a:pt x="152" y="120"/>
                    <a:pt x="152" y="120"/>
                  </a:cubicBezTo>
                  <a:cubicBezTo>
                    <a:pt x="152" y="121"/>
                    <a:pt x="152" y="121"/>
                    <a:pt x="152" y="121"/>
                  </a:cubicBezTo>
                  <a:cubicBezTo>
                    <a:pt x="152" y="121"/>
                    <a:pt x="152" y="121"/>
                    <a:pt x="152" y="121"/>
                  </a:cubicBezTo>
                  <a:cubicBezTo>
                    <a:pt x="151" y="121"/>
                    <a:pt x="151" y="121"/>
                    <a:pt x="151" y="121"/>
                  </a:cubicBezTo>
                  <a:cubicBezTo>
                    <a:pt x="151" y="121"/>
                    <a:pt x="151" y="121"/>
                    <a:pt x="151" y="121"/>
                  </a:cubicBezTo>
                  <a:cubicBezTo>
                    <a:pt x="150" y="121"/>
                    <a:pt x="150" y="121"/>
                    <a:pt x="150" y="121"/>
                  </a:cubicBezTo>
                  <a:cubicBezTo>
                    <a:pt x="149" y="121"/>
                    <a:pt x="149" y="121"/>
                    <a:pt x="149" y="121"/>
                  </a:cubicBezTo>
                  <a:cubicBezTo>
                    <a:pt x="149" y="121"/>
                    <a:pt x="149" y="121"/>
                    <a:pt x="149" y="121"/>
                  </a:cubicBezTo>
                  <a:cubicBezTo>
                    <a:pt x="148" y="121"/>
                    <a:pt x="148" y="121"/>
                    <a:pt x="148" y="121"/>
                  </a:cubicBezTo>
                  <a:cubicBezTo>
                    <a:pt x="148" y="122"/>
                    <a:pt x="148" y="122"/>
                    <a:pt x="148" y="122"/>
                  </a:cubicBezTo>
                  <a:cubicBezTo>
                    <a:pt x="148" y="122"/>
                    <a:pt x="148" y="122"/>
                    <a:pt x="148" y="122"/>
                  </a:cubicBezTo>
                  <a:cubicBezTo>
                    <a:pt x="147" y="122"/>
                    <a:pt x="147" y="122"/>
                    <a:pt x="147" y="122"/>
                  </a:cubicBezTo>
                  <a:cubicBezTo>
                    <a:pt x="147" y="122"/>
                    <a:pt x="147" y="122"/>
                    <a:pt x="147" y="122"/>
                  </a:cubicBezTo>
                  <a:cubicBezTo>
                    <a:pt x="147" y="122"/>
                    <a:pt x="147" y="122"/>
                    <a:pt x="147" y="122"/>
                  </a:cubicBezTo>
                  <a:cubicBezTo>
                    <a:pt x="147" y="123"/>
                    <a:pt x="147" y="123"/>
                    <a:pt x="147" y="123"/>
                  </a:cubicBezTo>
                  <a:cubicBezTo>
                    <a:pt x="146" y="123"/>
                    <a:pt x="146" y="123"/>
                    <a:pt x="146" y="123"/>
                  </a:cubicBezTo>
                  <a:cubicBezTo>
                    <a:pt x="146" y="123"/>
                    <a:pt x="146" y="123"/>
                    <a:pt x="146" y="123"/>
                  </a:cubicBezTo>
                  <a:cubicBezTo>
                    <a:pt x="145" y="122"/>
                    <a:pt x="145" y="122"/>
                    <a:pt x="145" y="122"/>
                  </a:cubicBezTo>
                  <a:cubicBezTo>
                    <a:pt x="144" y="122"/>
                    <a:pt x="144" y="122"/>
                    <a:pt x="144" y="122"/>
                  </a:cubicBezTo>
                  <a:cubicBezTo>
                    <a:pt x="143" y="121"/>
                    <a:pt x="143" y="121"/>
                    <a:pt x="143" y="121"/>
                  </a:cubicBezTo>
                  <a:cubicBezTo>
                    <a:pt x="141" y="119"/>
                    <a:pt x="141" y="119"/>
                    <a:pt x="141" y="119"/>
                  </a:cubicBezTo>
                  <a:cubicBezTo>
                    <a:pt x="141" y="119"/>
                    <a:pt x="141" y="119"/>
                    <a:pt x="141" y="119"/>
                  </a:cubicBezTo>
                  <a:cubicBezTo>
                    <a:pt x="141" y="118"/>
                    <a:pt x="141" y="118"/>
                    <a:pt x="141" y="118"/>
                  </a:cubicBezTo>
                  <a:cubicBezTo>
                    <a:pt x="141" y="118"/>
                    <a:pt x="141" y="118"/>
                    <a:pt x="141" y="118"/>
                  </a:cubicBezTo>
                  <a:cubicBezTo>
                    <a:pt x="142" y="118"/>
                    <a:pt x="142" y="118"/>
                    <a:pt x="142" y="118"/>
                  </a:cubicBezTo>
                  <a:cubicBezTo>
                    <a:pt x="142" y="118"/>
                    <a:pt x="142" y="118"/>
                    <a:pt x="142" y="118"/>
                  </a:cubicBezTo>
                  <a:cubicBezTo>
                    <a:pt x="142" y="119"/>
                    <a:pt x="142" y="119"/>
                    <a:pt x="142" y="119"/>
                  </a:cubicBezTo>
                  <a:cubicBezTo>
                    <a:pt x="144" y="119"/>
                    <a:pt x="144" y="119"/>
                    <a:pt x="144" y="119"/>
                  </a:cubicBezTo>
                  <a:cubicBezTo>
                    <a:pt x="145" y="120"/>
                    <a:pt x="145" y="120"/>
                    <a:pt x="145" y="120"/>
                  </a:cubicBezTo>
                  <a:cubicBezTo>
                    <a:pt x="145" y="120"/>
                    <a:pt x="145" y="120"/>
                    <a:pt x="145" y="120"/>
                  </a:cubicBezTo>
                  <a:cubicBezTo>
                    <a:pt x="146" y="120"/>
                    <a:pt x="146" y="120"/>
                    <a:pt x="146" y="120"/>
                  </a:cubicBezTo>
                  <a:cubicBezTo>
                    <a:pt x="146" y="119"/>
                    <a:pt x="146" y="119"/>
                    <a:pt x="146" y="119"/>
                  </a:cubicBezTo>
                  <a:cubicBezTo>
                    <a:pt x="146" y="119"/>
                    <a:pt x="146" y="119"/>
                    <a:pt x="146" y="119"/>
                  </a:cubicBezTo>
                  <a:cubicBezTo>
                    <a:pt x="145" y="119"/>
                    <a:pt x="145" y="119"/>
                    <a:pt x="145" y="119"/>
                  </a:cubicBezTo>
                  <a:cubicBezTo>
                    <a:pt x="145" y="119"/>
                    <a:pt x="145" y="119"/>
                    <a:pt x="145" y="119"/>
                  </a:cubicBezTo>
                  <a:cubicBezTo>
                    <a:pt x="144" y="119"/>
                    <a:pt x="144" y="119"/>
                    <a:pt x="144" y="119"/>
                  </a:cubicBezTo>
                  <a:cubicBezTo>
                    <a:pt x="143" y="118"/>
                    <a:pt x="143" y="118"/>
                    <a:pt x="143" y="118"/>
                  </a:cubicBezTo>
                  <a:cubicBezTo>
                    <a:pt x="142" y="118"/>
                    <a:pt x="142" y="118"/>
                    <a:pt x="142" y="118"/>
                  </a:cubicBezTo>
                  <a:cubicBezTo>
                    <a:pt x="141" y="118"/>
                    <a:pt x="141" y="118"/>
                    <a:pt x="141" y="118"/>
                  </a:cubicBezTo>
                  <a:cubicBezTo>
                    <a:pt x="141" y="117"/>
                    <a:pt x="141" y="117"/>
                    <a:pt x="141" y="117"/>
                  </a:cubicBezTo>
                  <a:cubicBezTo>
                    <a:pt x="141" y="117"/>
                    <a:pt x="141" y="117"/>
                    <a:pt x="141" y="117"/>
                  </a:cubicBezTo>
                  <a:cubicBezTo>
                    <a:pt x="140" y="117"/>
                    <a:pt x="140" y="117"/>
                    <a:pt x="140" y="117"/>
                  </a:cubicBezTo>
                  <a:cubicBezTo>
                    <a:pt x="140" y="117"/>
                    <a:pt x="140" y="117"/>
                    <a:pt x="140" y="117"/>
                  </a:cubicBezTo>
                  <a:cubicBezTo>
                    <a:pt x="140" y="117"/>
                    <a:pt x="140" y="117"/>
                    <a:pt x="140" y="117"/>
                  </a:cubicBezTo>
                  <a:cubicBezTo>
                    <a:pt x="140" y="118"/>
                    <a:pt x="140" y="118"/>
                    <a:pt x="140" y="118"/>
                  </a:cubicBezTo>
                  <a:cubicBezTo>
                    <a:pt x="140" y="119"/>
                    <a:pt x="140" y="119"/>
                    <a:pt x="140" y="119"/>
                  </a:cubicBezTo>
                  <a:cubicBezTo>
                    <a:pt x="140" y="120"/>
                    <a:pt x="140" y="120"/>
                    <a:pt x="140" y="120"/>
                  </a:cubicBezTo>
                  <a:cubicBezTo>
                    <a:pt x="139" y="120"/>
                    <a:pt x="139" y="120"/>
                    <a:pt x="139" y="120"/>
                  </a:cubicBezTo>
                  <a:cubicBezTo>
                    <a:pt x="139" y="120"/>
                    <a:pt x="139" y="120"/>
                    <a:pt x="139" y="120"/>
                  </a:cubicBezTo>
                  <a:cubicBezTo>
                    <a:pt x="138" y="118"/>
                    <a:pt x="138" y="118"/>
                    <a:pt x="138" y="118"/>
                  </a:cubicBezTo>
                  <a:cubicBezTo>
                    <a:pt x="137" y="117"/>
                    <a:pt x="137" y="117"/>
                    <a:pt x="137" y="117"/>
                  </a:cubicBezTo>
                  <a:cubicBezTo>
                    <a:pt x="137" y="116"/>
                    <a:pt x="137" y="116"/>
                    <a:pt x="137" y="116"/>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6" y="117"/>
                    <a:pt x="136" y="117"/>
                    <a:pt x="136" y="117"/>
                  </a:cubicBezTo>
                  <a:cubicBezTo>
                    <a:pt x="137" y="118"/>
                    <a:pt x="137" y="118"/>
                    <a:pt x="137" y="118"/>
                  </a:cubicBezTo>
                  <a:cubicBezTo>
                    <a:pt x="137" y="119"/>
                    <a:pt x="137" y="119"/>
                    <a:pt x="137" y="119"/>
                  </a:cubicBezTo>
                  <a:cubicBezTo>
                    <a:pt x="138" y="119"/>
                    <a:pt x="138" y="119"/>
                    <a:pt x="138" y="119"/>
                  </a:cubicBezTo>
                  <a:cubicBezTo>
                    <a:pt x="138" y="119"/>
                    <a:pt x="138" y="119"/>
                    <a:pt x="138" y="119"/>
                  </a:cubicBezTo>
                  <a:cubicBezTo>
                    <a:pt x="138" y="120"/>
                    <a:pt x="138" y="120"/>
                    <a:pt x="138" y="120"/>
                  </a:cubicBezTo>
                  <a:cubicBezTo>
                    <a:pt x="138" y="120"/>
                    <a:pt x="138" y="120"/>
                    <a:pt x="138" y="120"/>
                  </a:cubicBezTo>
                  <a:cubicBezTo>
                    <a:pt x="137" y="120"/>
                    <a:pt x="137" y="120"/>
                    <a:pt x="137" y="120"/>
                  </a:cubicBezTo>
                  <a:cubicBezTo>
                    <a:pt x="136" y="120"/>
                    <a:pt x="136" y="120"/>
                    <a:pt x="136" y="120"/>
                  </a:cubicBezTo>
                  <a:cubicBezTo>
                    <a:pt x="136" y="121"/>
                    <a:pt x="136" y="121"/>
                    <a:pt x="136" y="121"/>
                  </a:cubicBezTo>
                  <a:cubicBezTo>
                    <a:pt x="135" y="121"/>
                    <a:pt x="135" y="121"/>
                    <a:pt x="135" y="121"/>
                  </a:cubicBezTo>
                  <a:cubicBezTo>
                    <a:pt x="135" y="121"/>
                    <a:pt x="135" y="121"/>
                    <a:pt x="135" y="121"/>
                  </a:cubicBezTo>
                  <a:cubicBezTo>
                    <a:pt x="134" y="122"/>
                    <a:pt x="134" y="122"/>
                    <a:pt x="134" y="122"/>
                  </a:cubicBezTo>
                  <a:cubicBezTo>
                    <a:pt x="134" y="122"/>
                    <a:pt x="134" y="122"/>
                    <a:pt x="134" y="122"/>
                  </a:cubicBezTo>
                  <a:cubicBezTo>
                    <a:pt x="133" y="121"/>
                    <a:pt x="133" y="121"/>
                    <a:pt x="133" y="121"/>
                  </a:cubicBezTo>
                  <a:cubicBezTo>
                    <a:pt x="133" y="121"/>
                    <a:pt x="133" y="121"/>
                    <a:pt x="133" y="121"/>
                  </a:cubicBezTo>
                  <a:cubicBezTo>
                    <a:pt x="132" y="121"/>
                    <a:pt x="132" y="121"/>
                    <a:pt x="132" y="121"/>
                  </a:cubicBezTo>
                  <a:cubicBezTo>
                    <a:pt x="132" y="120"/>
                    <a:pt x="132" y="120"/>
                    <a:pt x="132" y="120"/>
                  </a:cubicBezTo>
                  <a:cubicBezTo>
                    <a:pt x="131" y="120"/>
                    <a:pt x="131" y="120"/>
                    <a:pt x="131" y="120"/>
                  </a:cubicBezTo>
                  <a:cubicBezTo>
                    <a:pt x="131" y="120"/>
                    <a:pt x="131" y="120"/>
                    <a:pt x="131" y="120"/>
                  </a:cubicBezTo>
                  <a:cubicBezTo>
                    <a:pt x="131" y="119"/>
                    <a:pt x="131" y="119"/>
                    <a:pt x="131" y="119"/>
                  </a:cubicBezTo>
                  <a:cubicBezTo>
                    <a:pt x="130" y="119"/>
                    <a:pt x="130" y="119"/>
                    <a:pt x="130" y="119"/>
                  </a:cubicBezTo>
                  <a:cubicBezTo>
                    <a:pt x="130" y="119"/>
                    <a:pt x="130" y="119"/>
                    <a:pt x="130" y="119"/>
                  </a:cubicBezTo>
                  <a:cubicBezTo>
                    <a:pt x="130" y="119"/>
                    <a:pt x="130" y="119"/>
                    <a:pt x="130" y="119"/>
                  </a:cubicBezTo>
                  <a:cubicBezTo>
                    <a:pt x="130" y="119"/>
                    <a:pt x="130" y="119"/>
                    <a:pt x="130" y="119"/>
                  </a:cubicBezTo>
                  <a:cubicBezTo>
                    <a:pt x="130" y="120"/>
                    <a:pt x="130" y="120"/>
                    <a:pt x="130" y="120"/>
                  </a:cubicBezTo>
                  <a:cubicBezTo>
                    <a:pt x="131" y="120"/>
                    <a:pt x="131" y="120"/>
                    <a:pt x="131" y="120"/>
                  </a:cubicBezTo>
                  <a:cubicBezTo>
                    <a:pt x="132" y="121"/>
                    <a:pt x="132" y="121"/>
                    <a:pt x="132" y="121"/>
                  </a:cubicBezTo>
                  <a:cubicBezTo>
                    <a:pt x="132" y="121"/>
                    <a:pt x="132" y="121"/>
                    <a:pt x="132" y="121"/>
                  </a:cubicBezTo>
                  <a:cubicBezTo>
                    <a:pt x="132" y="122"/>
                    <a:pt x="132" y="122"/>
                    <a:pt x="132" y="122"/>
                  </a:cubicBezTo>
                  <a:cubicBezTo>
                    <a:pt x="132" y="122"/>
                    <a:pt x="132" y="122"/>
                    <a:pt x="132" y="122"/>
                  </a:cubicBezTo>
                  <a:cubicBezTo>
                    <a:pt x="130" y="122"/>
                    <a:pt x="130" y="122"/>
                    <a:pt x="130" y="122"/>
                  </a:cubicBezTo>
                  <a:cubicBezTo>
                    <a:pt x="129" y="122"/>
                    <a:pt x="129" y="122"/>
                    <a:pt x="129" y="122"/>
                  </a:cubicBezTo>
                  <a:cubicBezTo>
                    <a:pt x="129" y="122"/>
                    <a:pt x="129" y="122"/>
                    <a:pt x="129" y="122"/>
                  </a:cubicBezTo>
                  <a:cubicBezTo>
                    <a:pt x="128" y="123"/>
                    <a:pt x="128" y="123"/>
                    <a:pt x="128" y="123"/>
                  </a:cubicBezTo>
                  <a:cubicBezTo>
                    <a:pt x="128" y="123"/>
                    <a:pt x="128" y="123"/>
                    <a:pt x="128" y="123"/>
                  </a:cubicBezTo>
                  <a:cubicBezTo>
                    <a:pt x="129" y="123"/>
                    <a:pt x="129" y="123"/>
                    <a:pt x="129" y="123"/>
                  </a:cubicBezTo>
                  <a:cubicBezTo>
                    <a:pt x="129" y="123"/>
                    <a:pt x="129" y="123"/>
                    <a:pt x="129" y="123"/>
                  </a:cubicBezTo>
                  <a:cubicBezTo>
                    <a:pt x="129" y="123"/>
                    <a:pt x="129" y="123"/>
                    <a:pt x="129" y="123"/>
                  </a:cubicBezTo>
                  <a:cubicBezTo>
                    <a:pt x="130" y="123"/>
                    <a:pt x="130" y="123"/>
                    <a:pt x="130" y="123"/>
                  </a:cubicBezTo>
                  <a:cubicBezTo>
                    <a:pt x="130" y="123"/>
                    <a:pt x="130" y="123"/>
                    <a:pt x="130" y="123"/>
                  </a:cubicBezTo>
                  <a:cubicBezTo>
                    <a:pt x="130" y="123"/>
                    <a:pt x="130" y="123"/>
                    <a:pt x="130" y="123"/>
                  </a:cubicBezTo>
                  <a:cubicBezTo>
                    <a:pt x="130" y="123"/>
                    <a:pt x="131" y="123"/>
                    <a:pt x="131" y="123"/>
                  </a:cubicBezTo>
                  <a:cubicBezTo>
                    <a:pt x="131" y="123"/>
                    <a:pt x="132" y="123"/>
                    <a:pt x="132" y="123"/>
                  </a:cubicBezTo>
                  <a:cubicBezTo>
                    <a:pt x="132" y="123"/>
                    <a:pt x="132" y="123"/>
                    <a:pt x="132" y="123"/>
                  </a:cubicBezTo>
                  <a:cubicBezTo>
                    <a:pt x="132" y="122"/>
                    <a:pt x="132" y="122"/>
                    <a:pt x="132" y="122"/>
                  </a:cubicBezTo>
                  <a:cubicBezTo>
                    <a:pt x="133" y="122"/>
                    <a:pt x="133" y="122"/>
                    <a:pt x="133" y="122"/>
                  </a:cubicBezTo>
                  <a:cubicBezTo>
                    <a:pt x="134" y="122"/>
                    <a:pt x="134" y="122"/>
                    <a:pt x="134" y="122"/>
                  </a:cubicBezTo>
                  <a:cubicBezTo>
                    <a:pt x="135" y="122"/>
                    <a:pt x="135" y="122"/>
                    <a:pt x="135" y="122"/>
                  </a:cubicBezTo>
                  <a:cubicBezTo>
                    <a:pt x="135" y="122"/>
                    <a:pt x="135" y="122"/>
                    <a:pt x="135" y="122"/>
                  </a:cubicBezTo>
                  <a:cubicBezTo>
                    <a:pt x="135" y="123"/>
                    <a:pt x="135" y="123"/>
                    <a:pt x="135" y="123"/>
                  </a:cubicBezTo>
                  <a:cubicBezTo>
                    <a:pt x="136" y="123"/>
                    <a:pt x="136" y="123"/>
                    <a:pt x="136" y="123"/>
                  </a:cubicBezTo>
                  <a:cubicBezTo>
                    <a:pt x="137" y="123"/>
                    <a:pt x="137" y="123"/>
                    <a:pt x="137" y="123"/>
                  </a:cubicBezTo>
                  <a:cubicBezTo>
                    <a:pt x="137" y="124"/>
                    <a:pt x="137" y="124"/>
                    <a:pt x="137" y="124"/>
                  </a:cubicBezTo>
                  <a:cubicBezTo>
                    <a:pt x="137" y="124"/>
                    <a:pt x="137" y="124"/>
                    <a:pt x="137" y="124"/>
                  </a:cubicBezTo>
                  <a:cubicBezTo>
                    <a:pt x="137" y="124"/>
                    <a:pt x="137" y="124"/>
                    <a:pt x="137" y="124"/>
                  </a:cubicBezTo>
                  <a:cubicBezTo>
                    <a:pt x="136" y="125"/>
                    <a:pt x="136" y="125"/>
                    <a:pt x="136" y="125"/>
                  </a:cubicBezTo>
                  <a:cubicBezTo>
                    <a:pt x="135" y="125"/>
                    <a:pt x="135" y="125"/>
                    <a:pt x="135" y="125"/>
                  </a:cubicBezTo>
                  <a:cubicBezTo>
                    <a:pt x="135" y="125"/>
                    <a:pt x="135" y="125"/>
                    <a:pt x="135" y="125"/>
                  </a:cubicBezTo>
                  <a:cubicBezTo>
                    <a:pt x="134" y="125"/>
                    <a:pt x="134" y="125"/>
                    <a:pt x="134" y="125"/>
                  </a:cubicBezTo>
                  <a:cubicBezTo>
                    <a:pt x="133" y="126"/>
                    <a:pt x="133" y="126"/>
                    <a:pt x="133" y="126"/>
                  </a:cubicBezTo>
                  <a:cubicBezTo>
                    <a:pt x="133" y="126"/>
                    <a:pt x="133" y="126"/>
                    <a:pt x="133" y="126"/>
                  </a:cubicBezTo>
                  <a:cubicBezTo>
                    <a:pt x="132" y="125"/>
                    <a:pt x="132" y="125"/>
                    <a:pt x="132" y="125"/>
                  </a:cubicBezTo>
                  <a:cubicBezTo>
                    <a:pt x="132" y="125"/>
                    <a:pt x="132" y="125"/>
                    <a:pt x="132" y="125"/>
                  </a:cubicBezTo>
                  <a:cubicBezTo>
                    <a:pt x="131" y="125"/>
                    <a:pt x="131" y="125"/>
                    <a:pt x="131" y="125"/>
                  </a:cubicBezTo>
                  <a:cubicBezTo>
                    <a:pt x="131" y="125"/>
                    <a:pt x="131" y="125"/>
                    <a:pt x="131" y="125"/>
                  </a:cubicBezTo>
                  <a:cubicBezTo>
                    <a:pt x="130" y="125"/>
                    <a:pt x="130" y="125"/>
                    <a:pt x="130" y="125"/>
                  </a:cubicBezTo>
                  <a:cubicBezTo>
                    <a:pt x="130" y="125"/>
                    <a:pt x="130" y="125"/>
                    <a:pt x="130" y="125"/>
                  </a:cubicBezTo>
                  <a:cubicBezTo>
                    <a:pt x="130" y="125"/>
                    <a:pt x="130" y="125"/>
                    <a:pt x="130" y="125"/>
                  </a:cubicBezTo>
                  <a:cubicBezTo>
                    <a:pt x="130" y="125"/>
                    <a:pt x="130" y="125"/>
                    <a:pt x="130" y="125"/>
                  </a:cubicBezTo>
                  <a:cubicBezTo>
                    <a:pt x="130" y="125"/>
                    <a:pt x="130" y="125"/>
                    <a:pt x="130" y="125"/>
                  </a:cubicBezTo>
                  <a:cubicBezTo>
                    <a:pt x="131" y="125"/>
                    <a:pt x="131" y="125"/>
                    <a:pt x="131" y="125"/>
                  </a:cubicBezTo>
                  <a:cubicBezTo>
                    <a:pt x="131" y="125"/>
                    <a:pt x="131" y="125"/>
                    <a:pt x="131" y="125"/>
                  </a:cubicBezTo>
                  <a:cubicBezTo>
                    <a:pt x="132" y="125"/>
                    <a:pt x="132" y="125"/>
                    <a:pt x="132" y="125"/>
                  </a:cubicBezTo>
                  <a:cubicBezTo>
                    <a:pt x="132" y="126"/>
                    <a:pt x="132" y="126"/>
                    <a:pt x="132" y="126"/>
                  </a:cubicBezTo>
                  <a:cubicBezTo>
                    <a:pt x="132" y="126"/>
                    <a:pt x="132" y="126"/>
                    <a:pt x="132" y="126"/>
                  </a:cubicBezTo>
                  <a:cubicBezTo>
                    <a:pt x="131" y="126"/>
                    <a:pt x="131" y="126"/>
                    <a:pt x="131" y="126"/>
                  </a:cubicBezTo>
                  <a:cubicBezTo>
                    <a:pt x="130" y="126"/>
                    <a:pt x="130" y="126"/>
                    <a:pt x="130" y="126"/>
                  </a:cubicBezTo>
                  <a:cubicBezTo>
                    <a:pt x="130" y="127"/>
                    <a:pt x="130" y="127"/>
                    <a:pt x="130" y="127"/>
                  </a:cubicBezTo>
                  <a:cubicBezTo>
                    <a:pt x="130" y="127"/>
                    <a:pt x="130" y="127"/>
                    <a:pt x="130" y="127"/>
                  </a:cubicBezTo>
                  <a:cubicBezTo>
                    <a:pt x="131" y="126"/>
                    <a:pt x="131" y="126"/>
                    <a:pt x="131" y="126"/>
                  </a:cubicBezTo>
                  <a:cubicBezTo>
                    <a:pt x="132" y="126"/>
                    <a:pt x="132" y="126"/>
                    <a:pt x="132" y="126"/>
                  </a:cubicBezTo>
                  <a:cubicBezTo>
                    <a:pt x="132" y="126"/>
                    <a:pt x="132" y="126"/>
                    <a:pt x="132" y="126"/>
                  </a:cubicBezTo>
                  <a:cubicBezTo>
                    <a:pt x="132" y="127"/>
                    <a:pt x="132" y="127"/>
                    <a:pt x="132" y="127"/>
                  </a:cubicBezTo>
                  <a:cubicBezTo>
                    <a:pt x="132" y="127"/>
                    <a:pt x="132" y="127"/>
                    <a:pt x="132" y="127"/>
                  </a:cubicBezTo>
                  <a:cubicBezTo>
                    <a:pt x="133" y="127"/>
                    <a:pt x="133" y="127"/>
                    <a:pt x="133" y="127"/>
                  </a:cubicBezTo>
                  <a:cubicBezTo>
                    <a:pt x="133" y="126"/>
                    <a:pt x="133" y="126"/>
                    <a:pt x="133" y="126"/>
                  </a:cubicBezTo>
                  <a:cubicBezTo>
                    <a:pt x="134" y="126"/>
                    <a:pt x="134" y="126"/>
                    <a:pt x="134" y="126"/>
                  </a:cubicBezTo>
                  <a:cubicBezTo>
                    <a:pt x="134" y="126"/>
                    <a:pt x="134" y="126"/>
                    <a:pt x="134" y="126"/>
                  </a:cubicBezTo>
                  <a:cubicBezTo>
                    <a:pt x="135" y="126"/>
                    <a:pt x="135" y="126"/>
                    <a:pt x="135" y="126"/>
                  </a:cubicBezTo>
                  <a:cubicBezTo>
                    <a:pt x="135" y="126"/>
                    <a:pt x="135" y="126"/>
                    <a:pt x="135" y="126"/>
                  </a:cubicBezTo>
                  <a:cubicBezTo>
                    <a:pt x="135" y="126"/>
                    <a:pt x="135" y="126"/>
                    <a:pt x="135" y="126"/>
                  </a:cubicBezTo>
                  <a:cubicBezTo>
                    <a:pt x="137" y="127"/>
                    <a:pt x="137" y="127"/>
                    <a:pt x="137" y="127"/>
                  </a:cubicBezTo>
                  <a:cubicBezTo>
                    <a:pt x="137" y="127"/>
                    <a:pt x="137" y="127"/>
                    <a:pt x="137" y="127"/>
                  </a:cubicBezTo>
                  <a:cubicBezTo>
                    <a:pt x="137" y="127"/>
                    <a:pt x="137" y="127"/>
                    <a:pt x="137" y="127"/>
                  </a:cubicBezTo>
                  <a:cubicBezTo>
                    <a:pt x="137" y="127"/>
                    <a:pt x="137" y="127"/>
                    <a:pt x="137" y="127"/>
                  </a:cubicBezTo>
                  <a:cubicBezTo>
                    <a:pt x="137" y="128"/>
                    <a:pt x="137" y="128"/>
                    <a:pt x="137" y="128"/>
                  </a:cubicBezTo>
                  <a:cubicBezTo>
                    <a:pt x="137" y="129"/>
                    <a:pt x="137" y="129"/>
                    <a:pt x="137" y="129"/>
                  </a:cubicBezTo>
                  <a:cubicBezTo>
                    <a:pt x="136" y="129"/>
                    <a:pt x="136" y="129"/>
                    <a:pt x="136" y="129"/>
                  </a:cubicBezTo>
                  <a:cubicBezTo>
                    <a:pt x="135" y="129"/>
                    <a:pt x="135" y="129"/>
                    <a:pt x="135" y="129"/>
                  </a:cubicBezTo>
                  <a:cubicBezTo>
                    <a:pt x="134" y="129"/>
                    <a:pt x="134" y="129"/>
                    <a:pt x="134" y="129"/>
                  </a:cubicBezTo>
                  <a:cubicBezTo>
                    <a:pt x="133" y="129"/>
                    <a:pt x="133" y="129"/>
                    <a:pt x="133" y="129"/>
                  </a:cubicBezTo>
                  <a:cubicBezTo>
                    <a:pt x="133" y="129"/>
                    <a:pt x="133" y="129"/>
                    <a:pt x="133" y="129"/>
                  </a:cubicBezTo>
                  <a:cubicBezTo>
                    <a:pt x="132" y="129"/>
                    <a:pt x="132" y="129"/>
                    <a:pt x="132" y="129"/>
                  </a:cubicBezTo>
                  <a:cubicBezTo>
                    <a:pt x="132" y="129"/>
                    <a:pt x="132" y="129"/>
                    <a:pt x="132" y="129"/>
                  </a:cubicBezTo>
                  <a:cubicBezTo>
                    <a:pt x="133" y="129"/>
                    <a:pt x="133" y="129"/>
                    <a:pt x="133" y="129"/>
                  </a:cubicBezTo>
                  <a:cubicBezTo>
                    <a:pt x="134" y="129"/>
                    <a:pt x="134" y="129"/>
                    <a:pt x="134" y="129"/>
                  </a:cubicBezTo>
                  <a:cubicBezTo>
                    <a:pt x="135" y="130"/>
                    <a:pt x="135" y="130"/>
                    <a:pt x="135" y="130"/>
                  </a:cubicBezTo>
                  <a:cubicBezTo>
                    <a:pt x="135" y="130"/>
                    <a:pt x="135" y="130"/>
                    <a:pt x="135" y="130"/>
                  </a:cubicBezTo>
                  <a:cubicBezTo>
                    <a:pt x="135" y="130"/>
                    <a:pt x="135" y="130"/>
                    <a:pt x="135" y="130"/>
                  </a:cubicBezTo>
                  <a:cubicBezTo>
                    <a:pt x="136" y="130"/>
                    <a:pt x="136" y="130"/>
                    <a:pt x="136" y="130"/>
                  </a:cubicBezTo>
                  <a:cubicBezTo>
                    <a:pt x="137" y="130"/>
                    <a:pt x="137" y="130"/>
                    <a:pt x="137" y="130"/>
                  </a:cubicBezTo>
                  <a:cubicBezTo>
                    <a:pt x="138" y="130"/>
                    <a:pt x="138" y="130"/>
                    <a:pt x="138" y="130"/>
                  </a:cubicBezTo>
                  <a:cubicBezTo>
                    <a:pt x="138" y="130"/>
                    <a:pt x="138" y="130"/>
                    <a:pt x="138" y="130"/>
                  </a:cubicBezTo>
                  <a:cubicBezTo>
                    <a:pt x="139" y="130"/>
                    <a:pt x="139" y="130"/>
                    <a:pt x="139" y="130"/>
                  </a:cubicBezTo>
                  <a:cubicBezTo>
                    <a:pt x="140" y="131"/>
                    <a:pt x="140" y="131"/>
                    <a:pt x="140" y="131"/>
                  </a:cubicBezTo>
                  <a:cubicBezTo>
                    <a:pt x="140" y="131"/>
                    <a:pt x="140" y="131"/>
                    <a:pt x="140" y="131"/>
                  </a:cubicBezTo>
                  <a:cubicBezTo>
                    <a:pt x="140" y="132"/>
                    <a:pt x="140" y="132"/>
                    <a:pt x="140" y="132"/>
                  </a:cubicBezTo>
                  <a:cubicBezTo>
                    <a:pt x="141" y="132"/>
                    <a:pt x="141" y="132"/>
                    <a:pt x="141" y="132"/>
                  </a:cubicBezTo>
                  <a:cubicBezTo>
                    <a:pt x="141" y="132"/>
                    <a:pt x="141" y="132"/>
                    <a:pt x="141" y="132"/>
                  </a:cubicBezTo>
                  <a:cubicBezTo>
                    <a:pt x="141" y="132"/>
                    <a:pt x="141" y="132"/>
                    <a:pt x="141" y="132"/>
                  </a:cubicBezTo>
                  <a:cubicBezTo>
                    <a:pt x="142" y="133"/>
                    <a:pt x="142" y="133"/>
                    <a:pt x="142" y="133"/>
                  </a:cubicBezTo>
                  <a:cubicBezTo>
                    <a:pt x="142" y="133"/>
                    <a:pt x="142" y="133"/>
                    <a:pt x="142" y="133"/>
                  </a:cubicBezTo>
                  <a:cubicBezTo>
                    <a:pt x="143" y="133"/>
                    <a:pt x="143" y="133"/>
                    <a:pt x="143" y="133"/>
                  </a:cubicBezTo>
                  <a:cubicBezTo>
                    <a:pt x="143" y="134"/>
                    <a:pt x="143" y="134"/>
                    <a:pt x="143" y="134"/>
                  </a:cubicBezTo>
                  <a:cubicBezTo>
                    <a:pt x="143" y="134"/>
                    <a:pt x="143" y="134"/>
                    <a:pt x="143" y="134"/>
                  </a:cubicBezTo>
                  <a:cubicBezTo>
                    <a:pt x="144" y="134"/>
                    <a:pt x="144" y="134"/>
                    <a:pt x="144" y="134"/>
                  </a:cubicBezTo>
                  <a:cubicBezTo>
                    <a:pt x="144" y="134"/>
                    <a:pt x="144" y="134"/>
                    <a:pt x="144" y="134"/>
                  </a:cubicBezTo>
                  <a:cubicBezTo>
                    <a:pt x="144" y="135"/>
                    <a:pt x="144" y="135"/>
                    <a:pt x="144" y="135"/>
                  </a:cubicBezTo>
                  <a:cubicBezTo>
                    <a:pt x="143" y="135"/>
                    <a:pt x="143" y="135"/>
                    <a:pt x="143" y="135"/>
                  </a:cubicBezTo>
                  <a:cubicBezTo>
                    <a:pt x="143" y="136"/>
                    <a:pt x="143" y="136"/>
                    <a:pt x="143" y="136"/>
                  </a:cubicBezTo>
                  <a:cubicBezTo>
                    <a:pt x="143" y="136"/>
                    <a:pt x="143" y="136"/>
                    <a:pt x="143" y="136"/>
                  </a:cubicBezTo>
                  <a:cubicBezTo>
                    <a:pt x="142" y="137"/>
                    <a:pt x="142" y="137"/>
                    <a:pt x="142" y="137"/>
                  </a:cubicBezTo>
                  <a:cubicBezTo>
                    <a:pt x="143" y="137"/>
                    <a:pt x="143" y="137"/>
                    <a:pt x="143" y="137"/>
                  </a:cubicBezTo>
                  <a:cubicBezTo>
                    <a:pt x="143" y="136"/>
                    <a:pt x="143" y="136"/>
                    <a:pt x="143" y="136"/>
                  </a:cubicBezTo>
                  <a:cubicBezTo>
                    <a:pt x="144" y="136"/>
                    <a:pt x="144" y="136"/>
                    <a:pt x="144" y="136"/>
                  </a:cubicBezTo>
                  <a:cubicBezTo>
                    <a:pt x="144" y="135"/>
                    <a:pt x="144" y="135"/>
                    <a:pt x="144" y="135"/>
                  </a:cubicBezTo>
                  <a:cubicBezTo>
                    <a:pt x="144" y="136"/>
                    <a:pt x="144" y="136"/>
                    <a:pt x="144" y="136"/>
                  </a:cubicBezTo>
                  <a:cubicBezTo>
                    <a:pt x="144" y="136"/>
                    <a:pt x="144" y="136"/>
                    <a:pt x="144" y="136"/>
                  </a:cubicBezTo>
                  <a:cubicBezTo>
                    <a:pt x="144" y="137"/>
                    <a:pt x="144" y="137"/>
                    <a:pt x="144" y="137"/>
                  </a:cubicBezTo>
                  <a:cubicBezTo>
                    <a:pt x="144" y="136"/>
                    <a:pt x="144" y="136"/>
                    <a:pt x="144" y="136"/>
                  </a:cubicBezTo>
                  <a:cubicBezTo>
                    <a:pt x="144" y="136"/>
                    <a:pt x="144" y="136"/>
                    <a:pt x="144" y="136"/>
                  </a:cubicBezTo>
                  <a:cubicBezTo>
                    <a:pt x="145" y="136"/>
                    <a:pt x="145" y="136"/>
                    <a:pt x="145" y="136"/>
                  </a:cubicBezTo>
                  <a:cubicBezTo>
                    <a:pt x="145" y="136"/>
                    <a:pt x="145" y="136"/>
                    <a:pt x="145" y="136"/>
                  </a:cubicBezTo>
                  <a:cubicBezTo>
                    <a:pt x="146" y="136"/>
                    <a:pt x="146" y="136"/>
                    <a:pt x="146" y="136"/>
                  </a:cubicBezTo>
                  <a:cubicBezTo>
                    <a:pt x="145" y="137"/>
                    <a:pt x="145" y="137"/>
                    <a:pt x="145" y="137"/>
                  </a:cubicBezTo>
                  <a:cubicBezTo>
                    <a:pt x="145" y="137"/>
                    <a:pt x="145" y="137"/>
                    <a:pt x="145" y="137"/>
                  </a:cubicBezTo>
                  <a:cubicBezTo>
                    <a:pt x="144" y="138"/>
                    <a:pt x="144" y="138"/>
                    <a:pt x="144" y="138"/>
                  </a:cubicBezTo>
                  <a:cubicBezTo>
                    <a:pt x="144" y="138"/>
                    <a:pt x="144" y="138"/>
                    <a:pt x="144" y="138"/>
                  </a:cubicBezTo>
                  <a:cubicBezTo>
                    <a:pt x="144" y="139"/>
                    <a:pt x="144" y="139"/>
                    <a:pt x="144" y="139"/>
                  </a:cubicBezTo>
                  <a:cubicBezTo>
                    <a:pt x="144" y="139"/>
                    <a:pt x="144" y="139"/>
                    <a:pt x="144" y="139"/>
                  </a:cubicBezTo>
                  <a:cubicBezTo>
                    <a:pt x="144" y="139"/>
                    <a:pt x="144" y="139"/>
                    <a:pt x="144" y="139"/>
                  </a:cubicBezTo>
                  <a:cubicBezTo>
                    <a:pt x="144" y="140"/>
                    <a:pt x="144" y="140"/>
                    <a:pt x="144" y="140"/>
                  </a:cubicBezTo>
                  <a:cubicBezTo>
                    <a:pt x="144" y="140"/>
                    <a:pt x="144" y="140"/>
                    <a:pt x="144" y="140"/>
                  </a:cubicBezTo>
                  <a:cubicBezTo>
                    <a:pt x="144" y="140"/>
                    <a:pt x="144" y="140"/>
                    <a:pt x="144" y="140"/>
                  </a:cubicBezTo>
                  <a:cubicBezTo>
                    <a:pt x="145" y="139"/>
                    <a:pt x="145" y="139"/>
                    <a:pt x="145" y="139"/>
                  </a:cubicBezTo>
                  <a:cubicBezTo>
                    <a:pt x="145" y="138"/>
                    <a:pt x="145" y="138"/>
                    <a:pt x="145" y="138"/>
                  </a:cubicBezTo>
                  <a:cubicBezTo>
                    <a:pt x="146" y="138"/>
                    <a:pt x="146" y="138"/>
                    <a:pt x="146" y="138"/>
                  </a:cubicBezTo>
                  <a:cubicBezTo>
                    <a:pt x="146" y="138"/>
                    <a:pt x="146" y="138"/>
                    <a:pt x="146" y="138"/>
                  </a:cubicBezTo>
                  <a:cubicBezTo>
                    <a:pt x="146" y="138"/>
                    <a:pt x="146" y="138"/>
                    <a:pt x="146" y="138"/>
                  </a:cubicBezTo>
                  <a:cubicBezTo>
                    <a:pt x="146" y="139"/>
                    <a:pt x="146" y="139"/>
                    <a:pt x="146" y="139"/>
                  </a:cubicBezTo>
                  <a:cubicBezTo>
                    <a:pt x="145" y="140"/>
                    <a:pt x="145" y="140"/>
                    <a:pt x="145" y="140"/>
                  </a:cubicBezTo>
                  <a:cubicBezTo>
                    <a:pt x="146" y="140"/>
                    <a:pt x="146" y="140"/>
                    <a:pt x="146" y="140"/>
                  </a:cubicBezTo>
                  <a:cubicBezTo>
                    <a:pt x="146" y="140"/>
                    <a:pt x="146" y="140"/>
                    <a:pt x="146" y="140"/>
                  </a:cubicBezTo>
                  <a:cubicBezTo>
                    <a:pt x="146" y="140"/>
                    <a:pt x="146" y="140"/>
                    <a:pt x="146" y="140"/>
                  </a:cubicBezTo>
                  <a:cubicBezTo>
                    <a:pt x="146" y="141"/>
                    <a:pt x="146" y="141"/>
                    <a:pt x="146" y="141"/>
                  </a:cubicBezTo>
                  <a:cubicBezTo>
                    <a:pt x="146" y="141"/>
                    <a:pt x="146" y="141"/>
                    <a:pt x="146" y="141"/>
                  </a:cubicBezTo>
                  <a:cubicBezTo>
                    <a:pt x="145" y="141"/>
                    <a:pt x="145" y="141"/>
                    <a:pt x="145" y="141"/>
                  </a:cubicBezTo>
                  <a:cubicBezTo>
                    <a:pt x="145" y="142"/>
                    <a:pt x="145" y="142"/>
                    <a:pt x="145" y="142"/>
                  </a:cubicBezTo>
                  <a:cubicBezTo>
                    <a:pt x="145" y="142"/>
                    <a:pt x="145" y="142"/>
                    <a:pt x="145" y="142"/>
                  </a:cubicBezTo>
                  <a:cubicBezTo>
                    <a:pt x="146" y="142"/>
                    <a:pt x="146" y="142"/>
                    <a:pt x="146" y="142"/>
                  </a:cubicBezTo>
                  <a:cubicBezTo>
                    <a:pt x="146" y="142"/>
                    <a:pt x="146" y="142"/>
                    <a:pt x="146" y="142"/>
                  </a:cubicBezTo>
                  <a:cubicBezTo>
                    <a:pt x="146" y="142"/>
                    <a:pt x="146" y="142"/>
                    <a:pt x="146" y="142"/>
                  </a:cubicBezTo>
                  <a:cubicBezTo>
                    <a:pt x="146" y="143"/>
                    <a:pt x="146" y="143"/>
                    <a:pt x="146" y="143"/>
                  </a:cubicBezTo>
                  <a:cubicBezTo>
                    <a:pt x="146" y="143"/>
                    <a:pt x="146" y="143"/>
                    <a:pt x="146" y="143"/>
                  </a:cubicBezTo>
                  <a:cubicBezTo>
                    <a:pt x="146" y="143"/>
                    <a:pt x="146" y="143"/>
                    <a:pt x="146" y="143"/>
                  </a:cubicBezTo>
                  <a:cubicBezTo>
                    <a:pt x="146" y="144"/>
                    <a:pt x="146" y="144"/>
                    <a:pt x="146" y="144"/>
                  </a:cubicBezTo>
                  <a:cubicBezTo>
                    <a:pt x="146" y="144"/>
                    <a:pt x="146" y="144"/>
                    <a:pt x="146" y="144"/>
                  </a:cubicBezTo>
                  <a:cubicBezTo>
                    <a:pt x="146" y="145"/>
                    <a:pt x="146" y="145"/>
                    <a:pt x="146" y="145"/>
                  </a:cubicBezTo>
                  <a:cubicBezTo>
                    <a:pt x="146" y="146"/>
                    <a:pt x="146" y="146"/>
                    <a:pt x="146" y="146"/>
                  </a:cubicBezTo>
                  <a:cubicBezTo>
                    <a:pt x="146" y="146"/>
                    <a:pt x="146" y="146"/>
                    <a:pt x="146" y="146"/>
                  </a:cubicBezTo>
                  <a:cubicBezTo>
                    <a:pt x="146" y="147"/>
                    <a:pt x="146" y="147"/>
                    <a:pt x="146" y="147"/>
                  </a:cubicBezTo>
                  <a:cubicBezTo>
                    <a:pt x="145" y="147"/>
                    <a:pt x="145" y="147"/>
                    <a:pt x="145" y="147"/>
                  </a:cubicBezTo>
                  <a:cubicBezTo>
                    <a:pt x="145" y="147"/>
                    <a:pt x="145" y="147"/>
                    <a:pt x="145" y="147"/>
                  </a:cubicBezTo>
                  <a:cubicBezTo>
                    <a:pt x="145" y="147"/>
                    <a:pt x="145" y="147"/>
                    <a:pt x="145" y="147"/>
                  </a:cubicBezTo>
                  <a:cubicBezTo>
                    <a:pt x="144" y="147"/>
                    <a:pt x="144" y="147"/>
                    <a:pt x="144" y="147"/>
                  </a:cubicBezTo>
                  <a:cubicBezTo>
                    <a:pt x="145" y="147"/>
                    <a:pt x="145" y="147"/>
                    <a:pt x="145" y="147"/>
                  </a:cubicBezTo>
                  <a:cubicBezTo>
                    <a:pt x="144" y="146"/>
                    <a:pt x="144" y="146"/>
                    <a:pt x="144" y="146"/>
                  </a:cubicBezTo>
                  <a:cubicBezTo>
                    <a:pt x="144" y="146"/>
                    <a:pt x="144" y="146"/>
                    <a:pt x="144" y="146"/>
                  </a:cubicBezTo>
                  <a:cubicBezTo>
                    <a:pt x="144" y="146"/>
                    <a:pt x="144" y="146"/>
                    <a:pt x="144" y="146"/>
                  </a:cubicBezTo>
                  <a:cubicBezTo>
                    <a:pt x="143" y="147"/>
                    <a:pt x="143" y="147"/>
                    <a:pt x="143" y="147"/>
                  </a:cubicBezTo>
                  <a:cubicBezTo>
                    <a:pt x="143" y="146"/>
                    <a:pt x="143" y="146"/>
                    <a:pt x="143" y="146"/>
                  </a:cubicBezTo>
                  <a:cubicBezTo>
                    <a:pt x="143" y="146"/>
                    <a:pt x="143" y="146"/>
                    <a:pt x="143" y="146"/>
                  </a:cubicBezTo>
                  <a:cubicBezTo>
                    <a:pt x="143" y="145"/>
                    <a:pt x="143" y="145"/>
                    <a:pt x="143" y="145"/>
                  </a:cubicBezTo>
                  <a:cubicBezTo>
                    <a:pt x="143" y="145"/>
                    <a:pt x="143" y="145"/>
                    <a:pt x="143" y="145"/>
                  </a:cubicBezTo>
                  <a:cubicBezTo>
                    <a:pt x="143" y="144"/>
                    <a:pt x="143" y="144"/>
                    <a:pt x="143" y="144"/>
                  </a:cubicBezTo>
                  <a:cubicBezTo>
                    <a:pt x="143" y="143"/>
                    <a:pt x="143" y="143"/>
                    <a:pt x="143" y="143"/>
                  </a:cubicBezTo>
                  <a:cubicBezTo>
                    <a:pt x="143" y="143"/>
                    <a:pt x="143" y="143"/>
                    <a:pt x="143" y="143"/>
                  </a:cubicBezTo>
                  <a:cubicBezTo>
                    <a:pt x="143" y="143"/>
                    <a:pt x="143" y="143"/>
                    <a:pt x="143" y="143"/>
                  </a:cubicBezTo>
                  <a:cubicBezTo>
                    <a:pt x="142" y="143"/>
                    <a:pt x="142" y="143"/>
                    <a:pt x="142" y="143"/>
                  </a:cubicBezTo>
                  <a:cubicBezTo>
                    <a:pt x="142" y="144"/>
                    <a:pt x="142" y="144"/>
                    <a:pt x="142" y="144"/>
                  </a:cubicBezTo>
                  <a:cubicBezTo>
                    <a:pt x="142" y="145"/>
                    <a:pt x="142" y="145"/>
                    <a:pt x="142" y="145"/>
                  </a:cubicBezTo>
                  <a:cubicBezTo>
                    <a:pt x="142" y="146"/>
                    <a:pt x="142" y="146"/>
                    <a:pt x="142" y="146"/>
                  </a:cubicBezTo>
                  <a:cubicBezTo>
                    <a:pt x="142" y="147"/>
                    <a:pt x="142" y="147"/>
                    <a:pt x="142" y="147"/>
                  </a:cubicBezTo>
                  <a:cubicBezTo>
                    <a:pt x="142" y="147"/>
                    <a:pt x="142" y="147"/>
                    <a:pt x="142" y="147"/>
                  </a:cubicBezTo>
                  <a:cubicBezTo>
                    <a:pt x="141" y="147"/>
                    <a:pt x="141" y="147"/>
                    <a:pt x="141" y="147"/>
                  </a:cubicBezTo>
                  <a:cubicBezTo>
                    <a:pt x="141" y="147"/>
                    <a:pt x="141" y="147"/>
                    <a:pt x="141" y="147"/>
                  </a:cubicBezTo>
                  <a:cubicBezTo>
                    <a:pt x="140" y="147"/>
                    <a:pt x="140" y="147"/>
                    <a:pt x="140" y="147"/>
                  </a:cubicBezTo>
                  <a:cubicBezTo>
                    <a:pt x="140" y="147"/>
                    <a:pt x="140" y="147"/>
                    <a:pt x="140" y="147"/>
                  </a:cubicBezTo>
                  <a:cubicBezTo>
                    <a:pt x="139" y="146"/>
                    <a:pt x="139" y="146"/>
                    <a:pt x="139" y="146"/>
                  </a:cubicBezTo>
                  <a:cubicBezTo>
                    <a:pt x="138" y="145"/>
                    <a:pt x="138" y="145"/>
                    <a:pt x="138" y="145"/>
                  </a:cubicBezTo>
                  <a:cubicBezTo>
                    <a:pt x="137" y="144"/>
                    <a:pt x="137" y="144"/>
                    <a:pt x="137" y="144"/>
                  </a:cubicBezTo>
                  <a:cubicBezTo>
                    <a:pt x="137" y="144"/>
                    <a:pt x="137" y="144"/>
                    <a:pt x="137" y="144"/>
                  </a:cubicBezTo>
                  <a:cubicBezTo>
                    <a:pt x="137" y="142"/>
                    <a:pt x="137" y="142"/>
                    <a:pt x="137" y="142"/>
                  </a:cubicBezTo>
                  <a:cubicBezTo>
                    <a:pt x="136" y="142"/>
                    <a:pt x="136" y="142"/>
                    <a:pt x="136" y="142"/>
                  </a:cubicBezTo>
                  <a:cubicBezTo>
                    <a:pt x="136" y="141"/>
                    <a:pt x="136" y="141"/>
                    <a:pt x="136" y="141"/>
                  </a:cubicBezTo>
                  <a:cubicBezTo>
                    <a:pt x="136" y="140"/>
                    <a:pt x="136" y="140"/>
                    <a:pt x="136" y="140"/>
                  </a:cubicBezTo>
                  <a:cubicBezTo>
                    <a:pt x="136" y="140"/>
                    <a:pt x="136" y="140"/>
                    <a:pt x="136" y="140"/>
                  </a:cubicBezTo>
                  <a:cubicBezTo>
                    <a:pt x="136" y="139"/>
                    <a:pt x="136" y="139"/>
                    <a:pt x="136" y="139"/>
                  </a:cubicBezTo>
                  <a:cubicBezTo>
                    <a:pt x="136" y="139"/>
                    <a:pt x="136" y="139"/>
                    <a:pt x="136" y="139"/>
                  </a:cubicBezTo>
                  <a:cubicBezTo>
                    <a:pt x="136" y="139"/>
                    <a:pt x="136" y="139"/>
                    <a:pt x="136" y="139"/>
                  </a:cubicBezTo>
                  <a:cubicBezTo>
                    <a:pt x="135" y="139"/>
                    <a:pt x="135" y="139"/>
                    <a:pt x="135" y="139"/>
                  </a:cubicBezTo>
                  <a:cubicBezTo>
                    <a:pt x="135" y="139"/>
                    <a:pt x="135" y="139"/>
                    <a:pt x="135" y="139"/>
                  </a:cubicBezTo>
                  <a:cubicBezTo>
                    <a:pt x="134" y="139"/>
                    <a:pt x="134" y="139"/>
                    <a:pt x="134" y="139"/>
                  </a:cubicBezTo>
                  <a:cubicBezTo>
                    <a:pt x="133" y="137"/>
                    <a:pt x="133" y="137"/>
                    <a:pt x="133" y="137"/>
                  </a:cubicBezTo>
                  <a:cubicBezTo>
                    <a:pt x="132" y="137"/>
                    <a:pt x="132" y="137"/>
                    <a:pt x="132" y="137"/>
                  </a:cubicBezTo>
                  <a:cubicBezTo>
                    <a:pt x="132" y="136"/>
                    <a:pt x="132" y="136"/>
                    <a:pt x="132" y="136"/>
                  </a:cubicBezTo>
                  <a:cubicBezTo>
                    <a:pt x="132" y="136"/>
                    <a:pt x="132" y="136"/>
                    <a:pt x="132" y="136"/>
                  </a:cubicBezTo>
                  <a:cubicBezTo>
                    <a:pt x="131" y="137"/>
                    <a:pt x="131" y="137"/>
                    <a:pt x="131" y="137"/>
                  </a:cubicBezTo>
                  <a:cubicBezTo>
                    <a:pt x="130" y="136"/>
                    <a:pt x="130" y="136"/>
                    <a:pt x="130" y="136"/>
                  </a:cubicBezTo>
                  <a:cubicBezTo>
                    <a:pt x="130" y="136"/>
                    <a:pt x="130" y="136"/>
                    <a:pt x="130" y="136"/>
                  </a:cubicBezTo>
                  <a:cubicBezTo>
                    <a:pt x="129" y="137"/>
                    <a:pt x="129" y="137"/>
                    <a:pt x="129" y="137"/>
                  </a:cubicBezTo>
                  <a:cubicBezTo>
                    <a:pt x="129" y="136"/>
                    <a:pt x="129" y="136"/>
                    <a:pt x="129" y="136"/>
                  </a:cubicBezTo>
                  <a:cubicBezTo>
                    <a:pt x="128" y="136"/>
                    <a:pt x="128" y="136"/>
                    <a:pt x="128" y="136"/>
                  </a:cubicBezTo>
                  <a:cubicBezTo>
                    <a:pt x="128" y="135"/>
                    <a:pt x="128" y="135"/>
                    <a:pt x="128" y="135"/>
                  </a:cubicBezTo>
                  <a:cubicBezTo>
                    <a:pt x="127" y="135"/>
                    <a:pt x="127" y="135"/>
                    <a:pt x="127" y="135"/>
                  </a:cubicBezTo>
                  <a:cubicBezTo>
                    <a:pt x="127" y="134"/>
                    <a:pt x="127" y="134"/>
                    <a:pt x="127" y="134"/>
                  </a:cubicBezTo>
                  <a:cubicBezTo>
                    <a:pt x="127" y="134"/>
                    <a:pt x="127" y="134"/>
                    <a:pt x="127" y="134"/>
                  </a:cubicBezTo>
                  <a:cubicBezTo>
                    <a:pt x="127" y="133"/>
                    <a:pt x="127" y="133"/>
                    <a:pt x="127" y="133"/>
                  </a:cubicBezTo>
                  <a:cubicBezTo>
                    <a:pt x="126" y="132"/>
                    <a:pt x="126" y="132"/>
                    <a:pt x="126" y="132"/>
                  </a:cubicBezTo>
                  <a:cubicBezTo>
                    <a:pt x="126" y="133"/>
                    <a:pt x="126" y="133"/>
                    <a:pt x="126" y="133"/>
                  </a:cubicBezTo>
                  <a:cubicBezTo>
                    <a:pt x="126" y="134"/>
                    <a:pt x="126" y="134"/>
                    <a:pt x="126" y="134"/>
                  </a:cubicBezTo>
                  <a:cubicBezTo>
                    <a:pt x="126" y="134"/>
                    <a:pt x="126" y="134"/>
                    <a:pt x="126" y="134"/>
                  </a:cubicBezTo>
                  <a:cubicBezTo>
                    <a:pt x="125" y="134"/>
                    <a:pt x="125" y="134"/>
                    <a:pt x="125" y="134"/>
                  </a:cubicBezTo>
                  <a:cubicBezTo>
                    <a:pt x="125" y="134"/>
                    <a:pt x="125" y="134"/>
                    <a:pt x="125" y="134"/>
                  </a:cubicBezTo>
                  <a:cubicBezTo>
                    <a:pt x="126" y="135"/>
                    <a:pt x="126" y="135"/>
                    <a:pt x="126" y="135"/>
                  </a:cubicBezTo>
                  <a:cubicBezTo>
                    <a:pt x="126" y="135"/>
                    <a:pt x="126" y="135"/>
                    <a:pt x="126" y="135"/>
                  </a:cubicBezTo>
                  <a:cubicBezTo>
                    <a:pt x="127" y="136"/>
                    <a:pt x="127" y="136"/>
                    <a:pt x="127" y="136"/>
                  </a:cubicBezTo>
                  <a:cubicBezTo>
                    <a:pt x="127" y="136"/>
                    <a:pt x="127" y="136"/>
                    <a:pt x="127" y="136"/>
                  </a:cubicBezTo>
                  <a:cubicBezTo>
                    <a:pt x="127" y="136"/>
                    <a:pt x="127" y="136"/>
                    <a:pt x="127" y="136"/>
                  </a:cubicBezTo>
                  <a:cubicBezTo>
                    <a:pt x="126" y="136"/>
                    <a:pt x="126" y="136"/>
                    <a:pt x="126" y="136"/>
                  </a:cubicBezTo>
                  <a:cubicBezTo>
                    <a:pt x="126" y="137"/>
                    <a:pt x="126" y="137"/>
                    <a:pt x="126" y="137"/>
                  </a:cubicBezTo>
                  <a:cubicBezTo>
                    <a:pt x="125" y="137"/>
                    <a:pt x="125" y="137"/>
                    <a:pt x="125" y="137"/>
                  </a:cubicBezTo>
                  <a:cubicBezTo>
                    <a:pt x="124" y="137"/>
                    <a:pt x="124" y="137"/>
                    <a:pt x="124" y="137"/>
                  </a:cubicBezTo>
                  <a:cubicBezTo>
                    <a:pt x="124" y="137"/>
                    <a:pt x="124" y="137"/>
                    <a:pt x="124" y="137"/>
                  </a:cubicBezTo>
                  <a:cubicBezTo>
                    <a:pt x="125" y="137"/>
                    <a:pt x="125" y="137"/>
                    <a:pt x="125" y="137"/>
                  </a:cubicBezTo>
                  <a:cubicBezTo>
                    <a:pt x="126" y="137"/>
                    <a:pt x="126" y="137"/>
                    <a:pt x="126" y="137"/>
                  </a:cubicBezTo>
                  <a:cubicBezTo>
                    <a:pt x="126" y="137"/>
                    <a:pt x="126" y="137"/>
                    <a:pt x="126" y="137"/>
                  </a:cubicBezTo>
                  <a:cubicBezTo>
                    <a:pt x="127" y="137"/>
                    <a:pt x="127" y="137"/>
                    <a:pt x="127" y="137"/>
                  </a:cubicBezTo>
                  <a:cubicBezTo>
                    <a:pt x="128" y="136"/>
                    <a:pt x="128" y="136"/>
                    <a:pt x="128" y="136"/>
                  </a:cubicBezTo>
                  <a:cubicBezTo>
                    <a:pt x="128" y="137"/>
                    <a:pt x="128" y="137"/>
                    <a:pt x="128" y="137"/>
                  </a:cubicBezTo>
                  <a:cubicBezTo>
                    <a:pt x="128" y="137"/>
                    <a:pt x="128" y="137"/>
                    <a:pt x="128" y="137"/>
                  </a:cubicBezTo>
                  <a:cubicBezTo>
                    <a:pt x="128" y="138"/>
                    <a:pt x="128" y="138"/>
                    <a:pt x="128" y="138"/>
                  </a:cubicBezTo>
                  <a:cubicBezTo>
                    <a:pt x="129" y="137"/>
                    <a:pt x="129" y="137"/>
                    <a:pt x="129" y="137"/>
                  </a:cubicBezTo>
                  <a:cubicBezTo>
                    <a:pt x="130" y="137"/>
                    <a:pt x="130" y="137"/>
                    <a:pt x="130" y="137"/>
                  </a:cubicBezTo>
                  <a:cubicBezTo>
                    <a:pt x="132" y="138"/>
                    <a:pt x="132" y="138"/>
                    <a:pt x="132" y="138"/>
                  </a:cubicBezTo>
                  <a:cubicBezTo>
                    <a:pt x="132" y="138"/>
                    <a:pt x="132" y="138"/>
                    <a:pt x="132" y="138"/>
                  </a:cubicBezTo>
                  <a:cubicBezTo>
                    <a:pt x="133" y="138"/>
                    <a:pt x="133" y="138"/>
                    <a:pt x="133" y="138"/>
                  </a:cubicBezTo>
                  <a:cubicBezTo>
                    <a:pt x="133" y="139"/>
                    <a:pt x="133" y="139"/>
                    <a:pt x="133" y="139"/>
                  </a:cubicBezTo>
                  <a:cubicBezTo>
                    <a:pt x="133" y="139"/>
                    <a:pt x="133" y="139"/>
                    <a:pt x="133" y="139"/>
                  </a:cubicBezTo>
                  <a:cubicBezTo>
                    <a:pt x="133" y="140"/>
                    <a:pt x="133" y="140"/>
                    <a:pt x="133" y="140"/>
                  </a:cubicBezTo>
                  <a:cubicBezTo>
                    <a:pt x="132" y="140"/>
                    <a:pt x="132" y="140"/>
                    <a:pt x="132" y="140"/>
                  </a:cubicBezTo>
                  <a:cubicBezTo>
                    <a:pt x="132" y="141"/>
                    <a:pt x="132" y="141"/>
                    <a:pt x="132" y="141"/>
                  </a:cubicBezTo>
                  <a:cubicBezTo>
                    <a:pt x="132" y="141"/>
                    <a:pt x="132" y="141"/>
                    <a:pt x="132" y="141"/>
                  </a:cubicBezTo>
                  <a:cubicBezTo>
                    <a:pt x="131" y="141"/>
                    <a:pt x="131" y="141"/>
                    <a:pt x="131" y="141"/>
                  </a:cubicBezTo>
                  <a:cubicBezTo>
                    <a:pt x="129" y="142"/>
                    <a:pt x="129" y="142"/>
                    <a:pt x="129" y="142"/>
                  </a:cubicBezTo>
                  <a:cubicBezTo>
                    <a:pt x="128" y="142"/>
                    <a:pt x="128" y="142"/>
                    <a:pt x="128" y="142"/>
                  </a:cubicBezTo>
                  <a:cubicBezTo>
                    <a:pt x="127" y="142"/>
                    <a:pt x="127" y="142"/>
                    <a:pt x="127" y="142"/>
                  </a:cubicBezTo>
                  <a:cubicBezTo>
                    <a:pt x="126" y="142"/>
                    <a:pt x="126" y="142"/>
                    <a:pt x="126" y="142"/>
                  </a:cubicBezTo>
                  <a:cubicBezTo>
                    <a:pt x="126" y="141"/>
                    <a:pt x="126" y="141"/>
                    <a:pt x="126" y="141"/>
                  </a:cubicBezTo>
                  <a:cubicBezTo>
                    <a:pt x="126" y="141"/>
                    <a:pt x="126" y="141"/>
                    <a:pt x="126" y="141"/>
                  </a:cubicBezTo>
                  <a:cubicBezTo>
                    <a:pt x="126" y="140"/>
                    <a:pt x="126" y="140"/>
                    <a:pt x="126" y="140"/>
                  </a:cubicBezTo>
                  <a:cubicBezTo>
                    <a:pt x="125" y="140"/>
                    <a:pt x="125" y="140"/>
                    <a:pt x="125" y="140"/>
                  </a:cubicBezTo>
                  <a:cubicBezTo>
                    <a:pt x="125" y="141"/>
                    <a:pt x="125" y="141"/>
                    <a:pt x="125" y="141"/>
                  </a:cubicBezTo>
                  <a:cubicBezTo>
                    <a:pt x="125" y="141"/>
                    <a:pt x="125" y="141"/>
                    <a:pt x="125" y="141"/>
                  </a:cubicBezTo>
                  <a:cubicBezTo>
                    <a:pt x="125" y="142"/>
                    <a:pt x="125" y="142"/>
                    <a:pt x="125" y="142"/>
                  </a:cubicBezTo>
                  <a:cubicBezTo>
                    <a:pt x="125" y="142"/>
                    <a:pt x="125" y="142"/>
                    <a:pt x="125" y="142"/>
                  </a:cubicBezTo>
                  <a:cubicBezTo>
                    <a:pt x="125" y="142"/>
                    <a:pt x="125" y="142"/>
                    <a:pt x="125" y="142"/>
                  </a:cubicBezTo>
                  <a:cubicBezTo>
                    <a:pt x="124" y="142"/>
                    <a:pt x="124" y="142"/>
                    <a:pt x="124" y="142"/>
                  </a:cubicBezTo>
                  <a:cubicBezTo>
                    <a:pt x="124" y="142"/>
                    <a:pt x="124" y="142"/>
                    <a:pt x="124" y="142"/>
                  </a:cubicBezTo>
                  <a:cubicBezTo>
                    <a:pt x="124" y="142"/>
                    <a:pt x="124" y="142"/>
                    <a:pt x="124" y="142"/>
                  </a:cubicBezTo>
                  <a:cubicBezTo>
                    <a:pt x="124" y="142"/>
                    <a:pt x="124" y="142"/>
                    <a:pt x="124" y="142"/>
                  </a:cubicBezTo>
                  <a:cubicBezTo>
                    <a:pt x="124" y="142"/>
                    <a:pt x="124" y="142"/>
                    <a:pt x="124" y="142"/>
                  </a:cubicBezTo>
                  <a:cubicBezTo>
                    <a:pt x="125" y="143"/>
                    <a:pt x="125" y="143"/>
                    <a:pt x="125" y="143"/>
                  </a:cubicBezTo>
                  <a:cubicBezTo>
                    <a:pt x="125" y="143"/>
                    <a:pt x="125" y="143"/>
                    <a:pt x="125" y="143"/>
                  </a:cubicBezTo>
                  <a:cubicBezTo>
                    <a:pt x="124" y="144"/>
                    <a:pt x="124" y="144"/>
                    <a:pt x="124" y="144"/>
                  </a:cubicBezTo>
                  <a:cubicBezTo>
                    <a:pt x="124" y="144"/>
                    <a:pt x="124" y="144"/>
                    <a:pt x="124" y="144"/>
                  </a:cubicBezTo>
                  <a:cubicBezTo>
                    <a:pt x="124" y="144"/>
                    <a:pt x="124" y="144"/>
                    <a:pt x="124" y="144"/>
                  </a:cubicBezTo>
                  <a:cubicBezTo>
                    <a:pt x="123" y="144"/>
                    <a:pt x="123" y="144"/>
                    <a:pt x="123" y="144"/>
                  </a:cubicBezTo>
                  <a:cubicBezTo>
                    <a:pt x="123" y="145"/>
                    <a:pt x="123" y="145"/>
                    <a:pt x="123" y="145"/>
                  </a:cubicBezTo>
                  <a:cubicBezTo>
                    <a:pt x="123" y="145"/>
                    <a:pt x="123" y="145"/>
                    <a:pt x="123" y="145"/>
                  </a:cubicBezTo>
                  <a:cubicBezTo>
                    <a:pt x="121" y="146"/>
                    <a:pt x="121" y="146"/>
                    <a:pt x="121" y="146"/>
                  </a:cubicBezTo>
                  <a:cubicBezTo>
                    <a:pt x="121" y="145"/>
                    <a:pt x="121" y="145"/>
                    <a:pt x="121" y="145"/>
                  </a:cubicBezTo>
                  <a:cubicBezTo>
                    <a:pt x="120" y="145"/>
                    <a:pt x="120" y="145"/>
                    <a:pt x="120" y="145"/>
                  </a:cubicBezTo>
                  <a:cubicBezTo>
                    <a:pt x="119" y="146"/>
                    <a:pt x="119" y="146"/>
                    <a:pt x="119" y="146"/>
                  </a:cubicBezTo>
                  <a:cubicBezTo>
                    <a:pt x="119" y="147"/>
                    <a:pt x="119" y="147"/>
                    <a:pt x="119" y="147"/>
                  </a:cubicBezTo>
                  <a:cubicBezTo>
                    <a:pt x="119" y="147"/>
                    <a:pt x="119" y="147"/>
                    <a:pt x="119" y="147"/>
                  </a:cubicBezTo>
                  <a:cubicBezTo>
                    <a:pt x="121" y="146"/>
                    <a:pt x="121" y="146"/>
                    <a:pt x="121" y="146"/>
                  </a:cubicBezTo>
                  <a:cubicBezTo>
                    <a:pt x="122" y="146"/>
                    <a:pt x="122" y="146"/>
                    <a:pt x="122" y="146"/>
                  </a:cubicBezTo>
                  <a:cubicBezTo>
                    <a:pt x="122" y="146"/>
                    <a:pt x="122" y="146"/>
                    <a:pt x="122" y="146"/>
                  </a:cubicBezTo>
                  <a:cubicBezTo>
                    <a:pt x="123" y="146"/>
                    <a:pt x="123" y="146"/>
                    <a:pt x="123" y="146"/>
                  </a:cubicBezTo>
                  <a:cubicBezTo>
                    <a:pt x="123" y="146"/>
                    <a:pt x="123" y="146"/>
                    <a:pt x="123" y="146"/>
                  </a:cubicBezTo>
                  <a:cubicBezTo>
                    <a:pt x="124" y="147"/>
                    <a:pt x="124" y="147"/>
                    <a:pt x="124" y="147"/>
                  </a:cubicBezTo>
                  <a:cubicBezTo>
                    <a:pt x="125" y="147"/>
                    <a:pt x="125" y="147"/>
                    <a:pt x="125" y="147"/>
                  </a:cubicBezTo>
                  <a:cubicBezTo>
                    <a:pt x="126" y="146"/>
                    <a:pt x="126" y="146"/>
                    <a:pt x="126" y="146"/>
                  </a:cubicBezTo>
                  <a:cubicBezTo>
                    <a:pt x="127" y="146"/>
                    <a:pt x="127" y="146"/>
                    <a:pt x="127" y="146"/>
                  </a:cubicBezTo>
                  <a:cubicBezTo>
                    <a:pt x="128" y="147"/>
                    <a:pt x="128" y="147"/>
                    <a:pt x="128" y="147"/>
                  </a:cubicBezTo>
                  <a:cubicBezTo>
                    <a:pt x="128" y="146"/>
                    <a:pt x="128" y="146"/>
                    <a:pt x="128" y="146"/>
                  </a:cubicBezTo>
                  <a:cubicBezTo>
                    <a:pt x="129" y="147"/>
                    <a:pt x="129" y="147"/>
                    <a:pt x="129" y="147"/>
                  </a:cubicBezTo>
                  <a:cubicBezTo>
                    <a:pt x="129" y="147"/>
                    <a:pt x="129" y="147"/>
                    <a:pt x="129" y="147"/>
                  </a:cubicBezTo>
                  <a:cubicBezTo>
                    <a:pt x="129" y="147"/>
                    <a:pt x="129" y="147"/>
                    <a:pt x="129" y="147"/>
                  </a:cubicBezTo>
                  <a:cubicBezTo>
                    <a:pt x="130" y="147"/>
                    <a:pt x="130" y="147"/>
                    <a:pt x="130" y="147"/>
                  </a:cubicBezTo>
                  <a:cubicBezTo>
                    <a:pt x="129" y="148"/>
                    <a:pt x="129" y="148"/>
                    <a:pt x="129" y="148"/>
                  </a:cubicBezTo>
                  <a:cubicBezTo>
                    <a:pt x="129" y="148"/>
                    <a:pt x="129" y="148"/>
                    <a:pt x="129" y="148"/>
                  </a:cubicBezTo>
                  <a:cubicBezTo>
                    <a:pt x="128" y="148"/>
                    <a:pt x="128" y="148"/>
                    <a:pt x="128" y="148"/>
                  </a:cubicBezTo>
                  <a:cubicBezTo>
                    <a:pt x="127" y="148"/>
                    <a:pt x="127" y="148"/>
                    <a:pt x="127" y="148"/>
                  </a:cubicBezTo>
                  <a:cubicBezTo>
                    <a:pt x="126" y="148"/>
                    <a:pt x="126" y="148"/>
                    <a:pt x="126" y="148"/>
                  </a:cubicBezTo>
                  <a:cubicBezTo>
                    <a:pt x="125" y="148"/>
                    <a:pt x="125" y="148"/>
                    <a:pt x="125" y="148"/>
                  </a:cubicBezTo>
                  <a:cubicBezTo>
                    <a:pt x="125" y="149"/>
                    <a:pt x="125" y="149"/>
                    <a:pt x="125" y="149"/>
                  </a:cubicBezTo>
                  <a:cubicBezTo>
                    <a:pt x="124" y="148"/>
                    <a:pt x="124" y="148"/>
                    <a:pt x="124" y="148"/>
                  </a:cubicBezTo>
                  <a:cubicBezTo>
                    <a:pt x="124" y="148"/>
                    <a:pt x="124" y="148"/>
                    <a:pt x="124" y="148"/>
                  </a:cubicBezTo>
                  <a:cubicBezTo>
                    <a:pt x="123" y="148"/>
                    <a:pt x="123" y="148"/>
                    <a:pt x="123" y="148"/>
                  </a:cubicBezTo>
                  <a:cubicBezTo>
                    <a:pt x="122" y="149"/>
                    <a:pt x="122" y="149"/>
                    <a:pt x="122" y="149"/>
                  </a:cubicBezTo>
                  <a:cubicBezTo>
                    <a:pt x="123" y="149"/>
                    <a:pt x="123" y="149"/>
                    <a:pt x="123" y="149"/>
                  </a:cubicBezTo>
                  <a:cubicBezTo>
                    <a:pt x="123" y="149"/>
                    <a:pt x="123" y="149"/>
                    <a:pt x="123" y="149"/>
                  </a:cubicBezTo>
                  <a:cubicBezTo>
                    <a:pt x="124" y="149"/>
                    <a:pt x="124" y="149"/>
                    <a:pt x="124" y="149"/>
                  </a:cubicBezTo>
                  <a:cubicBezTo>
                    <a:pt x="125" y="149"/>
                    <a:pt x="125" y="149"/>
                    <a:pt x="125" y="149"/>
                  </a:cubicBezTo>
                  <a:cubicBezTo>
                    <a:pt x="126" y="149"/>
                    <a:pt x="126" y="149"/>
                    <a:pt x="126" y="149"/>
                  </a:cubicBezTo>
                  <a:cubicBezTo>
                    <a:pt x="126" y="150"/>
                    <a:pt x="126" y="150"/>
                    <a:pt x="126" y="150"/>
                  </a:cubicBezTo>
                  <a:cubicBezTo>
                    <a:pt x="126" y="149"/>
                    <a:pt x="126" y="149"/>
                    <a:pt x="126" y="149"/>
                  </a:cubicBezTo>
                  <a:cubicBezTo>
                    <a:pt x="127" y="148"/>
                    <a:pt x="127" y="148"/>
                    <a:pt x="127" y="148"/>
                  </a:cubicBezTo>
                  <a:cubicBezTo>
                    <a:pt x="127" y="148"/>
                    <a:pt x="128" y="148"/>
                    <a:pt x="128" y="148"/>
                  </a:cubicBezTo>
                  <a:cubicBezTo>
                    <a:pt x="128" y="148"/>
                    <a:pt x="129" y="148"/>
                    <a:pt x="129" y="148"/>
                  </a:cubicBezTo>
                  <a:cubicBezTo>
                    <a:pt x="129" y="148"/>
                    <a:pt x="129" y="148"/>
                    <a:pt x="129" y="148"/>
                  </a:cubicBezTo>
                  <a:cubicBezTo>
                    <a:pt x="129" y="149"/>
                    <a:pt x="129" y="149"/>
                    <a:pt x="129" y="149"/>
                  </a:cubicBezTo>
                  <a:cubicBezTo>
                    <a:pt x="130" y="148"/>
                    <a:pt x="130" y="148"/>
                    <a:pt x="130" y="148"/>
                  </a:cubicBezTo>
                  <a:cubicBezTo>
                    <a:pt x="131" y="148"/>
                    <a:pt x="131" y="148"/>
                    <a:pt x="131" y="148"/>
                  </a:cubicBezTo>
                  <a:cubicBezTo>
                    <a:pt x="132" y="148"/>
                    <a:pt x="132" y="148"/>
                    <a:pt x="132" y="148"/>
                  </a:cubicBezTo>
                  <a:cubicBezTo>
                    <a:pt x="133" y="147"/>
                    <a:pt x="133" y="147"/>
                    <a:pt x="133" y="147"/>
                  </a:cubicBezTo>
                  <a:cubicBezTo>
                    <a:pt x="133" y="147"/>
                    <a:pt x="133" y="147"/>
                    <a:pt x="133" y="147"/>
                  </a:cubicBezTo>
                  <a:cubicBezTo>
                    <a:pt x="133" y="147"/>
                    <a:pt x="133" y="147"/>
                    <a:pt x="133" y="147"/>
                  </a:cubicBezTo>
                  <a:cubicBezTo>
                    <a:pt x="133" y="147"/>
                    <a:pt x="133" y="147"/>
                    <a:pt x="133" y="147"/>
                  </a:cubicBezTo>
                  <a:cubicBezTo>
                    <a:pt x="133" y="148"/>
                    <a:pt x="133" y="148"/>
                    <a:pt x="133" y="148"/>
                  </a:cubicBezTo>
                  <a:cubicBezTo>
                    <a:pt x="134" y="147"/>
                    <a:pt x="134" y="147"/>
                    <a:pt x="134" y="147"/>
                  </a:cubicBezTo>
                  <a:cubicBezTo>
                    <a:pt x="134" y="147"/>
                    <a:pt x="134" y="147"/>
                    <a:pt x="134" y="147"/>
                  </a:cubicBezTo>
                  <a:cubicBezTo>
                    <a:pt x="135" y="148"/>
                    <a:pt x="135" y="148"/>
                    <a:pt x="135" y="148"/>
                  </a:cubicBezTo>
                  <a:cubicBezTo>
                    <a:pt x="136" y="148"/>
                    <a:pt x="136" y="148"/>
                    <a:pt x="136" y="148"/>
                  </a:cubicBezTo>
                  <a:cubicBezTo>
                    <a:pt x="137" y="149"/>
                    <a:pt x="137" y="149"/>
                    <a:pt x="137" y="149"/>
                  </a:cubicBezTo>
                  <a:cubicBezTo>
                    <a:pt x="138" y="149"/>
                    <a:pt x="138" y="149"/>
                    <a:pt x="138" y="149"/>
                  </a:cubicBezTo>
                  <a:cubicBezTo>
                    <a:pt x="139" y="149"/>
                    <a:pt x="139" y="149"/>
                    <a:pt x="139" y="149"/>
                  </a:cubicBezTo>
                  <a:cubicBezTo>
                    <a:pt x="140" y="149"/>
                    <a:pt x="140" y="149"/>
                    <a:pt x="140" y="149"/>
                  </a:cubicBezTo>
                  <a:cubicBezTo>
                    <a:pt x="141" y="149"/>
                    <a:pt x="141" y="149"/>
                    <a:pt x="141" y="149"/>
                  </a:cubicBezTo>
                  <a:cubicBezTo>
                    <a:pt x="141" y="149"/>
                    <a:pt x="141" y="149"/>
                    <a:pt x="141" y="149"/>
                  </a:cubicBezTo>
                  <a:cubicBezTo>
                    <a:pt x="142" y="149"/>
                    <a:pt x="142" y="149"/>
                    <a:pt x="142" y="149"/>
                  </a:cubicBezTo>
                  <a:cubicBezTo>
                    <a:pt x="143" y="149"/>
                    <a:pt x="143" y="149"/>
                    <a:pt x="143" y="149"/>
                  </a:cubicBezTo>
                  <a:cubicBezTo>
                    <a:pt x="143" y="149"/>
                    <a:pt x="143" y="149"/>
                    <a:pt x="143" y="149"/>
                  </a:cubicBezTo>
                  <a:cubicBezTo>
                    <a:pt x="143" y="150"/>
                    <a:pt x="143" y="150"/>
                    <a:pt x="143" y="150"/>
                  </a:cubicBezTo>
                  <a:cubicBezTo>
                    <a:pt x="142" y="150"/>
                    <a:pt x="142" y="150"/>
                    <a:pt x="142" y="150"/>
                  </a:cubicBezTo>
                  <a:cubicBezTo>
                    <a:pt x="141" y="151"/>
                    <a:pt x="141" y="151"/>
                    <a:pt x="141" y="151"/>
                  </a:cubicBezTo>
                  <a:cubicBezTo>
                    <a:pt x="141" y="151"/>
                    <a:pt x="141" y="151"/>
                    <a:pt x="141" y="151"/>
                  </a:cubicBezTo>
                  <a:cubicBezTo>
                    <a:pt x="140" y="151"/>
                    <a:pt x="140" y="151"/>
                    <a:pt x="140" y="151"/>
                  </a:cubicBezTo>
                  <a:cubicBezTo>
                    <a:pt x="140" y="151"/>
                    <a:pt x="140" y="151"/>
                    <a:pt x="140" y="151"/>
                  </a:cubicBezTo>
                  <a:cubicBezTo>
                    <a:pt x="141" y="152"/>
                    <a:pt x="141" y="152"/>
                    <a:pt x="141" y="152"/>
                  </a:cubicBezTo>
                  <a:cubicBezTo>
                    <a:pt x="141" y="152"/>
                    <a:pt x="141" y="152"/>
                    <a:pt x="141" y="152"/>
                  </a:cubicBezTo>
                  <a:cubicBezTo>
                    <a:pt x="140" y="152"/>
                    <a:pt x="140" y="152"/>
                    <a:pt x="140" y="152"/>
                  </a:cubicBezTo>
                  <a:cubicBezTo>
                    <a:pt x="140" y="152"/>
                    <a:pt x="140" y="152"/>
                    <a:pt x="140" y="152"/>
                  </a:cubicBezTo>
                  <a:cubicBezTo>
                    <a:pt x="140" y="152"/>
                    <a:pt x="140" y="152"/>
                    <a:pt x="140" y="152"/>
                  </a:cubicBezTo>
                  <a:cubicBezTo>
                    <a:pt x="139" y="152"/>
                    <a:pt x="139" y="152"/>
                    <a:pt x="139" y="152"/>
                  </a:cubicBezTo>
                  <a:cubicBezTo>
                    <a:pt x="139" y="152"/>
                    <a:pt x="139" y="152"/>
                    <a:pt x="139" y="152"/>
                  </a:cubicBezTo>
                  <a:cubicBezTo>
                    <a:pt x="139" y="152"/>
                    <a:pt x="139" y="152"/>
                    <a:pt x="139" y="152"/>
                  </a:cubicBezTo>
                  <a:cubicBezTo>
                    <a:pt x="139" y="152"/>
                    <a:pt x="139" y="152"/>
                    <a:pt x="139" y="152"/>
                  </a:cubicBezTo>
                  <a:cubicBezTo>
                    <a:pt x="138" y="152"/>
                    <a:pt x="138" y="152"/>
                    <a:pt x="138" y="152"/>
                  </a:cubicBezTo>
                  <a:cubicBezTo>
                    <a:pt x="138" y="152"/>
                    <a:pt x="138" y="152"/>
                    <a:pt x="138" y="152"/>
                  </a:cubicBezTo>
                  <a:cubicBezTo>
                    <a:pt x="138" y="153"/>
                    <a:pt x="138" y="153"/>
                    <a:pt x="138" y="153"/>
                  </a:cubicBezTo>
                  <a:cubicBezTo>
                    <a:pt x="138" y="153"/>
                    <a:pt x="138" y="153"/>
                    <a:pt x="138" y="153"/>
                  </a:cubicBezTo>
                  <a:cubicBezTo>
                    <a:pt x="138" y="153"/>
                    <a:pt x="138" y="153"/>
                    <a:pt x="138" y="153"/>
                  </a:cubicBezTo>
                  <a:cubicBezTo>
                    <a:pt x="137" y="154"/>
                    <a:pt x="137" y="154"/>
                    <a:pt x="137" y="154"/>
                  </a:cubicBezTo>
                  <a:cubicBezTo>
                    <a:pt x="137" y="154"/>
                    <a:pt x="137" y="154"/>
                    <a:pt x="137" y="154"/>
                  </a:cubicBezTo>
                  <a:cubicBezTo>
                    <a:pt x="137" y="154"/>
                    <a:pt x="137" y="154"/>
                    <a:pt x="137" y="154"/>
                  </a:cubicBezTo>
                  <a:cubicBezTo>
                    <a:pt x="136" y="153"/>
                    <a:pt x="136" y="153"/>
                    <a:pt x="136" y="153"/>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5" y="155"/>
                    <a:pt x="135" y="155"/>
                    <a:pt x="135" y="155"/>
                  </a:cubicBezTo>
                  <a:cubicBezTo>
                    <a:pt x="135" y="155"/>
                    <a:pt x="135" y="155"/>
                    <a:pt x="135" y="155"/>
                  </a:cubicBezTo>
                  <a:cubicBezTo>
                    <a:pt x="134" y="155"/>
                    <a:pt x="134" y="155"/>
                    <a:pt x="134" y="155"/>
                  </a:cubicBezTo>
                  <a:cubicBezTo>
                    <a:pt x="134" y="154"/>
                    <a:pt x="134" y="154"/>
                    <a:pt x="134" y="154"/>
                  </a:cubicBezTo>
                  <a:cubicBezTo>
                    <a:pt x="134" y="154"/>
                    <a:pt x="134" y="154"/>
                    <a:pt x="134" y="154"/>
                  </a:cubicBezTo>
                  <a:cubicBezTo>
                    <a:pt x="134" y="155"/>
                    <a:pt x="134" y="155"/>
                    <a:pt x="134" y="155"/>
                  </a:cubicBezTo>
                  <a:cubicBezTo>
                    <a:pt x="134" y="156"/>
                    <a:pt x="134" y="156"/>
                    <a:pt x="134" y="156"/>
                  </a:cubicBezTo>
                  <a:cubicBezTo>
                    <a:pt x="134" y="156"/>
                    <a:pt x="134" y="156"/>
                    <a:pt x="134" y="156"/>
                  </a:cubicBezTo>
                  <a:cubicBezTo>
                    <a:pt x="133" y="156"/>
                    <a:pt x="133" y="156"/>
                    <a:pt x="133" y="156"/>
                  </a:cubicBezTo>
                  <a:cubicBezTo>
                    <a:pt x="133" y="155"/>
                    <a:pt x="133" y="155"/>
                    <a:pt x="133" y="155"/>
                  </a:cubicBezTo>
                  <a:cubicBezTo>
                    <a:pt x="132" y="156"/>
                    <a:pt x="132" y="156"/>
                    <a:pt x="132" y="156"/>
                  </a:cubicBezTo>
                  <a:cubicBezTo>
                    <a:pt x="132" y="156"/>
                    <a:pt x="132" y="156"/>
                    <a:pt x="132" y="156"/>
                  </a:cubicBezTo>
                  <a:cubicBezTo>
                    <a:pt x="133" y="156"/>
                    <a:pt x="133" y="156"/>
                    <a:pt x="133" y="156"/>
                  </a:cubicBezTo>
                  <a:cubicBezTo>
                    <a:pt x="133" y="157"/>
                    <a:pt x="133" y="157"/>
                    <a:pt x="133" y="157"/>
                  </a:cubicBezTo>
                  <a:cubicBezTo>
                    <a:pt x="132" y="157"/>
                    <a:pt x="132" y="157"/>
                    <a:pt x="132" y="157"/>
                  </a:cubicBezTo>
                  <a:cubicBezTo>
                    <a:pt x="131" y="157"/>
                    <a:pt x="131" y="157"/>
                    <a:pt x="131" y="157"/>
                  </a:cubicBezTo>
                  <a:cubicBezTo>
                    <a:pt x="131" y="157"/>
                    <a:pt x="131" y="157"/>
                    <a:pt x="131" y="157"/>
                  </a:cubicBezTo>
                  <a:cubicBezTo>
                    <a:pt x="131" y="157"/>
                    <a:pt x="131" y="157"/>
                    <a:pt x="131" y="157"/>
                  </a:cubicBezTo>
                  <a:cubicBezTo>
                    <a:pt x="130" y="157"/>
                    <a:pt x="130" y="157"/>
                    <a:pt x="130" y="157"/>
                  </a:cubicBezTo>
                  <a:cubicBezTo>
                    <a:pt x="130" y="157"/>
                    <a:pt x="130" y="157"/>
                    <a:pt x="130" y="157"/>
                  </a:cubicBezTo>
                  <a:cubicBezTo>
                    <a:pt x="131" y="158"/>
                    <a:pt x="131" y="158"/>
                    <a:pt x="131" y="158"/>
                  </a:cubicBezTo>
                  <a:cubicBezTo>
                    <a:pt x="131" y="158"/>
                    <a:pt x="131" y="158"/>
                    <a:pt x="131" y="158"/>
                  </a:cubicBezTo>
                  <a:cubicBezTo>
                    <a:pt x="130" y="158"/>
                    <a:pt x="130" y="158"/>
                    <a:pt x="130" y="158"/>
                  </a:cubicBezTo>
                  <a:cubicBezTo>
                    <a:pt x="129" y="158"/>
                    <a:pt x="129" y="158"/>
                    <a:pt x="129" y="158"/>
                  </a:cubicBezTo>
                  <a:cubicBezTo>
                    <a:pt x="129" y="159"/>
                    <a:pt x="129" y="159"/>
                    <a:pt x="129" y="159"/>
                  </a:cubicBezTo>
                  <a:cubicBezTo>
                    <a:pt x="128" y="159"/>
                    <a:pt x="128" y="159"/>
                    <a:pt x="128" y="159"/>
                  </a:cubicBezTo>
                  <a:cubicBezTo>
                    <a:pt x="128" y="159"/>
                    <a:pt x="128" y="159"/>
                    <a:pt x="128" y="159"/>
                  </a:cubicBezTo>
                  <a:cubicBezTo>
                    <a:pt x="127" y="160"/>
                    <a:pt x="127" y="160"/>
                    <a:pt x="127" y="160"/>
                  </a:cubicBezTo>
                  <a:cubicBezTo>
                    <a:pt x="127" y="160"/>
                    <a:pt x="127" y="160"/>
                    <a:pt x="127" y="160"/>
                  </a:cubicBezTo>
                  <a:cubicBezTo>
                    <a:pt x="127" y="159"/>
                    <a:pt x="127" y="159"/>
                    <a:pt x="127" y="159"/>
                  </a:cubicBezTo>
                  <a:cubicBezTo>
                    <a:pt x="126" y="159"/>
                    <a:pt x="126" y="159"/>
                    <a:pt x="126" y="159"/>
                  </a:cubicBezTo>
                  <a:cubicBezTo>
                    <a:pt x="126" y="160"/>
                    <a:pt x="126" y="160"/>
                    <a:pt x="126" y="160"/>
                  </a:cubicBezTo>
                  <a:cubicBezTo>
                    <a:pt x="125" y="160"/>
                    <a:pt x="125" y="160"/>
                    <a:pt x="125" y="160"/>
                  </a:cubicBezTo>
                  <a:cubicBezTo>
                    <a:pt x="125" y="160"/>
                    <a:pt x="125" y="160"/>
                    <a:pt x="125" y="160"/>
                  </a:cubicBezTo>
                  <a:cubicBezTo>
                    <a:pt x="124" y="160"/>
                    <a:pt x="124" y="160"/>
                    <a:pt x="124" y="160"/>
                  </a:cubicBezTo>
                  <a:cubicBezTo>
                    <a:pt x="124" y="160"/>
                    <a:pt x="124" y="160"/>
                    <a:pt x="124" y="160"/>
                  </a:cubicBezTo>
                  <a:cubicBezTo>
                    <a:pt x="123" y="160"/>
                    <a:pt x="123" y="160"/>
                    <a:pt x="123" y="160"/>
                  </a:cubicBezTo>
                  <a:cubicBezTo>
                    <a:pt x="123" y="160"/>
                    <a:pt x="123" y="160"/>
                    <a:pt x="123" y="160"/>
                  </a:cubicBezTo>
                  <a:cubicBezTo>
                    <a:pt x="123" y="160"/>
                    <a:pt x="123" y="160"/>
                    <a:pt x="123" y="160"/>
                  </a:cubicBezTo>
                  <a:cubicBezTo>
                    <a:pt x="122" y="161"/>
                    <a:pt x="122" y="161"/>
                    <a:pt x="122" y="161"/>
                  </a:cubicBezTo>
                  <a:cubicBezTo>
                    <a:pt x="122" y="161"/>
                    <a:pt x="122" y="161"/>
                    <a:pt x="122" y="161"/>
                  </a:cubicBezTo>
                  <a:cubicBezTo>
                    <a:pt x="122" y="160"/>
                    <a:pt x="122" y="160"/>
                    <a:pt x="122" y="160"/>
                  </a:cubicBezTo>
                  <a:cubicBezTo>
                    <a:pt x="122" y="160"/>
                    <a:pt x="122" y="160"/>
                    <a:pt x="122" y="160"/>
                  </a:cubicBezTo>
                  <a:cubicBezTo>
                    <a:pt x="121" y="161"/>
                    <a:pt x="121" y="161"/>
                    <a:pt x="121" y="161"/>
                  </a:cubicBezTo>
                  <a:cubicBezTo>
                    <a:pt x="121" y="161"/>
                    <a:pt x="121" y="161"/>
                    <a:pt x="121" y="161"/>
                  </a:cubicBezTo>
                  <a:cubicBezTo>
                    <a:pt x="121" y="161"/>
                    <a:pt x="121" y="161"/>
                    <a:pt x="121" y="161"/>
                  </a:cubicBezTo>
                  <a:cubicBezTo>
                    <a:pt x="120" y="160"/>
                    <a:pt x="120" y="160"/>
                    <a:pt x="120" y="160"/>
                  </a:cubicBezTo>
                  <a:cubicBezTo>
                    <a:pt x="120" y="160"/>
                    <a:pt x="120" y="160"/>
                    <a:pt x="120" y="160"/>
                  </a:cubicBezTo>
                  <a:cubicBezTo>
                    <a:pt x="120" y="161"/>
                    <a:pt x="120" y="161"/>
                    <a:pt x="120" y="161"/>
                  </a:cubicBezTo>
                  <a:cubicBezTo>
                    <a:pt x="120" y="161"/>
                    <a:pt x="120" y="161"/>
                    <a:pt x="120" y="161"/>
                  </a:cubicBezTo>
                  <a:cubicBezTo>
                    <a:pt x="119" y="161"/>
                    <a:pt x="119" y="161"/>
                    <a:pt x="119" y="161"/>
                  </a:cubicBezTo>
                  <a:cubicBezTo>
                    <a:pt x="119" y="161"/>
                    <a:pt x="119" y="161"/>
                    <a:pt x="119" y="161"/>
                  </a:cubicBezTo>
                  <a:cubicBezTo>
                    <a:pt x="119" y="161"/>
                    <a:pt x="119" y="161"/>
                    <a:pt x="119" y="161"/>
                  </a:cubicBezTo>
                  <a:cubicBezTo>
                    <a:pt x="119" y="162"/>
                    <a:pt x="119" y="162"/>
                    <a:pt x="119" y="162"/>
                  </a:cubicBezTo>
                  <a:cubicBezTo>
                    <a:pt x="118" y="162"/>
                    <a:pt x="118" y="162"/>
                    <a:pt x="118" y="162"/>
                  </a:cubicBezTo>
                  <a:cubicBezTo>
                    <a:pt x="118" y="161"/>
                    <a:pt x="118" y="161"/>
                    <a:pt x="118" y="161"/>
                  </a:cubicBezTo>
                  <a:cubicBezTo>
                    <a:pt x="118" y="162"/>
                    <a:pt x="118" y="162"/>
                    <a:pt x="118"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6" y="163"/>
                    <a:pt x="116" y="163"/>
                    <a:pt x="116" y="163"/>
                  </a:cubicBezTo>
                  <a:cubicBezTo>
                    <a:pt x="116" y="163"/>
                    <a:pt x="116" y="163"/>
                    <a:pt x="116" y="163"/>
                  </a:cubicBezTo>
                  <a:cubicBezTo>
                    <a:pt x="115" y="163"/>
                    <a:pt x="115" y="163"/>
                    <a:pt x="115" y="163"/>
                  </a:cubicBezTo>
                  <a:cubicBezTo>
                    <a:pt x="115" y="163"/>
                    <a:pt x="115" y="163"/>
                    <a:pt x="115" y="163"/>
                  </a:cubicBezTo>
                  <a:cubicBezTo>
                    <a:pt x="114" y="162"/>
                    <a:pt x="114" y="162"/>
                    <a:pt x="114" y="162"/>
                  </a:cubicBezTo>
                  <a:cubicBezTo>
                    <a:pt x="114" y="161"/>
                    <a:pt x="114" y="161"/>
                    <a:pt x="114" y="161"/>
                  </a:cubicBezTo>
                  <a:cubicBezTo>
                    <a:pt x="113" y="162"/>
                    <a:pt x="113" y="162"/>
                    <a:pt x="113" y="162"/>
                  </a:cubicBezTo>
                  <a:cubicBezTo>
                    <a:pt x="113" y="162"/>
                    <a:pt x="113" y="162"/>
                    <a:pt x="113" y="162"/>
                  </a:cubicBezTo>
                  <a:cubicBezTo>
                    <a:pt x="113" y="162"/>
                    <a:pt x="113" y="162"/>
                    <a:pt x="113" y="162"/>
                  </a:cubicBezTo>
                  <a:cubicBezTo>
                    <a:pt x="113" y="163"/>
                    <a:pt x="113" y="163"/>
                    <a:pt x="113" y="163"/>
                  </a:cubicBezTo>
                  <a:cubicBezTo>
                    <a:pt x="112" y="163"/>
                    <a:pt x="112" y="163"/>
                    <a:pt x="112" y="163"/>
                  </a:cubicBezTo>
                  <a:cubicBezTo>
                    <a:pt x="112" y="163"/>
                    <a:pt x="112" y="163"/>
                    <a:pt x="112" y="163"/>
                  </a:cubicBezTo>
                  <a:cubicBezTo>
                    <a:pt x="112" y="163"/>
                    <a:pt x="112" y="163"/>
                    <a:pt x="112" y="163"/>
                  </a:cubicBezTo>
                  <a:cubicBezTo>
                    <a:pt x="111" y="163"/>
                    <a:pt x="111" y="163"/>
                    <a:pt x="111" y="163"/>
                  </a:cubicBezTo>
                  <a:cubicBezTo>
                    <a:pt x="111" y="163"/>
                    <a:pt x="111" y="163"/>
                    <a:pt x="111" y="163"/>
                  </a:cubicBezTo>
                  <a:cubicBezTo>
                    <a:pt x="110" y="163"/>
                    <a:pt x="110" y="163"/>
                    <a:pt x="110" y="163"/>
                  </a:cubicBezTo>
                  <a:cubicBezTo>
                    <a:pt x="110" y="163"/>
                    <a:pt x="110" y="163"/>
                    <a:pt x="110" y="163"/>
                  </a:cubicBezTo>
                  <a:cubicBezTo>
                    <a:pt x="109" y="163"/>
                    <a:pt x="109" y="163"/>
                    <a:pt x="109" y="163"/>
                  </a:cubicBezTo>
                  <a:cubicBezTo>
                    <a:pt x="109" y="163"/>
                    <a:pt x="109" y="163"/>
                    <a:pt x="109" y="163"/>
                  </a:cubicBezTo>
                  <a:cubicBezTo>
                    <a:pt x="109" y="163"/>
                    <a:pt x="109" y="163"/>
                    <a:pt x="109" y="163"/>
                  </a:cubicBezTo>
                  <a:cubicBezTo>
                    <a:pt x="108" y="163"/>
                    <a:pt x="108" y="163"/>
                    <a:pt x="108" y="163"/>
                  </a:cubicBezTo>
                  <a:cubicBezTo>
                    <a:pt x="108" y="163"/>
                    <a:pt x="108" y="163"/>
                    <a:pt x="108" y="163"/>
                  </a:cubicBezTo>
                  <a:cubicBezTo>
                    <a:pt x="107" y="162"/>
                    <a:pt x="107" y="162"/>
                    <a:pt x="107" y="162"/>
                  </a:cubicBezTo>
                  <a:cubicBezTo>
                    <a:pt x="108" y="162"/>
                    <a:pt x="108" y="162"/>
                    <a:pt x="108" y="162"/>
                  </a:cubicBezTo>
                  <a:cubicBezTo>
                    <a:pt x="107" y="161"/>
                    <a:pt x="107" y="161"/>
                    <a:pt x="107" y="161"/>
                  </a:cubicBezTo>
                  <a:cubicBezTo>
                    <a:pt x="107" y="161"/>
                    <a:pt x="107" y="161"/>
                    <a:pt x="107" y="161"/>
                  </a:cubicBezTo>
                  <a:cubicBezTo>
                    <a:pt x="106" y="161"/>
                    <a:pt x="106" y="161"/>
                    <a:pt x="106" y="161"/>
                  </a:cubicBezTo>
                  <a:cubicBezTo>
                    <a:pt x="106" y="160"/>
                    <a:pt x="106" y="160"/>
                    <a:pt x="106" y="160"/>
                  </a:cubicBezTo>
                  <a:cubicBezTo>
                    <a:pt x="106" y="159"/>
                    <a:pt x="106" y="159"/>
                    <a:pt x="106" y="159"/>
                  </a:cubicBezTo>
                  <a:cubicBezTo>
                    <a:pt x="106" y="159"/>
                    <a:pt x="106" y="159"/>
                    <a:pt x="106" y="159"/>
                  </a:cubicBezTo>
                  <a:cubicBezTo>
                    <a:pt x="105" y="158"/>
                    <a:pt x="105" y="158"/>
                    <a:pt x="105" y="158"/>
                  </a:cubicBezTo>
                  <a:cubicBezTo>
                    <a:pt x="105" y="159"/>
                    <a:pt x="105" y="159"/>
                    <a:pt x="105" y="159"/>
                  </a:cubicBezTo>
                  <a:cubicBezTo>
                    <a:pt x="105" y="159"/>
                    <a:pt x="105" y="159"/>
                    <a:pt x="105" y="159"/>
                  </a:cubicBezTo>
                  <a:cubicBezTo>
                    <a:pt x="105" y="159"/>
                    <a:pt x="105" y="159"/>
                    <a:pt x="105" y="159"/>
                  </a:cubicBezTo>
                  <a:cubicBezTo>
                    <a:pt x="106" y="160"/>
                    <a:pt x="106" y="160"/>
                    <a:pt x="106" y="160"/>
                  </a:cubicBezTo>
                  <a:cubicBezTo>
                    <a:pt x="106" y="160"/>
                    <a:pt x="106" y="160"/>
                    <a:pt x="106" y="160"/>
                  </a:cubicBezTo>
                  <a:cubicBezTo>
                    <a:pt x="106" y="161"/>
                    <a:pt x="106" y="161"/>
                    <a:pt x="106" y="161"/>
                  </a:cubicBezTo>
                  <a:cubicBezTo>
                    <a:pt x="106" y="162"/>
                    <a:pt x="106" y="162"/>
                    <a:pt x="106" y="162"/>
                  </a:cubicBezTo>
                  <a:cubicBezTo>
                    <a:pt x="106" y="162"/>
                    <a:pt x="106" y="162"/>
                    <a:pt x="106" y="162"/>
                  </a:cubicBezTo>
                  <a:cubicBezTo>
                    <a:pt x="106" y="162"/>
                    <a:pt x="106" y="162"/>
                    <a:pt x="106" y="162"/>
                  </a:cubicBezTo>
                  <a:cubicBezTo>
                    <a:pt x="107" y="162"/>
                    <a:pt x="107" y="162"/>
                    <a:pt x="107" y="162"/>
                  </a:cubicBezTo>
                  <a:cubicBezTo>
                    <a:pt x="107" y="163"/>
                    <a:pt x="107" y="163"/>
                    <a:pt x="107" y="163"/>
                  </a:cubicBezTo>
                  <a:cubicBezTo>
                    <a:pt x="107" y="164"/>
                    <a:pt x="107" y="164"/>
                    <a:pt x="107" y="164"/>
                  </a:cubicBezTo>
                  <a:cubicBezTo>
                    <a:pt x="106" y="165"/>
                    <a:pt x="106" y="165"/>
                    <a:pt x="106" y="165"/>
                  </a:cubicBezTo>
                  <a:cubicBezTo>
                    <a:pt x="106" y="165"/>
                    <a:pt x="106" y="165"/>
                    <a:pt x="106" y="165"/>
                  </a:cubicBezTo>
                  <a:cubicBezTo>
                    <a:pt x="105" y="165"/>
                    <a:pt x="105" y="165"/>
                    <a:pt x="105" y="165"/>
                  </a:cubicBezTo>
                  <a:cubicBezTo>
                    <a:pt x="105" y="165"/>
                    <a:pt x="105" y="165"/>
                    <a:pt x="105" y="165"/>
                  </a:cubicBezTo>
                  <a:cubicBezTo>
                    <a:pt x="104" y="165"/>
                    <a:pt x="104" y="165"/>
                    <a:pt x="104" y="165"/>
                  </a:cubicBezTo>
                  <a:cubicBezTo>
                    <a:pt x="104" y="166"/>
                    <a:pt x="104" y="166"/>
                    <a:pt x="104" y="166"/>
                  </a:cubicBezTo>
                  <a:cubicBezTo>
                    <a:pt x="103" y="166"/>
                    <a:pt x="103" y="166"/>
                    <a:pt x="103" y="166"/>
                  </a:cubicBezTo>
                  <a:cubicBezTo>
                    <a:pt x="103" y="166"/>
                    <a:pt x="103" y="166"/>
                    <a:pt x="103" y="166"/>
                  </a:cubicBezTo>
                  <a:cubicBezTo>
                    <a:pt x="103" y="166"/>
                    <a:pt x="103" y="166"/>
                    <a:pt x="103" y="166"/>
                  </a:cubicBezTo>
                  <a:cubicBezTo>
                    <a:pt x="103" y="166"/>
                    <a:pt x="103" y="166"/>
                    <a:pt x="103" y="166"/>
                  </a:cubicBezTo>
                  <a:cubicBezTo>
                    <a:pt x="103" y="167"/>
                    <a:pt x="103" y="167"/>
                    <a:pt x="103" y="167"/>
                  </a:cubicBezTo>
                  <a:cubicBezTo>
                    <a:pt x="102" y="167"/>
                    <a:pt x="102" y="167"/>
                    <a:pt x="102" y="167"/>
                  </a:cubicBezTo>
                  <a:cubicBezTo>
                    <a:pt x="102" y="167"/>
                    <a:pt x="102" y="167"/>
                    <a:pt x="102" y="167"/>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9"/>
                    <a:pt x="101" y="169"/>
                    <a:pt x="101" y="169"/>
                  </a:cubicBezTo>
                  <a:cubicBezTo>
                    <a:pt x="101" y="169"/>
                    <a:pt x="101" y="169"/>
                    <a:pt x="101" y="169"/>
                  </a:cubicBezTo>
                  <a:cubicBezTo>
                    <a:pt x="100" y="169"/>
                    <a:pt x="100" y="169"/>
                    <a:pt x="100" y="169"/>
                  </a:cubicBezTo>
                  <a:cubicBezTo>
                    <a:pt x="100" y="169"/>
                    <a:pt x="100" y="169"/>
                    <a:pt x="100" y="169"/>
                  </a:cubicBezTo>
                  <a:cubicBezTo>
                    <a:pt x="100" y="169"/>
                    <a:pt x="100" y="169"/>
                    <a:pt x="100" y="169"/>
                  </a:cubicBezTo>
                  <a:cubicBezTo>
                    <a:pt x="100" y="169"/>
                    <a:pt x="100" y="169"/>
                    <a:pt x="100" y="169"/>
                  </a:cubicBezTo>
                  <a:cubicBezTo>
                    <a:pt x="100" y="169"/>
                    <a:pt x="100" y="169"/>
                    <a:pt x="100" y="169"/>
                  </a:cubicBezTo>
                  <a:cubicBezTo>
                    <a:pt x="100" y="170"/>
                    <a:pt x="100" y="170"/>
                    <a:pt x="100" y="170"/>
                  </a:cubicBezTo>
                  <a:cubicBezTo>
                    <a:pt x="100" y="170"/>
                    <a:pt x="100" y="170"/>
                    <a:pt x="100" y="170"/>
                  </a:cubicBezTo>
                  <a:cubicBezTo>
                    <a:pt x="99" y="170"/>
                    <a:pt x="99" y="170"/>
                    <a:pt x="99" y="170"/>
                  </a:cubicBezTo>
                  <a:cubicBezTo>
                    <a:pt x="98" y="171"/>
                    <a:pt x="98" y="171"/>
                    <a:pt x="98" y="171"/>
                  </a:cubicBezTo>
                  <a:cubicBezTo>
                    <a:pt x="98" y="172"/>
                    <a:pt x="98" y="172"/>
                    <a:pt x="98" y="172"/>
                  </a:cubicBezTo>
                  <a:cubicBezTo>
                    <a:pt x="98" y="172"/>
                    <a:pt x="98" y="172"/>
                    <a:pt x="98" y="172"/>
                  </a:cubicBezTo>
                  <a:cubicBezTo>
                    <a:pt x="98" y="173"/>
                    <a:pt x="98" y="173"/>
                    <a:pt x="98" y="173"/>
                  </a:cubicBezTo>
                  <a:cubicBezTo>
                    <a:pt x="97" y="174"/>
                    <a:pt x="97" y="174"/>
                    <a:pt x="97" y="174"/>
                  </a:cubicBezTo>
                  <a:cubicBezTo>
                    <a:pt x="97" y="174"/>
                    <a:pt x="97" y="174"/>
                    <a:pt x="97" y="174"/>
                  </a:cubicBezTo>
                  <a:cubicBezTo>
                    <a:pt x="96" y="174"/>
                    <a:pt x="96" y="174"/>
                    <a:pt x="96" y="174"/>
                  </a:cubicBezTo>
                  <a:cubicBezTo>
                    <a:pt x="96" y="173"/>
                    <a:pt x="96" y="173"/>
                    <a:pt x="96" y="173"/>
                  </a:cubicBezTo>
                  <a:cubicBezTo>
                    <a:pt x="96" y="173"/>
                    <a:pt x="96" y="173"/>
                    <a:pt x="96" y="173"/>
                  </a:cubicBezTo>
                  <a:cubicBezTo>
                    <a:pt x="96" y="173"/>
                    <a:pt x="96" y="173"/>
                    <a:pt x="96" y="173"/>
                  </a:cubicBezTo>
                  <a:cubicBezTo>
                    <a:pt x="96" y="173"/>
                    <a:pt x="96" y="173"/>
                    <a:pt x="96" y="173"/>
                  </a:cubicBezTo>
                  <a:cubicBezTo>
                    <a:pt x="96" y="174"/>
                    <a:pt x="96" y="174"/>
                    <a:pt x="96" y="174"/>
                  </a:cubicBezTo>
                  <a:cubicBezTo>
                    <a:pt x="96" y="174"/>
                    <a:pt x="96" y="174"/>
                    <a:pt x="96" y="174"/>
                  </a:cubicBezTo>
                  <a:cubicBezTo>
                    <a:pt x="95" y="174"/>
                    <a:pt x="95" y="174"/>
                    <a:pt x="95" y="174"/>
                  </a:cubicBezTo>
                  <a:cubicBezTo>
                    <a:pt x="94" y="175"/>
                    <a:pt x="94" y="175"/>
                    <a:pt x="94" y="175"/>
                  </a:cubicBezTo>
                  <a:cubicBezTo>
                    <a:pt x="94" y="176"/>
                    <a:pt x="94" y="176"/>
                    <a:pt x="94" y="176"/>
                  </a:cubicBezTo>
                  <a:cubicBezTo>
                    <a:pt x="94" y="175"/>
                    <a:pt x="94" y="175"/>
                    <a:pt x="94" y="175"/>
                  </a:cubicBezTo>
                  <a:cubicBezTo>
                    <a:pt x="94" y="175"/>
                    <a:pt x="94" y="175"/>
                    <a:pt x="94" y="175"/>
                  </a:cubicBezTo>
                  <a:cubicBezTo>
                    <a:pt x="93" y="175"/>
                    <a:pt x="93" y="175"/>
                    <a:pt x="93" y="175"/>
                  </a:cubicBezTo>
                  <a:cubicBezTo>
                    <a:pt x="93" y="175"/>
                    <a:pt x="93" y="175"/>
                    <a:pt x="93" y="175"/>
                  </a:cubicBezTo>
                  <a:cubicBezTo>
                    <a:pt x="93" y="175"/>
                    <a:pt x="93" y="175"/>
                    <a:pt x="93" y="175"/>
                  </a:cubicBezTo>
                  <a:cubicBezTo>
                    <a:pt x="93" y="175"/>
                    <a:pt x="93" y="175"/>
                    <a:pt x="93" y="175"/>
                  </a:cubicBezTo>
                  <a:cubicBezTo>
                    <a:pt x="92" y="175"/>
                    <a:pt x="92" y="175"/>
                    <a:pt x="92" y="175"/>
                  </a:cubicBezTo>
                  <a:cubicBezTo>
                    <a:pt x="92" y="174"/>
                    <a:pt x="92" y="174"/>
                    <a:pt x="92" y="174"/>
                  </a:cubicBezTo>
                  <a:cubicBezTo>
                    <a:pt x="91" y="174"/>
                    <a:pt x="91" y="174"/>
                    <a:pt x="91" y="174"/>
                  </a:cubicBezTo>
                  <a:cubicBezTo>
                    <a:pt x="91" y="175"/>
                    <a:pt x="91" y="175"/>
                    <a:pt x="91" y="175"/>
                  </a:cubicBezTo>
                  <a:cubicBezTo>
                    <a:pt x="91" y="175"/>
                    <a:pt x="91" y="175"/>
                    <a:pt x="91" y="175"/>
                  </a:cubicBezTo>
                  <a:cubicBezTo>
                    <a:pt x="92" y="175"/>
                    <a:pt x="92" y="175"/>
                    <a:pt x="92" y="175"/>
                  </a:cubicBezTo>
                  <a:cubicBezTo>
                    <a:pt x="92" y="176"/>
                    <a:pt x="92" y="176"/>
                    <a:pt x="92" y="176"/>
                  </a:cubicBezTo>
                  <a:cubicBezTo>
                    <a:pt x="92" y="176"/>
                    <a:pt x="92" y="176"/>
                    <a:pt x="92" y="176"/>
                  </a:cubicBezTo>
                  <a:cubicBezTo>
                    <a:pt x="92" y="177"/>
                    <a:pt x="92" y="177"/>
                    <a:pt x="92" y="177"/>
                  </a:cubicBezTo>
                  <a:cubicBezTo>
                    <a:pt x="91" y="177"/>
                    <a:pt x="91" y="177"/>
                    <a:pt x="91" y="177"/>
                  </a:cubicBezTo>
                  <a:cubicBezTo>
                    <a:pt x="90" y="177"/>
                    <a:pt x="90" y="177"/>
                    <a:pt x="90" y="177"/>
                  </a:cubicBezTo>
                  <a:cubicBezTo>
                    <a:pt x="89" y="178"/>
                    <a:pt x="89" y="178"/>
                    <a:pt x="89" y="178"/>
                  </a:cubicBezTo>
                  <a:cubicBezTo>
                    <a:pt x="89" y="178"/>
                    <a:pt x="89" y="178"/>
                    <a:pt x="89" y="178"/>
                  </a:cubicBezTo>
                  <a:cubicBezTo>
                    <a:pt x="88" y="178"/>
                    <a:pt x="88" y="178"/>
                    <a:pt x="88" y="178"/>
                  </a:cubicBezTo>
                  <a:cubicBezTo>
                    <a:pt x="88" y="177"/>
                    <a:pt x="88" y="177"/>
                    <a:pt x="88" y="177"/>
                  </a:cubicBezTo>
                  <a:cubicBezTo>
                    <a:pt x="89" y="177"/>
                    <a:pt x="89" y="177"/>
                    <a:pt x="89" y="177"/>
                  </a:cubicBezTo>
                  <a:cubicBezTo>
                    <a:pt x="88" y="177"/>
                    <a:pt x="88" y="177"/>
                    <a:pt x="88" y="177"/>
                  </a:cubicBezTo>
                  <a:cubicBezTo>
                    <a:pt x="88" y="177"/>
                    <a:pt x="88" y="177"/>
                    <a:pt x="88" y="177"/>
                  </a:cubicBezTo>
                  <a:cubicBezTo>
                    <a:pt x="88" y="177"/>
                    <a:pt x="88" y="177"/>
                    <a:pt x="88" y="177"/>
                  </a:cubicBezTo>
                  <a:cubicBezTo>
                    <a:pt x="88" y="177"/>
                    <a:pt x="88" y="177"/>
                    <a:pt x="88" y="177"/>
                  </a:cubicBezTo>
                  <a:cubicBezTo>
                    <a:pt x="88" y="178"/>
                    <a:pt x="88" y="178"/>
                    <a:pt x="88" y="178"/>
                  </a:cubicBezTo>
                  <a:cubicBezTo>
                    <a:pt x="87" y="178"/>
                    <a:pt x="87" y="178"/>
                    <a:pt x="87" y="178"/>
                  </a:cubicBezTo>
                  <a:cubicBezTo>
                    <a:pt x="87" y="178"/>
                    <a:pt x="87" y="178"/>
                    <a:pt x="87" y="178"/>
                  </a:cubicBezTo>
                  <a:cubicBezTo>
                    <a:pt x="86" y="178"/>
                    <a:pt x="86" y="178"/>
                    <a:pt x="86" y="178"/>
                  </a:cubicBezTo>
                  <a:cubicBezTo>
                    <a:pt x="86" y="177"/>
                    <a:pt x="86" y="177"/>
                    <a:pt x="86" y="177"/>
                  </a:cubicBezTo>
                  <a:cubicBezTo>
                    <a:pt x="86" y="177"/>
                    <a:pt x="86" y="177"/>
                    <a:pt x="86" y="177"/>
                  </a:cubicBezTo>
                  <a:cubicBezTo>
                    <a:pt x="86" y="176"/>
                    <a:pt x="86" y="176"/>
                    <a:pt x="86" y="176"/>
                  </a:cubicBezTo>
                  <a:cubicBezTo>
                    <a:pt x="86" y="176"/>
                    <a:pt x="86" y="176"/>
                    <a:pt x="86" y="176"/>
                  </a:cubicBezTo>
                  <a:cubicBezTo>
                    <a:pt x="85" y="176"/>
                    <a:pt x="85" y="176"/>
                    <a:pt x="85" y="176"/>
                  </a:cubicBezTo>
                  <a:cubicBezTo>
                    <a:pt x="85" y="177"/>
                    <a:pt x="85" y="177"/>
                    <a:pt x="85" y="177"/>
                  </a:cubicBezTo>
                  <a:cubicBezTo>
                    <a:pt x="85" y="177"/>
                    <a:pt x="85" y="177"/>
                    <a:pt x="85" y="177"/>
                  </a:cubicBezTo>
                  <a:cubicBezTo>
                    <a:pt x="85" y="178"/>
                    <a:pt x="85" y="178"/>
                    <a:pt x="85" y="178"/>
                  </a:cubicBezTo>
                  <a:cubicBezTo>
                    <a:pt x="85" y="178"/>
                    <a:pt x="85" y="178"/>
                    <a:pt x="85" y="178"/>
                  </a:cubicBezTo>
                  <a:cubicBezTo>
                    <a:pt x="85" y="178"/>
                    <a:pt x="85" y="178"/>
                    <a:pt x="85" y="178"/>
                  </a:cubicBezTo>
                  <a:cubicBezTo>
                    <a:pt x="84" y="177"/>
                    <a:pt x="84" y="177"/>
                    <a:pt x="84" y="177"/>
                  </a:cubicBezTo>
                  <a:cubicBezTo>
                    <a:pt x="84" y="176"/>
                    <a:pt x="84" y="176"/>
                    <a:pt x="84" y="176"/>
                  </a:cubicBezTo>
                  <a:cubicBezTo>
                    <a:pt x="84" y="176"/>
                    <a:pt x="84" y="176"/>
                    <a:pt x="84" y="176"/>
                  </a:cubicBezTo>
                  <a:cubicBezTo>
                    <a:pt x="85" y="175"/>
                    <a:pt x="85" y="175"/>
                    <a:pt x="85" y="175"/>
                  </a:cubicBezTo>
                  <a:cubicBezTo>
                    <a:pt x="85" y="175"/>
                    <a:pt x="85" y="175"/>
                    <a:pt x="85" y="175"/>
                  </a:cubicBezTo>
                  <a:cubicBezTo>
                    <a:pt x="85" y="175"/>
                    <a:pt x="85" y="175"/>
                    <a:pt x="85" y="175"/>
                  </a:cubicBezTo>
                  <a:cubicBezTo>
                    <a:pt x="84" y="174"/>
                    <a:pt x="84" y="174"/>
                    <a:pt x="84" y="174"/>
                  </a:cubicBezTo>
                  <a:cubicBezTo>
                    <a:pt x="83" y="174"/>
                    <a:pt x="83" y="174"/>
                    <a:pt x="83" y="174"/>
                  </a:cubicBezTo>
                  <a:cubicBezTo>
                    <a:pt x="83" y="174"/>
                    <a:pt x="83" y="174"/>
                    <a:pt x="83" y="174"/>
                  </a:cubicBezTo>
                  <a:cubicBezTo>
                    <a:pt x="83" y="174"/>
                    <a:pt x="83" y="174"/>
                    <a:pt x="83" y="174"/>
                  </a:cubicBezTo>
                  <a:cubicBezTo>
                    <a:pt x="83" y="174"/>
                    <a:pt x="83" y="174"/>
                    <a:pt x="83" y="174"/>
                  </a:cubicBezTo>
                  <a:cubicBezTo>
                    <a:pt x="83" y="174"/>
                    <a:pt x="83" y="174"/>
                    <a:pt x="83" y="174"/>
                  </a:cubicBezTo>
                  <a:cubicBezTo>
                    <a:pt x="83" y="175"/>
                    <a:pt x="83" y="175"/>
                    <a:pt x="83" y="175"/>
                  </a:cubicBezTo>
                  <a:cubicBezTo>
                    <a:pt x="83" y="175"/>
                    <a:pt x="83" y="175"/>
                    <a:pt x="83" y="175"/>
                  </a:cubicBezTo>
                  <a:cubicBezTo>
                    <a:pt x="83" y="175"/>
                    <a:pt x="83" y="175"/>
                    <a:pt x="83" y="175"/>
                  </a:cubicBezTo>
                  <a:cubicBezTo>
                    <a:pt x="83" y="176"/>
                    <a:pt x="83" y="176"/>
                    <a:pt x="83" y="176"/>
                  </a:cubicBezTo>
                  <a:cubicBezTo>
                    <a:pt x="83" y="177"/>
                    <a:pt x="83" y="177"/>
                    <a:pt x="83" y="177"/>
                  </a:cubicBezTo>
                  <a:cubicBezTo>
                    <a:pt x="82" y="177"/>
                    <a:pt x="82" y="177"/>
                    <a:pt x="82" y="177"/>
                  </a:cubicBezTo>
                  <a:cubicBezTo>
                    <a:pt x="82" y="177"/>
                    <a:pt x="82" y="177"/>
                    <a:pt x="82" y="177"/>
                  </a:cubicBezTo>
                  <a:cubicBezTo>
                    <a:pt x="81" y="176"/>
                    <a:pt x="81" y="176"/>
                    <a:pt x="81" y="176"/>
                  </a:cubicBezTo>
                  <a:cubicBezTo>
                    <a:pt x="81" y="176"/>
                    <a:pt x="81" y="176"/>
                    <a:pt x="81" y="176"/>
                  </a:cubicBezTo>
                  <a:cubicBezTo>
                    <a:pt x="81" y="177"/>
                    <a:pt x="81" y="177"/>
                    <a:pt x="81" y="177"/>
                  </a:cubicBezTo>
                  <a:cubicBezTo>
                    <a:pt x="81" y="177"/>
                    <a:pt x="81" y="177"/>
                    <a:pt x="81" y="177"/>
                  </a:cubicBezTo>
                  <a:cubicBezTo>
                    <a:pt x="81" y="178"/>
                    <a:pt x="81" y="178"/>
                    <a:pt x="81" y="178"/>
                  </a:cubicBezTo>
                  <a:cubicBezTo>
                    <a:pt x="82" y="179"/>
                    <a:pt x="82" y="179"/>
                    <a:pt x="82" y="179"/>
                  </a:cubicBezTo>
                  <a:cubicBezTo>
                    <a:pt x="82" y="179"/>
                    <a:pt x="82" y="179"/>
                    <a:pt x="82" y="179"/>
                  </a:cubicBezTo>
                  <a:cubicBezTo>
                    <a:pt x="81" y="179"/>
                    <a:pt x="81" y="179"/>
                    <a:pt x="81" y="179"/>
                  </a:cubicBezTo>
                  <a:cubicBezTo>
                    <a:pt x="81" y="179"/>
                    <a:pt x="81" y="179"/>
                    <a:pt x="81" y="179"/>
                  </a:cubicBezTo>
                  <a:cubicBezTo>
                    <a:pt x="81" y="180"/>
                    <a:pt x="81" y="180"/>
                    <a:pt x="81" y="180"/>
                  </a:cubicBezTo>
                  <a:cubicBezTo>
                    <a:pt x="80" y="180"/>
                    <a:pt x="80" y="180"/>
                    <a:pt x="80" y="180"/>
                  </a:cubicBezTo>
                  <a:cubicBezTo>
                    <a:pt x="80" y="179"/>
                    <a:pt x="80" y="179"/>
                    <a:pt x="80" y="179"/>
                  </a:cubicBezTo>
                  <a:cubicBezTo>
                    <a:pt x="79" y="180"/>
                    <a:pt x="79" y="180"/>
                    <a:pt x="79" y="180"/>
                  </a:cubicBezTo>
                  <a:cubicBezTo>
                    <a:pt x="79" y="180"/>
                    <a:pt x="79" y="180"/>
                    <a:pt x="79" y="180"/>
                  </a:cubicBezTo>
                  <a:cubicBezTo>
                    <a:pt x="78" y="180"/>
                    <a:pt x="78" y="180"/>
                    <a:pt x="78" y="180"/>
                  </a:cubicBezTo>
                  <a:cubicBezTo>
                    <a:pt x="78" y="180"/>
                    <a:pt x="78" y="180"/>
                    <a:pt x="78" y="180"/>
                  </a:cubicBezTo>
                  <a:cubicBezTo>
                    <a:pt x="78" y="179"/>
                    <a:pt x="78" y="179"/>
                    <a:pt x="78" y="179"/>
                  </a:cubicBezTo>
                  <a:cubicBezTo>
                    <a:pt x="77" y="179"/>
                    <a:pt x="77" y="179"/>
                    <a:pt x="77" y="179"/>
                  </a:cubicBezTo>
                  <a:cubicBezTo>
                    <a:pt x="77" y="179"/>
                    <a:pt x="77" y="179"/>
                    <a:pt x="77" y="179"/>
                  </a:cubicBezTo>
                  <a:cubicBezTo>
                    <a:pt x="77" y="179"/>
                    <a:pt x="77" y="179"/>
                    <a:pt x="77" y="179"/>
                  </a:cubicBezTo>
                  <a:cubicBezTo>
                    <a:pt x="77" y="180"/>
                    <a:pt x="77" y="180"/>
                    <a:pt x="77" y="180"/>
                  </a:cubicBezTo>
                  <a:cubicBezTo>
                    <a:pt x="77" y="180"/>
                    <a:pt x="77" y="180"/>
                    <a:pt x="77" y="180"/>
                  </a:cubicBezTo>
                  <a:cubicBezTo>
                    <a:pt x="76" y="180"/>
                    <a:pt x="76" y="180"/>
                    <a:pt x="76" y="180"/>
                  </a:cubicBezTo>
                  <a:cubicBezTo>
                    <a:pt x="76" y="179"/>
                    <a:pt x="76" y="179"/>
                    <a:pt x="76" y="179"/>
                  </a:cubicBezTo>
                  <a:cubicBezTo>
                    <a:pt x="76" y="179"/>
                    <a:pt x="76" y="179"/>
                    <a:pt x="76" y="179"/>
                  </a:cubicBezTo>
                  <a:cubicBezTo>
                    <a:pt x="75" y="179"/>
                    <a:pt x="75" y="179"/>
                    <a:pt x="75" y="179"/>
                  </a:cubicBezTo>
                  <a:cubicBezTo>
                    <a:pt x="75" y="179"/>
                    <a:pt x="75" y="179"/>
                    <a:pt x="75" y="179"/>
                  </a:cubicBezTo>
                  <a:cubicBezTo>
                    <a:pt x="75" y="179"/>
                    <a:pt x="75" y="179"/>
                    <a:pt x="75" y="179"/>
                  </a:cubicBezTo>
                  <a:cubicBezTo>
                    <a:pt x="74" y="180"/>
                    <a:pt x="74" y="180"/>
                    <a:pt x="74" y="180"/>
                  </a:cubicBezTo>
                  <a:cubicBezTo>
                    <a:pt x="74" y="180"/>
                    <a:pt x="74" y="180"/>
                    <a:pt x="74" y="180"/>
                  </a:cubicBezTo>
                  <a:cubicBezTo>
                    <a:pt x="75" y="180"/>
                    <a:pt x="75" y="180"/>
                    <a:pt x="75" y="180"/>
                  </a:cubicBezTo>
                  <a:cubicBezTo>
                    <a:pt x="75" y="181"/>
                    <a:pt x="75" y="181"/>
                    <a:pt x="75" y="181"/>
                  </a:cubicBezTo>
                  <a:cubicBezTo>
                    <a:pt x="74" y="182"/>
                    <a:pt x="74" y="182"/>
                    <a:pt x="74" y="182"/>
                  </a:cubicBezTo>
                  <a:cubicBezTo>
                    <a:pt x="73" y="183"/>
                    <a:pt x="73" y="183"/>
                    <a:pt x="73" y="183"/>
                  </a:cubicBezTo>
                  <a:cubicBezTo>
                    <a:pt x="73" y="183"/>
                    <a:pt x="73" y="183"/>
                    <a:pt x="73" y="183"/>
                  </a:cubicBezTo>
                  <a:cubicBezTo>
                    <a:pt x="72" y="183"/>
                    <a:pt x="72" y="183"/>
                    <a:pt x="72" y="183"/>
                  </a:cubicBezTo>
                  <a:cubicBezTo>
                    <a:pt x="72" y="182"/>
                    <a:pt x="72" y="182"/>
                    <a:pt x="72" y="182"/>
                  </a:cubicBezTo>
                  <a:cubicBezTo>
                    <a:pt x="72" y="182"/>
                    <a:pt x="72" y="182"/>
                    <a:pt x="72" y="182"/>
                  </a:cubicBezTo>
                  <a:cubicBezTo>
                    <a:pt x="71" y="182"/>
                    <a:pt x="71" y="182"/>
                    <a:pt x="71" y="182"/>
                  </a:cubicBezTo>
                  <a:cubicBezTo>
                    <a:pt x="71" y="182"/>
                    <a:pt x="71" y="182"/>
                    <a:pt x="71" y="182"/>
                  </a:cubicBezTo>
                  <a:cubicBezTo>
                    <a:pt x="71" y="182"/>
                    <a:pt x="71" y="182"/>
                    <a:pt x="71" y="182"/>
                  </a:cubicBezTo>
                  <a:cubicBezTo>
                    <a:pt x="70" y="182"/>
                    <a:pt x="70" y="182"/>
                    <a:pt x="70" y="182"/>
                  </a:cubicBezTo>
                  <a:cubicBezTo>
                    <a:pt x="70" y="182"/>
                    <a:pt x="70" y="182"/>
                    <a:pt x="70" y="182"/>
                  </a:cubicBezTo>
                  <a:cubicBezTo>
                    <a:pt x="70" y="182"/>
                    <a:pt x="70" y="182"/>
                    <a:pt x="70" y="182"/>
                  </a:cubicBezTo>
                  <a:cubicBezTo>
                    <a:pt x="70" y="182"/>
                    <a:pt x="70" y="182"/>
                    <a:pt x="70" y="182"/>
                  </a:cubicBezTo>
                  <a:cubicBezTo>
                    <a:pt x="70" y="183"/>
                    <a:pt x="70" y="183"/>
                    <a:pt x="70" y="183"/>
                  </a:cubicBezTo>
                  <a:cubicBezTo>
                    <a:pt x="70" y="183"/>
                    <a:pt x="70" y="183"/>
                    <a:pt x="70" y="183"/>
                  </a:cubicBezTo>
                  <a:cubicBezTo>
                    <a:pt x="70" y="184"/>
                    <a:pt x="70" y="184"/>
                    <a:pt x="70" y="184"/>
                  </a:cubicBezTo>
                  <a:cubicBezTo>
                    <a:pt x="70" y="184"/>
                    <a:pt x="70" y="184"/>
                    <a:pt x="70" y="184"/>
                  </a:cubicBezTo>
                  <a:cubicBezTo>
                    <a:pt x="71" y="184"/>
                    <a:pt x="71" y="184"/>
                    <a:pt x="71" y="184"/>
                  </a:cubicBezTo>
                  <a:cubicBezTo>
                    <a:pt x="71" y="185"/>
                    <a:pt x="71" y="185"/>
                    <a:pt x="71" y="185"/>
                  </a:cubicBezTo>
                  <a:cubicBezTo>
                    <a:pt x="71" y="186"/>
                    <a:pt x="71" y="186"/>
                    <a:pt x="71" y="186"/>
                  </a:cubicBezTo>
                  <a:cubicBezTo>
                    <a:pt x="71" y="187"/>
                    <a:pt x="71" y="187"/>
                    <a:pt x="71" y="187"/>
                  </a:cubicBezTo>
                  <a:cubicBezTo>
                    <a:pt x="70" y="187"/>
                    <a:pt x="70" y="187"/>
                    <a:pt x="70" y="187"/>
                  </a:cubicBezTo>
                  <a:cubicBezTo>
                    <a:pt x="70" y="187"/>
                    <a:pt x="70" y="187"/>
                    <a:pt x="70" y="187"/>
                  </a:cubicBezTo>
                  <a:cubicBezTo>
                    <a:pt x="70" y="187"/>
                    <a:pt x="70" y="187"/>
                    <a:pt x="70" y="187"/>
                  </a:cubicBezTo>
                  <a:cubicBezTo>
                    <a:pt x="69" y="187"/>
                    <a:pt x="69" y="187"/>
                    <a:pt x="69" y="187"/>
                  </a:cubicBezTo>
                  <a:cubicBezTo>
                    <a:pt x="68" y="187"/>
                    <a:pt x="68" y="187"/>
                    <a:pt x="68" y="187"/>
                  </a:cubicBezTo>
                  <a:cubicBezTo>
                    <a:pt x="67" y="187"/>
                    <a:pt x="67" y="187"/>
                    <a:pt x="67" y="187"/>
                  </a:cubicBezTo>
                  <a:cubicBezTo>
                    <a:pt x="67" y="187"/>
                    <a:pt x="67" y="187"/>
                    <a:pt x="67" y="187"/>
                  </a:cubicBezTo>
                  <a:cubicBezTo>
                    <a:pt x="67" y="188"/>
                    <a:pt x="67" y="188"/>
                    <a:pt x="67" y="188"/>
                  </a:cubicBezTo>
                  <a:cubicBezTo>
                    <a:pt x="68" y="188"/>
                    <a:pt x="68" y="188"/>
                    <a:pt x="68" y="188"/>
                  </a:cubicBezTo>
                  <a:cubicBezTo>
                    <a:pt x="69" y="188"/>
                    <a:pt x="69" y="188"/>
                    <a:pt x="69" y="188"/>
                  </a:cubicBezTo>
                  <a:cubicBezTo>
                    <a:pt x="69" y="189"/>
                    <a:pt x="69" y="189"/>
                    <a:pt x="69" y="189"/>
                  </a:cubicBezTo>
                  <a:cubicBezTo>
                    <a:pt x="70" y="189"/>
                    <a:pt x="70" y="189"/>
                    <a:pt x="70" y="189"/>
                  </a:cubicBezTo>
                  <a:cubicBezTo>
                    <a:pt x="70" y="189"/>
                    <a:pt x="70" y="189"/>
                    <a:pt x="70" y="189"/>
                  </a:cubicBezTo>
                  <a:cubicBezTo>
                    <a:pt x="70" y="189"/>
                    <a:pt x="70" y="189"/>
                    <a:pt x="70" y="189"/>
                  </a:cubicBezTo>
                  <a:cubicBezTo>
                    <a:pt x="70" y="189"/>
                    <a:pt x="70" y="189"/>
                    <a:pt x="70" y="189"/>
                  </a:cubicBezTo>
                  <a:cubicBezTo>
                    <a:pt x="70" y="190"/>
                    <a:pt x="70" y="190"/>
                    <a:pt x="70" y="190"/>
                  </a:cubicBezTo>
                  <a:cubicBezTo>
                    <a:pt x="70" y="190"/>
                    <a:pt x="70" y="190"/>
                    <a:pt x="70" y="190"/>
                  </a:cubicBezTo>
                  <a:cubicBezTo>
                    <a:pt x="69" y="190"/>
                    <a:pt x="69" y="190"/>
                    <a:pt x="69" y="190"/>
                  </a:cubicBezTo>
                  <a:cubicBezTo>
                    <a:pt x="69" y="190"/>
                    <a:pt x="69" y="190"/>
                    <a:pt x="69" y="190"/>
                  </a:cubicBezTo>
                  <a:cubicBezTo>
                    <a:pt x="70" y="190"/>
                    <a:pt x="70" y="190"/>
                    <a:pt x="70" y="190"/>
                  </a:cubicBezTo>
                  <a:cubicBezTo>
                    <a:pt x="70" y="191"/>
                    <a:pt x="70" y="191"/>
                    <a:pt x="70" y="191"/>
                  </a:cubicBezTo>
                  <a:cubicBezTo>
                    <a:pt x="70" y="191"/>
                    <a:pt x="70" y="191"/>
                    <a:pt x="70" y="191"/>
                  </a:cubicBezTo>
                  <a:cubicBezTo>
                    <a:pt x="70" y="192"/>
                    <a:pt x="70" y="192"/>
                    <a:pt x="70" y="192"/>
                  </a:cubicBezTo>
                  <a:cubicBezTo>
                    <a:pt x="70" y="192"/>
                    <a:pt x="70" y="192"/>
                    <a:pt x="70" y="192"/>
                  </a:cubicBezTo>
                  <a:cubicBezTo>
                    <a:pt x="69" y="192"/>
                    <a:pt x="69" y="192"/>
                    <a:pt x="69" y="192"/>
                  </a:cubicBezTo>
                  <a:cubicBezTo>
                    <a:pt x="69" y="192"/>
                    <a:pt x="69" y="192"/>
                    <a:pt x="69" y="192"/>
                  </a:cubicBezTo>
                  <a:cubicBezTo>
                    <a:pt x="68" y="191"/>
                    <a:pt x="68" y="191"/>
                    <a:pt x="68" y="191"/>
                  </a:cubicBezTo>
                  <a:cubicBezTo>
                    <a:pt x="68" y="191"/>
                    <a:pt x="68" y="191"/>
                    <a:pt x="68" y="191"/>
                  </a:cubicBezTo>
                  <a:cubicBezTo>
                    <a:pt x="67" y="191"/>
                    <a:pt x="67" y="191"/>
                    <a:pt x="67" y="191"/>
                  </a:cubicBezTo>
                  <a:cubicBezTo>
                    <a:pt x="67" y="191"/>
                    <a:pt x="67" y="191"/>
                    <a:pt x="67" y="191"/>
                  </a:cubicBezTo>
                  <a:cubicBezTo>
                    <a:pt x="66" y="190"/>
                    <a:pt x="66" y="190"/>
                    <a:pt x="66" y="190"/>
                  </a:cubicBezTo>
                  <a:cubicBezTo>
                    <a:pt x="66" y="191"/>
                    <a:pt x="66" y="191"/>
                    <a:pt x="66" y="191"/>
                  </a:cubicBezTo>
                  <a:cubicBezTo>
                    <a:pt x="66" y="191"/>
                    <a:pt x="66" y="191"/>
                    <a:pt x="66" y="191"/>
                  </a:cubicBezTo>
                  <a:cubicBezTo>
                    <a:pt x="67" y="191"/>
                    <a:pt x="67" y="191"/>
                    <a:pt x="67" y="191"/>
                  </a:cubicBezTo>
                  <a:cubicBezTo>
                    <a:pt x="67" y="191"/>
                    <a:pt x="67" y="191"/>
                    <a:pt x="67" y="191"/>
                  </a:cubicBezTo>
                  <a:cubicBezTo>
                    <a:pt x="68" y="192"/>
                    <a:pt x="68" y="192"/>
                    <a:pt x="68" y="192"/>
                  </a:cubicBezTo>
                  <a:cubicBezTo>
                    <a:pt x="69" y="192"/>
                    <a:pt x="69" y="192"/>
                    <a:pt x="69" y="192"/>
                  </a:cubicBezTo>
                  <a:cubicBezTo>
                    <a:pt x="69" y="192"/>
                    <a:pt x="69" y="192"/>
                    <a:pt x="69" y="192"/>
                  </a:cubicBezTo>
                  <a:cubicBezTo>
                    <a:pt x="69" y="193"/>
                    <a:pt x="69" y="193"/>
                    <a:pt x="69" y="193"/>
                  </a:cubicBezTo>
                  <a:cubicBezTo>
                    <a:pt x="69" y="193"/>
                    <a:pt x="69" y="193"/>
                    <a:pt x="69" y="193"/>
                  </a:cubicBezTo>
                  <a:cubicBezTo>
                    <a:pt x="68" y="193"/>
                    <a:pt x="68" y="193"/>
                    <a:pt x="68" y="193"/>
                  </a:cubicBezTo>
                  <a:cubicBezTo>
                    <a:pt x="68" y="193"/>
                    <a:pt x="68" y="193"/>
                    <a:pt x="68" y="193"/>
                  </a:cubicBezTo>
                  <a:cubicBezTo>
                    <a:pt x="68" y="194"/>
                    <a:pt x="68" y="194"/>
                    <a:pt x="68" y="194"/>
                  </a:cubicBezTo>
                  <a:cubicBezTo>
                    <a:pt x="67" y="193"/>
                    <a:pt x="67" y="193"/>
                    <a:pt x="67" y="193"/>
                  </a:cubicBezTo>
                  <a:cubicBezTo>
                    <a:pt x="66" y="193"/>
                    <a:pt x="66" y="193"/>
                    <a:pt x="66" y="193"/>
                  </a:cubicBezTo>
                  <a:cubicBezTo>
                    <a:pt x="66" y="192"/>
                    <a:pt x="66" y="192"/>
                    <a:pt x="66" y="192"/>
                  </a:cubicBezTo>
                  <a:cubicBezTo>
                    <a:pt x="65" y="192"/>
                    <a:pt x="65" y="192"/>
                    <a:pt x="65" y="192"/>
                  </a:cubicBezTo>
                  <a:cubicBezTo>
                    <a:pt x="65" y="193"/>
                    <a:pt x="65" y="193"/>
                    <a:pt x="65" y="193"/>
                  </a:cubicBezTo>
                  <a:cubicBezTo>
                    <a:pt x="65" y="193"/>
                    <a:pt x="65" y="193"/>
                    <a:pt x="65" y="193"/>
                  </a:cubicBezTo>
                  <a:cubicBezTo>
                    <a:pt x="65" y="194"/>
                    <a:pt x="65" y="194"/>
                    <a:pt x="65" y="194"/>
                  </a:cubicBezTo>
                  <a:cubicBezTo>
                    <a:pt x="65" y="194"/>
                    <a:pt x="65" y="194"/>
                    <a:pt x="65" y="194"/>
                  </a:cubicBezTo>
                  <a:cubicBezTo>
                    <a:pt x="66" y="194"/>
                    <a:pt x="66" y="194"/>
                    <a:pt x="66" y="194"/>
                  </a:cubicBezTo>
                  <a:cubicBezTo>
                    <a:pt x="66" y="195"/>
                    <a:pt x="66" y="195"/>
                    <a:pt x="66" y="195"/>
                  </a:cubicBezTo>
                  <a:cubicBezTo>
                    <a:pt x="66" y="195"/>
                    <a:pt x="66" y="195"/>
                    <a:pt x="66" y="195"/>
                  </a:cubicBezTo>
                  <a:cubicBezTo>
                    <a:pt x="66" y="195"/>
                    <a:pt x="66" y="195"/>
                    <a:pt x="66" y="195"/>
                  </a:cubicBezTo>
                  <a:cubicBezTo>
                    <a:pt x="66" y="195"/>
                    <a:pt x="66" y="195"/>
                    <a:pt x="66" y="195"/>
                  </a:cubicBezTo>
                  <a:cubicBezTo>
                    <a:pt x="65" y="195"/>
                    <a:pt x="65" y="195"/>
                    <a:pt x="65" y="195"/>
                  </a:cubicBezTo>
                  <a:cubicBezTo>
                    <a:pt x="64" y="194"/>
                    <a:pt x="64" y="194"/>
                    <a:pt x="64" y="194"/>
                  </a:cubicBezTo>
                  <a:cubicBezTo>
                    <a:pt x="64" y="194"/>
                    <a:pt x="64" y="194"/>
                    <a:pt x="64" y="194"/>
                  </a:cubicBezTo>
                  <a:cubicBezTo>
                    <a:pt x="64" y="194"/>
                    <a:pt x="64" y="194"/>
                    <a:pt x="64" y="194"/>
                  </a:cubicBezTo>
                  <a:cubicBezTo>
                    <a:pt x="64" y="195"/>
                    <a:pt x="64" y="195"/>
                    <a:pt x="64" y="195"/>
                  </a:cubicBezTo>
                  <a:cubicBezTo>
                    <a:pt x="65" y="195"/>
                    <a:pt x="65" y="195"/>
                    <a:pt x="65" y="195"/>
                  </a:cubicBezTo>
                  <a:cubicBezTo>
                    <a:pt x="65" y="195"/>
                    <a:pt x="65" y="195"/>
                    <a:pt x="65" y="195"/>
                  </a:cubicBezTo>
                  <a:cubicBezTo>
                    <a:pt x="66" y="196"/>
                    <a:pt x="66" y="196"/>
                    <a:pt x="66" y="196"/>
                  </a:cubicBezTo>
                  <a:cubicBezTo>
                    <a:pt x="66" y="196"/>
                    <a:pt x="66" y="196"/>
                    <a:pt x="66" y="196"/>
                  </a:cubicBezTo>
                  <a:cubicBezTo>
                    <a:pt x="65" y="196"/>
                    <a:pt x="65" y="196"/>
                    <a:pt x="65" y="196"/>
                  </a:cubicBezTo>
                  <a:cubicBezTo>
                    <a:pt x="64" y="196"/>
                    <a:pt x="64" y="196"/>
                    <a:pt x="64" y="196"/>
                  </a:cubicBezTo>
                  <a:cubicBezTo>
                    <a:pt x="64" y="196"/>
                    <a:pt x="64" y="196"/>
                    <a:pt x="64" y="196"/>
                  </a:cubicBezTo>
                  <a:cubicBezTo>
                    <a:pt x="64" y="195"/>
                    <a:pt x="64" y="195"/>
                    <a:pt x="64" y="195"/>
                  </a:cubicBezTo>
                  <a:cubicBezTo>
                    <a:pt x="63" y="195"/>
                    <a:pt x="63" y="195"/>
                    <a:pt x="63" y="195"/>
                  </a:cubicBezTo>
                  <a:cubicBezTo>
                    <a:pt x="63" y="195"/>
                    <a:pt x="63" y="195"/>
                    <a:pt x="63" y="195"/>
                  </a:cubicBezTo>
                  <a:cubicBezTo>
                    <a:pt x="63" y="195"/>
                    <a:pt x="63" y="195"/>
                    <a:pt x="63" y="195"/>
                  </a:cubicBezTo>
                  <a:cubicBezTo>
                    <a:pt x="63" y="195"/>
                    <a:pt x="63" y="195"/>
                    <a:pt x="63" y="195"/>
                  </a:cubicBezTo>
                  <a:cubicBezTo>
                    <a:pt x="63" y="196"/>
                    <a:pt x="63" y="196"/>
                    <a:pt x="63" y="196"/>
                  </a:cubicBezTo>
                  <a:cubicBezTo>
                    <a:pt x="63" y="196"/>
                    <a:pt x="63" y="196"/>
                    <a:pt x="63" y="196"/>
                  </a:cubicBezTo>
                  <a:cubicBezTo>
                    <a:pt x="63" y="197"/>
                    <a:pt x="63" y="197"/>
                    <a:pt x="63" y="197"/>
                  </a:cubicBezTo>
                  <a:cubicBezTo>
                    <a:pt x="63" y="197"/>
                    <a:pt x="63" y="197"/>
                    <a:pt x="63" y="197"/>
                  </a:cubicBezTo>
                  <a:cubicBezTo>
                    <a:pt x="65" y="197"/>
                    <a:pt x="65" y="197"/>
                    <a:pt x="65" y="197"/>
                  </a:cubicBezTo>
                  <a:cubicBezTo>
                    <a:pt x="65" y="197"/>
                    <a:pt x="65" y="197"/>
                    <a:pt x="65" y="197"/>
                  </a:cubicBezTo>
                  <a:cubicBezTo>
                    <a:pt x="65" y="197"/>
                    <a:pt x="65" y="197"/>
                    <a:pt x="65" y="197"/>
                  </a:cubicBezTo>
                  <a:cubicBezTo>
                    <a:pt x="65" y="198"/>
                    <a:pt x="65" y="198"/>
                    <a:pt x="65" y="198"/>
                  </a:cubicBezTo>
                  <a:cubicBezTo>
                    <a:pt x="65" y="198"/>
                    <a:pt x="65" y="198"/>
                    <a:pt x="65" y="198"/>
                  </a:cubicBezTo>
                  <a:cubicBezTo>
                    <a:pt x="65" y="198"/>
                    <a:pt x="65" y="198"/>
                    <a:pt x="65" y="198"/>
                  </a:cubicBezTo>
                  <a:cubicBezTo>
                    <a:pt x="64" y="198"/>
                    <a:pt x="64" y="198"/>
                    <a:pt x="64" y="198"/>
                  </a:cubicBezTo>
                  <a:cubicBezTo>
                    <a:pt x="64" y="198"/>
                    <a:pt x="64" y="198"/>
                    <a:pt x="64" y="198"/>
                  </a:cubicBezTo>
                  <a:cubicBezTo>
                    <a:pt x="63" y="198"/>
                    <a:pt x="63" y="198"/>
                    <a:pt x="63" y="198"/>
                  </a:cubicBezTo>
                  <a:cubicBezTo>
                    <a:pt x="62" y="198"/>
                    <a:pt x="62" y="198"/>
                    <a:pt x="62" y="198"/>
                  </a:cubicBezTo>
                  <a:cubicBezTo>
                    <a:pt x="62" y="197"/>
                    <a:pt x="62" y="197"/>
                    <a:pt x="62" y="197"/>
                  </a:cubicBezTo>
                  <a:cubicBezTo>
                    <a:pt x="62" y="197"/>
                    <a:pt x="62" y="197"/>
                    <a:pt x="62" y="197"/>
                  </a:cubicBezTo>
                  <a:cubicBezTo>
                    <a:pt x="62" y="197"/>
                    <a:pt x="62" y="197"/>
                    <a:pt x="62" y="197"/>
                  </a:cubicBezTo>
                  <a:cubicBezTo>
                    <a:pt x="62" y="197"/>
                    <a:pt x="62" y="197"/>
                    <a:pt x="62" y="197"/>
                  </a:cubicBezTo>
                  <a:cubicBezTo>
                    <a:pt x="62" y="198"/>
                    <a:pt x="62" y="198"/>
                    <a:pt x="62" y="198"/>
                  </a:cubicBezTo>
                  <a:cubicBezTo>
                    <a:pt x="61" y="198"/>
                    <a:pt x="61" y="198"/>
                    <a:pt x="61" y="198"/>
                  </a:cubicBezTo>
                  <a:cubicBezTo>
                    <a:pt x="61" y="198"/>
                    <a:pt x="61" y="198"/>
                    <a:pt x="61" y="198"/>
                  </a:cubicBezTo>
                  <a:cubicBezTo>
                    <a:pt x="60" y="198"/>
                    <a:pt x="60" y="198"/>
                    <a:pt x="60" y="198"/>
                  </a:cubicBezTo>
                  <a:cubicBezTo>
                    <a:pt x="60" y="198"/>
                    <a:pt x="60" y="198"/>
                    <a:pt x="60" y="198"/>
                  </a:cubicBezTo>
                  <a:cubicBezTo>
                    <a:pt x="60" y="198"/>
                    <a:pt x="60" y="198"/>
                    <a:pt x="60" y="198"/>
                  </a:cubicBezTo>
                  <a:cubicBezTo>
                    <a:pt x="59" y="198"/>
                    <a:pt x="59" y="198"/>
                    <a:pt x="59" y="198"/>
                  </a:cubicBezTo>
                  <a:cubicBezTo>
                    <a:pt x="59" y="198"/>
                    <a:pt x="59" y="198"/>
                    <a:pt x="59" y="198"/>
                  </a:cubicBezTo>
                  <a:cubicBezTo>
                    <a:pt x="59" y="199"/>
                    <a:pt x="59" y="199"/>
                    <a:pt x="59" y="199"/>
                  </a:cubicBezTo>
                  <a:cubicBezTo>
                    <a:pt x="61" y="199"/>
                    <a:pt x="61" y="199"/>
                    <a:pt x="61" y="199"/>
                  </a:cubicBezTo>
                  <a:cubicBezTo>
                    <a:pt x="62" y="199"/>
                    <a:pt x="62" y="199"/>
                    <a:pt x="62" y="199"/>
                  </a:cubicBezTo>
                  <a:cubicBezTo>
                    <a:pt x="62" y="200"/>
                    <a:pt x="62" y="200"/>
                    <a:pt x="62" y="200"/>
                  </a:cubicBezTo>
                  <a:cubicBezTo>
                    <a:pt x="62" y="201"/>
                    <a:pt x="62" y="201"/>
                    <a:pt x="62" y="201"/>
                  </a:cubicBezTo>
                  <a:cubicBezTo>
                    <a:pt x="62" y="201"/>
                    <a:pt x="62" y="201"/>
                    <a:pt x="62" y="201"/>
                  </a:cubicBezTo>
                  <a:cubicBezTo>
                    <a:pt x="62" y="201"/>
                    <a:pt x="62" y="201"/>
                    <a:pt x="62" y="201"/>
                  </a:cubicBezTo>
                  <a:cubicBezTo>
                    <a:pt x="61" y="201"/>
                    <a:pt x="61" y="201"/>
                    <a:pt x="61" y="201"/>
                  </a:cubicBezTo>
                  <a:cubicBezTo>
                    <a:pt x="60" y="200"/>
                    <a:pt x="60" y="200"/>
                    <a:pt x="60" y="200"/>
                  </a:cubicBezTo>
                  <a:cubicBezTo>
                    <a:pt x="60" y="200"/>
                    <a:pt x="60" y="200"/>
                    <a:pt x="60" y="200"/>
                  </a:cubicBezTo>
                  <a:cubicBezTo>
                    <a:pt x="59" y="200"/>
                    <a:pt x="59" y="200"/>
                    <a:pt x="59" y="200"/>
                  </a:cubicBezTo>
                  <a:cubicBezTo>
                    <a:pt x="59" y="200"/>
                    <a:pt x="59" y="200"/>
                    <a:pt x="59" y="200"/>
                  </a:cubicBezTo>
                  <a:cubicBezTo>
                    <a:pt x="60" y="200"/>
                    <a:pt x="60" y="200"/>
                    <a:pt x="60" y="200"/>
                  </a:cubicBezTo>
                  <a:cubicBezTo>
                    <a:pt x="60" y="200"/>
                    <a:pt x="60" y="200"/>
                    <a:pt x="60" y="200"/>
                  </a:cubicBezTo>
                  <a:cubicBezTo>
                    <a:pt x="61" y="201"/>
                    <a:pt x="61" y="201"/>
                    <a:pt x="61" y="201"/>
                  </a:cubicBezTo>
                  <a:cubicBezTo>
                    <a:pt x="62" y="202"/>
                    <a:pt x="62" y="202"/>
                    <a:pt x="62" y="202"/>
                  </a:cubicBezTo>
                  <a:cubicBezTo>
                    <a:pt x="62" y="202"/>
                    <a:pt x="62" y="202"/>
                    <a:pt x="62" y="202"/>
                  </a:cubicBezTo>
                  <a:cubicBezTo>
                    <a:pt x="61" y="203"/>
                    <a:pt x="61" y="203"/>
                    <a:pt x="61" y="203"/>
                  </a:cubicBezTo>
                  <a:cubicBezTo>
                    <a:pt x="62" y="203"/>
                    <a:pt x="62" y="203"/>
                    <a:pt x="62" y="203"/>
                  </a:cubicBezTo>
                  <a:cubicBezTo>
                    <a:pt x="62" y="203"/>
                    <a:pt x="62" y="203"/>
                    <a:pt x="62" y="203"/>
                  </a:cubicBezTo>
                  <a:cubicBezTo>
                    <a:pt x="61" y="204"/>
                    <a:pt x="61" y="204"/>
                    <a:pt x="61" y="204"/>
                  </a:cubicBezTo>
                  <a:cubicBezTo>
                    <a:pt x="61" y="204"/>
                    <a:pt x="61" y="204"/>
                    <a:pt x="61" y="204"/>
                  </a:cubicBezTo>
                  <a:cubicBezTo>
                    <a:pt x="61" y="205"/>
                    <a:pt x="61" y="205"/>
                    <a:pt x="61" y="205"/>
                  </a:cubicBezTo>
                  <a:cubicBezTo>
                    <a:pt x="60" y="205"/>
                    <a:pt x="60" y="205"/>
                    <a:pt x="60" y="205"/>
                  </a:cubicBezTo>
                  <a:cubicBezTo>
                    <a:pt x="60" y="205"/>
                    <a:pt x="60" y="205"/>
                    <a:pt x="60" y="205"/>
                  </a:cubicBezTo>
                  <a:cubicBezTo>
                    <a:pt x="59" y="204"/>
                    <a:pt x="59" y="204"/>
                    <a:pt x="59" y="204"/>
                  </a:cubicBezTo>
                  <a:cubicBezTo>
                    <a:pt x="59" y="204"/>
                    <a:pt x="59" y="204"/>
                    <a:pt x="59" y="204"/>
                  </a:cubicBezTo>
                  <a:cubicBezTo>
                    <a:pt x="58" y="204"/>
                    <a:pt x="58" y="204"/>
                    <a:pt x="58" y="204"/>
                  </a:cubicBezTo>
                  <a:cubicBezTo>
                    <a:pt x="59" y="204"/>
                    <a:pt x="59" y="204"/>
                    <a:pt x="59" y="204"/>
                  </a:cubicBezTo>
                  <a:cubicBezTo>
                    <a:pt x="59" y="205"/>
                    <a:pt x="59" y="205"/>
                    <a:pt x="59" y="205"/>
                  </a:cubicBezTo>
                  <a:cubicBezTo>
                    <a:pt x="60" y="205"/>
                    <a:pt x="60" y="205"/>
                    <a:pt x="60" y="205"/>
                  </a:cubicBezTo>
                  <a:cubicBezTo>
                    <a:pt x="60" y="205"/>
                    <a:pt x="60" y="205"/>
                    <a:pt x="60" y="205"/>
                  </a:cubicBezTo>
                  <a:cubicBezTo>
                    <a:pt x="60" y="206"/>
                    <a:pt x="60" y="206"/>
                    <a:pt x="60" y="206"/>
                  </a:cubicBezTo>
                  <a:cubicBezTo>
                    <a:pt x="59" y="206"/>
                    <a:pt x="59" y="206"/>
                    <a:pt x="59" y="206"/>
                  </a:cubicBezTo>
                  <a:cubicBezTo>
                    <a:pt x="59" y="205"/>
                    <a:pt x="59" y="205"/>
                    <a:pt x="59" y="205"/>
                  </a:cubicBezTo>
                  <a:cubicBezTo>
                    <a:pt x="59" y="205"/>
                    <a:pt x="59" y="205"/>
                    <a:pt x="59" y="205"/>
                  </a:cubicBezTo>
                  <a:cubicBezTo>
                    <a:pt x="58" y="206"/>
                    <a:pt x="58" y="206"/>
                    <a:pt x="58" y="206"/>
                  </a:cubicBezTo>
                  <a:cubicBezTo>
                    <a:pt x="59" y="206"/>
                    <a:pt x="59" y="206"/>
                    <a:pt x="59" y="206"/>
                  </a:cubicBezTo>
                  <a:cubicBezTo>
                    <a:pt x="59" y="206"/>
                    <a:pt x="59" y="206"/>
                    <a:pt x="59" y="206"/>
                  </a:cubicBezTo>
                  <a:cubicBezTo>
                    <a:pt x="59" y="207"/>
                    <a:pt x="59" y="207"/>
                    <a:pt x="59" y="207"/>
                  </a:cubicBezTo>
                  <a:cubicBezTo>
                    <a:pt x="59" y="207"/>
                    <a:pt x="59" y="207"/>
                    <a:pt x="59" y="207"/>
                  </a:cubicBezTo>
                  <a:cubicBezTo>
                    <a:pt x="58" y="207"/>
                    <a:pt x="58" y="207"/>
                    <a:pt x="58" y="207"/>
                  </a:cubicBezTo>
                  <a:cubicBezTo>
                    <a:pt x="58" y="207"/>
                    <a:pt x="58" y="207"/>
                    <a:pt x="58" y="207"/>
                  </a:cubicBezTo>
                  <a:cubicBezTo>
                    <a:pt x="58" y="207"/>
                    <a:pt x="58" y="207"/>
                    <a:pt x="58" y="207"/>
                  </a:cubicBezTo>
                  <a:cubicBezTo>
                    <a:pt x="57" y="207"/>
                    <a:pt x="57" y="207"/>
                    <a:pt x="57" y="207"/>
                  </a:cubicBezTo>
                  <a:cubicBezTo>
                    <a:pt x="57" y="207"/>
                    <a:pt x="57" y="207"/>
                    <a:pt x="57" y="207"/>
                  </a:cubicBezTo>
                  <a:cubicBezTo>
                    <a:pt x="58" y="207"/>
                    <a:pt x="58" y="207"/>
                    <a:pt x="58" y="207"/>
                  </a:cubicBezTo>
                  <a:cubicBezTo>
                    <a:pt x="58" y="208"/>
                    <a:pt x="58" y="208"/>
                    <a:pt x="58" y="208"/>
                  </a:cubicBezTo>
                  <a:cubicBezTo>
                    <a:pt x="58" y="208"/>
                    <a:pt x="58" y="208"/>
                    <a:pt x="58" y="208"/>
                  </a:cubicBezTo>
                  <a:cubicBezTo>
                    <a:pt x="58" y="208"/>
                    <a:pt x="58" y="208"/>
                    <a:pt x="58" y="208"/>
                  </a:cubicBezTo>
                  <a:cubicBezTo>
                    <a:pt x="57" y="208"/>
                    <a:pt x="57" y="208"/>
                    <a:pt x="57" y="208"/>
                  </a:cubicBezTo>
                  <a:cubicBezTo>
                    <a:pt x="56" y="208"/>
                    <a:pt x="56" y="208"/>
                    <a:pt x="56" y="208"/>
                  </a:cubicBezTo>
                  <a:cubicBezTo>
                    <a:pt x="56" y="208"/>
                    <a:pt x="56" y="208"/>
                    <a:pt x="56" y="208"/>
                  </a:cubicBezTo>
                  <a:cubicBezTo>
                    <a:pt x="56" y="208"/>
                    <a:pt x="56" y="208"/>
                    <a:pt x="56" y="208"/>
                  </a:cubicBezTo>
                  <a:cubicBezTo>
                    <a:pt x="57" y="209"/>
                    <a:pt x="57" y="209"/>
                    <a:pt x="57" y="209"/>
                  </a:cubicBezTo>
                  <a:cubicBezTo>
                    <a:pt x="58" y="209"/>
                    <a:pt x="58" y="209"/>
                    <a:pt x="58" y="209"/>
                  </a:cubicBezTo>
                  <a:cubicBezTo>
                    <a:pt x="59" y="209"/>
                    <a:pt x="59" y="209"/>
                    <a:pt x="59" y="209"/>
                  </a:cubicBezTo>
                  <a:cubicBezTo>
                    <a:pt x="59" y="209"/>
                    <a:pt x="59" y="209"/>
                    <a:pt x="59" y="209"/>
                  </a:cubicBezTo>
                  <a:cubicBezTo>
                    <a:pt x="59" y="210"/>
                    <a:pt x="59" y="210"/>
                    <a:pt x="59" y="210"/>
                  </a:cubicBezTo>
                  <a:cubicBezTo>
                    <a:pt x="58" y="210"/>
                    <a:pt x="58" y="210"/>
                    <a:pt x="58" y="210"/>
                  </a:cubicBezTo>
                  <a:cubicBezTo>
                    <a:pt x="57" y="210"/>
                    <a:pt x="57" y="210"/>
                    <a:pt x="57" y="210"/>
                  </a:cubicBezTo>
                  <a:cubicBezTo>
                    <a:pt x="56" y="210"/>
                    <a:pt x="56" y="210"/>
                    <a:pt x="56" y="210"/>
                  </a:cubicBezTo>
                  <a:cubicBezTo>
                    <a:pt x="56" y="210"/>
                    <a:pt x="56" y="210"/>
                    <a:pt x="56" y="210"/>
                  </a:cubicBezTo>
                  <a:cubicBezTo>
                    <a:pt x="55" y="210"/>
                    <a:pt x="55" y="210"/>
                    <a:pt x="55" y="210"/>
                  </a:cubicBezTo>
                  <a:cubicBezTo>
                    <a:pt x="56" y="210"/>
                    <a:pt x="56" y="210"/>
                    <a:pt x="56" y="210"/>
                  </a:cubicBezTo>
                  <a:cubicBezTo>
                    <a:pt x="57" y="210"/>
                    <a:pt x="57" y="210"/>
                    <a:pt x="57" y="210"/>
                  </a:cubicBezTo>
                  <a:cubicBezTo>
                    <a:pt x="57" y="211"/>
                    <a:pt x="57" y="211"/>
                    <a:pt x="57" y="211"/>
                  </a:cubicBezTo>
                  <a:cubicBezTo>
                    <a:pt x="57" y="211"/>
                    <a:pt x="57" y="211"/>
                    <a:pt x="57" y="211"/>
                  </a:cubicBezTo>
                  <a:cubicBezTo>
                    <a:pt x="56" y="211"/>
                    <a:pt x="56" y="211"/>
                    <a:pt x="56" y="211"/>
                  </a:cubicBezTo>
                  <a:cubicBezTo>
                    <a:pt x="56" y="211"/>
                    <a:pt x="56" y="211"/>
                    <a:pt x="56" y="211"/>
                  </a:cubicBezTo>
                  <a:cubicBezTo>
                    <a:pt x="57" y="211"/>
                    <a:pt x="57" y="211"/>
                    <a:pt x="57" y="211"/>
                  </a:cubicBezTo>
                  <a:cubicBezTo>
                    <a:pt x="58" y="211"/>
                    <a:pt x="58" y="211"/>
                    <a:pt x="58" y="211"/>
                  </a:cubicBezTo>
                  <a:cubicBezTo>
                    <a:pt x="58" y="212"/>
                    <a:pt x="58" y="212"/>
                    <a:pt x="58" y="212"/>
                  </a:cubicBezTo>
                  <a:cubicBezTo>
                    <a:pt x="57" y="212"/>
                    <a:pt x="57" y="212"/>
                    <a:pt x="57" y="212"/>
                  </a:cubicBezTo>
                  <a:cubicBezTo>
                    <a:pt x="56" y="212"/>
                    <a:pt x="56" y="212"/>
                    <a:pt x="56" y="212"/>
                  </a:cubicBezTo>
                  <a:cubicBezTo>
                    <a:pt x="56" y="212"/>
                    <a:pt x="56" y="212"/>
                    <a:pt x="56" y="212"/>
                  </a:cubicBezTo>
                  <a:cubicBezTo>
                    <a:pt x="56" y="212"/>
                    <a:pt x="56" y="212"/>
                    <a:pt x="56" y="212"/>
                  </a:cubicBezTo>
                  <a:cubicBezTo>
                    <a:pt x="56" y="212"/>
                    <a:pt x="56" y="212"/>
                    <a:pt x="56" y="212"/>
                  </a:cubicBezTo>
                  <a:cubicBezTo>
                    <a:pt x="57" y="212"/>
                    <a:pt x="57" y="212"/>
                    <a:pt x="57" y="212"/>
                  </a:cubicBezTo>
                  <a:cubicBezTo>
                    <a:pt x="58" y="212"/>
                    <a:pt x="58" y="212"/>
                    <a:pt x="58" y="212"/>
                  </a:cubicBezTo>
                  <a:cubicBezTo>
                    <a:pt x="58" y="213"/>
                    <a:pt x="58" y="213"/>
                    <a:pt x="58" y="213"/>
                  </a:cubicBezTo>
                  <a:cubicBezTo>
                    <a:pt x="57" y="213"/>
                    <a:pt x="57" y="213"/>
                    <a:pt x="57" y="213"/>
                  </a:cubicBezTo>
                  <a:cubicBezTo>
                    <a:pt x="56" y="213"/>
                    <a:pt x="56" y="213"/>
                    <a:pt x="56" y="213"/>
                  </a:cubicBezTo>
                  <a:cubicBezTo>
                    <a:pt x="56" y="213"/>
                    <a:pt x="56" y="213"/>
                    <a:pt x="56" y="213"/>
                  </a:cubicBezTo>
                  <a:cubicBezTo>
                    <a:pt x="55" y="213"/>
                    <a:pt x="55" y="213"/>
                    <a:pt x="55" y="213"/>
                  </a:cubicBezTo>
                  <a:cubicBezTo>
                    <a:pt x="55" y="212"/>
                    <a:pt x="55" y="212"/>
                    <a:pt x="55" y="212"/>
                  </a:cubicBezTo>
                  <a:cubicBezTo>
                    <a:pt x="54" y="212"/>
                    <a:pt x="54" y="212"/>
                    <a:pt x="54" y="212"/>
                  </a:cubicBezTo>
                  <a:cubicBezTo>
                    <a:pt x="54" y="212"/>
                    <a:pt x="54" y="212"/>
                    <a:pt x="54" y="212"/>
                  </a:cubicBezTo>
                  <a:cubicBezTo>
                    <a:pt x="54" y="212"/>
                    <a:pt x="54" y="212"/>
                    <a:pt x="54" y="212"/>
                  </a:cubicBezTo>
                  <a:cubicBezTo>
                    <a:pt x="53" y="212"/>
                    <a:pt x="53" y="212"/>
                    <a:pt x="53" y="212"/>
                  </a:cubicBezTo>
                  <a:cubicBezTo>
                    <a:pt x="53" y="212"/>
                    <a:pt x="53" y="212"/>
                    <a:pt x="53" y="212"/>
                  </a:cubicBezTo>
                  <a:cubicBezTo>
                    <a:pt x="53" y="213"/>
                    <a:pt x="53" y="213"/>
                    <a:pt x="53" y="213"/>
                  </a:cubicBezTo>
                  <a:cubicBezTo>
                    <a:pt x="55" y="213"/>
                    <a:pt x="55" y="213"/>
                    <a:pt x="55" y="213"/>
                  </a:cubicBezTo>
                  <a:cubicBezTo>
                    <a:pt x="55" y="214"/>
                    <a:pt x="55" y="214"/>
                    <a:pt x="55" y="214"/>
                  </a:cubicBezTo>
                  <a:cubicBezTo>
                    <a:pt x="55" y="214"/>
                    <a:pt x="55" y="214"/>
                    <a:pt x="55" y="214"/>
                  </a:cubicBezTo>
                  <a:cubicBezTo>
                    <a:pt x="55" y="214"/>
                    <a:pt x="55" y="214"/>
                    <a:pt x="55" y="214"/>
                  </a:cubicBezTo>
                  <a:cubicBezTo>
                    <a:pt x="55" y="214"/>
                    <a:pt x="55" y="214"/>
                    <a:pt x="55" y="214"/>
                  </a:cubicBezTo>
                  <a:cubicBezTo>
                    <a:pt x="55" y="214"/>
                    <a:pt x="55" y="214"/>
                    <a:pt x="55" y="214"/>
                  </a:cubicBezTo>
                  <a:cubicBezTo>
                    <a:pt x="56" y="214"/>
                    <a:pt x="56" y="214"/>
                    <a:pt x="56" y="214"/>
                  </a:cubicBezTo>
                  <a:cubicBezTo>
                    <a:pt x="56" y="215"/>
                    <a:pt x="56" y="215"/>
                    <a:pt x="56" y="215"/>
                  </a:cubicBezTo>
                  <a:cubicBezTo>
                    <a:pt x="57" y="215"/>
                    <a:pt x="57" y="215"/>
                    <a:pt x="57" y="215"/>
                  </a:cubicBezTo>
                  <a:cubicBezTo>
                    <a:pt x="57" y="215"/>
                    <a:pt x="57" y="215"/>
                    <a:pt x="57" y="215"/>
                  </a:cubicBezTo>
                  <a:cubicBezTo>
                    <a:pt x="56" y="215"/>
                    <a:pt x="56" y="215"/>
                    <a:pt x="56" y="215"/>
                  </a:cubicBezTo>
                  <a:cubicBezTo>
                    <a:pt x="56" y="215"/>
                    <a:pt x="56" y="215"/>
                    <a:pt x="56" y="215"/>
                  </a:cubicBezTo>
                  <a:cubicBezTo>
                    <a:pt x="56" y="216"/>
                    <a:pt x="56" y="216"/>
                    <a:pt x="56" y="216"/>
                  </a:cubicBezTo>
                  <a:cubicBezTo>
                    <a:pt x="55" y="216"/>
                    <a:pt x="55" y="216"/>
                    <a:pt x="55" y="216"/>
                  </a:cubicBezTo>
                  <a:close/>
                  <a:moveTo>
                    <a:pt x="54" y="216"/>
                  </a:moveTo>
                  <a:cubicBezTo>
                    <a:pt x="53" y="215"/>
                    <a:pt x="53" y="215"/>
                    <a:pt x="53" y="215"/>
                  </a:cubicBezTo>
                  <a:cubicBezTo>
                    <a:pt x="52" y="215"/>
                    <a:pt x="52" y="215"/>
                    <a:pt x="52" y="215"/>
                  </a:cubicBezTo>
                  <a:cubicBezTo>
                    <a:pt x="52" y="215"/>
                    <a:pt x="52" y="215"/>
                    <a:pt x="52" y="215"/>
                  </a:cubicBezTo>
                  <a:cubicBezTo>
                    <a:pt x="53" y="216"/>
                    <a:pt x="53" y="216"/>
                    <a:pt x="53" y="216"/>
                  </a:cubicBezTo>
                  <a:cubicBezTo>
                    <a:pt x="54" y="216"/>
                    <a:pt x="54" y="216"/>
                    <a:pt x="54" y="216"/>
                  </a:cubicBezTo>
                  <a:cubicBezTo>
                    <a:pt x="54" y="216"/>
                    <a:pt x="54" y="216"/>
                    <a:pt x="54" y="216"/>
                  </a:cubicBezTo>
                  <a:close/>
                  <a:moveTo>
                    <a:pt x="124" y="146"/>
                  </a:moveTo>
                  <a:cubicBezTo>
                    <a:pt x="124" y="146"/>
                    <a:pt x="124" y="146"/>
                    <a:pt x="124" y="146"/>
                  </a:cubicBezTo>
                  <a:cubicBezTo>
                    <a:pt x="125" y="146"/>
                    <a:pt x="125" y="146"/>
                    <a:pt x="125" y="146"/>
                  </a:cubicBezTo>
                  <a:cubicBezTo>
                    <a:pt x="127" y="146"/>
                    <a:pt x="127" y="146"/>
                    <a:pt x="127" y="146"/>
                  </a:cubicBezTo>
                  <a:cubicBezTo>
                    <a:pt x="129" y="146"/>
                    <a:pt x="129" y="146"/>
                    <a:pt x="129" y="146"/>
                  </a:cubicBezTo>
                  <a:cubicBezTo>
                    <a:pt x="129" y="145"/>
                    <a:pt x="129" y="145"/>
                    <a:pt x="129" y="145"/>
                  </a:cubicBezTo>
                  <a:cubicBezTo>
                    <a:pt x="130" y="145"/>
                    <a:pt x="130" y="145"/>
                    <a:pt x="130" y="145"/>
                  </a:cubicBezTo>
                  <a:cubicBezTo>
                    <a:pt x="131" y="146"/>
                    <a:pt x="131" y="146"/>
                    <a:pt x="131" y="146"/>
                  </a:cubicBezTo>
                  <a:cubicBezTo>
                    <a:pt x="132" y="145"/>
                    <a:pt x="132" y="145"/>
                    <a:pt x="132" y="145"/>
                  </a:cubicBezTo>
                  <a:cubicBezTo>
                    <a:pt x="133" y="146"/>
                    <a:pt x="133" y="146"/>
                    <a:pt x="133" y="146"/>
                  </a:cubicBezTo>
                  <a:cubicBezTo>
                    <a:pt x="134" y="145"/>
                    <a:pt x="134" y="145"/>
                    <a:pt x="134" y="145"/>
                  </a:cubicBezTo>
                  <a:cubicBezTo>
                    <a:pt x="134" y="143"/>
                    <a:pt x="134" y="143"/>
                    <a:pt x="134" y="143"/>
                  </a:cubicBezTo>
                  <a:cubicBezTo>
                    <a:pt x="133" y="142"/>
                    <a:pt x="133" y="142"/>
                    <a:pt x="133" y="142"/>
                  </a:cubicBezTo>
                  <a:cubicBezTo>
                    <a:pt x="133" y="141"/>
                    <a:pt x="133" y="141"/>
                    <a:pt x="133" y="141"/>
                  </a:cubicBezTo>
                  <a:cubicBezTo>
                    <a:pt x="132" y="141"/>
                    <a:pt x="132" y="141"/>
                    <a:pt x="132" y="141"/>
                  </a:cubicBezTo>
                  <a:cubicBezTo>
                    <a:pt x="130" y="142"/>
                    <a:pt x="130" y="142"/>
                    <a:pt x="130" y="142"/>
                  </a:cubicBezTo>
                  <a:cubicBezTo>
                    <a:pt x="127" y="143"/>
                    <a:pt x="127" y="143"/>
                    <a:pt x="127" y="143"/>
                  </a:cubicBezTo>
                  <a:cubicBezTo>
                    <a:pt x="127" y="143"/>
                    <a:pt x="127" y="143"/>
                    <a:pt x="127" y="143"/>
                  </a:cubicBezTo>
                  <a:cubicBezTo>
                    <a:pt x="126" y="144"/>
                    <a:pt x="126" y="144"/>
                    <a:pt x="126" y="144"/>
                  </a:cubicBezTo>
                  <a:cubicBezTo>
                    <a:pt x="125" y="145"/>
                    <a:pt x="125" y="145"/>
                    <a:pt x="125" y="145"/>
                  </a:cubicBezTo>
                  <a:cubicBezTo>
                    <a:pt x="124" y="145"/>
                    <a:pt x="124" y="145"/>
                    <a:pt x="124" y="145"/>
                  </a:cubicBezTo>
                  <a:cubicBezTo>
                    <a:pt x="124" y="145"/>
                    <a:pt x="124" y="145"/>
                    <a:pt x="124" y="145"/>
                  </a:cubicBezTo>
                  <a:cubicBezTo>
                    <a:pt x="124" y="146"/>
                    <a:pt x="124" y="146"/>
                    <a:pt x="124" y="146"/>
                  </a:cubicBezTo>
                  <a:close/>
                  <a:moveTo>
                    <a:pt x="57" y="211"/>
                  </a:moveTo>
                  <a:cubicBezTo>
                    <a:pt x="58" y="211"/>
                    <a:pt x="58" y="211"/>
                    <a:pt x="58" y="211"/>
                  </a:cubicBezTo>
                  <a:cubicBezTo>
                    <a:pt x="58" y="211"/>
                    <a:pt x="58" y="211"/>
                    <a:pt x="58" y="211"/>
                  </a:cubicBezTo>
                  <a:cubicBezTo>
                    <a:pt x="58" y="210"/>
                    <a:pt x="58" y="210"/>
                    <a:pt x="58" y="210"/>
                  </a:cubicBezTo>
                  <a:cubicBezTo>
                    <a:pt x="58" y="210"/>
                    <a:pt x="58" y="210"/>
                    <a:pt x="58" y="210"/>
                  </a:cubicBezTo>
                  <a:cubicBezTo>
                    <a:pt x="57" y="211"/>
                    <a:pt x="57" y="211"/>
                    <a:pt x="57" y="211"/>
                  </a:cubicBezTo>
                  <a:close/>
                  <a:moveTo>
                    <a:pt x="62" y="203"/>
                  </a:moveTo>
                  <a:cubicBezTo>
                    <a:pt x="62" y="203"/>
                    <a:pt x="62" y="203"/>
                    <a:pt x="62" y="203"/>
                  </a:cubicBezTo>
                  <a:cubicBezTo>
                    <a:pt x="62" y="202"/>
                    <a:pt x="62" y="202"/>
                    <a:pt x="62" y="202"/>
                  </a:cubicBezTo>
                  <a:cubicBezTo>
                    <a:pt x="62" y="203"/>
                    <a:pt x="62" y="203"/>
                    <a:pt x="62" y="203"/>
                  </a:cubicBezTo>
                  <a:close/>
                  <a:moveTo>
                    <a:pt x="62" y="202"/>
                  </a:moveTo>
                  <a:cubicBezTo>
                    <a:pt x="62" y="202"/>
                    <a:pt x="62" y="202"/>
                    <a:pt x="62" y="202"/>
                  </a:cubicBezTo>
                  <a:cubicBezTo>
                    <a:pt x="63" y="202"/>
                    <a:pt x="63" y="202"/>
                    <a:pt x="63" y="202"/>
                  </a:cubicBezTo>
                  <a:cubicBezTo>
                    <a:pt x="63" y="201"/>
                    <a:pt x="63" y="201"/>
                    <a:pt x="63" y="201"/>
                  </a:cubicBezTo>
                  <a:cubicBezTo>
                    <a:pt x="62" y="202"/>
                    <a:pt x="62" y="202"/>
                    <a:pt x="62" y="202"/>
                  </a:cubicBezTo>
                  <a:close/>
                  <a:moveTo>
                    <a:pt x="63" y="200"/>
                  </a:moveTo>
                  <a:cubicBezTo>
                    <a:pt x="63" y="200"/>
                    <a:pt x="63" y="200"/>
                    <a:pt x="63" y="200"/>
                  </a:cubicBezTo>
                  <a:cubicBezTo>
                    <a:pt x="63" y="200"/>
                    <a:pt x="63" y="200"/>
                    <a:pt x="63" y="200"/>
                  </a:cubicBezTo>
                  <a:cubicBezTo>
                    <a:pt x="63" y="200"/>
                    <a:pt x="63" y="200"/>
                    <a:pt x="63" y="200"/>
                  </a:cubicBezTo>
                  <a:cubicBezTo>
                    <a:pt x="63" y="200"/>
                    <a:pt x="63" y="200"/>
                    <a:pt x="63" y="200"/>
                  </a:cubicBezTo>
                  <a:cubicBezTo>
                    <a:pt x="63" y="200"/>
                    <a:pt x="63" y="200"/>
                    <a:pt x="63" y="200"/>
                  </a:cubicBezTo>
                  <a:close/>
                  <a:moveTo>
                    <a:pt x="62" y="198"/>
                  </a:moveTo>
                  <a:cubicBezTo>
                    <a:pt x="62" y="199"/>
                    <a:pt x="62" y="199"/>
                    <a:pt x="62" y="199"/>
                  </a:cubicBezTo>
                  <a:cubicBezTo>
                    <a:pt x="63" y="199"/>
                    <a:pt x="63" y="199"/>
                    <a:pt x="63" y="199"/>
                  </a:cubicBezTo>
                  <a:cubicBezTo>
                    <a:pt x="63" y="199"/>
                    <a:pt x="63" y="199"/>
                    <a:pt x="63" y="199"/>
                  </a:cubicBezTo>
                  <a:cubicBezTo>
                    <a:pt x="64" y="199"/>
                    <a:pt x="64" y="199"/>
                    <a:pt x="64" y="199"/>
                  </a:cubicBezTo>
                  <a:cubicBezTo>
                    <a:pt x="64" y="199"/>
                    <a:pt x="64" y="199"/>
                    <a:pt x="64" y="199"/>
                  </a:cubicBezTo>
                  <a:cubicBezTo>
                    <a:pt x="64" y="199"/>
                    <a:pt x="64" y="199"/>
                    <a:pt x="64" y="199"/>
                  </a:cubicBezTo>
                  <a:cubicBezTo>
                    <a:pt x="63" y="199"/>
                    <a:pt x="63" y="199"/>
                    <a:pt x="63" y="199"/>
                  </a:cubicBezTo>
                  <a:cubicBezTo>
                    <a:pt x="62" y="198"/>
                    <a:pt x="62" y="198"/>
                    <a:pt x="62" y="198"/>
                  </a:cubicBezTo>
                  <a:cubicBezTo>
                    <a:pt x="62" y="198"/>
                    <a:pt x="62" y="198"/>
                    <a:pt x="62" y="198"/>
                  </a:cubicBezTo>
                  <a:close/>
                  <a:moveTo>
                    <a:pt x="66" y="198"/>
                  </a:moveTo>
                  <a:cubicBezTo>
                    <a:pt x="66" y="198"/>
                    <a:pt x="66" y="198"/>
                    <a:pt x="66" y="198"/>
                  </a:cubicBezTo>
                  <a:cubicBezTo>
                    <a:pt x="66" y="197"/>
                    <a:pt x="66" y="197"/>
                    <a:pt x="66" y="197"/>
                  </a:cubicBezTo>
                  <a:cubicBezTo>
                    <a:pt x="66" y="197"/>
                    <a:pt x="66" y="197"/>
                    <a:pt x="66" y="197"/>
                  </a:cubicBezTo>
                  <a:cubicBezTo>
                    <a:pt x="66" y="198"/>
                    <a:pt x="66" y="198"/>
                    <a:pt x="66" y="198"/>
                  </a:cubicBezTo>
                  <a:close/>
                  <a:moveTo>
                    <a:pt x="65" y="193"/>
                  </a:moveTo>
                  <a:cubicBezTo>
                    <a:pt x="65" y="193"/>
                    <a:pt x="65" y="193"/>
                    <a:pt x="65" y="193"/>
                  </a:cubicBezTo>
                  <a:cubicBezTo>
                    <a:pt x="66" y="194"/>
                    <a:pt x="66" y="194"/>
                    <a:pt x="66" y="194"/>
                  </a:cubicBezTo>
                  <a:cubicBezTo>
                    <a:pt x="67" y="194"/>
                    <a:pt x="67" y="194"/>
                    <a:pt x="67" y="194"/>
                  </a:cubicBezTo>
                  <a:cubicBezTo>
                    <a:pt x="67" y="195"/>
                    <a:pt x="67" y="195"/>
                    <a:pt x="67" y="195"/>
                  </a:cubicBezTo>
                  <a:cubicBezTo>
                    <a:pt x="67" y="194"/>
                    <a:pt x="67" y="194"/>
                    <a:pt x="67" y="194"/>
                  </a:cubicBezTo>
                  <a:cubicBezTo>
                    <a:pt x="67" y="194"/>
                    <a:pt x="67" y="194"/>
                    <a:pt x="67" y="194"/>
                  </a:cubicBezTo>
                  <a:cubicBezTo>
                    <a:pt x="66" y="194"/>
                    <a:pt x="66" y="194"/>
                    <a:pt x="66" y="194"/>
                  </a:cubicBezTo>
                  <a:cubicBezTo>
                    <a:pt x="66" y="193"/>
                    <a:pt x="66" y="193"/>
                    <a:pt x="66" y="193"/>
                  </a:cubicBezTo>
                  <a:cubicBezTo>
                    <a:pt x="65" y="193"/>
                    <a:pt x="65" y="193"/>
                    <a:pt x="65" y="193"/>
                  </a:cubicBezTo>
                  <a:close/>
                  <a:moveTo>
                    <a:pt x="71" y="184"/>
                  </a:moveTo>
                  <a:cubicBezTo>
                    <a:pt x="71" y="185"/>
                    <a:pt x="71" y="185"/>
                    <a:pt x="71" y="185"/>
                  </a:cubicBezTo>
                  <a:cubicBezTo>
                    <a:pt x="72" y="185"/>
                    <a:pt x="72" y="185"/>
                    <a:pt x="72" y="185"/>
                  </a:cubicBezTo>
                  <a:cubicBezTo>
                    <a:pt x="71" y="186"/>
                    <a:pt x="71" y="186"/>
                    <a:pt x="71" y="186"/>
                  </a:cubicBezTo>
                  <a:cubicBezTo>
                    <a:pt x="72" y="187"/>
                    <a:pt x="72" y="187"/>
                    <a:pt x="72" y="187"/>
                  </a:cubicBezTo>
                  <a:cubicBezTo>
                    <a:pt x="72" y="187"/>
                    <a:pt x="72" y="187"/>
                    <a:pt x="72" y="187"/>
                  </a:cubicBezTo>
                  <a:cubicBezTo>
                    <a:pt x="72" y="186"/>
                    <a:pt x="72" y="186"/>
                    <a:pt x="72" y="186"/>
                  </a:cubicBezTo>
                  <a:cubicBezTo>
                    <a:pt x="72" y="185"/>
                    <a:pt x="72" y="185"/>
                    <a:pt x="72" y="185"/>
                  </a:cubicBezTo>
                  <a:cubicBezTo>
                    <a:pt x="72" y="185"/>
                    <a:pt x="72" y="185"/>
                    <a:pt x="72" y="185"/>
                  </a:cubicBezTo>
                  <a:cubicBezTo>
                    <a:pt x="71" y="184"/>
                    <a:pt x="71" y="184"/>
                    <a:pt x="71" y="184"/>
                  </a:cubicBezTo>
                  <a:cubicBezTo>
                    <a:pt x="71" y="184"/>
                    <a:pt x="71" y="184"/>
                    <a:pt x="71" y="184"/>
                  </a:cubicBezTo>
                  <a:cubicBezTo>
                    <a:pt x="71" y="184"/>
                    <a:pt x="71" y="184"/>
                    <a:pt x="71" y="184"/>
                  </a:cubicBezTo>
                  <a:close/>
                  <a:moveTo>
                    <a:pt x="75" y="181"/>
                  </a:moveTo>
                  <a:cubicBezTo>
                    <a:pt x="75" y="182"/>
                    <a:pt x="75" y="182"/>
                    <a:pt x="75" y="182"/>
                  </a:cubicBezTo>
                  <a:cubicBezTo>
                    <a:pt x="76" y="182"/>
                    <a:pt x="76" y="182"/>
                    <a:pt x="76" y="182"/>
                  </a:cubicBezTo>
                  <a:cubicBezTo>
                    <a:pt x="76" y="182"/>
                    <a:pt x="76" y="182"/>
                    <a:pt x="76" y="182"/>
                  </a:cubicBezTo>
                  <a:cubicBezTo>
                    <a:pt x="76" y="181"/>
                    <a:pt x="76" y="181"/>
                    <a:pt x="76" y="181"/>
                  </a:cubicBezTo>
                  <a:cubicBezTo>
                    <a:pt x="75" y="181"/>
                    <a:pt x="75" y="181"/>
                    <a:pt x="75" y="181"/>
                  </a:cubicBezTo>
                  <a:close/>
                  <a:moveTo>
                    <a:pt x="76" y="181"/>
                  </a:moveTo>
                  <a:cubicBezTo>
                    <a:pt x="77" y="181"/>
                    <a:pt x="77" y="181"/>
                    <a:pt x="77" y="181"/>
                  </a:cubicBezTo>
                  <a:cubicBezTo>
                    <a:pt x="77" y="181"/>
                    <a:pt x="77" y="181"/>
                    <a:pt x="77" y="181"/>
                  </a:cubicBezTo>
                  <a:cubicBezTo>
                    <a:pt x="76" y="180"/>
                    <a:pt x="76" y="180"/>
                    <a:pt x="76" y="180"/>
                  </a:cubicBezTo>
                  <a:cubicBezTo>
                    <a:pt x="76" y="181"/>
                    <a:pt x="76" y="181"/>
                    <a:pt x="76" y="181"/>
                  </a:cubicBezTo>
                  <a:close/>
                  <a:moveTo>
                    <a:pt x="83" y="180"/>
                  </a:moveTo>
                  <a:cubicBezTo>
                    <a:pt x="84" y="180"/>
                    <a:pt x="84" y="180"/>
                    <a:pt x="84" y="180"/>
                  </a:cubicBezTo>
                  <a:cubicBezTo>
                    <a:pt x="85" y="180"/>
                    <a:pt x="85" y="180"/>
                    <a:pt x="85" y="180"/>
                  </a:cubicBezTo>
                  <a:cubicBezTo>
                    <a:pt x="85" y="179"/>
                    <a:pt x="85" y="179"/>
                    <a:pt x="85" y="179"/>
                  </a:cubicBezTo>
                  <a:cubicBezTo>
                    <a:pt x="84" y="178"/>
                    <a:pt x="84" y="178"/>
                    <a:pt x="84" y="178"/>
                  </a:cubicBezTo>
                  <a:cubicBezTo>
                    <a:pt x="84" y="178"/>
                    <a:pt x="84" y="178"/>
                    <a:pt x="84" y="178"/>
                  </a:cubicBezTo>
                  <a:cubicBezTo>
                    <a:pt x="84" y="178"/>
                    <a:pt x="84" y="178"/>
                    <a:pt x="84" y="178"/>
                  </a:cubicBezTo>
                  <a:cubicBezTo>
                    <a:pt x="83" y="178"/>
                    <a:pt x="83" y="178"/>
                    <a:pt x="83" y="178"/>
                  </a:cubicBezTo>
                  <a:cubicBezTo>
                    <a:pt x="83" y="178"/>
                    <a:pt x="83" y="178"/>
                    <a:pt x="83" y="178"/>
                  </a:cubicBezTo>
                  <a:cubicBezTo>
                    <a:pt x="83" y="179"/>
                    <a:pt x="83" y="179"/>
                    <a:pt x="83" y="179"/>
                  </a:cubicBezTo>
                  <a:cubicBezTo>
                    <a:pt x="82" y="179"/>
                    <a:pt x="82" y="179"/>
                    <a:pt x="82" y="179"/>
                  </a:cubicBezTo>
                  <a:cubicBezTo>
                    <a:pt x="83" y="180"/>
                    <a:pt x="83" y="180"/>
                    <a:pt x="83" y="180"/>
                  </a:cubicBezTo>
                  <a:cubicBezTo>
                    <a:pt x="83" y="180"/>
                    <a:pt x="83" y="180"/>
                    <a:pt x="83" y="180"/>
                  </a:cubicBezTo>
                  <a:cubicBezTo>
                    <a:pt x="83" y="180"/>
                    <a:pt x="83" y="180"/>
                    <a:pt x="83" y="180"/>
                  </a:cubicBezTo>
                  <a:close/>
                  <a:moveTo>
                    <a:pt x="86" y="180"/>
                  </a:moveTo>
                  <a:cubicBezTo>
                    <a:pt x="86" y="179"/>
                    <a:pt x="86" y="179"/>
                    <a:pt x="86" y="179"/>
                  </a:cubicBezTo>
                  <a:cubicBezTo>
                    <a:pt x="86" y="179"/>
                    <a:pt x="86" y="179"/>
                    <a:pt x="86" y="179"/>
                  </a:cubicBezTo>
                  <a:cubicBezTo>
                    <a:pt x="86" y="179"/>
                    <a:pt x="86" y="179"/>
                    <a:pt x="86" y="179"/>
                  </a:cubicBezTo>
                  <a:cubicBezTo>
                    <a:pt x="86" y="179"/>
                    <a:pt x="86" y="179"/>
                    <a:pt x="86" y="179"/>
                  </a:cubicBezTo>
                  <a:cubicBezTo>
                    <a:pt x="86" y="180"/>
                    <a:pt x="86" y="180"/>
                    <a:pt x="86" y="180"/>
                  </a:cubicBezTo>
                  <a:cubicBezTo>
                    <a:pt x="86" y="180"/>
                    <a:pt x="86" y="180"/>
                    <a:pt x="86" y="180"/>
                  </a:cubicBezTo>
                  <a:close/>
                  <a:moveTo>
                    <a:pt x="139" y="153"/>
                  </a:moveTo>
                  <a:cubicBezTo>
                    <a:pt x="139" y="153"/>
                    <a:pt x="139" y="153"/>
                    <a:pt x="139" y="153"/>
                  </a:cubicBezTo>
                  <a:cubicBezTo>
                    <a:pt x="139" y="153"/>
                    <a:pt x="139" y="153"/>
                    <a:pt x="139" y="153"/>
                  </a:cubicBezTo>
                  <a:cubicBezTo>
                    <a:pt x="139" y="153"/>
                    <a:pt x="139" y="153"/>
                    <a:pt x="139" y="153"/>
                  </a:cubicBezTo>
                  <a:cubicBezTo>
                    <a:pt x="139" y="153"/>
                    <a:pt x="139" y="153"/>
                    <a:pt x="139" y="153"/>
                  </a:cubicBezTo>
                  <a:cubicBezTo>
                    <a:pt x="139" y="153"/>
                    <a:pt x="139" y="153"/>
                    <a:pt x="139" y="153"/>
                  </a:cubicBezTo>
                  <a:close/>
                  <a:moveTo>
                    <a:pt x="129" y="146"/>
                  </a:move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29" y="146"/>
                    <a:pt x="129" y="146"/>
                  </a:cubicBezTo>
                  <a:close/>
                  <a:moveTo>
                    <a:pt x="125" y="143"/>
                  </a:move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5" y="143"/>
                    <a:pt x="125" y="143"/>
                    <a:pt x="125" y="143"/>
                  </a:cubicBezTo>
                  <a:close/>
                  <a:moveTo>
                    <a:pt x="133" y="141"/>
                  </a:moveTo>
                  <a:cubicBezTo>
                    <a:pt x="133" y="141"/>
                    <a:pt x="133" y="141"/>
                    <a:pt x="133" y="141"/>
                  </a:cubicBezTo>
                  <a:cubicBezTo>
                    <a:pt x="134" y="142"/>
                    <a:pt x="134" y="142"/>
                    <a:pt x="134" y="142"/>
                  </a:cubicBezTo>
                  <a:cubicBezTo>
                    <a:pt x="134" y="141"/>
                    <a:pt x="134" y="141"/>
                    <a:pt x="134" y="141"/>
                  </a:cubicBezTo>
                  <a:cubicBezTo>
                    <a:pt x="134" y="141"/>
                    <a:pt x="134" y="141"/>
                    <a:pt x="134" y="141"/>
                  </a:cubicBezTo>
                  <a:cubicBezTo>
                    <a:pt x="134" y="141"/>
                    <a:pt x="134" y="141"/>
                    <a:pt x="134" y="141"/>
                  </a:cubicBezTo>
                  <a:cubicBezTo>
                    <a:pt x="133" y="141"/>
                    <a:pt x="133" y="141"/>
                    <a:pt x="133" y="141"/>
                  </a:cubicBezTo>
                  <a:close/>
                  <a:moveTo>
                    <a:pt x="139" y="126"/>
                  </a:moveTo>
                  <a:cubicBezTo>
                    <a:pt x="139" y="126"/>
                    <a:pt x="139" y="126"/>
                    <a:pt x="139" y="126"/>
                  </a:cubicBezTo>
                  <a:cubicBezTo>
                    <a:pt x="139" y="127"/>
                    <a:pt x="139" y="127"/>
                    <a:pt x="139" y="127"/>
                  </a:cubicBezTo>
                  <a:cubicBezTo>
                    <a:pt x="139" y="127"/>
                    <a:pt x="139" y="127"/>
                    <a:pt x="139" y="127"/>
                  </a:cubicBezTo>
                  <a:cubicBezTo>
                    <a:pt x="140" y="128"/>
                    <a:pt x="140" y="128"/>
                    <a:pt x="140" y="128"/>
                  </a:cubicBezTo>
                  <a:cubicBezTo>
                    <a:pt x="140" y="129"/>
                    <a:pt x="140" y="129"/>
                    <a:pt x="140" y="129"/>
                  </a:cubicBezTo>
                  <a:cubicBezTo>
                    <a:pt x="141" y="129"/>
                    <a:pt x="141" y="129"/>
                    <a:pt x="141" y="129"/>
                  </a:cubicBezTo>
                  <a:cubicBezTo>
                    <a:pt x="142" y="130"/>
                    <a:pt x="142" y="130"/>
                    <a:pt x="142" y="130"/>
                  </a:cubicBezTo>
                  <a:cubicBezTo>
                    <a:pt x="143" y="131"/>
                    <a:pt x="143" y="131"/>
                    <a:pt x="143" y="131"/>
                  </a:cubicBezTo>
                  <a:cubicBezTo>
                    <a:pt x="144" y="131"/>
                    <a:pt x="144" y="131"/>
                    <a:pt x="144" y="131"/>
                  </a:cubicBezTo>
                  <a:cubicBezTo>
                    <a:pt x="144" y="131"/>
                    <a:pt x="144" y="131"/>
                    <a:pt x="144" y="131"/>
                  </a:cubicBezTo>
                  <a:cubicBezTo>
                    <a:pt x="144" y="132"/>
                    <a:pt x="144" y="132"/>
                    <a:pt x="144" y="132"/>
                  </a:cubicBezTo>
                  <a:cubicBezTo>
                    <a:pt x="145" y="132"/>
                    <a:pt x="145" y="132"/>
                    <a:pt x="145" y="132"/>
                  </a:cubicBezTo>
                  <a:cubicBezTo>
                    <a:pt x="145" y="132"/>
                    <a:pt x="145" y="132"/>
                    <a:pt x="145" y="132"/>
                  </a:cubicBezTo>
                  <a:cubicBezTo>
                    <a:pt x="145" y="131"/>
                    <a:pt x="145" y="131"/>
                    <a:pt x="145" y="131"/>
                  </a:cubicBezTo>
                  <a:cubicBezTo>
                    <a:pt x="146" y="131"/>
                    <a:pt x="146" y="131"/>
                    <a:pt x="146" y="131"/>
                  </a:cubicBezTo>
                  <a:cubicBezTo>
                    <a:pt x="145" y="130"/>
                    <a:pt x="145" y="130"/>
                    <a:pt x="145" y="130"/>
                  </a:cubicBezTo>
                  <a:cubicBezTo>
                    <a:pt x="144" y="130"/>
                    <a:pt x="144" y="130"/>
                    <a:pt x="144" y="130"/>
                  </a:cubicBezTo>
                  <a:cubicBezTo>
                    <a:pt x="144" y="130"/>
                    <a:pt x="144" y="130"/>
                    <a:pt x="144" y="130"/>
                  </a:cubicBezTo>
                  <a:cubicBezTo>
                    <a:pt x="143" y="129"/>
                    <a:pt x="143" y="129"/>
                    <a:pt x="143" y="129"/>
                  </a:cubicBezTo>
                  <a:cubicBezTo>
                    <a:pt x="144" y="129"/>
                    <a:pt x="144" y="129"/>
                    <a:pt x="144" y="129"/>
                  </a:cubicBezTo>
                  <a:cubicBezTo>
                    <a:pt x="144" y="129"/>
                    <a:pt x="144" y="129"/>
                    <a:pt x="144" y="129"/>
                  </a:cubicBezTo>
                  <a:cubicBezTo>
                    <a:pt x="145" y="129"/>
                    <a:pt x="145" y="129"/>
                    <a:pt x="145" y="129"/>
                  </a:cubicBezTo>
                  <a:cubicBezTo>
                    <a:pt x="145" y="129"/>
                    <a:pt x="145" y="129"/>
                    <a:pt x="145" y="129"/>
                  </a:cubicBezTo>
                  <a:cubicBezTo>
                    <a:pt x="146" y="129"/>
                    <a:pt x="146" y="129"/>
                    <a:pt x="146" y="129"/>
                  </a:cubicBezTo>
                  <a:cubicBezTo>
                    <a:pt x="146" y="130"/>
                    <a:pt x="146" y="130"/>
                    <a:pt x="146" y="130"/>
                  </a:cubicBezTo>
                  <a:cubicBezTo>
                    <a:pt x="147" y="129"/>
                    <a:pt x="147" y="129"/>
                    <a:pt x="147" y="129"/>
                  </a:cubicBezTo>
                  <a:cubicBezTo>
                    <a:pt x="146" y="129"/>
                    <a:pt x="146" y="129"/>
                    <a:pt x="146" y="129"/>
                  </a:cubicBezTo>
                  <a:cubicBezTo>
                    <a:pt x="144" y="128"/>
                    <a:pt x="144" y="128"/>
                    <a:pt x="144" y="128"/>
                  </a:cubicBezTo>
                  <a:cubicBezTo>
                    <a:pt x="143" y="127"/>
                    <a:pt x="143" y="127"/>
                    <a:pt x="143" y="127"/>
                  </a:cubicBezTo>
                  <a:cubicBezTo>
                    <a:pt x="143" y="126"/>
                    <a:pt x="143" y="126"/>
                    <a:pt x="143" y="126"/>
                  </a:cubicBezTo>
                  <a:cubicBezTo>
                    <a:pt x="142" y="126"/>
                    <a:pt x="142" y="126"/>
                    <a:pt x="142" y="126"/>
                  </a:cubicBezTo>
                  <a:cubicBezTo>
                    <a:pt x="141" y="126"/>
                    <a:pt x="141" y="126"/>
                    <a:pt x="141" y="126"/>
                  </a:cubicBezTo>
                  <a:cubicBezTo>
                    <a:pt x="141" y="126"/>
                    <a:pt x="141" y="126"/>
                    <a:pt x="141" y="126"/>
                  </a:cubicBezTo>
                  <a:cubicBezTo>
                    <a:pt x="140" y="126"/>
                    <a:pt x="140" y="126"/>
                    <a:pt x="140" y="126"/>
                  </a:cubicBezTo>
                  <a:cubicBezTo>
                    <a:pt x="139" y="125"/>
                    <a:pt x="139" y="125"/>
                    <a:pt x="139" y="125"/>
                  </a:cubicBezTo>
                  <a:cubicBezTo>
                    <a:pt x="139" y="126"/>
                    <a:pt x="139" y="126"/>
                    <a:pt x="139" y="126"/>
                  </a:cubicBezTo>
                  <a:close/>
                  <a:moveTo>
                    <a:pt x="137" y="126"/>
                  </a:moveTo>
                  <a:cubicBezTo>
                    <a:pt x="137" y="126"/>
                    <a:pt x="137" y="126"/>
                    <a:pt x="137" y="126"/>
                  </a:cubicBezTo>
                  <a:cubicBezTo>
                    <a:pt x="137" y="125"/>
                    <a:pt x="137" y="125"/>
                    <a:pt x="137" y="125"/>
                  </a:cubicBezTo>
                  <a:cubicBezTo>
                    <a:pt x="138" y="125"/>
                    <a:pt x="138" y="125"/>
                    <a:pt x="138" y="125"/>
                  </a:cubicBezTo>
                  <a:cubicBezTo>
                    <a:pt x="136" y="125"/>
                    <a:pt x="136" y="125"/>
                    <a:pt x="136" y="125"/>
                  </a:cubicBezTo>
                  <a:cubicBezTo>
                    <a:pt x="136" y="126"/>
                    <a:pt x="136" y="126"/>
                    <a:pt x="136" y="126"/>
                  </a:cubicBezTo>
                  <a:cubicBezTo>
                    <a:pt x="137" y="126"/>
                    <a:pt x="137" y="126"/>
                    <a:pt x="137" y="126"/>
                  </a:cubicBezTo>
                  <a:close/>
                  <a:moveTo>
                    <a:pt x="139" y="125"/>
                  </a:moveTo>
                  <a:cubicBezTo>
                    <a:pt x="139" y="125"/>
                    <a:pt x="139" y="125"/>
                    <a:pt x="139" y="125"/>
                  </a:cubicBezTo>
                  <a:cubicBezTo>
                    <a:pt x="141" y="125"/>
                    <a:pt x="141" y="125"/>
                    <a:pt x="141" y="125"/>
                  </a:cubicBezTo>
                  <a:cubicBezTo>
                    <a:pt x="141" y="126"/>
                    <a:pt x="141" y="126"/>
                    <a:pt x="141" y="126"/>
                  </a:cubicBezTo>
                  <a:cubicBezTo>
                    <a:pt x="143" y="126"/>
                    <a:pt x="143" y="126"/>
                    <a:pt x="143" y="126"/>
                  </a:cubicBezTo>
                  <a:cubicBezTo>
                    <a:pt x="144" y="126"/>
                    <a:pt x="144" y="126"/>
                    <a:pt x="144" y="126"/>
                  </a:cubicBezTo>
                  <a:cubicBezTo>
                    <a:pt x="144" y="126"/>
                    <a:pt x="144" y="126"/>
                    <a:pt x="144" y="126"/>
                  </a:cubicBezTo>
                  <a:cubicBezTo>
                    <a:pt x="145" y="126"/>
                    <a:pt x="145" y="126"/>
                    <a:pt x="145" y="126"/>
                  </a:cubicBezTo>
                  <a:cubicBezTo>
                    <a:pt x="145" y="127"/>
                    <a:pt x="145" y="127"/>
                    <a:pt x="145" y="127"/>
                  </a:cubicBezTo>
                  <a:cubicBezTo>
                    <a:pt x="145" y="127"/>
                    <a:pt x="145" y="127"/>
                    <a:pt x="145" y="127"/>
                  </a:cubicBezTo>
                  <a:cubicBezTo>
                    <a:pt x="146" y="127"/>
                    <a:pt x="146" y="127"/>
                    <a:pt x="146" y="127"/>
                  </a:cubicBezTo>
                  <a:cubicBezTo>
                    <a:pt x="146" y="127"/>
                    <a:pt x="146" y="127"/>
                    <a:pt x="146" y="127"/>
                  </a:cubicBezTo>
                  <a:cubicBezTo>
                    <a:pt x="147" y="127"/>
                    <a:pt x="147" y="127"/>
                    <a:pt x="147" y="127"/>
                  </a:cubicBezTo>
                  <a:cubicBezTo>
                    <a:pt x="147" y="127"/>
                    <a:pt x="147" y="127"/>
                    <a:pt x="147" y="127"/>
                  </a:cubicBezTo>
                  <a:cubicBezTo>
                    <a:pt x="147" y="126"/>
                    <a:pt x="147" y="126"/>
                    <a:pt x="147" y="126"/>
                  </a:cubicBezTo>
                  <a:cubicBezTo>
                    <a:pt x="147" y="126"/>
                    <a:pt x="147" y="126"/>
                    <a:pt x="147" y="126"/>
                  </a:cubicBezTo>
                  <a:cubicBezTo>
                    <a:pt x="147" y="126"/>
                    <a:pt x="147" y="126"/>
                    <a:pt x="147" y="126"/>
                  </a:cubicBezTo>
                  <a:cubicBezTo>
                    <a:pt x="146" y="125"/>
                    <a:pt x="146" y="125"/>
                    <a:pt x="146" y="125"/>
                  </a:cubicBezTo>
                  <a:cubicBezTo>
                    <a:pt x="146" y="125"/>
                    <a:pt x="146" y="125"/>
                    <a:pt x="146" y="125"/>
                  </a:cubicBezTo>
                  <a:cubicBezTo>
                    <a:pt x="145" y="124"/>
                    <a:pt x="145" y="124"/>
                    <a:pt x="145" y="124"/>
                  </a:cubicBezTo>
                  <a:cubicBezTo>
                    <a:pt x="144" y="124"/>
                    <a:pt x="144" y="124"/>
                    <a:pt x="144" y="124"/>
                  </a:cubicBezTo>
                  <a:cubicBezTo>
                    <a:pt x="142" y="125"/>
                    <a:pt x="142" y="125"/>
                    <a:pt x="142" y="125"/>
                  </a:cubicBezTo>
                  <a:cubicBezTo>
                    <a:pt x="141" y="124"/>
                    <a:pt x="141" y="124"/>
                    <a:pt x="141" y="124"/>
                  </a:cubicBezTo>
                  <a:cubicBezTo>
                    <a:pt x="140" y="124"/>
                    <a:pt x="140" y="124"/>
                    <a:pt x="140" y="124"/>
                  </a:cubicBezTo>
                  <a:cubicBezTo>
                    <a:pt x="139" y="124"/>
                    <a:pt x="139" y="124"/>
                    <a:pt x="139" y="124"/>
                  </a:cubicBezTo>
                  <a:cubicBezTo>
                    <a:pt x="139" y="124"/>
                    <a:pt x="139" y="125"/>
                    <a:pt x="139" y="125"/>
                  </a:cubicBezTo>
                  <a:close/>
                  <a:moveTo>
                    <a:pt x="135" y="122"/>
                  </a:moveTo>
                  <a:cubicBezTo>
                    <a:pt x="136" y="122"/>
                    <a:pt x="136" y="122"/>
                    <a:pt x="136" y="122"/>
                  </a:cubicBezTo>
                  <a:cubicBezTo>
                    <a:pt x="137" y="123"/>
                    <a:pt x="137" y="123"/>
                    <a:pt x="137" y="123"/>
                  </a:cubicBezTo>
                  <a:cubicBezTo>
                    <a:pt x="138" y="124"/>
                    <a:pt x="138" y="124"/>
                    <a:pt x="138" y="124"/>
                  </a:cubicBezTo>
                  <a:cubicBezTo>
                    <a:pt x="139" y="124"/>
                    <a:pt x="139" y="124"/>
                    <a:pt x="139" y="124"/>
                  </a:cubicBezTo>
                  <a:cubicBezTo>
                    <a:pt x="141" y="124"/>
                    <a:pt x="141" y="124"/>
                    <a:pt x="141" y="124"/>
                  </a:cubicBezTo>
                  <a:cubicBezTo>
                    <a:pt x="143" y="124"/>
                    <a:pt x="143" y="124"/>
                    <a:pt x="143" y="124"/>
                  </a:cubicBezTo>
                  <a:cubicBezTo>
                    <a:pt x="145" y="124"/>
                    <a:pt x="145" y="124"/>
                    <a:pt x="145" y="124"/>
                  </a:cubicBezTo>
                  <a:cubicBezTo>
                    <a:pt x="144" y="123"/>
                    <a:pt x="144" y="123"/>
                    <a:pt x="144" y="123"/>
                  </a:cubicBezTo>
                  <a:cubicBezTo>
                    <a:pt x="143" y="123"/>
                    <a:pt x="143" y="123"/>
                    <a:pt x="143" y="123"/>
                  </a:cubicBezTo>
                  <a:cubicBezTo>
                    <a:pt x="141" y="123"/>
                    <a:pt x="141" y="123"/>
                    <a:pt x="141" y="123"/>
                  </a:cubicBezTo>
                  <a:cubicBezTo>
                    <a:pt x="141" y="123"/>
                    <a:pt x="141" y="123"/>
                    <a:pt x="141" y="123"/>
                  </a:cubicBezTo>
                  <a:cubicBezTo>
                    <a:pt x="139" y="122"/>
                    <a:pt x="139" y="122"/>
                    <a:pt x="139" y="122"/>
                  </a:cubicBezTo>
                  <a:cubicBezTo>
                    <a:pt x="138" y="122"/>
                    <a:pt x="138" y="122"/>
                    <a:pt x="138" y="122"/>
                  </a:cubicBezTo>
                  <a:cubicBezTo>
                    <a:pt x="138" y="122"/>
                    <a:pt x="138" y="122"/>
                    <a:pt x="138" y="122"/>
                  </a:cubicBezTo>
                  <a:cubicBezTo>
                    <a:pt x="138" y="122"/>
                    <a:pt x="138" y="122"/>
                    <a:pt x="138" y="122"/>
                  </a:cubicBezTo>
                  <a:cubicBezTo>
                    <a:pt x="139" y="122"/>
                    <a:pt x="139" y="122"/>
                    <a:pt x="139" y="122"/>
                  </a:cubicBezTo>
                  <a:cubicBezTo>
                    <a:pt x="140" y="122"/>
                    <a:pt x="140" y="122"/>
                    <a:pt x="140" y="122"/>
                  </a:cubicBezTo>
                  <a:cubicBezTo>
                    <a:pt x="142" y="123"/>
                    <a:pt x="142" y="123"/>
                    <a:pt x="142" y="123"/>
                  </a:cubicBezTo>
                  <a:cubicBezTo>
                    <a:pt x="142" y="123"/>
                    <a:pt x="142" y="123"/>
                    <a:pt x="142" y="123"/>
                  </a:cubicBezTo>
                  <a:cubicBezTo>
                    <a:pt x="142" y="122"/>
                    <a:pt x="142" y="122"/>
                    <a:pt x="142" y="122"/>
                  </a:cubicBezTo>
                  <a:cubicBezTo>
                    <a:pt x="140" y="121"/>
                    <a:pt x="140" y="121"/>
                    <a:pt x="140" y="121"/>
                  </a:cubicBezTo>
                  <a:cubicBezTo>
                    <a:pt x="138" y="121"/>
                    <a:pt x="138" y="121"/>
                    <a:pt x="138" y="121"/>
                  </a:cubicBezTo>
                  <a:cubicBezTo>
                    <a:pt x="137" y="121"/>
                    <a:pt x="137" y="121"/>
                    <a:pt x="137" y="121"/>
                  </a:cubicBezTo>
                  <a:cubicBezTo>
                    <a:pt x="137" y="121"/>
                    <a:pt x="137" y="121"/>
                    <a:pt x="137" y="121"/>
                  </a:cubicBezTo>
                  <a:cubicBezTo>
                    <a:pt x="136" y="122"/>
                    <a:pt x="136" y="122"/>
                    <a:pt x="136" y="122"/>
                  </a:cubicBezTo>
                  <a:cubicBezTo>
                    <a:pt x="135" y="122"/>
                    <a:pt x="135" y="122"/>
                    <a:pt x="135" y="122"/>
                  </a:cubicBezTo>
                  <a:close/>
                  <a:moveTo>
                    <a:pt x="149" y="124"/>
                  </a:moveTo>
                  <a:cubicBezTo>
                    <a:pt x="149" y="124"/>
                    <a:pt x="149" y="124"/>
                    <a:pt x="149" y="124"/>
                  </a:cubicBezTo>
                  <a:cubicBezTo>
                    <a:pt x="150" y="124"/>
                    <a:pt x="150" y="124"/>
                    <a:pt x="150" y="124"/>
                  </a:cubicBezTo>
                  <a:cubicBezTo>
                    <a:pt x="150" y="123"/>
                    <a:pt x="150" y="123"/>
                    <a:pt x="150" y="123"/>
                  </a:cubicBezTo>
                  <a:cubicBezTo>
                    <a:pt x="149" y="124"/>
                    <a:pt x="149" y="124"/>
                    <a:pt x="149" y="124"/>
                  </a:cubicBezTo>
                  <a:cubicBezTo>
                    <a:pt x="149" y="124"/>
                    <a:pt x="149" y="124"/>
                    <a:pt x="149" y="124"/>
                  </a:cubicBezTo>
                  <a:close/>
                  <a:moveTo>
                    <a:pt x="150" y="112"/>
                  </a:moveTo>
                  <a:cubicBezTo>
                    <a:pt x="149" y="113"/>
                    <a:pt x="149" y="113"/>
                    <a:pt x="149" y="113"/>
                  </a:cubicBezTo>
                  <a:cubicBezTo>
                    <a:pt x="149" y="114"/>
                    <a:pt x="149" y="114"/>
                    <a:pt x="149" y="114"/>
                  </a:cubicBezTo>
                  <a:cubicBezTo>
                    <a:pt x="149" y="114"/>
                    <a:pt x="149" y="114"/>
                    <a:pt x="149" y="114"/>
                  </a:cubicBezTo>
                  <a:cubicBezTo>
                    <a:pt x="150" y="114"/>
                    <a:pt x="150" y="114"/>
                    <a:pt x="150" y="114"/>
                  </a:cubicBezTo>
                  <a:cubicBezTo>
                    <a:pt x="151" y="115"/>
                    <a:pt x="151" y="115"/>
                    <a:pt x="151" y="115"/>
                  </a:cubicBezTo>
                  <a:cubicBezTo>
                    <a:pt x="152" y="115"/>
                    <a:pt x="152" y="115"/>
                    <a:pt x="152" y="115"/>
                  </a:cubicBezTo>
                  <a:cubicBezTo>
                    <a:pt x="153" y="115"/>
                    <a:pt x="153" y="115"/>
                    <a:pt x="153" y="115"/>
                  </a:cubicBezTo>
                  <a:cubicBezTo>
                    <a:pt x="153" y="115"/>
                    <a:pt x="153" y="115"/>
                    <a:pt x="153" y="115"/>
                  </a:cubicBezTo>
                  <a:cubicBezTo>
                    <a:pt x="153" y="114"/>
                    <a:pt x="153" y="114"/>
                    <a:pt x="153" y="114"/>
                  </a:cubicBezTo>
                  <a:cubicBezTo>
                    <a:pt x="154" y="114"/>
                    <a:pt x="154" y="114"/>
                    <a:pt x="154" y="114"/>
                  </a:cubicBezTo>
                  <a:cubicBezTo>
                    <a:pt x="154" y="113"/>
                    <a:pt x="154" y="113"/>
                    <a:pt x="154" y="113"/>
                  </a:cubicBezTo>
                  <a:cubicBezTo>
                    <a:pt x="152" y="112"/>
                    <a:pt x="152" y="112"/>
                    <a:pt x="152" y="112"/>
                  </a:cubicBezTo>
                  <a:cubicBezTo>
                    <a:pt x="151" y="112"/>
                    <a:pt x="151" y="112"/>
                    <a:pt x="151" y="112"/>
                  </a:cubicBezTo>
                  <a:cubicBezTo>
                    <a:pt x="150" y="112"/>
                    <a:pt x="150" y="112"/>
                    <a:pt x="150" y="112"/>
                  </a:cubicBezTo>
                  <a:close/>
                  <a:moveTo>
                    <a:pt x="158" y="111"/>
                  </a:moveTo>
                  <a:cubicBezTo>
                    <a:pt x="158" y="111"/>
                    <a:pt x="158" y="111"/>
                    <a:pt x="158" y="111"/>
                  </a:cubicBezTo>
                  <a:cubicBezTo>
                    <a:pt x="159" y="111"/>
                    <a:pt x="159" y="111"/>
                    <a:pt x="159" y="111"/>
                  </a:cubicBezTo>
                  <a:cubicBezTo>
                    <a:pt x="159" y="110"/>
                    <a:pt x="159" y="110"/>
                    <a:pt x="159" y="110"/>
                  </a:cubicBezTo>
                  <a:cubicBezTo>
                    <a:pt x="158" y="110"/>
                    <a:pt x="158" y="110"/>
                    <a:pt x="158" y="110"/>
                  </a:cubicBezTo>
                  <a:cubicBezTo>
                    <a:pt x="158" y="111"/>
                    <a:pt x="158" y="111"/>
                    <a:pt x="158" y="111"/>
                  </a:cubicBezTo>
                  <a:cubicBezTo>
                    <a:pt x="158" y="111"/>
                    <a:pt x="158" y="111"/>
                    <a:pt x="158" y="111"/>
                  </a:cubicBezTo>
                  <a:close/>
                  <a:moveTo>
                    <a:pt x="154" y="107"/>
                  </a:moveTo>
                  <a:cubicBezTo>
                    <a:pt x="154" y="107"/>
                    <a:pt x="154" y="107"/>
                    <a:pt x="154" y="107"/>
                  </a:cubicBezTo>
                  <a:cubicBezTo>
                    <a:pt x="154" y="108"/>
                    <a:pt x="154" y="108"/>
                    <a:pt x="154" y="108"/>
                  </a:cubicBezTo>
                  <a:cubicBezTo>
                    <a:pt x="154" y="109"/>
                    <a:pt x="154" y="109"/>
                    <a:pt x="154" y="109"/>
                  </a:cubicBezTo>
                  <a:cubicBezTo>
                    <a:pt x="155" y="109"/>
                    <a:pt x="155" y="109"/>
                    <a:pt x="155" y="109"/>
                  </a:cubicBezTo>
                  <a:cubicBezTo>
                    <a:pt x="155" y="109"/>
                    <a:pt x="155" y="109"/>
                    <a:pt x="155" y="109"/>
                  </a:cubicBezTo>
                  <a:cubicBezTo>
                    <a:pt x="155" y="109"/>
                    <a:pt x="155" y="109"/>
                    <a:pt x="155" y="109"/>
                  </a:cubicBezTo>
                  <a:cubicBezTo>
                    <a:pt x="156" y="108"/>
                    <a:pt x="156" y="108"/>
                    <a:pt x="156" y="108"/>
                  </a:cubicBezTo>
                  <a:cubicBezTo>
                    <a:pt x="156" y="107"/>
                    <a:pt x="156" y="107"/>
                    <a:pt x="156" y="107"/>
                  </a:cubicBezTo>
                  <a:cubicBezTo>
                    <a:pt x="155" y="107"/>
                    <a:pt x="155" y="107"/>
                    <a:pt x="155" y="107"/>
                  </a:cubicBezTo>
                  <a:cubicBezTo>
                    <a:pt x="154" y="107"/>
                    <a:pt x="154" y="107"/>
                    <a:pt x="154" y="107"/>
                  </a:cubicBezTo>
                  <a:close/>
                  <a:moveTo>
                    <a:pt x="160" y="104"/>
                  </a:moveTo>
                  <a:cubicBezTo>
                    <a:pt x="160" y="105"/>
                    <a:pt x="160" y="105"/>
                    <a:pt x="160" y="105"/>
                  </a:cubicBezTo>
                  <a:cubicBezTo>
                    <a:pt x="159" y="106"/>
                    <a:pt x="159" y="106"/>
                    <a:pt x="159" y="106"/>
                  </a:cubicBezTo>
                  <a:cubicBezTo>
                    <a:pt x="160" y="107"/>
                    <a:pt x="160" y="107"/>
                    <a:pt x="160" y="107"/>
                  </a:cubicBezTo>
                  <a:cubicBezTo>
                    <a:pt x="160" y="108"/>
                    <a:pt x="160" y="108"/>
                    <a:pt x="160" y="108"/>
                  </a:cubicBezTo>
                  <a:cubicBezTo>
                    <a:pt x="161" y="107"/>
                    <a:pt x="161" y="107"/>
                    <a:pt x="161" y="107"/>
                  </a:cubicBezTo>
                  <a:cubicBezTo>
                    <a:pt x="162" y="107"/>
                    <a:pt x="162" y="107"/>
                    <a:pt x="162" y="107"/>
                  </a:cubicBezTo>
                  <a:cubicBezTo>
                    <a:pt x="163" y="107"/>
                    <a:pt x="163" y="107"/>
                    <a:pt x="163" y="107"/>
                  </a:cubicBezTo>
                  <a:cubicBezTo>
                    <a:pt x="163" y="108"/>
                    <a:pt x="163" y="108"/>
                    <a:pt x="163" y="108"/>
                  </a:cubicBezTo>
                  <a:cubicBezTo>
                    <a:pt x="163" y="108"/>
                    <a:pt x="163" y="108"/>
                    <a:pt x="163" y="108"/>
                  </a:cubicBezTo>
                  <a:cubicBezTo>
                    <a:pt x="164" y="107"/>
                    <a:pt x="164" y="107"/>
                    <a:pt x="164" y="107"/>
                  </a:cubicBezTo>
                  <a:cubicBezTo>
                    <a:pt x="164" y="107"/>
                    <a:pt x="164" y="107"/>
                    <a:pt x="164" y="107"/>
                  </a:cubicBezTo>
                  <a:cubicBezTo>
                    <a:pt x="164" y="106"/>
                    <a:pt x="164" y="106"/>
                    <a:pt x="164" y="106"/>
                  </a:cubicBezTo>
                  <a:cubicBezTo>
                    <a:pt x="164" y="105"/>
                    <a:pt x="164" y="105"/>
                    <a:pt x="164" y="105"/>
                  </a:cubicBezTo>
                  <a:cubicBezTo>
                    <a:pt x="163" y="106"/>
                    <a:pt x="163" y="106"/>
                    <a:pt x="163" y="106"/>
                  </a:cubicBezTo>
                  <a:cubicBezTo>
                    <a:pt x="163" y="106"/>
                    <a:pt x="163" y="106"/>
                    <a:pt x="163" y="106"/>
                  </a:cubicBezTo>
                  <a:cubicBezTo>
                    <a:pt x="163" y="106"/>
                    <a:pt x="163" y="106"/>
                    <a:pt x="163" y="106"/>
                  </a:cubicBezTo>
                  <a:cubicBezTo>
                    <a:pt x="162" y="105"/>
                    <a:pt x="162" y="105"/>
                    <a:pt x="162" y="105"/>
                  </a:cubicBezTo>
                  <a:cubicBezTo>
                    <a:pt x="162" y="105"/>
                    <a:pt x="162" y="105"/>
                    <a:pt x="162" y="105"/>
                  </a:cubicBezTo>
                  <a:cubicBezTo>
                    <a:pt x="162" y="104"/>
                    <a:pt x="162" y="104"/>
                    <a:pt x="162" y="104"/>
                  </a:cubicBezTo>
                  <a:cubicBezTo>
                    <a:pt x="162" y="104"/>
                    <a:pt x="162" y="104"/>
                    <a:pt x="162" y="104"/>
                  </a:cubicBezTo>
                  <a:cubicBezTo>
                    <a:pt x="163" y="104"/>
                    <a:pt x="163" y="104"/>
                    <a:pt x="163" y="104"/>
                  </a:cubicBezTo>
                  <a:cubicBezTo>
                    <a:pt x="163" y="103"/>
                    <a:pt x="163" y="103"/>
                    <a:pt x="163" y="103"/>
                  </a:cubicBezTo>
                  <a:cubicBezTo>
                    <a:pt x="162" y="103"/>
                    <a:pt x="162" y="103"/>
                    <a:pt x="162" y="103"/>
                  </a:cubicBezTo>
                  <a:cubicBezTo>
                    <a:pt x="161" y="104"/>
                    <a:pt x="161" y="104"/>
                    <a:pt x="161" y="104"/>
                  </a:cubicBezTo>
                  <a:cubicBezTo>
                    <a:pt x="161" y="103"/>
                    <a:pt x="161" y="103"/>
                    <a:pt x="161" y="103"/>
                  </a:cubicBezTo>
                  <a:cubicBezTo>
                    <a:pt x="160" y="104"/>
                    <a:pt x="160" y="104"/>
                    <a:pt x="160" y="104"/>
                  </a:cubicBezTo>
                  <a:cubicBezTo>
                    <a:pt x="160" y="104"/>
                    <a:pt x="160" y="104"/>
                    <a:pt x="160" y="104"/>
                  </a:cubicBezTo>
                  <a:close/>
                  <a:moveTo>
                    <a:pt x="161" y="91"/>
                  </a:moveTo>
                  <a:cubicBezTo>
                    <a:pt x="160" y="91"/>
                    <a:pt x="160" y="91"/>
                    <a:pt x="160" y="91"/>
                  </a:cubicBezTo>
                  <a:cubicBezTo>
                    <a:pt x="160" y="92"/>
                    <a:pt x="160" y="92"/>
                    <a:pt x="160" y="92"/>
                  </a:cubicBezTo>
                  <a:cubicBezTo>
                    <a:pt x="161" y="92"/>
                    <a:pt x="161" y="92"/>
                    <a:pt x="161" y="92"/>
                  </a:cubicBezTo>
                  <a:cubicBezTo>
                    <a:pt x="161" y="93"/>
                    <a:pt x="161" y="93"/>
                    <a:pt x="161" y="93"/>
                  </a:cubicBezTo>
                  <a:cubicBezTo>
                    <a:pt x="160" y="93"/>
                    <a:pt x="160" y="93"/>
                    <a:pt x="160" y="93"/>
                  </a:cubicBezTo>
                  <a:cubicBezTo>
                    <a:pt x="160" y="94"/>
                    <a:pt x="160" y="94"/>
                    <a:pt x="160" y="94"/>
                  </a:cubicBezTo>
                  <a:cubicBezTo>
                    <a:pt x="161" y="95"/>
                    <a:pt x="161" y="95"/>
                    <a:pt x="161" y="95"/>
                  </a:cubicBezTo>
                  <a:cubicBezTo>
                    <a:pt x="161" y="96"/>
                    <a:pt x="161" y="96"/>
                    <a:pt x="161" y="96"/>
                  </a:cubicBezTo>
                  <a:cubicBezTo>
                    <a:pt x="161" y="97"/>
                    <a:pt x="161" y="97"/>
                    <a:pt x="161" y="97"/>
                  </a:cubicBezTo>
                  <a:cubicBezTo>
                    <a:pt x="161" y="98"/>
                    <a:pt x="161" y="98"/>
                    <a:pt x="161" y="98"/>
                  </a:cubicBezTo>
                  <a:cubicBezTo>
                    <a:pt x="161" y="98"/>
                    <a:pt x="161" y="98"/>
                    <a:pt x="161" y="98"/>
                  </a:cubicBezTo>
                  <a:cubicBezTo>
                    <a:pt x="161" y="98"/>
                    <a:pt x="161" y="98"/>
                    <a:pt x="161" y="98"/>
                  </a:cubicBezTo>
                  <a:cubicBezTo>
                    <a:pt x="161" y="97"/>
                    <a:pt x="161" y="97"/>
                    <a:pt x="161" y="97"/>
                  </a:cubicBezTo>
                  <a:cubicBezTo>
                    <a:pt x="162" y="96"/>
                    <a:pt x="162" y="96"/>
                    <a:pt x="162" y="96"/>
                  </a:cubicBezTo>
                  <a:cubicBezTo>
                    <a:pt x="162" y="95"/>
                    <a:pt x="162" y="95"/>
                    <a:pt x="162" y="95"/>
                  </a:cubicBezTo>
                  <a:cubicBezTo>
                    <a:pt x="161" y="94"/>
                    <a:pt x="161" y="94"/>
                    <a:pt x="161" y="94"/>
                  </a:cubicBezTo>
                  <a:cubicBezTo>
                    <a:pt x="161" y="93"/>
                    <a:pt x="161" y="93"/>
                    <a:pt x="161" y="93"/>
                  </a:cubicBezTo>
                  <a:cubicBezTo>
                    <a:pt x="161" y="92"/>
                    <a:pt x="161" y="92"/>
                    <a:pt x="161" y="92"/>
                  </a:cubicBezTo>
                  <a:cubicBezTo>
                    <a:pt x="161" y="91"/>
                    <a:pt x="161" y="91"/>
                    <a:pt x="161" y="91"/>
                  </a:cubicBezTo>
                  <a:cubicBezTo>
                    <a:pt x="161" y="91"/>
                    <a:pt x="161" y="91"/>
                    <a:pt x="161" y="91"/>
                  </a:cubicBezTo>
                  <a:close/>
                  <a:moveTo>
                    <a:pt x="154" y="93"/>
                  </a:moveTo>
                  <a:cubicBezTo>
                    <a:pt x="154" y="94"/>
                    <a:pt x="154" y="94"/>
                    <a:pt x="154" y="94"/>
                  </a:cubicBezTo>
                  <a:cubicBezTo>
                    <a:pt x="154" y="94"/>
                    <a:pt x="154" y="94"/>
                    <a:pt x="154" y="94"/>
                  </a:cubicBezTo>
                  <a:cubicBezTo>
                    <a:pt x="155" y="94"/>
                    <a:pt x="155" y="94"/>
                    <a:pt x="155" y="94"/>
                  </a:cubicBezTo>
                  <a:cubicBezTo>
                    <a:pt x="156" y="93"/>
                    <a:pt x="156" y="93"/>
                    <a:pt x="156" y="93"/>
                  </a:cubicBezTo>
                  <a:cubicBezTo>
                    <a:pt x="155" y="93"/>
                    <a:pt x="155" y="93"/>
                    <a:pt x="155" y="93"/>
                  </a:cubicBezTo>
                  <a:cubicBezTo>
                    <a:pt x="154" y="93"/>
                    <a:pt x="154" y="93"/>
                    <a:pt x="154" y="93"/>
                  </a:cubicBezTo>
                  <a:cubicBezTo>
                    <a:pt x="154" y="93"/>
                    <a:pt x="154" y="93"/>
                    <a:pt x="154" y="93"/>
                  </a:cubicBezTo>
                  <a:close/>
                  <a:moveTo>
                    <a:pt x="153" y="92"/>
                  </a:moveTo>
                  <a:cubicBezTo>
                    <a:pt x="153" y="92"/>
                    <a:pt x="153" y="92"/>
                    <a:pt x="153" y="92"/>
                  </a:cubicBezTo>
                  <a:cubicBezTo>
                    <a:pt x="154" y="92"/>
                    <a:pt x="154" y="92"/>
                    <a:pt x="154" y="92"/>
                  </a:cubicBezTo>
                  <a:cubicBezTo>
                    <a:pt x="154" y="91"/>
                    <a:pt x="154" y="91"/>
                    <a:pt x="154" y="91"/>
                  </a:cubicBezTo>
                  <a:cubicBezTo>
                    <a:pt x="153" y="91"/>
                    <a:pt x="153" y="91"/>
                    <a:pt x="153" y="91"/>
                  </a:cubicBezTo>
                  <a:cubicBezTo>
                    <a:pt x="153" y="92"/>
                    <a:pt x="153" y="92"/>
                    <a:pt x="153" y="92"/>
                  </a:cubicBezTo>
                  <a:close/>
                  <a:moveTo>
                    <a:pt x="159" y="78"/>
                  </a:moveTo>
                  <a:cubicBezTo>
                    <a:pt x="159" y="79"/>
                    <a:pt x="159" y="79"/>
                    <a:pt x="159" y="79"/>
                  </a:cubicBezTo>
                  <a:cubicBezTo>
                    <a:pt x="160" y="80"/>
                    <a:pt x="160" y="80"/>
                    <a:pt x="160" y="80"/>
                  </a:cubicBezTo>
                  <a:cubicBezTo>
                    <a:pt x="161" y="80"/>
                    <a:pt x="161" y="80"/>
                    <a:pt x="161" y="80"/>
                  </a:cubicBezTo>
                  <a:cubicBezTo>
                    <a:pt x="161" y="79"/>
                    <a:pt x="161" y="79"/>
                    <a:pt x="161" y="79"/>
                  </a:cubicBezTo>
                  <a:cubicBezTo>
                    <a:pt x="160" y="79"/>
                    <a:pt x="160" y="79"/>
                    <a:pt x="160" y="79"/>
                  </a:cubicBezTo>
                  <a:cubicBezTo>
                    <a:pt x="159" y="78"/>
                    <a:pt x="159" y="78"/>
                    <a:pt x="159" y="78"/>
                  </a:cubicBezTo>
                  <a:cubicBezTo>
                    <a:pt x="159" y="78"/>
                    <a:pt x="159" y="78"/>
                    <a:pt x="159" y="78"/>
                  </a:cubicBezTo>
                  <a:cubicBezTo>
                    <a:pt x="159" y="78"/>
                    <a:pt x="159" y="78"/>
                    <a:pt x="159" y="78"/>
                  </a:cubicBezTo>
                  <a:close/>
                  <a:moveTo>
                    <a:pt x="164" y="82"/>
                  </a:moveTo>
                  <a:cubicBezTo>
                    <a:pt x="164" y="82"/>
                    <a:pt x="165" y="82"/>
                    <a:pt x="165" y="82"/>
                  </a:cubicBezTo>
                  <a:cubicBezTo>
                    <a:pt x="165" y="82"/>
                    <a:pt x="165" y="82"/>
                    <a:pt x="165" y="82"/>
                  </a:cubicBezTo>
                  <a:cubicBezTo>
                    <a:pt x="165" y="82"/>
                    <a:pt x="165" y="82"/>
                    <a:pt x="165" y="82"/>
                  </a:cubicBezTo>
                  <a:cubicBezTo>
                    <a:pt x="165" y="81"/>
                    <a:pt x="165" y="81"/>
                    <a:pt x="165" y="81"/>
                  </a:cubicBezTo>
                  <a:cubicBezTo>
                    <a:pt x="165" y="80"/>
                    <a:pt x="165" y="80"/>
                    <a:pt x="165" y="80"/>
                  </a:cubicBezTo>
                  <a:cubicBezTo>
                    <a:pt x="166" y="80"/>
                    <a:pt x="166" y="80"/>
                    <a:pt x="166" y="80"/>
                  </a:cubicBezTo>
                  <a:cubicBezTo>
                    <a:pt x="166" y="79"/>
                    <a:pt x="166" y="79"/>
                    <a:pt x="166" y="79"/>
                  </a:cubicBezTo>
                  <a:cubicBezTo>
                    <a:pt x="165" y="80"/>
                    <a:pt x="165" y="80"/>
                    <a:pt x="165" y="80"/>
                  </a:cubicBezTo>
                  <a:cubicBezTo>
                    <a:pt x="165" y="81"/>
                    <a:pt x="165" y="81"/>
                    <a:pt x="165" y="81"/>
                  </a:cubicBezTo>
                  <a:cubicBezTo>
                    <a:pt x="164" y="82"/>
                    <a:pt x="164" y="82"/>
                    <a:pt x="164" y="82"/>
                  </a:cubicBezTo>
                  <a:close/>
                  <a:moveTo>
                    <a:pt x="162" y="77"/>
                  </a:moveTo>
                  <a:cubicBezTo>
                    <a:pt x="162" y="77"/>
                    <a:pt x="162" y="77"/>
                    <a:pt x="162" y="77"/>
                  </a:cubicBezTo>
                  <a:cubicBezTo>
                    <a:pt x="162" y="77"/>
                    <a:pt x="162" y="77"/>
                    <a:pt x="162" y="77"/>
                  </a:cubicBezTo>
                  <a:cubicBezTo>
                    <a:pt x="163" y="76"/>
                    <a:pt x="163" y="76"/>
                    <a:pt x="163" y="76"/>
                  </a:cubicBezTo>
                  <a:cubicBezTo>
                    <a:pt x="163" y="76"/>
                    <a:pt x="163" y="76"/>
                    <a:pt x="163" y="76"/>
                  </a:cubicBezTo>
                  <a:cubicBezTo>
                    <a:pt x="162" y="76"/>
                    <a:pt x="162" y="76"/>
                    <a:pt x="162" y="76"/>
                  </a:cubicBezTo>
                  <a:cubicBezTo>
                    <a:pt x="162" y="77"/>
                    <a:pt x="162" y="77"/>
                    <a:pt x="162" y="77"/>
                  </a:cubicBezTo>
                  <a:close/>
                  <a:moveTo>
                    <a:pt x="162" y="74"/>
                  </a:moveTo>
                  <a:cubicBezTo>
                    <a:pt x="162" y="74"/>
                    <a:pt x="162" y="74"/>
                    <a:pt x="162" y="74"/>
                  </a:cubicBezTo>
                  <a:cubicBezTo>
                    <a:pt x="163" y="75"/>
                    <a:pt x="163" y="75"/>
                    <a:pt x="163" y="75"/>
                  </a:cubicBezTo>
                  <a:cubicBezTo>
                    <a:pt x="163" y="74"/>
                    <a:pt x="163" y="74"/>
                    <a:pt x="163" y="74"/>
                  </a:cubicBezTo>
                  <a:cubicBezTo>
                    <a:pt x="163" y="74"/>
                    <a:pt x="163" y="74"/>
                    <a:pt x="163" y="74"/>
                  </a:cubicBezTo>
                  <a:cubicBezTo>
                    <a:pt x="162" y="74"/>
                    <a:pt x="162" y="74"/>
                    <a:pt x="162" y="74"/>
                  </a:cubicBezTo>
                  <a:close/>
                  <a:moveTo>
                    <a:pt x="166" y="65"/>
                  </a:moveTo>
                  <a:cubicBezTo>
                    <a:pt x="167" y="66"/>
                    <a:pt x="167" y="66"/>
                    <a:pt x="167" y="66"/>
                  </a:cubicBezTo>
                  <a:cubicBezTo>
                    <a:pt x="167" y="67"/>
                    <a:pt x="167" y="67"/>
                    <a:pt x="167" y="67"/>
                  </a:cubicBezTo>
                  <a:cubicBezTo>
                    <a:pt x="167" y="66"/>
                    <a:pt x="167" y="66"/>
                    <a:pt x="167" y="66"/>
                  </a:cubicBezTo>
                  <a:cubicBezTo>
                    <a:pt x="168" y="65"/>
                    <a:pt x="168" y="65"/>
                    <a:pt x="168" y="65"/>
                  </a:cubicBezTo>
                  <a:cubicBezTo>
                    <a:pt x="168" y="64"/>
                    <a:pt x="168" y="64"/>
                    <a:pt x="168" y="64"/>
                  </a:cubicBezTo>
                  <a:cubicBezTo>
                    <a:pt x="168" y="64"/>
                    <a:pt x="168" y="64"/>
                    <a:pt x="168" y="64"/>
                  </a:cubicBezTo>
                  <a:cubicBezTo>
                    <a:pt x="168" y="63"/>
                    <a:pt x="168" y="63"/>
                    <a:pt x="168" y="63"/>
                  </a:cubicBezTo>
                  <a:cubicBezTo>
                    <a:pt x="167" y="64"/>
                    <a:pt x="167" y="64"/>
                    <a:pt x="167" y="64"/>
                  </a:cubicBezTo>
                  <a:cubicBezTo>
                    <a:pt x="167" y="64"/>
                    <a:pt x="167" y="64"/>
                    <a:pt x="167" y="64"/>
                  </a:cubicBezTo>
                  <a:cubicBezTo>
                    <a:pt x="166" y="65"/>
                    <a:pt x="166" y="65"/>
                    <a:pt x="166" y="65"/>
                  </a:cubicBezTo>
                  <a:close/>
                  <a:moveTo>
                    <a:pt x="164" y="54"/>
                  </a:moveTo>
                  <a:cubicBezTo>
                    <a:pt x="164" y="54"/>
                    <a:pt x="164" y="54"/>
                    <a:pt x="164" y="54"/>
                  </a:cubicBezTo>
                  <a:cubicBezTo>
                    <a:pt x="164" y="53"/>
                    <a:pt x="164" y="53"/>
                    <a:pt x="164" y="53"/>
                  </a:cubicBezTo>
                  <a:cubicBezTo>
                    <a:pt x="165" y="53"/>
                    <a:pt x="165" y="53"/>
                    <a:pt x="165" y="53"/>
                  </a:cubicBezTo>
                  <a:cubicBezTo>
                    <a:pt x="166" y="53"/>
                    <a:pt x="166" y="53"/>
                    <a:pt x="166" y="53"/>
                  </a:cubicBezTo>
                  <a:cubicBezTo>
                    <a:pt x="166" y="52"/>
                    <a:pt x="166" y="52"/>
                    <a:pt x="166" y="52"/>
                  </a:cubicBezTo>
                  <a:cubicBezTo>
                    <a:pt x="165" y="51"/>
                    <a:pt x="165" y="51"/>
                    <a:pt x="165" y="51"/>
                  </a:cubicBezTo>
                  <a:cubicBezTo>
                    <a:pt x="164" y="52"/>
                    <a:pt x="164" y="52"/>
                    <a:pt x="164" y="52"/>
                  </a:cubicBezTo>
                  <a:cubicBezTo>
                    <a:pt x="164" y="53"/>
                    <a:pt x="164" y="53"/>
                    <a:pt x="164" y="53"/>
                  </a:cubicBezTo>
                  <a:cubicBezTo>
                    <a:pt x="164" y="54"/>
                    <a:pt x="164" y="54"/>
                    <a:pt x="164" y="54"/>
                  </a:cubicBezTo>
                  <a:close/>
                  <a:moveTo>
                    <a:pt x="173" y="32"/>
                  </a:moveTo>
                  <a:cubicBezTo>
                    <a:pt x="173" y="31"/>
                    <a:pt x="173" y="31"/>
                    <a:pt x="173" y="31"/>
                  </a:cubicBezTo>
                  <a:cubicBezTo>
                    <a:pt x="173" y="30"/>
                    <a:pt x="173" y="30"/>
                    <a:pt x="173" y="30"/>
                  </a:cubicBezTo>
                  <a:cubicBezTo>
                    <a:pt x="173" y="29"/>
                    <a:pt x="173" y="29"/>
                    <a:pt x="173" y="29"/>
                  </a:cubicBezTo>
                  <a:cubicBezTo>
                    <a:pt x="173" y="29"/>
                    <a:pt x="173" y="29"/>
                    <a:pt x="173" y="29"/>
                  </a:cubicBezTo>
                  <a:cubicBezTo>
                    <a:pt x="173" y="28"/>
                    <a:pt x="173" y="28"/>
                    <a:pt x="173" y="28"/>
                  </a:cubicBezTo>
                  <a:cubicBezTo>
                    <a:pt x="172" y="28"/>
                    <a:pt x="172" y="28"/>
                    <a:pt x="172" y="28"/>
                  </a:cubicBezTo>
                  <a:cubicBezTo>
                    <a:pt x="172" y="29"/>
                    <a:pt x="172" y="29"/>
                    <a:pt x="172" y="29"/>
                  </a:cubicBezTo>
                  <a:cubicBezTo>
                    <a:pt x="173" y="29"/>
                    <a:pt x="173" y="29"/>
                    <a:pt x="173" y="29"/>
                  </a:cubicBezTo>
                  <a:cubicBezTo>
                    <a:pt x="173" y="30"/>
                    <a:pt x="173" y="30"/>
                    <a:pt x="173" y="30"/>
                  </a:cubicBezTo>
                  <a:cubicBezTo>
                    <a:pt x="172" y="30"/>
                    <a:pt x="172" y="30"/>
                    <a:pt x="172" y="30"/>
                  </a:cubicBezTo>
                  <a:cubicBezTo>
                    <a:pt x="173" y="32"/>
                    <a:pt x="173" y="32"/>
                    <a:pt x="173" y="32"/>
                  </a:cubicBezTo>
                  <a:close/>
                  <a:moveTo>
                    <a:pt x="170" y="34"/>
                  </a:moveTo>
                  <a:cubicBezTo>
                    <a:pt x="170" y="34"/>
                    <a:pt x="170" y="34"/>
                    <a:pt x="170" y="34"/>
                  </a:cubicBezTo>
                  <a:cubicBezTo>
                    <a:pt x="171" y="34"/>
                    <a:pt x="171" y="34"/>
                    <a:pt x="171" y="34"/>
                  </a:cubicBezTo>
                  <a:cubicBezTo>
                    <a:pt x="171" y="32"/>
                    <a:pt x="171" y="32"/>
                    <a:pt x="171" y="32"/>
                  </a:cubicBezTo>
                  <a:cubicBezTo>
                    <a:pt x="170" y="32"/>
                    <a:pt x="170" y="32"/>
                    <a:pt x="170" y="32"/>
                  </a:cubicBezTo>
                  <a:cubicBezTo>
                    <a:pt x="170" y="32"/>
                    <a:pt x="170" y="32"/>
                    <a:pt x="170" y="32"/>
                  </a:cubicBezTo>
                  <a:cubicBezTo>
                    <a:pt x="170" y="33"/>
                    <a:pt x="170" y="33"/>
                    <a:pt x="170" y="33"/>
                  </a:cubicBezTo>
                  <a:cubicBezTo>
                    <a:pt x="170" y="34"/>
                    <a:pt x="170" y="34"/>
                    <a:pt x="170" y="34"/>
                  </a:cubicBezTo>
                  <a:close/>
                  <a:moveTo>
                    <a:pt x="169" y="32"/>
                  </a:moveTo>
                  <a:cubicBezTo>
                    <a:pt x="169" y="32"/>
                    <a:pt x="169" y="32"/>
                    <a:pt x="169" y="32"/>
                  </a:cubicBezTo>
                  <a:cubicBezTo>
                    <a:pt x="169" y="32"/>
                    <a:pt x="169" y="32"/>
                    <a:pt x="169" y="32"/>
                  </a:cubicBezTo>
                  <a:cubicBezTo>
                    <a:pt x="170" y="31"/>
                    <a:pt x="170" y="31"/>
                    <a:pt x="170" y="31"/>
                  </a:cubicBezTo>
                  <a:cubicBezTo>
                    <a:pt x="170" y="30"/>
                    <a:pt x="170" y="30"/>
                    <a:pt x="170" y="30"/>
                  </a:cubicBezTo>
                  <a:cubicBezTo>
                    <a:pt x="170" y="30"/>
                    <a:pt x="170" y="30"/>
                    <a:pt x="170" y="30"/>
                  </a:cubicBezTo>
                  <a:cubicBezTo>
                    <a:pt x="170" y="29"/>
                    <a:pt x="170" y="29"/>
                    <a:pt x="170" y="29"/>
                  </a:cubicBezTo>
                  <a:cubicBezTo>
                    <a:pt x="169" y="30"/>
                    <a:pt x="169" y="30"/>
                    <a:pt x="169" y="30"/>
                  </a:cubicBezTo>
                  <a:cubicBezTo>
                    <a:pt x="168" y="30"/>
                    <a:pt x="168" y="30"/>
                    <a:pt x="168" y="30"/>
                  </a:cubicBezTo>
                  <a:cubicBezTo>
                    <a:pt x="169" y="31"/>
                    <a:pt x="169" y="31"/>
                    <a:pt x="169" y="31"/>
                  </a:cubicBezTo>
                  <a:cubicBezTo>
                    <a:pt x="169" y="32"/>
                    <a:pt x="169" y="32"/>
                    <a:pt x="169" y="32"/>
                  </a:cubicBezTo>
                  <a:close/>
                  <a:moveTo>
                    <a:pt x="122" y="2"/>
                  </a:moveTo>
                  <a:cubicBezTo>
                    <a:pt x="122" y="2"/>
                    <a:pt x="122" y="2"/>
                    <a:pt x="122" y="2"/>
                  </a:cubicBezTo>
                  <a:cubicBezTo>
                    <a:pt x="123" y="2"/>
                    <a:pt x="123" y="2"/>
                    <a:pt x="123" y="2"/>
                  </a:cubicBezTo>
                  <a:cubicBezTo>
                    <a:pt x="123" y="1"/>
                    <a:pt x="123" y="1"/>
                    <a:pt x="123" y="1"/>
                  </a:cubicBezTo>
                  <a:cubicBezTo>
                    <a:pt x="122" y="1"/>
                    <a:pt x="122" y="1"/>
                    <a:pt x="122" y="1"/>
                  </a:cubicBezTo>
                  <a:cubicBezTo>
                    <a:pt x="122" y="1"/>
                    <a:pt x="122" y="1"/>
                    <a:pt x="122" y="1"/>
                  </a:cubicBezTo>
                  <a:cubicBezTo>
                    <a:pt x="122" y="2"/>
                    <a:pt x="122" y="2"/>
                    <a:pt x="122" y="2"/>
                  </a:cubicBezTo>
                  <a:cubicBezTo>
                    <a:pt x="122" y="2"/>
                    <a:pt x="122" y="2"/>
                    <a:pt x="122" y="2"/>
                  </a:cubicBezTo>
                  <a:close/>
                  <a:moveTo>
                    <a:pt x="122" y="4"/>
                  </a:moveTo>
                  <a:cubicBezTo>
                    <a:pt x="122" y="4"/>
                    <a:pt x="122" y="4"/>
                    <a:pt x="122" y="4"/>
                  </a:cubicBezTo>
                  <a:cubicBezTo>
                    <a:pt x="123" y="4"/>
                    <a:pt x="123" y="4"/>
                    <a:pt x="123" y="4"/>
                  </a:cubicBezTo>
                  <a:cubicBezTo>
                    <a:pt x="123" y="4"/>
                    <a:pt x="123" y="4"/>
                    <a:pt x="123" y="4"/>
                  </a:cubicBezTo>
                  <a:cubicBezTo>
                    <a:pt x="123" y="3"/>
                    <a:pt x="123" y="3"/>
                    <a:pt x="123" y="3"/>
                  </a:cubicBezTo>
                  <a:cubicBezTo>
                    <a:pt x="123" y="3"/>
                    <a:pt x="123" y="3"/>
                    <a:pt x="123" y="3"/>
                  </a:cubicBezTo>
                  <a:cubicBezTo>
                    <a:pt x="122" y="3"/>
                    <a:pt x="122" y="3"/>
                    <a:pt x="122" y="3"/>
                  </a:cubicBezTo>
                  <a:cubicBezTo>
                    <a:pt x="122" y="4"/>
                    <a:pt x="122" y="4"/>
                    <a:pt x="122" y="4"/>
                  </a:cubicBezTo>
                  <a:close/>
                  <a:moveTo>
                    <a:pt x="118" y="4"/>
                  </a:moveTo>
                  <a:cubicBezTo>
                    <a:pt x="119" y="5"/>
                    <a:pt x="119" y="5"/>
                    <a:pt x="119" y="5"/>
                  </a:cubicBezTo>
                  <a:cubicBezTo>
                    <a:pt x="119" y="5"/>
                    <a:pt x="119" y="5"/>
                    <a:pt x="119" y="5"/>
                  </a:cubicBezTo>
                  <a:cubicBezTo>
                    <a:pt x="120" y="5"/>
                    <a:pt x="120" y="5"/>
                    <a:pt x="120" y="5"/>
                  </a:cubicBezTo>
                  <a:cubicBezTo>
                    <a:pt x="120" y="5"/>
                    <a:pt x="120" y="5"/>
                    <a:pt x="120" y="5"/>
                  </a:cubicBezTo>
                  <a:cubicBezTo>
                    <a:pt x="121" y="4"/>
                    <a:pt x="121" y="4"/>
                    <a:pt x="121" y="4"/>
                  </a:cubicBezTo>
                  <a:cubicBezTo>
                    <a:pt x="119" y="4"/>
                    <a:pt x="119" y="4"/>
                    <a:pt x="119" y="4"/>
                  </a:cubicBezTo>
                  <a:cubicBezTo>
                    <a:pt x="119" y="3"/>
                    <a:pt x="119" y="3"/>
                    <a:pt x="119" y="3"/>
                  </a:cubicBezTo>
                  <a:cubicBezTo>
                    <a:pt x="119" y="2"/>
                    <a:pt x="119" y="2"/>
                    <a:pt x="119" y="2"/>
                  </a:cubicBezTo>
                  <a:cubicBezTo>
                    <a:pt x="119" y="3"/>
                    <a:pt x="119" y="3"/>
                    <a:pt x="119" y="3"/>
                  </a:cubicBezTo>
                  <a:cubicBezTo>
                    <a:pt x="118" y="3"/>
                    <a:pt x="118" y="3"/>
                    <a:pt x="118" y="3"/>
                  </a:cubicBezTo>
                  <a:cubicBezTo>
                    <a:pt x="118" y="3"/>
                    <a:pt x="118" y="3"/>
                    <a:pt x="118" y="3"/>
                  </a:cubicBezTo>
                  <a:cubicBezTo>
                    <a:pt x="118" y="4"/>
                    <a:pt x="118" y="4"/>
                    <a:pt x="118" y="4"/>
                  </a:cubicBezTo>
                  <a:close/>
                  <a:moveTo>
                    <a:pt x="116" y="5"/>
                  </a:moveTo>
                  <a:cubicBezTo>
                    <a:pt x="116" y="5"/>
                    <a:pt x="116" y="5"/>
                    <a:pt x="116" y="5"/>
                  </a:cubicBezTo>
                  <a:cubicBezTo>
                    <a:pt x="117" y="5"/>
                    <a:pt x="117" y="5"/>
                    <a:pt x="117" y="5"/>
                  </a:cubicBezTo>
                  <a:cubicBezTo>
                    <a:pt x="117" y="5"/>
                    <a:pt x="117" y="5"/>
                    <a:pt x="117" y="5"/>
                  </a:cubicBezTo>
                  <a:cubicBezTo>
                    <a:pt x="117" y="5"/>
                    <a:pt x="117" y="5"/>
                    <a:pt x="117" y="5"/>
                  </a:cubicBezTo>
                  <a:cubicBezTo>
                    <a:pt x="116" y="4"/>
                    <a:pt x="116" y="4"/>
                    <a:pt x="116" y="4"/>
                  </a:cubicBezTo>
                  <a:cubicBezTo>
                    <a:pt x="116" y="5"/>
                    <a:pt x="116" y="5"/>
                    <a:pt x="116" y="5"/>
                  </a:cubicBezTo>
                  <a:close/>
                  <a:moveTo>
                    <a:pt x="103" y="8"/>
                  </a:moveTo>
                  <a:cubicBezTo>
                    <a:pt x="103" y="9"/>
                    <a:pt x="103" y="9"/>
                    <a:pt x="103" y="9"/>
                  </a:cubicBezTo>
                  <a:cubicBezTo>
                    <a:pt x="104" y="9"/>
                    <a:pt x="104" y="9"/>
                    <a:pt x="104" y="9"/>
                  </a:cubicBezTo>
                  <a:cubicBezTo>
                    <a:pt x="105" y="10"/>
                    <a:pt x="105" y="10"/>
                    <a:pt x="105" y="10"/>
                  </a:cubicBezTo>
                  <a:cubicBezTo>
                    <a:pt x="106" y="10"/>
                    <a:pt x="106" y="10"/>
                    <a:pt x="106" y="10"/>
                  </a:cubicBezTo>
                  <a:cubicBezTo>
                    <a:pt x="106" y="9"/>
                    <a:pt x="106" y="9"/>
                    <a:pt x="106" y="9"/>
                  </a:cubicBezTo>
                  <a:cubicBezTo>
                    <a:pt x="106" y="8"/>
                    <a:pt x="106" y="8"/>
                    <a:pt x="106" y="8"/>
                  </a:cubicBezTo>
                  <a:cubicBezTo>
                    <a:pt x="106" y="8"/>
                    <a:pt x="106" y="8"/>
                    <a:pt x="106" y="8"/>
                  </a:cubicBezTo>
                  <a:cubicBezTo>
                    <a:pt x="106" y="8"/>
                    <a:pt x="106" y="8"/>
                    <a:pt x="106" y="8"/>
                  </a:cubicBezTo>
                  <a:cubicBezTo>
                    <a:pt x="106" y="7"/>
                    <a:pt x="106" y="7"/>
                    <a:pt x="106" y="7"/>
                  </a:cubicBezTo>
                  <a:cubicBezTo>
                    <a:pt x="105" y="7"/>
                    <a:pt x="105" y="7"/>
                    <a:pt x="105" y="7"/>
                  </a:cubicBezTo>
                  <a:cubicBezTo>
                    <a:pt x="104" y="6"/>
                    <a:pt x="104" y="6"/>
                    <a:pt x="104" y="6"/>
                  </a:cubicBezTo>
                  <a:cubicBezTo>
                    <a:pt x="104" y="7"/>
                    <a:pt x="104" y="7"/>
                    <a:pt x="104" y="7"/>
                  </a:cubicBezTo>
                  <a:cubicBezTo>
                    <a:pt x="104" y="8"/>
                    <a:pt x="104" y="8"/>
                    <a:pt x="104" y="8"/>
                  </a:cubicBezTo>
                  <a:cubicBezTo>
                    <a:pt x="104" y="8"/>
                    <a:pt x="104" y="8"/>
                    <a:pt x="104" y="8"/>
                  </a:cubicBezTo>
                  <a:cubicBezTo>
                    <a:pt x="104" y="8"/>
                    <a:pt x="104" y="8"/>
                    <a:pt x="104" y="8"/>
                  </a:cubicBezTo>
                  <a:cubicBezTo>
                    <a:pt x="103" y="8"/>
                    <a:pt x="103" y="8"/>
                    <a:pt x="103" y="8"/>
                  </a:cubicBezTo>
                  <a:cubicBezTo>
                    <a:pt x="103" y="8"/>
                    <a:pt x="103" y="8"/>
                    <a:pt x="103" y="8"/>
                  </a:cubicBezTo>
                  <a:close/>
                  <a:moveTo>
                    <a:pt x="102" y="9"/>
                  </a:moveTo>
                  <a:cubicBezTo>
                    <a:pt x="103" y="10"/>
                    <a:pt x="103" y="10"/>
                    <a:pt x="103" y="10"/>
                  </a:cubicBezTo>
                  <a:cubicBezTo>
                    <a:pt x="103" y="10"/>
                    <a:pt x="103" y="10"/>
                    <a:pt x="103" y="10"/>
                  </a:cubicBezTo>
                  <a:cubicBezTo>
                    <a:pt x="103" y="9"/>
                    <a:pt x="103" y="9"/>
                    <a:pt x="103" y="9"/>
                  </a:cubicBezTo>
                  <a:cubicBezTo>
                    <a:pt x="102" y="8"/>
                    <a:pt x="102" y="8"/>
                    <a:pt x="102" y="8"/>
                  </a:cubicBezTo>
                  <a:cubicBezTo>
                    <a:pt x="102" y="9"/>
                    <a:pt x="102" y="9"/>
                    <a:pt x="102" y="9"/>
                  </a:cubicBezTo>
                  <a:close/>
                  <a:moveTo>
                    <a:pt x="98" y="8"/>
                  </a:moveTo>
                  <a:cubicBezTo>
                    <a:pt x="98" y="9"/>
                    <a:pt x="98" y="9"/>
                    <a:pt x="98" y="9"/>
                  </a:cubicBezTo>
                  <a:cubicBezTo>
                    <a:pt x="99" y="9"/>
                    <a:pt x="99" y="9"/>
                    <a:pt x="99" y="9"/>
                  </a:cubicBezTo>
                  <a:cubicBezTo>
                    <a:pt x="99" y="9"/>
                    <a:pt x="99" y="9"/>
                    <a:pt x="99" y="9"/>
                  </a:cubicBezTo>
                  <a:cubicBezTo>
                    <a:pt x="100" y="9"/>
                    <a:pt x="100" y="9"/>
                    <a:pt x="100" y="9"/>
                  </a:cubicBezTo>
                  <a:cubicBezTo>
                    <a:pt x="100" y="9"/>
                    <a:pt x="100" y="9"/>
                    <a:pt x="100" y="9"/>
                  </a:cubicBezTo>
                  <a:cubicBezTo>
                    <a:pt x="99" y="9"/>
                    <a:pt x="99" y="9"/>
                    <a:pt x="99" y="9"/>
                  </a:cubicBezTo>
                  <a:cubicBezTo>
                    <a:pt x="99" y="8"/>
                    <a:pt x="99" y="8"/>
                    <a:pt x="99" y="8"/>
                  </a:cubicBezTo>
                  <a:cubicBezTo>
                    <a:pt x="99" y="8"/>
                    <a:pt x="99" y="8"/>
                    <a:pt x="99" y="8"/>
                  </a:cubicBezTo>
                  <a:cubicBezTo>
                    <a:pt x="98" y="7"/>
                    <a:pt x="98" y="7"/>
                    <a:pt x="98" y="7"/>
                  </a:cubicBezTo>
                  <a:cubicBezTo>
                    <a:pt x="98" y="8"/>
                    <a:pt x="98" y="8"/>
                    <a:pt x="98" y="8"/>
                  </a:cubicBezTo>
                  <a:cubicBezTo>
                    <a:pt x="98" y="8"/>
                    <a:pt x="98" y="8"/>
                    <a:pt x="98" y="8"/>
                  </a:cubicBezTo>
                  <a:close/>
                  <a:moveTo>
                    <a:pt x="95" y="16"/>
                  </a:moveTo>
                  <a:cubicBezTo>
                    <a:pt x="95" y="16"/>
                    <a:pt x="95" y="16"/>
                    <a:pt x="95" y="16"/>
                  </a:cubicBezTo>
                  <a:cubicBezTo>
                    <a:pt x="96" y="16"/>
                    <a:pt x="96" y="16"/>
                    <a:pt x="96" y="16"/>
                  </a:cubicBezTo>
                  <a:cubicBezTo>
                    <a:pt x="96" y="15"/>
                    <a:pt x="96" y="15"/>
                    <a:pt x="96" y="15"/>
                  </a:cubicBezTo>
                  <a:cubicBezTo>
                    <a:pt x="96" y="15"/>
                    <a:pt x="96" y="15"/>
                    <a:pt x="96" y="15"/>
                  </a:cubicBezTo>
                  <a:cubicBezTo>
                    <a:pt x="95" y="14"/>
                    <a:pt x="95" y="14"/>
                    <a:pt x="95" y="14"/>
                  </a:cubicBezTo>
                  <a:cubicBezTo>
                    <a:pt x="95" y="13"/>
                    <a:pt x="95" y="13"/>
                    <a:pt x="95" y="13"/>
                  </a:cubicBezTo>
                  <a:cubicBezTo>
                    <a:pt x="94" y="13"/>
                    <a:pt x="94" y="13"/>
                    <a:pt x="94" y="13"/>
                  </a:cubicBezTo>
                  <a:cubicBezTo>
                    <a:pt x="94" y="14"/>
                    <a:pt x="94" y="14"/>
                    <a:pt x="94" y="14"/>
                  </a:cubicBezTo>
                  <a:cubicBezTo>
                    <a:pt x="95" y="14"/>
                    <a:pt x="95" y="14"/>
                    <a:pt x="95" y="14"/>
                  </a:cubicBezTo>
                  <a:cubicBezTo>
                    <a:pt x="95" y="15"/>
                    <a:pt x="95" y="15"/>
                    <a:pt x="95" y="15"/>
                  </a:cubicBezTo>
                  <a:cubicBezTo>
                    <a:pt x="95" y="16"/>
                    <a:pt x="95" y="16"/>
                    <a:pt x="95" y="16"/>
                  </a:cubicBezTo>
                  <a:close/>
                  <a:moveTo>
                    <a:pt x="96" y="23"/>
                  </a:moveTo>
                  <a:cubicBezTo>
                    <a:pt x="97" y="23"/>
                    <a:pt x="97" y="23"/>
                    <a:pt x="97" y="23"/>
                  </a:cubicBezTo>
                  <a:cubicBezTo>
                    <a:pt x="98" y="23"/>
                    <a:pt x="98" y="23"/>
                    <a:pt x="98" y="23"/>
                  </a:cubicBezTo>
                  <a:cubicBezTo>
                    <a:pt x="98" y="22"/>
                    <a:pt x="98" y="22"/>
                    <a:pt x="98" y="22"/>
                  </a:cubicBezTo>
                  <a:cubicBezTo>
                    <a:pt x="97" y="22"/>
                    <a:pt x="97" y="22"/>
                    <a:pt x="97" y="22"/>
                  </a:cubicBezTo>
                  <a:cubicBezTo>
                    <a:pt x="97" y="21"/>
                    <a:pt x="97" y="21"/>
                    <a:pt x="97" y="21"/>
                  </a:cubicBezTo>
                  <a:cubicBezTo>
                    <a:pt x="97" y="21"/>
                    <a:pt x="97" y="21"/>
                    <a:pt x="97" y="21"/>
                  </a:cubicBezTo>
                  <a:cubicBezTo>
                    <a:pt x="96" y="21"/>
                    <a:pt x="96" y="21"/>
                    <a:pt x="96" y="21"/>
                  </a:cubicBezTo>
                  <a:cubicBezTo>
                    <a:pt x="95" y="22"/>
                    <a:pt x="95" y="22"/>
                    <a:pt x="95" y="22"/>
                  </a:cubicBezTo>
                  <a:cubicBezTo>
                    <a:pt x="95" y="23"/>
                    <a:pt x="95" y="23"/>
                    <a:pt x="95" y="23"/>
                  </a:cubicBezTo>
                  <a:cubicBezTo>
                    <a:pt x="96" y="23"/>
                    <a:pt x="96" y="23"/>
                    <a:pt x="96" y="23"/>
                  </a:cubicBezTo>
                  <a:cubicBezTo>
                    <a:pt x="96" y="23"/>
                    <a:pt x="96" y="23"/>
                    <a:pt x="96" y="23"/>
                  </a:cubicBezTo>
                  <a:close/>
                  <a:moveTo>
                    <a:pt x="96" y="24"/>
                  </a:moveTo>
                  <a:cubicBezTo>
                    <a:pt x="96" y="25"/>
                    <a:pt x="96" y="25"/>
                    <a:pt x="96" y="25"/>
                  </a:cubicBezTo>
                  <a:cubicBezTo>
                    <a:pt x="96" y="26"/>
                    <a:pt x="96" y="26"/>
                    <a:pt x="96" y="26"/>
                  </a:cubicBezTo>
                  <a:cubicBezTo>
                    <a:pt x="96" y="26"/>
                    <a:pt x="96" y="26"/>
                    <a:pt x="96" y="26"/>
                  </a:cubicBezTo>
                  <a:cubicBezTo>
                    <a:pt x="98" y="27"/>
                    <a:pt x="98" y="27"/>
                    <a:pt x="98" y="27"/>
                  </a:cubicBezTo>
                  <a:cubicBezTo>
                    <a:pt x="98" y="27"/>
                    <a:pt x="98" y="27"/>
                    <a:pt x="98" y="27"/>
                  </a:cubicBezTo>
                  <a:cubicBezTo>
                    <a:pt x="98" y="25"/>
                    <a:pt x="98" y="25"/>
                    <a:pt x="98" y="25"/>
                  </a:cubicBezTo>
                  <a:cubicBezTo>
                    <a:pt x="97" y="24"/>
                    <a:pt x="97" y="24"/>
                    <a:pt x="97" y="24"/>
                  </a:cubicBezTo>
                  <a:cubicBezTo>
                    <a:pt x="97" y="24"/>
                    <a:pt x="97" y="24"/>
                    <a:pt x="97" y="24"/>
                  </a:cubicBezTo>
                  <a:cubicBezTo>
                    <a:pt x="96" y="24"/>
                    <a:pt x="96" y="24"/>
                    <a:pt x="96" y="24"/>
                  </a:cubicBezTo>
                  <a:close/>
                  <a:moveTo>
                    <a:pt x="84" y="17"/>
                  </a:moveTo>
                  <a:cubicBezTo>
                    <a:pt x="84" y="16"/>
                    <a:pt x="84" y="16"/>
                    <a:pt x="84" y="16"/>
                  </a:cubicBezTo>
                  <a:cubicBezTo>
                    <a:pt x="84" y="16"/>
                    <a:pt x="84" y="16"/>
                    <a:pt x="84" y="16"/>
                  </a:cubicBezTo>
                  <a:cubicBezTo>
                    <a:pt x="84" y="16"/>
                    <a:pt x="84" y="16"/>
                    <a:pt x="84" y="16"/>
                  </a:cubicBezTo>
                  <a:cubicBezTo>
                    <a:pt x="84" y="15"/>
                    <a:pt x="84" y="15"/>
                    <a:pt x="84" y="15"/>
                  </a:cubicBezTo>
                  <a:cubicBezTo>
                    <a:pt x="83" y="15"/>
                    <a:pt x="83" y="15"/>
                    <a:pt x="83" y="15"/>
                  </a:cubicBezTo>
                  <a:cubicBezTo>
                    <a:pt x="83" y="16"/>
                    <a:pt x="83" y="16"/>
                    <a:pt x="83" y="16"/>
                  </a:cubicBezTo>
                  <a:cubicBezTo>
                    <a:pt x="84" y="17"/>
                    <a:pt x="84" y="17"/>
                    <a:pt x="84" y="17"/>
                  </a:cubicBezTo>
                  <a:close/>
                  <a:moveTo>
                    <a:pt x="82" y="22"/>
                  </a:moveTo>
                  <a:cubicBezTo>
                    <a:pt x="82" y="22"/>
                    <a:pt x="82" y="22"/>
                    <a:pt x="82" y="22"/>
                  </a:cubicBezTo>
                  <a:cubicBezTo>
                    <a:pt x="83" y="21"/>
                    <a:pt x="83" y="21"/>
                    <a:pt x="83" y="21"/>
                  </a:cubicBezTo>
                  <a:cubicBezTo>
                    <a:pt x="83" y="20"/>
                    <a:pt x="83" y="20"/>
                    <a:pt x="83" y="20"/>
                  </a:cubicBezTo>
                  <a:cubicBezTo>
                    <a:pt x="82" y="19"/>
                    <a:pt x="82" y="19"/>
                    <a:pt x="82" y="19"/>
                  </a:cubicBezTo>
                  <a:cubicBezTo>
                    <a:pt x="82" y="18"/>
                    <a:pt x="82" y="18"/>
                    <a:pt x="82" y="18"/>
                  </a:cubicBezTo>
                  <a:cubicBezTo>
                    <a:pt x="82" y="17"/>
                    <a:pt x="82" y="17"/>
                    <a:pt x="82" y="17"/>
                  </a:cubicBezTo>
                  <a:cubicBezTo>
                    <a:pt x="82" y="16"/>
                    <a:pt x="82" y="16"/>
                    <a:pt x="82" y="16"/>
                  </a:cubicBezTo>
                  <a:cubicBezTo>
                    <a:pt x="82" y="15"/>
                    <a:pt x="82" y="15"/>
                    <a:pt x="82" y="15"/>
                  </a:cubicBezTo>
                  <a:cubicBezTo>
                    <a:pt x="82" y="14"/>
                    <a:pt x="82" y="14"/>
                    <a:pt x="82" y="14"/>
                  </a:cubicBezTo>
                  <a:cubicBezTo>
                    <a:pt x="81" y="13"/>
                    <a:pt x="81" y="13"/>
                    <a:pt x="81" y="13"/>
                  </a:cubicBezTo>
                  <a:cubicBezTo>
                    <a:pt x="81" y="14"/>
                    <a:pt x="81" y="14"/>
                    <a:pt x="81" y="14"/>
                  </a:cubicBezTo>
                  <a:cubicBezTo>
                    <a:pt x="81" y="16"/>
                    <a:pt x="81" y="16"/>
                    <a:pt x="81" y="16"/>
                  </a:cubicBezTo>
                  <a:cubicBezTo>
                    <a:pt x="80" y="17"/>
                    <a:pt x="80" y="17"/>
                    <a:pt x="80" y="17"/>
                  </a:cubicBezTo>
                  <a:cubicBezTo>
                    <a:pt x="80" y="18"/>
                    <a:pt x="80" y="18"/>
                    <a:pt x="80" y="18"/>
                  </a:cubicBezTo>
                  <a:cubicBezTo>
                    <a:pt x="81" y="19"/>
                    <a:pt x="81" y="19"/>
                    <a:pt x="81" y="19"/>
                  </a:cubicBezTo>
                  <a:cubicBezTo>
                    <a:pt x="81" y="20"/>
                    <a:pt x="81" y="20"/>
                    <a:pt x="81" y="20"/>
                  </a:cubicBezTo>
                  <a:cubicBezTo>
                    <a:pt x="82" y="22"/>
                    <a:pt x="82" y="22"/>
                    <a:pt x="82" y="22"/>
                  </a:cubicBezTo>
                  <a:close/>
                  <a:moveTo>
                    <a:pt x="34" y="28"/>
                  </a:moveTo>
                  <a:cubicBezTo>
                    <a:pt x="35" y="29"/>
                    <a:pt x="35" y="29"/>
                    <a:pt x="35" y="29"/>
                  </a:cubicBezTo>
                  <a:cubicBezTo>
                    <a:pt x="35" y="29"/>
                    <a:pt x="35" y="29"/>
                    <a:pt x="35" y="29"/>
                  </a:cubicBezTo>
                  <a:cubicBezTo>
                    <a:pt x="35" y="30"/>
                    <a:pt x="35" y="30"/>
                    <a:pt x="35" y="30"/>
                  </a:cubicBezTo>
                  <a:cubicBezTo>
                    <a:pt x="36" y="29"/>
                    <a:pt x="36" y="29"/>
                    <a:pt x="36" y="29"/>
                  </a:cubicBezTo>
                  <a:cubicBezTo>
                    <a:pt x="35" y="28"/>
                    <a:pt x="35" y="28"/>
                    <a:pt x="35" y="28"/>
                  </a:cubicBezTo>
                  <a:cubicBezTo>
                    <a:pt x="34" y="28"/>
                    <a:pt x="34" y="28"/>
                    <a:pt x="34" y="28"/>
                  </a:cubicBezTo>
                  <a:close/>
                  <a:moveTo>
                    <a:pt x="4" y="63"/>
                  </a:moveTo>
                  <a:cubicBezTo>
                    <a:pt x="5" y="64"/>
                    <a:pt x="5" y="64"/>
                    <a:pt x="5" y="64"/>
                  </a:cubicBezTo>
                  <a:cubicBezTo>
                    <a:pt x="6" y="64"/>
                    <a:pt x="6" y="64"/>
                    <a:pt x="6" y="64"/>
                  </a:cubicBezTo>
                  <a:cubicBezTo>
                    <a:pt x="6" y="64"/>
                    <a:pt x="6" y="64"/>
                    <a:pt x="6" y="64"/>
                  </a:cubicBezTo>
                  <a:cubicBezTo>
                    <a:pt x="7" y="64"/>
                    <a:pt x="7" y="64"/>
                    <a:pt x="7" y="64"/>
                  </a:cubicBezTo>
                  <a:cubicBezTo>
                    <a:pt x="7" y="64"/>
                    <a:pt x="7" y="64"/>
                    <a:pt x="7" y="64"/>
                  </a:cubicBezTo>
                  <a:cubicBezTo>
                    <a:pt x="6" y="64"/>
                    <a:pt x="6" y="64"/>
                    <a:pt x="6" y="64"/>
                  </a:cubicBezTo>
                  <a:cubicBezTo>
                    <a:pt x="5" y="63"/>
                    <a:pt x="5" y="63"/>
                    <a:pt x="5" y="63"/>
                  </a:cubicBezTo>
                  <a:cubicBezTo>
                    <a:pt x="5" y="63"/>
                    <a:pt x="5" y="63"/>
                    <a:pt x="5" y="63"/>
                  </a:cubicBezTo>
                  <a:cubicBezTo>
                    <a:pt x="4" y="63"/>
                    <a:pt x="4" y="63"/>
                    <a:pt x="4" y="63"/>
                  </a:cubicBezTo>
                  <a:cubicBezTo>
                    <a:pt x="4" y="63"/>
                    <a:pt x="4" y="63"/>
                    <a:pt x="4" y="63"/>
                  </a:cubicBezTo>
                  <a:close/>
                  <a:moveTo>
                    <a:pt x="0" y="63"/>
                  </a:moveTo>
                  <a:cubicBezTo>
                    <a:pt x="1" y="64"/>
                    <a:pt x="1" y="64"/>
                    <a:pt x="1" y="64"/>
                  </a:cubicBezTo>
                  <a:cubicBezTo>
                    <a:pt x="2" y="64"/>
                    <a:pt x="2" y="64"/>
                    <a:pt x="2" y="64"/>
                  </a:cubicBezTo>
                  <a:cubicBezTo>
                    <a:pt x="2" y="65"/>
                    <a:pt x="2" y="65"/>
                    <a:pt x="2" y="65"/>
                  </a:cubicBezTo>
                  <a:cubicBezTo>
                    <a:pt x="3" y="64"/>
                    <a:pt x="3" y="64"/>
                    <a:pt x="3" y="64"/>
                  </a:cubicBezTo>
                  <a:cubicBezTo>
                    <a:pt x="2" y="63"/>
                    <a:pt x="2" y="63"/>
                    <a:pt x="2" y="63"/>
                  </a:cubicBezTo>
                  <a:cubicBezTo>
                    <a:pt x="1" y="63"/>
                    <a:pt x="1" y="63"/>
                    <a:pt x="1" y="63"/>
                  </a:cubicBezTo>
                  <a:cubicBezTo>
                    <a:pt x="0" y="63"/>
                    <a:pt x="0" y="63"/>
                    <a:pt x="0" y="63"/>
                  </a:cubicBezTo>
                  <a:cubicBezTo>
                    <a:pt x="0" y="63"/>
                    <a:pt x="0" y="63"/>
                    <a:pt x="0" y="63"/>
                  </a:cubicBezTo>
                  <a:close/>
                  <a:moveTo>
                    <a:pt x="34" y="97"/>
                  </a:moveTo>
                  <a:cubicBezTo>
                    <a:pt x="33" y="97"/>
                    <a:pt x="33" y="97"/>
                    <a:pt x="33" y="97"/>
                  </a:cubicBezTo>
                  <a:cubicBezTo>
                    <a:pt x="34" y="97"/>
                    <a:pt x="34" y="97"/>
                    <a:pt x="34" y="97"/>
                  </a:cubicBezTo>
                  <a:cubicBezTo>
                    <a:pt x="34" y="97"/>
                    <a:pt x="34" y="97"/>
                    <a:pt x="34" y="97"/>
                  </a:cubicBezTo>
                  <a:cubicBezTo>
                    <a:pt x="34" y="96"/>
                    <a:pt x="34" y="96"/>
                    <a:pt x="34" y="96"/>
                  </a:cubicBezTo>
                  <a:cubicBezTo>
                    <a:pt x="34" y="97"/>
                    <a:pt x="34" y="97"/>
                    <a:pt x="34" y="97"/>
                  </a:cubicBezTo>
                  <a:close/>
                  <a:moveTo>
                    <a:pt x="34" y="100"/>
                  </a:moveTo>
                  <a:cubicBezTo>
                    <a:pt x="34" y="100"/>
                    <a:pt x="34" y="100"/>
                    <a:pt x="34" y="100"/>
                  </a:cubicBezTo>
                  <a:cubicBezTo>
                    <a:pt x="35" y="100"/>
                    <a:pt x="35" y="100"/>
                    <a:pt x="35" y="100"/>
                  </a:cubicBezTo>
                  <a:cubicBezTo>
                    <a:pt x="36" y="100"/>
                    <a:pt x="36" y="100"/>
                    <a:pt x="36" y="100"/>
                  </a:cubicBezTo>
                  <a:cubicBezTo>
                    <a:pt x="37" y="101"/>
                    <a:pt x="37" y="101"/>
                    <a:pt x="37" y="101"/>
                  </a:cubicBezTo>
                  <a:cubicBezTo>
                    <a:pt x="37" y="101"/>
                    <a:pt x="37" y="101"/>
                    <a:pt x="37" y="101"/>
                  </a:cubicBezTo>
                  <a:cubicBezTo>
                    <a:pt x="37" y="100"/>
                    <a:pt x="37" y="100"/>
                    <a:pt x="37" y="100"/>
                  </a:cubicBezTo>
                  <a:cubicBezTo>
                    <a:pt x="37" y="100"/>
                    <a:pt x="37" y="100"/>
                    <a:pt x="37" y="100"/>
                  </a:cubicBezTo>
                  <a:cubicBezTo>
                    <a:pt x="36" y="100"/>
                    <a:pt x="36" y="100"/>
                    <a:pt x="36" y="100"/>
                  </a:cubicBezTo>
                  <a:cubicBezTo>
                    <a:pt x="35" y="100"/>
                    <a:pt x="35" y="100"/>
                    <a:pt x="35" y="100"/>
                  </a:cubicBezTo>
                  <a:cubicBezTo>
                    <a:pt x="34" y="99"/>
                    <a:pt x="34" y="99"/>
                    <a:pt x="34" y="99"/>
                  </a:cubicBezTo>
                  <a:cubicBezTo>
                    <a:pt x="34" y="99"/>
                    <a:pt x="34" y="99"/>
                    <a:pt x="34" y="99"/>
                  </a:cubicBezTo>
                  <a:cubicBezTo>
                    <a:pt x="34" y="100"/>
                    <a:pt x="34" y="100"/>
                    <a:pt x="34" y="100"/>
                  </a:cubicBezTo>
                  <a:cubicBezTo>
                    <a:pt x="34" y="100"/>
                    <a:pt x="34" y="100"/>
                    <a:pt x="34" y="100"/>
                  </a:cubicBezTo>
                  <a:close/>
                  <a:moveTo>
                    <a:pt x="35" y="101"/>
                  </a:moveTo>
                  <a:cubicBezTo>
                    <a:pt x="35" y="101"/>
                    <a:pt x="35" y="101"/>
                    <a:pt x="35" y="101"/>
                  </a:cubicBezTo>
                  <a:cubicBezTo>
                    <a:pt x="35" y="101"/>
                    <a:pt x="35" y="101"/>
                    <a:pt x="35" y="101"/>
                  </a:cubicBezTo>
                  <a:cubicBezTo>
                    <a:pt x="35" y="101"/>
                    <a:pt x="35" y="101"/>
                    <a:pt x="35" y="101"/>
                  </a:cubicBezTo>
                  <a:cubicBezTo>
                    <a:pt x="35" y="101"/>
                    <a:pt x="35" y="101"/>
                    <a:pt x="35" y="101"/>
                  </a:cubicBezTo>
                  <a:close/>
                  <a:moveTo>
                    <a:pt x="35" y="106"/>
                  </a:moveTo>
                  <a:cubicBezTo>
                    <a:pt x="35" y="107"/>
                    <a:pt x="35" y="107"/>
                    <a:pt x="35" y="107"/>
                  </a:cubicBezTo>
                  <a:cubicBezTo>
                    <a:pt x="36" y="107"/>
                    <a:pt x="36" y="107"/>
                    <a:pt x="36" y="107"/>
                  </a:cubicBezTo>
                  <a:cubicBezTo>
                    <a:pt x="36" y="107"/>
                    <a:pt x="36" y="107"/>
                    <a:pt x="36" y="107"/>
                  </a:cubicBezTo>
                  <a:cubicBezTo>
                    <a:pt x="37" y="107"/>
                    <a:pt x="37" y="107"/>
                    <a:pt x="37" y="107"/>
                  </a:cubicBezTo>
                  <a:cubicBezTo>
                    <a:pt x="37" y="106"/>
                    <a:pt x="37" y="106"/>
                    <a:pt x="37" y="106"/>
                  </a:cubicBezTo>
                  <a:cubicBezTo>
                    <a:pt x="36" y="106"/>
                    <a:pt x="36" y="106"/>
                    <a:pt x="36" y="106"/>
                  </a:cubicBezTo>
                  <a:cubicBezTo>
                    <a:pt x="35" y="106"/>
                    <a:pt x="35" y="106"/>
                    <a:pt x="35" y="106"/>
                  </a:cubicBezTo>
                  <a:cubicBezTo>
                    <a:pt x="35" y="106"/>
                    <a:pt x="35" y="106"/>
                    <a:pt x="35" y="106"/>
                  </a:cubicBezTo>
                  <a:close/>
                  <a:moveTo>
                    <a:pt x="34" y="108"/>
                  </a:moveTo>
                  <a:cubicBezTo>
                    <a:pt x="34" y="109"/>
                    <a:pt x="34" y="109"/>
                    <a:pt x="34" y="109"/>
                  </a:cubicBezTo>
                  <a:cubicBezTo>
                    <a:pt x="35" y="109"/>
                    <a:pt x="35" y="109"/>
                    <a:pt x="35" y="109"/>
                  </a:cubicBezTo>
                  <a:cubicBezTo>
                    <a:pt x="36" y="108"/>
                    <a:pt x="36" y="108"/>
                    <a:pt x="36" y="108"/>
                  </a:cubicBezTo>
                  <a:cubicBezTo>
                    <a:pt x="35" y="108"/>
                    <a:pt x="35" y="108"/>
                    <a:pt x="35" y="108"/>
                  </a:cubicBezTo>
                  <a:cubicBezTo>
                    <a:pt x="34" y="108"/>
                    <a:pt x="34" y="108"/>
                    <a:pt x="34" y="108"/>
                  </a:cubicBezTo>
                  <a:cubicBezTo>
                    <a:pt x="34" y="108"/>
                    <a:pt x="34" y="108"/>
                    <a:pt x="34" y="108"/>
                  </a:cubicBezTo>
                  <a:close/>
                  <a:moveTo>
                    <a:pt x="35" y="111"/>
                  </a:moveTo>
                  <a:cubicBezTo>
                    <a:pt x="36" y="111"/>
                    <a:pt x="36" y="111"/>
                    <a:pt x="36" y="111"/>
                  </a:cubicBezTo>
                  <a:cubicBezTo>
                    <a:pt x="36" y="111"/>
                    <a:pt x="36" y="111"/>
                    <a:pt x="36" y="111"/>
                  </a:cubicBezTo>
                  <a:cubicBezTo>
                    <a:pt x="36" y="111"/>
                    <a:pt x="36" y="111"/>
                    <a:pt x="36" y="111"/>
                  </a:cubicBezTo>
                  <a:cubicBezTo>
                    <a:pt x="36" y="110"/>
                    <a:pt x="36" y="110"/>
                    <a:pt x="36" y="110"/>
                  </a:cubicBezTo>
                  <a:cubicBezTo>
                    <a:pt x="35" y="111"/>
                    <a:pt x="35" y="111"/>
                    <a:pt x="35" y="111"/>
                  </a:cubicBezTo>
                  <a:cubicBezTo>
                    <a:pt x="35" y="111"/>
                    <a:pt x="35" y="111"/>
                    <a:pt x="35" y="111"/>
                  </a:cubicBezTo>
                  <a:close/>
                  <a:moveTo>
                    <a:pt x="37" y="112"/>
                  </a:moveTo>
                  <a:cubicBezTo>
                    <a:pt x="37" y="113"/>
                    <a:pt x="37" y="113"/>
                    <a:pt x="37" y="113"/>
                  </a:cubicBezTo>
                  <a:cubicBezTo>
                    <a:pt x="37" y="113"/>
                    <a:pt x="37" y="113"/>
                    <a:pt x="37" y="113"/>
                  </a:cubicBezTo>
                  <a:cubicBezTo>
                    <a:pt x="37" y="112"/>
                    <a:pt x="37" y="112"/>
                    <a:pt x="37" y="112"/>
                  </a:cubicBezTo>
                  <a:cubicBezTo>
                    <a:pt x="37" y="112"/>
                    <a:pt x="37" y="112"/>
                    <a:pt x="37" y="112"/>
                  </a:cubicBezTo>
                  <a:close/>
                  <a:moveTo>
                    <a:pt x="34" y="113"/>
                  </a:moveTo>
                  <a:cubicBezTo>
                    <a:pt x="34" y="113"/>
                    <a:pt x="34" y="113"/>
                    <a:pt x="34" y="113"/>
                  </a:cubicBezTo>
                  <a:cubicBezTo>
                    <a:pt x="34" y="112"/>
                    <a:pt x="34" y="112"/>
                    <a:pt x="34" y="112"/>
                  </a:cubicBezTo>
                  <a:cubicBezTo>
                    <a:pt x="34" y="113"/>
                    <a:pt x="34" y="113"/>
                    <a:pt x="34" y="113"/>
                  </a:cubicBezTo>
                  <a:cubicBezTo>
                    <a:pt x="34" y="113"/>
                    <a:pt x="34" y="113"/>
                    <a:pt x="34" y="113"/>
                  </a:cubicBezTo>
                  <a:close/>
                  <a:moveTo>
                    <a:pt x="35" y="113"/>
                  </a:moveTo>
                  <a:cubicBezTo>
                    <a:pt x="35" y="113"/>
                    <a:pt x="35" y="113"/>
                    <a:pt x="35" y="113"/>
                  </a:cubicBezTo>
                  <a:cubicBezTo>
                    <a:pt x="36" y="112"/>
                    <a:pt x="36" y="112"/>
                    <a:pt x="36" y="112"/>
                  </a:cubicBezTo>
                  <a:cubicBezTo>
                    <a:pt x="35" y="112"/>
                    <a:pt x="35" y="112"/>
                    <a:pt x="35" y="112"/>
                  </a:cubicBezTo>
                  <a:cubicBezTo>
                    <a:pt x="35" y="113"/>
                    <a:pt x="35" y="113"/>
                    <a:pt x="35" y="113"/>
                  </a:cubicBezTo>
                  <a:close/>
                  <a:moveTo>
                    <a:pt x="35" y="114"/>
                  </a:moveTo>
                  <a:cubicBezTo>
                    <a:pt x="35" y="113"/>
                    <a:pt x="35" y="113"/>
                    <a:pt x="35" y="113"/>
                  </a:cubicBezTo>
                  <a:cubicBezTo>
                    <a:pt x="35" y="113"/>
                    <a:pt x="35" y="113"/>
                    <a:pt x="35" y="113"/>
                  </a:cubicBezTo>
                  <a:cubicBezTo>
                    <a:pt x="35" y="113"/>
                    <a:pt x="35" y="113"/>
                    <a:pt x="35" y="113"/>
                  </a:cubicBezTo>
                  <a:cubicBezTo>
                    <a:pt x="35" y="114"/>
                    <a:pt x="35" y="114"/>
                    <a:pt x="35" y="114"/>
                  </a:cubicBezTo>
                  <a:close/>
                  <a:moveTo>
                    <a:pt x="35" y="115"/>
                  </a:moveTo>
                  <a:cubicBezTo>
                    <a:pt x="36" y="115"/>
                    <a:pt x="36" y="115"/>
                    <a:pt x="36" y="115"/>
                  </a:cubicBezTo>
                  <a:cubicBezTo>
                    <a:pt x="35" y="115"/>
                    <a:pt x="35" y="115"/>
                    <a:pt x="35" y="115"/>
                  </a:cubicBezTo>
                  <a:cubicBezTo>
                    <a:pt x="35" y="115"/>
                    <a:pt x="35" y="115"/>
                    <a:pt x="35" y="115"/>
                  </a:cubicBezTo>
                  <a:cubicBezTo>
                    <a:pt x="35" y="115"/>
                    <a:pt x="35" y="115"/>
                    <a:pt x="35" y="115"/>
                  </a:cubicBezTo>
                  <a:cubicBezTo>
                    <a:pt x="35" y="115"/>
                    <a:pt x="35" y="115"/>
                    <a:pt x="35" y="115"/>
                  </a:cubicBezTo>
                  <a:close/>
                  <a:moveTo>
                    <a:pt x="36" y="116"/>
                  </a:moveTo>
                  <a:cubicBezTo>
                    <a:pt x="37" y="116"/>
                    <a:pt x="37" y="116"/>
                    <a:pt x="37" y="116"/>
                  </a:cubicBezTo>
                  <a:cubicBezTo>
                    <a:pt x="37" y="115"/>
                    <a:pt x="37" y="115"/>
                    <a:pt x="37" y="115"/>
                  </a:cubicBezTo>
                  <a:cubicBezTo>
                    <a:pt x="36" y="115"/>
                    <a:pt x="36" y="115"/>
                    <a:pt x="36" y="115"/>
                  </a:cubicBezTo>
                  <a:cubicBezTo>
                    <a:pt x="36" y="115"/>
                    <a:pt x="36" y="115"/>
                    <a:pt x="36" y="115"/>
                  </a:cubicBezTo>
                  <a:cubicBezTo>
                    <a:pt x="36" y="115"/>
                    <a:pt x="36" y="116"/>
                    <a:pt x="36" y="116"/>
                  </a:cubicBezTo>
                  <a:close/>
                  <a:moveTo>
                    <a:pt x="33" y="118"/>
                  </a:moveTo>
                  <a:cubicBezTo>
                    <a:pt x="34" y="117"/>
                    <a:pt x="34" y="117"/>
                    <a:pt x="34" y="117"/>
                  </a:cubicBezTo>
                  <a:cubicBezTo>
                    <a:pt x="34" y="117"/>
                    <a:pt x="34" y="117"/>
                    <a:pt x="34" y="117"/>
                  </a:cubicBezTo>
                  <a:cubicBezTo>
                    <a:pt x="34" y="117"/>
                    <a:pt x="34" y="117"/>
                    <a:pt x="34" y="117"/>
                  </a:cubicBezTo>
                  <a:cubicBezTo>
                    <a:pt x="33" y="117"/>
                    <a:pt x="33" y="117"/>
                    <a:pt x="33" y="117"/>
                  </a:cubicBezTo>
                  <a:cubicBezTo>
                    <a:pt x="33" y="117"/>
                    <a:pt x="33" y="117"/>
                    <a:pt x="33" y="117"/>
                  </a:cubicBezTo>
                  <a:cubicBezTo>
                    <a:pt x="33" y="118"/>
                    <a:pt x="33" y="118"/>
                    <a:pt x="33" y="118"/>
                  </a:cubicBezTo>
                  <a:close/>
                  <a:moveTo>
                    <a:pt x="35" y="119"/>
                  </a:moveTo>
                  <a:cubicBezTo>
                    <a:pt x="36" y="118"/>
                    <a:pt x="36" y="118"/>
                    <a:pt x="36" y="118"/>
                  </a:cubicBezTo>
                  <a:cubicBezTo>
                    <a:pt x="37" y="117"/>
                    <a:pt x="37" y="117"/>
                    <a:pt x="37" y="117"/>
                  </a:cubicBezTo>
                  <a:cubicBezTo>
                    <a:pt x="37" y="117"/>
                    <a:pt x="37" y="117"/>
                    <a:pt x="37" y="117"/>
                  </a:cubicBezTo>
                  <a:cubicBezTo>
                    <a:pt x="36" y="117"/>
                    <a:pt x="36" y="117"/>
                    <a:pt x="36" y="117"/>
                  </a:cubicBezTo>
                  <a:cubicBezTo>
                    <a:pt x="35" y="117"/>
                    <a:pt x="35" y="117"/>
                    <a:pt x="35" y="117"/>
                  </a:cubicBezTo>
                  <a:cubicBezTo>
                    <a:pt x="35" y="118"/>
                    <a:pt x="35" y="118"/>
                    <a:pt x="35" y="118"/>
                  </a:cubicBezTo>
                  <a:cubicBezTo>
                    <a:pt x="35" y="118"/>
                    <a:pt x="35" y="118"/>
                    <a:pt x="35" y="118"/>
                  </a:cubicBezTo>
                  <a:cubicBezTo>
                    <a:pt x="34" y="118"/>
                    <a:pt x="34" y="118"/>
                    <a:pt x="34" y="118"/>
                  </a:cubicBezTo>
                  <a:cubicBezTo>
                    <a:pt x="34" y="119"/>
                    <a:pt x="34" y="119"/>
                    <a:pt x="34" y="119"/>
                  </a:cubicBezTo>
                  <a:cubicBezTo>
                    <a:pt x="34" y="119"/>
                    <a:pt x="34" y="119"/>
                    <a:pt x="34" y="119"/>
                  </a:cubicBezTo>
                  <a:cubicBezTo>
                    <a:pt x="35" y="119"/>
                    <a:pt x="35" y="119"/>
                    <a:pt x="35" y="119"/>
                  </a:cubicBezTo>
                  <a:cubicBezTo>
                    <a:pt x="35" y="119"/>
                    <a:pt x="35" y="119"/>
                    <a:pt x="35" y="119"/>
                  </a:cubicBezTo>
                  <a:close/>
                  <a:moveTo>
                    <a:pt x="36" y="119"/>
                  </a:moveTo>
                  <a:cubicBezTo>
                    <a:pt x="36" y="119"/>
                    <a:pt x="36" y="119"/>
                    <a:pt x="36" y="119"/>
                  </a:cubicBezTo>
                  <a:cubicBezTo>
                    <a:pt x="37" y="118"/>
                    <a:pt x="37" y="118"/>
                    <a:pt x="37" y="118"/>
                  </a:cubicBezTo>
                  <a:cubicBezTo>
                    <a:pt x="37" y="118"/>
                    <a:pt x="37" y="118"/>
                    <a:pt x="37" y="118"/>
                  </a:cubicBezTo>
                  <a:cubicBezTo>
                    <a:pt x="36" y="119"/>
                    <a:pt x="36" y="119"/>
                    <a:pt x="36" y="119"/>
                  </a:cubicBezTo>
                  <a:close/>
                  <a:moveTo>
                    <a:pt x="36" y="120"/>
                  </a:moveTo>
                  <a:cubicBezTo>
                    <a:pt x="36" y="119"/>
                    <a:pt x="36" y="119"/>
                    <a:pt x="36" y="119"/>
                  </a:cubicBezTo>
                  <a:cubicBezTo>
                    <a:pt x="36" y="119"/>
                    <a:pt x="36" y="119"/>
                    <a:pt x="36" y="119"/>
                  </a:cubicBezTo>
                  <a:cubicBezTo>
                    <a:pt x="36" y="119"/>
                    <a:pt x="36" y="119"/>
                    <a:pt x="36" y="119"/>
                  </a:cubicBezTo>
                  <a:cubicBezTo>
                    <a:pt x="36" y="120"/>
                    <a:pt x="36" y="120"/>
                    <a:pt x="36" y="120"/>
                  </a:cubicBezTo>
                  <a:close/>
                  <a:moveTo>
                    <a:pt x="34" y="120"/>
                  </a:moveTo>
                  <a:cubicBezTo>
                    <a:pt x="35" y="120"/>
                    <a:pt x="35" y="120"/>
                    <a:pt x="35" y="120"/>
                  </a:cubicBezTo>
                  <a:cubicBezTo>
                    <a:pt x="34" y="119"/>
                    <a:pt x="34" y="119"/>
                    <a:pt x="34" y="119"/>
                  </a:cubicBezTo>
                  <a:cubicBezTo>
                    <a:pt x="34" y="119"/>
                    <a:pt x="34" y="119"/>
                    <a:pt x="34" y="119"/>
                  </a:cubicBezTo>
                  <a:cubicBezTo>
                    <a:pt x="34" y="120"/>
                    <a:pt x="34" y="120"/>
                    <a:pt x="34" y="120"/>
                  </a:cubicBezTo>
                  <a:cubicBezTo>
                    <a:pt x="34" y="120"/>
                    <a:pt x="34" y="120"/>
                    <a:pt x="34" y="120"/>
                  </a:cubicBezTo>
                  <a:close/>
                  <a:moveTo>
                    <a:pt x="33" y="123"/>
                  </a:moveTo>
                  <a:cubicBezTo>
                    <a:pt x="33" y="123"/>
                    <a:pt x="33" y="123"/>
                    <a:pt x="33" y="123"/>
                  </a:cubicBezTo>
                  <a:cubicBezTo>
                    <a:pt x="33" y="123"/>
                    <a:pt x="33" y="123"/>
                    <a:pt x="33" y="123"/>
                  </a:cubicBezTo>
                  <a:cubicBezTo>
                    <a:pt x="34" y="122"/>
                    <a:pt x="34" y="122"/>
                    <a:pt x="34" y="122"/>
                  </a:cubicBezTo>
                  <a:cubicBezTo>
                    <a:pt x="35" y="122"/>
                    <a:pt x="35" y="122"/>
                    <a:pt x="35" y="122"/>
                  </a:cubicBezTo>
                  <a:cubicBezTo>
                    <a:pt x="35" y="122"/>
                    <a:pt x="35" y="122"/>
                    <a:pt x="35" y="122"/>
                  </a:cubicBezTo>
                  <a:cubicBezTo>
                    <a:pt x="35" y="122"/>
                    <a:pt x="35" y="122"/>
                    <a:pt x="35" y="122"/>
                  </a:cubicBezTo>
                  <a:cubicBezTo>
                    <a:pt x="34" y="122"/>
                    <a:pt x="34" y="122"/>
                    <a:pt x="34" y="122"/>
                  </a:cubicBezTo>
                  <a:cubicBezTo>
                    <a:pt x="33" y="122"/>
                    <a:pt x="33" y="122"/>
                    <a:pt x="33" y="122"/>
                  </a:cubicBezTo>
                  <a:cubicBezTo>
                    <a:pt x="33" y="122"/>
                    <a:pt x="33" y="122"/>
                    <a:pt x="33" y="122"/>
                  </a:cubicBezTo>
                  <a:cubicBezTo>
                    <a:pt x="33" y="122"/>
                    <a:pt x="33" y="123"/>
                    <a:pt x="33" y="123"/>
                  </a:cubicBezTo>
                  <a:close/>
                  <a:moveTo>
                    <a:pt x="32" y="125"/>
                  </a:moveTo>
                  <a:cubicBezTo>
                    <a:pt x="32" y="126"/>
                    <a:pt x="32" y="126"/>
                    <a:pt x="32" y="126"/>
                  </a:cubicBezTo>
                  <a:cubicBezTo>
                    <a:pt x="33" y="126"/>
                    <a:pt x="33" y="126"/>
                    <a:pt x="33" y="126"/>
                  </a:cubicBezTo>
                  <a:cubicBezTo>
                    <a:pt x="33" y="125"/>
                    <a:pt x="33" y="125"/>
                    <a:pt x="33" y="125"/>
                  </a:cubicBezTo>
                  <a:cubicBezTo>
                    <a:pt x="33" y="125"/>
                    <a:pt x="33" y="125"/>
                    <a:pt x="33" y="125"/>
                  </a:cubicBezTo>
                  <a:cubicBezTo>
                    <a:pt x="32" y="125"/>
                    <a:pt x="32" y="125"/>
                    <a:pt x="32" y="125"/>
                  </a:cubicBezTo>
                  <a:close/>
                  <a:moveTo>
                    <a:pt x="52" y="218"/>
                  </a:moveTo>
                  <a:cubicBezTo>
                    <a:pt x="52" y="217"/>
                    <a:pt x="52" y="217"/>
                    <a:pt x="52" y="217"/>
                  </a:cubicBezTo>
                  <a:cubicBezTo>
                    <a:pt x="53" y="217"/>
                    <a:pt x="53" y="217"/>
                    <a:pt x="53" y="217"/>
                  </a:cubicBezTo>
                  <a:cubicBezTo>
                    <a:pt x="53" y="217"/>
                    <a:pt x="53" y="217"/>
                    <a:pt x="53" y="217"/>
                  </a:cubicBezTo>
                  <a:cubicBezTo>
                    <a:pt x="53" y="218"/>
                    <a:pt x="53" y="218"/>
                    <a:pt x="53" y="218"/>
                  </a:cubicBezTo>
                  <a:cubicBezTo>
                    <a:pt x="52" y="218"/>
                    <a:pt x="52" y="218"/>
                    <a:pt x="52" y="218"/>
                  </a:cubicBezTo>
                  <a:cubicBezTo>
                    <a:pt x="52" y="218"/>
                    <a:pt x="52" y="218"/>
                    <a:pt x="52" y="218"/>
                  </a:cubicBezTo>
                  <a:cubicBezTo>
                    <a:pt x="52" y="218"/>
                    <a:pt x="52" y="218"/>
                    <a:pt x="52" y="218"/>
                  </a:cubicBezTo>
                  <a:close/>
                  <a:moveTo>
                    <a:pt x="47" y="215"/>
                  </a:moveTo>
                  <a:cubicBezTo>
                    <a:pt x="47" y="215"/>
                    <a:pt x="47" y="215"/>
                    <a:pt x="47" y="215"/>
                  </a:cubicBezTo>
                  <a:cubicBezTo>
                    <a:pt x="47" y="215"/>
                    <a:pt x="47" y="215"/>
                    <a:pt x="47" y="215"/>
                  </a:cubicBezTo>
                  <a:cubicBezTo>
                    <a:pt x="48" y="214"/>
                    <a:pt x="48" y="214"/>
                    <a:pt x="48" y="214"/>
                  </a:cubicBezTo>
                  <a:cubicBezTo>
                    <a:pt x="48" y="214"/>
                    <a:pt x="48" y="214"/>
                    <a:pt x="48" y="214"/>
                  </a:cubicBezTo>
                  <a:cubicBezTo>
                    <a:pt x="47" y="214"/>
                    <a:pt x="47" y="214"/>
                    <a:pt x="47" y="214"/>
                  </a:cubicBezTo>
                  <a:cubicBezTo>
                    <a:pt x="47" y="214"/>
                    <a:pt x="47" y="214"/>
                    <a:pt x="47" y="214"/>
                  </a:cubicBezTo>
                  <a:cubicBezTo>
                    <a:pt x="47" y="214"/>
                    <a:pt x="47" y="214"/>
                    <a:pt x="47" y="214"/>
                  </a:cubicBezTo>
                  <a:cubicBezTo>
                    <a:pt x="47" y="215"/>
                    <a:pt x="47" y="215"/>
                    <a:pt x="47" y="215"/>
                  </a:cubicBezTo>
                  <a:close/>
                  <a:moveTo>
                    <a:pt x="44" y="210"/>
                  </a:moveTo>
                  <a:cubicBezTo>
                    <a:pt x="44" y="210"/>
                    <a:pt x="44" y="210"/>
                    <a:pt x="44" y="210"/>
                  </a:cubicBezTo>
                  <a:cubicBezTo>
                    <a:pt x="44" y="210"/>
                    <a:pt x="44" y="210"/>
                    <a:pt x="44" y="210"/>
                  </a:cubicBezTo>
                  <a:cubicBezTo>
                    <a:pt x="45" y="210"/>
                    <a:pt x="45" y="210"/>
                    <a:pt x="45" y="210"/>
                  </a:cubicBezTo>
                  <a:cubicBezTo>
                    <a:pt x="45" y="209"/>
                    <a:pt x="45" y="209"/>
                    <a:pt x="45" y="209"/>
                  </a:cubicBezTo>
                  <a:cubicBezTo>
                    <a:pt x="44" y="209"/>
                    <a:pt x="44" y="209"/>
                    <a:pt x="44" y="209"/>
                  </a:cubicBezTo>
                  <a:cubicBezTo>
                    <a:pt x="44" y="210"/>
                    <a:pt x="44" y="210"/>
                    <a:pt x="44" y="210"/>
                  </a:cubicBezTo>
                  <a:close/>
                  <a:moveTo>
                    <a:pt x="42" y="210"/>
                  </a:moveTo>
                  <a:cubicBezTo>
                    <a:pt x="42" y="210"/>
                    <a:pt x="42" y="210"/>
                    <a:pt x="42" y="210"/>
                  </a:cubicBezTo>
                  <a:cubicBezTo>
                    <a:pt x="43" y="210"/>
                    <a:pt x="43" y="210"/>
                    <a:pt x="43" y="210"/>
                  </a:cubicBezTo>
                  <a:cubicBezTo>
                    <a:pt x="43" y="210"/>
                    <a:pt x="43" y="210"/>
                    <a:pt x="43" y="210"/>
                  </a:cubicBezTo>
                  <a:cubicBezTo>
                    <a:pt x="42" y="209"/>
                    <a:pt x="42" y="209"/>
                    <a:pt x="42" y="209"/>
                  </a:cubicBezTo>
                  <a:cubicBezTo>
                    <a:pt x="42" y="210"/>
                    <a:pt x="42" y="210"/>
                    <a:pt x="42" y="210"/>
                  </a:cubicBezTo>
                  <a:close/>
                  <a:moveTo>
                    <a:pt x="37" y="210"/>
                  </a:moveTo>
                  <a:cubicBezTo>
                    <a:pt x="37" y="210"/>
                    <a:pt x="37" y="210"/>
                    <a:pt x="37" y="210"/>
                  </a:cubicBezTo>
                  <a:cubicBezTo>
                    <a:pt x="38" y="210"/>
                    <a:pt x="38" y="210"/>
                    <a:pt x="38" y="210"/>
                  </a:cubicBezTo>
                  <a:cubicBezTo>
                    <a:pt x="38" y="211"/>
                    <a:pt x="38" y="211"/>
                    <a:pt x="38" y="211"/>
                  </a:cubicBezTo>
                  <a:cubicBezTo>
                    <a:pt x="39" y="211"/>
                    <a:pt x="39" y="211"/>
                    <a:pt x="39" y="211"/>
                  </a:cubicBezTo>
                  <a:cubicBezTo>
                    <a:pt x="38" y="210"/>
                    <a:pt x="38" y="210"/>
                    <a:pt x="38" y="210"/>
                  </a:cubicBezTo>
                  <a:cubicBezTo>
                    <a:pt x="38" y="210"/>
                    <a:pt x="38" y="210"/>
                    <a:pt x="38" y="210"/>
                  </a:cubicBezTo>
                  <a:cubicBezTo>
                    <a:pt x="37" y="210"/>
                    <a:pt x="37" y="210"/>
                    <a:pt x="37" y="210"/>
                  </a:cubicBezTo>
                  <a:close/>
                  <a:moveTo>
                    <a:pt x="31" y="186"/>
                  </a:moveTo>
                  <a:cubicBezTo>
                    <a:pt x="31" y="186"/>
                    <a:pt x="31" y="186"/>
                    <a:pt x="31" y="186"/>
                  </a:cubicBezTo>
                  <a:cubicBezTo>
                    <a:pt x="32" y="185"/>
                    <a:pt x="32" y="185"/>
                    <a:pt x="32" y="185"/>
                  </a:cubicBezTo>
                  <a:cubicBezTo>
                    <a:pt x="33" y="184"/>
                    <a:pt x="33" y="184"/>
                    <a:pt x="33" y="184"/>
                  </a:cubicBezTo>
                  <a:cubicBezTo>
                    <a:pt x="32" y="184"/>
                    <a:pt x="32" y="184"/>
                    <a:pt x="32" y="184"/>
                  </a:cubicBezTo>
                  <a:cubicBezTo>
                    <a:pt x="32" y="185"/>
                    <a:pt x="32" y="185"/>
                    <a:pt x="32" y="185"/>
                  </a:cubicBezTo>
                  <a:cubicBezTo>
                    <a:pt x="31" y="186"/>
                    <a:pt x="31" y="186"/>
                    <a:pt x="31" y="186"/>
                  </a:cubicBezTo>
                  <a:close/>
                  <a:moveTo>
                    <a:pt x="31" y="185"/>
                  </a:moveTo>
                  <a:cubicBezTo>
                    <a:pt x="31" y="185"/>
                    <a:pt x="31" y="185"/>
                    <a:pt x="31" y="185"/>
                  </a:cubicBezTo>
                  <a:cubicBezTo>
                    <a:pt x="31" y="185"/>
                    <a:pt x="31" y="185"/>
                    <a:pt x="31" y="185"/>
                  </a:cubicBezTo>
                  <a:cubicBezTo>
                    <a:pt x="32" y="185"/>
                    <a:pt x="32" y="185"/>
                    <a:pt x="32" y="185"/>
                  </a:cubicBezTo>
                  <a:cubicBezTo>
                    <a:pt x="32" y="184"/>
                    <a:pt x="32" y="184"/>
                    <a:pt x="32" y="184"/>
                  </a:cubicBezTo>
                  <a:cubicBezTo>
                    <a:pt x="32" y="184"/>
                    <a:pt x="32" y="184"/>
                    <a:pt x="32" y="184"/>
                  </a:cubicBezTo>
                  <a:cubicBezTo>
                    <a:pt x="31" y="185"/>
                    <a:pt x="31" y="185"/>
                    <a:pt x="31" y="185"/>
                  </a:cubicBezTo>
                  <a:close/>
                  <a:moveTo>
                    <a:pt x="27" y="177"/>
                  </a:moveTo>
                  <a:cubicBezTo>
                    <a:pt x="27" y="177"/>
                    <a:pt x="27" y="177"/>
                    <a:pt x="27" y="177"/>
                  </a:cubicBezTo>
                  <a:cubicBezTo>
                    <a:pt x="27" y="177"/>
                    <a:pt x="27" y="177"/>
                    <a:pt x="27" y="177"/>
                  </a:cubicBezTo>
                  <a:cubicBezTo>
                    <a:pt x="28" y="177"/>
                    <a:pt x="28" y="177"/>
                    <a:pt x="28" y="177"/>
                  </a:cubicBezTo>
                  <a:cubicBezTo>
                    <a:pt x="28" y="177"/>
                    <a:pt x="28" y="177"/>
                    <a:pt x="28" y="177"/>
                  </a:cubicBezTo>
                  <a:cubicBezTo>
                    <a:pt x="28" y="176"/>
                    <a:pt x="28" y="176"/>
                    <a:pt x="28" y="176"/>
                  </a:cubicBezTo>
                  <a:cubicBezTo>
                    <a:pt x="27" y="177"/>
                    <a:pt x="27" y="177"/>
                    <a:pt x="27" y="177"/>
                  </a:cubicBezTo>
                  <a:close/>
                  <a:moveTo>
                    <a:pt x="27" y="176"/>
                  </a:moveTo>
                  <a:cubicBezTo>
                    <a:pt x="27" y="176"/>
                    <a:pt x="27" y="176"/>
                    <a:pt x="27" y="176"/>
                  </a:cubicBezTo>
                  <a:cubicBezTo>
                    <a:pt x="28" y="176"/>
                    <a:pt x="28" y="176"/>
                    <a:pt x="28" y="176"/>
                  </a:cubicBezTo>
                  <a:cubicBezTo>
                    <a:pt x="28" y="175"/>
                    <a:pt x="28" y="175"/>
                    <a:pt x="28" y="175"/>
                  </a:cubicBezTo>
                  <a:cubicBezTo>
                    <a:pt x="27" y="175"/>
                    <a:pt x="27" y="175"/>
                    <a:pt x="27" y="175"/>
                  </a:cubicBezTo>
                  <a:cubicBezTo>
                    <a:pt x="27" y="176"/>
                    <a:pt x="27" y="176"/>
                    <a:pt x="27" y="176"/>
                  </a:cubicBezTo>
                  <a:close/>
                  <a:moveTo>
                    <a:pt x="27" y="168"/>
                  </a:moveTo>
                  <a:cubicBezTo>
                    <a:pt x="28" y="168"/>
                    <a:pt x="28" y="168"/>
                    <a:pt x="28" y="168"/>
                  </a:cubicBezTo>
                  <a:cubicBezTo>
                    <a:pt x="29" y="168"/>
                    <a:pt x="29" y="168"/>
                    <a:pt x="29" y="168"/>
                  </a:cubicBezTo>
                  <a:cubicBezTo>
                    <a:pt x="28" y="167"/>
                    <a:pt x="28" y="167"/>
                    <a:pt x="28" y="167"/>
                  </a:cubicBezTo>
                  <a:cubicBezTo>
                    <a:pt x="27" y="168"/>
                    <a:pt x="27" y="168"/>
                    <a:pt x="27" y="168"/>
                  </a:cubicBezTo>
                  <a:close/>
                  <a:moveTo>
                    <a:pt x="28" y="167"/>
                  </a:moveTo>
                  <a:cubicBezTo>
                    <a:pt x="28" y="167"/>
                    <a:pt x="28" y="167"/>
                    <a:pt x="28" y="167"/>
                  </a:cubicBezTo>
                  <a:cubicBezTo>
                    <a:pt x="29" y="167"/>
                    <a:pt x="29" y="167"/>
                    <a:pt x="29" y="167"/>
                  </a:cubicBezTo>
                  <a:cubicBezTo>
                    <a:pt x="29" y="167"/>
                    <a:pt x="29" y="167"/>
                    <a:pt x="29" y="167"/>
                  </a:cubicBezTo>
                  <a:cubicBezTo>
                    <a:pt x="29" y="167"/>
                    <a:pt x="29" y="167"/>
                    <a:pt x="29" y="167"/>
                  </a:cubicBezTo>
                  <a:cubicBezTo>
                    <a:pt x="28" y="167"/>
                    <a:pt x="28" y="167"/>
                    <a:pt x="28" y="167"/>
                  </a:cubicBezTo>
                  <a:cubicBezTo>
                    <a:pt x="28" y="167"/>
                    <a:pt x="28" y="167"/>
                    <a:pt x="28" y="167"/>
                  </a:cubicBezTo>
                  <a:close/>
                  <a:moveTo>
                    <a:pt x="26" y="167"/>
                  </a:moveTo>
                  <a:cubicBezTo>
                    <a:pt x="26" y="167"/>
                    <a:pt x="26" y="167"/>
                    <a:pt x="26" y="167"/>
                  </a:cubicBezTo>
                  <a:cubicBezTo>
                    <a:pt x="27" y="167"/>
                    <a:pt x="27" y="167"/>
                    <a:pt x="27" y="167"/>
                  </a:cubicBezTo>
                  <a:cubicBezTo>
                    <a:pt x="27" y="167"/>
                    <a:pt x="27" y="167"/>
                    <a:pt x="27" y="167"/>
                  </a:cubicBezTo>
                  <a:cubicBezTo>
                    <a:pt x="26" y="167"/>
                    <a:pt x="26" y="167"/>
                    <a:pt x="26" y="167"/>
                  </a:cubicBezTo>
                  <a:cubicBezTo>
                    <a:pt x="26" y="167"/>
                    <a:pt x="26" y="167"/>
                    <a:pt x="26" y="167"/>
                  </a:cubicBezTo>
                  <a:close/>
                  <a:moveTo>
                    <a:pt x="29" y="160"/>
                  </a:moveTo>
                  <a:cubicBezTo>
                    <a:pt x="28" y="160"/>
                    <a:pt x="28" y="160"/>
                    <a:pt x="28" y="160"/>
                  </a:cubicBezTo>
                  <a:cubicBezTo>
                    <a:pt x="29" y="160"/>
                    <a:pt x="29" y="160"/>
                    <a:pt x="29" y="160"/>
                  </a:cubicBezTo>
                  <a:cubicBezTo>
                    <a:pt x="29" y="160"/>
                    <a:pt x="29" y="160"/>
                    <a:pt x="29" y="160"/>
                  </a:cubicBezTo>
                  <a:cubicBezTo>
                    <a:pt x="29" y="160"/>
                    <a:pt x="29" y="160"/>
                    <a:pt x="29" y="160"/>
                  </a:cubicBezTo>
                  <a:cubicBezTo>
                    <a:pt x="30" y="159"/>
                    <a:pt x="30" y="159"/>
                    <a:pt x="30" y="159"/>
                  </a:cubicBezTo>
                  <a:cubicBezTo>
                    <a:pt x="29" y="159"/>
                    <a:pt x="29" y="159"/>
                    <a:pt x="29" y="159"/>
                  </a:cubicBezTo>
                  <a:cubicBezTo>
                    <a:pt x="29" y="160"/>
                    <a:pt x="29" y="160"/>
                    <a:pt x="29" y="160"/>
                  </a:cubicBezTo>
                  <a:close/>
                  <a:moveTo>
                    <a:pt x="36" y="157"/>
                  </a:moveTo>
                  <a:cubicBezTo>
                    <a:pt x="36" y="157"/>
                    <a:pt x="36" y="157"/>
                    <a:pt x="36" y="157"/>
                  </a:cubicBezTo>
                  <a:cubicBezTo>
                    <a:pt x="37" y="157"/>
                    <a:pt x="37" y="157"/>
                    <a:pt x="37" y="157"/>
                  </a:cubicBezTo>
                  <a:cubicBezTo>
                    <a:pt x="37" y="157"/>
                    <a:pt x="37" y="157"/>
                    <a:pt x="37" y="157"/>
                  </a:cubicBezTo>
                  <a:cubicBezTo>
                    <a:pt x="36" y="157"/>
                    <a:pt x="36" y="157"/>
                    <a:pt x="36" y="157"/>
                  </a:cubicBezTo>
                  <a:cubicBezTo>
                    <a:pt x="36" y="157"/>
                    <a:pt x="36" y="157"/>
                    <a:pt x="36" y="157"/>
                  </a:cubicBezTo>
                  <a:cubicBezTo>
                    <a:pt x="36" y="157"/>
                    <a:pt x="36" y="157"/>
                    <a:pt x="36" y="157"/>
                  </a:cubicBezTo>
                  <a:close/>
                  <a:moveTo>
                    <a:pt x="33" y="153"/>
                  </a:moveTo>
                  <a:cubicBezTo>
                    <a:pt x="33" y="154"/>
                    <a:pt x="33" y="154"/>
                    <a:pt x="33" y="154"/>
                  </a:cubicBezTo>
                  <a:cubicBezTo>
                    <a:pt x="33" y="154"/>
                    <a:pt x="33" y="154"/>
                    <a:pt x="33" y="154"/>
                  </a:cubicBezTo>
                  <a:cubicBezTo>
                    <a:pt x="34" y="154"/>
                    <a:pt x="34" y="154"/>
                    <a:pt x="34" y="154"/>
                  </a:cubicBezTo>
                  <a:cubicBezTo>
                    <a:pt x="34" y="153"/>
                    <a:pt x="34" y="153"/>
                    <a:pt x="34" y="153"/>
                  </a:cubicBezTo>
                  <a:cubicBezTo>
                    <a:pt x="33" y="153"/>
                    <a:pt x="33" y="153"/>
                    <a:pt x="33" y="153"/>
                  </a:cubicBezTo>
                  <a:cubicBezTo>
                    <a:pt x="33" y="153"/>
                    <a:pt x="33" y="153"/>
                    <a:pt x="33" y="153"/>
                  </a:cubicBezTo>
                  <a:close/>
                  <a:moveTo>
                    <a:pt x="36" y="153"/>
                  </a:moveTo>
                  <a:cubicBezTo>
                    <a:pt x="37" y="153"/>
                    <a:pt x="37" y="153"/>
                    <a:pt x="37" y="153"/>
                  </a:cubicBezTo>
                  <a:cubicBezTo>
                    <a:pt x="37" y="153"/>
                    <a:pt x="37" y="153"/>
                    <a:pt x="37" y="153"/>
                  </a:cubicBezTo>
                  <a:cubicBezTo>
                    <a:pt x="38" y="153"/>
                    <a:pt x="38" y="153"/>
                    <a:pt x="38" y="153"/>
                  </a:cubicBezTo>
                  <a:cubicBezTo>
                    <a:pt x="37" y="153"/>
                    <a:pt x="37" y="153"/>
                    <a:pt x="37" y="153"/>
                  </a:cubicBezTo>
                  <a:cubicBezTo>
                    <a:pt x="36" y="153"/>
                    <a:pt x="36" y="153"/>
                    <a:pt x="36" y="153"/>
                  </a:cubicBezTo>
                  <a:close/>
                  <a:moveTo>
                    <a:pt x="34" y="153"/>
                  </a:moveTo>
                  <a:cubicBezTo>
                    <a:pt x="35" y="153"/>
                    <a:pt x="35" y="153"/>
                    <a:pt x="35" y="153"/>
                  </a:cubicBezTo>
                  <a:cubicBezTo>
                    <a:pt x="36" y="153"/>
                    <a:pt x="36" y="153"/>
                    <a:pt x="36" y="153"/>
                  </a:cubicBezTo>
                  <a:cubicBezTo>
                    <a:pt x="37" y="152"/>
                    <a:pt x="37" y="152"/>
                    <a:pt x="37" y="152"/>
                  </a:cubicBezTo>
                  <a:cubicBezTo>
                    <a:pt x="36" y="152"/>
                    <a:pt x="36" y="152"/>
                    <a:pt x="36" y="152"/>
                  </a:cubicBezTo>
                  <a:cubicBezTo>
                    <a:pt x="35" y="152"/>
                    <a:pt x="35" y="152"/>
                    <a:pt x="35" y="152"/>
                  </a:cubicBezTo>
                  <a:cubicBezTo>
                    <a:pt x="34" y="152"/>
                    <a:pt x="34" y="152"/>
                    <a:pt x="34" y="152"/>
                  </a:cubicBezTo>
                  <a:cubicBezTo>
                    <a:pt x="34" y="153"/>
                    <a:pt x="34" y="153"/>
                    <a:pt x="34" y="153"/>
                  </a:cubicBezTo>
                  <a:close/>
                  <a:moveTo>
                    <a:pt x="42" y="137"/>
                  </a:moveTo>
                  <a:cubicBezTo>
                    <a:pt x="42" y="138"/>
                    <a:pt x="42" y="138"/>
                    <a:pt x="42" y="138"/>
                  </a:cubicBezTo>
                  <a:cubicBezTo>
                    <a:pt x="43" y="138"/>
                    <a:pt x="43" y="138"/>
                    <a:pt x="43" y="138"/>
                  </a:cubicBezTo>
                  <a:cubicBezTo>
                    <a:pt x="43" y="137"/>
                    <a:pt x="43" y="137"/>
                    <a:pt x="43" y="137"/>
                  </a:cubicBezTo>
                  <a:cubicBezTo>
                    <a:pt x="43" y="137"/>
                    <a:pt x="43" y="137"/>
                    <a:pt x="43" y="137"/>
                  </a:cubicBezTo>
                  <a:cubicBezTo>
                    <a:pt x="42" y="137"/>
                    <a:pt x="42" y="137"/>
                    <a:pt x="42" y="137"/>
                  </a:cubicBezTo>
                  <a:close/>
                  <a:moveTo>
                    <a:pt x="42" y="135"/>
                  </a:moveTo>
                  <a:cubicBezTo>
                    <a:pt x="41" y="135"/>
                    <a:pt x="41" y="135"/>
                    <a:pt x="41" y="135"/>
                  </a:cubicBezTo>
                  <a:cubicBezTo>
                    <a:pt x="42" y="136"/>
                    <a:pt x="42" y="136"/>
                    <a:pt x="42" y="136"/>
                  </a:cubicBezTo>
                  <a:cubicBezTo>
                    <a:pt x="43" y="136"/>
                    <a:pt x="43" y="136"/>
                    <a:pt x="43" y="136"/>
                  </a:cubicBezTo>
                  <a:cubicBezTo>
                    <a:pt x="42" y="135"/>
                    <a:pt x="42" y="135"/>
                    <a:pt x="42" y="135"/>
                  </a:cubicBezTo>
                  <a:cubicBezTo>
                    <a:pt x="42" y="135"/>
                    <a:pt x="42" y="135"/>
                    <a:pt x="42" y="135"/>
                  </a:cubicBezTo>
                  <a:close/>
                  <a:moveTo>
                    <a:pt x="39" y="130"/>
                  </a:moveTo>
                  <a:cubicBezTo>
                    <a:pt x="40" y="130"/>
                    <a:pt x="40" y="130"/>
                    <a:pt x="40" y="130"/>
                  </a:cubicBezTo>
                  <a:cubicBezTo>
                    <a:pt x="40" y="129"/>
                    <a:pt x="40" y="129"/>
                    <a:pt x="40" y="129"/>
                  </a:cubicBezTo>
                  <a:cubicBezTo>
                    <a:pt x="41" y="129"/>
                    <a:pt x="41" y="129"/>
                    <a:pt x="41" y="129"/>
                  </a:cubicBezTo>
                  <a:cubicBezTo>
                    <a:pt x="41" y="129"/>
                    <a:pt x="41" y="129"/>
                    <a:pt x="41" y="129"/>
                  </a:cubicBezTo>
                  <a:cubicBezTo>
                    <a:pt x="40" y="129"/>
                    <a:pt x="40" y="129"/>
                    <a:pt x="40" y="129"/>
                  </a:cubicBezTo>
                  <a:cubicBezTo>
                    <a:pt x="40" y="128"/>
                    <a:pt x="40" y="128"/>
                    <a:pt x="40" y="128"/>
                  </a:cubicBezTo>
                  <a:cubicBezTo>
                    <a:pt x="39" y="129"/>
                    <a:pt x="39" y="129"/>
                    <a:pt x="39" y="129"/>
                  </a:cubicBezTo>
                  <a:cubicBezTo>
                    <a:pt x="39" y="129"/>
                    <a:pt x="39" y="129"/>
                    <a:pt x="39" y="129"/>
                  </a:cubicBezTo>
                  <a:cubicBezTo>
                    <a:pt x="39" y="130"/>
                    <a:pt x="39" y="130"/>
                    <a:pt x="39" y="130"/>
                  </a:cubicBezTo>
                  <a:close/>
                  <a:moveTo>
                    <a:pt x="39" y="133"/>
                  </a:moveTo>
                  <a:cubicBezTo>
                    <a:pt x="40" y="133"/>
                    <a:pt x="40" y="133"/>
                    <a:pt x="40" y="133"/>
                  </a:cubicBezTo>
                  <a:cubicBezTo>
                    <a:pt x="40" y="133"/>
                    <a:pt x="40" y="133"/>
                    <a:pt x="40" y="133"/>
                  </a:cubicBezTo>
                  <a:cubicBezTo>
                    <a:pt x="41" y="132"/>
                    <a:pt x="41" y="132"/>
                    <a:pt x="41" y="132"/>
                  </a:cubicBezTo>
                  <a:cubicBezTo>
                    <a:pt x="41" y="131"/>
                    <a:pt x="41" y="131"/>
                    <a:pt x="41" y="131"/>
                  </a:cubicBezTo>
                  <a:cubicBezTo>
                    <a:pt x="40" y="131"/>
                    <a:pt x="40" y="131"/>
                    <a:pt x="40" y="131"/>
                  </a:cubicBezTo>
                  <a:cubicBezTo>
                    <a:pt x="40" y="131"/>
                    <a:pt x="40" y="131"/>
                    <a:pt x="40" y="131"/>
                  </a:cubicBezTo>
                  <a:cubicBezTo>
                    <a:pt x="39" y="133"/>
                    <a:pt x="39" y="133"/>
                    <a:pt x="39" y="133"/>
                  </a:cubicBezTo>
                  <a:close/>
                  <a:moveTo>
                    <a:pt x="36" y="133"/>
                  </a:moveTo>
                  <a:cubicBezTo>
                    <a:pt x="37" y="133"/>
                    <a:pt x="37" y="133"/>
                    <a:pt x="37" y="133"/>
                  </a:cubicBezTo>
                  <a:cubicBezTo>
                    <a:pt x="38" y="133"/>
                    <a:pt x="38" y="133"/>
                    <a:pt x="38" y="133"/>
                  </a:cubicBezTo>
                  <a:cubicBezTo>
                    <a:pt x="38" y="132"/>
                    <a:pt x="38" y="132"/>
                    <a:pt x="38" y="132"/>
                  </a:cubicBezTo>
                  <a:cubicBezTo>
                    <a:pt x="38" y="131"/>
                    <a:pt x="38" y="131"/>
                    <a:pt x="38" y="131"/>
                  </a:cubicBezTo>
                  <a:cubicBezTo>
                    <a:pt x="37" y="132"/>
                    <a:pt x="37" y="132"/>
                    <a:pt x="37" y="132"/>
                  </a:cubicBezTo>
                  <a:cubicBezTo>
                    <a:pt x="36" y="132"/>
                    <a:pt x="36" y="132"/>
                    <a:pt x="36" y="132"/>
                  </a:cubicBezTo>
                  <a:cubicBezTo>
                    <a:pt x="36" y="133"/>
                    <a:pt x="36" y="133"/>
                    <a:pt x="36" y="133"/>
                  </a:cubicBezTo>
                  <a:close/>
                  <a:moveTo>
                    <a:pt x="31" y="137"/>
                  </a:moveTo>
                  <a:cubicBezTo>
                    <a:pt x="31" y="137"/>
                    <a:pt x="31" y="137"/>
                    <a:pt x="31" y="137"/>
                  </a:cubicBezTo>
                  <a:cubicBezTo>
                    <a:pt x="31" y="138"/>
                    <a:pt x="31" y="138"/>
                    <a:pt x="31" y="138"/>
                  </a:cubicBezTo>
                  <a:cubicBezTo>
                    <a:pt x="32" y="138"/>
                    <a:pt x="32" y="138"/>
                    <a:pt x="32" y="138"/>
                  </a:cubicBezTo>
                  <a:cubicBezTo>
                    <a:pt x="32" y="137"/>
                    <a:pt x="32" y="137"/>
                    <a:pt x="32" y="137"/>
                  </a:cubicBezTo>
                  <a:cubicBezTo>
                    <a:pt x="32" y="137"/>
                    <a:pt x="32" y="137"/>
                    <a:pt x="32" y="137"/>
                  </a:cubicBezTo>
                  <a:cubicBezTo>
                    <a:pt x="31" y="137"/>
                    <a:pt x="31" y="137"/>
                    <a:pt x="31" y="137"/>
                  </a:cubicBezTo>
                  <a:close/>
                  <a:moveTo>
                    <a:pt x="41" y="144"/>
                  </a:moveTo>
                  <a:cubicBezTo>
                    <a:pt x="41" y="145"/>
                    <a:pt x="41" y="145"/>
                    <a:pt x="41" y="145"/>
                  </a:cubicBezTo>
                  <a:cubicBezTo>
                    <a:pt x="42" y="144"/>
                    <a:pt x="42" y="144"/>
                    <a:pt x="42" y="144"/>
                  </a:cubicBezTo>
                  <a:cubicBezTo>
                    <a:pt x="42" y="145"/>
                    <a:pt x="42" y="145"/>
                    <a:pt x="42" y="145"/>
                  </a:cubicBezTo>
                  <a:cubicBezTo>
                    <a:pt x="42" y="146"/>
                    <a:pt x="42" y="146"/>
                    <a:pt x="42" y="146"/>
                  </a:cubicBezTo>
                  <a:cubicBezTo>
                    <a:pt x="42" y="146"/>
                    <a:pt x="42" y="146"/>
                    <a:pt x="42" y="146"/>
                  </a:cubicBezTo>
                  <a:cubicBezTo>
                    <a:pt x="43" y="146"/>
                    <a:pt x="43" y="146"/>
                    <a:pt x="43" y="146"/>
                  </a:cubicBezTo>
                  <a:cubicBezTo>
                    <a:pt x="43" y="145"/>
                    <a:pt x="43" y="145"/>
                    <a:pt x="43" y="145"/>
                  </a:cubicBezTo>
                  <a:cubicBezTo>
                    <a:pt x="44" y="144"/>
                    <a:pt x="44" y="144"/>
                    <a:pt x="44" y="144"/>
                  </a:cubicBezTo>
                  <a:cubicBezTo>
                    <a:pt x="43" y="144"/>
                    <a:pt x="43" y="144"/>
                    <a:pt x="43" y="144"/>
                  </a:cubicBezTo>
                  <a:cubicBezTo>
                    <a:pt x="43" y="144"/>
                    <a:pt x="43" y="144"/>
                    <a:pt x="43" y="144"/>
                  </a:cubicBezTo>
                  <a:cubicBezTo>
                    <a:pt x="42" y="144"/>
                    <a:pt x="42" y="144"/>
                    <a:pt x="42" y="144"/>
                  </a:cubicBezTo>
                  <a:cubicBezTo>
                    <a:pt x="41" y="144"/>
                    <a:pt x="41" y="144"/>
                    <a:pt x="41" y="144"/>
                  </a:cubicBezTo>
                  <a:close/>
                  <a:moveTo>
                    <a:pt x="31" y="147"/>
                  </a:moveTo>
                  <a:cubicBezTo>
                    <a:pt x="31" y="147"/>
                    <a:pt x="31" y="147"/>
                    <a:pt x="31" y="147"/>
                  </a:cubicBezTo>
                  <a:cubicBezTo>
                    <a:pt x="33" y="147"/>
                    <a:pt x="33" y="147"/>
                    <a:pt x="33" y="147"/>
                  </a:cubicBezTo>
                  <a:cubicBezTo>
                    <a:pt x="33" y="148"/>
                    <a:pt x="33" y="148"/>
                    <a:pt x="33" y="148"/>
                  </a:cubicBezTo>
                  <a:cubicBezTo>
                    <a:pt x="34" y="148"/>
                    <a:pt x="34" y="148"/>
                    <a:pt x="34" y="148"/>
                  </a:cubicBezTo>
                  <a:cubicBezTo>
                    <a:pt x="34" y="148"/>
                    <a:pt x="34" y="148"/>
                    <a:pt x="34" y="148"/>
                  </a:cubicBezTo>
                  <a:cubicBezTo>
                    <a:pt x="37" y="147"/>
                    <a:pt x="37" y="147"/>
                    <a:pt x="37" y="147"/>
                  </a:cubicBezTo>
                  <a:cubicBezTo>
                    <a:pt x="38" y="147"/>
                    <a:pt x="38" y="147"/>
                    <a:pt x="38" y="147"/>
                  </a:cubicBezTo>
                  <a:cubicBezTo>
                    <a:pt x="40" y="146"/>
                    <a:pt x="40" y="146"/>
                    <a:pt x="40" y="146"/>
                  </a:cubicBezTo>
                  <a:cubicBezTo>
                    <a:pt x="39" y="145"/>
                    <a:pt x="39" y="145"/>
                    <a:pt x="39" y="145"/>
                  </a:cubicBezTo>
                  <a:cubicBezTo>
                    <a:pt x="39" y="144"/>
                    <a:pt x="39" y="144"/>
                    <a:pt x="39" y="144"/>
                  </a:cubicBezTo>
                  <a:cubicBezTo>
                    <a:pt x="38" y="144"/>
                    <a:pt x="38" y="144"/>
                    <a:pt x="38" y="144"/>
                  </a:cubicBezTo>
                  <a:cubicBezTo>
                    <a:pt x="37" y="144"/>
                    <a:pt x="37" y="144"/>
                    <a:pt x="37" y="144"/>
                  </a:cubicBezTo>
                  <a:cubicBezTo>
                    <a:pt x="37" y="142"/>
                    <a:pt x="37" y="142"/>
                    <a:pt x="37" y="142"/>
                  </a:cubicBezTo>
                  <a:cubicBezTo>
                    <a:pt x="36" y="140"/>
                    <a:pt x="36" y="140"/>
                    <a:pt x="36" y="140"/>
                  </a:cubicBezTo>
                  <a:cubicBezTo>
                    <a:pt x="34" y="140"/>
                    <a:pt x="34" y="140"/>
                    <a:pt x="34" y="140"/>
                  </a:cubicBezTo>
                  <a:cubicBezTo>
                    <a:pt x="34" y="139"/>
                    <a:pt x="34" y="139"/>
                    <a:pt x="34" y="139"/>
                  </a:cubicBezTo>
                  <a:cubicBezTo>
                    <a:pt x="32" y="139"/>
                    <a:pt x="32" y="139"/>
                    <a:pt x="32" y="139"/>
                  </a:cubicBezTo>
                  <a:cubicBezTo>
                    <a:pt x="31" y="139"/>
                    <a:pt x="31" y="139"/>
                    <a:pt x="31" y="139"/>
                  </a:cubicBezTo>
                  <a:cubicBezTo>
                    <a:pt x="31" y="139"/>
                    <a:pt x="31" y="139"/>
                    <a:pt x="31" y="139"/>
                  </a:cubicBezTo>
                  <a:cubicBezTo>
                    <a:pt x="30" y="140"/>
                    <a:pt x="30" y="140"/>
                    <a:pt x="30" y="140"/>
                  </a:cubicBezTo>
                  <a:cubicBezTo>
                    <a:pt x="30" y="141"/>
                    <a:pt x="30" y="141"/>
                    <a:pt x="30" y="141"/>
                  </a:cubicBezTo>
                  <a:cubicBezTo>
                    <a:pt x="31" y="142"/>
                    <a:pt x="31" y="142"/>
                    <a:pt x="31" y="142"/>
                  </a:cubicBezTo>
                  <a:cubicBezTo>
                    <a:pt x="32" y="142"/>
                    <a:pt x="32" y="142"/>
                    <a:pt x="32" y="142"/>
                  </a:cubicBezTo>
                  <a:cubicBezTo>
                    <a:pt x="31" y="142"/>
                    <a:pt x="31" y="142"/>
                    <a:pt x="31" y="142"/>
                  </a:cubicBezTo>
                  <a:cubicBezTo>
                    <a:pt x="30" y="142"/>
                    <a:pt x="30" y="142"/>
                    <a:pt x="30" y="142"/>
                  </a:cubicBezTo>
                  <a:cubicBezTo>
                    <a:pt x="30" y="143"/>
                    <a:pt x="30" y="143"/>
                    <a:pt x="30" y="143"/>
                  </a:cubicBezTo>
                  <a:cubicBezTo>
                    <a:pt x="30" y="143"/>
                    <a:pt x="30" y="143"/>
                    <a:pt x="30" y="143"/>
                  </a:cubicBezTo>
                  <a:cubicBezTo>
                    <a:pt x="31" y="144"/>
                    <a:pt x="31" y="144"/>
                    <a:pt x="31" y="144"/>
                  </a:cubicBezTo>
                  <a:cubicBezTo>
                    <a:pt x="30" y="144"/>
                    <a:pt x="30" y="144"/>
                    <a:pt x="30" y="144"/>
                  </a:cubicBezTo>
                  <a:cubicBezTo>
                    <a:pt x="30" y="144"/>
                    <a:pt x="30" y="144"/>
                    <a:pt x="30" y="144"/>
                  </a:cubicBezTo>
                  <a:cubicBezTo>
                    <a:pt x="30" y="145"/>
                    <a:pt x="30" y="145"/>
                    <a:pt x="30" y="145"/>
                  </a:cubicBezTo>
                  <a:cubicBezTo>
                    <a:pt x="32" y="146"/>
                    <a:pt x="32" y="146"/>
                    <a:pt x="32" y="146"/>
                  </a:cubicBezTo>
                  <a:cubicBezTo>
                    <a:pt x="33" y="146"/>
                    <a:pt x="33" y="146"/>
                    <a:pt x="33" y="146"/>
                  </a:cubicBezTo>
                  <a:cubicBezTo>
                    <a:pt x="33" y="146"/>
                    <a:pt x="33" y="146"/>
                    <a:pt x="33" y="146"/>
                  </a:cubicBezTo>
                  <a:cubicBezTo>
                    <a:pt x="35" y="145"/>
                    <a:pt x="35" y="145"/>
                    <a:pt x="35" y="145"/>
                  </a:cubicBezTo>
                  <a:cubicBezTo>
                    <a:pt x="34" y="146"/>
                    <a:pt x="34" y="146"/>
                    <a:pt x="34" y="146"/>
                  </a:cubicBezTo>
                  <a:cubicBezTo>
                    <a:pt x="33" y="147"/>
                    <a:pt x="33" y="147"/>
                    <a:pt x="33" y="147"/>
                  </a:cubicBezTo>
                  <a:cubicBezTo>
                    <a:pt x="32" y="146"/>
                    <a:pt x="32" y="146"/>
                    <a:pt x="32" y="146"/>
                  </a:cubicBezTo>
                  <a:cubicBezTo>
                    <a:pt x="31" y="146"/>
                    <a:pt x="31" y="146"/>
                    <a:pt x="31" y="146"/>
                  </a:cubicBezTo>
                  <a:lnTo>
                    <a:pt x="31" y="14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59" name="Freeform 161"/>
            <p:cNvSpPr>
              <a:spLocks noEditPoints="1"/>
            </p:cNvSpPr>
            <p:nvPr/>
          </p:nvSpPr>
          <p:spPr bwMode="auto">
            <a:xfrm>
              <a:off x="1705606" y="742950"/>
              <a:ext cx="1834736" cy="1541384"/>
            </a:xfrm>
            <a:custGeom>
              <a:avLst/>
              <a:gdLst>
                <a:gd name="T0" fmla="*/ 282 w 385"/>
                <a:gd name="T1" fmla="*/ 23 h 323"/>
                <a:gd name="T2" fmla="*/ 282 w 385"/>
                <a:gd name="T3" fmla="*/ 55 h 323"/>
                <a:gd name="T4" fmla="*/ 281 w 385"/>
                <a:gd name="T5" fmla="*/ 61 h 323"/>
                <a:gd name="T6" fmla="*/ 300 w 385"/>
                <a:gd name="T7" fmla="*/ 38 h 323"/>
                <a:gd name="T8" fmla="*/ 301 w 385"/>
                <a:gd name="T9" fmla="*/ 22 h 323"/>
                <a:gd name="T10" fmla="*/ 325 w 385"/>
                <a:gd name="T11" fmla="*/ 10 h 323"/>
                <a:gd name="T12" fmla="*/ 379 w 385"/>
                <a:gd name="T13" fmla="*/ 12 h 323"/>
                <a:gd name="T14" fmla="*/ 330 w 385"/>
                <a:gd name="T15" fmla="*/ 46 h 323"/>
                <a:gd name="T16" fmla="*/ 296 w 385"/>
                <a:gd name="T17" fmla="*/ 67 h 323"/>
                <a:gd name="T18" fmla="*/ 308 w 385"/>
                <a:gd name="T19" fmla="*/ 151 h 323"/>
                <a:gd name="T20" fmla="*/ 270 w 385"/>
                <a:gd name="T21" fmla="*/ 63 h 323"/>
                <a:gd name="T22" fmla="*/ 241 w 385"/>
                <a:gd name="T23" fmla="*/ 43 h 323"/>
                <a:gd name="T24" fmla="*/ 201 w 385"/>
                <a:gd name="T25" fmla="*/ 40 h 323"/>
                <a:gd name="T26" fmla="*/ 263 w 385"/>
                <a:gd name="T27" fmla="*/ 71 h 323"/>
                <a:gd name="T28" fmla="*/ 273 w 385"/>
                <a:gd name="T29" fmla="*/ 98 h 323"/>
                <a:gd name="T30" fmla="*/ 165 w 385"/>
                <a:gd name="T31" fmla="*/ 52 h 323"/>
                <a:gd name="T32" fmla="*/ 239 w 385"/>
                <a:gd name="T33" fmla="*/ 81 h 323"/>
                <a:gd name="T34" fmla="*/ 222 w 385"/>
                <a:gd name="T35" fmla="*/ 71 h 323"/>
                <a:gd name="T36" fmla="*/ 213 w 385"/>
                <a:gd name="T37" fmla="*/ 74 h 323"/>
                <a:gd name="T38" fmla="*/ 201 w 385"/>
                <a:gd name="T39" fmla="*/ 63 h 323"/>
                <a:gd name="T40" fmla="*/ 145 w 385"/>
                <a:gd name="T41" fmla="*/ 70 h 323"/>
                <a:gd name="T42" fmla="*/ 207 w 385"/>
                <a:gd name="T43" fmla="*/ 101 h 323"/>
                <a:gd name="T44" fmla="*/ 221 w 385"/>
                <a:gd name="T45" fmla="*/ 106 h 323"/>
                <a:gd name="T46" fmla="*/ 277 w 385"/>
                <a:gd name="T47" fmla="*/ 112 h 323"/>
                <a:gd name="T48" fmla="*/ 266 w 385"/>
                <a:gd name="T49" fmla="*/ 145 h 323"/>
                <a:gd name="T50" fmla="*/ 191 w 385"/>
                <a:gd name="T51" fmla="*/ 148 h 323"/>
                <a:gd name="T52" fmla="*/ 188 w 385"/>
                <a:gd name="T53" fmla="*/ 109 h 323"/>
                <a:gd name="T54" fmla="*/ 162 w 385"/>
                <a:gd name="T55" fmla="*/ 87 h 323"/>
                <a:gd name="T56" fmla="*/ 142 w 385"/>
                <a:gd name="T57" fmla="*/ 130 h 323"/>
                <a:gd name="T58" fmla="*/ 182 w 385"/>
                <a:gd name="T59" fmla="*/ 139 h 323"/>
                <a:gd name="T60" fmla="*/ 277 w 385"/>
                <a:gd name="T61" fmla="*/ 194 h 323"/>
                <a:gd name="T62" fmla="*/ 280 w 385"/>
                <a:gd name="T63" fmla="*/ 154 h 323"/>
                <a:gd name="T64" fmla="*/ 242 w 385"/>
                <a:gd name="T65" fmla="*/ 135 h 323"/>
                <a:gd name="T66" fmla="*/ 258 w 385"/>
                <a:gd name="T67" fmla="*/ 120 h 323"/>
                <a:gd name="T68" fmla="*/ 287 w 385"/>
                <a:gd name="T69" fmla="*/ 120 h 323"/>
                <a:gd name="T70" fmla="*/ 296 w 385"/>
                <a:gd name="T71" fmla="*/ 143 h 323"/>
                <a:gd name="T72" fmla="*/ 305 w 385"/>
                <a:gd name="T73" fmla="*/ 158 h 323"/>
                <a:gd name="T74" fmla="*/ 320 w 385"/>
                <a:gd name="T75" fmla="*/ 177 h 323"/>
                <a:gd name="T76" fmla="*/ 306 w 385"/>
                <a:gd name="T77" fmla="*/ 178 h 323"/>
                <a:gd name="T78" fmla="*/ 298 w 385"/>
                <a:gd name="T79" fmla="*/ 202 h 323"/>
                <a:gd name="T80" fmla="*/ 241 w 385"/>
                <a:gd name="T81" fmla="*/ 185 h 323"/>
                <a:gd name="T82" fmla="*/ 283 w 385"/>
                <a:gd name="T83" fmla="*/ 220 h 323"/>
                <a:gd name="T84" fmla="*/ 229 w 385"/>
                <a:gd name="T85" fmla="*/ 245 h 323"/>
                <a:gd name="T86" fmla="*/ 305 w 385"/>
                <a:gd name="T87" fmla="*/ 297 h 323"/>
                <a:gd name="T88" fmla="*/ 326 w 385"/>
                <a:gd name="T89" fmla="*/ 297 h 323"/>
                <a:gd name="T90" fmla="*/ 318 w 385"/>
                <a:gd name="T91" fmla="*/ 278 h 323"/>
                <a:gd name="T92" fmla="*/ 35 w 385"/>
                <a:gd name="T93" fmla="*/ 268 h 323"/>
                <a:gd name="T94" fmla="*/ 20 w 385"/>
                <a:gd name="T95" fmla="*/ 240 h 323"/>
                <a:gd name="T96" fmla="*/ 65 w 385"/>
                <a:gd name="T97" fmla="*/ 112 h 323"/>
                <a:gd name="T98" fmla="*/ 28 w 385"/>
                <a:gd name="T99" fmla="*/ 245 h 323"/>
                <a:gd name="T100" fmla="*/ 68 w 385"/>
                <a:gd name="T101" fmla="*/ 116 h 323"/>
                <a:gd name="T102" fmla="*/ 112 w 385"/>
                <a:gd name="T103" fmla="*/ 117 h 323"/>
                <a:gd name="T104" fmla="*/ 169 w 385"/>
                <a:gd name="T105" fmla="*/ 137 h 323"/>
                <a:gd name="T106" fmla="*/ 201 w 385"/>
                <a:gd name="T107" fmla="*/ 156 h 323"/>
                <a:gd name="T108" fmla="*/ 225 w 385"/>
                <a:gd name="T109" fmla="*/ 132 h 323"/>
                <a:gd name="T110" fmla="*/ 258 w 385"/>
                <a:gd name="T111" fmla="*/ 148 h 323"/>
                <a:gd name="T112" fmla="*/ 216 w 385"/>
                <a:gd name="T113" fmla="*/ 185 h 323"/>
                <a:gd name="T114" fmla="*/ 178 w 385"/>
                <a:gd name="T115" fmla="*/ 234 h 323"/>
                <a:gd name="T116" fmla="*/ 246 w 385"/>
                <a:gd name="T117" fmla="*/ 222 h 323"/>
                <a:gd name="T118" fmla="*/ 293 w 385"/>
                <a:gd name="T119" fmla="*/ 224 h 323"/>
                <a:gd name="T120" fmla="*/ 312 w 385"/>
                <a:gd name="T121" fmla="*/ 258 h 323"/>
                <a:gd name="T122" fmla="*/ 275 w 385"/>
                <a:gd name="T123" fmla="*/ 281 h 323"/>
                <a:gd name="T124" fmla="*/ 281 w 385"/>
                <a:gd name="T125" fmla="*/ 30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 h="323">
                  <a:moveTo>
                    <a:pt x="278" y="57"/>
                  </a:moveTo>
                  <a:cubicBezTo>
                    <a:pt x="279" y="56"/>
                    <a:pt x="279" y="56"/>
                    <a:pt x="279" y="56"/>
                  </a:cubicBezTo>
                  <a:cubicBezTo>
                    <a:pt x="280" y="56"/>
                    <a:pt x="280" y="56"/>
                    <a:pt x="280" y="56"/>
                  </a:cubicBezTo>
                  <a:cubicBezTo>
                    <a:pt x="281" y="54"/>
                    <a:pt x="281" y="54"/>
                    <a:pt x="281" y="54"/>
                  </a:cubicBezTo>
                  <a:cubicBezTo>
                    <a:pt x="282" y="52"/>
                    <a:pt x="282" y="52"/>
                    <a:pt x="282" y="52"/>
                  </a:cubicBezTo>
                  <a:cubicBezTo>
                    <a:pt x="282" y="52"/>
                    <a:pt x="282" y="52"/>
                    <a:pt x="282" y="52"/>
                  </a:cubicBezTo>
                  <a:cubicBezTo>
                    <a:pt x="282" y="53"/>
                    <a:pt x="282" y="53"/>
                    <a:pt x="282" y="53"/>
                  </a:cubicBezTo>
                  <a:cubicBezTo>
                    <a:pt x="282" y="54"/>
                    <a:pt x="282" y="54"/>
                    <a:pt x="282" y="54"/>
                  </a:cubicBezTo>
                  <a:cubicBezTo>
                    <a:pt x="282" y="54"/>
                    <a:pt x="282" y="54"/>
                    <a:pt x="282" y="54"/>
                  </a:cubicBezTo>
                  <a:cubicBezTo>
                    <a:pt x="283" y="54"/>
                    <a:pt x="283" y="54"/>
                    <a:pt x="283" y="54"/>
                  </a:cubicBezTo>
                  <a:cubicBezTo>
                    <a:pt x="283" y="53"/>
                    <a:pt x="283" y="53"/>
                    <a:pt x="283" y="53"/>
                  </a:cubicBezTo>
                  <a:cubicBezTo>
                    <a:pt x="284" y="53"/>
                    <a:pt x="284" y="53"/>
                    <a:pt x="284" y="53"/>
                  </a:cubicBezTo>
                  <a:cubicBezTo>
                    <a:pt x="284" y="52"/>
                    <a:pt x="284" y="52"/>
                    <a:pt x="284" y="52"/>
                  </a:cubicBezTo>
                  <a:cubicBezTo>
                    <a:pt x="283" y="52"/>
                    <a:pt x="283" y="52"/>
                    <a:pt x="283" y="52"/>
                  </a:cubicBezTo>
                  <a:cubicBezTo>
                    <a:pt x="283" y="52"/>
                    <a:pt x="283" y="52"/>
                    <a:pt x="283" y="52"/>
                  </a:cubicBezTo>
                  <a:cubicBezTo>
                    <a:pt x="284" y="51"/>
                    <a:pt x="284" y="51"/>
                    <a:pt x="284" y="51"/>
                  </a:cubicBezTo>
                  <a:cubicBezTo>
                    <a:pt x="284" y="50"/>
                    <a:pt x="284" y="50"/>
                    <a:pt x="284" y="50"/>
                  </a:cubicBezTo>
                  <a:cubicBezTo>
                    <a:pt x="284" y="50"/>
                    <a:pt x="284" y="50"/>
                    <a:pt x="284" y="50"/>
                  </a:cubicBezTo>
                  <a:cubicBezTo>
                    <a:pt x="284" y="49"/>
                    <a:pt x="284" y="49"/>
                    <a:pt x="284" y="49"/>
                  </a:cubicBezTo>
                  <a:cubicBezTo>
                    <a:pt x="285" y="48"/>
                    <a:pt x="285" y="48"/>
                    <a:pt x="285" y="48"/>
                  </a:cubicBezTo>
                  <a:cubicBezTo>
                    <a:pt x="285" y="47"/>
                    <a:pt x="285" y="47"/>
                    <a:pt x="285" y="47"/>
                  </a:cubicBezTo>
                  <a:cubicBezTo>
                    <a:pt x="286" y="47"/>
                    <a:pt x="286" y="47"/>
                    <a:pt x="286" y="47"/>
                  </a:cubicBezTo>
                  <a:cubicBezTo>
                    <a:pt x="287" y="46"/>
                    <a:pt x="287" y="46"/>
                    <a:pt x="287" y="46"/>
                  </a:cubicBezTo>
                  <a:cubicBezTo>
                    <a:pt x="287" y="47"/>
                    <a:pt x="287" y="47"/>
                    <a:pt x="287" y="47"/>
                  </a:cubicBezTo>
                  <a:cubicBezTo>
                    <a:pt x="287" y="47"/>
                    <a:pt x="287" y="47"/>
                    <a:pt x="287" y="47"/>
                  </a:cubicBezTo>
                  <a:cubicBezTo>
                    <a:pt x="286" y="47"/>
                    <a:pt x="286" y="47"/>
                    <a:pt x="286" y="47"/>
                  </a:cubicBezTo>
                  <a:cubicBezTo>
                    <a:pt x="286" y="49"/>
                    <a:pt x="286" y="49"/>
                    <a:pt x="286" y="49"/>
                  </a:cubicBezTo>
                  <a:cubicBezTo>
                    <a:pt x="285" y="50"/>
                    <a:pt x="285" y="50"/>
                    <a:pt x="285" y="50"/>
                  </a:cubicBezTo>
                  <a:cubicBezTo>
                    <a:pt x="285" y="51"/>
                    <a:pt x="285" y="51"/>
                    <a:pt x="285" y="51"/>
                  </a:cubicBezTo>
                  <a:cubicBezTo>
                    <a:pt x="285" y="51"/>
                    <a:pt x="285" y="51"/>
                    <a:pt x="285" y="51"/>
                  </a:cubicBezTo>
                  <a:cubicBezTo>
                    <a:pt x="285" y="52"/>
                    <a:pt x="285" y="52"/>
                    <a:pt x="285" y="52"/>
                  </a:cubicBezTo>
                  <a:cubicBezTo>
                    <a:pt x="286" y="52"/>
                    <a:pt x="286" y="52"/>
                    <a:pt x="286" y="52"/>
                  </a:cubicBezTo>
                  <a:cubicBezTo>
                    <a:pt x="287" y="51"/>
                    <a:pt x="287" y="51"/>
                    <a:pt x="287" y="51"/>
                  </a:cubicBezTo>
                  <a:cubicBezTo>
                    <a:pt x="288" y="49"/>
                    <a:pt x="288" y="49"/>
                    <a:pt x="288" y="49"/>
                  </a:cubicBezTo>
                  <a:cubicBezTo>
                    <a:pt x="289" y="48"/>
                    <a:pt x="289" y="48"/>
                    <a:pt x="289" y="48"/>
                  </a:cubicBezTo>
                  <a:cubicBezTo>
                    <a:pt x="289" y="47"/>
                    <a:pt x="289" y="47"/>
                    <a:pt x="289" y="47"/>
                  </a:cubicBezTo>
                  <a:cubicBezTo>
                    <a:pt x="289" y="47"/>
                    <a:pt x="289" y="47"/>
                    <a:pt x="289" y="47"/>
                  </a:cubicBezTo>
                  <a:cubicBezTo>
                    <a:pt x="290" y="46"/>
                    <a:pt x="290" y="46"/>
                    <a:pt x="290" y="46"/>
                  </a:cubicBezTo>
                  <a:cubicBezTo>
                    <a:pt x="290" y="47"/>
                    <a:pt x="290" y="47"/>
                    <a:pt x="290" y="47"/>
                  </a:cubicBezTo>
                  <a:cubicBezTo>
                    <a:pt x="290" y="47"/>
                    <a:pt x="290" y="47"/>
                    <a:pt x="290" y="47"/>
                  </a:cubicBezTo>
                  <a:cubicBezTo>
                    <a:pt x="290" y="48"/>
                    <a:pt x="290" y="48"/>
                    <a:pt x="290" y="48"/>
                  </a:cubicBezTo>
                  <a:cubicBezTo>
                    <a:pt x="290" y="48"/>
                    <a:pt x="290" y="48"/>
                    <a:pt x="290" y="48"/>
                  </a:cubicBezTo>
                  <a:cubicBezTo>
                    <a:pt x="291" y="47"/>
                    <a:pt x="291" y="47"/>
                    <a:pt x="291" y="47"/>
                  </a:cubicBezTo>
                  <a:cubicBezTo>
                    <a:pt x="292" y="47"/>
                    <a:pt x="292" y="47"/>
                    <a:pt x="292" y="47"/>
                  </a:cubicBezTo>
                  <a:cubicBezTo>
                    <a:pt x="293" y="47"/>
                    <a:pt x="293" y="47"/>
                    <a:pt x="293" y="47"/>
                  </a:cubicBezTo>
                  <a:cubicBezTo>
                    <a:pt x="295" y="46"/>
                    <a:pt x="295" y="46"/>
                    <a:pt x="295" y="46"/>
                  </a:cubicBezTo>
                  <a:cubicBezTo>
                    <a:pt x="296" y="46"/>
                    <a:pt x="296" y="46"/>
                    <a:pt x="296" y="46"/>
                  </a:cubicBezTo>
                  <a:cubicBezTo>
                    <a:pt x="296" y="46"/>
                    <a:pt x="296" y="46"/>
                    <a:pt x="296" y="46"/>
                  </a:cubicBezTo>
                  <a:cubicBezTo>
                    <a:pt x="297" y="46"/>
                    <a:pt x="297" y="46"/>
                    <a:pt x="297" y="46"/>
                  </a:cubicBezTo>
                  <a:cubicBezTo>
                    <a:pt x="297" y="45"/>
                    <a:pt x="297" y="45"/>
                    <a:pt x="297" y="45"/>
                  </a:cubicBezTo>
                  <a:cubicBezTo>
                    <a:pt x="297" y="44"/>
                    <a:pt x="297" y="44"/>
                    <a:pt x="297" y="44"/>
                  </a:cubicBezTo>
                  <a:cubicBezTo>
                    <a:pt x="298" y="44"/>
                    <a:pt x="298" y="44"/>
                    <a:pt x="298" y="44"/>
                  </a:cubicBezTo>
                  <a:cubicBezTo>
                    <a:pt x="297" y="43"/>
                    <a:pt x="297" y="43"/>
                    <a:pt x="297" y="43"/>
                  </a:cubicBezTo>
                  <a:cubicBezTo>
                    <a:pt x="297" y="42"/>
                    <a:pt x="297" y="42"/>
                    <a:pt x="297" y="42"/>
                  </a:cubicBezTo>
                  <a:cubicBezTo>
                    <a:pt x="297" y="40"/>
                    <a:pt x="297" y="40"/>
                    <a:pt x="297" y="40"/>
                  </a:cubicBezTo>
                  <a:cubicBezTo>
                    <a:pt x="297" y="40"/>
                    <a:pt x="297" y="40"/>
                    <a:pt x="297" y="40"/>
                  </a:cubicBezTo>
                  <a:cubicBezTo>
                    <a:pt x="296" y="41"/>
                    <a:pt x="296" y="41"/>
                    <a:pt x="296" y="41"/>
                  </a:cubicBezTo>
                  <a:cubicBezTo>
                    <a:pt x="295" y="43"/>
                    <a:pt x="295" y="43"/>
                    <a:pt x="295" y="43"/>
                  </a:cubicBezTo>
                  <a:cubicBezTo>
                    <a:pt x="295" y="43"/>
                    <a:pt x="295" y="43"/>
                    <a:pt x="295" y="43"/>
                  </a:cubicBezTo>
                  <a:cubicBezTo>
                    <a:pt x="295" y="42"/>
                    <a:pt x="295" y="42"/>
                    <a:pt x="295" y="42"/>
                  </a:cubicBezTo>
                  <a:cubicBezTo>
                    <a:pt x="296" y="41"/>
                    <a:pt x="296" y="41"/>
                    <a:pt x="296" y="41"/>
                  </a:cubicBezTo>
                  <a:cubicBezTo>
                    <a:pt x="297" y="41"/>
                    <a:pt x="297" y="41"/>
                    <a:pt x="297" y="41"/>
                  </a:cubicBezTo>
                  <a:cubicBezTo>
                    <a:pt x="297" y="40"/>
                    <a:pt x="297" y="40"/>
                    <a:pt x="297" y="40"/>
                  </a:cubicBezTo>
                  <a:cubicBezTo>
                    <a:pt x="296" y="39"/>
                    <a:pt x="296" y="39"/>
                    <a:pt x="296" y="39"/>
                  </a:cubicBezTo>
                  <a:cubicBezTo>
                    <a:pt x="295" y="39"/>
                    <a:pt x="295" y="39"/>
                    <a:pt x="295" y="39"/>
                  </a:cubicBezTo>
                  <a:cubicBezTo>
                    <a:pt x="295" y="39"/>
                    <a:pt x="295" y="39"/>
                    <a:pt x="295" y="39"/>
                  </a:cubicBezTo>
                  <a:cubicBezTo>
                    <a:pt x="295" y="39"/>
                    <a:pt x="295" y="39"/>
                    <a:pt x="295" y="39"/>
                  </a:cubicBezTo>
                  <a:cubicBezTo>
                    <a:pt x="294" y="39"/>
                    <a:pt x="294" y="39"/>
                    <a:pt x="294" y="39"/>
                  </a:cubicBezTo>
                  <a:cubicBezTo>
                    <a:pt x="294" y="39"/>
                    <a:pt x="294" y="39"/>
                    <a:pt x="294" y="39"/>
                  </a:cubicBezTo>
                  <a:cubicBezTo>
                    <a:pt x="293" y="39"/>
                    <a:pt x="293" y="39"/>
                    <a:pt x="293" y="39"/>
                  </a:cubicBezTo>
                  <a:cubicBezTo>
                    <a:pt x="292" y="40"/>
                    <a:pt x="292" y="40"/>
                    <a:pt x="292" y="40"/>
                  </a:cubicBezTo>
                  <a:cubicBezTo>
                    <a:pt x="292" y="39"/>
                    <a:pt x="292" y="39"/>
                    <a:pt x="292" y="39"/>
                  </a:cubicBezTo>
                  <a:cubicBezTo>
                    <a:pt x="292" y="39"/>
                    <a:pt x="292" y="39"/>
                    <a:pt x="292" y="39"/>
                  </a:cubicBezTo>
                  <a:cubicBezTo>
                    <a:pt x="294" y="38"/>
                    <a:pt x="294" y="38"/>
                    <a:pt x="294" y="38"/>
                  </a:cubicBezTo>
                  <a:cubicBezTo>
                    <a:pt x="295" y="38"/>
                    <a:pt x="295" y="38"/>
                    <a:pt x="295" y="38"/>
                  </a:cubicBezTo>
                  <a:cubicBezTo>
                    <a:pt x="296" y="37"/>
                    <a:pt x="296" y="37"/>
                    <a:pt x="296" y="37"/>
                  </a:cubicBezTo>
                  <a:cubicBezTo>
                    <a:pt x="297" y="36"/>
                    <a:pt x="297" y="36"/>
                    <a:pt x="297" y="36"/>
                  </a:cubicBezTo>
                  <a:cubicBezTo>
                    <a:pt x="298" y="35"/>
                    <a:pt x="298" y="35"/>
                    <a:pt x="298" y="35"/>
                  </a:cubicBezTo>
                  <a:cubicBezTo>
                    <a:pt x="298" y="33"/>
                    <a:pt x="298" y="33"/>
                    <a:pt x="298" y="33"/>
                  </a:cubicBezTo>
                  <a:cubicBezTo>
                    <a:pt x="298" y="33"/>
                    <a:pt x="298" y="33"/>
                    <a:pt x="298" y="33"/>
                  </a:cubicBezTo>
                  <a:cubicBezTo>
                    <a:pt x="297" y="33"/>
                    <a:pt x="297" y="33"/>
                    <a:pt x="297" y="33"/>
                  </a:cubicBezTo>
                  <a:cubicBezTo>
                    <a:pt x="297" y="34"/>
                    <a:pt x="297" y="34"/>
                    <a:pt x="297" y="34"/>
                  </a:cubicBezTo>
                  <a:cubicBezTo>
                    <a:pt x="296" y="33"/>
                    <a:pt x="296" y="33"/>
                    <a:pt x="296" y="33"/>
                  </a:cubicBezTo>
                  <a:cubicBezTo>
                    <a:pt x="297" y="33"/>
                    <a:pt x="297" y="33"/>
                    <a:pt x="297" y="33"/>
                  </a:cubicBezTo>
                  <a:cubicBezTo>
                    <a:pt x="297" y="33"/>
                    <a:pt x="297" y="33"/>
                    <a:pt x="297" y="33"/>
                  </a:cubicBezTo>
                  <a:cubicBezTo>
                    <a:pt x="298" y="33"/>
                    <a:pt x="298" y="33"/>
                    <a:pt x="298" y="33"/>
                  </a:cubicBezTo>
                  <a:cubicBezTo>
                    <a:pt x="298" y="32"/>
                    <a:pt x="298" y="32"/>
                    <a:pt x="298" y="32"/>
                  </a:cubicBezTo>
                  <a:cubicBezTo>
                    <a:pt x="298" y="31"/>
                    <a:pt x="298" y="31"/>
                    <a:pt x="298" y="31"/>
                  </a:cubicBezTo>
                  <a:cubicBezTo>
                    <a:pt x="299" y="30"/>
                    <a:pt x="299" y="30"/>
                    <a:pt x="299" y="30"/>
                  </a:cubicBezTo>
                  <a:cubicBezTo>
                    <a:pt x="299" y="30"/>
                    <a:pt x="299" y="30"/>
                    <a:pt x="299" y="30"/>
                  </a:cubicBezTo>
                  <a:cubicBezTo>
                    <a:pt x="299" y="29"/>
                    <a:pt x="299" y="29"/>
                    <a:pt x="299" y="29"/>
                  </a:cubicBezTo>
                  <a:cubicBezTo>
                    <a:pt x="299" y="29"/>
                    <a:pt x="299" y="29"/>
                    <a:pt x="299" y="29"/>
                  </a:cubicBezTo>
                  <a:cubicBezTo>
                    <a:pt x="298" y="28"/>
                    <a:pt x="298" y="28"/>
                    <a:pt x="298" y="28"/>
                  </a:cubicBezTo>
                  <a:cubicBezTo>
                    <a:pt x="297" y="29"/>
                    <a:pt x="297" y="29"/>
                    <a:pt x="297" y="29"/>
                  </a:cubicBezTo>
                  <a:cubicBezTo>
                    <a:pt x="296" y="30"/>
                    <a:pt x="296" y="30"/>
                    <a:pt x="296" y="30"/>
                  </a:cubicBezTo>
                  <a:cubicBezTo>
                    <a:pt x="296" y="31"/>
                    <a:pt x="296" y="31"/>
                    <a:pt x="296" y="31"/>
                  </a:cubicBezTo>
                  <a:cubicBezTo>
                    <a:pt x="297" y="32"/>
                    <a:pt x="297" y="32"/>
                    <a:pt x="297" y="32"/>
                  </a:cubicBezTo>
                  <a:cubicBezTo>
                    <a:pt x="296" y="33"/>
                    <a:pt x="296" y="33"/>
                    <a:pt x="296" y="33"/>
                  </a:cubicBezTo>
                  <a:cubicBezTo>
                    <a:pt x="296" y="33"/>
                    <a:pt x="296" y="33"/>
                    <a:pt x="296" y="33"/>
                  </a:cubicBezTo>
                  <a:cubicBezTo>
                    <a:pt x="295" y="33"/>
                    <a:pt x="295" y="33"/>
                    <a:pt x="295" y="33"/>
                  </a:cubicBezTo>
                  <a:cubicBezTo>
                    <a:pt x="295" y="32"/>
                    <a:pt x="295" y="32"/>
                    <a:pt x="295" y="32"/>
                  </a:cubicBezTo>
                  <a:cubicBezTo>
                    <a:pt x="295" y="32"/>
                    <a:pt x="295" y="32"/>
                    <a:pt x="295" y="32"/>
                  </a:cubicBezTo>
                  <a:cubicBezTo>
                    <a:pt x="295" y="31"/>
                    <a:pt x="295" y="31"/>
                    <a:pt x="295" y="31"/>
                  </a:cubicBezTo>
                  <a:cubicBezTo>
                    <a:pt x="296" y="30"/>
                    <a:pt x="296" y="30"/>
                    <a:pt x="296" y="30"/>
                  </a:cubicBezTo>
                  <a:cubicBezTo>
                    <a:pt x="296" y="29"/>
                    <a:pt x="296" y="29"/>
                    <a:pt x="296" y="29"/>
                  </a:cubicBezTo>
                  <a:cubicBezTo>
                    <a:pt x="296" y="29"/>
                    <a:pt x="296" y="29"/>
                    <a:pt x="296" y="29"/>
                  </a:cubicBezTo>
                  <a:cubicBezTo>
                    <a:pt x="296" y="29"/>
                    <a:pt x="296" y="29"/>
                    <a:pt x="296" y="29"/>
                  </a:cubicBezTo>
                  <a:cubicBezTo>
                    <a:pt x="297" y="29"/>
                    <a:pt x="297" y="29"/>
                    <a:pt x="297" y="29"/>
                  </a:cubicBezTo>
                  <a:cubicBezTo>
                    <a:pt x="296" y="28"/>
                    <a:pt x="296" y="28"/>
                    <a:pt x="296" y="28"/>
                  </a:cubicBezTo>
                  <a:cubicBezTo>
                    <a:pt x="296" y="27"/>
                    <a:pt x="296" y="27"/>
                    <a:pt x="296" y="27"/>
                  </a:cubicBezTo>
                  <a:cubicBezTo>
                    <a:pt x="295" y="27"/>
                    <a:pt x="295" y="27"/>
                    <a:pt x="295" y="27"/>
                  </a:cubicBezTo>
                  <a:cubicBezTo>
                    <a:pt x="294" y="27"/>
                    <a:pt x="294" y="27"/>
                    <a:pt x="294" y="27"/>
                  </a:cubicBezTo>
                  <a:cubicBezTo>
                    <a:pt x="294" y="28"/>
                    <a:pt x="294" y="28"/>
                    <a:pt x="294" y="28"/>
                  </a:cubicBezTo>
                  <a:cubicBezTo>
                    <a:pt x="293" y="27"/>
                    <a:pt x="293" y="27"/>
                    <a:pt x="293" y="27"/>
                  </a:cubicBezTo>
                  <a:cubicBezTo>
                    <a:pt x="293" y="27"/>
                    <a:pt x="293" y="27"/>
                    <a:pt x="293" y="27"/>
                  </a:cubicBezTo>
                  <a:cubicBezTo>
                    <a:pt x="293" y="26"/>
                    <a:pt x="293" y="26"/>
                    <a:pt x="293" y="26"/>
                  </a:cubicBezTo>
                  <a:cubicBezTo>
                    <a:pt x="293" y="25"/>
                    <a:pt x="293" y="25"/>
                    <a:pt x="293" y="25"/>
                  </a:cubicBezTo>
                  <a:cubicBezTo>
                    <a:pt x="293" y="23"/>
                    <a:pt x="293" y="23"/>
                    <a:pt x="293" y="23"/>
                  </a:cubicBezTo>
                  <a:cubicBezTo>
                    <a:pt x="293" y="22"/>
                    <a:pt x="293" y="22"/>
                    <a:pt x="293" y="22"/>
                  </a:cubicBezTo>
                  <a:cubicBezTo>
                    <a:pt x="293" y="21"/>
                    <a:pt x="293" y="21"/>
                    <a:pt x="293" y="21"/>
                  </a:cubicBezTo>
                  <a:cubicBezTo>
                    <a:pt x="294" y="20"/>
                    <a:pt x="294" y="20"/>
                    <a:pt x="294" y="20"/>
                  </a:cubicBezTo>
                  <a:cubicBezTo>
                    <a:pt x="293" y="19"/>
                    <a:pt x="293" y="19"/>
                    <a:pt x="293" y="19"/>
                  </a:cubicBezTo>
                  <a:cubicBezTo>
                    <a:pt x="294" y="17"/>
                    <a:pt x="294" y="17"/>
                    <a:pt x="294" y="17"/>
                  </a:cubicBezTo>
                  <a:cubicBezTo>
                    <a:pt x="294" y="16"/>
                    <a:pt x="294" y="16"/>
                    <a:pt x="294" y="16"/>
                  </a:cubicBezTo>
                  <a:cubicBezTo>
                    <a:pt x="293" y="16"/>
                    <a:pt x="293" y="16"/>
                    <a:pt x="293" y="16"/>
                  </a:cubicBezTo>
                  <a:cubicBezTo>
                    <a:pt x="293" y="15"/>
                    <a:pt x="293" y="15"/>
                    <a:pt x="293" y="15"/>
                  </a:cubicBezTo>
                  <a:cubicBezTo>
                    <a:pt x="292" y="14"/>
                    <a:pt x="292" y="14"/>
                    <a:pt x="292" y="14"/>
                  </a:cubicBezTo>
                  <a:cubicBezTo>
                    <a:pt x="292" y="13"/>
                    <a:pt x="292" y="13"/>
                    <a:pt x="292" y="13"/>
                  </a:cubicBezTo>
                  <a:cubicBezTo>
                    <a:pt x="290" y="13"/>
                    <a:pt x="290" y="13"/>
                    <a:pt x="290" y="13"/>
                  </a:cubicBezTo>
                  <a:cubicBezTo>
                    <a:pt x="290" y="13"/>
                    <a:pt x="290" y="13"/>
                    <a:pt x="290" y="13"/>
                  </a:cubicBezTo>
                  <a:cubicBezTo>
                    <a:pt x="290" y="13"/>
                    <a:pt x="290" y="13"/>
                    <a:pt x="290" y="13"/>
                  </a:cubicBezTo>
                  <a:cubicBezTo>
                    <a:pt x="290" y="14"/>
                    <a:pt x="290" y="14"/>
                    <a:pt x="290" y="14"/>
                  </a:cubicBezTo>
                  <a:cubicBezTo>
                    <a:pt x="289" y="13"/>
                    <a:pt x="289" y="13"/>
                    <a:pt x="289" y="13"/>
                  </a:cubicBezTo>
                  <a:cubicBezTo>
                    <a:pt x="288" y="13"/>
                    <a:pt x="288" y="13"/>
                    <a:pt x="288" y="13"/>
                  </a:cubicBezTo>
                  <a:cubicBezTo>
                    <a:pt x="288" y="14"/>
                    <a:pt x="288" y="14"/>
                    <a:pt x="288" y="14"/>
                  </a:cubicBezTo>
                  <a:cubicBezTo>
                    <a:pt x="287" y="15"/>
                    <a:pt x="287" y="15"/>
                    <a:pt x="287" y="15"/>
                  </a:cubicBezTo>
                  <a:cubicBezTo>
                    <a:pt x="288" y="15"/>
                    <a:pt x="288" y="15"/>
                    <a:pt x="288" y="15"/>
                  </a:cubicBezTo>
                  <a:cubicBezTo>
                    <a:pt x="288" y="15"/>
                    <a:pt x="288" y="15"/>
                    <a:pt x="288" y="15"/>
                  </a:cubicBezTo>
                  <a:cubicBezTo>
                    <a:pt x="289" y="15"/>
                    <a:pt x="289" y="15"/>
                    <a:pt x="289" y="15"/>
                  </a:cubicBezTo>
                  <a:cubicBezTo>
                    <a:pt x="290" y="15"/>
                    <a:pt x="290" y="15"/>
                    <a:pt x="290" y="15"/>
                  </a:cubicBezTo>
                  <a:cubicBezTo>
                    <a:pt x="291" y="16"/>
                    <a:pt x="291" y="16"/>
                    <a:pt x="291" y="16"/>
                  </a:cubicBezTo>
                  <a:cubicBezTo>
                    <a:pt x="291" y="16"/>
                    <a:pt x="291" y="16"/>
                    <a:pt x="291" y="16"/>
                  </a:cubicBezTo>
                  <a:cubicBezTo>
                    <a:pt x="291" y="17"/>
                    <a:pt x="291" y="17"/>
                    <a:pt x="291" y="17"/>
                  </a:cubicBezTo>
                  <a:cubicBezTo>
                    <a:pt x="290" y="18"/>
                    <a:pt x="290" y="18"/>
                    <a:pt x="290" y="18"/>
                  </a:cubicBezTo>
                  <a:cubicBezTo>
                    <a:pt x="289" y="18"/>
                    <a:pt x="289" y="18"/>
                    <a:pt x="289" y="18"/>
                  </a:cubicBezTo>
                  <a:cubicBezTo>
                    <a:pt x="288" y="17"/>
                    <a:pt x="288" y="17"/>
                    <a:pt x="288" y="17"/>
                  </a:cubicBezTo>
                  <a:cubicBezTo>
                    <a:pt x="288" y="17"/>
                    <a:pt x="288" y="17"/>
                    <a:pt x="288" y="17"/>
                  </a:cubicBezTo>
                  <a:cubicBezTo>
                    <a:pt x="287" y="17"/>
                    <a:pt x="287" y="17"/>
                    <a:pt x="287" y="17"/>
                  </a:cubicBezTo>
                  <a:cubicBezTo>
                    <a:pt x="287" y="18"/>
                    <a:pt x="287" y="18"/>
                    <a:pt x="287" y="18"/>
                  </a:cubicBezTo>
                  <a:cubicBezTo>
                    <a:pt x="288" y="18"/>
                    <a:pt x="288" y="18"/>
                    <a:pt x="288" y="18"/>
                  </a:cubicBezTo>
                  <a:cubicBezTo>
                    <a:pt x="287" y="19"/>
                    <a:pt x="287" y="19"/>
                    <a:pt x="287" y="19"/>
                  </a:cubicBezTo>
                  <a:cubicBezTo>
                    <a:pt x="286" y="19"/>
                    <a:pt x="286" y="19"/>
                    <a:pt x="286" y="19"/>
                  </a:cubicBezTo>
                  <a:cubicBezTo>
                    <a:pt x="285" y="18"/>
                    <a:pt x="285" y="18"/>
                    <a:pt x="285" y="18"/>
                  </a:cubicBezTo>
                  <a:cubicBezTo>
                    <a:pt x="284" y="18"/>
                    <a:pt x="284" y="18"/>
                    <a:pt x="284" y="18"/>
                  </a:cubicBezTo>
                  <a:cubicBezTo>
                    <a:pt x="283" y="19"/>
                    <a:pt x="283" y="19"/>
                    <a:pt x="283" y="19"/>
                  </a:cubicBezTo>
                  <a:cubicBezTo>
                    <a:pt x="283" y="20"/>
                    <a:pt x="283" y="20"/>
                    <a:pt x="283" y="20"/>
                  </a:cubicBezTo>
                  <a:cubicBezTo>
                    <a:pt x="283" y="20"/>
                    <a:pt x="283" y="20"/>
                    <a:pt x="283" y="20"/>
                  </a:cubicBezTo>
                  <a:cubicBezTo>
                    <a:pt x="284" y="20"/>
                    <a:pt x="284" y="20"/>
                    <a:pt x="284" y="20"/>
                  </a:cubicBezTo>
                  <a:cubicBezTo>
                    <a:pt x="284" y="21"/>
                    <a:pt x="284" y="21"/>
                    <a:pt x="284" y="21"/>
                  </a:cubicBezTo>
                  <a:cubicBezTo>
                    <a:pt x="285" y="22"/>
                    <a:pt x="285" y="22"/>
                    <a:pt x="285" y="22"/>
                  </a:cubicBezTo>
                  <a:cubicBezTo>
                    <a:pt x="285" y="22"/>
                    <a:pt x="285" y="22"/>
                    <a:pt x="285" y="22"/>
                  </a:cubicBezTo>
                  <a:cubicBezTo>
                    <a:pt x="284" y="22"/>
                    <a:pt x="284" y="22"/>
                    <a:pt x="284" y="22"/>
                  </a:cubicBezTo>
                  <a:cubicBezTo>
                    <a:pt x="284" y="23"/>
                    <a:pt x="284" y="23"/>
                    <a:pt x="284" y="23"/>
                  </a:cubicBezTo>
                  <a:cubicBezTo>
                    <a:pt x="285" y="23"/>
                    <a:pt x="285" y="23"/>
                    <a:pt x="285" y="23"/>
                  </a:cubicBezTo>
                  <a:cubicBezTo>
                    <a:pt x="285" y="24"/>
                    <a:pt x="285" y="24"/>
                    <a:pt x="285" y="24"/>
                  </a:cubicBezTo>
                  <a:cubicBezTo>
                    <a:pt x="284" y="24"/>
                    <a:pt x="284" y="24"/>
                    <a:pt x="284" y="24"/>
                  </a:cubicBezTo>
                  <a:cubicBezTo>
                    <a:pt x="283" y="23"/>
                    <a:pt x="283" y="23"/>
                    <a:pt x="283" y="23"/>
                  </a:cubicBezTo>
                  <a:cubicBezTo>
                    <a:pt x="282" y="23"/>
                    <a:pt x="282" y="23"/>
                    <a:pt x="282" y="23"/>
                  </a:cubicBezTo>
                  <a:cubicBezTo>
                    <a:pt x="282" y="23"/>
                    <a:pt x="282" y="23"/>
                    <a:pt x="282" y="23"/>
                  </a:cubicBezTo>
                  <a:cubicBezTo>
                    <a:pt x="281" y="23"/>
                    <a:pt x="281" y="23"/>
                    <a:pt x="281" y="23"/>
                  </a:cubicBezTo>
                  <a:cubicBezTo>
                    <a:pt x="280" y="23"/>
                    <a:pt x="280" y="23"/>
                    <a:pt x="280" y="23"/>
                  </a:cubicBezTo>
                  <a:cubicBezTo>
                    <a:pt x="280" y="24"/>
                    <a:pt x="280" y="24"/>
                    <a:pt x="280" y="24"/>
                  </a:cubicBezTo>
                  <a:cubicBezTo>
                    <a:pt x="280" y="24"/>
                    <a:pt x="280" y="24"/>
                    <a:pt x="280" y="24"/>
                  </a:cubicBezTo>
                  <a:cubicBezTo>
                    <a:pt x="280" y="25"/>
                    <a:pt x="280" y="25"/>
                    <a:pt x="280" y="25"/>
                  </a:cubicBezTo>
                  <a:cubicBezTo>
                    <a:pt x="280" y="25"/>
                    <a:pt x="280" y="25"/>
                    <a:pt x="280" y="25"/>
                  </a:cubicBezTo>
                  <a:cubicBezTo>
                    <a:pt x="280" y="24"/>
                    <a:pt x="280" y="24"/>
                    <a:pt x="280" y="24"/>
                  </a:cubicBezTo>
                  <a:cubicBezTo>
                    <a:pt x="279" y="24"/>
                    <a:pt x="279" y="24"/>
                    <a:pt x="279" y="24"/>
                  </a:cubicBezTo>
                  <a:cubicBezTo>
                    <a:pt x="278" y="24"/>
                    <a:pt x="278" y="24"/>
                    <a:pt x="278" y="24"/>
                  </a:cubicBezTo>
                  <a:cubicBezTo>
                    <a:pt x="278" y="24"/>
                    <a:pt x="278" y="24"/>
                    <a:pt x="278" y="24"/>
                  </a:cubicBezTo>
                  <a:cubicBezTo>
                    <a:pt x="277" y="23"/>
                    <a:pt x="277" y="23"/>
                    <a:pt x="277" y="23"/>
                  </a:cubicBezTo>
                  <a:cubicBezTo>
                    <a:pt x="277" y="23"/>
                    <a:pt x="277" y="23"/>
                    <a:pt x="277" y="23"/>
                  </a:cubicBezTo>
                  <a:cubicBezTo>
                    <a:pt x="276" y="23"/>
                    <a:pt x="276" y="23"/>
                    <a:pt x="276" y="23"/>
                  </a:cubicBezTo>
                  <a:cubicBezTo>
                    <a:pt x="277" y="24"/>
                    <a:pt x="277" y="24"/>
                    <a:pt x="277" y="24"/>
                  </a:cubicBezTo>
                  <a:cubicBezTo>
                    <a:pt x="277" y="25"/>
                    <a:pt x="277" y="25"/>
                    <a:pt x="277" y="25"/>
                  </a:cubicBezTo>
                  <a:cubicBezTo>
                    <a:pt x="277" y="26"/>
                    <a:pt x="277" y="26"/>
                    <a:pt x="277" y="26"/>
                  </a:cubicBezTo>
                  <a:cubicBezTo>
                    <a:pt x="278" y="27"/>
                    <a:pt x="278" y="27"/>
                    <a:pt x="278" y="27"/>
                  </a:cubicBezTo>
                  <a:cubicBezTo>
                    <a:pt x="279" y="27"/>
                    <a:pt x="279" y="27"/>
                    <a:pt x="279" y="27"/>
                  </a:cubicBezTo>
                  <a:cubicBezTo>
                    <a:pt x="279" y="27"/>
                    <a:pt x="279" y="27"/>
                    <a:pt x="279" y="27"/>
                  </a:cubicBezTo>
                  <a:cubicBezTo>
                    <a:pt x="279" y="27"/>
                    <a:pt x="279" y="27"/>
                    <a:pt x="279" y="27"/>
                  </a:cubicBezTo>
                  <a:cubicBezTo>
                    <a:pt x="278" y="27"/>
                    <a:pt x="278" y="27"/>
                    <a:pt x="278" y="27"/>
                  </a:cubicBezTo>
                  <a:cubicBezTo>
                    <a:pt x="279" y="28"/>
                    <a:pt x="279" y="28"/>
                    <a:pt x="279" y="28"/>
                  </a:cubicBezTo>
                  <a:cubicBezTo>
                    <a:pt x="279" y="29"/>
                    <a:pt x="279" y="29"/>
                    <a:pt x="279" y="29"/>
                  </a:cubicBezTo>
                  <a:cubicBezTo>
                    <a:pt x="280" y="29"/>
                    <a:pt x="280" y="29"/>
                    <a:pt x="280" y="29"/>
                  </a:cubicBezTo>
                  <a:cubicBezTo>
                    <a:pt x="281" y="29"/>
                    <a:pt x="281" y="29"/>
                    <a:pt x="281" y="29"/>
                  </a:cubicBezTo>
                  <a:cubicBezTo>
                    <a:pt x="282" y="28"/>
                    <a:pt x="282" y="28"/>
                    <a:pt x="282" y="28"/>
                  </a:cubicBezTo>
                  <a:cubicBezTo>
                    <a:pt x="282" y="29"/>
                    <a:pt x="282" y="29"/>
                    <a:pt x="282" y="29"/>
                  </a:cubicBezTo>
                  <a:cubicBezTo>
                    <a:pt x="282" y="29"/>
                    <a:pt x="282" y="29"/>
                    <a:pt x="282" y="29"/>
                  </a:cubicBezTo>
                  <a:cubicBezTo>
                    <a:pt x="282" y="30"/>
                    <a:pt x="282" y="30"/>
                    <a:pt x="282" y="30"/>
                  </a:cubicBezTo>
                  <a:cubicBezTo>
                    <a:pt x="281" y="31"/>
                    <a:pt x="281" y="31"/>
                    <a:pt x="281" y="31"/>
                  </a:cubicBezTo>
                  <a:cubicBezTo>
                    <a:pt x="281" y="31"/>
                    <a:pt x="281" y="31"/>
                    <a:pt x="281" y="31"/>
                  </a:cubicBezTo>
                  <a:cubicBezTo>
                    <a:pt x="280" y="30"/>
                    <a:pt x="280" y="30"/>
                    <a:pt x="280" y="30"/>
                  </a:cubicBezTo>
                  <a:cubicBezTo>
                    <a:pt x="277" y="30"/>
                    <a:pt x="277" y="30"/>
                    <a:pt x="277" y="30"/>
                  </a:cubicBezTo>
                  <a:cubicBezTo>
                    <a:pt x="276" y="28"/>
                    <a:pt x="276" y="28"/>
                    <a:pt x="276" y="28"/>
                  </a:cubicBezTo>
                  <a:cubicBezTo>
                    <a:pt x="276" y="28"/>
                    <a:pt x="276" y="28"/>
                    <a:pt x="276" y="28"/>
                  </a:cubicBezTo>
                  <a:cubicBezTo>
                    <a:pt x="275" y="28"/>
                    <a:pt x="275" y="28"/>
                    <a:pt x="275" y="28"/>
                  </a:cubicBezTo>
                  <a:cubicBezTo>
                    <a:pt x="275" y="28"/>
                    <a:pt x="275" y="28"/>
                    <a:pt x="275" y="28"/>
                  </a:cubicBezTo>
                  <a:cubicBezTo>
                    <a:pt x="275" y="29"/>
                    <a:pt x="275" y="29"/>
                    <a:pt x="275" y="29"/>
                  </a:cubicBezTo>
                  <a:cubicBezTo>
                    <a:pt x="275" y="29"/>
                    <a:pt x="275" y="29"/>
                    <a:pt x="275" y="29"/>
                  </a:cubicBezTo>
                  <a:cubicBezTo>
                    <a:pt x="274" y="29"/>
                    <a:pt x="274" y="29"/>
                    <a:pt x="274" y="29"/>
                  </a:cubicBezTo>
                  <a:cubicBezTo>
                    <a:pt x="275" y="31"/>
                    <a:pt x="275" y="31"/>
                    <a:pt x="275" y="31"/>
                  </a:cubicBezTo>
                  <a:cubicBezTo>
                    <a:pt x="274" y="31"/>
                    <a:pt x="274" y="31"/>
                    <a:pt x="274" y="31"/>
                  </a:cubicBezTo>
                  <a:cubicBezTo>
                    <a:pt x="274" y="31"/>
                    <a:pt x="274" y="31"/>
                    <a:pt x="274" y="31"/>
                  </a:cubicBezTo>
                  <a:cubicBezTo>
                    <a:pt x="274" y="32"/>
                    <a:pt x="274" y="32"/>
                    <a:pt x="274" y="32"/>
                  </a:cubicBezTo>
                  <a:cubicBezTo>
                    <a:pt x="273" y="32"/>
                    <a:pt x="273" y="32"/>
                    <a:pt x="273" y="32"/>
                  </a:cubicBezTo>
                  <a:cubicBezTo>
                    <a:pt x="273" y="34"/>
                    <a:pt x="273" y="34"/>
                    <a:pt x="273" y="34"/>
                  </a:cubicBezTo>
                  <a:cubicBezTo>
                    <a:pt x="274" y="34"/>
                    <a:pt x="274" y="34"/>
                    <a:pt x="274" y="34"/>
                  </a:cubicBezTo>
                  <a:cubicBezTo>
                    <a:pt x="275" y="34"/>
                    <a:pt x="275" y="34"/>
                    <a:pt x="275" y="34"/>
                  </a:cubicBezTo>
                  <a:cubicBezTo>
                    <a:pt x="276" y="35"/>
                    <a:pt x="276" y="35"/>
                    <a:pt x="276" y="35"/>
                  </a:cubicBezTo>
                  <a:cubicBezTo>
                    <a:pt x="277" y="35"/>
                    <a:pt x="277" y="35"/>
                    <a:pt x="277" y="35"/>
                  </a:cubicBezTo>
                  <a:cubicBezTo>
                    <a:pt x="277" y="35"/>
                    <a:pt x="277" y="35"/>
                    <a:pt x="277" y="35"/>
                  </a:cubicBezTo>
                  <a:cubicBezTo>
                    <a:pt x="276" y="35"/>
                    <a:pt x="276" y="35"/>
                    <a:pt x="276" y="35"/>
                  </a:cubicBezTo>
                  <a:cubicBezTo>
                    <a:pt x="275" y="35"/>
                    <a:pt x="275" y="35"/>
                    <a:pt x="275" y="35"/>
                  </a:cubicBezTo>
                  <a:cubicBezTo>
                    <a:pt x="274" y="35"/>
                    <a:pt x="274" y="35"/>
                    <a:pt x="274" y="35"/>
                  </a:cubicBezTo>
                  <a:cubicBezTo>
                    <a:pt x="273" y="35"/>
                    <a:pt x="273" y="35"/>
                    <a:pt x="273" y="35"/>
                  </a:cubicBezTo>
                  <a:cubicBezTo>
                    <a:pt x="272" y="35"/>
                    <a:pt x="272" y="35"/>
                    <a:pt x="272" y="35"/>
                  </a:cubicBezTo>
                  <a:cubicBezTo>
                    <a:pt x="271" y="36"/>
                    <a:pt x="271" y="36"/>
                    <a:pt x="271" y="36"/>
                  </a:cubicBezTo>
                  <a:cubicBezTo>
                    <a:pt x="271" y="37"/>
                    <a:pt x="271" y="37"/>
                    <a:pt x="271" y="37"/>
                  </a:cubicBezTo>
                  <a:cubicBezTo>
                    <a:pt x="272" y="37"/>
                    <a:pt x="272" y="37"/>
                    <a:pt x="272" y="37"/>
                  </a:cubicBezTo>
                  <a:cubicBezTo>
                    <a:pt x="271" y="38"/>
                    <a:pt x="271" y="38"/>
                    <a:pt x="271" y="38"/>
                  </a:cubicBezTo>
                  <a:cubicBezTo>
                    <a:pt x="271" y="38"/>
                    <a:pt x="271" y="38"/>
                    <a:pt x="271" y="38"/>
                  </a:cubicBezTo>
                  <a:cubicBezTo>
                    <a:pt x="271" y="39"/>
                    <a:pt x="271" y="39"/>
                    <a:pt x="271" y="39"/>
                  </a:cubicBezTo>
                  <a:cubicBezTo>
                    <a:pt x="271" y="39"/>
                    <a:pt x="271" y="39"/>
                    <a:pt x="271" y="39"/>
                  </a:cubicBezTo>
                  <a:cubicBezTo>
                    <a:pt x="272" y="39"/>
                    <a:pt x="272" y="39"/>
                    <a:pt x="272" y="39"/>
                  </a:cubicBezTo>
                  <a:cubicBezTo>
                    <a:pt x="273" y="39"/>
                    <a:pt x="273" y="39"/>
                    <a:pt x="273" y="39"/>
                  </a:cubicBezTo>
                  <a:cubicBezTo>
                    <a:pt x="274" y="38"/>
                    <a:pt x="274" y="38"/>
                    <a:pt x="274" y="38"/>
                  </a:cubicBezTo>
                  <a:cubicBezTo>
                    <a:pt x="274" y="38"/>
                    <a:pt x="274" y="38"/>
                    <a:pt x="274" y="38"/>
                  </a:cubicBezTo>
                  <a:cubicBezTo>
                    <a:pt x="274" y="39"/>
                    <a:pt x="274" y="39"/>
                    <a:pt x="274" y="39"/>
                  </a:cubicBezTo>
                  <a:cubicBezTo>
                    <a:pt x="273" y="39"/>
                    <a:pt x="273" y="39"/>
                    <a:pt x="273" y="39"/>
                  </a:cubicBezTo>
                  <a:cubicBezTo>
                    <a:pt x="273" y="40"/>
                    <a:pt x="273" y="40"/>
                    <a:pt x="273" y="40"/>
                  </a:cubicBezTo>
                  <a:cubicBezTo>
                    <a:pt x="273" y="40"/>
                    <a:pt x="273" y="40"/>
                    <a:pt x="273" y="40"/>
                  </a:cubicBezTo>
                  <a:cubicBezTo>
                    <a:pt x="274" y="40"/>
                    <a:pt x="274" y="40"/>
                    <a:pt x="274" y="40"/>
                  </a:cubicBezTo>
                  <a:cubicBezTo>
                    <a:pt x="275" y="40"/>
                    <a:pt x="275" y="40"/>
                    <a:pt x="275" y="40"/>
                  </a:cubicBezTo>
                  <a:cubicBezTo>
                    <a:pt x="275" y="40"/>
                    <a:pt x="275" y="40"/>
                    <a:pt x="275" y="40"/>
                  </a:cubicBezTo>
                  <a:cubicBezTo>
                    <a:pt x="276" y="39"/>
                    <a:pt x="276" y="39"/>
                    <a:pt x="276" y="39"/>
                  </a:cubicBezTo>
                  <a:cubicBezTo>
                    <a:pt x="276" y="40"/>
                    <a:pt x="276" y="40"/>
                    <a:pt x="276" y="40"/>
                  </a:cubicBezTo>
                  <a:cubicBezTo>
                    <a:pt x="275" y="40"/>
                    <a:pt x="275" y="40"/>
                    <a:pt x="275" y="40"/>
                  </a:cubicBezTo>
                  <a:cubicBezTo>
                    <a:pt x="276" y="40"/>
                    <a:pt x="276" y="40"/>
                    <a:pt x="276" y="40"/>
                  </a:cubicBezTo>
                  <a:cubicBezTo>
                    <a:pt x="277" y="40"/>
                    <a:pt x="277" y="40"/>
                    <a:pt x="277" y="40"/>
                  </a:cubicBezTo>
                  <a:cubicBezTo>
                    <a:pt x="278" y="41"/>
                    <a:pt x="278" y="41"/>
                    <a:pt x="278" y="41"/>
                  </a:cubicBezTo>
                  <a:cubicBezTo>
                    <a:pt x="277" y="41"/>
                    <a:pt x="277" y="41"/>
                    <a:pt x="277" y="41"/>
                  </a:cubicBezTo>
                  <a:cubicBezTo>
                    <a:pt x="277" y="41"/>
                    <a:pt x="277" y="41"/>
                    <a:pt x="277" y="41"/>
                  </a:cubicBezTo>
                  <a:cubicBezTo>
                    <a:pt x="277" y="42"/>
                    <a:pt x="277" y="42"/>
                    <a:pt x="277" y="42"/>
                  </a:cubicBezTo>
                  <a:cubicBezTo>
                    <a:pt x="278" y="41"/>
                    <a:pt x="278" y="41"/>
                    <a:pt x="278" y="41"/>
                  </a:cubicBezTo>
                  <a:cubicBezTo>
                    <a:pt x="279" y="42"/>
                    <a:pt x="279" y="42"/>
                    <a:pt x="279" y="42"/>
                  </a:cubicBezTo>
                  <a:cubicBezTo>
                    <a:pt x="282" y="42"/>
                    <a:pt x="282" y="42"/>
                    <a:pt x="282" y="42"/>
                  </a:cubicBezTo>
                  <a:cubicBezTo>
                    <a:pt x="282" y="43"/>
                    <a:pt x="282" y="43"/>
                    <a:pt x="282" y="43"/>
                  </a:cubicBezTo>
                  <a:cubicBezTo>
                    <a:pt x="280" y="43"/>
                    <a:pt x="280" y="43"/>
                    <a:pt x="280" y="43"/>
                  </a:cubicBezTo>
                  <a:cubicBezTo>
                    <a:pt x="279" y="43"/>
                    <a:pt x="279" y="43"/>
                    <a:pt x="279" y="43"/>
                  </a:cubicBezTo>
                  <a:cubicBezTo>
                    <a:pt x="278" y="42"/>
                    <a:pt x="278" y="42"/>
                    <a:pt x="278" y="42"/>
                  </a:cubicBezTo>
                  <a:cubicBezTo>
                    <a:pt x="277" y="42"/>
                    <a:pt x="277" y="42"/>
                    <a:pt x="277" y="42"/>
                  </a:cubicBezTo>
                  <a:cubicBezTo>
                    <a:pt x="277" y="43"/>
                    <a:pt x="277" y="43"/>
                    <a:pt x="277" y="43"/>
                  </a:cubicBezTo>
                  <a:cubicBezTo>
                    <a:pt x="278" y="43"/>
                    <a:pt x="278" y="43"/>
                    <a:pt x="278" y="43"/>
                  </a:cubicBezTo>
                  <a:cubicBezTo>
                    <a:pt x="280" y="44"/>
                    <a:pt x="280" y="44"/>
                    <a:pt x="280" y="44"/>
                  </a:cubicBezTo>
                  <a:cubicBezTo>
                    <a:pt x="281" y="44"/>
                    <a:pt x="281" y="44"/>
                    <a:pt x="281" y="44"/>
                  </a:cubicBezTo>
                  <a:cubicBezTo>
                    <a:pt x="282" y="44"/>
                    <a:pt x="282" y="44"/>
                    <a:pt x="282" y="44"/>
                  </a:cubicBezTo>
                  <a:cubicBezTo>
                    <a:pt x="280" y="44"/>
                    <a:pt x="280" y="44"/>
                    <a:pt x="280" y="44"/>
                  </a:cubicBezTo>
                  <a:cubicBezTo>
                    <a:pt x="279" y="44"/>
                    <a:pt x="279" y="44"/>
                    <a:pt x="279" y="44"/>
                  </a:cubicBezTo>
                  <a:cubicBezTo>
                    <a:pt x="278" y="44"/>
                    <a:pt x="278" y="44"/>
                    <a:pt x="278" y="44"/>
                  </a:cubicBezTo>
                  <a:cubicBezTo>
                    <a:pt x="277" y="44"/>
                    <a:pt x="277" y="44"/>
                    <a:pt x="277" y="44"/>
                  </a:cubicBezTo>
                  <a:cubicBezTo>
                    <a:pt x="276" y="43"/>
                    <a:pt x="276" y="43"/>
                    <a:pt x="276" y="43"/>
                  </a:cubicBezTo>
                  <a:cubicBezTo>
                    <a:pt x="275" y="43"/>
                    <a:pt x="275" y="43"/>
                    <a:pt x="275" y="43"/>
                  </a:cubicBezTo>
                  <a:cubicBezTo>
                    <a:pt x="274" y="42"/>
                    <a:pt x="274" y="42"/>
                    <a:pt x="274" y="42"/>
                  </a:cubicBezTo>
                  <a:cubicBezTo>
                    <a:pt x="273" y="42"/>
                    <a:pt x="273" y="42"/>
                    <a:pt x="273" y="42"/>
                  </a:cubicBezTo>
                  <a:cubicBezTo>
                    <a:pt x="273" y="43"/>
                    <a:pt x="273" y="43"/>
                    <a:pt x="273" y="43"/>
                  </a:cubicBezTo>
                  <a:cubicBezTo>
                    <a:pt x="272" y="43"/>
                    <a:pt x="272" y="43"/>
                    <a:pt x="272" y="43"/>
                  </a:cubicBezTo>
                  <a:cubicBezTo>
                    <a:pt x="271" y="43"/>
                    <a:pt x="271" y="43"/>
                    <a:pt x="271" y="43"/>
                  </a:cubicBezTo>
                  <a:cubicBezTo>
                    <a:pt x="271" y="45"/>
                    <a:pt x="271" y="45"/>
                    <a:pt x="271" y="45"/>
                  </a:cubicBezTo>
                  <a:cubicBezTo>
                    <a:pt x="272" y="46"/>
                    <a:pt x="272" y="46"/>
                    <a:pt x="272" y="46"/>
                  </a:cubicBezTo>
                  <a:cubicBezTo>
                    <a:pt x="272" y="47"/>
                    <a:pt x="272" y="47"/>
                    <a:pt x="272" y="47"/>
                  </a:cubicBezTo>
                  <a:cubicBezTo>
                    <a:pt x="271" y="47"/>
                    <a:pt x="271" y="47"/>
                    <a:pt x="271" y="47"/>
                  </a:cubicBezTo>
                  <a:cubicBezTo>
                    <a:pt x="271" y="46"/>
                    <a:pt x="271" y="46"/>
                    <a:pt x="271" y="46"/>
                  </a:cubicBezTo>
                  <a:cubicBezTo>
                    <a:pt x="270" y="46"/>
                    <a:pt x="270" y="46"/>
                    <a:pt x="270" y="46"/>
                  </a:cubicBezTo>
                  <a:cubicBezTo>
                    <a:pt x="270" y="47"/>
                    <a:pt x="270" y="47"/>
                    <a:pt x="270" y="47"/>
                  </a:cubicBezTo>
                  <a:cubicBezTo>
                    <a:pt x="270" y="48"/>
                    <a:pt x="270" y="48"/>
                    <a:pt x="270" y="48"/>
                  </a:cubicBezTo>
                  <a:cubicBezTo>
                    <a:pt x="270" y="49"/>
                    <a:pt x="270" y="49"/>
                    <a:pt x="270" y="49"/>
                  </a:cubicBezTo>
                  <a:cubicBezTo>
                    <a:pt x="271" y="48"/>
                    <a:pt x="271" y="48"/>
                    <a:pt x="271" y="48"/>
                  </a:cubicBezTo>
                  <a:cubicBezTo>
                    <a:pt x="271" y="48"/>
                    <a:pt x="271" y="48"/>
                    <a:pt x="271" y="48"/>
                  </a:cubicBezTo>
                  <a:cubicBezTo>
                    <a:pt x="272" y="49"/>
                    <a:pt x="272" y="49"/>
                    <a:pt x="272" y="49"/>
                  </a:cubicBezTo>
                  <a:cubicBezTo>
                    <a:pt x="273" y="49"/>
                    <a:pt x="273" y="49"/>
                    <a:pt x="273" y="49"/>
                  </a:cubicBezTo>
                  <a:cubicBezTo>
                    <a:pt x="272" y="50"/>
                    <a:pt x="272" y="50"/>
                    <a:pt x="272" y="50"/>
                  </a:cubicBezTo>
                  <a:cubicBezTo>
                    <a:pt x="271" y="50"/>
                    <a:pt x="271" y="50"/>
                    <a:pt x="271" y="50"/>
                  </a:cubicBezTo>
                  <a:cubicBezTo>
                    <a:pt x="271" y="49"/>
                    <a:pt x="271" y="49"/>
                    <a:pt x="271" y="49"/>
                  </a:cubicBezTo>
                  <a:cubicBezTo>
                    <a:pt x="269" y="49"/>
                    <a:pt x="269" y="49"/>
                    <a:pt x="269" y="49"/>
                  </a:cubicBezTo>
                  <a:cubicBezTo>
                    <a:pt x="269" y="51"/>
                    <a:pt x="269" y="51"/>
                    <a:pt x="269" y="51"/>
                  </a:cubicBezTo>
                  <a:cubicBezTo>
                    <a:pt x="270" y="51"/>
                    <a:pt x="270" y="51"/>
                    <a:pt x="270" y="51"/>
                  </a:cubicBezTo>
                  <a:cubicBezTo>
                    <a:pt x="270" y="51"/>
                    <a:pt x="270" y="51"/>
                    <a:pt x="270" y="51"/>
                  </a:cubicBezTo>
                  <a:cubicBezTo>
                    <a:pt x="270" y="51"/>
                    <a:pt x="270" y="51"/>
                    <a:pt x="270" y="51"/>
                  </a:cubicBezTo>
                  <a:cubicBezTo>
                    <a:pt x="270" y="53"/>
                    <a:pt x="270" y="53"/>
                    <a:pt x="270" y="53"/>
                  </a:cubicBezTo>
                  <a:cubicBezTo>
                    <a:pt x="270" y="53"/>
                    <a:pt x="270" y="53"/>
                    <a:pt x="270" y="53"/>
                  </a:cubicBezTo>
                  <a:cubicBezTo>
                    <a:pt x="271" y="53"/>
                    <a:pt x="271" y="53"/>
                    <a:pt x="271" y="53"/>
                  </a:cubicBezTo>
                  <a:cubicBezTo>
                    <a:pt x="271" y="54"/>
                    <a:pt x="271" y="54"/>
                    <a:pt x="271" y="54"/>
                  </a:cubicBezTo>
                  <a:cubicBezTo>
                    <a:pt x="272" y="54"/>
                    <a:pt x="272" y="54"/>
                    <a:pt x="272" y="54"/>
                  </a:cubicBezTo>
                  <a:cubicBezTo>
                    <a:pt x="274" y="56"/>
                    <a:pt x="274" y="56"/>
                    <a:pt x="274" y="56"/>
                  </a:cubicBezTo>
                  <a:cubicBezTo>
                    <a:pt x="275" y="55"/>
                    <a:pt x="275" y="55"/>
                    <a:pt x="275" y="55"/>
                  </a:cubicBezTo>
                  <a:cubicBezTo>
                    <a:pt x="275" y="55"/>
                    <a:pt x="275" y="55"/>
                    <a:pt x="275" y="55"/>
                  </a:cubicBezTo>
                  <a:cubicBezTo>
                    <a:pt x="275" y="54"/>
                    <a:pt x="275" y="54"/>
                    <a:pt x="275" y="54"/>
                  </a:cubicBezTo>
                  <a:cubicBezTo>
                    <a:pt x="276" y="54"/>
                    <a:pt x="276" y="54"/>
                    <a:pt x="276" y="54"/>
                  </a:cubicBezTo>
                  <a:cubicBezTo>
                    <a:pt x="277" y="55"/>
                    <a:pt x="277" y="55"/>
                    <a:pt x="277" y="55"/>
                  </a:cubicBezTo>
                  <a:cubicBezTo>
                    <a:pt x="276" y="55"/>
                    <a:pt x="276" y="55"/>
                    <a:pt x="276" y="55"/>
                  </a:cubicBezTo>
                  <a:cubicBezTo>
                    <a:pt x="276" y="56"/>
                    <a:pt x="276" y="56"/>
                    <a:pt x="276" y="56"/>
                  </a:cubicBezTo>
                  <a:cubicBezTo>
                    <a:pt x="277" y="56"/>
                    <a:pt x="277" y="56"/>
                    <a:pt x="277" y="56"/>
                  </a:cubicBezTo>
                  <a:cubicBezTo>
                    <a:pt x="278" y="54"/>
                    <a:pt x="278" y="54"/>
                    <a:pt x="278" y="54"/>
                  </a:cubicBezTo>
                  <a:cubicBezTo>
                    <a:pt x="278" y="52"/>
                    <a:pt x="278" y="52"/>
                    <a:pt x="278" y="52"/>
                  </a:cubicBezTo>
                  <a:cubicBezTo>
                    <a:pt x="278" y="51"/>
                    <a:pt x="278" y="51"/>
                    <a:pt x="278" y="51"/>
                  </a:cubicBezTo>
                  <a:cubicBezTo>
                    <a:pt x="279" y="50"/>
                    <a:pt x="279" y="50"/>
                    <a:pt x="279" y="50"/>
                  </a:cubicBezTo>
                  <a:cubicBezTo>
                    <a:pt x="279" y="50"/>
                    <a:pt x="279" y="50"/>
                    <a:pt x="279" y="50"/>
                  </a:cubicBezTo>
                  <a:cubicBezTo>
                    <a:pt x="279" y="51"/>
                    <a:pt x="279" y="51"/>
                    <a:pt x="279" y="51"/>
                  </a:cubicBezTo>
                  <a:cubicBezTo>
                    <a:pt x="278" y="52"/>
                    <a:pt x="278" y="52"/>
                    <a:pt x="278" y="52"/>
                  </a:cubicBezTo>
                  <a:cubicBezTo>
                    <a:pt x="278" y="53"/>
                    <a:pt x="278" y="53"/>
                    <a:pt x="278" y="53"/>
                  </a:cubicBezTo>
                  <a:cubicBezTo>
                    <a:pt x="278" y="54"/>
                    <a:pt x="278" y="54"/>
                    <a:pt x="278" y="54"/>
                  </a:cubicBezTo>
                  <a:cubicBezTo>
                    <a:pt x="278" y="55"/>
                    <a:pt x="278" y="55"/>
                    <a:pt x="278" y="55"/>
                  </a:cubicBezTo>
                  <a:cubicBezTo>
                    <a:pt x="278" y="56"/>
                    <a:pt x="278" y="56"/>
                    <a:pt x="278" y="56"/>
                  </a:cubicBezTo>
                  <a:cubicBezTo>
                    <a:pt x="278" y="57"/>
                    <a:pt x="278" y="57"/>
                    <a:pt x="278" y="57"/>
                  </a:cubicBezTo>
                  <a:cubicBezTo>
                    <a:pt x="278" y="57"/>
                    <a:pt x="278" y="57"/>
                    <a:pt x="278" y="57"/>
                  </a:cubicBezTo>
                  <a:close/>
                  <a:moveTo>
                    <a:pt x="281" y="22"/>
                  </a:moveTo>
                  <a:cubicBezTo>
                    <a:pt x="281" y="21"/>
                    <a:pt x="281" y="21"/>
                    <a:pt x="281" y="21"/>
                  </a:cubicBezTo>
                  <a:cubicBezTo>
                    <a:pt x="281" y="21"/>
                    <a:pt x="281" y="21"/>
                    <a:pt x="281" y="21"/>
                  </a:cubicBezTo>
                  <a:cubicBezTo>
                    <a:pt x="282" y="22"/>
                    <a:pt x="282" y="22"/>
                    <a:pt x="282" y="22"/>
                  </a:cubicBezTo>
                  <a:cubicBezTo>
                    <a:pt x="282" y="22"/>
                    <a:pt x="282" y="22"/>
                    <a:pt x="282" y="22"/>
                  </a:cubicBezTo>
                  <a:cubicBezTo>
                    <a:pt x="283" y="22"/>
                    <a:pt x="283" y="22"/>
                    <a:pt x="283" y="22"/>
                  </a:cubicBezTo>
                  <a:cubicBezTo>
                    <a:pt x="282" y="22"/>
                    <a:pt x="282" y="22"/>
                    <a:pt x="282" y="22"/>
                  </a:cubicBezTo>
                  <a:cubicBezTo>
                    <a:pt x="282" y="22"/>
                    <a:pt x="282" y="22"/>
                    <a:pt x="282" y="22"/>
                  </a:cubicBezTo>
                  <a:cubicBezTo>
                    <a:pt x="281" y="22"/>
                    <a:pt x="281" y="22"/>
                    <a:pt x="281" y="22"/>
                  </a:cubicBezTo>
                  <a:cubicBezTo>
                    <a:pt x="281" y="22"/>
                    <a:pt x="281" y="22"/>
                    <a:pt x="281" y="22"/>
                  </a:cubicBezTo>
                  <a:close/>
                  <a:moveTo>
                    <a:pt x="281" y="57"/>
                  </a:moveTo>
                  <a:cubicBezTo>
                    <a:pt x="281" y="56"/>
                    <a:pt x="281" y="56"/>
                    <a:pt x="281" y="56"/>
                  </a:cubicBezTo>
                  <a:cubicBezTo>
                    <a:pt x="282" y="55"/>
                    <a:pt x="282" y="55"/>
                    <a:pt x="282" y="55"/>
                  </a:cubicBezTo>
                  <a:cubicBezTo>
                    <a:pt x="282" y="55"/>
                    <a:pt x="282" y="55"/>
                    <a:pt x="282" y="55"/>
                  </a:cubicBezTo>
                  <a:cubicBezTo>
                    <a:pt x="283" y="55"/>
                    <a:pt x="283" y="55"/>
                    <a:pt x="283" y="55"/>
                  </a:cubicBezTo>
                  <a:cubicBezTo>
                    <a:pt x="283" y="55"/>
                    <a:pt x="283" y="55"/>
                    <a:pt x="283" y="55"/>
                  </a:cubicBezTo>
                  <a:cubicBezTo>
                    <a:pt x="283" y="55"/>
                    <a:pt x="283" y="55"/>
                    <a:pt x="283" y="55"/>
                  </a:cubicBezTo>
                  <a:cubicBezTo>
                    <a:pt x="282" y="56"/>
                    <a:pt x="282" y="56"/>
                    <a:pt x="282" y="56"/>
                  </a:cubicBezTo>
                  <a:cubicBezTo>
                    <a:pt x="282" y="57"/>
                    <a:pt x="282" y="57"/>
                    <a:pt x="282" y="57"/>
                  </a:cubicBezTo>
                  <a:cubicBezTo>
                    <a:pt x="281" y="57"/>
                    <a:pt x="281" y="57"/>
                    <a:pt x="281" y="57"/>
                  </a:cubicBezTo>
                  <a:close/>
                  <a:moveTo>
                    <a:pt x="290" y="49"/>
                  </a:moveTo>
                  <a:cubicBezTo>
                    <a:pt x="291" y="48"/>
                    <a:pt x="291" y="48"/>
                    <a:pt x="291" y="48"/>
                  </a:cubicBezTo>
                  <a:cubicBezTo>
                    <a:pt x="292" y="48"/>
                    <a:pt x="292" y="48"/>
                    <a:pt x="292" y="48"/>
                  </a:cubicBezTo>
                  <a:cubicBezTo>
                    <a:pt x="293" y="47"/>
                    <a:pt x="293" y="47"/>
                    <a:pt x="293" y="47"/>
                  </a:cubicBezTo>
                  <a:cubicBezTo>
                    <a:pt x="294" y="48"/>
                    <a:pt x="294" y="48"/>
                    <a:pt x="294" y="48"/>
                  </a:cubicBezTo>
                  <a:cubicBezTo>
                    <a:pt x="295" y="48"/>
                    <a:pt x="295" y="48"/>
                    <a:pt x="295" y="48"/>
                  </a:cubicBezTo>
                  <a:cubicBezTo>
                    <a:pt x="294" y="49"/>
                    <a:pt x="294" y="49"/>
                    <a:pt x="294" y="49"/>
                  </a:cubicBezTo>
                  <a:cubicBezTo>
                    <a:pt x="293" y="49"/>
                    <a:pt x="293" y="49"/>
                    <a:pt x="293" y="49"/>
                  </a:cubicBezTo>
                  <a:cubicBezTo>
                    <a:pt x="292" y="49"/>
                    <a:pt x="292" y="49"/>
                    <a:pt x="292" y="49"/>
                  </a:cubicBezTo>
                  <a:cubicBezTo>
                    <a:pt x="291" y="50"/>
                    <a:pt x="291" y="50"/>
                    <a:pt x="291" y="50"/>
                  </a:cubicBezTo>
                  <a:cubicBezTo>
                    <a:pt x="291" y="49"/>
                    <a:pt x="291" y="49"/>
                    <a:pt x="291" y="49"/>
                  </a:cubicBezTo>
                  <a:cubicBezTo>
                    <a:pt x="290" y="49"/>
                    <a:pt x="290" y="49"/>
                    <a:pt x="290" y="49"/>
                  </a:cubicBezTo>
                  <a:close/>
                  <a:moveTo>
                    <a:pt x="357" y="2"/>
                  </a:moveTo>
                  <a:cubicBezTo>
                    <a:pt x="357" y="1"/>
                    <a:pt x="357" y="1"/>
                    <a:pt x="357" y="1"/>
                  </a:cubicBezTo>
                  <a:cubicBezTo>
                    <a:pt x="358" y="1"/>
                    <a:pt x="358" y="1"/>
                    <a:pt x="358" y="1"/>
                  </a:cubicBezTo>
                  <a:cubicBezTo>
                    <a:pt x="358" y="2"/>
                    <a:pt x="358" y="2"/>
                    <a:pt x="358" y="2"/>
                  </a:cubicBezTo>
                  <a:cubicBezTo>
                    <a:pt x="358" y="2"/>
                    <a:pt x="358" y="2"/>
                    <a:pt x="358" y="2"/>
                  </a:cubicBezTo>
                  <a:cubicBezTo>
                    <a:pt x="357" y="2"/>
                    <a:pt x="357" y="2"/>
                    <a:pt x="357" y="2"/>
                  </a:cubicBezTo>
                  <a:close/>
                  <a:moveTo>
                    <a:pt x="325" y="58"/>
                  </a:moveTo>
                  <a:cubicBezTo>
                    <a:pt x="325" y="59"/>
                    <a:pt x="325" y="59"/>
                    <a:pt x="325" y="59"/>
                  </a:cubicBezTo>
                  <a:cubicBezTo>
                    <a:pt x="325" y="59"/>
                    <a:pt x="325" y="59"/>
                    <a:pt x="325" y="59"/>
                  </a:cubicBezTo>
                  <a:cubicBezTo>
                    <a:pt x="326" y="59"/>
                    <a:pt x="326" y="59"/>
                    <a:pt x="326" y="59"/>
                  </a:cubicBezTo>
                  <a:cubicBezTo>
                    <a:pt x="326" y="59"/>
                    <a:pt x="326" y="59"/>
                    <a:pt x="326" y="59"/>
                  </a:cubicBezTo>
                  <a:cubicBezTo>
                    <a:pt x="325" y="58"/>
                    <a:pt x="325" y="58"/>
                    <a:pt x="325" y="58"/>
                  </a:cubicBezTo>
                  <a:cubicBezTo>
                    <a:pt x="325" y="58"/>
                    <a:pt x="325" y="58"/>
                    <a:pt x="325" y="58"/>
                  </a:cubicBezTo>
                  <a:close/>
                  <a:moveTo>
                    <a:pt x="309" y="67"/>
                  </a:moveTo>
                  <a:cubicBezTo>
                    <a:pt x="309" y="68"/>
                    <a:pt x="309" y="68"/>
                    <a:pt x="309" y="68"/>
                  </a:cubicBezTo>
                  <a:cubicBezTo>
                    <a:pt x="310" y="68"/>
                    <a:pt x="310" y="68"/>
                    <a:pt x="310" y="68"/>
                  </a:cubicBezTo>
                  <a:cubicBezTo>
                    <a:pt x="310" y="67"/>
                    <a:pt x="310" y="67"/>
                    <a:pt x="310" y="67"/>
                  </a:cubicBezTo>
                  <a:cubicBezTo>
                    <a:pt x="309" y="67"/>
                    <a:pt x="309" y="67"/>
                    <a:pt x="309" y="67"/>
                  </a:cubicBezTo>
                  <a:close/>
                  <a:moveTo>
                    <a:pt x="287" y="67"/>
                  </a:moveTo>
                  <a:cubicBezTo>
                    <a:pt x="286" y="66"/>
                    <a:pt x="286" y="66"/>
                    <a:pt x="286" y="66"/>
                  </a:cubicBezTo>
                  <a:cubicBezTo>
                    <a:pt x="286" y="65"/>
                    <a:pt x="286" y="65"/>
                    <a:pt x="286" y="65"/>
                  </a:cubicBezTo>
                  <a:cubicBezTo>
                    <a:pt x="287" y="65"/>
                    <a:pt x="287" y="65"/>
                    <a:pt x="287" y="65"/>
                  </a:cubicBezTo>
                  <a:cubicBezTo>
                    <a:pt x="287" y="66"/>
                    <a:pt x="287" y="66"/>
                    <a:pt x="287" y="66"/>
                  </a:cubicBezTo>
                  <a:cubicBezTo>
                    <a:pt x="287" y="67"/>
                    <a:pt x="287" y="67"/>
                    <a:pt x="287" y="67"/>
                  </a:cubicBezTo>
                  <a:cubicBezTo>
                    <a:pt x="287" y="67"/>
                    <a:pt x="287" y="67"/>
                    <a:pt x="287" y="67"/>
                  </a:cubicBezTo>
                  <a:cubicBezTo>
                    <a:pt x="287" y="67"/>
                    <a:pt x="287" y="67"/>
                    <a:pt x="287" y="67"/>
                  </a:cubicBezTo>
                  <a:close/>
                  <a:moveTo>
                    <a:pt x="280" y="79"/>
                  </a:moveTo>
                  <a:cubicBezTo>
                    <a:pt x="280" y="78"/>
                    <a:pt x="280" y="78"/>
                    <a:pt x="280" y="78"/>
                  </a:cubicBezTo>
                  <a:cubicBezTo>
                    <a:pt x="280" y="78"/>
                    <a:pt x="280" y="78"/>
                    <a:pt x="280" y="78"/>
                  </a:cubicBezTo>
                  <a:cubicBezTo>
                    <a:pt x="280" y="77"/>
                    <a:pt x="280" y="77"/>
                    <a:pt x="280" y="77"/>
                  </a:cubicBezTo>
                  <a:cubicBezTo>
                    <a:pt x="280" y="77"/>
                    <a:pt x="280" y="77"/>
                    <a:pt x="280" y="77"/>
                  </a:cubicBezTo>
                  <a:cubicBezTo>
                    <a:pt x="279" y="77"/>
                    <a:pt x="279" y="77"/>
                    <a:pt x="279" y="77"/>
                  </a:cubicBezTo>
                  <a:cubicBezTo>
                    <a:pt x="279" y="78"/>
                    <a:pt x="279" y="78"/>
                    <a:pt x="279" y="78"/>
                  </a:cubicBezTo>
                  <a:cubicBezTo>
                    <a:pt x="279" y="79"/>
                    <a:pt x="279" y="79"/>
                    <a:pt x="279" y="79"/>
                  </a:cubicBezTo>
                  <a:cubicBezTo>
                    <a:pt x="280" y="80"/>
                    <a:pt x="280" y="80"/>
                    <a:pt x="280" y="80"/>
                  </a:cubicBezTo>
                  <a:cubicBezTo>
                    <a:pt x="280" y="81"/>
                    <a:pt x="280" y="81"/>
                    <a:pt x="280" y="81"/>
                  </a:cubicBezTo>
                  <a:cubicBezTo>
                    <a:pt x="279" y="81"/>
                    <a:pt x="279" y="81"/>
                    <a:pt x="279" y="81"/>
                  </a:cubicBezTo>
                  <a:cubicBezTo>
                    <a:pt x="279" y="80"/>
                    <a:pt x="279" y="80"/>
                    <a:pt x="279" y="80"/>
                  </a:cubicBezTo>
                  <a:cubicBezTo>
                    <a:pt x="277" y="80"/>
                    <a:pt x="277" y="80"/>
                    <a:pt x="277" y="80"/>
                  </a:cubicBezTo>
                  <a:cubicBezTo>
                    <a:pt x="277" y="80"/>
                    <a:pt x="277" y="80"/>
                    <a:pt x="277" y="80"/>
                  </a:cubicBezTo>
                  <a:cubicBezTo>
                    <a:pt x="276" y="80"/>
                    <a:pt x="276" y="80"/>
                    <a:pt x="276" y="80"/>
                  </a:cubicBezTo>
                  <a:cubicBezTo>
                    <a:pt x="275" y="79"/>
                    <a:pt x="275" y="79"/>
                    <a:pt x="275" y="79"/>
                  </a:cubicBezTo>
                  <a:cubicBezTo>
                    <a:pt x="275" y="79"/>
                    <a:pt x="275" y="79"/>
                    <a:pt x="275" y="79"/>
                  </a:cubicBezTo>
                  <a:cubicBezTo>
                    <a:pt x="274" y="79"/>
                    <a:pt x="274" y="79"/>
                    <a:pt x="274" y="79"/>
                  </a:cubicBezTo>
                  <a:cubicBezTo>
                    <a:pt x="274" y="78"/>
                    <a:pt x="274" y="78"/>
                    <a:pt x="274" y="78"/>
                  </a:cubicBezTo>
                  <a:cubicBezTo>
                    <a:pt x="274" y="78"/>
                    <a:pt x="274" y="78"/>
                    <a:pt x="274" y="78"/>
                  </a:cubicBezTo>
                  <a:cubicBezTo>
                    <a:pt x="274" y="78"/>
                    <a:pt x="274" y="78"/>
                    <a:pt x="274" y="78"/>
                  </a:cubicBezTo>
                  <a:cubicBezTo>
                    <a:pt x="274" y="77"/>
                    <a:pt x="274" y="77"/>
                    <a:pt x="274" y="77"/>
                  </a:cubicBezTo>
                  <a:cubicBezTo>
                    <a:pt x="274" y="77"/>
                    <a:pt x="274" y="77"/>
                    <a:pt x="274" y="77"/>
                  </a:cubicBezTo>
                  <a:cubicBezTo>
                    <a:pt x="275" y="77"/>
                    <a:pt x="275" y="77"/>
                    <a:pt x="275" y="77"/>
                  </a:cubicBezTo>
                  <a:cubicBezTo>
                    <a:pt x="275" y="76"/>
                    <a:pt x="275" y="76"/>
                    <a:pt x="275" y="76"/>
                  </a:cubicBezTo>
                  <a:cubicBezTo>
                    <a:pt x="274" y="75"/>
                    <a:pt x="274" y="75"/>
                    <a:pt x="274" y="75"/>
                  </a:cubicBezTo>
                  <a:cubicBezTo>
                    <a:pt x="274" y="75"/>
                    <a:pt x="274" y="75"/>
                    <a:pt x="274" y="75"/>
                  </a:cubicBezTo>
                  <a:cubicBezTo>
                    <a:pt x="274" y="75"/>
                    <a:pt x="274" y="75"/>
                    <a:pt x="274" y="75"/>
                  </a:cubicBezTo>
                  <a:cubicBezTo>
                    <a:pt x="274" y="76"/>
                    <a:pt x="274" y="76"/>
                    <a:pt x="274" y="76"/>
                  </a:cubicBezTo>
                  <a:cubicBezTo>
                    <a:pt x="274" y="76"/>
                    <a:pt x="274" y="76"/>
                    <a:pt x="274" y="76"/>
                  </a:cubicBezTo>
                  <a:cubicBezTo>
                    <a:pt x="274" y="77"/>
                    <a:pt x="274" y="77"/>
                    <a:pt x="274" y="77"/>
                  </a:cubicBezTo>
                  <a:cubicBezTo>
                    <a:pt x="273" y="77"/>
                    <a:pt x="273" y="77"/>
                    <a:pt x="273" y="77"/>
                  </a:cubicBezTo>
                  <a:cubicBezTo>
                    <a:pt x="273" y="77"/>
                    <a:pt x="273" y="77"/>
                    <a:pt x="273" y="77"/>
                  </a:cubicBezTo>
                  <a:cubicBezTo>
                    <a:pt x="273" y="77"/>
                    <a:pt x="273" y="77"/>
                    <a:pt x="273" y="77"/>
                  </a:cubicBezTo>
                  <a:cubicBezTo>
                    <a:pt x="273" y="78"/>
                    <a:pt x="273" y="78"/>
                    <a:pt x="273" y="78"/>
                  </a:cubicBezTo>
                  <a:cubicBezTo>
                    <a:pt x="273" y="78"/>
                    <a:pt x="273" y="78"/>
                    <a:pt x="273" y="78"/>
                  </a:cubicBezTo>
                  <a:cubicBezTo>
                    <a:pt x="272" y="78"/>
                    <a:pt x="272" y="78"/>
                    <a:pt x="272" y="78"/>
                  </a:cubicBezTo>
                  <a:cubicBezTo>
                    <a:pt x="272" y="77"/>
                    <a:pt x="272" y="77"/>
                    <a:pt x="272" y="77"/>
                  </a:cubicBezTo>
                  <a:cubicBezTo>
                    <a:pt x="272" y="77"/>
                    <a:pt x="272" y="77"/>
                    <a:pt x="272" y="77"/>
                  </a:cubicBezTo>
                  <a:cubicBezTo>
                    <a:pt x="272" y="76"/>
                    <a:pt x="272" y="76"/>
                    <a:pt x="272" y="76"/>
                  </a:cubicBezTo>
                  <a:cubicBezTo>
                    <a:pt x="272" y="75"/>
                    <a:pt x="272" y="75"/>
                    <a:pt x="272" y="75"/>
                  </a:cubicBezTo>
                  <a:cubicBezTo>
                    <a:pt x="272" y="75"/>
                    <a:pt x="272" y="75"/>
                    <a:pt x="272" y="75"/>
                  </a:cubicBezTo>
                  <a:cubicBezTo>
                    <a:pt x="272" y="74"/>
                    <a:pt x="272" y="74"/>
                    <a:pt x="272" y="74"/>
                  </a:cubicBezTo>
                  <a:cubicBezTo>
                    <a:pt x="272" y="75"/>
                    <a:pt x="272" y="75"/>
                    <a:pt x="272" y="75"/>
                  </a:cubicBezTo>
                  <a:cubicBezTo>
                    <a:pt x="271" y="75"/>
                    <a:pt x="271" y="75"/>
                    <a:pt x="271" y="75"/>
                  </a:cubicBezTo>
                  <a:cubicBezTo>
                    <a:pt x="271" y="76"/>
                    <a:pt x="271" y="76"/>
                    <a:pt x="271" y="76"/>
                  </a:cubicBezTo>
                  <a:cubicBezTo>
                    <a:pt x="271" y="76"/>
                    <a:pt x="271" y="76"/>
                    <a:pt x="271" y="76"/>
                  </a:cubicBezTo>
                  <a:cubicBezTo>
                    <a:pt x="271" y="77"/>
                    <a:pt x="271" y="77"/>
                    <a:pt x="271" y="77"/>
                  </a:cubicBezTo>
                  <a:cubicBezTo>
                    <a:pt x="270" y="77"/>
                    <a:pt x="270" y="77"/>
                    <a:pt x="270" y="77"/>
                  </a:cubicBezTo>
                  <a:cubicBezTo>
                    <a:pt x="269" y="77"/>
                    <a:pt x="269" y="77"/>
                    <a:pt x="269" y="77"/>
                  </a:cubicBezTo>
                  <a:cubicBezTo>
                    <a:pt x="269" y="77"/>
                    <a:pt x="269" y="77"/>
                    <a:pt x="269" y="77"/>
                  </a:cubicBezTo>
                  <a:cubicBezTo>
                    <a:pt x="269" y="76"/>
                    <a:pt x="269" y="76"/>
                    <a:pt x="269" y="76"/>
                  </a:cubicBezTo>
                  <a:cubicBezTo>
                    <a:pt x="269" y="76"/>
                    <a:pt x="269" y="76"/>
                    <a:pt x="269" y="76"/>
                  </a:cubicBezTo>
                  <a:cubicBezTo>
                    <a:pt x="269" y="75"/>
                    <a:pt x="269" y="75"/>
                    <a:pt x="269" y="75"/>
                  </a:cubicBezTo>
                  <a:cubicBezTo>
                    <a:pt x="269" y="74"/>
                    <a:pt x="269" y="74"/>
                    <a:pt x="269" y="74"/>
                  </a:cubicBezTo>
                  <a:cubicBezTo>
                    <a:pt x="269" y="74"/>
                    <a:pt x="269" y="74"/>
                    <a:pt x="269" y="74"/>
                  </a:cubicBezTo>
                  <a:cubicBezTo>
                    <a:pt x="270" y="72"/>
                    <a:pt x="270" y="72"/>
                    <a:pt x="270" y="72"/>
                  </a:cubicBezTo>
                  <a:cubicBezTo>
                    <a:pt x="270" y="72"/>
                    <a:pt x="270" y="72"/>
                    <a:pt x="270" y="72"/>
                  </a:cubicBezTo>
                  <a:cubicBezTo>
                    <a:pt x="269" y="73"/>
                    <a:pt x="269" y="73"/>
                    <a:pt x="269" y="73"/>
                  </a:cubicBezTo>
                  <a:cubicBezTo>
                    <a:pt x="269" y="74"/>
                    <a:pt x="269" y="74"/>
                    <a:pt x="269" y="74"/>
                  </a:cubicBezTo>
                  <a:cubicBezTo>
                    <a:pt x="269" y="75"/>
                    <a:pt x="269" y="75"/>
                    <a:pt x="269" y="75"/>
                  </a:cubicBezTo>
                  <a:cubicBezTo>
                    <a:pt x="268" y="76"/>
                    <a:pt x="268" y="76"/>
                    <a:pt x="268" y="76"/>
                  </a:cubicBezTo>
                  <a:cubicBezTo>
                    <a:pt x="268" y="76"/>
                    <a:pt x="268" y="76"/>
                    <a:pt x="268" y="76"/>
                  </a:cubicBezTo>
                  <a:cubicBezTo>
                    <a:pt x="268" y="75"/>
                    <a:pt x="268" y="75"/>
                    <a:pt x="268" y="75"/>
                  </a:cubicBezTo>
                  <a:cubicBezTo>
                    <a:pt x="268" y="75"/>
                    <a:pt x="268" y="75"/>
                    <a:pt x="268" y="75"/>
                  </a:cubicBezTo>
                  <a:cubicBezTo>
                    <a:pt x="268" y="75"/>
                    <a:pt x="268" y="75"/>
                    <a:pt x="268" y="75"/>
                  </a:cubicBezTo>
                  <a:cubicBezTo>
                    <a:pt x="268" y="76"/>
                    <a:pt x="268" y="76"/>
                    <a:pt x="268" y="76"/>
                  </a:cubicBezTo>
                  <a:cubicBezTo>
                    <a:pt x="267" y="76"/>
                    <a:pt x="267" y="76"/>
                    <a:pt x="267" y="76"/>
                  </a:cubicBezTo>
                  <a:cubicBezTo>
                    <a:pt x="266" y="75"/>
                    <a:pt x="266" y="75"/>
                    <a:pt x="266" y="75"/>
                  </a:cubicBezTo>
                  <a:cubicBezTo>
                    <a:pt x="266" y="74"/>
                    <a:pt x="266" y="74"/>
                    <a:pt x="266" y="74"/>
                  </a:cubicBezTo>
                  <a:cubicBezTo>
                    <a:pt x="266" y="74"/>
                    <a:pt x="266" y="74"/>
                    <a:pt x="266" y="74"/>
                  </a:cubicBezTo>
                  <a:cubicBezTo>
                    <a:pt x="266" y="73"/>
                    <a:pt x="266" y="73"/>
                    <a:pt x="266" y="73"/>
                  </a:cubicBezTo>
                  <a:cubicBezTo>
                    <a:pt x="267" y="73"/>
                    <a:pt x="267" y="73"/>
                    <a:pt x="267" y="73"/>
                  </a:cubicBezTo>
                  <a:cubicBezTo>
                    <a:pt x="268" y="72"/>
                    <a:pt x="268" y="72"/>
                    <a:pt x="268" y="72"/>
                  </a:cubicBezTo>
                  <a:cubicBezTo>
                    <a:pt x="267" y="72"/>
                    <a:pt x="267" y="72"/>
                    <a:pt x="267" y="72"/>
                  </a:cubicBezTo>
                  <a:cubicBezTo>
                    <a:pt x="268" y="71"/>
                    <a:pt x="268" y="71"/>
                    <a:pt x="268" y="71"/>
                  </a:cubicBezTo>
                  <a:cubicBezTo>
                    <a:pt x="268" y="70"/>
                    <a:pt x="268" y="70"/>
                    <a:pt x="268" y="70"/>
                  </a:cubicBezTo>
                  <a:cubicBezTo>
                    <a:pt x="269" y="70"/>
                    <a:pt x="269" y="70"/>
                    <a:pt x="269" y="70"/>
                  </a:cubicBezTo>
                  <a:cubicBezTo>
                    <a:pt x="269" y="70"/>
                    <a:pt x="269" y="70"/>
                    <a:pt x="269" y="70"/>
                  </a:cubicBezTo>
                  <a:cubicBezTo>
                    <a:pt x="271" y="70"/>
                    <a:pt x="271" y="70"/>
                    <a:pt x="271" y="70"/>
                  </a:cubicBezTo>
                  <a:cubicBezTo>
                    <a:pt x="271" y="69"/>
                    <a:pt x="271" y="69"/>
                    <a:pt x="271" y="69"/>
                  </a:cubicBezTo>
                  <a:cubicBezTo>
                    <a:pt x="272" y="69"/>
                    <a:pt x="272" y="69"/>
                    <a:pt x="272" y="69"/>
                  </a:cubicBezTo>
                  <a:cubicBezTo>
                    <a:pt x="272" y="69"/>
                    <a:pt x="272" y="69"/>
                    <a:pt x="272" y="69"/>
                  </a:cubicBezTo>
                  <a:cubicBezTo>
                    <a:pt x="272" y="69"/>
                    <a:pt x="272" y="69"/>
                    <a:pt x="272" y="69"/>
                  </a:cubicBezTo>
                  <a:cubicBezTo>
                    <a:pt x="273" y="68"/>
                    <a:pt x="273" y="68"/>
                    <a:pt x="273" y="68"/>
                  </a:cubicBezTo>
                  <a:cubicBezTo>
                    <a:pt x="274" y="68"/>
                    <a:pt x="274" y="68"/>
                    <a:pt x="274" y="68"/>
                  </a:cubicBezTo>
                  <a:cubicBezTo>
                    <a:pt x="275" y="69"/>
                    <a:pt x="275" y="69"/>
                    <a:pt x="275" y="69"/>
                  </a:cubicBezTo>
                  <a:cubicBezTo>
                    <a:pt x="276" y="69"/>
                    <a:pt x="276" y="69"/>
                    <a:pt x="276" y="69"/>
                  </a:cubicBezTo>
                  <a:cubicBezTo>
                    <a:pt x="277" y="68"/>
                    <a:pt x="277" y="68"/>
                    <a:pt x="277" y="68"/>
                  </a:cubicBezTo>
                  <a:cubicBezTo>
                    <a:pt x="277" y="69"/>
                    <a:pt x="277" y="69"/>
                    <a:pt x="277" y="69"/>
                  </a:cubicBezTo>
                  <a:cubicBezTo>
                    <a:pt x="278" y="69"/>
                    <a:pt x="278" y="69"/>
                    <a:pt x="278" y="69"/>
                  </a:cubicBezTo>
                  <a:cubicBezTo>
                    <a:pt x="278" y="69"/>
                    <a:pt x="278" y="69"/>
                    <a:pt x="278" y="69"/>
                  </a:cubicBezTo>
                  <a:cubicBezTo>
                    <a:pt x="278" y="69"/>
                    <a:pt x="278" y="69"/>
                    <a:pt x="278" y="69"/>
                  </a:cubicBezTo>
                  <a:cubicBezTo>
                    <a:pt x="279" y="69"/>
                    <a:pt x="279" y="69"/>
                    <a:pt x="279" y="69"/>
                  </a:cubicBezTo>
                  <a:cubicBezTo>
                    <a:pt x="280" y="69"/>
                    <a:pt x="280" y="69"/>
                    <a:pt x="280" y="69"/>
                  </a:cubicBezTo>
                  <a:cubicBezTo>
                    <a:pt x="280" y="69"/>
                    <a:pt x="280" y="69"/>
                    <a:pt x="280" y="69"/>
                  </a:cubicBezTo>
                  <a:cubicBezTo>
                    <a:pt x="281" y="69"/>
                    <a:pt x="281" y="69"/>
                    <a:pt x="281" y="69"/>
                  </a:cubicBezTo>
                  <a:cubicBezTo>
                    <a:pt x="281" y="69"/>
                    <a:pt x="281" y="69"/>
                    <a:pt x="281" y="69"/>
                  </a:cubicBezTo>
                  <a:cubicBezTo>
                    <a:pt x="281" y="69"/>
                    <a:pt x="281" y="69"/>
                    <a:pt x="281" y="69"/>
                  </a:cubicBezTo>
                  <a:cubicBezTo>
                    <a:pt x="280" y="69"/>
                    <a:pt x="280" y="69"/>
                    <a:pt x="280" y="69"/>
                  </a:cubicBezTo>
                  <a:cubicBezTo>
                    <a:pt x="280" y="68"/>
                    <a:pt x="280" y="68"/>
                    <a:pt x="280" y="68"/>
                  </a:cubicBezTo>
                  <a:cubicBezTo>
                    <a:pt x="279" y="68"/>
                    <a:pt x="279" y="68"/>
                    <a:pt x="279" y="68"/>
                  </a:cubicBezTo>
                  <a:cubicBezTo>
                    <a:pt x="280" y="68"/>
                    <a:pt x="280" y="68"/>
                    <a:pt x="280" y="68"/>
                  </a:cubicBezTo>
                  <a:cubicBezTo>
                    <a:pt x="280" y="68"/>
                    <a:pt x="280" y="68"/>
                    <a:pt x="280" y="68"/>
                  </a:cubicBezTo>
                  <a:cubicBezTo>
                    <a:pt x="280" y="67"/>
                    <a:pt x="280" y="67"/>
                    <a:pt x="280" y="67"/>
                  </a:cubicBezTo>
                  <a:cubicBezTo>
                    <a:pt x="279" y="67"/>
                    <a:pt x="279" y="67"/>
                    <a:pt x="279" y="67"/>
                  </a:cubicBezTo>
                  <a:cubicBezTo>
                    <a:pt x="280" y="67"/>
                    <a:pt x="280" y="67"/>
                    <a:pt x="280" y="67"/>
                  </a:cubicBezTo>
                  <a:cubicBezTo>
                    <a:pt x="280" y="67"/>
                    <a:pt x="280" y="67"/>
                    <a:pt x="280" y="67"/>
                  </a:cubicBezTo>
                  <a:cubicBezTo>
                    <a:pt x="281" y="67"/>
                    <a:pt x="281" y="67"/>
                    <a:pt x="281" y="67"/>
                  </a:cubicBezTo>
                  <a:cubicBezTo>
                    <a:pt x="280" y="66"/>
                    <a:pt x="280" y="66"/>
                    <a:pt x="280" y="66"/>
                  </a:cubicBezTo>
                  <a:cubicBezTo>
                    <a:pt x="279" y="66"/>
                    <a:pt x="279" y="66"/>
                    <a:pt x="279" y="66"/>
                  </a:cubicBezTo>
                  <a:cubicBezTo>
                    <a:pt x="279" y="67"/>
                    <a:pt x="279" y="67"/>
                    <a:pt x="279" y="67"/>
                  </a:cubicBezTo>
                  <a:cubicBezTo>
                    <a:pt x="278" y="66"/>
                    <a:pt x="278" y="66"/>
                    <a:pt x="278" y="66"/>
                  </a:cubicBezTo>
                  <a:cubicBezTo>
                    <a:pt x="279" y="65"/>
                    <a:pt x="279" y="65"/>
                    <a:pt x="279" y="65"/>
                  </a:cubicBezTo>
                  <a:cubicBezTo>
                    <a:pt x="279" y="65"/>
                    <a:pt x="279" y="65"/>
                    <a:pt x="279" y="65"/>
                  </a:cubicBezTo>
                  <a:cubicBezTo>
                    <a:pt x="279" y="64"/>
                    <a:pt x="279" y="64"/>
                    <a:pt x="279" y="64"/>
                  </a:cubicBezTo>
                  <a:cubicBezTo>
                    <a:pt x="279" y="64"/>
                    <a:pt x="279" y="64"/>
                    <a:pt x="279" y="64"/>
                  </a:cubicBezTo>
                  <a:cubicBezTo>
                    <a:pt x="279" y="64"/>
                    <a:pt x="279" y="64"/>
                    <a:pt x="279" y="64"/>
                  </a:cubicBezTo>
                  <a:cubicBezTo>
                    <a:pt x="279" y="62"/>
                    <a:pt x="279" y="62"/>
                    <a:pt x="279" y="62"/>
                  </a:cubicBezTo>
                  <a:cubicBezTo>
                    <a:pt x="279" y="62"/>
                    <a:pt x="279" y="62"/>
                    <a:pt x="279" y="62"/>
                  </a:cubicBezTo>
                  <a:cubicBezTo>
                    <a:pt x="279" y="61"/>
                    <a:pt x="279" y="61"/>
                    <a:pt x="279" y="61"/>
                  </a:cubicBezTo>
                  <a:cubicBezTo>
                    <a:pt x="279" y="61"/>
                    <a:pt x="279" y="61"/>
                    <a:pt x="279" y="61"/>
                  </a:cubicBezTo>
                  <a:cubicBezTo>
                    <a:pt x="279" y="61"/>
                    <a:pt x="279" y="61"/>
                    <a:pt x="279" y="61"/>
                  </a:cubicBezTo>
                  <a:cubicBezTo>
                    <a:pt x="280" y="60"/>
                    <a:pt x="280" y="60"/>
                    <a:pt x="280" y="60"/>
                  </a:cubicBezTo>
                  <a:cubicBezTo>
                    <a:pt x="281" y="61"/>
                    <a:pt x="281" y="61"/>
                    <a:pt x="281" y="61"/>
                  </a:cubicBezTo>
                  <a:cubicBezTo>
                    <a:pt x="282" y="60"/>
                    <a:pt x="282" y="60"/>
                    <a:pt x="282" y="60"/>
                  </a:cubicBezTo>
                  <a:cubicBezTo>
                    <a:pt x="283" y="61"/>
                    <a:pt x="283" y="61"/>
                    <a:pt x="283" y="61"/>
                  </a:cubicBezTo>
                  <a:cubicBezTo>
                    <a:pt x="283" y="61"/>
                    <a:pt x="283" y="61"/>
                    <a:pt x="283" y="61"/>
                  </a:cubicBezTo>
                  <a:cubicBezTo>
                    <a:pt x="284" y="62"/>
                    <a:pt x="284" y="62"/>
                    <a:pt x="284" y="62"/>
                  </a:cubicBezTo>
                  <a:cubicBezTo>
                    <a:pt x="285" y="63"/>
                    <a:pt x="285" y="63"/>
                    <a:pt x="285" y="63"/>
                  </a:cubicBezTo>
                  <a:cubicBezTo>
                    <a:pt x="285" y="66"/>
                    <a:pt x="285" y="66"/>
                    <a:pt x="285" y="66"/>
                  </a:cubicBezTo>
                  <a:cubicBezTo>
                    <a:pt x="284" y="67"/>
                    <a:pt x="284" y="67"/>
                    <a:pt x="284" y="67"/>
                  </a:cubicBezTo>
                  <a:cubicBezTo>
                    <a:pt x="285" y="67"/>
                    <a:pt x="285" y="67"/>
                    <a:pt x="285" y="67"/>
                  </a:cubicBezTo>
                  <a:cubicBezTo>
                    <a:pt x="285" y="67"/>
                    <a:pt x="285" y="67"/>
                    <a:pt x="285" y="67"/>
                  </a:cubicBezTo>
                  <a:cubicBezTo>
                    <a:pt x="287" y="67"/>
                    <a:pt x="287" y="67"/>
                    <a:pt x="287" y="67"/>
                  </a:cubicBezTo>
                  <a:cubicBezTo>
                    <a:pt x="287" y="68"/>
                    <a:pt x="287" y="68"/>
                    <a:pt x="287" y="68"/>
                  </a:cubicBezTo>
                  <a:cubicBezTo>
                    <a:pt x="288" y="69"/>
                    <a:pt x="288" y="69"/>
                    <a:pt x="288" y="69"/>
                  </a:cubicBezTo>
                  <a:cubicBezTo>
                    <a:pt x="288" y="68"/>
                    <a:pt x="288" y="68"/>
                    <a:pt x="288" y="68"/>
                  </a:cubicBezTo>
                  <a:cubicBezTo>
                    <a:pt x="290" y="68"/>
                    <a:pt x="290" y="68"/>
                    <a:pt x="290" y="68"/>
                  </a:cubicBezTo>
                  <a:cubicBezTo>
                    <a:pt x="291" y="69"/>
                    <a:pt x="291" y="69"/>
                    <a:pt x="291" y="69"/>
                  </a:cubicBezTo>
                  <a:cubicBezTo>
                    <a:pt x="291" y="69"/>
                    <a:pt x="291" y="69"/>
                    <a:pt x="291" y="69"/>
                  </a:cubicBezTo>
                  <a:cubicBezTo>
                    <a:pt x="291" y="68"/>
                    <a:pt x="291" y="68"/>
                    <a:pt x="291" y="68"/>
                  </a:cubicBezTo>
                  <a:cubicBezTo>
                    <a:pt x="292" y="68"/>
                    <a:pt x="292" y="68"/>
                    <a:pt x="292" y="68"/>
                  </a:cubicBezTo>
                  <a:cubicBezTo>
                    <a:pt x="293" y="67"/>
                    <a:pt x="293" y="67"/>
                    <a:pt x="293" y="67"/>
                  </a:cubicBezTo>
                  <a:cubicBezTo>
                    <a:pt x="294" y="66"/>
                    <a:pt x="294" y="66"/>
                    <a:pt x="294" y="66"/>
                  </a:cubicBezTo>
                  <a:cubicBezTo>
                    <a:pt x="295" y="65"/>
                    <a:pt x="295" y="65"/>
                    <a:pt x="295" y="65"/>
                  </a:cubicBezTo>
                  <a:cubicBezTo>
                    <a:pt x="297" y="64"/>
                    <a:pt x="297" y="64"/>
                    <a:pt x="297" y="64"/>
                  </a:cubicBezTo>
                  <a:cubicBezTo>
                    <a:pt x="297" y="63"/>
                    <a:pt x="297" y="63"/>
                    <a:pt x="297" y="63"/>
                  </a:cubicBezTo>
                  <a:cubicBezTo>
                    <a:pt x="298" y="62"/>
                    <a:pt x="298" y="62"/>
                    <a:pt x="298" y="62"/>
                  </a:cubicBezTo>
                  <a:cubicBezTo>
                    <a:pt x="297" y="62"/>
                    <a:pt x="297" y="62"/>
                    <a:pt x="297" y="62"/>
                  </a:cubicBezTo>
                  <a:cubicBezTo>
                    <a:pt x="296" y="63"/>
                    <a:pt x="296" y="63"/>
                    <a:pt x="296" y="63"/>
                  </a:cubicBezTo>
                  <a:cubicBezTo>
                    <a:pt x="296" y="63"/>
                    <a:pt x="296" y="63"/>
                    <a:pt x="296" y="63"/>
                  </a:cubicBezTo>
                  <a:cubicBezTo>
                    <a:pt x="295" y="65"/>
                    <a:pt x="295" y="65"/>
                    <a:pt x="295" y="65"/>
                  </a:cubicBezTo>
                  <a:cubicBezTo>
                    <a:pt x="294" y="65"/>
                    <a:pt x="294" y="65"/>
                    <a:pt x="294" y="65"/>
                  </a:cubicBezTo>
                  <a:cubicBezTo>
                    <a:pt x="294" y="66"/>
                    <a:pt x="294" y="66"/>
                    <a:pt x="294" y="66"/>
                  </a:cubicBezTo>
                  <a:cubicBezTo>
                    <a:pt x="293" y="67"/>
                    <a:pt x="293" y="67"/>
                    <a:pt x="293" y="67"/>
                  </a:cubicBezTo>
                  <a:cubicBezTo>
                    <a:pt x="291" y="67"/>
                    <a:pt x="291" y="67"/>
                    <a:pt x="291" y="67"/>
                  </a:cubicBezTo>
                  <a:cubicBezTo>
                    <a:pt x="291" y="67"/>
                    <a:pt x="291" y="67"/>
                    <a:pt x="291" y="67"/>
                  </a:cubicBezTo>
                  <a:cubicBezTo>
                    <a:pt x="290" y="67"/>
                    <a:pt x="290" y="67"/>
                    <a:pt x="290" y="67"/>
                  </a:cubicBezTo>
                  <a:cubicBezTo>
                    <a:pt x="290" y="67"/>
                    <a:pt x="290" y="67"/>
                    <a:pt x="290" y="67"/>
                  </a:cubicBezTo>
                  <a:cubicBezTo>
                    <a:pt x="289" y="67"/>
                    <a:pt x="289" y="67"/>
                    <a:pt x="289" y="67"/>
                  </a:cubicBezTo>
                  <a:cubicBezTo>
                    <a:pt x="288" y="66"/>
                    <a:pt x="288" y="66"/>
                    <a:pt x="288" y="66"/>
                  </a:cubicBezTo>
                  <a:cubicBezTo>
                    <a:pt x="288" y="66"/>
                    <a:pt x="288" y="66"/>
                    <a:pt x="288" y="66"/>
                  </a:cubicBezTo>
                  <a:cubicBezTo>
                    <a:pt x="289" y="65"/>
                    <a:pt x="289" y="65"/>
                    <a:pt x="289" y="65"/>
                  </a:cubicBezTo>
                  <a:cubicBezTo>
                    <a:pt x="289" y="65"/>
                    <a:pt x="289" y="65"/>
                    <a:pt x="289" y="65"/>
                  </a:cubicBezTo>
                  <a:cubicBezTo>
                    <a:pt x="290" y="64"/>
                    <a:pt x="290" y="64"/>
                    <a:pt x="290" y="64"/>
                  </a:cubicBezTo>
                  <a:cubicBezTo>
                    <a:pt x="289" y="65"/>
                    <a:pt x="289" y="65"/>
                    <a:pt x="289" y="65"/>
                  </a:cubicBezTo>
                  <a:cubicBezTo>
                    <a:pt x="288" y="65"/>
                    <a:pt x="288" y="65"/>
                    <a:pt x="288" y="65"/>
                  </a:cubicBezTo>
                  <a:cubicBezTo>
                    <a:pt x="287" y="65"/>
                    <a:pt x="287" y="65"/>
                    <a:pt x="287" y="65"/>
                  </a:cubicBezTo>
                  <a:cubicBezTo>
                    <a:pt x="287" y="64"/>
                    <a:pt x="287" y="64"/>
                    <a:pt x="287" y="64"/>
                  </a:cubicBezTo>
                  <a:cubicBezTo>
                    <a:pt x="287" y="64"/>
                    <a:pt x="287" y="64"/>
                    <a:pt x="287" y="64"/>
                  </a:cubicBezTo>
                  <a:cubicBezTo>
                    <a:pt x="288" y="64"/>
                    <a:pt x="288" y="64"/>
                    <a:pt x="288" y="64"/>
                  </a:cubicBezTo>
                  <a:cubicBezTo>
                    <a:pt x="288" y="64"/>
                    <a:pt x="288" y="64"/>
                    <a:pt x="288" y="64"/>
                  </a:cubicBezTo>
                  <a:cubicBezTo>
                    <a:pt x="288" y="63"/>
                    <a:pt x="288" y="63"/>
                    <a:pt x="288" y="63"/>
                  </a:cubicBezTo>
                  <a:cubicBezTo>
                    <a:pt x="288" y="63"/>
                    <a:pt x="288" y="63"/>
                    <a:pt x="288" y="63"/>
                  </a:cubicBezTo>
                  <a:cubicBezTo>
                    <a:pt x="288" y="63"/>
                    <a:pt x="288" y="63"/>
                    <a:pt x="288" y="63"/>
                  </a:cubicBezTo>
                  <a:cubicBezTo>
                    <a:pt x="288" y="63"/>
                    <a:pt x="288" y="63"/>
                    <a:pt x="288" y="63"/>
                  </a:cubicBezTo>
                  <a:cubicBezTo>
                    <a:pt x="289" y="63"/>
                    <a:pt x="289" y="63"/>
                    <a:pt x="289" y="63"/>
                  </a:cubicBezTo>
                  <a:cubicBezTo>
                    <a:pt x="289" y="63"/>
                    <a:pt x="289" y="63"/>
                    <a:pt x="289" y="63"/>
                  </a:cubicBezTo>
                  <a:cubicBezTo>
                    <a:pt x="289" y="62"/>
                    <a:pt x="289" y="62"/>
                    <a:pt x="289" y="62"/>
                  </a:cubicBezTo>
                  <a:cubicBezTo>
                    <a:pt x="289" y="62"/>
                    <a:pt x="289" y="62"/>
                    <a:pt x="289" y="62"/>
                  </a:cubicBezTo>
                  <a:cubicBezTo>
                    <a:pt x="288" y="62"/>
                    <a:pt x="288" y="62"/>
                    <a:pt x="288" y="62"/>
                  </a:cubicBezTo>
                  <a:cubicBezTo>
                    <a:pt x="288" y="62"/>
                    <a:pt x="288" y="62"/>
                    <a:pt x="288" y="62"/>
                  </a:cubicBezTo>
                  <a:cubicBezTo>
                    <a:pt x="287" y="62"/>
                    <a:pt x="287" y="62"/>
                    <a:pt x="287" y="62"/>
                  </a:cubicBezTo>
                  <a:cubicBezTo>
                    <a:pt x="287" y="62"/>
                    <a:pt x="287" y="62"/>
                    <a:pt x="287" y="62"/>
                  </a:cubicBezTo>
                  <a:cubicBezTo>
                    <a:pt x="287" y="61"/>
                    <a:pt x="287" y="61"/>
                    <a:pt x="287" y="61"/>
                  </a:cubicBezTo>
                  <a:cubicBezTo>
                    <a:pt x="288" y="61"/>
                    <a:pt x="288" y="61"/>
                    <a:pt x="288" y="61"/>
                  </a:cubicBezTo>
                  <a:cubicBezTo>
                    <a:pt x="288" y="61"/>
                    <a:pt x="288" y="61"/>
                    <a:pt x="288" y="61"/>
                  </a:cubicBezTo>
                  <a:cubicBezTo>
                    <a:pt x="289" y="61"/>
                    <a:pt x="289" y="61"/>
                    <a:pt x="289" y="61"/>
                  </a:cubicBezTo>
                  <a:cubicBezTo>
                    <a:pt x="290" y="61"/>
                    <a:pt x="290" y="61"/>
                    <a:pt x="290" y="61"/>
                  </a:cubicBezTo>
                  <a:cubicBezTo>
                    <a:pt x="291" y="61"/>
                    <a:pt x="291" y="61"/>
                    <a:pt x="291" y="61"/>
                  </a:cubicBezTo>
                  <a:cubicBezTo>
                    <a:pt x="290" y="61"/>
                    <a:pt x="290" y="61"/>
                    <a:pt x="290" y="61"/>
                  </a:cubicBezTo>
                  <a:cubicBezTo>
                    <a:pt x="290" y="60"/>
                    <a:pt x="290" y="60"/>
                    <a:pt x="290" y="60"/>
                  </a:cubicBezTo>
                  <a:cubicBezTo>
                    <a:pt x="290" y="60"/>
                    <a:pt x="290" y="60"/>
                    <a:pt x="290" y="60"/>
                  </a:cubicBezTo>
                  <a:cubicBezTo>
                    <a:pt x="291" y="60"/>
                    <a:pt x="291" y="60"/>
                    <a:pt x="291" y="60"/>
                  </a:cubicBezTo>
                  <a:cubicBezTo>
                    <a:pt x="291" y="59"/>
                    <a:pt x="291" y="59"/>
                    <a:pt x="291" y="59"/>
                  </a:cubicBezTo>
                  <a:cubicBezTo>
                    <a:pt x="291" y="59"/>
                    <a:pt x="291" y="59"/>
                    <a:pt x="291" y="59"/>
                  </a:cubicBezTo>
                  <a:cubicBezTo>
                    <a:pt x="291" y="59"/>
                    <a:pt x="291" y="59"/>
                    <a:pt x="291" y="59"/>
                  </a:cubicBezTo>
                  <a:cubicBezTo>
                    <a:pt x="291" y="58"/>
                    <a:pt x="291" y="58"/>
                    <a:pt x="291" y="58"/>
                  </a:cubicBezTo>
                  <a:cubicBezTo>
                    <a:pt x="292" y="58"/>
                    <a:pt x="292" y="58"/>
                    <a:pt x="292" y="58"/>
                  </a:cubicBezTo>
                  <a:cubicBezTo>
                    <a:pt x="292" y="57"/>
                    <a:pt x="292" y="57"/>
                    <a:pt x="292" y="57"/>
                  </a:cubicBezTo>
                  <a:cubicBezTo>
                    <a:pt x="293" y="56"/>
                    <a:pt x="293" y="56"/>
                    <a:pt x="293" y="56"/>
                  </a:cubicBezTo>
                  <a:cubicBezTo>
                    <a:pt x="293" y="56"/>
                    <a:pt x="293" y="56"/>
                    <a:pt x="293" y="56"/>
                  </a:cubicBezTo>
                  <a:cubicBezTo>
                    <a:pt x="294" y="55"/>
                    <a:pt x="294" y="55"/>
                    <a:pt x="294" y="55"/>
                  </a:cubicBezTo>
                  <a:cubicBezTo>
                    <a:pt x="293" y="55"/>
                    <a:pt x="293" y="55"/>
                    <a:pt x="293" y="55"/>
                  </a:cubicBezTo>
                  <a:cubicBezTo>
                    <a:pt x="292" y="57"/>
                    <a:pt x="292" y="57"/>
                    <a:pt x="292" y="57"/>
                  </a:cubicBezTo>
                  <a:cubicBezTo>
                    <a:pt x="291" y="58"/>
                    <a:pt x="291" y="58"/>
                    <a:pt x="291" y="58"/>
                  </a:cubicBezTo>
                  <a:cubicBezTo>
                    <a:pt x="289" y="59"/>
                    <a:pt x="289" y="59"/>
                    <a:pt x="289" y="59"/>
                  </a:cubicBezTo>
                  <a:cubicBezTo>
                    <a:pt x="288" y="60"/>
                    <a:pt x="288" y="60"/>
                    <a:pt x="288" y="60"/>
                  </a:cubicBezTo>
                  <a:cubicBezTo>
                    <a:pt x="288" y="60"/>
                    <a:pt x="288" y="60"/>
                    <a:pt x="288" y="60"/>
                  </a:cubicBezTo>
                  <a:cubicBezTo>
                    <a:pt x="286" y="60"/>
                    <a:pt x="286" y="60"/>
                    <a:pt x="286" y="60"/>
                  </a:cubicBezTo>
                  <a:cubicBezTo>
                    <a:pt x="286" y="59"/>
                    <a:pt x="286" y="59"/>
                    <a:pt x="286" y="59"/>
                  </a:cubicBezTo>
                  <a:cubicBezTo>
                    <a:pt x="287" y="59"/>
                    <a:pt x="287" y="59"/>
                    <a:pt x="287" y="59"/>
                  </a:cubicBezTo>
                  <a:cubicBezTo>
                    <a:pt x="288" y="58"/>
                    <a:pt x="288" y="58"/>
                    <a:pt x="288" y="58"/>
                  </a:cubicBezTo>
                  <a:cubicBezTo>
                    <a:pt x="288" y="57"/>
                    <a:pt x="288" y="57"/>
                    <a:pt x="288" y="57"/>
                  </a:cubicBezTo>
                  <a:cubicBezTo>
                    <a:pt x="287" y="58"/>
                    <a:pt x="287" y="58"/>
                    <a:pt x="287" y="58"/>
                  </a:cubicBezTo>
                  <a:cubicBezTo>
                    <a:pt x="285" y="58"/>
                    <a:pt x="285" y="58"/>
                    <a:pt x="285" y="58"/>
                  </a:cubicBezTo>
                  <a:cubicBezTo>
                    <a:pt x="285" y="59"/>
                    <a:pt x="285" y="59"/>
                    <a:pt x="285" y="59"/>
                  </a:cubicBezTo>
                  <a:cubicBezTo>
                    <a:pt x="285" y="59"/>
                    <a:pt x="285" y="59"/>
                    <a:pt x="285" y="59"/>
                  </a:cubicBezTo>
                  <a:cubicBezTo>
                    <a:pt x="284" y="59"/>
                    <a:pt x="284" y="59"/>
                    <a:pt x="284" y="59"/>
                  </a:cubicBezTo>
                  <a:cubicBezTo>
                    <a:pt x="282" y="58"/>
                    <a:pt x="282" y="58"/>
                    <a:pt x="282" y="58"/>
                  </a:cubicBezTo>
                  <a:cubicBezTo>
                    <a:pt x="283" y="58"/>
                    <a:pt x="283" y="58"/>
                    <a:pt x="283" y="58"/>
                  </a:cubicBezTo>
                  <a:cubicBezTo>
                    <a:pt x="284" y="58"/>
                    <a:pt x="284" y="58"/>
                    <a:pt x="284" y="58"/>
                  </a:cubicBezTo>
                  <a:cubicBezTo>
                    <a:pt x="284" y="57"/>
                    <a:pt x="284" y="57"/>
                    <a:pt x="284" y="57"/>
                  </a:cubicBezTo>
                  <a:cubicBezTo>
                    <a:pt x="283" y="57"/>
                    <a:pt x="283" y="57"/>
                    <a:pt x="283" y="57"/>
                  </a:cubicBezTo>
                  <a:cubicBezTo>
                    <a:pt x="283" y="56"/>
                    <a:pt x="283" y="56"/>
                    <a:pt x="283" y="56"/>
                  </a:cubicBezTo>
                  <a:cubicBezTo>
                    <a:pt x="284" y="56"/>
                    <a:pt x="284" y="56"/>
                    <a:pt x="284" y="56"/>
                  </a:cubicBezTo>
                  <a:cubicBezTo>
                    <a:pt x="284" y="55"/>
                    <a:pt x="284" y="55"/>
                    <a:pt x="284" y="55"/>
                  </a:cubicBezTo>
                  <a:cubicBezTo>
                    <a:pt x="285" y="55"/>
                    <a:pt x="285" y="55"/>
                    <a:pt x="285" y="55"/>
                  </a:cubicBezTo>
                  <a:cubicBezTo>
                    <a:pt x="286" y="54"/>
                    <a:pt x="286" y="54"/>
                    <a:pt x="286" y="54"/>
                  </a:cubicBezTo>
                  <a:cubicBezTo>
                    <a:pt x="287" y="54"/>
                    <a:pt x="287" y="54"/>
                    <a:pt x="287" y="54"/>
                  </a:cubicBezTo>
                  <a:cubicBezTo>
                    <a:pt x="287" y="53"/>
                    <a:pt x="287" y="53"/>
                    <a:pt x="287" y="53"/>
                  </a:cubicBezTo>
                  <a:cubicBezTo>
                    <a:pt x="288" y="52"/>
                    <a:pt x="288" y="52"/>
                    <a:pt x="288" y="52"/>
                  </a:cubicBezTo>
                  <a:cubicBezTo>
                    <a:pt x="289" y="51"/>
                    <a:pt x="289" y="51"/>
                    <a:pt x="289" y="51"/>
                  </a:cubicBezTo>
                  <a:cubicBezTo>
                    <a:pt x="290" y="51"/>
                    <a:pt x="290" y="51"/>
                    <a:pt x="290" y="51"/>
                  </a:cubicBezTo>
                  <a:cubicBezTo>
                    <a:pt x="291" y="51"/>
                    <a:pt x="291" y="51"/>
                    <a:pt x="291" y="51"/>
                  </a:cubicBezTo>
                  <a:cubicBezTo>
                    <a:pt x="293" y="51"/>
                    <a:pt x="293" y="51"/>
                    <a:pt x="293" y="51"/>
                  </a:cubicBezTo>
                  <a:cubicBezTo>
                    <a:pt x="293" y="51"/>
                    <a:pt x="293" y="51"/>
                    <a:pt x="293" y="51"/>
                  </a:cubicBezTo>
                  <a:cubicBezTo>
                    <a:pt x="294" y="51"/>
                    <a:pt x="294" y="51"/>
                    <a:pt x="294" y="51"/>
                  </a:cubicBezTo>
                  <a:cubicBezTo>
                    <a:pt x="295" y="50"/>
                    <a:pt x="295" y="50"/>
                    <a:pt x="295" y="50"/>
                  </a:cubicBezTo>
                  <a:cubicBezTo>
                    <a:pt x="296" y="50"/>
                    <a:pt x="296" y="50"/>
                    <a:pt x="296" y="50"/>
                  </a:cubicBezTo>
                  <a:cubicBezTo>
                    <a:pt x="296" y="50"/>
                    <a:pt x="296" y="50"/>
                    <a:pt x="296" y="50"/>
                  </a:cubicBezTo>
                  <a:cubicBezTo>
                    <a:pt x="297" y="51"/>
                    <a:pt x="297" y="51"/>
                    <a:pt x="297" y="51"/>
                  </a:cubicBezTo>
                  <a:cubicBezTo>
                    <a:pt x="297" y="51"/>
                    <a:pt x="297" y="51"/>
                    <a:pt x="297" y="51"/>
                  </a:cubicBezTo>
                  <a:cubicBezTo>
                    <a:pt x="299" y="52"/>
                    <a:pt x="299" y="52"/>
                    <a:pt x="299" y="52"/>
                  </a:cubicBezTo>
                  <a:cubicBezTo>
                    <a:pt x="300" y="53"/>
                    <a:pt x="300" y="53"/>
                    <a:pt x="300" y="53"/>
                  </a:cubicBezTo>
                  <a:cubicBezTo>
                    <a:pt x="300" y="54"/>
                    <a:pt x="300" y="54"/>
                    <a:pt x="300" y="54"/>
                  </a:cubicBezTo>
                  <a:cubicBezTo>
                    <a:pt x="301" y="54"/>
                    <a:pt x="301" y="54"/>
                    <a:pt x="301" y="54"/>
                  </a:cubicBezTo>
                  <a:cubicBezTo>
                    <a:pt x="302" y="55"/>
                    <a:pt x="302" y="55"/>
                    <a:pt x="302" y="55"/>
                  </a:cubicBezTo>
                  <a:cubicBezTo>
                    <a:pt x="302" y="54"/>
                    <a:pt x="302" y="54"/>
                    <a:pt x="302" y="54"/>
                  </a:cubicBezTo>
                  <a:cubicBezTo>
                    <a:pt x="303" y="54"/>
                    <a:pt x="303" y="54"/>
                    <a:pt x="303" y="54"/>
                  </a:cubicBezTo>
                  <a:cubicBezTo>
                    <a:pt x="302" y="54"/>
                    <a:pt x="302" y="54"/>
                    <a:pt x="302" y="54"/>
                  </a:cubicBezTo>
                  <a:cubicBezTo>
                    <a:pt x="301" y="54"/>
                    <a:pt x="301" y="54"/>
                    <a:pt x="301" y="54"/>
                  </a:cubicBezTo>
                  <a:cubicBezTo>
                    <a:pt x="301" y="53"/>
                    <a:pt x="301" y="53"/>
                    <a:pt x="301" y="53"/>
                  </a:cubicBezTo>
                  <a:cubicBezTo>
                    <a:pt x="301" y="53"/>
                    <a:pt x="301" y="53"/>
                    <a:pt x="301" y="53"/>
                  </a:cubicBezTo>
                  <a:cubicBezTo>
                    <a:pt x="302" y="52"/>
                    <a:pt x="302" y="52"/>
                    <a:pt x="302" y="52"/>
                  </a:cubicBezTo>
                  <a:cubicBezTo>
                    <a:pt x="304" y="52"/>
                    <a:pt x="304" y="52"/>
                    <a:pt x="304" y="52"/>
                  </a:cubicBezTo>
                  <a:cubicBezTo>
                    <a:pt x="305" y="53"/>
                    <a:pt x="305" y="53"/>
                    <a:pt x="305" y="53"/>
                  </a:cubicBezTo>
                  <a:cubicBezTo>
                    <a:pt x="305" y="53"/>
                    <a:pt x="305" y="53"/>
                    <a:pt x="305" y="53"/>
                  </a:cubicBezTo>
                  <a:cubicBezTo>
                    <a:pt x="305" y="52"/>
                    <a:pt x="305" y="52"/>
                    <a:pt x="305" y="52"/>
                  </a:cubicBezTo>
                  <a:cubicBezTo>
                    <a:pt x="305" y="51"/>
                    <a:pt x="305" y="51"/>
                    <a:pt x="305" y="51"/>
                  </a:cubicBezTo>
                  <a:cubicBezTo>
                    <a:pt x="305" y="50"/>
                    <a:pt x="305" y="50"/>
                    <a:pt x="305" y="50"/>
                  </a:cubicBezTo>
                  <a:cubicBezTo>
                    <a:pt x="305" y="50"/>
                    <a:pt x="305" y="50"/>
                    <a:pt x="305" y="50"/>
                  </a:cubicBezTo>
                  <a:cubicBezTo>
                    <a:pt x="305" y="51"/>
                    <a:pt x="305" y="51"/>
                    <a:pt x="305" y="51"/>
                  </a:cubicBezTo>
                  <a:cubicBezTo>
                    <a:pt x="304" y="52"/>
                    <a:pt x="304" y="52"/>
                    <a:pt x="304" y="52"/>
                  </a:cubicBezTo>
                  <a:cubicBezTo>
                    <a:pt x="303" y="52"/>
                    <a:pt x="303" y="52"/>
                    <a:pt x="303" y="52"/>
                  </a:cubicBezTo>
                  <a:cubicBezTo>
                    <a:pt x="301" y="52"/>
                    <a:pt x="301" y="52"/>
                    <a:pt x="301" y="52"/>
                  </a:cubicBezTo>
                  <a:cubicBezTo>
                    <a:pt x="300" y="52"/>
                    <a:pt x="300" y="52"/>
                    <a:pt x="300" y="52"/>
                  </a:cubicBezTo>
                  <a:cubicBezTo>
                    <a:pt x="300" y="51"/>
                    <a:pt x="300" y="51"/>
                    <a:pt x="300" y="51"/>
                  </a:cubicBezTo>
                  <a:cubicBezTo>
                    <a:pt x="299" y="51"/>
                    <a:pt x="299" y="51"/>
                    <a:pt x="299" y="51"/>
                  </a:cubicBezTo>
                  <a:cubicBezTo>
                    <a:pt x="298" y="51"/>
                    <a:pt x="298" y="51"/>
                    <a:pt x="298" y="51"/>
                  </a:cubicBezTo>
                  <a:cubicBezTo>
                    <a:pt x="297" y="49"/>
                    <a:pt x="297" y="49"/>
                    <a:pt x="297" y="49"/>
                  </a:cubicBezTo>
                  <a:cubicBezTo>
                    <a:pt x="296" y="48"/>
                    <a:pt x="296" y="48"/>
                    <a:pt x="296" y="48"/>
                  </a:cubicBezTo>
                  <a:cubicBezTo>
                    <a:pt x="297" y="47"/>
                    <a:pt x="297" y="47"/>
                    <a:pt x="297" y="47"/>
                  </a:cubicBezTo>
                  <a:cubicBezTo>
                    <a:pt x="298" y="48"/>
                    <a:pt x="298" y="48"/>
                    <a:pt x="298" y="48"/>
                  </a:cubicBezTo>
                  <a:cubicBezTo>
                    <a:pt x="298" y="49"/>
                    <a:pt x="298" y="49"/>
                    <a:pt x="298" y="49"/>
                  </a:cubicBezTo>
                  <a:cubicBezTo>
                    <a:pt x="298" y="49"/>
                    <a:pt x="298" y="49"/>
                    <a:pt x="298" y="49"/>
                  </a:cubicBezTo>
                  <a:cubicBezTo>
                    <a:pt x="299" y="48"/>
                    <a:pt x="299" y="48"/>
                    <a:pt x="299" y="48"/>
                  </a:cubicBezTo>
                  <a:cubicBezTo>
                    <a:pt x="299" y="47"/>
                    <a:pt x="299" y="47"/>
                    <a:pt x="299" y="47"/>
                  </a:cubicBezTo>
                  <a:cubicBezTo>
                    <a:pt x="299" y="47"/>
                    <a:pt x="299" y="47"/>
                    <a:pt x="299" y="47"/>
                  </a:cubicBezTo>
                  <a:cubicBezTo>
                    <a:pt x="298" y="47"/>
                    <a:pt x="298" y="47"/>
                    <a:pt x="298" y="47"/>
                  </a:cubicBezTo>
                  <a:cubicBezTo>
                    <a:pt x="298" y="46"/>
                    <a:pt x="298" y="46"/>
                    <a:pt x="298" y="46"/>
                  </a:cubicBezTo>
                  <a:cubicBezTo>
                    <a:pt x="299" y="45"/>
                    <a:pt x="299" y="45"/>
                    <a:pt x="299" y="45"/>
                  </a:cubicBezTo>
                  <a:cubicBezTo>
                    <a:pt x="299" y="44"/>
                    <a:pt x="299" y="44"/>
                    <a:pt x="299" y="44"/>
                  </a:cubicBezTo>
                  <a:cubicBezTo>
                    <a:pt x="300" y="43"/>
                    <a:pt x="300" y="43"/>
                    <a:pt x="300" y="43"/>
                  </a:cubicBezTo>
                  <a:cubicBezTo>
                    <a:pt x="299" y="40"/>
                    <a:pt x="299" y="40"/>
                    <a:pt x="299" y="40"/>
                  </a:cubicBezTo>
                  <a:cubicBezTo>
                    <a:pt x="299" y="39"/>
                    <a:pt x="299" y="39"/>
                    <a:pt x="299" y="39"/>
                  </a:cubicBezTo>
                  <a:cubicBezTo>
                    <a:pt x="298" y="39"/>
                    <a:pt x="298" y="39"/>
                    <a:pt x="298" y="39"/>
                  </a:cubicBezTo>
                  <a:cubicBezTo>
                    <a:pt x="298" y="38"/>
                    <a:pt x="298" y="38"/>
                    <a:pt x="298" y="38"/>
                  </a:cubicBezTo>
                  <a:cubicBezTo>
                    <a:pt x="298" y="38"/>
                    <a:pt x="298" y="38"/>
                    <a:pt x="298" y="38"/>
                  </a:cubicBezTo>
                  <a:cubicBezTo>
                    <a:pt x="299" y="37"/>
                    <a:pt x="299" y="37"/>
                    <a:pt x="299" y="37"/>
                  </a:cubicBezTo>
                  <a:cubicBezTo>
                    <a:pt x="299" y="37"/>
                    <a:pt x="299" y="37"/>
                    <a:pt x="299" y="37"/>
                  </a:cubicBezTo>
                  <a:cubicBezTo>
                    <a:pt x="300" y="38"/>
                    <a:pt x="300" y="38"/>
                    <a:pt x="300" y="38"/>
                  </a:cubicBezTo>
                  <a:cubicBezTo>
                    <a:pt x="300" y="38"/>
                    <a:pt x="300" y="38"/>
                    <a:pt x="300" y="38"/>
                  </a:cubicBezTo>
                  <a:cubicBezTo>
                    <a:pt x="301" y="39"/>
                    <a:pt x="301" y="39"/>
                    <a:pt x="301" y="39"/>
                  </a:cubicBezTo>
                  <a:cubicBezTo>
                    <a:pt x="301" y="39"/>
                    <a:pt x="301" y="39"/>
                    <a:pt x="301" y="39"/>
                  </a:cubicBezTo>
                  <a:cubicBezTo>
                    <a:pt x="301" y="38"/>
                    <a:pt x="301" y="38"/>
                    <a:pt x="301" y="38"/>
                  </a:cubicBezTo>
                  <a:cubicBezTo>
                    <a:pt x="301" y="37"/>
                    <a:pt x="301" y="37"/>
                    <a:pt x="301" y="37"/>
                  </a:cubicBezTo>
                  <a:cubicBezTo>
                    <a:pt x="300" y="37"/>
                    <a:pt x="300" y="37"/>
                    <a:pt x="300" y="37"/>
                  </a:cubicBezTo>
                  <a:cubicBezTo>
                    <a:pt x="299" y="36"/>
                    <a:pt x="299" y="36"/>
                    <a:pt x="299" y="36"/>
                  </a:cubicBezTo>
                  <a:cubicBezTo>
                    <a:pt x="299" y="36"/>
                    <a:pt x="299" y="36"/>
                    <a:pt x="299" y="36"/>
                  </a:cubicBezTo>
                  <a:cubicBezTo>
                    <a:pt x="300" y="35"/>
                    <a:pt x="300" y="35"/>
                    <a:pt x="300" y="35"/>
                  </a:cubicBezTo>
                  <a:cubicBezTo>
                    <a:pt x="302" y="32"/>
                    <a:pt x="302" y="32"/>
                    <a:pt x="302" y="32"/>
                  </a:cubicBezTo>
                  <a:cubicBezTo>
                    <a:pt x="304" y="32"/>
                    <a:pt x="304" y="32"/>
                    <a:pt x="304" y="32"/>
                  </a:cubicBezTo>
                  <a:cubicBezTo>
                    <a:pt x="304" y="32"/>
                    <a:pt x="304" y="32"/>
                    <a:pt x="304" y="32"/>
                  </a:cubicBezTo>
                  <a:cubicBezTo>
                    <a:pt x="305" y="33"/>
                    <a:pt x="305" y="33"/>
                    <a:pt x="305" y="33"/>
                  </a:cubicBezTo>
                  <a:cubicBezTo>
                    <a:pt x="306" y="33"/>
                    <a:pt x="306" y="33"/>
                    <a:pt x="306" y="33"/>
                  </a:cubicBezTo>
                  <a:cubicBezTo>
                    <a:pt x="307" y="33"/>
                    <a:pt x="307" y="33"/>
                    <a:pt x="307" y="33"/>
                  </a:cubicBezTo>
                  <a:cubicBezTo>
                    <a:pt x="308" y="35"/>
                    <a:pt x="308" y="35"/>
                    <a:pt x="308" y="35"/>
                  </a:cubicBezTo>
                  <a:cubicBezTo>
                    <a:pt x="308" y="35"/>
                    <a:pt x="308" y="35"/>
                    <a:pt x="308" y="35"/>
                  </a:cubicBezTo>
                  <a:cubicBezTo>
                    <a:pt x="309" y="37"/>
                    <a:pt x="309" y="37"/>
                    <a:pt x="309" y="37"/>
                  </a:cubicBezTo>
                  <a:cubicBezTo>
                    <a:pt x="310" y="38"/>
                    <a:pt x="310" y="38"/>
                    <a:pt x="310" y="38"/>
                  </a:cubicBezTo>
                  <a:cubicBezTo>
                    <a:pt x="310" y="40"/>
                    <a:pt x="310" y="40"/>
                    <a:pt x="310" y="40"/>
                  </a:cubicBezTo>
                  <a:cubicBezTo>
                    <a:pt x="310" y="41"/>
                    <a:pt x="310" y="41"/>
                    <a:pt x="310" y="41"/>
                  </a:cubicBezTo>
                  <a:cubicBezTo>
                    <a:pt x="311" y="42"/>
                    <a:pt x="311" y="42"/>
                    <a:pt x="311" y="42"/>
                  </a:cubicBezTo>
                  <a:cubicBezTo>
                    <a:pt x="311" y="42"/>
                    <a:pt x="311" y="42"/>
                    <a:pt x="311" y="42"/>
                  </a:cubicBezTo>
                  <a:cubicBezTo>
                    <a:pt x="311" y="42"/>
                    <a:pt x="311" y="42"/>
                    <a:pt x="311" y="42"/>
                  </a:cubicBezTo>
                  <a:cubicBezTo>
                    <a:pt x="312" y="42"/>
                    <a:pt x="312" y="42"/>
                    <a:pt x="312" y="42"/>
                  </a:cubicBezTo>
                  <a:cubicBezTo>
                    <a:pt x="312" y="43"/>
                    <a:pt x="312" y="43"/>
                    <a:pt x="312" y="43"/>
                  </a:cubicBezTo>
                  <a:cubicBezTo>
                    <a:pt x="313" y="42"/>
                    <a:pt x="313" y="42"/>
                    <a:pt x="313" y="42"/>
                  </a:cubicBezTo>
                  <a:cubicBezTo>
                    <a:pt x="313" y="42"/>
                    <a:pt x="313" y="42"/>
                    <a:pt x="313" y="42"/>
                  </a:cubicBezTo>
                  <a:cubicBezTo>
                    <a:pt x="314" y="42"/>
                    <a:pt x="314" y="42"/>
                    <a:pt x="314" y="42"/>
                  </a:cubicBezTo>
                  <a:cubicBezTo>
                    <a:pt x="313" y="42"/>
                    <a:pt x="313" y="42"/>
                    <a:pt x="313" y="42"/>
                  </a:cubicBezTo>
                  <a:cubicBezTo>
                    <a:pt x="312" y="42"/>
                    <a:pt x="312" y="42"/>
                    <a:pt x="312" y="42"/>
                  </a:cubicBezTo>
                  <a:cubicBezTo>
                    <a:pt x="312" y="41"/>
                    <a:pt x="312" y="41"/>
                    <a:pt x="312" y="41"/>
                  </a:cubicBezTo>
                  <a:cubicBezTo>
                    <a:pt x="311" y="41"/>
                    <a:pt x="311" y="41"/>
                    <a:pt x="311" y="41"/>
                  </a:cubicBezTo>
                  <a:cubicBezTo>
                    <a:pt x="311" y="40"/>
                    <a:pt x="311" y="40"/>
                    <a:pt x="311" y="40"/>
                  </a:cubicBezTo>
                  <a:cubicBezTo>
                    <a:pt x="312" y="39"/>
                    <a:pt x="312" y="39"/>
                    <a:pt x="312" y="39"/>
                  </a:cubicBezTo>
                  <a:cubicBezTo>
                    <a:pt x="312" y="39"/>
                    <a:pt x="312" y="39"/>
                    <a:pt x="312" y="39"/>
                  </a:cubicBezTo>
                  <a:cubicBezTo>
                    <a:pt x="312" y="36"/>
                    <a:pt x="312" y="36"/>
                    <a:pt x="312" y="36"/>
                  </a:cubicBezTo>
                  <a:cubicBezTo>
                    <a:pt x="311" y="35"/>
                    <a:pt x="311" y="35"/>
                    <a:pt x="311" y="35"/>
                  </a:cubicBezTo>
                  <a:cubicBezTo>
                    <a:pt x="312" y="34"/>
                    <a:pt x="312" y="34"/>
                    <a:pt x="312" y="34"/>
                  </a:cubicBezTo>
                  <a:cubicBezTo>
                    <a:pt x="313" y="34"/>
                    <a:pt x="313" y="34"/>
                    <a:pt x="313" y="34"/>
                  </a:cubicBezTo>
                  <a:cubicBezTo>
                    <a:pt x="314" y="34"/>
                    <a:pt x="314" y="34"/>
                    <a:pt x="314" y="34"/>
                  </a:cubicBezTo>
                  <a:cubicBezTo>
                    <a:pt x="315" y="35"/>
                    <a:pt x="315" y="35"/>
                    <a:pt x="315" y="35"/>
                  </a:cubicBezTo>
                  <a:cubicBezTo>
                    <a:pt x="316" y="35"/>
                    <a:pt x="316" y="35"/>
                    <a:pt x="316" y="35"/>
                  </a:cubicBezTo>
                  <a:cubicBezTo>
                    <a:pt x="318" y="35"/>
                    <a:pt x="318" y="35"/>
                    <a:pt x="318" y="35"/>
                  </a:cubicBezTo>
                  <a:cubicBezTo>
                    <a:pt x="320" y="35"/>
                    <a:pt x="320" y="35"/>
                    <a:pt x="320" y="35"/>
                  </a:cubicBezTo>
                  <a:cubicBezTo>
                    <a:pt x="321" y="35"/>
                    <a:pt x="321" y="35"/>
                    <a:pt x="321" y="35"/>
                  </a:cubicBezTo>
                  <a:cubicBezTo>
                    <a:pt x="322" y="35"/>
                    <a:pt x="322" y="35"/>
                    <a:pt x="322" y="35"/>
                  </a:cubicBezTo>
                  <a:cubicBezTo>
                    <a:pt x="323" y="35"/>
                    <a:pt x="323" y="35"/>
                    <a:pt x="323" y="35"/>
                  </a:cubicBezTo>
                  <a:cubicBezTo>
                    <a:pt x="324" y="36"/>
                    <a:pt x="324" y="36"/>
                    <a:pt x="324" y="36"/>
                  </a:cubicBezTo>
                  <a:cubicBezTo>
                    <a:pt x="325" y="36"/>
                    <a:pt x="325" y="36"/>
                    <a:pt x="325" y="36"/>
                  </a:cubicBezTo>
                  <a:cubicBezTo>
                    <a:pt x="326" y="36"/>
                    <a:pt x="326" y="36"/>
                    <a:pt x="326" y="36"/>
                  </a:cubicBezTo>
                  <a:cubicBezTo>
                    <a:pt x="326" y="35"/>
                    <a:pt x="326" y="35"/>
                    <a:pt x="326" y="35"/>
                  </a:cubicBezTo>
                  <a:cubicBezTo>
                    <a:pt x="325" y="35"/>
                    <a:pt x="325" y="35"/>
                    <a:pt x="325" y="35"/>
                  </a:cubicBezTo>
                  <a:cubicBezTo>
                    <a:pt x="324" y="35"/>
                    <a:pt x="324" y="35"/>
                    <a:pt x="324" y="35"/>
                  </a:cubicBezTo>
                  <a:cubicBezTo>
                    <a:pt x="323" y="35"/>
                    <a:pt x="323" y="35"/>
                    <a:pt x="323" y="35"/>
                  </a:cubicBezTo>
                  <a:cubicBezTo>
                    <a:pt x="322" y="34"/>
                    <a:pt x="322" y="34"/>
                    <a:pt x="322" y="34"/>
                  </a:cubicBezTo>
                  <a:cubicBezTo>
                    <a:pt x="322" y="34"/>
                    <a:pt x="322" y="34"/>
                    <a:pt x="322" y="34"/>
                  </a:cubicBezTo>
                  <a:cubicBezTo>
                    <a:pt x="323" y="34"/>
                    <a:pt x="323" y="34"/>
                    <a:pt x="323" y="34"/>
                  </a:cubicBezTo>
                  <a:cubicBezTo>
                    <a:pt x="324" y="34"/>
                    <a:pt x="324" y="34"/>
                    <a:pt x="324" y="34"/>
                  </a:cubicBezTo>
                  <a:cubicBezTo>
                    <a:pt x="327" y="33"/>
                    <a:pt x="327" y="33"/>
                    <a:pt x="327" y="33"/>
                  </a:cubicBezTo>
                  <a:cubicBezTo>
                    <a:pt x="329" y="33"/>
                    <a:pt x="329" y="33"/>
                    <a:pt x="329" y="33"/>
                  </a:cubicBezTo>
                  <a:cubicBezTo>
                    <a:pt x="331" y="34"/>
                    <a:pt x="331" y="34"/>
                    <a:pt x="331" y="34"/>
                  </a:cubicBezTo>
                  <a:cubicBezTo>
                    <a:pt x="332" y="34"/>
                    <a:pt x="332" y="34"/>
                    <a:pt x="332" y="34"/>
                  </a:cubicBezTo>
                  <a:cubicBezTo>
                    <a:pt x="333" y="34"/>
                    <a:pt x="333" y="34"/>
                    <a:pt x="333" y="34"/>
                  </a:cubicBezTo>
                  <a:cubicBezTo>
                    <a:pt x="334" y="34"/>
                    <a:pt x="334" y="34"/>
                    <a:pt x="334" y="34"/>
                  </a:cubicBezTo>
                  <a:cubicBezTo>
                    <a:pt x="333" y="33"/>
                    <a:pt x="333" y="33"/>
                    <a:pt x="333" y="33"/>
                  </a:cubicBezTo>
                  <a:cubicBezTo>
                    <a:pt x="333" y="33"/>
                    <a:pt x="333" y="33"/>
                    <a:pt x="333" y="33"/>
                  </a:cubicBezTo>
                  <a:cubicBezTo>
                    <a:pt x="332" y="33"/>
                    <a:pt x="332" y="33"/>
                    <a:pt x="332" y="33"/>
                  </a:cubicBezTo>
                  <a:cubicBezTo>
                    <a:pt x="332" y="33"/>
                    <a:pt x="332" y="33"/>
                    <a:pt x="332" y="33"/>
                  </a:cubicBezTo>
                  <a:cubicBezTo>
                    <a:pt x="331" y="32"/>
                    <a:pt x="331" y="32"/>
                    <a:pt x="331" y="32"/>
                  </a:cubicBezTo>
                  <a:cubicBezTo>
                    <a:pt x="330" y="32"/>
                    <a:pt x="330" y="32"/>
                    <a:pt x="330" y="32"/>
                  </a:cubicBezTo>
                  <a:cubicBezTo>
                    <a:pt x="330" y="32"/>
                    <a:pt x="330" y="32"/>
                    <a:pt x="330" y="32"/>
                  </a:cubicBezTo>
                  <a:cubicBezTo>
                    <a:pt x="327" y="32"/>
                    <a:pt x="327" y="32"/>
                    <a:pt x="327" y="32"/>
                  </a:cubicBezTo>
                  <a:cubicBezTo>
                    <a:pt x="327" y="32"/>
                    <a:pt x="327" y="32"/>
                    <a:pt x="327" y="32"/>
                  </a:cubicBezTo>
                  <a:cubicBezTo>
                    <a:pt x="328" y="31"/>
                    <a:pt x="328" y="31"/>
                    <a:pt x="328" y="31"/>
                  </a:cubicBezTo>
                  <a:cubicBezTo>
                    <a:pt x="328" y="30"/>
                    <a:pt x="328" y="30"/>
                    <a:pt x="328" y="30"/>
                  </a:cubicBezTo>
                  <a:cubicBezTo>
                    <a:pt x="329" y="30"/>
                    <a:pt x="329" y="30"/>
                    <a:pt x="329" y="30"/>
                  </a:cubicBezTo>
                  <a:cubicBezTo>
                    <a:pt x="330" y="29"/>
                    <a:pt x="330" y="29"/>
                    <a:pt x="330" y="29"/>
                  </a:cubicBezTo>
                  <a:cubicBezTo>
                    <a:pt x="331" y="28"/>
                    <a:pt x="331" y="28"/>
                    <a:pt x="331" y="28"/>
                  </a:cubicBezTo>
                  <a:cubicBezTo>
                    <a:pt x="333" y="27"/>
                    <a:pt x="333" y="27"/>
                    <a:pt x="333" y="27"/>
                  </a:cubicBezTo>
                  <a:cubicBezTo>
                    <a:pt x="334" y="27"/>
                    <a:pt x="334" y="27"/>
                    <a:pt x="334" y="27"/>
                  </a:cubicBezTo>
                  <a:cubicBezTo>
                    <a:pt x="336" y="26"/>
                    <a:pt x="336" y="26"/>
                    <a:pt x="336" y="26"/>
                  </a:cubicBezTo>
                  <a:cubicBezTo>
                    <a:pt x="336" y="26"/>
                    <a:pt x="336" y="26"/>
                    <a:pt x="336" y="26"/>
                  </a:cubicBezTo>
                  <a:cubicBezTo>
                    <a:pt x="334" y="26"/>
                    <a:pt x="334" y="26"/>
                    <a:pt x="334" y="26"/>
                  </a:cubicBezTo>
                  <a:cubicBezTo>
                    <a:pt x="332" y="27"/>
                    <a:pt x="332" y="27"/>
                    <a:pt x="332" y="27"/>
                  </a:cubicBezTo>
                  <a:cubicBezTo>
                    <a:pt x="330" y="28"/>
                    <a:pt x="330" y="28"/>
                    <a:pt x="330" y="28"/>
                  </a:cubicBezTo>
                  <a:cubicBezTo>
                    <a:pt x="330" y="29"/>
                    <a:pt x="330" y="29"/>
                    <a:pt x="330" y="29"/>
                  </a:cubicBezTo>
                  <a:cubicBezTo>
                    <a:pt x="329" y="29"/>
                    <a:pt x="329" y="29"/>
                    <a:pt x="329" y="29"/>
                  </a:cubicBezTo>
                  <a:cubicBezTo>
                    <a:pt x="329" y="28"/>
                    <a:pt x="329" y="28"/>
                    <a:pt x="329" y="28"/>
                  </a:cubicBezTo>
                  <a:cubicBezTo>
                    <a:pt x="329" y="28"/>
                    <a:pt x="329" y="28"/>
                    <a:pt x="329" y="28"/>
                  </a:cubicBezTo>
                  <a:cubicBezTo>
                    <a:pt x="328" y="29"/>
                    <a:pt x="328" y="29"/>
                    <a:pt x="328" y="29"/>
                  </a:cubicBezTo>
                  <a:cubicBezTo>
                    <a:pt x="327" y="29"/>
                    <a:pt x="327" y="29"/>
                    <a:pt x="327" y="29"/>
                  </a:cubicBezTo>
                  <a:cubicBezTo>
                    <a:pt x="326" y="30"/>
                    <a:pt x="326" y="30"/>
                    <a:pt x="326" y="30"/>
                  </a:cubicBezTo>
                  <a:cubicBezTo>
                    <a:pt x="327" y="30"/>
                    <a:pt x="327" y="30"/>
                    <a:pt x="327" y="30"/>
                  </a:cubicBezTo>
                  <a:cubicBezTo>
                    <a:pt x="327" y="31"/>
                    <a:pt x="327" y="31"/>
                    <a:pt x="327" y="31"/>
                  </a:cubicBezTo>
                  <a:cubicBezTo>
                    <a:pt x="325" y="32"/>
                    <a:pt x="325" y="32"/>
                    <a:pt x="325" y="32"/>
                  </a:cubicBezTo>
                  <a:cubicBezTo>
                    <a:pt x="324" y="32"/>
                    <a:pt x="324" y="32"/>
                    <a:pt x="324" y="32"/>
                  </a:cubicBezTo>
                  <a:cubicBezTo>
                    <a:pt x="321" y="33"/>
                    <a:pt x="321" y="33"/>
                    <a:pt x="321" y="33"/>
                  </a:cubicBezTo>
                  <a:cubicBezTo>
                    <a:pt x="320" y="33"/>
                    <a:pt x="320" y="33"/>
                    <a:pt x="320" y="33"/>
                  </a:cubicBezTo>
                  <a:cubicBezTo>
                    <a:pt x="319" y="33"/>
                    <a:pt x="319" y="33"/>
                    <a:pt x="319" y="33"/>
                  </a:cubicBezTo>
                  <a:cubicBezTo>
                    <a:pt x="317" y="33"/>
                    <a:pt x="317" y="33"/>
                    <a:pt x="317" y="33"/>
                  </a:cubicBezTo>
                  <a:cubicBezTo>
                    <a:pt x="316" y="32"/>
                    <a:pt x="316" y="32"/>
                    <a:pt x="316" y="32"/>
                  </a:cubicBezTo>
                  <a:cubicBezTo>
                    <a:pt x="314" y="32"/>
                    <a:pt x="314" y="32"/>
                    <a:pt x="314" y="32"/>
                  </a:cubicBezTo>
                  <a:cubicBezTo>
                    <a:pt x="314" y="32"/>
                    <a:pt x="314" y="32"/>
                    <a:pt x="314" y="32"/>
                  </a:cubicBezTo>
                  <a:cubicBezTo>
                    <a:pt x="314" y="32"/>
                    <a:pt x="314" y="32"/>
                    <a:pt x="314" y="32"/>
                  </a:cubicBezTo>
                  <a:cubicBezTo>
                    <a:pt x="315" y="31"/>
                    <a:pt x="315" y="31"/>
                    <a:pt x="315" y="31"/>
                  </a:cubicBezTo>
                  <a:cubicBezTo>
                    <a:pt x="316" y="31"/>
                    <a:pt x="316" y="31"/>
                    <a:pt x="316" y="31"/>
                  </a:cubicBezTo>
                  <a:cubicBezTo>
                    <a:pt x="317" y="30"/>
                    <a:pt x="317" y="30"/>
                    <a:pt x="317" y="30"/>
                  </a:cubicBezTo>
                  <a:cubicBezTo>
                    <a:pt x="318" y="30"/>
                    <a:pt x="318" y="30"/>
                    <a:pt x="318" y="30"/>
                  </a:cubicBezTo>
                  <a:cubicBezTo>
                    <a:pt x="319" y="29"/>
                    <a:pt x="319" y="29"/>
                    <a:pt x="319" y="29"/>
                  </a:cubicBezTo>
                  <a:cubicBezTo>
                    <a:pt x="318" y="29"/>
                    <a:pt x="318" y="29"/>
                    <a:pt x="318" y="29"/>
                  </a:cubicBezTo>
                  <a:cubicBezTo>
                    <a:pt x="317" y="30"/>
                    <a:pt x="317" y="30"/>
                    <a:pt x="317" y="30"/>
                  </a:cubicBezTo>
                  <a:cubicBezTo>
                    <a:pt x="316" y="30"/>
                    <a:pt x="316" y="30"/>
                    <a:pt x="316" y="30"/>
                  </a:cubicBezTo>
                  <a:cubicBezTo>
                    <a:pt x="315" y="30"/>
                    <a:pt x="315" y="30"/>
                    <a:pt x="315" y="30"/>
                  </a:cubicBezTo>
                  <a:cubicBezTo>
                    <a:pt x="314" y="30"/>
                    <a:pt x="314" y="30"/>
                    <a:pt x="314" y="30"/>
                  </a:cubicBezTo>
                  <a:cubicBezTo>
                    <a:pt x="314" y="29"/>
                    <a:pt x="314" y="29"/>
                    <a:pt x="314" y="29"/>
                  </a:cubicBezTo>
                  <a:cubicBezTo>
                    <a:pt x="315" y="29"/>
                    <a:pt x="315" y="29"/>
                    <a:pt x="315" y="29"/>
                  </a:cubicBezTo>
                  <a:cubicBezTo>
                    <a:pt x="315" y="29"/>
                    <a:pt x="315" y="29"/>
                    <a:pt x="315" y="29"/>
                  </a:cubicBezTo>
                  <a:cubicBezTo>
                    <a:pt x="313" y="29"/>
                    <a:pt x="313" y="29"/>
                    <a:pt x="313" y="29"/>
                  </a:cubicBezTo>
                  <a:cubicBezTo>
                    <a:pt x="313" y="30"/>
                    <a:pt x="313" y="30"/>
                    <a:pt x="313" y="30"/>
                  </a:cubicBezTo>
                  <a:cubicBezTo>
                    <a:pt x="312" y="31"/>
                    <a:pt x="312" y="31"/>
                    <a:pt x="312" y="31"/>
                  </a:cubicBezTo>
                  <a:cubicBezTo>
                    <a:pt x="310" y="31"/>
                    <a:pt x="310" y="31"/>
                    <a:pt x="310" y="31"/>
                  </a:cubicBezTo>
                  <a:cubicBezTo>
                    <a:pt x="309" y="31"/>
                    <a:pt x="309" y="31"/>
                    <a:pt x="309" y="31"/>
                  </a:cubicBezTo>
                  <a:cubicBezTo>
                    <a:pt x="307" y="31"/>
                    <a:pt x="307" y="31"/>
                    <a:pt x="307" y="31"/>
                  </a:cubicBezTo>
                  <a:cubicBezTo>
                    <a:pt x="306" y="30"/>
                    <a:pt x="306" y="30"/>
                    <a:pt x="306" y="30"/>
                  </a:cubicBezTo>
                  <a:cubicBezTo>
                    <a:pt x="306" y="29"/>
                    <a:pt x="306" y="29"/>
                    <a:pt x="306" y="29"/>
                  </a:cubicBezTo>
                  <a:cubicBezTo>
                    <a:pt x="305" y="29"/>
                    <a:pt x="305" y="29"/>
                    <a:pt x="305" y="29"/>
                  </a:cubicBezTo>
                  <a:cubicBezTo>
                    <a:pt x="304" y="29"/>
                    <a:pt x="304" y="29"/>
                    <a:pt x="304" y="29"/>
                  </a:cubicBezTo>
                  <a:cubicBezTo>
                    <a:pt x="304" y="28"/>
                    <a:pt x="304" y="28"/>
                    <a:pt x="304" y="28"/>
                  </a:cubicBezTo>
                  <a:cubicBezTo>
                    <a:pt x="305" y="28"/>
                    <a:pt x="305" y="28"/>
                    <a:pt x="305" y="28"/>
                  </a:cubicBezTo>
                  <a:cubicBezTo>
                    <a:pt x="306" y="27"/>
                    <a:pt x="306" y="27"/>
                    <a:pt x="306" y="27"/>
                  </a:cubicBezTo>
                  <a:cubicBezTo>
                    <a:pt x="307" y="26"/>
                    <a:pt x="307" y="26"/>
                    <a:pt x="307" y="26"/>
                  </a:cubicBezTo>
                  <a:cubicBezTo>
                    <a:pt x="308" y="25"/>
                    <a:pt x="308" y="25"/>
                    <a:pt x="308" y="25"/>
                  </a:cubicBezTo>
                  <a:cubicBezTo>
                    <a:pt x="309" y="24"/>
                    <a:pt x="309" y="24"/>
                    <a:pt x="309" y="24"/>
                  </a:cubicBezTo>
                  <a:cubicBezTo>
                    <a:pt x="309" y="24"/>
                    <a:pt x="309" y="24"/>
                    <a:pt x="309" y="24"/>
                  </a:cubicBezTo>
                  <a:cubicBezTo>
                    <a:pt x="310" y="24"/>
                    <a:pt x="310" y="24"/>
                    <a:pt x="310" y="24"/>
                  </a:cubicBezTo>
                  <a:cubicBezTo>
                    <a:pt x="312" y="24"/>
                    <a:pt x="312" y="24"/>
                    <a:pt x="312" y="24"/>
                  </a:cubicBezTo>
                  <a:cubicBezTo>
                    <a:pt x="313" y="24"/>
                    <a:pt x="313" y="24"/>
                    <a:pt x="313" y="24"/>
                  </a:cubicBezTo>
                  <a:cubicBezTo>
                    <a:pt x="313" y="24"/>
                    <a:pt x="313" y="24"/>
                    <a:pt x="313" y="24"/>
                  </a:cubicBezTo>
                  <a:cubicBezTo>
                    <a:pt x="315" y="25"/>
                    <a:pt x="315" y="25"/>
                    <a:pt x="315" y="25"/>
                  </a:cubicBezTo>
                  <a:cubicBezTo>
                    <a:pt x="317" y="25"/>
                    <a:pt x="317" y="25"/>
                    <a:pt x="317" y="25"/>
                  </a:cubicBezTo>
                  <a:cubicBezTo>
                    <a:pt x="317" y="25"/>
                    <a:pt x="317" y="25"/>
                    <a:pt x="317" y="25"/>
                  </a:cubicBezTo>
                  <a:cubicBezTo>
                    <a:pt x="319" y="25"/>
                    <a:pt x="319" y="25"/>
                    <a:pt x="319" y="25"/>
                  </a:cubicBezTo>
                  <a:cubicBezTo>
                    <a:pt x="319" y="25"/>
                    <a:pt x="319" y="25"/>
                    <a:pt x="319" y="25"/>
                  </a:cubicBezTo>
                  <a:cubicBezTo>
                    <a:pt x="318" y="24"/>
                    <a:pt x="318" y="24"/>
                    <a:pt x="318" y="24"/>
                  </a:cubicBezTo>
                  <a:cubicBezTo>
                    <a:pt x="317" y="25"/>
                    <a:pt x="317" y="25"/>
                    <a:pt x="317" y="25"/>
                  </a:cubicBezTo>
                  <a:cubicBezTo>
                    <a:pt x="315" y="24"/>
                    <a:pt x="315" y="24"/>
                    <a:pt x="315" y="24"/>
                  </a:cubicBezTo>
                  <a:cubicBezTo>
                    <a:pt x="314" y="24"/>
                    <a:pt x="314" y="24"/>
                    <a:pt x="314" y="24"/>
                  </a:cubicBezTo>
                  <a:cubicBezTo>
                    <a:pt x="313" y="24"/>
                    <a:pt x="313" y="24"/>
                    <a:pt x="313" y="24"/>
                  </a:cubicBezTo>
                  <a:cubicBezTo>
                    <a:pt x="311" y="24"/>
                    <a:pt x="311" y="24"/>
                    <a:pt x="311" y="24"/>
                  </a:cubicBezTo>
                  <a:cubicBezTo>
                    <a:pt x="309" y="23"/>
                    <a:pt x="309" y="23"/>
                    <a:pt x="309" y="23"/>
                  </a:cubicBezTo>
                  <a:cubicBezTo>
                    <a:pt x="308" y="23"/>
                    <a:pt x="308" y="23"/>
                    <a:pt x="308" y="23"/>
                  </a:cubicBezTo>
                  <a:cubicBezTo>
                    <a:pt x="308" y="24"/>
                    <a:pt x="308" y="24"/>
                    <a:pt x="308" y="24"/>
                  </a:cubicBezTo>
                  <a:cubicBezTo>
                    <a:pt x="307" y="25"/>
                    <a:pt x="307" y="25"/>
                    <a:pt x="307" y="25"/>
                  </a:cubicBezTo>
                  <a:cubicBezTo>
                    <a:pt x="306" y="26"/>
                    <a:pt x="306" y="26"/>
                    <a:pt x="306" y="26"/>
                  </a:cubicBezTo>
                  <a:cubicBezTo>
                    <a:pt x="304" y="26"/>
                    <a:pt x="304" y="26"/>
                    <a:pt x="304" y="26"/>
                  </a:cubicBezTo>
                  <a:cubicBezTo>
                    <a:pt x="303" y="28"/>
                    <a:pt x="303" y="28"/>
                    <a:pt x="303" y="28"/>
                  </a:cubicBezTo>
                  <a:cubicBezTo>
                    <a:pt x="303" y="28"/>
                    <a:pt x="303" y="28"/>
                    <a:pt x="303" y="28"/>
                  </a:cubicBezTo>
                  <a:cubicBezTo>
                    <a:pt x="302" y="27"/>
                    <a:pt x="302" y="27"/>
                    <a:pt x="302" y="27"/>
                  </a:cubicBezTo>
                  <a:cubicBezTo>
                    <a:pt x="301" y="26"/>
                    <a:pt x="301" y="26"/>
                    <a:pt x="301" y="26"/>
                  </a:cubicBezTo>
                  <a:cubicBezTo>
                    <a:pt x="300" y="26"/>
                    <a:pt x="300" y="26"/>
                    <a:pt x="300" y="26"/>
                  </a:cubicBezTo>
                  <a:cubicBezTo>
                    <a:pt x="300" y="25"/>
                    <a:pt x="300" y="25"/>
                    <a:pt x="300" y="25"/>
                  </a:cubicBezTo>
                  <a:cubicBezTo>
                    <a:pt x="299" y="24"/>
                    <a:pt x="299" y="24"/>
                    <a:pt x="299" y="24"/>
                  </a:cubicBezTo>
                  <a:cubicBezTo>
                    <a:pt x="299" y="23"/>
                    <a:pt x="299" y="23"/>
                    <a:pt x="299" y="23"/>
                  </a:cubicBezTo>
                  <a:cubicBezTo>
                    <a:pt x="299" y="23"/>
                    <a:pt x="299" y="23"/>
                    <a:pt x="299" y="23"/>
                  </a:cubicBezTo>
                  <a:cubicBezTo>
                    <a:pt x="299" y="22"/>
                    <a:pt x="299" y="22"/>
                    <a:pt x="299" y="22"/>
                  </a:cubicBezTo>
                  <a:cubicBezTo>
                    <a:pt x="299" y="21"/>
                    <a:pt x="299" y="21"/>
                    <a:pt x="299" y="21"/>
                  </a:cubicBezTo>
                  <a:cubicBezTo>
                    <a:pt x="300" y="22"/>
                    <a:pt x="300" y="22"/>
                    <a:pt x="300" y="22"/>
                  </a:cubicBezTo>
                  <a:cubicBezTo>
                    <a:pt x="301" y="21"/>
                    <a:pt x="301" y="21"/>
                    <a:pt x="301" y="21"/>
                  </a:cubicBezTo>
                  <a:cubicBezTo>
                    <a:pt x="301" y="22"/>
                    <a:pt x="301" y="22"/>
                    <a:pt x="301" y="22"/>
                  </a:cubicBezTo>
                  <a:cubicBezTo>
                    <a:pt x="304" y="22"/>
                    <a:pt x="304" y="22"/>
                    <a:pt x="304" y="22"/>
                  </a:cubicBezTo>
                  <a:cubicBezTo>
                    <a:pt x="305" y="23"/>
                    <a:pt x="305" y="23"/>
                    <a:pt x="305" y="23"/>
                  </a:cubicBezTo>
                  <a:cubicBezTo>
                    <a:pt x="306" y="23"/>
                    <a:pt x="306" y="23"/>
                    <a:pt x="306" y="23"/>
                  </a:cubicBezTo>
                  <a:cubicBezTo>
                    <a:pt x="306" y="23"/>
                    <a:pt x="306" y="23"/>
                    <a:pt x="306" y="23"/>
                  </a:cubicBezTo>
                  <a:cubicBezTo>
                    <a:pt x="307" y="23"/>
                    <a:pt x="307" y="23"/>
                    <a:pt x="307" y="23"/>
                  </a:cubicBezTo>
                  <a:cubicBezTo>
                    <a:pt x="308" y="22"/>
                    <a:pt x="308" y="22"/>
                    <a:pt x="308" y="22"/>
                  </a:cubicBezTo>
                  <a:cubicBezTo>
                    <a:pt x="309" y="23"/>
                    <a:pt x="309" y="23"/>
                    <a:pt x="309" y="23"/>
                  </a:cubicBezTo>
                  <a:cubicBezTo>
                    <a:pt x="310" y="22"/>
                    <a:pt x="310" y="22"/>
                    <a:pt x="310" y="22"/>
                  </a:cubicBezTo>
                  <a:cubicBezTo>
                    <a:pt x="311" y="22"/>
                    <a:pt x="311" y="22"/>
                    <a:pt x="311" y="22"/>
                  </a:cubicBezTo>
                  <a:cubicBezTo>
                    <a:pt x="311" y="22"/>
                    <a:pt x="311" y="22"/>
                    <a:pt x="311" y="22"/>
                  </a:cubicBezTo>
                  <a:cubicBezTo>
                    <a:pt x="313" y="22"/>
                    <a:pt x="313" y="22"/>
                    <a:pt x="313" y="22"/>
                  </a:cubicBezTo>
                  <a:cubicBezTo>
                    <a:pt x="315" y="21"/>
                    <a:pt x="315" y="21"/>
                    <a:pt x="315" y="21"/>
                  </a:cubicBezTo>
                  <a:cubicBezTo>
                    <a:pt x="315" y="21"/>
                    <a:pt x="315" y="21"/>
                    <a:pt x="315" y="21"/>
                  </a:cubicBezTo>
                  <a:cubicBezTo>
                    <a:pt x="315" y="20"/>
                    <a:pt x="315" y="20"/>
                    <a:pt x="315" y="20"/>
                  </a:cubicBezTo>
                  <a:cubicBezTo>
                    <a:pt x="314" y="21"/>
                    <a:pt x="314" y="21"/>
                    <a:pt x="314" y="21"/>
                  </a:cubicBezTo>
                  <a:cubicBezTo>
                    <a:pt x="314" y="21"/>
                    <a:pt x="314" y="21"/>
                    <a:pt x="314" y="21"/>
                  </a:cubicBezTo>
                  <a:cubicBezTo>
                    <a:pt x="313" y="21"/>
                    <a:pt x="313" y="21"/>
                    <a:pt x="313" y="21"/>
                  </a:cubicBezTo>
                  <a:cubicBezTo>
                    <a:pt x="312" y="21"/>
                    <a:pt x="312" y="21"/>
                    <a:pt x="312" y="21"/>
                  </a:cubicBezTo>
                  <a:cubicBezTo>
                    <a:pt x="310" y="21"/>
                    <a:pt x="310" y="21"/>
                    <a:pt x="310" y="21"/>
                  </a:cubicBezTo>
                  <a:cubicBezTo>
                    <a:pt x="309" y="22"/>
                    <a:pt x="309" y="22"/>
                    <a:pt x="309" y="22"/>
                  </a:cubicBezTo>
                  <a:cubicBezTo>
                    <a:pt x="308" y="22"/>
                    <a:pt x="308" y="22"/>
                    <a:pt x="308" y="22"/>
                  </a:cubicBezTo>
                  <a:cubicBezTo>
                    <a:pt x="307" y="22"/>
                    <a:pt x="307" y="22"/>
                    <a:pt x="307" y="22"/>
                  </a:cubicBezTo>
                  <a:cubicBezTo>
                    <a:pt x="307" y="22"/>
                    <a:pt x="307" y="22"/>
                    <a:pt x="307" y="22"/>
                  </a:cubicBezTo>
                  <a:cubicBezTo>
                    <a:pt x="306" y="22"/>
                    <a:pt x="306" y="22"/>
                    <a:pt x="306" y="22"/>
                  </a:cubicBezTo>
                  <a:cubicBezTo>
                    <a:pt x="305" y="21"/>
                    <a:pt x="305" y="21"/>
                    <a:pt x="305" y="21"/>
                  </a:cubicBezTo>
                  <a:cubicBezTo>
                    <a:pt x="304" y="21"/>
                    <a:pt x="304" y="21"/>
                    <a:pt x="304" y="21"/>
                  </a:cubicBezTo>
                  <a:cubicBezTo>
                    <a:pt x="304" y="21"/>
                    <a:pt x="304" y="21"/>
                    <a:pt x="304" y="21"/>
                  </a:cubicBezTo>
                  <a:cubicBezTo>
                    <a:pt x="303" y="21"/>
                    <a:pt x="303" y="21"/>
                    <a:pt x="303" y="21"/>
                  </a:cubicBezTo>
                  <a:cubicBezTo>
                    <a:pt x="301" y="20"/>
                    <a:pt x="301" y="20"/>
                    <a:pt x="301" y="20"/>
                  </a:cubicBezTo>
                  <a:cubicBezTo>
                    <a:pt x="300" y="21"/>
                    <a:pt x="300" y="21"/>
                    <a:pt x="300" y="21"/>
                  </a:cubicBezTo>
                  <a:cubicBezTo>
                    <a:pt x="299" y="20"/>
                    <a:pt x="299" y="20"/>
                    <a:pt x="299" y="20"/>
                  </a:cubicBezTo>
                  <a:cubicBezTo>
                    <a:pt x="299" y="20"/>
                    <a:pt x="299" y="20"/>
                    <a:pt x="299" y="20"/>
                  </a:cubicBezTo>
                  <a:cubicBezTo>
                    <a:pt x="300" y="19"/>
                    <a:pt x="300" y="19"/>
                    <a:pt x="300" y="19"/>
                  </a:cubicBezTo>
                  <a:cubicBezTo>
                    <a:pt x="300" y="18"/>
                    <a:pt x="300" y="18"/>
                    <a:pt x="300" y="18"/>
                  </a:cubicBezTo>
                  <a:cubicBezTo>
                    <a:pt x="300" y="18"/>
                    <a:pt x="300" y="18"/>
                    <a:pt x="300" y="18"/>
                  </a:cubicBezTo>
                  <a:cubicBezTo>
                    <a:pt x="301" y="18"/>
                    <a:pt x="301" y="18"/>
                    <a:pt x="301" y="18"/>
                  </a:cubicBezTo>
                  <a:cubicBezTo>
                    <a:pt x="301" y="19"/>
                    <a:pt x="301" y="19"/>
                    <a:pt x="301" y="19"/>
                  </a:cubicBezTo>
                  <a:cubicBezTo>
                    <a:pt x="303" y="18"/>
                    <a:pt x="303" y="18"/>
                    <a:pt x="303" y="18"/>
                  </a:cubicBezTo>
                  <a:cubicBezTo>
                    <a:pt x="303" y="18"/>
                    <a:pt x="303" y="18"/>
                    <a:pt x="303" y="18"/>
                  </a:cubicBezTo>
                  <a:cubicBezTo>
                    <a:pt x="302" y="18"/>
                    <a:pt x="302" y="18"/>
                    <a:pt x="302" y="18"/>
                  </a:cubicBezTo>
                  <a:cubicBezTo>
                    <a:pt x="302" y="18"/>
                    <a:pt x="302" y="18"/>
                    <a:pt x="302" y="18"/>
                  </a:cubicBezTo>
                  <a:cubicBezTo>
                    <a:pt x="301" y="17"/>
                    <a:pt x="301" y="17"/>
                    <a:pt x="301" y="17"/>
                  </a:cubicBezTo>
                  <a:cubicBezTo>
                    <a:pt x="301" y="17"/>
                    <a:pt x="301" y="17"/>
                    <a:pt x="301" y="17"/>
                  </a:cubicBezTo>
                  <a:cubicBezTo>
                    <a:pt x="303" y="17"/>
                    <a:pt x="303" y="17"/>
                    <a:pt x="303" y="17"/>
                  </a:cubicBezTo>
                  <a:cubicBezTo>
                    <a:pt x="304" y="16"/>
                    <a:pt x="304" y="16"/>
                    <a:pt x="304" y="16"/>
                  </a:cubicBezTo>
                  <a:cubicBezTo>
                    <a:pt x="305" y="16"/>
                    <a:pt x="305" y="16"/>
                    <a:pt x="305" y="16"/>
                  </a:cubicBezTo>
                  <a:cubicBezTo>
                    <a:pt x="306" y="15"/>
                    <a:pt x="306" y="15"/>
                    <a:pt x="306" y="15"/>
                  </a:cubicBezTo>
                  <a:cubicBezTo>
                    <a:pt x="307" y="15"/>
                    <a:pt x="307" y="15"/>
                    <a:pt x="307" y="15"/>
                  </a:cubicBezTo>
                  <a:cubicBezTo>
                    <a:pt x="307" y="16"/>
                    <a:pt x="307" y="16"/>
                    <a:pt x="307" y="16"/>
                  </a:cubicBezTo>
                  <a:cubicBezTo>
                    <a:pt x="308" y="15"/>
                    <a:pt x="308" y="15"/>
                    <a:pt x="308" y="15"/>
                  </a:cubicBezTo>
                  <a:cubicBezTo>
                    <a:pt x="308" y="15"/>
                    <a:pt x="308" y="15"/>
                    <a:pt x="308" y="15"/>
                  </a:cubicBezTo>
                  <a:cubicBezTo>
                    <a:pt x="308" y="15"/>
                    <a:pt x="308" y="15"/>
                    <a:pt x="308" y="15"/>
                  </a:cubicBezTo>
                  <a:cubicBezTo>
                    <a:pt x="306" y="15"/>
                    <a:pt x="306" y="15"/>
                    <a:pt x="306" y="15"/>
                  </a:cubicBezTo>
                  <a:cubicBezTo>
                    <a:pt x="304" y="15"/>
                    <a:pt x="304" y="15"/>
                    <a:pt x="304" y="15"/>
                  </a:cubicBezTo>
                  <a:cubicBezTo>
                    <a:pt x="303" y="15"/>
                    <a:pt x="303" y="15"/>
                    <a:pt x="303" y="15"/>
                  </a:cubicBezTo>
                  <a:cubicBezTo>
                    <a:pt x="302" y="15"/>
                    <a:pt x="302" y="15"/>
                    <a:pt x="302" y="15"/>
                  </a:cubicBezTo>
                  <a:cubicBezTo>
                    <a:pt x="302" y="16"/>
                    <a:pt x="302" y="16"/>
                    <a:pt x="302" y="16"/>
                  </a:cubicBezTo>
                  <a:cubicBezTo>
                    <a:pt x="301" y="16"/>
                    <a:pt x="301" y="16"/>
                    <a:pt x="301" y="16"/>
                  </a:cubicBezTo>
                  <a:cubicBezTo>
                    <a:pt x="301" y="15"/>
                    <a:pt x="301" y="15"/>
                    <a:pt x="301" y="15"/>
                  </a:cubicBezTo>
                  <a:cubicBezTo>
                    <a:pt x="301" y="15"/>
                    <a:pt x="301" y="15"/>
                    <a:pt x="301" y="15"/>
                  </a:cubicBezTo>
                  <a:cubicBezTo>
                    <a:pt x="302" y="14"/>
                    <a:pt x="302" y="14"/>
                    <a:pt x="302" y="14"/>
                  </a:cubicBezTo>
                  <a:cubicBezTo>
                    <a:pt x="303" y="13"/>
                    <a:pt x="303" y="13"/>
                    <a:pt x="303" y="13"/>
                  </a:cubicBezTo>
                  <a:cubicBezTo>
                    <a:pt x="304" y="13"/>
                    <a:pt x="304" y="13"/>
                    <a:pt x="304" y="13"/>
                  </a:cubicBezTo>
                  <a:cubicBezTo>
                    <a:pt x="305" y="13"/>
                    <a:pt x="305" y="13"/>
                    <a:pt x="305" y="13"/>
                  </a:cubicBezTo>
                  <a:cubicBezTo>
                    <a:pt x="304" y="13"/>
                    <a:pt x="304" y="13"/>
                    <a:pt x="304" y="13"/>
                  </a:cubicBezTo>
                  <a:cubicBezTo>
                    <a:pt x="304" y="13"/>
                    <a:pt x="304" y="13"/>
                    <a:pt x="304" y="13"/>
                  </a:cubicBezTo>
                  <a:cubicBezTo>
                    <a:pt x="304" y="11"/>
                    <a:pt x="304" y="11"/>
                    <a:pt x="304" y="11"/>
                  </a:cubicBezTo>
                  <a:cubicBezTo>
                    <a:pt x="303" y="12"/>
                    <a:pt x="303" y="12"/>
                    <a:pt x="303" y="12"/>
                  </a:cubicBezTo>
                  <a:cubicBezTo>
                    <a:pt x="303" y="12"/>
                    <a:pt x="303" y="12"/>
                    <a:pt x="303" y="12"/>
                  </a:cubicBezTo>
                  <a:cubicBezTo>
                    <a:pt x="303" y="13"/>
                    <a:pt x="303" y="13"/>
                    <a:pt x="303" y="13"/>
                  </a:cubicBezTo>
                  <a:cubicBezTo>
                    <a:pt x="303" y="12"/>
                    <a:pt x="303" y="12"/>
                    <a:pt x="303" y="12"/>
                  </a:cubicBezTo>
                  <a:cubicBezTo>
                    <a:pt x="302" y="12"/>
                    <a:pt x="302" y="12"/>
                    <a:pt x="302" y="12"/>
                  </a:cubicBezTo>
                  <a:cubicBezTo>
                    <a:pt x="302" y="12"/>
                    <a:pt x="302" y="12"/>
                    <a:pt x="302" y="12"/>
                  </a:cubicBezTo>
                  <a:cubicBezTo>
                    <a:pt x="301" y="12"/>
                    <a:pt x="301" y="12"/>
                    <a:pt x="301" y="12"/>
                  </a:cubicBezTo>
                  <a:cubicBezTo>
                    <a:pt x="301" y="13"/>
                    <a:pt x="301" y="13"/>
                    <a:pt x="301" y="13"/>
                  </a:cubicBezTo>
                  <a:cubicBezTo>
                    <a:pt x="300" y="14"/>
                    <a:pt x="300" y="14"/>
                    <a:pt x="300" y="14"/>
                  </a:cubicBezTo>
                  <a:cubicBezTo>
                    <a:pt x="299" y="14"/>
                    <a:pt x="299" y="14"/>
                    <a:pt x="299" y="14"/>
                  </a:cubicBezTo>
                  <a:cubicBezTo>
                    <a:pt x="299" y="13"/>
                    <a:pt x="299" y="13"/>
                    <a:pt x="299" y="13"/>
                  </a:cubicBezTo>
                  <a:cubicBezTo>
                    <a:pt x="299" y="12"/>
                    <a:pt x="299" y="12"/>
                    <a:pt x="299" y="12"/>
                  </a:cubicBezTo>
                  <a:cubicBezTo>
                    <a:pt x="299" y="12"/>
                    <a:pt x="299" y="12"/>
                    <a:pt x="299" y="12"/>
                  </a:cubicBezTo>
                  <a:cubicBezTo>
                    <a:pt x="299" y="11"/>
                    <a:pt x="299" y="11"/>
                    <a:pt x="299" y="11"/>
                  </a:cubicBezTo>
                  <a:cubicBezTo>
                    <a:pt x="299" y="11"/>
                    <a:pt x="299" y="11"/>
                    <a:pt x="299" y="11"/>
                  </a:cubicBezTo>
                  <a:cubicBezTo>
                    <a:pt x="300" y="12"/>
                    <a:pt x="300" y="12"/>
                    <a:pt x="300" y="12"/>
                  </a:cubicBezTo>
                  <a:cubicBezTo>
                    <a:pt x="300" y="11"/>
                    <a:pt x="300" y="11"/>
                    <a:pt x="300" y="11"/>
                  </a:cubicBezTo>
                  <a:cubicBezTo>
                    <a:pt x="300" y="10"/>
                    <a:pt x="300" y="10"/>
                    <a:pt x="300" y="10"/>
                  </a:cubicBezTo>
                  <a:cubicBezTo>
                    <a:pt x="301" y="10"/>
                    <a:pt x="301" y="10"/>
                    <a:pt x="301" y="10"/>
                  </a:cubicBezTo>
                  <a:cubicBezTo>
                    <a:pt x="302" y="10"/>
                    <a:pt x="302" y="10"/>
                    <a:pt x="302" y="10"/>
                  </a:cubicBezTo>
                  <a:cubicBezTo>
                    <a:pt x="303" y="9"/>
                    <a:pt x="303" y="9"/>
                    <a:pt x="303" y="9"/>
                  </a:cubicBezTo>
                  <a:cubicBezTo>
                    <a:pt x="304" y="9"/>
                    <a:pt x="304" y="9"/>
                    <a:pt x="304" y="9"/>
                  </a:cubicBezTo>
                  <a:cubicBezTo>
                    <a:pt x="305" y="9"/>
                    <a:pt x="305" y="9"/>
                    <a:pt x="305" y="9"/>
                  </a:cubicBezTo>
                  <a:cubicBezTo>
                    <a:pt x="307" y="8"/>
                    <a:pt x="307" y="8"/>
                    <a:pt x="307" y="8"/>
                  </a:cubicBezTo>
                  <a:cubicBezTo>
                    <a:pt x="307" y="8"/>
                    <a:pt x="307" y="8"/>
                    <a:pt x="307" y="8"/>
                  </a:cubicBezTo>
                  <a:cubicBezTo>
                    <a:pt x="308" y="8"/>
                    <a:pt x="308" y="8"/>
                    <a:pt x="308" y="8"/>
                  </a:cubicBezTo>
                  <a:cubicBezTo>
                    <a:pt x="308" y="9"/>
                    <a:pt x="308" y="9"/>
                    <a:pt x="308" y="9"/>
                  </a:cubicBezTo>
                  <a:cubicBezTo>
                    <a:pt x="308" y="9"/>
                    <a:pt x="308" y="9"/>
                    <a:pt x="308" y="9"/>
                  </a:cubicBezTo>
                  <a:cubicBezTo>
                    <a:pt x="308" y="11"/>
                    <a:pt x="308" y="11"/>
                    <a:pt x="308" y="11"/>
                  </a:cubicBezTo>
                  <a:cubicBezTo>
                    <a:pt x="308" y="11"/>
                    <a:pt x="308" y="11"/>
                    <a:pt x="308" y="11"/>
                  </a:cubicBezTo>
                  <a:cubicBezTo>
                    <a:pt x="309" y="10"/>
                    <a:pt x="309" y="10"/>
                    <a:pt x="309" y="10"/>
                  </a:cubicBezTo>
                  <a:cubicBezTo>
                    <a:pt x="309" y="9"/>
                    <a:pt x="309" y="9"/>
                    <a:pt x="309" y="9"/>
                  </a:cubicBezTo>
                  <a:cubicBezTo>
                    <a:pt x="310" y="10"/>
                    <a:pt x="310" y="10"/>
                    <a:pt x="310" y="10"/>
                  </a:cubicBezTo>
                  <a:cubicBezTo>
                    <a:pt x="309" y="10"/>
                    <a:pt x="309" y="10"/>
                    <a:pt x="309" y="10"/>
                  </a:cubicBezTo>
                  <a:cubicBezTo>
                    <a:pt x="309" y="11"/>
                    <a:pt x="309" y="11"/>
                    <a:pt x="309" y="11"/>
                  </a:cubicBezTo>
                  <a:cubicBezTo>
                    <a:pt x="310" y="10"/>
                    <a:pt x="310" y="10"/>
                    <a:pt x="310" y="10"/>
                  </a:cubicBezTo>
                  <a:cubicBezTo>
                    <a:pt x="310" y="10"/>
                    <a:pt x="310" y="10"/>
                    <a:pt x="310" y="10"/>
                  </a:cubicBezTo>
                  <a:cubicBezTo>
                    <a:pt x="310" y="9"/>
                    <a:pt x="310" y="9"/>
                    <a:pt x="310" y="9"/>
                  </a:cubicBezTo>
                  <a:cubicBezTo>
                    <a:pt x="310" y="9"/>
                    <a:pt x="310" y="9"/>
                    <a:pt x="310" y="9"/>
                  </a:cubicBezTo>
                  <a:cubicBezTo>
                    <a:pt x="310" y="8"/>
                    <a:pt x="310" y="8"/>
                    <a:pt x="310" y="8"/>
                  </a:cubicBezTo>
                  <a:cubicBezTo>
                    <a:pt x="311" y="8"/>
                    <a:pt x="311" y="8"/>
                    <a:pt x="311" y="8"/>
                  </a:cubicBezTo>
                  <a:cubicBezTo>
                    <a:pt x="312" y="7"/>
                    <a:pt x="312" y="7"/>
                    <a:pt x="312" y="7"/>
                  </a:cubicBezTo>
                  <a:cubicBezTo>
                    <a:pt x="312" y="7"/>
                    <a:pt x="312" y="7"/>
                    <a:pt x="312" y="7"/>
                  </a:cubicBezTo>
                  <a:cubicBezTo>
                    <a:pt x="312" y="8"/>
                    <a:pt x="312" y="8"/>
                    <a:pt x="312" y="8"/>
                  </a:cubicBezTo>
                  <a:cubicBezTo>
                    <a:pt x="312" y="9"/>
                    <a:pt x="312" y="9"/>
                    <a:pt x="312" y="9"/>
                  </a:cubicBezTo>
                  <a:cubicBezTo>
                    <a:pt x="313" y="9"/>
                    <a:pt x="313" y="9"/>
                    <a:pt x="313" y="9"/>
                  </a:cubicBezTo>
                  <a:cubicBezTo>
                    <a:pt x="313" y="10"/>
                    <a:pt x="313" y="10"/>
                    <a:pt x="313" y="10"/>
                  </a:cubicBezTo>
                  <a:cubicBezTo>
                    <a:pt x="313" y="11"/>
                    <a:pt x="313" y="11"/>
                    <a:pt x="313" y="11"/>
                  </a:cubicBezTo>
                  <a:cubicBezTo>
                    <a:pt x="313" y="11"/>
                    <a:pt x="313" y="11"/>
                    <a:pt x="313" y="11"/>
                  </a:cubicBezTo>
                  <a:cubicBezTo>
                    <a:pt x="313" y="12"/>
                    <a:pt x="313" y="12"/>
                    <a:pt x="313" y="12"/>
                  </a:cubicBezTo>
                  <a:cubicBezTo>
                    <a:pt x="314" y="12"/>
                    <a:pt x="314" y="12"/>
                    <a:pt x="314" y="12"/>
                  </a:cubicBezTo>
                  <a:cubicBezTo>
                    <a:pt x="314" y="12"/>
                    <a:pt x="314" y="12"/>
                    <a:pt x="314" y="12"/>
                  </a:cubicBezTo>
                  <a:cubicBezTo>
                    <a:pt x="314" y="11"/>
                    <a:pt x="314" y="11"/>
                    <a:pt x="314" y="11"/>
                  </a:cubicBezTo>
                  <a:cubicBezTo>
                    <a:pt x="314" y="10"/>
                    <a:pt x="314" y="10"/>
                    <a:pt x="314" y="10"/>
                  </a:cubicBezTo>
                  <a:cubicBezTo>
                    <a:pt x="314" y="10"/>
                    <a:pt x="314" y="10"/>
                    <a:pt x="314" y="10"/>
                  </a:cubicBezTo>
                  <a:cubicBezTo>
                    <a:pt x="315" y="9"/>
                    <a:pt x="315" y="9"/>
                    <a:pt x="315" y="9"/>
                  </a:cubicBezTo>
                  <a:cubicBezTo>
                    <a:pt x="316" y="9"/>
                    <a:pt x="316" y="9"/>
                    <a:pt x="316" y="9"/>
                  </a:cubicBezTo>
                  <a:cubicBezTo>
                    <a:pt x="317" y="10"/>
                    <a:pt x="317" y="10"/>
                    <a:pt x="317" y="10"/>
                  </a:cubicBezTo>
                  <a:cubicBezTo>
                    <a:pt x="317" y="11"/>
                    <a:pt x="317" y="11"/>
                    <a:pt x="317" y="11"/>
                  </a:cubicBezTo>
                  <a:cubicBezTo>
                    <a:pt x="316" y="12"/>
                    <a:pt x="316" y="12"/>
                    <a:pt x="316" y="12"/>
                  </a:cubicBezTo>
                  <a:cubicBezTo>
                    <a:pt x="317" y="12"/>
                    <a:pt x="317" y="12"/>
                    <a:pt x="317" y="12"/>
                  </a:cubicBezTo>
                  <a:cubicBezTo>
                    <a:pt x="317" y="13"/>
                    <a:pt x="317" y="13"/>
                    <a:pt x="317" y="13"/>
                  </a:cubicBezTo>
                  <a:cubicBezTo>
                    <a:pt x="317" y="12"/>
                    <a:pt x="317" y="12"/>
                    <a:pt x="317" y="12"/>
                  </a:cubicBezTo>
                  <a:cubicBezTo>
                    <a:pt x="317" y="11"/>
                    <a:pt x="317" y="11"/>
                    <a:pt x="317" y="11"/>
                  </a:cubicBezTo>
                  <a:cubicBezTo>
                    <a:pt x="318" y="11"/>
                    <a:pt x="318" y="11"/>
                    <a:pt x="318" y="11"/>
                  </a:cubicBezTo>
                  <a:cubicBezTo>
                    <a:pt x="318" y="11"/>
                    <a:pt x="318" y="11"/>
                    <a:pt x="318" y="11"/>
                  </a:cubicBezTo>
                  <a:cubicBezTo>
                    <a:pt x="319" y="11"/>
                    <a:pt x="319" y="11"/>
                    <a:pt x="319" y="11"/>
                  </a:cubicBezTo>
                  <a:cubicBezTo>
                    <a:pt x="318" y="12"/>
                    <a:pt x="318" y="12"/>
                    <a:pt x="318" y="12"/>
                  </a:cubicBezTo>
                  <a:cubicBezTo>
                    <a:pt x="318" y="12"/>
                    <a:pt x="318" y="12"/>
                    <a:pt x="318" y="12"/>
                  </a:cubicBezTo>
                  <a:cubicBezTo>
                    <a:pt x="319" y="13"/>
                    <a:pt x="319" y="13"/>
                    <a:pt x="319" y="13"/>
                  </a:cubicBezTo>
                  <a:cubicBezTo>
                    <a:pt x="319" y="12"/>
                    <a:pt x="319" y="12"/>
                    <a:pt x="319" y="12"/>
                  </a:cubicBezTo>
                  <a:cubicBezTo>
                    <a:pt x="320" y="12"/>
                    <a:pt x="320" y="12"/>
                    <a:pt x="320" y="12"/>
                  </a:cubicBezTo>
                  <a:cubicBezTo>
                    <a:pt x="320" y="13"/>
                    <a:pt x="320" y="13"/>
                    <a:pt x="320" y="13"/>
                  </a:cubicBezTo>
                  <a:cubicBezTo>
                    <a:pt x="320" y="12"/>
                    <a:pt x="320" y="12"/>
                    <a:pt x="320" y="12"/>
                  </a:cubicBezTo>
                  <a:cubicBezTo>
                    <a:pt x="320" y="11"/>
                    <a:pt x="320" y="11"/>
                    <a:pt x="320" y="11"/>
                  </a:cubicBezTo>
                  <a:cubicBezTo>
                    <a:pt x="319" y="10"/>
                    <a:pt x="319" y="10"/>
                    <a:pt x="319" y="10"/>
                  </a:cubicBezTo>
                  <a:cubicBezTo>
                    <a:pt x="319" y="10"/>
                    <a:pt x="319" y="10"/>
                    <a:pt x="319" y="10"/>
                  </a:cubicBezTo>
                  <a:cubicBezTo>
                    <a:pt x="319" y="10"/>
                    <a:pt x="319" y="10"/>
                    <a:pt x="319" y="10"/>
                  </a:cubicBezTo>
                  <a:cubicBezTo>
                    <a:pt x="319" y="9"/>
                    <a:pt x="319" y="9"/>
                    <a:pt x="319" y="9"/>
                  </a:cubicBezTo>
                  <a:cubicBezTo>
                    <a:pt x="318" y="8"/>
                    <a:pt x="318" y="8"/>
                    <a:pt x="318" y="8"/>
                  </a:cubicBezTo>
                  <a:cubicBezTo>
                    <a:pt x="318" y="8"/>
                    <a:pt x="318" y="8"/>
                    <a:pt x="318" y="8"/>
                  </a:cubicBezTo>
                  <a:cubicBezTo>
                    <a:pt x="317" y="7"/>
                    <a:pt x="317" y="7"/>
                    <a:pt x="317" y="7"/>
                  </a:cubicBezTo>
                  <a:cubicBezTo>
                    <a:pt x="317" y="6"/>
                    <a:pt x="317" y="6"/>
                    <a:pt x="317" y="6"/>
                  </a:cubicBezTo>
                  <a:cubicBezTo>
                    <a:pt x="318" y="6"/>
                    <a:pt x="318" y="6"/>
                    <a:pt x="318" y="6"/>
                  </a:cubicBezTo>
                  <a:cubicBezTo>
                    <a:pt x="319" y="7"/>
                    <a:pt x="319" y="7"/>
                    <a:pt x="319" y="7"/>
                  </a:cubicBezTo>
                  <a:cubicBezTo>
                    <a:pt x="320" y="7"/>
                    <a:pt x="320" y="7"/>
                    <a:pt x="320" y="7"/>
                  </a:cubicBezTo>
                  <a:cubicBezTo>
                    <a:pt x="321" y="7"/>
                    <a:pt x="321" y="7"/>
                    <a:pt x="321" y="7"/>
                  </a:cubicBezTo>
                  <a:cubicBezTo>
                    <a:pt x="321" y="6"/>
                    <a:pt x="321" y="6"/>
                    <a:pt x="321" y="6"/>
                  </a:cubicBezTo>
                  <a:cubicBezTo>
                    <a:pt x="321" y="5"/>
                    <a:pt x="321" y="5"/>
                    <a:pt x="321" y="5"/>
                  </a:cubicBezTo>
                  <a:cubicBezTo>
                    <a:pt x="320" y="4"/>
                    <a:pt x="320" y="4"/>
                    <a:pt x="320" y="4"/>
                  </a:cubicBezTo>
                  <a:cubicBezTo>
                    <a:pt x="321" y="4"/>
                    <a:pt x="321" y="4"/>
                    <a:pt x="321" y="4"/>
                  </a:cubicBezTo>
                  <a:cubicBezTo>
                    <a:pt x="322" y="3"/>
                    <a:pt x="322" y="3"/>
                    <a:pt x="322" y="3"/>
                  </a:cubicBezTo>
                  <a:cubicBezTo>
                    <a:pt x="322" y="4"/>
                    <a:pt x="322" y="4"/>
                    <a:pt x="322" y="4"/>
                  </a:cubicBezTo>
                  <a:cubicBezTo>
                    <a:pt x="324" y="4"/>
                    <a:pt x="324" y="4"/>
                    <a:pt x="324" y="4"/>
                  </a:cubicBezTo>
                  <a:cubicBezTo>
                    <a:pt x="324" y="4"/>
                    <a:pt x="324" y="4"/>
                    <a:pt x="324" y="4"/>
                  </a:cubicBezTo>
                  <a:cubicBezTo>
                    <a:pt x="324" y="5"/>
                    <a:pt x="324" y="5"/>
                    <a:pt x="324" y="5"/>
                  </a:cubicBezTo>
                  <a:cubicBezTo>
                    <a:pt x="324" y="5"/>
                    <a:pt x="324" y="5"/>
                    <a:pt x="324" y="5"/>
                  </a:cubicBezTo>
                  <a:cubicBezTo>
                    <a:pt x="324" y="6"/>
                    <a:pt x="324" y="6"/>
                    <a:pt x="324" y="6"/>
                  </a:cubicBezTo>
                  <a:cubicBezTo>
                    <a:pt x="325" y="6"/>
                    <a:pt x="325" y="6"/>
                    <a:pt x="325" y="6"/>
                  </a:cubicBezTo>
                  <a:cubicBezTo>
                    <a:pt x="325" y="7"/>
                    <a:pt x="325" y="7"/>
                    <a:pt x="325" y="7"/>
                  </a:cubicBezTo>
                  <a:cubicBezTo>
                    <a:pt x="325" y="8"/>
                    <a:pt x="325" y="8"/>
                    <a:pt x="325" y="8"/>
                  </a:cubicBezTo>
                  <a:cubicBezTo>
                    <a:pt x="325" y="10"/>
                    <a:pt x="325" y="10"/>
                    <a:pt x="325" y="10"/>
                  </a:cubicBezTo>
                  <a:cubicBezTo>
                    <a:pt x="326" y="9"/>
                    <a:pt x="326" y="9"/>
                    <a:pt x="326" y="9"/>
                  </a:cubicBezTo>
                  <a:cubicBezTo>
                    <a:pt x="327" y="9"/>
                    <a:pt x="327" y="9"/>
                    <a:pt x="327" y="9"/>
                  </a:cubicBezTo>
                  <a:cubicBezTo>
                    <a:pt x="327" y="9"/>
                    <a:pt x="327" y="9"/>
                    <a:pt x="327" y="9"/>
                  </a:cubicBezTo>
                  <a:cubicBezTo>
                    <a:pt x="327" y="9"/>
                    <a:pt x="327" y="9"/>
                    <a:pt x="327" y="9"/>
                  </a:cubicBezTo>
                  <a:cubicBezTo>
                    <a:pt x="327" y="10"/>
                    <a:pt x="327" y="10"/>
                    <a:pt x="327" y="10"/>
                  </a:cubicBezTo>
                  <a:cubicBezTo>
                    <a:pt x="328" y="9"/>
                    <a:pt x="328" y="9"/>
                    <a:pt x="328" y="9"/>
                  </a:cubicBezTo>
                  <a:cubicBezTo>
                    <a:pt x="328" y="9"/>
                    <a:pt x="328" y="9"/>
                    <a:pt x="328" y="9"/>
                  </a:cubicBezTo>
                  <a:cubicBezTo>
                    <a:pt x="329" y="8"/>
                    <a:pt x="329" y="8"/>
                    <a:pt x="329" y="8"/>
                  </a:cubicBezTo>
                  <a:cubicBezTo>
                    <a:pt x="330" y="8"/>
                    <a:pt x="330" y="8"/>
                    <a:pt x="330" y="8"/>
                  </a:cubicBezTo>
                  <a:cubicBezTo>
                    <a:pt x="329" y="6"/>
                    <a:pt x="329" y="6"/>
                    <a:pt x="329" y="6"/>
                  </a:cubicBezTo>
                  <a:cubicBezTo>
                    <a:pt x="330" y="6"/>
                    <a:pt x="330" y="6"/>
                    <a:pt x="330" y="6"/>
                  </a:cubicBezTo>
                  <a:cubicBezTo>
                    <a:pt x="330" y="6"/>
                    <a:pt x="330" y="6"/>
                    <a:pt x="330" y="6"/>
                  </a:cubicBezTo>
                  <a:cubicBezTo>
                    <a:pt x="331" y="6"/>
                    <a:pt x="331" y="6"/>
                    <a:pt x="331" y="6"/>
                  </a:cubicBezTo>
                  <a:cubicBezTo>
                    <a:pt x="332" y="6"/>
                    <a:pt x="332" y="6"/>
                    <a:pt x="332" y="6"/>
                  </a:cubicBezTo>
                  <a:cubicBezTo>
                    <a:pt x="332" y="6"/>
                    <a:pt x="332" y="6"/>
                    <a:pt x="332" y="6"/>
                  </a:cubicBezTo>
                  <a:cubicBezTo>
                    <a:pt x="331" y="5"/>
                    <a:pt x="331" y="5"/>
                    <a:pt x="331" y="5"/>
                  </a:cubicBezTo>
                  <a:cubicBezTo>
                    <a:pt x="330" y="4"/>
                    <a:pt x="330" y="4"/>
                    <a:pt x="330" y="4"/>
                  </a:cubicBezTo>
                  <a:cubicBezTo>
                    <a:pt x="331" y="3"/>
                    <a:pt x="331" y="3"/>
                    <a:pt x="331" y="3"/>
                  </a:cubicBezTo>
                  <a:cubicBezTo>
                    <a:pt x="331" y="3"/>
                    <a:pt x="331" y="3"/>
                    <a:pt x="331" y="3"/>
                  </a:cubicBezTo>
                  <a:cubicBezTo>
                    <a:pt x="331" y="3"/>
                    <a:pt x="331" y="3"/>
                    <a:pt x="331" y="3"/>
                  </a:cubicBezTo>
                  <a:cubicBezTo>
                    <a:pt x="333" y="3"/>
                    <a:pt x="333" y="3"/>
                    <a:pt x="333" y="3"/>
                  </a:cubicBezTo>
                  <a:cubicBezTo>
                    <a:pt x="333" y="5"/>
                    <a:pt x="333" y="5"/>
                    <a:pt x="333" y="5"/>
                  </a:cubicBezTo>
                  <a:cubicBezTo>
                    <a:pt x="334" y="5"/>
                    <a:pt x="334" y="5"/>
                    <a:pt x="334" y="5"/>
                  </a:cubicBezTo>
                  <a:cubicBezTo>
                    <a:pt x="333" y="6"/>
                    <a:pt x="333" y="6"/>
                    <a:pt x="333" y="6"/>
                  </a:cubicBezTo>
                  <a:cubicBezTo>
                    <a:pt x="334" y="7"/>
                    <a:pt x="334" y="7"/>
                    <a:pt x="334" y="7"/>
                  </a:cubicBezTo>
                  <a:cubicBezTo>
                    <a:pt x="334" y="8"/>
                    <a:pt x="334" y="8"/>
                    <a:pt x="334" y="8"/>
                  </a:cubicBezTo>
                  <a:cubicBezTo>
                    <a:pt x="334" y="9"/>
                    <a:pt x="334" y="9"/>
                    <a:pt x="334" y="9"/>
                  </a:cubicBezTo>
                  <a:cubicBezTo>
                    <a:pt x="335" y="8"/>
                    <a:pt x="335" y="8"/>
                    <a:pt x="335" y="8"/>
                  </a:cubicBezTo>
                  <a:cubicBezTo>
                    <a:pt x="335" y="7"/>
                    <a:pt x="335" y="7"/>
                    <a:pt x="335" y="7"/>
                  </a:cubicBezTo>
                  <a:cubicBezTo>
                    <a:pt x="335" y="7"/>
                    <a:pt x="335" y="7"/>
                    <a:pt x="335" y="7"/>
                  </a:cubicBezTo>
                  <a:cubicBezTo>
                    <a:pt x="335" y="6"/>
                    <a:pt x="335" y="6"/>
                    <a:pt x="335" y="6"/>
                  </a:cubicBezTo>
                  <a:cubicBezTo>
                    <a:pt x="334" y="5"/>
                    <a:pt x="334" y="5"/>
                    <a:pt x="334" y="5"/>
                  </a:cubicBezTo>
                  <a:cubicBezTo>
                    <a:pt x="334" y="3"/>
                    <a:pt x="334" y="3"/>
                    <a:pt x="334" y="3"/>
                  </a:cubicBezTo>
                  <a:cubicBezTo>
                    <a:pt x="334" y="2"/>
                    <a:pt x="334" y="2"/>
                    <a:pt x="334" y="2"/>
                  </a:cubicBezTo>
                  <a:cubicBezTo>
                    <a:pt x="335" y="1"/>
                    <a:pt x="335" y="1"/>
                    <a:pt x="335" y="1"/>
                  </a:cubicBezTo>
                  <a:cubicBezTo>
                    <a:pt x="335" y="1"/>
                    <a:pt x="335" y="1"/>
                    <a:pt x="335" y="1"/>
                  </a:cubicBezTo>
                  <a:cubicBezTo>
                    <a:pt x="336" y="2"/>
                    <a:pt x="336" y="2"/>
                    <a:pt x="336" y="2"/>
                  </a:cubicBezTo>
                  <a:cubicBezTo>
                    <a:pt x="337" y="2"/>
                    <a:pt x="337" y="2"/>
                    <a:pt x="337" y="2"/>
                  </a:cubicBezTo>
                  <a:cubicBezTo>
                    <a:pt x="337" y="2"/>
                    <a:pt x="337" y="2"/>
                    <a:pt x="337" y="2"/>
                  </a:cubicBezTo>
                  <a:cubicBezTo>
                    <a:pt x="337" y="3"/>
                    <a:pt x="337" y="3"/>
                    <a:pt x="337" y="3"/>
                  </a:cubicBezTo>
                  <a:cubicBezTo>
                    <a:pt x="337" y="4"/>
                    <a:pt x="337" y="4"/>
                    <a:pt x="337" y="4"/>
                  </a:cubicBezTo>
                  <a:cubicBezTo>
                    <a:pt x="337" y="5"/>
                    <a:pt x="337" y="5"/>
                    <a:pt x="337" y="5"/>
                  </a:cubicBezTo>
                  <a:cubicBezTo>
                    <a:pt x="337" y="6"/>
                    <a:pt x="337" y="6"/>
                    <a:pt x="337" y="6"/>
                  </a:cubicBezTo>
                  <a:cubicBezTo>
                    <a:pt x="338" y="6"/>
                    <a:pt x="338" y="6"/>
                    <a:pt x="338" y="6"/>
                  </a:cubicBezTo>
                  <a:cubicBezTo>
                    <a:pt x="338" y="6"/>
                    <a:pt x="338" y="6"/>
                    <a:pt x="338" y="6"/>
                  </a:cubicBezTo>
                  <a:cubicBezTo>
                    <a:pt x="338" y="5"/>
                    <a:pt x="338" y="5"/>
                    <a:pt x="338" y="5"/>
                  </a:cubicBezTo>
                  <a:cubicBezTo>
                    <a:pt x="338" y="5"/>
                    <a:pt x="338" y="5"/>
                    <a:pt x="338" y="5"/>
                  </a:cubicBezTo>
                  <a:cubicBezTo>
                    <a:pt x="340" y="7"/>
                    <a:pt x="340" y="7"/>
                    <a:pt x="340" y="7"/>
                  </a:cubicBezTo>
                  <a:cubicBezTo>
                    <a:pt x="340" y="6"/>
                    <a:pt x="340" y="6"/>
                    <a:pt x="340" y="6"/>
                  </a:cubicBezTo>
                  <a:cubicBezTo>
                    <a:pt x="341" y="6"/>
                    <a:pt x="341" y="6"/>
                    <a:pt x="341" y="6"/>
                  </a:cubicBezTo>
                  <a:cubicBezTo>
                    <a:pt x="341" y="6"/>
                    <a:pt x="341" y="6"/>
                    <a:pt x="341" y="6"/>
                  </a:cubicBezTo>
                  <a:cubicBezTo>
                    <a:pt x="340" y="6"/>
                    <a:pt x="340" y="6"/>
                    <a:pt x="340" y="6"/>
                  </a:cubicBezTo>
                  <a:cubicBezTo>
                    <a:pt x="340" y="5"/>
                    <a:pt x="340" y="5"/>
                    <a:pt x="340" y="5"/>
                  </a:cubicBezTo>
                  <a:cubicBezTo>
                    <a:pt x="340" y="4"/>
                    <a:pt x="340" y="4"/>
                    <a:pt x="340" y="4"/>
                  </a:cubicBezTo>
                  <a:cubicBezTo>
                    <a:pt x="340" y="4"/>
                    <a:pt x="340" y="4"/>
                    <a:pt x="340" y="4"/>
                  </a:cubicBezTo>
                  <a:cubicBezTo>
                    <a:pt x="339" y="3"/>
                    <a:pt x="339" y="3"/>
                    <a:pt x="339" y="3"/>
                  </a:cubicBezTo>
                  <a:cubicBezTo>
                    <a:pt x="339" y="3"/>
                    <a:pt x="339" y="3"/>
                    <a:pt x="339" y="3"/>
                  </a:cubicBezTo>
                  <a:cubicBezTo>
                    <a:pt x="339" y="2"/>
                    <a:pt x="339" y="2"/>
                    <a:pt x="339" y="2"/>
                  </a:cubicBezTo>
                  <a:cubicBezTo>
                    <a:pt x="340" y="2"/>
                    <a:pt x="340" y="2"/>
                    <a:pt x="340" y="2"/>
                  </a:cubicBezTo>
                  <a:cubicBezTo>
                    <a:pt x="339" y="2"/>
                    <a:pt x="339" y="2"/>
                    <a:pt x="339" y="2"/>
                  </a:cubicBezTo>
                  <a:cubicBezTo>
                    <a:pt x="339" y="2"/>
                    <a:pt x="339" y="2"/>
                    <a:pt x="339" y="2"/>
                  </a:cubicBezTo>
                  <a:cubicBezTo>
                    <a:pt x="338" y="1"/>
                    <a:pt x="338" y="1"/>
                    <a:pt x="338" y="1"/>
                  </a:cubicBezTo>
                  <a:cubicBezTo>
                    <a:pt x="339" y="1"/>
                    <a:pt x="339" y="1"/>
                    <a:pt x="339" y="1"/>
                  </a:cubicBezTo>
                  <a:cubicBezTo>
                    <a:pt x="339" y="1"/>
                    <a:pt x="339" y="1"/>
                    <a:pt x="339" y="1"/>
                  </a:cubicBezTo>
                  <a:cubicBezTo>
                    <a:pt x="340" y="0"/>
                    <a:pt x="340" y="0"/>
                    <a:pt x="340" y="0"/>
                  </a:cubicBezTo>
                  <a:cubicBezTo>
                    <a:pt x="342" y="0"/>
                    <a:pt x="342" y="0"/>
                    <a:pt x="342" y="0"/>
                  </a:cubicBezTo>
                  <a:cubicBezTo>
                    <a:pt x="343" y="1"/>
                    <a:pt x="343" y="1"/>
                    <a:pt x="343" y="1"/>
                  </a:cubicBezTo>
                  <a:cubicBezTo>
                    <a:pt x="343" y="2"/>
                    <a:pt x="343" y="2"/>
                    <a:pt x="343" y="2"/>
                  </a:cubicBezTo>
                  <a:cubicBezTo>
                    <a:pt x="342" y="2"/>
                    <a:pt x="342" y="2"/>
                    <a:pt x="342" y="2"/>
                  </a:cubicBezTo>
                  <a:cubicBezTo>
                    <a:pt x="342" y="3"/>
                    <a:pt x="342" y="3"/>
                    <a:pt x="342" y="3"/>
                  </a:cubicBezTo>
                  <a:cubicBezTo>
                    <a:pt x="343" y="3"/>
                    <a:pt x="343" y="3"/>
                    <a:pt x="343" y="3"/>
                  </a:cubicBezTo>
                  <a:cubicBezTo>
                    <a:pt x="343" y="2"/>
                    <a:pt x="343" y="2"/>
                    <a:pt x="343" y="2"/>
                  </a:cubicBezTo>
                  <a:cubicBezTo>
                    <a:pt x="344" y="2"/>
                    <a:pt x="344" y="2"/>
                    <a:pt x="344" y="2"/>
                  </a:cubicBezTo>
                  <a:cubicBezTo>
                    <a:pt x="344" y="2"/>
                    <a:pt x="344" y="2"/>
                    <a:pt x="344" y="2"/>
                  </a:cubicBezTo>
                  <a:cubicBezTo>
                    <a:pt x="344" y="3"/>
                    <a:pt x="344" y="3"/>
                    <a:pt x="344" y="3"/>
                  </a:cubicBezTo>
                  <a:cubicBezTo>
                    <a:pt x="344" y="3"/>
                    <a:pt x="344" y="3"/>
                    <a:pt x="344" y="3"/>
                  </a:cubicBezTo>
                  <a:cubicBezTo>
                    <a:pt x="345" y="3"/>
                    <a:pt x="345" y="3"/>
                    <a:pt x="345" y="3"/>
                  </a:cubicBezTo>
                  <a:cubicBezTo>
                    <a:pt x="345" y="3"/>
                    <a:pt x="345" y="3"/>
                    <a:pt x="345" y="3"/>
                  </a:cubicBezTo>
                  <a:cubicBezTo>
                    <a:pt x="346" y="2"/>
                    <a:pt x="346" y="2"/>
                    <a:pt x="346" y="2"/>
                  </a:cubicBezTo>
                  <a:cubicBezTo>
                    <a:pt x="346" y="2"/>
                    <a:pt x="346" y="2"/>
                    <a:pt x="346" y="2"/>
                  </a:cubicBezTo>
                  <a:cubicBezTo>
                    <a:pt x="346" y="3"/>
                    <a:pt x="346" y="3"/>
                    <a:pt x="346" y="3"/>
                  </a:cubicBezTo>
                  <a:cubicBezTo>
                    <a:pt x="346" y="4"/>
                    <a:pt x="346" y="4"/>
                    <a:pt x="346" y="4"/>
                  </a:cubicBezTo>
                  <a:cubicBezTo>
                    <a:pt x="346" y="5"/>
                    <a:pt x="346" y="5"/>
                    <a:pt x="346" y="5"/>
                  </a:cubicBezTo>
                  <a:cubicBezTo>
                    <a:pt x="346" y="6"/>
                    <a:pt x="346" y="6"/>
                    <a:pt x="346" y="6"/>
                  </a:cubicBezTo>
                  <a:cubicBezTo>
                    <a:pt x="346" y="6"/>
                    <a:pt x="346" y="6"/>
                    <a:pt x="346" y="6"/>
                  </a:cubicBezTo>
                  <a:cubicBezTo>
                    <a:pt x="347" y="6"/>
                    <a:pt x="347" y="6"/>
                    <a:pt x="347" y="6"/>
                  </a:cubicBezTo>
                  <a:cubicBezTo>
                    <a:pt x="348" y="6"/>
                    <a:pt x="348" y="6"/>
                    <a:pt x="348" y="6"/>
                  </a:cubicBezTo>
                  <a:cubicBezTo>
                    <a:pt x="348" y="6"/>
                    <a:pt x="348" y="6"/>
                    <a:pt x="348" y="6"/>
                  </a:cubicBezTo>
                  <a:cubicBezTo>
                    <a:pt x="348" y="5"/>
                    <a:pt x="348" y="5"/>
                    <a:pt x="348" y="5"/>
                  </a:cubicBezTo>
                  <a:cubicBezTo>
                    <a:pt x="349" y="3"/>
                    <a:pt x="349" y="3"/>
                    <a:pt x="349" y="3"/>
                  </a:cubicBezTo>
                  <a:cubicBezTo>
                    <a:pt x="348" y="2"/>
                    <a:pt x="348" y="2"/>
                    <a:pt x="348" y="2"/>
                  </a:cubicBezTo>
                  <a:cubicBezTo>
                    <a:pt x="348" y="0"/>
                    <a:pt x="348" y="0"/>
                    <a:pt x="348" y="0"/>
                  </a:cubicBezTo>
                  <a:cubicBezTo>
                    <a:pt x="349" y="0"/>
                    <a:pt x="349" y="0"/>
                    <a:pt x="349" y="0"/>
                  </a:cubicBezTo>
                  <a:cubicBezTo>
                    <a:pt x="349" y="1"/>
                    <a:pt x="349" y="1"/>
                    <a:pt x="349" y="1"/>
                  </a:cubicBezTo>
                  <a:cubicBezTo>
                    <a:pt x="350" y="1"/>
                    <a:pt x="350" y="1"/>
                    <a:pt x="350" y="1"/>
                  </a:cubicBezTo>
                  <a:cubicBezTo>
                    <a:pt x="351" y="1"/>
                    <a:pt x="351" y="1"/>
                    <a:pt x="351" y="1"/>
                  </a:cubicBezTo>
                  <a:cubicBezTo>
                    <a:pt x="352" y="0"/>
                    <a:pt x="352" y="0"/>
                    <a:pt x="352" y="0"/>
                  </a:cubicBezTo>
                  <a:cubicBezTo>
                    <a:pt x="353" y="1"/>
                    <a:pt x="353" y="1"/>
                    <a:pt x="353" y="1"/>
                  </a:cubicBezTo>
                  <a:cubicBezTo>
                    <a:pt x="353" y="1"/>
                    <a:pt x="353" y="1"/>
                    <a:pt x="353" y="1"/>
                  </a:cubicBezTo>
                  <a:cubicBezTo>
                    <a:pt x="354" y="2"/>
                    <a:pt x="354" y="2"/>
                    <a:pt x="354" y="2"/>
                  </a:cubicBezTo>
                  <a:cubicBezTo>
                    <a:pt x="355" y="1"/>
                    <a:pt x="355" y="1"/>
                    <a:pt x="355" y="1"/>
                  </a:cubicBezTo>
                  <a:cubicBezTo>
                    <a:pt x="357" y="2"/>
                    <a:pt x="357" y="2"/>
                    <a:pt x="357" y="2"/>
                  </a:cubicBezTo>
                  <a:cubicBezTo>
                    <a:pt x="357" y="3"/>
                    <a:pt x="357" y="3"/>
                    <a:pt x="357" y="3"/>
                  </a:cubicBezTo>
                  <a:cubicBezTo>
                    <a:pt x="357" y="3"/>
                    <a:pt x="357" y="3"/>
                    <a:pt x="357" y="3"/>
                  </a:cubicBezTo>
                  <a:cubicBezTo>
                    <a:pt x="357" y="4"/>
                    <a:pt x="357" y="4"/>
                    <a:pt x="357" y="4"/>
                  </a:cubicBezTo>
                  <a:cubicBezTo>
                    <a:pt x="357" y="5"/>
                    <a:pt x="357" y="5"/>
                    <a:pt x="357" y="5"/>
                  </a:cubicBezTo>
                  <a:cubicBezTo>
                    <a:pt x="357" y="5"/>
                    <a:pt x="357" y="5"/>
                    <a:pt x="357" y="5"/>
                  </a:cubicBezTo>
                  <a:cubicBezTo>
                    <a:pt x="358" y="5"/>
                    <a:pt x="358" y="5"/>
                    <a:pt x="358" y="5"/>
                  </a:cubicBezTo>
                  <a:cubicBezTo>
                    <a:pt x="359" y="4"/>
                    <a:pt x="359" y="4"/>
                    <a:pt x="359" y="4"/>
                  </a:cubicBezTo>
                  <a:cubicBezTo>
                    <a:pt x="360" y="3"/>
                    <a:pt x="360" y="3"/>
                    <a:pt x="360" y="3"/>
                  </a:cubicBezTo>
                  <a:cubicBezTo>
                    <a:pt x="361" y="3"/>
                    <a:pt x="361" y="3"/>
                    <a:pt x="361" y="3"/>
                  </a:cubicBezTo>
                  <a:cubicBezTo>
                    <a:pt x="361" y="3"/>
                    <a:pt x="361" y="3"/>
                    <a:pt x="361" y="3"/>
                  </a:cubicBezTo>
                  <a:cubicBezTo>
                    <a:pt x="362" y="3"/>
                    <a:pt x="362" y="3"/>
                    <a:pt x="362" y="3"/>
                  </a:cubicBezTo>
                  <a:cubicBezTo>
                    <a:pt x="364" y="3"/>
                    <a:pt x="364" y="3"/>
                    <a:pt x="364" y="3"/>
                  </a:cubicBezTo>
                  <a:cubicBezTo>
                    <a:pt x="363" y="4"/>
                    <a:pt x="363" y="4"/>
                    <a:pt x="363" y="4"/>
                  </a:cubicBezTo>
                  <a:cubicBezTo>
                    <a:pt x="362" y="5"/>
                    <a:pt x="362" y="5"/>
                    <a:pt x="362" y="5"/>
                  </a:cubicBezTo>
                  <a:cubicBezTo>
                    <a:pt x="363" y="5"/>
                    <a:pt x="363" y="5"/>
                    <a:pt x="363" y="5"/>
                  </a:cubicBezTo>
                  <a:cubicBezTo>
                    <a:pt x="363" y="5"/>
                    <a:pt x="363" y="5"/>
                    <a:pt x="363" y="5"/>
                  </a:cubicBezTo>
                  <a:cubicBezTo>
                    <a:pt x="364" y="4"/>
                    <a:pt x="364" y="4"/>
                    <a:pt x="364" y="4"/>
                  </a:cubicBezTo>
                  <a:cubicBezTo>
                    <a:pt x="365" y="4"/>
                    <a:pt x="365" y="4"/>
                    <a:pt x="365" y="4"/>
                  </a:cubicBezTo>
                  <a:cubicBezTo>
                    <a:pt x="365" y="4"/>
                    <a:pt x="365" y="4"/>
                    <a:pt x="365" y="4"/>
                  </a:cubicBezTo>
                  <a:cubicBezTo>
                    <a:pt x="367" y="4"/>
                    <a:pt x="367" y="4"/>
                    <a:pt x="367" y="4"/>
                  </a:cubicBezTo>
                  <a:cubicBezTo>
                    <a:pt x="368" y="4"/>
                    <a:pt x="368" y="4"/>
                    <a:pt x="368" y="4"/>
                  </a:cubicBezTo>
                  <a:cubicBezTo>
                    <a:pt x="369" y="5"/>
                    <a:pt x="369" y="5"/>
                    <a:pt x="369" y="5"/>
                  </a:cubicBezTo>
                  <a:cubicBezTo>
                    <a:pt x="369" y="5"/>
                    <a:pt x="369" y="5"/>
                    <a:pt x="369" y="5"/>
                  </a:cubicBezTo>
                  <a:cubicBezTo>
                    <a:pt x="368" y="5"/>
                    <a:pt x="368" y="5"/>
                    <a:pt x="368" y="5"/>
                  </a:cubicBezTo>
                  <a:cubicBezTo>
                    <a:pt x="368" y="6"/>
                    <a:pt x="368" y="6"/>
                    <a:pt x="368" y="6"/>
                  </a:cubicBezTo>
                  <a:cubicBezTo>
                    <a:pt x="368" y="6"/>
                    <a:pt x="368" y="6"/>
                    <a:pt x="368" y="6"/>
                  </a:cubicBezTo>
                  <a:cubicBezTo>
                    <a:pt x="368" y="7"/>
                    <a:pt x="368" y="7"/>
                    <a:pt x="368" y="7"/>
                  </a:cubicBezTo>
                  <a:cubicBezTo>
                    <a:pt x="369" y="7"/>
                    <a:pt x="369" y="7"/>
                    <a:pt x="369" y="7"/>
                  </a:cubicBezTo>
                  <a:cubicBezTo>
                    <a:pt x="370" y="6"/>
                    <a:pt x="370" y="6"/>
                    <a:pt x="370" y="6"/>
                  </a:cubicBezTo>
                  <a:cubicBezTo>
                    <a:pt x="370" y="7"/>
                    <a:pt x="370" y="7"/>
                    <a:pt x="370" y="7"/>
                  </a:cubicBezTo>
                  <a:cubicBezTo>
                    <a:pt x="370" y="7"/>
                    <a:pt x="370" y="7"/>
                    <a:pt x="370" y="7"/>
                  </a:cubicBezTo>
                  <a:cubicBezTo>
                    <a:pt x="371" y="7"/>
                    <a:pt x="371" y="7"/>
                    <a:pt x="371" y="7"/>
                  </a:cubicBezTo>
                  <a:cubicBezTo>
                    <a:pt x="372" y="6"/>
                    <a:pt x="372" y="6"/>
                    <a:pt x="372" y="6"/>
                  </a:cubicBezTo>
                  <a:cubicBezTo>
                    <a:pt x="372" y="7"/>
                    <a:pt x="372" y="7"/>
                    <a:pt x="372" y="7"/>
                  </a:cubicBezTo>
                  <a:cubicBezTo>
                    <a:pt x="372" y="8"/>
                    <a:pt x="372" y="8"/>
                    <a:pt x="372" y="8"/>
                  </a:cubicBezTo>
                  <a:cubicBezTo>
                    <a:pt x="372" y="8"/>
                    <a:pt x="372" y="8"/>
                    <a:pt x="372" y="8"/>
                  </a:cubicBezTo>
                  <a:cubicBezTo>
                    <a:pt x="373" y="8"/>
                    <a:pt x="373" y="8"/>
                    <a:pt x="373" y="8"/>
                  </a:cubicBezTo>
                  <a:cubicBezTo>
                    <a:pt x="373" y="8"/>
                    <a:pt x="373" y="8"/>
                    <a:pt x="373" y="8"/>
                  </a:cubicBezTo>
                  <a:cubicBezTo>
                    <a:pt x="374" y="7"/>
                    <a:pt x="374" y="7"/>
                    <a:pt x="374" y="7"/>
                  </a:cubicBezTo>
                  <a:cubicBezTo>
                    <a:pt x="374" y="7"/>
                    <a:pt x="374" y="7"/>
                    <a:pt x="374" y="7"/>
                  </a:cubicBezTo>
                  <a:cubicBezTo>
                    <a:pt x="374" y="8"/>
                    <a:pt x="374" y="8"/>
                    <a:pt x="374" y="8"/>
                  </a:cubicBezTo>
                  <a:cubicBezTo>
                    <a:pt x="376" y="9"/>
                    <a:pt x="376" y="9"/>
                    <a:pt x="376" y="9"/>
                  </a:cubicBezTo>
                  <a:cubicBezTo>
                    <a:pt x="377" y="9"/>
                    <a:pt x="377" y="9"/>
                    <a:pt x="377" y="9"/>
                  </a:cubicBezTo>
                  <a:cubicBezTo>
                    <a:pt x="377" y="9"/>
                    <a:pt x="377" y="9"/>
                    <a:pt x="377" y="9"/>
                  </a:cubicBezTo>
                  <a:cubicBezTo>
                    <a:pt x="377" y="10"/>
                    <a:pt x="377" y="10"/>
                    <a:pt x="377" y="10"/>
                  </a:cubicBezTo>
                  <a:cubicBezTo>
                    <a:pt x="375" y="10"/>
                    <a:pt x="375" y="10"/>
                    <a:pt x="375" y="10"/>
                  </a:cubicBezTo>
                  <a:cubicBezTo>
                    <a:pt x="374" y="11"/>
                    <a:pt x="374" y="11"/>
                    <a:pt x="374" y="11"/>
                  </a:cubicBezTo>
                  <a:cubicBezTo>
                    <a:pt x="373" y="12"/>
                    <a:pt x="373" y="12"/>
                    <a:pt x="373" y="12"/>
                  </a:cubicBezTo>
                  <a:cubicBezTo>
                    <a:pt x="372" y="12"/>
                    <a:pt x="372" y="12"/>
                    <a:pt x="372" y="12"/>
                  </a:cubicBezTo>
                  <a:cubicBezTo>
                    <a:pt x="371" y="12"/>
                    <a:pt x="371" y="12"/>
                    <a:pt x="371" y="12"/>
                  </a:cubicBezTo>
                  <a:cubicBezTo>
                    <a:pt x="370" y="12"/>
                    <a:pt x="370" y="12"/>
                    <a:pt x="370" y="12"/>
                  </a:cubicBezTo>
                  <a:cubicBezTo>
                    <a:pt x="370" y="12"/>
                    <a:pt x="370" y="12"/>
                    <a:pt x="370" y="12"/>
                  </a:cubicBezTo>
                  <a:cubicBezTo>
                    <a:pt x="369" y="13"/>
                    <a:pt x="369" y="13"/>
                    <a:pt x="369" y="13"/>
                  </a:cubicBezTo>
                  <a:cubicBezTo>
                    <a:pt x="371" y="13"/>
                    <a:pt x="371" y="13"/>
                    <a:pt x="371" y="13"/>
                  </a:cubicBezTo>
                  <a:cubicBezTo>
                    <a:pt x="372" y="13"/>
                    <a:pt x="372" y="13"/>
                    <a:pt x="372" y="13"/>
                  </a:cubicBezTo>
                  <a:cubicBezTo>
                    <a:pt x="373" y="13"/>
                    <a:pt x="373" y="13"/>
                    <a:pt x="373" y="13"/>
                  </a:cubicBezTo>
                  <a:cubicBezTo>
                    <a:pt x="374" y="13"/>
                    <a:pt x="374" y="13"/>
                    <a:pt x="374" y="13"/>
                  </a:cubicBezTo>
                  <a:cubicBezTo>
                    <a:pt x="374" y="12"/>
                    <a:pt x="374" y="12"/>
                    <a:pt x="374" y="12"/>
                  </a:cubicBezTo>
                  <a:cubicBezTo>
                    <a:pt x="375" y="12"/>
                    <a:pt x="375" y="12"/>
                    <a:pt x="375" y="12"/>
                  </a:cubicBezTo>
                  <a:cubicBezTo>
                    <a:pt x="375" y="12"/>
                    <a:pt x="375" y="12"/>
                    <a:pt x="375" y="12"/>
                  </a:cubicBezTo>
                  <a:cubicBezTo>
                    <a:pt x="376" y="11"/>
                    <a:pt x="376" y="11"/>
                    <a:pt x="376" y="11"/>
                  </a:cubicBezTo>
                  <a:cubicBezTo>
                    <a:pt x="377" y="11"/>
                    <a:pt x="377" y="11"/>
                    <a:pt x="377" y="11"/>
                  </a:cubicBezTo>
                  <a:cubicBezTo>
                    <a:pt x="378" y="11"/>
                    <a:pt x="378" y="11"/>
                    <a:pt x="378" y="11"/>
                  </a:cubicBezTo>
                  <a:cubicBezTo>
                    <a:pt x="378" y="11"/>
                    <a:pt x="378" y="11"/>
                    <a:pt x="378" y="11"/>
                  </a:cubicBezTo>
                  <a:cubicBezTo>
                    <a:pt x="378" y="12"/>
                    <a:pt x="378" y="12"/>
                    <a:pt x="378" y="12"/>
                  </a:cubicBezTo>
                  <a:cubicBezTo>
                    <a:pt x="378" y="13"/>
                    <a:pt x="378" y="13"/>
                    <a:pt x="378" y="13"/>
                  </a:cubicBezTo>
                  <a:cubicBezTo>
                    <a:pt x="379" y="12"/>
                    <a:pt x="379" y="12"/>
                    <a:pt x="379" y="12"/>
                  </a:cubicBezTo>
                  <a:cubicBezTo>
                    <a:pt x="379" y="12"/>
                    <a:pt x="379" y="12"/>
                    <a:pt x="379" y="12"/>
                  </a:cubicBezTo>
                  <a:cubicBezTo>
                    <a:pt x="380" y="11"/>
                    <a:pt x="380" y="11"/>
                    <a:pt x="380" y="11"/>
                  </a:cubicBezTo>
                  <a:cubicBezTo>
                    <a:pt x="380" y="11"/>
                    <a:pt x="380" y="11"/>
                    <a:pt x="380" y="11"/>
                  </a:cubicBezTo>
                  <a:cubicBezTo>
                    <a:pt x="380" y="12"/>
                    <a:pt x="380" y="12"/>
                    <a:pt x="380" y="12"/>
                  </a:cubicBezTo>
                  <a:cubicBezTo>
                    <a:pt x="380" y="12"/>
                    <a:pt x="380" y="12"/>
                    <a:pt x="380" y="12"/>
                  </a:cubicBezTo>
                  <a:cubicBezTo>
                    <a:pt x="380" y="13"/>
                    <a:pt x="380" y="13"/>
                    <a:pt x="380" y="13"/>
                  </a:cubicBezTo>
                  <a:cubicBezTo>
                    <a:pt x="380" y="13"/>
                    <a:pt x="380" y="13"/>
                    <a:pt x="380" y="13"/>
                  </a:cubicBezTo>
                  <a:cubicBezTo>
                    <a:pt x="381" y="13"/>
                    <a:pt x="381" y="13"/>
                    <a:pt x="381" y="13"/>
                  </a:cubicBezTo>
                  <a:cubicBezTo>
                    <a:pt x="381" y="13"/>
                    <a:pt x="381" y="13"/>
                    <a:pt x="381" y="13"/>
                  </a:cubicBezTo>
                  <a:cubicBezTo>
                    <a:pt x="381" y="12"/>
                    <a:pt x="381" y="12"/>
                    <a:pt x="381" y="12"/>
                  </a:cubicBezTo>
                  <a:cubicBezTo>
                    <a:pt x="382" y="12"/>
                    <a:pt x="382" y="12"/>
                    <a:pt x="382" y="12"/>
                  </a:cubicBezTo>
                  <a:cubicBezTo>
                    <a:pt x="383" y="12"/>
                    <a:pt x="383" y="12"/>
                    <a:pt x="383" y="12"/>
                  </a:cubicBezTo>
                  <a:cubicBezTo>
                    <a:pt x="382" y="14"/>
                    <a:pt x="382" y="14"/>
                    <a:pt x="382" y="14"/>
                  </a:cubicBezTo>
                  <a:cubicBezTo>
                    <a:pt x="382" y="14"/>
                    <a:pt x="382" y="14"/>
                    <a:pt x="382" y="14"/>
                  </a:cubicBezTo>
                  <a:cubicBezTo>
                    <a:pt x="382" y="14"/>
                    <a:pt x="382" y="14"/>
                    <a:pt x="382" y="14"/>
                  </a:cubicBezTo>
                  <a:cubicBezTo>
                    <a:pt x="382" y="15"/>
                    <a:pt x="382" y="15"/>
                    <a:pt x="382" y="15"/>
                  </a:cubicBezTo>
                  <a:cubicBezTo>
                    <a:pt x="382" y="16"/>
                    <a:pt x="382" y="16"/>
                    <a:pt x="382" y="16"/>
                  </a:cubicBezTo>
                  <a:cubicBezTo>
                    <a:pt x="382" y="17"/>
                    <a:pt x="382" y="17"/>
                    <a:pt x="382" y="17"/>
                  </a:cubicBezTo>
                  <a:cubicBezTo>
                    <a:pt x="381" y="17"/>
                    <a:pt x="381" y="17"/>
                    <a:pt x="381" y="17"/>
                  </a:cubicBezTo>
                  <a:cubicBezTo>
                    <a:pt x="380" y="18"/>
                    <a:pt x="380" y="18"/>
                    <a:pt x="380" y="18"/>
                  </a:cubicBezTo>
                  <a:cubicBezTo>
                    <a:pt x="381" y="19"/>
                    <a:pt x="381" y="19"/>
                    <a:pt x="381" y="19"/>
                  </a:cubicBezTo>
                  <a:cubicBezTo>
                    <a:pt x="381" y="19"/>
                    <a:pt x="381" y="19"/>
                    <a:pt x="381" y="19"/>
                  </a:cubicBezTo>
                  <a:cubicBezTo>
                    <a:pt x="382" y="18"/>
                    <a:pt x="382" y="18"/>
                    <a:pt x="382" y="18"/>
                  </a:cubicBezTo>
                  <a:cubicBezTo>
                    <a:pt x="383" y="18"/>
                    <a:pt x="383" y="18"/>
                    <a:pt x="383" y="18"/>
                  </a:cubicBezTo>
                  <a:cubicBezTo>
                    <a:pt x="383" y="18"/>
                    <a:pt x="383" y="18"/>
                    <a:pt x="383" y="18"/>
                  </a:cubicBezTo>
                  <a:cubicBezTo>
                    <a:pt x="383" y="18"/>
                    <a:pt x="383" y="18"/>
                    <a:pt x="383" y="18"/>
                  </a:cubicBezTo>
                  <a:cubicBezTo>
                    <a:pt x="384" y="18"/>
                    <a:pt x="384" y="18"/>
                    <a:pt x="384" y="18"/>
                  </a:cubicBezTo>
                  <a:cubicBezTo>
                    <a:pt x="385" y="19"/>
                    <a:pt x="385" y="19"/>
                    <a:pt x="385" y="19"/>
                  </a:cubicBezTo>
                  <a:cubicBezTo>
                    <a:pt x="385" y="20"/>
                    <a:pt x="385" y="20"/>
                    <a:pt x="385" y="20"/>
                  </a:cubicBezTo>
                  <a:cubicBezTo>
                    <a:pt x="385" y="22"/>
                    <a:pt x="385" y="22"/>
                    <a:pt x="385" y="22"/>
                  </a:cubicBezTo>
                  <a:cubicBezTo>
                    <a:pt x="384" y="24"/>
                    <a:pt x="384" y="24"/>
                    <a:pt x="384" y="24"/>
                  </a:cubicBezTo>
                  <a:cubicBezTo>
                    <a:pt x="382" y="25"/>
                    <a:pt x="382" y="25"/>
                    <a:pt x="382" y="25"/>
                  </a:cubicBezTo>
                  <a:cubicBezTo>
                    <a:pt x="382" y="25"/>
                    <a:pt x="382" y="25"/>
                    <a:pt x="382" y="25"/>
                  </a:cubicBezTo>
                  <a:cubicBezTo>
                    <a:pt x="381" y="25"/>
                    <a:pt x="381" y="25"/>
                    <a:pt x="381" y="25"/>
                  </a:cubicBezTo>
                  <a:cubicBezTo>
                    <a:pt x="380" y="25"/>
                    <a:pt x="380" y="25"/>
                    <a:pt x="380" y="25"/>
                  </a:cubicBezTo>
                  <a:cubicBezTo>
                    <a:pt x="380" y="26"/>
                    <a:pt x="380" y="26"/>
                    <a:pt x="380" y="26"/>
                  </a:cubicBezTo>
                  <a:cubicBezTo>
                    <a:pt x="379" y="26"/>
                    <a:pt x="379" y="26"/>
                    <a:pt x="379" y="26"/>
                  </a:cubicBezTo>
                  <a:cubicBezTo>
                    <a:pt x="377" y="27"/>
                    <a:pt x="377" y="27"/>
                    <a:pt x="377" y="27"/>
                  </a:cubicBezTo>
                  <a:cubicBezTo>
                    <a:pt x="376" y="28"/>
                    <a:pt x="376" y="28"/>
                    <a:pt x="376" y="28"/>
                  </a:cubicBezTo>
                  <a:cubicBezTo>
                    <a:pt x="375" y="28"/>
                    <a:pt x="375" y="28"/>
                    <a:pt x="375" y="28"/>
                  </a:cubicBezTo>
                  <a:cubicBezTo>
                    <a:pt x="374" y="29"/>
                    <a:pt x="374" y="29"/>
                    <a:pt x="374" y="29"/>
                  </a:cubicBezTo>
                  <a:cubicBezTo>
                    <a:pt x="372" y="29"/>
                    <a:pt x="372" y="29"/>
                    <a:pt x="372" y="29"/>
                  </a:cubicBezTo>
                  <a:cubicBezTo>
                    <a:pt x="372" y="28"/>
                    <a:pt x="372" y="28"/>
                    <a:pt x="372" y="28"/>
                  </a:cubicBezTo>
                  <a:cubicBezTo>
                    <a:pt x="371" y="29"/>
                    <a:pt x="371" y="29"/>
                    <a:pt x="371" y="29"/>
                  </a:cubicBezTo>
                  <a:cubicBezTo>
                    <a:pt x="371" y="29"/>
                    <a:pt x="371" y="29"/>
                    <a:pt x="371" y="29"/>
                  </a:cubicBezTo>
                  <a:cubicBezTo>
                    <a:pt x="370" y="28"/>
                    <a:pt x="370" y="28"/>
                    <a:pt x="370" y="28"/>
                  </a:cubicBezTo>
                  <a:cubicBezTo>
                    <a:pt x="369" y="28"/>
                    <a:pt x="369" y="28"/>
                    <a:pt x="369" y="28"/>
                  </a:cubicBezTo>
                  <a:cubicBezTo>
                    <a:pt x="368" y="28"/>
                    <a:pt x="368" y="28"/>
                    <a:pt x="368" y="28"/>
                  </a:cubicBezTo>
                  <a:cubicBezTo>
                    <a:pt x="368" y="28"/>
                    <a:pt x="368" y="28"/>
                    <a:pt x="368" y="28"/>
                  </a:cubicBezTo>
                  <a:cubicBezTo>
                    <a:pt x="369" y="28"/>
                    <a:pt x="369" y="28"/>
                    <a:pt x="369" y="28"/>
                  </a:cubicBezTo>
                  <a:cubicBezTo>
                    <a:pt x="369" y="29"/>
                    <a:pt x="369" y="29"/>
                    <a:pt x="369" y="29"/>
                  </a:cubicBezTo>
                  <a:cubicBezTo>
                    <a:pt x="368" y="29"/>
                    <a:pt x="368" y="29"/>
                    <a:pt x="368" y="29"/>
                  </a:cubicBezTo>
                  <a:cubicBezTo>
                    <a:pt x="367" y="29"/>
                    <a:pt x="367" y="29"/>
                    <a:pt x="367" y="29"/>
                  </a:cubicBezTo>
                  <a:cubicBezTo>
                    <a:pt x="367" y="29"/>
                    <a:pt x="367" y="29"/>
                    <a:pt x="367" y="29"/>
                  </a:cubicBezTo>
                  <a:cubicBezTo>
                    <a:pt x="366" y="29"/>
                    <a:pt x="366" y="29"/>
                    <a:pt x="366" y="29"/>
                  </a:cubicBezTo>
                  <a:cubicBezTo>
                    <a:pt x="364" y="28"/>
                    <a:pt x="364" y="28"/>
                    <a:pt x="364" y="28"/>
                  </a:cubicBezTo>
                  <a:cubicBezTo>
                    <a:pt x="364" y="28"/>
                    <a:pt x="364" y="28"/>
                    <a:pt x="364" y="28"/>
                  </a:cubicBezTo>
                  <a:cubicBezTo>
                    <a:pt x="363" y="28"/>
                    <a:pt x="363" y="28"/>
                    <a:pt x="363" y="28"/>
                  </a:cubicBezTo>
                  <a:cubicBezTo>
                    <a:pt x="363" y="28"/>
                    <a:pt x="363" y="28"/>
                    <a:pt x="363" y="28"/>
                  </a:cubicBezTo>
                  <a:cubicBezTo>
                    <a:pt x="362" y="27"/>
                    <a:pt x="362" y="27"/>
                    <a:pt x="362" y="27"/>
                  </a:cubicBezTo>
                  <a:cubicBezTo>
                    <a:pt x="361" y="26"/>
                    <a:pt x="361" y="26"/>
                    <a:pt x="361" y="26"/>
                  </a:cubicBezTo>
                  <a:cubicBezTo>
                    <a:pt x="361" y="27"/>
                    <a:pt x="361" y="27"/>
                    <a:pt x="361" y="27"/>
                  </a:cubicBezTo>
                  <a:cubicBezTo>
                    <a:pt x="362" y="28"/>
                    <a:pt x="362" y="28"/>
                    <a:pt x="362" y="28"/>
                  </a:cubicBezTo>
                  <a:cubicBezTo>
                    <a:pt x="362" y="28"/>
                    <a:pt x="362" y="28"/>
                    <a:pt x="362" y="28"/>
                  </a:cubicBezTo>
                  <a:cubicBezTo>
                    <a:pt x="361" y="28"/>
                    <a:pt x="361" y="28"/>
                    <a:pt x="361" y="28"/>
                  </a:cubicBezTo>
                  <a:cubicBezTo>
                    <a:pt x="360" y="28"/>
                    <a:pt x="360" y="28"/>
                    <a:pt x="360" y="28"/>
                  </a:cubicBezTo>
                  <a:cubicBezTo>
                    <a:pt x="361" y="28"/>
                    <a:pt x="361" y="28"/>
                    <a:pt x="361" y="28"/>
                  </a:cubicBezTo>
                  <a:cubicBezTo>
                    <a:pt x="363" y="29"/>
                    <a:pt x="363" y="29"/>
                    <a:pt x="363" y="29"/>
                  </a:cubicBezTo>
                  <a:cubicBezTo>
                    <a:pt x="365" y="29"/>
                    <a:pt x="365" y="29"/>
                    <a:pt x="365" y="29"/>
                  </a:cubicBezTo>
                  <a:cubicBezTo>
                    <a:pt x="366" y="30"/>
                    <a:pt x="366" y="30"/>
                    <a:pt x="366" y="30"/>
                  </a:cubicBezTo>
                  <a:cubicBezTo>
                    <a:pt x="365" y="30"/>
                    <a:pt x="365" y="30"/>
                    <a:pt x="365" y="30"/>
                  </a:cubicBezTo>
                  <a:cubicBezTo>
                    <a:pt x="361" y="32"/>
                    <a:pt x="361" y="32"/>
                    <a:pt x="361" y="32"/>
                  </a:cubicBezTo>
                  <a:cubicBezTo>
                    <a:pt x="359" y="32"/>
                    <a:pt x="359" y="32"/>
                    <a:pt x="359" y="32"/>
                  </a:cubicBezTo>
                  <a:cubicBezTo>
                    <a:pt x="358" y="32"/>
                    <a:pt x="358" y="32"/>
                    <a:pt x="358" y="32"/>
                  </a:cubicBezTo>
                  <a:cubicBezTo>
                    <a:pt x="356" y="32"/>
                    <a:pt x="356" y="32"/>
                    <a:pt x="356" y="32"/>
                  </a:cubicBezTo>
                  <a:cubicBezTo>
                    <a:pt x="355" y="32"/>
                    <a:pt x="355" y="32"/>
                    <a:pt x="355" y="32"/>
                  </a:cubicBezTo>
                  <a:cubicBezTo>
                    <a:pt x="355" y="32"/>
                    <a:pt x="355" y="32"/>
                    <a:pt x="355" y="32"/>
                  </a:cubicBezTo>
                  <a:cubicBezTo>
                    <a:pt x="354" y="32"/>
                    <a:pt x="354" y="32"/>
                    <a:pt x="354" y="32"/>
                  </a:cubicBezTo>
                  <a:cubicBezTo>
                    <a:pt x="354" y="32"/>
                    <a:pt x="354" y="32"/>
                    <a:pt x="354" y="32"/>
                  </a:cubicBezTo>
                  <a:cubicBezTo>
                    <a:pt x="353" y="32"/>
                    <a:pt x="353" y="32"/>
                    <a:pt x="353" y="32"/>
                  </a:cubicBezTo>
                  <a:cubicBezTo>
                    <a:pt x="352" y="33"/>
                    <a:pt x="352" y="33"/>
                    <a:pt x="352" y="33"/>
                  </a:cubicBezTo>
                  <a:cubicBezTo>
                    <a:pt x="353" y="32"/>
                    <a:pt x="353" y="32"/>
                    <a:pt x="353" y="32"/>
                  </a:cubicBezTo>
                  <a:cubicBezTo>
                    <a:pt x="353" y="33"/>
                    <a:pt x="353" y="33"/>
                    <a:pt x="353" y="33"/>
                  </a:cubicBezTo>
                  <a:cubicBezTo>
                    <a:pt x="354" y="33"/>
                    <a:pt x="354" y="33"/>
                    <a:pt x="354" y="33"/>
                  </a:cubicBezTo>
                  <a:cubicBezTo>
                    <a:pt x="357" y="33"/>
                    <a:pt x="357" y="33"/>
                    <a:pt x="357" y="33"/>
                  </a:cubicBezTo>
                  <a:cubicBezTo>
                    <a:pt x="358" y="33"/>
                    <a:pt x="358" y="33"/>
                    <a:pt x="358" y="33"/>
                  </a:cubicBezTo>
                  <a:cubicBezTo>
                    <a:pt x="361" y="33"/>
                    <a:pt x="361" y="33"/>
                    <a:pt x="361" y="33"/>
                  </a:cubicBezTo>
                  <a:cubicBezTo>
                    <a:pt x="364" y="32"/>
                    <a:pt x="364" y="32"/>
                    <a:pt x="364" y="32"/>
                  </a:cubicBezTo>
                  <a:cubicBezTo>
                    <a:pt x="365" y="31"/>
                    <a:pt x="365" y="31"/>
                    <a:pt x="365" y="31"/>
                  </a:cubicBezTo>
                  <a:cubicBezTo>
                    <a:pt x="366" y="31"/>
                    <a:pt x="366" y="31"/>
                    <a:pt x="366" y="31"/>
                  </a:cubicBezTo>
                  <a:cubicBezTo>
                    <a:pt x="367" y="31"/>
                    <a:pt x="367" y="31"/>
                    <a:pt x="367" y="31"/>
                  </a:cubicBezTo>
                  <a:cubicBezTo>
                    <a:pt x="368" y="31"/>
                    <a:pt x="368" y="31"/>
                    <a:pt x="368" y="31"/>
                  </a:cubicBezTo>
                  <a:cubicBezTo>
                    <a:pt x="369" y="31"/>
                    <a:pt x="369" y="31"/>
                    <a:pt x="369" y="31"/>
                  </a:cubicBezTo>
                  <a:cubicBezTo>
                    <a:pt x="369" y="32"/>
                    <a:pt x="369" y="32"/>
                    <a:pt x="369" y="32"/>
                  </a:cubicBezTo>
                  <a:cubicBezTo>
                    <a:pt x="368" y="33"/>
                    <a:pt x="368" y="33"/>
                    <a:pt x="368" y="33"/>
                  </a:cubicBezTo>
                  <a:cubicBezTo>
                    <a:pt x="366" y="34"/>
                    <a:pt x="366" y="34"/>
                    <a:pt x="366" y="34"/>
                  </a:cubicBezTo>
                  <a:cubicBezTo>
                    <a:pt x="366" y="34"/>
                    <a:pt x="366" y="34"/>
                    <a:pt x="366" y="34"/>
                  </a:cubicBezTo>
                  <a:cubicBezTo>
                    <a:pt x="364" y="35"/>
                    <a:pt x="364" y="35"/>
                    <a:pt x="364" y="35"/>
                  </a:cubicBezTo>
                  <a:cubicBezTo>
                    <a:pt x="364" y="35"/>
                    <a:pt x="364" y="35"/>
                    <a:pt x="364" y="35"/>
                  </a:cubicBezTo>
                  <a:cubicBezTo>
                    <a:pt x="363" y="36"/>
                    <a:pt x="363" y="36"/>
                    <a:pt x="363" y="36"/>
                  </a:cubicBezTo>
                  <a:cubicBezTo>
                    <a:pt x="362" y="36"/>
                    <a:pt x="362" y="36"/>
                    <a:pt x="362" y="36"/>
                  </a:cubicBezTo>
                  <a:cubicBezTo>
                    <a:pt x="361" y="37"/>
                    <a:pt x="361" y="37"/>
                    <a:pt x="361" y="37"/>
                  </a:cubicBezTo>
                  <a:cubicBezTo>
                    <a:pt x="360" y="37"/>
                    <a:pt x="360" y="37"/>
                    <a:pt x="360" y="37"/>
                  </a:cubicBezTo>
                  <a:cubicBezTo>
                    <a:pt x="359" y="37"/>
                    <a:pt x="359" y="37"/>
                    <a:pt x="359" y="37"/>
                  </a:cubicBezTo>
                  <a:cubicBezTo>
                    <a:pt x="358" y="37"/>
                    <a:pt x="358" y="37"/>
                    <a:pt x="358" y="37"/>
                  </a:cubicBezTo>
                  <a:cubicBezTo>
                    <a:pt x="357" y="38"/>
                    <a:pt x="357" y="38"/>
                    <a:pt x="357" y="38"/>
                  </a:cubicBezTo>
                  <a:cubicBezTo>
                    <a:pt x="356" y="38"/>
                    <a:pt x="356" y="38"/>
                    <a:pt x="356" y="38"/>
                  </a:cubicBezTo>
                  <a:cubicBezTo>
                    <a:pt x="355" y="39"/>
                    <a:pt x="355" y="39"/>
                    <a:pt x="355" y="39"/>
                  </a:cubicBezTo>
                  <a:cubicBezTo>
                    <a:pt x="353" y="39"/>
                    <a:pt x="353" y="39"/>
                    <a:pt x="353" y="39"/>
                  </a:cubicBezTo>
                  <a:cubicBezTo>
                    <a:pt x="352" y="40"/>
                    <a:pt x="352" y="40"/>
                    <a:pt x="352" y="40"/>
                  </a:cubicBezTo>
                  <a:cubicBezTo>
                    <a:pt x="352" y="39"/>
                    <a:pt x="352" y="39"/>
                    <a:pt x="352" y="39"/>
                  </a:cubicBezTo>
                  <a:cubicBezTo>
                    <a:pt x="351" y="40"/>
                    <a:pt x="351" y="40"/>
                    <a:pt x="351" y="40"/>
                  </a:cubicBezTo>
                  <a:cubicBezTo>
                    <a:pt x="350" y="40"/>
                    <a:pt x="350" y="40"/>
                    <a:pt x="350" y="40"/>
                  </a:cubicBezTo>
                  <a:cubicBezTo>
                    <a:pt x="350" y="40"/>
                    <a:pt x="350" y="40"/>
                    <a:pt x="350" y="40"/>
                  </a:cubicBezTo>
                  <a:cubicBezTo>
                    <a:pt x="350" y="41"/>
                    <a:pt x="350" y="41"/>
                    <a:pt x="350" y="41"/>
                  </a:cubicBezTo>
                  <a:cubicBezTo>
                    <a:pt x="349" y="42"/>
                    <a:pt x="349" y="42"/>
                    <a:pt x="349" y="42"/>
                  </a:cubicBezTo>
                  <a:cubicBezTo>
                    <a:pt x="349" y="43"/>
                    <a:pt x="349" y="43"/>
                    <a:pt x="349" y="43"/>
                  </a:cubicBezTo>
                  <a:cubicBezTo>
                    <a:pt x="347" y="43"/>
                    <a:pt x="347" y="43"/>
                    <a:pt x="347" y="43"/>
                  </a:cubicBezTo>
                  <a:cubicBezTo>
                    <a:pt x="346" y="43"/>
                    <a:pt x="346" y="43"/>
                    <a:pt x="346" y="43"/>
                  </a:cubicBezTo>
                  <a:cubicBezTo>
                    <a:pt x="345" y="43"/>
                    <a:pt x="345" y="43"/>
                    <a:pt x="345" y="43"/>
                  </a:cubicBezTo>
                  <a:cubicBezTo>
                    <a:pt x="345" y="42"/>
                    <a:pt x="345" y="42"/>
                    <a:pt x="345" y="42"/>
                  </a:cubicBezTo>
                  <a:cubicBezTo>
                    <a:pt x="346" y="42"/>
                    <a:pt x="346" y="42"/>
                    <a:pt x="346" y="42"/>
                  </a:cubicBezTo>
                  <a:cubicBezTo>
                    <a:pt x="346" y="41"/>
                    <a:pt x="346" y="41"/>
                    <a:pt x="346" y="41"/>
                  </a:cubicBezTo>
                  <a:cubicBezTo>
                    <a:pt x="345" y="41"/>
                    <a:pt x="345" y="41"/>
                    <a:pt x="345" y="41"/>
                  </a:cubicBezTo>
                  <a:cubicBezTo>
                    <a:pt x="345" y="42"/>
                    <a:pt x="345" y="42"/>
                    <a:pt x="345" y="42"/>
                  </a:cubicBezTo>
                  <a:cubicBezTo>
                    <a:pt x="345" y="42"/>
                    <a:pt x="345" y="42"/>
                    <a:pt x="345" y="42"/>
                  </a:cubicBezTo>
                  <a:cubicBezTo>
                    <a:pt x="344" y="43"/>
                    <a:pt x="344" y="43"/>
                    <a:pt x="344" y="43"/>
                  </a:cubicBezTo>
                  <a:cubicBezTo>
                    <a:pt x="345" y="43"/>
                    <a:pt x="345" y="43"/>
                    <a:pt x="345" y="43"/>
                  </a:cubicBezTo>
                  <a:cubicBezTo>
                    <a:pt x="346" y="44"/>
                    <a:pt x="346" y="44"/>
                    <a:pt x="346" y="44"/>
                  </a:cubicBezTo>
                  <a:cubicBezTo>
                    <a:pt x="345" y="45"/>
                    <a:pt x="345" y="45"/>
                    <a:pt x="345" y="45"/>
                  </a:cubicBezTo>
                  <a:cubicBezTo>
                    <a:pt x="344" y="45"/>
                    <a:pt x="344" y="45"/>
                    <a:pt x="344" y="45"/>
                  </a:cubicBezTo>
                  <a:cubicBezTo>
                    <a:pt x="343" y="44"/>
                    <a:pt x="343" y="44"/>
                    <a:pt x="343" y="44"/>
                  </a:cubicBezTo>
                  <a:cubicBezTo>
                    <a:pt x="343" y="45"/>
                    <a:pt x="343" y="45"/>
                    <a:pt x="343" y="45"/>
                  </a:cubicBezTo>
                  <a:cubicBezTo>
                    <a:pt x="341" y="44"/>
                    <a:pt x="341" y="44"/>
                    <a:pt x="341" y="44"/>
                  </a:cubicBezTo>
                  <a:cubicBezTo>
                    <a:pt x="341" y="44"/>
                    <a:pt x="341" y="44"/>
                    <a:pt x="341" y="44"/>
                  </a:cubicBezTo>
                  <a:cubicBezTo>
                    <a:pt x="340" y="45"/>
                    <a:pt x="340" y="45"/>
                    <a:pt x="340" y="45"/>
                  </a:cubicBezTo>
                  <a:cubicBezTo>
                    <a:pt x="340" y="44"/>
                    <a:pt x="340" y="44"/>
                    <a:pt x="340" y="44"/>
                  </a:cubicBezTo>
                  <a:cubicBezTo>
                    <a:pt x="340" y="44"/>
                    <a:pt x="340" y="44"/>
                    <a:pt x="340" y="44"/>
                  </a:cubicBezTo>
                  <a:cubicBezTo>
                    <a:pt x="339" y="44"/>
                    <a:pt x="339" y="44"/>
                    <a:pt x="339" y="44"/>
                  </a:cubicBezTo>
                  <a:cubicBezTo>
                    <a:pt x="339" y="44"/>
                    <a:pt x="339" y="44"/>
                    <a:pt x="339" y="44"/>
                  </a:cubicBezTo>
                  <a:cubicBezTo>
                    <a:pt x="339" y="45"/>
                    <a:pt x="339" y="45"/>
                    <a:pt x="339" y="45"/>
                  </a:cubicBezTo>
                  <a:cubicBezTo>
                    <a:pt x="340" y="45"/>
                    <a:pt x="340" y="45"/>
                    <a:pt x="340" y="45"/>
                  </a:cubicBezTo>
                  <a:cubicBezTo>
                    <a:pt x="343" y="45"/>
                    <a:pt x="343" y="45"/>
                    <a:pt x="343" y="45"/>
                  </a:cubicBezTo>
                  <a:cubicBezTo>
                    <a:pt x="343" y="46"/>
                    <a:pt x="343" y="46"/>
                    <a:pt x="343" y="46"/>
                  </a:cubicBezTo>
                  <a:cubicBezTo>
                    <a:pt x="343" y="46"/>
                    <a:pt x="343" y="46"/>
                    <a:pt x="343" y="46"/>
                  </a:cubicBezTo>
                  <a:cubicBezTo>
                    <a:pt x="342" y="47"/>
                    <a:pt x="342" y="47"/>
                    <a:pt x="342" y="47"/>
                  </a:cubicBezTo>
                  <a:cubicBezTo>
                    <a:pt x="341" y="47"/>
                    <a:pt x="341" y="47"/>
                    <a:pt x="341" y="47"/>
                  </a:cubicBezTo>
                  <a:cubicBezTo>
                    <a:pt x="340" y="47"/>
                    <a:pt x="340" y="47"/>
                    <a:pt x="340" y="47"/>
                  </a:cubicBezTo>
                  <a:cubicBezTo>
                    <a:pt x="339" y="47"/>
                    <a:pt x="339" y="47"/>
                    <a:pt x="339" y="47"/>
                  </a:cubicBezTo>
                  <a:cubicBezTo>
                    <a:pt x="340" y="48"/>
                    <a:pt x="340" y="48"/>
                    <a:pt x="340" y="48"/>
                  </a:cubicBezTo>
                  <a:cubicBezTo>
                    <a:pt x="340" y="47"/>
                    <a:pt x="340" y="47"/>
                    <a:pt x="340" y="47"/>
                  </a:cubicBezTo>
                  <a:cubicBezTo>
                    <a:pt x="341" y="48"/>
                    <a:pt x="341" y="48"/>
                    <a:pt x="341" y="48"/>
                  </a:cubicBezTo>
                  <a:cubicBezTo>
                    <a:pt x="341" y="48"/>
                    <a:pt x="341" y="48"/>
                    <a:pt x="341" y="48"/>
                  </a:cubicBezTo>
                  <a:cubicBezTo>
                    <a:pt x="339" y="50"/>
                    <a:pt x="339" y="50"/>
                    <a:pt x="339" y="50"/>
                  </a:cubicBezTo>
                  <a:cubicBezTo>
                    <a:pt x="338" y="50"/>
                    <a:pt x="338" y="50"/>
                    <a:pt x="338" y="50"/>
                  </a:cubicBezTo>
                  <a:cubicBezTo>
                    <a:pt x="336" y="49"/>
                    <a:pt x="336" y="49"/>
                    <a:pt x="336" y="49"/>
                  </a:cubicBezTo>
                  <a:cubicBezTo>
                    <a:pt x="336" y="49"/>
                    <a:pt x="336" y="49"/>
                    <a:pt x="336" y="49"/>
                  </a:cubicBezTo>
                  <a:cubicBezTo>
                    <a:pt x="335" y="49"/>
                    <a:pt x="335" y="49"/>
                    <a:pt x="335" y="49"/>
                  </a:cubicBezTo>
                  <a:cubicBezTo>
                    <a:pt x="334" y="49"/>
                    <a:pt x="334" y="49"/>
                    <a:pt x="334" y="49"/>
                  </a:cubicBezTo>
                  <a:cubicBezTo>
                    <a:pt x="334" y="47"/>
                    <a:pt x="334" y="47"/>
                    <a:pt x="334" y="47"/>
                  </a:cubicBezTo>
                  <a:cubicBezTo>
                    <a:pt x="333" y="47"/>
                    <a:pt x="333" y="47"/>
                    <a:pt x="333" y="47"/>
                  </a:cubicBezTo>
                  <a:cubicBezTo>
                    <a:pt x="333" y="47"/>
                    <a:pt x="333" y="47"/>
                    <a:pt x="333" y="47"/>
                  </a:cubicBezTo>
                  <a:cubicBezTo>
                    <a:pt x="333" y="46"/>
                    <a:pt x="333" y="46"/>
                    <a:pt x="333" y="46"/>
                  </a:cubicBezTo>
                  <a:cubicBezTo>
                    <a:pt x="332" y="46"/>
                    <a:pt x="332" y="46"/>
                    <a:pt x="332" y="46"/>
                  </a:cubicBezTo>
                  <a:cubicBezTo>
                    <a:pt x="332" y="46"/>
                    <a:pt x="332" y="46"/>
                    <a:pt x="332" y="46"/>
                  </a:cubicBezTo>
                  <a:cubicBezTo>
                    <a:pt x="331" y="46"/>
                    <a:pt x="331" y="46"/>
                    <a:pt x="331" y="46"/>
                  </a:cubicBezTo>
                  <a:cubicBezTo>
                    <a:pt x="330" y="46"/>
                    <a:pt x="330" y="46"/>
                    <a:pt x="330" y="46"/>
                  </a:cubicBezTo>
                  <a:cubicBezTo>
                    <a:pt x="329" y="46"/>
                    <a:pt x="329" y="46"/>
                    <a:pt x="329" y="46"/>
                  </a:cubicBezTo>
                  <a:cubicBezTo>
                    <a:pt x="330" y="46"/>
                    <a:pt x="330" y="46"/>
                    <a:pt x="330" y="46"/>
                  </a:cubicBezTo>
                  <a:cubicBezTo>
                    <a:pt x="330" y="46"/>
                    <a:pt x="330" y="46"/>
                    <a:pt x="330" y="46"/>
                  </a:cubicBezTo>
                  <a:cubicBezTo>
                    <a:pt x="331" y="46"/>
                    <a:pt x="331" y="46"/>
                    <a:pt x="331" y="46"/>
                  </a:cubicBezTo>
                  <a:cubicBezTo>
                    <a:pt x="333" y="48"/>
                    <a:pt x="333" y="48"/>
                    <a:pt x="333" y="48"/>
                  </a:cubicBezTo>
                  <a:cubicBezTo>
                    <a:pt x="333" y="50"/>
                    <a:pt x="333" y="50"/>
                    <a:pt x="333" y="50"/>
                  </a:cubicBezTo>
                  <a:cubicBezTo>
                    <a:pt x="333" y="51"/>
                    <a:pt x="333" y="51"/>
                    <a:pt x="333" y="51"/>
                  </a:cubicBezTo>
                  <a:cubicBezTo>
                    <a:pt x="332" y="50"/>
                    <a:pt x="332" y="50"/>
                    <a:pt x="332" y="50"/>
                  </a:cubicBezTo>
                  <a:cubicBezTo>
                    <a:pt x="331" y="50"/>
                    <a:pt x="331" y="50"/>
                    <a:pt x="331" y="50"/>
                  </a:cubicBezTo>
                  <a:cubicBezTo>
                    <a:pt x="330" y="50"/>
                    <a:pt x="330" y="50"/>
                    <a:pt x="330" y="50"/>
                  </a:cubicBezTo>
                  <a:cubicBezTo>
                    <a:pt x="330" y="50"/>
                    <a:pt x="330" y="50"/>
                    <a:pt x="330" y="50"/>
                  </a:cubicBezTo>
                  <a:cubicBezTo>
                    <a:pt x="330" y="51"/>
                    <a:pt x="330" y="51"/>
                    <a:pt x="330" y="51"/>
                  </a:cubicBezTo>
                  <a:cubicBezTo>
                    <a:pt x="329" y="50"/>
                    <a:pt x="329" y="50"/>
                    <a:pt x="329" y="50"/>
                  </a:cubicBezTo>
                  <a:cubicBezTo>
                    <a:pt x="328" y="50"/>
                    <a:pt x="328" y="50"/>
                    <a:pt x="328" y="50"/>
                  </a:cubicBezTo>
                  <a:cubicBezTo>
                    <a:pt x="328" y="51"/>
                    <a:pt x="328" y="51"/>
                    <a:pt x="328" y="51"/>
                  </a:cubicBezTo>
                  <a:cubicBezTo>
                    <a:pt x="327" y="51"/>
                    <a:pt x="327" y="51"/>
                    <a:pt x="327" y="51"/>
                  </a:cubicBezTo>
                  <a:cubicBezTo>
                    <a:pt x="327" y="50"/>
                    <a:pt x="327" y="50"/>
                    <a:pt x="327" y="50"/>
                  </a:cubicBezTo>
                  <a:cubicBezTo>
                    <a:pt x="326" y="50"/>
                    <a:pt x="326" y="50"/>
                    <a:pt x="326" y="50"/>
                  </a:cubicBezTo>
                  <a:cubicBezTo>
                    <a:pt x="326" y="49"/>
                    <a:pt x="326" y="49"/>
                    <a:pt x="326" y="49"/>
                  </a:cubicBezTo>
                  <a:cubicBezTo>
                    <a:pt x="325" y="49"/>
                    <a:pt x="325" y="49"/>
                    <a:pt x="325" y="49"/>
                  </a:cubicBezTo>
                  <a:cubicBezTo>
                    <a:pt x="325" y="48"/>
                    <a:pt x="325" y="48"/>
                    <a:pt x="325" y="48"/>
                  </a:cubicBezTo>
                  <a:cubicBezTo>
                    <a:pt x="324" y="48"/>
                    <a:pt x="324" y="48"/>
                    <a:pt x="324" y="48"/>
                  </a:cubicBezTo>
                  <a:cubicBezTo>
                    <a:pt x="323" y="48"/>
                    <a:pt x="323" y="48"/>
                    <a:pt x="323" y="48"/>
                  </a:cubicBezTo>
                  <a:cubicBezTo>
                    <a:pt x="323" y="47"/>
                    <a:pt x="323" y="47"/>
                    <a:pt x="323" y="47"/>
                  </a:cubicBezTo>
                  <a:cubicBezTo>
                    <a:pt x="322" y="48"/>
                    <a:pt x="322" y="48"/>
                    <a:pt x="322" y="48"/>
                  </a:cubicBezTo>
                  <a:cubicBezTo>
                    <a:pt x="322" y="48"/>
                    <a:pt x="322" y="48"/>
                    <a:pt x="322" y="48"/>
                  </a:cubicBezTo>
                  <a:cubicBezTo>
                    <a:pt x="323" y="49"/>
                    <a:pt x="323" y="49"/>
                    <a:pt x="323" y="49"/>
                  </a:cubicBezTo>
                  <a:cubicBezTo>
                    <a:pt x="324" y="49"/>
                    <a:pt x="324" y="49"/>
                    <a:pt x="324" y="49"/>
                  </a:cubicBezTo>
                  <a:cubicBezTo>
                    <a:pt x="325" y="50"/>
                    <a:pt x="325" y="50"/>
                    <a:pt x="325" y="50"/>
                  </a:cubicBezTo>
                  <a:cubicBezTo>
                    <a:pt x="325" y="51"/>
                    <a:pt x="325" y="51"/>
                    <a:pt x="325" y="51"/>
                  </a:cubicBezTo>
                  <a:cubicBezTo>
                    <a:pt x="323" y="50"/>
                    <a:pt x="323" y="50"/>
                    <a:pt x="323" y="50"/>
                  </a:cubicBezTo>
                  <a:cubicBezTo>
                    <a:pt x="322" y="50"/>
                    <a:pt x="322" y="50"/>
                    <a:pt x="322" y="50"/>
                  </a:cubicBezTo>
                  <a:cubicBezTo>
                    <a:pt x="322" y="49"/>
                    <a:pt x="322" y="49"/>
                    <a:pt x="322" y="49"/>
                  </a:cubicBezTo>
                  <a:cubicBezTo>
                    <a:pt x="321" y="49"/>
                    <a:pt x="321" y="49"/>
                    <a:pt x="321" y="49"/>
                  </a:cubicBezTo>
                  <a:cubicBezTo>
                    <a:pt x="321" y="49"/>
                    <a:pt x="321" y="49"/>
                    <a:pt x="321" y="49"/>
                  </a:cubicBezTo>
                  <a:cubicBezTo>
                    <a:pt x="321" y="49"/>
                    <a:pt x="321" y="49"/>
                    <a:pt x="321" y="49"/>
                  </a:cubicBezTo>
                  <a:cubicBezTo>
                    <a:pt x="321" y="50"/>
                    <a:pt x="321" y="50"/>
                    <a:pt x="321" y="50"/>
                  </a:cubicBezTo>
                  <a:cubicBezTo>
                    <a:pt x="320" y="50"/>
                    <a:pt x="320" y="50"/>
                    <a:pt x="320" y="50"/>
                  </a:cubicBezTo>
                  <a:cubicBezTo>
                    <a:pt x="320" y="49"/>
                    <a:pt x="320" y="49"/>
                    <a:pt x="320" y="49"/>
                  </a:cubicBezTo>
                  <a:cubicBezTo>
                    <a:pt x="319" y="49"/>
                    <a:pt x="319" y="49"/>
                    <a:pt x="319" y="49"/>
                  </a:cubicBezTo>
                  <a:cubicBezTo>
                    <a:pt x="319" y="50"/>
                    <a:pt x="319" y="50"/>
                    <a:pt x="319" y="50"/>
                  </a:cubicBezTo>
                  <a:cubicBezTo>
                    <a:pt x="320" y="50"/>
                    <a:pt x="320" y="50"/>
                    <a:pt x="320" y="50"/>
                  </a:cubicBezTo>
                  <a:cubicBezTo>
                    <a:pt x="320" y="51"/>
                    <a:pt x="320" y="51"/>
                    <a:pt x="320" y="51"/>
                  </a:cubicBezTo>
                  <a:cubicBezTo>
                    <a:pt x="321" y="51"/>
                    <a:pt x="321" y="51"/>
                    <a:pt x="321" y="51"/>
                  </a:cubicBezTo>
                  <a:cubicBezTo>
                    <a:pt x="321" y="51"/>
                    <a:pt x="321" y="51"/>
                    <a:pt x="321" y="51"/>
                  </a:cubicBezTo>
                  <a:cubicBezTo>
                    <a:pt x="322" y="51"/>
                    <a:pt x="322" y="51"/>
                    <a:pt x="322" y="51"/>
                  </a:cubicBezTo>
                  <a:cubicBezTo>
                    <a:pt x="322" y="51"/>
                    <a:pt x="322" y="51"/>
                    <a:pt x="322" y="51"/>
                  </a:cubicBezTo>
                  <a:cubicBezTo>
                    <a:pt x="323" y="52"/>
                    <a:pt x="323" y="52"/>
                    <a:pt x="323" y="52"/>
                  </a:cubicBezTo>
                  <a:cubicBezTo>
                    <a:pt x="324" y="52"/>
                    <a:pt x="324" y="52"/>
                    <a:pt x="324" y="52"/>
                  </a:cubicBezTo>
                  <a:cubicBezTo>
                    <a:pt x="324" y="52"/>
                    <a:pt x="324" y="52"/>
                    <a:pt x="324" y="52"/>
                  </a:cubicBezTo>
                  <a:cubicBezTo>
                    <a:pt x="325" y="52"/>
                    <a:pt x="325" y="52"/>
                    <a:pt x="325" y="52"/>
                  </a:cubicBezTo>
                  <a:cubicBezTo>
                    <a:pt x="328" y="53"/>
                    <a:pt x="328" y="53"/>
                    <a:pt x="328" y="53"/>
                  </a:cubicBezTo>
                  <a:cubicBezTo>
                    <a:pt x="328" y="53"/>
                    <a:pt x="328" y="53"/>
                    <a:pt x="328" y="53"/>
                  </a:cubicBezTo>
                  <a:cubicBezTo>
                    <a:pt x="327" y="54"/>
                    <a:pt x="327" y="54"/>
                    <a:pt x="327" y="54"/>
                  </a:cubicBezTo>
                  <a:cubicBezTo>
                    <a:pt x="328" y="54"/>
                    <a:pt x="328" y="54"/>
                    <a:pt x="328" y="54"/>
                  </a:cubicBezTo>
                  <a:cubicBezTo>
                    <a:pt x="327" y="55"/>
                    <a:pt x="327" y="55"/>
                    <a:pt x="327" y="55"/>
                  </a:cubicBezTo>
                  <a:cubicBezTo>
                    <a:pt x="328" y="56"/>
                    <a:pt x="328" y="56"/>
                    <a:pt x="328" y="56"/>
                  </a:cubicBezTo>
                  <a:cubicBezTo>
                    <a:pt x="327" y="56"/>
                    <a:pt x="327" y="56"/>
                    <a:pt x="327" y="56"/>
                  </a:cubicBezTo>
                  <a:cubicBezTo>
                    <a:pt x="327" y="56"/>
                    <a:pt x="327" y="56"/>
                    <a:pt x="327" y="56"/>
                  </a:cubicBezTo>
                  <a:cubicBezTo>
                    <a:pt x="326" y="55"/>
                    <a:pt x="326" y="55"/>
                    <a:pt x="326" y="55"/>
                  </a:cubicBezTo>
                  <a:cubicBezTo>
                    <a:pt x="325" y="55"/>
                    <a:pt x="325" y="55"/>
                    <a:pt x="325" y="55"/>
                  </a:cubicBezTo>
                  <a:cubicBezTo>
                    <a:pt x="324" y="54"/>
                    <a:pt x="324" y="54"/>
                    <a:pt x="324" y="54"/>
                  </a:cubicBezTo>
                  <a:cubicBezTo>
                    <a:pt x="324" y="54"/>
                    <a:pt x="324" y="54"/>
                    <a:pt x="324" y="54"/>
                  </a:cubicBezTo>
                  <a:cubicBezTo>
                    <a:pt x="324" y="53"/>
                    <a:pt x="324" y="53"/>
                    <a:pt x="324" y="53"/>
                  </a:cubicBezTo>
                  <a:cubicBezTo>
                    <a:pt x="323" y="52"/>
                    <a:pt x="323" y="52"/>
                    <a:pt x="323" y="52"/>
                  </a:cubicBezTo>
                  <a:cubicBezTo>
                    <a:pt x="322" y="52"/>
                    <a:pt x="322" y="52"/>
                    <a:pt x="322" y="52"/>
                  </a:cubicBezTo>
                  <a:cubicBezTo>
                    <a:pt x="320" y="52"/>
                    <a:pt x="320" y="52"/>
                    <a:pt x="320" y="52"/>
                  </a:cubicBezTo>
                  <a:cubicBezTo>
                    <a:pt x="319" y="51"/>
                    <a:pt x="319" y="51"/>
                    <a:pt x="319" y="51"/>
                  </a:cubicBezTo>
                  <a:cubicBezTo>
                    <a:pt x="318" y="51"/>
                    <a:pt x="318" y="51"/>
                    <a:pt x="318" y="51"/>
                  </a:cubicBezTo>
                  <a:cubicBezTo>
                    <a:pt x="318" y="52"/>
                    <a:pt x="318" y="52"/>
                    <a:pt x="318" y="52"/>
                  </a:cubicBezTo>
                  <a:cubicBezTo>
                    <a:pt x="319" y="52"/>
                    <a:pt x="319" y="52"/>
                    <a:pt x="319" y="52"/>
                  </a:cubicBezTo>
                  <a:cubicBezTo>
                    <a:pt x="321" y="52"/>
                    <a:pt x="321" y="52"/>
                    <a:pt x="321" y="52"/>
                  </a:cubicBezTo>
                  <a:cubicBezTo>
                    <a:pt x="323" y="53"/>
                    <a:pt x="323" y="53"/>
                    <a:pt x="323" y="53"/>
                  </a:cubicBezTo>
                  <a:cubicBezTo>
                    <a:pt x="323" y="54"/>
                    <a:pt x="323" y="54"/>
                    <a:pt x="323" y="54"/>
                  </a:cubicBezTo>
                  <a:cubicBezTo>
                    <a:pt x="323" y="54"/>
                    <a:pt x="323" y="54"/>
                    <a:pt x="323" y="54"/>
                  </a:cubicBezTo>
                  <a:cubicBezTo>
                    <a:pt x="322" y="53"/>
                    <a:pt x="322" y="53"/>
                    <a:pt x="322" y="53"/>
                  </a:cubicBezTo>
                  <a:cubicBezTo>
                    <a:pt x="320" y="53"/>
                    <a:pt x="320" y="53"/>
                    <a:pt x="320" y="53"/>
                  </a:cubicBezTo>
                  <a:cubicBezTo>
                    <a:pt x="319" y="54"/>
                    <a:pt x="319" y="54"/>
                    <a:pt x="319" y="54"/>
                  </a:cubicBezTo>
                  <a:cubicBezTo>
                    <a:pt x="319" y="53"/>
                    <a:pt x="319" y="53"/>
                    <a:pt x="319" y="53"/>
                  </a:cubicBezTo>
                  <a:cubicBezTo>
                    <a:pt x="318" y="53"/>
                    <a:pt x="318" y="53"/>
                    <a:pt x="318" y="53"/>
                  </a:cubicBezTo>
                  <a:cubicBezTo>
                    <a:pt x="317" y="52"/>
                    <a:pt x="317" y="52"/>
                    <a:pt x="317" y="52"/>
                  </a:cubicBezTo>
                  <a:cubicBezTo>
                    <a:pt x="316" y="52"/>
                    <a:pt x="316" y="52"/>
                    <a:pt x="316" y="52"/>
                  </a:cubicBezTo>
                  <a:cubicBezTo>
                    <a:pt x="316" y="53"/>
                    <a:pt x="316" y="53"/>
                    <a:pt x="316" y="53"/>
                  </a:cubicBezTo>
                  <a:cubicBezTo>
                    <a:pt x="318" y="53"/>
                    <a:pt x="318" y="53"/>
                    <a:pt x="318" y="53"/>
                  </a:cubicBezTo>
                  <a:cubicBezTo>
                    <a:pt x="318" y="54"/>
                    <a:pt x="318" y="54"/>
                    <a:pt x="318" y="54"/>
                  </a:cubicBezTo>
                  <a:cubicBezTo>
                    <a:pt x="318" y="54"/>
                    <a:pt x="318" y="54"/>
                    <a:pt x="318" y="54"/>
                  </a:cubicBezTo>
                  <a:cubicBezTo>
                    <a:pt x="318" y="54"/>
                    <a:pt x="318" y="54"/>
                    <a:pt x="318" y="54"/>
                  </a:cubicBezTo>
                  <a:cubicBezTo>
                    <a:pt x="318" y="54"/>
                    <a:pt x="318" y="54"/>
                    <a:pt x="318" y="54"/>
                  </a:cubicBezTo>
                  <a:cubicBezTo>
                    <a:pt x="319" y="54"/>
                    <a:pt x="319" y="54"/>
                    <a:pt x="319" y="54"/>
                  </a:cubicBezTo>
                  <a:cubicBezTo>
                    <a:pt x="320" y="54"/>
                    <a:pt x="320" y="54"/>
                    <a:pt x="320" y="54"/>
                  </a:cubicBezTo>
                  <a:cubicBezTo>
                    <a:pt x="320" y="54"/>
                    <a:pt x="320" y="54"/>
                    <a:pt x="320" y="54"/>
                  </a:cubicBezTo>
                  <a:cubicBezTo>
                    <a:pt x="320" y="54"/>
                    <a:pt x="320" y="54"/>
                    <a:pt x="320" y="54"/>
                  </a:cubicBezTo>
                  <a:cubicBezTo>
                    <a:pt x="321" y="54"/>
                    <a:pt x="321" y="54"/>
                    <a:pt x="321" y="54"/>
                  </a:cubicBezTo>
                  <a:cubicBezTo>
                    <a:pt x="322" y="54"/>
                    <a:pt x="322" y="54"/>
                    <a:pt x="322" y="54"/>
                  </a:cubicBezTo>
                  <a:cubicBezTo>
                    <a:pt x="323" y="55"/>
                    <a:pt x="323" y="55"/>
                    <a:pt x="323" y="55"/>
                  </a:cubicBezTo>
                  <a:cubicBezTo>
                    <a:pt x="323" y="56"/>
                    <a:pt x="323" y="56"/>
                    <a:pt x="323" y="56"/>
                  </a:cubicBezTo>
                  <a:cubicBezTo>
                    <a:pt x="322" y="56"/>
                    <a:pt x="322" y="56"/>
                    <a:pt x="322" y="56"/>
                  </a:cubicBezTo>
                  <a:cubicBezTo>
                    <a:pt x="321" y="56"/>
                    <a:pt x="321" y="56"/>
                    <a:pt x="321" y="56"/>
                  </a:cubicBezTo>
                  <a:cubicBezTo>
                    <a:pt x="321" y="56"/>
                    <a:pt x="321" y="56"/>
                    <a:pt x="321" y="56"/>
                  </a:cubicBezTo>
                  <a:cubicBezTo>
                    <a:pt x="322" y="56"/>
                    <a:pt x="322" y="56"/>
                    <a:pt x="322" y="56"/>
                  </a:cubicBezTo>
                  <a:cubicBezTo>
                    <a:pt x="322" y="56"/>
                    <a:pt x="322" y="56"/>
                    <a:pt x="322" y="56"/>
                  </a:cubicBezTo>
                  <a:cubicBezTo>
                    <a:pt x="323" y="56"/>
                    <a:pt x="323" y="56"/>
                    <a:pt x="323" y="56"/>
                  </a:cubicBezTo>
                  <a:cubicBezTo>
                    <a:pt x="324" y="57"/>
                    <a:pt x="324" y="57"/>
                    <a:pt x="324" y="57"/>
                  </a:cubicBezTo>
                  <a:cubicBezTo>
                    <a:pt x="325" y="57"/>
                    <a:pt x="325" y="57"/>
                    <a:pt x="325" y="57"/>
                  </a:cubicBezTo>
                  <a:cubicBezTo>
                    <a:pt x="325" y="58"/>
                    <a:pt x="325" y="58"/>
                    <a:pt x="325" y="58"/>
                  </a:cubicBezTo>
                  <a:cubicBezTo>
                    <a:pt x="324" y="59"/>
                    <a:pt x="324" y="59"/>
                    <a:pt x="324" y="59"/>
                  </a:cubicBezTo>
                  <a:cubicBezTo>
                    <a:pt x="323" y="61"/>
                    <a:pt x="323" y="61"/>
                    <a:pt x="323" y="61"/>
                  </a:cubicBezTo>
                  <a:cubicBezTo>
                    <a:pt x="323" y="61"/>
                    <a:pt x="323" y="61"/>
                    <a:pt x="323" y="61"/>
                  </a:cubicBezTo>
                  <a:cubicBezTo>
                    <a:pt x="322" y="62"/>
                    <a:pt x="322" y="62"/>
                    <a:pt x="322" y="62"/>
                  </a:cubicBezTo>
                  <a:cubicBezTo>
                    <a:pt x="321" y="61"/>
                    <a:pt x="321" y="61"/>
                    <a:pt x="321" y="61"/>
                  </a:cubicBezTo>
                  <a:cubicBezTo>
                    <a:pt x="320" y="61"/>
                    <a:pt x="320" y="61"/>
                    <a:pt x="320" y="61"/>
                  </a:cubicBezTo>
                  <a:cubicBezTo>
                    <a:pt x="320" y="61"/>
                    <a:pt x="320" y="61"/>
                    <a:pt x="320" y="61"/>
                  </a:cubicBezTo>
                  <a:cubicBezTo>
                    <a:pt x="320" y="61"/>
                    <a:pt x="320" y="61"/>
                    <a:pt x="320" y="61"/>
                  </a:cubicBezTo>
                  <a:cubicBezTo>
                    <a:pt x="319" y="60"/>
                    <a:pt x="319" y="60"/>
                    <a:pt x="319" y="60"/>
                  </a:cubicBezTo>
                  <a:cubicBezTo>
                    <a:pt x="318" y="60"/>
                    <a:pt x="318" y="60"/>
                    <a:pt x="318" y="60"/>
                  </a:cubicBezTo>
                  <a:cubicBezTo>
                    <a:pt x="318" y="61"/>
                    <a:pt x="318" y="61"/>
                    <a:pt x="318" y="61"/>
                  </a:cubicBezTo>
                  <a:cubicBezTo>
                    <a:pt x="319" y="61"/>
                    <a:pt x="319" y="61"/>
                    <a:pt x="319" y="61"/>
                  </a:cubicBezTo>
                  <a:cubicBezTo>
                    <a:pt x="319" y="61"/>
                    <a:pt x="319" y="61"/>
                    <a:pt x="319" y="61"/>
                  </a:cubicBezTo>
                  <a:cubicBezTo>
                    <a:pt x="320" y="61"/>
                    <a:pt x="320" y="61"/>
                    <a:pt x="320" y="61"/>
                  </a:cubicBezTo>
                  <a:cubicBezTo>
                    <a:pt x="321" y="62"/>
                    <a:pt x="321" y="62"/>
                    <a:pt x="321" y="62"/>
                  </a:cubicBezTo>
                  <a:cubicBezTo>
                    <a:pt x="321" y="63"/>
                    <a:pt x="321" y="63"/>
                    <a:pt x="321" y="63"/>
                  </a:cubicBezTo>
                  <a:cubicBezTo>
                    <a:pt x="321" y="64"/>
                    <a:pt x="321" y="64"/>
                    <a:pt x="321" y="64"/>
                  </a:cubicBezTo>
                  <a:cubicBezTo>
                    <a:pt x="320" y="64"/>
                    <a:pt x="320" y="64"/>
                    <a:pt x="320" y="64"/>
                  </a:cubicBezTo>
                  <a:cubicBezTo>
                    <a:pt x="319" y="64"/>
                    <a:pt x="319" y="64"/>
                    <a:pt x="319" y="64"/>
                  </a:cubicBezTo>
                  <a:cubicBezTo>
                    <a:pt x="318" y="65"/>
                    <a:pt x="318" y="65"/>
                    <a:pt x="318" y="65"/>
                  </a:cubicBezTo>
                  <a:cubicBezTo>
                    <a:pt x="317" y="64"/>
                    <a:pt x="317" y="64"/>
                    <a:pt x="317" y="64"/>
                  </a:cubicBezTo>
                  <a:cubicBezTo>
                    <a:pt x="316" y="64"/>
                    <a:pt x="316" y="64"/>
                    <a:pt x="316" y="64"/>
                  </a:cubicBezTo>
                  <a:cubicBezTo>
                    <a:pt x="316" y="63"/>
                    <a:pt x="316" y="63"/>
                    <a:pt x="316" y="63"/>
                  </a:cubicBezTo>
                  <a:cubicBezTo>
                    <a:pt x="315" y="63"/>
                    <a:pt x="315" y="63"/>
                    <a:pt x="315" y="63"/>
                  </a:cubicBezTo>
                  <a:cubicBezTo>
                    <a:pt x="314" y="64"/>
                    <a:pt x="314" y="64"/>
                    <a:pt x="314" y="64"/>
                  </a:cubicBezTo>
                  <a:cubicBezTo>
                    <a:pt x="315" y="64"/>
                    <a:pt x="315" y="64"/>
                    <a:pt x="315" y="64"/>
                  </a:cubicBezTo>
                  <a:cubicBezTo>
                    <a:pt x="317" y="65"/>
                    <a:pt x="317" y="65"/>
                    <a:pt x="317" y="65"/>
                  </a:cubicBezTo>
                  <a:cubicBezTo>
                    <a:pt x="318" y="65"/>
                    <a:pt x="318" y="65"/>
                    <a:pt x="318" y="65"/>
                  </a:cubicBezTo>
                  <a:cubicBezTo>
                    <a:pt x="318" y="66"/>
                    <a:pt x="318" y="66"/>
                    <a:pt x="318" y="66"/>
                  </a:cubicBezTo>
                  <a:cubicBezTo>
                    <a:pt x="317" y="66"/>
                    <a:pt x="317" y="66"/>
                    <a:pt x="317" y="66"/>
                  </a:cubicBezTo>
                  <a:cubicBezTo>
                    <a:pt x="317" y="67"/>
                    <a:pt x="317" y="67"/>
                    <a:pt x="317" y="67"/>
                  </a:cubicBezTo>
                  <a:cubicBezTo>
                    <a:pt x="316" y="67"/>
                    <a:pt x="316" y="67"/>
                    <a:pt x="316" y="67"/>
                  </a:cubicBezTo>
                  <a:cubicBezTo>
                    <a:pt x="315" y="66"/>
                    <a:pt x="315" y="66"/>
                    <a:pt x="315" y="66"/>
                  </a:cubicBezTo>
                  <a:cubicBezTo>
                    <a:pt x="315" y="67"/>
                    <a:pt x="315" y="67"/>
                    <a:pt x="315" y="67"/>
                  </a:cubicBezTo>
                  <a:cubicBezTo>
                    <a:pt x="314" y="67"/>
                    <a:pt x="314" y="67"/>
                    <a:pt x="314" y="67"/>
                  </a:cubicBezTo>
                  <a:cubicBezTo>
                    <a:pt x="312" y="67"/>
                    <a:pt x="312" y="67"/>
                    <a:pt x="312" y="67"/>
                  </a:cubicBezTo>
                  <a:cubicBezTo>
                    <a:pt x="312" y="66"/>
                    <a:pt x="312" y="66"/>
                    <a:pt x="312" y="66"/>
                  </a:cubicBezTo>
                  <a:cubicBezTo>
                    <a:pt x="310" y="66"/>
                    <a:pt x="310" y="66"/>
                    <a:pt x="310" y="66"/>
                  </a:cubicBezTo>
                  <a:cubicBezTo>
                    <a:pt x="309" y="66"/>
                    <a:pt x="309" y="66"/>
                    <a:pt x="309" y="66"/>
                  </a:cubicBezTo>
                  <a:cubicBezTo>
                    <a:pt x="309" y="68"/>
                    <a:pt x="309" y="68"/>
                    <a:pt x="309" y="68"/>
                  </a:cubicBezTo>
                  <a:cubicBezTo>
                    <a:pt x="308" y="69"/>
                    <a:pt x="308" y="69"/>
                    <a:pt x="308" y="69"/>
                  </a:cubicBezTo>
                  <a:cubicBezTo>
                    <a:pt x="309" y="68"/>
                    <a:pt x="309" y="68"/>
                    <a:pt x="309" y="68"/>
                  </a:cubicBezTo>
                  <a:cubicBezTo>
                    <a:pt x="309" y="69"/>
                    <a:pt x="309" y="69"/>
                    <a:pt x="309" y="69"/>
                  </a:cubicBezTo>
                  <a:cubicBezTo>
                    <a:pt x="309" y="69"/>
                    <a:pt x="309" y="69"/>
                    <a:pt x="309" y="69"/>
                  </a:cubicBezTo>
                  <a:cubicBezTo>
                    <a:pt x="308" y="70"/>
                    <a:pt x="308" y="70"/>
                    <a:pt x="308" y="70"/>
                  </a:cubicBezTo>
                  <a:cubicBezTo>
                    <a:pt x="308" y="71"/>
                    <a:pt x="308" y="71"/>
                    <a:pt x="308" y="71"/>
                  </a:cubicBezTo>
                  <a:cubicBezTo>
                    <a:pt x="307" y="71"/>
                    <a:pt x="307" y="71"/>
                    <a:pt x="307" y="71"/>
                  </a:cubicBezTo>
                  <a:cubicBezTo>
                    <a:pt x="306" y="71"/>
                    <a:pt x="306" y="71"/>
                    <a:pt x="306" y="71"/>
                  </a:cubicBezTo>
                  <a:cubicBezTo>
                    <a:pt x="306" y="71"/>
                    <a:pt x="306" y="71"/>
                    <a:pt x="306" y="71"/>
                  </a:cubicBezTo>
                  <a:cubicBezTo>
                    <a:pt x="306" y="72"/>
                    <a:pt x="306" y="72"/>
                    <a:pt x="306" y="72"/>
                  </a:cubicBezTo>
                  <a:cubicBezTo>
                    <a:pt x="305" y="72"/>
                    <a:pt x="305" y="72"/>
                    <a:pt x="305" y="72"/>
                  </a:cubicBezTo>
                  <a:cubicBezTo>
                    <a:pt x="304" y="72"/>
                    <a:pt x="304" y="72"/>
                    <a:pt x="304" y="72"/>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299" y="73"/>
                    <a:pt x="299" y="73"/>
                    <a:pt x="299" y="73"/>
                  </a:cubicBezTo>
                  <a:cubicBezTo>
                    <a:pt x="298" y="73"/>
                    <a:pt x="298" y="73"/>
                    <a:pt x="298" y="73"/>
                  </a:cubicBezTo>
                  <a:cubicBezTo>
                    <a:pt x="296" y="71"/>
                    <a:pt x="296" y="71"/>
                    <a:pt x="296" y="71"/>
                  </a:cubicBezTo>
                  <a:cubicBezTo>
                    <a:pt x="296" y="69"/>
                    <a:pt x="296" y="69"/>
                    <a:pt x="296" y="69"/>
                  </a:cubicBezTo>
                  <a:cubicBezTo>
                    <a:pt x="297" y="68"/>
                    <a:pt x="297" y="68"/>
                    <a:pt x="297" y="68"/>
                  </a:cubicBezTo>
                  <a:cubicBezTo>
                    <a:pt x="297" y="68"/>
                    <a:pt x="297" y="68"/>
                    <a:pt x="297" y="68"/>
                  </a:cubicBezTo>
                  <a:cubicBezTo>
                    <a:pt x="296" y="67"/>
                    <a:pt x="296" y="67"/>
                    <a:pt x="296" y="67"/>
                  </a:cubicBezTo>
                  <a:cubicBezTo>
                    <a:pt x="296" y="67"/>
                    <a:pt x="296" y="67"/>
                    <a:pt x="296" y="67"/>
                  </a:cubicBezTo>
                  <a:cubicBezTo>
                    <a:pt x="296" y="68"/>
                    <a:pt x="296" y="68"/>
                    <a:pt x="296" y="68"/>
                  </a:cubicBezTo>
                  <a:cubicBezTo>
                    <a:pt x="296" y="68"/>
                    <a:pt x="296" y="68"/>
                    <a:pt x="296" y="68"/>
                  </a:cubicBezTo>
                  <a:cubicBezTo>
                    <a:pt x="295" y="69"/>
                    <a:pt x="295" y="69"/>
                    <a:pt x="295" y="69"/>
                  </a:cubicBezTo>
                  <a:cubicBezTo>
                    <a:pt x="295" y="70"/>
                    <a:pt x="295" y="70"/>
                    <a:pt x="295" y="70"/>
                  </a:cubicBezTo>
                  <a:cubicBezTo>
                    <a:pt x="296" y="71"/>
                    <a:pt x="296" y="71"/>
                    <a:pt x="296" y="71"/>
                  </a:cubicBezTo>
                  <a:cubicBezTo>
                    <a:pt x="295" y="71"/>
                    <a:pt x="295" y="71"/>
                    <a:pt x="295" y="71"/>
                  </a:cubicBezTo>
                  <a:cubicBezTo>
                    <a:pt x="295" y="71"/>
                    <a:pt x="295" y="71"/>
                    <a:pt x="295" y="71"/>
                  </a:cubicBezTo>
                  <a:cubicBezTo>
                    <a:pt x="294" y="71"/>
                    <a:pt x="294" y="71"/>
                    <a:pt x="294" y="71"/>
                  </a:cubicBezTo>
                  <a:cubicBezTo>
                    <a:pt x="294" y="71"/>
                    <a:pt x="294" y="71"/>
                    <a:pt x="294" y="71"/>
                  </a:cubicBezTo>
                  <a:cubicBezTo>
                    <a:pt x="293" y="71"/>
                    <a:pt x="293" y="71"/>
                    <a:pt x="293" y="71"/>
                  </a:cubicBezTo>
                  <a:cubicBezTo>
                    <a:pt x="294" y="72"/>
                    <a:pt x="294" y="72"/>
                    <a:pt x="294" y="72"/>
                  </a:cubicBezTo>
                  <a:cubicBezTo>
                    <a:pt x="293" y="73"/>
                    <a:pt x="293" y="73"/>
                    <a:pt x="293" y="73"/>
                  </a:cubicBezTo>
                  <a:cubicBezTo>
                    <a:pt x="294" y="73"/>
                    <a:pt x="294" y="73"/>
                    <a:pt x="294" y="73"/>
                  </a:cubicBezTo>
                  <a:cubicBezTo>
                    <a:pt x="295" y="72"/>
                    <a:pt x="295" y="72"/>
                    <a:pt x="295" y="72"/>
                  </a:cubicBezTo>
                  <a:cubicBezTo>
                    <a:pt x="295" y="72"/>
                    <a:pt x="295" y="72"/>
                    <a:pt x="295" y="72"/>
                  </a:cubicBezTo>
                  <a:cubicBezTo>
                    <a:pt x="296" y="72"/>
                    <a:pt x="296" y="72"/>
                    <a:pt x="296" y="72"/>
                  </a:cubicBezTo>
                  <a:cubicBezTo>
                    <a:pt x="296" y="72"/>
                    <a:pt x="296" y="72"/>
                    <a:pt x="296" y="72"/>
                  </a:cubicBezTo>
                  <a:cubicBezTo>
                    <a:pt x="297" y="72"/>
                    <a:pt x="297" y="72"/>
                    <a:pt x="297" y="72"/>
                  </a:cubicBezTo>
                  <a:cubicBezTo>
                    <a:pt x="298" y="73"/>
                    <a:pt x="298" y="73"/>
                    <a:pt x="298" y="73"/>
                  </a:cubicBezTo>
                  <a:cubicBezTo>
                    <a:pt x="297" y="74"/>
                    <a:pt x="297" y="74"/>
                    <a:pt x="297" y="74"/>
                  </a:cubicBezTo>
                  <a:cubicBezTo>
                    <a:pt x="298" y="73"/>
                    <a:pt x="298" y="73"/>
                    <a:pt x="298" y="73"/>
                  </a:cubicBezTo>
                  <a:cubicBezTo>
                    <a:pt x="300" y="73"/>
                    <a:pt x="300" y="73"/>
                    <a:pt x="300" y="73"/>
                  </a:cubicBezTo>
                  <a:cubicBezTo>
                    <a:pt x="301" y="73"/>
                    <a:pt x="301" y="73"/>
                    <a:pt x="301" y="73"/>
                  </a:cubicBezTo>
                  <a:cubicBezTo>
                    <a:pt x="301" y="74"/>
                    <a:pt x="301" y="74"/>
                    <a:pt x="301" y="74"/>
                  </a:cubicBezTo>
                  <a:cubicBezTo>
                    <a:pt x="301" y="75"/>
                    <a:pt x="301" y="75"/>
                    <a:pt x="301" y="75"/>
                  </a:cubicBezTo>
                  <a:cubicBezTo>
                    <a:pt x="300" y="76"/>
                    <a:pt x="300" y="76"/>
                    <a:pt x="300" y="76"/>
                  </a:cubicBezTo>
                  <a:cubicBezTo>
                    <a:pt x="300" y="76"/>
                    <a:pt x="300" y="76"/>
                    <a:pt x="300" y="76"/>
                  </a:cubicBezTo>
                  <a:cubicBezTo>
                    <a:pt x="300" y="77"/>
                    <a:pt x="300" y="77"/>
                    <a:pt x="300" y="77"/>
                  </a:cubicBezTo>
                  <a:cubicBezTo>
                    <a:pt x="300" y="77"/>
                    <a:pt x="300" y="77"/>
                    <a:pt x="300" y="77"/>
                  </a:cubicBezTo>
                  <a:cubicBezTo>
                    <a:pt x="301" y="77"/>
                    <a:pt x="301" y="77"/>
                    <a:pt x="301" y="77"/>
                  </a:cubicBezTo>
                  <a:cubicBezTo>
                    <a:pt x="301" y="77"/>
                    <a:pt x="301" y="77"/>
                    <a:pt x="301" y="77"/>
                  </a:cubicBezTo>
                  <a:cubicBezTo>
                    <a:pt x="300" y="78"/>
                    <a:pt x="300" y="78"/>
                    <a:pt x="300" y="78"/>
                  </a:cubicBezTo>
                  <a:cubicBezTo>
                    <a:pt x="301" y="78"/>
                    <a:pt x="301" y="78"/>
                    <a:pt x="301" y="78"/>
                  </a:cubicBezTo>
                  <a:cubicBezTo>
                    <a:pt x="301" y="77"/>
                    <a:pt x="301" y="77"/>
                    <a:pt x="301" y="77"/>
                  </a:cubicBezTo>
                  <a:cubicBezTo>
                    <a:pt x="302" y="77"/>
                    <a:pt x="302" y="77"/>
                    <a:pt x="302" y="77"/>
                  </a:cubicBezTo>
                  <a:cubicBezTo>
                    <a:pt x="303" y="77"/>
                    <a:pt x="303" y="77"/>
                    <a:pt x="303" y="77"/>
                  </a:cubicBezTo>
                  <a:cubicBezTo>
                    <a:pt x="303" y="77"/>
                    <a:pt x="303" y="77"/>
                    <a:pt x="303" y="77"/>
                  </a:cubicBezTo>
                  <a:cubicBezTo>
                    <a:pt x="304" y="77"/>
                    <a:pt x="304" y="77"/>
                    <a:pt x="304" y="77"/>
                  </a:cubicBezTo>
                  <a:cubicBezTo>
                    <a:pt x="303" y="78"/>
                    <a:pt x="303" y="78"/>
                    <a:pt x="303" y="78"/>
                  </a:cubicBezTo>
                  <a:cubicBezTo>
                    <a:pt x="304" y="78"/>
                    <a:pt x="304" y="78"/>
                    <a:pt x="304" y="78"/>
                  </a:cubicBezTo>
                  <a:cubicBezTo>
                    <a:pt x="303" y="80"/>
                    <a:pt x="303" y="80"/>
                    <a:pt x="303" y="80"/>
                  </a:cubicBezTo>
                  <a:cubicBezTo>
                    <a:pt x="302" y="81"/>
                    <a:pt x="302" y="81"/>
                    <a:pt x="302" y="81"/>
                  </a:cubicBezTo>
                  <a:cubicBezTo>
                    <a:pt x="302" y="81"/>
                    <a:pt x="302" y="81"/>
                    <a:pt x="302" y="81"/>
                  </a:cubicBezTo>
                  <a:cubicBezTo>
                    <a:pt x="301" y="82"/>
                    <a:pt x="301" y="82"/>
                    <a:pt x="301" y="82"/>
                  </a:cubicBezTo>
                  <a:cubicBezTo>
                    <a:pt x="300" y="82"/>
                    <a:pt x="300" y="82"/>
                    <a:pt x="300" y="82"/>
                  </a:cubicBezTo>
                  <a:cubicBezTo>
                    <a:pt x="299" y="83"/>
                    <a:pt x="299" y="83"/>
                    <a:pt x="299" y="83"/>
                  </a:cubicBezTo>
                  <a:cubicBezTo>
                    <a:pt x="299" y="83"/>
                    <a:pt x="299" y="83"/>
                    <a:pt x="299" y="83"/>
                  </a:cubicBezTo>
                  <a:cubicBezTo>
                    <a:pt x="299" y="82"/>
                    <a:pt x="299" y="82"/>
                    <a:pt x="299" y="82"/>
                  </a:cubicBezTo>
                  <a:cubicBezTo>
                    <a:pt x="299" y="81"/>
                    <a:pt x="299" y="81"/>
                    <a:pt x="299" y="81"/>
                  </a:cubicBezTo>
                  <a:cubicBezTo>
                    <a:pt x="299" y="81"/>
                    <a:pt x="299" y="81"/>
                    <a:pt x="299" y="81"/>
                  </a:cubicBezTo>
                  <a:cubicBezTo>
                    <a:pt x="299" y="81"/>
                    <a:pt x="299" y="81"/>
                    <a:pt x="299" y="81"/>
                  </a:cubicBezTo>
                  <a:cubicBezTo>
                    <a:pt x="298" y="82"/>
                    <a:pt x="298" y="82"/>
                    <a:pt x="298" y="82"/>
                  </a:cubicBezTo>
                  <a:cubicBezTo>
                    <a:pt x="297" y="82"/>
                    <a:pt x="297" y="82"/>
                    <a:pt x="297" y="82"/>
                  </a:cubicBezTo>
                  <a:cubicBezTo>
                    <a:pt x="296" y="83"/>
                    <a:pt x="296" y="83"/>
                    <a:pt x="296" y="83"/>
                  </a:cubicBezTo>
                  <a:cubicBezTo>
                    <a:pt x="296" y="83"/>
                    <a:pt x="296" y="83"/>
                    <a:pt x="296" y="83"/>
                  </a:cubicBezTo>
                  <a:cubicBezTo>
                    <a:pt x="295" y="83"/>
                    <a:pt x="295" y="83"/>
                    <a:pt x="295" y="83"/>
                  </a:cubicBezTo>
                  <a:cubicBezTo>
                    <a:pt x="293" y="84"/>
                    <a:pt x="293" y="84"/>
                    <a:pt x="293" y="84"/>
                  </a:cubicBezTo>
                  <a:cubicBezTo>
                    <a:pt x="293" y="84"/>
                    <a:pt x="293" y="84"/>
                    <a:pt x="293" y="84"/>
                  </a:cubicBezTo>
                  <a:cubicBezTo>
                    <a:pt x="292" y="84"/>
                    <a:pt x="292" y="84"/>
                    <a:pt x="292" y="84"/>
                  </a:cubicBezTo>
                  <a:cubicBezTo>
                    <a:pt x="291" y="84"/>
                    <a:pt x="291" y="84"/>
                    <a:pt x="291" y="84"/>
                  </a:cubicBezTo>
                  <a:cubicBezTo>
                    <a:pt x="291" y="84"/>
                    <a:pt x="291" y="84"/>
                    <a:pt x="291" y="84"/>
                  </a:cubicBezTo>
                  <a:cubicBezTo>
                    <a:pt x="291" y="83"/>
                    <a:pt x="291" y="83"/>
                    <a:pt x="291" y="83"/>
                  </a:cubicBezTo>
                  <a:cubicBezTo>
                    <a:pt x="291" y="83"/>
                    <a:pt x="291" y="83"/>
                    <a:pt x="291" y="83"/>
                  </a:cubicBezTo>
                  <a:cubicBezTo>
                    <a:pt x="292" y="82"/>
                    <a:pt x="292" y="82"/>
                    <a:pt x="292" y="82"/>
                  </a:cubicBezTo>
                  <a:cubicBezTo>
                    <a:pt x="292" y="81"/>
                    <a:pt x="292" y="81"/>
                    <a:pt x="292" y="81"/>
                  </a:cubicBezTo>
                  <a:cubicBezTo>
                    <a:pt x="291" y="80"/>
                    <a:pt x="291" y="80"/>
                    <a:pt x="291" y="80"/>
                  </a:cubicBezTo>
                  <a:cubicBezTo>
                    <a:pt x="291" y="81"/>
                    <a:pt x="291" y="81"/>
                    <a:pt x="291" y="81"/>
                  </a:cubicBezTo>
                  <a:cubicBezTo>
                    <a:pt x="289" y="80"/>
                    <a:pt x="289" y="80"/>
                    <a:pt x="289" y="80"/>
                  </a:cubicBezTo>
                  <a:cubicBezTo>
                    <a:pt x="289" y="80"/>
                    <a:pt x="289" y="80"/>
                    <a:pt x="289" y="80"/>
                  </a:cubicBezTo>
                  <a:cubicBezTo>
                    <a:pt x="290" y="79"/>
                    <a:pt x="290" y="79"/>
                    <a:pt x="290" y="79"/>
                  </a:cubicBezTo>
                  <a:cubicBezTo>
                    <a:pt x="290" y="79"/>
                    <a:pt x="290" y="79"/>
                    <a:pt x="290" y="79"/>
                  </a:cubicBezTo>
                  <a:cubicBezTo>
                    <a:pt x="290" y="79"/>
                    <a:pt x="290" y="79"/>
                    <a:pt x="290" y="79"/>
                  </a:cubicBezTo>
                  <a:cubicBezTo>
                    <a:pt x="289" y="78"/>
                    <a:pt x="289" y="78"/>
                    <a:pt x="289" y="78"/>
                  </a:cubicBezTo>
                  <a:cubicBezTo>
                    <a:pt x="289" y="77"/>
                    <a:pt x="289" y="77"/>
                    <a:pt x="289" y="77"/>
                  </a:cubicBezTo>
                  <a:cubicBezTo>
                    <a:pt x="289" y="77"/>
                    <a:pt x="289" y="77"/>
                    <a:pt x="289" y="77"/>
                  </a:cubicBezTo>
                  <a:cubicBezTo>
                    <a:pt x="289" y="76"/>
                    <a:pt x="289" y="76"/>
                    <a:pt x="289" y="76"/>
                  </a:cubicBezTo>
                  <a:cubicBezTo>
                    <a:pt x="289" y="75"/>
                    <a:pt x="289" y="75"/>
                    <a:pt x="289" y="75"/>
                  </a:cubicBezTo>
                  <a:cubicBezTo>
                    <a:pt x="289" y="76"/>
                    <a:pt x="289" y="76"/>
                    <a:pt x="289" y="76"/>
                  </a:cubicBezTo>
                  <a:cubicBezTo>
                    <a:pt x="288" y="77"/>
                    <a:pt x="288" y="77"/>
                    <a:pt x="288" y="77"/>
                  </a:cubicBezTo>
                  <a:cubicBezTo>
                    <a:pt x="289" y="79"/>
                    <a:pt x="289" y="79"/>
                    <a:pt x="289" y="79"/>
                  </a:cubicBezTo>
                  <a:cubicBezTo>
                    <a:pt x="289" y="79"/>
                    <a:pt x="289" y="79"/>
                    <a:pt x="289" y="79"/>
                  </a:cubicBezTo>
                  <a:cubicBezTo>
                    <a:pt x="288" y="80"/>
                    <a:pt x="288" y="80"/>
                    <a:pt x="288" y="80"/>
                  </a:cubicBezTo>
                  <a:cubicBezTo>
                    <a:pt x="288" y="80"/>
                    <a:pt x="288" y="80"/>
                    <a:pt x="288" y="80"/>
                  </a:cubicBezTo>
                  <a:cubicBezTo>
                    <a:pt x="288" y="81"/>
                    <a:pt x="288" y="81"/>
                    <a:pt x="288" y="81"/>
                  </a:cubicBezTo>
                  <a:cubicBezTo>
                    <a:pt x="287" y="81"/>
                    <a:pt x="287" y="81"/>
                    <a:pt x="287" y="81"/>
                  </a:cubicBezTo>
                  <a:cubicBezTo>
                    <a:pt x="286" y="81"/>
                    <a:pt x="286" y="81"/>
                    <a:pt x="286" y="81"/>
                  </a:cubicBezTo>
                  <a:cubicBezTo>
                    <a:pt x="286" y="80"/>
                    <a:pt x="286" y="80"/>
                    <a:pt x="286" y="80"/>
                  </a:cubicBezTo>
                  <a:cubicBezTo>
                    <a:pt x="285" y="80"/>
                    <a:pt x="285" y="80"/>
                    <a:pt x="285" y="80"/>
                  </a:cubicBezTo>
                  <a:cubicBezTo>
                    <a:pt x="286" y="78"/>
                    <a:pt x="286" y="78"/>
                    <a:pt x="286" y="78"/>
                  </a:cubicBezTo>
                  <a:cubicBezTo>
                    <a:pt x="286" y="77"/>
                    <a:pt x="286" y="77"/>
                    <a:pt x="286" y="77"/>
                  </a:cubicBezTo>
                  <a:cubicBezTo>
                    <a:pt x="286" y="77"/>
                    <a:pt x="286" y="77"/>
                    <a:pt x="286" y="77"/>
                  </a:cubicBezTo>
                  <a:cubicBezTo>
                    <a:pt x="287" y="76"/>
                    <a:pt x="287" y="76"/>
                    <a:pt x="287" y="76"/>
                  </a:cubicBezTo>
                  <a:cubicBezTo>
                    <a:pt x="286" y="76"/>
                    <a:pt x="286" y="76"/>
                    <a:pt x="286" y="76"/>
                  </a:cubicBezTo>
                  <a:cubicBezTo>
                    <a:pt x="285" y="77"/>
                    <a:pt x="285" y="77"/>
                    <a:pt x="285" y="77"/>
                  </a:cubicBezTo>
                  <a:cubicBezTo>
                    <a:pt x="285" y="78"/>
                    <a:pt x="285" y="78"/>
                    <a:pt x="285" y="78"/>
                  </a:cubicBezTo>
                  <a:cubicBezTo>
                    <a:pt x="285" y="78"/>
                    <a:pt x="285" y="78"/>
                    <a:pt x="285" y="78"/>
                  </a:cubicBezTo>
                  <a:cubicBezTo>
                    <a:pt x="285" y="80"/>
                    <a:pt x="285" y="80"/>
                    <a:pt x="285" y="80"/>
                  </a:cubicBezTo>
                  <a:cubicBezTo>
                    <a:pt x="284" y="80"/>
                    <a:pt x="284" y="80"/>
                    <a:pt x="284" y="80"/>
                  </a:cubicBezTo>
                  <a:cubicBezTo>
                    <a:pt x="283" y="79"/>
                    <a:pt x="283" y="79"/>
                    <a:pt x="283" y="79"/>
                  </a:cubicBezTo>
                  <a:cubicBezTo>
                    <a:pt x="283" y="79"/>
                    <a:pt x="283" y="79"/>
                    <a:pt x="283" y="79"/>
                  </a:cubicBezTo>
                  <a:cubicBezTo>
                    <a:pt x="283" y="78"/>
                    <a:pt x="283" y="78"/>
                    <a:pt x="283" y="78"/>
                  </a:cubicBezTo>
                  <a:cubicBezTo>
                    <a:pt x="283" y="78"/>
                    <a:pt x="283" y="78"/>
                    <a:pt x="283" y="78"/>
                  </a:cubicBezTo>
                  <a:cubicBezTo>
                    <a:pt x="283" y="77"/>
                    <a:pt x="283" y="77"/>
                    <a:pt x="283" y="77"/>
                  </a:cubicBezTo>
                  <a:cubicBezTo>
                    <a:pt x="283" y="77"/>
                    <a:pt x="283" y="77"/>
                    <a:pt x="283" y="77"/>
                  </a:cubicBezTo>
                  <a:cubicBezTo>
                    <a:pt x="283" y="76"/>
                    <a:pt x="283" y="76"/>
                    <a:pt x="283" y="76"/>
                  </a:cubicBezTo>
                  <a:cubicBezTo>
                    <a:pt x="283" y="76"/>
                    <a:pt x="283" y="76"/>
                    <a:pt x="283" y="76"/>
                  </a:cubicBezTo>
                  <a:cubicBezTo>
                    <a:pt x="283" y="76"/>
                    <a:pt x="283" y="76"/>
                    <a:pt x="283" y="76"/>
                  </a:cubicBezTo>
                  <a:cubicBezTo>
                    <a:pt x="283" y="77"/>
                    <a:pt x="283" y="77"/>
                    <a:pt x="283" y="77"/>
                  </a:cubicBezTo>
                  <a:cubicBezTo>
                    <a:pt x="282" y="78"/>
                    <a:pt x="282" y="78"/>
                    <a:pt x="282" y="78"/>
                  </a:cubicBezTo>
                  <a:cubicBezTo>
                    <a:pt x="282" y="78"/>
                    <a:pt x="282" y="78"/>
                    <a:pt x="282" y="78"/>
                  </a:cubicBezTo>
                  <a:cubicBezTo>
                    <a:pt x="282" y="79"/>
                    <a:pt x="282" y="79"/>
                    <a:pt x="282" y="79"/>
                  </a:cubicBezTo>
                  <a:cubicBezTo>
                    <a:pt x="281" y="79"/>
                    <a:pt x="281" y="79"/>
                    <a:pt x="281" y="79"/>
                  </a:cubicBezTo>
                  <a:cubicBezTo>
                    <a:pt x="281" y="79"/>
                    <a:pt x="281" y="79"/>
                    <a:pt x="281" y="79"/>
                  </a:cubicBezTo>
                  <a:cubicBezTo>
                    <a:pt x="280" y="79"/>
                    <a:pt x="280" y="79"/>
                    <a:pt x="280" y="79"/>
                  </a:cubicBezTo>
                  <a:close/>
                  <a:moveTo>
                    <a:pt x="304" y="198"/>
                  </a:moveTo>
                  <a:cubicBezTo>
                    <a:pt x="304" y="199"/>
                    <a:pt x="304" y="199"/>
                    <a:pt x="304" y="199"/>
                  </a:cubicBezTo>
                  <a:cubicBezTo>
                    <a:pt x="304" y="200"/>
                    <a:pt x="304" y="200"/>
                    <a:pt x="304" y="200"/>
                  </a:cubicBezTo>
                  <a:cubicBezTo>
                    <a:pt x="304" y="201"/>
                    <a:pt x="304" y="201"/>
                    <a:pt x="304" y="201"/>
                  </a:cubicBezTo>
                  <a:cubicBezTo>
                    <a:pt x="305" y="200"/>
                    <a:pt x="305" y="200"/>
                    <a:pt x="305" y="200"/>
                  </a:cubicBezTo>
                  <a:cubicBezTo>
                    <a:pt x="304" y="200"/>
                    <a:pt x="304" y="200"/>
                    <a:pt x="304" y="200"/>
                  </a:cubicBezTo>
                  <a:cubicBezTo>
                    <a:pt x="305" y="199"/>
                    <a:pt x="305" y="199"/>
                    <a:pt x="305" y="199"/>
                  </a:cubicBezTo>
                  <a:cubicBezTo>
                    <a:pt x="305" y="198"/>
                    <a:pt x="305" y="198"/>
                    <a:pt x="305" y="198"/>
                  </a:cubicBezTo>
                  <a:cubicBezTo>
                    <a:pt x="304" y="198"/>
                    <a:pt x="304" y="198"/>
                    <a:pt x="304" y="198"/>
                  </a:cubicBezTo>
                  <a:close/>
                  <a:moveTo>
                    <a:pt x="303" y="194"/>
                  </a:moveTo>
                  <a:cubicBezTo>
                    <a:pt x="303" y="193"/>
                    <a:pt x="303" y="193"/>
                    <a:pt x="303" y="193"/>
                  </a:cubicBezTo>
                  <a:cubicBezTo>
                    <a:pt x="304" y="193"/>
                    <a:pt x="304" y="193"/>
                    <a:pt x="304" y="193"/>
                  </a:cubicBezTo>
                  <a:cubicBezTo>
                    <a:pt x="304" y="193"/>
                    <a:pt x="304" y="193"/>
                    <a:pt x="304" y="193"/>
                  </a:cubicBezTo>
                  <a:cubicBezTo>
                    <a:pt x="304" y="194"/>
                    <a:pt x="304" y="194"/>
                    <a:pt x="304" y="194"/>
                  </a:cubicBezTo>
                  <a:cubicBezTo>
                    <a:pt x="303" y="194"/>
                    <a:pt x="303" y="194"/>
                    <a:pt x="303" y="194"/>
                  </a:cubicBezTo>
                  <a:close/>
                  <a:moveTo>
                    <a:pt x="302" y="191"/>
                  </a:moveTo>
                  <a:cubicBezTo>
                    <a:pt x="303" y="190"/>
                    <a:pt x="303" y="190"/>
                    <a:pt x="303" y="190"/>
                  </a:cubicBezTo>
                  <a:cubicBezTo>
                    <a:pt x="303" y="190"/>
                    <a:pt x="303" y="190"/>
                    <a:pt x="303" y="190"/>
                  </a:cubicBezTo>
                  <a:cubicBezTo>
                    <a:pt x="304" y="190"/>
                    <a:pt x="304" y="190"/>
                    <a:pt x="304" y="190"/>
                  </a:cubicBezTo>
                  <a:cubicBezTo>
                    <a:pt x="303" y="191"/>
                    <a:pt x="303" y="191"/>
                    <a:pt x="303" y="191"/>
                  </a:cubicBezTo>
                  <a:cubicBezTo>
                    <a:pt x="303" y="191"/>
                    <a:pt x="303" y="191"/>
                    <a:pt x="303" y="191"/>
                  </a:cubicBezTo>
                  <a:cubicBezTo>
                    <a:pt x="302" y="191"/>
                    <a:pt x="302" y="191"/>
                    <a:pt x="302" y="191"/>
                  </a:cubicBezTo>
                  <a:close/>
                  <a:moveTo>
                    <a:pt x="295" y="131"/>
                  </a:moveTo>
                  <a:cubicBezTo>
                    <a:pt x="295" y="131"/>
                    <a:pt x="295" y="131"/>
                    <a:pt x="295" y="131"/>
                  </a:cubicBezTo>
                  <a:cubicBezTo>
                    <a:pt x="295" y="130"/>
                    <a:pt x="295" y="130"/>
                    <a:pt x="295" y="130"/>
                  </a:cubicBezTo>
                  <a:cubicBezTo>
                    <a:pt x="295" y="131"/>
                    <a:pt x="295" y="131"/>
                    <a:pt x="295" y="131"/>
                  </a:cubicBezTo>
                  <a:cubicBezTo>
                    <a:pt x="295" y="131"/>
                    <a:pt x="295" y="131"/>
                    <a:pt x="295" y="131"/>
                  </a:cubicBezTo>
                  <a:close/>
                  <a:moveTo>
                    <a:pt x="296" y="132"/>
                  </a:moveTo>
                  <a:cubicBezTo>
                    <a:pt x="296" y="131"/>
                    <a:pt x="296" y="131"/>
                    <a:pt x="296" y="131"/>
                  </a:cubicBezTo>
                  <a:cubicBezTo>
                    <a:pt x="296" y="131"/>
                    <a:pt x="296" y="131"/>
                    <a:pt x="296" y="131"/>
                  </a:cubicBezTo>
                  <a:cubicBezTo>
                    <a:pt x="297" y="131"/>
                    <a:pt x="297" y="131"/>
                    <a:pt x="297" y="131"/>
                  </a:cubicBezTo>
                  <a:cubicBezTo>
                    <a:pt x="297" y="131"/>
                    <a:pt x="297" y="131"/>
                    <a:pt x="297" y="131"/>
                  </a:cubicBezTo>
                  <a:cubicBezTo>
                    <a:pt x="297" y="132"/>
                    <a:pt x="297" y="132"/>
                    <a:pt x="297" y="132"/>
                  </a:cubicBezTo>
                  <a:cubicBezTo>
                    <a:pt x="296" y="132"/>
                    <a:pt x="296" y="132"/>
                    <a:pt x="296" y="132"/>
                  </a:cubicBezTo>
                  <a:close/>
                  <a:moveTo>
                    <a:pt x="295" y="134"/>
                  </a:moveTo>
                  <a:cubicBezTo>
                    <a:pt x="295" y="133"/>
                    <a:pt x="295" y="133"/>
                    <a:pt x="295" y="133"/>
                  </a:cubicBezTo>
                  <a:cubicBezTo>
                    <a:pt x="295" y="133"/>
                    <a:pt x="295" y="133"/>
                    <a:pt x="295" y="133"/>
                  </a:cubicBezTo>
                  <a:cubicBezTo>
                    <a:pt x="295" y="132"/>
                    <a:pt x="295" y="132"/>
                    <a:pt x="295" y="132"/>
                  </a:cubicBezTo>
                  <a:cubicBezTo>
                    <a:pt x="295" y="132"/>
                    <a:pt x="295" y="132"/>
                    <a:pt x="295" y="132"/>
                  </a:cubicBezTo>
                  <a:cubicBezTo>
                    <a:pt x="295" y="132"/>
                    <a:pt x="295" y="132"/>
                    <a:pt x="295" y="132"/>
                  </a:cubicBezTo>
                  <a:cubicBezTo>
                    <a:pt x="296" y="132"/>
                    <a:pt x="296" y="132"/>
                    <a:pt x="296" y="132"/>
                  </a:cubicBezTo>
                  <a:cubicBezTo>
                    <a:pt x="296" y="133"/>
                    <a:pt x="296" y="133"/>
                    <a:pt x="296" y="133"/>
                  </a:cubicBezTo>
                  <a:cubicBezTo>
                    <a:pt x="295" y="133"/>
                    <a:pt x="295" y="133"/>
                    <a:pt x="295" y="133"/>
                  </a:cubicBezTo>
                  <a:cubicBezTo>
                    <a:pt x="295" y="134"/>
                    <a:pt x="295" y="134"/>
                    <a:pt x="295" y="134"/>
                  </a:cubicBezTo>
                  <a:cubicBezTo>
                    <a:pt x="295" y="134"/>
                    <a:pt x="295" y="134"/>
                    <a:pt x="295" y="134"/>
                  </a:cubicBezTo>
                  <a:close/>
                  <a:moveTo>
                    <a:pt x="308" y="152"/>
                  </a:moveTo>
                  <a:cubicBezTo>
                    <a:pt x="309" y="151"/>
                    <a:pt x="309" y="151"/>
                    <a:pt x="309" y="151"/>
                  </a:cubicBezTo>
                  <a:cubicBezTo>
                    <a:pt x="309" y="152"/>
                    <a:pt x="309" y="152"/>
                    <a:pt x="309" y="152"/>
                  </a:cubicBezTo>
                  <a:cubicBezTo>
                    <a:pt x="309" y="152"/>
                    <a:pt x="309" y="152"/>
                    <a:pt x="309" y="152"/>
                  </a:cubicBezTo>
                  <a:cubicBezTo>
                    <a:pt x="308" y="152"/>
                    <a:pt x="308" y="152"/>
                    <a:pt x="308" y="152"/>
                  </a:cubicBezTo>
                  <a:cubicBezTo>
                    <a:pt x="308" y="152"/>
                    <a:pt x="308" y="152"/>
                    <a:pt x="308" y="152"/>
                  </a:cubicBezTo>
                  <a:close/>
                  <a:moveTo>
                    <a:pt x="307" y="152"/>
                  </a:moveTo>
                  <a:cubicBezTo>
                    <a:pt x="307" y="151"/>
                    <a:pt x="307" y="151"/>
                    <a:pt x="307" y="151"/>
                  </a:cubicBezTo>
                  <a:cubicBezTo>
                    <a:pt x="308" y="151"/>
                    <a:pt x="308" y="151"/>
                    <a:pt x="308" y="151"/>
                  </a:cubicBezTo>
                  <a:cubicBezTo>
                    <a:pt x="308" y="151"/>
                    <a:pt x="308" y="151"/>
                    <a:pt x="308" y="151"/>
                  </a:cubicBezTo>
                  <a:cubicBezTo>
                    <a:pt x="308" y="151"/>
                    <a:pt x="308" y="151"/>
                    <a:pt x="308" y="151"/>
                  </a:cubicBezTo>
                  <a:cubicBezTo>
                    <a:pt x="307" y="152"/>
                    <a:pt x="307" y="152"/>
                    <a:pt x="307" y="152"/>
                  </a:cubicBezTo>
                  <a:cubicBezTo>
                    <a:pt x="307" y="152"/>
                    <a:pt x="307" y="152"/>
                    <a:pt x="307" y="152"/>
                  </a:cubicBezTo>
                  <a:cubicBezTo>
                    <a:pt x="307" y="152"/>
                    <a:pt x="307" y="152"/>
                    <a:pt x="307" y="152"/>
                  </a:cubicBezTo>
                  <a:close/>
                  <a:moveTo>
                    <a:pt x="304" y="160"/>
                  </a:moveTo>
                  <a:cubicBezTo>
                    <a:pt x="305" y="160"/>
                    <a:pt x="305" y="160"/>
                    <a:pt x="305" y="160"/>
                  </a:cubicBezTo>
                  <a:cubicBezTo>
                    <a:pt x="305" y="160"/>
                    <a:pt x="305" y="160"/>
                    <a:pt x="305" y="160"/>
                  </a:cubicBezTo>
                  <a:cubicBezTo>
                    <a:pt x="305" y="160"/>
                    <a:pt x="305" y="160"/>
                    <a:pt x="305" y="160"/>
                  </a:cubicBezTo>
                  <a:cubicBezTo>
                    <a:pt x="304" y="160"/>
                    <a:pt x="304" y="160"/>
                    <a:pt x="304" y="160"/>
                  </a:cubicBezTo>
                  <a:close/>
                  <a:moveTo>
                    <a:pt x="308" y="163"/>
                  </a:moveTo>
                  <a:cubicBezTo>
                    <a:pt x="308" y="164"/>
                    <a:pt x="308" y="164"/>
                    <a:pt x="308" y="164"/>
                  </a:cubicBezTo>
                  <a:cubicBezTo>
                    <a:pt x="309" y="164"/>
                    <a:pt x="309" y="164"/>
                    <a:pt x="309" y="164"/>
                  </a:cubicBezTo>
                  <a:cubicBezTo>
                    <a:pt x="309" y="163"/>
                    <a:pt x="309" y="163"/>
                    <a:pt x="309" y="163"/>
                  </a:cubicBezTo>
                  <a:cubicBezTo>
                    <a:pt x="308" y="163"/>
                    <a:pt x="308" y="163"/>
                    <a:pt x="308" y="163"/>
                  </a:cubicBezTo>
                  <a:cubicBezTo>
                    <a:pt x="308" y="163"/>
                    <a:pt x="308" y="163"/>
                    <a:pt x="308" y="163"/>
                  </a:cubicBezTo>
                  <a:close/>
                  <a:moveTo>
                    <a:pt x="315" y="170"/>
                  </a:moveTo>
                  <a:cubicBezTo>
                    <a:pt x="314" y="169"/>
                    <a:pt x="314" y="169"/>
                    <a:pt x="314" y="169"/>
                  </a:cubicBezTo>
                  <a:cubicBezTo>
                    <a:pt x="315" y="168"/>
                    <a:pt x="315" y="168"/>
                    <a:pt x="315" y="168"/>
                  </a:cubicBezTo>
                  <a:cubicBezTo>
                    <a:pt x="315" y="169"/>
                    <a:pt x="315" y="169"/>
                    <a:pt x="315" y="169"/>
                  </a:cubicBezTo>
                  <a:cubicBezTo>
                    <a:pt x="315" y="169"/>
                    <a:pt x="315" y="169"/>
                    <a:pt x="315" y="169"/>
                  </a:cubicBezTo>
                  <a:cubicBezTo>
                    <a:pt x="315" y="170"/>
                    <a:pt x="315" y="170"/>
                    <a:pt x="315" y="170"/>
                  </a:cubicBezTo>
                  <a:cubicBezTo>
                    <a:pt x="315" y="170"/>
                    <a:pt x="315" y="170"/>
                    <a:pt x="315" y="170"/>
                  </a:cubicBezTo>
                  <a:close/>
                  <a:moveTo>
                    <a:pt x="318" y="173"/>
                  </a:moveTo>
                  <a:cubicBezTo>
                    <a:pt x="318" y="173"/>
                    <a:pt x="318" y="173"/>
                    <a:pt x="318" y="173"/>
                  </a:cubicBezTo>
                  <a:cubicBezTo>
                    <a:pt x="319" y="172"/>
                    <a:pt x="319" y="172"/>
                    <a:pt x="319" y="172"/>
                  </a:cubicBezTo>
                  <a:cubicBezTo>
                    <a:pt x="319" y="172"/>
                    <a:pt x="319" y="172"/>
                    <a:pt x="319" y="172"/>
                  </a:cubicBezTo>
                  <a:cubicBezTo>
                    <a:pt x="319" y="172"/>
                    <a:pt x="319" y="172"/>
                    <a:pt x="319" y="172"/>
                  </a:cubicBezTo>
                  <a:cubicBezTo>
                    <a:pt x="319" y="173"/>
                    <a:pt x="319" y="173"/>
                    <a:pt x="319" y="173"/>
                  </a:cubicBezTo>
                  <a:cubicBezTo>
                    <a:pt x="318" y="173"/>
                    <a:pt x="318" y="173"/>
                    <a:pt x="318" y="173"/>
                  </a:cubicBezTo>
                  <a:cubicBezTo>
                    <a:pt x="318" y="173"/>
                    <a:pt x="318" y="173"/>
                    <a:pt x="318" y="173"/>
                  </a:cubicBezTo>
                  <a:close/>
                  <a:moveTo>
                    <a:pt x="293" y="88"/>
                  </a:moveTo>
                  <a:cubicBezTo>
                    <a:pt x="293" y="87"/>
                    <a:pt x="293" y="87"/>
                    <a:pt x="293" y="87"/>
                  </a:cubicBezTo>
                  <a:cubicBezTo>
                    <a:pt x="294" y="87"/>
                    <a:pt x="294" y="87"/>
                    <a:pt x="294" y="87"/>
                  </a:cubicBezTo>
                  <a:cubicBezTo>
                    <a:pt x="294" y="86"/>
                    <a:pt x="294" y="86"/>
                    <a:pt x="294" y="86"/>
                  </a:cubicBezTo>
                  <a:cubicBezTo>
                    <a:pt x="296" y="85"/>
                    <a:pt x="296" y="85"/>
                    <a:pt x="296" y="85"/>
                  </a:cubicBezTo>
                  <a:cubicBezTo>
                    <a:pt x="297" y="85"/>
                    <a:pt x="297" y="85"/>
                    <a:pt x="297" y="85"/>
                  </a:cubicBezTo>
                  <a:cubicBezTo>
                    <a:pt x="297" y="85"/>
                    <a:pt x="297" y="85"/>
                    <a:pt x="297" y="85"/>
                  </a:cubicBezTo>
                  <a:cubicBezTo>
                    <a:pt x="295" y="86"/>
                    <a:pt x="295" y="86"/>
                    <a:pt x="295" y="86"/>
                  </a:cubicBezTo>
                  <a:cubicBezTo>
                    <a:pt x="295" y="87"/>
                    <a:pt x="295" y="87"/>
                    <a:pt x="295" y="87"/>
                  </a:cubicBezTo>
                  <a:cubicBezTo>
                    <a:pt x="295" y="87"/>
                    <a:pt x="295" y="87"/>
                    <a:pt x="295" y="87"/>
                  </a:cubicBezTo>
                  <a:cubicBezTo>
                    <a:pt x="295" y="88"/>
                    <a:pt x="295" y="88"/>
                    <a:pt x="295" y="88"/>
                  </a:cubicBezTo>
                  <a:cubicBezTo>
                    <a:pt x="295" y="88"/>
                    <a:pt x="295" y="88"/>
                    <a:pt x="295" y="88"/>
                  </a:cubicBezTo>
                  <a:cubicBezTo>
                    <a:pt x="295" y="87"/>
                    <a:pt x="295" y="87"/>
                    <a:pt x="295" y="87"/>
                  </a:cubicBezTo>
                  <a:cubicBezTo>
                    <a:pt x="294" y="87"/>
                    <a:pt x="294" y="87"/>
                    <a:pt x="294" y="87"/>
                  </a:cubicBezTo>
                  <a:cubicBezTo>
                    <a:pt x="294" y="88"/>
                    <a:pt x="294" y="88"/>
                    <a:pt x="294" y="88"/>
                  </a:cubicBezTo>
                  <a:cubicBezTo>
                    <a:pt x="293" y="88"/>
                    <a:pt x="293" y="88"/>
                    <a:pt x="293" y="88"/>
                  </a:cubicBezTo>
                  <a:close/>
                  <a:moveTo>
                    <a:pt x="289" y="84"/>
                  </a:moveTo>
                  <a:cubicBezTo>
                    <a:pt x="289" y="84"/>
                    <a:pt x="289" y="84"/>
                    <a:pt x="289" y="84"/>
                  </a:cubicBezTo>
                  <a:cubicBezTo>
                    <a:pt x="290" y="84"/>
                    <a:pt x="290" y="84"/>
                    <a:pt x="290" y="84"/>
                  </a:cubicBezTo>
                  <a:cubicBezTo>
                    <a:pt x="290" y="84"/>
                    <a:pt x="290" y="84"/>
                    <a:pt x="290" y="84"/>
                  </a:cubicBezTo>
                  <a:cubicBezTo>
                    <a:pt x="290" y="84"/>
                    <a:pt x="290" y="84"/>
                    <a:pt x="290" y="84"/>
                  </a:cubicBezTo>
                  <a:cubicBezTo>
                    <a:pt x="289" y="84"/>
                    <a:pt x="289" y="84"/>
                    <a:pt x="289" y="84"/>
                  </a:cubicBezTo>
                  <a:close/>
                  <a:moveTo>
                    <a:pt x="265" y="74"/>
                  </a:moveTo>
                  <a:cubicBezTo>
                    <a:pt x="264" y="74"/>
                    <a:pt x="264" y="74"/>
                    <a:pt x="264" y="74"/>
                  </a:cubicBezTo>
                  <a:cubicBezTo>
                    <a:pt x="264" y="73"/>
                    <a:pt x="264" y="73"/>
                    <a:pt x="264" y="73"/>
                  </a:cubicBezTo>
                  <a:cubicBezTo>
                    <a:pt x="264" y="72"/>
                    <a:pt x="264" y="72"/>
                    <a:pt x="264" y="72"/>
                  </a:cubicBezTo>
                  <a:cubicBezTo>
                    <a:pt x="264" y="71"/>
                    <a:pt x="264" y="71"/>
                    <a:pt x="264" y="71"/>
                  </a:cubicBezTo>
                  <a:cubicBezTo>
                    <a:pt x="264" y="70"/>
                    <a:pt x="264" y="70"/>
                    <a:pt x="264" y="70"/>
                  </a:cubicBezTo>
                  <a:cubicBezTo>
                    <a:pt x="264" y="70"/>
                    <a:pt x="264" y="70"/>
                    <a:pt x="264" y="70"/>
                  </a:cubicBezTo>
                  <a:cubicBezTo>
                    <a:pt x="265" y="70"/>
                    <a:pt x="265" y="70"/>
                    <a:pt x="265" y="70"/>
                  </a:cubicBezTo>
                  <a:cubicBezTo>
                    <a:pt x="266" y="70"/>
                    <a:pt x="266" y="70"/>
                    <a:pt x="266" y="70"/>
                  </a:cubicBezTo>
                  <a:cubicBezTo>
                    <a:pt x="266" y="71"/>
                    <a:pt x="266" y="71"/>
                    <a:pt x="266" y="71"/>
                  </a:cubicBezTo>
                  <a:cubicBezTo>
                    <a:pt x="265" y="73"/>
                    <a:pt x="265" y="73"/>
                    <a:pt x="265" y="73"/>
                  </a:cubicBezTo>
                  <a:cubicBezTo>
                    <a:pt x="265" y="73"/>
                    <a:pt x="265" y="73"/>
                    <a:pt x="265" y="73"/>
                  </a:cubicBezTo>
                  <a:cubicBezTo>
                    <a:pt x="265" y="74"/>
                    <a:pt x="265" y="74"/>
                    <a:pt x="265" y="74"/>
                  </a:cubicBezTo>
                  <a:cubicBezTo>
                    <a:pt x="266" y="74"/>
                    <a:pt x="266" y="74"/>
                    <a:pt x="266" y="74"/>
                  </a:cubicBezTo>
                  <a:cubicBezTo>
                    <a:pt x="265" y="74"/>
                    <a:pt x="265" y="74"/>
                    <a:pt x="265" y="74"/>
                  </a:cubicBezTo>
                  <a:close/>
                  <a:moveTo>
                    <a:pt x="265" y="30"/>
                  </a:moveTo>
                  <a:cubicBezTo>
                    <a:pt x="266" y="29"/>
                    <a:pt x="266" y="29"/>
                    <a:pt x="266" y="29"/>
                  </a:cubicBezTo>
                  <a:cubicBezTo>
                    <a:pt x="266" y="28"/>
                    <a:pt x="266" y="28"/>
                    <a:pt x="266" y="28"/>
                  </a:cubicBezTo>
                  <a:cubicBezTo>
                    <a:pt x="266" y="27"/>
                    <a:pt x="266" y="27"/>
                    <a:pt x="266" y="27"/>
                  </a:cubicBezTo>
                  <a:cubicBezTo>
                    <a:pt x="268" y="27"/>
                    <a:pt x="268" y="27"/>
                    <a:pt x="268" y="27"/>
                  </a:cubicBezTo>
                  <a:cubicBezTo>
                    <a:pt x="268" y="26"/>
                    <a:pt x="268" y="26"/>
                    <a:pt x="268" y="26"/>
                  </a:cubicBezTo>
                  <a:cubicBezTo>
                    <a:pt x="268" y="25"/>
                    <a:pt x="268" y="25"/>
                    <a:pt x="268" y="25"/>
                  </a:cubicBezTo>
                  <a:cubicBezTo>
                    <a:pt x="267" y="25"/>
                    <a:pt x="267" y="25"/>
                    <a:pt x="267" y="25"/>
                  </a:cubicBezTo>
                  <a:cubicBezTo>
                    <a:pt x="266" y="25"/>
                    <a:pt x="266" y="25"/>
                    <a:pt x="266" y="25"/>
                  </a:cubicBezTo>
                  <a:cubicBezTo>
                    <a:pt x="267" y="24"/>
                    <a:pt x="267" y="24"/>
                    <a:pt x="267" y="24"/>
                  </a:cubicBezTo>
                  <a:cubicBezTo>
                    <a:pt x="266" y="24"/>
                    <a:pt x="266" y="24"/>
                    <a:pt x="266" y="24"/>
                  </a:cubicBezTo>
                  <a:cubicBezTo>
                    <a:pt x="265" y="25"/>
                    <a:pt x="265" y="25"/>
                    <a:pt x="265" y="25"/>
                  </a:cubicBezTo>
                  <a:cubicBezTo>
                    <a:pt x="264" y="25"/>
                    <a:pt x="264" y="25"/>
                    <a:pt x="264" y="25"/>
                  </a:cubicBezTo>
                  <a:cubicBezTo>
                    <a:pt x="264" y="26"/>
                    <a:pt x="264" y="26"/>
                    <a:pt x="264" y="26"/>
                  </a:cubicBezTo>
                  <a:cubicBezTo>
                    <a:pt x="263" y="26"/>
                    <a:pt x="263" y="26"/>
                    <a:pt x="263" y="26"/>
                  </a:cubicBezTo>
                  <a:cubicBezTo>
                    <a:pt x="263" y="27"/>
                    <a:pt x="263" y="27"/>
                    <a:pt x="263" y="27"/>
                  </a:cubicBezTo>
                  <a:cubicBezTo>
                    <a:pt x="264" y="27"/>
                    <a:pt x="264" y="27"/>
                    <a:pt x="264" y="27"/>
                  </a:cubicBezTo>
                  <a:cubicBezTo>
                    <a:pt x="265" y="27"/>
                    <a:pt x="265" y="27"/>
                    <a:pt x="265" y="27"/>
                  </a:cubicBezTo>
                  <a:cubicBezTo>
                    <a:pt x="265" y="28"/>
                    <a:pt x="265" y="28"/>
                    <a:pt x="265" y="28"/>
                  </a:cubicBezTo>
                  <a:cubicBezTo>
                    <a:pt x="264" y="28"/>
                    <a:pt x="264" y="28"/>
                    <a:pt x="264" y="28"/>
                  </a:cubicBezTo>
                  <a:cubicBezTo>
                    <a:pt x="264" y="29"/>
                    <a:pt x="264" y="29"/>
                    <a:pt x="264" y="29"/>
                  </a:cubicBezTo>
                  <a:cubicBezTo>
                    <a:pt x="265" y="29"/>
                    <a:pt x="265" y="29"/>
                    <a:pt x="265" y="29"/>
                  </a:cubicBezTo>
                  <a:cubicBezTo>
                    <a:pt x="265" y="30"/>
                    <a:pt x="265" y="30"/>
                    <a:pt x="265" y="30"/>
                  </a:cubicBezTo>
                  <a:close/>
                  <a:moveTo>
                    <a:pt x="253" y="54"/>
                  </a:moveTo>
                  <a:cubicBezTo>
                    <a:pt x="253" y="53"/>
                    <a:pt x="253" y="53"/>
                    <a:pt x="253" y="53"/>
                  </a:cubicBezTo>
                  <a:cubicBezTo>
                    <a:pt x="254" y="53"/>
                    <a:pt x="254" y="53"/>
                    <a:pt x="254" y="53"/>
                  </a:cubicBezTo>
                  <a:cubicBezTo>
                    <a:pt x="253" y="52"/>
                    <a:pt x="253" y="52"/>
                    <a:pt x="253" y="52"/>
                  </a:cubicBezTo>
                  <a:cubicBezTo>
                    <a:pt x="253" y="51"/>
                    <a:pt x="253" y="51"/>
                    <a:pt x="253" y="51"/>
                  </a:cubicBezTo>
                  <a:cubicBezTo>
                    <a:pt x="253" y="51"/>
                    <a:pt x="253" y="51"/>
                    <a:pt x="253" y="51"/>
                  </a:cubicBezTo>
                  <a:cubicBezTo>
                    <a:pt x="253" y="50"/>
                    <a:pt x="253" y="50"/>
                    <a:pt x="253" y="50"/>
                  </a:cubicBezTo>
                  <a:cubicBezTo>
                    <a:pt x="253" y="50"/>
                    <a:pt x="253" y="50"/>
                    <a:pt x="253" y="50"/>
                  </a:cubicBezTo>
                  <a:cubicBezTo>
                    <a:pt x="254" y="50"/>
                    <a:pt x="254" y="50"/>
                    <a:pt x="254" y="50"/>
                  </a:cubicBezTo>
                  <a:cubicBezTo>
                    <a:pt x="255" y="50"/>
                    <a:pt x="255" y="50"/>
                    <a:pt x="255" y="50"/>
                  </a:cubicBezTo>
                  <a:cubicBezTo>
                    <a:pt x="255" y="50"/>
                    <a:pt x="255" y="50"/>
                    <a:pt x="255" y="50"/>
                  </a:cubicBezTo>
                  <a:cubicBezTo>
                    <a:pt x="256" y="50"/>
                    <a:pt x="256" y="50"/>
                    <a:pt x="256" y="50"/>
                  </a:cubicBezTo>
                  <a:cubicBezTo>
                    <a:pt x="255" y="49"/>
                    <a:pt x="255" y="49"/>
                    <a:pt x="255" y="49"/>
                  </a:cubicBezTo>
                  <a:cubicBezTo>
                    <a:pt x="254" y="48"/>
                    <a:pt x="254" y="48"/>
                    <a:pt x="254" y="48"/>
                  </a:cubicBezTo>
                  <a:cubicBezTo>
                    <a:pt x="254" y="48"/>
                    <a:pt x="254" y="48"/>
                    <a:pt x="254" y="48"/>
                  </a:cubicBezTo>
                  <a:cubicBezTo>
                    <a:pt x="255" y="48"/>
                    <a:pt x="255" y="48"/>
                    <a:pt x="255" y="48"/>
                  </a:cubicBezTo>
                  <a:cubicBezTo>
                    <a:pt x="254" y="47"/>
                    <a:pt x="254" y="47"/>
                    <a:pt x="254" y="47"/>
                  </a:cubicBezTo>
                  <a:cubicBezTo>
                    <a:pt x="255" y="46"/>
                    <a:pt x="255" y="46"/>
                    <a:pt x="255" y="46"/>
                  </a:cubicBezTo>
                  <a:cubicBezTo>
                    <a:pt x="255" y="45"/>
                    <a:pt x="255" y="45"/>
                    <a:pt x="255" y="45"/>
                  </a:cubicBezTo>
                  <a:cubicBezTo>
                    <a:pt x="255" y="44"/>
                    <a:pt x="255" y="44"/>
                    <a:pt x="255" y="44"/>
                  </a:cubicBezTo>
                  <a:cubicBezTo>
                    <a:pt x="256" y="44"/>
                    <a:pt x="256" y="44"/>
                    <a:pt x="256" y="44"/>
                  </a:cubicBezTo>
                  <a:cubicBezTo>
                    <a:pt x="256" y="44"/>
                    <a:pt x="256" y="44"/>
                    <a:pt x="256" y="44"/>
                  </a:cubicBezTo>
                  <a:cubicBezTo>
                    <a:pt x="256" y="42"/>
                    <a:pt x="256" y="42"/>
                    <a:pt x="256" y="42"/>
                  </a:cubicBezTo>
                  <a:cubicBezTo>
                    <a:pt x="257" y="42"/>
                    <a:pt x="257" y="42"/>
                    <a:pt x="257" y="42"/>
                  </a:cubicBezTo>
                  <a:cubicBezTo>
                    <a:pt x="258" y="41"/>
                    <a:pt x="258" y="41"/>
                    <a:pt x="258" y="41"/>
                  </a:cubicBezTo>
                  <a:cubicBezTo>
                    <a:pt x="259" y="41"/>
                    <a:pt x="259" y="41"/>
                    <a:pt x="259" y="41"/>
                  </a:cubicBezTo>
                  <a:cubicBezTo>
                    <a:pt x="260" y="42"/>
                    <a:pt x="260" y="42"/>
                    <a:pt x="260" y="42"/>
                  </a:cubicBezTo>
                  <a:cubicBezTo>
                    <a:pt x="260" y="43"/>
                    <a:pt x="260" y="43"/>
                    <a:pt x="260" y="43"/>
                  </a:cubicBezTo>
                  <a:cubicBezTo>
                    <a:pt x="260" y="44"/>
                    <a:pt x="260" y="44"/>
                    <a:pt x="260" y="44"/>
                  </a:cubicBezTo>
                  <a:cubicBezTo>
                    <a:pt x="261" y="44"/>
                    <a:pt x="261" y="44"/>
                    <a:pt x="261" y="44"/>
                  </a:cubicBezTo>
                  <a:cubicBezTo>
                    <a:pt x="261" y="44"/>
                    <a:pt x="261" y="44"/>
                    <a:pt x="261" y="44"/>
                  </a:cubicBezTo>
                  <a:cubicBezTo>
                    <a:pt x="261" y="45"/>
                    <a:pt x="261" y="45"/>
                    <a:pt x="261" y="45"/>
                  </a:cubicBezTo>
                  <a:cubicBezTo>
                    <a:pt x="262" y="46"/>
                    <a:pt x="262" y="46"/>
                    <a:pt x="262" y="46"/>
                  </a:cubicBezTo>
                  <a:cubicBezTo>
                    <a:pt x="262" y="46"/>
                    <a:pt x="262" y="46"/>
                    <a:pt x="262" y="46"/>
                  </a:cubicBezTo>
                  <a:cubicBezTo>
                    <a:pt x="262" y="47"/>
                    <a:pt x="262" y="47"/>
                    <a:pt x="262" y="47"/>
                  </a:cubicBezTo>
                  <a:cubicBezTo>
                    <a:pt x="263" y="47"/>
                    <a:pt x="263" y="47"/>
                    <a:pt x="263" y="47"/>
                  </a:cubicBezTo>
                  <a:cubicBezTo>
                    <a:pt x="263" y="47"/>
                    <a:pt x="263" y="47"/>
                    <a:pt x="263" y="47"/>
                  </a:cubicBezTo>
                  <a:cubicBezTo>
                    <a:pt x="263" y="48"/>
                    <a:pt x="263" y="48"/>
                    <a:pt x="263" y="48"/>
                  </a:cubicBezTo>
                  <a:cubicBezTo>
                    <a:pt x="264" y="50"/>
                    <a:pt x="264" y="50"/>
                    <a:pt x="264" y="50"/>
                  </a:cubicBezTo>
                  <a:cubicBezTo>
                    <a:pt x="263" y="50"/>
                    <a:pt x="263" y="50"/>
                    <a:pt x="263" y="50"/>
                  </a:cubicBezTo>
                  <a:cubicBezTo>
                    <a:pt x="262" y="51"/>
                    <a:pt x="262" y="51"/>
                    <a:pt x="262" y="51"/>
                  </a:cubicBezTo>
                  <a:cubicBezTo>
                    <a:pt x="262" y="51"/>
                    <a:pt x="262" y="51"/>
                    <a:pt x="262" y="51"/>
                  </a:cubicBezTo>
                  <a:cubicBezTo>
                    <a:pt x="261" y="51"/>
                    <a:pt x="261" y="51"/>
                    <a:pt x="261" y="51"/>
                  </a:cubicBezTo>
                  <a:cubicBezTo>
                    <a:pt x="261" y="51"/>
                    <a:pt x="261" y="51"/>
                    <a:pt x="261" y="51"/>
                  </a:cubicBezTo>
                  <a:cubicBezTo>
                    <a:pt x="262" y="51"/>
                    <a:pt x="262" y="51"/>
                    <a:pt x="262" y="51"/>
                  </a:cubicBezTo>
                  <a:cubicBezTo>
                    <a:pt x="262" y="52"/>
                    <a:pt x="262" y="52"/>
                    <a:pt x="262" y="52"/>
                  </a:cubicBezTo>
                  <a:cubicBezTo>
                    <a:pt x="262" y="53"/>
                    <a:pt x="262" y="53"/>
                    <a:pt x="262" y="53"/>
                  </a:cubicBezTo>
                  <a:cubicBezTo>
                    <a:pt x="260" y="54"/>
                    <a:pt x="260" y="54"/>
                    <a:pt x="260" y="54"/>
                  </a:cubicBezTo>
                  <a:cubicBezTo>
                    <a:pt x="260" y="55"/>
                    <a:pt x="260" y="55"/>
                    <a:pt x="260" y="55"/>
                  </a:cubicBezTo>
                  <a:cubicBezTo>
                    <a:pt x="259" y="54"/>
                    <a:pt x="259" y="54"/>
                    <a:pt x="259" y="54"/>
                  </a:cubicBezTo>
                  <a:cubicBezTo>
                    <a:pt x="259" y="54"/>
                    <a:pt x="259" y="54"/>
                    <a:pt x="259" y="54"/>
                  </a:cubicBezTo>
                  <a:cubicBezTo>
                    <a:pt x="259" y="53"/>
                    <a:pt x="259" y="53"/>
                    <a:pt x="259" y="53"/>
                  </a:cubicBezTo>
                  <a:cubicBezTo>
                    <a:pt x="258" y="54"/>
                    <a:pt x="258" y="54"/>
                    <a:pt x="258" y="54"/>
                  </a:cubicBezTo>
                  <a:cubicBezTo>
                    <a:pt x="257" y="54"/>
                    <a:pt x="257" y="54"/>
                    <a:pt x="257" y="54"/>
                  </a:cubicBezTo>
                  <a:cubicBezTo>
                    <a:pt x="256" y="54"/>
                    <a:pt x="256" y="54"/>
                    <a:pt x="256" y="54"/>
                  </a:cubicBezTo>
                  <a:cubicBezTo>
                    <a:pt x="255" y="54"/>
                    <a:pt x="255" y="54"/>
                    <a:pt x="255" y="54"/>
                  </a:cubicBezTo>
                  <a:cubicBezTo>
                    <a:pt x="255" y="53"/>
                    <a:pt x="255" y="53"/>
                    <a:pt x="255" y="53"/>
                  </a:cubicBezTo>
                  <a:cubicBezTo>
                    <a:pt x="255" y="53"/>
                    <a:pt x="255" y="53"/>
                    <a:pt x="255" y="53"/>
                  </a:cubicBezTo>
                  <a:cubicBezTo>
                    <a:pt x="254" y="54"/>
                    <a:pt x="254" y="54"/>
                    <a:pt x="254" y="54"/>
                  </a:cubicBezTo>
                  <a:cubicBezTo>
                    <a:pt x="253" y="54"/>
                    <a:pt x="253" y="54"/>
                    <a:pt x="253" y="54"/>
                  </a:cubicBezTo>
                  <a:close/>
                  <a:moveTo>
                    <a:pt x="264" y="53"/>
                  </a:moveTo>
                  <a:cubicBezTo>
                    <a:pt x="264" y="53"/>
                    <a:pt x="264" y="53"/>
                    <a:pt x="264" y="53"/>
                  </a:cubicBezTo>
                  <a:cubicBezTo>
                    <a:pt x="264" y="52"/>
                    <a:pt x="264" y="52"/>
                    <a:pt x="264" y="52"/>
                  </a:cubicBezTo>
                  <a:cubicBezTo>
                    <a:pt x="264" y="51"/>
                    <a:pt x="264" y="51"/>
                    <a:pt x="264" y="51"/>
                  </a:cubicBezTo>
                  <a:cubicBezTo>
                    <a:pt x="264" y="51"/>
                    <a:pt x="264" y="51"/>
                    <a:pt x="264" y="51"/>
                  </a:cubicBezTo>
                  <a:cubicBezTo>
                    <a:pt x="263" y="51"/>
                    <a:pt x="263" y="51"/>
                    <a:pt x="263" y="51"/>
                  </a:cubicBezTo>
                  <a:cubicBezTo>
                    <a:pt x="263" y="52"/>
                    <a:pt x="263" y="52"/>
                    <a:pt x="263" y="52"/>
                  </a:cubicBezTo>
                  <a:cubicBezTo>
                    <a:pt x="264" y="53"/>
                    <a:pt x="264" y="53"/>
                    <a:pt x="264" y="53"/>
                  </a:cubicBezTo>
                  <a:close/>
                  <a:moveTo>
                    <a:pt x="267" y="65"/>
                  </a:moveTo>
                  <a:cubicBezTo>
                    <a:pt x="267" y="66"/>
                    <a:pt x="267" y="66"/>
                    <a:pt x="267" y="66"/>
                  </a:cubicBezTo>
                  <a:cubicBezTo>
                    <a:pt x="268" y="66"/>
                    <a:pt x="268" y="66"/>
                    <a:pt x="268" y="66"/>
                  </a:cubicBezTo>
                  <a:cubicBezTo>
                    <a:pt x="269" y="66"/>
                    <a:pt x="269" y="66"/>
                    <a:pt x="269" y="66"/>
                  </a:cubicBezTo>
                  <a:cubicBezTo>
                    <a:pt x="270" y="66"/>
                    <a:pt x="270" y="66"/>
                    <a:pt x="270" y="66"/>
                  </a:cubicBezTo>
                  <a:cubicBezTo>
                    <a:pt x="270" y="65"/>
                    <a:pt x="270" y="65"/>
                    <a:pt x="270" y="65"/>
                  </a:cubicBezTo>
                  <a:cubicBezTo>
                    <a:pt x="271" y="64"/>
                    <a:pt x="271" y="64"/>
                    <a:pt x="271" y="64"/>
                  </a:cubicBezTo>
                  <a:cubicBezTo>
                    <a:pt x="270" y="64"/>
                    <a:pt x="270" y="64"/>
                    <a:pt x="270" y="64"/>
                  </a:cubicBezTo>
                  <a:cubicBezTo>
                    <a:pt x="270" y="63"/>
                    <a:pt x="270" y="63"/>
                    <a:pt x="270" y="63"/>
                  </a:cubicBezTo>
                  <a:cubicBezTo>
                    <a:pt x="270" y="63"/>
                    <a:pt x="270" y="63"/>
                    <a:pt x="270" y="63"/>
                  </a:cubicBezTo>
                  <a:cubicBezTo>
                    <a:pt x="269" y="63"/>
                    <a:pt x="269" y="63"/>
                    <a:pt x="269" y="63"/>
                  </a:cubicBezTo>
                  <a:cubicBezTo>
                    <a:pt x="269" y="62"/>
                    <a:pt x="269" y="62"/>
                    <a:pt x="269" y="62"/>
                  </a:cubicBezTo>
                  <a:cubicBezTo>
                    <a:pt x="268" y="62"/>
                    <a:pt x="268" y="62"/>
                    <a:pt x="268" y="62"/>
                  </a:cubicBezTo>
                  <a:cubicBezTo>
                    <a:pt x="267" y="63"/>
                    <a:pt x="267" y="63"/>
                    <a:pt x="267" y="63"/>
                  </a:cubicBezTo>
                  <a:cubicBezTo>
                    <a:pt x="267" y="63"/>
                    <a:pt x="267" y="63"/>
                    <a:pt x="267" y="63"/>
                  </a:cubicBezTo>
                  <a:cubicBezTo>
                    <a:pt x="267" y="64"/>
                    <a:pt x="267" y="64"/>
                    <a:pt x="267" y="64"/>
                  </a:cubicBezTo>
                  <a:cubicBezTo>
                    <a:pt x="267" y="65"/>
                    <a:pt x="267" y="65"/>
                    <a:pt x="267" y="65"/>
                  </a:cubicBezTo>
                  <a:close/>
                  <a:moveTo>
                    <a:pt x="266" y="65"/>
                  </a:moveTo>
                  <a:cubicBezTo>
                    <a:pt x="266" y="66"/>
                    <a:pt x="266" y="66"/>
                    <a:pt x="266" y="66"/>
                  </a:cubicBezTo>
                  <a:cubicBezTo>
                    <a:pt x="266" y="66"/>
                    <a:pt x="266" y="66"/>
                    <a:pt x="266" y="66"/>
                  </a:cubicBezTo>
                  <a:cubicBezTo>
                    <a:pt x="266" y="67"/>
                    <a:pt x="266" y="67"/>
                    <a:pt x="266" y="67"/>
                  </a:cubicBezTo>
                  <a:cubicBezTo>
                    <a:pt x="267" y="66"/>
                    <a:pt x="267" y="66"/>
                    <a:pt x="267" y="66"/>
                  </a:cubicBezTo>
                  <a:cubicBezTo>
                    <a:pt x="266" y="66"/>
                    <a:pt x="266" y="66"/>
                    <a:pt x="266" y="66"/>
                  </a:cubicBezTo>
                  <a:cubicBezTo>
                    <a:pt x="266" y="66"/>
                    <a:pt x="266" y="66"/>
                    <a:pt x="266" y="66"/>
                  </a:cubicBezTo>
                  <a:cubicBezTo>
                    <a:pt x="266" y="65"/>
                    <a:pt x="266" y="65"/>
                    <a:pt x="266" y="65"/>
                  </a:cubicBezTo>
                  <a:cubicBezTo>
                    <a:pt x="266" y="65"/>
                    <a:pt x="266" y="65"/>
                    <a:pt x="266" y="65"/>
                  </a:cubicBezTo>
                  <a:close/>
                  <a:moveTo>
                    <a:pt x="253" y="59"/>
                  </a:moveTo>
                  <a:cubicBezTo>
                    <a:pt x="253" y="58"/>
                    <a:pt x="253" y="58"/>
                    <a:pt x="253" y="58"/>
                  </a:cubicBezTo>
                  <a:cubicBezTo>
                    <a:pt x="253" y="57"/>
                    <a:pt x="253" y="57"/>
                    <a:pt x="253" y="57"/>
                  </a:cubicBezTo>
                  <a:cubicBezTo>
                    <a:pt x="254" y="56"/>
                    <a:pt x="254" y="56"/>
                    <a:pt x="254" y="56"/>
                  </a:cubicBezTo>
                  <a:cubicBezTo>
                    <a:pt x="255" y="56"/>
                    <a:pt x="255" y="56"/>
                    <a:pt x="255" y="56"/>
                  </a:cubicBezTo>
                  <a:cubicBezTo>
                    <a:pt x="255" y="56"/>
                    <a:pt x="255" y="56"/>
                    <a:pt x="255" y="56"/>
                  </a:cubicBezTo>
                  <a:cubicBezTo>
                    <a:pt x="256" y="56"/>
                    <a:pt x="256" y="56"/>
                    <a:pt x="256" y="56"/>
                  </a:cubicBezTo>
                  <a:cubicBezTo>
                    <a:pt x="257" y="56"/>
                    <a:pt x="257" y="56"/>
                    <a:pt x="257" y="56"/>
                  </a:cubicBezTo>
                  <a:cubicBezTo>
                    <a:pt x="257" y="56"/>
                    <a:pt x="257" y="56"/>
                    <a:pt x="257" y="56"/>
                  </a:cubicBezTo>
                  <a:cubicBezTo>
                    <a:pt x="257" y="57"/>
                    <a:pt x="257" y="57"/>
                    <a:pt x="257" y="57"/>
                  </a:cubicBezTo>
                  <a:cubicBezTo>
                    <a:pt x="258" y="57"/>
                    <a:pt x="258" y="57"/>
                    <a:pt x="258" y="57"/>
                  </a:cubicBezTo>
                  <a:cubicBezTo>
                    <a:pt x="258" y="56"/>
                    <a:pt x="258" y="56"/>
                    <a:pt x="258" y="56"/>
                  </a:cubicBezTo>
                  <a:cubicBezTo>
                    <a:pt x="259" y="57"/>
                    <a:pt x="259" y="57"/>
                    <a:pt x="259" y="57"/>
                  </a:cubicBezTo>
                  <a:cubicBezTo>
                    <a:pt x="260" y="57"/>
                    <a:pt x="260" y="57"/>
                    <a:pt x="260" y="57"/>
                  </a:cubicBezTo>
                  <a:cubicBezTo>
                    <a:pt x="260" y="58"/>
                    <a:pt x="260" y="58"/>
                    <a:pt x="260" y="58"/>
                  </a:cubicBezTo>
                  <a:cubicBezTo>
                    <a:pt x="261" y="58"/>
                    <a:pt x="261" y="58"/>
                    <a:pt x="261" y="58"/>
                  </a:cubicBezTo>
                  <a:cubicBezTo>
                    <a:pt x="261" y="58"/>
                    <a:pt x="261" y="58"/>
                    <a:pt x="261" y="58"/>
                  </a:cubicBezTo>
                  <a:cubicBezTo>
                    <a:pt x="261" y="59"/>
                    <a:pt x="261" y="59"/>
                    <a:pt x="261" y="59"/>
                  </a:cubicBezTo>
                  <a:cubicBezTo>
                    <a:pt x="262" y="59"/>
                    <a:pt x="262" y="59"/>
                    <a:pt x="262" y="59"/>
                  </a:cubicBezTo>
                  <a:cubicBezTo>
                    <a:pt x="262" y="58"/>
                    <a:pt x="262" y="58"/>
                    <a:pt x="262" y="58"/>
                  </a:cubicBezTo>
                  <a:cubicBezTo>
                    <a:pt x="263" y="59"/>
                    <a:pt x="263" y="59"/>
                    <a:pt x="263" y="59"/>
                  </a:cubicBezTo>
                  <a:cubicBezTo>
                    <a:pt x="263" y="60"/>
                    <a:pt x="263" y="60"/>
                    <a:pt x="263" y="60"/>
                  </a:cubicBezTo>
                  <a:cubicBezTo>
                    <a:pt x="263" y="60"/>
                    <a:pt x="263" y="60"/>
                    <a:pt x="263" y="60"/>
                  </a:cubicBezTo>
                  <a:cubicBezTo>
                    <a:pt x="263" y="60"/>
                    <a:pt x="263" y="60"/>
                    <a:pt x="263" y="60"/>
                  </a:cubicBezTo>
                  <a:cubicBezTo>
                    <a:pt x="263" y="61"/>
                    <a:pt x="263" y="61"/>
                    <a:pt x="263" y="61"/>
                  </a:cubicBezTo>
                  <a:cubicBezTo>
                    <a:pt x="262" y="61"/>
                    <a:pt x="262" y="61"/>
                    <a:pt x="262" y="61"/>
                  </a:cubicBezTo>
                  <a:cubicBezTo>
                    <a:pt x="261" y="61"/>
                    <a:pt x="261" y="61"/>
                    <a:pt x="261" y="61"/>
                  </a:cubicBezTo>
                  <a:cubicBezTo>
                    <a:pt x="260" y="62"/>
                    <a:pt x="260" y="62"/>
                    <a:pt x="260" y="62"/>
                  </a:cubicBezTo>
                  <a:cubicBezTo>
                    <a:pt x="259" y="61"/>
                    <a:pt x="259" y="61"/>
                    <a:pt x="259" y="61"/>
                  </a:cubicBezTo>
                  <a:cubicBezTo>
                    <a:pt x="258" y="61"/>
                    <a:pt x="258" y="61"/>
                    <a:pt x="258" y="61"/>
                  </a:cubicBezTo>
                  <a:cubicBezTo>
                    <a:pt x="257" y="60"/>
                    <a:pt x="257" y="60"/>
                    <a:pt x="257" y="60"/>
                  </a:cubicBezTo>
                  <a:cubicBezTo>
                    <a:pt x="256" y="60"/>
                    <a:pt x="256" y="60"/>
                    <a:pt x="256" y="60"/>
                  </a:cubicBezTo>
                  <a:cubicBezTo>
                    <a:pt x="255" y="60"/>
                    <a:pt x="255" y="60"/>
                    <a:pt x="255" y="60"/>
                  </a:cubicBezTo>
                  <a:cubicBezTo>
                    <a:pt x="254" y="59"/>
                    <a:pt x="254" y="59"/>
                    <a:pt x="254" y="59"/>
                  </a:cubicBezTo>
                  <a:cubicBezTo>
                    <a:pt x="253" y="59"/>
                    <a:pt x="253" y="59"/>
                    <a:pt x="253" y="59"/>
                  </a:cubicBezTo>
                  <a:cubicBezTo>
                    <a:pt x="253" y="59"/>
                    <a:pt x="253" y="59"/>
                    <a:pt x="253" y="59"/>
                  </a:cubicBezTo>
                  <a:close/>
                  <a:moveTo>
                    <a:pt x="242" y="46"/>
                  </a:moveTo>
                  <a:cubicBezTo>
                    <a:pt x="242" y="45"/>
                    <a:pt x="242" y="45"/>
                    <a:pt x="242" y="45"/>
                  </a:cubicBezTo>
                  <a:cubicBezTo>
                    <a:pt x="243" y="45"/>
                    <a:pt x="243" y="45"/>
                    <a:pt x="243" y="45"/>
                  </a:cubicBezTo>
                  <a:cubicBezTo>
                    <a:pt x="243" y="45"/>
                    <a:pt x="243" y="45"/>
                    <a:pt x="243" y="45"/>
                  </a:cubicBezTo>
                  <a:cubicBezTo>
                    <a:pt x="243" y="46"/>
                    <a:pt x="243" y="46"/>
                    <a:pt x="243" y="46"/>
                  </a:cubicBezTo>
                  <a:cubicBezTo>
                    <a:pt x="242" y="46"/>
                    <a:pt x="242" y="46"/>
                    <a:pt x="242" y="46"/>
                  </a:cubicBezTo>
                  <a:cubicBezTo>
                    <a:pt x="242" y="46"/>
                    <a:pt x="242" y="46"/>
                    <a:pt x="242" y="46"/>
                  </a:cubicBezTo>
                  <a:close/>
                  <a:moveTo>
                    <a:pt x="243" y="50"/>
                  </a:moveTo>
                  <a:cubicBezTo>
                    <a:pt x="243" y="52"/>
                    <a:pt x="243" y="52"/>
                    <a:pt x="243" y="52"/>
                  </a:cubicBezTo>
                  <a:cubicBezTo>
                    <a:pt x="244" y="52"/>
                    <a:pt x="244" y="52"/>
                    <a:pt x="244" y="52"/>
                  </a:cubicBezTo>
                  <a:cubicBezTo>
                    <a:pt x="244" y="52"/>
                    <a:pt x="244" y="52"/>
                    <a:pt x="244" y="52"/>
                  </a:cubicBezTo>
                  <a:cubicBezTo>
                    <a:pt x="245" y="52"/>
                    <a:pt x="245" y="52"/>
                    <a:pt x="245" y="52"/>
                  </a:cubicBezTo>
                  <a:cubicBezTo>
                    <a:pt x="245" y="53"/>
                    <a:pt x="245" y="53"/>
                    <a:pt x="245" y="53"/>
                  </a:cubicBezTo>
                  <a:cubicBezTo>
                    <a:pt x="246" y="53"/>
                    <a:pt x="246" y="53"/>
                    <a:pt x="246" y="53"/>
                  </a:cubicBezTo>
                  <a:cubicBezTo>
                    <a:pt x="247" y="52"/>
                    <a:pt x="247" y="52"/>
                    <a:pt x="247" y="52"/>
                  </a:cubicBezTo>
                  <a:cubicBezTo>
                    <a:pt x="247" y="51"/>
                    <a:pt x="247" y="51"/>
                    <a:pt x="247" y="51"/>
                  </a:cubicBezTo>
                  <a:cubicBezTo>
                    <a:pt x="248" y="51"/>
                    <a:pt x="248" y="51"/>
                    <a:pt x="248" y="51"/>
                  </a:cubicBezTo>
                  <a:cubicBezTo>
                    <a:pt x="249" y="50"/>
                    <a:pt x="249" y="50"/>
                    <a:pt x="249" y="50"/>
                  </a:cubicBezTo>
                  <a:cubicBezTo>
                    <a:pt x="249" y="49"/>
                    <a:pt x="249" y="49"/>
                    <a:pt x="249" y="49"/>
                  </a:cubicBezTo>
                  <a:cubicBezTo>
                    <a:pt x="249" y="48"/>
                    <a:pt x="249" y="48"/>
                    <a:pt x="249" y="48"/>
                  </a:cubicBezTo>
                  <a:cubicBezTo>
                    <a:pt x="250" y="47"/>
                    <a:pt x="250" y="47"/>
                    <a:pt x="250" y="47"/>
                  </a:cubicBezTo>
                  <a:cubicBezTo>
                    <a:pt x="249" y="46"/>
                    <a:pt x="249" y="46"/>
                    <a:pt x="249" y="46"/>
                  </a:cubicBezTo>
                  <a:cubicBezTo>
                    <a:pt x="249" y="46"/>
                    <a:pt x="249" y="46"/>
                    <a:pt x="249" y="46"/>
                  </a:cubicBezTo>
                  <a:cubicBezTo>
                    <a:pt x="250" y="46"/>
                    <a:pt x="250" y="46"/>
                    <a:pt x="250" y="46"/>
                  </a:cubicBezTo>
                  <a:cubicBezTo>
                    <a:pt x="250" y="45"/>
                    <a:pt x="250" y="45"/>
                    <a:pt x="250" y="45"/>
                  </a:cubicBezTo>
                  <a:cubicBezTo>
                    <a:pt x="251" y="44"/>
                    <a:pt x="251" y="44"/>
                    <a:pt x="251" y="44"/>
                  </a:cubicBezTo>
                  <a:cubicBezTo>
                    <a:pt x="252" y="44"/>
                    <a:pt x="252" y="44"/>
                    <a:pt x="252" y="44"/>
                  </a:cubicBezTo>
                  <a:cubicBezTo>
                    <a:pt x="253" y="43"/>
                    <a:pt x="253" y="43"/>
                    <a:pt x="253" y="43"/>
                  </a:cubicBezTo>
                  <a:cubicBezTo>
                    <a:pt x="253" y="42"/>
                    <a:pt x="253" y="42"/>
                    <a:pt x="253" y="42"/>
                  </a:cubicBezTo>
                  <a:cubicBezTo>
                    <a:pt x="253" y="41"/>
                    <a:pt x="253" y="41"/>
                    <a:pt x="253" y="41"/>
                  </a:cubicBezTo>
                  <a:cubicBezTo>
                    <a:pt x="253" y="41"/>
                    <a:pt x="253" y="41"/>
                    <a:pt x="253" y="41"/>
                  </a:cubicBezTo>
                  <a:cubicBezTo>
                    <a:pt x="254" y="40"/>
                    <a:pt x="254" y="40"/>
                    <a:pt x="254" y="40"/>
                  </a:cubicBezTo>
                  <a:cubicBezTo>
                    <a:pt x="253" y="40"/>
                    <a:pt x="253" y="40"/>
                    <a:pt x="253" y="40"/>
                  </a:cubicBezTo>
                  <a:cubicBezTo>
                    <a:pt x="253" y="39"/>
                    <a:pt x="253" y="39"/>
                    <a:pt x="253" y="39"/>
                  </a:cubicBezTo>
                  <a:cubicBezTo>
                    <a:pt x="253" y="39"/>
                    <a:pt x="253" y="39"/>
                    <a:pt x="253" y="39"/>
                  </a:cubicBezTo>
                  <a:cubicBezTo>
                    <a:pt x="252" y="38"/>
                    <a:pt x="252" y="38"/>
                    <a:pt x="252" y="38"/>
                  </a:cubicBezTo>
                  <a:cubicBezTo>
                    <a:pt x="251" y="38"/>
                    <a:pt x="251" y="38"/>
                    <a:pt x="251" y="38"/>
                  </a:cubicBezTo>
                  <a:cubicBezTo>
                    <a:pt x="250" y="38"/>
                    <a:pt x="250" y="38"/>
                    <a:pt x="250" y="38"/>
                  </a:cubicBezTo>
                  <a:cubicBezTo>
                    <a:pt x="251" y="37"/>
                    <a:pt x="251" y="37"/>
                    <a:pt x="251" y="37"/>
                  </a:cubicBezTo>
                  <a:cubicBezTo>
                    <a:pt x="252" y="37"/>
                    <a:pt x="252" y="37"/>
                    <a:pt x="252" y="37"/>
                  </a:cubicBezTo>
                  <a:cubicBezTo>
                    <a:pt x="252" y="36"/>
                    <a:pt x="252" y="36"/>
                    <a:pt x="252" y="36"/>
                  </a:cubicBezTo>
                  <a:cubicBezTo>
                    <a:pt x="252" y="36"/>
                    <a:pt x="252" y="36"/>
                    <a:pt x="252" y="36"/>
                  </a:cubicBezTo>
                  <a:cubicBezTo>
                    <a:pt x="252" y="35"/>
                    <a:pt x="252" y="35"/>
                    <a:pt x="252" y="35"/>
                  </a:cubicBezTo>
                  <a:cubicBezTo>
                    <a:pt x="252" y="34"/>
                    <a:pt x="252" y="34"/>
                    <a:pt x="252" y="34"/>
                  </a:cubicBezTo>
                  <a:cubicBezTo>
                    <a:pt x="251" y="33"/>
                    <a:pt x="251" y="33"/>
                    <a:pt x="251" y="33"/>
                  </a:cubicBezTo>
                  <a:cubicBezTo>
                    <a:pt x="251" y="33"/>
                    <a:pt x="251" y="33"/>
                    <a:pt x="251" y="33"/>
                  </a:cubicBezTo>
                  <a:cubicBezTo>
                    <a:pt x="249" y="34"/>
                    <a:pt x="249" y="34"/>
                    <a:pt x="249" y="34"/>
                  </a:cubicBezTo>
                  <a:cubicBezTo>
                    <a:pt x="248" y="34"/>
                    <a:pt x="248" y="34"/>
                    <a:pt x="248" y="34"/>
                  </a:cubicBezTo>
                  <a:cubicBezTo>
                    <a:pt x="248" y="35"/>
                    <a:pt x="248" y="35"/>
                    <a:pt x="248" y="35"/>
                  </a:cubicBezTo>
                  <a:cubicBezTo>
                    <a:pt x="247" y="36"/>
                    <a:pt x="247" y="36"/>
                    <a:pt x="247" y="36"/>
                  </a:cubicBezTo>
                  <a:cubicBezTo>
                    <a:pt x="247" y="35"/>
                    <a:pt x="247" y="35"/>
                    <a:pt x="247" y="35"/>
                  </a:cubicBezTo>
                  <a:cubicBezTo>
                    <a:pt x="247" y="35"/>
                    <a:pt x="247" y="35"/>
                    <a:pt x="247" y="35"/>
                  </a:cubicBezTo>
                  <a:cubicBezTo>
                    <a:pt x="247" y="34"/>
                    <a:pt x="247" y="34"/>
                    <a:pt x="247" y="34"/>
                  </a:cubicBezTo>
                  <a:cubicBezTo>
                    <a:pt x="248" y="34"/>
                    <a:pt x="248" y="34"/>
                    <a:pt x="248" y="34"/>
                  </a:cubicBezTo>
                  <a:cubicBezTo>
                    <a:pt x="248" y="33"/>
                    <a:pt x="248" y="33"/>
                    <a:pt x="248" y="33"/>
                  </a:cubicBezTo>
                  <a:cubicBezTo>
                    <a:pt x="248" y="31"/>
                    <a:pt x="248" y="31"/>
                    <a:pt x="248" y="31"/>
                  </a:cubicBezTo>
                  <a:cubicBezTo>
                    <a:pt x="248" y="30"/>
                    <a:pt x="248" y="30"/>
                    <a:pt x="248" y="30"/>
                  </a:cubicBezTo>
                  <a:cubicBezTo>
                    <a:pt x="247" y="30"/>
                    <a:pt x="247" y="30"/>
                    <a:pt x="247" y="30"/>
                  </a:cubicBezTo>
                  <a:cubicBezTo>
                    <a:pt x="247" y="29"/>
                    <a:pt x="247" y="29"/>
                    <a:pt x="247" y="29"/>
                  </a:cubicBezTo>
                  <a:cubicBezTo>
                    <a:pt x="246" y="29"/>
                    <a:pt x="246" y="29"/>
                    <a:pt x="246" y="29"/>
                  </a:cubicBezTo>
                  <a:cubicBezTo>
                    <a:pt x="245" y="29"/>
                    <a:pt x="245" y="29"/>
                    <a:pt x="245" y="29"/>
                  </a:cubicBezTo>
                  <a:cubicBezTo>
                    <a:pt x="244" y="29"/>
                    <a:pt x="244" y="29"/>
                    <a:pt x="244" y="29"/>
                  </a:cubicBezTo>
                  <a:cubicBezTo>
                    <a:pt x="243" y="30"/>
                    <a:pt x="243" y="30"/>
                    <a:pt x="243" y="30"/>
                  </a:cubicBezTo>
                  <a:cubicBezTo>
                    <a:pt x="243" y="29"/>
                    <a:pt x="243" y="29"/>
                    <a:pt x="243" y="29"/>
                  </a:cubicBezTo>
                  <a:cubicBezTo>
                    <a:pt x="242" y="28"/>
                    <a:pt x="242" y="28"/>
                    <a:pt x="242" y="28"/>
                  </a:cubicBezTo>
                  <a:cubicBezTo>
                    <a:pt x="242" y="28"/>
                    <a:pt x="242" y="28"/>
                    <a:pt x="242" y="28"/>
                  </a:cubicBezTo>
                  <a:cubicBezTo>
                    <a:pt x="242" y="28"/>
                    <a:pt x="242" y="28"/>
                    <a:pt x="242" y="28"/>
                  </a:cubicBezTo>
                  <a:cubicBezTo>
                    <a:pt x="241" y="29"/>
                    <a:pt x="241" y="29"/>
                    <a:pt x="241" y="29"/>
                  </a:cubicBezTo>
                  <a:cubicBezTo>
                    <a:pt x="240" y="30"/>
                    <a:pt x="240" y="30"/>
                    <a:pt x="240" y="30"/>
                  </a:cubicBezTo>
                  <a:cubicBezTo>
                    <a:pt x="240" y="30"/>
                    <a:pt x="240" y="30"/>
                    <a:pt x="240" y="30"/>
                  </a:cubicBezTo>
                  <a:cubicBezTo>
                    <a:pt x="239" y="31"/>
                    <a:pt x="239" y="31"/>
                    <a:pt x="239" y="31"/>
                  </a:cubicBezTo>
                  <a:cubicBezTo>
                    <a:pt x="239" y="32"/>
                    <a:pt x="239" y="32"/>
                    <a:pt x="239" y="32"/>
                  </a:cubicBezTo>
                  <a:cubicBezTo>
                    <a:pt x="240" y="33"/>
                    <a:pt x="240" y="33"/>
                    <a:pt x="240" y="33"/>
                  </a:cubicBezTo>
                  <a:cubicBezTo>
                    <a:pt x="240" y="32"/>
                    <a:pt x="240" y="32"/>
                    <a:pt x="240" y="32"/>
                  </a:cubicBezTo>
                  <a:cubicBezTo>
                    <a:pt x="241" y="32"/>
                    <a:pt x="241" y="32"/>
                    <a:pt x="241" y="32"/>
                  </a:cubicBezTo>
                  <a:cubicBezTo>
                    <a:pt x="242" y="32"/>
                    <a:pt x="242" y="32"/>
                    <a:pt x="242" y="32"/>
                  </a:cubicBezTo>
                  <a:cubicBezTo>
                    <a:pt x="241" y="33"/>
                    <a:pt x="241" y="33"/>
                    <a:pt x="241" y="33"/>
                  </a:cubicBezTo>
                  <a:cubicBezTo>
                    <a:pt x="239" y="34"/>
                    <a:pt x="239" y="34"/>
                    <a:pt x="239" y="34"/>
                  </a:cubicBezTo>
                  <a:cubicBezTo>
                    <a:pt x="239" y="35"/>
                    <a:pt x="239" y="35"/>
                    <a:pt x="239" y="35"/>
                  </a:cubicBezTo>
                  <a:cubicBezTo>
                    <a:pt x="239" y="35"/>
                    <a:pt x="239" y="35"/>
                    <a:pt x="239" y="35"/>
                  </a:cubicBezTo>
                  <a:cubicBezTo>
                    <a:pt x="240" y="35"/>
                    <a:pt x="240" y="35"/>
                    <a:pt x="240" y="35"/>
                  </a:cubicBezTo>
                  <a:cubicBezTo>
                    <a:pt x="241" y="34"/>
                    <a:pt x="241" y="34"/>
                    <a:pt x="241" y="34"/>
                  </a:cubicBezTo>
                  <a:cubicBezTo>
                    <a:pt x="242" y="34"/>
                    <a:pt x="242" y="34"/>
                    <a:pt x="242" y="34"/>
                  </a:cubicBezTo>
                  <a:cubicBezTo>
                    <a:pt x="242" y="33"/>
                    <a:pt x="242" y="33"/>
                    <a:pt x="242" y="33"/>
                  </a:cubicBezTo>
                  <a:cubicBezTo>
                    <a:pt x="243" y="34"/>
                    <a:pt x="243" y="34"/>
                    <a:pt x="243" y="34"/>
                  </a:cubicBezTo>
                  <a:cubicBezTo>
                    <a:pt x="242" y="35"/>
                    <a:pt x="242" y="35"/>
                    <a:pt x="242" y="35"/>
                  </a:cubicBezTo>
                  <a:cubicBezTo>
                    <a:pt x="242" y="35"/>
                    <a:pt x="242" y="35"/>
                    <a:pt x="242" y="35"/>
                  </a:cubicBezTo>
                  <a:cubicBezTo>
                    <a:pt x="241" y="36"/>
                    <a:pt x="241" y="36"/>
                    <a:pt x="241" y="36"/>
                  </a:cubicBezTo>
                  <a:cubicBezTo>
                    <a:pt x="241" y="36"/>
                    <a:pt x="241" y="36"/>
                    <a:pt x="241" y="36"/>
                  </a:cubicBezTo>
                  <a:cubicBezTo>
                    <a:pt x="241" y="37"/>
                    <a:pt x="241" y="37"/>
                    <a:pt x="241" y="37"/>
                  </a:cubicBezTo>
                  <a:cubicBezTo>
                    <a:pt x="242" y="37"/>
                    <a:pt x="242" y="37"/>
                    <a:pt x="242" y="37"/>
                  </a:cubicBezTo>
                  <a:cubicBezTo>
                    <a:pt x="243" y="37"/>
                    <a:pt x="243" y="37"/>
                    <a:pt x="243" y="37"/>
                  </a:cubicBezTo>
                  <a:cubicBezTo>
                    <a:pt x="242" y="38"/>
                    <a:pt x="242" y="38"/>
                    <a:pt x="242" y="38"/>
                  </a:cubicBezTo>
                  <a:cubicBezTo>
                    <a:pt x="241" y="38"/>
                    <a:pt x="241" y="38"/>
                    <a:pt x="241" y="38"/>
                  </a:cubicBezTo>
                  <a:cubicBezTo>
                    <a:pt x="240" y="38"/>
                    <a:pt x="240" y="38"/>
                    <a:pt x="240" y="38"/>
                  </a:cubicBezTo>
                  <a:cubicBezTo>
                    <a:pt x="240" y="38"/>
                    <a:pt x="240" y="38"/>
                    <a:pt x="240" y="38"/>
                  </a:cubicBezTo>
                  <a:cubicBezTo>
                    <a:pt x="241" y="39"/>
                    <a:pt x="241" y="39"/>
                    <a:pt x="241" y="39"/>
                  </a:cubicBezTo>
                  <a:cubicBezTo>
                    <a:pt x="241" y="39"/>
                    <a:pt x="241" y="39"/>
                    <a:pt x="241" y="39"/>
                  </a:cubicBezTo>
                  <a:cubicBezTo>
                    <a:pt x="239" y="40"/>
                    <a:pt x="239" y="40"/>
                    <a:pt x="239" y="40"/>
                  </a:cubicBezTo>
                  <a:cubicBezTo>
                    <a:pt x="239" y="40"/>
                    <a:pt x="239" y="40"/>
                    <a:pt x="239" y="40"/>
                  </a:cubicBezTo>
                  <a:cubicBezTo>
                    <a:pt x="239" y="39"/>
                    <a:pt x="239" y="39"/>
                    <a:pt x="239" y="39"/>
                  </a:cubicBezTo>
                  <a:cubicBezTo>
                    <a:pt x="238" y="39"/>
                    <a:pt x="238" y="39"/>
                    <a:pt x="238" y="39"/>
                  </a:cubicBezTo>
                  <a:cubicBezTo>
                    <a:pt x="237" y="38"/>
                    <a:pt x="237" y="38"/>
                    <a:pt x="237" y="38"/>
                  </a:cubicBezTo>
                  <a:cubicBezTo>
                    <a:pt x="235" y="39"/>
                    <a:pt x="235" y="39"/>
                    <a:pt x="235" y="39"/>
                  </a:cubicBezTo>
                  <a:cubicBezTo>
                    <a:pt x="235" y="39"/>
                    <a:pt x="235" y="39"/>
                    <a:pt x="235" y="39"/>
                  </a:cubicBezTo>
                  <a:cubicBezTo>
                    <a:pt x="235" y="40"/>
                    <a:pt x="235" y="40"/>
                    <a:pt x="235" y="40"/>
                  </a:cubicBezTo>
                  <a:cubicBezTo>
                    <a:pt x="235" y="41"/>
                    <a:pt x="235" y="41"/>
                    <a:pt x="235" y="41"/>
                  </a:cubicBezTo>
                  <a:cubicBezTo>
                    <a:pt x="235" y="42"/>
                    <a:pt x="235" y="42"/>
                    <a:pt x="235" y="42"/>
                  </a:cubicBezTo>
                  <a:cubicBezTo>
                    <a:pt x="236" y="43"/>
                    <a:pt x="236" y="43"/>
                    <a:pt x="236" y="43"/>
                  </a:cubicBezTo>
                  <a:cubicBezTo>
                    <a:pt x="237" y="42"/>
                    <a:pt x="237" y="42"/>
                    <a:pt x="237" y="42"/>
                  </a:cubicBezTo>
                  <a:cubicBezTo>
                    <a:pt x="237" y="42"/>
                    <a:pt x="237" y="42"/>
                    <a:pt x="237" y="42"/>
                  </a:cubicBezTo>
                  <a:cubicBezTo>
                    <a:pt x="239" y="42"/>
                    <a:pt x="239" y="42"/>
                    <a:pt x="239" y="42"/>
                  </a:cubicBezTo>
                  <a:cubicBezTo>
                    <a:pt x="240" y="42"/>
                    <a:pt x="240" y="42"/>
                    <a:pt x="240" y="42"/>
                  </a:cubicBezTo>
                  <a:cubicBezTo>
                    <a:pt x="240" y="43"/>
                    <a:pt x="240" y="43"/>
                    <a:pt x="240" y="43"/>
                  </a:cubicBezTo>
                  <a:cubicBezTo>
                    <a:pt x="242" y="42"/>
                    <a:pt x="242" y="42"/>
                    <a:pt x="242" y="42"/>
                  </a:cubicBezTo>
                  <a:cubicBezTo>
                    <a:pt x="242" y="43"/>
                    <a:pt x="242" y="43"/>
                    <a:pt x="242" y="43"/>
                  </a:cubicBezTo>
                  <a:cubicBezTo>
                    <a:pt x="241" y="43"/>
                    <a:pt x="241" y="43"/>
                    <a:pt x="241" y="43"/>
                  </a:cubicBezTo>
                  <a:cubicBezTo>
                    <a:pt x="241" y="44"/>
                    <a:pt x="241" y="44"/>
                    <a:pt x="241" y="44"/>
                  </a:cubicBezTo>
                  <a:cubicBezTo>
                    <a:pt x="241" y="44"/>
                    <a:pt x="241" y="44"/>
                    <a:pt x="241" y="44"/>
                  </a:cubicBezTo>
                  <a:cubicBezTo>
                    <a:pt x="242" y="44"/>
                    <a:pt x="242" y="44"/>
                    <a:pt x="242" y="44"/>
                  </a:cubicBezTo>
                  <a:cubicBezTo>
                    <a:pt x="243" y="45"/>
                    <a:pt x="243" y="45"/>
                    <a:pt x="243" y="45"/>
                  </a:cubicBezTo>
                  <a:cubicBezTo>
                    <a:pt x="243" y="46"/>
                    <a:pt x="243" y="46"/>
                    <a:pt x="243" y="46"/>
                  </a:cubicBezTo>
                  <a:cubicBezTo>
                    <a:pt x="244" y="46"/>
                    <a:pt x="244" y="46"/>
                    <a:pt x="244" y="46"/>
                  </a:cubicBezTo>
                  <a:cubicBezTo>
                    <a:pt x="244" y="46"/>
                    <a:pt x="244" y="46"/>
                    <a:pt x="244" y="46"/>
                  </a:cubicBezTo>
                  <a:cubicBezTo>
                    <a:pt x="244" y="47"/>
                    <a:pt x="244" y="47"/>
                    <a:pt x="244" y="47"/>
                  </a:cubicBezTo>
                  <a:cubicBezTo>
                    <a:pt x="244" y="48"/>
                    <a:pt x="244" y="48"/>
                    <a:pt x="244" y="48"/>
                  </a:cubicBezTo>
                  <a:cubicBezTo>
                    <a:pt x="243" y="50"/>
                    <a:pt x="243" y="50"/>
                    <a:pt x="243" y="50"/>
                  </a:cubicBezTo>
                  <a:close/>
                  <a:moveTo>
                    <a:pt x="238" y="44"/>
                  </a:moveTo>
                  <a:cubicBezTo>
                    <a:pt x="238" y="44"/>
                    <a:pt x="238" y="44"/>
                    <a:pt x="238" y="44"/>
                  </a:cubicBezTo>
                  <a:cubicBezTo>
                    <a:pt x="239" y="43"/>
                    <a:pt x="239" y="43"/>
                    <a:pt x="239" y="43"/>
                  </a:cubicBezTo>
                  <a:cubicBezTo>
                    <a:pt x="240" y="43"/>
                    <a:pt x="240" y="43"/>
                    <a:pt x="240" y="43"/>
                  </a:cubicBezTo>
                  <a:cubicBezTo>
                    <a:pt x="240" y="44"/>
                    <a:pt x="240" y="44"/>
                    <a:pt x="240" y="44"/>
                  </a:cubicBezTo>
                  <a:cubicBezTo>
                    <a:pt x="239" y="44"/>
                    <a:pt x="239" y="44"/>
                    <a:pt x="239" y="44"/>
                  </a:cubicBezTo>
                  <a:cubicBezTo>
                    <a:pt x="238" y="45"/>
                    <a:pt x="238" y="45"/>
                    <a:pt x="238" y="45"/>
                  </a:cubicBezTo>
                  <a:cubicBezTo>
                    <a:pt x="238" y="44"/>
                    <a:pt x="238" y="44"/>
                    <a:pt x="238" y="44"/>
                  </a:cubicBezTo>
                  <a:close/>
                  <a:moveTo>
                    <a:pt x="236" y="49"/>
                  </a:moveTo>
                  <a:cubicBezTo>
                    <a:pt x="237" y="48"/>
                    <a:pt x="237" y="48"/>
                    <a:pt x="237" y="48"/>
                  </a:cubicBezTo>
                  <a:cubicBezTo>
                    <a:pt x="238" y="48"/>
                    <a:pt x="238" y="48"/>
                    <a:pt x="238" y="48"/>
                  </a:cubicBezTo>
                  <a:cubicBezTo>
                    <a:pt x="239" y="48"/>
                    <a:pt x="239" y="48"/>
                    <a:pt x="239" y="48"/>
                  </a:cubicBezTo>
                  <a:cubicBezTo>
                    <a:pt x="241" y="50"/>
                    <a:pt x="241" y="50"/>
                    <a:pt x="241" y="50"/>
                  </a:cubicBezTo>
                  <a:cubicBezTo>
                    <a:pt x="240" y="50"/>
                    <a:pt x="240" y="50"/>
                    <a:pt x="240" y="50"/>
                  </a:cubicBezTo>
                  <a:cubicBezTo>
                    <a:pt x="241" y="52"/>
                    <a:pt x="241" y="52"/>
                    <a:pt x="241" y="52"/>
                  </a:cubicBezTo>
                  <a:cubicBezTo>
                    <a:pt x="240" y="52"/>
                    <a:pt x="240" y="52"/>
                    <a:pt x="240" y="52"/>
                  </a:cubicBezTo>
                  <a:cubicBezTo>
                    <a:pt x="239" y="51"/>
                    <a:pt x="239" y="51"/>
                    <a:pt x="239" y="51"/>
                  </a:cubicBezTo>
                  <a:cubicBezTo>
                    <a:pt x="238" y="52"/>
                    <a:pt x="238" y="52"/>
                    <a:pt x="238" y="52"/>
                  </a:cubicBezTo>
                  <a:cubicBezTo>
                    <a:pt x="238" y="52"/>
                    <a:pt x="238" y="52"/>
                    <a:pt x="238" y="52"/>
                  </a:cubicBezTo>
                  <a:cubicBezTo>
                    <a:pt x="237" y="51"/>
                    <a:pt x="237" y="51"/>
                    <a:pt x="237" y="51"/>
                  </a:cubicBezTo>
                  <a:cubicBezTo>
                    <a:pt x="236" y="50"/>
                    <a:pt x="236" y="50"/>
                    <a:pt x="236" y="50"/>
                  </a:cubicBezTo>
                  <a:cubicBezTo>
                    <a:pt x="236" y="49"/>
                    <a:pt x="236" y="49"/>
                    <a:pt x="236" y="49"/>
                  </a:cubicBezTo>
                  <a:close/>
                  <a:moveTo>
                    <a:pt x="225" y="56"/>
                  </a:moveTo>
                  <a:cubicBezTo>
                    <a:pt x="226" y="55"/>
                    <a:pt x="226" y="55"/>
                    <a:pt x="226" y="55"/>
                  </a:cubicBezTo>
                  <a:cubicBezTo>
                    <a:pt x="227" y="55"/>
                    <a:pt x="227" y="55"/>
                    <a:pt x="227" y="55"/>
                  </a:cubicBezTo>
                  <a:cubicBezTo>
                    <a:pt x="227" y="56"/>
                    <a:pt x="227" y="56"/>
                    <a:pt x="227" y="56"/>
                  </a:cubicBezTo>
                  <a:cubicBezTo>
                    <a:pt x="226" y="56"/>
                    <a:pt x="226" y="56"/>
                    <a:pt x="226" y="56"/>
                  </a:cubicBezTo>
                  <a:cubicBezTo>
                    <a:pt x="225" y="56"/>
                    <a:pt x="225" y="56"/>
                    <a:pt x="225" y="56"/>
                  </a:cubicBezTo>
                  <a:close/>
                  <a:moveTo>
                    <a:pt x="224" y="55"/>
                  </a:moveTo>
                  <a:cubicBezTo>
                    <a:pt x="224" y="54"/>
                    <a:pt x="224" y="54"/>
                    <a:pt x="224" y="54"/>
                  </a:cubicBezTo>
                  <a:cubicBezTo>
                    <a:pt x="224" y="53"/>
                    <a:pt x="224" y="53"/>
                    <a:pt x="224" y="53"/>
                  </a:cubicBezTo>
                  <a:cubicBezTo>
                    <a:pt x="224" y="52"/>
                    <a:pt x="224" y="52"/>
                    <a:pt x="224" y="52"/>
                  </a:cubicBezTo>
                  <a:cubicBezTo>
                    <a:pt x="224" y="51"/>
                    <a:pt x="224" y="51"/>
                    <a:pt x="224" y="51"/>
                  </a:cubicBezTo>
                  <a:cubicBezTo>
                    <a:pt x="225" y="50"/>
                    <a:pt x="225" y="50"/>
                    <a:pt x="225" y="50"/>
                  </a:cubicBezTo>
                  <a:cubicBezTo>
                    <a:pt x="225" y="50"/>
                    <a:pt x="225" y="50"/>
                    <a:pt x="225" y="50"/>
                  </a:cubicBezTo>
                  <a:cubicBezTo>
                    <a:pt x="226" y="50"/>
                    <a:pt x="226" y="50"/>
                    <a:pt x="226" y="50"/>
                  </a:cubicBezTo>
                  <a:cubicBezTo>
                    <a:pt x="226" y="49"/>
                    <a:pt x="226" y="49"/>
                    <a:pt x="226" y="49"/>
                  </a:cubicBezTo>
                  <a:cubicBezTo>
                    <a:pt x="226" y="48"/>
                    <a:pt x="226" y="48"/>
                    <a:pt x="226" y="48"/>
                  </a:cubicBezTo>
                  <a:cubicBezTo>
                    <a:pt x="226" y="47"/>
                    <a:pt x="226" y="47"/>
                    <a:pt x="226" y="47"/>
                  </a:cubicBezTo>
                  <a:cubicBezTo>
                    <a:pt x="227" y="47"/>
                    <a:pt x="227" y="47"/>
                    <a:pt x="227" y="47"/>
                  </a:cubicBezTo>
                  <a:cubicBezTo>
                    <a:pt x="227" y="47"/>
                    <a:pt x="227" y="47"/>
                    <a:pt x="227" y="47"/>
                  </a:cubicBezTo>
                  <a:cubicBezTo>
                    <a:pt x="228" y="48"/>
                    <a:pt x="228" y="48"/>
                    <a:pt x="228" y="48"/>
                  </a:cubicBezTo>
                  <a:cubicBezTo>
                    <a:pt x="228" y="49"/>
                    <a:pt x="228" y="49"/>
                    <a:pt x="228" y="49"/>
                  </a:cubicBezTo>
                  <a:cubicBezTo>
                    <a:pt x="227" y="50"/>
                    <a:pt x="227" y="50"/>
                    <a:pt x="227" y="50"/>
                  </a:cubicBezTo>
                  <a:cubicBezTo>
                    <a:pt x="227" y="51"/>
                    <a:pt x="227" y="51"/>
                    <a:pt x="227" y="51"/>
                  </a:cubicBezTo>
                  <a:cubicBezTo>
                    <a:pt x="227" y="52"/>
                    <a:pt x="227" y="52"/>
                    <a:pt x="227" y="52"/>
                  </a:cubicBezTo>
                  <a:cubicBezTo>
                    <a:pt x="227" y="52"/>
                    <a:pt x="227" y="52"/>
                    <a:pt x="227" y="52"/>
                  </a:cubicBezTo>
                  <a:cubicBezTo>
                    <a:pt x="227" y="54"/>
                    <a:pt x="227" y="54"/>
                    <a:pt x="227" y="54"/>
                  </a:cubicBezTo>
                  <a:cubicBezTo>
                    <a:pt x="225" y="55"/>
                    <a:pt x="225" y="55"/>
                    <a:pt x="225" y="55"/>
                  </a:cubicBezTo>
                  <a:cubicBezTo>
                    <a:pt x="224" y="55"/>
                    <a:pt x="224" y="55"/>
                    <a:pt x="224" y="55"/>
                  </a:cubicBezTo>
                  <a:close/>
                  <a:moveTo>
                    <a:pt x="214" y="36"/>
                  </a:moveTo>
                  <a:cubicBezTo>
                    <a:pt x="214" y="36"/>
                    <a:pt x="214" y="36"/>
                    <a:pt x="214" y="36"/>
                  </a:cubicBezTo>
                  <a:cubicBezTo>
                    <a:pt x="213" y="35"/>
                    <a:pt x="213" y="35"/>
                    <a:pt x="213" y="35"/>
                  </a:cubicBezTo>
                  <a:cubicBezTo>
                    <a:pt x="214" y="34"/>
                    <a:pt x="214" y="34"/>
                    <a:pt x="214" y="34"/>
                  </a:cubicBezTo>
                  <a:cubicBezTo>
                    <a:pt x="213" y="34"/>
                    <a:pt x="213" y="34"/>
                    <a:pt x="213" y="34"/>
                  </a:cubicBezTo>
                  <a:cubicBezTo>
                    <a:pt x="212" y="34"/>
                    <a:pt x="212" y="34"/>
                    <a:pt x="212" y="34"/>
                  </a:cubicBezTo>
                  <a:cubicBezTo>
                    <a:pt x="212" y="34"/>
                    <a:pt x="212" y="34"/>
                    <a:pt x="212" y="34"/>
                  </a:cubicBezTo>
                  <a:cubicBezTo>
                    <a:pt x="211" y="34"/>
                    <a:pt x="211" y="34"/>
                    <a:pt x="211" y="34"/>
                  </a:cubicBezTo>
                  <a:cubicBezTo>
                    <a:pt x="210" y="34"/>
                    <a:pt x="210" y="34"/>
                    <a:pt x="210" y="34"/>
                  </a:cubicBezTo>
                  <a:cubicBezTo>
                    <a:pt x="210" y="34"/>
                    <a:pt x="210" y="34"/>
                    <a:pt x="210" y="34"/>
                  </a:cubicBezTo>
                  <a:cubicBezTo>
                    <a:pt x="210" y="33"/>
                    <a:pt x="210" y="33"/>
                    <a:pt x="210" y="33"/>
                  </a:cubicBezTo>
                  <a:cubicBezTo>
                    <a:pt x="210" y="33"/>
                    <a:pt x="210" y="33"/>
                    <a:pt x="210" y="33"/>
                  </a:cubicBezTo>
                  <a:cubicBezTo>
                    <a:pt x="211" y="32"/>
                    <a:pt x="211" y="32"/>
                    <a:pt x="211" y="32"/>
                  </a:cubicBezTo>
                  <a:cubicBezTo>
                    <a:pt x="211" y="32"/>
                    <a:pt x="211" y="32"/>
                    <a:pt x="211" y="32"/>
                  </a:cubicBezTo>
                  <a:cubicBezTo>
                    <a:pt x="212" y="32"/>
                    <a:pt x="212" y="32"/>
                    <a:pt x="212" y="32"/>
                  </a:cubicBezTo>
                  <a:cubicBezTo>
                    <a:pt x="215" y="31"/>
                    <a:pt x="215" y="31"/>
                    <a:pt x="215" y="31"/>
                  </a:cubicBezTo>
                  <a:cubicBezTo>
                    <a:pt x="216" y="31"/>
                    <a:pt x="216" y="31"/>
                    <a:pt x="216" y="31"/>
                  </a:cubicBezTo>
                  <a:cubicBezTo>
                    <a:pt x="217" y="32"/>
                    <a:pt x="217" y="32"/>
                    <a:pt x="217" y="32"/>
                  </a:cubicBezTo>
                  <a:cubicBezTo>
                    <a:pt x="217" y="32"/>
                    <a:pt x="217" y="32"/>
                    <a:pt x="217" y="32"/>
                  </a:cubicBezTo>
                  <a:cubicBezTo>
                    <a:pt x="218" y="32"/>
                    <a:pt x="218" y="32"/>
                    <a:pt x="218" y="32"/>
                  </a:cubicBezTo>
                  <a:cubicBezTo>
                    <a:pt x="219" y="31"/>
                    <a:pt x="219" y="31"/>
                    <a:pt x="219" y="31"/>
                  </a:cubicBezTo>
                  <a:cubicBezTo>
                    <a:pt x="221" y="31"/>
                    <a:pt x="221" y="31"/>
                    <a:pt x="221" y="31"/>
                  </a:cubicBezTo>
                  <a:cubicBezTo>
                    <a:pt x="221" y="31"/>
                    <a:pt x="221" y="31"/>
                    <a:pt x="221" y="31"/>
                  </a:cubicBezTo>
                  <a:cubicBezTo>
                    <a:pt x="221" y="31"/>
                    <a:pt x="221" y="31"/>
                    <a:pt x="221" y="31"/>
                  </a:cubicBezTo>
                  <a:cubicBezTo>
                    <a:pt x="222" y="31"/>
                    <a:pt x="222" y="31"/>
                    <a:pt x="222" y="31"/>
                  </a:cubicBezTo>
                  <a:cubicBezTo>
                    <a:pt x="222" y="32"/>
                    <a:pt x="222" y="32"/>
                    <a:pt x="222" y="32"/>
                  </a:cubicBezTo>
                  <a:cubicBezTo>
                    <a:pt x="223" y="32"/>
                    <a:pt x="223" y="32"/>
                    <a:pt x="223" y="32"/>
                  </a:cubicBezTo>
                  <a:cubicBezTo>
                    <a:pt x="223" y="33"/>
                    <a:pt x="223" y="33"/>
                    <a:pt x="223" y="33"/>
                  </a:cubicBezTo>
                  <a:cubicBezTo>
                    <a:pt x="222" y="34"/>
                    <a:pt x="222" y="34"/>
                    <a:pt x="222" y="34"/>
                  </a:cubicBezTo>
                  <a:cubicBezTo>
                    <a:pt x="222" y="35"/>
                    <a:pt x="222" y="35"/>
                    <a:pt x="222" y="35"/>
                  </a:cubicBezTo>
                  <a:cubicBezTo>
                    <a:pt x="222" y="37"/>
                    <a:pt x="222" y="37"/>
                    <a:pt x="222" y="37"/>
                  </a:cubicBezTo>
                  <a:cubicBezTo>
                    <a:pt x="221" y="37"/>
                    <a:pt x="221" y="37"/>
                    <a:pt x="221" y="37"/>
                  </a:cubicBezTo>
                  <a:cubicBezTo>
                    <a:pt x="220" y="38"/>
                    <a:pt x="220" y="38"/>
                    <a:pt x="220" y="38"/>
                  </a:cubicBezTo>
                  <a:cubicBezTo>
                    <a:pt x="219" y="38"/>
                    <a:pt x="219" y="38"/>
                    <a:pt x="219" y="38"/>
                  </a:cubicBezTo>
                  <a:cubicBezTo>
                    <a:pt x="218" y="38"/>
                    <a:pt x="218" y="38"/>
                    <a:pt x="218" y="38"/>
                  </a:cubicBezTo>
                  <a:cubicBezTo>
                    <a:pt x="218" y="37"/>
                    <a:pt x="218" y="37"/>
                    <a:pt x="218" y="37"/>
                  </a:cubicBezTo>
                  <a:cubicBezTo>
                    <a:pt x="217" y="38"/>
                    <a:pt x="217" y="38"/>
                    <a:pt x="217" y="38"/>
                  </a:cubicBezTo>
                  <a:cubicBezTo>
                    <a:pt x="216" y="36"/>
                    <a:pt x="216" y="36"/>
                    <a:pt x="216" y="36"/>
                  </a:cubicBezTo>
                  <a:cubicBezTo>
                    <a:pt x="216" y="36"/>
                    <a:pt x="216" y="36"/>
                    <a:pt x="216" y="36"/>
                  </a:cubicBezTo>
                  <a:cubicBezTo>
                    <a:pt x="215" y="35"/>
                    <a:pt x="215" y="35"/>
                    <a:pt x="215" y="35"/>
                  </a:cubicBezTo>
                  <a:cubicBezTo>
                    <a:pt x="215" y="35"/>
                    <a:pt x="215" y="35"/>
                    <a:pt x="215" y="35"/>
                  </a:cubicBezTo>
                  <a:cubicBezTo>
                    <a:pt x="215" y="36"/>
                    <a:pt x="215" y="36"/>
                    <a:pt x="215" y="36"/>
                  </a:cubicBezTo>
                  <a:cubicBezTo>
                    <a:pt x="214" y="36"/>
                    <a:pt x="214" y="36"/>
                    <a:pt x="214" y="36"/>
                  </a:cubicBezTo>
                  <a:close/>
                  <a:moveTo>
                    <a:pt x="202" y="42"/>
                  </a:moveTo>
                  <a:cubicBezTo>
                    <a:pt x="203" y="42"/>
                    <a:pt x="203" y="42"/>
                    <a:pt x="203" y="42"/>
                  </a:cubicBezTo>
                  <a:cubicBezTo>
                    <a:pt x="203" y="41"/>
                    <a:pt x="203" y="41"/>
                    <a:pt x="203" y="41"/>
                  </a:cubicBezTo>
                  <a:cubicBezTo>
                    <a:pt x="204" y="40"/>
                    <a:pt x="204" y="40"/>
                    <a:pt x="204" y="40"/>
                  </a:cubicBezTo>
                  <a:cubicBezTo>
                    <a:pt x="204" y="39"/>
                    <a:pt x="204" y="39"/>
                    <a:pt x="204" y="39"/>
                  </a:cubicBezTo>
                  <a:cubicBezTo>
                    <a:pt x="205" y="39"/>
                    <a:pt x="205" y="39"/>
                    <a:pt x="205" y="39"/>
                  </a:cubicBezTo>
                  <a:cubicBezTo>
                    <a:pt x="206" y="39"/>
                    <a:pt x="206" y="39"/>
                    <a:pt x="206" y="39"/>
                  </a:cubicBezTo>
                  <a:cubicBezTo>
                    <a:pt x="206" y="39"/>
                    <a:pt x="206" y="39"/>
                    <a:pt x="206" y="39"/>
                  </a:cubicBezTo>
                  <a:cubicBezTo>
                    <a:pt x="208" y="38"/>
                    <a:pt x="208" y="38"/>
                    <a:pt x="208" y="38"/>
                  </a:cubicBezTo>
                  <a:cubicBezTo>
                    <a:pt x="209" y="38"/>
                    <a:pt x="209" y="38"/>
                    <a:pt x="209" y="38"/>
                  </a:cubicBezTo>
                  <a:cubicBezTo>
                    <a:pt x="210" y="38"/>
                    <a:pt x="210" y="38"/>
                    <a:pt x="210" y="38"/>
                  </a:cubicBezTo>
                  <a:cubicBezTo>
                    <a:pt x="210" y="39"/>
                    <a:pt x="210" y="39"/>
                    <a:pt x="210" y="39"/>
                  </a:cubicBezTo>
                  <a:cubicBezTo>
                    <a:pt x="211" y="39"/>
                    <a:pt x="211" y="39"/>
                    <a:pt x="211" y="39"/>
                  </a:cubicBezTo>
                  <a:cubicBezTo>
                    <a:pt x="212" y="39"/>
                    <a:pt x="212" y="39"/>
                    <a:pt x="212" y="39"/>
                  </a:cubicBezTo>
                  <a:cubicBezTo>
                    <a:pt x="213" y="39"/>
                    <a:pt x="213" y="39"/>
                    <a:pt x="213" y="39"/>
                  </a:cubicBezTo>
                  <a:cubicBezTo>
                    <a:pt x="213" y="39"/>
                    <a:pt x="213" y="39"/>
                    <a:pt x="213" y="39"/>
                  </a:cubicBezTo>
                  <a:cubicBezTo>
                    <a:pt x="214" y="39"/>
                    <a:pt x="214" y="39"/>
                    <a:pt x="214" y="39"/>
                  </a:cubicBezTo>
                  <a:cubicBezTo>
                    <a:pt x="215" y="39"/>
                    <a:pt x="215" y="39"/>
                    <a:pt x="215" y="39"/>
                  </a:cubicBezTo>
                  <a:cubicBezTo>
                    <a:pt x="216" y="40"/>
                    <a:pt x="216" y="40"/>
                    <a:pt x="216" y="40"/>
                  </a:cubicBezTo>
                  <a:cubicBezTo>
                    <a:pt x="217" y="40"/>
                    <a:pt x="217" y="40"/>
                    <a:pt x="217" y="40"/>
                  </a:cubicBezTo>
                  <a:cubicBezTo>
                    <a:pt x="217" y="40"/>
                    <a:pt x="217" y="40"/>
                    <a:pt x="217" y="40"/>
                  </a:cubicBezTo>
                  <a:cubicBezTo>
                    <a:pt x="216" y="41"/>
                    <a:pt x="216" y="41"/>
                    <a:pt x="216" y="41"/>
                  </a:cubicBezTo>
                  <a:cubicBezTo>
                    <a:pt x="215" y="41"/>
                    <a:pt x="215" y="41"/>
                    <a:pt x="215" y="41"/>
                  </a:cubicBezTo>
                  <a:cubicBezTo>
                    <a:pt x="213" y="42"/>
                    <a:pt x="213" y="42"/>
                    <a:pt x="213" y="42"/>
                  </a:cubicBezTo>
                  <a:cubicBezTo>
                    <a:pt x="213" y="42"/>
                    <a:pt x="213" y="42"/>
                    <a:pt x="213" y="42"/>
                  </a:cubicBezTo>
                  <a:cubicBezTo>
                    <a:pt x="211" y="43"/>
                    <a:pt x="211" y="43"/>
                    <a:pt x="211" y="43"/>
                  </a:cubicBezTo>
                  <a:cubicBezTo>
                    <a:pt x="211" y="43"/>
                    <a:pt x="211" y="43"/>
                    <a:pt x="211" y="43"/>
                  </a:cubicBezTo>
                  <a:cubicBezTo>
                    <a:pt x="212" y="43"/>
                    <a:pt x="212" y="43"/>
                    <a:pt x="212" y="43"/>
                  </a:cubicBezTo>
                  <a:cubicBezTo>
                    <a:pt x="213" y="43"/>
                    <a:pt x="213" y="43"/>
                    <a:pt x="213" y="43"/>
                  </a:cubicBezTo>
                  <a:cubicBezTo>
                    <a:pt x="213" y="44"/>
                    <a:pt x="213" y="44"/>
                    <a:pt x="213" y="44"/>
                  </a:cubicBezTo>
                  <a:cubicBezTo>
                    <a:pt x="212" y="45"/>
                    <a:pt x="212" y="45"/>
                    <a:pt x="212" y="45"/>
                  </a:cubicBezTo>
                  <a:cubicBezTo>
                    <a:pt x="212" y="46"/>
                    <a:pt x="212" y="46"/>
                    <a:pt x="212" y="46"/>
                  </a:cubicBezTo>
                  <a:cubicBezTo>
                    <a:pt x="211" y="46"/>
                    <a:pt x="211" y="46"/>
                    <a:pt x="211" y="46"/>
                  </a:cubicBezTo>
                  <a:cubicBezTo>
                    <a:pt x="211" y="46"/>
                    <a:pt x="211" y="46"/>
                    <a:pt x="211" y="46"/>
                  </a:cubicBezTo>
                  <a:cubicBezTo>
                    <a:pt x="210" y="47"/>
                    <a:pt x="210" y="47"/>
                    <a:pt x="210" y="47"/>
                  </a:cubicBezTo>
                  <a:cubicBezTo>
                    <a:pt x="209" y="47"/>
                    <a:pt x="209" y="47"/>
                    <a:pt x="209" y="47"/>
                  </a:cubicBezTo>
                  <a:cubicBezTo>
                    <a:pt x="208" y="47"/>
                    <a:pt x="208" y="47"/>
                    <a:pt x="208" y="47"/>
                  </a:cubicBezTo>
                  <a:cubicBezTo>
                    <a:pt x="207" y="47"/>
                    <a:pt x="207" y="47"/>
                    <a:pt x="207" y="47"/>
                  </a:cubicBezTo>
                  <a:cubicBezTo>
                    <a:pt x="207" y="47"/>
                    <a:pt x="207" y="47"/>
                    <a:pt x="207" y="47"/>
                  </a:cubicBezTo>
                  <a:cubicBezTo>
                    <a:pt x="206" y="47"/>
                    <a:pt x="206" y="47"/>
                    <a:pt x="206" y="47"/>
                  </a:cubicBezTo>
                  <a:cubicBezTo>
                    <a:pt x="205" y="47"/>
                    <a:pt x="205" y="47"/>
                    <a:pt x="205" y="47"/>
                  </a:cubicBezTo>
                  <a:cubicBezTo>
                    <a:pt x="204" y="47"/>
                    <a:pt x="204" y="47"/>
                    <a:pt x="204" y="47"/>
                  </a:cubicBezTo>
                  <a:cubicBezTo>
                    <a:pt x="204" y="46"/>
                    <a:pt x="204" y="46"/>
                    <a:pt x="204" y="46"/>
                  </a:cubicBezTo>
                  <a:cubicBezTo>
                    <a:pt x="204" y="46"/>
                    <a:pt x="204" y="46"/>
                    <a:pt x="204" y="46"/>
                  </a:cubicBezTo>
                  <a:cubicBezTo>
                    <a:pt x="204" y="45"/>
                    <a:pt x="204" y="45"/>
                    <a:pt x="204" y="45"/>
                  </a:cubicBezTo>
                  <a:cubicBezTo>
                    <a:pt x="203" y="44"/>
                    <a:pt x="203" y="44"/>
                    <a:pt x="203" y="44"/>
                  </a:cubicBezTo>
                  <a:cubicBezTo>
                    <a:pt x="202" y="44"/>
                    <a:pt x="202" y="44"/>
                    <a:pt x="202" y="44"/>
                  </a:cubicBezTo>
                  <a:cubicBezTo>
                    <a:pt x="202" y="43"/>
                    <a:pt x="202" y="43"/>
                    <a:pt x="202" y="43"/>
                  </a:cubicBezTo>
                  <a:cubicBezTo>
                    <a:pt x="202" y="42"/>
                    <a:pt x="202" y="42"/>
                    <a:pt x="202" y="42"/>
                  </a:cubicBezTo>
                  <a:close/>
                  <a:moveTo>
                    <a:pt x="201" y="40"/>
                  </a:moveTo>
                  <a:cubicBezTo>
                    <a:pt x="201" y="40"/>
                    <a:pt x="201" y="40"/>
                    <a:pt x="201" y="40"/>
                  </a:cubicBezTo>
                  <a:cubicBezTo>
                    <a:pt x="203" y="40"/>
                    <a:pt x="203" y="40"/>
                    <a:pt x="203" y="40"/>
                  </a:cubicBezTo>
                  <a:cubicBezTo>
                    <a:pt x="203" y="39"/>
                    <a:pt x="203" y="39"/>
                    <a:pt x="203" y="39"/>
                  </a:cubicBezTo>
                  <a:cubicBezTo>
                    <a:pt x="203" y="38"/>
                    <a:pt x="203" y="38"/>
                    <a:pt x="203" y="38"/>
                  </a:cubicBezTo>
                  <a:cubicBezTo>
                    <a:pt x="204" y="37"/>
                    <a:pt x="204" y="37"/>
                    <a:pt x="204" y="37"/>
                  </a:cubicBezTo>
                  <a:cubicBezTo>
                    <a:pt x="203" y="37"/>
                    <a:pt x="203" y="37"/>
                    <a:pt x="203" y="37"/>
                  </a:cubicBezTo>
                  <a:cubicBezTo>
                    <a:pt x="204" y="36"/>
                    <a:pt x="204" y="36"/>
                    <a:pt x="204" y="36"/>
                  </a:cubicBezTo>
                  <a:cubicBezTo>
                    <a:pt x="203" y="36"/>
                    <a:pt x="203" y="36"/>
                    <a:pt x="203" y="36"/>
                  </a:cubicBezTo>
                  <a:cubicBezTo>
                    <a:pt x="203" y="36"/>
                    <a:pt x="203" y="36"/>
                    <a:pt x="203" y="36"/>
                  </a:cubicBezTo>
                  <a:cubicBezTo>
                    <a:pt x="202" y="35"/>
                    <a:pt x="202" y="35"/>
                    <a:pt x="202" y="35"/>
                  </a:cubicBezTo>
                  <a:cubicBezTo>
                    <a:pt x="201" y="36"/>
                    <a:pt x="201" y="36"/>
                    <a:pt x="201" y="36"/>
                  </a:cubicBezTo>
                  <a:cubicBezTo>
                    <a:pt x="201" y="36"/>
                    <a:pt x="201" y="36"/>
                    <a:pt x="201" y="36"/>
                  </a:cubicBezTo>
                  <a:cubicBezTo>
                    <a:pt x="200" y="37"/>
                    <a:pt x="200" y="37"/>
                    <a:pt x="200" y="37"/>
                  </a:cubicBezTo>
                  <a:cubicBezTo>
                    <a:pt x="200" y="38"/>
                    <a:pt x="200" y="38"/>
                    <a:pt x="200" y="38"/>
                  </a:cubicBezTo>
                  <a:cubicBezTo>
                    <a:pt x="200" y="38"/>
                    <a:pt x="200" y="38"/>
                    <a:pt x="200" y="38"/>
                  </a:cubicBezTo>
                  <a:cubicBezTo>
                    <a:pt x="201" y="40"/>
                    <a:pt x="201" y="40"/>
                    <a:pt x="201" y="40"/>
                  </a:cubicBezTo>
                  <a:close/>
                  <a:moveTo>
                    <a:pt x="276" y="99"/>
                  </a:moveTo>
                  <a:cubicBezTo>
                    <a:pt x="277" y="99"/>
                    <a:pt x="277" y="99"/>
                    <a:pt x="277" y="99"/>
                  </a:cubicBezTo>
                  <a:cubicBezTo>
                    <a:pt x="277" y="99"/>
                    <a:pt x="277" y="99"/>
                    <a:pt x="277" y="99"/>
                  </a:cubicBezTo>
                  <a:cubicBezTo>
                    <a:pt x="278" y="99"/>
                    <a:pt x="278" y="99"/>
                    <a:pt x="278" y="99"/>
                  </a:cubicBezTo>
                  <a:cubicBezTo>
                    <a:pt x="278" y="99"/>
                    <a:pt x="278" y="99"/>
                    <a:pt x="278" y="99"/>
                  </a:cubicBezTo>
                  <a:cubicBezTo>
                    <a:pt x="279" y="100"/>
                    <a:pt x="279" y="100"/>
                    <a:pt x="279" y="100"/>
                  </a:cubicBezTo>
                  <a:cubicBezTo>
                    <a:pt x="279" y="100"/>
                    <a:pt x="279" y="100"/>
                    <a:pt x="279" y="100"/>
                  </a:cubicBezTo>
                  <a:cubicBezTo>
                    <a:pt x="281" y="99"/>
                    <a:pt x="281" y="99"/>
                    <a:pt x="281" y="99"/>
                  </a:cubicBezTo>
                  <a:cubicBezTo>
                    <a:pt x="282" y="99"/>
                    <a:pt x="282" y="99"/>
                    <a:pt x="282" y="99"/>
                  </a:cubicBezTo>
                  <a:cubicBezTo>
                    <a:pt x="283" y="99"/>
                    <a:pt x="283" y="99"/>
                    <a:pt x="283" y="99"/>
                  </a:cubicBezTo>
                  <a:cubicBezTo>
                    <a:pt x="284" y="99"/>
                    <a:pt x="284" y="99"/>
                    <a:pt x="284" y="99"/>
                  </a:cubicBezTo>
                  <a:cubicBezTo>
                    <a:pt x="284" y="100"/>
                    <a:pt x="284" y="100"/>
                    <a:pt x="284" y="100"/>
                  </a:cubicBezTo>
                  <a:cubicBezTo>
                    <a:pt x="285" y="99"/>
                    <a:pt x="285" y="99"/>
                    <a:pt x="285" y="99"/>
                  </a:cubicBezTo>
                  <a:cubicBezTo>
                    <a:pt x="285" y="99"/>
                    <a:pt x="285" y="99"/>
                    <a:pt x="285" y="99"/>
                  </a:cubicBezTo>
                  <a:cubicBezTo>
                    <a:pt x="285" y="98"/>
                    <a:pt x="285" y="98"/>
                    <a:pt x="285" y="98"/>
                  </a:cubicBezTo>
                  <a:cubicBezTo>
                    <a:pt x="286" y="98"/>
                    <a:pt x="286" y="98"/>
                    <a:pt x="286" y="98"/>
                  </a:cubicBezTo>
                  <a:cubicBezTo>
                    <a:pt x="286" y="97"/>
                    <a:pt x="286" y="97"/>
                    <a:pt x="286" y="97"/>
                  </a:cubicBezTo>
                  <a:cubicBezTo>
                    <a:pt x="285" y="96"/>
                    <a:pt x="285" y="96"/>
                    <a:pt x="285" y="96"/>
                  </a:cubicBezTo>
                  <a:cubicBezTo>
                    <a:pt x="285" y="95"/>
                    <a:pt x="285" y="95"/>
                    <a:pt x="285" y="95"/>
                  </a:cubicBezTo>
                  <a:cubicBezTo>
                    <a:pt x="286" y="96"/>
                    <a:pt x="286" y="96"/>
                    <a:pt x="286" y="96"/>
                  </a:cubicBezTo>
                  <a:cubicBezTo>
                    <a:pt x="286" y="96"/>
                    <a:pt x="286" y="96"/>
                    <a:pt x="286" y="96"/>
                  </a:cubicBezTo>
                  <a:cubicBezTo>
                    <a:pt x="287" y="97"/>
                    <a:pt x="287" y="97"/>
                    <a:pt x="287" y="97"/>
                  </a:cubicBezTo>
                  <a:cubicBezTo>
                    <a:pt x="287" y="97"/>
                    <a:pt x="287" y="97"/>
                    <a:pt x="287" y="97"/>
                  </a:cubicBezTo>
                  <a:cubicBezTo>
                    <a:pt x="288" y="97"/>
                    <a:pt x="288" y="97"/>
                    <a:pt x="288" y="97"/>
                  </a:cubicBezTo>
                  <a:cubicBezTo>
                    <a:pt x="288" y="97"/>
                    <a:pt x="288" y="97"/>
                    <a:pt x="288" y="97"/>
                  </a:cubicBezTo>
                  <a:cubicBezTo>
                    <a:pt x="289" y="97"/>
                    <a:pt x="289" y="97"/>
                    <a:pt x="289" y="97"/>
                  </a:cubicBezTo>
                  <a:cubicBezTo>
                    <a:pt x="289" y="97"/>
                    <a:pt x="289" y="97"/>
                    <a:pt x="289" y="97"/>
                  </a:cubicBezTo>
                  <a:cubicBezTo>
                    <a:pt x="289" y="96"/>
                    <a:pt x="289" y="96"/>
                    <a:pt x="289" y="96"/>
                  </a:cubicBezTo>
                  <a:cubicBezTo>
                    <a:pt x="289" y="95"/>
                    <a:pt x="289" y="95"/>
                    <a:pt x="289" y="95"/>
                  </a:cubicBezTo>
                  <a:cubicBezTo>
                    <a:pt x="288" y="95"/>
                    <a:pt x="288" y="95"/>
                    <a:pt x="288" y="95"/>
                  </a:cubicBezTo>
                  <a:cubicBezTo>
                    <a:pt x="287" y="95"/>
                    <a:pt x="287" y="95"/>
                    <a:pt x="287" y="95"/>
                  </a:cubicBezTo>
                  <a:cubicBezTo>
                    <a:pt x="286" y="95"/>
                    <a:pt x="286" y="95"/>
                    <a:pt x="286" y="95"/>
                  </a:cubicBezTo>
                  <a:cubicBezTo>
                    <a:pt x="286" y="95"/>
                    <a:pt x="286" y="95"/>
                    <a:pt x="286" y="95"/>
                  </a:cubicBezTo>
                  <a:cubicBezTo>
                    <a:pt x="286" y="94"/>
                    <a:pt x="286" y="94"/>
                    <a:pt x="286" y="94"/>
                  </a:cubicBezTo>
                  <a:cubicBezTo>
                    <a:pt x="287" y="94"/>
                    <a:pt x="287" y="94"/>
                    <a:pt x="287" y="94"/>
                  </a:cubicBezTo>
                  <a:cubicBezTo>
                    <a:pt x="288" y="94"/>
                    <a:pt x="288" y="94"/>
                    <a:pt x="288" y="94"/>
                  </a:cubicBezTo>
                  <a:cubicBezTo>
                    <a:pt x="288" y="93"/>
                    <a:pt x="288" y="93"/>
                    <a:pt x="288" y="93"/>
                  </a:cubicBezTo>
                  <a:cubicBezTo>
                    <a:pt x="289" y="94"/>
                    <a:pt x="289" y="94"/>
                    <a:pt x="289" y="94"/>
                  </a:cubicBezTo>
                  <a:cubicBezTo>
                    <a:pt x="289" y="94"/>
                    <a:pt x="289" y="94"/>
                    <a:pt x="289" y="94"/>
                  </a:cubicBezTo>
                  <a:cubicBezTo>
                    <a:pt x="290" y="93"/>
                    <a:pt x="290" y="93"/>
                    <a:pt x="290" y="93"/>
                  </a:cubicBezTo>
                  <a:cubicBezTo>
                    <a:pt x="290" y="93"/>
                    <a:pt x="290" y="93"/>
                    <a:pt x="290" y="93"/>
                  </a:cubicBezTo>
                  <a:cubicBezTo>
                    <a:pt x="290" y="92"/>
                    <a:pt x="290" y="92"/>
                    <a:pt x="290" y="92"/>
                  </a:cubicBezTo>
                  <a:cubicBezTo>
                    <a:pt x="290" y="91"/>
                    <a:pt x="290" y="91"/>
                    <a:pt x="290" y="91"/>
                  </a:cubicBezTo>
                  <a:cubicBezTo>
                    <a:pt x="290" y="91"/>
                    <a:pt x="290" y="91"/>
                    <a:pt x="290" y="91"/>
                  </a:cubicBezTo>
                  <a:cubicBezTo>
                    <a:pt x="291" y="91"/>
                    <a:pt x="291" y="91"/>
                    <a:pt x="291" y="91"/>
                  </a:cubicBezTo>
                  <a:cubicBezTo>
                    <a:pt x="289" y="91"/>
                    <a:pt x="289" y="91"/>
                    <a:pt x="289" y="91"/>
                  </a:cubicBezTo>
                  <a:cubicBezTo>
                    <a:pt x="289" y="91"/>
                    <a:pt x="289" y="91"/>
                    <a:pt x="289" y="91"/>
                  </a:cubicBezTo>
                  <a:cubicBezTo>
                    <a:pt x="289" y="90"/>
                    <a:pt x="289" y="90"/>
                    <a:pt x="289" y="90"/>
                  </a:cubicBezTo>
                  <a:cubicBezTo>
                    <a:pt x="289" y="90"/>
                    <a:pt x="289" y="90"/>
                    <a:pt x="289" y="90"/>
                  </a:cubicBezTo>
                  <a:cubicBezTo>
                    <a:pt x="290" y="89"/>
                    <a:pt x="290" y="89"/>
                    <a:pt x="290" y="89"/>
                  </a:cubicBezTo>
                  <a:cubicBezTo>
                    <a:pt x="289" y="89"/>
                    <a:pt x="289" y="89"/>
                    <a:pt x="289" y="89"/>
                  </a:cubicBezTo>
                  <a:cubicBezTo>
                    <a:pt x="287" y="89"/>
                    <a:pt x="287" y="89"/>
                    <a:pt x="287" y="89"/>
                  </a:cubicBezTo>
                  <a:cubicBezTo>
                    <a:pt x="287" y="88"/>
                    <a:pt x="287" y="88"/>
                    <a:pt x="287" y="88"/>
                  </a:cubicBezTo>
                  <a:cubicBezTo>
                    <a:pt x="287" y="88"/>
                    <a:pt x="287" y="88"/>
                    <a:pt x="287" y="88"/>
                  </a:cubicBezTo>
                  <a:cubicBezTo>
                    <a:pt x="287" y="88"/>
                    <a:pt x="287" y="88"/>
                    <a:pt x="287" y="88"/>
                  </a:cubicBezTo>
                  <a:cubicBezTo>
                    <a:pt x="287" y="87"/>
                    <a:pt x="287" y="87"/>
                    <a:pt x="287" y="87"/>
                  </a:cubicBezTo>
                  <a:cubicBezTo>
                    <a:pt x="286" y="86"/>
                    <a:pt x="286" y="86"/>
                    <a:pt x="286" y="86"/>
                  </a:cubicBezTo>
                  <a:cubicBezTo>
                    <a:pt x="285" y="86"/>
                    <a:pt x="285" y="86"/>
                    <a:pt x="285" y="86"/>
                  </a:cubicBezTo>
                  <a:cubicBezTo>
                    <a:pt x="284" y="86"/>
                    <a:pt x="284" y="86"/>
                    <a:pt x="284" y="86"/>
                  </a:cubicBezTo>
                  <a:cubicBezTo>
                    <a:pt x="283" y="86"/>
                    <a:pt x="283" y="86"/>
                    <a:pt x="283" y="86"/>
                  </a:cubicBezTo>
                  <a:cubicBezTo>
                    <a:pt x="282" y="87"/>
                    <a:pt x="282" y="87"/>
                    <a:pt x="282" y="87"/>
                  </a:cubicBezTo>
                  <a:cubicBezTo>
                    <a:pt x="280" y="86"/>
                    <a:pt x="280" y="86"/>
                    <a:pt x="280" y="86"/>
                  </a:cubicBezTo>
                  <a:cubicBezTo>
                    <a:pt x="280" y="85"/>
                    <a:pt x="280" y="85"/>
                    <a:pt x="280" y="85"/>
                  </a:cubicBezTo>
                  <a:cubicBezTo>
                    <a:pt x="279" y="85"/>
                    <a:pt x="279" y="85"/>
                    <a:pt x="279" y="85"/>
                  </a:cubicBezTo>
                  <a:cubicBezTo>
                    <a:pt x="279" y="85"/>
                    <a:pt x="279" y="85"/>
                    <a:pt x="279" y="85"/>
                  </a:cubicBezTo>
                  <a:cubicBezTo>
                    <a:pt x="278" y="85"/>
                    <a:pt x="278" y="85"/>
                    <a:pt x="278" y="85"/>
                  </a:cubicBezTo>
                  <a:cubicBezTo>
                    <a:pt x="278" y="85"/>
                    <a:pt x="278" y="85"/>
                    <a:pt x="278" y="85"/>
                  </a:cubicBezTo>
                  <a:cubicBezTo>
                    <a:pt x="277" y="85"/>
                    <a:pt x="277" y="85"/>
                    <a:pt x="277" y="85"/>
                  </a:cubicBezTo>
                  <a:cubicBezTo>
                    <a:pt x="276" y="86"/>
                    <a:pt x="276" y="86"/>
                    <a:pt x="276" y="86"/>
                  </a:cubicBezTo>
                  <a:cubicBezTo>
                    <a:pt x="276" y="86"/>
                    <a:pt x="276" y="86"/>
                    <a:pt x="276" y="86"/>
                  </a:cubicBezTo>
                  <a:cubicBezTo>
                    <a:pt x="275" y="85"/>
                    <a:pt x="275" y="85"/>
                    <a:pt x="275" y="85"/>
                  </a:cubicBezTo>
                  <a:cubicBezTo>
                    <a:pt x="274" y="86"/>
                    <a:pt x="274" y="86"/>
                    <a:pt x="274" y="86"/>
                  </a:cubicBezTo>
                  <a:cubicBezTo>
                    <a:pt x="273" y="86"/>
                    <a:pt x="273" y="86"/>
                    <a:pt x="273" y="86"/>
                  </a:cubicBezTo>
                  <a:cubicBezTo>
                    <a:pt x="273" y="86"/>
                    <a:pt x="273" y="86"/>
                    <a:pt x="273" y="86"/>
                  </a:cubicBezTo>
                  <a:cubicBezTo>
                    <a:pt x="273" y="87"/>
                    <a:pt x="273" y="87"/>
                    <a:pt x="273" y="87"/>
                  </a:cubicBezTo>
                  <a:cubicBezTo>
                    <a:pt x="273" y="86"/>
                    <a:pt x="273" y="86"/>
                    <a:pt x="273" y="86"/>
                  </a:cubicBezTo>
                  <a:cubicBezTo>
                    <a:pt x="273" y="86"/>
                    <a:pt x="273" y="86"/>
                    <a:pt x="273" y="86"/>
                  </a:cubicBezTo>
                  <a:cubicBezTo>
                    <a:pt x="272" y="86"/>
                    <a:pt x="272" y="86"/>
                    <a:pt x="272" y="86"/>
                  </a:cubicBezTo>
                  <a:cubicBezTo>
                    <a:pt x="270" y="86"/>
                    <a:pt x="270" y="86"/>
                    <a:pt x="270" y="86"/>
                  </a:cubicBezTo>
                  <a:cubicBezTo>
                    <a:pt x="270" y="86"/>
                    <a:pt x="270" y="86"/>
                    <a:pt x="270" y="86"/>
                  </a:cubicBezTo>
                  <a:cubicBezTo>
                    <a:pt x="270" y="86"/>
                    <a:pt x="270" y="86"/>
                    <a:pt x="270" y="86"/>
                  </a:cubicBezTo>
                  <a:cubicBezTo>
                    <a:pt x="270" y="87"/>
                    <a:pt x="270" y="87"/>
                    <a:pt x="270" y="87"/>
                  </a:cubicBezTo>
                  <a:cubicBezTo>
                    <a:pt x="271" y="88"/>
                    <a:pt x="271" y="88"/>
                    <a:pt x="271" y="88"/>
                  </a:cubicBezTo>
                  <a:cubicBezTo>
                    <a:pt x="270" y="87"/>
                    <a:pt x="270" y="87"/>
                    <a:pt x="270" y="87"/>
                  </a:cubicBezTo>
                  <a:cubicBezTo>
                    <a:pt x="270" y="87"/>
                    <a:pt x="270" y="87"/>
                    <a:pt x="270" y="87"/>
                  </a:cubicBezTo>
                  <a:cubicBezTo>
                    <a:pt x="269" y="87"/>
                    <a:pt x="269" y="87"/>
                    <a:pt x="269" y="87"/>
                  </a:cubicBezTo>
                  <a:cubicBezTo>
                    <a:pt x="268" y="87"/>
                    <a:pt x="268" y="87"/>
                    <a:pt x="268" y="87"/>
                  </a:cubicBezTo>
                  <a:cubicBezTo>
                    <a:pt x="267" y="87"/>
                    <a:pt x="267" y="87"/>
                    <a:pt x="267" y="87"/>
                  </a:cubicBezTo>
                  <a:cubicBezTo>
                    <a:pt x="268" y="86"/>
                    <a:pt x="268" y="86"/>
                    <a:pt x="268" y="86"/>
                  </a:cubicBezTo>
                  <a:cubicBezTo>
                    <a:pt x="268" y="86"/>
                    <a:pt x="268" y="86"/>
                    <a:pt x="268" y="86"/>
                  </a:cubicBezTo>
                  <a:cubicBezTo>
                    <a:pt x="267" y="85"/>
                    <a:pt x="267" y="85"/>
                    <a:pt x="267" y="85"/>
                  </a:cubicBezTo>
                  <a:cubicBezTo>
                    <a:pt x="267" y="84"/>
                    <a:pt x="267" y="84"/>
                    <a:pt x="267" y="84"/>
                  </a:cubicBezTo>
                  <a:cubicBezTo>
                    <a:pt x="267" y="84"/>
                    <a:pt x="267" y="84"/>
                    <a:pt x="267" y="84"/>
                  </a:cubicBezTo>
                  <a:cubicBezTo>
                    <a:pt x="266" y="84"/>
                    <a:pt x="266" y="84"/>
                    <a:pt x="266" y="84"/>
                  </a:cubicBezTo>
                  <a:cubicBezTo>
                    <a:pt x="266" y="85"/>
                    <a:pt x="266" y="85"/>
                    <a:pt x="266" y="85"/>
                  </a:cubicBezTo>
                  <a:cubicBezTo>
                    <a:pt x="266" y="85"/>
                    <a:pt x="266" y="85"/>
                    <a:pt x="266" y="85"/>
                  </a:cubicBezTo>
                  <a:cubicBezTo>
                    <a:pt x="265" y="85"/>
                    <a:pt x="265" y="85"/>
                    <a:pt x="265" y="85"/>
                  </a:cubicBezTo>
                  <a:cubicBezTo>
                    <a:pt x="266" y="85"/>
                    <a:pt x="266" y="85"/>
                    <a:pt x="266" y="85"/>
                  </a:cubicBezTo>
                  <a:cubicBezTo>
                    <a:pt x="266" y="84"/>
                    <a:pt x="266" y="84"/>
                    <a:pt x="266" y="84"/>
                  </a:cubicBezTo>
                  <a:cubicBezTo>
                    <a:pt x="265" y="84"/>
                    <a:pt x="265" y="84"/>
                    <a:pt x="265" y="84"/>
                  </a:cubicBezTo>
                  <a:cubicBezTo>
                    <a:pt x="264" y="84"/>
                    <a:pt x="264" y="84"/>
                    <a:pt x="264" y="84"/>
                  </a:cubicBezTo>
                  <a:cubicBezTo>
                    <a:pt x="264" y="84"/>
                    <a:pt x="264" y="84"/>
                    <a:pt x="264" y="84"/>
                  </a:cubicBezTo>
                  <a:cubicBezTo>
                    <a:pt x="264" y="84"/>
                    <a:pt x="264" y="84"/>
                    <a:pt x="264" y="84"/>
                  </a:cubicBezTo>
                  <a:cubicBezTo>
                    <a:pt x="264" y="83"/>
                    <a:pt x="264" y="83"/>
                    <a:pt x="264" y="83"/>
                  </a:cubicBezTo>
                  <a:cubicBezTo>
                    <a:pt x="264" y="82"/>
                    <a:pt x="264" y="82"/>
                    <a:pt x="264" y="82"/>
                  </a:cubicBezTo>
                  <a:cubicBezTo>
                    <a:pt x="263" y="83"/>
                    <a:pt x="263" y="83"/>
                    <a:pt x="263" y="83"/>
                  </a:cubicBezTo>
                  <a:cubicBezTo>
                    <a:pt x="262" y="84"/>
                    <a:pt x="262" y="84"/>
                    <a:pt x="262" y="84"/>
                  </a:cubicBezTo>
                  <a:cubicBezTo>
                    <a:pt x="262" y="85"/>
                    <a:pt x="262" y="85"/>
                    <a:pt x="262" y="85"/>
                  </a:cubicBezTo>
                  <a:cubicBezTo>
                    <a:pt x="261" y="85"/>
                    <a:pt x="261" y="85"/>
                    <a:pt x="261" y="85"/>
                  </a:cubicBezTo>
                  <a:cubicBezTo>
                    <a:pt x="261" y="84"/>
                    <a:pt x="261" y="84"/>
                    <a:pt x="261" y="84"/>
                  </a:cubicBezTo>
                  <a:cubicBezTo>
                    <a:pt x="261" y="83"/>
                    <a:pt x="261" y="83"/>
                    <a:pt x="261" y="83"/>
                  </a:cubicBezTo>
                  <a:cubicBezTo>
                    <a:pt x="261" y="83"/>
                    <a:pt x="261" y="83"/>
                    <a:pt x="261" y="83"/>
                  </a:cubicBezTo>
                  <a:cubicBezTo>
                    <a:pt x="262" y="82"/>
                    <a:pt x="262" y="82"/>
                    <a:pt x="262" y="82"/>
                  </a:cubicBezTo>
                  <a:cubicBezTo>
                    <a:pt x="261" y="81"/>
                    <a:pt x="261" y="81"/>
                    <a:pt x="261" y="81"/>
                  </a:cubicBezTo>
                  <a:cubicBezTo>
                    <a:pt x="260" y="81"/>
                    <a:pt x="260" y="81"/>
                    <a:pt x="260" y="81"/>
                  </a:cubicBezTo>
                  <a:cubicBezTo>
                    <a:pt x="260" y="81"/>
                    <a:pt x="260" y="81"/>
                    <a:pt x="260" y="81"/>
                  </a:cubicBezTo>
                  <a:cubicBezTo>
                    <a:pt x="261" y="81"/>
                    <a:pt x="261" y="81"/>
                    <a:pt x="261" y="81"/>
                  </a:cubicBezTo>
                  <a:cubicBezTo>
                    <a:pt x="261" y="80"/>
                    <a:pt x="261" y="80"/>
                    <a:pt x="261" y="80"/>
                  </a:cubicBezTo>
                  <a:cubicBezTo>
                    <a:pt x="261" y="79"/>
                    <a:pt x="261" y="79"/>
                    <a:pt x="261" y="79"/>
                  </a:cubicBezTo>
                  <a:cubicBezTo>
                    <a:pt x="261" y="79"/>
                    <a:pt x="261" y="79"/>
                    <a:pt x="261" y="79"/>
                  </a:cubicBezTo>
                  <a:cubicBezTo>
                    <a:pt x="260" y="79"/>
                    <a:pt x="260" y="79"/>
                    <a:pt x="260" y="79"/>
                  </a:cubicBezTo>
                  <a:cubicBezTo>
                    <a:pt x="260" y="79"/>
                    <a:pt x="260" y="79"/>
                    <a:pt x="260" y="79"/>
                  </a:cubicBezTo>
                  <a:cubicBezTo>
                    <a:pt x="259" y="79"/>
                    <a:pt x="259" y="79"/>
                    <a:pt x="259" y="79"/>
                  </a:cubicBezTo>
                  <a:cubicBezTo>
                    <a:pt x="259" y="79"/>
                    <a:pt x="259" y="79"/>
                    <a:pt x="259" y="79"/>
                  </a:cubicBezTo>
                  <a:cubicBezTo>
                    <a:pt x="259" y="79"/>
                    <a:pt x="259" y="79"/>
                    <a:pt x="259" y="79"/>
                  </a:cubicBezTo>
                  <a:cubicBezTo>
                    <a:pt x="258" y="79"/>
                    <a:pt x="258" y="79"/>
                    <a:pt x="258" y="79"/>
                  </a:cubicBezTo>
                  <a:cubicBezTo>
                    <a:pt x="258" y="79"/>
                    <a:pt x="258" y="79"/>
                    <a:pt x="258" y="79"/>
                  </a:cubicBezTo>
                  <a:cubicBezTo>
                    <a:pt x="257" y="79"/>
                    <a:pt x="257" y="79"/>
                    <a:pt x="257" y="79"/>
                  </a:cubicBezTo>
                  <a:cubicBezTo>
                    <a:pt x="257" y="79"/>
                    <a:pt x="257" y="79"/>
                    <a:pt x="257" y="79"/>
                  </a:cubicBezTo>
                  <a:cubicBezTo>
                    <a:pt x="257" y="79"/>
                    <a:pt x="257" y="79"/>
                    <a:pt x="257" y="79"/>
                  </a:cubicBezTo>
                  <a:cubicBezTo>
                    <a:pt x="258" y="78"/>
                    <a:pt x="258" y="78"/>
                    <a:pt x="258" y="78"/>
                  </a:cubicBezTo>
                  <a:cubicBezTo>
                    <a:pt x="258" y="77"/>
                    <a:pt x="258" y="77"/>
                    <a:pt x="258" y="77"/>
                  </a:cubicBezTo>
                  <a:cubicBezTo>
                    <a:pt x="259" y="77"/>
                    <a:pt x="259" y="77"/>
                    <a:pt x="259" y="77"/>
                  </a:cubicBezTo>
                  <a:cubicBezTo>
                    <a:pt x="259" y="78"/>
                    <a:pt x="259" y="78"/>
                    <a:pt x="259" y="78"/>
                  </a:cubicBezTo>
                  <a:cubicBezTo>
                    <a:pt x="261" y="78"/>
                    <a:pt x="261" y="78"/>
                    <a:pt x="261" y="78"/>
                  </a:cubicBezTo>
                  <a:cubicBezTo>
                    <a:pt x="260" y="78"/>
                    <a:pt x="260" y="78"/>
                    <a:pt x="260" y="78"/>
                  </a:cubicBezTo>
                  <a:cubicBezTo>
                    <a:pt x="260" y="77"/>
                    <a:pt x="260" y="77"/>
                    <a:pt x="260" y="77"/>
                  </a:cubicBezTo>
                  <a:cubicBezTo>
                    <a:pt x="259" y="77"/>
                    <a:pt x="259" y="77"/>
                    <a:pt x="259" y="77"/>
                  </a:cubicBezTo>
                  <a:cubicBezTo>
                    <a:pt x="259" y="77"/>
                    <a:pt x="259" y="77"/>
                    <a:pt x="259" y="77"/>
                  </a:cubicBezTo>
                  <a:cubicBezTo>
                    <a:pt x="258" y="76"/>
                    <a:pt x="258" y="76"/>
                    <a:pt x="258" y="76"/>
                  </a:cubicBezTo>
                  <a:cubicBezTo>
                    <a:pt x="257" y="75"/>
                    <a:pt x="257" y="75"/>
                    <a:pt x="257" y="75"/>
                  </a:cubicBezTo>
                  <a:cubicBezTo>
                    <a:pt x="258" y="75"/>
                    <a:pt x="258" y="75"/>
                    <a:pt x="258" y="75"/>
                  </a:cubicBezTo>
                  <a:cubicBezTo>
                    <a:pt x="258" y="75"/>
                    <a:pt x="258" y="75"/>
                    <a:pt x="258" y="75"/>
                  </a:cubicBezTo>
                  <a:cubicBezTo>
                    <a:pt x="258" y="75"/>
                    <a:pt x="258" y="75"/>
                    <a:pt x="258" y="75"/>
                  </a:cubicBezTo>
                  <a:cubicBezTo>
                    <a:pt x="259" y="75"/>
                    <a:pt x="259" y="75"/>
                    <a:pt x="259" y="75"/>
                  </a:cubicBezTo>
                  <a:cubicBezTo>
                    <a:pt x="260" y="76"/>
                    <a:pt x="260" y="76"/>
                    <a:pt x="260" y="76"/>
                  </a:cubicBezTo>
                  <a:cubicBezTo>
                    <a:pt x="261" y="76"/>
                    <a:pt x="261" y="76"/>
                    <a:pt x="261" y="76"/>
                  </a:cubicBezTo>
                  <a:cubicBezTo>
                    <a:pt x="261" y="77"/>
                    <a:pt x="261" y="77"/>
                    <a:pt x="261" y="77"/>
                  </a:cubicBezTo>
                  <a:cubicBezTo>
                    <a:pt x="262" y="77"/>
                    <a:pt x="262" y="77"/>
                    <a:pt x="262" y="77"/>
                  </a:cubicBezTo>
                  <a:cubicBezTo>
                    <a:pt x="262" y="77"/>
                    <a:pt x="262" y="77"/>
                    <a:pt x="262" y="77"/>
                  </a:cubicBezTo>
                  <a:cubicBezTo>
                    <a:pt x="264" y="77"/>
                    <a:pt x="264" y="77"/>
                    <a:pt x="264" y="77"/>
                  </a:cubicBezTo>
                  <a:cubicBezTo>
                    <a:pt x="265" y="77"/>
                    <a:pt x="265" y="77"/>
                    <a:pt x="265" y="77"/>
                  </a:cubicBezTo>
                  <a:cubicBezTo>
                    <a:pt x="265" y="77"/>
                    <a:pt x="265" y="77"/>
                    <a:pt x="265" y="77"/>
                  </a:cubicBezTo>
                  <a:cubicBezTo>
                    <a:pt x="265" y="76"/>
                    <a:pt x="265" y="76"/>
                    <a:pt x="265" y="76"/>
                  </a:cubicBezTo>
                  <a:cubicBezTo>
                    <a:pt x="263" y="75"/>
                    <a:pt x="263" y="75"/>
                    <a:pt x="263" y="75"/>
                  </a:cubicBezTo>
                  <a:cubicBezTo>
                    <a:pt x="262" y="74"/>
                    <a:pt x="262" y="74"/>
                    <a:pt x="262" y="74"/>
                  </a:cubicBezTo>
                  <a:cubicBezTo>
                    <a:pt x="262" y="74"/>
                    <a:pt x="262" y="74"/>
                    <a:pt x="262" y="74"/>
                  </a:cubicBezTo>
                  <a:cubicBezTo>
                    <a:pt x="261" y="73"/>
                    <a:pt x="261" y="73"/>
                    <a:pt x="261" y="73"/>
                  </a:cubicBezTo>
                  <a:cubicBezTo>
                    <a:pt x="261" y="73"/>
                    <a:pt x="261" y="73"/>
                    <a:pt x="261" y="73"/>
                  </a:cubicBezTo>
                  <a:cubicBezTo>
                    <a:pt x="260" y="73"/>
                    <a:pt x="260" y="73"/>
                    <a:pt x="260" y="73"/>
                  </a:cubicBezTo>
                  <a:cubicBezTo>
                    <a:pt x="260" y="72"/>
                    <a:pt x="260" y="72"/>
                    <a:pt x="260" y="72"/>
                  </a:cubicBezTo>
                  <a:cubicBezTo>
                    <a:pt x="260" y="72"/>
                    <a:pt x="260" y="72"/>
                    <a:pt x="260" y="72"/>
                  </a:cubicBezTo>
                  <a:cubicBezTo>
                    <a:pt x="261" y="72"/>
                    <a:pt x="261" y="72"/>
                    <a:pt x="261" y="72"/>
                  </a:cubicBezTo>
                  <a:cubicBezTo>
                    <a:pt x="261" y="73"/>
                    <a:pt x="261" y="73"/>
                    <a:pt x="261" y="73"/>
                  </a:cubicBezTo>
                  <a:cubicBezTo>
                    <a:pt x="262" y="73"/>
                    <a:pt x="262" y="73"/>
                    <a:pt x="262" y="73"/>
                  </a:cubicBezTo>
                  <a:cubicBezTo>
                    <a:pt x="262" y="73"/>
                    <a:pt x="262" y="73"/>
                    <a:pt x="262" y="73"/>
                  </a:cubicBezTo>
                  <a:cubicBezTo>
                    <a:pt x="263" y="73"/>
                    <a:pt x="263" y="73"/>
                    <a:pt x="263" y="73"/>
                  </a:cubicBezTo>
                  <a:cubicBezTo>
                    <a:pt x="263" y="73"/>
                    <a:pt x="263" y="73"/>
                    <a:pt x="263" y="73"/>
                  </a:cubicBezTo>
                  <a:cubicBezTo>
                    <a:pt x="263" y="71"/>
                    <a:pt x="263" y="71"/>
                    <a:pt x="263" y="71"/>
                  </a:cubicBezTo>
                  <a:cubicBezTo>
                    <a:pt x="262" y="70"/>
                    <a:pt x="262" y="70"/>
                    <a:pt x="262" y="70"/>
                  </a:cubicBezTo>
                  <a:cubicBezTo>
                    <a:pt x="261" y="70"/>
                    <a:pt x="261" y="70"/>
                    <a:pt x="261" y="70"/>
                  </a:cubicBezTo>
                  <a:cubicBezTo>
                    <a:pt x="261" y="70"/>
                    <a:pt x="261" y="70"/>
                    <a:pt x="261" y="70"/>
                  </a:cubicBezTo>
                  <a:cubicBezTo>
                    <a:pt x="260" y="70"/>
                    <a:pt x="260" y="70"/>
                    <a:pt x="260" y="70"/>
                  </a:cubicBezTo>
                  <a:cubicBezTo>
                    <a:pt x="259" y="71"/>
                    <a:pt x="259" y="71"/>
                    <a:pt x="259" y="71"/>
                  </a:cubicBezTo>
                  <a:cubicBezTo>
                    <a:pt x="258" y="71"/>
                    <a:pt x="258" y="71"/>
                    <a:pt x="258" y="71"/>
                  </a:cubicBezTo>
                  <a:cubicBezTo>
                    <a:pt x="257" y="70"/>
                    <a:pt x="257" y="70"/>
                    <a:pt x="257" y="70"/>
                  </a:cubicBezTo>
                  <a:cubicBezTo>
                    <a:pt x="257" y="70"/>
                    <a:pt x="257" y="70"/>
                    <a:pt x="257" y="70"/>
                  </a:cubicBezTo>
                  <a:cubicBezTo>
                    <a:pt x="256" y="70"/>
                    <a:pt x="256" y="70"/>
                    <a:pt x="256" y="70"/>
                  </a:cubicBezTo>
                  <a:cubicBezTo>
                    <a:pt x="255" y="71"/>
                    <a:pt x="255" y="71"/>
                    <a:pt x="255" y="71"/>
                  </a:cubicBezTo>
                  <a:cubicBezTo>
                    <a:pt x="254" y="71"/>
                    <a:pt x="254" y="71"/>
                    <a:pt x="254" y="71"/>
                  </a:cubicBezTo>
                  <a:cubicBezTo>
                    <a:pt x="254" y="72"/>
                    <a:pt x="254" y="72"/>
                    <a:pt x="254" y="72"/>
                  </a:cubicBezTo>
                  <a:cubicBezTo>
                    <a:pt x="253" y="72"/>
                    <a:pt x="253" y="72"/>
                    <a:pt x="253" y="72"/>
                  </a:cubicBezTo>
                  <a:cubicBezTo>
                    <a:pt x="253" y="72"/>
                    <a:pt x="253" y="72"/>
                    <a:pt x="253" y="72"/>
                  </a:cubicBezTo>
                  <a:cubicBezTo>
                    <a:pt x="254" y="71"/>
                    <a:pt x="254" y="71"/>
                    <a:pt x="254" y="71"/>
                  </a:cubicBezTo>
                  <a:cubicBezTo>
                    <a:pt x="254" y="71"/>
                    <a:pt x="254" y="71"/>
                    <a:pt x="254" y="71"/>
                  </a:cubicBezTo>
                  <a:cubicBezTo>
                    <a:pt x="256" y="69"/>
                    <a:pt x="256" y="69"/>
                    <a:pt x="256" y="69"/>
                  </a:cubicBezTo>
                  <a:cubicBezTo>
                    <a:pt x="256" y="69"/>
                    <a:pt x="256" y="69"/>
                    <a:pt x="256" y="69"/>
                  </a:cubicBezTo>
                  <a:cubicBezTo>
                    <a:pt x="256" y="68"/>
                    <a:pt x="256" y="68"/>
                    <a:pt x="256" y="68"/>
                  </a:cubicBezTo>
                  <a:cubicBezTo>
                    <a:pt x="256" y="66"/>
                    <a:pt x="256" y="66"/>
                    <a:pt x="256" y="66"/>
                  </a:cubicBezTo>
                  <a:cubicBezTo>
                    <a:pt x="256" y="66"/>
                    <a:pt x="256" y="66"/>
                    <a:pt x="256" y="66"/>
                  </a:cubicBezTo>
                  <a:cubicBezTo>
                    <a:pt x="255" y="65"/>
                    <a:pt x="255" y="65"/>
                    <a:pt x="255" y="65"/>
                  </a:cubicBezTo>
                  <a:cubicBezTo>
                    <a:pt x="255" y="66"/>
                    <a:pt x="255" y="66"/>
                    <a:pt x="255" y="66"/>
                  </a:cubicBezTo>
                  <a:cubicBezTo>
                    <a:pt x="254" y="66"/>
                    <a:pt x="254" y="66"/>
                    <a:pt x="254" y="66"/>
                  </a:cubicBezTo>
                  <a:cubicBezTo>
                    <a:pt x="254" y="65"/>
                    <a:pt x="254" y="65"/>
                    <a:pt x="254" y="65"/>
                  </a:cubicBezTo>
                  <a:cubicBezTo>
                    <a:pt x="254" y="65"/>
                    <a:pt x="254" y="65"/>
                    <a:pt x="254" y="65"/>
                  </a:cubicBezTo>
                  <a:cubicBezTo>
                    <a:pt x="253" y="64"/>
                    <a:pt x="253" y="64"/>
                    <a:pt x="253" y="64"/>
                  </a:cubicBezTo>
                  <a:cubicBezTo>
                    <a:pt x="252" y="64"/>
                    <a:pt x="252" y="64"/>
                    <a:pt x="252" y="64"/>
                  </a:cubicBezTo>
                  <a:cubicBezTo>
                    <a:pt x="251" y="63"/>
                    <a:pt x="251" y="63"/>
                    <a:pt x="251" y="63"/>
                  </a:cubicBezTo>
                  <a:cubicBezTo>
                    <a:pt x="250" y="63"/>
                    <a:pt x="250" y="63"/>
                    <a:pt x="250" y="63"/>
                  </a:cubicBezTo>
                  <a:cubicBezTo>
                    <a:pt x="250" y="63"/>
                    <a:pt x="250" y="63"/>
                    <a:pt x="250" y="63"/>
                  </a:cubicBezTo>
                  <a:cubicBezTo>
                    <a:pt x="249" y="63"/>
                    <a:pt x="249" y="63"/>
                    <a:pt x="249" y="63"/>
                  </a:cubicBezTo>
                  <a:cubicBezTo>
                    <a:pt x="248" y="63"/>
                    <a:pt x="248" y="63"/>
                    <a:pt x="248" y="63"/>
                  </a:cubicBezTo>
                  <a:cubicBezTo>
                    <a:pt x="247" y="63"/>
                    <a:pt x="247" y="63"/>
                    <a:pt x="247" y="63"/>
                  </a:cubicBezTo>
                  <a:cubicBezTo>
                    <a:pt x="247" y="63"/>
                    <a:pt x="247" y="63"/>
                    <a:pt x="247" y="63"/>
                  </a:cubicBezTo>
                  <a:cubicBezTo>
                    <a:pt x="247" y="64"/>
                    <a:pt x="247" y="64"/>
                    <a:pt x="247" y="64"/>
                  </a:cubicBezTo>
                  <a:cubicBezTo>
                    <a:pt x="247" y="65"/>
                    <a:pt x="247" y="65"/>
                    <a:pt x="247" y="65"/>
                  </a:cubicBezTo>
                  <a:cubicBezTo>
                    <a:pt x="247" y="66"/>
                    <a:pt x="247" y="66"/>
                    <a:pt x="247" y="66"/>
                  </a:cubicBezTo>
                  <a:cubicBezTo>
                    <a:pt x="247" y="66"/>
                    <a:pt x="247" y="66"/>
                    <a:pt x="247" y="66"/>
                  </a:cubicBezTo>
                  <a:cubicBezTo>
                    <a:pt x="246" y="64"/>
                    <a:pt x="246" y="64"/>
                    <a:pt x="246" y="64"/>
                  </a:cubicBezTo>
                  <a:cubicBezTo>
                    <a:pt x="246" y="65"/>
                    <a:pt x="246" y="65"/>
                    <a:pt x="246" y="65"/>
                  </a:cubicBezTo>
                  <a:cubicBezTo>
                    <a:pt x="246" y="66"/>
                    <a:pt x="246" y="66"/>
                    <a:pt x="246" y="66"/>
                  </a:cubicBezTo>
                  <a:cubicBezTo>
                    <a:pt x="247" y="66"/>
                    <a:pt x="247" y="66"/>
                    <a:pt x="247" y="66"/>
                  </a:cubicBezTo>
                  <a:cubicBezTo>
                    <a:pt x="248" y="68"/>
                    <a:pt x="248" y="68"/>
                    <a:pt x="248" y="68"/>
                  </a:cubicBezTo>
                  <a:cubicBezTo>
                    <a:pt x="249" y="68"/>
                    <a:pt x="249" y="68"/>
                    <a:pt x="249" y="68"/>
                  </a:cubicBezTo>
                  <a:cubicBezTo>
                    <a:pt x="248" y="68"/>
                    <a:pt x="248" y="68"/>
                    <a:pt x="248" y="68"/>
                  </a:cubicBezTo>
                  <a:cubicBezTo>
                    <a:pt x="247" y="68"/>
                    <a:pt x="247" y="68"/>
                    <a:pt x="247" y="68"/>
                  </a:cubicBezTo>
                  <a:cubicBezTo>
                    <a:pt x="247" y="69"/>
                    <a:pt x="247" y="69"/>
                    <a:pt x="247" y="69"/>
                  </a:cubicBezTo>
                  <a:cubicBezTo>
                    <a:pt x="248" y="70"/>
                    <a:pt x="248" y="70"/>
                    <a:pt x="248" y="70"/>
                  </a:cubicBezTo>
                  <a:cubicBezTo>
                    <a:pt x="249" y="70"/>
                    <a:pt x="249" y="70"/>
                    <a:pt x="249" y="70"/>
                  </a:cubicBezTo>
                  <a:cubicBezTo>
                    <a:pt x="249" y="71"/>
                    <a:pt x="249" y="71"/>
                    <a:pt x="249" y="71"/>
                  </a:cubicBezTo>
                  <a:cubicBezTo>
                    <a:pt x="249" y="71"/>
                    <a:pt x="249" y="71"/>
                    <a:pt x="249" y="71"/>
                  </a:cubicBezTo>
                  <a:cubicBezTo>
                    <a:pt x="247" y="71"/>
                    <a:pt x="247" y="71"/>
                    <a:pt x="247" y="71"/>
                  </a:cubicBezTo>
                  <a:cubicBezTo>
                    <a:pt x="247" y="71"/>
                    <a:pt x="247" y="71"/>
                    <a:pt x="247" y="71"/>
                  </a:cubicBezTo>
                  <a:cubicBezTo>
                    <a:pt x="247" y="71"/>
                    <a:pt x="247" y="71"/>
                    <a:pt x="247" y="71"/>
                  </a:cubicBezTo>
                  <a:cubicBezTo>
                    <a:pt x="247" y="72"/>
                    <a:pt x="247" y="72"/>
                    <a:pt x="247" y="72"/>
                  </a:cubicBezTo>
                  <a:cubicBezTo>
                    <a:pt x="248" y="71"/>
                    <a:pt x="248" y="71"/>
                    <a:pt x="248" y="71"/>
                  </a:cubicBezTo>
                  <a:cubicBezTo>
                    <a:pt x="248" y="72"/>
                    <a:pt x="248" y="72"/>
                    <a:pt x="248" y="72"/>
                  </a:cubicBezTo>
                  <a:cubicBezTo>
                    <a:pt x="250" y="71"/>
                    <a:pt x="250" y="71"/>
                    <a:pt x="250" y="71"/>
                  </a:cubicBezTo>
                  <a:cubicBezTo>
                    <a:pt x="250" y="72"/>
                    <a:pt x="250" y="72"/>
                    <a:pt x="250" y="72"/>
                  </a:cubicBezTo>
                  <a:cubicBezTo>
                    <a:pt x="251" y="72"/>
                    <a:pt x="251" y="72"/>
                    <a:pt x="251" y="72"/>
                  </a:cubicBezTo>
                  <a:cubicBezTo>
                    <a:pt x="251" y="73"/>
                    <a:pt x="251" y="73"/>
                    <a:pt x="251" y="73"/>
                  </a:cubicBezTo>
                  <a:cubicBezTo>
                    <a:pt x="252" y="74"/>
                    <a:pt x="252" y="74"/>
                    <a:pt x="252" y="74"/>
                  </a:cubicBezTo>
                  <a:cubicBezTo>
                    <a:pt x="253" y="74"/>
                    <a:pt x="253" y="74"/>
                    <a:pt x="253" y="74"/>
                  </a:cubicBezTo>
                  <a:cubicBezTo>
                    <a:pt x="253" y="73"/>
                    <a:pt x="253" y="73"/>
                    <a:pt x="253" y="73"/>
                  </a:cubicBezTo>
                  <a:cubicBezTo>
                    <a:pt x="253" y="73"/>
                    <a:pt x="253" y="73"/>
                    <a:pt x="253" y="73"/>
                  </a:cubicBezTo>
                  <a:cubicBezTo>
                    <a:pt x="254" y="73"/>
                    <a:pt x="254" y="73"/>
                    <a:pt x="254" y="73"/>
                  </a:cubicBezTo>
                  <a:cubicBezTo>
                    <a:pt x="254" y="73"/>
                    <a:pt x="254" y="73"/>
                    <a:pt x="254" y="73"/>
                  </a:cubicBezTo>
                  <a:cubicBezTo>
                    <a:pt x="255" y="74"/>
                    <a:pt x="255" y="74"/>
                    <a:pt x="255" y="74"/>
                  </a:cubicBezTo>
                  <a:cubicBezTo>
                    <a:pt x="254" y="74"/>
                    <a:pt x="254" y="74"/>
                    <a:pt x="254" y="74"/>
                  </a:cubicBezTo>
                  <a:cubicBezTo>
                    <a:pt x="254" y="76"/>
                    <a:pt x="254" y="76"/>
                    <a:pt x="254" y="76"/>
                  </a:cubicBezTo>
                  <a:cubicBezTo>
                    <a:pt x="254" y="77"/>
                    <a:pt x="254" y="77"/>
                    <a:pt x="254" y="77"/>
                  </a:cubicBezTo>
                  <a:cubicBezTo>
                    <a:pt x="254" y="77"/>
                    <a:pt x="254" y="77"/>
                    <a:pt x="254" y="77"/>
                  </a:cubicBezTo>
                  <a:cubicBezTo>
                    <a:pt x="255" y="78"/>
                    <a:pt x="255" y="78"/>
                    <a:pt x="255" y="78"/>
                  </a:cubicBezTo>
                  <a:cubicBezTo>
                    <a:pt x="254" y="79"/>
                    <a:pt x="254" y="79"/>
                    <a:pt x="254" y="79"/>
                  </a:cubicBezTo>
                  <a:cubicBezTo>
                    <a:pt x="254" y="80"/>
                    <a:pt x="254" y="80"/>
                    <a:pt x="254" y="80"/>
                  </a:cubicBezTo>
                  <a:cubicBezTo>
                    <a:pt x="254" y="81"/>
                    <a:pt x="254" y="81"/>
                    <a:pt x="254" y="81"/>
                  </a:cubicBezTo>
                  <a:cubicBezTo>
                    <a:pt x="253" y="81"/>
                    <a:pt x="253" y="81"/>
                    <a:pt x="253" y="81"/>
                  </a:cubicBezTo>
                  <a:cubicBezTo>
                    <a:pt x="252" y="82"/>
                    <a:pt x="252" y="82"/>
                    <a:pt x="252" y="82"/>
                  </a:cubicBezTo>
                  <a:cubicBezTo>
                    <a:pt x="251" y="82"/>
                    <a:pt x="251" y="82"/>
                    <a:pt x="251" y="82"/>
                  </a:cubicBezTo>
                  <a:cubicBezTo>
                    <a:pt x="250" y="83"/>
                    <a:pt x="250" y="83"/>
                    <a:pt x="250" y="83"/>
                  </a:cubicBezTo>
                  <a:cubicBezTo>
                    <a:pt x="251" y="84"/>
                    <a:pt x="251" y="84"/>
                    <a:pt x="251" y="84"/>
                  </a:cubicBezTo>
                  <a:cubicBezTo>
                    <a:pt x="250" y="84"/>
                    <a:pt x="250" y="84"/>
                    <a:pt x="250" y="84"/>
                  </a:cubicBezTo>
                  <a:cubicBezTo>
                    <a:pt x="249" y="85"/>
                    <a:pt x="249" y="85"/>
                    <a:pt x="249" y="85"/>
                  </a:cubicBezTo>
                  <a:cubicBezTo>
                    <a:pt x="249" y="86"/>
                    <a:pt x="249" y="86"/>
                    <a:pt x="249" y="86"/>
                  </a:cubicBezTo>
                  <a:cubicBezTo>
                    <a:pt x="250" y="86"/>
                    <a:pt x="250" y="86"/>
                    <a:pt x="250" y="86"/>
                  </a:cubicBezTo>
                  <a:cubicBezTo>
                    <a:pt x="250" y="86"/>
                    <a:pt x="250" y="86"/>
                    <a:pt x="250" y="86"/>
                  </a:cubicBezTo>
                  <a:cubicBezTo>
                    <a:pt x="249" y="87"/>
                    <a:pt x="249" y="87"/>
                    <a:pt x="249" y="87"/>
                  </a:cubicBezTo>
                  <a:cubicBezTo>
                    <a:pt x="249" y="87"/>
                    <a:pt x="249" y="87"/>
                    <a:pt x="249" y="87"/>
                  </a:cubicBezTo>
                  <a:cubicBezTo>
                    <a:pt x="249" y="88"/>
                    <a:pt x="249" y="88"/>
                    <a:pt x="249" y="88"/>
                  </a:cubicBezTo>
                  <a:cubicBezTo>
                    <a:pt x="249" y="88"/>
                    <a:pt x="249" y="88"/>
                    <a:pt x="249" y="88"/>
                  </a:cubicBezTo>
                  <a:cubicBezTo>
                    <a:pt x="249" y="89"/>
                    <a:pt x="249" y="89"/>
                    <a:pt x="249" y="89"/>
                  </a:cubicBezTo>
                  <a:cubicBezTo>
                    <a:pt x="249" y="90"/>
                    <a:pt x="249" y="90"/>
                    <a:pt x="249" y="90"/>
                  </a:cubicBezTo>
                  <a:cubicBezTo>
                    <a:pt x="249" y="90"/>
                    <a:pt x="249" y="90"/>
                    <a:pt x="249" y="90"/>
                  </a:cubicBezTo>
                  <a:cubicBezTo>
                    <a:pt x="249" y="91"/>
                    <a:pt x="249" y="91"/>
                    <a:pt x="249" y="91"/>
                  </a:cubicBezTo>
                  <a:cubicBezTo>
                    <a:pt x="250" y="91"/>
                    <a:pt x="250" y="91"/>
                    <a:pt x="250" y="91"/>
                  </a:cubicBezTo>
                  <a:cubicBezTo>
                    <a:pt x="251" y="91"/>
                    <a:pt x="251" y="91"/>
                    <a:pt x="251" y="91"/>
                  </a:cubicBezTo>
                  <a:cubicBezTo>
                    <a:pt x="251" y="90"/>
                    <a:pt x="251" y="90"/>
                    <a:pt x="251" y="90"/>
                  </a:cubicBezTo>
                  <a:cubicBezTo>
                    <a:pt x="251" y="90"/>
                    <a:pt x="251" y="90"/>
                    <a:pt x="251" y="90"/>
                  </a:cubicBezTo>
                  <a:cubicBezTo>
                    <a:pt x="251" y="90"/>
                    <a:pt x="251" y="90"/>
                    <a:pt x="251" y="90"/>
                  </a:cubicBezTo>
                  <a:cubicBezTo>
                    <a:pt x="252" y="90"/>
                    <a:pt x="252" y="90"/>
                    <a:pt x="252" y="90"/>
                  </a:cubicBezTo>
                  <a:cubicBezTo>
                    <a:pt x="253" y="89"/>
                    <a:pt x="253" y="89"/>
                    <a:pt x="253" y="89"/>
                  </a:cubicBezTo>
                  <a:cubicBezTo>
                    <a:pt x="253" y="90"/>
                    <a:pt x="253" y="90"/>
                    <a:pt x="253" y="90"/>
                  </a:cubicBezTo>
                  <a:cubicBezTo>
                    <a:pt x="252" y="91"/>
                    <a:pt x="252" y="91"/>
                    <a:pt x="252" y="91"/>
                  </a:cubicBezTo>
                  <a:cubicBezTo>
                    <a:pt x="252" y="91"/>
                    <a:pt x="252" y="91"/>
                    <a:pt x="252" y="91"/>
                  </a:cubicBezTo>
                  <a:cubicBezTo>
                    <a:pt x="252" y="91"/>
                    <a:pt x="252" y="91"/>
                    <a:pt x="252" y="91"/>
                  </a:cubicBezTo>
                  <a:cubicBezTo>
                    <a:pt x="252" y="92"/>
                    <a:pt x="252" y="92"/>
                    <a:pt x="252" y="92"/>
                  </a:cubicBezTo>
                  <a:cubicBezTo>
                    <a:pt x="252" y="92"/>
                    <a:pt x="252" y="92"/>
                    <a:pt x="252" y="92"/>
                  </a:cubicBezTo>
                  <a:cubicBezTo>
                    <a:pt x="253" y="93"/>
                    <a:pt x="253" y="93"/>
                    <a:pt x="253" y="93"/>
                  </a:cubicBezTo>
                  <a:cubicBezTo>
                    <a:pt x="254" y="93"/>
                    <a:pt x="254" y="93"/>
                    <a:pt x="254" y="93"/>
                  </a:cubicBezTo>
                  <a:cubicBezTo>
                    <a:pt x="254" y="93"/>
                    <a:pt x="254" y="93"/>
                    <a:pt x="254" y="93"/>
                  </a:cubicBezTo>
                  <a:cubicBezTo>
                    <a:pt x="255" y="93"/>
                    <a:pt x="255" y="93"/>
                    <a:pt x="255" y="93"/>
                  </a:cubicBezTo>
                  <a:cubicBezTo>
                    <a:pt x="255" y="93"/>
                    <a:pt x="255" y="93"/>
                    <a:pt x="255" y="93"/>
                  </a:cubicBezTo>
                  <a:cubicBezTo>
                    <a:pt x="256" y="92"/>
                    <a:pt x="256" y="92"/>
                    <a:pt x="256" y="92"/>
                  </a:cubicBezTo>
                  <a:cubicBezTo>
                    <a:pt x="256" y="92"/>
                    <a:pt x="256" y="92"/>
                    <a:pt x="256" y="92"/>
                  </a:cubicBezTo>
                  <a:cubicBezTo>
                    <a:pt x="257" y="91"/>
                    <a:pt x="257" y="91"/>
                    <a:pt x="257" y="91"/>
                  </a:cubicBezTo>
                  <a:cubicBezTo>
                    <a:pt x="257" y="91"/>
                    <a:pt x="257" y="91"/>
                    <a:pt x="257" y="91"/>
                  </a:cubicBezTo>
                  <a:cubicBezTo>
                    <a:pt x="257" y="92"/>
                    <a:pt x="257" y="92"/>
                    <a:pt x="257" y="92"/>
                  </a:cubicBezTo>
                  <a:cubicBezTo>
                    <a:pt x="257" y="92"/>
                    <a:pt x="257" y="92"/>
                    <a:pt x="257" y="92"/>
                  </a:cubicBezTo>
                  <a:cubicBezTo>
                    <a:pt x="257" y="92"/>
                    <a:pt x="257" y="92"/>
                    <a:pt x="257" y="92"/>
                  </a:cubicBezTo>
                  <a:cubicBezTo>
                    <a:pt x="258" y="92"/>
                    <a:pt x="258" y="92"/>
                    <a:pt x="258" y="92"/>
                  </a:cubicBezTo>
                  <a:cubicBezTo>
                    <a:pt x="258" y="91"/>
                    <a:pt x="258" y="91"/>
                    <a:pt x="258" y="91"/>
                  </a:cubicBezTo>
                  <a:cubicBezTo>
                    <a:pt x="259" y="91"/>
                    <a:pt x="259" y="91"/>
                    <a:pt x="259" y="91"/>
                  </a:cubicBezTo>
                  <a:cubicBezTo>
                    <a:pt x="259" y="91"/>
                    <a:pt x="259" y="91"/>
                    <a:pt x="259" y="91"/>
                  </a:cubicBezTo>
                  <a:cubicBezTo>
                    <a:pt x="259" y="92"/>
                    <a:pt x="259" y="92"/>
                    <a:pt x="259" y="92"/>
                  </a:cubicBezTo>
                  <a:cubicBezTo>
                    <a:pt x="258" y="94"/>
                    <a:pt x="258" y="94"/>
                    <a:pt x="258" y="94"/>
                  </a:cubicBezTo>
                  <a:cubicBezTo>
                    <a:pt x="257" y="94"/>
                    <a:pt x="257" y="94"/>
                    <a:pt x="257" y="94"/>
                  </a:cubicBezTo>
                  <a:cubicBezTo>
                    <a:pt x="257" y="95"/>
                    <a:pt x="257" y="95"/>
                    <a:pt x="257" y="95"/>
                  </a:cubicBezTo>
                  <a:cubicBezTo>
                    <a:pt x="258" y="95"/>
                    <a:pt x="258" y="95"/>
                    <a:pt x="258" y="95"/>
                  </a:cubicBezTo>
                  <a:cubicBezTo>
                    <a:pt x="259" y="95"/>
                    <a:pt x="259" y="95"/>
                    <a:pt x="259" y="95"/>
                  </a:cubicBezTo>
                  <a:cubicBezTo>
                    <a:pt x="260" y="95"/>
                    <a:pt x="260" y="95"/>
                    <a:pt x="260" y="95"/>
                  </a:cubicBezTo>
                  <a:cubicBezTo>
                    <a:pt x="260" y="96"/>
                    <a:pt x="260" y="96"/>
                    <a:pt x="260" y="96"/>
                  </a:cubicBezTo>
                  <a:cubicBezTo>
                    <a:pt x="261" y="96"/>
                    <a:pt x="261" y="96"/>
                    <a:pt x="261" y="96"/>
                  </a:cubicBezTo>
                  <a:cubicBezTo>
                    <a:pt x="261" y="95"/>
                    <a:pt x="261" y="95"/>
                    <a:pt x="261" y="95"/>
                  </a:cubicBezTo>
                  <a:cubicBezTo>
                    <a:pt x="262" y="95"/>
                    <a:pt x="262" y="95"/>
                    <a:pt x="262" y="95"/>
                  </a:cubicBezTo>
                  <a:cubicBezTo>
                    <a:pt x="262" y="96"/>
                    <a:pt x="262" y="96"/>
                    <a:pt x="262" y="96"/>
                  </a:cubicBezTo>
                  <a:cubicBezTo>
                    <a:pt x="262" y="96"/>
                    <a:pt x="262" y="96"/>
                    <a:pt x="262" y="96"/>
                  </a:cubicBezTo>
                  <a:cubicBezTo>
                    <a:pt x="262" y="96"/>
                    <a:pt x="262" y="96"/>
                    <a:pt x="262" y="96"/>
                  </a:cubicBezTo>
                  <a:cubicBezTo>
                    <a:pt x="263" y="97"/>
                    <a:pt x="263" y="97"/>
                    <a:pt x="263" y="97"/>
                  </a:cubicBezTo>
                  <a:cubicBezTo>
                    <a:pt x="264" y="96"/>
                    <a:pt x="264" y="96"/>
                    <a:pt x="264" y="96"/>
                  </a:cubicBezTo>
                  <a:cubicBezTo>
                    <a:pt x="263" y="96"/>
                    <a:pt x="263" y="96"/>
                    <a:pt x="263" y="96"/>
                  </a:cubicBezTo>
                  <a:cubicBezTo>
                    <a:pt x="263" y="95"/>
                    <a:pt x="263" y="95"/>
                    <a:pt x="263" y="95"/>
                  </a:cubicBezTo>
                  <a:cubicBezTo>
                    <a:pt x="264" y="95"/>
                    <a:pt x="264" y="95"/>
                    <a:pt x="264" y="95"/>
                  </a:cubicBezTo>
                  <a:cubicBezTo>
                    <a:pt x="264" y="95"/>
                    <a:pt x="264" y="95"/>
                    <a:pt x="264" y="95"/>
                  </a:cubicBezTo>
                  <a:cubicBezTo>
                    <a:pt x="264" y="96"/>
                    <a:pt x="264" y="96"/>
                    <a:pt x="264" y="96"/>
                  </a:cubicBezTo>
                  <a:cubicBezTo>
                    <a:pt x="264" y="97"/>
                    <a:pt x="264" y="97"/>
                    <a:pt x="264" y="97"/>
                  </a:cubicBezTo>
                  <a:cubicBezTo>
                    <a:pt x="265" y="97"/>
                    <a:pt x="265" y="97"/>
                    <a:pt x="265" y="97"/>
                  </a:cubicBezTo>
                  <a:cubicBezTo>
                    <a:pt x="265" y="96"/>
                    <a:pt x="265" y="96"/>
                    <a:pt x="265" y="96"/>
                  </a:cubicBezTo>
                  <a:cubicBezTo>
                    <a:pt x="265" y="95"/>
                    <a:pt x="265" y="95"/>
                    <a:pt x="265" y="95"/>
                  </a:cubicBezTo>
                  <a:cubicBezTo>
                    <a:pt x="266" y="95"/>
                    <a:pt x="266" y="95"/>
                    <a:pt x="266" y="95"/>
                  </a:cubicBezTo>
                  <a:cubicBezTo>
                    <a:pt x="266" y="96"/>
                    <a:pt x="266" y="96"/>
                    <a:pt x="266" y="96"/>
                  </a:cubicBezTo>
                  <a:cubicBezTo>
                    <a:pt x="265" y="96"/>
                    <a:pt x="265" y="96"/>
                    <a:pt x="265" y="96"/>
                  </a:cubicBezTo>
                  <a:cubicBezTo>
                    <a:pt x="265" y="97"/>
                    <a:pt x="265" y="97"/>
                    <a:pt x="265" y="97"/>
                  </a:cubicBezTo>
                  <a:cubicBezTo>
                    <a:pt x="267" y="97"/>
                    <a:pt x="267" y="97"/>
                    <a:pt x="267" y="97"/>
                  </a:cubicBezTo>
                  <a:cubicBezTo>
                    <a:pt x="267" y="96"/>
                    <a:pt x="267" y="96"/>
                    <a:pt x="267" y="96"/>
                  </a:cubicBezTo>
                  <a:cubicBezTo>
                    <a:pt x="268" y="95"/>
                    <a:pt x="268" y="95"/>
                    <a:pt x="268" y="95"/>
                  </a:cubicBezTo>
                  <a:cubicBezTo>
                    <a:pt x="268" y="96"/>
                    <a:pt x="268" y="96"/>
                    <a:pt x="268" y="96"/>
                  </a:cubicBezTo>
                  <a:cubicBezTo>
                    <a:pt x="268" y="96"/>
                    <a:pt x="268" y="96"/>
                    <a:pt x="268" y="96"/>
                  </a:cubicBezTo>
                  <a:cubicBezTo>
                    <a:pt x="268" y="97"/>
                    <a:pt x="268" y="97"/>
                    <a:pt x="268" y="97"/>
                  </a:cubicBezTo>
                  <a:cubicBezTo>
                    <a:pt x="269" y="97"/>
                    <a:pt x="269" y="97"/>
                    <a:pt x="269" y="97"/>
                  </a:cubicBezTo>
                  <a:cubicBezTo>
                    <a:pt x="269" y="96"/>
                    <a:pt x="269" y="96"/>
                    <a:pt x="269" y="96"/>
                  </a:cubicBezTo>
                  <a:cubicBezTo>
                    <a:pt x="269" y="95"/>
                    <a:pt x="269" y="95"/>
                    <a:pt x="269" y="95"/>
                  </a:cubicBezTo>
                  <a:cubicBezTo>
                    <a:pt x="269" y="97"/>
                    <a:pt x="269" y="97"/>
                    <a:pt x="269" y="97"/>
                  </a:cubicBezTo>
                  <a:cubicBezTo>
                    <a:pt x="269" y="97"/>
                    <a:pt x="269" y="97"/>
                    <a:pt x="269" y="97"/>
                  </a:cubicBezTo>
                  <a:cubicBezTo>
                    <a:pt x="270" y="97"/>
                    <a:pt x="270" y="97"/>
                    <a:pt x="270" y="97"/>
                  </a:cubicBezTo>
                  <a:cubicBezTo>
                    <a:pt x="271" y="98"/>
                    <a:pt x="271" y="98"/>
                    <a:pt x="271" y="98"/>
                  </a:cubicBezTo>
                  <a:cubicBezTo>
                    <a:pt x="272" y="98"/>
                    <a:pt x="272" y="98"/>
                    <a:pt x="272" y="98"/>
                  </a:cubicBezTo>
                  <a:cubicBezTo>
                    <a:pt x="273" y="98"/>
                    <a:pt x="273" y="98"/>
                    <a:pt x="273" y="98"/>
                  </a:cubicBezTo>
                  <a:cubicBezTo>
                    <a:pt x="273" y="98"/>
                    <a:pt x="273" y="98"/>
                    <a:pt x="273" y="98"/>
                  </a:cubicBezTo>
                  <a:cubicBezTo>
                    <a:pt x="274" y="98"/>
                    <a:pt x="274" y="98"/>
                    <a:pt x="274" y="98"/>
                  </a:cubicBezTo>
                  <a:cubicBezTo>
                    <a:pt x="274" y="97"/>
                    <a:pt x="274" y="97"/>
                    <a:pt x="274" y="97"/>
                  </a:cubicBezTo>
                  <a:cubicBezTo>
                    <a:pt x="274" y="97"/>
                    <a:pt x="274" y="97"/>
                    <a:pt x="274" y="97"/>
                  </a:cubicBezTo>
                  <a:cubicBezTo>
                    <a:pt x="275" y="96"/>
                    <a:pt x="275" y="96"/>
                    <a:pt x="275" y="96"/>
                  </a:cubicBezTo>
                  <a:cubicBezTo>
                    <a:pt x="276" y="95"/>
                    <a:pt x="276" y="95"/>
                    <a:pt x="276" y="95"/>
                  </a:cubicBezTo>
                  <a:cubicBezTo>
                    <a:pt x="275" y="95"/>
                    <a:pt x="275" y="95"/>
                    <a:pt x="275" y="95"/>
                  </a:cubicBezTo>
                  <a:cubicBezTo>
                    <a:pt x="276" y="94"/>
                    <a:pt x="276" y="94"/>
                    <a:pt x="276" y="94"/>
                  </a:cubicBezTo>
                  <a:cubicBezTo>
                    <a:pt x="276" y="94"/>
                    <a:pt x="276" y="94"/>
                    <a:pt x="276" y="94"/>
                  </a:cubicBezTo>
                  <a:cubicBezTo>
                    <a:pt x="276" y="95"/>
                    <a:pt x="276" y="95"/>
                    <a:pt x="276" y="95"/>
                  </a:cubicBezTo>
                  <a:cubicBezTo>
                    <a:pt x="277" y="95"/>
                    <a:pt x="277" y="95"/>
                    <a:pt x="277" y="95"/>
                  </a:cubicBezTo>
                  <a:cubicBezTo>
                    <a:pt x="277" y="95"/>
                    <a:pt x="277" y="95"/>
                    <a:pt x="277" y="95"/>
                  </a:cubicBezTo>
                  <a:cubicBezTo>
                    <a:pt x="276" y="96"/>
                    <a:pt x="276" y="96"/>
                    <a:pt x="276" y="96"/>
                  </a:cubicBezTo>
                  <a:cubicBezTo>
                    <a:pt x="276" y="97"/>
                    <a:pt x="276" y="97"/>
                    <a:pt x="276" y="97"/>
                  </a:cubicBezTo>
                  <a:cubicBezTo>
                    <a:pt x="276" y="99"/>
                    <a:pt x="276" y="99"/>
                    <a:pt x="276" y="99"/>
                  </a:cubicBezTo>
                  <a:close/>
                  <a:moveTo>
                    <a:pt x="245" y="62"/>
                  </a:moveTo>
                  <a:cubicBezTo>
                    <a:pt x="246" y="62"/>
                    <a:pt x="246" y="62"/>
                    <a:pt x="246" y="62"/>
                  </a:cubicBezTo>
                  <a:cubicBezTo>
                    <a:pt x="246" y="62"/>
                    <a:pt x="246" y="62"/>
                    <a:pt x="246" y="62"/>
                  </a:cubicBezTo>
                  <a:cubicBezTo>
                    <a:pt x="245" y="62"/>
                    <a:pt x="245" y="62"/>
                    <a:pt x="245" y="62"/>
                  </a:cubicBezTo>
                  <a:cubicBezTo>
                    <a:pt x="245" y="62"/>
                    <a:pt x="245" y="62"/>
                    <a:pt x="245" y="62"/>
                  </a:cubicBezTo>
                  <a:cubicBezTo>
                    <a:pt x="245" y="62"/>
                    <a:pt x="245" y="62"/>
                    <a:pt x="245" y="62"/>
                  </a:cubicBezTo>
                  <a:close/>
                  <a:moveTo>
                    <a:pt x="244" y="67"/>
                  </a:moveTo>
                  <a:cubicBezTo>
                    <a:pt x="244" y="67"/>
                    <a:pt x="244" y="67"/>
                    <a:pt x="244" y="67"/>
                  </a:cubicBezTo>
                  <a:cubicBezTo>
                    <a:pt x="244" y="66"/>
                    <a:pt x="244" y="66"/>
                    <a:pt x="244" y="66"/>
                  </a:cubicBezTo>
                  <a:cubicBezTo>
                    <a:pt x="245" y="67"/>
                    <a:pt x="245" y="67"/>
                    <a:pt x="245" y="67"/>
                  </a:cubicBezTo>
                  <a:cubicBezTo>
                    <a:pt x="244" y="67"/>
                    <a:pt x="244" y="67"/>
                    <a:pt x="244" y="67"/>
                  </a:cubicBezTo>
                  <a:cubicBezTo>
                    <a:pt x="244" y="67"/>
                    <a:pt x="244" y="67"/>
                    <a:pt x="244" y="67"/>
                  </a:cubicBezTo>
                  <a:close/>
                  <a:moveTo>
                    <a:pt x="222" y="74"/>
                  </a:moveTo>
                  <a:cubicBezTo>
                    <a:pt x="222" y="75"/>
                    <a:pt x="222" y="75"/>
                    <a:pt x="222" y="75"/>
                  </a:cubicBezTo>
                  <a:cubicBezTo>
                    <a:pt x="223" y="75"/>
                    <a:pt x="223" y="75"/>
                    <a:pt x="223" y="75"/>
                  </a:cubicBezTo>
                  <a:cubicBezTo>
                    <a:pt x="223" y="75"/>
                    <a:pt x="223" y="75"/>
                    <a:pt x="223" y="75"/>
                  </a:cubicBezTo>
                  <a:cubicBezTo>
                    <a:pt x="222" y="74"/>
                    <a:pt x="222" y="74"/>
                    <a:pt x="222" y="74"/>
                  </a:cubicBezTo>
                  <a:close/>
                  <a:moveTo>
                    <a:pt x="236" y="62"/>
                  </a:moveTo>
                  <a:cubicBezTo>
                    <a:pt x="236" y="62"/>
                    <a:pt x="236" y="62"/>
                    <a:pt x="236" y="62"/>
                  </a:cubicBezTo>
                  <a:cubicBezTo>
                    <a:pt x="237" y="63"/>
                    <a:pt x="237" y="63"/>
                    <a:pt x="237" y="63"/>
                  </a:cubicBezTo>
                  <a:cubicBezTo>
                    <a:pt x="237" y="64"/>
                    <a:pt x="237" y="64"/>
                    <a:pt x="237" y="64"/>
                  </a:cubicBezTo>
                  <a:cubicBezTo>
                    <a:pt x="237" y="63"/>
                    <a:pt x="237" y="63"/>
                    <a:pt x="237" y="63"/>
                  </a:cubicBezTo>
                  <a:cubicBezTo>
                    <a:pt x="237" y="63"/>
                    <a:pt x="237" y="63"/>
                    <a:pt x="237" y="63"/>
                  </a:cubicBezTo>
                  <a:cubicBezTo>
                    <a:pt x="237" y="62"/>
                    <a:pt x="237" y="62"/>
                    <a:pt x="237" y="62"/>
                  </a:cubicBezTo>
                  <a:cubicBezTo>
                    <a:pt x="236" y="62"/>
                    <a:pt x="236" y="62"/>
                    <a:pt x="236" y="62"/>
                  </a:cubicBezTo>
                  <a:close/>
                  <a:moveTo>
                    <a:pt x="230" y="62"/>
                  </a:moveTo>
                  <a:cubicBezTo>
                    <a:pt x="230" y="63"/>
                    <a:pt x="230" y="63"/>
                    <a:pt x="230" y="63"/>
                  </a:cubicBezTo>
                  <a:cubicBezTo>
                    <a:pt x="230" y="63"/>
                    <a:pt x="230" y="63"/>
                    <a:pt x="230" y="63"/>
                  </a:cubicBezTo>
                  <a:cubicBezTo>
                    <a:pt x="231" y="63"/>
                    <a:pt x="231" y="63"/>
                    <a:pt x="231" y="63"/>
                  </a:cubicBezTo>
                  <a:cubicBezTo>
                    <a:pt x="231" y="63"/>
                    <a:pt x="231" y="63"/>
                    <a:pt x="231" y="63"/>
                  </a:cubicBezTo>
                  <a:cubicBezTo>
                    <a:pt x="232" y="63"/>
                    <a:pt x="232" y="63"/>
                    <a:pt x="232" y="63"/>
                  </a:cubicBezTo>
                  <a:cubicBezTo>
                    <a:pt x="233" y="62"/>
                    <a:pt x="233" y="62"/>
                    <a:pt x="233" y="62"/>
                  </a:cubicBezTo>
                  <a:cubicBezTo>
                    <a:pt x="234" y="62"/>
                    <a:pt x="234" y="62"/>
                    <a:pt x="234" y="62"/>
                  </a:cubicBezTo>
                  <a:cubicBezTo>
                    <a:pt x="235" y="62"/>
                    <a:pt x="235" y="62"/>
                    <a:pt x="235" y="62"/>
                  </a:cubicBezTo>
                  <a:cubicBezTo>
                    <a:pt x="235" y="62"/>
                    <a:pt x="235" y="62"/>
                    <a:pt x="235" y="62"/>
                  </a:cubicBezTo>
                  <a:cubicBezTo>
                    <a:pt x="233" y="61"/>
                    <a:pt x="233" y="61"/>
                    <a:pt x="233" y="61"/>
                  </a:cubicBezTo>
                  <a:cubicBezTo>
                    <a:pt x="232" y="62"/>
                    <a:pt x="232" y="62"/>
                    <a:pt x="232" y="62"/>
                  </a:cubicBezTo>
                  <a:cubicBezTo>
                    <a:pt x="232" y="62"/>
                    <a:pt x="232" y="62"/>
                    <a:pt x="232" y="62"/>
                  </a:cubicBezTo>
                  <a:cubicBezTo>
                    <a:pt x="231" y="62"/>
                    <a:pt x="231" y="62"/>
                    <a:pt x="231" y="62"/>
                  </a:cubicBezTo>
                  <a:cubicBezTo>
                    <a:pt x="230" y="62"/>
                    <a:pt x="230" y="62"/>
                    <a:pt x="230" y="62"/>
                  </a:cubicBezTo>
                  <a:cubicBezTo>
                    <a:pt x="230" y="62"/>
                    <a:pt x="230" y="62"/>
                    <a:pt x="230" y="62"/>
                  </a:cubicBezTo>
                  <a:close/>
                  <a:moveTo>
                    <a:pt x="223" y="65"/>
                  </a:moveTo>
                  <a:cubicBezTo>
                    <a:pt x="222" y="64"/>
                    <a:pt x="222" y="64"/>
                    <a:pt x="222" y="64"/>
                  </a:cubicBezTo>
                  <a:cubicBezTo>
                    <a:pt x="221" y="64"/>
                    <a:pt x="221" y="64"/>
                    <a:pt x="221" y="64"/>
                  </a:cubicBezTo>
                  <a:cubicBezTo>
                    <a:pt x="220" y="64"/>
                    <a:pt x="220" y="64"/>
                    <a:pt x="220" y="64"/>
                  </a:cubicBezTo>
                  <a:cubicBezTo>
                    <a:pt x="220" y="63"/>
                    <a:pt x="220" y="63"/>
                    <a:pt x="220" y="63"/>
                  </a:cubicBezTo>
                  <a:cubicBezTo>
                    <a:pt x="221" y="62"/>
                    <a:pt x="221" y="62"/>
                    <a:pt x="221" y="62"/>
                  </a:cubicBezTo>
                  <a:cubicBezTo>
                    <a:pt x="221" y="62"/>
                    <a:pt x="221" y="62"/>
                    <a:pt x="221" y="62"/>
                  </a:cubicBezTo>
                  <a:cubicBezTo>
                    <a:pt x="221" y="61"/>
                    <a:pt x="221" y="61"/>
                    <a:pt x="221" y="61"/>
                  </a:cubicBezTo>
                  <a:cubicBezTo>
                    <a:pt x="221" y="60"/>
                    <a:pt x="221" y="60"/>
                    <a:pt x="221" y="60"/>
                  </a:cubicBezTo>
                  <a:cubicBezTo>
                    <a:pt x="221" y="60"/>
                    <a:pt x="221" y="60"/>
                    <a:pt x="221" y="60"/>
                  </a:cubicBezTo>
                  <a:cubicBezTo>
                    <a:pt x="222" y="60"/>
                    <a:pt x="222" y="60"/>
                    <a:pt x="222" y="60"/>
                  </a:cubicBezTo>
                  <a:cubicBezTo>
                    <a:pt x="223" y="60"/>
                    <a:pt x="223" y="60"/>
                    <a:pt x="223" y="60"/>
                  </a:cubicBezTo>
                  <a:cubicBezTo>
                    <a:pt x="223" y="60"/>
                    <a:pt x="223" y="60"/>
                    <a:pt x="223" y="60"/>
                  </a:cubicBezTo>
                  <a:cubicBezTo>
                    <a:pt x="223" y="61"/>
                    <a:pt x="223" y="61"/>
                    <a:pt x="223" y="61"/>
                  </a:cubicBezTo>
                  <a:cubicBezTo>
                    <a:pt x="223" y="61"/>
                    <a:pt x="223" y="61"/>
                    <a:pt x="223" y="61"/>
                  </a:cubicBezTo>
                  <a:cubicBezTo>
                    <a:pt x="222" y="61"/>
                    <a:pt x="222" y="61"/>
                    <a:pt x="222" y="61"/>
                  </a:cubicBezTo>
                  <a:cubicBezTo>
                    <a:pt x="223" y="62"/>
                    <a:pt x="223" y="62"/>
                    <a:pt x="223" y="62"/>
                  </a:cubicBezTo>
                  <a:cubicBezTo>
                    <a:pt x="224" y="62"/>
                    <a:pt x="224" y="62"/>
                    <a:pt x="224" y="62"/>
                  </a:cubicBezTo>
                  <a:cubicBezTo>
                    <a:pt x="224" y="62"/>
                    <a:pt x="224" y="62"/>
                    <a:pt x="224" y="62"/>
                  </a:cubicBezTo>
                  <a:cubicBezTo>
                    <a:pt x="223" y="62"/>
                    <a:pt x="223" y="62"/>
                    <a:pt x="223" y="62"/>
                  </a:cubicBezTo>
                  <a:cubicBezTo>
                    <a:pt x="224" y="63"/>
                    <a:pt x="224" y="63"/>
                    <a:pt x="224" y="63"/>
                  </a:cubicBezTo>
                  <a:cubicBezTo>
                    <a:pt x="224" y="64"/>
                    <a:pt x="224" y="64"/>
                    <a:pt x="224" y="64"/>
                  </a:cubicBezTo>
                  <a:cubicBezTo>
                    <a:pt x="223" y="64"/>
                    <a:pt x="223" y="64"/>
                    <a:pt x="223" y="64"/>
                  </a:cubicBezTo>
                  <a:cubicBezTo>
                    <a:pt x="223" y="65"/>
                    <a:pt x="223" y="65"/>
                    <a:pt x="223" y="65"/>
                  </a:cubicBezTo>
                  <a:close/>
                  <a:moveTo>
                    <a:pt x="222" y="67"/>
                  </a:moveTo>
                  <a:cubicBezTo>
                    <a:pt x="223" y="68"/>
                    <a:pt x="223" y="68"/>
                    <a:pt x="223" y="68"/>
                  </a:cubicBezTo>
                  <a:cubicBezTo>
                    <a:pt x="224" y="67"/>
                    <a:pt x="224" y="67"/>
                    <a:pt x="224" y="67"/>
                  </a:cubicBezTo>
                  <a:cubicBezTo>
                    <a:pt x="225" y="66"/>
                    <a:pt x="225" y="66"/>
                    <a:pt x="225" y="66"/>
                  </a:cubicBezTo>
                  <a:cubicBezTo>
                    <a:pt x="224" y="65"/>
                    <a:pt x="224" y="65"/>
                    <a:pt x="224" y="65"/>
                  </a:cubicBezTo>
                  <a:cubicBezTo>
                    <a:pt x="223" y="65"/>
                    <a:pt x="223" y="65"/>
                    <a:pt x="223" y="65"/>
                  </a:cubicBezTo>
                  <a:cubicBezTo>
                    <a:pt x="222" y="65"/>
                    <a:pt x="222" y="65"/>
                    <a:pt x="222" y="65"/>
                  </a:cubicBezTo>
                  <a:cubicBezTo>
                    <a:pt x="221" y="65"/>
                    <a:pt x="221" y="65"/>
                    <a:pt x="221" y="65"/>
                  </a:cubicBezTo>
                  <a:cubicBezTo>
                    <a:pt x="220" y="65"/>
                    <a:pt x="220" y="65"/>
                    <a:pt x="220" y="65"/>
                  </a:cubicBezTo>
                  <a:cubicBezTo>
                    <a:pt x="220" y="65"/>
                    <a:pt x="220" y="65"/>
                    <a:pt x="220" y="65"/>
                  </a:cubicBezTo>
                  <a:cubicBezTo>
                    <a:pt x="219" y="65"/>
                    <a:pt x="219" y="65"/>
                    <a:pt x="219" y="65"/>
                  </a:cubicBezTo>
                  <a:cubicBezTo>
                    <a:pt x="219" y="65"/>
                    <a:pt x="219" y="65"/>
                    <a:pt x="219" y="65"/>
                  </a:cubicBezTo>
                  <a:cubicBezTo>
                    <a:pt x="218" y="66"/>
                    <a:pt x="218" y="66"/>
                    <a:pt x="218" y="66"/>
                  </a:cubicBezTo>
                  <a:cubicBezTo>
                    <a:pt x="219" y="66"/>
                    <a:pt x="219" y="66"/>
                    <a:pt x="219" y="66"/>
                  </a:cubicBezTo>
                  <a:cubicBezTo>
                    <a:pt x="219" y="66"/>
                    <a:pt x="219" y="66"/>
                    <a:pt x="219" y="66"/>
                  </a:cubicBezTo>
                  <a:cubicBezTo>
                    <a:pt x="219" y="67"/>
                    <a:pt x="219" y="67"/>
                    <a:pt x="219" y="67"/>
                  </a:cubicBezTo>
                  <a:cubicBezTo>
                    <a:pt x="220" y="67"/>
                    <a:pt x="220" y="67"/>
                    <a:pt x="220" y="67"/>
                  </a:cubicBezTo>
                  <a:cubicBezTo>
                    <a:pt x="221" y="67"/>
                    <a:pt x="221" y="67"/>
                    <a:pt x="221" y="67"/>
                  </a:cubicBezTo>
                  <a:cubicBezTo>
                    <a:pt x="222" y="67"/>
                    <a:pt x="222" y="67"/>
                    <a:pt x="222" y="67"/>
                  </a:cubicBezTo>
                  <a:close/>
                  <a:moveTo>
                    <a:pt x="218" y="69"/>
                  </a:moveTo>
                  <a:cubicBezTo>
                    <a:pt x="220" y="69"/>
                    <a:pt x="220" y="69"/>
                    <a:pt x="220" y="69"/>
                  </a:cubicBezTo>
                  <a:cubicBezTo>
                    <a:pt x="221" y="69"/>
                    <a:pt x="221" y="69"/>
                    <a:pt x="221" y="69"/>
                  </a:cubicBezTo>
                  <a:cubicBezTo>
                    <a:pt x="222" y="69"/>
                    <a:pt x="222" y="69"/>
                    <a:pt x="222" y="69"/>
                  </a:cubicBezTo>
                  <a:cubicBezTo>
                    <a:pt x="222" y="69"/>
                    <a:pt x="222" y="69"/>
                    <a:pt x="222" y="69"/>
                  </a:cubicBezTo>
                  <a:cubicBezTo>
                    <a:pt x="223" y="69"/>
                    <a:pt x="223" y="69"/>
                    <a:pt x="223" y="69"/>
                  </a:cubicBezTo>
                  <a:cubicBezTo>
                    <a:pt x="224" y="69"/>
                    <a:pt x="224" y="69"/>
                    <a:pt x="224" y="69"/>
                  </a:cubicBezTo>
                  <a:cubicBezTo>
                    <a:pt x="224" y="68"/>
                    <a:pt x="224" y="68"/>
                    <a:pt x="224" y="68"/>
                  </a:cubicBezTo>
                  <a:cubicBezTo>
                    <a:pt x="223" y="68"/>
                    <a:pt x="223" y="68"/>
                    <a:pt x="223" y="68"/>
                  </a:cubicBezTo>
                  <a:cubicBezTo>
                    <a:pt x="221" y="68"/>
                    <a:pt x="221" y="68"/>
                    <a:pt x="221" y="68"/>
                  </a:cubicBezTo>
                  <a:cubicBezTo>
                    <a:pt x="220" y="68"/>
                    <a:pt x="220" y="68"/>
                    <a:pt x="220" y="68"/>
                  </a:cubicBezTo>
                  <a:cubicBezTo>
                    <a:pt x="220" y="68"/>
                    <a:pt x="220" y="68"/>
                    <a:pt x="220" y="68"/>
                  </a:cubicBezTo>
                  <a:cubicBezTo>
                    <a:pt x="219" y="68"/>
                    <a:pt x="219" y="68"/>
                    <a:pt x="219" y="68"/>
                  </a:cubicBezTo>
                  <a:cubicBezTo>
                    <a:pt x="218" y="68"/>
                    <a:pt x="218" y="68"/>
                    <a:pt x="218" y="68"/>
                  </a:cubicBezTo>
                  <a:cubicBezTo>
                    <a:pt x="218" y="69"/>
                    <a:pt x="218" y="69"/>
                    <a:pt x="218" y="69"/>
                  </a:cubicBezTo>
                  <a:close/>
                  <a:moveTo>
                    <a:pt x="218" y="71"/>
                  </a:moveTo>
                  <a:cubicBezTo>
                    <a:pt x="219" y="70"/>
                    <a:pt x="219" y="70"/>
                    <a:pt x="219" y="70"/>
                  </a:cubicBezTo>
                  <a:cubicBezTo>
                    <a:pt x="219" y="70"/>
                    <a:pt x="219" y="70"/>
                    <a:pt x="219" y="70"/>
                  </a:cubicBezTo>
                  <a:cubicBezTo>
                    <a:pt x="220" y="70"/>
                    <a:pt x="220" y="70"/>
                    <a:pt x="220" y="70"/>
                  </a:cubicBezTo>
                  <a:cubicBezTo>
                    <a:pt x="222" y="69"/>
                    <a:pt x="222" y="69"/>
                    <a:pt x="222" y="69"/>
                  </a:cubicBezTo>
                  <a:cubicBezTo>
                    <a:pt x="223" y="70"/>
                    <a:pt x="223" y="70"/>
                    <a:pt x="223" y="70"/>
                  </a:cubicBezTo>
                  <a:cubicBezTo>
                    <a:pt x="223" y="69"/>
                    <a:pt x="223" y="69"/>
                    <a:pt x="223" y="69"/>
                  </a:cubicBezTo>
                  <a:cubicBezTo>
                    <a:pt x="224" y="69"/>
                    <a:pt x="224" y="69"/>
                    <a:pt x="224" y="69"/>
                  </a:cubicBezTo>
                  <a:cubicBezTo>
                    <a:pt x="224" y="70"/>
                    <a:pt x="224" y="70"/>
                    <a:pt x="224" y="70"/>
                  </a:cubicBezTo>
                  <a:cubicBezTo>
                    <a:pt x="223" y="70"/>
                    <a:pt x="223" y="70"/>
                    <a:pt x="223" y="70"/>
                  </a:cubicBezTo>
                  <a:cubicBezTo>
                    <a:pt x="222" y="70"/>
                    <a:pt x="222" y="70"/>
                    <a:pt x="222" y="70"/>
                  </a:cubicBezTo>
                  <a:cubicBezTo>
                    <a:pt x="221" y="70"/>
                    <a:pt x="221" y="70"/>
                    <a:pt x="221" y="70"/>
                  </a:cubicBezTo>
                  <a:cubicBezTo>
                    <a:pt x="221" y="71"/>
                    <a:pt x="221" y="71"/>
                    <a:pt x="221" y="71"/>
                  </a:cubicBezTo>
                  <a:cubicBezTo>
                    <a:pt x="220" y="71"/>
                    <a:pt x="220" y="71"/>
                    <a:pt x="220" y="71"/>
                  </a:cubicBezTo>
                  <a:cubicBezTo>
                    <a:pt x="219" y="71"/>
                    <a:pt x="219" y="71"/>
                    <a:pt x="219" y="71"/>
                  </a:cubicBezTo>
                  <a:cubicBezTo>
                    <a:pt x="219" y="71"/>
                    <a:pt x="219" y="71"/>
                    <a:pt x="219" y="71"/>
                  </a:cubicBezTo>
                  <a:cubicBezTo>
                    <a:pt x="218" y="71"/>
                    <a:pt x="218" y="71"/>
                    <a:pt x="218" y="71"/>
                  </a:cubicBezTo>
                  <a:cubicBezTo>
                    <a:pt x="218" y="71"/>
                    <a:pt x="218" y="71"/>
                    <a:pt x="218" y="71"/>
                  </a:cubicBezTo>
                  <a:cubicBezTo>
                    <a:pt x="218" y="71"/>
                    <a:pt x="218" y="71"/>
                    <a:pt x="218" y="71"/>
                  </a:cubicBezTo>
                  <a:close/>
                  <a:moveTo>
                    <a:pt x="197" y="47"/>
                  </a:moveTo>
                  <a:cubicBezTo>
                    <a:pt x="197" y="46"/>
                    <a:pt x="197" y="46"/>
                    <a:pt x="197" y="46"/>
                  </a:cubicBezTo>
                  <a:cubicBezTo>
                    <a:pt x="197" y="46"/>
                    <a:pt x="197" y="46"/>
                    <a:pt x="197" y="46"/>
                  </a:cubicBezTo>
                  <a:cubicBezTo>
                    <a:pt x="198" y="46"/>
                    <a:pt x="198" y="46"/>
                    <a:pt x="198" y="46"/>
                  </a:cubicBezTo>
                  <a:cubicBezTo>
                    <a:pt x="198" y="46"/>
                    <a:pt x="198" y="46"/>
                    <a:pt x="198" y="46"/>
                  </a:cubicBezTo>
                  <a:cubicBezTo>
                    <a:pt x="197" y="47"/>
                    <a:pt x="197" y="47"/>
                    <a:pt x="197" y="47"/>
                  </a:cubicBezTo>
                  <a:close/>
                  <a:moveTo>
                    <a:pt x="191" y="49"/>
                  </a:moveTo>
                  <a:cubicBezTo>
                    <a:pt x="192" y="49"/>
                    <a:pt x="192" y="49"/>
                    <a:pt x="192" y="49"/>
                  </a:cubicBezTo>
                  <a:cubicBezTo>
                    <a:pt x="192" y="48"/>
                    <a:pt x="192" y="48"/>
                    <a:pt x="192" y="48"/>
                  </a:cubicBezTo>
                  <a:cubicBezTo>
                    <a:pt x="194" y="49"/>
                    <a:pt x="194" y="49"/>
                    <a:pt x="194" y="49"/>
                  </a:cubicBezTo>
                  <a:cubicBezTo>
                    <a:pt x="194" y="49"/>
                    <a:pt x="194" y="49"/>
                    <a:pt x="194" y="49"/>
                  </a:cubicBezTo>
                  <a:cubicBezTo>
                    <a:pt x="195" y="49"/>
                    <a:pt x="195" y="49"/>
                    <a:pt x="195" y="49"/>
                  </a:cubicBezTo>
                  <a:cubicBezTo>
                    <a:pt x="195" y="50"/>
                    <a:pt x="195" y="50"/>
                    <a:pt x="195" y="50"/>
                  </a:cubicBezTo>
                  <a:cubicBezTo>
                    <a:pt x="195" y="50"/>
                    <a:pt x="195" y="50"/>
                    <a:pt x="195" y="50"/>
                  </a:cubicBezTo>
                  <a:cubicBezTo>
                    <a:pt x="195" y="51"/>
                    <a:pt x="195" y="51"/>
                    <a:pt x="195" y="51"/>
                  </a:cubicBezTo>
                  <a:cubicBezTo>
                    <a:pt x="194" y="51"/>
                    <a:pt x="194" y="51"/>
                    <a:pt x="194" y="51"/>
                  </a:cubicBezTo>
                  <a:cubicBezTo>
                    <a:pt x="193" y="51"/>
                    <a:pt x="193" y="51"/>
                    <a:pt x="193" y="51"/>
                  </a:cubicBezTo>
                  <a:cubicBezTo>
                    <a:pt x="193" y="51"/>
                    <a:pt x="193" y="51"/>
                    <a:pt x="193" y="51"/>
                  </a:cubicBezTo>
                  <a:cubicBezTo>
                    <a:pt x="192" y="50"/>
                    <a:pt x="192" y="50"/>
                    <a:pt x="192" y="50"/>
                  </a:cubicBezTo>
                  <a:cubicBezTo>
                    <a:pt x="192" y="49"/>
                    <a:pt x="192" y="49"/>
                    <a:pt x="192" y="49"/>
                  </a:cubicBezTo>
                  <a:cubicBezTo>
                    <a:pt x="191" y="49"/>
                    <a:pt x="191" y="49"/>
                    <a:pt x="191" y="49"/>
                  </a:cubicBezTo>
                  <a:cubicBezTo>
                    <a:pt x="191" y="49"/>
                    <a:pt x="191" y="49"/>
                    <a:pt x="191" y="49"/>
                  </a:cubicBezTo>
                  <a:close/>
                  <a:moveTo>
                    <a:pt x="160" y="50"/>
                  </a:moveTo>
                  <a:cubicBezTo>
                    <a:pt x="159" y="50"/>
                    <a:pt x="159" y="50"/>
                    <a:pt x="159" y="50"/>
                  </a:cubicBezTo>
                  <a:cubicBezTo>
                    <a:pt x="159" y="50"/>
                    <a:pt x="159" y="50"/>
                    <a:pt x="159" y="50"/>
                  </a:cubicBezTo>
                  <a:cubicBezTo>
                    <a:pt x="159" y="50"/>
                    <a:pt x="159" y="50"/>
                    <a:pt x="159" y="50"/>
                  </a:cubicBezTo>
                  <a:cubicBezTo>
                    <a:pt x="160" y="50"/>
                    <a:pt x="160" y="50"/>
                    <a:pt x="160" y="50"/>
                  </a:cubicBezTo>
                  <a:cubicBezTo>
                    <a:pt x="160" y="50"/>
                    <a:pt x="160" y="50"/>
                    <a:pt x="160" y="50"/>
                  </a:cubicBezTo>
                  <a:cubicBezTo>
                    <a:pt x="160" y="50"/>
                    <a:pt x="160" y="50"/>
                    <a:pt x="160" y="50"/>
                  </a:cubicBezTo>
                  <a:close/>
                  <a:moveTo>
                    <a:pt x="163" y="54"/>
                  </a:moveTo>
                  <a:cubicBezTo>
                    <a:pt x="164" y="54"/>
                    <a:pt x="164" y="54"/>
                    <a:pt x="164" y="54"/>
                  </a:cubicBezTo>
                  <a:cubicBezTo>
                    <a:pt x="164" y="54"/>
                    <a:pt x="164" y="54"/>
                    <a:pt x="164" y="54"/>
                  </a:cubicBezTo>
                  <a:cubicBezTo>
                    <a:pt x="163" y="55"/>
                    <a:pt x="163" y="55"/>
                    <a:pt x="163" y="55"/>
                  </a:cubicBezTo>
                  <a:cubicBezTo>
                    <a:pt x="163" y="55"/>
                    <a:pt x="163" y="54"/>
                    <a:pt x="163" y="54"/>
                  </a:cubicBezTo>
                  <a:close/>
                  <a:moveTo>
                    <a:pt x="165" y="53"/>
                  </a:moveTo>
                  <a:cubicBezTo>
                    <a:pt x="165" y="53"/>
                    <a:pt x="165" y="53"/>
                    <a:pt x="165" y="53"/>
                  </a:cubicBezTo>
                  <a:cubicBezTo>
                    <a:pt x="165" y="52"/>
                    <a:pt x="165" y="52"/>
                    <a:pt x="165" y="52"/>
                  </a:cubicBezTo>
                  <a:cubicBezTo>
                    <a:pt x="166" y="52"/>
                    <a:pt x="166" y="52"/>
                    <a:pt x="166" y="52"/>
                  </a:cubicBezTo>
                  <a:cubicBezTo>
                    <a:pt x="166" y="51"/>
                    <a:pt x="166" y="51"/>
                    <a:pt x="166" y="51"/>
                  </a:cubicBezTo>
                  <a:cubicBezTo>
                    <a:pt x="167" y="51"/>
                    <a:pt x="167" y="51"/>
                    <a:pt x="167" y="51"/>
                  </a:cubicBezTo>
                  <a:cubicBezTo>
                    <a:pt x="168" y="50"/>
                    <a:pt x="168" y="50"/>
                    <a:pt x="168" y="50"/>
                  </a:cubicBezTo>
                  <a:cubicBezTo>
                    <a:pt x="168" y="51"/>
                    <a:pt x="168" y="51"/>
                    <a:pt x="168" y="51"/>
                  </a:cubicBezTo>
                  <a:cubicBezTo>
                    <a:pt x="168" y="51"/>
                    <a:pt x="168" y="51"/>
                    <a:pt x="168" y="51"/>
                  </a:cubicBezTo>
                  <a:cubicBezTo>
                    <a:pt x="167" y="52"/>
                    <a:pt x="167" y="52"/>
                    <a:pt x="167" y="52"/>
                  </a:cubicBezTo>
                  <a:cubicBezTo>
                    <a:pt x="167" y="53"/>
                    <a:pt x="167" y="53"/>
                    <a:pt x="167" y="53"/>
                  </a:cubicBezTo>
                  <a:cubicBezTo>
                    <a:pt x="167" y="53"/>
                    <a:pt x="167" y="53"/>
                    <a:pt x="167" y="53"/>
                  </a:cubicBezTo>
                  <a:cubicBezTo>
                    <a:pt x="166" y="54"/>
                    <a:pt x="166" y="54"/>
                    <a:pt x="166" y="54"/>
                  </a:cubicBezTo>
                  <a:cubicBezTo>
                    <a:pt x="166" y="54"/>
                    <a:pt x="166" y="54"/>
                    <a:pt x="166" y="54"/>
                  </a:cubicBezTo>
                  <a:cubicBezTo>
                    <a:pt x="167" y="55"/>
                    <a:pt x="167" y="55"/>
                    <a:pt x="167" y="55"/>
                  </a:cubicBezTo>
                  <a:cubicBezTo>
                    <a:pt x="167" y="54"/>
                    <a:pt x="167" y="54"/>
                    <a:pt x="167" y="54"/>
                  </a:cubicBezTo>
                  <a:cubicBezTo>
                    <a:pt x="168" y="54"/>
                    <a:pt x="168" y="54"/>
                    <a:pt x="168" y="54"/>
                  </a:cubicBezTo>
                  <a:cubicBezTo>
                    <a:pt x="168" y="55"/>
                    <a:pt x="168" y="55"/>
                    <a:pt x="168" y="55"/>
                  </a:cubicBezTo>
                  <a:cubicBezTo>
                    <a:pt x="168" y="55"/>
                    <a:pt x="168" y="55"/>
                    <a:pt x="168" y="55"/>
                  </a:cubicBezTo>
                  <a:cubicBezTo>
                    <a:pt x="169" y="54"/>
                    <a:pt x="169" y="54"/>
                    <a:pt x="169" y="54"/>
                  </a:cubicBezTo>
                  <a:cubicBezTo>
                    <a:pt x="170" y="54"/>
                    <a:pt x="170" y="54"/>
                    <a:pt x="170" y="54"/>
                  </a:cubicBezTo>
                  <a:cubicBezTo>
                    <a:pt x="170" y="54"/>
                    <a:pt x="170" y="54"/>
                    <a:pt x="170" y="54"/>
                  </a:cubicBezTo>
                  <a:cubicBezTo>
                    <a:pt x="171" y="53"/>
                    <a:pt x="171" y="53"/>
                    <a:pt x="171" y="53"/>
                  </a:cubicBezTo>
                  <a:cubicBezTo>
                    <a:pt x="171" y="52"/>
                    <a:pt x="171" y="52"/>
                    <a:pt x="171" y="52"/>
                  </a:cubicBezTo>
                  <a:cubicBezTo>
                    <a:pt x="171" y="52"/>
                    <a:pt x="171" y="52"/>
                    <a:pt x="171" y="52"/>
                  </a:cubicBezTo>
                  <a:cubicBezTo>
                    <a:pt x="172" y="51"/>
                    <a:pt x="172" y="51"/>
                    <a:pt x="172" y="51"/>
                  </a:cubicBezTo>
                  <a:cubicBezTo>
                    <a:pt x="172" y="50"/>
                    <a:pt x="172" y="50"/>
                    <a:pt x="172" y="50"/>
                  </a:cubicBezTo>
                  <a:cubicBezTo>
                    <a:pt x="172" y="50"/>
                    <a:pt x="172" y="50"/>
                    <a:pt x="172" y="50"/>
                  </a:cubicBezTo>
                  <a:cubicBezTo>
                    <a:pt x="173" y="50"/>
                    <a:pt x="173" y="50"/>
                    <a:pt x="173" y="50"/>
                  </a:cubicBezTo>
                  <a:cubicBezTo>
                    <a:pt x="173" y="51"/>
                    <a:pt x="173" y="51"/>
                    <a:pt x="173" y="51"/>
                  </a:cubicBezTo>
                  <a:cubicBezTo>
                    <a:pt x="173" y="52"/>
                    <a:pt x="173" y="52"/>
                    <a:pt x="173" y="52"/>
                  </a:cubicBezTo>
                  <a:cubicBezTo>
                    <a:pt x="172" y="53"/>
                    <a:pt x="172" y="53"/>
                    <a:pt x="172" y="53"/>
                  </a:cubicBezTo>
                  <a:cubicBezTo>
                    <a:pt x="173" y="53"/>
                    <a:pt x="173" y="53"/>
                    <a:pt x="173" y="53"/>
                  </a:cubicBezTo>
                  <a:cubicBezTo>
                    <a:pt x="173" y="53"/>
                    <a:pt x="173" y="53"/>
                    <a:pt x="173" y="53"/>
                  </a:cubicBezTo>
                  <a:cubicBezTo>
                    <a:pt x="174" y="52"/>
                    <a:pt x="174" y="52"/>
                    <a:pt x="174" y="52"/>
                  </a:cubicBezTo>
                  <a:cubicBezTo>
                    <a:pt x="174" y="52"/>
                    <a:pt x="174" y="52"/>
                    <a:pt x="174" y="52"/>
                  </a:cubicBezTo>
                  <a:cubicBezTo>
                    <a:pt x="174" y="51"/>
                    <a:pt x="174" y="51"/>
                    <a:pt x="174" y="51"/>
                  </a:cubicBezTo>
                  <a:cubicBezTo>
                    <a:pt x="175" y="51"/>
                    <a:pt x="175" y="51"/>
                    <a:pt x="175" y="51"/>
                  </a:cubicBezTo>
                  <a:cubicBezTo>
                    <a:pt x="176" y="50"/>
                    <a:pt x="176" y="50"/>
                    <a:pt x="176" y="50"/>
                  </a:cubicBezTo>
                  <a:cubicBezTo>
                    <a:pt x="176" y="49"/>
                    <a:pt x="176" y="49"/>
                    <a:pt x="176" y="49"/>
                  </a:cubicBezTo>
                  <a:cubicBezTo>
                    <a:pt x="176" y="48"/>
                    <a:pt x="176" y="48"/>
                    <a:pt x="176" y="48"/>
                  </a:cubicBezTo>
                  <a:cubicBezTo>
                    <a:pt x="176" y="48"/>
                    <a:pt x="176" y="48"/>
                    <a:pt x="176" y="48"/>
                  </a:cubicBezTo>
                  <a:cubicBezTo>
                    <a:pt x="177" y="48"/>
                    <a:pt x="177" y="48"/>
                    <a:pt x="177" y="48"/>
                  </a:cubicBezTo>
                  <a:cubicBezTo>
                    <a:pt x="178" y="48"/>
                    <a:pt x="178" y="48"/>
                    <a:pt x="178" y="48"/>
                  </a:cubicBezTo>
                  <a:cubicBezTo>
                    <a:pt x="179" y="47"/>
                    <a:pt x="179" y="47"/>
                    <a:pt x="179" y="47"/>
                  </a:cubicBezTo>
                  <a:cubicBezTo>
                    <a:pt x="179" y="46"/>
                    <a:pt x="179" y="46"/>
                    <a:pt x="179" y="46"/>
                  </a:cubicBezTo>
                  <a:cubicBezTo>
                    <a:pt x="180" y="46"/>
                    <a:pt x="180" y="46"/>
                    <a:pt x="180" y="46"/>
                  </a:cubicBezTo>
                  <a:cubicBezTo>
                    <a:pt x="180" y="45"/>
                    <a:pt x="180" y="45"/>
                    <a:pt x="180" y="45"/>
                  </a:cubicBezTo>
                  <a:cubicBezTo>
                    <a:pt x="181" y="46"/>
                    <a:pt x="181" y="46"/>
                    <a:pt x="181" y="46"/>
                  </a:cubicBezTo>
                  <a:cubicBezTo>
                    <a:pt x="181" y="45"/>
                    <a:pt x="181" y="45"/>
                    <a:pt x="181" y="45"/>
                  </a:cubicBezTo>
                  <a:cubicBezTo>
                    <a:pt x="182" y="45"/>
                    <a:pt x="182" y="45"/>
                    <a:pt x="182" y="45"/>
                  </a:cubicBezTo>
                  <a:cubicBezTo>
                    <a:pt x="181" y="47"/>
                    <a:pt x="181" y="47"/>
                    <a:pt x="181" y="47"/>
                  </a:cubicBezTo>
                  <a:cubicBezTo>
                    <a:pt x="180" y="48"/>
                    <a:pt x="180" y="48"/>
                    <a:pt x="180" y="48"/>
                  </a:cubicBezTo>
                  <a:cubicBezTo>
                    <a:pt x="180" y="49"/>
                    <a:pt x="180" y="49"/>
                    <a:pt x="180" y="49"/>
                  </a:cubicBezTo>
                  <a:cubicBezTo>
                    <a:pt x="180" y="49"/>
                    <a:pt x="180" y="49"/>
                    <a:pt x="180" y="49"/>
                  </a:cubicBezTo>
                  <a:cubicBezTo>
                    <a:pt x="180" y="50"/>
                    <a:pt x="180" y="50"/>
                    <a:pt x="180" y="50"/>
                  </a:cubicBezTo>
                  <a:cubicBezTo>
                    <a:pt x="179" y="50"/>
                    <a:pt x="179" y="50"/>
                    <a:pt x="179" y="50"/>
                  </a:cubicBezTo>
                  <a:cubicBezTo>
                    <a:pt x="178" y="52"/>
                    <a:pt x="178" y="52"/>
                    <a:pt x="178" y="52"/>
                  </a:cubicBezTo>
                  <a:cubicBezTo>
                    <a:pt x="178" y="52"/>
                    <a:pt x="178" y="52"/>
                    <a:pt x="178" y="52"/>
                  </a:cubicBezTo>
                  <a:cubicBezTo>
                    <a:pt x="178" y="53"/>
                    <a:pt x="178" y="53"/>
                    <a:pt x="178" y="53"/>
                  </a:cubicBezTo>
                  <a:cubicBezTo>
                    <a:pt x="178" y="53"/>
                    <a:pt x="178" y="53"/>
                    <a:pt x="178" y="53"/>
                  </a:cubicBezTo>
                  <a:cubicBezTo>
                    <a:pt x="179" y="54"/>
                    <a:pt x="179" y="54"/>
                    <a:pt x="179" y="54"/>
                  </a:cubicBezTo>
                  <a:cubicBezTo>
                    <a:pt x="179" y="54"/>
                    <a:pt x="179" y="54"/>
                    <a:pt x="179" y="54"/>
                  </a:cubicBezTo>
                  <a:cubicBezTo>
                    <a:pt x="180" y="53"/>
                    <a:pt x="180" y="53"/>
                    <a:pt x="180" y="53"/>
                  </a:cubicBezTo>
                  <a:cubicBezTo>
                    <a:pt x="181" y="53"/>
                    <a:pt x="181" y="53"/>
                    <a:pt x="181" y="53"/>
                  </a:cubicBezTo>
                  <a:cubicBezTo>
                    <a:pt x="181" y="52"/>
                    <a:pt x="181" y="52"/>
                    <a:pt x="181" y="52"/>
                  </a:cubicBezTo>
                  <a:cubicBezTo>
                    <a:pt x="181" y="52"/>
                    <a:pt x="181" y="52"/>
                    <a:pt x="181" y="52"/>
                  </a:cubicBezTo>
                  <a:cubicBezTo>
                    <a:pt x="182" y="51"/>
                    <a:pt x="182" y="51"/>
                    <a:pt x="182" y="51"/>
                  </a:cubicBezTo>
                  <a:cubicBezTo>
                    <a:pt x="182" y="50"/>
                    <a:pt x="182" y="50"/>
                    <a:pt x="182" y="50"/>
                  </a:cubicBezTo>
                  <a:cubicBezTo>
                    <a:pt x="183" y="50"/>
                    <a:pt x="183" y="50"/>
                    <a:pt x="183" y="50"/>
                  </a:cubicBezTo>
                  <a:cubicBezTo>
                    <a:pt x="183" y="50"/>
                    <a:pt x="183" y="50"/>
                    <a:pt x="183" y="50"/>
                  </a:cubicBezTo>
                  <a:cubicBezTo>
                    <a:pt x="183" y="51"/>
                    <a:pt x="183" y="51"/>
                    <a:pt x="183" y="51"/>
                  </a:cubicBezTo>
                  <a:cubicBezTo>
                    <a:pt x="184" y="51"/>
                    <a:pt x="184" y="51"/>
                    <a:pt x="184" y="51"/>
                  </a:cubicBezTo>
                  <a:cubicBezTo>
                    <a:pt x="185" y="50"/>
                    <a:pt x="185" y="50"/>
                    <a:pt x="185" y="50"/>
                  </a:cubicBezTo>
                  <a:cubicBezTo>
                    <a:pt x="186" y="50"/>
                    <a:pt x="186" y="50"/>
                    <a:pt x="186" y="50"/>
                  </a:cubicBezTo>
                  <a:cubicBezTo>
                    <a:pt x="187" y="49"/>
                    <a:pt x="187" y="49"/>
                    <a:pt x="187" y="49"/>
                  </a:cubicBezTo>
                  <a:cubicBezTo>
                    <a:pt x="187" y="48"/>
                    <a:pt x="187" y="48"/>
                    <a:pt x="187" y="48"/>
                  </a:cubicBezTo>
                  <a:cubicBezTo>
                    <a:pt x="188" y="47"/>
                    <a:pt x="188" y="47"/>
                    <a:pt x="188" y="47"/>
                  </a:cubicBezTo>
                  <a:cubicBezTo>
                    <a:pt x="188" y="46"/>
                    <a:pt x="188" y="46"/>
                    <a:pt x="188" y="46"/>
                  </a:cubicBezTo>
                  <a:cubicBezTo>
                    <a:pt x="188" y="46"/>
                    <a:pt x="188" y="46"/>
                    <a:pt x="188" y="46"/>
                  </a:cubicBezTo>
                  <a:cubicBezTo>
                    <a:pt x="189" y="47"/>
                    <a:pt x="189" y="47"/>
                    <a:pt x="189" y="47"/>
                  </a:cubicBezTo>
                  <a:cubicBezTo>
                    <a:pt x="190" y="47"/>
                    <a:pt x="190" y="47"/>
                    <a:pt x="190" y="47"/>
                  </a:cubicBezTo>
                  <a:cubicBezTo>
                    <a:pt x="190" y="46"/>
                    <a:pt x="190" y="46"/>
                    <a:pt x="190" y="46"/>
                  </a:cubicBezTo>
                  <a:cubicBezTo>
                    <a:pt x="190" y="46"/>
                    <a:pt x="190" y="46"/>
                    <a:pt x="190" y="46"/>
                  </a:cubicBezTo>
                  <a:cubicBezTo>
                    <a:pt x="189" y="45"/>
                    <a:pt x="189" y="45"/>
                    <a:pt x="189" y="45"/>
                  </a:cubicBezTo>
                  <a:cubicBezTo>
                    <a:pt x="189" y="44"/>
                    <a:pt x="189" y="44"/>
                    <a:pt x="189" y="44"/>
                  </a:cubicBezTo>
                  <a:cubicBezTo>
                    <a:pt x="190" y="44"/>
                    <a:pt x="190" y="44"/>
                    <a:pt x="190" y="44"/>
                  </a:cubicBezTo>
                  <a:cubicBezTo>
                    <a:pt x="191" y="43"/>
                    <a:pt x="191" y="43"/>
                    <a:pt x="191" y="43"/>
                  </a:cubicBezTo>
                  <a:cubicBezTo>
                    <a:pt x="192" y="43"/>
                    <a:pt x="192" y="43"/>
                    <a:pt x="192" y="43"/>
                  </a:cubicBezTo>
                  <a:cubicBezTo>
                    <a:pt x="192" y="43"/>
                    <a:pt x="192" y="43"/>
                    <a:pt x="192" y="43"/>
                  </a:cubicBezTo>
                  <a:cubicBezTo>
                    <a:pt x="193" y="43"/>
                    <a:pt x="193" y="43"/>
                    <a:pt x="193" y="43"/>
                  </a:cubicBezTo>
                  <a:cubicBezTo>
                    <a:pt x="194" y="42"/>
                    <a:pt x="194" y="42"/>
                    <a:pt x="194" y="42"/>
                  </a:cubicBezTo>
                  <a:cubicBezTo>
                    <a:pt x="193" y="42"/>
                    <a:pt x="193" y="42"/>
                    <a:pt x="193" y="42"/>
                  </a:cubicBezTo>
                  <a:cubicBezTo>
                    <a:pt x="193" y="40"/>
                    <a:pt x="193" y="40"/>
                    <a:pt x="193" y="40"/>
                  </a:cubicBezTo>
                  <a:cubicBezTo>
                    <a:pt x="194" y="40"/>
                    <a:pt x="194" y="40"/>
                    <a:pt x="194" y="40"/>
                  </a:cubicBezTo>
                  <a:cubicBezTo>
                    <a:pt x="193" y="39"/>
                    <a:pt x="193" y="39"/>
                    <a:pt x="193" y="39"/>
                  </a:cubicBezTo>
                  <a:cubicBezTo>
                    <a:pt x="193" y="38"/>
                    <a:pt x="193" y="38"/>
                    <a:pt x="193" y="38"/>
                  </a:cubicBezTo>
                  <a:cubicBezTo>
                    <a:pt x="193" y="38"/>
                    <a:pt x="193" y="38"/>
                    <a:pt x="193" y="38"/>
                  </a:cubicBezTo>
                  <a:cubicBezTo>
                    <a:pt x="192" y="38"/>
                    <a:pt x="192" y="38"/>
                    <a:pt x="192" y="38"/>
                  </a:cubicBezTo>
                  <a:cubicBezTo>
                    <a:pt x="191" y="39"/>
                    <a:pt x="191" y="39"/>
                    <a:pt x="191" y="39"/>
                  </a:cubicBezTo>
                  <a:cubicBezTo>
                    <a:pt x="191" y="40"/>
                    <a:pt x="191" y="40"/>
                    <a:pt x="191" y="40"/>
                  </a:cubicBezTo>
                  <a:cubicBezTo>
                    <a:pt x="191" y="40"/>
                    <a:pt x="191" y="40"/>
                    <a:pt x="191" y="40"/>
                  </a:cubicBezTo>
                  <a:cubicBezTo>
                    <a:pt x="191" y="41"/>
                    <a:pt x="191" y="41"/>
                    <a:pt x="191" y="41"/>
                  </a:cubicBezTo>
                  <a:cubicBezTo>
                    <a:pt x="190" y="41"/>
                    <a:pt x="190" y="41"/>
                    <a:pt x="190" y="41"/>
                  </a:cubicBezTo>
                  <a:cubicBezTo>
                    <a:pt x="190" y="40"/>
                    <a:pt x="190" y="40"/>
                    <a:pt x="190" y="40"/>
                  </a:cubicBezTo>
                  <a:cubicBezTo>
                    <a:pt x="190" y="40"/>
                    <a:pt x="190" y="40"/>
                    <a:pt x="190" y="40"/>
                  </a:cubicBezTo>
                  <a:cubicBezTo>
                    <a:pt x="190" y="41"/>
                    <a:pt x="190" y="41"/>
                    <a:pt x="190" y="41"/>
                  </a:cubicBezTo>
                  <a:cubicBezTo>
                    <a:pt x="189" y="41"/>
                    <a:pt x="189" y="41"/>
                    <a:pt x="189" y="41"/>
                  </a:cubicBezTo>
                  <a:cubicBezTo>
                    <a:pt x="189" y="41"/>
                    <a:pt x="189" y="41"/>
                    <a:pt x="189" y="41"/>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6" y="39"/>
                    <a:pt x="186" y="39"/>
                    <a:pt x="186" y="39"/>
                  </a:cubicBezTo>
                  <a:cubicBezTo>
                    <a:pt x="185" y="39"/>
                    <a:pt x="185" y="39"/>
                    <a:pt x="185" y="39"/>
                  </a:cubicBezTo>
                  <a:cubicBezTo>
                    <a:pt x="185" y="39"/>
                    <a:pt x="185" y="39"/>
                    <a:pt x="185" y="39"/>
                  </a:cubicBezTo>
                  <a:cubicBezTo>
                    <a:pt x="183" y="39"/>
                    <a:pt x="183" y="39"/>
                    <a:pt x="183" y="39"/>
                  </a:cubicBezTo>
                  <a:cubicBezTo>
                    <a:pt x="182" y="39"/>
                    <a:pt x="182" y="39"/>
                    <a:pt x="182" y="39"/>
                  </a:cubicBezTo>
                  <a:cubicBezTo>
                    <a:pt x="181" y="40"/>
                    <a:pt x="181" y="40"/>
                    <a:pt x="181" y="40"/>
                  </a:cubicBezTo>
                  <a:cubicBezTo>
                    <a:pt x="181" y="40"/>
                    <a:pt x="181" y="40"/>
                    <a:pt x="181" y="40"/>
                  </a:cubicBezTo>
                  <a:cubicBezTo>
                    <a:pt x="181" y="40"/>
                    <a:pt x="181" y="40"/>
                    <a:pt x="181" y="40"/>
                  </a:cubicBezTo>
                  <a:cubicBezTo>
                    <a:pt x="180" y="40"/>
                    <a:pt x="180" y="40"/>
                    <a:pt x="180" y="40"/>
                  </a:cubicBezTo>
                  <a:cubicBezTo>
                    <a:pt x="178" y="42"/>
                    <a:pt x="178" y="42"/>
                    <a:pt x="178" y="42"/>
                  </a:cubicBezTo>
                  <a:cubicBezTo>
                    <a:pt x="177" y="42"/>
                    <a:pt x="177" y="42"/>
                    <a:pt x="177" y="42"/>
                  </a:cubicBezTo>
                  <a:cubicBezTo>
                    <a:pt x="177" y="42"/>
                    <a:pt x="177" y="42"/>
                    <a:pt x="177" y="42"/>
                  </a:cubicBezTo>
                  <a:cubicBezTo>
                    <a:pt x="176" y="43"/>
                    <a:pt x="176" y="43"/>
                    <a:pt x="176" y="43"/>
                  </a:cubicBezTo>
                  <a:cubicBezTo>
                    <a:pt x="175" y="43"/>
                    <a:pt x="175" y="43"/>
                    <a:pt x="175" y="43"/>
                  </a:cubicBezTo>
                  <a:cubicBezTo>
                    <a:pt x="174" y="44"/>
                    <a:pt x="174" y="44"/>
                    <a:pt x="174" y="44"/>
                  </a:cubicBezTo>
                  <a:cubicBezTo>
                    <a:pt x="174" y="44"/>
                    <a:pt x="174" y="44"/>
                    <a:pt x="174" y="44"/>
                  </a:cubicBezTo>
                  <a:cubicBezTo>
                    <a:pt x="172" y="44"/>
                    <a:pt x="172" y="44"/>
                    <a:pt x="172" y="44"/>
                  </a:cubicBezTo>
                  <a:cubicBezTo>
                    <a:pt x="172" y="44"/>
                    <a:pt x="172" y="44"/>
                    <a:pt x="172" y="44"/>
                  </a:cubicBezTo>
                  <a:cubicBezTo>
                    <a:pt x="171" y="44"/>
                    <a:pt x="171" y="44"/>
                    <a:pt x="171" y="44"/>
                  </a:cubicBezTo>
                  <a:cubicBezTo>
                    <a:pt x="171" y="45"/>
                    <a:pt x="171" y="45"/>
                    <a:pt x="171" y="45"/>
                  </a:cubicBezTo>
                  <a:cubicBezTo>
                    <a:pt x="170" y="45"/>
                    <a:pt x="170" y="45"/>
                    <a:pt x="170" y="45"/>
                  </a:cubicBezTo>
                  <a:cubicBezTo>
                    <a:pt x="169" y="46"/>
                    <a:pt x="169" y="46"/>
                    <a:pt x="169" y="46"/>
                  </a:cubicBezTo>
                  <a:cubicBezTo>
                    <a:pt x="168" y="46"/>
                    <a:pt x="168" y="46"/>
                    <a:pt x="168" y="46"/>
                  </a:cubicBezTo>
                  <a:cubicBezTo>
                    <a:pt x="167" y="46"/>
                    <a:pt x="167" y="46"/>
                    <a:pt x="167" y="46"/>
                  </a:cubicBezTo>
                  <a:cubicBezTo>
                    <a:pt x="166" y="46"/>
                    <a:pt x="166" y="46"/>
                    <a:pt x="166" y="46"/>
                  </a:cubicBezTo>
                  <a:cubicBezTo>
                    <a:pt x="164" y="46"/>
                    <a:pt x="164" y="46"/>
                    <a:pt x="164" y="46"/>
                  </a:cubicBezTo>
                  <a:cubicBezTo>
                    <a:pt x="163" y="48"/>
                    <a:pt x="163" y="48"/>
                    <a:pt x="163" y="48"/>
                  </a:cubicBezTo>
                  <a:cubicBezTo>
                    <a:pt x="162" y="48"/>
                    <a:pt x="162" y="48"/>
                    <a:pt x="162" y="48"/>
                  </a:cubicBezTo>
                  <a:cubicBezTo>
                    <a:pt x="161" y="48"/>
                    <a:pt x="161" y="48"/>
                    <a:pt x="161" y="48"/>
                  </a:cubicBezTo>
                  <a:cubicBezTo>
                    <a:pt x="161" y="49"/>
                    <a:pt x="161" y="49"/>
                    <a:pt x="161" y="49"/>
                  </a:cubicBezTo>
                  <a:cubicBezTo>
                    <a:pt x="161" y="49"/>
                    <a:pt x="161" y="49"/>
                    <a:pt x="161" y="49"/>
                  </a:cubicBezTo>
                  <a:cubicBezTo>
                    <a:pt x="162" y="49"/>
                    <a:pt x="162" y="49"/>
                    <a:pt x="162" y="49"/>
                  </a:cubicBezTo>
                  <a:cubicBezTo>
                    <a:pt x="161" y="49"/>
                    <a:pt x="161" y="49"/>
                    <a:pt x="161" y="49"/>
                  </a:cubicBezTo>
                  <a:cubicBezTo>
                    <a:pt x="161" y="50"/>
                    <a:pt x="161" y="50"/>
                    <a:pt x="161" y="50"/>
                  </a:cubicBezTo>
                  <a:cubicBezTo>
                    <a:pt x="161" y="50"/>
                    <a:pt x="161" y="50"/>
                    <a:pt x="161" y="50"/>
                  </a:cubicBezTo>
                  <a:cubicBezTo>
                    <a:pt x="161" y="51"/>
                    <a:pt x="161" y="51"/>
                    <a:pt x="161" y="51"/>
                  </a:cubicBezTo>
                  <a:cubicBezTo>
                    <a:pt x="160" y="51"/>
                    <a:pt x="160" y="51"/>
                    <a:pt x="160" y="51"/>
                  </a:cubicBezTo>
                  <a:cubicBezTo>
                    <a:pt x="160" y="51"/>
                    <a:pt x="160" y="51"/>
                    <a:pt x="160" y="51"/>
                  </a:cubicBezTo>
                  <a:cubicBezTo>
                    <a:pt x="161" y="52"/>
                    <a:pt x="161" y="52"/>
                    <a:pt x="161" y="52"/>
                  </a:cubicBezTo>
                  <a:cubicBezTo>
                    <a:pt x="162" y="51"/>
                    <a:pt x="162" y="51"/>
                    <a:pt x="162" y="51"/>
                  </a:cubicBezTo>
                  <a:cubicBezTo>
                    <a:pt x="162" y="51"/>
                    <a:pt x="162" y="51"/>
                    <a:pt x="162" y="51"/>
                  </a:cubicBezTo>
                  <a:cubicBezTo>
                    <a:pt x="163" y="51"/>
                    <a:pt x="163" y="51"/>
                    <a:pt x="163" y="51"/>
                  </a:cubicBezTo>
                  <a:cubicBezTo>
                    <a:pt x="164" y="51"/>
                    <a:pt x="164" y="51"/>
                    <a:pt x="164" y="51"/>
                  </a:cubicBezTo>
                  <a:cubicBezTo>
                    <a:pt x="164" y="52"/>
                    <a:pt x="164" y="52"/>
                    <a:pt x="164" y="52"/>
                  </a:cubicBezTo>
                  <a:cubicBezTo>
                    <a:pt x="164" y="53"/>
                    <a:pt x="164" y="53"/>
                    <a:pt x="164" y="53"/>
                  </a:cubicBezTo>
                  <a:cubicBezTo>
                    <a:pt x="165" y="53"/>
                    <a:pt x="165" y="53"/>
                    <a:pt x="165" y="53"/>
                  </a:cubicBezTo>
                  <a:close/>
                  <a:moveTo>
                    <a:pt x="250" y="98"/>
                  </a:moveTo>
                  <a:cubicBezTo>
                    <a:pt x="250" y="98"/>
                    <a:pt x="250" y="98"/>
                    <a:pt x="250" y="98"/>
                  </a:cubicBezTo>
                  <a:cubicBezTo>
                    <a:pt x="251" y="98"/>
                    <a:pt x="251" y="98"/>
                    <a:pt x="251" y="98"/>
                  </a:cubicBezTo>
                  <a:cubicBezTo>
                    <a:pt x="251" y="98"/>
                    <a:pt x="251" y="98"/>
                    <a:pt x="251" y="98"/>
                  </a:cubicBezTo>
                  <a:cubicBezTo>
                    <a:pt x="250" y="99"/>
                    <a:pt x="250" y="99"/>
                    <a:pt x="250" y="99"/>
                  </a:cubicBezTo>
                  <a:cubicBezTo>
                    <a:pt x="250" y="99"/>
                    <a:pt x="250" y="99"/>
                    <a:pt x="250" y="99"/>
                  </a:cubicBezTo>
                  <a:cubicBezTo>
                    <a:pt x="250" y="98"/>
                    <a:pt x="250" y="98"/>
                    <a:pt x="250" y="98"/>
                  </a:cubicBezTo>
                  <a:close/>
                  <a:moveTo>
                    <a:pt x="240" y="81"/>
                  </a:moveTo>
                  <a:cubicBezTo>
                    <a:pt x="239" y="80"/>
                    <a:pt x="239" y="80"/>
                    <a:pt x="239" y="80"/>
                  </a:cubicBezTo>
                  <a:cubicBezTo>
                    <a:pt x="238" y="80"/>
                    <a:pt x="238" y="80"/>
                    <a:pt x="238" y="80"/>
                  </a:cubicBezTo>
                  <a:cubicBezTo>
                    <a:pt x="238" y="80"/>
                    <a:pt x="238" y="80"/>
                    <a:pt x="238" y="80"/>
                  </a:cubicBezTo>
                  <a:cubicBezTo>
                    <a:pt x="239" y="80"/>
                    <a:pt x="239" y="80"/>
                    <a:pt x="239" y="80"/>
                  </a:cubicBezTo>
                  <a:cubicBezTo>
                    <a:pt x="239" y="81"/>
                    <a:pt x="239" y="81"/>
                    <a:pt x="239" y="81"/>
                  </a:cubicBezTo>
                  <a:cubicBezTo>
                    <a:pt x="239" y="81"/>
                    <a:pt x="239" y="81"/>
                    <a:pt x="239" y="81"/>
                  </a:cubicBezTo>
                  <a:cubicBezTo>
                    <a:pt x="238" y="81"/>
                    <a:pt x="238" y="81"/>
                    <a:pt x="238" y="81"/>
                  </a:cubicBezTo>
                  <a:cubicBezTo>
                    <a:pt x="237" y="81"/>
                    <a:pt x="237" y="81"/>
                    <a:pt x="237" y="81"/>
                  </a:cubicBezTo>
                  <a:cubicBezTo>
                    <a:pt x="238" y="82"/>
                    <a:pt x="238" y="82"/>
                    <a:pt x="238" y="82"/>
                  </a:cubicBezTo>
                  <a:cubicBezTo>
                    <a:pt x="238" y="82"/>
                    <a:pt x="238" y="82"/>
                    <a:pt x="238" y="82"/>
                  </a:cubicBezTo>
                  <a:cubicBezTo>
                    <a:pt x="238" y="83"/>
                    <a:pt x="238" y="83"/>
                    <a:pt x="238" y="83"/>
                  </a:cubicBezTo>
                  <a:cubicBezTo>
                    <a:pt x="237" y="82"/>
                    <a:pt x="237" y="82"/>
                    <a:pt x="237" y="82"/>
                  </a:cubicBezTo>
                  <a:cubicBezTo>
                    <a:pt x="236" y="83"/>
                    <a:pt x="236" y="83"/>
                    <a:pt x="236" y="83"/>
                  </a:cubicBezTo>
                  <a:cubicBezTo>
                    <a:pt x="235" y="83"/>
                    <a:pt x="235" y="83"/>
                    <a:pt x="235" y="83"/>
                  </a:cubicBezTo>
                  <a:cubicBezTo>
                    <a:pt x="235" y="84"/>
                    <a:pt x="235" y="84"/>
                    <a:pt x="235" y="84"/>
                  </a:cubicBezTo>
                  <a:cubicBezTo>
                    <a:pt x="235" y="84"/>
                    <a:pt x="235" y="84"/>
                    <a:pt x="235" y="84"/>
                  </a:cubicBezTo>
                  <a:cubicBezTo>
                    <a:pt x="235" y="84"/>
                    <a:pt x="235" y="84"/>
                    <a:pt x="235" y="84"/>
                  </a:cubicBezTo>
                  <a:cubicBezTo>
                    <a:pt x="235" y="84"/>
                    <a:pt x="235" y="84"/>
                    <a:pt x="235" y="84"/>
                  </a:cubicBezTo>
                  <a:cubicBezTo>
                    <a:pt x="235" y="85"/>
                    <a:pt x="235" y="85"/>
                    <a:pt x="235" y="85"/>
                  </a:cubicBezTo>
                  <a:cubicBezTo>
                    <a:pt x="235" y="85"/>
                    <a:pt x="235" y="85"/>
                    <a:pt x="235" y="85"/>
                  </a:cubicBezTo>
                  <a:cubicBezTo>
                    <a:pt x="235" y="85"/>
                    <a:pt x="235" y="85"/>
                    <a:pt x="235" y="85"/>
                  </a:cubicBezTo>
                  <a:cubicBezTo>
                    <a:pt x="236" y="85"/>
                    <a:pt x="236" y="85"/>
                    <a:pt x="236" y="85"/>
                  </a:cubicBezTo>
                  <a:cubicBezTo>
                    <a:pt x="236" y="85"/>
                    <a:pt x="236" y="85"/>
                    <a:pt x="236" y="85"/>
                  </a:cubicBezTo>
                  <a:cubicBezTo>
                    <a:pt x="236" y="86"/>
                    <a:pt x="236" y="86"/>
                    <a:pt x="236" y="86"/>
                  </a:cubicBezTo>
                  <a:cubicBezTo>
                    <a:pt x="236" y="86"/>
                    <a:pt x="236" y="86"/>
                    <a:pt x="236" y="86"/>
                  </a:cubicBezTo>
                  <a:cubicBezTo>
                    <a:pt x="236" y="86"/>
                    <a:pt x="236" y="86"/>
                    <a:pt x="236" y="86"/>
                  </a:cubicBezTo>
                  <a:cubicBezTo>
                    <a:pt x="237" y="86"/>
                    <a:pt x="237" y="86"/>
                    <a:pt x="237" y="86"/>
                  </a:cubicBezTo>
                  <a:cubicBezTo>
                    <a:pt x="237" y="86"/>
                    <a:pt x="237" y="86"/>
                    <a:pt x="237" y="86"/>
                  </a:cubicBezTo>
                  <a:cubicBezTo>
                    <a:pt x="237" y="87"/>
                    <a:pt x="237" y="87"/>
                    <a:pt x="237" y="87"/>
                  </a:cubicBezTo>
                  <a:cubicBezTo>
                    <a:pt x="237" y="87"/>
                    <a:pt x="237" y="87"/>
                    <a:pt x="237" y="87"/>
                  </a:cubicBezTo>
                  <a:cubicBezTo>
                    <a:pt x="238" y="87"/>
                    <a:pt x="238" y="87"/>
                    <a:pt x="238" y="87"/>
                  </a:cubicBezTo>
                  <a:cubicBezTo>
                    <a:pt x="238" y="87"/>
                    <a:pt x="238" y="87"/>
                    <a:pt x="238" y="87"/>
                  </a:cubicBezTo>
                  <a:cubicBezTo>
                    <a:pt x="238" y="88"/>
                    <a:pt x="238" y="88"/>
                    <a:pt x="238" y="88"/>
                  </a:cubicBezTo>
                  <a:cubicBezTo>
                    <a:pt x="238" y="88"/>
                    <a:pt x="238" y="88"/>
                    <a:pt x="238" y="88"/>
                  </a:cubicBezTo>
                  <a:cubicBezTo>
                    <a:pt x="239" y="88"/>
                    <a:pt x="239" y="88"/>
                    <a:pt x="239" y="88"/>
                  </a:cubicBezTo>
                  <a:cubicBezTo>
                    <a:pt x="239" y="89"/>
                    <a:pt x="239" y="89"/>
                    <a:pt x="239" y="89"/>
                  </a:cubicBezTo>
                  <a:cubicBezTo>
                    <a:pt x="240" y="89"/>
                    <a:pt x="240" y="89"/>
                    <a:pt x="240" y="89"/>
                  </a:cubicBezTo>
                  <a:cubicBezTo>
                    <a:pt x="241" y="89"/>
                    <a:pt x="241" y="89"/>
                    <a:pt x="241" y="89"/>
                  </a:cubicBezTo>
                  <a:cubicBezTo>
                    <a:pt x="242" y="89"/>
                    <a:pt x="242" y="89"/>
                    <a:pt x="242" y="89"/>
                  </a:cubicBezTo>
                  <a:cubicBezTo>
                    <a:pt x="242" y="90"/>
                    <a:pt x="242" y="90"/>
                    <a:pt x="242" y="90"/>
                  </a:cubicBezTo>
                  <a:cubicBezTo>
                    <a:pt x="243" y="89"/>
                    <a:pt x="243" y="89"/>
                    <a:pt x="243" y="89"/>
                  </a:cubicBezTo>
                  <a:cubicBezTo>
                    <a:pt x="242" y="89"/>
                    <a:pt x="242" y="89"/>
                    <a:pt x="242" y="89"/>
                  </a:cubicBezTo>
                  <a:cubicBezTo>
                    <a:pt x="243" y="89"/>
                    <a:pt x="243" y="89"/>
                    <a:pt x="243" y="89"/>
                  </a:cubicBezTo>
                  <a:cubicBezTo>
                    <a:pt x="244" y="88"/>
                    <a:pt x="244" y="88"/>
                    <a:pt x="244" y="88"/>
                  </a:cubicBezTo>
                  <a:cubicBezTo>
                    <a:pt x="243" y="87"/>
                    <a:pt x="243" y="87"/>
                    <a:pt x="243" y="87"/>
                  </a:cubicBezTo>
                  <a:cubicBezTo>
                    <a:pt x="244" y="86"/>
                    <a:pt x="244" y="86"/>
                    <a:pt x="244" y="86"/>
                  </a:cubicBezTo>
                  <a:cubicBezTo>
                    <a:pt x="244" y="85"/>
                    <a:pt x="244" y="85"/>
                    <a:pt x="244" y="85"/>
                  </a:cubicBezTo>
                  <a:cubicBezTo>
                    <a:pt x="245" y="84"/>
                    <a:pt x="245" y="84"/>
                    <a:pt x="245" y="84"/>
                  </a:cubicBezTo>
                  <a:cubicBezTo>
                    <a:pt x="245" y="83"/>
                    <a:pt x="245" y="83"/>
                    <a:pt x="245" y="83"/>
                  </a:cubicBezTo>
                  <a:cubicBezTo>
                    <a:pt x="245" y="83"/>
                    <a:pt x="245" y="83"/>
                    <a:pt x="245" y="83"/>
                  </a:cubicBezTo>
                  <a:cubicBezTo>
                    <a:pt x="245" y="82"/>
                    <a:pt x="245" y="82"/>
                    <a:pt x="245" y="82"/>
                  </a:cubicBezTo>
                  <a:cubicBezTo>
                    <a:pt x="244" y="81"/>
                    <a:pt x="244" y="81"/>
                    <a:pt x="244" y="81"/>
                  </a:cubicBezTo>
                  <a:cubicBezTo>
                    <a:pt x="244" y="81"/>
                    <a:pt x="244" y="81"/>
                    <a:pt x="244" y="81"/>
                  </a:cubicBezTo>
                  <a:cubicBezTo>
                    <a:pt x="244" y="80"/>
                    <a:pt x="244" y="80"/>
                    <a:pt x="244" y="80"/>
                  </a:cubicBezTo>
                  <a:cubicBezTo>
                    <a:pt x="244" y="80"/>
                    <a:pt x="244" y="80"/>
                    <a:pt x="244" y="80"/>
                  </a:cubicBezTo>
                  <a:cubicBezTo>
                    <a:pt x="243" y="79"/>
                    <a:pt x="243" y="79"/>
                    <a:pt x="243" y="79"/>
                  </a:cubicBezTo>
                  <a:cubicBezTo>
                    <a:pt x="242" y="79"/>
                    <a:pt x="242" y="79"/>
                    <a:pt x="242" y="79"/>
                  </a:cubicBezTo>
                  <a:cubicBezTo>
                    <a:pt x="241" y="79"/>
                    <a:pt x="241" y="79"/>
                    <a:pt x="241" y="79"/>
                  </a:cubicBezTo>
                  <a:cubicBezTo>
                    <a:pt x="240" y="79"/>
                    <a:pt x="240" y="79"/>
                    <a:pt x="240" y="79"/>
                  </a:cubicBezTo>
                  <a:cubicBezTo>
                    <a:pt x="240" y="80"/>
                    <a:pt x="240" y="80"/>
                    <a:pt x="240" y="80"/>
                  </a:cubicBezTo>
                  <a:cubicBezTo>
                    <a:pt x="240" y="80"/>
                    <a:pt x="240" y="80"/>
                    <a:pt x="240" y="80"/>
                  </a:cubicBezTo>
                  <a:cubicBezTo>
                    <a:pt x="240" y="81"/>
                    <a:pt x="240" y="81"/>
                    <a:pt x="240" y="81"/>
                  </a:cubicBezTo>
                  <a:cubicBezTo>
                    <a:pt x="240" y="81"/>
                    <a:pt x="240" y="81"/>
                    <a:pt x="240" y="81"/>
                  </a:cubicBezTo>
                  <a:close/>
                  <a:moveTo>
                    <a:pt x="245" y="74"/>
                  </a:moveTo>
                  <a:cubicBezTo>
                    <a:pt x="245" y="74"/>
                    <a:pt x="245" y="74"/>
                    <a:pt x="245" y="74"/>
                  </a:cubicBezTo>
                  <a:cubicBezTo>
                    <a:pt x="245" y="74"/>
                    <a:pt x="245" y="74"/>
                    <a:pt x="245" y="74"/>
                  </a:cubicBezTo>
                  <a:cubicBezTo>
                    <a:pt x="246" y="74"/>
                    <a:pt x="246" y="74"/>
                    <a:pt x="246" y="74"/>
                  </a:cubicBezTo>
                  <a:cubicBezTo>
                    <a:pt x="246" y="74"/>
                    <a:pt x="246" y="74"/>
                    <a:pt x="245" y="74"/>
                  </a:cubicBezTo>
                  <a:close/>
                  <a:moveTo>
                    <a:pt x="244" y="78"/>
                  </a:moveTo>
                  <a:cubicBezTo>
                    <a:pt x="244" y="78"/>
                    <a:pt x="244" y="78"/>
                    <a:pt x="244" y="78"/>
                  </a:cubicBezTo>
                  <a:cubicBezTo>
                    <a:pt x="244" y="78"/>
                    <a:pt x="244" y="78"/>
                    <a:pt x="244" y="78"/>
                  </a:cubicBezTo>
                  <a:cubicBezTo>
                    <a:pt x="244" y="77"/>
                    <a:pt x="244" y="77"/>
                    <a:pt x="244" y="77"/>
                  </a:cubicBezTo>
                  <a:cubicBezTo>
                    <a:pt x="244" y="77"/>
                    <a:pt x="244" y="77"/>
                    <a:pt x="244" y="77"/>
                  </a:cubicBezTo>
                  <a:cubicBezTo>
                    <a:pt x="244" y="76"/>
                    <a:pt x="244" y="76"/>
                    <a:pt x="244" y="76"/>
                  </a:cubicBezTo>
                  <a:cubicBezTo>
                    <a:pt x="244" y="76"/>
                    <a:pt x="244" y="76"/>
                    <a:pt x="244" y="76"/>
                  </a:cubicBezTo>
                  <a:cubicBezTo>
                    <a:pt x="246" y="76"/>
                    <a:pt x="246" y="76"/>
                    <a:pt x="246" y="76"/>
                  </a:cubicBezTo>
                  <a:cubicBezTo>
                    <a:pt x="245" y="77"/>
                    <a:pt x="245" y="77"/>
                    <a:pt x="245" y="77"/>
                  </a:cubicBezTo>
                  <a:cubicBezTo>
                    <a:pt x="245" y="78"/>
                    <a:pt x="245" y="78"/>
                    <a:pt x="245" y="78"/>
                  </a:cubicBezTo>
                  <a:cubicBezTo>
                    <a:pt x="245" y="78"/>
                    <a:pt x="244" y="78"/>
                    <a:pt x="244" y="78"/>
                  </a:cubicBezTo>
                  <a:close/>
                  <a:moveTo>
                    <a:pt x="238" y="77"/>
                  </a:moveTo>
                  <a:cubicBezTo>
                    <a:pt x="238" y="76"/>
                    <a:pt x="238" y="76"/>
                    <a:pt x="238" y="76"/>
                  </a:cubicBezTo>
                  <a:cubicBezTo>
                    <a:pt x="238" y="76"/>
                    <a:pt x="238" y="76"/>
                    <a:pt x="238" y="76"/>
                  </a:cubicBezTo>
                  <a:cubicBezTo>
                    <a:pt x="239" y="76"/>
                    <a:pt x="239" y="76"/>
                    <a:pt x="239" y="76"/>
                  </a:cubicBezTo>
                  <a:cubicBezTo>
                    <a:pt x="239" y="76"/>
                    <a:pt x="239" y="76"/>
                    <a:pt x="239" y="76"/>
                  </a:cubicBezTo>
                  <a:cubicBezTo>
                    <a:pt x="239" y="76"/>
                    <a:pt x="239" y="76"/>
                    <a:pt x="239" y="76"/>
                  </a:cubicBezTo>
                  <a:cubicBezTo>
                    <a:pt x="239" y="77"/>
                    <a:pt x="239" y="77"/>
                    <a:pt x="239" y="77"/>
                  </a:cubicBezTo>
                  <a:cubicBezTo>
                    <a:pt x="238" y="77"/>
                    <a:pt x="238" y="77"/>
                    <a:pt x="238" y="77"/>
                  </a:cubicBezTo>
                  <a:close/>
                  <a:moveTo>
                    <a:pt x="237" y="78"/>
                  </a:moveTo>
                  <a:cubicBezTo>
                    <a:pt x="237" y="77"/>
                    <a:pt x="237" y="77"/>
                    <a:pt x="237" y="77"/>
                  </a:cubicBezTo>
                  <a:cubicBezTo>
                    <a:pt x="237" y="77"/>
                    <a:pt x="237" y="77"/>
                    <a:pt x="237" y="77"/>
                  </a:cubicBezTo>
                  <a:cubicBezTo>
                    <a:pt x="237" y="77"/>
                    <a:pt x="237" y="77"/>
                    <a:pt x="237" y="77"/>
                  </a:cubicBezTo>
                  <a:cubicBezTo>
                    <a:pt x="237" y="77"/>
                    <a:pt x="237" y="77"/>
                    <a:pt x="237" y="77"/>
                  </a:cubicBezTo>
                  <a:cubicBezTo>
                    <a:pt x="237" y="78"/>
                    <a:pt x="237" y="78"/>
                    <a:pt x="237" y="78"/>
                  </a:cubicBezTo>
                  <a:close/>
                  <a:moveTo>
                    <a:pt x="238" y="79"/>
                  </a:moveTo>
                  <a:cubicBezTo>
                    <a:pt x="238" y="79"/>
                    <a:pt x="238" y="79"/>
                    <a:pt x="238" y="79"/>
                  </a:cubicBezTo>
                  <a:cubicBezTo>
                    <a:pt x="238" y="79"/>
                    <a:pt x="238" y="79"/>
                    <a:pt x="238" y="79"/>
                  </a:cubicBezTo>
                  <a:cubicBezTo>
                    <a:pt x="238" y="78"/>
                    <a:pt x="238" y="78"/>
                    <a:pt x="238" y="78"/>
                  </a:cubicBezTo>
                  <a:cubicBezTo>
                    <a:pt x="238" y="78"/>
                    <a:pt x="238" y="78"/>
                    <a:pt x="238" y="78"/>
                  </a:cubicBezTo>
                  <a:cubicBezTo>
                    <a:pt x="239" y="78"/>
                    <a:pt x="239" y="78"/>
                    <a:pt x="239" y="78"/>
                  </a:cubicBezTo>
                  <a:cubicBezTo>
                    <a:pt x="239" y="79"/>
                    <a:pt x="239" y="79"/>
                    <a:pt x="239" y="79"/>
                  </a:cubicBezTo>
                  <a:cubicBezTo>
                    <a:pt x="238" y="79"/>
                    <a:pt x="238" y="79"/>
                    <a:pt x="238" y="79"/>
                  </a:cubicBezTo>
                  <a:cubicBezTo>
                    <a:pt x="238" y="79"/>
                    <a:pt x="238" y="79"/>
                    <a:pt x="238" y="79"/>
                  </a:cubicBezTo>
                  <a:close/>
                  <a:moveTo>
                    <a:pt x="236" y="80"/>
                  </a:moveTo>
                  <a:cubicBezTo>
                    <a:pt x="236" y="80"/>
                    <a:pt x="236" y="80"/>
                    <a:pt x="236" y="80"/>
                  </a:cubicBezTo>
                  <a:cubicBezTo>
                    <a:pt x="235" y="79"/>
                    <a:pt x="235" y="79"/>
                    <a:pt x="235" y="79"/>
                  </a:cubicBezTo>
                  <a:cubicBezTo>
                    <a:pt x="236" y="79"/>
                    <a:pt x="236" y="79"/>
                    <a:pt x="236" y="79"/>
                  </a:cubicBezTo>
                  <a:cubicBezTo>
                    <a:pt x="236" y="78"/>
                    <a:pt x="236" y="78"/>
                    <a:pt x="236" y="78"/>
                  </a:cubicBezTo>
                  <a:cubicBezTo>
                    <a:pt x="237" y="78"/>
                    <a:pt x="237" y="78"/>
                    <a:pt x="237" y="78"/>
                  </a:cubicBezTo>
                  <a:cubicBezTo>
                    <a:pt x="237" y="78"/>
                    <a:pt x="237" y="78"/>
                    <a:pt x="237" y="78"/>
                  </a:cubicBezTo>
                  <a:cubicBezTo>
                    <a:pt x="237" y="79"/>
                    <a:pt x="237" y="79"/>
                    <a:pt x="237" y="79"/>
                  </a:cubicBezTo>
                  <a:cubicBezTo>
                    <a:pt x="237" y="79"/>
                    <a:pt x="237" y="79"/>
                    <a:pt x="237" y="79"/>
                  </a:cubicBezTo>
                  <a:cubicBezTo>
                    <a:pt x="237" y="80"/>
                    <a:pt x="237" y="80"/>
                    <a:pt x="237" y="80"/>
                  </a:cubicBezTo>
                  <a:cubicBezTo>
                    <a:pt x="237" y="80"/>
                    <a:pt x="237" y="80"/>
                    <a:pt x="237" y="80"/>
                  </a:cubicBezTo>
                  <a:cubicBezTo>
                    <a:pt x="236" y="80"/>
                    <a:pt x="236" y="80"/>
                    <a:pt x="236" y="80"/>
                  </a:cubicBezTo>
                  <a:cubicBezTo>
                    <a:pt x="236" y="80"/>
                    <a:pt x="236" y="80"/>
                    <a:pt x="236" y="80"/>
                  </a:cubicBezTo>
                  <a:close/>
                  <a:moveTo>
                    <a:pt x="234" y="81"/>
                  </a:moveTo>
                  <a:cubicBezTo>
                    <a:pt x="234" y="80"/>
                    <a:pt x="234" y="80"/>
                    <a:pt x="234" y="80"/>
                  </a:cubicBezTo>
                  <a:cubicBezTo>
                    <a:pt x="234" y="80"/>
                    <a:pt x="234" y="80"/>
                    <a:pt x="234" y="80"/>
                  </a:cubicBezTo>
                  <a:cubicBezTo>
                    <a:pt x="234" y="80"/>
                    <a:pt x="234" y="80"/>
                    <a:pt x="234" y="80"/>
                  </a:cubicBezTo>
                  <a:cubicBezTo>
                    <a:pt x="234" y="80"/>
                    <a:pt x="234" y="80"/>
                    <a:pt x="234" y="80"/>
                  </a:cubicBezTo>
                  <a:cubicBezTo>
                    <a:pt x="234" y="81"/>
                    <a:pt x="234" y="81"/>
                    <a:pt x="234" y="81"/>
                  </a:cubicBezTo>
                  <a:close/>
                  <a:moveTo>
                    <a:pt x="225" y="82"/>
                  </a:moveTo>
                  <a:cubicBezTo>
                    <a:pt x="224" y="81"/>
                    <a:pt x="224" y="81"/>
                    <a:pt x="224" y="81"/>
                  </a:cubicBezTo>
                  <a:cubicBezTo>
                    <a:pt x="223" y="81"/>
                    <a:pt x="223" y="81"/>
                    <a:pt x="223" y="81"/>
                  </a:cubicBezTo>
                  <a:cubicBezTo>
                    <a:pt x="223" y="81"/>
                    <a:pt x="223" y="81"/>
                    <a:pt x="223" y="81"/>
                  </a:cubicBezTo>
                  <a:cubicBezTo>
                    <a:pt x="223" y="80"/>
                    <a:pt x="223" y="80"/>
                    <a:pt x="223" y="80"/>
                  </a:cubicBezTo>
                  <a:cubicBezTo>
                    <a:pt x="223" y="80"/>
                    <a:pt x="223" y="80"/>
                    <a:pt x="223" y="80"/>
                  </a:cubicBezTo>
                  <a:cubicBezTo>
                    <a:pt x="223" y="79"/>
                    <a:pt x="223" y="79"/>
                    <a:pt x="223" y="79"/>
                  </a:cubicBezTo>
                  <a:cubicBezTo>
                    <a:pt x="224" y="78"/>
                    <a:pt x="224" y="78"/>
                    <a:pt x="224" y="78"/>
                  </a:cubicBezTo>
                  <a:cubicBezTo>
                    <a:pt x="224" y="79"/>
                    <a:pt x="224" y="79"/>
                    <a:pt x="224" y="79"/>
                  </a:cubicBezTo>
                  <a:cubicBezTo>
                    <a:pt x="224" y="79"/>
                    <a:pt x="224" y="79"/>
                    <a:pt x="224" y="79"/>
                  </a:cubicBezTo>
                  <a:cubicBezTo>
                    <a:pt x="225" y="79"/>
                    <a:pt x="225" y="79"/>
                    <a:pt x="225" y="79"/>
                  </a:cubicBezTo>
                  <a:cubicBezTo>
                    <a:pt x="224" y="78"/>
                    <a:pt x="224" y="78"/>
                    <a:pt x="224" y="78"/>
                  </a:cubicBezTo>
                  <a:cubicBezTo>
                    <a:pt x="224" y="78"/>
                    <a:pt x="224" y="78"/>
                    <a:pt x="224" y="78"/>
                  </a:cubicBezTo>
                  <a:cubicBezTo>
                    <a:pt x="224" y="78"/>
                    <a:pt x="224" y="78"/>
                    <a:pt x="224" y="78"/>
                  </a:cubicBezTo>
                  <a:cubicBezTo>
                    <a:pt x="223" y="77"/>
                    <a:pt x="223" y="77"/>
                    <a:pt x="223" y="77"/>
                  </a:cubicBezTo>
                  <a:cubicBezTo>
                    <a:pt x="223" y="77"/>
                    <a:pt x="223" y="77"/>
                    <a:pt x="223" y="77"/>
                  </a:cubicBezTo>
                  <a:cubicBezTo>
                    <a:pt x="223" y="77"/>
                    <a:pt x="223" y="77"/>
                    <a:pt x="223" y="77"/>
                  </a:cubicBezTo>
                  <a:cubicBezTo>
                    <a:pt x="223" y="77"/>
                    <a:pt x="223" y="77"/>
                    <a:pt x="223" y="77"/>
                  </a:cubicBezTo>
                  <a:cubicBezTo>
                    <a:pt x="224" y="77"/>
                    <a:pt x="224" y="77"/>
                    <a:pt x="224" y="77"/>
                  </a:cubicBezTo>
                  <a:cubicBezTo>
                    <a:pt x="224" y="77"/>
                    <a:pt x="224" y="77"/>
                    <a:pt x="224" y="77"/>
                  </a:cubicBezTo>
                  <a:cubicBezTo>
                    <a:pt x="224" y="76"/>
                    <a:pt x="224" y="76"/>
                    <a:pt x="224" y="76"/>
                  </a:cubicBezTo>
                  <a:cubicBezTo>
                    <a:pt x="225" y="76"/>
                    <a:pt x="225" y="76"/>
                    <a:pt x="225" y="76"/>
                  </a:cubicBezTo>
                  <a:cubicBezTo>
                    <a:pt x="225" y="76"/>
                    <a:pt x="225" y="76"/>
                    <a:pt x="225" y="76"/>
                  </a:cubicBezTo>
                  <a:cubicBezTo>
                    <a:pt x="227" y="77"/>
                    <a:pt x="227" y="77"/>
                    <a:pt x="227" y="77"/>
                  </a:cubicBezTo>
                  <a:cubicBezTo>
                    <a:pt x="227" y="76"/>
                    <a:pt x="227" y="76"/>
                    <a:pt x="227" y="76"/>
                  </a:cubicBezTo>
                  <a:cubicBezTo>
                    <a:pt x="227" y="76"/>
                    <a:pt x="227" y="76"/>
                    <a:pt x="227" y="76"/>
                  </a:cubicBezTo>
                  <a:cubicBezTo>
                    <a:pt x="226" y="76"/>
                    <a:pt x="226" y="76"/>
                    <a:pt x="226" y="76"/>
                  </a:cubicBezTo>
                  <a:cubicBezTo>
                    <a:pt x="226" y="76"/>
                    <a:pt x="226" y="76"/>
                    <a:pt x="226" y="76"/>
                  </a:cubicBezTo>
                  <a:cubicBezTo>
                    <a:pt x="228" y="76"/>
                    <a:pt x="228" y="76"/>
                    <a:pt x="228" y="76"/>
                  </a:cubicBezTo>
                  <a:cubicBezTo>
                    <a:pt x="228" y="75"/>
                    <a:pt x="228" y="75"/>
                    <a:pt x="228" y="75"/>
                  </a:cubicBezTo>
                  <a:cubicBezTo>
                    <a:pt x="230" y="75"/>
                    <a:pt x="230" y="75"/>
                    <a:pt x="230" y="75"/>
                  </a:cubicBezTo>
                  <a:cubicBezTo>
                    <a:pt x="230" y="75"/>
                    <a:pt x="230" y="75"/>
                    <a:pt x="230" y="75"/>
                  </a:cubicBezTo>
                  <a:cubicBezTo>
                    <a:pt x="231" y="75"/>
                    <a:pt x="231" y="75"/>
                    <a:pt x="231" y="75"/>
                  </a:cubicBezTo>
                  <a:cubicBezTo>
                    <a:pt x="231" y="75"/>
                    <a:pt x="231" y="75"/>
                    <a:pt x="231" y="75"/>
                  </a:cubicBezTo>
                  <a:cubicBezTo>
                    <a:pt x="227" y="74"/>
                    <a:pt x="227" y="74"/>
                    <a:pt x="227" y="74"/>
                  </a:cubicBezTo>
                  <a:cubicBezTo>
                    <a:pt x="226" y="74"/>
                    <a:pt x="226" y="74"/>
                    <a:pt x="226" y="74"/>
                  </a:cubicBezTo>
                  <a:cubicBezTo>
                    <a:pt x="226" y="74"/>
                    <a:pt x="226" y="74"/>
                    <a:pt x="226" y="74"/>
                  </a:cubicBezTo>
                  <a:cubicBezTo>
                    <a:pt x="224" y="74"/>
                    <a:pt x="224" y="74"/>
                    <a:pt x="224" y="74"/>
                  </a:cubicBezTo>
                  <a:cubicBezTo>
                    <a:pt x="223" y="74"/>
                    <a:pt x="223" y="74"/>
                    <a:pt x="223" y="74"/>
                  </a:cubicBezTo>
                  <a:cubicBezTo>
                    <a:pt x="223" y="74"/>
                    <a:pt x="223" y="74"/>
                    <a:pt x="223" y="74"/>
                  </a:cubicBezTo>
                  <a:cubicBezTo>
                    <a:pt x="222" y="73"/>
                    <a:pt x="222" y="73"/>
                    <a:pt x="222" y="73"/>
                  </a:cubicBezTo>
                  <a:cubicBezTo>
                    <a:pt x="221" y="73"/>
                    <a:pt x="221" y="73"/>
                    <a:pt x="221" y="73"/>
                  </a:cubicBezTo>
                  <a:cubicBezTo>
                    <a:pt x="221" y="74"/>
                    <a:pt x="221" y="74"/>
                    <a:pt x="221" y="74"/>
                  </a:cubicBezTo>
                  <a:cubicBezTo>
                    <a:pt x="221" y="74"/>
                    <a:pt x="221" y="74"/>
                    <a:pt x="221" y="74"/>
                  </a:cubicBezTo>
                  <a:cubicBezTo>
                    <a:pt x="220" y="74"/>
                    <a:pt x="220" y="74"/>
                    <a:pt x="220" y="74"/>
                  </a:cubicBezTo>
                  <a:cubicBezTo>
                    <a:pt x="220" y="73"/>
                    <a:pt x="220" y="73"/>
                    <a:pt x="220" y="73"/>
                  </a:cubicBezTo>
                  <a:cubicBezTo>
                    <a:pt x="220" y="72"/>
                    <a:pt x="220" y="72"/>
                    <a:pt x="220" y="72"/>
                  </a:cubicBezTo>
                  <a:cubicBezTo>
                    <a:pt x="220" y="73"/>
                    <a:pt x="220" y="73"/>
                    <a:pt x="220" y="73"/>
                  </a:cubicBezTo>
                  <a:cubicBezTo>
                    <a:pt x="221" y="72"/>
                    <a:pt x="221" y="72"/>
                    <a:pt x="221" y="72"/>
                  </a:cubicBezTo>
                  <a:cubicBezTo>
                    <a:pt x="221" y="72"/>
                    <a:pt x="221" y="72"/>
                    <a:pt x="221" y="72"/>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3" y="71"/>
                    <a:pt x="223" y="71"/>
                    <a:pt x="223" y="71"/>
                  </a:cubicBezTo>
                  <a:cubicBezTo>
                    <a:pt x="224" y="71"/>
                    <a:pt x="224" y="71"/>
                    <a:pt x="224" y="71"/>
                  </a:cubicBezTo>
                  <a:cubicBezTo>
                    <a:pt x="224" y="71"/>
                    <a:pt x="224" y="71"/>
                    <a:pt x="224" y="71"/>
                  </a:cubicBezTo>
                  <a:cubicBezTo>
                    <a:pt x="224" y="72"/>
                    <a:pt x="224" y="72"/>
                    <a:pt x="224" y="72"/>
                  </a:cubicBezTo>
                  <a:cubicBezTo>
                    <a:pt x="224" y="73"/>
                    <a:pt x="224" y="73"/>
                    <a:pt x="224" y="73"/>
                  </a:cubicBezTo>
                  <a:cubicBezTo>
                    <a:pt x="225" y="73"/>
                    <a:pt x="225" y="73"/>
                    <a:pt x="225" y="73"/>
                  </a:cubicBezTo>
                  <a:cubicBezTo>
                    <a:pt x="225" y="72"/>
                    <a:pt x="225" y="72"/>
                    <a:pt x="225" y="72"/>
                  </a:cubicBezTo>
                  <a:cubicBezTo>
                    <a:pt x="225" y="72"/>
                    <a:pt x="225" y="72"/>
                    <a:pt x="225" y="72"/>
                  </a:cubicBezTo>
                  <a:cubicBezTo>
                    <a:pt x="224" y="71"/>
                    <a:pt x="224" y="71"/>
                    <a:pt x="224" y="71"/>
                  </a:cubicBezTo>
                  <a:cubicBezTo>
                    <a:pt x="225" y="70"/>
                    <a:pt x="225" y="70"/>
                    <a:pt x="225" y="70"/>
                  </a:cubicBezTo>
                  <a:cubicBezTo>
                    <a:pt x="226" y="70"/>
                    <a:pt x="226" y="70"/>
                    <a:pt x="226" y="70"/>
                  </a:cubicBezTo>
                  <a:cubicBezTo>
                    <a:pt x="226" y="70"/>
                    <a:pt x="226" y="70"/>
                    <a:pt x="226" y="70"/>
                  </a:cubicBezTo>
                  <a:cubicBezTo>
                    <a:pt x="225" y="69"/>
                    <a:pt x="225" y="69"/>
                    <a:pt x="225" y="69"/>
                  </a:cubicBezTo>
                  <a:cubicBezTo>
                    <a:pt x="225" y="68"/>
                    <a:pt x="225" y="68"/>
                    <a:pt x="225" y="68"/>
                  </a:cubicBezTo>
                  <a:cubicBezTo>
                    <a:pt x="226" y="68"/>
                    <a:pt x="226" y="68"/>
                    <a:pt x="226" y="68"/>
                  </a:cubicBezTo>
                  <a:cubicBezTo>
                    <a:pt x="226" y="68"/>
                    <a:pt x="226" y="68"/>
                    <a:pt x="226" y="68"/>
                  </a:cubicBezTo>
                  <a:cubicBezTo>
                    <a:pt x="227" y="67"/>
                    <a:pt x="227" y="67"/>
                    <a:pt x="227" y="67"/>
                  </a:cubicBezTo>
                  <a:cubicBezTo>
                    <a:pt x="227" y="67"/>
                    <a:pt x="227" y="67"/>
                    <a:pt x="227" y="67"/>
                  </a:cubicBezTo>
                  <a:cubicBezTo>
                    <a:pt x="226" y="67"/>
                    <a:pt x="226" y="67"/>
                    <a:pt x="226" y="67"/>
                  </a:cubicBezTo>
                  <a:cubicBezTo>
                    <a:pt x="226" y="67"/>
                    <a:pt x="226" y="67"/>
                    <a:pt x="226" y="67"/>
                  </a:cubicBezTo>
                  <a:cubicBezTo>
                    <a:pt x="226" y="66"/>
                    <a:pt x="226" y="66"/>
                    <a:pt x="226" y="66"/>
                  </a:cubicBezTo>
                  <a:cubicBezTo>
                    <a:pt x="227" y="66"/>
                    <a:pt x="227" y="66"/>
                    <a:pt x="227" y="66"/>
                  </a:cubicBezTo>
                  <a:cubicBezTo>
                    <a:pt x="227" y="65"/>
                    <a:pt x="227" y="65"/>
                    <a:pt x="227" y="65"/>
                  </a:cubicBezTo>
                  <a:cubicBezTo>
                    <a:pt x="228" y="65"/>
                    <a:pt x="228" y="65"/>
                    <a:pt x="228" y="65"/>
                  </a:cubicBezTo>
                  <a:cubicBezTo>
                    <a:pt x="228" y="65"/>
                    <a:pt x="228" y="65"/>
                    <a:pt x="228" y="65"/>
                  </a:cubicBezTo>
                  <a:cubicBezTo>
                    <a:pt x="228" y="66"/>
                    <a:pt x="228" y="66"/>
                    <a:pt x="228" y="66"/>
                  </a:cubicBezTo>
                  <a:cubicBezTo>
                    <a:pt x="229" y="66"/>
                    <a:pt x="229" y="66"/>
                    <a:pt x="229" y="66"/>
                  </a:cubicBezTo>
                  <a:cubicBezTo>
                    <a:pt x="229" y="67"/>
                    <a:pt x="229" y="67"/>
                    <a:pt x="229" y="67"/>
                  </a:cubicBezTo>
                  <a:cubicBezTo>
                    <a:pt x="229" y="67"/>
                    <a:pt x="229" y="67"/>
                    <a:pt x="229" y="67"/>
                  </a:cubicBezTo>
                  <a:cubicBezTo>
                    <a:pt x="229" y="68"/>
                    <a:pt x="229" y="68"/>
                    <a:pt x="229" y="68"/>
                  </a:cubicBezTo>
                  <a:cubicBezTo>
                    <a:pt x="229" y="68"/>
                    <a:pt x="229" y="68"/>
                    <a:pt x="229" y="68"/>
                  </a:cubicBezTo>
                  <a:cubicBezTo>
                    <a:pt x="230" y="71"/>
                    <a:pt x="230" y="71"/>
                    <a:pt x="230" y="71"/>
                  </a:cubicBezTo>
                  <a:cubicBezTo>
                    <a:pt x="229" y="71"/>
                    <a:pt x="229" y="71"/>
                    <a:pt x="229" y="71"/>
                  </a:cubicBezTo>
                  <a:cubicBezTo>
                    <a:pt x="229" y="72"/>
                    <a:pt x="229" y="72"/>
                    <a:pt x="229" y="72"/>
                  </a:cubicBezTo>
                  <a:cubicBezTo>
                    <a:pt x="230" y="72"/>
                    <a:pt x="230" y="72"/>
                    <a:pt x="230" y="72"/>
                  </a:cubicBezTo>
                  <a:cubicBezTo>
                    <a:pt x="231" y="72"/>
                    <a:pt x="231" y="72"/>
                    <a:pt x="231" y="72"/>
                  </a:cubicBezTo>
                  <a:cubicBezTo>
                    <a:pt x="231" y="71"/>
                    <a:pt x="231" y="71"/>
                    <a:pt x="231" y="71"/>
                  </a:cubicBezTo>
                  <a:cubicBezTo>
                    <a:pt x="231" y="70"/>
                    <a:pt x="231" y="70"/>
                    <a:pt x="231" y="70"/>
                  </a:cubicBezTo>
                  <a:cubicBezTo>
                    <a:pt x="232" y="70"/>
                    <a:pt x="232" y="70"/>
                    <a:pt x="232" y="70"/>
                  </a:cubicBezTo>
                  <a:cubicBezTo>
                    <a:pt x="232" y="69"/>
                    <a:pt x="232" y="69"/>
                    <a:pt x="232" y="69"/>
                  </a:cubicBezTo>
                  <a:cubicBezTo>
                    <a:pt x="230" y="68"/>
                    <a:pt x="230" y="68"/>
                    <a:pt x="230" y="68"/>
                  </a:cubicBezTo>
                  <a:cubicBezTo>
                    <a:pt x="230" y="68"/>
                    <a:pt x="230" y="68"/>
                    <a:pt x="230" y="68"/>
                  </a:cubicBezTo>
                  <a:cubicBezTo>
                    <a:pt x="231" y="68"/>
                    <a:pt x="231" y="68"/>
                    <a:pt x="231" y="68"/>
                  </a:cubicBezTo>
                  <a:cubicBezTo>
                    <a:pt x="232" y="68"/>
                    <a:pt x="232" y="68"/>
                    <a:pt x="232" y="68"/>
                  </a:cubicBezTo>
                  <a:cubicBezTo>
                    <a:pt x="232" y="68"/>
                    <a:pt x="232" y="68"/>
                    <a:pt x="232" y="68"/>
                  </a:cubicBezTo>
                  <a:cubicBezTo>
                    <a:pt x="231" y="67"/>
                    <a:pt x="231" y="67"/>
                    <a:pt x="231" y="67"/>
                  </a:cubicBezTo>
                  <a:cubicBezTo>
                    <a:pt x="231" y="66"/>
                    <a:pt x="231" y="66"/>
                    <a:pt x="231" y="66"/>
                  </a:cubicBezTo>
                  <a:cubicBezTo>
                    <a:pt x="231" y="65"/>
                    <a:pt x="231" y="65"/>
                    <a:pt x="231" y="65"/>
                  </a:cubicBezTo>
                  <a:cubicBezTo>
                    <a:pt x="231" y="64"/>
                    <a:pt x="231" y="64"/>
                    <a:pt x="231" y="64"/>
                  </a:cubicBezTo>
                  <a:cubicBezTo>
                    <a:pt x="232" y="64"/>
                    <a:pt x="232" y="64"/>
                    <a:pt x="232" y="64"/>
                  </a:cubicBezTo>
                  <a:cubicBezTo>
                    <a:pt x="232" y="64"/>
                    <a:pt x="232" y="64"/>
                    <a:pt x="232" y="64"/>
                  </a:cubicBezTo>
                  <a:cubicBezTo>
                    <a:pt x="233" y="64"/>
                    <a:pt x="233" y="64"/>
                    <a:pt x="233" y="64"/>
                  </a:cubicBezTo>
                  <a:cubicBezTo>
                    <a:pt x="233" y="64"/>
                    <a:pt x="233" y="64"/>
                    <a:pt x="233" y="64"/>
                  </a:cubicBezTo>
                  <a:cubicBezTo>
                    <a:pt x="233" y="64"/>
                    <a:pt x="234" y="63"/>
                    <a:pt x="234" y="63"/>
                  </a:cubicBezTo>
                  <a:cubicBezTo>
                    <a:pt x="234" y="63"/>
                    <a:pt x="235" y="63"/>
                    <a:pt x="235" y="63"/>
                  </a:cubicBezTo>
                  <a:cubicBezTo>
                    <a:pt x="235" y="64"/>
                    <a:pt x="235" y="64"/>
                    <a:pt x="235" y="64"/>
                  </a:cubicBezTo>
                  <a:cubicBezTo>
                    <a:pt x="236" y="64"/>
                    <a:pt x="236" y="64"/>
                    <a:pt x="236" y="64"/>
                  </a:cubicBezTo>
                  <a:cubicBezTo>
                    <a:pt x="236" y="64"/>
                    <a:pt x="236" y="64"/>
                    <a:pt x="236" y="64"/>
                  </a:cubicBezTo>
                  <a:cubicBezTo>
                    <a:pt x="237" y="64"/>
                    <a:pt x="237" y="64"/>
                    <a:pt x="237" y="64"/>
                  </a:cubicBezTo>
                  <a:cubicBezTo>
                    <a:pt x="237" y="66"/>
                    <a:pt x="237" y="66"/>
                    <a:pt x="237" y="66"/>
                  </a:cubicBezTo>
                  <a:cubicBezTo>
                    <a:pt x="236" y="67"/>
                    <a:pt x="236" y="67"/>
                    <a:pt x="236" y="67"/>
                  </a:cubicBezTo>
                  <a:cubicBezTo>
                    <a:pt x="236" y="67"/>
                    <a:pt x="236" y="67"/>
                    <a:pt x="236" y="67"/>
                  </a:cubicBezTo>
                  <a:cubicBezTo>
                    <a:pt x="237" y="67"/>
                    <a:pt x="237" y="67"/>
                    <a:pt x="237" y="67"/>
                  </a:cubicBezTo>
                  <a:cubicBezTo>
                    <a:pt x="237" y="67"/>
                    <a:pt x="237" y="67"/>
                    <a:pt x="237" y="67"/>
                  </a:cubicBezTo>
                  <a:cubicBezTo>
                    <a:pt x="237" y="67"/>
                    <a:pt x="237" y="67"/>
                    <a:pt x="237" y="67"/>
                  </a:cubicBezTo>
                  <a:cubicBezTo>
                    <a:pt x="238" y="66"/>
                    <a:pt x="238" y="66"/>
                    <a:pt x="238" y="66"/>
                  </a:cubicBezTo>
                  <a:cubicBezTo>
                    <a:pt x="238" y="65"/>
                    <a:pt x="238" y="65"/>
                    <a:pt x="238" y="65"/>
                  </a:cubicBezTo>
                  <a:cubicBezTo>
                    <a:pt x="238" y="65"/>
                    <a:pt x="238" y="65"/>
                    <a:pt x="238" y="65"/>
                  </a:cubicBezTo>
                  <a:cubicBezTo>
                    <a:pt x="239" y="65"/>
                    <a:pt x="239" y="65"/>
                    <a:pt x="239" y="65"/>
                  </a:cubicBezTo>
                  <a:cubicBezTo>
                    <a:pt x="240" y="65"/>
                    <a:pt x="240" y="65"/>
                    <a:pt x="240" y="65"/>
                  </a:cubicBezTo>
                  <a:cubicBezTo>
                    <a:pt x="240" y="64"/>
                    <a:pt x="240" y="64"/>
                    <a:pt x="240" y="64"/>
                  </a:cubicBezTo>
                  <a:cubicBezTo>
                    <a:pt x="239" y="64"/>
                    <a:pt x="239" y="64"/>
                    <a:pt x="239" y="64"/>
                  </a:cubicBezTo>
                  <a:cubicBezTo>
                    <a:pt x="240" y="64"/>
                    <a:pt x="240" y="64"/>
                    <a:pt x="240" y="64"/>
                  </a:cubicBezTo>
                  <a:cubicBezTo>
                    <a:pt x="240" y="65"/>
                    <a:pt x="240" y="65"/>
                    <a:pt x="240" y="65"/>
                  </a:cubicBezTo>
                  <a:cubicBezTo>
                    <a:pt x="240" y="65"/>
                    <a:pt x="240" y="65"/>
                    <a:pt x="240" y="65"/>
                  </a:cubicBezTo>
                  <a:cubicBezTo>
                    <a:pt x="240" y="65"/>
                    <a:pt x="240" y="65"/>
                    <a:pt x="240" y="65"/>
                  </a:cubicBezTo>
                  <a:cubicBezTo>
                    <a:pt x="240" y="66"/>
                    <a:pt x="240" y="66"/>
                    <a:pt x="240" y="66"/>
                  </a:cubicBezTo>
                  <a:cubicBezTo>
                    <a:pt x="240" y="66"/>
                    <a:pt x="240" y="66"/>
                    <a:pt x="240" y="66"/>
                  </a:cubicBezTo>
                  <a:cubicBezTo>
                    <a:pt x="240" y="66"/>
                    <a:pt x="240" y="66"/>
                    <a:pt x="240" y="66"/>
                  </a:cubicBezTo>
                  <a:cubicBezTo>
                    <a:pt x="241" y="67"/>
                    <a:pt x="241" y="67"/>
                    <a:pt x="241" y="67"/>
                  </a:cubicBezTo>
                  <a:cubicBezTo>
                    <a:pt x="241" y="67"/>
                    <a:pt x="241" y="67"/>
                    <a:pt x="241" y="67"/>
                  </a:cubicBezTo>
                  <a:cubicBezTo>
                    <a:pt x="241" y="68"/>
                    <a:pt x="241" y="68"/>
                    <a:pt x="241" y="68"/>
                  </a:cubicBezTo>
                  <a:cubicBezTo>
                    <a:pt x="240" y="69"/>
                    <a:pt x="240" y="69"/>
                    <a:pt x="240" y="69"/>
                  </a:cubicBezTo>
                  <a:cubicBezTo>
                    <a:pt x="240" y="70"/>
                    <a:pt x="240" y="70"/>
                    <a:pt x="240" y="70"/>
                  </a:cubicBezTo>
                  <a:cubicBezTo>
                    <a:pt x="240" y="71"/>
                    <a:pt x="240" y="71"/>
                    <a:pt x="240" y="71"/>
                  </a:cubicBezTo>
                  <a:cubicBezTo>
                    <a:pt x="239" y="71"/>
                    <a:pt x="239" y="71"/>
                    <a:pt x="239" y="71"/>
                  </a:cubicBezTo>
                  <a:cubicBezTo>
                    <a:pt x="239" y="72"/>
                    <a:pt x="239" y="72"/>
                    <a:pt x="239" y="72"/>
                  </a:cubicBezTo>
                  <a:cubicBezTo>
                    <a:pt x="238" y="73"/>
                    <a:pt x="238" y="73"/>
                    <a:pt x="238" y="73"/>
                  </a:cubicBezTo>
                  <a:cubicBezTo>
                    <a:pt x="237" y="73"/>
                    <a:pt x="237" y="73"/>
                    <a:pt x="237" y="73"/>
                  </a:cubicBezTo>
                  <a:cubicBezTo>
                    <a:pt x="237" y="74"/>
                    <a:pt x="237" y="74"/>
                    <a:pt x="237" y="74"/>
                  </a:cubicBezTo>
                  <a:cubicBezTo>
                    <a:pt x="237" y="74"/>
                    <a:pt x="237" y="74"/>
                    <a:pt x="237" y="74"/>
                  </a:cubicBezTo>
                  <a:cubicBezTo>
                    <a:pt x="236" y="75"/>
                    <a:pt x="236" y="75"/>
                    <a:pt x="236" y="75"/>
                  </a:cubicBezTo>
                  <a:cubicBezTo>
                    <a:pt x="236" y="75"/>
                    <a:pt x="236" y="75"/>
                    <a:pt x="236" y="75"/>
                  </a:cubicBezTo>
                  <a:cubicBezTo>
                    <a:pt x="235" y="75"/>
                    <a:pt x="235" y="75"/>
                    <a:pt x="235" y="75"/>
                  </a:cubicBezTo>
                  <a:cubicBezTo>
                    <a:pt x="235" y="75"/>
                    <a:pt x="235" y="75"/>
                    <a:pt x="235" y="75"/>
                  </a:cubicBezTo>
                  <a:cubicBezTo>
                    <a:pt x="235" y="76"/>
                    <a:pt x="235" y="76"/>
                    <a:pt x="235" y="76"/>
                  </a:cubicBezTo>
                  <a:cubicBezTo>
                    <a:pt x="236" y="76"/>
                    <a:pt x="236" y="76"/>
                    <a:pt x="236" y="76"/>
                  </a:cubicBezTo>
                  <a:cubicBezTo>
                    <a:pt x="236" y="77"/>
                    <a:pt x="236" y="77"/>
                    <a:pt x="236" y="77"/>
                  </a:cubicBezTo>
                  <a:cubicBezTo>
                    <a:pt x="235" y="78"/>
                    <a:pt x="235" y="78"/>
                    <a:pt x="235" y="78"/>
                  </a:cubicBezTo>
                  <a:cubicBezTo>
                    <a:pt x="234" y="78"/>
                    <a:pt x="234" y="78"/>
                    <a:pt x="234" y="78"/>
                  </a:cubicBezTo>
                  <a:cubicBezTo>
                    <a:pt x="234" y="78"/>
                    <a:pt x="234" y="78"/>
                    <a:pt x="234" y="78"/>
                  </a:cubicBezTo>
                  <a:cubicBezTo>
                    <a:pt x="234" y="77"/>
                    <a:pt x="234" y="77"/>
                    <a:pt x="234" y="77"/>
                  </a:cubicBezTo>
                  <a:cubicBezTo>
                    <a:pt x="234" y="77"/>
                    <a:pt x="234" y="77"/>
                    <a:pt x="234" y="77"/>
                  </a:cubicBezTo>
                  <a:cubicBezTo>
                    <a:pt x="233" y="77"/>
                    <a:pt x="233" y="77"/>
                    <a:pt x="233" y="77"/>
                  </a:cubicBezTo>
                  <a:cubicBezTo>
                    <a:pt x="233" y="78"/>
                    <a:pt x="233" y="78"/>
                    <a:pt x="233" y="78"/>
                  </a:cubicBezTo>
                  <a:cubicBezTo>
                    <a:pt x="233" y="78"/>
                    <a:pt x="233" y="78"/>
                    <a:pt x="233" y="78"/>
                  </a:cubicBezTo>
                  <a:cubicBezTo>
                    <a:pt x="232" y="79"/>
                    <a:pt x="232" y="79"/>
                    <a:pt x="232" y="79"/>
                  </a:cubicBezTo>
                  <a:cubicBezTo>
                    <a:pt x="231" y="79"/>
                    <a:pt x="231" y="79"/>
                    <a:pt x="231" y="79"/>
                  </a:cubicBezTo>
                  <a:cubicBezTo>
                    <a:pt x="231" y="80"/>
                    <a:pt x="231" y="80"/>
                    <a:pt x="231" y="80"/>
                  </a:cubicBezTo>
                  <a:cubicBezTo>
                    <a:pt x="232" y="80"/>
                    <a:pt x="232" y="80"/>
                    <a:pt x="232" y="80"/>
                  </a:cubicBezTo>
                  <a:cubicBezTo>
                    <a:pt x="232" y="80"/>
                    <a:pt x="232" y="80"/>
                    <a:pt x="232" y="80"/>
                  </a:cubicBezTo>
                  <a:cubicBezTo>
                    <a:pt x="232" y="80"/>
                    <a:pt x="232" y="80"/>
                    <a:pt x="232" y="80"/>
                  </a:cubicBezTo>
                  <a:cubicBezTo>
                    <a:pt x="232" y="81"/>
                    <a:pt x="232" y="81"/>
                    <a:pt x="232" y="81"/>
                  </a:cubicBezTo>
                  <a:cubicBezTo>
                    <a:pt x="232" y="81"/>
                    <a:pt x="232" y="81"/>
                    <a:pt x="232" y="81"/>
                  </a:cubicBezTo>
                  <a:cubicBezTo>
                    <a:pt x="232" y="82"/>
                    <a:pt x="232" y="82"/>
                    <a:pt x="232" y="82"/>
                  </a:cubicBezTo>
                  <a:cubicBezTo>
                    <a:pt x="232" y="82"/>
                    <a:pt x="232" y="82"/>
                    <a:pt x="232" y="82"/>
                  </a:cubicBezTo>
                  <a:cubicBezTo>
                    <a:pt x="231" y="81"/>
                    <a:pt x="231" y="81"/>
                    <a:pt x="231" y="81"/>
                  </a:cubicBezTo>
                  <a:cubicBezTo>
                    <a:pt x="231" y="80"/>
                    <a:pt x="231" y="80"/>
                    <a:pt x="231" y="80"/>
                  </a:cubicBezTo>
                  <a:cubicBezTo>
                    <a:pt x="231" y="80"/>
                    <a:pt x="231" y="80"/>
                    <a:pt x="231" y="80"/>
                  </a:cubicBezTo>
                  <a:cubicBezTo>
                    <a:pt x="230" y="80"/>
                    <a:pt x="230" y="80"/>
                    <a:pt x="230" y="80"/>
                  </a:cubicBezTo>
                  <a:cubicBezTo>
                    <a:pt x="230" y="81"/>
                    <a:pt x="230" y="81"/>
                    <a:pt x="230" y="81"/>
                  </a:cubicBezTo>
                  <a:cubicBezTo>
                    <a:pt x="231" y="82"/>
                    <a:pt x="231" y="82"/>
                    <a:pt x="231" y="82"/>
                  </a:cubicBezTo>
                  <a:cubicBezTo>
                    <a:pt x="230" y="82"/>
                    <a:pt x="230" y="82"/>
                    <a:pt x="230" y="82"/>
                  </a:cubicBezTo>
                  <a:cubicBezTo>
                    <a:pt x="228" y="82"/>
                    <a:pt x="228" y="82"/>
                    <a:pt x="228" y="82"/>
                  </a:cubicBezTo>
                  <a:cubicBezTo>
                    <a:pt x="227" y="82"/>
                    <a:pt x="227" y="82"/>
                    <a:pt x="227" y="82"/>
                  </a:cubicBezTo>
                  <a:cubicBezTo>
                    <a:pt x="227" y="81"/>
                    <a:pt x="227" y="81"/>
                    <a:pt x="227" y="81"/>
                  </a:cubicBezTo>
                  <a:cubicBezTo>
                    <a:pt x="227" y="82"/>
                    <a:pt x="227" y="82"/>
                    <a:pt x="227" y="82"/>
                  </a:cubicBezTo>
                  <a:cubicBezTo>
                    <a:pt x="226" y="82"/>
                    <a:pt x="226" y="82"/>
                    <a:pt x="226" y="82"/>
                  </a:cubicBezTo>
                  <a:cubicBezTo>
                    <a:pt x="226" y="81"/>
                    <a:pt x="226" y="81"/>
                    <a:pt x="226" y="81"/>
                  </a:cubicBezTo>
                  <a:cubicBezTo>
                    <a:pt x="226" y="80"/>
                    <a:pt x="226" y="80"/>
                    <a:pt x="226" y="80"/>
                  </a:cubicBezTo>
                  <a:cubicBezTo>
                    <a:pt x="225" y="81"/>
                    <a:pt x="225" y="81"/>
                    <a:pt x="225" y="81"/>
                  </a:cubicBezTo>
                  <a:cubicBezTo>
                    <a:pt x="225" y="81"/>
                    <a:pt x="225" y="81"/>
                    <a:pt x="225" y="81"/>
                  </a:cubicBezTo>
                  <a:cubicBezTo>
                    <a:pt x="225" y="82"/>
                    <a:pt x="225" y="82"/>
                    <a:pt x="225" y="82"/>
                  </a:cubicBezTo>
                  <a:close/>
                  <a:moveTo>
                    <a:pt x="167" y="60"/>
                  </a:moveTo>
                  <a:cubicBezTo>
                    <a:pt x="167" y="59"/>
                    <a:pt x="167" y="59"/>
                    <a:pt x="167" y="59"/>
                  </a:cubicBezTo>
                  <a:cubicBezTo>
                    <a:pt x="167" y="58"/>
                    <a:pt x="167" y="58"/>
                    <a:pt x="167" y="58"/>
                  </a:cubicBezTo>
                  <a:cubicBezTo>
                    <a:pt x="169" y="57"/>
                    <a:pt x="169" y="57"/>
                    <a:pt x="169" y="57"/>
                  </a:cubicBezTo>
                  <a:cubicBezTo>
                    <a:pt x="170" y="57"/>
                    <a:pt x="170" y="57"/>
                    <a:pt x="170" y="57"/>
                  </a:cubicBezTo>
                  <a:cubicBezTo>
                    <a:pt x="171" y="56"/>
                    <a:pt x="171" y="56"/>
                    <a:pt x="171" y="56"/>
                  </a:cubicBezTo>
                  <a:cubicBezTo>
                    <a:pt x="171" y="56"/>
                    <a:pt x="171" y="56"/>
                    <a:pt x="171" y="56"/>
                  </a:cubicBezTo>
                  <a:cubicBezTo>
                    <a:pt x="173" y="55"/>
                    <a:pt x="173" y="55"/>
                    <a:pt x="173" y="55"/>
                  </a:cubicBezTo>
                  <a:cubicBezTo>
                    <a:pt x="174" y="55"/>
                    <a:pt x="174" y="55"/>
                    <a:pt x="174" y="55"/>
                  </a:cubicBezTo>
                  <a:cubicBezTo>
                    <a:pt x="175" y="55"/>
                    <a:pt x="175" y="55"/>
                    <a:pt x="175" y="55"/>
                  </a:cubicBezTo>
                  <a:cubicBezTo>
                    <a:pt x="175" y="55"/>
                    <a:pt x="175" y="55"/>
                    <a:pt x="175" y="55"/>
                  </a:cubicBezTo>
                  <a:cubicBezTo>
                    <a:pt x="177" y="55"/>
                    <a:pt x="177" y="55"/>
                    <a:pt x="177" y="55"/>
                  </a:cubicBezTo>
                  <a:cubicBezTo>
                    <a:pt x="177" y="55"/>
                    <a:pt x="177" y="55"/>
                    <a:pt x="177" y="55"/>
                  </a:cubicBezTo>
                  <a:cubicBezTo>
                    <a:pt x="177" y="55"/>
                    <a:pt x="177" y="55"/>
                    <a:pt x="177" y="55"/>
                  </a:cubicBezTo>
                  <a:cubicBezTo>
                    <a:pt x="175" y="56"/>
                    <a:pt x="175" y="56"/>
                    <a:pt x="175" y="56"/>
                  </a:cubicBezTo>
                  <a:cubicBezTo>
                    <a:pt x="174" y="57"/>
                    <a:pt x="174" y="57"/>
                    <a:pt x="174" y="57"/>
                  </a:cubicBezTo>
                  <a:cubicBezTo>
                    <a:pt x="171" y="59"/>
                    <a:pt x="171" y="59"/>
                    <a:pt x="171" y="59"/>
                  </a:cubicBezTo>
                  <a:cubicBezTo>
                    <a:pt x="170" y="60"/>
                    <a:pt x="170" y="60"/>
                    <a:pt x="170" y="60"/>
                  </a:cubicBezTo>
                  <a:cubicBezTo>
                    <a:pt x="170" y="60"/>
                    <a:pt x="170" y="60"/>
                    <a:pt x="170" y="60"/>
                  </a:cubicBezTo>
                  <a:cubicBezTo>
                    <a:pt x="169" y="60"/>
                    <a:pt x="169" y="60"/>
                    <a:pt x="169" y="60"/>
                  </a:cubicBezTo>
                  <a:cubicBezTo>
                    <a:pt x="169" y="60"/>
                    <a:pt x="169" y="60"/>
                    <a:pt x="169" y="60"/>
                  </a:cubicBezTo>
                  <a:cubicBezTo>
                    <a:pt x="168" y="61"/>
                    <a:pt x="168" y="61"/>
                    <a:pt x="168" y="61"/>
                  </a:cubicBezTo>
                  <a:cubicBezTo>
                    <a:pt x="168" y="60"/>
                    <a:pt x="168" y="60"/>
                    <a:pt x="168" y="60"/>
                  </a:cubicBezTo>
                  <a:cubicBezTo>
                    <a:pt x="168" y="60"/>
                    <a:pt x="168" y="60"/>
                    <a:pt x="168" y="60"/>
                  </a:cubicBezTo>
                  <a:cubicBezTo>
                    <a:pt x="167" y="60"/>
                    <a:pt x="167" y="60"/>
                    <a:pt x="167" y="60"/>
                  </a:cubicBezTo>
                  <a:close/>
                  <a:moveTo>
                    <a:pt x="210" y="76"/>
                  </a:moveTo>
                  <a:cubicBezTo>
                    <a:pt x="210" y="76"/>
                    <a:pt x="210" y="76"/>
                    <a:pt x="210" y="76"/>
                  </a:cubicBezTo>
                  <a:cubicBezTo>
                    <a:pt x="210" y="75"/>
                    <a:pt x="210" y="75"/>
                    <a:pt x="210" y="75"/>
                  </a:cubicBezTo>
                  <a:cubicBezTo>
                    <a:pt x="211" y="75"/>
                    <a:pt x="211" y="75"/>
                    <a:pt x="211" y="75"/>
                  </a:cubicBezTo>
                  <a:cubicBezTo>
                    <a:pt x="211" y="75"/>
                    <a:pt x="211" y="75"/>
                    <a:pt x="211" y="75"/>
                  </a:cubicBezTo>
                  <a:cubicBezTo>
                    <a:pt x="211" y="74"/>
                    <a:pt x="211" y="74"/>
                    <a:pt x="211" y="74"/>
                  </a:cubicBezTo>
                  <a:cubicBezTo>
                    <a:pt x="212" y="74"/>
                    <a:pt x="212" y="74"/>
                    <a:pt x="212" y="74"/>
                  </a:cubicBezTo>
                  <a:cubicBezTo>
                    <a:pt x="213" y="73"/>
                    <a:pt x="213" y="73"/>
                    <a:pt x="213" y="73"/>
                  </a:cubicBezTo>
                  <a:cubicBezTo>
                    <a:pt x="213" y="73"/>
                    <a:pt x="213" y="73"/>
                    <a:pt x="213" y="73"/>
                  </a:cubicBezTo>
                  <a:cubicBezTo>
                    <a:pt x="213" y="74"/>
                    <a:pt x="213" y="74"/>
                    <a:pt x="213" y="74"/>
                  </a:cubicBezTo>
                  <a:cubicBezTo>
                    <a:pt x="214" y="74"/>
                    <a:pt x="214" y="74"/>
                    <a:pt x="214" y="74"/>
                  </a:cubicBezTo>
                  <a:cubicBezTo>
                    <a:pt x="214" y="75"/>
                    <a:pt x="214" y="75"/>
                    <a:pt x="214" y="75"/>
                  </a:cubicBezTo>
                  <a:cubicBezTo>
                    <a:pt x="213" y="76"/>
                    <a:pt x="213" y="76"/>
                    <a:pt x="213" y="76"/>
                  </a:cubicBezTo>
                  <a:cubicBezTo>
                    <a:pt x="213" y="77"/>
                    <a:pt x="213" y="77"/>
                    <a:pt x="213" y="77"/>
                  </a:cubicBezTo>
                  <a:cubicBezTo>
                    <a:pt x="212" y="77"/>
                    <a:pt x="212" y="77"/>
                    <a:pt x="212" y="77"/>
                  </a:cubicBezTo>
                  <a:cubicBezTo>
                    <a:pt x="211" y="77"/>
                    <a:pt x="211" y="77"/>
                    <a:pt x="211" y="77"/>
                  </a:cubicBezTo>
                  <a:cubicBezTo>
                    <a:pt x="211" y="77"/>
                    <a:pt x="211" y="77"/>
                    <a:pt x="211" y="77"/>
                  </a:cubicBezTo>
                  <a:cubicBezTo>
                    <a:pt x="210" y="76"/>
                    <a:pt x="210" y="76"/>
                    <a:pt x="210" y="76"/>
                  </a:cubicBezTo>
                  <a:cubicBezTo>
                    <a:pt x="210" y="76"/>
                    <a:pt x="210" y="76"/>
                    <a:pt x="210" y="76"/>
                  </a:cubicBezTo>
                  <a:close/>
                  <a:moveTo>
                    <a:pt x="176" y="75"/>
                  </a:moveTo>
                  <a:cubicBezTo>
                    <a:pt x="176" y="74"/>
                    <a:pt x="176" y="74"/>
                    <a:pt x="176" y="74"/>
                  </a:cubicBezTo>
                  <a:cubicBezTo>
                    <a:pt x="176" y="73"/>
                    <a:pt x="176" y="73"/>
                    <a:pt x="176" y="73"/>
                  </a:cubicBezTo>
                  <a:cubicBezTo>
                    <a:pt x="176" y="72"/>
                    <a:pt x="176" y="72"/>
                    <a:pt x="176" y="72"/>
                  </a:cubicBezTo>
                  <a:cubicBezTo>
                    <a:pt x="177" y="72"/>
                    <a:pt x="177" y="72"/>
                    <a:pt x="177" y="72"/>
                  </a:cubicBezTo>
                  <a:cubicBezTo>
                    <a:pt x="179" y="72"/>
                    <a:pt x="179" y="72"/>
                    <a:pt x="179" y="72"/>
                  </a:cubicBezTo>
                  <a:cubicBezTo>
                    <a:pt x="179" y="72"/>
                    <a:pt x="179" y="72"/>
                    <a:pt x="179" y="72"/>
                  </a:cubicBezTo>
                  <a:cubicBezTo>
                    <a:pt x="180" y="72"/>
                    <a:pt x="180" y="72"/>
                    <a:pt x="180" y="72"/>
                  </a:cubicBezTo>
                  <a:cubicBezTo>
                    <a:pt x="181" y="72"/>
                    <a:pt x="181" y="72"/>
                    <a:pt x="181" y="72"/>
                  </a:cubicBezTo>
                  <a:cubicBezTo>
                    <a:pt x="182" y="71"/>
                    <a:pt x="182" y="71"/>
                    <a:pt x="182" y="71"/>
                  </a:cubicBezTo>
                  <a:cubicBezTo>
                    <a:pt x="184" y="71"/>
                    <a:pt x="184" y="71"/>
                    <a:pt x="184" y="71"/>
                  </a:cubicBezTo>
                  <a:cubicBezTo>
                    <a:pt x="185" y="72"/>
                    <a:pt x="185" y="72"/>
                    <a:pt x="185" y="72"/>
                  </a:cubicBezTo>
                  <a:cubicBezTo>
                    <a:pt x="186" y="72"/>
                    <a:pt x="186" y="72"/>
                    <a:pt x="186" y="72"/>
                  </a:cubicBezTo>
                  <a:cubicBezTo>
                    <a:pt x="187" y="72"/>
                    <a:pt x="187" y="72"/>
                    <a:pt x="187" y="72"/>
                  </a:cubicBezTo>
                  <a:cubicBezTo>
                    <a:pt x="187" y="71"/>
                    <a:pt x="187" y="71"/>
                    <a:pt x="187" y="71"/>
                  </a:cubicBezTo>
                  <a:cubicBezTo>
                    <a:pt x="189" y="71"/>
                    <a:pt x="189" y="71"/>
                    <a:pt x="189" y="71"/>
                  </a:cubicBezTo>
                  <a:cubicBezTo>
                    <a:pt x="190" y="71"/>
                    <a:pt x="190" y="71"/>
                    <a:pt x="190" y="71"/>
                  </a:cubicBezTo>
                  <a:cubicBezTo>
                    <a:pt x="190" y="70"/>
                    <a:pt x="190" y="70"/>
                    <a:pt x="190" y="70"/>
                  </a:cubicBezTo>
                  <a:cubicBezTo>
                    <a:pt x="190" y="70"/>
                    <a:pt x="190" y="70"/>
                    <a:pt x="190" y="70"/>
                  </a:cubicBezTo>
                  <a:cubicBezTo>
                    <a:pt x="189" y="71"/>
                    <a:pt x="189" y="71"/>
                    <a:pt x="189" y="71"/>
                  </a:cubicBezTo>
                  <a:cubicBezTo>
                    <a:pt x="188" y="71"/>
                    <a:pt x="188" y="71"/>
                    <a:pt x="188" y="71"/>
                  </a:cubicBezTo>
                  <a:cubicBezTo>
                    <a:pt x="188" y="70"/>
                    <a:pt x="188" y="70"/>
                    <a:pt x="188" y="70"/>
                  </a:cubicBezTo>
                  <a:cubicBezTo>
                    <a:pt x="187" y="71"/>
                    <a:pt x="187" y="71"/>
                    <a:pt x="187" y="71"/>
                  </a:cubicBezTo>
                  <a:cubicBezTo>
                    <a:pt x="186" y="71"/>
                    <a:pt x="186" y="71"/>
                    <a:pt x="186" y="71"/>
                  </a:cubicBezTo>
                  <a:cubicBezTo>
                    <a:pt x="186" y="70"/>
                    <a:pt x="186" y="70"/>
                    <a:pt x="186" y="70"/>
                  </a:cubicBezTo>
                  <a:cubicBezTo>
                    <a:pt x="185" y="70"/>
                    <a:pt x="185" y="70"/>
                    <a:pt x="185" y="70"/>
                  </a:cubicBezTo>
                  <a:cubicBezTo>
                    <a:pt x="184" y="70"/>
                    <a:pt x="184" y="70"/>
                    <a:pt x="184" y="70"/>
                  </a:cubicBezTo>
                  <a:cubicBezTo>
                    <a:pt x="183" y="70"/>
                    <a:pt x="183" y="70"/>
                    <a:pt x="183" y="70"/>
                  </a:cubicBezTo>
                  <a:cubicBezTo>
                    <a:pt x="183" y="70"/>
                    <a:pt x="183" y="70"/>
                    <a:pt x="183" y="70"/>
                  </a:cubicBezTo>
                  <a:cubicBezTo>
                    <a:pt x="182" y="70"/>
                    <a:pt x="182" y="70"/>
                    <a:pt x="182" y="70"/>
                  </a:cubicBezTo>
                  <a:cubicBezTo>
                    <a:pt x="181" y="70"/>
                    <a:pt x="181" y="70"/>
                    <a:pt x="181" y="70"/>
                  </a:cubicBezTo>
                  <a:cubicBezTo>
                    <a:pt x="180" y="70"/>
                    <a:pt x="180" y="70"/>
                    <a:pt x="180" y="70"/>
                  </a:cubicBezTo>
                  <a:cubicBezTo>
                    <a:pt x="180" y="69"/>
                    <a:pt x="180" y="69"/>
                    <a:pt x="180" y="69"/>
                  </a:cubicBezTo>
                  <a:cubicBezTo>
                    <a:pt x="181" y="69"/>
                    <a:pt x="181" y="69"/>
                    <a:pt x="181" y="69"/>
                  </a:cubicBezTo>
                  <a:cubicBezTo>
                    <a:pt x="182" y="68"/>
                    <a:pt x="182" y="68"/>
                    <a:pt x="182" y="68"/>
                  </a:cubicBezTo>
                  <a:cubicBezTo>
                    <a:pt x="182" y="68"/>
                    <a:pt x="182" y="68"/>
                    <a:pt x="182" y="68"/>
                  </a:cubicBezTo>
                  <a:cubicBezTo>
                    <a:pt x="181" y="68"/>
                    <a:pt x="181" y="68"/>
                    <a:pt x="181" y="68"/>
                  </a:cubicBezTo>
                  <a:cubicBezTo>
                    <a:pt x="180" y="69"/>
                    <a:pt x="180" y="69"/>
                    <a:pt x="180" y="69"/>
                  </a:cubicBezTo>
                  <a:cubicBezTo>
                    <a:pt x="180" y="68"/>
                    <a:pt x="180" y="68"/>
                    <a:pt x="180" y="68"/>
                  </a:cubicBezTo>
                  <a:cubicBezTo>
                    <a:pt x="179" y="68"/>
                    <a:pt x="179" y="68"/>
                    <a:pt x="179" y="68"/>
                  </a:cubicBezTo>
                  <a:cubicBezTo>
                    <a:pt x="179" y="69"/>
                    <a:pt x="179" y="69"/>
                    <a:pt x="179" y="69"/>
                  </a:cubicBezTo>
                  <a:cubicBezTo>
                    <a:pt x="178" y="70"/>
                    <a:pt x="178" y="70"/>
                    <a:pt x="178" y="70"/>
                  </a:cubicBezTo>
                  <a:cubicBezTo>
                    <a:pt x="178" y="70"/>
                    <a:pt x="178" y="70"/>
                    <a:pt x="178" y="70"/>
                  </a:cubicBezTo>
                  <a:cubicBezTo>
                    <a:pt x="177" y="70"/>
                    <a:pt x="177" y="70"/>
                    <a:pt x="177" y="70"/>
                  </a:cubicBezTo>
                  <a:cubicBezTo>
                    <a:pt x="176" y="70"/>
                    <a:pt x="176" y="70"/>
                    <a:pt x="176" y="70"/>
                  </a:cubicBezTo>
                  <a:cubicBezTo>
                    <a:pt x="176" y="69"/>
                    <a:pt x="176" y="69"/>
                    <a:pt x="176" y="69"/>
                  </a:cubicBezTo>
                  <a:cubicBezTo>
                    <a:pt x="176" y="69"/>
                    <a:pt x="176" y="69"/>
                    <a:pt x="176" y="69"/>
                  </a:cubicBezTo>
                  <a:cubicBezTo>
                    <a:pt x="176" y="69"/>
                    <a:pt x="176" y="69"/>
                    <a:pt x="176" y="69"/>
                  </a:cubicBezTo>
                  <a:cubicBezTo>
                    <a:pt x="175" y="68"/>
                    <a:pt x="175" y="68"/>
                    <a:pt x="175" y="68"/>
                  </a:cubicBezTo>
                  <a:cubicBezTo>
                    <a:pt x="175" y="69"/>
                    <a:pt x="175" y="69"/>
                    <a:pt x="175" y="69"/>
                  </a:cubicBezTo>
                  <a:cubicBezTo>
                    <a:pt x="175" y="70"/>
                    <a:pt x="175" y="70"/>
                    <a:pt x="175" y="70"/>
                  </a:cubicBezTo>
                  <a:cubicBezTo>
                    <a:pt x="174" y="69"/>
                    <a:pt x="174" y="69"/>
                    <a:pt x="174" y="69"/>
                  </a:cubicBezTo>
                  <a:cubicBezTo>
                    <a:pt x="174" y="68"/>
                    <a:pt x="174" y="68"/>
                    <a:pt x="174" y="68"/>
                  </a:cubicBezTo>
                  <a:cubicBezTo>
                    <a:pt x="173" y="68"/>
                    <a:pt x="173" y="68"/>
                    <a:pt x="173" y="68"/>
                  </a:cubicBezTo>
                  <a:cubicBezTo>
                    <a:pt x="173" y="67"/>
                    <a:pt x="173" y="67"/>
                    <a:pt x="173" y="67"/>
                  </a:cubicBezTo>
                  <a:cubicBezTo>
                    <a:pt x="173" y="67"/>
                    <a:pt x="173" y="67"/>
                    <a:pt x="173" y="67"/>
                  </a:cubicBezTo>
                  <a:cubicBezTo>
                    <a:pt x="172" y="68"/>
                    <a:pt x="172" y="68"/>
                    <a:pt x="172" y="68"/>
                  </a:cubicBezTo>
                  <a:cubicBezTo>
                    <a:pt x="172" y="68"/>
                    <a:pt x="172" y="68"/>
                    <a:pt x="172" y="68"/>
                  </a:cubicBezTo>
                  <a:cubicBezTo>
                    <a:pt x="171" y="67"/>
                    <a:pt x="171" y="67"/>
                    <a:pt x="171" y="67"/>
                  </a:cubicBezTo>
                  <a:cubicBezTo>
                    <a:pt x="169" y="66"/>
                    <a:pt x="169" y="66"/>
                    <a:pt x="169" y="66"/>
                  </a:cubicBezTo>
                  <a:cubicBezTo>
                    <a:pt x="169" y="65"/>
                    <a:pt x="169" y="65"/>
                    <a:pt x="169" y="65"/>
                  </a:cubicBezTo>
                  <a:cubicBezTo>
                    <a:pt x="170" y="65"/>
                    <a:pt x="170" y="65"/>
                    <a:pt x="170" y="65"/>
                  </a:cubicBezTo>
                  <a:cubicBezTo>
                    <a:pt x="170" y="65"/>
                    <a:pt x="170" y="65"/>
                    <a:pt x="170" y="65"/>
                  </a:cubicBezTo>
                  <a:cubicBezTo>
                    <a:pt x="170" y="64"/>
                    <a:pt x="170" y="64"/>
                    <a:pt x="170" y="64"/>
                  </a:cubicBezTo>
                  <a:cubicBezTo>
                    <a:pt x="172" y="63"/>
                    <a:pt x="172" y="63"/>
                    <a:pt x="172" y="63"/>
                  </a:cubicBezTo>
                  <a:cubicBezTo>
                    <a:pt x="173" y="63"/>
                    <a:pt x="173" y="63"/>
                    <a:pt x="173" y="63"/>
                  </a:cubicBezTo>
                  <a:cubicBezTo>
                    <a:pt x="173" y="63"/>
                    <a:pt x="173" y="63"/>
                    <a:pt x="173" y="63"/>
                  </a:cubicBezTo>
                  <a:cubicBezTo>
                    <a:pt x="175" y="63"/>
                    <a:pt x="175" y="63"/>
                    <a:pt x="175" y="63"/>
                  </a:cubicBezTo>
                  <a:cubicBezTo>
                    <a:pt x="176" y="64"/>
                    <a:pt x="176" y="64"/>
                    <a:pt x="176" y="64"/>
                  </a:cubicBezTo>
                  <a:cubicBezTo>
                    <a:pt x="177" y="64"/>
                    <a:pt x="177" y="64"/>
                    <a:pt x="177" y="64"/>
                  </a:cubicBezTo>
                  <a:cubicBezTo>
                    <a:pt x="178" y="63"/>
                    <a:pt x="178" y="63"/>
                    <a:pt x="178" y="63"/>
                  </a:cubicBezTo>
                  <a:cubicBezTo>
                    <a:pt x="179" y="63"/>
                    <a:pt x="179" y="63"/>
                    <a:pt x="179" y="63"/>
                  </a:cubicBezTo>
                  <a:cubicBezTo>
                    <a:pt x="180" y="63"/>
                    <a:pt x="180" y="63"/>
                    <a:pt x="180" y="63"/>
                  </a:cubicBezTo>
                  <a:cubicBezTo>
                    <a:pt x="179" y="62"/>
                    <a:pt x="179" y="62"/>
                    <a:pt x="179" y="62"/>
                  </a:cubicBezTo>
                  <a:cubicBezTo>
                    <a:pt x="179" y="62"/>
                    <a:pt x="179" y="62"/>
                    <a:pt x="179" y="62"/>
                  </a:cubicBezTo>
                  <a:cubicBezTo>
                    <a:pt x="178" y="62"/>
                    <a:pt x="178" y="62"/>
                    <a:pt x="178" y="62"/>
                  </a:cubicBezTo>
                  <a:cubicBezTo>
                    <a:pt x="177" y="62"/>
                    <a:pt x="177" y="62"/>
                    <a:pt x="177" y="62"/>
                  </a:cubicBezTo>
                  <a:cubicBezTo>
                    <a:pt x="175" y="62"/>
                    <a:pt x="175" y="62"/>
                    <a:pt x="175" y="62"/>
                  </a:cubicBezTo>
                  <a:cubicBezTo>
                    <a:pt x="174" y="62"/>
                    <a:pt x="174" y="62"/>
                    <a:pt x="174" y="62"/>
                  </a:cubicBezTo>
                  <a:cubicBezTo>
                    <a:pt x="174" y="61"/>
                    <a:pt x="174" y="61"/>
                    <a:pt x="174" y="61"/>
                  </a:cubicBezTo>
                  <a:cubicBezTo>
                    <a:pt x="175" y="60"/>
                    <a:pt x="175" y="60"/>
                    <a:pt x="175" y="60"/>
                  </a:cubicBezTo>
                  <a:cubicBezTo>
                    <a:pt x="176" y="59"/>
                    <a:pt x="176" y="59"/>
                    <a:pt x="176" y="59"/>
                  </a:cubicBezTo>
                  <a:cubicBezTo>
                    <a:pt x="177" y="59"/>
                    <a:pt x="177" y="59"/>
                    <a:pt x="177" y="59"/>
                  </a:cubicBezTo>
                  <a:cubicBezTo>
                    <a:pt x="178" y="59"/>
                    <a:pt x="178" y="59"/>
                    <a:pt x="178" y="59"/>
                  </a:cubicBezTo>
                  <a:cubicBezTo>
                    <a:pt x="180" y="59"/>
                    <a:pt x="180" y="59"/>
                    <a:pt x="180" y="59"/>
                  </a:cubicBezTo>
                  <a:cubicBezTo>
                    <a:pt x="181" y="59"/>
                    <a:pt x="181" y="59"/>
                    <a:pt x="181" y="59"/>
                  </a:cubicBezTo>
                  <a:cubicBezTo>
                    <a:pt x="183" y="59"/>
                    <a:pt x="183" y="59"/>
                    <a:pt x="183" y="59"/>
                  </a:cubicBezTo>
                  <a:cubicBezTo>
                    <a:pt x="183" y="59"/>
                    <a:pt x="183" y="59"/>
                    <a:pt x="183" y="59"/>
                  </a:cubicBezTo>
                  <a:cubicBezTo>
                    <a:pt x="183" y="59"/>
                    <a:pt x="183" y="59"/>
                    <a:pt x="183" y="59"/>
                  </a:cubicBezTo>
                  <a:cubicBezTo>
                    <a:pt x="182" y="59"/>
                    <a:pt x="182" y="59"/>
                    <a:pt x="182" y="59"/>
                  </a:cubicBezTo>
                  <a:cubicBezTo>
                    <a:pt x="181" y="58"/>
                    <a:pt x="181" y="58"/>
                    <a:pt x="181" y="58"/>
                  </a:cubicBezTo>
                  <a:cubicBezTo>
                    <a:pt x="180" y="58"/>
                    <a:pt x="180" y="58"/>
                    <a:pt x="180" y="58"/>
                  </a:cubicBezTo>
                  <a:cubicBezTo>
                    <a:pt x="179" y="58"/>
                    <a:pt x="179" y="58"/>
                    <a:pt x="179" y="58"/>
                  </a:cubicBezTo>
                  <a:cubicBezTo>
                    <a:pt x="178" y="57"/>
                    <a:pt x="178" y="57"/>
                    <a:pt x="178" y="57"/>
                  </a:cubicBezTo>
                  <a:cubicBezTo>
                    <a:pt x="179" y="56"/>
                    <a:pt x="179" y="56"/>
                    <a:pt x="179" y="56"/>
                  </a:cubicBezTo>
                  <a:cubicBezTo>
                    <a:pt x="180" y="56"/>
                    <a:pt x="180" y="56"/>
                    <a:pt x="180" y="56"/>
                  </a:cubicBezTo>
                  <a:cubicBezTo>
                    <a:pt x="180" y="55"/>
                    <a:pt x="180" y="55"/>
                    <a:pt x="180" y="55"/>
                  </a:cubicBezTo>
                  <a:cubicBezTo>
                    <a:pt x="181" y="55"/>
                    <a:pt x="181" y="55"/>
                    <a:pt x="181" y="55"/>
                  </a:cubicBezTo>
                  <a:cubicBezTo>
                    <a:pt x="182" y="55"/>
                    <a:pt x="182" y="55"/>
                    <a:pt x="182" y="55"/>
                  </a:cubicBezTo>
                  <a:cubicBezTo>
                    <a:pt x="183" y="55"/>
                    <a:pt x="183" y="55"/>
                    <a:pt x="183" y="55"/>
                  </a:cubicBezTo>
                  <a:cubicBezTo>
                    <a:pt x="183" y="55"/>
                    <a:pt x="183" y="55"/>
                    <a:pt x="183" y="55"/>
                  </a:cubicBezTo>
                  <a:cubicBezTo>
                    <a:pt x="184" y="55"/>
                    <a:pt x="184" y="55"/>
                    <a:pt x="184" y="55"/>
                  </a:cubicBezTo>
                  <a:cubicBezTo>
                    <a:pt x="185" y="56"/>
                    <a:pt x="185" y="56"/>
                    <a:pt x="185" y="56"/>
                  </a:cubicBezTo>
                  <a:cubicBezTo>
                    <a:pt x="185" y="56"/>
                    <a:pt x="185" y="56"/>
                    <a:pt x="185" y="56"/>
                  </a:cubicBezTo>
                  <a:cubicBezTo>
                    <a:pt x="185" y="55"/>
                    <a:pt x="185" y="55"/>
                    <a:pt x="185" y="55"/>
                  </a:cubicBezTo>
                  <a:cubicBezTo>
                    <a:pt x="184" y="55"/>
                    <a:pt x="184" y="55"/>
                    <a:pt x="184" y="55"/>
                  </a:cubicBezTo>
                  <a:cubicBezTo>
                    <a:pt x="184" y="54"/>
                    <a:pt x="184" y="54"/>
                    <a:pt x="184" y="54"/>
                  </a:cubicBezTo>
                  <a:cubicBezTo>
                    <a:pt x="183" y="54"/>
                    <a:pt x="183" y="54"/>
                    <a:pt x="183" y="54"/>
                  </a:cubicBezTo>
                  <a:cubicBezTo>
                    <a:pt x="184" y="53"/>
                    <a:pt x="184" y="53"/>
                    <a:pt x="184" y="53"/>
                  </a:cubicBezTo>
                  <a:cubicBezTo>
                    <a:pt x="186" y="53"/>
                    <a:pt x="186" y="53"/>
                    <a:pt x="186" y="53"/>
                  </a:cubicBezTo>
                  <a:cubicBezTo>
                    <a:pt x="187" y="53"/>
                    <a:pt x="187" y="53"/>
                    <a:pt x="187" y="53"/>
                  </a:cubicBezTo>
                  <a:cubicBezTo>
                    <a:pt x="188" y="53"/>
                    <a:pt x="188" y="53"/>
                    <a:pt x="188" y="53"/>
                  </a:cubicBezTo>
                  <a:cubicBezTo>
                    <a:pt x="189" y="54"/>
                    <a:pt x="189" y="54"/>
                    <a:pt x="189" y="54"/>
                  </a:cubicBezTo>
                  <a:cubicBezTo>
                    <a:pt x="190" y="55"/>
                    <a:pt x="190" y="55"/>
                    <a:pt x="190" y="55"/>
                  </a:cubicBezTo>
                  <a:cubicBezTo>
                    <a:pt x="189" y="55"/>
                    <a:pt x="189" y="55"/>
                    <a:pt x="189" y="55"/>
                  </a:cubicBezTo>
                  <a:cubicBezTo>
                    <a:pt x="188" y="56"/>
                    <a:pt x="188" y="56"/>
                    <a:pt x="188" y="56"/>
                  </a:cubicBezTo>
                  <a:cubicBezTo>
                    <a:pt x="189" y="57"/>
                    <a:pt x="189" y="57"/>
                    <a:pt x="189" y="57"/>
                  </a:cubicBezTo>
                  <a:cubicBezTo>
                    <a:pt x="190" y="57"/>
                    <a:pt x="190" y="57"/>
                    <a:pt x="190" y="57"/>
                  </a:cubicBezTo>
                  <a:cubicBezTo>
                    <a:pt x="191" y="57"/>
                    <a:pt x="191" y="57"/>
                    <a:pt x="191" y="57"/>
                  </a:cubicBezTo>
                  <a:cubicBezTo>
                    <a:pt x="191" y="57"/>
                    <a:pt x="191" y="57"/>
                    <a:pt x="191" y="57"/>
                  </a:cubicBezTo>
                  <a:cubicBezTo>
                    <a:pt x="192" y="57"/>
                    <a:pt x="192" y="57"/>
                    <a:pt x="192" y="57"/>
                  </a:cubicBezTo>
                  <a:cubicBezTo>
                    <a:pt x="192" y="57"/>
                    <a:pt x="192" y="57"/>
                    <a:pt x="192" y="57"/>
                  </a:cubicBezTo>
                  <a:cubicBezTo>
                    <a:pt x="192" y="58"/>
                    <a:pt x="192" y="58"/>
                    <a:pt x="192" y="58"/>
                  </a:cubicBezTo>
                  <a:cubicBezTo>
                    <a:pt x="193" y="58"/>
                    <a:pt x="193" y="58"/>
                    <a:pt x="193" y="58"/>
                  </a:cubicBezTo>
                  <a:cubicBezTo>
                    <a:pt x="193" y="59"/>
                    <a:pt x="193" y="59"/>
                    <a:pt x="193" y="59"/>
                  </a:cubicBezTo>
                  <a:cubicBezTo>
                    <a:pt x="192" y="59"/>
                    <a:pt x="192" y="59"/>
                    <a:pt x="192" y="59"/>
                  </a:cubicBezTo>
                  <a:cubicBezTo>
                    <a:pt x="192" y="60"/>
                    <a:pt x="192" y="60"/>
                    <a:pt x="192" y="60"/>
                  </a:cubicBezTo>
                  <a:cubicBezTo>
                    <a:pt x="193" y="61"/>
                    <a:pt x="193" y="61"/>
                    <a:pt x="193" y="61"/>
                  </a:cubicBezTo>
                  <a:cubicBezTo>
                    <a:pt x="193" y="62"/>
                    <a:pt x="193" y="62"/>
                    <a:pt x="193" y="62"/>
                  </a:cubicBezTo>
                  <a:cubicBezTo>
                    <a:pt x="192" y="63"/>
                    <a:pt x="192" y="63"/>
                    <a:pt x="192" y="63"/>
                  </a:cubicBezTo>
                  <a:cubicBezTo>
                    <a:pt x="192" y="62"/>
                    <a:pt x="192" y="62"/>
                    <a:pt x="192" y="62"/>
                  </a:cubicBezTo>
                  <a:cubicBezTo>
                    <a:pt x="191" y="63"/>
                    <a:pt x="191" y="63"/>
                    <a:pt x="191" y="63"/>
                  </a:cubicBezTo>
                  <a:cubicBezTo>
                    <a:pt x="191" y="63"/>
                    <a:pt x="191" y="63"/>
                    <a:pt x="191" y="63"/>
                  </a:cubicBezTo>
                  <a:cubicBezTo>
                    <a:pt x="192" y="63"/>
                    <a:pt x="192" y="63"/>
                    <a:pt x="192" y="63"/>
                  </a:cubicBezTo>
                  <a:cubicBezTo>
                    <a:pt x="193" y="63"/>
                    <a:pt x="193" y="63"/>
                    <a:pt x="193" y="63"/>
                  </a:cubicBezTo>
                  <a:cubicBezTo>
                    <a:pt x="193" y="63"/>
                    <a:pt x="193" y="63"/>
                    <a:pt x="193" y="63"/>
                  </a:cubicBezTo>
                  <a:cubicBezTo>
                    <a:pt x="193" y="65"/>
                    <a:pt x="193" y="65"/>
                    <a:pt x="193" y="65"/>
                  </a:cubicBezTo>
                  <a:cubicBezTo>
                    <a:pt x="192" y="66"/>
                    <a:pt x="192" y="66"/>
                    <a:pt x="192" y="66"/>
                  </a:cubicBezTo>
                  <a:cubicBezTo>
                    <a:pt x="192" y="67"/>
                    <a:pt x="192" y="67"/>
                    <a:pt x="192" y="67"/>
                  </a:cubicBezTo>
                  <a:cubicBezTo>
                    <a:pt x="192" y="67"/>
                    <a:pt x="192" y="67"/>
                    <a:pt x="192" y="67"/>
                  </a:cubicBezTo>
                  <a:cubicBezTo>
                    <a:pt x="193" y="67"/>
                    <a:pt x="193" y="67"/>
                    <a:pt x="193" y="67"/>
                  </a:cubicBezTo>
                  <a:cubicBezTo>
                    <a:pt x="194" y="67"/>
                    <a:pt x="194" y="67"/>
                    <a:pt x="194" y="67"/>
                  </a:cubicBezTo>
                  <a:cubicBezTo>
                    <a:pt x="194" y="67"/>
                    <a:pt x="194" y="67"/>
                    <a:pt x="194" y="67"/>
                  </a:cubicBezTo>
                  <a:cubicBezTo>
                    <a:pt x="195" y="67"/>
                    <a:pt x="195" y="67"/>
                    <a:pt x="195" y="67"/>
                  </a:cubicBezTo>
                  <a:cubicBezTo>
                    <a:pt x="196" y="68"/>
                    <a:pt x="196" y="68"/>
                    <a:pt x="196" y="68"/>
                  </a:cubicBezTo>
                  <a:cubicBezTo>
                    <a:pt x="196" y="67"/>
                    <a:pt x="196" y="67"/>
                    <a:pt x="196" y="67"/>
                  </a:cubicBezTo>
                  <a:cubicBezTo>
                    <a:pt x="198" y="68"/>
                    <a:pt x="198" y="68"/>
                    <a:pt x="198" y="68"/>
                  </a:cubicBezTo>
                  <a:cubicBezTo>
                    <a:pt x="198" y="69"/>
                    <a:pt x="198" y="69"/>
                    <a:pt x="198" y="69"/>
                  </a:cubicBezTo>
                  <a:cubicBezTo>
                    <a:pt x="199" y="69"/>
                    <a:pt x="199" y="69"/>
                    <a:pt x="199" y="69"/>
                  </a:cubicBezTo>
                  <a:cubicBezTo>
                    <a:pt x="199" y="68"/>
                    <a:pt x="199" y="68"/>
                    <a:pt x="199" y="68"/>
                  </a:cubicBezTo>
                  <a:cubicBezTo>
                    <a:pt x="198" y="68"/>
                    <a:pt x="198" y="68"/>
                    <a:pt x="198" y="68"/>
                  </a:cubicBezTo>
                  <a:cubicBezTo>
                    <a:pt x="200" y="67"/>
                    <a:pt x="200" y="67"/>
                    <a:pt x="200" y="67"/>
                  </a:cubicBezTo>
                  <a:cubicBezTo>
                    <a:pt x="199" y="66"/>
                    <a:pt x="199" y="66"/>
                    <a:pt x="199" y="66"/>
                  </a:cubicBezTo>
                  <a:cubicBezTo>
                    <a:pt x="199" y="65"/>
                    <a:pt x="199" y="65"/>
                    <a:pt x="199" y="65"/>
                  </a:cubicBezTo>
                  <a:cubicBezTo>
                    <a:pt x="199" y="65"/>
                    <a:pt x="199" y="65"/>
                    <a:pt x="199" y="65"/>
                  </a:cubicBezTo>
                  <a:cubicBezTo>
                    <a:pt x="198" y="64"/>
                    <a:pt x="198" y="64"/>
                    <a:pt x="198" y="64"/>
                  </a:cubicBezTo>
                  <a:cubicBezTo>
                    <a:pt x="199" y="63"/>
                    <a:pt x="199" y="63"/>
                    <a:pt x="199" y="63"/>
                  </a:cubicBezTo>
                  <a:cubicBezTo>
                    <a:pt x="199" y="63"/>
                    <a:pt x="199" y="63"/>
                    <a:pt x="199" y="63"/>
                  </a:cubicBezTo>
                  <a:cubicBezTo>
                    <a:pt x="200" y="63"/>
                    <a:pt x="200" y="63"/>
                    <a:pt x="200" y="63"/>
                  </a:cubicBezTo>
                  <a:cubicBezTo>
                    <a:pt x="201" y="63"/>
                    <a:pt x="201" y="63"/>
                    <a:pt x="201" y="63"/>
                  </a:cubicBezTo>
                  <a:cubicBezTo>
                    <a:pt x="202" y="62"/>
                    <a:pt x="202" y="62"/>
                    <a:pt x="202" y="62"/>
                  </a:cubicBezTo>
                  <a:cubicBezTo>
                    <a:pt x="201" y="61"/>
                    <a:pt x="201" y="61"/>
                    <a:pt x="201" y="61"/>
                  </a:cubicBezTo>
                  <a:cubicBezTo>
                    <a:pt x="201" y="60"/>
                    <a:pt x="201" y="60"/>
                    <a:pt x="201" y="60"/>
                  </a:cubicBezTo>
                  <a:cubicBezTo>
                    <a:pt x="201" y="59"/>
                    <a:pt x="201" y="59"/>
                    <a:pt x="201" y="59"/>
                  </a:cubicBezTo>
                  <a:cubicBezTo>
                    <a:pt x="200" y="58"/>
                    <a:pt x="200" y="58"/>
                    <a:pt x="200" y="58"/>
                  </a:cubicBezTo>
                  <a:cubicBezTo>
                    <a:pt x="201" y="57"/>
                    <a:pt x="201" y="57"/>
                    <a:pt x="201" y="57"/>
                  </a:cubicBezTo>
                  <a:cubicBezTo>
                    <a:pt x="202" y="57"/>
                    <a:pt x="202" y="57"/>
                    <a:pt x="202" y="57"/>
                  </a:cubicBezTo>
                  <a:cubicBezTo>
                    <a:pt x="202" y="57"/>
                    <a:pt x="202" y="57"/>
                    <a:pt x="202" y="57"/>
                  </a:cubicBezTo>
                  <a:cubicBezTo>
                    <a:pt x="203" y="57"/>
                    <a:pt x="203" y="57"/>
                    <a:pt x="203" y="57"/>
                  </a:cubicBezTo>
                  <a:cubicBezTo>
                    <a:pt x="203" y="57"/>
                    <a:pt x="203" y="57"/>
                    <a:pt x="203" y="57"/>
                  </a:cubicBezTo>
                  <a:cubicBezTo>
                    <a:pt x="203" y="56"/>
                    <a:pt x="203" y="56"/>
                    <a:pt x="203" y="56"/>
                  </a:cubicBezTo>
                  <a:cubicBezTo>
                    <a:pt x="204" y="56"/>
                    <a:pt x="204" y="56"/>
                    <a:pt x="204" y="56"/>
                  </a:cubicBezTo>
                  <a:cubicBezTo>
                    <a:pt x="206" y="54"/>
                    <a:pt x="206" y="54"/>
                    <a:pt x="206" y="54"/>
                  </a:cubicBezTo>
                  <a:cubicBezTo>
                    <a:pt x="207" y="54"/>
                    <a:pt x="207" y="54"/>
                    <a:pt x="207" y="54"/>
                  </a:cubicBezTo>
                  <a:cubicBezTo>
                    <a:pt x="208" y="55"/>
                    <a:pt x="208" y="55"/>
                    <a:pt x="208" y="55"/>
                  </a:cubicBezTo>
                  <a:cubicBezTo>
                    <a:pt x="208" y="55"/>
                    <a:pt x="208" y="55"/>
                    <a:pt x="208" y="55"/>
                  </a:cubicBezTo>
                  <a:cubicBezTo>
                    <a:pt x="208" y="56"/>
                    <a:pt x="208" y="56"/>
                    <a:pt x="208" y="56"/>
                  </a:cubicBezTo>
                  <a:cubicBezTo>
                    <a:pt x="208" y="56"/>
                    <a:pt x="208" y="56"/>
                    <a:pt x="208" y="56"/>
                  </a:cubicBezTo>
                  <a:cubicBezTo>
                    <a:pt x="207" y="56"/>
                    <a:pt x="207" y="56"/>
                    <a:pt x="207" y="56"/>
                  </a:cubicBezTo>
                  <a:cubicBezTo>
                    <a:pt x="207" y="57"/>
                    <a:pt x="207" y="57"/>
                    <a:pt x="207" y="57"/>
                  </a:cubicBezTo>
                  <a:cubicBezTo>
                    <a:pt x="207" y="57"/>
                    <a:pt x="207" y="57"/>
                    <a:pt x="207" y="57"/>
                  </a:cubicBezTo>
                  <a:cubicBezTo>
                    <a:pt x="207" y="58"/>
                    <a:pt x="207" y="58"/>
                    <a:pt x="207" y="58"/>
                  </a:cubicBezTo>
                  <a:cubicBezTo>
                    <a:pt x="207" y="59"/>
                    <a:pt x="207" y="59"/>
                    <a:pt x="207" y="59"/>
                  </a:cubicBezTo>
                  <a:cubicBezTo>
                    <a:pt x="207" y="59"/>
                    <a:pt x="207" y="59"/>
                    <a:pt x="207" y="59"/>
                  </a:cubicBezTo>
                  <a:cubicBezTo>
                    <a:pt x="207" y="61"/>
                    <a:pt x="207" y="61"/>
                    <a:pt x="207" y="61"/>
                  </a:cubicBezTo>
                  <a:cubicBezTo>
                    <a:pt x="206" y="62"/>
                    <a:pt x="206" y="62"/>
                    <a:pt x="206" y="62"/>
                  </a:cubicBezTo>
                  <a:cubicBezTo>
                    <a:pt x="206" y="62"/>
                    <a:pt x="206" y="62"/>
                    <a:pt x="206" y="62"/>
                  </a:cubicBezTo>
                  <a:cubicBezTo>
                    <a:pt x="205" y="63"/>
                    <a:pt x="205" y="63"/>
                    <a:pt x="205" y="63"/>
                  </a:cubicBezTo>
                  <a:cubicBezTo>
                    <a:pt x="204" y="63"/>
                    <a:pt x="204" y="63"/>
                    <a:pt x="204" y="63"/>
                  </a:cubicBezTo>
                  <a:cubicBezTo>
                    <a:pt x="204" y="64"/>
                    <a:pt x="204" y="64"/>
                    <a:pt x="204" y="64"/>
                  </a:cubicBezTo>
                  <a:cubicBezTo>
                    <a:pt x="205" y="64"/>
                    <a:pt x="205" y="64"/>
                    <a:pt x="205" y="64"/>
                  </a:cubicBezTo>
                  <a:cubicBezTo>
                    <a:pt x="205" y="63"/>
                    <a:pt x="205" y="63"/>
                    <a:pt x="205" y="63"/>
                  </a:cubicBezTo>
                  <a:cubicBezTo>
                    <a:pt x="207" y="63"/>
                    <a:pt x="207" y="63"/>
                    <a:pt x="207" y="63"/>
                  </a:cubicBezTo>
                  <a:cubicBezTo>
                    <a:pt x="207" y="64"/>
                    <a:pt x="207" y="64"/>
                    <a:pt x="207" y="64"/>
                  </a:cubicBezTo>
                  <a:cubicBezTo>
                    <a:pt x="206" y="65"/>
                    <a:pt x="206" y="65"/>
                    <a:pt x="206" y="65"/>
                  </a:cubicBezTo>
                  <a:cubicBezTo>
                    <a:pt x="205" y="65"/>
                    <a:pt x="205" y="65"/>
                    <a:pt x="205" y="65"/>
                  </a:cubicBezTo>
                  <a:cubicBezTo>
                    <a:pt x="204" y="66"/>
                    <a:pt x="204" y="66"/>
                    <a:pt x="204" y="66"/>
                  </a:cubicBezTo>
                  <a:cubicBezTo>
                    <a:pt x="203" y="67"/>
                    <a:pt x="203" y="67"/>
                    <a:pt x="203" y="67"/>
                  </a:cubicBezTo>
                  <a:cubicBezTo>
                    <a:pt x="204" y="68"/>
                    <a:pt x="204" y="68"/>
                    <a:pt x="204" y="68"/>
                  </a:cubicBezTo>
                  <a:cubicBezTo>
                    <a:pt x="204" y="67"/>
                    <a:pt x="204" y="67"/>
                    <a:pt x="204" y="67"/>
                  </a:cubicBezTo>
                  <a:cubicBezTo>
                    <a:pt x="206" y="66"/>
                    <a:pt x="206" y="66"/>
                    <a:pt x="206" y="66"/>
                  </a:cubicBezTo>
                  <a:cubicBezTo>
                    <a:pt x="206" y="66"/>
                    <a:pt x="206" y="66"/>
                    <a:pt x="206" y="66"/>
                  </a:cubicBezTo>
                  <a:cubicBezTo>
                    <a:pt x="207" y="65"/>
                    <a:pt x="207" y="65"/>
                    <a:pt x="207" y="65"/>
                  </a:cubicBezTo>
                  <a:cubicBezTo>
                    <a:pt x="208" y="66"/>
                    <a:pt x="208" y="66"/>
                    <a:pt x="208" y="66"/>
                  </a:cubicBezTo>
                  <a:cubicBezTo>
                    <a:pt x="208" y="67"/>
                    <a:pt x="208" y="67"/>
                    <a:pt x="208" y="67"/>
                  </a:cubicBezTo>
                  <a:cubicBezTo>
                    <a:pt x="207" y="68"/>
                    <a:pt x="207" y="68"/>
                    <a:pt x="207" y="68"/>
                  </a:cubicBezTo>
                  <a:cubicBezTo>
                    <a:pt x="207" y="69"/>
                    <a:pt x="207" y="69"/>
                    <a:pt x="207" y="69"/>
                  </a:cubicBezTo>
                  <a:cubicBezTo>
                    <a:pt x="208" y="68"/>
                    <a:pt x="208" y="68"/>
                    <a:pt x="208" y="68"/>
                  </a:cubicBezTo>
                  <a:cubicBezTo>
                    <a:pt x="209" y="68"/>
                    <a:pt x="209" y="68"/>
                    <a:pt x="209" y="68"/>
                  </a:cubicBezTo>
                  <a:cubicBezTo>
                    <a:pt x="209" y="67"/>
                    <a:pt x="209" y="67"/>
                    <a:pt x="209" y="67"/>
                  </a:cubicBezTo>
                  <a:cubicBezTo>
                    <a:pt x="209" y="67"/>
                    <a:pt x="209" y="67"/>
                    <a:pt x="209" y="67"/>
                  </a:cubicBezTo>
                  <a:cubicBezTo>
                    <a:pt x="209" y="66"/>
                    <a:pt x="209" y="66"/>
                    <a:pt x="209" y="66"/>
                  </a:cubicBezTo>
                  <a:cubicBezTo>
                    <a:pt x="209" y="66"/>
                    <a:pt x="209" y="66"/>
                    <a:pt x="209" y="66"/>
                  </a:cubicBezTo>
                  <a:cubicBezTo>
                    <a:pt x="211" y="65"/>
                    <a:pt x="211" y="65"/>
                    <a:pt x="211" y="65"/>
                  </a:cubicBezTo>
                  <a:cubicBezTo>
                    <a:pt x="211" y="65"/>
                    <a:pt x="211" y="65"/>
                    <a:pt x="211" y="65"/>
                  </a:cubicBezTo>
                  <a:cubicBezTo>
                    <a:pt x="212" y="65"/>
                    <a:pt x="212" y="65"/>
                    <a:pt x="212" y="65"/>
                  </a:cubicBezTo>
                  <a:cubicBezTo>
                    <a:pt x="213" y="67"/>
                    <a:pt x="213" y="67"/>
                    <a:pt x="213" y="67"/>
                  </a:cubicBezTo>
                  <a:cubicBezTo>
                    <a:pt x="213" y="67"/>
                    <a:pt x="213" y="67"/>
                    <a:pt x="213" y="67"/>
                  </a:cubicBezTo>
                  <a:cubicBezTo>
                    <a:pt x="213" y="68"/>
                    <a:pt x="213" y="68"/>
                    <a:pt x="213" y="68"/>
                  </a:cubicBezTo>
                  <a:cubicBezTo>
                    <a:pt x="212" y="70"/>
                    <a:pt x="212" y="70"/>
                    <a:pt x="212" y="70"/>
                  </a:cubicBezTo>
                  <a:cubicBezTo>
                    <a:pt x="211" y="71"/>
                    <a:pt x="211" y="71"/>
                    <a:pt x="211" y="71"/>
                  </a:cubicBezTo>
                  <a:cubicBezTo>
                    <a:pt x="210" y="71"/>
                    <a:pt x="210" y="71"/>
                    <a:pt x="210" y="71"/>
                  </a:cubicBezTo>
                  <a:cubicBezTo>
                    <a:pt x="209" y="71"/>
                    <a:pt x="209" y="71"/>
                    <a:pt x="209" y="71"/>
                  </a:cubicBezTo>
                  <a:cubicBezTo>
                    <a:pt x="209" y="72"/>
                    <a:pt x="209" y="72"/>
                    <a:pt x="209" y="72"/>
                  </a:cubicBezTo>
                  <a:cubicBezTo>
                    <a:pt x="209" y="72"/>
                    <a:pt x="209" y="72"/>
                    <a:pt x="209" y="72"/>
                  </a:cubicBezTo>
                  <a:cubicBezTo>
                    <a:pt x="208" y="74"/>
                    <a:pt x="208" y="74"/>
                    <a:pt x="208" y="74"/>
                  </a:cubicBezTo>
                  <a:cubicBezTo>
                    <a:pt x="208" y="74"/>
                    <a:pt x="208" y="74"/>
                    <a:pt x="208" y="74"/>
                  </a:cubicBezTo>
                  <a:cubicBezTo>
                    <a:pt x="207" y="74"/>
                    <a:pt x="207" y="74"/>
                    <a:pt x="207" y="74"/>
                  </a:cubicBezTo>
                  <a:cubicBezTo>
                    <a:pt x="207" y="75"/>
                    <a:pt x="207" y="75"/>
                    <a:pt x="207" y="75"/>
                  </a:cubicBezTo>
                  <a:cubicBezTo>
                    <a:pt x="207" y="75"/>
                    <a:pt x="207" y="75"/>
                    <a:pt x="207" y="75"/>
                  </a:cubicBezTo>
                  <a:cubicBezTo>
                    <a:pt x="206" y="75"/>
                    <a:pt x="206" y="75"/>
                    <a:pt x="206" y="75"/>
                  </a:cubicBezTo>
                  <a:cubicBezTo>
                    <a:pt x="206" y="75"/>
                    <a:pt x="206" y="75"/>
                    <a:pt x="206" y="75"/>
                  </a:cubicBezTo>
                  <a:cubicBezTo>
                    <a:pt x="206" y="76"/>
                    <a:pt x="206" y="76"/>
                    <a:pt x="206" y="76"/>
                  </a:cubicBezTo>
                  <a:cubicBezTo>
                    <a:pt x="205" y="76"/>
                    <a:pt x="205" y="76"/>
                    <a:pt x="205" y="76"/>
                  </a:cubicBezTo>
                  <a:cubicBezTo>
                    <a:pt x="205" y="76"/>
                    <a:pt x="205" y="76"/>
                    <a:pt x="205" y="76"/>
                  </a:cubicBezTo>
                  <a:cubicBezTo>
                    <a:pt x="204" y="76"/>
                    <a:pt x="204" y="76"/>
                    <a:pt x="204" y="76"/>
                  </a:cubicBezTo>
                  <a:cubicBezTo>
                    <a:pt x="203" y="76"/>
                    <a:pt x="203" y="76"/>
                    <a:pt x="203" y="76"/>
                  </a:cubicBezTo>
                  <a:cubicBezTo>
                    <a:pt x="202" y="76"/>
                    <a:pt x="202" y="76"/>
                    <a:pt x="202" y="76"/>
                  </a:cubicBezTo>
                  <a:cubicBezTo>
                    <a:pt x="201" y="77"/>
                    <a:pt x="201" y="77"/>
                    <a:pt x="201" y="77"/>
                  </a:cubicBezTo>
                  <a:cubicBezTo>
                    <a:pt x="199" y="76"/>
                    <a:pt x="199" y="76"/>
                    <a:pt x="199" y="76"/>
                  </a:cubicBezTo>
                  <a:cubicBezTo>
                    <a:pt x="199" y="76"/>
                    <a:pt x="199" y="76"/>
                    <a:pt x="199" y="76"/>
                  </a:cubicBezTo>
                  <a:cubicBezTo>
                    <a:pt x="200" y="75"/>
                    <a:pt x="200" y="75"/>
                    <a:pt x="200" y="75"/>
                  </a:cubicBezTo>
                  <a:cubicBezTo>
                    <a:pt x="200" y="75"/>
                    <a:pt x="200" y="75"/>
                    <a:pt x="200" y="75"/>
                  </a:cubicBezTo>
                  <a:cubicBezTo>
                    <a:pt x="199" y="74"/>
                    <a:pt x="199" y="74"/>
                    <a:pt x="199" y="74"/>
                  </a:cubicBezTo>
                  <a:cubicBezTo>
                    <a:pt x="198" y="75"/>
                    <a:pt x="198" y="75"/>
                    <a:pt x="198" y="75"/>
                  </a:cubicBezTo>
                  <a:cubicBezTo>
                    <a:pt x="198" y="75"/>
                    <a:pt x="198" y="75"/>
                    <a:pt x="198" y="75"/>
                  </a:cubicBezTo>
                  <a:cubicBezTo>
                    <a:pt x="198" y="76"/>
                    <a:pt x="198" y="76"/>
                    <a:pt x="198" y="76"/>
                  </a:cubicBezTo>
                  <a:cubicBezTo>
                    <a:pt x="196" y="75"/>
                    <a:pt x="196" y="75"/>
                    <a:pt x="196" y="75"/>
                  </a:cubicBezTo>
                  <a:cubicBezTo>
                    <a:pt x="196" y="75"/>
                    <a:pt x="196" y="75"/>
                    <a:pt x="196" y="75"/>
                  </a:cubicBezTo>
                  <a:cubicBezTo>
                    <a:pt x="197" y="74"/>
                    <a:pt x="197" y="74"/>
                    <a:pt x="197" y="74"/>
                  </a:cubicBezTo>
                  <a:cubicBezTo>
                    <a:pt x="197" y="74"/>
                    <a:pt x="197" y="74"/>
                    <a:pt x="197" y="74"/>
                  </a:cubicBezTo>
                  <a:cubicBezTo>
                    <a:pt x="196" y="74"/>
                    <a:pt x="196" y="74"/>
                    <a:pt x="196" y="74"/>
                  </a:cubicBezTo>
                  <a:cubicBezTo>
                    <a:pt x="196" y="74"/>
                    <a:pt x="196" y="74"/>
                    <a:pt x="196" y="74"/>
                  </a:cubicBezTo>
                  <a:cubicBezTo>
                    <a:pt x="195" y="74"/>
                    <a:pt x="195" y="74"/>
                    <a:pt x="195" y="74"/>
                  </a:cubicBezTo>
                  <a:cubicBezTo>
                    <a:pt x="195" y="74"/>
                    <a:pt x="195" y="74"/>
                    <a:pt x="195" y="74"/>
                  </a:cubicBezTo>
                  <a:cubicBezTo>
                    <a:pt x="193" y="75"/>
                    <a:pt x="193" y="75"/>
                    <a:pt x="193" y="75"/>
                  </a:cubicBezTo>
                  <a:cubicBezTo>
                    <a:pt x="193" y="75"/>
                    <a:pt x="193" y="75"/>
                    <a:pt x="193" y="75"/>
                  </a:cubicBezTo>
                  <a:cubicBezTo>
                    <a:pt x="192" y="75"/>
                    <a:pt x="192" y="75"/>
                    <a:pt x="192" y="75"/>
                  </a:cubicBezTo>
                  <a:cubicBezTo>
                    <a:pt x="192" y="75"/>
                    <a:pt x="192" y="75"/>
                    <a:pt x="192" y="75"/>
                  </a:cubicBezTo>
                  <a:cubicBezTo>
                    <a:pt x="191" y="75"/>
                    <a:pt x="191" y="75"/>
                    <a:pt x="191" y="75"/>
                  </a:cubicBezTo>
                  <a:cubicBezTo>
                    <a:pt x="190" y="75"/>
                    <a:pt x="190" y="75"/>
                    <a:pt x="190" y="75"/>
                  </a:cubicBezTo>
                  <a:cubicBezTo>
                    <a:pt x="190" y="75"/>
                    <a:pt x="190" y="75"/>
                    <a:pt x="190" y="75"/>
                  </a:cubicBezTo>
                  <a:cubicBezTo>
                    <a:pt x="189" y="75"/>
                    <a:pt x="189" y="75"/>
                    <a:pt x="189" y="75"/>
                  </a:cubicBezTo>
                  <a:cubicBezTo>
                    <a:pt x="188" y="75"/>
                    <a:pt x="188" y="75"/>
                    <a:pt x="188" y="75"/>
                  </a:cubicBezTo>
                  <a:cubicBezTo>
                    <a:pt x="188" y="76"/>
                    <a:pt x="188" y="76"/>
                    <a:pt x="188" y="76"/>
                  </a:cubicBezTo>
                  <a:cubicBezTo>
                    <a:pt x="188" y="76"/>
                    <a:pt x="188" y="76"/>
                    <a:pt x="188" y="76"/>
                  </a:cubicBezTo>
                  <a:cubicBezTo>
                    <a:pt x="187" y="76"/>
                    <a:pt x="187" y="76"/>
                    <a:pt x="187" y="76"/>
                  </a:cubicBezTo>
                  <a:cubicBezTo>
                    <a:pt x="187" y="77"/>
                    <a:pt x="187" y="77"/>
                    <a:pt x="187" y="77"/>
                  </a:cubicBezTo>
                  <a:cubicBezTo>
                    <a:pt x="186" y="77"/>
                    <a:pt x="186" y="77"/>
                    <a:pt x="186" y="77"/>
                  </a:cubicBezTo>
                  <a:cubicBezTo>
                    <a:pt x="185" y="77"/>
                    <a:pt x="185" y="77"/>
                    <a:pt x="185" y="77"/>
                  </a:cubicBezTo>
                  <a:cubicBezTo>
                    <a:pt x="184" y="77"/>
                    <a:pt x="184" y="77"/>
                    <a:pt x="184" y="77"/>
                  </a:cubicBezTo>
                  <a:cubicBezTo>
                    <a:pt x="183" y="77"/>
                    <a:pt x="183" y="77"/>
                    <a:pt x="183" y="77"/>
                  </a:cubicBezTo>
                  <a:cubicBezTo>
                    <a:pt x="183" y="77"/>
                    <a:pt x="183" y="77"/>
                    <a:pt x="183" y="77"/>
                  </a:cubicBezTo>
                  <a:cubicBezTo>
                    <a:pt x="182" y="77"/>
                    <a:pt x="182" y="77"/>
                    <a:pt x="182" y="77"/>
                  </a:cubicBezTo>
                  <a:cubicBezTo>
                    <a:pt x="181" y="77"/>
                    <a:pt x="181" y="77"/>
                    <a:pt x="181" y="77"/>
                  </a:cubicBezTo>
                  <a:cubicBezTo>
                    <a:pt x="179" y="77"/>
                    <a:pt x="179" y="77"/>
                    <a:pt x="179" y="77"/>
                  </a:cubicBezTo>
                  <a:cubicBezTo>
                    <a:pt x="178" y="77"/>
                    <a:pt x="178" y="77"/>
                    <a:pt x="178" y="77"/>
                  </a:cubicBezTo>
                  <a:cubicBezTo>
                    <a:pt x="177" y="76"/>
                    <a:pt x="177" y="76"/>
                    <a:pt x="177" y="76"/>
                  </a:cubicBezTo>
                  <a:cubicBezTo>
                    <a:pt x="176" y="76"/>
                    <a:pt x="176" y="76"/>
                    <a:pt x="176" y="76"/>
                  </a:cubicBezTo>
                  <a:cubicBezTo>
                    <a:pt x="176" y="75"/>
                    <a:pt x="176" y="75"/>
                    <a:pt x="176" y="75"/>
                  </a:cubicBezTo>
                  <a:close/>
                  <a:moveTo>
                    <a:pt x="123" y="100"/>
                  </a:moveTo>
                  <a:cubicBezTo>
                    <a:pt x="123" y="98"/>
                    <a:pt x="123" y="98"/>
                    <a:pt x="123" y="98"/>
                  </a:cubicBezTo>
                  <a:cubicBezTo>
                    <a:pt x="124" y="97"/>
                    <a:pt x="124" y="97"/>
                    <a:pt x="124" y="97"/>
                  </a:cubicBezTo>
                  <a:cubicBezTo>
                    <a:pt x="123" y="96"/>
                    <a:pt x="123" y="96"/>
                    <a:pt x="123" y="96"/>
                  </a:cubicBezTo>
                  <a:cubicBezTo>
                    <a:pt x="124" y="95"/>
                    <a:pt x="124" y="95"/>
                    <a:pt x="124" y="95"/>
                  </a:cubicBezTo>
                  <a:cubicBezTo>
                    <a:pt x="124" y="94"/>
                    <a:pt x="124" y="94"/>
                    <a:pt x="124" y="94"/>
                  </a:cubicBezTo>
                  <a:cubicBezTo>
                    <a:pt x="123" y="94"/>
                    <a:pt x="123" y="94"/>
                    <a:pt x="123" y="94"/>
                  </a:cubicBezTo>
                  <a:cubicBezTo>
                    <a:pt x="122" y="92"/>
                    <a:pt x="122" y="92"/>
                    <a:pt x="122" y="92"/>
                  </a:cubicBezTo>
                  <a:cubicBezTo>
                    <a:pt x="123" y="92"/>
                    <a:pt x="123" y="92"/>
                    <a:pt x="123" y="92"/>
                  </a:cubicBezTo>
                  <a:cubicBezTo>
                    <a:pt x="123" y="91"/>
                    <a:pt x="123" y="91"/>
                    <a:pt x="123" y="91"/>
                  </a:cubicBezTo>
                  <a:cubicBezTo>
                    <a:pt x="122" y="91"/>
                    <a:pt x="122" y="91"/>
                    <a:pt x="122" y="91"/>
                  </a:cubicBezTo>
                  <a:cubicBezTo>
                    <a:pt x="120" y="91"/>
                    <a:pt x="120" y="91"/>
                    <a:pt x="120" y="91"/>
                  </a:cubicBezTo>
                  <a:cubicBezTo>
                    <a:pt x="120" y="90"/>
                    <a:pt x="120" y="90"/>
                    <a:pt x="120" y="90"/>
                  </a:cubicBezTo>
                  <a:cubicBezTo>
                    <a:pt x="121" y="90"/>
                    <a:pt x="121" y="90"/>
                    <a:pt x="121" y="90"/>
                  </a:cubicBezTo>
                  <a:cubicBezTo>
                    <a:pt x="122" y="90"/>
                    <a:pt x="122" y="90"/>
                    <a:pt x="122" y="90"/>
                  </a:cubicBezTo>
                  <a:cubicBezTo>
                    <a:pt x="123" y="89"/>
                    <a:pt x="123" y="89"/>
                    <a:pt x="123" y="89"/>
                  </a:cubicBezTo>
                  <a:cubicBezTo>
                    <a:pt x="123" y="88"/>
                    <a:pt x="123" y="88"/>
                    <a:pt x="123" y="88"/>
                  </a:cubicBezTo>
                  <a:cubicBezTo>
                    <a:pt x="124" y="88"/>
                    <a:pt x="124" y="88"/>
                    <a:pt x="124" y="88"/>
                  </a:cubicBezTo>
                  <a:cubicBezTo>
                    <a:pt x="124" y="88"/>
                    <a:pt x="124" y="88"/>
                    <a:pt x="124" y="88"/>
                  </a:cubicBezTo>
                  <a:cubicBezTo>
                    <a:pt x="125" y="88"/>
                    <a:pt x="125" y="88"/>
                    <a:pt x="125" y="88"/>
                  </a:cubicBezTo>
                  <a:cubicBezTo>
                    <a:pt x="126" y="86"/>
                    <a:pt x="126" y="86"/>
                    <a:pt x="126" y="86"/>
                  </a:cubicBezTo>
                  <a:cubicBezTo>
                    <a:pt x="127" y="86"/>
                    <a:pt x="127" y="86"/>
                    <a:pt x="127" y="86"/>
                  </a:cubicBezTo>
                  <a:cubicBezTo>
                    <a:pt x="127" y="86"/>
                    <a:pt x="127" y="86"/>
                    <a:pt x="127" y="86"/>
                  </a:cubicBezTo>
                  <a:cubicBezTo>
                    <a:pt x="128" y="85"/>
                    <a:pt x="128" y="85"/>
                    <a:pt x="128" y="85"/>
                  </a:cubicBezTo>
                  <a:cubicBezTo>
                    <a:pt x="129" y="84"/>
                    <a:pt x="129" y="84"/>
                    <a:pt x="129" y="84"/>
                  </a:cubicBezTo>
                  <a:cubicBezTo>
                    <a:pt x="129" y="83"/>
                    <a:pt x="129" y="83"/>
                    <a:pt x="129" y="83"/>
                  </a:cubicBezTo>
                  <a:cubicBezTo>
                    <a:pt x="129" y="84"/>
                    <a:pt x="129" y="84"/>
                    <a:pt x="129" y="84"/>
                  </a:cubicBezTo>
                  <a:cubicBezTo>
                    <a:pt x="132" y="84"/>
                    <a:pt x="132" y="84"/>
                    <a:pt x="132" y="84"/>
                  </a:cubicBezTo>
                  <a:cubicBezTo>
                    <a:pt x="132" y="83"/>
                    <a:pt x="132" y="83"/>
                    <a:pt x="132" y="83"/>
                  </a:cubicBezTo>
                  <a:cubicBezTo>
                    <a:pt x="131" y="82"/>
                    <a:pt x="131" y="82"/>
                    <a:pt x="131" y="82"/>
                  </a:cubicBezTo>
                  <a:cubicBezTo>
                    <a:pt x="131" y="81"/>
                    <a:pt x="131" y="81"/>
                    <a:pt x="131" y="81"/>
                  </a:cubicBezTo>
                  <a:cubicBezTo>
                    <a:pt x="132" y="81"/>
                    <a:pt x="132" y="81"/>
                    <a:pt x="132" y="81"/>
                  </a:cubicBezTo>
                  <a:cubicBezTo>
                    <a:pt x="134" y="79"/>
                    <a:pt x="134" y="79"/>
                    <a:pt x="134" y="79"/>
                  </a:cubicBezTo>
                  <a:cubicBezTo>
                    <a:pt x="135" y="78"/>
                    <a:pt x="135" y="78"/>
                    <a:pt x="135" y="78"/>
                  </a:cubicBezTo>
                  <a:cubicBezTo>
                    <a:pt x="137" y="78"/>
                    <a:pt x="137" y="78"/>
                    <a:pt x="137" y="78"/>
                  </a:cubicBezTo>
                  <a:cubicBezTo>
                    <a:pt x="137" y="77"/>
                    <a:pt x="137" y="77"/>
                    <a:pt x="137" y="77"/>
                  </a:cubicBezTo>
                  <a:cubicBezTo>
                    <a:pt x="138" y="76"/>
                    <a:pt x="138" y="76"/>
                    <a:pt x="138" y="76"/>
                  </a:cubicBezTo>
                  <a:cubicBezTo>
                    <a:pt x="139" y="76"/>
                    <a:pt x="139" y="76"/>
                    <a:pt x="139" y="76"/>
                  </a:cubicBezTo>
                  <a:cubicBezTo>
                    <a:pt x="140" y="75"/>
                    <a:pt x="140" y="75"/>
                    <a:pt x="140" y="75"/>
                  </a:cubicBezTo>
                  <a:cubicBezTo>
                    <a:pt x="139" y="75"/>
                    <a:pt x="139" y="75"/>
                    <a:pt x="139" y="75"/>
                  </a:cubicBezTo>
                  <a:cubicBezTo>
                    <a:pt x="139" y="73"/>
                    <a:pt x="139" y="73"/>
                    <a:pt x="139" y="73"/>
                  </a:cubicBezTo>
                  <a:cubicBezTo>
                    <a:pt x="139" y="72"/>
                    <a:pt x="139" y="72"/>
                    <a:pt x="139" y="72"/>
                  </a:cubicBezTo>
                  <a:cubicBezTo>
                    <a:pt x="140" y="71"/>
                    <a:pt x="140" y="71"/>
                    <a:pt x="140" y="71"/>
                  </a:cubicBezTo>
                  <a:cubicBezTo>
                    <a:pt x="140" y="71"/>
                    <a:pt x="140" y="71"/>
                    <a:pt x="140" y="71"/>
                  </a:cubicBezTo>
                  <a:cubicBezTo>
                    <a:pt x="140" y="70"/>
                    <a:pt x="140" y="70"/>
                    <a:pt x="140" y="70"/>
                  </a:cubicBezTo>
                  <a:cubicBezTo>
                    <a:pt x="141" y="70"/>
                    <a:pt x="141" y="70"/>
                    <a:pt x="141" y="70"/>
                  </a:cubicBezTo>
                  <a:cubicBezTo>
                    <a:pt x="142" y="70"/>
                    <a:pt x="142" y="70"/>
                    <a:pt x="142" y="70"/>
                  </a:cubicBezTo>
                  <a:cubicBezTo>
                    <a:pt x="145" y="70"/>
                    <a:pt x="145" y="70"/>
                    <a:pt x="145" y="70"/>
                  </a:cubicBezTo>
                  <a:cubicBezTo>
                    <a:pt x="145" y="70"/>
                    <a:pt x="145" y="70"/>
                    <a:pt x="145" y="70"/>
                  </a:cubicBezTo>
                  <a:cubicBezTo>
                    <a:pt x="148" y="70"/>
                    <a:pt x="148" y="70"/>
                    <a:pt x="148" y="70"/>
                  </a:cubicBezTo>
                  <a:cubicBezTo>
                    <a:pt x="150" y="69"/>
                    <a:pt x="150" y="69"/>
                    <a:pt x="150" y="69"/>
                  </a:cubicBezTo>
                  <a:cubicBezTo>
                    <a:pt x="153" y="70"/>
                    <a:pt x="153" y="70"/>
                    <a:pt x="153" y="70"/>
                  </a:cubicBezTo>
                  <a:cubicBezTo>
                    <a:pt x="152" y="71"/>
                    <a:pt x="152" y="71"/>
                    <a:pt x="152" y="71"/>
                  </a:cubicBezTo>
                  <a:cubicBezTo>
                    <a:pt x="153" y="71"/>
                    <a:pt x="153" y="71"/>
                    <a:pt x="153" y="71"/>
                  </a:cubicBezTo>
                  <a:cubicBezTo>
                    <a:pt x="154" y="72"/>
                    <a:pt x="154" y="72"/>
                    <a:pt x="154" y="72"/>
                  </a:cubicBezTo>
                  <a:cubicBezTo>
                    <a:pt x="156" y="73"/>
                    <a:pt x="156" y="73"/>
                    <a:pt x="156" y="73"/>
                  </a:cubicBezTo>
                  <a:cubicBezTo>
                    <a:pt x="156" y="74"/>
                    <a:pt x="156" y="74"/>
                    <a:pt x="156" y="74"/>
                  </a:cubicBezTo>
                  <a:cubicBezTo>
                    <a:pt x="155" y="74"/>
                    <a:pt x="155" y="74"/>
                    <a:pt x="155" y="74"/>
                  </a:cubicBezTo>
                  <a:cubicBezTo>
                    <a:pt x="156" y="74"/>
                    <a:pt x="156" y="74"/>
                    <a:pt x="156" y="74"/>
                  </a:cubicBezTo>
                  <a:cubicBezTo>
                    <a:pt x="157" y="74"/>
                    <a:pt x="157" y="74"/>
                    <a:pt x="157" y="74"/>
                  </a:cubicBezTo>
                  <a:cubicBezTo>
                    <a:pt x="158" y="74"/>
                    <a:pt x="158" y="74"/>
                    <a:pt x="158" y="74"/>
                  </a:cubicBezTo>
                  <a:cubicBezTo>
                    <a:pt x="157" y="75"/>
                    <a:pt x="157" y="75"/>
                    <a:pt x="157" y="75"/>
                  </a:cubicBezTo>
                  <a:cubicBezTo>
                    <a:pt x="156" y="76"/>
                    <a:pt x="156" y="76"/>
                    <a:pt x="156" y="76"/>
                  </a:cubicBezTo>
                  <a:cubicBezTo>
                    <a:pt x="156" y="77"/>
                    <a:pt x="156" y="77"/>
                    <a:pt x="156" y="77"/>
                  </a:cubicBezTo>
                  <a:cubicBezTo>
                    <a:pt x="158" y="76"/>
                    <a:pt x="158" y="76"/>
                    <a:pt x="158" y="76"/>
                  </a:cubicBezTo>
                  <a:cubicBezTo>
                    <a:pt x="158" y="75"/>
                    <a:pt x="158" y="75"/>
                    <a:pt x="158" y="75"/>
                  </a:cubicBezTo>
                  <a:cubicBezTo>
                    <a:pt x="159" y="74"/>
                    <a:pt x="159" y="74"/>
                    <a:pt x="159" y="74"/>
                  </a:cubicBezTo>
                  <a:cubicBezTo>
                    <a:pt x="160" y="75"/>
                    <a:pt x="160" y="75"/>
                    <a:pt x="160" y="75"/>
                  </a:cubicBezTo>
                  <a:cubicBezTo>
                    <a:pt x="161" y="74"/>
                    <a:pt x="161" y="74"/>
                    <a:pt x="161" y="74"/>
                  </a:cubicBezTo>
                  <a:cubicBezTo>
                    <a:pt x="162" y="74"/>
                    <a:pt x="162" y="74"/>
                    <a:pt x="162" y="74"/>
                  </a:cubicBezTo>
                  <a:cubicBezTo>
                    <a:pt x="162" y="75"/>
                    <a:pt x="162" y="75"/>
                    <a:pt x="162" y="75"/>
                  </a:cubicBezTo>
                  <a:cubicBezTo>
                    <a:pt x="163" y="77"/>
                    <a:pt x="163" y="77"/>
                    <a:pt x="163" y="77"/>
                  </a:cubicBezTo>
                  <a:cubicBezTo>
                    <a:pt x="164" y="79"/>
                    <a:pt x="164" y="79"/>
                    <a:pt x="164" y="79"/>
                  </a:cubicBezTo>
                  <a:cubicBezTo>
                    <a:pt x="163" y="79"/>
                    <a:pt x="163" y="79"/>
                    <a:pt x="163" y="79"/>
                  </a:cubicBezTo>
                  <a:cubicBezTo>
                    <a:pt x="164" y="81"/>
                    <a:pt x="164" y="81"/>
                    <a:pt x="164" y="81"/>
                  </a:cubicBezTo>
                  <a:cubicBezTo>
                    <a:pt x="164" y="82"/>
                    <a:pt x="164" y="82"/>
                    <a:pt x="164" y="82"/>
                  </a:cubicBezTo>
                  <a:cubicBezTo>
                    <a:pt x="164" y="82"/>
                    <a:pt x="164" y="82"/>
                    <a:pt x="164" y="82"/>
                  </a:cubicBezTo>
                  <a:cubicBezTo>
                    <a:pt x="164" y="83"/>
                    <a:pt x="164" y="83"/>
                    <a:pt x="164" y="83"/>
                  </a:cubicBezTo>
                  <a:cubicBezTo>
                    <a:pt x="164" y="84"/>
                    <a:pt x="164" y="84"/>
                    <a:pt x="164" y="84"/>
                  </a:cubicBezTo>
                  <a:cubicBezTo>
                    <a:pt x="164" y="84"/>
                    <a:pt x="164" y="84"/>
                    <a:pt x="164" y="84"/>
                  </a:cubicBezTo>
                  <a:cubicBezTo>
                    <a:pt x="163" y="85"/>
                    <a:pt x="163" y="85"/>
                    <a:pt x="163" y="85"/>
                  </a:cubicBezTo>
                  <a:cubicBezTo>
                    <a:pt x="162" y="86"/>
                    <a:pt x="162" y="86"/>
                    <a:pt x="162" y="86"/>
                  </a:cubicBezTo>
                  <a:cubicBezTo>
                    <a:pt x="161" y="86"/>
                    <a:pt x="161" y="86"/>
                    <a:pt x="161" y="86"/>
                  </a:cubicBezTo>
                  <a:cubicBezTo>
                    <a:pt x="159" y="86"/>
                    <a:pt x="159" y="86"/>
                    <a:pt x="159" y="86"/>
                  </a:cubicBezTo>
                  <a:cubicBezTo>
                    <a:pt x="158" y="86"/>
                    <a:pt x="158" y="86"/>
                    <a:pt x="158" y="86"/>
                  </a:cubicBezTo>
                  <a:cubicBezTo>
                    <a:pt x="155" y="87"/>
                    <a:pt x="155" y="87"/>
                    <a:pt x="155" y="87"/>
                  </a:cubicBezTo>
                  <a:cubicBezTo>
                    <a:pt x="154" y="87"/>
                    <a:pt x="154" y="87"/>
                    <a:pt x="154" y="87"/>
                  </a:cubicBezTo>
                  <a:cubicBezTo>
                    <a:pt x="152" y="88"/>
                    <a:pt x="152" y="88"/>
                    <a:pt x="152" y="88"/>
                  </a:cubicBezTo>
                  <a:cubicBezTo>
                    <a:pt x="151" y="88"/>
                    <a:pt x="151" y="88"/>
                    <a:pt x="151" y="88"/>
                  </a:cubicBezTo>
                  <a:cubicBezTo>
                    <a:pt x="150" y="89"/>
                    <a:pt x="150" y="89"/>
                    <a:pt x="150" y="89"/>
                  </a:cubicBezTo>
                  <a:cubicBezTo>
                    <a:pt x="149" y="89"/>
                    <a:pt x="149" y="89"/>
                    <a:pt x="149" y="89"/>
                  </a:cubicBezTo>
                  <a:cubicBezTo>
                    <a:pt x="148" y="89"/>
                    <a:pt x="148" y="89"/>
                    <a:pt x="148" y="89"/>
                  </a:cubicBezTo>
                  <a:cubicBezTo>
                    <a:pt x="148" y="89"/>
                    <a:pt x="148" y="89"/>
                    <a:pt x="148" y="89"/>
                  </a:cubicBezTo>
                  <a:cubicBezTo>
                    <a:pt x="147" y="89"/>
                    <a:pt x="147" y="89"/>
                    <a:pt x="147" y="89"/>
                  </a:cubicBezTo>
                  <a:cubicBezTo>
                    <a:pt x="146" y="89"/>
                    <a:pt x="146" y="89"/>
                    <a:pt x="146" y="89"/>
                  </a:cubicBezTo>
                  <a:cubicBezTo>
                    <a:pt x="145" y="90"/>
                    <a:pt x="145" y="90"/>
                    <a:pt x="145" y="90"/>
                  </a:cubicBezTo>
                  <a:cubicBezTo>
                    <a:pt x="144" y="91"/>
                    <a:pt x="144" y="91"/>
                    <a:pt x="144" y="91"/>
                  </a:cubicBezTo>
                  <a:cubicBezTo>
                    <a:pt x="144" y="91"/>
                    <a:pt x="144" y="91"/>
                    <a:pt x="144" y="91"/>
                  </a:cubicBezTo>
                  <a:cubicBezTo>
                    <a:pt x="144" y="92"/>
                    <a:pt x="144" y="92"/>
                    <a:pt x="144" y="92"/>
                  </a:cubicBezTo>
                  <a:cubicBezTo>
                    <a:pt x="142" y="92"/>
                    <a:pt x="142" y="92"/>
                    <a:pt x="142" y="92"/>
                  </a:cubicBezTo>
                  <a:cubicBezTo>
                    <a:pt x="141" y="93"/>
                    <a:pt x="141" y="93"/>
                    <a:pt x="141" y="93"/>
                  </a:cubicBezTo>
                  <a:cubicBezTo>
                    <a:pt x="140" y="93"/>
                    <a:pt x="140" y="93"/>
                    <a:pt x="140" y="93"/>
                  </a:cubicBezTo>
                  <a:cubicBezTo>
                    <a:pt x="139" y="92"/>
                    <a:pt x="139" y="92"/>
                    <a:pt x="139" y="92"/>
                  </a:cubicBezTo>
                  <a:cubicBezTo>
                    <a:pt x="139" y="93"/>
                    <a:pt x="139" y="93"/>
                    <a:pt x="139" y="93"/>
                  </a:cubicBezTo>
                  <a:cubicBezTo>
                    <a:pt x="139" y="94"/>
                    <a:pt x="139" y="94"/>
                    <a:pt x="139" y="94"/>
                  </a:cubicBezTo>
                  <a:cubicBezTo>
                    <a:pt x="138" y="94"/>
                    <a:pt x="138" y="94"/>
                    <a:pt x="138" y="94"/>
                  </a:cubicBezTo>
                  <a:cubicBezTo>
                    <a:pt x="137" y="95"/>
                    <a:pt x="137" y="95"/>
                    <a:pt x="137" y="95"/>
                  </a:cubicBezTo>
                  <a:cubicBezTo>
                    <a:pt x="136" y="96"/>
                    <a:pt x="136" y="96"/>
                    <a:pt x="136" y="96"/>
                  </a:cubicBezTo>
                  <a:cubicBezTo>
                    <a:pt x="135" y="97"/>
                    <a:pt x="135" y="97"/>
                    <a:pt x="135" y="97"/>
                  </a:cubicBezTo>
                  <a:cubicBezTo>
                    <a:pt x="136" y="97"/>
                    <a:pt x="136" y="97"/>
                    <a:pt x="136" y="97"/>
                  </a:cubicBezTo>
                  <a:cubicBezTo>
                    <a:pt x="134" y="99"/>
                    <a:pt x="134" y="99"/>
                    <a:pt x="134" y="99"/>
                  </a:cubicBezTo>
                  <a:cubicBezTo>
                    <a:pt x="134" y="99"/>
                    <a:pt x="134" y="99"/>
                    <a:pt x="134" y="99"/>
                  </a:cubicBezTo>
                  <a:cubicBezTo>
                    <a:pt x="132" y="99"/>
                    <a:pt x="132" y="99"/>
                    <a:pt x="132" y="99"/>
                  </a:cubicBezTo>
                  <a:cubicBezTo>
                    <a:pt x="131" y="100"/>
                    <a:pt x="131" y="100"/>
                    <a:pt x="131" y="100"/>
                  </a:cubicBezTo>
                  <a:cubicBezTo>
                    <a:pt x="130" y="100"/>
                    <a:pt x="130" y="100"/>
                    <a:pt x="130" y="100"/>
                  </a:cubicBezTo>
                  <a:cubicBezTo>
                    <a:pt x="130" y="99"/>
                    <a:pt x="130" y="99"/>
                    <a:pt x="130" y="99"/>
                  </a:cubicBezTo>
                  <a:cubicBezTo>
                    <a:pt x="130" y="99"/>
                    <a:pt x="130" y="99"/>
                    <a:pt x="130" y="99"/>
                  </a:cubicBezTo>
                  <a:cubicBezTo>
                    <a:pt x="130" y="98"/>
                    <a:pt x="130" y="98"/>
                    <a:pt x="130" y="98"/>
                  </a:cubicBezTo>
                  <a:cubicBezTo>
                    <a:pt x="130" y="97"/>
                    <a:pt x="130" y="97"/>
                    <a:pt x="130" y="97"/>
                  </a:cubicBezTo>
                  <a:cubicBezTo>
                    <a:pt x="129" y="98"/>
                    <a:pt x="129" y="98"/>
                    <a:pt x="129" y="98"/>
                  </a:cubicBezTo>
                  <a:cubicBezTo>
                    <a:pt x="129" y="98"/>
                    <a:pt x="129" y="98"/>
                    <a:pt x="129" y="98"/>
                  </a:cubicBezTo>
                  <a:cubicBezTo>
                    <a:pt x="129" y="98"/>
                    <a:pt x="129" y="98"/>
                    <a:pt x="129" y="98"/>
                  </a:cubicBezTo>
                  <a:cubicBezTo>
                    <a:pt x="127" y="100"/>
                    <a:pt x="127" y="100"/>
                    <a:pt x="127" y="100"/>
                  </a:cubicBezTo>
                  <a:cubicBezTo>
                    <a:pt x="126" y="100"/>
                    <a:pt x="126" y="100"/>
                    <a:pt x="126" y="100"/>
                  </a:cubicBezTo>
                  <a:cubicBezTo>
                    <a:pt x="125" y="100"/>
                    <a:pt x="125" y="100"/>
                    <a:pt x="125" y="100"/>
                  </a:cubicBezTo>
                  <a:cubicBezTo>
                    <a:pt x="125" y="100"/>
                    <a:pt x="125" y="100"/>
                    <a:pt x="125" y="100"/>
                  </a:cubicBezTo>
                  <a:cubicBezTo>
                    <a:pt x="124" y="100"/>
                    <a:pt x="124" y="100"/>
                    <a:pt x="124" y="100"/>
                  </a:cubicBezTo>
                  <a:cubicBezTo>
                    <a:pt x="123" y="100"/>
                    <a:pt x="123" y="100"/>
                    <a:pt x="123" y="100"/>
                  </a:cubicBezTo>
                  <a:cubicBezTo>
                    <a:pt x="123" y="100"/>
                    <a:pt x="123" y="100"/>
                    <a:pt x="123" y="100"/>
                  </a:cubicBezTo>
                  <a:cubicBezTo>
                    <a:pt x="123" y="100"/>
                    <a:pt x="123" y="100"/>
                    <a:pt x="123" y="100"/>
                  </a:cubicBezTo>
                  <a:close/>
                  <a:moveTo>
                    <a:pt x="236" y="88"/>
                  </a:moveTo>
                  <a:cubicBezTo>
                    <a:pt x="236" y="88"/>
                    <a:pt x="236" y="88"/>
                    <a:pt x="236" y="88"/>
                  </a:cubicBezTo>
                  <a:cubicBezTo>
                    <a:pt x="236" y="89"/>
                    <a:pt x="236" y="89"/>
                    <a:pt x="236" y="89"/>
                  </a:cubicBezTo>
                  <a:cubicBezTo>
                    <a:pt x="236" y="89"/>
                    <a:pt x="236" y="89"/>
                    <a:pt x="236" y="89"/>
                  </a:cubicBezTo>
                  <a:cubicBezTo>
                    <a:pt x="236" y="90"/>
                    <a:pt x="236" y="90"/>
                    <a:pt x="236" y="90"/>
                  </a:cubicBezTo>
                  <a:cubicBezTo>
                    <a:pt x="235" y="89"/>
                    <a:pt x="235" y="89"/>
                    <a:pt x="235" y="89"/>
                  </a:cubicBezTo>
                  <a:cubicBezTo>
                    <a:pt x="235" y="88"/>
                    <a:pt x="235" y="88"/>
                    <a:pt x="235" y="88"/>
                  </a:cubicBezTo>
                  <a:cubicBezTo>
                    <a:pt x="236" y="88"/>
                    <a:pt x="236" y="88"/>
                    <a:pt x="236" y="88"/>
                  </a:cubicBezTo>
                  <a:close/>
                  <a:moveTo>
                    <a:pt x="227" y="88"/>
                  </a:moveTo>
                  <a:cubicBezTo>
                    <a:pt x="227" y="87"/>
                    <a:pt x="227" y="87"/>
                    <a:pt x="227" y="87"/>
                  </a:cubicBezTo>
                  <a:cubicBezTo>
                    <a:pt x="229" y="87"/>
                    <a:pt x="229" y="87"/>
                    <a:pt x="229" y="87"/>
                  </a:cubicBezTo>
                  <a:cubicBezTo>
                    <a:pt x="229" y="87"/>
                    <a:pt x="229" y="87"/>
                    <a:pt x="229" y="87"/>
                  </a:cubicBezTo>
                  <a:cubicBezTo>
                    <a:pt x="229" y="88"/>
                    <a:pt x="229" y="88"/>
                    <a:pt x="229" y="88"/>
                  </a:cubicBezTo>
                  <a:cubicBezTo>
                    <a:pt x="228" y="88"/>
                    <a:pt x="228" y="88"/>
                    <a:pt x="228" y="88"/>
                  </a:cubicBezTo>
                  <a:cubicBezTo>
                    <a:pt x="228" y="88"/>
                    <a:pt x="228" y="88"/>
                    <a:pt x="228" y="88"/>
                  </a:cubicBezTo>
                  <a:cubicBezTo>
                    <a:pt x="227" y="88"/>
                    <a:pt x="227" y="88"/>
                    <a:pt x="227" y="88"/>
                  </a:cubicBezTo>
                  <a:close/>
                  <a:moveTo>
                    <a:pt x="218" y="92"/>
                  </a:moveTo>
                  <a:cubicBezTo>
                    <a:pt x="219" y="93"/>
                    <a:pt x="219" y="93"/>
                    <a:pt x="219" y="93"/>
                  </a:cubicBezTo>
                  <a:cubicBezTo>
                    <a:pt x="220" y="93"/>
                    <a:pt x="220" y="93"/>
                    <a:pt x="220" y="93"/>
                  </a:cubicBezTo>
                  <a:cubicBezTo>
                    <a:pt x="221" y="94"/>
                    <a:pt x="221" y="94"/>
                    <a:pt x="221" y="94"/>
                  </a:cubicBezTo>
                  <a:cubicBezTo>
                    <a:pt x="221" y="94"/>
                    <a:pt x="221" y="94"/>
                    <a:pt x="221" y="94"/>
                  </a:cubicBezTo>
                  <a:cubicBezTo>
                    <a:pt x="222" y="94"/>
                    <a:pt x="222" y="94"/>
                    <a:pt x="222" y="94"/>
                  </a:cubicBezTo>
                  <a:cubicBezTo>
                    <a:pt x="223" y="93"/>
                    <a:pt x="223" y="93"/>
                    <a:pt x="223" y="93"/>
                  </a:cubicBezTo>
                  <a:cubicBezTo>
                    <a:pt x="224" y="94"/>
                    <a:pt x="224" y="94"/>
                    <a:pt x="224" y="94"/>
                  </a:cubicBezTo>
                  <a:cubicBezTo>
                    <a:pt x="225" y="93"/>
                    <a:pt x="225" y="93"/>
                    <a:pt x="225" y="93"/>
                  </a:cubicBezTo>
                  <a:cubicBezTo>
                    <a:pt x="225" y="93"/>
                    <a:pt x="225" y="93"/>
                    <a:pt x="225" y="93"/>
                  </a:cubicBezTo>
                  <a:cubicBezTo>
                    <a:pt x="226" y="93"/>
                    <a:pt x="226" y="93"/>
                    <a:pt x="226" y="93"/>
                  </a:cubicBezTo>
                  <a:cubicBezTo>
                    <a:pt x="226" y="92"/>
                    <a:pt x="226" y="92"/>
                    <a:pt x="226" y="92"/>
                  </a:cubicBezTo>
                  <a:cubicBezTo>
                    <a:pt x="225" y="92"/>
                    <a:pt x="225" y="92"/>
                    <a:pt x="225" y="92"/>
                  </a:cubicBezTo>
                  <a:cubicBezTo>
                    <a:pt x="224" y="92"/>
                    <a:pt x="224" y="92"/>
                    <a:pt x="224" y="92"/>
                  </a:cubicBezTo>
                  <a:cubicBezTo>
                    <a:pt x="223" y="92"/>
                    <a:pt x="223" y="92"/>
                    <a:pt x="223" y="92"/>
                  </a:cubicBezTo>
                  <a:cubicBezTo>
                    <a:pt x="223" y="92"/>
                    <a:pt x="223" y="92"/>
                    <a:pt x="223" y="92"/>
                  </a:cubicBezTo>
                  <a:cubicBezTo>
                    <a:pt x="222" y="92"/>
                    <a:pt x="222" y="92"/>
                    <a:pt x="222" y="92"/>
                  </a:cubicBezTo>
                  <a:cubicBezTo>
                    <a:pt x="221" y="92"/>
                    <a:pt x="221" y="92"/>
                    <a:pt x="221" y="92"/>
                  </a:cubicBezTo>
                  <a:cubicBezTo>
                    <a:pt x="220" y="92"/>
                    <a:pt x="220" y="92"/>
                    <a:pt x="220" y="92"/>
                  </a:cubicBezTo>
                  <a:cubicBezTo>
                    <a:pt x="219" y="92"/>
                    <a:pt x="219" y="92"/>
                    <a:pt x="219" y="92"/>
                  </a:cubicBezTo>
                  <a:cubicBezTo>
                    <a:pt x="218" y="92"/>
                    <a:pt x="218" y="92"/>
                    <a:pt x="218" y="92"/>
                  </a:cubicBezTo>
                  <a:close/>
                  <a:moveTo>
                    <a:pt x="214" y="120"/>
                  </a:moveTo>
                  <a:cubicBezTo>
                    <a:pt x="213" y="120"/>
                    <a:pt x="213" y="120"/>
                    <a:pt x="213" y="120"/>
                  </a:cubicBezTo>
                  <a:cubicBezTo>
                    <a:pt x="213" y="120"/>
                    <a:pt x="213" y="120"/>
                    <a:pt x="213" y="120"/>
                  </a:cubicBezTo>
                  <a:cubicBezTo>
                    <a:pt x="214" y="120"/>
                    <a:pt x="214" y="120"/>
                    <a:pt x="214" y="120"/>
                  </a:cubicBezTo>
                  <a:cubicBezTo>
                    <a:pt x="214" y="120"/>
                    <a:pt x="214" y="120"/>
                    <a:pt x="214" y="120"/>
                  </a:cubicBezTo>
                  <a:cubicBezTo>
                    <a:pt x="214" y="120"/>
                    <a:pt x="214" y="120"/>
                    <a:pt x="214" y="120"/>
                  </a:cubicBezTo>
                  <a:close/>
                  <a:moveTo>
                    <a:pt x="208" y="120"/>
                  </a:moveTo>
                  <a:cubicBezTo>
                    <a:pt x="208" y="119"/>
                    <a:pt x="208" y="119"/>
                    <a:pt x="208" y="119"/>
                  </a:cubicBezTo>
                  <a:cubicBezTo>
                    <a:pt x="208" y="118"/>
                    <a:pt x="208" y="118"/>
                    <a:pt x="208" y="118"/>
                  </a:cubicBezTo>
                  <a:cubicBezTo>
                    <a:pt x="207" y="118"/>
                    <a:pt x="207" y="118"/>
                    <a:pt x="207" y="118"/>
                  </a:cubicBezTo>
                  <a:cubicBezTo>
                    <a:pt x="207" y="118"/>
                    <a:pt x="207" y="118"/>
                    <a:pt x="207" y="118"/>
                  </a:cubicBezTo>
                  <a:cubicBezTo>
                    <a:pt x="207" y="118"/>
                    <a:pt x="207" y="118"/>
                    <a:pt x="207" y="118"/>
                  </a:cubicBezTo>
                  <a:cubicBezTo>
                    <a:pt x="207" y="117"/>
                    <a:pt x="207" y="117"/>
                    <a:pt x="207" y="117"/>
                  </a:cubicBezTo>
                  <a:cubicBezTo>
                    <a:pt x="207" y="116"/>
                    <a:pt x="207" y="116"/>
                    <a:pt x="207" y="116"/>
                  </a:cubicBezTo>
                  <a:cubicBezTo>
                    <a:pt x="206" y="116"/>
                    <a:pt x="206" y="116"/>
                    <a:pt x="206" y="116"/>
                  </a:cubicBezTo>
                  <a:cubicBezTo>
                    <a:pt x="207" y="115"/>
                    <a:pt x="207" y="115"/>
                    <a:pt x="207" y="115"/>
                  </a:cubicBezTo>
                  <a:cubicBezTo>
                    <a:pt x="206" y="114"/>
                    <a:pt x="206" y="114"/>
                    <a:pt x="206" y="114"/>
                  </a:cubicBezTo>
                  <a:cubicBezTo>
                    <a:pt x="207" y="113"/>
                    <a:pt x="207" y="113"/>
                    <a:pt x="207" y="113"/>
                  </a:cubicBezTo>
                  <a:cubicBezTo>
                    <a:pt x="206" y="113"/>
                    <a:pt x="206" y="113"/>
                    <a:pt x="206" y="113"/>
                  </a:cubicBezTo>
                  <a:cubicBezTo>
                    <a:pt x="206" y="112"/>
                    <a:pt x="206" y="112"/>
                    <a:pt x="206" y="112"/>
                  </a:cubicBezTo>
                  <a:cubicBezTo>
                    <a:pt x="206" y="112"/>
                    <a:pt x="206" y="112"/>
                    <a:pt x="206" y="112"/>
                  </a:cubicBezTo>
                  <a:cubicBezTo>
                    <a:pt x="205" y="111"/>
                    <a:pt x="205" y="111"/>
                    <a:pt x="205" y="111"/>
                  </a:cubicBezTo>
                  <a:cubicBezTo>
                    <a:pt x="205" y="110"/>
                    <a:pt x="205" y="110"/>
                    <a:pt x="205" y="110"/>
                  </a:cubicBezTo>
                  <a:cubicBezTo>
                    <a:pt x="204" y="109"/>
                    <a:pt x="204" y="109"/>
                    <a:pt x="204" y="109"/>
                  </a:cubicBezTo>
                  <a:cubicBezTo>
                    <a:pt x="204" y="109"/>
                    <a:pt x="204" y="109"/>
                    <a:pt x="204" y="109"/>
                  </a:cubicBezTo>
                  <a:cubicBezTo>
                    <a:pt x="204" y="108"/>
                    <a:pt x="204" y="108"/>
                    <a:pt x="204" y="108"/>
                  </a:cubicBezTo>
                  <a:cubicBezTo>
                    <a:pt x="204" y="107"/>
                    <a:pt x="204" y="107"/>
                    <a:pt x="204" y="107"/>
                  </a:cubicBezTo>
                  <a:cubicBezTo>
                    <a:pt x="203" y="107"/>
                    <a:pt x="203" y="107"/>
                    <a:pt x="203" y="107"/>
                  </a:cubicBezTo>
                  <a:cubicBezTo>
                    <a:pt x="203" y="107"/>
                    <a:pt x="203" y="107"/>
                    <a:pt x="203" y="107"/>
                  </a:cubicBezTo>
                  <a:cubicBezTo>
                    <a:pt x="202" y="107"/>
                    <a:pt x="202" y="107"/>
                    <a:pt x="202" y="107"/>
                  </a:cubicBezTo>
                  <a:cubicBezTo>
                    <a:pt x="202" y="107"/>
                    <a:pt x="202" y="107"/>
                    <a:pt x="202" y="107"/>
                  </a:cubicBezTo>
                  <a:cubicBezTo>
                    <a:pt x="201" y="107"/>
                    <a:pt x="201" y="107"/>
                    <a:pt x="201" y="107"/>
                  </a:cubicBezTo>
                  <a:cubicBezTo>
                    <a:pt x="201" y="106"/>
                    <a:pt x="201" y="106"/>
                    <a:pt x="201" y="106"/>
                  </a:cubicBezTo>
                  <a:cubicBezTo>
                    <a:pt x="202" y="106"/>
                    <a:pt x="202" y="106"/>
                    <a:pt x="202" y="106"/>
                  </a:cubicBezTo>
                  <a:cubicBezTo>
                    <a:pt x="202" y="104"/>
                    <a:pt x="202" y="104"/>
                    <a:pt x="202" y="104"/>
                  </a:cubicBezTo>
                  <a:cubicBezTo>
                    <a:pt x="202" y="104"/>
                    <a:pt x="202" y="104"/>
                    <a:pt x="202" y="104"/>
                  </a:cubicBezTo>
                  <a:cubicBezTo>
                    <a:pt x="202" y="103"/>
                    <a:pt x="202" y="103"/>
                    <a:pt x="202" y="103"/>
                  </a:cubicBezTo>
                  <a:cubicBezTo>
                    <a:pt x="202" y="102"/>
                    <a:pt x="202" y="102"/>
                    <a:pt x="202" y="102"/>
                  </a:cubicBezTo>
                  <a:cubicBezTo>
                    <a:pt x="202" y="102"/>
                    <a:pt x="202" y="102"/>
                    <a:pt x="202" y="102"/>
                  </a:cubicBezTo>
                  <a:cubicBezTo>
                    <a:pt x="203" y="100"/>
                    <a:pt x="203" y="100"/>
                    <a:pt x="203" y="100"/>
                  </a:cubicBezTo>
                  <a:cubicBezTo>
                    <a:pt x="204" y="100"/>
                    <a:pt x="204" y="100"/>
                    <a:pt x="204" y="100"/>
                  </a:cubicBezTo>
                  <a:cubicBezTo>
                    <a:pt x="204" y="100"/>
                    <a:pt x="204" y="100"/>
                    <a:pt x="204" y="100"/>
                  </a:cubicBezTo>
                  <a:cubicBezTo>
                    <a:pt x="204" y="99"/>
                    <a:pt x="204" y="99"/>
                    <a:pt x="204" y="99"/>
                  </a:cubicBezTo>
                  <a:cubicBezTo>
                    <a:pt x="205" y="100"/>
                    <a:pt x="205" y="100"/>
                    <a:pt x="205" y="100"/>
                  </a:cubicBezTo>
                  <a:cubicBezTo>
                    <a:pt x="206" y="99"/>
                    <a:pt x="206" y="99"/>
                    <a:pt x="206" y="99"/>
                  </a:cubicBezTo>
                  <a:cubicBezTo>
                    <a:pt x="207" y="100"/>
                    <a:pt x="207" y="100"/>
                    <a:pt x="207" y="100"/>
                  </a:cubicBezTo>
                  <a:cubicBezTo>
                    <a:pt x="207" y="100"/>
                    <a:pt x="207" y="100"/>
                    <a:pt x="207" y="100"/>
                  </a:cubicBezTo>
                  <a:cubicBezTo>
                    <a:pt x="207" y="100"/>
                    <a:pt x="207" y="100"/>
                    <a:pt x="207" y="100"/>
                  </a:cubicBezTo>
                  <a:cubicBezTo>
                    <a:pt x="206" y="101"/>
                    <a:pt x="206" y="101"/>
                    <a:pt x="206" y="101"/>
                  </a:cubicBezTo>
                  <a:cubicBezTo>
                    <a:pt x="206" y="101"/>
                    <a:pt x="206" y="101"/>
                    <a:pt x="206" y="101"/>
                  </a:cubicBezTo>
                  <a:cubicBezTo>
                    <a:pt x="207" y="101"/>
                    <a:pt x="207" y="101"/>
                    <a:pt x="207" y="101"/>
                  </a:cubicBezTo>
                  <a:cubicBezTo>
                    <a:pt x="207" y="102"/>
                    <a:pt x="207" y="102"/>
                    <a:pt x="207" y="102"/>
                  </a:cubicBezTo>
                  <a:cubicBezTo>
                    <a:pt x="207" y="102"/>
                    <a:pt x="207" y="102"/>
                    <a:pt x="207" y="102"/>
                  </a:cubicBezTo>
                  <a:cubicBezTo>
                    <a:pt x="208" y="103"/>
                    <a:pt x="208" y="103"/>
                    <a:pt x="208" y="103"/>
                  </a:cubicBezTo>
                  <a:cubicBezTo>
                    <a:pt x="208" y="104"/>
                    <a:pt x="208" y="104"/>
                    <a:pt x="208" y="104"/>
                  </a:cubicBezTo>
                  <a:cubicBezTo>
                    <a:pt x="209" y="105"/>
                    <a:pt x="209" y="105"/>
                    <a:pt x="209" y="105"/>
                  </a:cubicBezTo>
                  <a:cubicBezTo>
                    <a:pt x="210" y="105"/>
                    <a:pt x="210" y="105"/>
                    <a:pt x="210" y="105"/>
                  </a:cubicBezTo>
                  <a:cubicBezTo>
                    <a:pt x="210" y="104"/>
                    <a:pt x="210" y="104"/>
                    <a:pt x="210" y="104"/>
                  </a:cubicBezTo>
                  <a:cubicBezTo>
                    <a:pt x="210" y="104"/>
                    <a:pt x="210" y="104"/>
                    <a:pt x="210" y="104"/>
                  </a:cubicBezTo>
                  <a:cubicBezTo>
                    <a:pt x="210" y="104"/>
                    <a:pt x="210" y="104"/>
                    <a:pt x="210" y="104"/>
                  </a:cubicBezTo>
                  <a:cubicBezTo>
                    <a:pt x="211" y="103"/>
                    <a:pt x="211" y="103"/>
                    <a:pt x="211" y="103"/>
                  </a:cubicBezTo>
                  <a:cubicBezTo>
                    <a:pt x="211" y="102"/>
                    <a:pt x="211" y="102"/>
                    <a:pt x="211" y="102"/>
                  </a:cubicBezTo>
                  <a:cubicBezTo>
                    <a:pt x="211" y="102"/>
                    <a:pt x="211" y="102"/>
                    <a:pt x="211" y="102"/>
                  </a:cubicBezTo>
                  <a:cubicBezTo>
                    <a:pt x="211" y="101"/>
                    <a:pt x="211" y="101"/>
                    <a:pt x="211" y="101"/>
                  </a:cubicBezTo>
                  <a:cubicBezTo>
                    <a:pt x="211" y="100"/>
                    <a:pt x="211" y="100"/>
                    <a:pt x="211" y="100"/>
                  </a:cubicBezTo>
                  <a:cubicBezTo>
                    <a:pt x="211" y="100"/>
                    <a:pt x="211" y="100"/>
                    <a:pt x="211" y="100"/>
                  </a:cubicBezTo>
                  <a:cubicBezTo>
                    <a:pt x="212" y="100"/>
                    <a:pt x="212" y="100"/>
                    <a:pt x="212" y="100"/>
                  </a:cubicBezTo>
                  <a:cubicBezTo>
                    <a:pt x="213" y="100"/>
                    <a:pt x="213" y="100"/>
                    <a:pt x="213" y="100"/>
                  </a:cubicBezTo>
                  <a:cubicBezTo>
                    <a:pt x="213" y="101"/>
                    <a:pt x="213" y="101"/>
                    <a:pt x="213" y="101"/>
                  </a:cubicBezTo>
                  <a:cubicBezTo>
                    <a:pt x="214" y="101"/>
                    <a:pt x="214" y="101"/>
                    <a:pt x="214" y="101"/>
                  </a:cubicBezTo>
                  <a:cubicBezTo>
                    <a:pt x="214" y="100"/>
                    <a:pt x="214" y="100"/>
                    <a:pt x="214" y="100"/>
                  </a:cubicBezTo>
                  <a:cubicBezTo>
                    <a:pt x="213" y="99"/>
                    <a:pt x="213" y="99"/>
                    <a:pt x="213" y="99"/>
                  </a:cubicBezTo>
                  <a:cubicBezTo>
                    <a:pt x="213" y="99"/>
                    <a:pt x="213" y="99"/>
                    <a:pt x="213" y="99"/>
                  </a:cubicBezTo>
                  <a:cubicBezTo>
                    <a:pt x="213" y="99"/>
                    <a:pt x="213" y="99"/>
                    <a:pt x="213" y="99"/>
                  </a:cubicBezTo>
                  <a:cubicBezTo>
                    <a:pt x="212" y="99"/>
                    <a:pt x="212" y="99"/>
                    <a:pt x="212" y="99"/>
                  </a:cubicBezTo>
                  <a:cubicBezTo>
                    <a:pt x="211" y="99"/>
                    <a:pt x="211" y="99"/>
                    <a:pt x="211" y="99"/>
                  </a:cubicBezTo>
                  <a:cubicBezTo>
                    <a:pt x="210" y="98"/>
                    <a:pt x="210" y="98"/>
                    <a:pt x="210" y="98"/>
                  </a:cubicBezTo>
                  <a:cubicBezTo>
                    <a:pt x="210" y="98"/>
                    <a:pt x="210" y="98"/>
                    <a:pt x="210" y="98"/>
                  </a:cubicBezTo>
                  <a:cubicBezTo>
                    <a:pt x="210" y="97"/>
                    <a:pt x="210" y="97"/>
                    <a:pt x="210" y="97"/>
                  </a:cubicBezTo>
                  <a:cubicBezTo>
                    <a:pt x="210" y="96"/>
                    <a:pt x="210" y="96"/>
                    <a:pt x="210" y="96"/>
                  </a:cubicBezTo>
                  <a:cubicBezTo>
                    <a:pt x="210" y="96"/>
                    <a:pt x="210" y="96"/>
                    <a:pt x="210" y="96"/>
                  </a:cubicBezTo>
                  <a:cubicBezTo>
                    <a:pt x="211" y="96"/>
                    <a:pt x="211" y="96"/>
                    <a:pt x="211" y="96"/>
                  </a:cubicBezTo>
                  <a:cubicBezTo>
                    <a:pt x="211" y="95"/>
                    <a:pt x="211" y="95"/>
                    <a:pt x="211" y="95"/>
                  </a:cubicBezTo>
                  <a:cubicBezTo>
                    <a:pt x="212" y="96"/>
                    <a:pt x="212" y="96"/>
                    <a:pt x="212" y="96"/>
                  </a:cubicBezTo>
                  <a:cubicBezTo>
                    <a:pt x="212" y="96"/>
                    <a:pt x="212" y="96"/>
                    <a:pt x="212" y="96"/>
                  </a:cubicBezTo>
                  <a:cubicBezTo>
                    <a:pt x="213" y="98"/>
                    <a:pt x="213" y="98"/>
                    <a:pt x="213" y="98"/>
                  </a:cubicBezTo>
                  <a:cubicBezTo>
                    <a:pt x="213" y="98"/>
                    <a:pt x="213" y="98"/>
                    <a:pt x="213" y="98"/>
                  </a:cubicBezTo>
                  <a:cubicBezTo>
                    <a:pt x="213" y="97"/>
                    <a:pt x="213" y="97"/>
                    <a:pt x="213" y="97"/>
                  </a:cubicBezTo>
                  <a:cubicBezTo>
                    <a:pt x="213" y="97"/>
                    <a:pt x="213" y="97"/>
                    <a:pt x="213" y="97"/>
                  </a:cubicBezTo>
                  <a:cubicBezTo>
                    <a:pt x="213" y="96"/>
                    <a:pt x="213" y="96"/>
                    <a:pt x="213" y="96"/>
                  </a:cubicBezTo>
                  <a:cubicBezTo>
                    <a:pt x="213" y="95"/>
                    <a:pt x="213" y="95"/>
                    <a:pt x="213" y="95"/>
                  </a:cubicBezTo>
                  <a:cubicBezTo>
                    <a:pt x="212" y="95"/>
                    <a:pt x="212" y="95"/>
                    <a:pt x="212" y="95"/>
                  </a:cubicBezTo>
                  <a:cubicBezTo>
                    <a:pt x="212" y="94"/>
                    <a:pt x="212" y="94"/>
                    <a:pt x="212" y="94"/>
                  </a:cubicBezTo>
                  <a:cubicBezTo>
                    <a:pt x="213" y="94"/>
                    <a:pt x="213" y="94"/>
                    <a:pt x="213" y="94"/>
                  </a:cubicBezTo>
                  <a:cubicBezTo>
                    <a:pt x="213" y="93"/>
                    <a:pt x="213" y="93"/>
                    <a:pt x="213" y="93"/>
                  </a:cubicBezTo>
                  <a:cubicBezTo>
                    <a:pt x="214" y="93"/>
                    <a:pt x="214" y="93"/>
                    <a:pt x="214" y="93"/>
                  </a:cubicBezTo>
                  <a:cubicBezTo>
                    <a:pt x="214" y="93"/>
                    <a:pt x="214" y="93"/>
                    <a:pt x="214" y="93"/>
                  </a:cubicBezTo>
                  <a:cubicBezTo>
                    <a:pt x="215" y="93"/>
                    <a:pt x="215" y="93"/>
                    <a:pt x="215" y="93"/>
                  </a:cubicBezTo>
                  <a:cubicBezTo>
                    <a:pt x="215" y="94"/>
                    <a:pt x="215" y="94"/>
                    <a:pt x="215" y="94"/>
                  </a:cubicBezTo>
                  <a:cubicBezTo>
                    <a:pt x="216" y="94"/>
                    <a:pt x="216" y="94"/>
                    <a:pt x="216" y="94"/>
                  </a:cubicBezTo>
                  <a:cubicBezTo>
                    <a:pt x="217" y="93"/>
                    <a:pt x="217" y="93"/>
                    <a:pt x="217" y="93"/>
                  </a:cubicBezTo>
                  <a:cubicBezTo>
                    <a:pt x="216" y="93"/>
                    <a:pt x="216" y="93"/>
                    <a:pt x="216" y="93"/>
                  </a:cubicBezTo>
                  <a:cubicBezTo>
                    <a:pt x="215" y="93"/>
                    <a:pt x="215" y="93"/>
                    <a:pt x="215" y="93"/>
                  </a:cubicBezTo>
                  <a:cubicBezTo>
                    <a:pt x="216" y="92"/>
                    <a:pt x="216" y="92"/>
                    <a:pt x="216" y="92"/>
                  </a:cubicBezTo>
                  <a:cubicBezTo>
                    <a:pt x="217" y="92"/>
                    <a:pt x="217" y="92"/>
                    <a:pt x="217" y="92"/>
                  </a:cubicBezTo>
                  <a:cubicBezTo>
                    <a:pt x="218" y="92"/>
                    <a:pt x="218" y="92"/>
                    <a:pt x="218" y="92"/>
                  </a:cubicBezTo>
                  <a:cubicBezTo>
                    <a:pt x="218" y="93"/>
                    <a:pt x="218" y="93"/>
                    <a:pt x="218" y="93"/>
                  </a:cubicBezTo>
                  <a:cubicBezTo>
                    <a:pt x="218" y="93"/>
                    <a:pt x="218" y="93"/>
                    <a:pt x="218" y="93"/>
                  </a:cubicBezTo>
                  <a:cubicBezTo>
                    <a:pt x="218" y="93"/>
                    <a:pt x="218" y="93"/>
                    <a:pt x="218" y="93"/>
                  </a:cubicBezTo>
                  <a:cubicBezTo>
                    <a:pt x="218" y="94"/>
                    <a:pt x="218" y="94"/>
                    <a:pt x="218" y="94"/>
                  </a:cubicBezTo>
                  <a:cubicBezTo>
                    <a:pt x="219" y="95"/>
                    <a:pt x="219" y="95"/>
                    <a:pt x="219" y="95"/>
                  </a:cubicBezTo>
                  <a:cubicBezTo>
                    <a:pt x="219" y="94"/>
                    <a:pt x="219" y="94"/>
                    <a:pt x="219" y="94"/>
                  </a:cubicBezTo>
                  <a:cubicBezTo>
                    <a:pt x="220" y="95"/>
                    <a:pt x="220" y="95"/>
                    <a:pt x="220" y="95"/>
                  </a:cubicBezTo>
                  <a:cubicBezTo>
                    <a:pt x="221" y="95"/>
                    <a:pt x="221" y="95"/>
                    <a:pt x="221" y="95"/>
                  </a:cubicBezTo>
                  <a:cubicBezTo>
                    <a:pt x="222" y="94"/>
                    <a:pt x="222" y="94"/>
                    <a:pt x="222" y="94"/>
                  </a:cubicBezTo>
                  <a:cubicBezTo>
                    <a:pt x="223" y="94"/>
                    <a:pt x="223" y="94"/>
                    <a:pt x="223" y="94"/>
                  </a:cubicBezTo>
                  <a:cubicBezTo>
                    <a:pt x="225" y="94"/>
                    <a:pt x="225" y="94"/>
                    <a:pt x="225" y="94"/>
                  </a:cubicBezTo>
                  <a:cubicBezTo>
                    <a:pt x="225" y="95"/>
                    <a:pt x="225" y="95"/>
                    <a:pt x="225" y="95"/>
                  </a:cubicBezTo>
                  <a:cubicBezTo>
                    <a:pt x="226" y="95"/>
                    <a:pt x="226" y="95"/>
                    <a:pt x="226" y="95"/>
                  </a:cubicBezTo>
                  <a:cubicBezTo>
                    <a:pt x="226" y="95"/>
                    <a:pt x="226" y="95"/>
                    <a:pt x="226" y="95"/>
                  </a:cubicBezTo>
                  <a:cubicBezTo>
                    <a:pt x="226" y="96"/>
                    <a:pt x="226" y="96"/>
                    <a:pt x="226" y="96"/>
                  </a:cubicBezTo>
                  <a:cubicBezTo>
                    <a:pt x="226" y="96"/>
                    <a:pt x="226" y="96"/>
                    <a:pt x="226" y="96"/>
                  </a:cubicBezTo>
                  <a:cubicBezTo>
                    <a:pt x="226" y="97"/>
                    <a:pt x="226" y="97"/>
                    <a:pt x="226" y="97"/>
                  </a:cubicBezTo>
                  <a:cubicBezTo>
                    <a:pt x="225" y="98"/>
                    <a:pt x="225" y="98"/>
                    <a:pt x="225" y="98"/>
                  </a:cubicBezTo>
                  <a:cubicBezTo>
                    <a:pt x="224" y="97"/>
                    <a:pt x="224" y="97"/>
                    <a:pt x="224" y="97"/>
                  </a:cubicBezTo>
                  <a:cubicBezTo>
                    <a:pt x="224" y="97"/>
                    <a:pt x="224" y="97"/>
                    <a:pt x="224" y="97"/>
                  </a:cubicBezTo>
                  <a:cubicBezTo>
                    <a:pt x="223" y="98"/>
                    <a:pt x="223" y="98"/>
                    <a:pt x="223" y="98"/>
                  </a:cubicBezTo>
                  <a:cubicBezTo>
                    <a:pt x="223" y="98"/>
                    <a:pt x="223" y="98"/>
                    <a:pt x="223" y="98"/>
                  </a:cubicBezTo>
                  <a:cubicBezTo>
                    <a:pt x="223" y="98"/>
                    <a:pt x="223" y="98"/>
                    <a:pt x="223" y="98"/>
                  </a:cubicBezTo>
                  <a:cubicBezTo>
                    <a:pt x="224" y="99"/>
                    <a:pt x="224" y="99"/>
                    <a:pt x="224" y="99"/>
                  </a:cubicBezTo>
                  <a:cubicBezTo>
                    <a:pt x="224" y="99"/>
                    <a:pt x="224" y="99"/>
                    <a:pt x="224" y="99"/>
                  </a:cubicBezTo>
                  <a:cubicBezTo>
                    <a:pt x="223" y="100"/>
                    <a:pt x="223" y="100"/>
                    <a:pt x="223" y="100"/>
                  </a:cubicBezTo>
                  <a:cubicBezTo>
                    <a:pt x="223" y="100"/>
                    <a:pt x="223" y="100"/>
                    <a:pt x="223" y="100"/>
                  </a:cubicBezTo>
                  <a:cubicBezTo>
                    <a:pt x="223" y="100"/>
                    <a:pt x="223" y="100"/>
                    <a:pt x="223" y="100"/>
                  </a:cubicBezTo>
                  <a:cubicBezTo>
                    <a:pt x="222" y="100"/>
                    <a:pt x="222" y="100"/>
                    <a:pt x="222" y="100"/>
                  </a:cubicBezTo>
                  <a:cubicBezTo>
                    <a:pt x="221" y="100"/>
                    <a:pt x="221" y="100"/>
                    <a:pt x="221" y="100"/>
                  </a:cubicBezTo>
                  <a:cubicBezTo>
                    <a:pt x="221" y="101"/>
                    <a:pt x="221" y="101"/>
                    <a:pt x="221" y="101"/>
                  </a:cubicBezTo>
                  <a:cubicBezTo>
                    <a:pt x="219" y="101"/>
                    <a:pt x="219" y="101"/>
                    <a:pt x="219" y="101"/>
                  </a:cubicBezTo>
                  <a:cubicBezTo>
                    <a:pt x="218" y="102"/>
                    <a:pt x="218" y="102"/>
                    <a:pt x="218" y="102"/>
                  </a:cubicBezTo>
                  <a:cubicBezTo>
                    <a:pt x="218" y="102"/>
                    <a:pt x="218" y="102"/>
                    <a:pt x="218" y="102"/>
                  </a:cubicBezTo>
                  <a:cubicBezTo>
                    <a:pt x="217" y="103"/>
                    <a:pt x="217" y="103"/>
                    <a:pt x="217" y="103"/>
                  </a:cubicBezTo>
                  <a:cubicBezTo>
                    <a:pt x="217" y="103"/>
                    <a:pt x="217" y="103"/>
                    <a:pt x="217" y="103"/>
                  </a:cubicBezTo>
                  <a:cubicBezTo>
                    <a:pt x="217" y="103"/>
                    <a:pt x="217" y="103"/>
                    <a:pt x="217" y="103"/>
                  </a:cubicBezTo>
                  <a:cubicBezTo>
                    <a:pt x="218" y="103"/>
                    <a:pt x="218" y="103"/>
                    <a:pt x="218" y="103"/>
                  </a:cubicBezTo>
                  <a:cubicBezTo>
                    <a:pt x="219" y="103"/>
                    <a:pt x="219" y="103"/>
                    <a:pt x="219" y="103"/>
                  </a:cubicBezTo>
                  <a:cubicBezTo>
                    <a:pt x="219" y="103"/>
                    <a:pt x="219" y="103"/>
                    <a:pt x="219" y="103"/>
                  </a:cubicBezTo>
                  <a:cubicBezTo>
                    <a:pt x="221" y="103"/>
                    <a:pt x="221" y="103"/>
                    <a:pt x="221" y="103"/>
                  </a:cubicBezTo>
                  <a:cubicBezTo>
                    <a:pt x="221" y="104"/>
                    <a:pt x="221" y="104"/>
                    <a:pt x="221" y="104"/>
                  </a:cubicBezTo>
                  <a:cubicBezTo>
                    <a:pt x="221" y="104"/>
                    <a:pt x="221" y="104"/>
                    <a:pt x="221" y="104"/>
                  </a:cubicBezTo>
                  <a:cubicBezTo>
                    <a:pt x="220" y="104"/>
                    <a:pt x="220" y="104"/>
                    <a:pt x="220" y="104"/>
                  </a:cubicBezTo>
                  <a:cubicBezTo>
                    <a:pt x="221" y="105"/>
                    <a:pt x="221" y="105"/>
                    <a:pt x="221" y="105"/>
                  </a:cubicBezTo>
                  <a:cubicBezTo>
                    <a:pt x="221" y="105"/>
                    <a:pt x="221" y="105"/>
                    <a:pt x="221" y="105"/>
                  </a:cubicBezTo>
                  <a:cubicBezTo>
                    <a:pt x="221" y="106"/>
                    <a:pt x="221" y="106"/>
                    <a:pt x="221" y="106"/>
                  </a:cubicBezTo>
                  <a:cubicBezTo>
                    <a:pt x="220" y="106"/>
                    <a:pt x="220" y="106"/>
                    <a:pt x="220" y="106"/>
                  </a:cubicBezTo>
                  <a:cubicBezTo>
                    <a:pt x="220" y="107"/>
                    <a:pt x="220" y="107"/>
                    <a:pt x="220" y="107"/>
                  </a:cubicBezTo>
                  <a:cubicBezTo>
                    <a:pt x="220" y="108"/>
                    <a:pt x="220" y="108"/>
                    <a:pt x="220" y="108"/>
                  </a:cubicBezTo>
                  <a:cubicBezTo>
                    <a:pt x="221" y="107"/>
                    <a:pt x="221" y="107"/>
                    <a:pt x="221" y="107"/>
                  </a:cubicBezTo>
                  <a:cubicBezTo>
                    <a:pt x="222" y="106"/>
                    <a:pt x="222" y="106"/>
                    <a:pt x="222" y="106"/>
                  </a:cubicBezTo>
                  <a:cubicBezTo>
                    <a:pt x="222" y="106"/>
                    <a:pt x="222" y="106"/>
                    <a:pt x="222" y="106"/>
                  </a:cubicBezTo>
                  <a:cubicBezTo>
                    <a:pt x="223" y="106"/>
                    <a:pt x="223" y="106"/>
                    <a:pt x="223" y="106"/>
                  </a:cubicBezTo>
                  <a:cubicBezTo>
                    <a:pt x="222" y="107"/>
                    <a:pt x="222" y="107"/>
                    <a:pt x="222" y="107"/>
                  </a:cubicBezTo>
                  <a:cubicBezTo>
                    <a:pt x="222" y="108"/>
                    <a:pt x="222" y="108"/>
                    <a:pt x="222" y="108"/>
                  </a:cubicBezTo>
                  <a:cubicBezTo>
                    <a:pt x="222" y="109"/>
                    <a:pt x="222" y="109"/>
                    <a:pt x="222" y="109"/>
                  </a:cubicBezTo>
                  <a:cubicBezTo>
                    <a:pt x="222" y="110"/>
                    <a:pt x="222" y="110"/>
                    <a:pt x="222" y="110"/>
                  </a:cubicBezTo>
                  <a:cubicBezTo>
                    <a:pt x="220" y="110"/>
                    <a:pt x="220" y="110"/>
                    <a:pt x="220" y="110"/>
                  </a:cubicBezTo>
                  <a:cubicBezTo>
                    <a:pt x="220" y="111"/>
                    <a:pt x="220" y="111"/>
                    <a:pt x="220" y="111"/>
                  </a:cubicBezTo>
                  <a:cubicBezTo>
                    <a:pt x="219" y="111"/>
                    <a:pt x="219" y="111"/>
                    <a:pt x="219" y="111"/>
                  </a:cubicBezTo>
                  <a:cubicBezTo>
                    <a:pt x="220" y="111"/>
                    <a:pt x="220" y="111"/>
                    <a:pt x="220" y="111"/>
                  </a:cubicBezTo>
                  <a:cubicBezTo>
                    <a:pt x="219" y="112"/>
                    <a:pt x="219" y="112"/>
                    <a:pt x="219" y="112"/>
                  </a:cubicBezTo>
                  <a:cubicBezTo>
                    <a:pt x="219" y="112"/>
                    <a:pt x="219" y="112"/>
                    <a:pt x="219" y="112"/>
                  </a:cubicBezTo>
                  <a:cubicBezTo>
                    <a:pt x="219" y="112"/>
                    <a:pt x="219" y="112"/>
                    <a:pt x="219" y="112"/>
                  </a:cubicBezTo>
                  <a:cubicBezTo>
                    <a:pt x="218" y="112"/>
                    <a:pt x="218" y="112"/>
                    <a:pt x="218" y="112"/>
                  </a:cubicBezTo>
                  <a:cubicBezTo>
                    <a:pt x="218" y="113"/>
                    <a:pt x="218" y="113"/>
                    <a:pt x="218" y="113"/>
                  </a:cubicBezTo>
                  <a:cubicBezTo>
                    <a:pt x="219" y="113"/>
                    <a:pt x="219" y="113"/>
                    <a:pt x="219" y="113"/>
                  </a:cubicBezTo>
                  <a:cubicBezTo>
                    <a:pt x="219" y="114"/>
                    <a:pt x="219" y="114"/>
                    <a:pt x="219" y="114"/>
                  </a:cubicBezTo>
                  <a:cubicBezTo>
                    <a:pt x="218" y="114"/>
                    <a:pt x="218" y="114"/>
                    <a:pt x="218" y="114"/>
                  </a:cubicBezTo>
                  <a:cubicBezTo>
                    <a:pt x="219" y="115"/>
                    <a:pt x="219" y="115"/>
                    <a:pt x="219" y="115"/>
                  </a:cubicBezTo>
                  <a:cubicBezTo>
                    <a:pt x="218" y="115"/>
                    <a:pt x="218" y="115"/>
                    <a:pt x="218" y="115"/>
                  </a:cubicBezTo>
                  <a:cubicBezTo>
                    <a:pt x="217" y="115"/>
                    <a:pt x="217" y="115"/>
                    <a:pt x="217" y="115"/>
                  </a:cubicBezTo>
                  <a:cubicBezTo>
                    <a:pt x="217" y="115"/>
                    <a:pt x="217" y="115"/>
                    <a:pt x="217" y="115"/>
                  </a:cubicBezTo>
                  <a:cubicBezTo>
                    <a:pt x="216" y="115"/>
                    <a:pt x="216" y="115"/>
                    <a:pt x="216" y="115"/>
                  </a:cubicBezTo>
                  <a:cubicBezTo>
                    <a:pt x="215" y="116"/>
                    <a:pt x="215" y="116"/>
                    <a:pt x="215" y="116"/>
                  </a:cubicBezTo>
                  <a:cubicBezTo>
                    <a:pt x="215" y="116"/>
                    <a:pt x="215" y="116"/>
                    <a:pt x="215" y="116"/>
                  </a:cubicBezTo>
                  <a:cubicBezTo>
                    <a:pt x="214" y="117"/>
                    <a:pt x="214" y="117"/>
                    <a:pt x="214" y="117"/>
                  </a:cubicBezTo>
                  <a:cubicBezTo>
                    <a:pt x="213" y="116"/>
                    <a:pt x="213" y="116"/>
                    <a:pt x="213" y="116"/>
                  </a:cubicBezTo>
                  <a:cubicBezTo>
                    <a:pt x="212" y="117"/>
                    <a:pt x="212" y="117"/>
                    <a:pt x="212" y="117"/>
                  </a:cubicBezTo>
                  <a:cubicBezTo>
                    <a:pt x="211" y="116"/>
                    <a:pt x="211" y="116"/>
                    <a:pt x="211" y="116"/>
                  </a:cubicBezTo>
                  <a:cubicBezTo>
                    <a:pt x="211" y="115"/>
                    <a:pt x="211" y="115"/>
                    <a:pt x="211" y="115"/>
                  </a:cubicBezTo>
                  <a:cubicBezTo>
                    <a:pt x="212" y="114"/>
                    <a:pt x="212" y="114"/>
                    <a:pt x="212" y="114"/>
                  </a:cubicBezTo>
                  <a:cubicBezTo>
                    <a:pt x="212" y="113"/>
                    <a:pt x="212" y="113"/>
                    <a:pt x="212" y="113"/>
                  </a:cubicBezTo>
                  <a:cubicBezTo>
                    <a:pt x="210" y="114"/>
                    <a:pt x="210" y="114"/>
                    <a:pt x="210" y="114"/>
                  </a:cubicBezTo>
                  <a:cubicBezTo>
                    <a:pt x="210" y="115"/>
                    <a:pt x="210" y="115"/>
                    <a:pt x="210" y="115"/>
                  </a:cubicBezTo>
                  <a:cubicBezTo>
                    <a:pt x="211" y="117"/>
                    <a:pt x="211" y="117"/>
                    <a:pt x="211" y="117"/>
                  </a:cubicBezTo>
                  <a:cubicBezTo>
                    <a:pt x="211" y="117"/>
                    <a:pt x="211" y="117"/>
                    <a:pt x="211" y="117"/>
                  </a:cubicBezTo>
                  <a:cubicBezTo>
                    <a:pt x="211" y="118"/>
                    <a:pt x="211" y="118"/>
                    <a:pt x="211" y="118"/>
                  </a:cubicBezTo>
                  <a:cubicBezTo>
                    <a:pt x="210" y="118"/>
                    <a:pt x="210" y="118"/>
                    <a:pt x="210" y="118"/>
                  </a:cubicBezTo>
                  <a:cubicBezTo>
                    <a:pt x="209" y="119"/>
                    <a:pt x="209" y="119"/>
                    <a:pt x="209" y="119"/>
                  </a:cubicBezTo>
                  <a:cubicBezTo>
                    <a:pt x="209" y="119"/>
                    <a:pt x="208" y="120"/>
                    <a:pt x="208" y="120"/>
                  </a:cubicBezTo>
                  <a:close/>
                  <a:moveTo>
                    <a:pt x="223" y="101"/>
                  </a:moveTo>
                  <a:cubicBezTo>
                    <a:pt x="223" y="101"/>
                    <a:pt x="223" y="101"/>
                    <a:pt x="223" y="101"/>
                  </a:cubicBezTo>
                  <a:cubicBezTo>
                    <a:pt x="223" y="101"/>
                    <a:pt x="223" y="101"/>
                    <a:pt x="223" y="101"/>
                  </a:cubicBezTo>
                  <a:cubicBezTo>
                    <a:pt x="224" y="101"/>
                    <a:pt x="224" y="101"/>
                    <a:pt x="224" y="101"/>
                  </a:cubicBezTo>
                  <a:cubicBezTo>
                    <a:pt x="223" y="101"/>
                    <a:pt x="223" y="101"/>
                    <a:pt x="223" y="101"/>
                  </a:cubicBezTo>
                  <a:close/>
                  <a:moveTo>
                    <a:pt x="222" y="104"/>
                  </a:moveTo>
                  <a:cubicBezTo>
                    <a:pt x="223" y="104"/>
                    <a:pt x="223" y="104"/>
                    <a:pt x="223" y="104"/>
                  </a:cubicBezTo>
                  <a:cubicBezTo>
                    <a:pt x="224" y="103"/>
                    <a:pt x="224" y="103"/>
                    <a:pt x="224" y="103"/>
                  </a:cubicBezTo>
                  <a:cubicBezTo>
                    <a:pt x="224" y="103"/>
                    <a:pt x="224" y="103"/>
                    <a:pt x="224" y="103"/>
                  </a:cubicBezTo>
                  <a:cubicBezTo>
                    <a:pt x="223" y="102"/>
                    <a:pt x="223" y="102"/>
                    <a:pt x="223" y="102"/>
                  </a:cubicBezTo>
                  <a:cubicBezTo>
                    <a:pt x="223" y="102"/>
                    <a:pt x="223" y="102"/>
                    <a:pt x="223" y="102"/>
                  </a:cubicBezTo>
                  <a:cubicBezTo>
                    <a:pt x="223" y="102"/>
                    <a:pt x="223" y="102"/>
                    <a:pt x="223" y="102"/>
                  </a:cubicBezTo>
                  <a:cubicBezTo>
                    <a:pt x="222" y="103"/>
                    <a:pt x="222" y="103"/>
                    <a:pt x="222" y="103"/>
                  </a:cubicBezTo>
                  <a:cubicBezTo>
                    <a:pt x="222" y="103"/>
                    <a:pt x="222" y="103"/>
                    <a:pt x="222" y="103"/>
                  </a:cubicBezTo>
                  <a:cubicBezTo>
                    <a:pt x="222" y="104"/>
                    <a:pt x="222" y="104"/>
                    <a:pt x="222" y="104"/>
                  </a:cubicBezTo>
                  <a:cubicBezTo>
                    <a:pt x="222" y="104"/>
                    <a:pt x="222" y="104"/>
                    <a:pt x="222" y="104"/>
                  </a:cubicBezTo>
                  <a:close/>
                  <a:moveTo>
                    <a:pt x="222" y="106"/>
                  </a:moveTo>
                  <a:cubicBezTo>
                    <a:pt x="222" y="106"/>
                    <a:pt x="222" y="106"/>
                    <a:pt x="222" y="106"/>
                  </a:cubicBezTo>
                  <a:cubicBezTo>
                    <a:pt x="223" y="105"/>
                    <a:pt x="223" y="105"/>
                    <a:pt x="223" y="105"/>
                  </a:cubicBezTo>
                  <a:cubicBezTo>
                    <a:pt x="222" y="105"/>
                    <a:pt x="222" y="105"/>
                    <a:pt x="222" y="105"/>
                  </a:cubicBezTo>
                  <a:cubicBezTo>
                    <a:pt x="221" y="105"/>
                    <a:pt x="221" y="105"/>
                    <a:pt x="221" y="105"/>
                  </a:cubicBezTo>
                  <a:cubicBezTo>
                    <a:pt x="221" y="106"/>
                    <a:pt x="221" y="106"/>
                    <a:pt x="221" y="106"/>
                  </a:cubicBezTo>
                  <a:cubicBezTo>
                    <a:pt x="222" y="106"/>
                    <a:pt x="222" y="106"/>
                    <a:pt x="222" y="106"/>
                  </a:cubicBezTo>
                  <a:close/>
                  <a:moveTo>
                    <a:pt x="188" y="89"/>
                  </a:moveTo>
                  <a:cubicBezTo>
                    <a:pt x="188" y="89"/>
                    <a:pt x="188" y="89"/>
                    <a:pt x="188" y="89"/>
                  </a:cubicBezTo>
                  <a:cubicBezTo>
                    <a:pt x="188" y="90"/>
                    <a:pt x="188" y="90"/>
                    <a:pt x="188" y="90"/>
                  </a:cubicBezTo>
                  <a:cubicBezTo>
                    <a:pt x="189" y="89"/>
                    <a:pt x="189" y="89"/>
                    <a:pt x="189" y="89"/>
                  </a:cubicBezTo>
                  <a:cubicBezTo>
                    <a:pt x="190" y="90"/>
                    <a:pt x="190" y="90"/>
                    <a:pt x="190" y="90"/>
                  </a:cubicBezTo>
                  <a:cubicBezTo>
                    <a:pt x="190" y="89"/>
                    <a:pt x="190" y="89"/>
                    <a:pt x="190" y="89"/>
                  </a:cubicBezTo>
                  <a:cubicBezTo>
                    <a:pt x="189" y="89"/>
                    <a:pt x="189" y="89"/>
                    <a:pt x="189" y="89"/>
                  </a:cubicBezTo>
                  <a:cubicBezTo>
                    <a:pt x="188" y="89"/>
                    <a:pt x="188" y="89"/>
                    <a:pt x="188" y="89"/>
                  </a:cubicBezTo>
                  <a:cubicBezTo>
                    <a:pt x="188" y="89"/>
                    <a:pt x="188" y="89"/>
                    <a:pt x="188" y="89"/>
                  </a:cubicBezTo>
                  <a:close/>
                  <a:moveTo>
                    <a:pt x="194" y="99"/>
                  </a:moveTo>
                  <a:cubicBezTo>
                    <a:pt x="193" y="98"/>
                    <a:pt x="193" y="98"/>
                    <a:pt x="193" y="98"/>
                  </a:cubicBezTo>
                  <a:cubicBezTo>
                    <a:pt x="193" y="96"/>
                    <a:pt x="193" y="96"/>
                    <a:pt x="193" y="96"/>
                  </a:cubicBezTo>
                  <a:cubicBezTo>
                    <a:pt x="193" y="96"/>
                    <a:pt x="193" y="96"/>
                    <a:pt x="193" y="96"/>
                  </a:cubicBezTo>
                  <a:cubicBezTo>
                    <a:pt x="193" y="95"/>
                    <a:pt x="193" y="95"/>
                    <a:pt x="193" y="95"/>
                  </a:cubicBezTo>
                  <a:cubicBezTo>
                    <a:pt x="193" y="95"/>
                    <a:pt x="193" y="95"/>
                    <a:pt x="193" y="95"/>
                  </a:cubicBezTo>
                  <a:cubicBezTo>
                    <a:pt x="192" y="94"/>
                    <a:pt x="192" y="94"/>
                    <a:pt x="192" y="94"/>
                  </a:cubicBezTo>
                  <a:cubicBezTo>
                    <a:pt x="192" y="93"/>
                    <a:pt x="192" y="93"/>
                    <a:pt x="192" y="93"/>
                  </a:cubicBezTo>
                  <a:cubicBezTo>
                    <a:pt x="192" y="92"/>
                    <a:pt x="192" y="92"/>
                    <a:pt x="192" y="92"/>
                  </a:cubicBezTo>
                  <a:cubicBezTo>
                    <a:pt x="191" y="91"/>
                    <a:pt x="191" y="91"/>
                    <a:pt x="191" y="91"/>
                  </a:cubicBezTo>
                  <a:cubicBezTo>
                    <a:pt x="191" y="91"/>
                    <a:pt x="191" y="91"/>
                    <a:pt x="191" y="91"/>
                  </a:cubicBezTo>
                  <a:cubicBezTo>
                    <a:pt x="192" y="90"/>
                    <a:pt x="192" y="90"/>
                    <a:pt x="192" y="90"/>
                  </a:cubicBezTo>
                  <a:cubicBezTo>
                    <a:pt x="193" y="90"/>
                    <a:pt x="193" y="90"/>
                    <a:pt x="193" y="90"/>
                  </a:cubicBezTo>
                  <a:cubicBezTo>
                    <a:pt x="194" y="89"/>
                    <a:pt x="194" y="89"/>
                    <a:pt x="194" y="89"/>
                  </a:cubicBezTo>
                  <a:cubicBezTo>
                    <a:pt x="195" y="89"/>
                    <a:pt x="195" y="89"/>
                    <a:pt x="195" y="89"/>
                  </a:cubicBezTo>
                  <a:cubicBezTo>
                    <a:pt x="196" y="89"/>
                    <a:pt x="196" y="89"/>
                    <a:pt x="196" y="89"/>
                  </a:cubicBezTo>
                  <a:cubicBezTo>
                    <a:pt x="196" y="89"/>
                    <a:pt x="196" y="89"/>
                    <a:pt x="196" y="89"/>
                  </a:cubicBezTo>
                  <a:cubicBezTo>
                    <a:pt x="197" y="90"/>
                    <a:pt x="197" y="90"/>
                    <a:pt x="197" y="90"/>
                  </a:cubicBezTo>
                  <a:cubicBezTo>
                    <a:pt x="198" y="90"/>
                    <a:pt x="198" y="90"/>
                    <a:pt x="198" y="90"/>
                  </a:cubicBezTo>
                  <a:cubicBezTo>
                    <a:pt x="198" y="90"/>
                    <a:pt x="198" y="90"/>
                    <a:pt x="198" y="90"/>
                  </a:cubicBezTo>
                  <a:cubicBezTo>
                    <a:pt x="199" y="90"/>
                    <a:pt x="199" y="90"/>
                    <a:pt x="199" y="90"/>
                  </a:cubicBezTo>
                  <a:cubicBezTo>
                    <a:pt x="200" y="90"/>
                    <a:pt x="200" y="90"/>
                    <a:pt x="200" y="90"/>
                  </a:cubicBezTo>
                  <a:cubicBezTo>
                    <a:pt x="200" y="91"/>
                    <a:pt x="200" y="91"/>
                    <a:pt x="200" y="91"/>
                  </a:cubicBezTo>
                  <a:cubicBezTo>
                    <a:pt x="200" y="91"/>
                    <a:pt x="200" y="91"/>
                    <a:pt x="200" y="91"/>
                  </a:cubicBezTo>
                  <a:cubicBezTo>
                    <a:pt x="200" y="92"/>
                    <a:pt x="200" y="92"/>
                    <a:pt x="200" y="92"/>
                  </a:cubicBezTo>
                  <a:cubicBezTo>
                    <a:pt x="201" y="92"/>
                    <a:pt x="201" y="92"/>
                    <a:pt x="201" y="92"/>
                  </a:cubicBezTo>
                  <a:cubicBezTo>
                    <a:pt x="201" y="93"/>
                    <a:pt x="201" y="93"/>
                    <a:pt x="201" y="93"/>
                  </a:cubicBezTo>
                  <a:cubicBezTo>
                    <a:pt x="200" y="93"/>
                    <a:pt x="200" y="93"/>
                    <a:pt x="200" y="93"/>
                  </a:cubicBezTo>
                  <a:cubicBezTo>
                    <a:pt x="200" y="94"/>
                    <a:pt x="200" y="94"/>
                    <a:pt x="200" y="94"/>
                  </a:cubicBezTo>
                  <a:cubicBezTo>
                    <a:pt x="199" y="95"/>
                    <a:pt x="199" y="95"/>
                    <a:pt x="199" y="95"/>
                  </a:cubicBezTo>
                  <a:cubicBezTo>
                    <a:pt x="199" y="95"/>
                    <a:pt x="199" y="95"/>
                    <a:pt x="199" y="95"/>
                  </a:cubicBezTo>
                  <a:cubicBezTo>
                    <a:pt x="198" y="96"/>
                    <a:pt x="198" y="96"/>
                    <a:pt x="198" y="96"/>
                  </a:cubicBezTo>
                  <a:cubicBezTo>
                    <a:pt x="196" y="97"/>
                    <a:pt x="196" y="97"/>
                    <a:pt x="196" y="97"/>
                  </a:cubicBezTo>
                  <a:cubicBezTo>
                    <a:pt x="195" y="98"/>
                    <a:pt x="195" y="98"/>
                    <a:pt x="195" y="98"/>
                  </a:cubicBezTo>
                  <a:cubicBezTo>
                    <a:pt x="195" y="98"/>
                    <a:pt x="195" y="98"/>
                    <a:pt x="195" y="98"/>
                  </a:cubicBezTo>
                  <a:cubicBezTo>
                    <a:pt x="194" y="98"/>
                    <a:pt x="194" y="98"/>
                    <a:pt x="194" y="98"/>
                  </a:cubicBezTo>
                  <a:cubicBezTo>
                    <a:pt x="194" y="99"/>
                    <a:pt x="194" y="99"/>
                    <a:pt x="194" y="99"/>
                  </a:cubicBezTo>
                  <a:cubicBezTo>
                    <a:pt x="194" y="99"/>
                    <a:pt x="194" y="99"/>
                    <a:pt x="194" y="99"/>
                  </a:cubicBezTo>
                  <a:close/>
                  <a:moveTo>
                    <a:pt x="226" y="115"/>
                  </a:moveTo>
                  <a:cubicBezTo>
                    <a:pt x="224" y="114"/>
                    <a:pt x="224" y="114"/>
                    <a:pt x="224" y="114"/>
                  </a:cubicBezTo>
                  <a:cubicBezTo>
                    <a:pt x="224" y="114"/>
                    <a:pt x="224" y="114"/>
                    <a:pt x="224" y="114"/>
                  </a:cubicBezTo>
                  <a:cubicBezTo>
                    <a:pt x="222" y="114"/>
                    <a:pt x="222" y="114"/>
                    <a:pt x="222" y="114"/>
                  </a:cubicBezTo>
                  <a:cubicBezTo>
                    <a:pt x="223" y="113"/>
                    <a:pt x="223" y="113"/>
                    <a:pt x="223" y="113"/>
                  </a:cubicBezTo>
                  <a:cubicBezTo>
                    <a:pt x="223" y="113"/>
                    <a:pt x="223" y="113"/>
                    <a:pt x="223" y="113"/>
                  </a:cubicBezTo>
                  <a:cubicBezTo>
                    <a:pt x="224" y="113"/>
                    <a:pt x="224" y="113"/>
                    <a:pt x="224" y="113"/>
                  </a:cubicBezTo>
                  <a:cubicBezTo>
                    <a:pt x="224" y="113"/>
                    <a:pt x="224" y="113"/>
                    <a:pt x="224" y="113"/>
                  </a:cubicBezTo>
                  <a:cubicBezTo>
                    <a:pt x="224" y="113"/>
                    <a:pt x="224" y="113"/>
                    <a:pt x="224" y="113"/>
                  </a:cubicBezTo>
                  <a:cubicBezTo>
                    <a:pt x="223" y="113"/>
                    <a:pt x="223" y="113"/>
                    <a:pt x="223" y="113"/>
                  </a:cubicBezTo>
                  <a:cubicBezTo>
                    <a:pt x="223" y="112"/>
                    <a:pt x="223" y="112"/>
                    <a:pt x="223" y="112"/>
                  </a:cubicBezTo>
                  <a:cubicBezTo>
                    <a:pt x="224" y="111"/>
                    <a:pt x="224" y="111"/>
                    <a:pt x="224" y="111"/>
                  </a:cubicBezTo>
                  <a:cubicBezTo>
                    <a:pt x="225" y="110"/>
                    <a:pt x="225" y="110"/>
                    <a:pt x="225" y="110"/>
                  </a:cubicBezTo>
                  <a:cubicBezTo>
                    <a:pt x="225" y="109"/>
                    <a:pt x="225" y="109"/>
                    <a:pt x="225" y="109"/>
                  </a:cubicBezTo>
                  <a:cubicBezTo>
                    <a:pt x="225" y="109"/>
                    <a:pt x="225" y="109"/>
                    <a:pt x="225" y="109"/>
                  </a:cubicBezTo>
                  <a:cubicBezTo>
                    <a:pt x="225" y="108"/>
                    <a:pt x="225" y="108"/>
                    <a:pt x="225" y="108"/>
                  </a:cubicBezTo>
                  <a:cubicBezTo>
                    <a:pt x="224" y="108"/>
                    <a:pt x="224" y="108"/>
                    <a:pt x="224" y="108"/>
                  </a:cubicBezTo>
                  <a:cubicBezTo>
                    <a:pt x="225" y="107"/>
                    <a:pt x="225" y="107"/>
                    <a:pt x="225" y="107"/>
                  </a:cubicBezTo>
                  <a:cubicBezTo>
                    <a:pt x="225" y="106"/>
                    <a:pt x="225" y="106"/>
                    <a:pt x="225" y="106"/>
                  </a:cubicBezTo>
                  <a:cubicBezTo>
                    <a:pt x="226" y="105"/>
                    <a:pt x="226" y="105"/>
                    <a:pt x="226" y="105"/>
                  </a:cubicBezTo>
                  <a:cubicBezTo>
                    <a:pt x="226" y="104"/>
                    <a:pt x="226" y="104"/>
                    <a:pt x="226" y="104"/>
                  </a:cubicBezTo>
                  <a:cubicBezTo>
                    <a:pt x="226" y="104"/>
                    <a:pt x="226" y="104"/>
                    <a:pt x="226" y="104"/>
                  </a:cubicBezTo>
                  <a:cubicBezTo>
                    <a:pt x="227" y="103"/>
                    <a:pt x="227" y="103"/>
                    <a:pt x="227" y="103"/>
                  </a:cubicBezTo>
                  <a:cubicBezTo>
                    <a:pt x="227" y="102"/>
                    <a:pt x="227" y="102"/>
                    <a:pt x="227" y="102"/>
                  </a:cubicBezTo>
                  <a:cubicBezTo>
                    <a:pt x="228" y="102"/>
                    <a:pt x="228" y="102"/>
                    <a:pt x="228" y="102"/>
                  </a:cubicBezTo>
                  <a:cubicBezTo>
                    <a:pt x="228" y="101"/>
                    <a:pt x="228" y="101"/>
                    <a:pt x="228" y="101"/>
                  </a:cubicBezTo>
                  <a:cubicBezTo>
                    <a:pt x="229" y="100"/>
                    <a:pt x="229" y="100"/>
                    <a:pt x="229" y="100"/>
                  </a:cubicBezTo>
                  <a:cubicBezTo>
                    <a:pt x="229" y="99"/>
                    <a:pt x="229" y="99"/>
                    <a:pt x="229" y="99"/>
                  </a:cubicBezTo>
                  <a:cubicBezTo>
                    <a:pt x="230" y="99"/>
                    <a:pt x="230" y="99"/>
                    <a:pt x="230" y="99"/>
                  </a:cubicBezTo>
                  <a:cubicBezTo>
                    <a:pt x="230" y="98"/>
                    <a:pt x="230" y="98"/>
                    <a:pt x="230" y="98"/>
                  </a:cubicBezTo>
                  <a:cubicBezTo>
                    <a:pt x="230" y="98"/>
                    <a:pt x="230" y="98"/>
                    <a:pt x="230" y="98"/>
                  </a:cubicBezTo>
                  <a:cubicBezTo>
                    <a:pt x="230" y="97"/>
                    <a:pt x="230" y="97"/>
                    <a:pt x="230" y="97"/>
                  </a:cubicBezTo>
                  <a:cubicBezTo>
                    <a:pt x="231" y="97"/>
                    <a:pt x="231" y="97"/>
                    <a:pt x="231" y="97"/>
                  </a:cubicBezTo>
                  <a:cubicBezTo>
                    <a:pt x="232" y="98"/>
                    <a:pt x="232" y="98"/>
                    <a:pt x="232" y="98"/>
                  </a:cubicBezTo>
                  <a:cubicBezTo>
                    <a:pt x="232" y="99"/>
                    <a:pt x="232" y="99"/>
                    <a:pt x="232" y="99"/>
                  </a:cubicBezTo>
                  <a:cubicBezTo>
                    <a:pt x="233" y="99"/>
                    <a:pt x="233" y="99"/>
                    <a:pt x="233" y="99"/>
                  </a:cubicBezTo>
                  <a:cubicBezTo>
                    <a:pt x="233" y="98"/>
                    <a:pt x="233" y="98"/>
                    <a:pt x="233" y="98"/>
                  </a:cubicBezTo>
                  <a:cubicBezTo>
                    <a:pt x="232" y="97"/>
                    <a:pt x="232" y="97"/>
                    <a:pt x="232" y="97"/>
                  </a:cubicBezTo>
                  <a:cubicBezTo>
                    <a:pt x="232" y="97"/>
                    <a:pt x="232" y="97"/>
                    <a:pt x="232" y="97"/>
                  </a:cubicBezTo>
                  <a:cubicBezTo>
                    <a:pt x="233" y="97"/>
                    <a:pt x="233" y="97"/>
                    <a:pt x="233" y="97"/>
                  </a:cubicBezTo>
                  <a:cubicBezTo>
                    <a:pt x="232" y="96"/>
                    <a:pt x="232" y="96"/>
                    <a:pt x="232" y="96"/>
                  </a:cubicBezTo>
                  <a:cubicBezTo>
                    <a:pt x="233" y="95"/>
                    <a:pt x="233" y="95"/>
                    <a:pt x="233" y="95"/>
                  </a:cubicBezTo>
                  <a:cubicBezTo>
                    <a:pt x="235" y="94"/>
                    <a:pt x="235" y="94"/>
                    <a:pt x="235" y="94"/>
                  </a:cubicBezTo>
                  <a:cubicBezTo>
                    <a:pt x="236" y="94"/>
                    <a:pt x="236" y="94"/>
                    <a:pt x="236" y="94"/>
                  </a:cubicBezTo>
                  <a:cubicBezTo>
                    <a:pt x="237" y="94"/>
                    <a:pt x="237" y="94"/>
                    <a:pt x="237" y="94"/>
                  </a:cubicBezTo>
                  <a:cubicBezTo>
                    <a:pt x="237" y="95"/>
                    <a:pt x="237" y="95"/>
                    <a:pt x="237" y="95"/>
                  </a:cubicBezTo>
                  <a:cubicBezTo>
                    <a:pt x="238" y="94"/>
                    <a:pt x="238" y="94"/>
                    <a:pt x="238" y="94"/>
                  </a:cubicBezTo>
                  <a:cubicBezTo>
                    <a:pt x="238" y="95"/>
                    <a:pt x="238" y="95"/>
                    <a:pt x="238" y="95"/>
                  </a:cubicBezTo>
                  <a:cubicBezTo>
                    <a:pt x="239" y="95"/>
                    <a:pt x="239" y="95"/>
                    <a:pt x="239" y="95"/>
                  </a:cubicBezTo>
                  <a:cubicBezTo>
                    <a:pt x="240" y="95"/>
                    <a:pt x="240" y="95"/>
                    <a:pt x="240" y="95"/>
                  </a:cubicBezTo>
                  <a:cubicBezTo>
                    <a:pt x="241" y="95"/>
                    <a:pt x="241" y="95"/>
                    <a:pt x="241" y="95"/>
                  </a:cubicBezTo>
                  <a:cubicBezTo>
                    <a:pt x="241" y="96"/>
                    <a:pt x="241" y="96"/>
                    <a:pt x="241" y="96"/>
                  </a:cubicBezTo>
                  <a:cubicBezTo>
                    <a:pt x="242" y="96"/>
                    <a:pt x="242" y="96"/>
                    <a:pt x="242" y="96"/>
                  </a:cubicBezTo>
                  <a:cubicBezTo>
                    <a:pt x="242" y="96"/>
                    <a:pt x="242" y="96"/>
                    <a:pt x="242" y="96"/>
                  </a:cubicBezTo>
                  <a:cubicBezTo>
                    <a:pt x="243" y="97"/>
                    <a:pt x="243" y="97"/>
                    <a:pt x="243" y="97"/>
                  </a:cubicBezTo>
                  <a:cubicBezTo>
                    <a:pt x="242" y="97"/>
                    <a:pt x="242" y="97"/>
                    <a:pt x="242" y="97"/>
                  </a:cubicBezTo>
                  <a:cubicBezTo>
                    <a:pt x="243" y="98"/>
                    <a:pt x="243" y="98"/>
                    <a:pt x="243" y="98"/>
                  </a:cubicBezTo>
                  <a:cubicBezTo>
                    <a:pt x="243" y="97"/>
                    <a:pt x="243" y="97"/>
                    <a:pt x="243" y="97"/>
                  </a:cubicBezTo>
                  <a:cubicBezTo>
                    <a:pt x="245" y="97"/>
                    <a:pt x="245" y="97"/>
                    <a:pt x="245" y="97"/>
                  </a:cubicBezTo>
                  <a:cubicBezTo>
                    <a:pt x="247" y="98"/>
                    <a:pt x="247" y="98"/>
                    <a:pt x="247" y="98"/>
                  </a:cubicBezTo>
                  <a:cubicBezTo>
                    <a:pt x="248" y="98"/>
                    <a:pt x="248" y="98"/>
                    <a:pt x="248" y="98"/>
                  </a:cubicBezTo>
                  <a:cubicBezTo>
                    <a:pt x="248" y="99"/>
                    <a:pt x="248" y="99"/>
                    <a:pt x="248" y="99"/>
                  </a:cubicBezTo>
                  <a:cubicBezTo>
                    <a:pt x="248" y="99"/>
                    <a:pt x="248" y="99"/>
                    <a:pt x="248" y="99"/>
                  </a:cubicBezTo>
                  <a:cubicBezTo>
                    <a:pt x="249" y="100"/>
                    <a:pt x="249" y="100"/>
                    <a:pt x="249" y="100"/>
                  </a:cubicBezTo>
                  <a:cubicBezTo>
                    <a:pt x="248" y="100"/>
                    <a:pt x="248" y="100"/>
                    <a:pt x="248" y="100"/>
                  </a:cubicBezTo>
                  <a:cubicBezTo>
                    <a:pt x="248" y="100"/>
                    <a:pt x="248" y="100"/>
                    <a:pt x="248" y="100"/>
                  </a:cubicBezTo>
                  <a:cubicBezTo>
                    <a:pt x="247" y="101"/>
                    <a:pt x="247" y="101"/>
                    <a:pt x="247" y="101"/>
                  </a:cubicBezTo>
                  <a:cubicBezTo>
                    <a:pt x="246" y="102"/>
                    <a:pt x="246" y="102"/>
                    <a:pt x="246" y="102"/>
                  </a:cubicBezTo>
                  <a:cubicBezTo>
                    <a:pt x="246" y="103"/>
                    <a:pt x="246" y="103"/>
                    <a:pt x="246" y="103"/>
                  </a:cubicBezTo>
                  <a:cubicBezTo>
                    <a:pt x="245" y="103"/>
                    <a:pt x="245" y="103"/>
                    <a:pt x="245" y="103"/>
                  </a:cubicBezTo>
                  <a:cubicBezTo>
                    <a:pt x="245" y="103"/>
                    <a:pt x="245" y="103"/>
                    <a:pt x="245" y="103"/>
                  </a:cubicBezTo>
                  <a:cubicBezTo>
                    <a:pt x="243" y="104"/>
                    <a:pt x="243" y="104"/>
                    <a:pt x="243" y="104"/>
                  </a:cubicBezTo>
                  <a:cubicBezTo>
                    <a:pt x="242" y="106"/>
                    <a:pt x="242" y="106"/>
                    <a:pt x="242" y="106"/>
                  </a:cubicBezTo>
                  <a:cubicBezTo>
                    <a:pt x="241" y="106"/>
                    <a:pt x="241" y="106"/>
                    <a:pt x="241" y="106"/>
                  </a:cubicBezTo>
                  <a:cubicBezTo>
                    <a:pt x="241" y="106"/>
                    <a:pt x="241" y="106"/>
                    <a:pt x="241" y="106"/>
                  </a:cubicBezTo>
                  <a:cubicBezTo>
                    <a:pt x="241" y="106"/>
                    <a:pt x="241" y="106"/>
                    <a:pt x="241" y="106"/>
                  </a:cubicBezTo>
                  <a:cubicBezTo>
                    <a:pt x="241" y="107"/>
                    <a:pt x="241" y="107"/>
                    <a:pt x="241" y="107"/>
                  </a:cubicBezTo>
                  <a:cubicBezTo>
                    <a:pt x="239" y="108"/>
                    <a:pt x="239" y="108"/>
                    <a:pt x="239" y="108"/>
                  </a:cubicBezTo>
                  <a:cubicBezTo>
                    <a:pt x="238" y="109"/>
                    <a:pt x="238" y="109"/>
                    <a:pt x="238" y="109"/>
                  </a:cubicBezTo>
                  <a:cubicBezTo>
                    <a:pt x="237" y="110"/>
                    <a:pt x="237" y="110"/>
                    <a:pt x="237" y="110"/>
                  </a:cubicBezTo>
                  <a:cubicBezTo>
                    <a:pt x="236" y="110"/>
                    <a:pt x="236" y="110"/>
                    <a:pt x="236" y="110"/>
                  </a:cubicBezTo>
                  <a:cubicBezTo>
                    <a:pt x="235" y="110"/>
                    <a:pt x="235" y="110"/>
                    <a:pt x="235" y="110"/>
                  </a:cubicBezTo>
                  <a:cubicBezTo>
                    <a:pt x="235" y="109"/>
                    <a:pt x="235" y="109"/>
                    <a:pt x="235" y="109"/>
                  </a:cubicBezTo>
                  <a:cubicBezTo>
                    <a:pt x="234" y="110"/>
                    <a:pt x="234" y="110"/>
                    <a:pt x="234" y="110"/>
                  </a:cubicBezTo>
                  <a:cubicBezTo>
                    <a:pt x="233" y="109"/>
                    <a:pt x="233" y="109"/>
                    <a:pt x="233" y="109"/>
                  </a:cubicBezTo>
                  <a:cubicBezTo>
                    <a:pt x="233" y="108"/>
                    <a:pt x="233" y="108"/>
                    <a:pt x="233" y="108"/>
                  </a:cubicBezTo>
                  <a:cubicBezTo>
                    <a:pt x="233" y="108"/>
                    <a:pt x="233" y="108"/>
                    <a:pt x="233" y="108"/>
                  </a:cubicBezTo>
                  <a:cubicBezTo>
                    <a:pt x="232" y="108"/>
                    <a:pt x="232" y="108"/>
                    <a:pt x="232" y="108"/>
                  </a:cubicBezTo>
                  <a:cubicBezTo>
                    <a:pt x="231" y="108"/>
                    <a:pt x="231" y="108"/>
                    <a:pt x="231" y="108"/>
                  </a:cubicBezTo>
                  <a:cubicBezTo>
                    <a:pt x="230" y="108"/>
                    <a:pt x="230" y="108"/>
                    <a:pt x="230" y="108"/>
                  </a:cubicBezTo>
                  <a:cubicBezTo>
                    <a:pt x="230" y="108"/>
                    <a:pt x="230" y="108"/>
                    <a:pt x="230" y="108"/>
                  </a:cubicBezTo>
                  <a:cubicBezTo>
                    <a:pt x="229" y="108"/>
                    <a:pt x="229" y="108"/>
                    <a:pt x="229" y="108"/>
                  </a:cubicBezTo>
                  <a:cubicBezTo>
                    <a:pt x="229" y="108"/>
                    <a:pt x="229" y="108"/>
                    <a:pt x="229" y="108"/>
                  </a:cubicBezTo>
                  <a:cubicBezTo>
                    <a:pt x="229" y="108"/>
                    <a:pt x="229" y="108"/>
                    <a:pt x="229" y="108"/>
                  </a:cubicBezTo>
                  <a:cubicBezTo>
                    <a:pt x="231" y="108"/>
                    <a:pt x="231" y="108"/>
                    <a:pt x="231" y="108"/>
                  </a:cubicBezTo>
                  <a:cubicBezTo>
                    <a:pt x="231" y="109"/>
                    <a:pt x="231" y="109"/>
                    <a:pt x="231" y="109"/>
                  </a:cubicBezTo>
                  <a:cubicBezTo>
                    <a:pt x="230" y="110"/>
                    <a:pt x="230" y="110"/>
                    <a:pt x="230" y="110"/>
                  </a:cubicBezTo>
                  <a:cubicBezTo>
                    <a:pt x="231" y="110"/>
                    <a:pt x="231" y="110"/>
                    <a:pt x="231" y="110"/>
                  </a:cubicBezTo>
                  <a:cubicBezTo>
                    <a:pt x="231" y="111"/>
                    <a:pt x="231" y="111"/>
                    <a:pt x="231" y="111"/>
                  </a:cubicBezTo>
                  <a:cubicBezTo>
                    <a:pt x="230" y="112"/>
                    <a:pt x="230" y="112"/>
                    <a:pt x="230" y="112"/>
                  </a:cubicBezTo>
                  <a:cubicBezTo>
                    <a:pt x="230" y="112"/>
                    <a:pt x="230" y="112"/>
                    <a:pt x="230" y="112"/>
                  </a:cubicBezTo>
                  <a:cubicBezTo>
                    <a:pt x="229" y="113"/>
                    <a:pt x="229" y="113"/>
                    <a:pt x="229" y="113"/>
                  </a:cubicBezTo>
                  <a:cubicBezTo>
                    <a:pt x="228" y="113"/>
                    <a:pt x="228" y="113"/>
                    <a:pt x="228" y="113"/>
                  </a:cubicBezTo>
                  <a:cubicBezTo>
                    <a:pt x="228" y="113"/>
                    <a:pt x="228" y="113"/>
                    <a:pt x="228" y="113"/>
                  </a:cubicBezTo>
                  <a:cubicBezTo>
                    <a:pt x="227" y="114"/>
                    <a:pt x="227" y="114"/>
                    <a:pt x="227" y="114"/>
                  </a:cubicBezTo>
                  <a:cubicBezTo>
                    <a:pt x="227" y="114"/>
                    <a:pt x="227" y="114"/>
                    <a:pt x="227" y="114"/>
                  </a:cubicBezTo>
                  <a:cubicBezTo>
                    <a:pt x="226" y="114"/>
                    <a:pt x="226" y="114"/>
                    <a:pt x="226" y="114"/>
                  </a:cubicBezTo>
                  <a:cubicBezTo>
                    <a:pt x="226" y="115"/>
                    <a:pt x="226" y="115"/>
                    <a:pt x="226" y="115"/>
                  </a:cubicBezTo>
                  <a:cubicBezTo>
                    <a:pt x="226" y="115"/>
                    <a:pt x="226" y="115"/>
                    <a:pt x="226" y="115"/>
                  </a:cubicBezTo>
                  <a:close/>
                  <a:moveTo>
                    <a:pt x="280" y="119"/>
                  </a:moveTo>
                  <a:cubicBezTo>
                    <a:pt x="279" y="118"/>
                    <a:pt x="279" y="118"/>
                    <a:pt x="279" y="118"/>
                  </a:cubicBezTo>
                  <a:cubicBezTo>
                    <a:pt x="278" y="118"/>
                    <a:pt x="278" y="118"/>
                    <a:pt x="278" y="118"/>
                  </a:cubicBezTo>
                  <a:cubicBezTo>
                    <a:pt x="278" y="117"/>
                    <a:pt x="278" y="117"/>
                    <a:pt x="278" y="117"/>
                  </a:cubicBezTo>
                  <a:cubicBezTo>
                    <a:pt x="277" y="117"/>
                    <a:pt x="277" y="117"/>
                    <a:pt x="277" y="117"/>
                  </a:cubicBezTo>
                  <a:cubicBezTo>
                    <a:pt x="277" y="116"/>
                    <a:pt x="277" y="116"/>
                    <a:pt x="277" y="116"/>
                  </a:cubicBezTo>
                  <a:cubicBezTo>
                    <a:pt x="277" y="115"/>
                    <a:pt x="277" y="115"/>
                    <a:pt x="277" y="115"/>
                  </a:cubicBezTo>
                  <a:cubicBezTo>
                    <a:pt x="278" y="114"/>
                    <a:pt x="278" y="114"/>
                    <a:pt x="278" y="114"/>
                  </a:cubicBezTo>
                  <a:cubicBezTo>
                    <a:pt x="278" y="114"/>
                    <a:pt x="278" y="114"/>
                    <a:pt x="278" y="114"/>
                  </a:cubicBezTo>
                  <a:cubicBezTo>
                    <a:pt x="278" y="113"/>
                    <a:pt x="278" y="113"/>
                    <a:pt x="278" y="113"/>
                  </a:cubicBezTo>
                  <a:cubicBezTo>
                    <a:pt x="278" y="113"/>
                    <a:pt x="278" y="113"/>
                    <a:pt x="278" y="113"/>
                  </a:cubicBezTo>
                  <a:cubicBezTo>
                    <a:pt x="277" y="112"/>
                    <a:pt x="277" y="112"/>
                    <a:pt x="277" y="112"/>
                  </a:cubicBezTo>
                  <a:cubicBezTo>
                    <a:pt x="277" y="112"/>
                    <a:pt x="277" y="112"/>
                    <a:pt x="277" y="112"/>
                  </a:cubicBezTo>
                  <a:cubicBezTo>
                    <a:pt x="277" y="110"/>
                    <a:pt x="277" y="110"/>
                    <a:pt x="277" y="110"/>
                  </a:cubicBezTo>
                  <a:cubicBezTo>
                    <a:pt x="278" y="110"/>
                    <a:pt x="278" y="110"/>
                    <a:pt x="278" y="110"/>
                  </a:cubicBezTo>
                  <a:cubicBezTo>
                    <a:pt x="278" y="110"/>
                    <a:pt x="278" y="110"/>
                    <a:pt x="278" y="110"/>
                  </a:cubicBezTo>
                  <a:cubicBezTo>
                    <a:pt x="278" y="109"/>
                    <a:pt x="278" y="109"/>
                    <a:pt x="278" y="109"/>
                  </a:cubicBezTo>
                  <a:cubicBezTo>
                    <a:pt x="279" y="108"/>
                    <a:pt x="279" y="108"/>
                    <a:pt x="279" y="108"/>
                  </a:cubicBezTo>
                  <a:cubicBezTo>
                    <a:pt x="279" y="107"/>
                    <a:pt x="279" y="107"/>
                    <a:pt x="279" y="107"/>
                  </a:cubicBezTo>
                  <a:cubicBezTo>
                    <a:pt x="280" y="107"/>
                    <a:pt x="280" y="107"/>
                    <a:pt x="280" y="107"/>
                  </a:cubicBezTo>
                  <a:cubicBezTo>
                    <a:pt x="280" y="108"/>
                    <a:pt x="280" y="108"/>
                    <a:pt x="280" y="108"/>
                  </a:cubicBezTo>
                  <a:cubicBezTo>
                    <a:pt x="280" y="108"/>
                    <a:pt x="280" y="108"/>
                    <a:pt x="280" y="108"/>
                  </a:cubicBezTo>
                  <a:cubicBezTo>
                    <a:pt x="282" y="109"/>
                    <a:pt x="282" y="109"/>
                    <a:pt x="282" y="109"/>
                  </a:cubicBezTo>
                  <a:cubicBezTo>
                    <a:pt x="283" y="109"/>
                    <a:pt x="283" y="109"/>
                    <a:pt x="283" y="109"/>
                  </a:cubicBezTo>
                  <a:cubicBezTo>
                    <a:pt x="284" y="110"/>
                    <a:pt x="284" y="110"/>
                    <a:pt x="284" y="110"/>
                  </a:cubicBezTo>
                  <a:cubicBezTo>
                    <a:pt x="284" y="109"/>
                    <a:pt x="284" y="109"/>
                    <a:pt x="284" y="109"/>
                  </a:cubicBezTo>
                  <a:cubicBezTo>
                    <a:pt x="286" y="110"/>
                    <a:pt x="286" y="110"/>
                    <a:pt x="286" y="110"/>
                  </a:cubicBezTo>
                  <a:cubicBezTo>
                    <a:pt x="287" y="110"/>
                    <a:pt x="287" y="110"/>
                    <a:pt x="287" y="110"/>
                  </a:cubicBezTo>
                  <a:cubicBezTo>
                    <a:pt x="287" y="110"/>
                    <a:pt x="287" y="110"/>
                    <a:pt x="287" y="110"/>
                  </a:cubicBezTo>
                  <a:cubicBezTo>
                    <a:pt x="288" y="111"/>
                    <a:pt x="288" y="111"/>
                    <a:pt x="288" y="111"/>
                  </a:cubicBezTo>
                  <a:cubicBezTo>
                    <a:pt x="289" y="112"/>
                    <a:pt x="289" y="112"/>
                    <a:pt x="289" y="112"/>
                  </a:cubicBezTo>
                  <a:cubicBezTo>
                    <a:pt x="289" y="112"/>
                    <a:pt x="289" y="112"/>
                    <a:pt x="289" y="112"/>
                  </a:cubicBezTo>
                  <a:cubicBezTo>
                    <a:pt x="289" y="113"/>
                    <a:pt x="289" y="113"/>
                    <a:pt x="289" y="113"/>
                  </a:cubicBezTo>
                  <a:cubicBezTo>
                    <a:pt x="289" y="114"/>
                    <a:pt x="289" y="114"/>
                    <a:pt x="289" y="114"/>
                  </a:cubicBezTo>
                  <a:cubicBezTo>
                    <a:pt x="290" y="114"/>
                    <a:pt x="290" y="114"/>
                    <a:pt x="290" y="114"/>
                  </a:cubicBezTo>
                  <a:cubicBezTo>
                    <a:pt x="290" y="115"/>
                    <a:pt x="290" y="115"/>
                    <a:pt x="290" y="115"/>
                  </a:cubicBezTo>
                  <a:cubicBezTo>
                    <a:pt x="290" y="115"/>
                    <a:pt x="290" y="115"/>
                    <a:pt x="290" y="115"/>
                  </a:cubicBezTo>
                  <a:cubicBezTo>
                    <a:pt x="290" y="116"/>
                    <a:pt x="290" y="116"/>
                    <a:pt x="290" y="116"/>
                  </a:cubicBezTo>
                  <a:cubicBezTo>
                    <a:pt x="290" y="117"/>
                    <a:pt x="290" y="117"/>
                    <a:pt x="290" y="117"/>
                  </a:cubicBezTo>
                  <a:cubicBezTo>
                    <a:pt x="290" y="117"/>
                    <a:pt x="290" y="117"/>
                    <a:pt x="290" y="117"/>
                  </a:cubicBezTo>
                  <a:cubicBezTo>
                    <a:pt x="290" y="118"/>
                    <a:pt x="290" y="118"/>
                    <a:pt x="290" y="118"/>
                  </a:cubicBezTo>
                  <a:cubicBezTo>
                    <a:pt x="291" y="118"/>
                    <a:pt x="291" y="118"/>
                    <a:pt x="291" y="118"/>
                  </a:cubicBezTo>
                  <a:cubicBezTo>
                    <a:pt x="291" y="119"/>
                    <a:pt x="291" y="119"/>
                    <a:pt x="291" y="119"/>
                  </a:cubicBezTo>
                  <a:cubicBezTo>
                    <a:pt x="290" y="119"/>
                    <a:pt x="290" y="119"/>
                    <a:pt x="290" y="119"/>
                  </a:cubicBezTo>
                  <a:cubicBezTo>
                    <a:pt x="290" y="119"/>
                    <a:pt x="290" y="119"/>
                    <a:pt x="290" y="119"/>
                  </a:cubicBezTo>
                  <a:cubicBezTo>
                    <a:pt x="288" y="119"/>
                    <a:pt x="288" y="119"/>
                    <a:pt x="288" y="119"/>
                  </a:cubicBezTo>
                  <a:cubicBezTo>
                    <a:pt x="288" y="119"/>
                    <a:pt x="288" y="119"/>
                    <a:pt x="288" y="119"/>
                  </a:cubicBezTo>
                  <a:cubicBezTo>
                    <a:pt x="286" y="118"/>
                    <a:pt x="286" y="118"/>
                    <a:pt x="286" y="118"/>
                  </a:cubicBezTo>
                  <a:cubicBezTo>
                    <a:pt x="286" y="118"/>
                    <a:pt x="286" y="118"/>
                    <a:pt x="286" y="118"/>
                  </a:cubicBezTo>
                  <a:cubicBezTo>
                    <a:pt x="285" y="118"/>
                    <a:pt x="285" y="118"/>
                    <a:pt x="285" y="118"/>
                  </a:cubicBezTo>
                  <a:cubicBezTo>
                    <a:pt x="284" y="118"/>
                    <a:pt x="284" y="118"/>
                    <a:pt x="284" y="118"/>
                  </a:cubicBezTo>
                  <a:cubicBezTo>
                    <a:pt x="284" y="117"/>
                    <a:pt x="284" y="117"/>
                    <a:pt x="284" y="117"/>
                  </a:cubicBezTo>
                  <a:cubicBezTo>
                    <a:pt x="282" y="118"/>
                    <a:pt x="282" y="118"/>
                    <a:pt x="282" y="118"/>
                  </a:cubicBezTo>
                  <a:cubicBezTo>
                    <a:pt x="282" y="118"/>
                    <a:pt x="282" y="118"/>
                    <a:pt x="282" y="118"/>
                  </a:cubicBezTo>
                  <a:cubicBezTo>
                    <a:pt x="281" y="119"/>
                    <a:pt x="281" y="119"/>
                    <a:pt x="281" y="119"/>
                  </a:cubicBezTo>
                  <a:cubicBezTo>
                    <a:pt x="280" y="119"/>
                    <a:pt x="280" y="119"/>
                    <a:pt x="280" y="119"/>
                  </a:cubicBezTo>
                  <a:close/>
                  <a:moveTo>
                    <a:pt x="275" y="120"/>
                  </a:moveTo>
                  <a:cubicBezTo>
                    <a:pt x="275" y="119"/>
                    <a:pt x="275" y="119"/>
                    <a:pt x="275" y="119"/>
                  </a:cubicBezTo>
                  <a:cubicBezTo>
                    <a:pt x="275" y="119"/>
                    <a:pt x="275" y="119"/>
                    <a:pt x="275" y="119"/>
                  </a:cubicBezTo>
                  <a:cubicBezTo>
                    <a:pt x="276" y="119"/>
                    <a:pt x="276" y="119"/>
                    <a:pt x="276" y="119"/>
                  </a:cubicBezTo>
                  <a:cubicBezTo>
                    <a:pt x="276" y="119"/>
                    <a:pt x="276" y="119"/>
                    <a:pt x="276" y="119"/>
                  </a:cubicBezTo>
                  <a:cubicBezTo>
                    <a:pt x="275" y="120"/>
                    <a:pt x="275" y="120"/>
                    <a:pt x="275" y="120"/>
                  </a:cubicBezTo>
                  <a:close/>
                  <a:moveTo>
                    <a:pt x="276" y="121"/>
                  </a:moveTo>
                  <a:cubicBezTo>
                    <a:pt x="276" y="120"/>
                    <a:pt x="276" y="120"/>
                    <a:pt x="276" y="120"/>
                  </a:cubicBezTo>
                  <a:cubicBezTo>
                    <a:pt x="276" y="120"/>
                    <a:pt x="276" y="120"/>
                    <a:pt x="276" y="120"/>
                  </a:cubicBezTo>
                  <a:cubicBezTo>
                    <a:pt x="277" y="120"/>
                    <a:pt x="277" y="120"/>
                    <a:pt x="277" y="120"/>
                  </a:cubicBezTo>
                  <a:cubicBezTo>
                    <a:pt x="277" y="120"/>
                    <a:pt x="277" y="120"/>
                    <a:pt x="277" y="120"/>
                  </a:cubicBezTo>
                  <a:cubicBezTo>
                    <a:pt x="276" y="121"/>
                    <a:pt x="276" y="121"/>
                    <a:pt x="276" y="121"/>
                  </a:cubicBezTo>
                  <a:close/>
                  <a:moveTo>
                    <a:pt x="279" y="121"/>
                  </a:moveTo>
                  <a:cubicBezTo>
                    <a:pt x="278" y="120"/>
                    <a:pt x="278" y="120"/>
                    <a:pt x="278" y="120"/>
                  </a:cubicBezTo>
                  <a:cubicBezTo>
                    <a:pt x="278" y="120"/>
                    <a:pt x="278" y="120"/>
                    <a:pt x="278" y="120"/>
                  </a:cubicBezTo>
                  <a:cubicBezTo>
                    <a:pt x="278" y="120"/>
                    <a:pt x="278" y="120"/>
                    <a:pt x="278" y="120"/>
                  </a:cubicBezTo>
                  <a:cubicBezTo>
                    <a:pt x="279" y="120"/>
                    <a:pt x="279" y="120"/>
                    <a:pt x="279" y="120"/>
                  </a:cubicBezTo>
                  <a:cubicBezTo>
                    <a:pt x="279" y="121"/>
                    <a:pt x="279" y="121"/>
                    <a:pt x="279" y="121"/>
                  </a:cubicBezTo>
                  <a:close/>
                  <a:moveTo>
                    <a:pt x="224" y="138"/>
                  </a:moveTo>
                  <a:cubicBezTo>
                    <a:pt x="224" y="137"/>
                    <a:pt x="224" y="137"/>
                    <a:pt x="224" y="137"/>
                  </a:cubicBezTo>
                  <a:cubicBezTo>
                    <a:pt x="224" y="137"/>
                    <a:pt x="224" y="137"/>
                    <a:pt x="224" y="137"/>
                  </a:cubicBezTo>
                  <a:cubicBezTo>
                    <a:pt x="224" y="137"/>
                    <a:pt x="224" y="137"/>
                    <a:pt x="224" y="137"/>
                  </a:cubicBezTo>
                  <a:cubicBezTo>
                    <a:pt x="225" y="137"/>
                    <a:pt x="225" y="137"/>
                    <a:pt x="225" y="137"/>
                  </a:cubicBezTo>
                  <a:cubicBezTo>
                    <a:pt x="225" y="137"/>
                    <a:pt x="225" y="137"/>
                    <a:pt x="225" y="137"/>
                  </a:cubicBezTo>
                  <a:cubicBezTo>
                    <a:pt x="224" y="137"/>
                    <a:pt x="224" y="137"/>
                    <a:pt x="224" y="137"/>
                  </a:cubicBezTo>
                  <a:cubicBezTo>
                    <a:pt x="224" y="138"/>
                    <a:pt x="224" y="138"/>
                    <a:pt x="224" y="138"/>
                  </a:cubicBezTo>
                  <a:close/>
                  <a:moveTo>
                    <a:pt x="226" y="142"/>
                  </a:moveTo>
                  <a:cubicBezTo>
                    <a:pt x="226" y="143"/>
                    <a:pt x="226" y="143"/>
                    <a:pt x="226" y="143"/>
                  </a:cubicBezTo>
                  <a:cubicBezTo>
                    <a:pt x="227" y="142"/>
                    <a:pt x="227" y="142"/>
                    <a:pt x="227" y="142"/>
                  </a:cubicBezTo>
                  <a:cubicBezTo>
                    <a:pt x="227" y="142"/>
                    <a:pt x="227" y="142"/>
                    <a:pt x="227" y="142"/>
                  </a:cubicBezTo>
                  <a:cubicBezTo>
                    <a:pt x="227" y="141"/>
                    <a:pt x="227" y="141"/>
                    <a:pt x="227" y="141"/>
                  </a:cubicBezTo>
                  <a:cubicBezTo>
                    <a:pt x="227" y="141"/>
                    <a:pt x="227" y="141"/>
                    <a:pt x="227" y="141"/>
                  </a:cubicBezTo>
                  <a:cubicBezTo>
                    <a:pt x="226" y="142"/>
                    <a:pt x="226" y="142"/>
                    <a:pt x="226" y="142"/>
                  </a:cubicBezTo>
                  <a:close/>
                  <a:moveTo>
                    <a:pt x="226" y="142"/>
                  </a:moveTo>
                  <a:cubicBezTo>
                    <a:pt x="225" y="142"/>
                    <a:pt x="225" y="142"/>
                    <a:pt x="225" y="142"/>
                  </a:cubicBezTo>
                  <a:cubicBezTo>
                    <a:pt x="226" y="143"/>
                    <a:pt x="226" y="143"/>
                    <a:pt x="226" y="143"/>
                  </a:cubicBezTo>
                  <a:cubicBezTo>
                    <a:pt x="226" y="143"/>
                    <a:pt x="226" y="143"/>
                    <a:pt x="226" y="143"/>
                  </a:cubicBezTo>
                  <a:cubicBezTo>
                    <a:pt x="226" y="143"/>
                    <a:pt x="226" y="143"/>
                    <a:pt x="226" y="143"/>
                  </a:cubicBezTo>
                  <a:cubicBezTo>
                    <a:pt x="226" y="143"/>
                    <a:pt x="226" y="143"/>
                    <a:pt x="226" y="143"/>
                  </a:cubicBezTo>
                  <a:cubicBezTo>
                    <a:pt x="226" y="142"/>
                    <a:pt x="226" y="142"/>
                    <a:pt x="226" y="142"/>
                  </a:cubicBezTo>
                  <a:cubicBezTo>
                    <a:pt x="226" y="141"/>
                    <a:pt x="226" y="141"/>
                    <a:pt x="226" y="141"/>
                  </a:cubicBezTo>
                  <a:cubicBezTo>
                    <a:pt x="226" y="142"/>
                    <a:pt x="226" y="142"/>
                    <a:pt x="226" y="142"/>
                  </a:cubicBezTo>
                  <a:close/>
                  <a:moveTo>
                    <a:pt x="243" y="139"/>
                  </a:moveTo>
                  <a:cubicBezTo>
                    <a:pt x="242" y="139"/>
                    <a:pt x="242" y="139"/>
                    <a:pt x="242" y="139"/>
                  </a:cubicBezTo>
                  <a:cubicBezTo>
                    <a:pt x="242" y="138"/>
                    <a:pt x="242" y="138"/>
                    <a:pt x="242" y="138"/>
                  </a:cubicBezTo>
                  <a:cubicBezTo>
                    <a:pt x="241" y="138"/>
                    <a:pt x="241" y="138"/>
                    <a:pt x="241" y="138"/>
                  </a:cubicBezTo>
                  <a:cubicBezTo>
                    <a:pt x="241" y="138"/>
                    <a:pt x="241" y="138"/>
                    <a:pt x="241" y="138"/>
                  </a:cubicBezTo>
                  <a:cubicBezTo>
                    <a:pt x="241" y="138"/>
                    <a:pt x="241" y="138"/>
                    <a:pt x="241" y="138"/>
                  </a:cubicBezTo>
                  <a:cubicBezTo>
                    <a:pt x="240" y="138"/>
                    <a:pt x="240" y="138"/>
                    <a:pt x="240" y="138"/>
                  </a:cubicBezTo>
                  <a:cubicBezTo>
                    <a:pt x="240" y="137"/>
                    <a:pt x="240" y="137"/>
                    <a:pt x="240" y="137"/>
                  </a:cubicBezTo>
                  <a:cubicBezTo>
                    <a:pt x="241" y="137"/>
                    <a:pt x="241" y="137"/>
                    <a:pt x="241" y="137"/>
                  </a:cubicBezTo>
                  <a:cubicBezTo>
                    <a:pt x="241" y="137"/>
                    <a:pt x="241" y="137"/>
                    <a:pt x="241" y="137"/>
                  </a:cubicBezTo>
                  <a:cubicBezTo>
                    <a:pt x="242" y="137"/>
                    <a:pt x="242" y="137"/>
                    <a:pt x="242" y="137"/>
                  </a:cubicBezTo>
                  <a:cubicBezTo>
                    <a:pt x="242" y="137"/>
                    <a:pt x="242" y="137"/>
                    <a:pt x="242" y="137"/>
                  </a:cubicBezTo>
                  <a:cubicBezTo>
                    <a:pt x="243" y="138"/>
                    <a:pt x="243" y="138"/>
                    <a:pt x="243" y="138"/>
                  </a:cubicBezTo>
                  <a:cubicBezTo>
                    <a:pt x="243" y="138"/>
                    <a:pt x="243" y="138"/>
                    <a:pt x="243" y="138"/>
                  </a:cubicBezTo>
                  <a:cubicBezTo>
                    <a:pt x="243" y="139"/>
                    <a:pt x="243" y="139"/>
                    <a:pt x="243" y="139"/>
                  </a:cubicBezTo>
                  <a:cubicBezTo>
                    <a:pt x="243" y="139"/>
                    <a:pt x="243" y="139"/>
                    <a:pt x="243" y="139"/>
                  </a:cubicBezTo>
                  <a:close/>
                  <a:moveTo>
                    <a:pt x="252" y="142"/>
                  </a:moveTo>
                  <a:cubicBezTo>
                    <a:pt x="252" y="142"/>
                    <a:pt x="252" y="142"/>
                    <a:pt x="252" y="142"/>
                  </a:cubicBezTo>
                  <a:cubicBezTo>
                    <a:pt x="251" y="142"/>
                    <a:pt x="251" y="142"/>
                    <a:pt x="251" y="142"/>
                  </a:cubicBezTo>
                  <a:cubicBezTo>
                    <a:pt x="252" y="142"/>
                    <a:pt x="252" y="142"/>
                    <a:pt x="252" y="142"/>
                  </a:cubicBezTo>
                  <a:cubicBezTo>
                    <a:pt x="252" y="142"/>
                    <a:pt x="252" y="142"/>
                    <a:pt x="252" y="142"/>
                  </a:cubicBezTo>
                  <a:cubicBezTo>
                    <a:pt x="253" y="142"/>
                    <a:pt x="253" y="142"/>
                    <a:pt x="253" y="142"/>
                  </a:cubicBezTo>
                  <a:cubicBezTo>
                    <a:pt x="252" y="142"/>
                    <a:pt x="252" y="142"/>
                    <a:pt x="252" y="142"/>
                  </a:cubicBezTo>
                  <a:close/>
                  <a:moveTo>
                    <a:pt x="253" y="142"/>
                  </a:moveTo>
                  <a:cubicBezTo>
                    <a:pt x="254" y="143"/>
                    <a:pt x="254" y="143"/>
                    <a:pt x="254" y="143"/>
                  </a:cubicBezTo>
                  <a:cubicBezTo>
                    <a:pt x="254" y="142"/>
                    <a:pt x="254" y="142"/>
                    <a:pt x="254" y="142"/>
                  </a:cubicBezTo>
                  <a:cubicBezTo>
                    <a:pt x="253" y="142"/>
                    <a:pt x="253" y="142"/>
                    <a:pt x="253" y="142"/>
                  </a:cubicBezTo>
                  <a:close/>
                  <a:moveTo>
                    <a:pt x="255" y="143"/>
                  </a:moveTo>
                  <a:cubicBezTo>
                    <a:pt x="255" y="143"/>
                    <a:pt x="255" y="143"/>
                    <a:pt x="255" y="143"/>
                  </a:cubicBezTo>
                  <a:cubicBezTo>
                    <a:pt x="256" y="143"/>
                    <a:pt x="256" y="143"/>
                    <a:pt x="256" y="143"/>
                  </a:cubicBezTo>
                  <a:cubicBezTo>
                    <a:pt x="256" y="143"/>
                    <a:pt x="256" y="143"/>
                    <a:pt x="256" y="143"/>
                  </a:cubicBezTo>
                  <a:cubicBezTo>
                    <a:pt x="256" y="143"/>
                    <a:pt x="256" y="143"/>
                    <a:pt x="256" y="143"/>
                  </a:cubicBezTo>
                  <a:cubicBezTo>
                    <a:pt x="255" y="143"/>
                    <a:pt x="255" y="143"/>
                    <a:pt x="255" y="143"/>
                  </a:cubicBezTo>
                  <a:cubicBezTo>
                    <a:pt x="255" y="142"/>
                    <a:pt x="255" y="142"/>
                    <a:pt x="255" y="142"/>
                  </a:cubicBezTo>
                  <a:cubicBezTo>
                    <a:pt x="255" y="142"/>
                    <a:pt x="255" y="142"/>
                    <a:pt x="255" y="142"/>
                  </a:cubicBezTo>
                  <a:cubicBezTo>
                    <a:pt x="254" y="143"/>
                    <a:pt x="254" y="143"/>
                    <a:pt x="254" y="143"/>
                  </a:cubicBezTo>
                  <a:cubicBezTo>
                    <a:pt x="255" y="143"/>
                    <a:pt x="255" y="143"/>
                    <a:pt x="255" y="143"/>
                  </a:cubicBezTo>
                  <a:close/>
                  <a:moveTo>
                    <a:pt x="265" y="155"/>
                  </a:moveTo>
                  <a:cubicBezTo>
                    <a:pt x="265" y="155"/>
                    <a:pt x="265" y="155"/>
                    <a:pt x="265" y="155"/>
                  </a:cubicBezTo>
                  <a:cubicBezTo>
                    <a:pt x="265" y="155"/>
                    <a:pt x="265" y="155"/>
                    <a:pt x="265" y="155"/>
                  </a:cubicBezTo>
                  <a:cubicBezTo>
                    <a:pt x="265" y="154"/>
                    <a:pt x="265" y="154"/>
                    <a:pt x="265" y="154"/>
                  </a:cubicBezTo>
                  <a:cubicBezTo>
                    <a:pt x="265" y="154"/>
                    <a:pt x="265" y="154"/>
                    <a:pt x="265" y="154"/>
                  </a:cubicBezTo>
                  <a:cubicBezTo>
                    <a:pt x="266" y="154"/>
                    <a:pt x="266" y="154"/>
                    <a:pt x="266" y="154"/>
                  </a:cubicBezTo>
                  <a:cubicBezTo>
                    <a:pt x="266" y="155"/>
                    <a:pt x="266" y="155"/>
                    <a:pt x="266" y="155"/>
                  </a:cubicBezTo>
                  <a:cubicBezTo>
                    <a:pt x="266" y="155"/>
                    <a:pt x="266" y="155"/>
                    <a:pt x="266" y="155"/>
                  </a:cubicBezTo>
                  <a:cubicBezTo>
                    <a:pt x="265" y="155"/>
                    <a:pt x="265" y="155"/>
                    <a:pt x="265" y="155"/>
                  </a:cubicBezTo>
                  <a:close/>
                  <a:moveTo>
                    <a:pt x="264" y="158"/>
                  </a:moveTo>
                  <a:cubicBezTo>
                    <a:pt x="264" y="157"/>
                    <a:pt x="264" y="157"/>
                    <a:pt x="264" y="157"/>
                  </a:cubicBezTo>
                  <a:cubicBezTo>
                    <a:pt x="264" y="156"/>
                    <a:pt x="264" y="156"/>
                    <a:pt x="264" y="156"/>
                  </a:cubicBezTo>
                  <a:cubicBezTo>
                    <a:pt x="264" y="156"/>
                    <a:pt x="264" y="156"/>
                    <a:pt x="264" y="156"/>
                  </a:cubicBezTo>
                  <a:cubicBezTo>
                    <a:pt x="265" y="156"/>
                    <a:pt x="265" y="156"/>
                    <a:pt x="265" y="156"/>
                  </a:cubicBezTo>
                  <a:cubicBezTo>
                    <a:pt x="265" y="157"/>
                    <a:pt x="265" y="157"/>
                    <a:pt x="265" y="157"/>
                  </a:cubicBezTo>
                  <a:cubicBezTo>
                    <a:pt x="265" y="157"/>
                    <a:pt x="265" y="157"/>
                    <a:pt x="265" y="157"/>
                  </a:cubicBezTo>
                  <a:cubicBezTo>
                    <a:pt x="264" y="158"/>
                    <a:pt x="264" y="158"/>
                    <a:pt x="264" y="158"/>
                  </a:cubicBezTo>
                  <a:cubicBezTo>
                    <a:pt x="264" y="158"/>
                    <a:pt x="264" y="158"/>
                    <a:pt x="264" y="158"/>
                  </a:cubicBezTo>
                  <a:close/>
                  <a:moveTo>
                    <a:pt x="258" y="146"/>
                  </a:moveTo>
                  <a:cubicBezTo>
                    <a:pt x="258" y="145"/>
                    <a:pt x="258" y="145"/>
                    <a:pt x="258" y="145"/>
                  </a:cubicBezTo>
                  <a:cubicBezTo>
                    <a:pt x="258" y="145"/>
                    <a:pt x="258" y="145"/>
                    <a:pt x="258" y="145"/>
                  </a:cubicBezTo>
                  <a:cubicBezTo>
                    <a:pt x="258" y="146"/>
                    <a:pt x="258" y="146"/>
                    <a:pt x="258" y="146"/>
                  </a:cubicBezTo>
                  <a:close/>
                  <a:moveTo>
                    <a:pt x="257" y="146"/>
                  </a:moveTo>
                  <a:cubicBezTo>
                    <a:pt x="256" y="145"/>
                    <a:pt x="256" y="145"/>
                    <a:pt x="256" y="145"/>
                  </a:cubicBezTo>
                  <a:cubicBezTo>
                    <a:pt x="257" y="145"/>
                    <a:pt x="257" y="145"/>
                    <a:pt x="257" y="145"/>
                  </a:cubicBezTo>
                  <a:cubicBezTo>
                    <a:pt x="257" y="146"/>
                    <a:pt x="257" y="146"/>
                    <a:pt x="257" y="146"/>
                  </a:cubicBezTo>
                  <a:cubicBezTo>
                    <a:pt x="257" y="146"/>
                    <a:pt x="257" y="146"/>
                    <a:pt x="257" y="146"/>
                  </a:cubicBezTo>
                  <a:close/>
                  <a:moveTo>
                    <a:pt x="257" y="146"/>
                  </a:moveTo>
                  <a:cubicBezTo>
                    <a:pt x="257" y="147"/>
                    <a:pt x="257" y="147"/>
                    <a:pt x="257" y="147"/>
                  </a:cubicBezTo>
                  <a:cubicBezTo>
                    <a:pt x="258" y="147"/>
                    <a:pt x="258" y="147"/>
                    <a:pt x="258" y="147"/>
                  </a:cubicBezTo>
                  <a:cubicBezTo>
                    <a:pt x="258" y="147"/>
                    <a:pt x="258" y="147"/>
                    <a:pt x="258" y="147"/>
                  </a:cubicBezTo>
                  <a:cubicBezTo>
                    <a:pt x="258" y="146"/>
                    <a:pt x="258" y="146"/>
                    <a:pt x="258" y="146"/>
                  </a:cubicBezTo>
                  <a:cubicBezTo>
                    <a:pt x="258" y="146"/>
                    <a:pt x="258" y="146"/>
                    <a:pt x="258" y="146"/>
                  </a:cubicBezTo>
                  <a:cubicBezTo>
                    <a:pt x="257" y="146"/>
                    <a:pt x="257" y="146"/>
                    <a:pt x="257" y="146"/>
                  </a:cubicBezTo>
                  <a:cubicBezTo>
                    <a:pt x="257" y="146"/>
                    <a:pt x="257" y="146"/>
                    <a:pt x="257" y="146"/>
                  </a:cubicBezTo>
                  <a:close/>
                  <a:moveTo>
                    <a:pt x="263" y="144"/>
                  </a:moveTo>
                  <a:cubicBezTo>
                    <a:pt x="263" y="144"/>
                    <a:pt x="263" y="144"/>
                    <a:pt x="263" y="144"/>
                  </a:cubicBezTo>
                  <a:cubicBezTo>
                    <a:pt x="264" y="145"/>
                    <a:pt x="264" y="145"/>
                    <a:pt x="264" y="145"/>
                  </a:cubicBezTo>
                  <a:cubicBezTo>
                    <a:pt x="264" y="145"/>
                    <a:pt x="264" y="145"/>
                    <a:pt x="264" y="145"/>
                  </a:cubicBezTo>
                  <a:cubicBezTo>
                    <a:pt x="264" y="145"/>
                    <a:pt x="264" y="145"/>
                    <a:pt x="264" y="145"/>
                  </a:cubicBezTo>
                  <a:cubicBezTo>
                    <a:pt x="264" y="146"/>
                    <a:pt x="264" y="146"/>
                    <a:pt x="264" y="146"/>
                  </a:cubicBezTo>
                  <a:cubicBezTo>
                    <a:pt x="264" y="146"/>
                    <a:pt x="264" y="146"/>
                    <a:pt x="264" y="146"/>
                  </a:cubicBezTo>
                  <a:cubicBezTo>
                    <a:pt x="264" y="145"/>
                    <a:pt x="264" y="145"/>
                    <a:pt x="264" y="145"/>
                  </a:cubicBezTo>
                  <a:cubicBezTo>
                    <a:pt x="265" y="145"/>
                    <a:pt x="265" y="145"/>
                    <a:pt x="265" y="145"/>
                  </a:cubicBezTo>
                  <a:cubicBezTo>
                    <a:pt x="266" y="145"/>
                    <a:pt x="266" y="145"/>
                    <a:pt x="266" y="145"/>
                  </a:cubicBezTo>
                  <a:cubicBezTo>
                    <a:pt x="266" y="145"/>
                    <a:pt x="266" y="145"/>
                    <a:pt x="266" y="145"/>
                  </a:cubicBezTo>
                  <a:cubicBezTo>
                    <a:pt x="266" y="145"/>
                    <a:pt x="266" y="145"/>
                    <a:pt x="266" y="145"/>
                  </a:cubicBezTo>
                  <a:cubicBezTo>
                    <a:pt x="266" y="144"/>
                    <a:pt x="266" y="144"/>
                    <a:pt x="266" y="144"/>
                  </a:cubicBezTo>
                  <a:cubicBezTo>
                    <a:pt x="265" y="144"/>
                    <a:pt x="265" y="144"/>
                    <a:pt x="265" y="144"/>
                  </a:cubicBezTo>
                  <a:cubicBezTo>
                    <a:pt x="264" y="144"/>
                    <a:pt x="264" y="144"/>
                    <a:pt x="264" y="144"/>
                  </a:cubicBezTo>
                  <a:cubicBezTo>
                    <a:pt x="264" y="143"/>
                    <a:pt x="264" y="143"/>
                    <a:pt x="264" y="143"/>
                  </a:cubicBezTo>
                  <a:cubicBezTo>
                    <a:pt x="263" y="144"/>
                    <a:pt x="263" y="144"/>
                    <a:pt x="263" y="144"/>
                  </a:cubicBezTo>
                  <a:cubicBezTo>
                    <a:pt x="263" y="144"/>
                    <a:pt x="263" y="144"/>
                    <a:pt x="263" y="144"/>
                  </a:cubicBezTo>
                  <a:close/>
                  <a:moveTo>
                    <a:pt x="273" y="144"/>
                  </a:moveTo>
                  <a:cubicBezTo>
                    <a:pt x="273" y="143"/>
                    <a:pt x="273" y="143"/>
                    <a:pt x="273" y="143"/>
                  </a:cubicBezTo>
                  <a:cubicBezTo>
                    <a:pt x="273" y="143"/>
                    <a:pt x="273" y="143"/>
                    <a:pt x="273" y="143"/>
                  </a:cubicBezTo>
                  <a:cubicBezTo>
                    <a:pt x="273" y="144"/>
                    <a:pt x="273" y="144"/>
                    <a:pt x="273" y="144"/>
                  </a:cubicBezTo>
                  <a:cubicBezTo>
                    <a:pt x="273" y="144"/>
                    <a:pt x="273" y="144"/>
                    <a:pt x="273" y="144"/>
                  </a:cubicBezTo>
                  <a:close/>
                  <a:moveTo>
                    <a:pt x="269" y="147"/>
                  </a:moveTo>
                  <a:cubicBezTo>
                    <a:pt x="270" y="147"/>
                    <a:pt x="270" y="147"/>
                    <a:pt x="270" y="147"/>
                  </a:cubicBezTo>
                  <a:cubicBezTo>
                    <a:pt x="270" y="146"/>
                    <a:pt x="270" y="146"/>
                    <a:pt x="270" y="146"/>
                  </a:cubicBezTo>
                  <a:cubicBezTo>
                    <a:pt x="271" y="146"/>
                    <a:pt x="271" y="146"/>
                    <a:pt x="271" y="146"/>
                  </a:cubicBezTo>
                  <a:cubicBezTo>
                    <a:pt x="271" y="146"/>
                    <a:pt x="271" y="146"/>
                    <a:pt x="271" y="146"/>
                  </a:cubicBezTo>
                  <a:cubicBezTo>
                    <a:pt x="272" y="146"/>
                    <a:pt x="272" y="146"/>
                    <a:pt x="272" y="146"/>
                  </a:cubicBezTo>
                  <a:cubicBezTo>
                    <a:pt x="272" y="146"/>
                    <a:pt x="272" y="146"/>
                    <a:pt x="272" y="146"/>
                  </a:cubicBezTo>
                  <a:cubicBezTo>
                    <a:pt x="272" y="146"/>
                    <a:pt x="272" y="146"/>
                    <a:pt x="272" y="146"/>
                  </a:cubicBezTo>
                  <a:cubicBezTo>
                    <a:pt x="271" y="147"/>
                    <a:pt x="271" y="147"/>
                    <a:pt x="271" y="147"/>
                  </a:cubicBezTo>
                  <a:cubicBezTo>
                    <a:pt x="270" y="147"/>
                    <a:pt x="270" y="147"/>
                    <a:pt x="270" y="147"/>
                  </a:cubicBezTo>
                  <a:cubicBezTo>
                    <a:pt x="270" y="147"/>
                    <a:pt x="270" y="147"/>
                    <a:pt x="270" y="147"/>
                  </a:cubicBezTo>
                  <a:cubicBezTo>
                    <a:pt x="269" y="147"/>
                    <a:pt x="269" y="147"/>
                    <a:pt x="269" y="147"/>
                  </a:cubicBezTo>
                  <a:close/>
                  <a:moveTo>
                    <a:pt x="266" y="152"/>
                  </a:moveTo>
                  <a:cubicBezTo>
                    <a:pt x="268" y="151"/>
                    <a:pt x="268" y="151"/>
                    <a:pt x="268" y="151"/>
                  </a:cubicBezTo>
                  <a:cubicBezTo>
                    <a:pt x="268" y="150"/>
                    <a:pt x="268" y="150"/>
                    <a:pt x="268" y="150"/>
                  </a:cubicBezTo>
                  <a:cubicBezTo>
                    <a:pt x="268" y="150"/>
                    <a:pt x="268" y="150"/>
                    <a:pt x="268" y="150"/>
                  </a:cubicBezTo>
                  <a:cubicBezTo>
                    <a:pt x="269" y="150"/>
                    <a:pt x="269" y="150"/>
                    <a:pt x="269" y="150"/>
                  </a:cubicBezTo>
                  <a:cubicBezTo>
                    <a:pt x="270" y="149"/>
                    <a:pt x="270" y="149"/>
                    <a:pt x="270" y="149"/>
                  </a:cubicBezTo>
                  <a:cubicBezTo>
                    <a:pt x="270" y="148"/>
                    <a:pt x="270" y="148"/>
                    <a:pt x="270" y="148"/>
                  </a:cubicBezTo>
                  <a:cubicBezTo>
                    <a:pt x="269" y="148"/>
                    <a:pt x="269" y="148"/>
                    <a:pt x="269" y="148"/>
                  </a:cubicBezTo>
                  <a:cubicBezTo>
                    <a:pt x="269" y="148"/>
                    <a:pt x="269" y="148"/>
                    <a:pt x="269" y="148"/>
                  </a:cubicBezTo>
                  <a:cubicBezTo>
                    <a:pt x="269" y="149"/>
                    <a:pt x="269" y="149"/>
                    <a:pt x="269" y="149"/>
                  </a:cubicBezTo>
                  <a:cubicBezTo>
                    <a:pt x="268" y="149"/>
                    <a:pt x="268" y="149"/>
                    <a:pt x="268" y="149"/>
                  </a:cubicBezTo>
                  <a:cubicBezTo>
                    <a:pt x="267" y="150"/>
                    <a:pt x="267" y="150"/>
                    <a:pt x="267" y="150"/>
                  </a:cubicBezTo>
                  <a:cubicBezTo>
                    <a:pt x="267" y="150"/>
                    <a:pt x="267" y="150"/>
                    <a:pt x="267" y="150"/>
                  </a:cubicBezTo>
                  <a:cubicBezTo>
                    <a:pt x="266" y="150"/>
                    <a:pt x="266" y="150"/>
                    <a:pt x="266" y="150"/>
                  </a:cubicBezTo>
                  <a:cubicBezTo>
                    <a:pt x="265" y="150"/>
                    <a:pt x="265" y="150"/>
                    <a:pt x="265" y="150"/>
                  </a:cubicBezTo>
                  <a:cubicBezTo>
                    <a:pt x="265" y="151"/>
                    <a:pt x="265" y="151"/>
                    <a:pt x="265" y="151"/>
                  </a:cubicBezTo>
                  <a:cubicBezTo>
                    <a:pt x="264" y="151"/>
                    <a:pt x="264" y="151"/>
                    <a:pt x="264" y="151"/>
                  </a:cubicBezTo>
                  <a:cubicBezTo>
                    <a:pt x="264" y="152"/>
                    <a:pt x="264" y="152"/>
                    <a:pt x="264" y="152"/>
                  </a:cubicBezTo>
                  <a:cubicBezTo>
                    <a:pt x="265" y="152"/>
                    <a:pt x="265" y="152"/>
                    <a:pt x="265" y="152"/>
                  </a:cubicBezTo>
                  <a:cubicBezTo>
                    <a:pt x="265" y="152"/>
                    <a:pt x="265" y="152"/>
                    <a:pt x="265" y="152"/>
                  </a:cubicBezTo>
                  <a:cubicBezTo>
                    <a:pt x="266" y="152"/>
                    <a:pt x="266" y="152"/>
                    <a:pt x="266" y="152"/>
                  </a:cubicBezTo>
                  <a:close/>
                  <a:moveTo>
                    <a:pt x="273" y="152"/>
                  </a:moveTo>
                  <a:cubicBezTo>
                    <a:pt x="273" y="150"/>
                    <a:pt x="273" y="150"/>
                    <a:pt x="273" y="150"/>
                  </a:cubicBezTo>
                  <a:cubicBezTo>
                    <a:pt x="273" y="150"/>
                    <a:pt x="273" y="150"/>
                    <a:pt x="273" y="150"/>
                  </a:cubicBezTo>
                  <a:cubicBezTo>
                    <a:pt x="274" y="149"/>
                    <a:pt x="274" y="149"/>
                    <a:pt x="274" y="149"/>
                  </a:cubicBezTo>
                  <a:cubicBezTo>
                    <a:pt x="274" y="149"/>
                    <a:pt x="274" y="149"/>
                    <a:pt x="274" y="149"/>
                  </a:cubicBezTo>
                  <a:cubicBezTo>
                    <a:pt x="275" y="149"/>
                    <a:pt x="275" y="149"/>
                    <a:pt x="275" y="149"/>
                  </a:cubicBezTo>
                  <a:cubicBezTo>
                    <a:pt x="275" y="150"/>
                    <a:pt x="275" y="150"/>
                    <a:pt x="275" y="150"/>
                  </a:cubicBezTo>
                  <a:cubicBezTo>
                    <a:pt x="275" y="151"/>
                    <a:pt x="275" y="151"/>
                    <a:pt x="275" y="151"/>
                  </a:cubicBezTo>
                  <a:cubicBezTo>
                    <a:pt x="274" y="151"/>
                    <a:pt x="274" y="151"/>
                    <a:pt x="274" y="151"/>
                  </a:cubicBezTo>
                  <a:cubicBezTo>
                    <a:pt x="274" y="152"/>
                    <a:pt x="274" y="152"/>
                    <a:pt x="274" y="152"/>
                  </a:cubicBezTo>
                  <a:cubicBezTo>
                    <a:pt x="273" y="152"/>
                    <a:pt x="273" y="152"/>
                    <a:pt x="273" y="152"/>
                  </a:cubicBezTo>
                  <a:close/>
                  <a:moveTo>
                    <a:pt x="279" y="158"/>
                  </a:moveTo>
                  <a:cubicBezTo>
                    <a:pt x="279" y="157"/>
                    <a:pt x="279" y="157"/>
                    <a:pt x="279" y="157"/>
                  </a:cubicBezTo>
                  <a:cubicBezTo>
                    <a:pt x="279" y="156"/>
                    <a:pt x="279" y="156"/>
                    <a:pt x="279" y="156"/>
                  </a:cubicBezTo>
                  <a:cubicBezTo>
                    <a:pt x="278" y="155"/>
                    <a:pt x="278" y="155"/>
                    <a:pt x="278" y="155"/>
                  </a:cubicBezTo>
                  <a:cubicBezTo>
                    <a:pt x="278" y="155"/>
                    <a:pt x="278" y="155"/>
                    <a:pt x="278" y="155"/>
                  </a:cubicBezTo>
                  <a:cubicBezTo>
                    <a:pt x="278" y="156"/>
                    <a:pt x="278" y="156"/>
                    <a:pt x="278" y="156"/>
                  </a:cubicBezTo>
                  <a:cubicBezTo>
                    <a:pt x="278" y="157"/>
                    <a:pt x="278" y="157"/>
                    <a:pt x="278" y="157"/>
                  </a:cubicBezTo>
                  <a:cubicBezTo>
                    <a:pt x="278" y="158"/>
                    <a:pt x="278" y="158"/>
                    <a:pt x="278" y="158"/>
                  </a:cubicBezTo>
                  <a:cubicBezTo>
                    <a:pt x="278" y="158"/>
                    <a:pt x="278" y="158"/>
                    <a:pt x="278" y="158"/>
                  </a:cubicBezTo>
                  <a:cubicBezTo>
                    <a:pt x="278" y="158"/>
                    <a:pt x="278" y="158"/>
                    <a:pt x="278" y="158"/>
                  </a:cubicBezTo>
                  <a:cubicBezTo>
                    <a:pt x="279" y="158"/>
                    <a:pt x="279" y="158"/>
                    <a:pt x="279" y="158"/>
                  </a:cubicBezTo>
                  <a:cubicBezTo>
                    <a:pt x="279" y="158"/>
                    <a:pt x="279" y="158"/>
                    <a:pt x="279" y="158"/>
                  </a:cubicBezTo>
                  <a:close/>
                  <a:moveTo>
                    <a:pt x="280" y="157"/>
                  </a:moveTo>
                  <a:cubicBezTo>
                    <a:pt x="279" y="157"/>
                    <a:pt x="279" y="157"/>
                    <a:pt x="279" y="157"/>
                  </a:cubicBezTo>
                  <a:cubicBezTo>
                    <a:pt x="280" y="156"/>
                    <a:pt x="280" y="156"/>
                    <a:pt x="280" y="156"/>
                  </a:cubicBezTo>
                  <a:cubicBezTo>
                    <a:pt x="280" y="157"/>
                    <a:pt x="280" y="157"/>
                    <a:pt x="280" y="157"/>
                  </a:cubicBezTo>
                  <a:cubicBezTo>
                    <a:pt x="280" y="157"/>
                    <a:pt x="280" y="157"/>
                    <a:pt x="280" y="157"/>
                  </a:cubicBezTo>
                  <a:cubicBezTo>
                    <a:pt x="280" y="158"/>
                    <a:pt x="280" y="158"/>
                    <a:pt x="280" y="158"/>
                  </a:cubicBezTo>
                  <a:cubicBezTo>
                    <a:pt x="280" y="157"/>
                    <a:pt x="280" y="157"/>
                    <a:pt x="280" y="157"/>
                  </a:cubicBezTo>
                  <a:close/>
                  <a:moveTo>
                    <a:pt x="281" y="159"/>
                  </a:moveTo>
                  <a:cubicBezTo>
                    <a:pt x="280" y="159"/>
                    <a:pt x="280" y="159"/>
                    <a:pt x="280" y="159"/>
                  </a:cubicBezTo>
                  <a:cubicBezTo>
                    <a:pt x="281" y="158"/>
                    <a:pt x="281" y="158"/>
                    <a:pt x="281" y="158"/>
                  </a:cubicBezTo>
                  <a:cubicBezTo>
                    <a:pt x="281" y="158"/>
                    <a:pt x="281" y="158"/>
                    <a:pt x="281" y="158"/>
                  </a:cubicBezTo>
                  <a:cubicBezTo>
                    <a:pt x="281" y="159"/>
                    <a:pt x="281" y="159"/>
                    <a:pt x="281" y="159"/>
                  </a:cubicBezTo>
                  <a:cubicBezTo>
                    <a:pt x="281" y="159"/>
                    <a:pt x="281" y="159"/>
                    <a:pt x="281" y="159"/>
                  </a:cubicBezTo>
                  <a:close/>
                  <a:moveTo>
                    <a:pt x="278" y="161"/>
                  </a:moveTo>
                  <a:cubicBezTo>
                    <a:pt x="278" y="161"/>
                    <a:pt x="278" y="161"/>
                    <a:pt x="278" y="161"/>
                  </a:cubicBezTo>
                  <a:cubicBezTo>
                    <a:pt x="278" y="162"/>
                    <a:pt x="278" y="162"/>
                    <a:pt x="278" y="162"/>
                  </a:cubicBezTo>
                  <a:cubicBezTo>
                    <a:pt x="278" y="163"/>
                    <a:pt x="278" y="163"/>
                    <a:pt x="278" y="163"/>
                  </a:cubicBezTo>
                  <a:cubicBezTo>
                    <a:pt x="278" y="163"/>
                    <a:pt x="278" y="163"/>
                    <a:pt x="278" y="163"/>
                  </a:cubicBezTo>
                  <a:cubicBezTo>
                    <a:pt x="279" y="163"/>
                    <a:pt x="279" y="163"/>
                    <a:pt x="279" y="163"/>
                  </a:cubicBezTo>
                  <a:cubicBezTo>
                    <a:pt x="280" y="163"/>
                    <a:pt x="280" y="163"/>
                    <a:pt x="280" y="163"/>
                  </a:cubicBezTo>
                  <a:cubicBezTo>
                    <a:pt x="280" y="163"/>
                    <a:pt x="280" y="163"/>
                    <a:pt x="280" y="163"/>
                  </a:cubicBezTo>
                  <a:cubicBezTo>
                    <a:pt x="281" y="163"/>
                    <a:pt x="281" y="163"/>
                    <a:pt x="281" y="163"/>
                  </a:cubicBezTo>
                  <a:cubicBezTo>
                    <a:pt x="282" y="163"/>
                    <a:pt x="282" y="163"/>
                    <a:pt x="282" y="163"/>
                  </a:cubicBezTo>
                  <a:cubicBezTo>
                    <a:pt x="282" y="163"/>
                    <a:pt x="282" y="163"/>
                    <a:pt x="282" y="163"/>
                  </a:cubicBezTo>
                  <a:cubicBezTo>
                    <a:pt x="282" y="162"/>
                    <a:pt x="282" y="162"/>
                    <a:pt x="282" y="162"/>
                  </a:cubicBezTo>
                  <a:cubicBezTo>
                    <a:pt x="282" y="162"/>
                    <a:pt x="282" y="162"/>
                    <a:pt x="282" y="162"/>
                  </a:cubicBezTo>
                  <a:cubicBezTo>
                    <a:pt x="281" y="161"/>
                    <a:pt x="281" y="161"/>
                    <a:pt x="281" y="161"/>
                  </a:cubicBezTo>
                  <a:cubicBezTo>
                    <a:pt x="281" y="161"/>
                    <a:pt x="281" y="161"/>
                    <a:pt x="281" y="161"/>
                  </a:cubicBezTo>
                  <a:cubicBezTo>
                    <a:pt x="280" y="161"/>
                    <a:pt x="280" y="161"/>
                    <a:pt x="280" y="161"/>
                  </a:cubicBezTo>
                  <a:cubicBezTo>
                    <a:pt x="280" y="161"/>
                    <a:pt x="280" y="161"/>
                    <a:pt x="280" y="161"/>
                  </a:cubicBezTo>
                  <a:cubicBezTo>
                    <a:pt x="280" y="161"/>
                    <a:pt x="280" y="161"/>
                    <a:pt x="280" y="161"/>
                  </a:cubicBezTo>
                  <a:cubicBezTo>
                    <a:pt x="280" y="160"/>
                    <a:pt x="280" y="160"/>
                    <a:pt x="280" y="160"/>
                  </a:cubicBezTo>
                  <a:cubicBezTo>
                    <a:pt x="279" y="160"/>
                    <a:pt x="279" y="160"/>
                    <a:pt x="279" y="160"/>
                  </a:cubicBezTo>
                  <a:cubicBezTo>
                    <a:pt x="279" y="161"/>
                    <a:pt x="279" y="161"/>
                    <a:pt x="279" y="161"/>
                  </a:cubicBezTo>
                  <a:cubicBezTo>
                    <a:pt x="278" y="161"/>
                    <a:pt x="278" y="161"/>
                    <a:pt x="278" y="161"/>
                  </a:cubicBezTo>
                  <a:cubicBezTo>
                    <a:pt x="278" y="161"/>
                    <a:pt x="278" y="161"/>
                    <a:pt x="278" y="161"/>
                  </a:cubicBezTo>
                  <a:close/>
                  <a:moveTo>
                    <a:pt x="255" y="190"/>
                  </a:moveTo>
                  <a:cubicBezTo>
                    <a:pt x="256" y="190"/>
                    <a:pt x="256" y="190"/>
                    <a:pt x="256" y="190"/>
                  </a:cubicBezTo>
                  <a:cubicBezTo>
                    <a:pt x="256" y="190"/>
                    <a:pt x="256" y="190"/>
                    <a:pt x="256" y="190"/>
                  </a:cubicBezTo>
                  <a:cubicBezTo>
                    <a:pt x="256" y="190"/>
                    <a:pt x="256" y="190"/>
                    <a:pt x="256" y="190"/>
                  </a:cubicBezTo>
                  <a:cubicBezTo>
                    <a:pt x="255" y="190"/>
                    <a:pt x="255" y="190"/>
                    <a:pt x="255" y="190"/>
                  </a:cubicBezTo>
                  <a:cubicBezTo>
                    <a:pt x="255" y="190"/>
                    <a:pt x="255" y="190"/>
                    <a:pt x="255" y="190"/>
                  </a:cubicBezTo>
                  <a:close/>
                  <a:moveTo>
                    <a:pt x="242" y="171"/>
                  </a:moveTo>
                  <a:cubicBezTo>
                    <a:pt x="242" y="171"/>
                    <a:pt x="242" y="171"/>
                    <a:pt x="242" y="171"/>
                  </a:cubicBezTo>
                  <a:cubicBezTo>
                    <a:pt x="243" y="171"/>
                    <a:pt x="243" y="171"/>
                    <a:pt x="243" y="171"/>
                  </a:cubicBezTo>
                  <a:cubicBezTo>
                    <a:pt x="243" y="171"/>
                    <a:pt x="243" y="171"/>
                    <a:pt x="243" y="171"/>
                  </a:cubicBezTo>
                  <a:cubicBezTo>
                    <a:pt x="242" y="171"/>
                    <a:pt x="242" y="171"/>
                    <a:pt x="242" y="171"/>
                  </a:cubicBezTo>
                  <a:cubicBezTo>
                    <a:pt x="242" y="171"/>
                    <a:pt x="242" y="171"/>
                    <a:pt x="242" y="171"/>
                  </a:cubicBezTo>
                  <a:cubicBezTo>
                    <a:pt x="242" y="171"/>
                    <a:pt x="242" y="171"/>
                    <a:pt x="242" y="171"/>
                  </a:cubicBezTo>
                  <a:close/>
                  <a:moveTo>
                    <a:pt x="239" y="175"/>
                  </a:moveTo>
                  <a:cubicBezTo>
                    <a:pt x="239" y="175"/>
                    <a:pt x="239" y="175"/>
                    <a:pt x="239" y="175"/>
                  </a:cubicBezTo>
                  <a:cubicBezTo>
                    <a:pt x="238" y="174"/>
                    <a:pt x="238" y="174"/>
                    <a:pt x="238" y="174"/>
                  </a:cubicBezTo>
                  <a:cubicBezTo>
                    <a:pt x="237" y="174"/>
                    <a:pt x="237" y="174"/>
                    <a:pt x="237" y="174"/>
                  </a:cubicBezTo>
                  <a:cubicBezTo>
                    <a:pt x="238" y="173"/>
                    <a:pt x="238" y="173"/>
                    <a:pt x="238" y="173"/>
                  </a:cubicBezTo>
                  <a:cubicBezTo>
                    <a:pt x="237" y="173"/>
                    <a:pt x="237" y="173"/>
                    <a:pt x="237" y="173"/>
                  </a:cubicBezTo>
                  <a:cubicBezTo>
                    <a:pt x="237" y="172"/>
                    <a:pt x="237" y="172"/>
                    <a:pt x="237" y="172"/>
                  </a:cubicBezTo>
                  <a:cubicBezTo>
                    <a:pt x="237" y="171"/>
                    <a:pt x="237" y="171"/>
                    <a:pt x="237" y="171"/>
                  </a:cubicBezTo>
                  <a:cubicBezTo>
                    <a:pt x="237" y="171"/>
                    <a:pt x="237" y="171"/>
                    <a:pt x="237" y="171"/>
                  </a:cubicBezTo>
                  <a:cubicBezTo>
                    <a:pt x="237" y="172"/>
                    <a:pt x="237" y="172"/>
                    <a:pt x="237" y="172"/>
                  </a:cubicBezTo>
                  <a:cubicBezTo>
                    <a:pt x="238" y="172"/>
                    <a:pt x="238" y="172"/>
                    <a:pt x="238" y="172"/>
                  </a:cubicBezTo>
                  <a:cubicBezTo>
                    <a:pt x="238" y="172"/>
                    <a:pt x="238" y="172"/>
                    <a:pt x="238" y="172"/>
                  </a:cubicBezTo>
                  <a:cubicBezTo>
                    <a:pt x="239" y="173"/>
                    <a:pt x="239" y="173"/>
                    <a:pt x="239" y="173"/>
                  </a:cubicBezTo>
                  <a:cubicBezTo>
                    <a:pt x="239" y="174"/>
                    <a:pt x="239" y="174"/>
                    <a:pt x="239" y="174"/>
                  </a:cubicBezTo>
                  <a:cubicBezTo>
                    <a:pt x="240" y="174"/>
                    <a:pt x="240" y="174"/>
                    <a:pt x="240" y="174"/>
                  </a:cubicBezTo>
                  <a:cubicBezTo>
                    <a:pt x="240" y="174"/>
                    <a:pt x="240" y="174"/>
                    <a:pt x="240" y="174"/>
                  </a:cubicBezTo>
                  <a:cubicBezTo>
                    <a:pt x="240" y="175"/>
                    <a:pt x="240" y="175"/>
                    <a:pt x="240" y="175"/>
                  </a:cubicBezTo>
                  <a:cubicBezTo>
                    <a:pt x="239" y="175"/>
                    <a:pt x="239" y="175"/>
                    <a:pt x="239" y="175"/>
                  </a:cubicBezTo>
                  <a:cubicBezTo>
                    <a:pt x="239" y="175"/>
                    <a:pt x="239" y="175"/>
                    <a:pt x="239" y="175"/>
                  </a:cubicBezTo>
                  <a:close/>
                  <a:moveTo>
                    <a:pt x="234" y="175"/>
                  </a:moveTo>
                  <a:cubicBezTo>
                    <a:pt x="234" y="174"/>
                    <a:pt x="234" y="174"/>
                    <a:pt x="234" y="174"/>
                  </a:cubicBezTo>
                  <a:cubicBezTo>
                    <a:pt x="234" y="174"/>
                    <a:pt x="234" y="174"/>
                    <a:pt x="234" y="174"/>
                  </a:cubicBezTo>
                  <a:cubicBezTo>
                    <a:pt x="234" y="173"/>
                    <a:pt x="234" y="173"/>
                    <a:pt x="234" y="173"/>
                  </a:cubicBezTo>
                  <a:cubicBezTo>
                    <a:pt x="234" y="172"/>
                    <a:pt x="234" y="172"/>
                    <a:pt x="234" y="172"/>
                  </a:cubicBezTo>
                  <a:cubicBezTo>
                    <a:pt x="234" y="171"/>
                    <a:pt x="234" y="171"/>
                    <a:pt x="234" y="171"/>
                  </a:cubicBezTo>
                  <a:cubicBezTo>
                    <a:pt x="234" y="171"/>
                    <a:pt x="234" y="171"/>
                    <a:pt x="234" y="171"/>
                  </a:cubicBezTo>
                  <a:cubicBezTo>
                    <a:pt x="235" y="172"/>
                    <a:pt x="235" y="172"/>
                    <a:pt x="235" y="172"/>
                  </a:cubicBezTo>
                  <a:cubicBezTo>
                    <a:pt x="234" y="172"/>
                    <a:pt x="234" y="172"/>
                    <a:pt x="234" y="172"/>
                  </a:cubicBezTo>
                  <a:cubicBezTo>
                    <a:pt x="234" y="173"/>
                    <a:pt x="234" y="173"/>
                    <a:pt x="234" y="173"/>
                  </a:cubicBezTo>
                  <a:cubicBezTo>
                    <a:pt x="235" y="173"/>
                    <a:pt x="235" y="173"/>
                    <a:pt x="235" y="173"/>
                  </a:cubicBezTo>
                  <a:cubicBezTo>
                    <a:pt x="234" y="175"/>
                    <a:pt x="234" y="175"/>
                    <a:pt x="234" y="175"/>
                  </a:cubicBezTo>
                  <a:cubicBezTo>
                    <a:pt x="234" y="175"/>
                    <a:pt x="234" y="175"/>
                    <a:pt x="234" y="175"/>
                  </a:cubicBezTo>
                  <a:close/>
                  <a:moveTo>
                    <a:pt x="233" y="156"/>
                  </a:moveTo>
                  <a:cubicBezTo>
                    <a:pt x="233" y="157"/>
                    <a:pt x="233" y="157"/>
                    <a:pt x="233" y="157"/>
                  </a:cubicBezTo>
                  <a:cubicBezTo>
                    <a:pt x="233" y="157"/>
                    <a:pt x="233" y="157"/>
                    <a:pt x="233" y="157"/>
                  </a:cubicBezTo>
                  <a:cubicBezTo>
                    <a:pt x="234" y="157"/>
                    <a:pt x="234" y="157"/>
                    <a:pt x="234" y="157"/>
                  </a:cubicBezTo>
                  <a:cubicBezTo>
                    <a:pt x="235" y="156"/>
                    <a:pt x="235" y="156"/>
                    <a:pt x="235" y="156"/>
                  </a:cubicBezTo>
                  <a:cubicBezTo>
                    <a:pt x="235" y="156"/>
                    <a:pt x="235" y="156"/>
                    <a:pt x="235" y="156"/>
                  </a:cubicBezTo>
                  <a:cubicBezTo>
                    <a:pt x="234" y="156"/>
                    <a:pt x="234" y="156"/>
                    <a:pt x="234" y="156"/>
                  </a:cubicBezTo>
                  <a:cubicBezTo>
                    <a:pt x="233" y="156"/>
                    <a:pt x="233" y="156"/>
                    <a:pt x="233" y="156"/>
                  </a:cubicBezTo>
                  <a:close/>
                  <a:moveTo>
                    <a:pt x="233" y="156"/>
                  </a:moveTo>
                  <a:cubicBezTo>
                    <a:pt x="234" y="155"/>
                    <a:pt x="234" y="155"/>
                    <a:pt x="234" y="155"/>
                  </a:cubicBezTo>
                  <a:cubicBezTo>
                    <a:pt x="234" y="154"/>
                    <a:pt x="234" y="154"/>
                    <a:pt x="234" y="154"/>
                  </a:cubicBezTo>
                  <a:cubicBezTo>
                    <a:pt x="235" y="153"/>
                    <a:pt x="235" y="153"/>
                    <a:pt x="235" y="153"/>
                  </a:cubicBezTo>
                  <a:cubicBezTo>
                    <a:pt x="235" y="153"/>
                    <a:pt x="235" y="153"/>
                    <a:pt x="235" y="153"/>
                  </a:cubicBezTo>
                  <a:cubicBezTo>
                    <a:pt x="236" y="153"/>
                    <a:pt x="236" y="153"/>
                    <a:pt x="236" y="153"/>
                  </a:cubicBezTo>
                  <a:cubicBezTo>
                    <a:pt x="236" y="154"/>
                    <a:pt x="236" y="154"/>
                    <a:pt x="236" y="154"/>
                  </a:cubicBezTo>
                  <a:cubicBezTo>
                    <a:pt x="235" y="155"/>
                    <a:pt x="235" y="155"/>
                    <a:pt x="235" y="155"/>
                  </a:cubicBezTo>
                  <a:cubicBezTo>
                    <a:pt x="235" y="155"/>
                    <a:pt x="235" y="155"/>
                    <a:pt x="235" y="155"/>
                  </a:cubicBezTo>
                  <a:cubicBezTo>
                    <a:pt x="235" y="156"/>
                    <a:pt x="235" y="156"/>
                    <a:pt x="235" y="156"/>
                  </a:cubicBezTo>
                  <a:cubicBezTo>
                    <a:pt x="233" y="156"/>
                    <a:pt x="233" y="156"/>
                    <a:pt x="233" y="156"/>
                  </a:cubicBezTo>
                  <a:close/>
                  <a:moveTo>
                    <a:pt x="191" y="148"/>
                  </a:move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8"/>
                    <a:pt x="191" y="148"/>
                    <a:pt x="191" y="148"/>
                  </a:cubicBezTo>
                  <a:close/>
                  <a:moveTo>
                    <a:pt x="155" y="138"/>
                  </a:moveTo>
                  <a:cubicBezTo>
                    <a:pt x="155" y="138"/>
                    <a:pt x="155" y="138"/>
                    <a:pt x="155" y="138"/>
                  </a:cubicBezTo>
                  <a:cubicBezTo>
                    <a:pt x="156" y="138"/>
                    <a:pt x="156" y="138"/>
                    <a:pt x="156" y="138"/>
                  </a:cubicBezTo>
                  <a:cubicBezTo>
                    <a:pt x="155" y="138"/>
                    <a:pt x="155" y="138"/>
                    <a:pt x="155" y="138"/>
                  </a:cubicBezTo>
                  <a:cubicBezTo>
                    <a:pt x="155" y="138"/>
                    <a:pt x="155" y="138"/>
                    <a:pt x="155" y="138"/>
                  </a:cubicBezTo>
                  <a:close/>
                  <a:moveTo>
                    <a:pt x="152" y="140"/>
                  </a:moveTo>
                  <a:cubicBezTo>
                    <a:pt x="153" y="140"/>
                    <a:pt x="153" y="140"/>
                    <a:pt x="153" y="140"/>
                  </a:cubicBezTo>
                  <a:cubicBezTo>
                    <a:pt x="152" y="139"/>
                    <a:pt x="152" y="139"/>
                    <a:pt x="152" y="139"/>
                  </a:cubicBezTo>
                  <a:cubicBezTo>
                    <a:pt x="152" y="139"/>
                    <a:pt x="152" y="139"/>
                    <a:pt x="152" y="139"/>
                  </a:cubicBezTo>
                  <a:cubicBezTo>
                    <a:pt x="152" y="140"/>
                    <a:pt x="152" y="140"/>
                    <a:pt x="152" y="140"/>
                  </a:cubicBezTo>
                  <a:close/>
                  <a:moveTo>
                    <a:pt x="153" y="142"/>
                  </a:moveTo>
                  <a:cubicBezTo>
                    <a:pt x="153" y="142"/>
                    <a:pt x="153" y="142"/>
                    <a:pt x="153" y="142"/>
                  </a:cubicBezTo>
                  <a:cubicBezTo>
                    <a:pt x="153" y="142"/>
                    <a:pt x="153" y="142"/>
                    <a:pt x="153" y="142"/>
                  </a:cubicBezTo>
                  <a:cubicBezTo>
                    <a:pt x="153" y="142"/>
                    <a:pt x="153" y="142"/>
                    <a:pt x="153" y="142"/>
                  </a:cubicBezTo>
                  <a:cubicBezTo>
                    <a:pt x="153" y="142"/>
                    <a:pt x="153" y="142"/>
                    <a:pt x="153" y="142"/>
                  </a:cubicBezTo>
                  <a:close/>
                  <a:moveTo>
                    <a:pt x="153" y="143"/>
                  </a:moveTo>
                  <a:cubicBezTo>
                    <a:pt x="152" y="142"/>
                    <a:pt x="152" y="142"/>
                    <a:pt x="152" y="142"/>
                  </a:cubicBezTo>
                  <a:cubicBezTo>
                    <a:pt x="152" y="142"/>
                    <a:pt x="152" y="142"/>
                    <a:pt x="152" y="142"/>
                  </a:cubicBezTo>
                  <a:cubicBezTo>
                    <a:pt x="152" y="143"/>
                    <a:pt x="152" y="143"/>
                    <a:pt x="152" y="143"/>
                  </a:cubicBezTo>
                  <a:cubicBezTo>
                    <a:pt x="153" y="143"/>
                    <a:pt x="153" y="143"/>
                    <a:pt x="153" y="143"/>
                  </a:cubicBezTo>
                  <a:close/>
                  <a:moveTo>
                    <a:pt x="154" y="145"/>
                  </a:moveTo>
                  <a:cubicBezTo>
                    <a:pt x="155" y="146"/>
                    <a:pt x="155" y="146"/>
                    <a:pt x="155" y="146"/>
                  </a:cubicBezTo>
                  <a:cubicBezTo>
                    <a:pt x="155" y="146"/>
                    <a:pt x="155" y="146"/>
                    <a:pt x="155" y="146"/>
                  </a:cubicBezTo>
                  <a:cubicBezTo>
                    <a:pt x="156" y="145"/>
                    <a:pt x="156" y="145"/>
                    <a:pt x="156" y="145"/>
                  </a:cubicBezTo>
                  <a:cubicBezTo>
                    <a:pt x="155" y="145"/>
                    <a:pt x="155" y="145"/>
                    <a:pt x="155" y="145"/>
                  </a:cubicBezTo>
                  <a:cubicBezTo>
                    <a:pt x="156" y="144"/>
                    <a:pt x="156" y="144"/>
                    <a:pt x="156" y="144"/>
                  </a:cubicBezTo>
                  <a:cubicBezTo>
                    <a:pt x="155" y="144"/>
                    <a:pt x="155" y="144"/>
                    <a:pt x="155" y="144"/>
                  </a:cubicBezTo>
                  <a:cubicBezTo>
                    <a:pt x="155" y="145"/>
                    <a:pt x="155" y="145"/>
                    <a:pt x="155" y="145"/>
                  </a:cubicBezTo>
                  <a:cubicBezTo>
                    <a:pt x="155" y="145"/>
                    <a:pt x="155" y="145"/>
                    <a:pt x="155" y="145"/>
                  </a:cubicBezTo>
                  <a:cubicBezTo>
                    <a:pt x="154" y="145"/>
                    <a:pt x="154" y="145"/>
                    <a:pt x="154" y="145"/>
                  </a:cubicBezTo>
                  <a:close/>
                  <a:moveTo>
                    <a:pt x="153" y="149"/>
                  </a:moveTo>
                  <a:cubicBezTo>
                    <a:pt x="153" y="148"/>
                    <a:pt x="153" y="148"/>
                    <a:pt x="153" y="148"/>
                  </a:cubicBezTo>
                  <a:cubicBezTo>
                    <a:pt x="153" y="148"/>
                    <a:pt x="153" y="148"/>
                    <a:pt x="153" y="148"/>
                  </a:cubicBezTo>
                  <a:cubicBezTo>
                    <a:pt x="153" y="147"/>
                    <a:pt x="153" y="147"/>
                    <a:pt x="153" y="147"/>
                  </a:cubicBezTo>
                  <a:cubicBezTo>
                    <a:pt x="154" y="146"/>
                    <a:pt x="154" y="146"/>
                    <a:pt x="154" y="146"/>
                  </a:cubicBezTo>
                  <a:cubicBezTo>
                    <a:pt x="154" y="147"/>
                    <a:pt x="154" y="147"/>
                    <a:pt x="154" y="147"/>
                  </a:cubicBezTo>
                  <a:cubicBezTo>
                    <a:pt x="154" y="147"/>
                    <a:pt x="154" y="147"/>
                    <a:pt x="154" y="147"/>
                  </a:cubicBezTo>
                  <a:cubicBezTo>
                    <a:pt x="154" y="148"/>
                    <a:pt x="154" y="148"/>
                    <a:pt x="154" y="148"/>
                  </a:cubicBezTo>
                  <a:cubicBezTo>
                    <a:pt x="154" y="148"/>
                    <a:pt x="154" y="148"/>
                    <a:pt x="154" y="148"/>
                  </a:cubicBezTo>
                  <a:cubicBezTo>
                    <a:pt x="154" y="149"/>
                    <a:pt x="154" y="149"/>
                    <a:pt x="154" y="149"/>
                  </a:cubicBezTo>
                  <a:cubicBezTo>
                    <a:pt x="154" y="149"/>
                    <a:pt x="154" y="149"/>
                    <a:pt x="154" y="149"/>
                  </a:cubicBezTo>
                  <a:cubicBezTo>
                    <a:pt x="154" y="149"/>
                    <a:pt x="154" y="149"/>
                    <a:pt x="154" y="149"/>
                  </a:cubicBezTo>
                  <a:cubicBezTo>
                    <a:pt x="153" y="149"/>
                    <a:pt x="153" y="149"/>
                    <a:pt x="153" y="149"/>
                  </a:cubicBezTo>
                  <a:close/>
                  <a:moveTo>
                    <a:pt x="186" y="131"/>
                  </a:moveTo>
                  <a:cubicBezTo>
                    <a:pt x="186" y="131"/>
                    <a:pt x="186" y="131"/>
                    <a:pt x="186" y="131"/>
                  </a:cubicBezTo>
                  <a:cubicBezTo>
                    <a:pt x="186" y="131"/>
                    <a:pt x="186" y="131"/>
                    <a:pt x="186" y="131"/>
                  </a:cubicBezTo>
                  <a:cubicBezTo>
                    <a:pt x="187" y="131"/>
                    <a:pt x="187" y="131"/>
                    <a:pt x="187" y="131"/>
                  </a:cubicBezTo>
                  <a:cubicBezTo>
                    <a:pt x="186" y="131"/>
                    <a:pt x="186" y="131"/>
                    <a:pt x="186" y="131"/>
                  </a:cubicBezTo>
                  <a:cubicBezTo>
                    <a:pt x="186" y="131"/>
                    <a:pt x="186" y="131"/>
                    <a:pt x="186" y="131"/>
                  </a:cubicBezTo>
                  <a:close/>
                  <a:moveTo>
                    <a:pt x="197" y="125"/>
                  </a:moveTo>
                  <a:cubicBezTo>
                    <a:pt x="197" y="124"/>
                    <a:pt x="197" y="124"/>
                    <a:pt x="197" y="124"/>
                  </a:cubicBezTo>
                  <a:cubicBezTo>
                    <a:pt x="197" y="124"/>
                    <a:pt x="197" y="124"/>
                    <a:pt x="197" y="124"/>
                  </a:cubicBezTo>
                  <a:cubicBezTo>
                    <a:pt x="197" y="123"/>
                    <a:pt x="197" y="123"/>
                    <a:pt x="197" y="123"/>
                  </a:cubicBezTo>
                  <a:cubicBezTo>
                    <a:pt x="197" y="123"/>
                    <a:pt x="197" y="123"/>
                    <a:pt x="197" y="123"/>
                  </a:cubicBezTo>
                  <a:cubicBezTo>
                    <a:pt x="198" y="123"/>
                    <a:pt x="198" y="123"/>
                    <a:pt x="198" y="123"/>
                  </a:cubicBezTo>
                  <a:cubicBezTo>
                    <a:pt x="198" y="123"/>
                    <a:pt x="198" y="123"/>
                    <a:pt x="198" y="123"/>
                  </a:cubicBezTo>
                  <a:cubicBezTo>
                    <a:pt x="198" y="124"/>
                    <a:pt x="198" y="124"/>
                    <a:pt x="198" y="124"/>
                  </a:cubicBezTo>
                  <a:cubicBezTo>
                    <a:pt x="198" y="124"/>
                    <a:pt x="198" y="124"/>
                    <a:pt x="198" y="124"/>
                  </a:cubicBezTo>
                  <a:cubicBezTo>
                    <a:pt x="197" y="125"/>
                    <a:pt x="197" y="125"/>
                    <a:pt x="197" y="125"/>
                  </a:cubicBezTo>
                  <a:cubicBezTo>
                    <a:pt x="197" y="125"/>
                    <a:pt x="197" y="125"/>
                    <a:pt x="197" y="125"/>
                  </a:cubicBezTo>
                  <a:close/>
                  <a:moveTo>
                    <a:pt x="185" y="137"/>
                  </a:moveTo>
                  <a:cubicBezTo>
                    <a:pt x="185" y="137"/>
                    <a:pt x="185" y="137"/>
                    <a:pt x="185" y="137"/>
                  </a:cubicBezTo>
                  <a:cubicBezTo>
                    <a:pt x="185" y="136"/>
                    <a:pt x="185" y="136"/>
                    <a:pt x="185" y="136"/>
                  </a:cubicBezTo>
                  <a:cubicBezTo>
                    <a:pt x="185" y="136"/>
                    <a:pt x="185" y="136"/>
                    <a:pt x="185" y="136"/>
                  </a:cubicBezTo>
                  <a:cubicBezTo>
                    <a:pt x="185" y="136"/>
                    <a:pt x="185" y="136"/>
                    <a:pt x="185" y="136"/>
                  </a:cubicBezTo>
                  <a:cubicBezTo>
                    <a:pt x="186" y="135"/>
                    <a:pt x="186" y="135"/>
                    <a:pt x="186" y="135"/>
                  </a:cubicBezTo>
                  <a:cubicBezTo>
                    <a:pt x="186" y="135"/>
                    <a:pt x="186" y="135"/>
                    <a:pt x="186" y="135"/>
                  </a:cubicBezTo>
                  <a:cubicBezTo>
                    <a:pt x="185" y="135"/>
                    <a:pt x="185" y="135"/>
                    <a:pt x="185" y="135"/>
                  </a:cubicBezTo>
                  <a:cubicBezTo>
                    <a:pt x="185" y="134"/>
                    <a:pt x="185" y="134"/>
                    <a:pt x="185" y="134"/>
                  </a:cubicBezTo>
                  <a:cubicBezTo>
                    <a:pt x="185" y="133"/>
                    <a:pt x="185" y="133"/>
                    <a:pt x="185" y="133"/>
                  </a:cubicBezTo>
                  <a:cubicBezTo>
                    <a:pt x="186" y="133"/>
                    <a:pt x="186" y="133"/>
                    <a:pt x="186" y="133"/>
                  </a:cubicBezTo>
                  <a:cubicBezTo>
                    <a:pt x="186" y="133"/>
                    <a:pt x="186" y="133"/>
                    <a:pt x="186" y="133"/>
                  </a:cubicBezTo>
                  <a:cubicBezTo>
                    <a:pt x="185" y="132"/>
                    <a:pt x="185" y="132"/>
                    <a:pt x="185" y="132"/>
                  </a:cubicBezTo>
                  <a:cubicBezTo>
                    <a:pt x="184" y="132"/>
                    <a:pt x="184" y="132"/>
                    <a:pt x="184" y="132"/>
                  </a:cubicBezTo>
                  <a:cubicBezTo>
                    <a:pt x="184" y="133"/>
                    <a:pt x="184" y="133"/>
                    <a:pt x="184" y="133"/>
                  </a:cubicBezTo>
                  <a:cubicBezTo>
                    <a:pt x="184" y="133"/>
                    <a:pt x="184" y="133"/>
                    <a:pt x="184" y="133"/>
                  </a:cubicBezTo>
                  <a:cubicBezTo>
                    <a:pt x="183" y="133"/>
                    <a:pt x="183" y="133"/>
                    <a:pt x="183" y="133"/>
                  </a:cubicBezTo>
                  <a:cubicBezTo>
                    <a:pt x="182" y="133"/>
                    <a:pt x="182" y="133"/>
                    <a:pt x="182" y="133"/>
                  </a:cubicBezTo>
                  <a:cubicBezTo>
                    <a:pt x="181" y="134"/>
                    <a:pt x="181" y="134"/>
                    <a:pt x="181" y="134"/>
                  </a:cubicBezTo>
                  <a:cubicBezTo>
                    <a:pt x="180" y="134"/>
                    <a:pt x="180" y="134"/>
                    <a:pt x="180" y="134"/>
                  </a:cubicBezTo>
                  <a:cubicBezTo>
                    <a:pt x="180" y="134"/>
                    <a:pt x="180" y="134"/>
                    <a:pt x="180" y="134"/>
                  </a:cubicBezTo>
                  <a:cubicBezTo>
                    <a:pt x="181" y="133"/>
                    <a:pt x="181" y="133"/>
                    <a:pt x="181" y="133"/>
                  </a:cubicBezTo>
                  <a:cubicBezTo>
                    <a:pt x="182" y="133"/>
                    <a:pt x="182" y="133"/>
                    <a:pt x="182" y="133"/>
                  </a:cubicBezTo>
                  <a:cubicBezTo>
                    <a:pt x="182" y="132"/>
                    <a:pt x="182" y="132"/>
                    <a:pt x="182" y="132"/>
                  </a:cubicBezTo>
                  <a:cubicBezTo>
                    <a:pt x="182" y="132"/>
                    <a:pt x="182" y="132"/>
                    <a:pt x="182" y="132"/>
                  </a:cubicBezTo>
                  <a:cubicBezTo>
                    <a:pt x="181" y="132"/>
                    <a:pt x="181" y="132"/>
                    <a:pt x="181" y="132"/>
                  </a:cubicBezTo>
                  <a:cubicBezTo>
                    <a:pt x="181" y="132"/>
                    <a:pt x="181" y="132"/>
                    <a:pt x="181" y="132"/>
                  </a:cubicBezTo>
                  <a:cubicBezTo>
                    <a:pt x="182" y="131"/>
                    <a:pt x="182" y="131"/>
                    <a:pt x="182" y="131"/>
                  </a:cubicBezTo>
                  <a:cubicBezTo>
                    <a:pt x="181" y="130"/>
                    <a:pt x="181" y="130"/>
                    <a:pt x="181" y="130"/>
                  </a:cubicBezTo>
                  <a:cubicBezTo>
                    <a:pt x="182" y="130"/>
                    <a:pt x="182" y="130"/>
                    <a:pt x="182" y="130"/>
                  </a:cubicBezTo>
                  <a:cubicBezTo>
                    <a:pt x="182" y="130"/>
                    <a:pt x="182" y="130"/>
                    <a:pt x="182" y="130"/>
                  </a:cubicBezTo>
                  <a:cubicBezTo>
                    <a:pt x="182" y="130"/>
                    <a:pt x="182" y="130"/>
                    <a:pt x="182" y="130"/>
                  </a:cubicBezTo>
                  <a:cubicBezTo>
                    <a:pt x="183" y="131"/>
                    <a:pt x="183" y="131"/>
                    <a:pt x="183" y="131"/>
                  </a:cubicBezTo>
                  <a:cubicBezTo>
                    <a:pt x="183" y="132"/>
                    <a:pt x="183" y="132"/>
                    <a:pt x="183" y="132"/>
                  </a:cubicBezTo>
                  <a:cubicBezTo>
                    <a:pt x="184" y="131"/>
                    <a:pt x="184" y="131"/>
                    <a:pt x="184" y="131"/>
                  </a:cubicBezTo>
                  <a:cubicBezTo>
                    <a:pt x="185" y="131"/>
                    <a:pt x="185" y="131"/>
                    <a:pt x="185" y="131"/>
                  </a:cubicBezTo>
                  <a:cubicBezTo>
                    <a:pt x="185" y="131"/>
                    <a:pt x="185" y="131"/>
                    <a:pt x="185" y="131"/>
                  </a:cubicBezTo>
                  <a:cubicBezTo>
                    <a:pt x="184" y="130"/>
                    <a:pt x="184" y="130"/>
                    <a:pt x="184" y="130"/>
                  </a:cubicBezTo>
                  <a:cubicBezTo>
                    <a:pt x="185" y="130"/>
                    <a:pt x="185" y="130"/>
                    <a:pt x="185" y="130"/>
                  </a:cubicBezTo>
                  <a:cubicBezTo>
                    <a:pt x="185" y="130"/>
                    <a:pt x="185" y="130"/>
                    <a:pt x="185" y="130"/>
                  </a:cubicBezTo>
                  <a:cubicBezTo>
                    <a:pt x="185" y="130"/>
                    <a:pt x="185" y="130"/>
                    <a:pt x="185" y="130"/>
                  </a:cubicBezTo>
                  <a:cubicBezTo>
                    <a:pt x="186" y="130"/>
                    <a:pt x="186" y="130"/>
                    <a:pt x="186" y="130"/>
                  </a:cubicBezTo>
                  <a:cubicBezTo>
                    <a:pt x="187" y="129"/>
                    <a:pt x="187" y="129"/>
                    <a:pt x="187" y="129"/>
                  </a:cubicBezTo>
                  <a:cubicBezTo>
                    <a:pt x="187" y="129"/>
                    <a:pt x="187" y="129"/>
                    <a:pt x="187" y="129"/>
                  </a:cubicBezTo>
                  <a:cubicBezTo>
                    <a:pt x="187" y="129"/>
                    <a:pt x="187" y="129"/>
                    <a:pt x="187" y="129"/>
                  </a:cubicBezTo>
                  <a:cubicBezTo>
                    <a:pt x="187" y="129"/>
                    <a:pt x="187" y="129"/>
                    <a:pt x="187" y="129"/>
                  </a:cubicBezTo>
                  <a:cubicBezTo>
                    <a:pt x="188" y="129"/>
                    <a:pt x="188" y="129"/>
                    <a:pt x="188" y="129"/>
                  </a:cubicBezTo>
                  <a:cubicBezTo>
                    <a:pt x="187" y="130"/>
                    <a:pt x="187" y="130"/>
                    <a:pt x="187" y="130"/>
                  </a:cubicBezTo>
                  <a:cubicBezTo>
                    <a:pt x="187" y="131"/>
                    <a:pt x="187" y="131"/>
                    <a:pt x="187" y="131"/>
                  </a:cubicBezTo>
                  <a:cubicBezTo>
                    <a:pt x="188" y="131"/>
                    <a:pt x="188" y="131"/>
                    <a:pt x="188" y="131"/>
                  </a:cubicBezTo>
                  <a:cubicBezTo>
                    <a:pt x="188" y="131"/>
                    <a:pt x="188" y="131"/>
                    <a:pt x="188" y="131"/>
                  </a:cubicBezTo>
                  <a:cubicBezTo>
                    <a:pt x="188" y="132"/>
                    <a:pt x="188" y="132"/>
                    <a:pt x="188" y="132"/>
                  </a:cubicBezTo>
                  <a:cubicBezTo>
                    <a:pt x="188" y="132"/>
                    <a:pt x="188" y="132"/>
                    <a:pt x="188" y="132"/>
                  </a:cubicBezTo>
                  <a:cubicBezTo>
                    <a:pt x="189" y="131"/>
                    <a:pt x="189" y="131"/>
                    <a:pt x="189" y="131"/>
                  </a:cubicBezTo>
                  <a:cubicBezTo>
                    <a:pt x="189" y="130"/>
                    <a:pt x="189" y="130"/>
                    <a:pt x="189" y="130"/>
                  </a:cubicBezTo>
                  <a:cubicBezTo>
                    <a:pt x="190" y="129"/>
                    <a:pt x="190" y="129"/>
                    <a:pt x="190" y="129"/>
                  </a:cubicBezTo>
                  <a:cubicBezTo>
                    <a:pt x="190" y="129"/>
                    <a:pt x="190" y="129"/>
                    <a:pt x="190" y="129"/>
                  </a:cubicBezTo>
                  <a:cubicBezTo>
                    <a:pt x="190" y="130"/>
                    <a:pt x="190" y="130"/>
                    <a:pt x="190" y="130"/>
                  </a:cubicBezTo>
                  <a:cubicBezTo>
                    <a:pt x="190" y="131"/>
                    <a:pt x="190" y="131"/>
                    <a:pt x="190" y="131"/>
                  </a:cubicBezTo>
                  <a:cubicBezTo>
                    <a:pt x="190" y="132"/>
                    <a:pt x="190" y="132"/>
                    <a:pt x="190" y="132"/>
                  </a:cubicBezTo>
                  <a:cubicBezTo>
                    <a:pt x="190" y="132"/>
                    <a:pt x="190" y="132"/>
                    <a:pt x="190" y="132"/>
                  </a:cubicBezTo>
                  <a:cubicBezTo>
                    <a:pt x="191" y="132"/>
                    <a:pt x="191" y="132"/>
                    <a:pt x="191" y="132"/>
                  </a:cubicBezTo>
                  <a:cubicBezTo>
                    <a:pt x="191" y="132"/>
                    <a:pt x="191" y="132"/>
                    <a:pt x="191" y="132"/>
                  </a:cubicBezTo>
                  <a:cubicBezTo>
                    <a:pt x="192" y="131"/>
                    <a:pt x="192" y="131"/>
                    <a:pt x="192" y="131"/>
                  </a:cubicBezTo>
                  <a:cubicBezTo>
                    <a:pt x="193" y="130"/>
                    <a:pt x="193" y="130"/>
                    <a:pt x="193" y="130"/>
                  </a:cubicBezTo>
                  <a:cubicBezTo>
                    <a:pt x="193" y="129"/>
                    <a:pt x="193" y="129"/>
                    <a:pt x="193" y="129"/>
                  </a:cubicBezTo>
                  <a:cubicBezTo>
                    <a:pt x="193" y="128"/>
                    <a:pt x="193" y="128"/>
                    <a:pt x="193" y="128"/>
                  </a:cubicBezTo>
                  <a:cubicBezTo>
                    <a:pt x="193" y="128"/>
                    <a:pt x="193" y="128"/>
                    <a:pt x="193" y="128"/>
                  </a:cubicBezTo>
                  <a:cubicBezTo>
                    <a:pt x="193" y="127"/>
                    <a:pt x="193" y="127"/>
                    <a:pt x="193" y="127"/>
                  </a:cubicBezTo>
                  <a:cubicBezTo>
                    <a:pt x="192" y="127"/>
                    <a:pt x="192" y="127"/>
                    <a:pt x="192" y="127"/>
                  </a:cubicBezTo>
                  <a:cubicBezTo>
                    <a:pt x="192" y="127"/>
                    <a:pt x="192" y="127"/>
                    <a:pt x="192" y="127"/>
                  </a:cubicBezTo>
                  <a:cubicBezTo>
                    <a:pt x="191" y="127"/>
                    <a:pt x="191" y="127"/>
                    <a:pt x="191" y="127"/>
                  </a:cubicBezTo>
                  <a:cubicBezTo>
                    <a:pt x="191" y="127"/>
                    <a:pt x="191" y="127"/>
                    <a:pt x="191" y="127"/>
                  </a:cubicBezTo>
                  <a:cubicBezTo>
                    <a:pt x="192" y="126"/>
                    <a:pt x="192" y="126"/>
                    <a:pt x="192" y="126"/>
                  </a:cubicBezTo>
                  <a:cubicBezTo>
                    <a:pt x="192" y="126"/>
                    <a:pt x="192" y="126"/>
                    <a:pt x="192" y="126"/>
                  </a:cubicBezTo>
                  <a:cubicBezTo>
                    <a:pt x="191" y="126"/>
                    <a:pt x="191" y="126"/>
                    <a:pt x="191" y="126"/>
                  </a:cubicBezTo>
                  <a:cubicBezTo>
                    <a:pt x="191" y="126"/>
                    <a:pt x="191" y="126"/>
                    <a:pt x="191" y="126"/>
                  </a:cubicBezTo>
                  <a:cubicBezTo>
                    <a:pt x="190" y="125"/>
                    <a:pt x="190" y="125"/>
                    <a:pt x="190" y="125"/>
                  </a:cubicBezTo>
                  <a:cubicBezTo>
                    <a:pt x="190" y="125"/>
                    <a:pt x="190" y="125"/>
                    <a:pt x="190" y="125"/>
                  </a:cubicBezTo>
                  <a:cubicBezTo>
                    <a:pt x="189" y="123"/>
                    <a:pt x="189" y="123"/>
                    <a:pt x="189" y="123"/>
                  </a:cubicBezTo>
                  <a:cubicBezTo>
                    <a:pt x="189" y="122"/>
                    <a:pt x="189" y="122"/>
                    <a:pt x="189" y="122"/>
                  </a:cubicBezTo>
                  <a:cubicBezTo>
                    <a:pt x="190" y="121"/>
                    <a:pt x="190" y="121"/>
                    <a:pt x="190" y="121"/>
                  </a:cubicBezTo>
                  <a:cubicBezTo>
                    <a:pt x="189" y="120"/>
                    <a:pt x="189" y="120"/>
                    <a:pt x="189" y="120"/>
                  </a:cubicBezTo>
                  <a:cubicBezTo>
                    <a:pt x="189" y="121"/>
                    <a:pt x="189" y="121"/>
                    <a:pt x="189" y="121"/>
                  </a:cubicBezTo>
                  <a:cubicBezTo>
                    <a:pt x="189" y="122"/>
                    <a:pt x="189" y="122"/>
                    <a:pt x="189" y="122"/>
                  </a:cubicBezTo>
                  <a:cubicBezTo>
                    <a:pt x="188" y="121"/>
                    <a:pt x="188" y="121"/>
                    <a:pt x="188" y="121"/>
                  </a:cubicBezTo>
                  <a:cubicBezTo>
                    <a:pt x="187" y="121"/>
                    <a:pt x="187" y="121"/>
                    <a:pt x="187" y="121"/>
                  </a:cubicBezTo>
                  <a:cubicBezTo>
                    <a:pt x="187" y="119"/>
                    <a:pt x="187" y="119"/>
                    <a:pt x="187" y="119"/>
                  </a:cubicBezTo>
                  <a:cubicBezTo>
                    <a:pt x="186" y="119"/>
                    <a:pt x="186" y="119"/>
                    <a:pt x="186" y="119"/>
                  </a:cubicBezTo>
                  <a:cubicBezTo>
                    <a:pt x="186" y="117"/>
                    <a:pt x="186" y="117"/>
                    <a:pt x="186" y="117"/>
                  </a:cubicBezTo>
                  <a:cubicBezTo>
                    <a:pt x="185" y="117"/>
                    <a:pt x="185" y="117"/>
                    <a:pt x="185" y="117"/>
                  </a:cubicBezTo>
                  <a:cubicBezTo>
                    <a:pt x="185" y="116"/>
                    <a:pt x="185" y="116"/>
                    <a:pt x="185" y="116"/>
                  </a:cubicBezTo>
                  <a:cubicBezTo>
                    <a:pt x="185" y="115"/>
                    <a:pt x="185" y="115"/>
                    <a:pt x="185" y="115"/>
                  </a:cubicBezTo>
                  <a:cubicBezTo>
                    <a:pt x="185" y="115"/>
                    <a:pt x="185" y="115"/>
                    <a:pt x="185" y="115"/>
                  </a:cubicBezTo>
                  <a:cubicBezTo>
                    <a:pt x="186" y="115"/>
                    <a:pt x="186" y="115"/>
                    <a:pt x="186" y="115"/>
                  </a:cubicBezTo>
                  <a:cubicBezTo>
                    <a:pt x="186" y="114"/>
                    <a:pt x="186" y="114"/>
                    <a:pt x="186" y="114"/>
                  </a:cubicBezTo>
                  <a:cubicBezTo>
                    <a:pt x="187" y="114"/>
                    <a:pt x="187" y="114"/>
                    <a:pt x="187" y="114"/>
                  </a:cubicBezTo>
                  <a:cubicBezTo>
                    <a:pt x="187" y="114"/>
                    <a:pt x="187" y="114"/>
                    <a:pt x="187" y="114"/>
                  </a:cubicBezTo>
                  <a:cubicBezTo>
                    <a:pt x="188" y="114"/>
                    <a:pt x="188" y="114"/>
                    <a:pt x="188" y="114"/>
                  </a:cubicBezTo>
                  <a:cubicBezTo>
                    <a:pt x="188" y="113"/>
                    <a:pt x="188" y="113"/>
                    <a:pt x="188" y="113"/>
                  </a:cubicBezTo>
                  <a:cubicBezTo>
                    <a:pt x="188" y="112"/>
                    <a:pt x="188" y="112"/>
                    <a:pt x="188" y="112"/>
                  </a:cubicBezTo>
                  <a:cubicBezTo>
                    <a:pt x="188" y="111"/>
                    <a:pt x="188" y="111"/>
                    <a:pt x="188" y="111"/>
                  </a:cubicBezTo>
                  <a:cubicBezTo>
                    <a:pt x="189" y="110"/>
                    <a:pt x="189" y="110"/>
                    <a:pt x="189" y="110"/>
                  </a:cubicBezTo>
                  <a:cubicBezTo>
                    <a:pt x="188" y="109"/>
                    <a:pt x="188" y="109"/>
                    <a:pt x="188" y="109"/>
                  </a:cubicBezTo>
                  <a:cubicBezTo>
                    <a:pt x="188" y="108"/>
                    <a:pt x="188" y="108"/>
                    <a:pt x="188" y="108"/>
                  </a:cubicBezTo>
                  <a:cubicBezTo>
                    <a:pt x="189" y="108"/>
                    <a:pt x="189" y="108"/>
                    <a:pt x="189" y="108"/>
                  </a:cubicBezTo>
                  <a:cubicBezTo>
                    <a:pt x="189" y="107"/>
                    <a:pt x="189" y="107"/>
                    <a:pt x="189" y="107"/>
                  </a:cubicBezTo>
                  <a:cubicBezTo>
                    <a:pt x="190" y="106"/>
                    <a:pt x="190" y="106"/>
                    <a:pt x="190" y="106"/>
                  </a:cubicBezTo>
                  <a:cubicBezTo>
                    <a:pt x="190" y="105"/>
                    <a:pt x="190" y="105"/>
                    <a:pt x="190" y="105"/>
                  </a:cubicBezTo>
                  <a:cubicBezTo>
                    <a:pt x="190" y="104"/>
                    <a:pt x="190" y="104"/>
                    <a:pt x="190" y="104"/>
                  </a:cubicBezTo>
                  <a:cubicBezTo>
                    <a:pt x="190" y="103"/>
                    <a:pt x="190" y="103"/>
                    <a:pt x="190" y="103"/>
                  </a:cubicBezTo>
                  <a:cubicBezTo>
                    <a:pt x="191" y="103"/>
                    <a:pt x="191" y="103"/>
                    <a:pt x="191" y="103"/>
                  </a:cubicBezTo>
                  <a:cubicBezTo>
                    <a:pt x="191" y="102"/>
                    <a:pt x="191" y="102"/>
                    <a:pt x="191" y="102"/>
                  </a:cubicBezTo>
                  <a:cubicBezTo>
                    <a:pt x="192" y="101"/>
                    <a:pt x="192" y="101"/>
                    <a:pt x="192" y="101"/>
                  </a:cubicBezTo>
                  <a:cubicBezTo>
                    <a:pt x="192" y="100"/>
                    <a:pt x="192" y="100"/>
                    <a:pt x="192" y="100"/>
                  </a:cubicBezTo>
                  <a:cubicBezTo>
                    <a:pt x="192" y="100"/>
                    <a:pt x="192" y="100"/>
                    <a:pt x="192" y="100"/>
                  </a:cubicBezTo>
                  <a:cubicBezTo>
                    <a:pt x="192" y="99"/>
                    <a:pt x="192" y="99"/>
                    <a:pt x="192" y="99"/>
                  </a:cubicBezTo>
                  <a:cubicBezTo>
                    <a:pt x="193" y="99"/>
                    <a:pt x="193" y="99"/>
                    <a:pt x="193" y="99"/>
                  </a:cubicBezTo>
                  <a:cubicBezTo>
                    <a:pt x="192" y="98"/>
                    <a:pt x="192" y="98"/>
                    <a:pt x="192" y="98"/>
                  </a:cubicBezTo>
                  <a:cubicBezTo>
                    <a:pt x="192" y="97"/>
                    <a:pt x="192" y="97"/>
                    <a:pt x="192" y="97"/>
                  </a:cubicBezTo>
                  <a:cubicBezTo>
                    <a:pt x="192" y="97"/>
                    <a:pt x="192" y="97"/>
                    <a:pt x="192" y="97"/>
                  </a:cubicBezTo>
                  <a:cubicBezTo>
                    <a:pt x="191" y="96"/>
                    <a:pt x="191" y="96"/>
                    <a:pt x="191" y="96"/>
                  </a:cubicBezTo>
                  <a:cubicBezTo>
                    <a:pt x="191" y="95"/>
                    <a:pt x="191" y="95"/>
                    <a:pt x="191" y="95"/>
                  </a:cubicBezTo>
                  <a:cubicBezTo>
                    <a:pt x="191" y="95"/>
                    <a:pt x="191" y="95"/>
                    <a:pt x="191" y="95"/>
                  </a:cubicBezTo>
                  <a:cubicBezTo>
                    <a:pt x="191" y="93"/>
                    <a:pt x="191" y="93"/>
                    <a:pt x="191" y="93"/>
                  </a:cubicBezTo>
                  <a:cubicBezTo>
                    <a:pt x="190" y="93"/>
                    <a:pt x="190" y="93"/>
                    <a:pt x="190" y="93"/>
                  </a:cubicBezTo>
                  <a:cubicBezTo>
                    <a:pt x="190" y="93"/>
                    <a:pt x="190" y="93"/>
                    <a:pt x="190" y="93"/>
                  </a:cubicBezTo>
                  <a:cubicBezTo>
                    <a:pt x="189" y="93"/>
                    <a:pt x="189" y="93"/>
                    <a:pt x="189" y="93"/>
                  </a:cubicBezTo>
                  <a:cubicBezTo>
                    <a:pt x="189" y="94"/>
                    <a:pt x="189" y="94"/>
                    <a:pt x="189" y="94"/>
                  </a:cubicBezTo>
                  <a:cubicBezTo>
                    <a:pt x="189" y="94"/>
                    <a:pt x="189" y="94"/>
                    <a:pt x="189" y="94"/>
                  </a:cubicBezTo>
                  <a:cubicBezTo>
                    <a:pt x="188" y="92"/>
                    <a:pt x="188" y="92"/>
                    <a:pt x="188" y="92"/>
                  </a:cubicBezTo>
                  <a:cubicBezTo>
                    <a:pt x="187" y="92"/>
                    <a:pt x="187" y="92"/>
                    <a:pt x="187" y="92"/>
                  </a:cubicBezTo>
                  <a:cubicBezTo>
                    <a:pt x="187" y="92"/>
                    <a:pt x="187" y="92"/>
                    <a:pt x="187" y="92"/>
                  </a:cubicBezTo>
                  <a:cubicBezTo>
                    <a:pt x="186" y="92"/>
                    <a:pt x="186" y="92"/>
                    <a:pt x="186" y="92"/>
                  </a:cubicBezTo>
                  <a:cubicBezTo>
                    <a:pt x="186" y="93"/>
                    <a:pt x="186" y="93"/>
                    <a:pt x="186" y="93"/>
                  </a:cubicBezTo>
                  <a:cubicBezTo>
                    <a:pt x="186" y="93"/>
                    <a:pt x="186" y="93"/>
                    <a:pt x="186" y="93"/>
                  </a:cubicBezTo>
                  <a:cubicBezTo>
                    <a:pt x="185" y="93"/>
                    <a:pt x="185" y="93"/>
                    <a:pt x="185" y="93"/>
                  </a:cubicBezTo>
                  <a:cubicBezTo>
                    <a:pt x="185" y="94"/>
                    <a:pt x="185" y="94"/>
                    <a:pt x="185" y="94"/>
                  </a:cubicBezTo>
                  <a:cubicBezTo>
                    <a:pt x="185" y="95"/>
                    <a:pt x="185" y="95"/>
                    <a:pt x="185" y="95"/>
                  </a:cubicBezTo>
                  <a:cubicBezTo>
                    <a:pt x="184" y="95"/>
                    <a:pt x="184" y="95"/>
                    <a:pt x="184" y="95"/>
                  </a:cubicBezTo>
                  <a:cubicBezTo>
                    <a:pt x="184" y="97"/>
                    <a:pt x="184" y="97"/>
                    <a:pt x="184" y="97"/>
                  </a:cubicBezTo>
                  <a:cubicBezTo>
                    <a:pt x="184" y="98"/>
                    <a:pt x="184" y="98"/>
                    <a:pt x="184" y="98"/>
                  </a:cubicBezTo>
                  <a:cubicBezTo>
                    <a:pt x="183" y="98"/>
                    <a:pt x="183" y="98"/>
                    <a:pt x="183" y="98"/>
                  </a:cubicBezTo>
                  <a:cubicBezTo>
                    <a:pt x="183" y="99"/>
                    <a:pt x="183" y="99"/>
                    <a:pt x="183" y="99"/>
                  </a:cubicBezTo>
                  <a:cubicBezTo>
                    <a:pt x="183" y="99"/>
                    <a:pt x="183" y="99"/>
                    <a:pt x="183" y="99"/>
                  </a:cubicBezTo>
                  <a:cubicBezTo>
                    <a:pt x="183" y="100"/>
                    <a:pt x="183" y="100"/>
                    <a:pt x="183" y="100"/>
                  </a:cubicBezTo>
                  <a:cubicBezTo>
                    <a:pt x="182" y="100"/>
                    <a:pt x="182" y="100"/>
                    <a:pt x="182" y="100"/>
                  </a:cubicBezTo>
                  <a:cubicBezTo>
                    <a:pt x="182" y="102"/>
                    <a:pt x="182" y="102"/>
                    <a:pt x="182" y="102"/>
                  </a:cubicBezTo>
                  <a:cubicBezTo>
                    <a:pt x="181" y="102"/>
                    <a:pt x="181" y="102"/>
                    <a:pt x="181" y="102"/>
                  </a:cubicBezTo>
                  <a:cubicBezTo>
                    <a:pt x="181" y="102"/>
                    <a:pt x="181" y="102"/>
                    <a:pt x="181" y="102"/>
                  </a:cubicBezTo>
                  <a:cubicBezTo>
                    <a:pt x="180" y="104"/>
                    <a:pt x="180" y="104"/>
                    <a:pt x="180" y="104"/>
                  </a:cubicBezTo>
                  <a:cubicBezTo>
                    <a:pt x="181" y="104"/>
                    <a:pt x="181" y="104"/>
                    <a:pt x="181" y="104"/>
                  </a:cubicBezTo>
                  <a:cubicBezTo>
                    <a:pt x="180" y="105"/>
                    <a:pt x="180" y="105"/>
                    <a:pt x="180" y="105"/>
                  </a:cubicBezTo>
                  <a:cubicBezTo>
                    <a:pt x="180" y="106"/>
                    <a:pt x="180" y="106"/>
                    <a:pt x="180" y="106"/>
                  </a:cubicBezTo>
                  <a:cubicBezTo>
                    <a:pt x="180" y="106"/>
                    <a:pt x="180" y="106"/>
                    <a:pt x="180" y="106"/>
                  </a:cubicBezTo>
                  <a:cubicBezTo>
                    <a:pt x="180" y="107"/>
                    <a:pt x="180" y="107"/>
                    <a:pt x="180" y="107"/>
                  </a:cubicBezTo>
                  <a:cubicBezTo>
                    <a:pt x="180" y="108"/>
                    <a:pt x="180" y="108"/>
                    <a:pt x="180" y="108"/>
                  </a:cubicBezTo>
                  <a:cubicBezTo>
                    <a:pt x="179" y="108"/>
                    <a:pt x="179" y="108"/>
                    <a:pt x="179" y="108"/>
                  </a:cubicBezTo>
                  <a:cubicBezTo>
                    <a:pt x="179" y="108"/>
                    <a:pt x="179" y="108"/>
                    <a:pt x="179" y="108"/>
                  </a:cubicBezTo>
                  <a:cubicBezTo>
                    <a:pt x="180" y="108"/>
                    <a:pt x="180" y="108"/>
                    <a:pt x="180" y="108"/>
                  </a:cubicBezTo>
                  <a:cubicBezTo>
                    <a:pt x="180" y="109"/>
                    <a:pt x="180" y="109"/>
                    <a:pt x="180" y="109"/>
                  </a:cubicBezTo>
                  <a:cubicBezTo>
                    <a:pt x="180" y="109"/>
                    <a:pt x="180" y="109"/>
                    <a:pt x="180" y="109"/>
                  </a:cubicBezTo>
                  <a:cubicBezTo>
                    <a:pt x="179" y="109"/>
                    <a:pt x="179" y="109"/>
                    <a:pt x="179" y="109"/>
                  </a:cubicBezTo>
                  <a:cubicBezTo>
                    <a:pt x="178" y="109"/>
                    <a:pt x="178" y="109"/>
                    <a:pt x="178" y="109"/>
                  </a:cubicBezTo>
                  <a:cubicBezTo>
                    <a:pt x="178" y="109"/>
                    <a:pt x="178" y="109"/>
                    <a:pt x="178" y="109"/>
                  </a:cubicBezTo>
                  <a:cubicBezTo>
                    <a:pt x="177" y="109"/>
                    <a:pt x="177" y="109"/>
                    <a:pt x="177" y="109"/>
                  </a:cubicBezTo>
                  <a:cubicBezTo>
                    <a:pt x="177" y="110"/>
                    <a:pt x="177" y="110"/>
                    <a:pt x="177" y="110"/>
                  </a:cubicBezTo>
                  <a:cubicBezTo>
                    <a:pt x="177" y="111"/>
                    <a:pt x="177" y="111"/>
                    <a:pt x="177" y="111"/>
                  </a:cubicBezTo>
                  <a:cubicBezTo>
                    <a:pt x="176" y="110"/>
                    <a:pt x="176" y="110"/>
                    <a:pt x="176" y="110"/>
                  </a:cubicBezTo>
                  <a:cubicBezTo>
                    <a:pt x="176" y="109"/>
                    <a:pt x="176" y="109"/>
                    <a:pt x="176" y="109"/>
                  </a:cubicBezTo>
                  <a:cubicBezTo>
                    <a:pt x="177" y="109"/>
                    <a:pt x="177" y="109"/>
                    <a:pt x="177" y="109"/>
                  </a:cubicBezTo>
                  <a:cubicBezTo>
                    <a:pt x="176" y="108"/>
                    <a:pt x="176" y="108"/>
                    <a:pt x="176" y="108"/>
                  </a:cubicBezTo>
                  <a:cubicBezTo>
                    <a:pt x="176" y="107"/>
                    <a:pt x="176" y="107"/>
                    <a:pt x="176" y="107"/>
                  </a:cubicBezTo>
                  <a:cubicBezTo>
                    <a:pt x="177" y="106"/>
                    <a:pt x="177" y="106"/>
                    <a:pt x="177" y="106"/>
                  </a:cubicBezTo>
                  <a:cubicBezTo>
                    <a:pt x="177" y="105"/>
                    <a:pt x="177" y="105"/>
                    <a:pt x="177" y="105"/>
                  </a:cubicBezTo>
                  <a:cubicBezTo>
                    <a:pt x="177" y="105"/>
                    <a:pt x="177" y="105"/>
                    <a:pt x="177" y="105"/>
                  </a:cubicBezTo>
                  <a:cubicBezTo>
                    <a:pt x="178" y="104"/>
                    <a:pt x="178" y="104"/>
                    <a:pt x="178" y="104"/>
                  </a:cubicBezTo>
                  <a:cubicBezTo>
                    <a:pt x="178" y="103"/>
                    <a:pt x="178" y="103"/>
                    <a:pt x="178" y="103"/>
                  </a:cubicBezTo>
                  <a:cubicBezTo>
                    <a:pt x="178" y="102"/>
                    <a:pt x="178" y="102"/>
                    <a:pt x="178" y="102"/>
                  </a:cubicBezTo>
                  <a:cubicBezTo>
                    <a:pt x="179" y="101"/>
                    <a:pt x="179" y="101"/>
                    <a:pt x="179" y="101"/>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9" y="99"/>
                    <a:pt x="179" y="99"/>
                    <a:pt x="179" y="99"/>
                  </a:cubicBezTo>
                  <a:cubicBezTo>
                    <a:pt x="179" y="97"/>
                    <a:pt x="179" y="97"/>
                    <a:pt x="179" y="97"/>
                  </a:cubicBezTo>
                  <a:cubicBezTo>
                    <a:pt x="179" y="97"/>
                    <a:pt x="179" y="97"/>
                    <a:pt x="179" y="97"/>
                  </a:cubicBezTo>
                  <a:cubicBezTo>
                    <a:pt x="178" y="96"/>
                    <a:pt x="178" y="96"/>
                    <a:pt x="178" y="96"/>
                  </a:cubicBezTo>
                  <a:cubicBezTo>
                    <a:pt x="179" y="96"/>
                    <a:pt x="179" y="96"/>
                    <a:pt x="179" y="96"/>
                  </a:cubicBezTo>
                  <a:cubicBezTo>
                    <a:pt x="179" y="95"/>
                    <a:pt x="179" y="95"/>
                    <a:pt x="179" y="95"/>
                  </a:cubicBezTo>
                  <a:cubicBezTo>
                    <a:pt x="178" y="95"/>
                    <a:pt x="178" y="95"/>
                    <a:pt x="178" y="95"/>
                  </a:cubicBezTo>
                  <a:cubicBezTo>
                    <a:pt x="177" y="94"/>
                    <a:pt x="177" y="94"/>
                    <a:pt x="177" y="94"/>
                  </a:cubicBezTo>
                  <a:cubicBezTo>
                    <a:pt x="176" y="94"/>
                    <a:pt x="176" y="94"/>
                    <a:pt x="176" y="94"/>
                  </a:cubicBezTo>
                  <a:cubicBezTo>
                    <a:pt x="176" y="95"/>
                    <a:pt x="176" y="95"/>
                    <a:pt x="176" y="95"/>
                  </a:cubicBezTo>
                  <a:cubicBezTo>
                    <a:pt x="177" y="96"/>
                    <a:pt x="177" y="96"/>
                    <a:pt x="177" y="96"/>
                  </a:cubicBezTo>
                  <a:cubicBezTo>
                    <a:pt x="177" y="96"/>
                    <a:pt x="177" y="96"/>
                    <a:pt x="177" y="96"/>
                  </a:cubicBezTo>
                  <a:cubicBezTo>
                    <a:pt x="177" y="97"/>
                    <a:pt x="177" y="97"/>
                    <a:pt x="177" y="97"/>
                  </a:cubicBezTo>
                  <a:cubicBezTo>
                    <a:pt x="177" y="97"/>
                    <a:pt x="177" y="97"/>
                    <a:pt x="177" y="97"/>
                  </a:cubicBezTo>
                  <a:cubicBezTo>
                    <a:pt x="176" y="97"/>
                    <a:pt x="176" y="97"/>
                    <a:pt x="176" y="97"/>
                  </a:cubicBezTo>
                  <a:cubicBezTo>
                    <a:pt x="176" y="97"/>
                    <a:pt x="176" y="97"/>
                    <a:pt x="176" y="97"/>
                  </a:cubicBezTo>
                  <a:cubicBezTo>
                    <a:pt x="175" y="97"/>
                    <a:pt x="175" y="97"/>
                    <a:pt x="175" y="97"/>
                  </a:cubicBezTo>
                  <a:cubicBezTo>
                    <a:pt x="175" y="98"/>
                    <a:pt x="175" y="98"/>
                    <a:pt x="175" y="98"/>
                  </a:cubicBezTo>
                  <a:cubicBezTo>
                    <a:pt x="176" y="98"/>
                    <a:pt x="176" y="98"/>
                    <a:pt x="176" y="98"/>
                  </a:cubicBezTo>
                  <a:cubicBezTo>
                    <a:pt x="176" y="98"/>
                    <a:pt x="176" y="98"/>
                    <a:pt x="176" y="98"/>
                  </a:cubicBezTo>
                  <a:cubicBezTo>
                    <a:pt x="176" y="99"/>
                    <a:pt x="176" y="99"/>
                    <a:pt x="176" y="99"/>
                  </a:cubicBezTo>
                  <a:cubicBezTo>
                    <a:pt x="176" y="100"/>
                    <a:pt x="176" y="100"/>
                    <a:pt x="176" y="100"/>
                  </a:cubicBezTo>
                  <a:cubicBezTo>
                    <a:pt x="176" y="99"/>
                    <a:pt x="176" y="99"/>
                    <a:pt x="176" y="99"/>
                  </a:cubicBezTo>
                  <a:cubicBezTo>
                    <a:pt x="175" y="99"/>
                    <a:pt x="175" y="99"/>
                    <a:pt x="175" y="99"/>
                  </a:cubicBezTo>
                  <a:cubicBezTo>
                    <a:pt x="175" y="100"/>
                    <a:pt x="175" y="100"/>
                    <a:pt x="175" y="100"/>
                  </a:cubicBezTo>
                  <a:cubicBezTo>
                    <a:pt x="174" y="99"/>
                    <a:pt x="174" y="99"/>
                    <a:pt x="174" y="99"/>
                  </a:cubicBezTo>
                  <a:cubicBezTo>
                    <a:pt x="174" y="99"/>
                    <a:pt x="174" y="99"/>
                    <a:pt x="174" y="99"/>
                  </a:cubicBezTo>
                  <a:cubicBezTo>
                    <a:pt x="174" y="99"/>
                    <a:pt x="174" y="99"/>
                    <a:pt x="174" y="99"/>
                  </a:cubicBezTo>
                  <a:cubicBezTo>
                    <a:pt x="173" y="100"/>
                    <a:pt x="173" y="100"/>
                    <a:pt x="173" y="100"/>
                  </a:cubicBezTo>
                  <a:cubicBezTo>
                    <a:pt x="173" y="99"/>
                    <a:pt x="173" y="99"/>
                    <a:pt x="173" y="99"/>
                  </a:cubicBezTo>
                  <a:cubicBezTo>
                    <a:pt x="173" y="99"/>
                    <a:pt x="173" y="99"/>
                    <a:pt x="173" y="99"/>
                  </a:cubicBezTo>
                  <a:cubicBezTo>
                    <a:pt x="173" y="98"/>
                    <a:pt x="173" y="98"/>
                    <a:pt x="173" y="98"/>
                  </a:cubicBezTo>
                  <a:cubicBezTo>
                    <a:pt x="173" y="98"/>
                    <a:pt x="173" y="98"/>
                    <a:pt x="173" y="98"/>
                  </a:cubicBezTo>
                  <a:cubicBezTo>
                    <a:pt x="172" y="98"/>
                    <a:pt x="172" y="98"/>
                    <a:pt x="172" y="98"/>
                  </a:cubicBezTo>
                  <a:cubicBezTo>
                    <a:pt x="171" y="99"/>
                    <a:pt x="171" y="99"/>
                    <a:pt x="171" y="99"/>
                  </a:cubicBezTo>
                  <a:cubicBezTo>
                    <a:pt x="170" y="98"/>
                    <a:pt x="170" y="98"/>
                    <a:pt x="170" y="98"/>
                  </a:cubicBezTo>
                  <a:cubicBezTo>
                    <a:pt x="170" y="98"/>
                    <a:pt x="170" y="98"/>
                    <a:pt x="170" y="98"/>
                  </a:cubicBezTo>
                  <a:cubicBezTo>
                    <a:pt x="169" y="99"/>
                    <a:pt x="169" y="99"/>
                    <a:pt x="169" y="99"/>
                  </a:cubicBezTo>
                  <a:cubicBezTo>
                    <a:pt x="168" y="99"/>
                    <a:pt x="168" y="99"/>
                    <a:pt x="168" y="99"/>
                  </a:cubicBezTo>
                  <a:cubicBezTo>
                    <a:pt x="168" y="98"/>
                    <a:pt x="168" y="98"/>
                    <a:pt x="168" y="98"/>
                  </a:cubicBezTo>
                  <a:cubicBezTo>
                    <a:pt x="167" y="99"/>
                    <a:pt x="167" y="99"/>
                    <a:pt x="167" y="99"/>
                  </a:cubicBezTo>
                  <a:cubicBezTo>
                    <a:pt x="167" y="98"/>
                    <a:pt x="167" y="98"/>
                    <a:pt x="167" y="98"/>
                  </a:cubicBezTo>
                  <a:cubicBezTo>
                    <a:pt x="167" y="98"/>
                    <a:pt x="167" y="98"/>
                    <a:pt x="167" y="98"/>
                  </a:cubicBezTo>
                  <a:cubicBezTo>
                    <a:pt x="168" y="98"/>
                    <a:pt x="168" y="98"/>
                    <a:pt x="168" y="98"/>
                  </a:cubicBezTo>
                  <a:cubicBezTo>
                    <a:pt x="169" y="98"/>
                    <a:pt x="169" y="98"/>
                    <a:pt x="169" y="98"/>
                  </a:cubicBezTo>
                  <a:cubicBezTo>
                    <a:pt x="170" y="97"/>
                    <a:pt x="170" y="97"/>
                    <a:pt x="170" y="97"/>
                  </a:cubicBezTo>
                  <a:cubicBezTo>
                    <a:pt x="170" y="97"/>
                    <a:pt x="170" y="97"/>
                    <a:pt x="170" y="97"/>
                  </a:cubicBezTo>
                  <a:cubicBezTo>
                    <a:pt x="171" y="97"/>
                    <a:pt x="171" y="97"/>
                    <a:pt x="171" y="97"/>
                  </a:cubicBezTo>
                  <a:cubicBezTo>
                    <a:pt x="171" y="97"/>
                    <a:pt x="171" y="97"/>
                    <a:pt x="171" y="97"/>
                  </a:cubicBezTo>
                  <a:cubicBezTo>
                    <a:pt x="172" y="96"/>
                    <a:pt x="172" y="96"/>
                    <a:pt x="172" y="96"/>
                  </a:cubicBezTo>
                  <a:cubicBezTo>
                    <a:pt x="172" y="96"/>
                    <a:pt x="172" y="96"/>
                    <a:pt x="172" y="96"/>
                  </a:cubicBezTo>
                  <a:cubicBezTo>
                    <a:pt x="172" y="95"/>
                    <a:pt x="172" y="95"/>
                    <a:pt x="172" y="95"/>
                  </a:cubicBezTo>
                  <a:cubicBezTo>
                    <a:pt x="172" y="95"/>
                    <a:pt x="172" y="95"/>
                    <a:pt x="172" y="95"/>
                  </a:cubicBezTo>
                  <a:cubicBezTo>
                    <a:pt x="171" y="93"/>
                    <a:pt x="171" y="93"/>
                    <a:pt x="171" y="93"/>
                  </a:cubicBezTo>
                  <a:cubicBezTo>
                    <a:pt x="170" y="93"/>
                    <a:pt x="170" y="93"/>
                    <a:pt x="170" y="93"/>
                  </a:cubicBezTo>
                  <a:cubicBezTo>
                    <a:pt x="170" y="93"/>
                    <a:pt x="170" y="93"/>
                    <a:pt x="170" y="93"/>
                  </a:cubicBezTo>
                  <a:cubicBezTo>
                    <a:pt x="169" y="91"/>
                    <a:pt x="169" y="91"/>
                    <a:pt x="169" y="91"/>
                  </a:cubicBezTo>
                  <a:cubicBezTo>
                    <a:pt x="168" y="91"/>
                    <a:pt x="168" y="91"/>
                    <a:pt x="168" y="91"/>
                  </a:cubicBezTo>
                  <a:cubicBezTo>
                    <a:pt x="168" y="91"/>
                    <a:pt x="168" y="91"/>
                    <a:pt x="168" y="91"/>
                  </a:cubicBezTo>
                  <a:cubicBezTo>
                    <a:pt x="167" y="92"/>
                    <a:pt x="167" y="92"/>
                    <a:pt x="167" y="92"/>
                  </a:cubicBezTo>
                  <a:cubicBezTo>
                    <a:pt x="166" y="92"/>
                    <a:pt x="166" y="92"/>
                    <a:pt x="166" y="92"/>
                  </a:cubicBezTo>
                  <a:cubicBezTo>
                    <a:pt x="165" y="93"/>
                    <a:pt x="165" y="93"/>
                    <a:pt x="165" y="93"/>
                  </a:cubicBezTo>
                  <a:cubicBezTo>
                    <a:pt x="165" y="93"/>
                    <a:pt x="165" y="93"/>
                    <a:pt x="165" y="93"/>
                  </a:cubicBezTo>
                  <a:cubicBezTo>
                    <a:pt x="165" y="94"/>
                    <a:pt x="165" y="94"/>
                    <a:pt x="165" y="94"/>
                  </a:cubicBezTo>
                  <a:cubicBezTo>
                    <a:pt x="164" y="94"/>
                    <a:pt x="164" y="94"/>
                    <a:pt x="164" y="94"/>
                  </a:cubicBezTo>
                  <a:cubicBezTo>
                    <a:pt x="164" y="94"/>
                    <a:pt x="164" y="94"/>
                    <a:pt x="164" y="94"/>
                  </a:cubicBezTo>
                  <a:cubicBezTo>
                    <a:pt x="164" y="94"/>
                    <a:pt x="164" y="94"/>
                    <a:pt x="164" y="94"/>
                  </a:cubicBezTo>
                  <a:cubicBezTo>
                    <a:pt x="163" y="94"/>
                    <a:pt x="163" y="94"/>
                    <a:pt x="163" y="94"/>
                  </a:cubicBezTo>
                  <a:cubicBezTo>
                    <a:pt x="162" y="94"/>
                    <a:pt x="162" y="94"/>
                    <a:pt x="162" y="94"/>
                  </a:cubicBezTo>
                  <a:cubicBezTo>
                    <a:pt x="162" y="94"/>
                    <a:pt x="162" y="94"/>
                    <a:pt x="162" y="94"/>
                  </a:cubicBezTo>
                  <a:cubicBezTo>
                    <a:pt x="161" y="94"/>
                    <a:pt x="161" y="94"/>
                    <a:pt x="161" y="94"/>
                  </a:cubicBezTo>
                  <a:cubicBezTo>
                    <a:pt x="160" y="94"/>
                    <a:pt x="160" y="94"/>
                    <a:pt x="160" y="94"/>
                  </a:cubicBezTo>
                  <a:cubicBezTo>
                    <a:pt x="160" y="94"/>
                    <a:pt x="160" y="94"/>
                    <a:pt x="160" y="94"/>
                  </a:cubicBezTo>
                  <a:cubicBezTo>
                    <a:pt x="160" y="93"/>
                    <a:pt x="160" y="93"/>
                    <a:pt x="160" y="93"/>
                  </a:cubicBezTo>
                  <a:cubicBezTo>
                    <a:pt x="162" y="93"/>
                    <a:pt x="162" y="93"/>
                    <a:pt x="162" y="93"/>
                  </a:cubicBezTo>
                  <a:cubicBezTo>
                    <a:pt x="162" y="92"/>
                    <a:pt x="162" y="92"/>
                    <a:pt x="162" y="92"/>
                  </a:cubicBezTo>
                  <a:cubicBezTo>
                    <a:pt x="163" y="92"/>
                    <a:pt x="163" y="92"/>
                    <a:pt x="163" y="92"/>
                  </a:cubicBezTo>
                  <a:cubicBezTo>
                    <a:pt x="163" y="92"/>
                    <a:pt x="163" y="92"/>
                    <a:pt x="163" y="92"/>
                  </a:cubicBezTo>
                  <a:cubicBezTo>
                    <a:pt x="164" y="91"/>
                    <a:pt x="164" y="91"/>
                    <a:pt x="164" y="91"/>
                  </a:cubicBezTo>
                  <a:cubicBezTo>
                    <a:pt x="164" y="91"/>
                    <a:pt x="164" y="91"/>
                    <a:pt x="164" y="91"/>
                  </a:cubicBezTo>
                  <a:cubicBezTo>
                    <a:pt x="164" y="90"/>
                    <a:pt x="164" y="90"/>
                    <a:pt x="164" y="90"/>
                  </a:cubicBezTo>
                  <a:cubicBezTo>
                    <a:pt x="165" y="90"/>
                    <a:pt x="165" y="90"/>
                    <a:pt x="165" y="90"/>
                  </a:cubicBezTo>
                  <a:cubicBezTo>
                    <a:pt x="166" y="89"/>
                    <a:pt x="166" y="89"/>
                    <a:pt x="166" y="89"/>
                  </a:cubicBezTo>
                  <a:cubicBezTo>
                    <a:pt x="166" y="88"/>
                    <a:pt x="166" y="88"/>
                    <a:pt x="166" y="88"/>
                  </a:cubicBezTo>
                  <a:cubicBezTo>
                    <a:pt x="166" y="87"/>
                    <a:pt x="166" y="87"/>
                    <a:pt x="166" y="87"/>
                  </a:cubicBezTo>
                  <a:cubicBezTo>
                    <a:pt x="165" y="86"/>
                    <a:pt x="165" y="86"/>
                    <a:pt x="165" y="86"/>
                  </a:cubicBezTo>
                  <a:cubicBezTo>
                    <a:pt x="165" y="86"/>
                    <a:pt x="165" y="86"/>
                    <a:pt x="165" y="86"/>
                  </a:cubicBezTo>
                  <a:cubicBezTo>
                    <a:pt x="163" y="87"/>
                    <a:pt x="163" y="87"/>
                    <a:pt x="163" y="87"/>
                  </a:cubicBezTo>
                  <a:cubicBezTo>
                    <a:pt x="162" y="87"/>
                    <a:pt x="162" y="87"/>
                    <a:pt x="162" y="87"/>
                  </a:cubicBezTo>
                  <a:cubicBezTo>
                    <a:pt x="160" y="88"/>
                    <a:pt x="160" y="88"/>
                    <a:pt x="160" y="88"/>
                  </a:cubicBezTo>
                  <a:cubicBezTo>
                    <a:pt x="157" y="88"/>
                    <a:pt x="157" y="88"/>
                    <a:pt x="157" y="88"/>
                  </a:cubicBezTo>
                  <a:cubicBezTo>
                    <a:pt x="153" y="90"/>
                    <a:pt x="153" y="90"/>
                    <a:pt x="153" y="90"/>
                  </a:cubicBezTo>
                  <a:cubicBezTo>
                    <a:pt x="152" y="90"/>
                    <a:pt x="152" y="90"/>
                    <a:pt x="152" y="90"/>
                  </a:cubicBezTo>
                  <a:cubicBezTo>
                    <a:pt x="149" y="91"/>
                    <a:pt x="149" y="91"/>
                    <a:pt x="149" y="91"/>
                  </a:cubicBezTo>
                  <a:cubicBezTo>
                    <a:pt x="146" y="92"/>
                    <a:pt x="146" y="92"/>
                    <a:pt x="146" y="92"/>
                  </a:cubicBezTo>
                  <a:cubicBezTo>
                    <a:pt x="145" y="93"/>
                    <a:pt x="145" y="93"/>
                    <a:pt x="145" y="93"/>
                  </a:cubicBezTo>
                  <a:cubicBezTo>
                    <a:pt x="145" y="94"/>
                    <a:pt x="145" y="94"/>
                    <a:pt x="145" y="94"/>
                  </a:cubicBezTo>
                  <a:cubicBezTo>
                    <a:pt x="146" y="94"/>
                    <a:pt x="146" y="94"/>
                    <a:pt x="146" y="94"/>
                  </a:cubicBezTo>
                  <a:cubicBezTo>
                    <a:pt x="146" y="94"/>
                    <a:pt x="146" y="94"/>
                    <a:pt x="146" y="94"/>
                  </a:cubicBezTo>
                  <a:cubicBezTo>
                    <a:pt x="145" y="95"/>
                    <a:pt x="145" y="95"/>
                    <a:pt x="145" y="95"/>
                  </a:cubicBezTo>
                  <a:cubicBezTo>
                    <a:pt x="144" y="95"/>
                    <a:pt x="144" y="95"/>
                    <a:pt x="144" y="95"/>
                  </a:cubicBezTo>
                  <a:cubicBezTo>
                    <a:pt x="143" y="96"/>
                    <a:pt x="143" y="96"/>
                    <a:pt x="143" y="96"/>
                  </a:cubicBezTo>
                  <a:cubicBezTo>
                    <a:pt x="142" y="96"/>
                    <a:pt x="142" y="96"/>
                    <a:pt x="142" y="96"/>
                  </a:cubicBezTo>
                  <a:cubicBezTo>
                    <a:pt x="141" y="96"/>
                    <a:pt x="141" y="96"/>
                    <a:pt x="141" y="96"/>
                  </a:cubicBezTo>
                  <a:cubicBezTo>
                    <a:pt x="141" y="97"/>
                    <a:pt x="141" y="97"/>
                    <a:pt x="141" y="97"/>
                  </a:cubicBezTo>
                  <a:cubicBezTo>
                    <a:pt x="140" y="98"/>
                    <a:pt x="140" y="98"/>
                    <a:pt x="140" y="98"/>
                  </a:cubicBezTo>
                  <a:cubicBezTo>
                    <a:pt x="139" y="99"/>
                    <a:pt x="139" y="99"/>
                    <a:pt x="139" y="99"/>
                  </a:cubicBezTo>
                  <a:cubicBezTo>
                    <a:pt x="139" y="100"/>
                    <a:pt x="139" y="100"/>
                    <a:pt x="139" y="100"/>
                  </a:cubicBezTo>
                  <a:cubicBezTo>
                    <a:pt x="140" y="99"/>
                    <a:pt x="140" y="99"/>
                    <a:pt x="140" y="99"/>
                  </a:cubicBezTo>
                  <a:cubicBezTo>
                    <a:pt x="140" y="100"/>
                    <a:pt x="140" y="100"/>
                    <a:pt x="140" y="100"/>
                  </a:cubicBezTo>
                  <a:cubicBezTo>
                    <a:pt x="140" y="100"/>
                    <a:pt x="140" y="100"/>
                    <a:pt x="140" y="100"/>
                  </a:cubicBezTo>
                  <a:cubicBezTo>
                    <a:pt x="140" y="100"/>
                    <a:pt x="140" y="100"/>
                    <a:pt x="140" y="100"/>
                  </a:cubicBezTo>
                  <a:cubicBezTo>
                    <a:pt x="141" y="100"/>
                    <a:pt x="141" y="100"/>
                    <a:pt x="141" y="100"/>
                  </a:cubicBezTo>
                  <a:cubicBezTo>
                    <a:pt x="142" y="100"/>
                    <a:pt x="142" y="100"/>
                    <a:pt x="142" y="100"/>
                  </a:cubicBezTo>
                  <a:cubicBezTo>
                    <a:pt x="143" y="100"/>
                    <a:pt x="143" y="100"/>
                    <a:pt x="143" y="100"/>
                  </a:cubicBezTo>
                  <a:cubicBezTo>
                    <a:pt x="143" y="100"/>
                    <a:pt x="143" y="100"/>
                    <a:pt x="143" y="100"/>
                  </a:cubicBezTo>
                  <a:cubicBezTo>
                    <a:pt x="143" y="101"/>
                    <a:pt x="143" y="101"/>
                    <a:pt x="143" y="101"/>
                  </a:cubicBezTo>
                  <a:cubicBezTo>
                    <a:pt x="142" y="101"/>
                    <a:pt x="142" y="101"/>
                    <a:pt x="142" y="101"/>
                  </a:cubicBezTo>
                  <a:cubicBezTo>
                    <a:pt x="141" y="101"/>
                    <a:pt x="141" y="101"/>
                    <a:pt x="141" y="101"/>
                  </a:cubicBezTo>
                  <a:cubicBezTo>
                    <a:pt x="140" y="101"/>
                    <a:pt x="140" y="101"/>
                    <a:pt x="140" y="101"/>
                  </a:cubicBezTo>
                  <a:cubicBezTo>
                    <a:pt x="140" y="102"/>
                    <a:pt x="140" y="102"/>
                    <a:pt x="140" y="102"/>
                  </a:cubicBezTo>
                  <a:cubicBezTo>
                    <a:pt x="142" y="103"/>
                    <a:pt x="142" y="103"/>
                    <a:pt x="142" y="103"/>
                  </a:cubicBezTo>
                  <a:cubicBezTo>
                    <a:pt x="143" y="102"/>
                    <a:pt x="143" y="102"/>
                    <a:pt x="143" y="102"/>
                  </a:cubicBezTo>
                  <a:cubicBezTo>
                    <a:pt x="143" y="102"/>
                    <a:pt x="143" y="102"/>
                    <a:pt x="143" y="102"/>
                  </a:cubicBezTo>
                  <a:cubicBezTo>
                    <a:pt x="143" y="102"/>
                    <a:pt x="143" y="102"/>
                    <a:pt x="143" y="102"/>
                  </a:cubicBezTo>
                  <a:cubicBezTo>
                    <a:pt x="143" y="102"/>
                    <a:pt x="143" y="102"/>
                    <a:pt x="143" y="102"/>
                  </a:cubicBezTo>
                  <a:cubicBezTo>
                    <a:pt x="143" y="103"/>
                    <a:pt x="143" y="103"/>
                    <a:pt x="143" y="103"/>
                  </a:cubicBezTo>
                  <a:cubicBezTo>
                    <a:pt x="144" y="103"/>
                    <a:pt x="144" y="103"/>
                    <a:pt x="144" y="103"/>
                  </a:cubicBezTo>
                  <a:cubicBezTo>
                    <a:pt x="145" y="103"/>
                    <a:pt x="145" y="103"/>
                    <a:pt x="145" y="103"/>
                  </a:cubicBezTo>
                  <a:cubicBezTo>
                    <a:pt x="147" y="102"/>
                    <a:pt x="147" y="102"/>
                    <a:pt x="147" y="102"/>
                  </a:cubicBezTo>
                  <a:cubicBezTo>
                    <a:pt x="148" y="102"/>
                    <a:pt x="148" y="102"/>
                    <a:pt x="148" y="102"/>
                  </a:cubicBezTo>
                  <a:cubicBezTo>
                    <a:pt x="149" y="103"/>
                    <a:pt x="149" y="103"/>
                    <a:pt x="149" y="103"/>
                  </a:cubicBezTo>
                  <a:cubicBezTo>
                    <a:pt x="150" y="103"/>
                    <a:pt x="150" y="103"/>
                    <a:pt x="150" y="103"/>
                  </a:cubicBezTo>
                  <a:cubicBezTo>
                    <a:pt x="151" y="103"/>
                    <a:pt x="151" y="103"/>
                    <a:pt x="151" y="103"/>
                  </a:cubicBezTo>
                  <a:cubicBezTo>
                    <a:pt x="151" y="104"/>
                    <a:pt x="151" y="104"/>
                    <a:pt x="151" y="104"/>
                  </a:cubicBezTo>
                  <a:cubicBezTo>
                    <a:pt x="152" y="104"/>
                    <a:pt x="152" y="104"/>
                    <a:pt x="152" y="104"/>
                  </a:cubicBezTo>
                  <a:cubicBezTo>
                    <a:pt x="151" y="104"/>
                    <a:pt x="151" y="104"/>
                    <a:pt x="151" y="104"/>
                  </a:cubicBezTo>
                  <a:cubicBezTo>
                    <a:pt x="151" y="104"/>
                    <a:pt x="151" y="104"/>
                    <a:pt x="151" y="104"/>
                  </a:cubicBezTo>
                  <a:cubicBezTo>
                    <a:pt x="150" y="104"/>
                    <a:pt x="150" y="104"/>
                    <a:pt x="150" y="104"/>
                  </a:cubicBezTo>
                  <a:cubicBezTo>
                    <a:pt x="148" y="104"/>
                    <a:pt x="148" y="104"/>
                    <a:pt x="148" y="104"/>
                  </a:cubicBezTo>
                  <a:cubicBezTo>
                    <a:pt x="148" y="104"/>
                    <a:pt x="148" y="104"/>
                    <a:pt x="148" y="104"/>
                  </a:cubicBezTo>
                  <a:cubicBezTo>
                    <a:pt x="149" y="104"/>
                    <a:pt x="149" y="104"/>
                    <a:pt x="149" y="104"/>
                  </a:cubicBezTo>
                  <a:cubicBezTo>
                    <a:pt x="149" y="105"/>
                    <a:pt x="149" y="105"/>
                    <a:pt x="149" y="105"/>
                  </a:cubicBezTo>
                  <a:cubicBezTo>
                    <a:pt x="148" y="105"/>
                    <a:pt x="148" y="105"/>
                    <a:pt x="148" y="105"/>
                  </a:cubicBezTo>
                  <a:cubicBezTo>
                    <a:pt x="147" y="104"/>
                    <a:pt x="147" y="104"/>
                    <a:pt x="147" y="104"/>
                  </a:cubicBezTo>
                  <a:cubicBezTo>
                    <a:pt x="145" y="104"/>
                    <a:pt x="145" y="104"/>
                    <a:pt x="145" y="104"/>
                  </a:cubicBezTo>
                  <a:cubicBezTo>
                    <a:pt x="144" y="105"/>
                    <a:pt x="144" y="105"/>
                    <a:pt x="144" y="105"/>
                  </a:cubicBezTo>
                  <a:cubicBezTo>
                    <a:pt x="144" y="104"/>
                    <a:pt x="144" y="104"/>
                    <a:pt x="144" y="104"/>
                  </a:cubicBezTo>
                  <a:cubicBezTo>
                    <a:pt x="143" y="104"/>
                    <a:pt x="143" y="104"/>
                    <a:pt x="143" y="104"/>
                  </a:cubicBezTo>
                  <a:cubicBezTo>
                    <a:pt x="143" y="105"/>
                    <a:pt x="143" y="105"/>
                    <a:pt x="143" y="105"/>
                  </a:cubicBezTo>
                  <a:cubicBezTo>
                    <a:pt x="142" y="105"/>
                    <a:pt x="142" y="105"/>
                    <a:pt x="142" y="105"/>
                  </a:cubicBezTo>
                  <a:cubicBezTo>
                    <a:pt x="140" y="105"/>
                    <a:pt x="140" y="105"/>
                    <a:pt x="140" y="105"/>
                  </a:cubicBezTo>
                  <a:cubicBezTo>
                    <a:pt x="140" y="105"/>
                    <a:pt x="140" y="105"/>
                    <a:pt x="140" y="105"/>
                  </a:cubicBezTo>
                  <a:cubicBezTo>
                    <a:pt x="138" y="105"/>
                    <a:pt x="138" y="105"/>
                    <a:pt x="138" y="105"/>
                  </a:cubicBezTo>
                  <a:cubicBezTo>
                    <a:pt x="138" y="106"/>
                    <a:pt x="138" y="106"/>
                    <a:pt x="138" y="106"/>
                  </a:cubicBezTo>
                  <a:cubicBezTo>
                    <a:pt x="138" y="108"/>
                    <a:pt x="138" y="108"/>
                    <a:pt x="138" y="108"/>
                  </a:cubicBezTo>
                  <a:cubicBezTo>
                    <a:pt x="138" y="109"/>
                    <a:pt x="138" y="109"/>
                    <a:pt x="138" y="109"/>
                  </a:cubicBezTo>
                  <a:cubicBezTo>
                    <a:pt x="138" y="110"/>
                    <a:pt x="138" y="110"/>
                    <a:pt x="138" y="110"/>
                  </a:cubicBezTo>
                  <a:cubicBezTo>
                    <a:pt x="138" y="110"/>
                    <a:pt x="138" y="110"/>
                    <a:pt x="138" y="110"/>
                  </a:cubicBezTo>
                  <a:cubicBezTo>
                    <a:pt x="138" y="110"/>
                    <a:pt x="138" y="110"/>
                    <a:pt x="138" y="110"/>
                  </a:cubicBezTo>
                  <a:cubicBezTo>
                    <a:pt x="138" y="111"/>
                    <a:pt x="138" y="111"/>
                    <a:pt x="138" y="111"/>
                  </a:cubicBezTo>
                  <a:cubicBezTo>
                    <a:pt x="139" y="111"/>
                    <a:pt x="139" y="111"/>
                    <a:pt x="139" y="111"/>
                  </a:cubicBezTo>
                  <a:cubicBezTo>
                    <a:pt x="139" y="111"/>
                    <a:pt x="139" y="111"/>
                    <a:pt x="139" y="111"/>
                  </a:cubicBezTo>
                  <a:cubicBezTo>
                    <a:pt x="140" y="111"/>
                    <a:pt x="140" y="111"/>
                    <a:pt x="140" y="111"/>
                  </a:cubicBezTo>
                  <a:cubicBezTo>
                    <a:pt x="141" y="111"/>
                    <a:pt x="141" y="111"/>
                    <a:pt x="141" y="111"/>
                  </a:cubicBezTo>
                  <a:cubicBezTo>
                    <a:pt x="141" y="111"/>
                    <a:pt x="141" y="111"/>
                    <a:pt x="141" y="111"/>
                  </a:cubicBezTo>
                  <a:cubicBezTo>
                    <a:pt x="141" y="110"/>
                    <a:pt x="141" y="110"/>
                    <a:pt x="141" y="110"/>
                  </a:cubicBezTo>
                  <a:cubicBezTo>
                    <a:pt x="142" y="111"/>
                    <a:pt x="142" y="111"/>
                    <a:pt x="142" y="111"/>
                  </a:cubicBezTo>
                  <a:cubicBezTo>
                    <a:pt x="142" y="111"/>
                    <a:pt x="142" y="111"/>
                    <a:pt x="142" y="111"/>
                  </a:cubicBezTo>
                  <a:cubicBezTo>
                    <a:pt x="142" y="111"/>
                    <a:pt x="142" y="111"/>
                    <a:pt x="142" y="111"/>
                  </a:cubicBezTo>
                  <a:cubicBezTo>
                    <a:pt x="143" y="111"/>
                    <a:pt x="143" y="111"/>
                    <a:pt x="143" y="111"/>
                  </a:cubicBezTo>
                  <a:cubicBezTo>
                    <a:pt x="143" y="112"/>
                    <a:pt x="143" y="112"/>
                    <a:pt x="143" y="112"/>
                  </a:cubicBezTo>
                  <a:cubicBezTo>
                    <a:pt x="144" y="112"/>
                    <a:pt x="144" y="112"/>
                    <a:pt x="144" y="112"/>
                  </a:cubicBezTo>
                  <a:cubicBezTo>
                    <a:pt x="144" y="112"/>
                    <a:pt x="144" y="112"/>
                    <a:pt x="144" y="112"/>
                  </a:cubicBezTo>
                  <a:cubicBezTo>
                    <a:pt x="145" y="112"/>
                    <a:pt x="145" y="112"/>
                    <a:pt x="145" y="112"/>
                  </a:cubicBezTo>
                  <a:cubicBezTo>
                    <a:pt x="145" y="112"/>
                    <a:pt x="145" y="112"/>
                    <a:pt x="145" y="112"/>
                  </a:cubicBezTo>
                  <a:cubicBezTo>
                    <a:pt x="146" y="112"/>
                    <a:pt x="146" y="112"/>
                    <a:pt x="146" y="112"/>
                  </a:cubicBezTo>
                  <a:cubicBezTo>
                    <a:pt x="147" y="112"/>
                    <a:pt x="147" y="112"/>
                    <a:pt x="147" y="112"/>
                  </a:cubicBezTo>
                  <a:cubicBezTo>
                    <a:pt x="148" y="112"/>
                    <a:pt x="148" y="112"/>
                    <a:pt x="148" y="112"/>
                  </a:cubicBezTo>
                  <a:cubicBezTo>
                    <a:pt x="148" y="112"/>
                    <a:pt x="148" y="112"/>
                    <a:pt x="148" y="112"/>
                  </a:cubicBezTo>
                  <a:cubicBezTo>
                    <a:pt x="149" y="112"/>
                    <a:pt x="149" y="112"/>
                    <a:pt x="149" y="112"/>
                  </a:cubicBezTo>
                  <a:cubicBezTo>
                    <a:pt x="150" y="112"/>
                    <a:pt x="150" y="112"/>
                    <a:pt x="150" y="112"/>
                  </a:cubicBezTo>
                  <a:cubicBezTo>
                    <a:pt x="151" y="112"/>
                    <a:pt x="151" y="112"/>
                    <a:pt x="151" y="112"/>
                  </a:cubicBezTo>
                  <a:cubicBezTo>
                    <a:pt x="151" y="112"/>
                    <a:pt x="151" y="112"/>
                    <a:pt x="151" y="112"/>
                  </a:cubicBezTo>
                  <a:cubicBezTo>
                    <a:pt x="152" y="113"/>
                    <a:pt x="152" y="113"/>
                    <a:pt x="152" y="113"/>
                  </a:cubicBezTo>
                  <a:cubicBezTo>
                    <a:pt x="152" y="113"/>
                    <a:pt x="152" y="113"/>
                    <a:pt x="152" y="113"/>
                  </a:cubicBezTo>
                  <a:cubicBezTo>
                    <a:pt x="152" y="113"/>
                    <a:pt x="152" y="113"/>
                    <a:pt x="152" y="113"/>
                  </a:cubicBezTo>
                  <a:cubicBezTo>
                    <a:pt x="153" y="114"/>
                    <a:pt x="153" y="114"/>
                    <a:pt x="153" y="114"/>
                  </a:cubicBezTo>
                  <a:cubicBezTo>
                    <a:pt x="153" y="114"/>
                    <a:pt x="153" y="114"/>
                    <a:pt x="153" y="114"/>
                  </a:cubicBezTo>
                  <a:cubicBezTo>
                    <a:pt x="153" y="114"/>
                    <a:pt x="153" y="114"/>
                    <a:pt x="153" y="114"/>
                  </a:cubicBezTo>
                  <a:cubicBezTo>
                    <a:pt x="154" y="114"/>
                    <a:pt x="154" y="114"/>
                    <a:pt x="154" y="114"/>
                  </a:cubicBezTo>
                  <a:cubicBezTo>
                    <a:pt x="155" y="115"/>
                    <a:pt x="155" y="115"/>
                    <a:pt x="155" y="115"/>
                  </a:cubicBezTo>
                  <a:cubicBezTo>
                    <a:pt x="155" y="115"/>
                    <a:pt x="155" y="115"/>
                    <a:pt x="155" y="115"/>
                  </a:cubicBezTo>
                  <a:cubicBezTo>
                    <a:pt x="155" y="115"/>
                    <a:pt x="155" y="115"/>
                    <a:pt x="155" y="115"/>
                  </a:cubicBezTo>
                  <a:cubicBezTo>
                    <a:pt x="156" y="116"/>
                    <a:pt x="156" y="116"/>
                    <a:pt x="156" y="116"/>
                  </a:cubicBezTo>
                  <a:cubicBezTo>
                    <a:pt x="156" y="116"/>
                    <a:pt x="156" y="116"/>
                    <a:pt x="156" y="116"/>
                  </a:cubicBezTo>
                  <a:cubicBezTo>
                    <a:pt x="156" y="117"/>
                    <a:pt x="156" y="117"/>
                    <a:pt x="156" y="117"/>
                  </a:cubicBezTo>
                  <a:cubicBezTo>
                    <a:pt x="157" y="117"/>
                    <a:pt x="157" y="117"/>
                    <a:pt x="157" y="117"/>
                  </a:cubicBezTo>
                  <a:cubicBezTo>
                    <a:pt x="158" y="118"/>
                    <a:pt x="158" y="118"/>
                    <a:pt x="158" y="118"/>
                  </a:cubicBezTo>
                  <a:cubicBezTo>
                    <a:pt x="158" y="119"/>
                    <a:pt x="158" y="119"/>
                    <a:pt x="158" y="119"/>
                  </a:cubicBezTo>
                  <a:cubicBezTo>
                    <a:pt x="158" y="119"/>
                    <a:pt x="158" y="119"/>
                    <a:pt x="158" y="119"/>
                  </a:cubicBezTo>
                  <a:cubicBezTo>
                    <a:pt x="158" y="119"/>
                    <a:pt x="158" y="119"/>
                    <a:pt x="158" y="119"/>
                  </a:cubicBezTo>
                  <a:cubicBezTo>
                    <a:pt x="157" y="119"/>
                    <a:pt x="157" y="119"/>
                    <a:pt x="157" y="119"/>
                  </a:cubicBezTo>
                  <a:cubicBezTo>
                    <a:pt x="156" y="119"/>
                    <a:pt x="156" y="119"/>
                    <a:pt x="156" y="119"/>
                  </a:cubicBezTo>
                  <a:cubicBezTo>
                    <a:pt x="154" y="118"/>
                    <a:pt x="154" y="118"/>
                    <a:pt x="154" y="118"/>
                  </a:cubicBezTo>
                  <a:cubicBezTo>
                    <a:pt x="154" y="119"/>
                    <a:pt x="154" y="119"/>
                    <a:pt x="154" y="119"/>
                  </a:cubicBezTo>
                  <a:cubicBezTo>
                    <a:pt x="153" y="118"/>
                    <a:pt x="153" y="118"/>
                    <a:pt x="153" y="118"/>
                  </a:cubicBezTo>
                  <a:cubicBezTo>
                    <a:pt x="153" y="119"/>
                    <a:pt x="153" y="119"/>
                    <a:pt x="153" y="119"/>
                  </a:cubicBezTo>
                  <a:cubicBezTo>
                    <a:pt x="152" y="119"/>
                    <a:pt x="152" y="119"/>
                    <a:pt x="152" y="119"/>
                  </a:cubicBezTo>
                  <a:cubicBezTo>
                    <a:pt x="152" y="118"/>
                    <a:pt x="152" y="118"/>
                    <a:pt x="152" y="118"/>
                  </a:cubicBezTo>
                  <a:cubicBezTo>
                    <a:pt x="151" y="118"/>
                    <a:pt x="151" y="118"/>
                    <a:pt x="151" y="118"/>
                  </a:cubicBezTo>
                  <a:cubicBezTo>
                    <a:pt x="151" y="117"/>
                    <a:pt x="151" y="117"/>
                    <a:pt x="151" y="117"/>
                  </a:cubicBezTo>
                  <a:cubicBezTo>
                    <a:pt x="150" y="117"/>
                    <a:pt x="150" y="117"/>
                    <a:pt x="150" y="117"/>
                  </a:cubicBezTo>
                  <a:cubicBezTo>
                    <a:pt x="149" y="117"/>
                    <a:pt x="149" y="117"/>
                    <a:pt x="149" y="117"/>
                  </a:cubicBezTo>
                  <a:cubicBezTo>
                    <a:pt x="149" y="117"/>
                    <a:pt x="149" y="117"/>
                    <a:pt x="149" y="117"/>
                  </a:cubicBezTo>
                  <a:cubicBezTo>
                    <a:pt x="148" y="117"/>
                    <a:pt x="148" y="117"/>
                    <a:pt x="148" y="117"/>
                  </a:cubicBezTo>
                  <a:cubicBezTo>
                    <a:pt x="147" y="116"/>
                    <a:pt x="147" y="116"/>
                    <a:pt x="147" y="116"/>
                  </a:cubicBezTo>
                  <a:cubicBezTo>
                    <a:pt x="147" y="116"/>
                    <a:pt x="147" y="116"/>
                    <a:pt x="147" y="116"/>
                  </a:cubicBezTo>
                  <a:cubicBezTo>
                    <a:pt x="147" y="116"/>
                    <a:pt x="147" y="116"/>
                    <a:pt x="147" y="116"/>
                  </a:cubicBezTo>
                  <a:cubicBezTo>
                    <a:pt x="146" y="116"/>
                    <a:pt x="146" y="116"/>
                    <a:pt x="146" y="116"/>
                  </a:cubicBezTo>
                  <a:cubicBezTo>
                    <a:pt x="146" y="116"/>
                    <a:pt x="146" y="116"/>
                    <a:pt x="146" y="116"/>
                  </a:cubicBezTo>
                  <a:cubicBezTo>
                    <a:pt x="145" y="115"/>
                    <a:pt x="145" y="115"/>
                    <a:pt x="145" y="115"/>
                  </a:cubicBezTo>
                  <a:cubicBezTo>
                    <a:pt x="143" y="115"/>
                    <a:pt x="143" y="115"/>
                    <a:pt x="143" y="115"/>
                  </a:cubicBezTo>
                  <a:cubicBezTo>
                    <a:pt x="142" y="115"/>
                    <a:pt x="142" y="115"/>
                    <a:pt x="142" y="115"/>
                  </a:cubicBezTo>
                  <a:cubicBezTo>
                    <a:pt x="141" y="115"/>
                    <a:pt x="141" y="115"/>
                    <a:pt x="141" y="115"/>
                  </a:cubicBezTo>
                  <a:cubicBezTo>
                    <a:pt x="138" y="115"/>
                    <a:pt x="138" y="115"/>
                    <a:pt x="138" y="115"/>
                  </a:cubicBezTo>
                  <a:cubicBezTo>
                    <a:pt x="137" y="115"/>
                    <a:pt x="137" y="115"/>
                    <a:pt x="137" y="115"/>
                  </a:cubicBezTo>
                  <a:cubicBezTo>
                    <a:pt x="136" y="116"/>
                    <a:pt x="136" y="116"/>
                    <a:pt x="136" y="116"/>
                  </a:cubicBezTo>
                  <a:cubicBezTo>
                    <a:pt x="136" y="116"/>
                    <a:pt x="136" y="116"/>
                    <a:pt x="136" y="116"/>
                  </a:cubicBezTo>
                  <a:cubicBezTo>
                    <a:pt x="135" y="117"/>
                    <a:pt x="135" y="117"/>
                    <a:pt x="135" y="117"/>
                  </a:cubicBezTo>
                  <a:cubicBezTo>
                    <a:pt x="135" y="118"/>
                    <a:pt x="135" y="118"/>
                    <a:pt x="135" y="118"/>
                  </a:cubicBezTo>
                  <a:cubicBezTo>
                    <a:pt x="135" y="120"/>
                    <a:pt x="135" y="120"/>
                    <a:pt x="135" y="120"/>
                  </a:cubicBezTo>
                  <a:cubicBezTo>
                    <a:pt x="135" y="120"/>
                    <a:pt x="135" y="120"/>
                    <a:pt x="135" y="120"/>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6" y="123"/>
                    <a:pt x="136" y="123"/>
                    <a:pt x="136" y="123"/>
                  </a:cubicBezTo>
                  <a:cubicBezTo>
                    <a:pt x="136" y="124"/>
                    <a:pt x="136" y="124"/>
                    <a:pt x="136" y="124"/>
                  </a:cubicBezTo>
                  <a:cubicBezTo>
                    <a:pt x="136" y="124"/>
                    <a:pt x="136" y="124"/>
                    <a:pt x="136" y="124"/>
                  </a:cubicBezTo>
                  <a:cubicBezTo>
                    <a:pt x="138" y="125"/>
                    <a:pt x="138" y="125"/>
                    <a:pt x="138" y="125"/>
                  </a:cubicBezTo>
                  <a:cubicBezTo>
                    <a:pt x="138" y="125"/>
                    <a:pt x="138" y="125"/>
                    <a:pt x="138" y="125"/>
                  </a:cubicBezTo>
                  <a:cubicBezTo>
                    <a:pt x="139" y="125"/>
                    <a:pt x="139" y="125"/>
                    <a:pt x="139" y="125"/>
                  </a:cubicBezTo>
                  <a:cubicBezTo>
                    <a:pt x="139" y="125"/>
                    <a:pt x="139" y="125"/>
                    <a:pt x="139" y="125"/>
                  </a:cubicBezTo>
                  <a:cubicBezTo>
                    <a:pt x="140" y="125"/>
                    <a:pt x="140" y="125"/>
                    <a:pt x="140" y="125"/>
                  </a:cubicBezTo>
                  <a:cubicBezTo>
                    <a:pt x="141" y="125"/>
                    <a:pt x="141" y="125"/>
                    <a:pt x="141" y="125"/>
                  </a:cubicBezTo>
                  <a:cubicBezTo>
                    <a:pt x="141" y="125"/>
                    <a:pt x="141" y="125"/>
                    <a:pt x="141" y="125"/>
                  </a:cubicBezTo>
                  <a:cubicBezTo>
                    <a:pt x="142" y="126"/>
                    <a:pt x="142" y="126"/>
                    <a:pt x="142" y="126"/>
                  </a:cubicBezTo>
                  <a:cubicBezTo>
                    <a:pt x="143" y="126"/>
                    <a:pt x="143" y="126"/>
                    <a:pt x="143" y="126"/>
                  </a:cubicBezTo>
                  <a:cubicBezTo>
                    <a:pt x="143" y="127"/>
                    <a:pt x="143" y="127"/>
                    <a:pt x="143" y="127"/>
                  </a:cubicBezTo>
                  <a:cubicBezTo>
                    <a:pt x="144" y="127"/>
                    <a:pt x="144" y="127"/>
                    <a:pt x="144" y="127"/>
                  </a:cubicBezTo>
                  <a:cubicBezTo>
                    <a:pt x="144" y="127"/>
                    <a:pt x="144" y="127"/>
                    <a:pt x="144" y="127"/>
                  </a:cubicBezTo>
                  <a:cubicBezTo>
                    <a:pt x="143" y="127"/>
                    <a:pt x="143" y="127"/>
                    <a:pt x="143" y="127"/>
                  </a:cubicBezTo>
                  <a:cubicBezTo>
                    <a:pt x="143" y="128"/>
                    <a:pt x="143" y="128"/>
                    <a:pt x="143" y="128"/>
                  </a:cubicBezTo>
                  <a:cubicBezTo>
                    <a:pt x="143" y="128"/>
                    <a:pt x="143" y="128"/>
                    <a:pt x="143" y="128"/>
                  </a:cubicBezTo>
                  <a:cubicBezTo>
                    <a:pt x="143" y="129"/>
                    <a:pt x="143" y="129"/>
                    <a:pt x="143" y="129"/>
                  </a:cubicBezTo>
                  <a:cubicBezTo>
                    <a:pt x="143" y="129"/>
                    <a:pt x="143" y="129"/>
                    <a:pt x="143" y="129"/>
                  </a:cubicBezTo>
                  <a:cubicBezTo>
                    <a:pt x="142" y="130"/>
                    <a:pt x="142" y="130"/>
                    <a:pt x="142" y="130"/>
                  </a:cubicBezTo>
                  <a:cubicBezTo>
                    <a:pt x="142" y="130"/>
                    <a:pt x="142" y="130"/>
                    <a:pt x="142" y="130"/>
                  </a:cubicBezTo>
                  <a:cubicBezTo>
                    <a:pt x="141" y="131"/>
                    <a:pt x="141" y="131"/>
                    <a:pt x="141" y="131"/>
                  </a:cubicBezTo>
                  <a:cubicBezTo>
                    <a:pt x="142" y="131"/>
                    <a:pt x="142" y="131"/>
                    <a:pt x="142" y="131"/>
                  </a:cubicBezTo>
                  <a:cubicBezTo>
                    <a:pt x="142" y="132"/>
                    <a:pt x="142" y="132"/>
                    <a:pt x="142" y="132"/>
                  </a:cubicBezTo>
                  <a:cubicBezTo>
                    <a:pt x="142" y="133"/>
                    <a:pt x="142" y="133"/>
                    <a:pt x="142" y="133"/>
                  </a:cubicBezTo>
                  <a:cubicBezTo>
                    <a:pt x="142" y="133"/>
                    <a:pt x="142" y="133"/>
                    <a:pt x="142" y="133"/>
                  </a:cubicBezTo>
                  <a:cubicBezTo>
                    <a:pt x="141" y="134"/>
                    <a:pt x="141" y="134"/>
                    <a:pt x="141" y="134"/>
                  </a:cubicBezTo>
                  <a:cubicBezTo>
                    <a:pt x="142" y="134"/>
                    <a:pt x="142" y="134"/>
                    <a:pt x="142" y="134"/>
                  </a:cubicBezTo>
                  <a:cubicBezTo>
                    <a:pt x="143" y="134"/>
                    <a:pt x="143" y="134"/>
                    <a:pt x="143" y="134"/>
                  </a:cubicBezTo>
                  <a:cubicBezTo>
                    <a:pt x="144" y="134"/>
                    <a:pt x="144" y="134"/>
                    <a:pt x="144" y="134"/>
                  </a:cubicBezTo>
                  <a:cubicBezTo>
                    <a:pt x="144" y="134"/>
                    <a:pt x="144" y="134"/>
                    <a:pt x="144" y="134"/>
                  </a:cubicBezTo>
                  <a:cubicBezTo>
                    <a:pt x="144" y="134"/>
                    <a:pt x="144" y="134"/>
                    <a:pt x="144" y="134"/>
                  </a:cubicBezTo>
                  <a:cubicBezTo>
                    <a:pt x="145" y="134"/>
                    <a:pt x="145" y="134"/>
                    <a:pt x="145" y="134"/>
                  </a:cubicBezTo>
                  <a:cubicBezTo>
                    <a:pt x="145" y="134"/>
                    <a:pt x="145" y="134"/>
                    <a:pt x="145" y="134"/>
                  </a:cubicBezTo>
                  <a:cubicBezTo>
                    <a:pt x="146" y="134"/>
                    <a:pt x="146" y="134"/>
                    <a:pt x="146" y="134"/>
                  </a:cubicBezTo>
                  <a:cubicBezTo>
                    <a:pt x="147" y="134"/>
                    <a:pt x="147" y="134"/>
                    <a:pt x="147" y="134"/>
                  </a:cubicBezTo>
                  <a:cubicBezTo>
                    <a:pt x="148" y="135"/>
                    <a:pt x="148" y="135"/>
                    <a:pt x="148" y="135"/>
                  </a:cubicBezTo>
                  <a:cubicBezTo>
                    <a:pt x="149" y="134"/>
                    <a:pt x="149" y="134"/>
                    <a:pt x="149" y="134"/>
                  </a:cubicBezTo>
                  <a:cubicBezTo>
                    <a:pt x="150" y="134"/>
                    <a:pt x="150" y="134"/>
                    <a:pt x="150" y="134"/>
                  </a:cubicBezTo>
                  <a:cubicBezTo>
                    <a:pt x="150" y="135"/>
                    <a:pt x="150" y="135"/>
                    <a:pt x="150" y="135"/>
                  </a:cubicBezTo>
                  <a:cubicBezTo>
                    <a:pt x="150" y="135"/>
                    <a:pt x="150" y="135"/>
                    <a:pt x="150" y="135"/>
                  </a:cubicBezTo>
                  <a:cubicBezTo>
                    <a:pt x="151" y="134"/>
                    <a:pt x="151" y="134"/>
                    <a:pt x="151" y="134"/>
                  </a:cubicBezTo>
                  <a:cubicBezTo>
                    <a:pt x="151" y="134"/>
                    <a:pt x="151" y="134"/>
                    <a:pt x="151" y="134"/>
                  </a:cubicBezTo>
                  <a:cubicBezTo>
                    <a:pt x="152" y="134"/>
                    <a:pt x="152" y="134"/>
                    <a:pt x="152" y="134"/>
                  </a:cubicBezTo>
                  <a:cubicBezTo>
                    <a:pt x="152" y="135"/>
                    <a:pt x="152" y="135"/>
                    <a:pt x="152" y="135"/>
                  </a:cubicBezTo>
                  <a:cubicBezTo>
                    <a:pt x="152" y="135"/>
                    <a:pt x="152" y="135"/>
                    <a:pt x="152" y="135"/>
                  </a:cubicBezTo>
                  <a:cubicBezTo>
                    <a:pt x="152" y="135"/>
                    <a:pt x="152" y="135"/>
                    <a:pt x="152" y="135"/>
                  </a:cubicBezTo>
                  <a:cubicBezTo>
                    <a:pt x="153" y="135"/>
                    <a:pt x="153" y="135"/>
                    <a:pt x="153" y="135"/>
                  </a:cubicBezTo>
                  <a:cubicBezTo>
                    <a:pt x="153" y="135"/>
                    <a:pt x="153" y="135"/>
                    <a:pt x="153" y="135"/>
                  </a:cubicBezTo>
                  <a:cubicBezTo>
                    <a:pt x="154" y="135"/>
                    <a:pt x="154" y="135"/>
                    <a:pt x="154" y="135"/>
                  </a:cubicBezTo>
                  <a:cubicBezTo>
                    <a:pt x="154" y="135"/>
                    <a:pt x="154" y="135"/>
                    <a:pt x="154" y="135"/>
                  </a:cubicBezTo>
                  <a:cubicBezTo>
                    <a:pt x="155" y="135"/>
                    <a:pt x="155" y="135"/>
                    <a:pt x="155" y="135"/>
                  </a:cubicBezTo>
                  <a:cubicBezTo>
                    <a:pt x="155" y="134"/>
                    <a:pt x="155" y="134"/>
                    <a:pt x="155" y="134"/>
                  </a:cubicBezTo>
                  <a:cubicBezTo>
                    <a:pt x="156" y="134"/>
                    <a:pt x="156" y="134"/>
                    <a:pt x="156" y="134"/>
                  </a:cubicBezTo>
                  <a:cubicBezTo>
                    <a:pt x="157" y="134"/>
                    <a:pt x="157" y="134"/>
                    <a:pt x="157" y="134"/>
                  </a:cubicBezTo>
                  <a:cubicBezTo>
                    <a:pt x="158" y="133"/>
                    <a:pt x="158" y="133"/>
                    <a:pt x="158" y="133"/>
                  </a:cubicBezTo>
                  <a:cubicBezTo>
                    <a:pt x="159" y="133"/>
                    <a:pt x="159" y="133"/>
                    <a:pt x="159" y="133"/>
                  </a:cubicBezTo>
                  <a:cubicBezTo>
                    <a:pt x="160" y="133"/>
                    <a:pt x="160" y="133"/>
                    <a:pt x="160" y="133"/>
                  </a:cubicBezTo>
                  <a:cubicBezTo>
                    <a:pt x="160" y="133"/>
                    <a:pt x="160" y="133"/>
                    <a:pt x="160" y="133"/>
                  </a:cubicBezTo>
                  <a:cubicBezTo>
                    <a:pt x="160" y="133"/>
                    <a:pt x="160" y="133"/>
                    <a:pt x="160" y="133"/>
                  </a:cubicBezTo>
                  <a:cubicBezTo>
                    <a:pt x="161" y="133"/>
                    <a:pt x="161" y="133"/>
                    <a:pt x="161" y="133"/>
                  </a:cubicBezTo>
                  <a:cubicBezTo>
                    <a:pt x="162" y="133"/>
                    <a:pt x="162" y="133"/>
                    <a:pt x="162" y="133"/>
                  </a:cubicBezTo>
                  <a:cubicBezTo>
                    <a:pt x="162" y="133"/>
                    <a:pt x="162" y="133"/>
                    <a:pt x="162" y="133"/>
                  </a:cubicBezTo>
                  <a:cubicBezTo>
                    <a:pt x="164" y="133"/>
                    <a:pt x="164" y="133"/>
                    <a:pt x="164" y="133"/>
                  </a:cubicBezTo>
                  <a:cubicBezTo>
                    <a:pt x="166" y="132"/>
                    <a:pt x="166" y="132"/>
                    <a:pt x="166" y="132"/>
                  </a:cubicBezTo>
                  <a:cubicBezTo>
                    <a:pt x="166" y="131"/>
                    <a:pt x="166" y="131"/>
                    <a:pt x="166" y="131"/>
                  </a:cubicBezTo>
                  <a:cubicBezTo>
                    <a:pt x="166" y="131"/>
                    <a:pt x="166" y="131"/>
                    <a:pt x="166" y="131"/>
                  </a:cubicBezTo>
                  <a:cubicBezTo>
                    <a:pt x="167" y="132"/>
                    <a:pt x="167" y="132"/>
                    <a:pt x="167" y="132"/>
                  </a:cubicBezTo>
                  <a:cubicBezTo>
                    <a:pt x="167" y="131"/>
                    <a:pt x="167" y="131"/>
                    <a:pt x="167" y="131"/>
                  </a:cubicBezTo>
                  <a:cubicBezTo>
                    <a:pt x="168" y="131"/>
                    <a:pt x="168" y="131"/>
                    <a:pt x="168" y="131"/>
                  </a:cubicBezTo>
                  <a:cubicBezTo>
                    <a:pt x="168" y="130"/>
                    <a:pt x="168" y="130"/>
                    <a:pt x="168" y="130"/>
                  </a:cubicBezTo>
                  <a:cubicBezTo>
                    <a:pt x="168" y="130"/>
                    <a:pt x="168" y="130"/>
                    <a:pt x="168" y="130"/>
                  </a:cubicBezTo>
                  <a:cubicBezTo>
                    <a:pt x="168" y="130"/>
                    <a:pt x="168" y="130"/>
                    <a:pt x="168" y="130"/>
                  </a:cubicBezTo>
                  <a:cubicBezTo>
                    <a:pt x="169" y="130"/>
                    <a:pt x="169" y="130"/>
                    <a:pt x="169" y="130"/>
                  </a:cubicBezTo>
                  <a:cubicBezTo>
                    <a:pt x="169" y="130"/>
                    <a:pt x="169" y="130"/>
                    <a:pt x="169" y="130"/>
                  </a:cubicBezTo>
                  <a:cubicBezTo>
                    <a:pt x="169" y="129"/>
                    <a:pt x="169" y="129"/>
                    <a:pt x="169" y="129"/>
                  </a:cubicBezTo>
                  <a:cubicBezTo>
                    <a:pt x="169" y="129"/>
                    <a:pt x="169" y="129"/>
                    <a:pt x="169" y="129"/>
                  </a:cubicBezTo>
                  <a:cubicBezTo>
                    <a:pt x="170" y="129"/>
                    <a:pt x="170" y="129"/>
                    <a:pt x="170" y="129"/>
                  </a:cubicBezTo>
                  <a:cubicBezTo>
                    <a:pt x="170" y="130"/>
                    <a:pt x="170" y="130"/>
                    <a:pt x="170" y="130"/>
                  </a:cubicBezTo>
                  <a:cubicBezTo>
                    <a:pt x="170" y="130"/>
                    <a:pt x="170" y="130"/>
                    <a:pt x="170" y="130"/>
                  </a:cubicBezTo>
                  <a:cubicBezTo>
                    <a:pt x="170" y="131"/>
                    <a:pt x="170" y="131"/>
                    <a:pt x="170" y="131"/>
                  </a:cubicBezTo>
                  <a:cubicBezTo>
                    <a:pt x="170" y="131"/>
                    <a:pt x="170" y="131"/>
                    <a:pt x="170" y="131"/>
                  </a:cubicBezTo>
                  <a:cubicBezTo>
                    <a:pt x="170" y="131"/>
                    <a:pt x="170" y="131"/>
                    <a:pt x="170" y="131"/>
                  </a:cubicBezTo>
                  <a:cubicBezTo>
                    <a:pt x="169" y="132"/>
                    <a:pt x="169" y="132"/>
                    <a:pt x="169" y="132"/>
                  </a:cubicBezTo>
                  <a:cubicBezTo>
                    <a:pt x="169" y="132"/>
                    <a:pt x="169" y="132"/>
                    <a:pt x="169" y="132"/>
                  </a:cubicBezTo>
                  <a:cubicBezTo>
                    <a:pt x="169" y="132"/>
                    <a:pt x="169" y="132"/>
                    <a:pt x="169" y="132"/>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2" y="133"/>
                    <a:pt x="172" y="133"/>
                    <a:pt x="172" y="133"/>
                  </a:cubicBezTo>
                  <a:cubicBezTo>
                    <a:pt x="172" y="134"/>
                    <a:pt x="172" y="134"/>
                    <a:pt x="172" y="134"/>
                  </a:cubicBezTo>
                  <a:cubicBezTo>
                    <a:pt x="172" y="134"/>
                    <a:pt x="172" y="134"/>
                    <a:pt x="172" y="134"/>
                  </a:cubicBezTo>
                  <a:cubicBezTo>
                    <a:pt x="172" y="134"/>
                    <a:pt x="172" y="134"/>
                    <a:pt x="172" y="134"/>
                  </a:cubicBezTo>
                  <a:cubicBezTo>
                    <a:pt x="173" y="134"/>
                    <a:pt x="173" y="134"/>
                    <a:pt x="173" y="134"/>
                  </a:cubicBezTo>
                  <a:cubicBezTo>
                    <a:pt x="173" y="134"/>
                    <a:pt x="173" y="134"/>
                    <a:pt x="173" y="134"/>
                  </a:cubicBezTo>
                  <a:cubicBezTo>
                    <a:pt x="173" y="134"/>
                    <a:pt x="173" y="134"/>
                    <a:pt x="173" y="134"/>
                  </a:cubicBezTo>
                  <a:cubicBezTo>
                    <a:pt x="173" y="135"/>
                    <a:pt x="173" y="135"/>
                    <a:pt x="173" y="135"/>
                  </a:cubicBezTo>
                  <a:cubicBezTo>
                    <a:pt x="172" y="135"/>
                    <a:pt x="172" y="135"/>
                    <a:pt x="172" y="135"/>
                  </a:cubicBezTo>
                  <a:cubicBezTo>
                    <a:pt x="172" y="135"/>
                    <a:pt x="172" y="135"/>
                    <a:pt x="172" y="135"/>
                  </a:cubicBezTo>
                  <a:cubicBezTo>
                    <a:pt x="172" y="136"/>
                    <a:pt x="172" y="136"/>
                    <a:pt x="172" y="136"/>
                  </a:cubicBezTo>
                  <a:cubicBezTo>
                    <a:pt x="172" y="136"/>
                    <a:pt x="172" y="136"/>
                    <a:pt x="172" y="136"/>
                  </a:cubicBezTo>
                  <a:cubicBezTo>
                    <a:pt x="173" y="136"/>
                    <a:pt x="173" y="136"/>
                    <a:pt x="173" y="136"/>
                  </a:cubicBezTo>
                  <a:cubicBezTo>
                    <a:pt x="173" y="136"/>
                    <a:pt x="173" y="136"/>
                    <a:pt x="173" y="136"/>
                  </a:cubicBezTo>
                  <a:cubicBezTo>
                    <a:pt x="174" y="136"/>
                    <a:pt x="174" y="136"/>
                    <a:pt x="174" y="136"/>
                  </a:cubicBezTo>
                  <a:cubicBezTo>
                    <a:pt x="175" y="135"/>
                    <a:pt x="175" y="135"/>
                    <a:pt x="175" y="135"/>
                  </a:cubicBezTo>
                  <a:cubicBezTo>
                    <a:pt x="175" y="135"/>
                    <a:pt x="175" y="135"/>
                    <a:pt x="175" y="135"/>
                  </a:cubicBezTo>
                  <a:cubicBezTo>
                    <a:pt x="175" y="136"/>
                    <a:pt x="175" y="136"/>
                    <a:pt x="175" y="136"/>
                  </a:cubicBezTo>
                  <a:cubicBezTo>
                    <a:pt x="175" y="137"/>
                    <a:pt x="175" y="137"/>
                    <a:pt x="175" y="137"/>
                  </a:cubicBezTo>
                  <a:cubicBezTo>
                    <a:pt x="176" y="137"/>
                    <a:pt x="176" y="137"/>
                    <a:pt x="176" y="137"/>
                  </a:cubicBezTo>
                  <a:cubicBezTo>
                    <a:pt x="176" y="137"/>
                    <a:pt x="176" y="137"/>
                    <a:pt x="176" y="137"/>
                  </a:cubicBezTo>
                  <a:cubicBezTo>
                    <a:pt x="177" y="137"/>
                    <a:pt x="177" y="137"/>
                    <a:pt x="177" y="137"/>
                  </a:cubicBezTo>
                  <a:cubicBezTo>
                    <a:pt x="177" y="137"/>
                    <a:pt x="177" y="137"/>
                    <a:pt x="177" y="137"/>
                  </a:cubicBezTo>
                  <a:cubicBezTo>
                    <a:pt x="178" y="137"/>
                    <a:pt x="178" y="137"/>
                    <a:pt x="178" y="137"/>
                  </a:cubicBezTo>
                  <a:cubicBezTo>
                    <a:pt x="178" y="138"/>
                    <a:pt x="178" y="138"/>
                    <a:pt x="178" y="138"/>
                  </a:cubicBezTo>
                  <a:cubicBezTo>
                    <a:pt x="179" y="138"/>
                    <a:pt x="179" y="138"/>
                    <a:pt x="179" y="138"/>
                  </a:cubicBezTo>
                  <a:cubicBezTo>
                    <a:pt x="179" y="137"/>
                    <a:pt x="179" y="137"/>
                    <a:pt x="179" y="137"/>
                  </a:cubicBezTo>
                  <a:cubicBezTo>
                    <a:pt x="179" y="137"/>
                    <a:pt x="179" y="137"/>
                    <a:pt x="179" y="137"/>
                  </a:cubicBezTo>
                  <a:cubicBezTo>
                    <a:pt x="180" y="137"/>
                    <a:pt x="180" y="137"/>
                    <a:pt x="180" y="137"/>
                  </a:cubicBezTo>
                  <a:cubicBezTo>
                    <a:pt x="180" y="137"/>
                    <a:pt x="180" y="137"/>
                    <a:pt x="180" y="137"/>
                  </a:cubicBezTo>
                  <a:cubicBezTo>
                    <a:pt x="180" y="138"/>
                    <a:pt x="180" y="138"/>
                    <a:pt x="180" y="138"/>
                  </a:cubicBezTo>
                  <a:cubicBezTo>
                    <a:pt x="180" y="138"/>
                    <a:pt x="180" y="138"/>
                    <a:pt x="180" y="138"/>
                  </a:cubicBezTo>
                  <a:cubicBezTo>
                    <a:pt x="181" y="138"/>
                    <a:pt x="181" y="138"/>
                    <a:pt x="181" y="138"/>
                  </a:cubicBezTo>
                  <a:cubicBezTo>
                    <a:pt x="181" y="137"/>
                    <a:pt x="181" y="137"/>
                    <a:pt x="181" y="137"/>
                  </a:cubicBezTo>
                  <a:cubicBezTo>
                    <a:pt x="182" y="137"/>
                    <a:pt x="182" y="137"/>
                    <a:pt x="182" y="137"/>
                  </a:cubicBezTo>
                  <a:cubicBezTo>
                    <a:pt x="182" y="138"/>
                    <a:pt x="182" y="138"/>
                    <a:pt x="182" y="138"/>
                  </a:cubicBezTo>
                  <a:cubicBezTo>
                    <a:pt x="182" y="138"/>
                    <a:pt x="182" y="138"/>
                    <a:pt x="182" y="138"/>
                  </a:cubicBezTo>
                  <a:cubicBezTo>
                    <a:pt x="183" y="137"/>
                    <a:pt x="183" y="137"/>
                    <a:pt x="183" y="137"/>
                  </a:cubicBezTo>
                  <a:cubicBezTo>
                    <a:pt x="183" y="137"/>
                    <a:pt x="183" y="137"/>
                    <a:pt x="183" y="137"/>
                  </a:cubicBezTo>
                  <a:cubicBezTo>
                    <a:pt x="183" y="137"/>
                    <a:pt x="183" y="137"/>
                    <a:pt x="183" y="137"/>
                  </a:cubicBezTo>
                  <a:cubicBezTo>
                    <a:pt x="184" y="137"/>
                    <a:pt x="184" y="137"/>
                    <a:pt x="184" y="137"/>
                  </a:cubicBezTo>
                  <a:cubicBezTo>
                    <a:pt x="184" y="137"/>
                    <a:pt x="184" y="137"/>
                    <a:pt x="184" y="137"/>
                  </a:cubicBezTo>
                  <a:cubicBezTo>
                    <a:pt x="184" y="137"/>
                    <a:pt x="184" y="137"/>
                    <a:pt x="184" y="137"/>
                  </a:cubicBezTo>
                  <a:cubicBezTo>
                    <a:pt x="185" y="137"/>
                    <a:pt x="185" y="137"/>
                    <a:pt x="185" y="137"/>
                  </a:cubicBezTo>
                  <a:close/>
                  <a:moveTo>
                    <a:pt x="267" y="165"/>
                  </a:moveTo>
                  <a:cubicBezTo>
                    <a:pt x="268" y="165"/>
                    <a:pt x="268" y="165"/>
                    <a:pt x="268" y="165"/>
                  </a:cubicBezTo>
                  <a:cubicBezTo>
                    <a:pt x="268" y="164"/>
                    <a:pt x="268" y="164"/>
                    <a:pt x="268" y="164"/>
                  </a:cubicBezTo>
                  <a:cubicBezTo>
                    <a:pt x="268" y="163"/>
                    <a:pt x="268" y="163"/>
                    <a:pt x="268" y="163"/>
                  </a:cubicBezTo>
                  <a:cubicBezTo>
                    <a:pt x="268" y="162"/>
                    <a:pt x="268" y="162"/>
                    <a:pt x="268" y="162"/>
                  </a:cubicBezTo>
                  <a:cubicBezTo>
                    <a:pt x="269" y="161"/>
                    <a:pt x="269" y="161"/>
                    <a:pt x="269" y="161"/>
                  </a:cubicBezTo>
                  <a:cubicBezTo>
                    <a:pt x="269" y="161"/>
                    <a:pt x="269" y="161"/>
                    <a:pt x="269" y="161"/>
                  </a:cubicBezTo>
                  <a:cubicBezTo>
                    <a:pt x="270" y="160"/>
                    <a:pt x="270" y="160"/>
                    <a:pt x="270" y="160"/>
                  </a:cubicBezTo>
                  <a:cubicBezTo>
                    <a:pt x="271" y="158"/>
                    <a:pt x="271" y="158"/>
                    <a:pt x="271" y="158"/>
                  </a:cubicBezTo>
                  <a:cubicBezTo>
                    <a:pt x="272" y="158"/>
                    <a:pt x="272" y="158"/>
                    <a:pt x="272" y="158"/>
                  </a:cubicBezTo>
                  <a:cubicBezTo>
                    <a:pt x="273" y="158"/>
                    <a:pt x="273" y="158"/>
                    <a:pt x="273" y="158"/>
                  </a:cubicBezTo>
                  <a:cubicBezTo>
                    <a:pt x="273" y="158"/>
                    <a:pt x="273" y="158"/>
                    <a:pt x="273" y="158"/>
                  </a:cubicBezTo>
                  <a:cubicBezTo>
                    <a:pt x="273" y="158"/>
                    <a:pt x="273" y="158"/>
                    <a:pt x="273" y="158"/>
                  </a:cubicBezTo>
                  <a:cubicBezTo>
                    <a:pt x="274" y="157"/>
                    <a:pt x="274" y="157"/>
                    <a:pt x="274" y="157"/>
                  </a:cubicBezTo>
                  <a:cubicBezTo>
                    <a:pt x="275" y="158"/>
                    <a:pt x="275" y="158"/>
                    <a:pt x="275" y="158"/>
                  </a:cubicBezTo>
                  <a:cubicBezTo>
                    <a:pt x="276" y="158"/>
                    <a:pt x="276" y="158"/>
                    <a:pt x="276" y="158"/>
                  </a:cubicBezTo>
                  <a:cubicBezTo>
                    <a:pt x="276" y="158"/>
                    <a:pt x="276" y="158"/>
                    <a:pt x="276" y="158"/>
                  </a:cubicBezTo>
                  <a:cubicBezTo>
                    <a:pt x="277" y="159"/>
                    <a:pt x="277" y="159"/>
                    <a:pt x="277" y="159"/>
                  </a:cubicBezTo>
                  <a:cubicBezTo>
                    <a:pt x="277" y="160"/>
                    <a:pt x="277" y="160"/>
                    <a:pt x="277" y="160"/>
                  </a:cubicBezTo>
                  <a:cubicBezTo>
                    <a:pt x="277" y="160"/>
                    <a:pt x="277" y="160"/>
                    <a:pt x="277" y="160"/>
                  </a:cubicBezTo>
                  <a:cubicBezTo>
                    <a:pt x="276" y="161"/>
                    <a:pt x="276" y="161"/>
                    <a:pt x="276" y="161"/>
                  </a:cubicBezTo>
                  <a:cubicBezTo>
                    <a:pt x="276" y="162"/>
                    <a:pt x="276" y="162"/>
                    <a:pt x="276" y="162"/>
                  </a:cubicBezTo>
                  <a:cubicBezTo>
                    <a:pt x="276" y="162"/>
                    <a:pt x="276" y="162"/>
                    <a:pt x="276" y="162"/>
                  </a:cubicBezTo>
                  <a:cubicBezTo>
                    <a:pt x="275" y="164"/>
                    <a:pt x="275" y="164"/>
                    <a:pt x="275" y="164"/>
                  </a:cubicBezTo>
                  <a:cubicBezTo>
                    <a:pt x="274" y="165"/>
                    <a:pt x="274" y="165"/>
                    <a:pt x="274" y="165"/>
                  </a:cubicBezTo>
                  <a:cubicBezTo>
                    <a:pt x="274" y="165"/>
                    <a:pt x="274" y="165"/>
                    <a:pt x="274" y="165"/>
                  </a:cubicBezTo>
                  <a:cubicBezTo>
                    <a:pt x="272" y="165"/>
                    <a:pt x="272" y="165"/>
                    <a:pt x="272" y="165"/>
                  </a:cubicBezTo>
                  <a:cubicBezTo>
                    <a:pt x="272" y="166"/>
                    <a:pt x="272" y="166"/>
                    <a:pt x="272" y="166"/>
                  </a:cubicBezTo>
                  <a:cubicBezTo>
                    <a:pt x="272" y="166"/>
                    <a:pt x="272" y="166"/>
                    <a:pt x="272" y="166"/>
                  </a:cubicBezTo>
                  <a:cubicBezTo>
                    <a:pt x="271" y="166"/>
                    <a:pt x="271" y="166"/>
                    <a:pt x="271" y="166"/>
                  </a:cubicBezTo>
                  <a:cubicBezTo>
                    <a:pt x="270" y="166"/>
                    <a:pt x="270" y="166"/>
                    <a:pt x="270" y="166"/>
                  </a:cubicBezTo>
                  <a:cubicBezTo>
                    <a:pt x="269" y="166"/>
                    <a:pt x="269" y="166"/>
                    <a:pt x="269" y="166"/>
                  </a:cubicBezTo>
                  <a:cubicBezTo>
                    <a:pt x="268" y="166"/>
                    <a:pt x="268" y="166"/>
                    <a:pt x="268" y="166"/>
                  </a:cubicBezTo>
                  <a:cubicBezTo>
                    <a:pt x="268" y="166"/>
                    <a:pt x="268" y="166"/>
                    <a:pt x="268" y="166"/>
                  </a:cubicBezTo>
                  <a:cubicBezTo>
                    <a:pt x="267" y="165"/>
                    <a:pt x="267" y="165"/>
                    <a:pt x="267" y="165"/>
                  </a:cubicBezTo>
                  <a:close/>
                  <a:moveTo>
                    <a:pt x="189" y="135"/>
                  </a:moveTo>
                  <a:cubicBezTo>
                    <a:pt x="189" y="134"/>
                    <a:pt x="189" y="134"/>
                    <a:pt x="189" y="134"/>
                  </a:cubicBezTo>
                  <a:cubicBezTo>
                    <a:pt x="189" y="134"/>
                    <a:pt x="189" y="134"/>
                    <a:pt x="189" y="134"/>
                  </a:cubicBezTo>
                  <a:cubicBezTo>
                    <a:pt x="189" y="134"/>
                    <a:pt x="189" y="134"/>
                    <a:pt x="189" y="134"/>
                  </a:cubicBezTo>
                  <a:cubicBezTo>
                    <a:pt x="189" y="133"/>
                    <a:pt x="189" y="133"/>
                    <a:pt x="189" y="133"/>
                  </a:cubicBezTo>
                  <a:cubicBezTo>
                    <a:pt x="189" y="133"/>
                    <a:pt x="189" y="133"/>
                    <a:pt x="189" y="133"/>
                  </a:cubicBezTo>
                  <a:cubicBezTo>
                    <a:pt x="190" y="133"/>
                    <a:pt x="190" y="133"/>
                    <a:pt x="190" y="133"/>
                  </a:cubicBezTo>
                  <a:cubicBezTo>
                    <a:pt x="190" y="133"/>
                    <a:pt x="190" y="133"/>
                    <a:pt x="190" y="133"/>
                  </a:cubicBezTo>
                  <a:cubicBezTo>
                    <a:pt x="190" y="133"/>
                    <a:pt x="190" y="133"/>
                    <a:pt x="190" y="133"/>
                  </a:cubicBezTo>
                  <a:cubicBezTo>
                    <a:pt x="190" y="134"/>
                    <a:pt x="190" y="134"/>
                    <a:pt x="190" y="134"/>
                  </a:cubicBezTo>
                  <a:cubicBezTo>
                    <a:pt x="190" y="134"/>
                    <a:pt x="190" y="134"/>
                    <a:pt x="190" y="134"/>
                  </a:cubicBezTo>
                  <a:cubicBezTo>
                    <a:pt x="189" y="134"/>
                    <a:pt x="189" y="134"/>
                    <a:pt x="189" y="134"/>
                  </a:cubicBezTo>
                  <a:cubicBezTo>
                    <a:pt x="189" y="135"/>
                    <a:pt x="189" y="135"/>
                    <a:pt x="189" y="135"/>
                  </a:cubicBezTo>
                  <a:cubicBezTo>
                    <a:pt x="189" y="135"/>
                    <a:pt x="189" y="135"/>
                    <a:pt x="189" y="135"/>
                  </a:cubicBezTo>
                  <a:close/>
                  <a:moveTo>
                    <a:pt x="181" y="141"/>
                  </a:moveTo>
                  <a:cubicBezTo>
                    <a:pt x="182" y="141"/>
                    <a:pt x="182" y="141"/>
                    <a:pt x="182" y="141"/>
                  </a:cubicBezTo>
                  <a:cubicBezTo>
                    <a:pt x="182" y="140"/>
                    <a:pt x="182" y="140"/>
                    <a:pt x="182" y="140"/>
                  </a:cubicBezTo>
                  <a:cubicBezTo>
                    <a:pt x="182" y="140"/>
                    <a:pt x="182" y="140"/>
                    <a:pt x="182" y="140"/>
                  </a:cubicBezTo>
                  <a:cubicBezTo>
                    <a:pt x="182" y="139"/>
                    <a:pt x="182" y="139"/>
                    <a:pt x="182" y="139"/>
                  </a:cubicBezTo>
                  <a:cubicBezTo>
                    <a:pt x="182" y="139"/>
                    <a:pt x="182" y="139"/>
                    <a:pt x="182" y="139"/>
                  </a:cubicBezTo>
                  <a:cubicBezTo>
                    <a:pt x="182" y="139"/>
                    <a:pt x="182" y="139"/>
                    <a:pt x="182" y="139"/>
                  </a:cubicBezTo>
                  <a:cubicBezTo>
                    <a:pt x="181" y="140"/>
                    <a:pt x="181" y="140"/>
                    <a:pt x="181" y="140"/>
                  </a:cubicBezTo>
                  <a:cubicBezTo>
                    <a:pt x="181" y="140"/>
                    <a:pt x="181" y="140"/>
                    <a:pt x="181" y="140"/>
                  </a:cubicBezTo>
                  <a:cubicBezTo>
                    <a:pt x="180" y="140"/>
                    <a:pt x="180" y="140"/>
                    <a:pt x="180" y="140"/>
                  </a:cubicBezTo>
                  <a:cubicBezTo>
                    <a:pt x="181" y="141"/>
                    <a:pt x="181" y="141"/>
                    <a:pt x="181" y="141"/>
                  </a:cubicBezTo>
                  <a:cubicBezTo>
                    <a:pt x="181" y="141"/>
                    <a:pt x="181" y="141"/>
                    <a:pt x="181" y="141"/>
                  </a:cubicBezTo>
                  <a:close/>
                  <a:moveTo>
                    <a:pt x="190" y="140"/>
                  </a:moveTo>
                  <a:cubicBezTo>
                    <a:pt x="189" y="140"/>
                    <a:pt x="189" y="140"/>
                    <a:pt x="189" y="140"/>
                  </a:cubicBezTo>
                  <a:cubicBezTo>
                    <a:pt x="189" y="140"/>
                    <a:pt x="189" y="140"/>
                    <a:pt x="189" y="140"/>
                  </a:cubicBezTo>
                  <a:cubicBezTo>
                    <a:pt x="189" y="141"/>
                    <a:pt x="189" y="141"/>
                    <a:pt x="189" y="141"/>
                  </a:cubicBezTo>
                  <a:cubicBezTo>
                    <a:pt x="188" y="140"/>
                    <a:pt x="188" y="140"/>
                    <a:pt x="188" y="140"/>
                  </a:cubicBezTo>
                  <a:cubicBezTo>
                    <a:pt x="188" y="140"/>
                    <a:pt x="188" y="140"/>
                    <a:pt x="188" y="140"/>
                  </a:cubicBezTo>
                  <a:cubicBezTo>
                    <a:pt x="189" y="139"/>
                    <a:pt x="189" y="139"/>
                    <a:pt x="189" y="139"/>
                  </a:cubicBezTo>
                  <a:cubicBezTo>
                    <a:pt x="189" y="138"/>
                    <a:pt x="189" y="138"/>
                    <a:pt x="189" y="138"/>
                  </a:cubicBezTo>
                  <a:cubicBezTo>
                    <a:pt x="190" y="138"/>
                    <a:pt x="190" y="138"/>
                    <a:pt x="190" y="138"/>
                  </a:cubicBezTo>
                  <a:cubicBezTo>
                    <a:pt x="190" y="138"/>
                    <a:pt x="190" y="138"/>
                    <a:pt x="190" y="138"/>
                  </a:cubicBezTo>
                  <a:cubicBezTo>
                    <a:pt x="190" y="138"/>
                    <a:pt x="190" y="138"/>
                    <a:pt x="190" y="138"/>
                  </a:cubicBezTo>
                  <a:cubicBezTo>
                    <a:pt x="191" y="139"/>
                    <a:pt x="191" y="139"/>
                    <a:pt x="191" y="139"/>
                  </a:cubicBezTo>
                  <a:cubicBezTo>
                    <a:pt x="190" y="140"/>
                    <a:pt x="190" y="140"/>
                    <a:pt x="190" y="140"/>
                  </a:cubicBezTo>
                  <a:close/>
                  <a:moveTo>
                    <a:pt x="191" y="139"/>
                  </a:moveTo>
                  <a:cubicBezTo>
                    <a:pt x="191" y="138"/>
                    <a:pt x="191" y="138"/>
                    <a:pt x="191" y="138"/>
                  </a:cubicBezTo>
                  <a:cubicBezTo>
                    <a:pt x="191" y="138"/>
                    <a:pt x="191" y="138"/>
                    <a:pt x="191" y="138"/>
                  </a:cubicBezTo>
                  <a:cubicBezTo>
                    <a:pt x="191" y="137"/>
                    <a:pt x="191" y="137"/>
                    <a:pt x="191" y="137"/>
                  </a:cubicBezTo>
                  <a:cubicBezTo>
                    <a:pt x="192" y="137"/>
                    <a:pt x="192" y="137"/>
                    <a:pt x="192" y="137"/>
                  </a:cubicBezTo>
                  <a:cubicBezTo>
                    <a:pt x="192" y="137"/>
                    <a:pt x="192" y="137"/>
                    <a:pt x="192" y="137"/>
                  </a:cubicBezTo>
                  <a:cubicBezTo>
                    <a:pt x="192" y="138"/>
                    <a:pt x="192" y="138"/>
                    <a:pt x="192" y="138"/>
                  </a:cubicBezTo>
                  <a:cubicBezTo>
                    <a:pt x="192" y="138"/>
                    <a:pt x="192" y="138"/>
                    <a:pt x="192" y="138"/>
                  </a:cubicBezTo>
                  <a:cubicBezTo>
                    <a:pt x="192" y="138"/>
                    <a:pt x="191" y="139"/>
                    <a:pt x="191" y="139"/>
                  </a:cubicBezTo>
                  <a:close/>
                  <a:moveTo>
                    <a:pt x="208" y="139"/>
                  </a:moveTo>
                  <a:cubicBezTo>
                    <a:pt x="208" y="137"/>
                    <a:pt x="208" y="137"/>
                    <a:pt x="208" y="137"/>
                  </a:cubicBezTo>
                  <a:cubicBezTo>
                    <a:pt x="209" y="137"/>
                    <a:pt x="209" y="137"/>
                    <a:pt x="209" y="137"/>
                  </a:cubicBezTo>
                  <a:cubicBezTo>
                    <a:pt x="210" y="137"/>
                    <a:pt x="210" y="137"/>
                    <a:pt x="210" y="137"/>
                  </a:cubicBezTo>
                  <a:cubicBezTo>
                    <a:pt x="210" y="138"/>
                    <a:pt x="210" y="138"/>
                    <a:pt x="210" y="138"/>
                  </a:cubicBezTo>
                  <a:cubicBezTo>
                    <a:pt x="209" y="139"/>
                    <a:pt x="209" y="139"/>
                    <a:pt x="209" y="139"/>
                  </a:cubicBezTo>
                  <a:cubicBezTo>
                    <a:pt x="209" y="139"/>
                    <a:pt x="209" y="139"/>
                    <a:pt x="209" y="139"/>
                  </a:cubicBezTo>
                  <a:cubicBezTo>
                    <a:pt x="209" y="139"/>
                    <a:pt x="209" y="139"/>
                    <a:pt x="209" y="139"/>
                  </a:cubicBezTo>
                  <a:cubicBezTo>
                    <a:pt x="209" y="138"/>
                    <a:pt x="209" y="138"/>
                    <a:pt x="209" y="138"/>
                  </a:cubicBezTo>
                  <a:cubicBezTo>
                    <a:pt x="208" y="138"/>
                    <a:pt x="208" y="138"/>
                    <a:pt x="208" y="138"/>
                  </a:cubicBezTo>
                  <a:cubicBezTo>
                    <a:pt x="208" y="139"/>
                    <a:pt x="208" y="139"/>
                    <a:pt x="208" y="139"/>
                  </a:cubicBezTo>
                  <a:cubicBezTo>
                    <a:pt x="208" y="139"/>
                    <a:pt x="208" y="139"/>
                    <a:pt x="208" y="139"/>
                  </a:cubicBezTo>
                  <a:close/>
                  <a:moveTo>
                    <a:pt x="207" y="138"/>
                  </a:moveTo>
                  <a:cubicBezTo>
                    <a:pt x="207" y="138"/>
                    <a:pt x="207" y="138"/>
                    <a:pt x="207" y="138"/>
                  </a:cubicBezTo>
                  <a:cubicBezTo>
                    <a:pt x="208" y="137"/>
                    <a:pt x="208" y="137"/>
                    <a:pt x="208" y="137"/>
                  </a:cubicBezTo>
                  <a:cubicBezTo>
                    <a:pt x="207" y="136"/>
                    <a:pt x="207" y="136"/>
                    <a:pt x="207" y="136"/>
                  </a:cubicBezTo>
                  <a:cubicBezTo>
                    <a:pt x="207" y="137"/>
                    <a:pt x="207" y="137"/>
                    <a:pt x="207" y="137"/>
                  </a:cubicBezTo>
                  <a:cubicBezTo>
                    <a:pt x="207" y="138"/>
                    <a:pt x="207" y="138"/>
                    <a:pt x="207" y="138"/>
                  </a:cubicBezTo>
                  <a:close/>
                  <a:moveTo>
                    <a:pt x="206" y="145"/>
                  </a:moveTo>
                  <a:cubicBezTo>
                    <a:pt x="207" y="144"/>
                    <a:pt x="207" y="144"/>
                    <a:pt x="207" y="144"/>
                  </a:cubicBezTo>
                  <a:cubicBezTo>
                    <a:pt x="208" y="144"/>
                    <a:pt x="208" y="144"/>
                    <a:pt x="208" y="144"/>
                  </a:cubicBezTo>
                  <a:cubicBezTo>
                    <a:pt x="208" y="143"/>
                    <a:pt x="208" y="143"/>
                    <a:pt x="208" y="143"/>
                  </a:cubicBezTo>
                  <a:cubicBezTo>
                    <a:pt x="207" y="143"/>
                    <a:pt x="207" y="143"/>
                    <a:pt x="207" y="143"/>
                  </a:cubicBezTo>
                  <a:cubicBezTo>
                    <a:pt x="207" y="143"/>
                    <a:pt x="207" y="143"/>
                    <a:pt x="207" y="143"/>
                  </a:cubicBezTo>
                  <a:cubicBezTo>
                    <a:pt x="207" y="141"/>
                    <a:pt x="207" y="141"/>
                    <a:pt x="207" y="141"/>
                  </a:cubicBezTo>
                  <a:cubicBezTo>
                    <a:pt x="208" y="140"/>
                    <a:pt x="208" y="140"/>
                    <a:pt x="208" y="140"/>
                  </a:cubicBezTo>
                  <a:cubicBezTo>
                    <a:pt x="207" y="141"/>
                    <a:pt x="207" y="141"/>
                    <a:pt x="207" y="141"/>
                  </a:cubicBezTo>
                  <a:cubicBezTo>
                    <a:pt x="206" y="142"/>
                    <a:pt x="206" y="142"/>
                    <a:pt x="206" y="142"/>
                  </a:cubicBezTo>
                  <a:cubicBezTo>
                    <a:pt x="206" y="141"/>
                    <a:pt x="206" y="141"/>
                    <a:pt x="206" y="141"/>
                  </a:cubicBezTo>
                  <a:cubicBezTo>
                    <a:pt x="207" y="139"/>
                    <a:pt x="207" y="139"/>
                    <a:pt x="207" y="139"/>
                  </a:cubicBezTo>
                  <a:cubicBezTo>
                    <a:pt x="206" y="137"/>
                    <a:pt x="206" y="137"/>
                    <a:pt x="206" y="137"/>
                  </a:cubicBezTo>
                  <a:cubicBezTo>
                    <a:pt x="205" y="136"/>
                    <a:pt x="205" y="136"/>
                    <a:pt x="205" y="136"/>
                  </a:cubicBezTo>
                  <a:cubicBezTo>
                    <a:pt x="205" y="135"/>
                    <a:pt x="205" y="135"/>
                    <a:pt x="205" y="135"/>
                  </a:cubicBezTo>
                  <a:cubicBezTo>
                    <a:pt x="204" y="135"/>
                    <a:pt x="204" y="135"/>
                    <a:pt x="204" y="135"/>
                  </a:cubicBezTo>
                  <a:cubicBezTo>
                    <a:pt x="204" y="136"/>
                    <a:pt x="204" y="136"/>
                    <a:pt x="204" y="136"/>
                  </a:cubicBezTo>
                  <a:cubicBezTo>
                    <a:pt x="204" y="135"/>
                    <a:pt x="204" y="135"/>
                    <a:pt x="204" y="135"/>
                  </a:cubicBezTo>
                  <a:cubicBezTo>
                    <a:pt x="204" y="134"/>
                    <a:pt x="204" y="134"/>
                    <a:pt x="204" y="134"/>
                  </a:cubicBezTo>
                  <a:cubicBezTo>
                    <a:pt x="204" y="134"/>
                    <a:pt x="204" y="134"/>
                    <a:pt x="204" y="134"/>
                  </a:cubicBezTo>
                  <a:cubicBezTo>
                    <a:pt x="204" y="133"/>
                    <a:pt x="204" y="133"/>
                    <a:pt x="204" y="133"/>
                  </a:cubicBezTo>
                  <a:cubicBezTo>
                    <a:pt x="204" y="132"/>
                    <a:pt x="204" y="132"/>
                    <a:pt x="204" y="132"/>
                  </a:cubicBezTo>
                  <a:cubicBezTo>
                    <a:pt x="203" y="132"/>
                    <a:pt x="203" y="132"/>
                    <a:pt x="203" y="132"/>
                  </a:cubicBezTo>
                  <a:cubicBezTo>
                    <a:pt x="202" y="133"/>
                    <a:pt x="202" y="133"/>
                    <a:pt x="202" y="133"/>
                  </a:cubicBezTo>
                  <a:cubicBezTo>
                    <a:pt x="201" y="135"/>
                    <a:pt x="201" y="135"/>
                    <a:pt x="201" y="135"/>
                  </a:cubicBezTo>
                  <a:cubicBezTo>
                    <a:pt x="201" y="136"/>
                    <a:pt x="201" y="136"/>
                    <a:pt x="201" y="136"/>
                  </a:cubicBezTo>
                  <a:cubicBezTo>
                    <a:pt x="201" y="136"/>
                    <a:pt x="201" y="136"/>
                    <a:pt x="201" y="136"/>
                  </a:cubicBezTo>
                  <a:cubicBezTo>
                    <a:pt x="200" y="135"/>
                    <a:pt x="200" y="135"/>
                    <a:pt x="200" y="135"/>
                  </a:cubicBezTo>
                  <a:cubicBezTo>
                    <a:pt x="200" y="135"/>
                    <a:pt x="200" y="135"/>
                    <a:pt x="200" y="135"/>
                  </a:cubicBezTo>
                  <a:cubicBezTo>
                    <a:pt x="200" y="136"/>
                    <a:pt x="200" y="136"/>
                    <a:pt x="200" y="136"/>
                  </a:cubicBezTo>
                  <a:cubicBezTo>
                    <a:pt x="199" y="136"/>
                    <a:pt x="199" y="136"/>
                    <a:pt x="199" y="136"/>
                  </a:cubicBezTo>
                  <a:cubicBezTo>
                    <a:pt x="200" y="136"/>
                    <a:pt x="200" y="136"/>
                    <a:pt x="200" y="136"/>
                  </a:cubicBezTo>
                  <a:cubicBezTo>
                    <a:pt x="199" y="137"/>
                    <a:pt x="199" y="137"/>
                    <a:pt x="199" y="137"/>
                  </a:cubicBezTo>
                  <a:cubicBezTo>
                    <a:pt x="198" y="137"/>
                    <a:pt x="198" y="137"/>
                    <a:pt x="198" y="137"/>
                  </a:cubicBezTo>
                  <a:cubicBezTo>
                    <a:pt x="198" y="138"/>
                    <a:pt x="198" y="138"/>
                    <a:pt x="198" y="138"/>
                  </a:cubicBezTo>
                  <a:cubicBezTo>
                    <a:pt x="196" y="138"/>
                    <a:pt x="196" y="138"/>
                    <a:pt x="196" y="138"/>
                  </a:cubicBezTo>
                  <a:cubicBezTo>
                    <a:pt x="196" y="138"/>
                    <a:pt x="196" y="138"/>
                    <a:pt x="196" y="138"/>
                  </a:cubicBezTo>
                  <a:cubicBezTo>
                    <a:pt x="195" y="138"/>
                    <a:pt x="195" y="138"/>
                    <a:pt x="195" y="138"/>
                  </a:cubicBezTo>
                  <a:cubicBezTo>
                    <a:pt x="193" y="139"/>
                    <a:pt x="193" y="139"/>
                    <a:pt x="193" y="139"/>
                  </a:cubicBezTo>
                  <a:cubicBezTo>
                    <a:pt x="193" y="140"/>
                    <a:pt x="193" y="140"/>
                    <a:pt x="193" y="140"/>
                  </a:cubicBezTo>
                  <a:cubicBezTo>
                    <a:pt x="194" y="141"/>
                    <a:pt x="194" y="141"/>
                    <a:pt x="194" y="141"/>
                  </a:cubicBezTo>
                  <a:cubicBezTo>
                    <a:pt x="195" y="140"/>
                    <a:pt x="195" y="140"/>
                    <a:pt x="195" y="140"/>
                  </a:cubicBezTo>
                  <a:cubicBezTo>
                    <a:pt x="195" y="140"/>
                    <a:pt x="195" y="140"/>
                    <a:pt x="195" y="140"/>
                  </a:cubicBezTo>
                  <a:cubicBezTo>
                    <a:pt x="195" y="139"/>
                    <a:pt x="195" y="139"/>
                    <a:pt x="195" y="139"/>
                  </a:cubicBezTo>
                  <a:cubicBezTo>
                    <a:pt x="196" y="140"/>
                    <a:pt x="196" y="140"/>
                    <a:pt x="196" y="140"/>
                  </a:cubicBezTo>
                  <a:cubicBezTo>
                    <a:pt x="196" y="141"/>
                    <a:pt x="196" y="141"/>
                    <a:pt x="196" y="141"/>
                  </a:cubicBezTo>
                  <a:cubicBezTo>
                    <a:pt x="197" y="142"/>
                    <a:pt x="197" y="142"/>
                    <a:pt x="197" y="142"/>
                  </a:cubicBezTo>
                  <a:cubicBezTo>
                    <a:pt x="197" y="141"/>
                    <a:pt x="197" y="141"/>
                    <a:pt x="197" y="141"/>
                  </a:cubicBezTo>
                  <a:cubicBezTo>
                    <a:pt x="197" y="141"/>
                    <a:pt x="197" y="141"/>
                    <a:pt x="197" y="141"/>
                  </a:cubicBezTo>
                  <a:cubicBezTo>
                    <a:pt x="197" y="142"/>
                    <a:pt x="197" y="142"/>
                    <a:pt x="197" y="142"/>
                  </a:cubicBezTo>
                  <a:cubicBezTo>
                    <a:pt x="198" y="143"/>
                    <a:pt x="198" y="143"/>
                    <a:pt x="198" y="143"/>
                  </a:cubicBezTo>
                  <a:cubicBezTo>
                    <a:pt x="199" y="143"/>
                    <a:pt x="199" y="143"/>
                    <a:pt x="199" y="143"/>
                  </a:cubicBezTo>
                  <a:cubicBezTo>
                    <a:pt x="199" y="145"/>
                    <a:pt x="199" y="145"/>
                    <a:pt x="199" y="145"/>
                  </a:cubicBezTo>
                  <a:cubicBezTo>
                    <a:pt x="200" y="145"/>
                    <a:pt x="200" y="145"/>
                    <a:pt x="200" y="145"/>
                  </a:cubicBezTo>
                  <a:cubicBezTo>
                    <a:pt x="201" y="144"/>
                    <a:pt x="201" y="144"/>
                    <a:pt x="201" y="144"/>
                  </a:cubicBezTo>
                  <a:cubicBezTo>
                    <a:pt x="201" y="145"/>
                    <a:pt x="201" y="145"/>
                    <a:pt x="201" y="145"/>
                  </a:cubicBezTo>
                  <a:cubicBezTo>
                    <a:pt x="202" y="146"/>
                    <a:pt x="202" y="146"/>
                    <a:pt x="202" y="146"/>
                  </a:cubicBezTo>
                  <a:cubicBezTo>
                    <a:pt x="203" y="146"/>
                    <a:pt x="203" y="146"/>
                    <a:pt x="203" y="146"/>
                  </a:cubicBezTo>
                  <a:cubicBezTo>
                    <a:pt x="203" y="146"/>
                    <a:pt x="203" y="146"/>
                    <a:pt x="203" y="146"/>
                  </a:cubicBezTo>
                  <a:cubicBezTo>
                    <a:pt x="204" y="145"/>
                    <a:pt x="204" y="145"/>
                    <a:pt x="204" y="145"/>
                  </a:cubicBezTo>
                  <a:cubicBezTo>
                    <a:pt x="205" y="145"/>
                    <a:pt x="205" y="145"/>
                    <a:pt x="205" y="145"/>
                  </a:cubicBezTo>
                  <a:cubicBezTo>
                    <a:pt x="206" y="144"/>
                    <a:pt x="206" y="144"/>
                    <a:pt x="206" y="144"/>
                  </a:cubicBezTo>
                  <a:cubicBezTo>
                    <a:pt x="206" y="145"/>
                    <a:pt x="206" y="145"/>
                    <a:pt x="206" y="145"/>
                  </a:cubicBezTo>
                  <a:close/>
                  <a:moveTo>
                    <a:pt x="297" y="139"/>
                  </a:moveTo>
                  <a:cubicBezTo>
                    <a:pt x="297" y="139"/>
                    <a:pt x="297" y="139"/>
                    <a:pt x="297" y="139"/>
                  </a:cubicBezTo>
                  <a:cubicBezTo>
                    <a:pt x="297" y="138"/>
                    <a:pt x="297" y="138"/>
                    <a:pt x="297" y="138"/>
                  </a:cubicBezTo>
                  <a:cubicBezTo>
                    <a:pt x="297" y="137"/>
                    <a:pt x="297" y="137"/>
                    <a:pt x="297" y="137"/>
                  </a:cubicBezTo>
                  <a:cubicBezTo>
                    <a:pt x="298" y="137"/>
                    <a:pt x="298" y="137"/>
                    <a:pt x="298" y="137"/>
                  </a:cubicBezTo>
                  <a:cubicBezTo>
                    <a:pt x="299" y="137"/>
                    <a:pt x="299" y="137"/>
                    <a:pt x="299" y="137"/>
                  </a:cubicBezTo>
                  <a:cubicBezTo>
                    <a:pt x="299" y="138"/>
                    <a:pt x="299" y="138"/>
                    <a:pt x="299" y="138"/>
                  </a:cubicBezTo>
                  <a:cubicBezTo>
                    <a:pt x="299" y="138"/>
                    <a:pt x="299" y="138"/>
                    <a:pt x="299" y="138"/>
                  </a:cubicBezTo>
                  <a:cubicBezTo>
                    <a:pt x="300" y="138"/>
                    <a:pt x="300" y="138"/>
                    <a:pt x="300" y="138"/>
                  </a:cubicBezTo>
                  <a:cubicBezTo>
                    <a:pt x="299" y="139"/>
                    <a:pt x="299" y="139"/>
                    <a:pt x="299" y="139"/>
                  </a:cubicBezTo>
                  <a:cubicBezTo>
                    <a:pt x="298" y="139"/>
                    <a:pt x="298" y="139"/>
                    <a:pt x="298" y="139"/>
                  </a:cubicBezTo>
                  <a:cubicBezTo>
                    <a:pt x="298" y="139"/>
                    <a:pt x="298" y="139"/>
                    <a:pt x="298" y="139"/>
                  </a:cubicBezTo>
                  <a:cubicBezTo>
                    <a:pt x="298" y="139"/>
                    <a:pt x="298" y="139"/>
                    <a:pt x="298" y="139"/>
                  </a:cubicBezTo>
                  <a:cubicBezTo>
                    <a:pt x="297" y="139"/>
                    <a:pt x="297" y="139"/>
                    <a:pt x="297" y="139"/>
                  </a:cubicBezTo>
                  <a:cubicBezTo>
                    <a:pt x="297" y="139"/>
                    <a:pt x="297" y="139"/>
                    <a:pt x="297" y="139"/>
                  </a:cubicBezTo>
                  <a:close/>
                  <a:moveTo>
                    <a:pt x="295" y="209"/>
                  </a:moveTo>
                  <a:cubicBezTo>
                    <a:pt x="294" y="209"/>
                    <a:pt x="294" y="209"/>
                    <a:pt x="294" y="209"/>
                  </a:cubicBezTo>
                  <a:cubicBezTo>
                    <a:pt x="293" y="209"/>
                    <a:pt x="293" y="209"/>
                    <a:pt x="293" y="209"/>
                  </a:cubicBezTo>
                  <a:cubicBezTo>
                    <a:pt x="292" y="209"/>
                    <a:pt x="292" y="209"/>
                    <a:pt x="292" y="209"/>
                  </a:cubicBezTo>
                  <a:cubicBezTo>
                    <a:pt x="291" y="208"/>
                    <a:pt x="291" y="208"/>
                    <a:pt x="291" y="208"/>
                  </a:cubicBezTo>
                  <a:cubicBezTo>
                    <a:pt x="291" y="208"/>
                    <a:pt x="291" y="208"/>
                    <a:pt x="291" y="208"/>
                  </a:cubicBezTo>
                  <a:cubicBezTo>
                    <a:pt x="290" y="207"/>
                    <a:pt x="290" y="207"/>
                    <a:pt x="290" y="207"/>
                  </a:cubicBezTo>
                  <a:cubicBezTo>
                    <a:pt x="289" y="207"/>
                    <a:pt x="289" y="207"/>
                    <a:pt x="289" y="207"/>
                  </a:cubicBezTo>
                  <a:cubicBezTo>
                    <a:pt x="289" y="206"/>
                    <a:pt x="289" y="206"/>
                    <a:pt x="289" y="206"/>
                  </a:cubicBezTo>
                  <a:cubicBezTo>
                    <a:pt x="288" y="206"/>
                    <a:pt x="288" y="206"/>
                    <a:pt x="288" y="206"/>
                  </a:cubicBezTo>
                  <a:cubicBezTo>
                    <a:pt x="288" y="206"/>
                    <a:pt x="288" y="206"/>
                    <a:pt x="288" y="206"/>
                  </a:cubicBezTo>
                  <a:cubicBezTo>
                    <a:pt x="287" y="206"/>
                    <a:pt x="287" y="206"/>
                    <a:pt x="287" y="206"/>
                  </a:cubicBezTo>
                  <a:cubicBezTo>
                    <a:pt x="286" y="206"/>
                    <a:pt x="286" y="206"/>
                    <a:pt x="286" y="206"/>
                  </a:cubicBezTo>
                  <a:cubicBezTo>
                    <a:pt x="286" y="205"/>
                    <a:pt x="286" y="205"/>
                    <a:pt x="286" y="205"/>
                  </a:cubicBezTo>
                  <a:cubicBezTo>
                    <a:pt x="285" y="205"/>
                    <a:pt x="285" y="205"/>
                    <a:pt x="285" y="205"/>
                  </a:cubicBezTo>
                  <a:cubicBezTo>
                    <a:pt x="285" y="205"/>
                    <a:pt x="285" y="205"/>
                    <a:pt x="285" y="205"/>
                  </a:cubicBezTo>
                  <a:cubicBezTo>
                    <a:pt x="284" y="204"/>
                    <a:pt x="284" y="204"/>
                    <a:pt x="284" y="204"/>
                  </a:cubicBezTo>
                  <a:cubicBezTo>
                    <a:pt x="284" y="204"/>
                    <a:pt x="284" y="204"/>
                    <a:pt x="284" y="204"/>
                  </a:cubicBezTo>
                  <a:cubicBezTo>
                    <a:pt x="284" y="204"/>
                    <a:pt x="284" y="204"/>
                    <a:pt x="284" y="204"/>
                  </a:cubicBezTo>
                  <a:cubicBezTo>
                    <a:pt x="283" y="203"/>
                    <a:pt x="283" y="203"/>
                    <a:pt x="283" y="203"/>
                  </a:cubicBezTo>
                  <a:cubicBezTo>
                    <a:pt x="283" y="203"/>
                    <a:pt x="283" y="203"/>
                    <a:pt x="283" y="203"/>
                  </a:cubicBezTo>
                  <a:cubicBezTo>
                    <a:pt x="283" y="202"/>
                    <a:pt x="283" y="202"/>
                    <a:pt x="283" y="202"/>
                  </a:cubicBezTo>
                  <a:cubicBezTo>
                    <a:pt x="283" y="202"/>
                    <a:pt x="283" y="202"/>
                    <a:pt x="283" y="202"/>
                  </a:cubicBezTo>
                  <a:cubicBezTo>
                    <a:pt x="283" y="202"/>
                    <a:pt x="283" y="202"/>
                    <a:pt x="283" y="202"/>
                  </a:cubicBezTo>
                  <a:cubicBezTo>
                    <a:pt x="282" y="202"/>
                    <a:pt x="282" y="202"/>
                    <a:pt x="282" y="202"/>
                  </a:cubicBezTo>
                  <a:cubicBezTo>
                    <a:pt x="282" y="202"/>
                    <a:pt x="282" y="202"/>
                    <a:pt x="282" y="202"/>
                  </a:cubicBezTo>
                  <a:cubicBezTo>
                    <a:pt x="282" y="202"/>
                    <a:pt x="282" y="202"/>
                    <a:pt x="282" y="202"/>
                  </a:cubicBezTo>
                  <a:cubicBezTo>
                    <a:pt x="282" y="202"/>
                    <a:pt x="282" y="202"/>
                    <a:pt x="282" y="202"/>
                  </a:cubicBezTo>
                  <a:cubicBezTo>
                    <a:pt x="281" y="202"/>
                    <a:pt x="281" y="202"/>
                    <a:pt x="281" y="202"/>
                  </a:cubicBezTo>
                  <a:cubicBezTo>
                    <a:pt x="280" y="201"/>
                    <a:pt x="280" y="201"/>
                    <a:pt x="280" y="201"/>
                  </a:cubicBezTo>
                  <a:cubicBezTo>
                    <a:pt x="279" y="201"/>
                    <a:pt x="279" y="201"/>
                    <a:pt x="279" y="201"/>
                  </a:cubicBezTo>
                  <a:cubicBezTo>
                    <a:pt x="279" y="200"/>
                    <a:pt x="279" y="200"/>
                    <a:pt x="279" y="200"/>
                  </a:cubicBezTo>
                  <a:cubicBezTo>
                    <a:pt x="278" y="200"/>
                    <a:pt x="278" y="200"/>
                    <a:pt x="278" y="200"/>
                  </a:cubicBezTo>
                  <a:cubicBezTo>
                    <a:pt x="278" y="199"/>
                    <a:pt x="278" y="199"/>
                    <a:pt x="278" y="199"/>
                  </a:cubicBezTo>
                  <a:cubicBezTo>
                    <a:pt x="277" y="199"/>
                    <a:pt x="277" y="199"/>
                    <a:pt x="277" y="199"/>
                  </a:cubicBezTo>
                  <a:cubicBezTo>
                    <a:pt x="277" y="199"/>
                    <a:pt x="277" y="199"/>
                    <a:pt x="277" y="199"/>
                  </a:cubicBezTo>
                  <a:cubicBezTo>
                    <a:pt x="276" y="198"/>
                    <a:pt x="276" y="198"/>
                    <a:pt x="276" y="198"/>
                  </a:cubicBezTo>
                  <a:cubicBezTo>
                    <a:pt x="276" y="197"/>
                    <a:pt x="276" y="197"/>
                    <a:pt x="276" y="197"/>
                  </a:cubicBezTo>
                  <a:cubicBezTo>
                    <a:pt x="275" y="197"/>
                    <a:pt x="275" y="197"/>
                    <a:pt x="275" y="197"/>
                  </a:cubicBezTo>
                  <a:cubicBezTo>
                    <a:pt x="276" y="196"/>
                    <a:pt x="276" y="196"/>
                    <a:pt x="276" y="196"/>
                  </a:cubicBezTo>
                  <a:cubicBezTo>
                    <a:pt x="277" y="197"/>
                    <a:pt x="277" y="197"/>
                    <a:pt x="277" y="197"/>
                  </a:cubicBezTo>
                  <a:cubicBezTo>
                    <a:pt x="278" y="196"/>
                    <a:pt x="278" y="196"/>
                    <a:pt x="278" y="196"/>
                  </a:cubicBezTo>
                  <a:cubicBezTo>
                    <a:pt x="279" y="195"/>
                    <a:pt x="279" y="195"/>
                    <a:pt x="279" y="195"/>
                  </a:cubicBezTo>
                  <a:cubicBezTo>
                    <a:pt x="277" y="195"/>
                    <a:pt x="277" y="195"/>
                    <a:pt x="277" y="195"/>
                  </a:cubicBezTo>
                  <a:cubicBezTo>
                    <a:pt x="277" y="194"/>
                    <a:pt x="277" y="194"/>
                    <a:pt x="277" y="194"/>
                  </a:cubicBezTo>
                  <a:cubicBezTo>
                    <a:pt x="277" y="194"/>
                    <a:pt x="277" y="194"/>
                    <a:pt x="277" y="194"/>
                  </a:cubicBezTo>
                  <a:cubicBezTo>
                    <a:pt x="277" y="193"/>
                    <a:pt x="277" y="193"/>
                    <a:pt x="277" y="193"/>
                  </a:cubicBezTo>
                  <a:cubicBezTo>
                    <a:pt x="276" y="193"/>
                    <a:pt x="276" y="193"/>
                    <a:pt x="276" y="193"/>
                  </a:cubicBezTo>
                  <a:cubicBezTo>
                    <a:pt x="276" y="194"/>
                    <a:pt x="276" y="194"/>
                    <a:pt x="276" y="194"/>
                  </a:cubicBezTo>
                  <a:cubicBezTo>
                    <a:pt x="276" y="195"/>
                    <a:pt x="276" y="195"/>
                    <a:pt x="276" y="195"/>
                  </a:cubicBezTo>
                  <a:cubicBezTo>
                    <a:pt x="275" y="194"/>
                    <a:pt x="275" y="194"/>
                    <a:pt x="275" y="194"/>
                  </a:cubicBezTo>
                  <a:cubicBezTo>
                    <a:pt x="276" y="193"/>
                    <a:pt x="276" y="193"/>
                    <a:pt x="276" y="193"/>
                  </a:cubicBezTo>
                  <a:cubicBezTo>
                    <a:pt x="276" y="192"/>
                    <a:pt x="276" y="192"/>
                    <a:pt x="276" y="192"/>
                  </a:cubicBezTo>
                  <a:cubicBezTo>
                    <a:pt x="275" y="193"/>
                    <a:pt x="275" y="193"/>
                    <a:pt x="275" y="193"/>
                  </a:cubicBezTo>
                  <a:cubicBezTo>
                    <a:pt x="275" y="193"/>
                    <a:pt x="275" y="193"/>
                    <a:pt x="275" y="193"/>
                  </a:cubicBezTo>
                  <a:cubicBezTo>
                    <a:pt x="275" y="192"/>
                    <a:pt x="275" y="192"/>
                    <a:pt x="275" y="192"/>
                  </a:cubicBezTo>
                  <a:cubicBezTo>
                    <a:pt x="274" y="192"/>
                    <a:pt x="274" y="192"/>
                    <a:pt x="274" y="192"/>
                  </a:cubicBezTo>
                  <a:cubicBezTo>
                    <a:pt x="274" y="191"/>
                    <a:pt x="274" y="191"/>
                    <a:pt x="274" y="191"/>
                  </a:cubicBezTo>
                  <a:cubicBezTo>
                    <a:pt x="274" y="191"/>
                    <a:pt x="274" y="191"/>
                    <a:pt x="274" y="191"/>
                  </a:cubicBezTo>
                  <a:cubicBezTo>
                    <a:pt x="274" y="190"/>
                    <a:pt x="274" y="190"/>
                    <a:pt x="274" y="190"/>
                  </a:cubicBezTo>
                  <a:cubicBezTo>
                    <a:pt x="273" y="189"/>
                    <a:pt x="273" y="189"/>
                    <a:pt x="273" y="189"/>
                  </a:cubicBezTo>
                  <a:cubicBezTo>
                    <a:pt x="273" y="189"/>
                    <a:pt x="273" y="189"/>
                    <a:pt x="273" y="189"/>
                  </a:cubicBezTo>
                  <a:cubicBezTo>
                    <a:pt x="274" y="188"/>
                    <a:pt x="274" y="188"/>
                    <a:pt x="274" y="188"/>
                  </a:cubicBezTo>
                  <a:cubicBezTo>
                    <a:pt x="274" y="187"/>
                    <a:pt x="274" y="187"/>
                    <a:pt x="274" y="187"/>
                  </a:cubicBezTo>
                  <a:cubicBezTo>
                    <a:pt x="272" y="189"/>
                    <a:pt x="272" y="189"/>
                    <a:pt x="272" y="189"/>
                  </a:cubicBezTo>
                  <a:cubicBezTo>
                    <a:pt x="272" y="189"/>
                    <a:pt x="272" y="189"/>
                    <a:pt x="272" y="189"/>
                  </a:cubicBezTo>
                  <a:cubicBezTo>
                    <a:pt x="272" y="189"/>
                    <a:pt x="272" y="189"/>
                    <a:pt x="272" y="189"/>
                  </a:cubicBezTo>
                  <a:cubicBezTo>
                    <a:pt x="272" y="188"/>
                    <a:pt x="272" y="188"/>
                    <a:pt x="272" y="188"/>
                  </a:cubicBezTo>
                  <a:cubicBezTo>
                    <a:pt x="272" y="188"/>
                    <a:pt x="272" y="188"/>
                    <a:pt x="272" y="188"/>
                  </a:cubicBezTo>
                  <a:cubicBezTo>
                    <a:pt x="271" y="188"/>
                    <a:pt x="271" y="188"/>
                    <a:pt x="271" y="188"/>
                  </a:cubicBezTo>
                  <a:cubicBezTo>
                    <a:pt x="271" y="188"/>
                    <a:pt x="271" y="188"/>
                    <a:pt x="271" y="188"/>
                  </a:cubicBezTo>
                  <a:cubicBezTo>
                    <a:pt x="270" y="189"/>
                    <a:pt x="270" y="189"/>
                    <a:pt x="270" y="189"/>
                  </a:cubicBezTo>
                  <a:cubicBezTo>
                    <a:pt x="270" y="189"/>
                    <a:pt x="270" y="189"/>
                    <a:pt x="270" y="189"/>
                  </a:cubicBezTo>
                  <a:cubicBezTo>
                    <a:pt x="270" y="189"/>
                    <a:pt x="270" y="189"/>
                    <a:pt x="270" y="189"/>
                  </a:cubicBezTo>
                  <a:cubicBezTo>
                    <a:pt x="270" y="188"/>
                    <a:pt x="270" y="188"/>
                    <a:pt x="270" y="188"/>
                  </a:cubicBezTo>
                  <a:cubicBezTo>
                    <a:pt x="270" y="187"/>
                    <a:pt x="270" y="187"/>
                    <a:pt x="270" y="187"/>
                  </a:cubicBezTo>
                  <a:cubicBezTo>
                    <a:pt x="270" y="187"/>
                    <a:pt x="270" y="187"/>
                    <a:pt x="270" y="187"/>
                  </a:cubicBezTo>
                  <a:cubicBezTo>
                    <a:pt x="270" y="187"/>
                    <a:pt x="270" y="187"/>
                    <a:pt x="270" y="187"/>
                  </a:cubicBezTo>
                  <a:cubicBezTo>
                    <a:pt x="269" y="187"/>
                    <a:pt x="269" y="187"/>
                    <a:pt x="269" y="187"/>
                  </a:cubicBezTo>
                  <a:cubicBezTo>
                    <a:pt x="269" y="187"/>
                    <a:pt x="269" y="187"/>
                    <a:pt x="269" y="187"/>
                  </a:cubicBezTo>
                  <a:cubicBezTo>
                    <a:pt x="268" y="188"/>
                    <a:pt x="268" y="188"/>
                    <a:pt x="268" y="188"/>
                  </a:cubicBezTo>
                  <a:cubicBezTo>
                    <a:pt x="268" y="189"/>
                    <a:pt x="268" y="189"/>
                    <a:pt x="268" y="189"/>
                  </a:cubicBezTo>
                  <a:cubicBezTo>
                    <a:pt x="267" y="188"/>
                    <a:pt x="267" y="188"/>
                    <a:pt x="267" y="188"/>
                  </a:cubicBezTo>
                  <a:cubicBezTo>
                    <a:pt x="266" y="188"/>
                    <a:pt x="266" y="188"/>
                    <a:pt x="266" y="188"/>
                  </a:cubicBezTo>
                  <a:cubicBezTo>
                    <a:pt x="266" y="188"/>
                    <a:pt x="266" y="188"/>
                    <a:pt x="266" y="188"/>
                  </a:cubicBezTo>
                  <a:cubicBezTo>
                    <a:pt x="265" y="187"/>
                    <a:pt x="265" y="187"/>
                    <a:pt x="265" y="187"/>
                  </a:cubicBezTo>
                  <a:cubicBezTo>
                    <a:pt x="264" y="186"/>
                    <a:pt x="264" y="186"/>
                    <a:pt x="264" y="186"/>
                  </a:cubicBezTo>
                  <a:cubicBezTo>
                    <a:pt x="264" y="187"/>
                    <a:pt x="264" y="187"/>
                    <a:pt x="264" y="187"/>
                  </a:cubicBezTo>
                  <a:cubicBezTo>
                    <a:pt x="264" y="188"/>
                    <a:pt x="264" y="188"/>
                    <a:pt x="264" y="188"/>
                  </a:cubicBezTo>
                  <a:cubicBezTo>
                    <a:pt x="264" y="188"/>
                    <a:pt x="264" y="188"/>
                    <a:pt x="264" y="188"/>
                  </a:cubicBezTo>
                  <a:cubicBezTo>
                    <a:pt x="263" y="188"/>
                    <a:pt x="263" y="188"/>
                    <a:pt x="263" y="188"/>
                  </a:cubicBezTo>
                  <a:cubicBezTo>
                    <a:pt x="262" y="188"/>
                    <a:pt x="262" y="188"/>
                    <a:pt x="262" y="188"/>
                  </a:cubicBezTo>
                  <a:cubicBezTo>
                    <a:pt x="261" y="188"/>
                    <a:pt x="261" y="188"/>
                    <a:pt x="261" y="188"/>
                  </a:cubicBezTo>
                  <a:cubicBezTo>
                    <a:pt x="261" y="189"/>
                    <a:pt x="261" y="189"/>
                    <a:pt x="261" y="189"/>
                  </a:cubicBezTo>
                  <a:cubicBezTo>
                    <a:pt x="260" y="189"/>
                    <a:pt x="260" y="189"/>
                    <a:pt x="260" y="189"/>
                  </a:cubicBezTo>
                  <a:cubicBezTo>
                    <a:pt x="260" y="189"/>
                    <a:pt x="260" y="189"/>
                    <a:pt x="260" y="189"/>
                  </a:cubicBezTo>
                  <a:cubicBezTo>
                    <a:pt x="259" y="189"/>
                    <a:pt x="259" y="189"/>
                    <a:pt x="259" y="189"/>
                  </a:cubicBezTo>
                  <a:cubicBezTo>
                    <a:pt x="258" y="189"/>
                    <a:pt x="258" y="189"/>
                    <a:pt x="258" y="189"/>
                  </a:cubicBezTo>
                  <a:cubicBezTo>
                    <a:pt x="258" y="188"/>
                    <a:pt x="258" y="188"/>
                    <a:pt x="258" y="188"/>
                  </a:cubicBezTo>
                  <a:cubicBezTo>
                    <a:pt x="257" y="187"/>
                    <a:pt x="257" y="187"/>
                    <a:pt x="257" y="187"/>
                  </a:cubicBezTo>
                  <a:cubicBezTo>
                    <a:pt x="257" y="187"/>
                    <a:pt x="257" y="187"/>
                    <a:pt x="257" y="187"/>
                  </a:cubicBezTo>
                  <a:cubicBezTo>
                    <a:pt x="256" y="187"/>
                    <a:pt x="256" y="187"/>
                    <a:pt x="256" y="187"/>
                  </a:cubicBezTo>
                  <a:cubicBezTo>
                    <a:pt x="255" y="185"/>
                    <a:pt x="255" y="185"/>
                    <a:pt x="255" y="185"/>
                  </a:cubicBezTo>
                  <a:cubicBezTo>
                    <a:pt x="256" y="184"/>
                    <a:pt x="256" y="184"/>
                    <a:pt x="256" y="184"/>
                  </a:cubicBezTo>
                  <a:cubicBezTo>
                    <a:pt x="256" y="184"/>
                    <a:pt x="256" y="184"/>
                    <a:pt x="256" y="184"/>
                  </a:cubicBezTo>
                  <a:cubicBezTo>
                    <a:pt x="256" y="183"/>
                    <a:pt x="256" y="183"/>
                    <a:pt x="256" y="183"/>
                  </a:cubicBezTo>
                  <a:cubicBezTo>
                    <a:pt x="257" y="183"/>
                    <a:pt x="257" y="183"/>
                    <a:pt x="257" y="183"/>
                  </a:cubicBezTo>
                  <a:cubicBezTo>
                    <a:pt x="258" y="182"/>
                    <a:pt x="258" y="182"/>
                    <a:pt x="258" y="182"/>
                  </a:cubicBezTo>
                  <a:cubicBezTo>
                    <a:pt x="258" y="182"/>
                    <a:pt x="258" y="182"/>
                    <a:pt x="258" y="182"/>
                  </a:cubicBezTo>
                  <a:cubicBezTo>
                    <a:pt x="259" y="182"/>
                    <a:pt x="259" y="182"/>
                    <a:pt x="259" y="182"/>
                  </a:cubicBezTo>
                  <a:cubicBezTo>
                    <a:pt x="260" y="182"/>
                    <a:pt x="260" y="182"/>
                    <a:pt x="260" y="182"/>
                  </a:cubicBezTo>
                  <a:cubicBezTo>
                    <a:pt x="260" y="181"/>
                    <a:pt x="260" y="181"/>
                    <a:pt x="260" y="181"/>
                  </a:cubicBezTo>
                  <a:cubicBezTo>
                    <a:pt x="259" y="181"/>
                    <a:pt x="259" y="181"/>
                    <a:pt x="259" y="181"/>
                  </a:cubicBezTo>
                  <a:cubicBezTo>
                    <a:pt x="259" y="180"/>
                    <a:pt x="259" y="180"/>
                    <a:pt x="259" y="180"/>
                  </a:cubicBezTo>
                  <a:cubicBezTo>
                    <a:pt x="260" y="180"/>
                    <a:pt x="260" y="180"/>
                    <a:pt x="260" y="180"/>
                  </a:cubicBezTo>
                  <a:cubicBezTo>
                    <a:pt x="260" y="180"/>
                    <a:pt x="260" y="180"/>
                    <a:pt x="260" y="180"/>
                  </a:cubicBezTo>
                  <a:cubicBezTo>
                    <a:pt x="260" y="180"/>
                    <a:pt x="260" y="180"/>
                    <a:pt x="260" y="180"/>
                  </a:cubicBezTo>
                  <a:cubicBezTo>
                    <a:pt x="260" y="179"/>
                    <a:pt x="260" y="179"/>
                    <a:pt x="260" y="179"/>
                  </a:cubicBezTo>
                  <a:cubicBezTo>
                    <a:pt x="260" y="179"/>
                    <a:pt x="260" y="179"/>
                    <a:pt x="260" y="179"/>
                  </a:cubicBezTo>
                  <a:cubicBezTo>
                    <a:pt x="261" y="180"/>
                    <a:pt x="261" y="180"/>
                    <a:pt x="261" y="180"/>
                  </a:cubicBezTo>
                  <a:cubicBezTo>
                    <a:pt x="262" y="180"/>
                    <a:pt x="262" y="180"/>
                    <a:pt x="262" y="180"/>
                  </a:cubicBezTo>
                  <a:cubicBezTo>
                    <a:pt x="263" y="181"/>
                    <a:pt x="263" y="181"/>
                    <a:pt x="263" y="181"/>
                  </a:cubicBezTo>
                  <a:cubicBezTo>
                    <a:pt x="264" y="182"/>
                    <a:pt x="264" y="182"/>
                    <a:pt x="264" y="182"/>
                  </a:cubicBezTo>
                  <a:cubicBezTo>
                    <a:pt x="264" y="182"/>
                    <a:pt x="264" y="182"/>
                    <a:pt x="264" y="182"/>
                  </a:cubicBezTo>
                  <a:cubicBezTo>
                    <a:pt x="265" y="182"/>
                    <a:pt x="265" y="182"/>
                    <a:pt x="265" y="182"/>
                  </a:cubicBezTo>
                  <a:cubicBezTo>
                    <a:pt x="266" y="182"/>
                    <a:pt x="266" y="182"/>
                    <a:pt x="266" y="182"/>
                  </a:cubicBezTo>
                  <a:cubicBezTo>
                    <a:pt x="266" y="182"/>
                    <a:pt x="266" y="182"/>
                    <a:pt x="266" y="182"/>
                  </a:cubicBezTo>
                  <a:cubicBezTo>
                    <a:pt x="267" y="182"/>
                    <a:pt x="267" y="182"/>
                    <a:pt x="267" y="182"/>
                  </a:cubicBezTo>
                  <a:cubicBezTo>
                    <a:pt x="267" y="182"/>
                    <a:pt x="267" y="182"/>
                    <a:pt x="267" y="182"/>
                  </a:cubicBezTo>
                  <a:cubicBezTo>
                    <a:pt x="268" y="182"/>
                    <a:pt x="268" y="182"/>
                    <a:pt x="268" y="182"/>
                  </a:cubicBezTo>
                  <a:cubicBezTo>
                    <a:pt x="269" y="182"/>
                    <a:pt x="269" y="182"/>
                    <a:pt x="269" y="182"/>
                  </a:cubicBezTo>
                  <a:cubicBezTo>
                    <a:pt x="269" y="181"/>
                    <a:pt x="269" y="181"/>
                    <a:pt x="269" y="181"/>
                  </a:cubicBezTo>
                  <a:cubicBezTo>
                    <a:pt x="270" y="181"/>
                    <a:pt x="270" y="181"/>
                    <a:pt x="270" y="181"/>
                  </a:cubicBezTo>
                  <a:cubicBezTo>
                    <a:pt x="270" y="181"/>
                    <a:pt x="270" y="181"/>
                    <a:pt x="270" y="181"/>
                  </a:cubicBezTo>
                  <a:cubicBezTo>
                    <a:pt x="270" y="182"/>
                    <a:pt x="270" y="182"/>
                    <a:pt x="270" y="182"/>
                  </a:cubicBezTo>
                  <a:cubicBezTo>
                    <a:pt x="271" y="182"/>
                    <a:pt x="271" y="182"/>
                    <a:pt x="271" y="182"/>
                  </a:cubicBezTo>
                  <a:cubicBezTo>
                    <a:pt x="272" y="181"/>
                    <a:pt x="272" y="181"/>
                    <a:pt x="272" y="181"/>
                  </a:cubicBezTo>
                  <a:cubicBezTo>
                    <a:pt x="272" y="181"/>
                    <a:pt x="272" y="181"/>
                    <a:pt x="272" y="181"/>
                  </a:cubicBezTo>
                  <a:cubicBezTo>
                    <a:pt x="273" y="180"/>
                    <a:pt x="273" y="180"/>
                    <a:pt x="273" y="180"/>
                  </a:cubicBezTo>
                  <a:cubicBezTo>
                    <a:pt x="273" y="181"/>
                    <a:pt x="273" y="181"/>
                    <a:pt x="273" y="181"/>
                  </a:cubicBezTo>
                  <a:cubicBezTo>
                    <a:pt x="273" y="182"/>
                    <a:pt x="273" y="182"/>
                    <a:pt x="273" y="182"/>
                  </a:cubicBezTo>
                  <a:cubicBezTo>
                    <a:pt x="273" y="182"/>
                    <a:pt x="273" y="182"/>
                    <a:pt x="273" y="182"/>
                  </a:cubicBezTo>
                  <a:cubicBezTo>
                    <a:pt x="274" y="182"/>
                    <a:pt x="274" y="182"/>
                    <a:pt x="274" y="182"/>
                  </a:cubicBezTo>
                  <a:cubicBezTo>
                    <a:pt x="274" y="181"/>
                    <a:pt x="274" y="181"/>
                    <a:pt x="274" y="181"/>
                  </a:cubicBezTo>
                  <a:cubicBezTo>
                    <a:pt x="275" y="182"/>
                    <a:pt x="275" y="182"/>
                    <a:pt x="275" y="182"/>
                  </a:cubicBezTo>
                  <a:cubicBezTo>
                    <a:pt x="275" y="181"/>
                    <a:pt x="275" y="181"/>
                    <a:pt x="275" y="181"/>
                  </a:cubicBezTo>
                  <a:cubicBezTo>
                    <a:pt x="275" y="179"/>
                    <a:pt x="275" y="179"/>
                    <a:pt x="275" y="179"/>
                  </a:cubicBezTo>
                  <a:cubicBezTo>
                    <a:pt x="274" y="178"/>
                    <a:pt x="274" y="178"/>
                    <a:pt x="274" y="178"/>
                  </a:cubicBezTo>
                  <a:cubicBezTo>
                    <a:pt x="274" y="177"/>
                    <a:pt x="274" y="177"/>
                    <a:pt x="274" y="177"/>
                  </a:cubicBezTo>
                  <a:cubicBezTo>
                    <a:pt x="273" y="177"/>
                    <a:pt x="273" y="177"/>
                    <a:pt x="273" y="177"/>
                  </a:cubicBezTo>
                  <a:cubicBezTo>
                    <a:pt x="274" y="176"/>
                    <a:pt x="274" y="176"/>
                    <a:pt x="274" y="176"/>
                  </a:cubicBezTo>
                  <a:cubicBezTo>
                    <a:pt x="274" y="175"/>
                    <a:pt x="274" y="175"/>
                    <a:pt x="274" y="175"/>
                  </a:cubicBezTo>
                  <a:cubicBezTo>
                    <a:pt x="274" y="175"/>
                    <a:pt x="274" y="175"/>
                    <a:pt x="274" y="175"/>
                  </a:cubicBezTo>
                  <a:cubicBezTo>
                    <a:pt x="276" y="175"/>
                    <a:pt x="276" y="175"/>
                    <a:pt x="276" y="175"/>
                  </a:cubicBezTo>
                  <a:cubicBezTo>
                    <a:pt x="277" y="174"/>
                    <a:pt x="277" y="174"/>
                    <a:pt x="277" y="174"/>
                  </a:cubicBezTo>
                  <a:cubicBezTo>
                    <a:pt x="278" y="173"/>
                    <a:pt x="278" y="173"/>
                    <a:pt x="278" y="173"/>
                  </a:cubicBezTo>
                  <a:cubicBezTo>
                    <a:pt x="279" y="172"/>
                    <a:pt x="279" y="172"/>
                    <a:pt x="279" y="172"/>
                  </a:cubicBezTo>
                  <a:cubicBezTo>
                    <a:pt x="279" y="172"/>
                    <a:pt x="279" y="172"/>
                    <a:pt x="279" y="172"/>
                  </a:cubicBezTo>
                  <a:cubicBezTo>
                    <a:pt x="280" y="173"/>
                    <a:pt x="280" y="173"/>
                    <a:pt x="280" y="173"/>
                  </a:cubicBezTo>
                  <a:cubicBezTo>
                    <a:pt x="281" y="173"/>
                    <a:pt x="281" y="173"/>
                    <a:pt x="281" y="173"/>
                  </a:cubicBezTo>
                  <a:cubicBezTo>
                    <a:pt x="281" y="173"/>
                    <a:pt x="281" y="173"/>
                    <a:pt x="281" y="173"/>
                  </a:cubicBezTo>
                  <a:cubicBezTo>
                    <a:pt x="280" y="172"/>
                    <a:pt x="280" y="172"/>
                    <a:pt x="280" y="172"/>
                  </a:cubicBezTo>
                  <a:cubicBezTo>
                    <a:pt x="280" y="171"/>
                    <a:pt x="280" y="171"/>
                    <a:pt x="280" y="171"/>
                  </a:cubicBezTo>
                  <a:cubicBezTo>
                    <a:pt x="281" y="170"/>
                    <a:pt x="281" y="170"/>
                    <a:pt x="281" y="170"/>
                  </a:cubicBezTo>
                  <a:cubicBezTo>
                    <a:pt x="282" y="170"/>
                    <a:pt x="282" y="170"/>
                    <a:pt x="282" y="170"/>
                  </a:cubicBezTo>
                  <a:cubicBezTo>
                    <a:pt x="282" y="169"/>
                    <a:pt x="282" y="169"/>
                    <a:pt x="282" y="169"/>
                  </a:cubicBezTo>
                  <a:cubicBezTo>
                    <a:pt x="283" y="170"/>
                    <a:pt x="283" y="170"/>
                    <a:pt x="283" y="170"/>
                  </a:cubicBezTo>
                  <a:cubicBezTo>
                    <a:pt x="285" y="169"/>
                    <a:pt x="285" y="169"/>
                    <a:pt x="285" y="169"/>
                  </a:cubicBezTo>
                  <a:cubicBezTo>
                    <a:pt x="285" y="169"/>
                    <a:pt x="285" y="169"/>
                    <a:pt x="285" y="169"/>
                  </a:cubicBezTo>
                  <a:cubicBezTo>
                    <a:pt x="284" y="168"/>
                    <a:pt x="284" y="168"/>
                    <a:pt x="284" y="168"/>
                  </a:cubicBezTo>
                  <a:cubicBezTo>
                    <a:pt x="285" y="167"/>
                    <a:pt x="285" y="167"/>
                    <a:pt x="285" y="167"/>
                  </a:cubicBezTo>
                  <a:cubicBezTo>
                    <a:pt x="285" y="166"/>
                    <a:pt x="285" y="166"/>
                    <a:pt x="285" y="166"/>
                  </a:cubicBezTo>
                  <a:cubicBezTo>
                    <a:pt x="285" y="166"/>
                    <a:pt x="285" y="166"/>
                    <a:pt x="285" y="166"/>
                  </a:cubicBezTo>
                  <a:cubicBezTo>
                    <a:pt x="285" y="165"/>
                    <a:pt x="285" y="165"/>
                    <a:pt x="285" y="165"/>
                  </a:cubicBezTo>
                  <a:cubicBezTo>
                    <a:pt x="285" y="165"/>
                    <a:pt x="285" y="165"/>
                    <a:pt x="285" y="165"/>
                  </a:cubicBezTo>
                  <a:cubicBezTo>
                    <a:pt x="285" y="164"/>
                    <a:pt x="285" y="164"/>
                    <a:pt x="285" y="164"/>
                  </a:cubicBezTo>
                  <a:cubicBezTo>
                    <a:pt x="285" y="163"/>
                    <a:pt x="285" y="163"/>
                    <a:pt x="285" y="163"/>
                  </a:cubicBezTo>
                  <a:cubicBezTo>
                    <a:pt x="285" y="163"/>
                    <a:pt x="285" y="163"/>
                    <a:pt x="285" y="163"/>
                  </a:cubicBezTo>
                  <a:cubicBezTo>
                    <a:pt x="285" y="163"/>
                    <a:pt x="285" y="163"/>
                    <a:pt x="285" y="163"/>
                  </a:cubicBezTo>
                  <a:cubicBezTo>
                    <a:pt x="285" y="162"/>
                    <a:pt x="285" y="162"/>
                    <a:pt x="285" y="162"/>
                  </a:cubicBezTo>
                  <a:cubicBezTo>
                    <a:pt x="286" y="162"/>
                    <a:pt x="286" y="162"/>
                    <a:pt x="286" y="162"/>
                  </a:cubicBezTo>
                  <a:cubicBezTo>
                    <a:pt x="286" y="161"/>
                    <a:pt x="286" y="161"/>
                    <a:pt x="286" y="161"/>
                  </a:cubicBezTo>
                  <a:cubicBezTo>
                    <a:pt x="286" y="160"/>
                    <a:pt x="286" y="160"/>
                    <a:pt x="286" y="160"/>
                  </a:cubicBezTo>
                  <a:cubicBezTo>
                    <a:pt x="286" y="160"/>
                    <a:pt x="286" y="160"/>
                    <a:pt x="286" y="160"/>
                  </a:cubicBezTo>
                  <a:cubicBezTo>
                    <a:pt x="286" y="160"/>
                    <a:pt x="286" y="160"/>
                    <a:pt x="286" y="160"/>
                  </a:cubicBezTo>
                  <a:cubicBezTo>
                    <a:pt x="285" y="160"/>
                    <a:pt x="285" y="160"/>
                    <a:pt x="285" y="160"/>
                  </a:cubicBezTo>
                  <a:cubicBezTo>
                    <a:pt x="285" y="161"/>
                    <a:pt x="285" y="161"/>
                    <a:pt x="285" y="161"/>
                  </a:cubicBezTo>
                  <a:cubicBezTo>
                    <a:pt x="285" y="161"/>
                    <a:pt x="285" y="161"/>
                    <a:pt x="285" y="161"/>
                  </a:cubicBezTo>
                  <a:cubicBezTo>
                    <a:pt x="285" y="161"/>
                    <a:pt x="285" y="161"/>
                    <a:pt x="285" y="161"/>
                  </a:cubicBezTo>
                  <a:cubicBezTo>
                    <a:pt x="285" y="160"/>
                    <a:pt x="285" y="160"/>
                    <a:pt x="285" y="160"/>
                  </a:cubicBezTo>
                  <a:cubicBezTo>
                    <a:pt x="284" y="160"/>
                    <a:pt x="284" y="160"/>
                    <a:pt x="284" y="160"/>
                  </a:cubicBezTo>
                  <a:cubicBezTo>
                    <a:pt x="283" y="160"/>
                    <a:pt x="283" y="160"/>
                    <a:pt x="283" y="160"/>
                  </a:cubicBezTo>
                  <a:cubicBezTo>
                    <a:pt x="282" y="159"/>
                    <a:pt x="282" y="159"/>
                    <a:pt x="282" y="159"/>
                  </a:cubicBezTo>
                  <a:cubicBezTo>
                    <a:pt x="282" y="159"/>
                    <a:pt x="282" y="159"/>
                    <a:pt x="282" y="159"/>
                  </a:cubicBezTo>
                  <a:cubicBezTo>
                    <a:pt x="284" y="158"/>
                    <a:pt x="284" y="158"/>
                    <a:pt x="284" y="158"/>
                  </a:cubicBezTo>
                  <a:cubicBezTo>
                    <a:pt x="283" y="158"/>
                    <a:pt x="283" y="158"/>
                    <a:pt x="283" y="158"/>
                  </a:cubicBezTo>
                  <a:cubicBezTo>
                    <a:pt x="283" y="158"/>
                    <a:pt x="283" y="158"/>
                    <a:pt x="283" y="158"/>
                  </a:cubicBezTo>
                  <a:cubicBezTo>
                    <a:pt x="283" y="157"/>
                    <a:pt x="283" y="157"/>
                    <a:pt x="283" y="157"/>
                  </a:cubicBezTo>
                  <a:cubicBezTo>
                    <a:pt x="283" y="156"/>
                    <a:pt x="283" y="156"/>
                    <a:pt x="283" y="156"/>
                  </a:cubicBezTo>
                  <a:cubicBezTo>
                    <a:pt x="282" y="156"/>
                    <a:pt x="282" y="156"/>
                    <a:pt x="282" y="156"/>
                  </a:cubicBezTo>
                  <a:cubicBezTo>
                    <a:pt x="282" y="156"/>
                    <a:pt x="282" y="156"/>
                    <a:pt x="282" y="156"/>
                  </a:cubicBezTo>
                  <a:cubicBezTo>
                    <a:pt x="282" y="156"/>
                    <a:pt x="282" y="156"/>
                    <a:pt x="282" y="156"/>
                  </a:cubicBezTo>
                  <a:cubicBezTo>
                    <a:pt x="282" y="157"/>
                    <a:pt x="282" y="157"/>
                    <a:pt x="282" y="157"/>
                  </a:cubicBezTo>
                  <a:cubicBezTo>
                    <a:pt x="282" y="157"/>
                    <a:pt x="282" y="157"/>
                    <a:pt x="282" y="157"/>
                  </a:cubicBezTo>
                  <a:cubicBezTo>
                    <a:pt x="281" y="157"/>
                    <a:pt x="281" y="157"/>
                    <a:pt x="281" y="157"/>
                  </a:cubicBezTo>
                  <a:cubicBezTo>
                    <a:pt x="281" y="157"/>
                    <a:pt x="281" y="157"/>
                    <a:pt x="281" y="157"/>
                  </a:cubicBezTo>
                  <a:cubicBezTo>
                    <a:pt x="280" y="157"/>
                    <a:pt x="280" y="157"/>
                    <a:pt x="280" y="157"/>
                  </a:cubicBezTo>
                  <a:cubicBezTo>
                    <a:pt x="280" y="156"/>
                    <a:pt x="280" y="156"/>
                    <a:pt x="280" y="156"/>
                  </a:cubicBezTo>
                  <a:cubicBezTo>
                    <a:pt x="281" y="155"/>
                    <a:pt x="281" y="155"/>
                    <a:pt x="281" y="155"/>
                  </a:cubicBezTo>
                  <a:cubicBezTo>
                    <a:pt x="281" y="155"/>
                    <a:pt x="281" y="155"/>
                    <a:pt x="281" y="155"/>
                  </a:cubicBezTo>
                  <a:cubicBezTo>
                    <a:pt x="279" y="155"/>
                    <a:pt x="279" y="155"/>
                    <a:pt x="279" y="155"/>
                  </a:cubicBezTo>
                  <a:cubicBezTo>
                    <a:pt x="279" y="154"/>
                    <a:pt x="279" y="154"/>
                    <a:pt x="279" y="154"/>
                  </a:cubicBezTo>
                  <a:cubicBezTo>
                    <a:pt x="280" y="154"/>
                    <a:pt x="280" y="154"/>
                    <a:pt x="280" y="154"/>
                  </a:cubicBezTo>
                  <a:cubicBezTo>
                    <a:pt x="280" y="154"/>
                    <a:pt x="280" y="154"/>
                    <a:pt x="280" y="154"/>
                  </a:cubicBezTo>
                  <a:cubicBezTo>
                    <a:pt x="280" y="154"/>
                    <a:pt x="280" y="154"/>
                    <a:pt x="280" y="154"/>
                  </a:cubicBezTo>
                  <a:cubicBezTo>
                    <a:pt x="280" y="153"/>
                    <a:pt x="280" y="153"/>
                    <a:pt x="280" y="153"/>
                  </a:cubicBezTo>
                  <a:cubicBezTo>
                    <a:pt x="281" y="153"/>
                    <a:pt x="281" y="153"/>
                    <a:pt x="281" y="153"/>
                  </a:cubicBezTo>
                  <a:cubicBezTo>
                    <a:pt x="281" y="153"/>
                    <a:pt x="281" y="153"/>
                    <a:pt x="281" y="153"/>
                  </a:cubicBezTo>
                  <a:cubicBezTo>
                    <a:pt x="281" y="152"/>
                    <a:pt x="281" y="152"/>
                    <a:pt x="281" y="152"/>
                  </a:cubicBezTo>
                  <a:cubicBezTo>
                    <a:pt x="280" y="153"/>
                    <a:pt x="280" y="153"/>
                    <a:pt x="280" y="153"/>
                  </a:cubicBezTo>
                  <a:cubicBezTo>
                    <a:pt x="279" y="154"/>
                    <a:pt x="279" y="154"/>
                    <a:pt x="279" y="154"/>
                  </a:cubicBezTo>
                  <a:cubicBezTo>
                    <a:pt x="279" y="154"/>
                    <a:pt x="279" y="154"/>
                    <a:pt x="279" y="154"/>
                  </a:cubicBezTo>
                  <a:cubicBezTo>
                    <a:pt x="278" y="154"/>
                    <a:pt x="278" y="154"/>
                    <a:pt x="278" y="154"/>
                  </a:cubicBezTo>
                  <a:cubicBezTo>
                    <a:pt x="278" y="153"/>
                    <a:pt x="278" y="153"/>
                    <a:pt x="278" y="153"/>
                  </a:cubicBezTo>
                  <a:cubicBezTo>
                    <a:pt x="278" y="153"/>
                    <a:pt x="278" y="153"/>
                    <a:pt x="278" y="153"/>
                  </a:cubicBezTo>
                  <a:cubicBezTo>
                    <a:pt x="277" y="154"/>
                    <a:pt x="277" y="154"/>
                    <a:pt x="277" y="154"/>
                  </a:cubicBezTo>
                  <a:cubicBezTo>
                    <a:pt x="277" y="154"/>
                    <a:pt x="277" y="154"/>
                    <a:pt x="277" y="154"/>
                  </a:cubicBezTo>
                  <a:cubicBezTo>
                    <a:pt x="276" y="154"/>
                    <a:pt x="276" y="154"/>
                    <a:pt x="276" y="154"/>
                  </a:cubicBezTo>
                  <a:cubicBezTo>
                    <a:pt x="275" y="154"/>
                    <a:pt x="275" y="154"/>
                    <a:pt x="275" y="154"/>
                  </a:cubicBezTo>
                  <a:cubicBezTo>
                    <a:pt x="275" y="154"/>
                    <a:pt x="275" y="154"/>
                    <a:pt x="275" y="154"/>
                  </a:cubicBezTo>
                  <a:cubicBezTo>
                    <a:pt x="275" y="155"/>
                    <a:pt x="275" y="155"/>
                    <a:pt x="275" y="155"/>
                  </a:cubicBezTo>
                  <a:cubicBezTo>
                    <a:pt x="274" y="155"/>
                    <a:pt x="274" y="155"/>
                    <a:pt x="274" y="155"/>
                  </a:cubicBezTo>
                  <a:cubicBezTo>
                    <a:pt x="274" y="154"/>
                    <a:pt x="274" y="154"/>
                    <a:pt x="274" y="154"/>
                  </a:cubicBezTo>
                  <a:cubicBezTo>
                    <a:pt x="275" y="154"/>
                    <a:pt x="275" y="154"/>
                    <a:pt x="275" y="154"/>
                  </a:cubicBezTo>
                  <a:cubicBezTo>
                    <a:pt x="275" y="153"/>
                    <a:pt x="275" y="153"/>
                    <a:pt x="275" y="153"/>
                  </a:cubicBezTo>
                  <a:cubicBezTo>
                    <a:pt x="274" y="153"/>
                    <a:pt x="274" y="153"/>
                    <a:pt x="274" y="153"/>
                  </a:cubicBezTo>
                  <a:cubicBezTo>
                    <a:pt x="275" y="152"/>
                    <a:pt x="275" y="152"/>
                    <a:pt x="275" y="152"/>
                  </a:cubicBezTo>
                  <a:cubicBezTo>
                    <a:pt x="275" y="152"/>
                    <a:pt x="275" y="152"/>
                    <a:pt x="275" y="152"/>
                  </a:cubicBezTo>
                  <a:cubicBezTo>
                    <a:pt x="276" y="152"/>
                    <a:pt x="276" y="152"/>
                    <a:pt x="276" y="152"/>
                  </a:cubicBezTo>
                  <a:cubicBezTo>
                    <a:pt x="276" y="153"/>
                    <a:pt x="276" y="153"/>
                    <a:pt x="276" y="153"/>
                  </a:cubicBezTo>
                  <a:cubicBezTo>
                    <a:pt x="277" y="153"/>
                    <a:pt x="277" y="153"/>
                    <a:pt x="277" y="153"/>
                  </a:cubicBezTo>
                  <a:cubicBezTo>
                    <a:pt x="277" y="152"/>
                    <a:pt x="277" y="152"/>
                    <a:pt x="277" y="152"/>
                  </a:cubicBezTo>
                  <a:cubicBezTo>
                    <a:pt x="278" y="152"/>
                    <a:pt x="278" y="152"/>
                    <a:pt x="278" y="152"/>
                  </a:cubicBezTo>
                  <a:cubicBezTo>
                    <a:pt x="278" y="151"/>
                    <a:pt x="278" y="151"/>
                    <a:pt x="278" y="151"/>
                  </a:cubicBezTo>
                  <a:cubicBezTo>
                    <a:pt x="278" y="151"/>
                    <a:pt x="278" y="151"/>
                    <a:pt x="278" y="151"/>
                  </a:cubicBezTo>
                  <a:cubicBezTo>
                    <a:pt x="277" y="150"/>
                    <a:pt x="277" y="150"/>
                    <a:pt x="277" y="150"/>
                  </a:cubicBezTo>
                  <a:cubicBezTo>
                    <a:pt x="277" y="150"/>
                    <a:pt x="277" y="150"/>
                    <a:pt x="277" y="150"/>
                  </a:cubicBezTo>
                  <a:cubicBezTo>
                    <a:pt x="276" y="149"/>
                    <a:pt x="276" y="149"/>
                    <a:pt x="276" y="149"/>
                  </a:cubicBezTo>
                  <a:cubicBezTo>
                    <a:pt x="276" y="149"/>
                    <a:pt x="276" y="149"/>
                    <a:pt x="276" y="149"/>
                  </a:cubicBezTo>
                  <a:cubicBezTo>
                    <a:pt x="276" y="149"/>
                    <a:pt x="276" y="149"/>
                    <a:pt x="276" y="149"/>
                  </a:cubicBezTo>
                  <a:cubicBezTo>
                    <a:pt x="276" y="148"/>
                    <a:pt x="276" y="148"/>
                    <a:pt x="276" y="148"/>
                  </a:cubicBezTo>
                  <a:cubicBezTo>
                    <a:pt x="275" y="148"/>
                    <a:pt x="275" y="148"/>
                    <a:pt x="275" y="148"/>
                  </a:cubicBezTo>
                  <a:cubicBezTo>
                    <a:pt x="275" y="148"/>
                    <a:pt x="275" y="148"/>
                    <a:pt x="275" y="148"/>
                  </a:cubicBezTo>
                  <a:cubicBezTo>
                    <a:pt x="274" y="148"/>
                    <a:pt x="274" y="148"/>
                    <a:pt x="274" y="148"/>
                  </a:cubicBezTo>
                  <a:cubicBezTo>
                    <a:pt x="274" y="147"/>
                    <a:pt x="274" y="147"/>
                    <a:pt x="274" y="147"/>
                  </a:cubicBezTo>
                  <a:cubicBezTo>
                    <a:pt x="275" y="147"/>
                    <a:pt x="275" y="147"/>
                    <a:pt x="275" y="147"/>
                  </a:cubicBezTo>
                  <a:cubicBezTo>
                    <a:pt x="275" y="147"/>
                    <a:pt x="275" y="147"/>
                    <a:pt x="275" y="147"/>
                  </a:cubicBezTo>
                  <a:cubicBezTo>
                    <a:pt x="276" y="147"/>
                    <a:pt x="276" y="147"/>
                    <a:pt x="276" y="147"/>
                  </a:cubicBezTo>
                  <a:cubicBezTo>
                    <a:pt x="276" y="147"/>
                    <a:pt x="276" y="147"/>
                    <a:pt x="276" y="147"/>
                  </a:cubicBezTo>
                  <a:cubicBezTo>
                    <a:pt x="276" y="146"/>
                    <a:pt x="276" y="146"/>
                    <a:pt x="276" y="146"/>
                  </a:cubicBezTo>
                  <a:cubicBezTo>
                    <a:pt x="275" y="146"/>
                    <a:pt x="275" y="146"/>
                    <a:pt x="275" y="146"/>
                  </a:cubicBezTo>
                  <a:cubicBezTo>
                    <a:pt x="275" y="145"/>
                    <a:pt x="275" y="145"/>
                    <a:pt x="275" y="145"/>
                  </a:cubicBezTo>
                  <a:cubicBezTo>
                    <a:pt x="274" y="145"/>
                    <a:pt x="274" y="145"/>
                    <a:pt x="274" y="145"/>
                  </a:cubicBezTo>
                  <a:cubicBezTo>
                    <a:pt x="274" y="145"/>
                    <a:pt x="274" y="145"/>
                    <a:pt x="274" y="145"/>
                  </a:cubicBezTo>
                  <a:cubicBezTo>
                    <a:pt x="274" y="145"/>
                    <a:pt x="274" y="145"/>
                    <a:pt x="274" y="145"/>
                  </a:cubicBezTo>
                  <a:cubicBezTo>
                    <a:pt x="273" y="146"/>
                    <a:pt x="273" y="146"/>
                    <a:pt x="273" y="146"/>
                  </a:cubicBezTo>
                  <a:cubicBezTo>
                    <a:pt x="273" y="146"/>
                    <a:pt x="273" y="146"/>
                    <a:pt x="273" y="146"/>
                  </a:cubicBezTo>
                  <a:cubicBezTo>
                    <a:pt x="273" y="145"/>
                    <a:pt x="273" y="145"/>
                    <a:pt x="273" y="145"/>
                  </a:cubicBezTo>
                  <a:cubicBezTo>
                    <a:pt x="274" y="144"/>
                    <a:pt x="274" y="144"/>
                    <a:pt x="274" y="144"/>
                  </a:cubicBezTo>
                  <a:cubicBezTo>
                    <a:pt x="274" y="143"/>
                    <a:pt x="274" y="143"/>
                    <a:pt x="274" y="143"/>
                  </a:cubicBezTo>
                  <a:cubicBezTo>
                    <a:pt x="274" y="143"/>
                    <a:pt x="274" y="143"/>
                    <a:pt x="274" y="143"/>
                  </a:cubicBezTo>
                  <a:cubicBezTo>
                    <a:pt x="275" y="142"/>
                    <a:pt x="275" y="142"/>
                    <a:pt x="275" y="142"/>
                  </a:cubicBezTo>
                  <a:cubicBezTo>
                    <a:pt x="275" y="141"/>
                    <a:pt x="275" y="141"/>
                    <a:pt x="275" y="141"/>
                  </a:cubicBezTo>
                  <a:cubicBezTo>
                    <a:pt x="275" y="140"/>
                    <a:pt x="275" y="140"/>
                    <a:pt x="275" y="140"/>
                  </a:cubicBezTo>
                  <a:cubicBezTo>
                    <a:pt x="275" y="140"/>
                    <a:pt x="275" y="140"/>
                    <a:pt x="275" y="140"/>
                  </a:cubicBezTo>
                  <a:cubicBezTo>
                    <a:pt x="274" y="140"/>
                    <a:pt x="274" y="140"/>
                    <a:pt x="274" y="140"/>
                  </a:cubicBezTo>
                  <a:cubicBezTo>
                    <a:pt x="274" y="140"/>
                    <a:pt x="274" y="140"/>
                    <a:pt x="274" y="140"/>
                  </a:cubicBezTo>
                  <a:cubicBezTo>
                    <a:pt x="273" y="140"/>
                    <a:pt x="273" y="140"/>
                    <a:pt x="273" y="140"/>
                  </a:cubicBezTo>
                  <a:cubicBezTo>
                    <a:pt x="273" y="141"/>
                    <a:pt x="273" y="141"/>
                    <a:pt x="273" y="141"/>
                  </a:cubicBezTo>
                  <a:cubicBezTo>
                    <a:pt x="273" y="141"/>
                    <a:pt x="273" y="141"/>
                    <a:pt x="273" y="141"/>
                  </a:cubicBezTo>
                  <a:cubicBezTo>
                    <a:pt x="272" y="140"/>
                    <a:pt x="272" y="140"/>
                    <a:pt x="272" y="140"/>
                  </a:cubicBezTo>
                  <a:cubicBezTo>
                    <a:pt x="272" y="139"/>
                    <a:pt x="272" y="139"/>
                    <a:pt x="272" y="139"/>
                  </a:cubicBezTo>
                  <a:cubicBezTo>
                    <a:pt x="271" y="139"/>
                    <a:pt x="271" y="139"/>
                    <a:pt x="271" y="139"/>
                  </a:cubicBezTo>
                  <a:cubicBezTo>
                    <a:pt x="271" y="138"/>
                    <a:pt x="271" y="138"/>
                    <a:pt x="271" y="138"/>
                  </a:cubicBezTo>
                  <a:cubicBezTo>
                    <a:pt x="271" y="137"/>
                    <a:pt x="271" y="137"/>
                    <a:pt x="271" y="137"/>
                  </a:cubicBezTo>
                  <a:cubicBezTo>
                    <a:pt x="272" y="137"/>
                    <a:pt x="272" y="137"/>
                    <a:pt x="272" y="137"/>
                  </a:cubicBezTo>
                  <a:cubicBezTo>
                    <a:pt x="272" y="137"/>
                    <a:pt x="272" y="137"/>
                    <a:pt x="272" y="137"/>
                  </a:cubicBezTo>
                  <a:cubicBezTo>
                    <a:pt x="272" y="136"/>
                    <a:pt x="272" y="136"/>
                    <a:pt x="272" y="136"/>
                  </a:cubicBezTo>
                  <a:cubicBezTo>
                    <a:pt x="272" y="136"/>
                    <a:pt x="272" y="136"/>
                    <a:pt x="272" y="136"/>
                  </a:cubicBezTo>
                  <a:cubicBezTo>
                    <a:pt x="271" y="136"/>
                    <a:pt x="271" y="136"/>
                    <a:pt x="271" y="136"/>
                  </a:cubicBezTo>
                  <a:cubicBezTo>
                    <a:pt x="271" y="136"/>
                    <a:pt x="271" y="136"/>
                    <a:pt x="271" y="136"/>
                  </a:cubicBezTo>
                  <a:cubicBezTo>
                    <a:pt x="271" y="137"/>
                    <a:pt x="271" y="137"/>
                    <a:pt x="271" y="137"/>
                  </a:cubicBezTo>
                  <a:cubicBezTo>
                    <a:pt x="270" y="138"/>
                    <a:pt x="270" y="138"/>
                    <a:pt x="270" y="138"/>
                  </a:cubicBezTo>
                  <a:cubicBezTo>
                    <a:pt x="270" y="137"/>
                    <a:pt x="270" y="137"/>
                    <a:pt x="270" y="137"/>
                  </a:cubicBezTo>
                  <a:cubicBezTo>
                    <a:pt x="269" y="137"/>
                    <a:pt x="269" y="137"/>
                    <a:pt x="269" y="137"/>
                  </a:cubicBezTo>
                  <a:cubicBezTo>
                    <a:pt x="269" y="137"/>
                    <a:pt x="269" y="137"/>
                    <a:pt x="269" y="137"/>
                  </a:cubicBezTo>
                  <a:cubicBezTo>
                    <a:pt x="269" y="138"/>
                    <a:pt x="269" y="138"/>
                    <a:pt x="269" y="138"/>
                  </a:cubicBezTo>
                  <a:cubicBezTo>
                    <a:pt x="269" y="138"/>
                    <a:pt x="269" y="138"/>
                    <a:pt x="269" y="138"/>
                  </a:cubicBezTo>
                  <a:cubicBezTo>
                    <a:pt x="269" y="139"/>
                    <a:pt x="269" y="139"/>
                    <a:pt x="269" y="139"/>
                  </a:cubicBezTo>
                  <a:cubicBezTo>
                    <a:pt x="269" y="139"/>
                    <a:pt x="269" y="139"/>
                    <a:pt x="269" y="139"/>
                  </a:cubicBezTo>
                  <a:cubicBezTo>
                    <a:pt x="270" y="139"/>
                    <a:pt x="270" y="139"/>
                    <a:pt x="270" y="139"/>
                  </a:cubicBezTo>
                  <a:cubicBezTo>
                    <a:pt x="270" y="141"/>
                    <a:pt x="270" y="141"/>
                    <a:pt x="270" y="141"/>
                  </a:cubicBezTo>
                  <a:cubicBezTo>
                    <a:pt x="271" y="141"/>
                    <a:pt x="271" y="141"/>
                    <a:pt x="271" y="141"/>
                  </a:cubicBezTo>
                  <a:cubicBezTo>
                    <a:pt x="271" y="142"/>
                    <a:pt x="271" y="142"/>
                    <a:pt x="271" y="142"/>
                  </a:cubicBezTo>
                  <a:cubicBezTo>
                    <a:pt x="271" y="143"/>
                    <a:pt x="271" y="143"/>
                    <a:pt x="271" y="143"/>
                  </a:cubicBezTo>
                  <a:cubicBezTo>
                    <a:pt x="270" y="143"/>
                    <a:pt x="270" y="143"/>
                    <a:pt x="270" y="143"/>
                  </a:cubicBezTo>
                  <a:cubicBezTo>
                    <a:pt x="269" y="144"/>
                    <a:pt x="269" y="144"/>
                    <a:pt x="269" y="144"/>
                  </a:cubicBezTo>
                  <a:cubicBezTo>
                    <a:pt x="267" y="144"/>
                    <a:pt x="267" y="144"/>
                    <a:pt x="267" y="144"/>
                  </a:cubicBezTo>
                  <a:cubicBezTo>
                    <a:pt x="267" y="144"/>
                    <a:pt x="267" y="144"/>
                    <a:pt x="267" y="144"/>
                  </a:cubicBezTo>
                  <a:cubicBezTo>
                    <a:pt x="266" y="144"/>
                    <a:pt x="266" y="144"/>
                    <a:pt x="266" y="144"/>
                  </a:cubicBezTo>
                  <a:cubicBezTo>
                    <a:pt x="266" y="143"/>
                    <a:pt x="266" y="143"/>
                    <a:pt x="266" y="143"/>
                  </a:cubicBezTo>
                  <a:cubicBezTo>
                    <a:pt x="266" y="143"/>
                    <a:pt x="266" y="143"/>
                    <a:pt x="266" y="143"/>
                  </a:cubicBezTo>
                  <a:cubicBezTo>
                    <a:pt x="266" y="142"/>
                    <a:pt x="266" y="142"/>
                    <a:pt x="266" y="142"/>
                  </a:cubicBezTo>
                  <a:cubicBezTo>
                    <a:pt x="264" y="142"/>
                    <a:pt x="264" y="142"/>
                    <a:pt x="264" y="142"/>
                  </a:cubicBezTo>
                  <a:cubicBezTo>
                    <a:pt x="263" y="141"/>
                    <a:pt x="263" y="141"/>
                    <a:pt x="263" y="141"/>
                  </a:cubicBezTo>
                  <a:cubicBezTo>
                    <a:pt x="262" y="141"/>
                    <a:pt x="262" y="141"/>
                    <a:pt x="262" y="141"/>
                  </a:cubicBezTo>
                  <a:cubicBezTo>
                    <a:pt x="262" y="143"/>
                    <a:pt x="262" y="143"/>
                    <a:pt x="262" y="143"/>
                  </a:cubicBezTo>
                  <a:cubicBezTo>
                    <a:pt x="263" y="144"/>
                    <a:pt x="263" y="144"/>
                    <a:pt x="263" y="144"/>
                  </a:cubicBezTo>
                  <a:cubicBezTo>
                    <a:pt x="262" y="144"/>
                    <a:pt x="262" y="144"/>
                    <a:pt x="262" y="144"/>
                  </a:cubicBezTo>
                  <a:cubicBezTo>
                    <a:pt x="262" y="144"/>
                    <a:pt x="262" y="144"/>
                    <a:pt x="262" y="144"/>
                  </a:cubicBezTo>
                  <a:cubicBezTo>
                    <a:pt x="261" y="143"/>
                    <a:pt x="261" y="143"/>
                    <a:pt x="261" y="143"/>
                  </a:cubicBezTo>
                  <a:cubicBezTo>
                    <a:pt x="261" y="142"/>
                    <a:pt x="261" y="142"/>
                    <a:pt x="261" y="142"/>
                  </a:cubicBezTo>
                  <a:cubicBezTo>
                    <a:pt x="260" y="142"/>
                    <a:pt x="260" y="142"/>
                    <a:pt x="260" y="142"/>
                  </a:cubicBezTo>
                  <a:cubicBezTo>
                    <a:pt x="260" y="142"/>
                    <a:pt x="260" y="142"/>
                    <a:pt x="260" y="142"/>
                  </a:cubicBezTo>
                  <a:cubicBezTo>
                    <a:pt x="259" y="141"/>
                    <a:pt x="259" y="141"/>
                    <a:pt x="259" y="141"/>
                  </a:cubicBezTo>
                  <a:cubicBezTo>
                    <a:pt x="259" y="140"/>
                    <a:pt x="259" y="140"/>
                    <a:pt x="259" y="140"/>
                  </a:cubicBezTo>
                  <a:cubicBezTo>
                    <a:pt x="259" y="140"/>
                    <a:pt x="259" y="140"/>
                    <a:pt x="259" y="140"/>
                  </a:cubicBezTo>
                  <a:cubicBezTo>
                    <a:pt x="258" y="140"/>
                    <a:pt x="258" y="140"/>
                    <a:pt x="258" y="140"/>
                  </a:cubicBezTo>
                  <a:cubicBezTo>
                    <a:pt x="257" y="139"/>
                    <a:pt x="257" y="139"/>
                    <a:pt x="257" y="139"/>
                  </a:cubicBezTo>
                  <a:cubicBezTo>
                    <a:pt x="257" y="139"/>
                    <a:pt x="257" y="139"/>
                    <a:pt x="257" y="139"/>
                  </a:cubicBezTo>
                  <a:cubicBezTo>
                    <a:pt x="256" y="138"/>
                    <a:pt x="256" y="138"/>
                    <a:pt x="256" y="138"/>
                  </a:cubicBezTo>
                  <a:cubicBezTo>
                    <a:pt x="256" y="138"/>
                    <a:pt x="256" y="138"/>
                    <a:pt x="256" y="138"/>
                  </a:cubicBezTo>
                  <a:cubicBezTo>
                    <a:pt x="256" y="138"/>
                    <a:pt x="256" y="138"/>
                    <a:pt x="256" y="138"/>
                  </a:cubicBezTo>
                  <a:cubicBezTo>
                    <a:pt x="258" y="140"/>
                    <a:pt x="258" y="140"/>
                    <a:pt x="258" y="140"/>
                  </a:cubicBezTo>
                  <a:cubicBezTo>
                    <a:pt x="258" y="140"/>
                    <a:pt x="258" y="140"/>
                    <a:pt x="258" y="140"/>
                  </a:cubicBezTo>
                  <a:cubicBezTo>
                    <a:pt x="259" y="141"/>
                    <a:pt x="259" y="141"/>
                    <a:pt x="259" y="141"/>
                  </a:cubicBezTo>
                  <a:cubicBezTo>
                    <a:pt x="259" y="141"/>
                    <a:pt x="259" y="141"/>
                    <a:pt x="259" y="141"/>
                  </a:cubicBezTo>
                  <a:cubicBezTo>
                    <a:pt x="259" y="142"/>
                    <a:pt x="259" y="142"/>
                    <a:pt x="259" y="142"/>
                  </a:cubicBezTo>
                  <a:cubicBezTo>
                    <a:pt x="259" y="142"/>
                    <a:pt x="259" y="142"/>
                    <a:pt x="259" y="142"/>
                  </a:cubicBezTo>
                  <a:cubicBezTo>
                    <a:pt x="259" y="142"/>
                    <a:pt x="259" y="142"/>
                    <a:pt x="259" y="142"/>
                  </a:cubicBezTo>
                  <a:cubicBezTo>
                    <a:pt x="258" y="143"/>
                    <a:pt x="258" y="143"/>
                    <a:pt x="258" y="143"/>
                  </a:cubicBezTo>
                  <a:cubicBezTo>
                    <a:pt x="257" y="142"/>
                    <a:pt x="257" y="142"/>
                    <a:pt x="257" y="142"/>
                  </a:cubicBezTo>
                  <a:cubicBezTo>
                    <a:pt x="256" y="142"/>
                    <a:pt x="256" y="142"/>
                    <a:pt x="256" y="142"/>
                  </a:cubicBezTo>
                  <a:cubicBezTo>
                    <a:pt x="256" y="141"/>
                    <a:pt x="256" y="141"/>
                    <a:pt x="256" y="141"/>
                  </a:cubicBezTo>
                  <a:cubicBezTo>
                    <a:pt x="255" y="141"/>
                    <a:pt x="255" y="141"/>
                    <a:pt x="255" y="141"/>
                  </a:cubicBezTo>
                  <a:cubicBezTo>
                    <a:pt x="255" y="140"/>
                    <a:pt x="255" y="140"/>
                    <a:pt x="255" y="140"/>
                  </a:cubicBezTo>
                  <a:cubicBezTo>
                    <a:pt x="254" y="141"/>
                    <a:pt x="254" y="141"/>
                    <a:pt x="254" y="141"/>
                  </a:cubicBezTo>
                  <a:cubicBezTo>
                    <a:pt x="253" y="141"/>
                    <a:pt x="253" y="141"/>
                    <a:pt x="253" y="141"/>
                  </a:cubicBezTo>
                  <a:cubicBezTo>
                    <a:pt x="252" y="141"/>
                    <a:pt x="252" y="141"/>
                    <a:pt x="252" y="141"/>
                  </a:cubicBezTo>
                  <a:cubicBezTo>
                    <a:pt x="251" y="140"/>
                    <a:pt x="251" y="140"/>
                    <a:pt x="251" y="140"/>
                  </a:cubicBezTo>
                  <a:cubicBezTo>
                    <a:pt x="250" y="140"/>
                    <a:pt x="250" y="140"/>
                    <a:pt x="250" y="140"/>
                  </a:cubicBezTo>
                  <a:cubicBezTo>
                    <a:pt x="250" y="140"/>
                    <a:pt x="250" y="140"/>
                    <a:pt x="250" y="140"/>
                  </a:cubicBezTo>
                  <a:cubicBezTo>
                    <a:pt x="249" y="139"/>
                    <a:pt x="249" y="139"/>
                    <a:pt x="249" y="139"/>
                  </a:cubicBezTo>
                  <a:cubicBezTo>
                    <a:pt x="249" y="139"/>
                    <a:pt x="249" y="139"/>
                    <a:pt x="249" y="139"/>
                  </a:cubicBezTo>
                  <a:cubicBezTo>
                    <a:pt x="250" y="138"/>
                    <a:pt x="250" y="138"/>
                    <a:pt x="250" y="138"/>
                  </a:cubicBezTo>
                  <a:cubicBezTo>
                    <a:pt x="251" y="137"/>
                    <a:pt x="251" y="137"/>
                    <a:pt x="251" y="137"/>
                  </a:cubicBezTo>
                  <a:cubicBezTo>
                    <a:pt x="251" y="137"/>
                    <a:pt x="251" y="137"/>
                    <a:pt x="251" y="137"/>
                  </a:cubicBezTo>
                  <a:cubicBezTo>
                    <a:pt x="250" y="137"/>
                    <a:pt x="250" y="137"/>
                    <a:pt x="250" y="137"/>
                  </a:cubicBezTo>
                  <a:cubicBezTo>
                    <a:pt x="249" y="138"/>
                    <a:pt x="249" y="138"/>
                    <a:pt x="249" y="138"/>
                  </a:cubicBezTo>
                  <a:cubicBezTo>
                    <a:pt x="249" y="139"/>
                    <a:pt x="249" y="139"/>
                    <a:pt x="249" y="139"/>
                  </a:cubicBezTo>
                  <a:cubicBezTo>
                    <a:pt x="248" y="139"/>
                    <a:pt x="248" y="139"/>
                    <a:pt x="248" y="139"/>
                  </a:cubicBezTo>
                  <a:cubicBezTo>
                    <a:pt x="248" y="138"/>
                    <a:pt x="248" y="138"/>
                    <a:pt x="248" y="138"/>
                  </a:cubicBezTo>
                  <a:cubicBezTo>
                    <a:pt x="247" y="138"/>
                    <a:pt x="247" y="138"/>
                    <a:pt x="247" y="138"/>
                  </a:cubicBezTo>
                  <a:cubicBezTo>
                    <a:pt x="246" y="138"/>
                    <a:pt x="246" y="138"/>
                    <a:pt x="246" y="138"/>
                  </a:cubicBezTo>
                  <a:cubicBezTo>
                    <a:pt x="247" y="139"/>
                    <a:pt x="247" y="139"/>
                    <a:pt x="247" y="139"/>
                  </a:cubicBezTo>
                  <a:cubicBezTo>
                    <a:pt x="247" y="139"/>
                    <a:pt x="247" y="139"/>
                    <a:pt x="247" y="139"/>
                  </a:cubicBezTo>
                  <a:cubicBezTo>
                    <a:pt x="246" y="139"/>
                    <a:pt x="246" y="139"/>
                    <a:pt x="246" y="139"/>
                  </a:cubicBezTo>
                  <a:cubicBezTo>
                    <a:pt x="244" y="138"/>
                    <a:pt x="244" y="138"/>
                    <a:pt x="244" y="138"/>
                  </a:cubicBezTo>
                  <a:cubicBezTo>
                    <a:pt x="244" y="137"/>
                    <a:pt x="244" y="137"/>
                    <a:pt x="244" y="137"/>
                  </a:cubicBezTo>
                  <a:cubicBezTo>
                    <a:pt x="243" y="136"/>
                    <a:pt x="243" y="136"/>
                    <a:pt x="243" y="136"/>
                  </a:cubicBezTo>
                  <a:cubicBezTo>
                    <a:pt x="244" y="136"/>
                    <a:pt x="244" y="136"/>
                    <a:pt x="244" y="136"/>
                  </a:cubicBezTo>
                  <a:cubicBezTo>
                    <a:pt x="245" y="135"/>
                    <a:pt x="245" y="135"/>
                    <a:pt x="245" y="135"/>
                  </a:cubicBezTo>
                  <a:cubicBezTo>
                    <a:pt x="245" y="135"/>
                    <a:pt x="245" y="135"/>
                    <a:pt x="245" y="135"/>
                  </a:cubicBezTo>
                  <a:cubicBezTo>
                    <a:pt x="245" y="134"/>
                    <a:pt x="245" y="134"/>
                    <a:pt x="245" y="134"/>
                  </a:cubicBezTo>
                  <a:cubicBezTo>
                    <a:pt x="245" y="135"/>
                    <a:pt x="245" y="135"/>
                    <a:pt x="245" y="135"/>
                  </a:cubicBezTo>
                  <a:cubicBezTo>
                    <a:pt x="243" y="135"/>
                    <a:pt x="243" y="135"/>
                    <a:pt x="243" y="135"/>
                  </a:cubicBezTo>
                  <a:cubicBezTo>
                    <a:pt x="243" y="136"/>
                    <a:pt x="243" y="136"/>
                    <a:pt x="243" y="136"/>
                  </a:cubicBezTo>
                  <a:cubicBezTo>
                    <a:pt x="243" y="136"/>
                    <a:pt x="243" y="136"/>
                    <a:pt x="243" y="136"/>
                  </a:cubicBezTo>
                  <a:cubicBezTo>
                    <a:pt x="242" y="135"/>
                    <a:pt x="242" y="135"/>
                    <a:pt x="242" y="135"/>
                  </a:cubicBezTo>
                  <a:cubicBezTo>
                    <a:pt x="243" y="135"/>
                    <a:pt x="243" y="135"/>
                    <a:pt x="243" y="135"/>
                  </a:cubicBezTo>
                  <a:cubicBezTo>
                    <a:pt x="242" y="134"/>
                    <a:pt x="242" y="134"/>
                    <a:pt x="242" y="134"/>
                  </a:cubicBezTo>
                  <a:cubicBezTo>
                    <a:pt x="242" y="134"/>
                    <a:pt x="242" y="134"/>
                    <a:pt x="242" y="134"/>
                  </a:cubicBezTo>
                  <a:cubicBezTo>
                    <a:pt x="242" y="135"/>
                    <a:pt x="242" y="135"/>
                    <a:pt x="242" y="135"/>
                  </a:cubicBezTo>
                  <a:cubicBezTo>
                    <a:pt x="242" y="135"/>
                    <a:pt x="242" y="135"/>
                    <a:pt x="242" y="135"/>
                  </a:cubicBezTo>
                  <a:cubicBezTo>
                    <a:pt x="242" y="136"/>
                    <a:pt x="242" y="136"/>
                    <a:pt x="242" y="136"/>
                  </a:cubicBezTo>
                  <a:cubicBezTo>
                    <a:pt x="241" y="136"/>
                    <a:pt x="241" y="136"/>
                    <a:pt x="241" y="136"/>
                  </a:cubicBezTo>
                  <a:cubicBezTo>
                    <a:pt x="240" y="135"/>
                    <a:pt x="240" y="135"/>
                    <a:pt x="240" y="135"/>
                  </a:cubicBezTo>
                  <a:cubicBezTo>
                    <a:pt x="240" y="135"/>
                    <a:pt x="240" y="135"/>
                    <a:pt x="240" y="135"/>
                  </a:cubicBezTo>
                  <a:cubicBezTo>
                    <a:pt x="239" y="135"/>
                    <a:pt x="239" y="135"/>
                    <a:pt x="239" y="135"/>
                  </a:cubicBezTo>
                  <a:cubicBezTo>
                    <a:pt x="239" y="136"/>
                    <a:pt x="239" y="136"/>
                    <a:pt x="239" y="136"/>
                  </a:cubicBezTo>
                  <a:cubicBezTo>
                    <a:pt x="239" y="136"/>
                    <a:pt x="239" y="136"/>
                    <a:pt x="239" y="136"/>
                  </a:cubicBezTo>
                  <a:cubicBezTo>
                    <a:pt x="238" y="135"/>
                    <a:pt x="238" y="135"/>
                    <a:pt x="238" y="135"/>
                  </a:cubicBezTo>
                  <a:cubicBezTo>
                    <a:pt x="238" y="134"/>
                    <a:pt x="238" y="134"/>
                    <a:pt x="238" y="134"/>
                  </a:cubicBezTo>
                  <a:cubicBezTo>
                    <a:pt x="238" y="134"/>
                    <a:pt x="238" y="134"/>
                    <a:pt x="238" y="134"/>
                  </a:cubicBezTo>
                  <a:cubicBezTo>
                    <a:pt x="239" y="135"/>
                    <a:pt x="239" y="135"/>
                    <a:pt x="239" y="135"/>
                  </a:cubicBezTo>
                  <a:cubicBezTo>
                    <a:pt x="238" y="134"/>
                    <a:pt x="238" y="134"/>
                    <a:pt x="238" y="134"/>
                  </a:cubicBezTo>
                  <a:cubicBezTo>
                    <a:pt x="238" y="134"/>
                    <a:pt x="238" y="134"/>
                    <a:pt x="238" y="134"/>
                  </a:cubicBezTo>
                  <a:cubicBezTo>
                    <a:pt x="237" y="133"/>
                    <a:pt x="237" y="133"/>
                    <a:pt x="237" y="133"/>
                  </a:cubicBezTo>
                  <a:cubicBezTo>
                    <a:pt x="236" y="132"/>
                    <a:pt x="236" y="132"/>
                    <a:pt x="236" y="132"/>
                  </a:cubicBezTo>
                  <a:cubicBezTo>
                    <a:pt x="237" y="132"/>
                    <a:pt x="237" y="132"/>
                    <a:pt x="237" y="132"/>
                  </a:cubicBezTo>
                  <a:cubicBezTo>
                    <a:pt x="237" y="131"/>
                    <a:pt x="237" y="131"/>
                    <a:pt x="237" y="131"/>
                  </a:cubicBezTo>
                  <a:cubicBezTo>
                    <a:pt x="236" y="129"/>
                    <a:pt x="236" y="129"/>
                    <a:pt x="236" y="129"/>
                  </a:cubicBezTo>
                  <a:cubicBezTo>
                    <a:pt x="236" y="129"/>
                    <a:pt x="236" y="129"/>
                    <a:pt x="236" y="129"/>
                  </a:cubicBezTo>
                  <a:cubicBezTo>
                    <a:pt x="237" y="129"/>
                    <a:pt x="237" y="129"/>
                    <a:pt x="237" y="129"/>
                  </a:cubicBezTo>
                  <a:cubicBezTo>
                    <a:pt x="237" y="128"/>
                    <a:pt x="237" y="128"/>
                    <a:pt x="237" y="128"/>
                  </a:cubicBezTo>
                  <a:cubicBezTo>
                    <a:pt x="237" y="127"/>
                    <a:pt x="237" y="127"/>
                    <a:pt x="237" y="127"/>
                  </a:cubicBezTo>
                  <a:cubicBezTo>
                    <a:pt x="237" y="127"/>
                    <a:pt x="237" y="127"/>
                    <a:pt x="237" y="127"/>
                  </a:cubicBezTo>
                  <a:cubicBezTo>
                    <a:pt x="238" y="127"/>
                    <a:pt x="238" y="127"/>
                    <a:pt x="238" y="127"/>
                  </a:cubicBezTo>
                  <a:cubicBezTo>
                    <a:pt x="238" y="128"/>
                    <a:pt x="238" y="128"/>
                    <a:pt x="238" y="128"/>
                  </a:cubicBezTo>
                  <a:cubicBezTo>
                    <a:pt x="239" y="128"/>
                    <a:pt x="239" y="128"/>
                    <a:pt x="239" y="128"/>
                  </a:cubicBezTo>
                  <a:cubicBezTo>
                    <a:pt x="240" y="128"/>
                    <a:pt x="240" y="128"/>
                    <a:pt x="240" y="128"/>
                  </a:cubicBezTo>
                  <a:cubicBezTo>
                    <a:pt x="240" y="129"/>
                    <a:pt x="240" y="129"/>
                    <a:pt x="240" y="129"/>
                  </a:cubicBezTo>
                  <a:cubicBezTo>
                    <a:pt x="242" y="130"/>
                    <a:pt x="242" y="130"/>
                    <a:pt x="242" y="130"/>
                  </a:cubicBezTo>
                  <a:cubicBezTo>
                    <a:pt x="243" y="130"/>
                    <a:pt x="243" y="130"/>
                    <a:pt x="243" y="130"/>
                  </a:cubicBezTo>
                  <a:cubicBezTo>
                    <a:pt x="244" y="129"/>
                    <a:pt x="244" y="129"/>
                    <a:pt x="244" y="129"/>
                  </a:cubicBezTo>
                  <a:cubicBezTo>
                    <a:pt x="245" y="129"/>
                    <a:pt x="245" y="129"/>
                    <a:pt x="245" y="129"/>
                  </a:cubicBezTo>
                  <a:cubicBezTo>
                    <a:pt x="244" y="129"/>
                    <a:pt x="244" y="129"/>
                    <a:pt x="244" y="129"/>
                  </a:cubicBezTo>
                  <a:cubicBezTo>
                    <a:pt x="244" y="128"/>
                    <a:pt x="244" y="128"/>
                    <a:pt x="244" y="128"/>
                  </a:cubicBezTo>
                  <a:cubicBezTo>
                    <a:pt x="243" y="128"/>
                    <a:pt x="243" y="128"/>
                    <a:pt x="243" y="128"/>
                  </a:cubicBezTo>
                  <a:cubicBezTo>
                    <a:pt x="243" y="127"/>
                    <a:pt x="243" y="127"/>
                    <a:pt x="243" y="127"/>
                  </a:cubicBezTo>
                  <a:cubicBezTo>
                    <a:pt x="242" y="127"/>
                    <a:pt x="242" y="127"/>
                    <a:pt x="242" y="127"/>
                  </a:cubicBezTo>
                  <a:cubicBezTo>
                    <a:pt x="241" y="126"/>
                    <a:pt x="241" y="126"/>
                    <a:pt x="241" y="126"/>
                  </a:cubicBezTo>
                  <a:cubicBezTo>
                    <a:pt x="240" y="126"/>
                    <a:pt x="240" y="126"/>
                    <a:pt x="240" y="126"/>
                  </a:cubicBezTo>
                  <a:cubicBezTo>
                    <a:pt x="239" y="126"/>
                    <a:pt x="239" y="126"/>
                    <a:pt x="239" y="126"/>
                  </a:cubicBezTo>
                  <a:cubicBezTo>
                    <a:pt x="238" y="126"/>
                    <a:pt x="238" y="126"/>
                    <a:pt x="238" y="126"/>
                  </a:cubicBezTo>
                  <a:cubicBezTo>
                    <a:pt x="237" y="125"/>
                    <a:pt x="237" y="125"/>
                    <a:pt x="237" y="125"/>
                  </a:cubicBezTo>
                  <a:cubicBezTo>
                    <a:pt x="236" y="124"/>
                    <a:pt x="236" y="124"/>
                    <a:pt x="236" y="124"/>
                  </a:cubicBezTo>
                  <a:cubicBezTo>
                    <a:pt x="237" y="123"/>
                    <a:pt x="237" y="123"/>
                    <a:pt x="237" y="123"/>
                  </a:cubicBezTo>
                  <a:cubicBezTo>
                    <a:pt x="237" y="122"/>
                    <a:pt x="237" y="122"/>
                    <a:pt x="237" y="122"/>
                  </a:cubicBezTo>
                  <a:cubicBezTo>
                    <a:pt x="237" y="122"/>
                    <a:pt x="237" y="122"/>
                    <a:pt x="237" y="122"/>
                  </a:cubicBezTo>
                  <a:cubicBezTo>
                    <a:pt x="238" y="121"/>
                    <a:pt x="238" y="121"/>
                    <a:pt x="238" y="121"/>
                  </a:cubicBezTo>
                  <a:cubicBezTo>
                    <a:pt x="238" y="121"/>
                    <a:pt x="238" y="121"/>
                    <a:pt x="238" y="121"/>
                  </a:cubicBezTo>
                  <a:cubicBezTo>
                    <a:pt x="239" y="120"/>
                    <a:pt x="239" y="120"/>
                    <a:pt x="239" y="120"/>
                  </a:cubicBezTo>
                  <a:cubicBezTo>
                    <a:pt x="239" y="119"/>
                    <a:pt x="239" y="119"/>
                    <a:pt x="239" y="119"/>
                  </a:cubicBezTo>
                  <a:cubicBezTo>
                    <a:pt x="239" y="118"/>
                    <a:pt x="239" y="118"/>
                    <a:pt x="239" y="118"/>
                  </a:cubicBezTo>
                  <a:cubicBezTo>
                    <a:pt x="240" y="118"/>
                    <a:pt x="240" y="118"/>
                    <a:pt x="240" y="118"/>
                  </a:cubicBezTo>
                  <a:cubicBezTo>
                    <a:pt x="240" y="117"/>
                    <a:pt x="240" y="117"/>
                    <a:pt x="240" y="117"/>
                  </a:cubicBezTo>
                  <a:cubicBezTo>
                    <a:pt x="241" y="117"/>
                    <a:pt x="241" y="117"/>
                    <a:pt x="241" y="117"/>
                  </a:cubicBezTo>
                  <a:cubicBezTo>
                    <a:pt x="242" y="117"/>
                    <a:pt x="242" y="117"/>
                    <a:pt x="242" y="117"/>
                  </a:cubicBezTo>
                  <a:cubicBezTo>
                    <a:pt x="242" y="116"/>
                    <a:pt x="242" y="116"/>
                    <a:pt x="242" y="116"/>
                  </a:cubicBezTo>
                  <a:cubicBezTo>
                    <a:pt x="242" y="116"/>
                    <a:pt x="242" y="116"/>
                    <a:pt x="242" y="116"/>
                  </a:cubicBezTo>
                  <a:cubicBezTo>
                    <a:pt x="241" y="116"/>
                    <a:pt x="241" y="116"/>
                    <a:pt x="241" y="116"/>
                  </a:cubicBezTo>
                  <a:cubicBezTo>
                    <a:pt x="241" y="116"/>
                    <a:pt x="241" y="116"/>
                    <a:pt x="241" y="116"/>
                  </a:cubicBezTo>
                  <a:cubicBezTo>
                    <a:pt x="242" y="114"/>
                    <a:pt x="242" y="114"/>
                    <a:pt x="242" y="114"/>
                  </a:cubicBezTo>
                  <a:cubicBezTo>
                    <a:pt x="243" y="113"/>
                    <a:pt x="243" y="113"/>
                    <a:pt x="243" y="113"/>
                  </a:cubicBezTo>
                  <a:cubicBezTo>
                    <a:pt x="243" y="113"/>
                    <a:pt x="243" y="113"/>
                    <a:pt x="243" y="113"/>
                  </a:cubicBezTo>
                  <a:cubicBezTo>
                    <a:pt x="244" y="112"/>
                    <a:pt x="244" y="112"/>
                    <a:pt x="244" y="112"/>
                  </a:cubicBezTo>
                  <a:cubicBezTo>
                    <a:pt x="244" y="112"/>
                    <a:pt x="244" y="112"/>
                    <a:pt x="244" y="112"/>
                  </a:cubicBezTo>
                  <a:cubicBezTo>
                    <a:pt x="245" y="112"/>
                    <a:pt x="245" y="112"/>
                    <a:pt x="245" y="112"/>
                  </a:cubicBezTo>
                  <a:cubicBezTo>
                    <a:pt x="245" y="111"/>
                    <a:pt x="245" y="111"/>
                    <a:pt x="245" y="111"/>
                  </a:cubicBezTo>
                  <a:cubicBezTo>
                    <a:pt x="246" y="111"/>
                    <a:pt x="246" y="111"/>
                    <a:pt x="246" y="111"/>
                  </a:cubicBezTo>
                  <a:cubicBezTo>
                    <a:pt x="246" y="112"/>
                    <a:pt x="246" y="112"/>
                    <a:pt x="246" y="112"/>
                  </a:cubicBezTo>
                  <a:cubicBezTo>
                    <a:pt x="246" y="111"/>
                    <a:pt x="246" y="111"/>
                    <a:pt x="246" y="111"/>
                  </a:cubicBezTo>
                  <a:cubicBezTo>
                    <a:pt x="246" y="111"/>
                    <a:pt x="246" y="111"/>
                    <a:pt x="246" y="111"/>
                  </a:cubicBezTo>
                  <a:cubicBezTo>
                    <a:pt x="247" y="109"/>
                    <a:pt x="247" y="109"/>
                    <a:pt x="247" y="109"/>
                  </a:cubicBezTo>
                  <a:cubicBezTo>
                    <a:pt x="248" y="109"/>
                    <a:pt x="248" y="109"/>
                    <a:pt x="248" y="109"/>
                  </a:cubicBezTo>
                  <a:cubicBezTo>
                    <a:pt x="248" y="109"/>
                    <a:pt x="248" y="109"/>
                    <a:pt x="248" y="109"/>
                  </a:cubicBezTo>
                  <a:cubicBezTo>
                    <a:pt x="248" y="108"/>
                    <a:pt x="248" y="108"/>
                    <a:pt x="248" y="108"/>
                  </a:cubicBezTo>
                  <a:cubicBezTo>
                    <a:pt x="249" y="108"/>
                    <a:pt x="249" y="108"/>
                    <a:pt x="249" y="108"/>
                  </a:cubicBezTo>
                  <a:cubicBezTo>
                    <a:pt x="250" y="107"/>
                    <a:pt x="250" y="107"/>
                    <a:pt x="250" y="107"/>
                  </a:cubicBezTo>
                  <a:cubicBezTo>
                    <a:pt x="250" y="107"/>
                    <a:pt x="250" y="107"/>
                    <a:pt x="250" y="107"/>
                  </a:cubicBezTo>
                  <a:cubicBezTo>
                    <a:pt x="251" y="107"/>
                    <a:pt x="251" y="107"/>
                    <a:pt x="251" y="107"/>
                  </a:cubicBezTo>
                  <a:cubicBezTo>
                    <a:pt x="251" y="106"/>
                    <a:pt x="251" y="106"/>
                    <a:pt x="251" y="106"/>
                  </a:cubicBezTo>
                  <a:cubicBezTo>
                    <a:pt x="251" y="106"/>
                    <a:pt x="251" y="106"/>
                    <a:pt x="251" y="106"/>
                  </a:cubicBezTo>
                  <a:cubicBezTo>
                    <a:pt x="253" y="105"/>
                    <a:pt x="253" y="105"/>
                    <a:pt x="253" y="105"/>
                  </a:cubicBezTo>
                  <a:cubicBezTo>
                    <a:pt x="254" y="104"/>
                    <a:pt x="254" y="104"/>
                    <a:pt x="254" y="104"/>
                  </a:cubicBezTo>
                  <a:cubicBezTo>
                    <a:pt x="256" y="103"/>
                    <a:pt x="256" y="103"/>
                    <a:pt x="256" y="103"/>
                  </a:cubicBezTo>
                  <a:cubicBezTo>
                    <a:pt x="258" y="103"/>
                    <a:pt x="258" y="103"/>
                    <a:pt x="258" y="103"/>
                  </a:cubicBezTo>
                  <a:cubicBezTo>
                    <a:pt x="259" y="103"/>
                    <a:pt x="259" y="103"/>
                    <a:pt x="259" y="103"/>
                  </a:cubicBezTo>
                  <a:cubicBezTo>
                    <a:pt x="260" y="103"/>
                    <a:pt x="260" y="103"/>
                    <a:pt x="260" y="103"/>
                  </a:cubicBezTo>
                  <a:cubicBezTo>
                    <a:pt x="261" y="103"/>
                    <a:pt x="261" y="103"/>
                    <a:pt x="261" y="103"/>
                  </a:cubicBezTo>
                  <a:cubicBezTo>
                    <a:pt x="261" y="103"/>
                    <a:pt x="261" y="103"/>
                    <a:pt x="261" y="103"/>
                  </a:cubicBezTo>
                  <a:cubicBezTo>
                    <a:pt x="262" y="103"/>
                    <a:pt x="262" y="103"/>
                    <a:pt x="262" y="103"/>
                  </a:cubicBezTo>
                  <a:cubicBezTo>
                    <a:pt x="263" y="104"/>
                    <a:pt x="263" y="104"/>
                    <a:pt x="263" y="104"/>
                  </a:cubicBezTo>
                  <a:cubicBezTo>
                    <a:pt x="265" y="104"/>
                    <a:pt x="265" y="104"/>
                    <a:pt x="265" y="104"/>
                  </a:cubicBezTo>
                  <a:cubicBezTo>
                    <a:pt x="265" y="105"/>
                    <a:pt x="265" y="105"/>
                    <a:pt x="265" y="105"/>
                  </a:cubicBezTo>
                  <a:cubicBezTo>
                    <a:pt x="265" y="106"/>
                    <a:pt x="265" y="106"/>
                    <a:pt x="265" y="106"/>
                  </a:cubicBezTo>
                  <a:cubicBezTo>
                    <a:pt x="264" y="106"/>
                    <a:pt x="264" y="106"/>
                    <a:pt x="264" y="106"/>
                  </a:cubicBezTo>
                  <a:cubicBezTo>
                    <a:pt x="263" y="106"/>
                    <a:pt x="263" y="106"/>
                    <a:pt x="263" y="106"/>
                  </a:cubicBezTo>
                  <a:cubicBezTo>
                    <a:pt x="262" y="106"/>
                    <a:pt x="262" y="106"/>
                    <a:pt x="262" y="106"/>
                  </a:cubicBezTo>
                  <a:cubicBezTo>
                    <a:pt x="261" y="107"/>
                    <a:pt x="261" y="107"/>
                    <a:pt x="261" y="107"/>
                  </a:cubicBezTo>
                  <a:cubicBezTo>
                    <a:pt x="261" y="108"/>
                    <a:pt x="261" y="108"/>
                    <a:pt x="261" y="108"/>
                  </a:cubicBezTo>
                  <a:cubicBezTo>
                    <a:pt x="260" y="108"/>
                    <a:pt x="260" y="108"/>
                    <a:pt x="260" y="108"/>
                  </a:cubicBezTo>
                  <a:cubicBezTo>
                    <a:pt x="258" y="110"/>
                    <a:pt x="258" y="110"/>
                    <a:pt x="258" y="110"/>
                  </a:cubicBezTo>
                  <a:cubicBezTo>
                    <a:pt x="256" y="111"/>
                    <a:pt x="256" y="111"/>
                    <a:pt x="256" y="111"/>
                  </a:cubicBezTo>
                  <a:cubicBezTo>
                    <a:pt x="255" y="112"/>
                    <a:pt x="255" y="112"/>
                    <a:pt x="255" y="112"/>
                  </a:cubicBezTo>
                  <a:cubicBezTo>
                    <a:pt x="255" y="112"/>
                    <a:pt x="255" y="112"/>
                    <a:pt x="255" y="112"/>
                  </a:cubicBezTo>
                  <a:cubicBezTo>
                    <a:pt x="254" y="114"/>
                    <a:pt x="254" y="114"/>
                    <a:pt x="254" y="114"/>
                  </a:cubicBezTo>
                  <a:cubicBezTo>
                    <a:pt x="254" y="115"/>
                    <a:pt x="254" y="115"/>
                    <a:pt x="254" y="115"/>
                  </a:cubicBezTo>
                  <a:cubicBezTo>
                    <a:pt x="254" y="116"/>
                    <a:pt x="254" y="116"/>
                    <a:pt x="254" y="116"/>
                  </a:cubicBezTo>
                  <a:cubicBezTo>
                    <a:pt x="254" y="116"/>
                    <a:pt x="254" y="116"/>
                    <a:pt x="254" y="116"/>
                  </a:cubicBezTo>
                  <a:cubicBezTo>
                    <a:pt x="254" y="117"/>
                    <a:pt x="254" y="117"/>
                    <a:pt x="254" y="117"/>
                  </a:cubicBezTo>
                  <a:cubicBezTo>
                    <a:pt x="254" y="117"/>
                    <a:pt x="254" y="117"/>
                    <a:pt x="254" y="117"/>
                  </a:cubicBezTo>
                  <a:cubicBezTo>
                    <a:pt x="253" y="118"/>
                    <a:pt x="253" y="118"/>
                    <a:pt x="253" y="118"/>
                  </a:cubicBezTo>
                  <a:cubicBezTo>
                    <a:pt x="252" y="119"/>
                    <a:pt x="252" y="119"/>
                    <a:pt x="252" y="119"/>
                  </a:cubicBezTo>
                  <a:cubicBezTo>
                    <a:pt x="252" y="120"/>
                    <a:pt x="252" y="120"/>
                    <a:pt x="252" y="120"/>
                  </a:cubicBezTo>
                  <a:cubicBezTo>
                    <a:pt x="252" y="121"/>
                    <a:pt x="252" y="121"/>
                    <a:pt x="252" y="121"/>
                  </a:cubicBezTo>
                  <a:cubicBezTo>
                    <a:pt x="251" y="121"/>
                    <a:pt x="251" y="121"/>
                    <a:pt x="251" y="121"/>
                  </a:cubicBezTo>
                  <a:cubicBezTo>
                    <a:pt x="251" y="121"/>
                    <a:pt x="251" y="121"/>
                    <a:pt x="251" y="121"/>
                  </a:cubicBezTo>
                  <a:cubicBezTo>
                    <a:pt x="252" y="122"/>
                    <a:pt x="252" y="122"/>
                    <a:pt x="252" y="122"/>
                  </a:cubicBezTo>
                  <a:cubicBezTo>
                    <a:pt x="252" y="123"/>
                    <a:pt x="252" y="123"/>
                    <a:pt x="252" y="123"/>
                  </a:cubicBezTo>
                  <a:cubicBezTo>
                    <a:pt x="252" y="124"/>
                    <a:pt x="252" y="124"/>
                    <a:pt x="252" y="124"/>
                  </a:cubicBezTo>
                  <a:cubicBezTo>
                    <a:pt x="252" y="125"/>
                    <a:pt x="252" y="125"/>
                    <a:pt x="252" y="125"/>
                  </a:cubicBezTo>
                  <a:cubicBezTo>
                    <a:pt x="253" y="126"/>
                    <a:pt x="253" y="126"/>
                    <a:pt x="253" y="126"/>
                  </a:cubicBezTo>
                  <a:cubicBezTo>
                    <a:pt x="253" y="126"/>
                    <a:pt x="253" y="126"/>
                    <a:pt x="253" y="126"/>
                  </a:cubicBezTo>
                  <a:cubicBezTo>
                    <a:pt x="254" y="127"/>
                    <a:pt x="254" y="127"/>
                    <a:pt x="254" y="127"/>
                  </a:cubicBezTo>
                  <a:cubicBezTo>
                    <a:pt x="254" y="127"/>
                    <a:pt x="254" y="127"/>
                    <a:pt x="254" y="127"/>
                  </a:cubicBezTo>
                  <a:cubicBezTo>
                    <a:pt x="253" y="128"/>
                    <a:pt x="253" y="128"/>
                    <a:pt x="253" y="128"/>
                  </a:cubicBezTo>
                  <a:cubicBezTo>
                    <a:pt x="253" y="127"/>
                    <a:pt x="253" y="127"/>
                    <a:pt x="253" y="127"/>
                  </a:cubicBezTo>
                  <a:cubicBezTo>
                    <a:pt x="253" y="127"/>
                    <a:pt x="253" y="127"/>
                    <a:pt x="253" y="127"/>
                  </a:cubicBezTo>
                  <a:cubicBezTo>
                    <a:pt x="253" y="128"/>
                    <a:pt x="253" y="128"/>
                    <a:pt x="253" y="128"/>
                  </a:cubicBezTo>
                  <a:cubicBezTo>
                    <a:pt x="252" y="128"/>
                    <a:pt x="252" y="128"/>
                    <a:pt x="252" y="128"/>
                  </a:cubicBezTo>
                  <a:cubicBezTo>
                    <a:pt x="252" y="128"/>
                    <a:pt x="252" y="128"/>
                    <a:pt x="252" y="128"/>
                  </a:cubicBezTo>
                  <a:cubicBezTo>
                    <a:pt x="251" y="128"/>
                    <a:pt x="251" y="128"/>
                    <a:pt x="251" y="128"/>
                  </a:cubicBezTo>
                  <a:cubicBezTo>
                    <a:pt x="251" y="128"/>
                    <a:pt x="251" y="128"/>
                    <a:pt x="251" y="128"/>
                  </a:cubicBezTo>
                  <a:cubicBezTo>
                    <a:pt x="252" y="129"/>
                    <a:pt x="252" y="129"/>
                    <a:pt x="252" y="129"/>
                  </a:cubicBezTo>
                  <a:cubicBezTo>
                    <a:pt x="253" y="129"/>
                    <a:pt x="253" y="129"/>
                    <a:pt x="253" y="129"/>
                  </a:cubicBezTo>
                  <a:cubicBezTo>
                    <a:pt x="253" y="129"/>
                    <a:pt x="253" y="129"/>
                    <a:pt x="253" y="129"/>
                  </a:cubicBezTo>
                  <a:cubicBezTo>
                    <a:pt x="253" y="129"/>
                    <a:pt x="253" y="129"/>
                    <a:pt x="253" y="129"/>
                  </a:cubicBezTo>
                  <a:cubicBezTo>
                    <a:pt x="252" y="130"/>
                    <a:pt x="252" y="130"/>
                    <a:pt x="252" y="130"/>
                  </a:cubicBezTo>
                  <a:cubicBezTo>
                    <a:pt x="252" y="131"/>
                    <a:pt x="252" y="131"/>
                    <a:pt x="252" y="131"/>
                  </a:cubicBezTo>
                  <a:cubicBezTo>
                    <a:pt x="252" y="132"/>
                    <a:pt x="252" y="132"/>
                    <a:pt x="252" y="132"/>
                  </a:cubicBezTo>
                  <a:cubicBezTo>
                    <a:pt x="252" y="132"/>
                    <a:pt x="252" y="132"/>
                    <a:pt x="252" y="132"/>
                  </a:cubicBezTo>
                  <a:cubicBezTo>
                    <a:pt x="253" y="131"/>
                    <a:pt x="253" y="131"/>
                    <a:pt x="253" y="131"/>
                  </a:cubicBezTo>
                  <a:cubicBezTo>
                    <a:pt x="253" y="131"/>
                    <a:pt x="253" y="131"/>
                    <a:pt x="253" y="131"/>
                  </a:cubicBezTo>
                  <a:cubicBezTo>
                    <a:pt x="254" y="129"/>
                    <a:pt x="254" y="129"/>
                    <a:pt x="254" y="129"/>
                  </a:cubicBezTo>
                  <a:cubicBezTo>
                    <a:pt x="254" y="129"/>
                    <a:pt x="254" y="129"/>
                    <a:pt x="254" y="129"/>
                  </a:cubicBezTo>
                  <a:cubicBezTo>
                    <a:pt x="255" y="127"/>
                    <a:pt x="255" y="127"/>
                    <a:pt x="255" y="127"/>
                  </a:cubicBezTo>
                  <a:cubicBezTo>
                    <a:pt x="255" y="127"/>
                    <a:pt x="255" y="127"/>
                    <a:pt x="255" y="127"/>
                  </a:cubicBezTo>
                  <a:cubicBezTo>
                    <a:pt x="256" y="126"/>
                    <a:pt x="256" y="126"/>
                    <a:pt x="256" y="126"/>
                  </a:cubicBezTo>
                  <a:cubicBezTo>
                    <a:pt x="256" y="126"/>
                    <a:pt x="256" y="126"/>
                    <a:pt x="256" y="126"/>
                  </a:cubicBezTo>
                  <a:cubicBezTo>
                    <a:pt x="255" y="125"/>
                    <a:pt x="255" y="125"/>
                    <a:pt x="255" y="125"/>
                  </a:cubicBezTo>
                  <a:cubicBezTo>
                    <a:pt x="256" y="125"/>
                    <a:pt x="256" y="125"/>
                    <a:pt x="256" y="125"/>
                  </a:cubicBezTo>
                  <a:cubicBezTo>
                    <a:pt x="255" y="124"/>
                    <a:pt x="255" y="124"/>
                    <a:pt x="255" y="124"/>
                  </a:cubicBezTo>
                  <a:cubicBezTo>
                    <a:pt x="254" y="124"/>
                    <a:pt x="254" y="124"/>
                    <a:pt x="254" y="124"/>
                  </a:cubicBezTo>
                  <a:cubicBezTo>
                    <a:pt x="254" y="123"/>
                    <a:pt x="254" y="123"/>
                    <a:pt x="254" y="123"/>
                  </a:cubicBezTo>
                  <a:cubicBezTo>
                    <a:pt x="254" y="123"/>
                    <a:pt x="254" y="123"/>
                    <a:pt x="254" y="123"/>
                  </a:cubicBezTo>
                  <a:cubicBezTo>
                    <a:pt x="254" y="122"/>
                    <a:pt x="254" y="122"/>
                    <a:pt x="254" y="122"/>
                  </a:cubicBezTo>
                  <a:cubicBezTo>
                    <a:pt x="254" y="121"/>
                    <a:pt x="254" y="121"/>
                    <a:pt x="254" y="121"/>
                  </a:cubicBezTo>
                  <a:cubicBezTo>
                    <a:pt x="254" y="120"/>
                    <a:pt x="254" y="120"/>
                    <a:pt x="254" y="120"/>
                  </a:cubicBezTo>
                  <a:cubicBezTo>
                    <a:pt x="254" y="120"/>
                    <a:pt x="254" y="120"/>
                    <a:pt x="254" y="120"/>
                  </a:cubicBezTo>
                  <a:cubicBezTo>
                    <a:pt x="254" y="121"/>
                    <a:pt x="254" y="121"/>
                    <a:pt x="254" y="121"/>
                  </a:cubicBezTo>
                  <a:cubicBezTo>
                    <a:pt x="255" y="120"/>
                    <a:pt x="255" y="120"/>
                    <a:pt x="255" y="120"/>
                  </a:cubicBezTo>
                  <a:cubicBezTo>
                    <a:pt x="256" y="120"/>
                    <a:pt x="256" y="120"/>
                    <a:pt x="256" y="120"/>
                  </a:cubicBezTo>
                  <a:cubicBezTo>
                    <a:pt x="256" y="119"/>
                    <a:pt x="256" y="119"/>
                    <a:pt x="256" y="119"/>
                  </a:cubicBezTo>
                  <a:cubicBezTo>
                    <a:pt x="256" y="119"/>
                    <a:pt x="256" y="119"/>
                    <a:pt x="256" y="119"/>
                  </a:cubicBezTo>
                  <a:cubicBezTo>
                    <a:pt x="256" y="118"/>
                    <a:pt x="256" y="118"/>
                    <a:pt x="256" y="118"/>
                  </a:cubicBezTo>
                  <a:cubicBezTo>
                    <a:pt x="257" y="119"/>
                    <a:pt x="257" y="119"/>
                    <a:pt x="257" y="119"/>
                  </a:cubicBezTo>
                  <a:cubicBezTo>
                    <a:pt x="258" y="120"/>
                    <a:pt x="258" y="120"/>
                    <a:pt x="258" y="120"/>
                  </a:cubicBezTo>
                  <a:cubicBezTo>
                    <a:pt x="257" y="120"/>
                    <a:pt x="257" y="120"/>
                    <a:pt x="257" y="120"/>
                  </a:cubicBezTo>
                  <a:cubicBezTo>
                    <a:pt x="258" y="120"/>
                    <a:pt x="258" y="120"/>
                    <a:pt x="258" y="120"/>
                  </a:cubicBezTo>
                  <a:cubicBezTo>
                    <a:pt x="258" y="120"/>
                    <a:pt x="258" y="120"/>
                    <a:pt x="258" y="120"/>
                  </a:cubicBezTo>
                  <a:cubicBezTo>
                    <a:pt x="258" y="119"/>
                    <a:pt x="258" y="119"/>
                    <a:pt x="258" y="119"/>
                  </a:cubicBezTo>
                  <a:cubicBezTo>
                    <a:pt x="259" y="118"/>
                    <a:pt x="259" y="118"/>
                    <a:pt x="259" y="118"/>
                  </a:cubicBezTo>
                  <a:cubicBezTo>
                    <a:pt x="259" y="118"/>
                    <a:pt x="259" y="118"/>
                    <a:pt x="259" y="118"/>
                  </a:cubicBezTo>
                  <a:cubicBezTo>
                    <a:pt x="259" y="118"/>
                    <a:pt x="259" y="118"/>
                    <a:pt x="259" y="118"/>
                  </a:cubicBezTo>
                  <a:cubicBezTo>
                    <a:pt x="260" y="118"/>
                    <a:pt x="260" y="118"/>
                    <a:pt x="260" y="118"/>
                  </a:cubicBezTo>
                  <a:cubicBezTo>
                    <a:pt x="261" y="117"/>
                    <a:pt x="261" y="117"/>
                    <a:pt x="261" y="117"/>
                  </a:cubicBezTo>
                  <a:cubicBezTo>
                    <a:pt x="260" y="117"/>
                    <a:pt x="260" y="117"/>
                    <a:pt x="260" y="117"/>
                  </a:cubicBezTo>
                  <a:cubicBezTo>
                    <a:pt x="260" y="117"/>
                    <a:pt x="260" y="117"/>
                    <a:pt x="260" y="117"/>
                  </a:cubicBezTo>
                  <a:cubicBezTo>
                    <a:pt x="258" y="118"/>
                    <a:pt x="258" y="118"/>
                    <a:pt x="258" y="118"/>
                  </a:cubicBezTo>
                  <a:cubicBezTo>
                    <a:pt x="258" y="118"/>
                    <a:pt x="258" y="118"/>
                    <a:pt x="258" y="118"/>
                  </a:cubicBezTo>
                  <a:cubicBezTo>
                    <a:pt x="257" y="117"/>
                    <a:pt x="257" y="117"/>
                    <a:pt x="257" y="117"/>
                  </a:cubicBezTo>
                  <a:cubicBezTo>
                    <a:pt x="257" y="117"/>
                    <a:pt x="257" y="117"/>
                    <a:pt x="257" y="117"/>
                  </a:cubicBezTo>
                  <a:cubicBezTo>
                    <a:pt x="257" y="116"/>
                    <a:pt x="257" y="116"/>
                    <a:pt x="257" y="116"/>
                  </a:cubicBezTo>
                  <a:cubicBezTo>
                    <a:pt x="258" y="116"/>
                    <a:pt x="258" y="116"/>
                    <a:pt x="258" y="116"/>
                  </a:cubicBezTo>
                  <a:cubicBezTo>
                    <a:pt x="257" y="115"/>
                    <a:pt x="257" y="115"/>
                    <a:pt x="257" y="115"/>
                  </a:cubicBezTo>
                  <a:cubicBezTo>
                    <a:pt x="258" y="114"/>
                    <a:pt x="258" y="114"/>
                    <a:pt x="258" y="114"/>
                  </a:cubicBezTo>
                  <a:cubicBezTo>
                    <a:pt x="258" y="113"/>
                    <a:pt x="258" y="113"/>
                    <a:pt x="258" y="113"/>
                  </a:cubicBezTo>
                  <a:cubicBezTo>
                    <a:pt x="258" y="112"/>
                    <a:pt x="258" y="112"/>
                    <a:pt x="258" y="112"/>
                  </a:cubicBezTo>
                  <a:cubicBezTo>
                    <a:pt x="259" y="112"/>
                    <a:pt x="259" y="112"/>
                    <a:pt x="259" y="112"/>
                  </a:cubicBezTo>
                  <a:cubicBezTo>
                    <a:pt x="260" y="112"/>
                    <a:pt x="260" y="112"/>
                    <a:pt x="260" y="112"/>
                  </a:cubicBezTo>
                  <a:cubicBezTo>
                    <a:pt x="261" y="113"/>
                    <a:pt x="261" y="113"/>
                    <a:pt x="261" y="113"/>
                  </a:cubicBezTo>
                  <a:cubicBezTo>
                    <a:pt x="261" y="113"/>
                    <a:pt x="261" y="113"/>
                    <a:pt x="261" y="113"/>
                  </a:cubicBezTo>
                  <a:cubicBezTo>
                    <a:pt x="262" y="114"/>
                    <a:pt x="262" y="114"/>
                    <a:pt x="262" y="114"/>
                  </a:cubicBezTo>
                  <a:cubicBezTo>
                    <a:pt x="263" y="114"/>
                    <a:pt x="263" y="114"/>
                    <a:pt x="263" y="114"/>
                  </a:cubicBezTo>
                  <a:cubicBezTo>
                    <a:pt x="263" y="114"/>
                    <a:pt x="263" y="114"/>
                    <a:pt x="263" y="114"/>
                  </a:cubicBezTo>
                  <a:cubicBezTo>
                    <a:pt x="263" y="114"/>
                    <a:pt x="263" y="114"/>
                    <a:pt x="263" y="114"/>
                  </a:cubicBezTo>
                  <a:cubicBezTo>
                    <a:pt x="263" y="113"/>
                    <a:pt x="263" y="113"/>
                    <a:pt x="263" y="113"/>
                  </a:cubicBezTo>
                  <a:cubicBezTo>
                    <a:pt x="261" y="113"/>
                    <a:pt x="261" y="113"/>
                    <a:pt x="261" y="113"/>
                  </a:cubicBezTo>
                  <a:cubicBezTo>
                    <a:pt x="261" y="112"/>
                    <a:pt x="261" y="112"/>
                    <a:pt x="261" y="112"/>
                  </a:cubicBezTo>
                  <a:cubicBezTo>
                    <a:pt x="261" y="111"/>
                    <a:pt x="261" y="111"/>
                    <a:pt x="261" y="111"/>
                  </a:cubicBezTo>
                  <a:cubicBezTo>
                    <a:pt x="260" y="111"/>
                    <a:pt x="260" y="111"/>
                    <a:pt x="260" y="111"/>
                  </a:cubicBezTo>
                  <a:cubicBezTo>
                    <a:pt x="260" y="111"/>
                    <a:pt x="260" y="111"/>
                    <a:pt x="260" y="111"/>
                  </a:cubicBezTo>
                  <a:cubicBezTo>
                    <a:pt x="260" y="111"/>
                    <a:pt x="260" y="111"/>
                    <a:pt x="260" y="111"/>
                  </a:cubicBezTo>
                  <a:cubicBezTo>
                    <a:pt x="261" y="111"/>
                    <a:pt x="261" y="111"/>
                    <a:pt x="261" y="111"/>
                  </a:cubicBezTo>
                  <a:cubicBezTo>
                    <a:pt x="262" y="110"/>
                    <a:pt x="262" y="110"/>
                    <a:pt x="262" y="110"/>
                  </a:cubicBezTo>
                  <a:cubicBezTo>
                    <a:pt x="262" y="110"/>
                    <a:pt x="262" y="110"/>
                    <a:pt x="262" y="110"/>
                  </a:cubicBezTo>
                  <a:cubicBezTo>
                    <a:pt x="263" y="112"/>
                    <a:pt x="263" y="112"/>
                    <a:pt x="263" y="112"/>
                  </a:cubicBezTo>
                  <a:cubicBezTo>
                    <a:pt x="265" y="112"/>
                    <a:pt x="265" y="112"/>
                    <a:pt x="265" y="112"/>
                  </a:cubicBezTo>
                  <a:cubicBezTo>
                    <a:pt x="265" y="112"/>
                    <a:pt x="265" y="112"/>
                    <a:pt x="265" y="112"/>
                  </a:cubicBezTo>
                  <a:cubicBezTo>
                    <a:pt x="264" y="112"/>
                    <a:pt x="264" y="112"/>
                    <a:pt x="264" y="112"/>
                  </a:cubicBezTo>
                  <a:cubicBezTo>
                    <a:pt x="263" y="111"/>
                    <a:pt x="263" y="111"/>
                    <a:pt x="263" y="111"/>
                  </a:cubicBezTo>
                  <a:cubicBezTo>
                    <a:pt x="262" y="110"/>
                    <a:pt x="262" y="110"/>
                    <a:pt x="262" y="110"/>
                  </a:cubicBezTo>
                  <a:cubicBezTo>
                    <a:pt x="262" y="109"/>
                    <a:pt x="262" y="109"/>
                    <a:pt x="262" y="109"/>
                  </a:cubicBezTo>
                  <a:cubicBezTo>
                    <a:pt x="263" y="109"/>
                    <a:pt x="263" y="109"/>
                    <a:pt x="263" y="109"/>
                  </a:cubicBezTo>
                  <a:cubicBezTo>
                    <a:pt x="264" y="109"/>
                    <a:pt x="264" y="109"/>
                    <a:pt x="264" y="109"/>
                  </a:cubicBezTo>
                  <a:cubicBezTo>
                    <a:pt x="264" y="109"/>
                    <a:pt x="264" y="109"/>
                    <a:pt x="264" y="109"/>
                  </a:cubicBezTo>
                  <a:cubicBezTo>
                    <a:pt x="264" y="109"/>
                    <a:pt x="264" y="109"/>
                    <a:pt x="264" y="109"/>
                  </a:cubicBezTo>
                  <a:cubicBezTo>
                    <a:pt x="264" y="110"/>
                    <a:pt x="264" y="110"/>
                    <a:pt x="264" y="110"/>
                  </a:cubicBezTo>
                  <a:cubicBezTo>
                    <a:pt x="265" y="110"/>
                    <a:pt x="265" y="110"/>
                    <a:pt x="265" y="110"/>
                  </a:cubicBezTo>
                  <a:cubicBezTo>
                    <a:pt x="265" y="109"/>
                    <a:pt x="265" y="109"/>
                    <a:pt x="265" y="109"/>
                  </a:cubicBezTo>
                  <a:cubicBezTo>
                    <a:pt x="265" y="108"/>
                    <a:pt x="265" y="108"/>
                    <a:pt x="265" y="108"/>
                  </a:cubicBezTo>
                  <a:cubicBezTo>
                    <a:pt x="266" y="108"/>
                    <a:pt x="266" y="108"/>
                    <a:pt x="266" y="108"/>
                  </a:cubicBezTo>
                  <a:cubicBezTo>
                    <a:pt x="267" y="109"/>
                    <a:pt x="267" y="109"/>
                    <a:pt x="267" y="109"/>
                  </a:cubicBezTo>
                  <a:cubicBezTo>
                    <a:pt x="267" y="110"/>
                    <a:pt x="267" y="110"/>
                    <a:pt x="267" y="110"/>
                  </a:cubicBezTo>
                  <a:cubicBezTo>
                    <a:pt x="267" y="111"/>
                    <a:pt x="267" y="111"/>
                    <a:pt x="267" y="111"/>
                  </a:cubicBezTo>
                  <a:cubicBezTo>
                    <a:pt x="268" y="110"/>
                    <a:pt x="268" y="110"/>
                    <a:pt x="268" y="110"/>
                  </a:cubicBezTo>
                  <a:cubicBezTo>
                    <a:pt x="268" y="110"/>
                    <a:pt x="268" y="110"/>
                    <a:pt x="268" y="110"/>
                  </a:cubicBezTo>
                  <a:cubicBezTo>
                    <a:pt x="267" y="109"/>
                    <a:pt x="267" y="109"/>
                    <a:pt x="267" y="109"/>
                  </a:cubicBezTo>
                  <a:cubicBezTo>
                    <a:pt x="267" y="108"/>
                    <a:pt x="267" y="108"/>
                    <a:pt x="267" y="108"/>
                  </a:cubicBezTo>
                  <a:cubicBezTo>
                    <a:pt x="269" y="108"/>
                    <a:pt x="269" y="108"/>
                    <a:pt x="269" y="108"/>
                  </a:cubicBezTo>
                  <a:cubicBezTo>
                    <a:pt x="271" y="107"/>
                    <a:pt x="271" y="107"/>
                    <a:pt x="271" y="107"/>
                  </a:cubicBezTo>
                  <a:cubicBezTo>
                    <a:pt x="272" y="107"/>
                    <a:pt x="272" y="107"/>
                    <a:pt x="272" y="107"/>
                  </a:cubicBezTo>
                  <a:cubicBezTo>
                    <a:pt x="273" y="107"/>
                    <a:pt x="273" y="107"/>
                    <a:pt x="273" y="107"/>
                  </a:cubicBezTo>
                  <a:cubicBezTo>
                    <a:pt x="274" y="107"/>
                    <a:pt x="274" y="107"/>
                    <a:pt x="274" y="107"/>
                  </a:cubicBezTo>
                  <a:cubicBezTo>
                    <a:pt x="275" y="107"/>
                    <a:pt x="275" y="107"/>
                    <a:pt x="275" y="107"/>
                  </a:cubicBezTo>
                  <a:cubicBezTo>
                    <a:pt x="277" y="107"/>
                    <a:pt x="277" y="107"/>
                    <a:pt x="277" y="107"/>
                  </a:cubicBezTo>
                  <a:cubicBezTo>
                    <a:pt x="277" y="108"/>
                    <a:pt x="277" y="108"/>
                    <a:pt x="277" y="108"/>
                  </a:cubicBezTo>
                  <a:cubicBezTo>
                    <a:pt x="277" y="108"/>
                    <a:pt x="277" y="108"/>
                    <a:pt x="277" y="108"/>
                  </a:cubicBezTo>
                  <a:cubicBezTo>
                    <a:pt x="276" y="110"/>
                    <a:pt x="276" y="110"/>
                    <a:pt x="276" y="110"/>
                  </a:cubicBezTo>
                  <a:cubicBezTo>
                    <a:pt x="276" y="110"/>
                    <a:pt x="276" y="110"/>
                    <a:pt x="276" y="110"/>
                  </a:cubicBezTo>
                  <a:cubicBezTo>
                    <a:pt x="276" y="111"/>
                    <a:pt x="276" y="111"/>
                    <a:pt x="276" y="111"/>
                  </a:cubicBezTo>
                  <a:cubicBezTo>
                    <a:pt x="275" y="112"/>
                    <a:pt x="275" y="112"/>
                    <a:pt x="275" y="112"/>
                  </a:cubicBezTo>
                  <a:cubicBezTo>
                    <a:pt x="275" y="112"/>
                    <a:pt x="275" y="112"/>
                    <a:pt x="275" y="112"/>
                  </a:cubicBezTo>
                  <a:cubicBezTo>
                    <a:pt x="276" y="113"/>
                    <a:pt x="276" y="113"/>
                    <a:pt x="276" y="113"/>
                  </a:cubicBezTo>
                  <a:cubicBezTo>
                    <a:pt x="276" y="113"/>
                    <a:pt x="276" y="113"/>
                    <a:pt x="276" y="113"/>
                  </a:cubicBezTo>
                  <a:cubicBezTo>
                    <a:pt x="276" y="114"/>
                    <a:pt x="276" y="114"/>
                    <a:pt x="276" y="114"/>
                  </a:cubicBezTo>
                  <a:cubicBezTo>
                    <a:pt x="275" y="115"/>
                    <a:pt x="275" y="115"/>
                    <a:pt x="275" y="115"/>
                  </a:cubicBezTo>
                  <a:cubicBezTo>
                    <a:pt x="275" y="115"/>
                    <a:pt x="275" y="115"/>
                    <a:pt x="275" y="115"/>
                  </a:cubicBezTo>
                  <a:cubicBezTo>
                    <a:pt x="275" y="116"/>
                    <a:pt x="275" y="116"/>
                    <a:pt x="275" y="116"/>
                  </a:cubicBezTo>
                  <a:cubicBezTo>
                    <a:pt x="275" y="117"/>
                    <a:pt x="275" y="117"/>
                    <a:pt x="275" y="117"/>
                  </a:cubicBezTo>
                  <a:cubicBezTo>
                    <a:pt x="275" y="117"/>
                    <a:pt x="275" y="117"/>
                    <a:pt x="275" y="117"/>
                  </a:cubicBezTo>
                  <a:cubicBezTo>
                    <a:pt x="275" y="118"/>
                    <a:pt x="275" y="118"/>
                    <a:pt x="275" y="118"/>
                  </a:cubicBezTo>
                  <a:cubicBezTo>
                    <a:pt x="274" y="118"/>
                    <a:pt x="274" y="118"/>
                    <a:pt x="274" y="118"/>
                  </a:cubicBezTo>
                  <a:cubicBezTo>
                    <a:pt x="273" y="119"/>
                    <a:pt x="273" y="119"/>
                    <a:pt x="273" y="119"/>
                  </a:cubicBezTo>
                  <a:cubicBezTo>
                    <a:pt x="273" y="119"/>
                    <a:pt x="273" y="119"/>
                    <a:pt x="273" y="119"/>
                  </a:cubicBezTo>
                  <a:cubicBezTo>
                    <a:pt x="272" y="119"/>
                    <a:pt x="272" y="119"/>
                    <a:pt x="272" y="119"/>
                  </a:cubicBezTo>
                  <a:cubicBezTo>
                    <a:pt x="272" y="120"/>
                    <a:pt x="272" y="120"/>
                    <a:pt x="272" y="120"/>
                  </a:cubicBezTo>
                  <a:cubicBezTo>
                    <a:pt x="271" y="121"/>
                    <a:pt x="271" y="121"/>
                    <a:pt x="271" y="121"/>
                  </a:cubicBezTo>
                  <a:cubicBezTo>
                    <a:pt x="272" y="121"/>
                    <a:pt x="272" y="121"/>
                    <a:pt x="272" y="121"/>
                  </a:cubicBezTo>
                  <a:cubicBezTo>
                    <a:pt x="273" y="120"/>
                    <a:pt x="273" y="120"/>
                    <a:pt x="273" y="120"/>
                  </a:cubicBezTo>
                  <a:cubicBezTo>
                    <a:pt x="274" y="119"/>
                    <a:pt x="274" y="119"/>
                    <a:pt x="274" y="119"/>
                  </a:cubicBezTo>
                  <a:cubicBezTo>
                    <a:pt x="274" y="119"/>
                    <a:pt x="274" y="119"/>
                    <a:pt x="274" y="119"/>
                  </a:cubicBezTo>
                  <a:cubicBezTo>
                    <a:pt x="274" y="119"/>
                    <a:pt x="274" y="119"/>
                    <a:pt x="274" y="119"/>
                  </a:cubicBezTo>
                  <a:cubicBezTo>
                    <a:pt x="274" y="120"/>
                    <a:pt x="274" y="120"/>
                    <a:pt x="274" y="120"/>
                  </a:cubicBezTo>
                  <a:cubicBezTo>
                    <a:pt x="274" y="120"/>
                    <a:pt x="274" y="120"/>
                    <a:pt x="274" y="120"/>
                  </a:cubicBezTo>
                  <a:cubicBezTo>
                    <a:pt x="272" y="121"/>
                    <a:pt x="272" y="121"/>
                    <a:pt x="272" y="121"/>
                  </a:cubicBezTo>
                  <a:cubicBezTo>
                    <a:pt x="272" y="122"/>
                    <a:pt x="272" y="122"/>
                    <a:pt x="272" y="122"/>
                  </a:cubicBezTo>
                  <a:cubicBezTo>
                    <a:pt x="272" y="122"/>
                    <a:pt x="272" y="122"/>
                    <a:pt x="272" y="122"/>
                  </a:cubicBezTo>
                  <a:cubicBezTo>
                    <a:pt x="272" y="122"/>
                    <a:pt x="272" y="122"/>
                    <a:pt x="272" y="122"/>
                  </a:cubicBezTo>
                  <a:cubicBezTo>
                    <a:pt x="271" y="123"/>
                    <a:pt x="271" y="123"/>
                    <a:pt x="271" y="123"/>
                  </a:cubicBezTo>
                  <a:cubicBezTo>
                    <a:pt x="271" y="122"/>
                    <a:pt x="271" y="122"/>
                    <a:pt x="271" y="122"/>
                  </a:cubicBezTo>
                  <a:cubicBezTo>
                    <a:pt x="270" y="122"/>
                    <a:pt x="270" y="122"/>
                    <a:pt x="270" y="122"/>
                  </a:cubicBezTo>
                  <a:cubicBezTo>
                    <a:pt x="270" y="123"/>
                    <a:pt x="270" y="123"/>
                    <a:pt x="270" y="123"/>
                  </a:cubicBezTo>
                  <a:cubicBezTo>
                    <a:pt x="271" y="123"/>
                    <a:pt x="271" y="123"/>
                    <a:pt x="271" y="123"/>
                  </a:cubicBezTo>
                  <a:cubicBezTo>
                    <a:pt x="271" y="123"/>
                    <a:pt x="271" y="123"/>
                    <a:pt x="271" y="123"/>
                  </a:cubicBezTo>
                  <a:cubicBezTo>
                    <a:pt x="271" y="124"/>
                    <a:pt x="271" y="124"/>
                    <a:pt x="271" y="124"/>
                  </a:cubicBezTo>
                  <a:cubicBezTo>
                    <a:pt x="270" y="124"/>
                    <a:pt x="270" y="124"/>
                    <a:pt x="270" y="124"/>
                  </a:cubicBezTo>
                  <a:cubicBezTo>
                    <a:pt x="271" y="124"/>
                    <a:pt x="271" y="124"/>
                    <a:pt x="271" y="124"/>
                  </a:cubicBezTo>
                  <a:cubicBezTo>
                    <a:pt x="272" y="124"/>
                    <a:pt x="272" y="124"/>
                    <a:pt x="272" y="124"/>
                  </a:cubicBezTo>
                  <a:cubicBezTo>
                    <a:pt x="272" y="124"/>
                    <a:pt x="272" y="124"/>
                    <a:pt x="272" y="124"/>
                  </a:cubicBezTo>
                  <a:cubicBezTo>
                    <a:pt x="273" y="123"/>
                    <a:pt x="273" y="123"/>
                    <a:pt x="273" y="123"/>
                  </a:cubicBezTo>
                  <a:cubicBezTo>
                    <a:pt x="273" y="122"/>
                    <a:pt x="273" y="122"/>
                    <a:pt x="273" y="122"/>
                  </a:cubicBezTo>
                  <a:cubicBezTo>
                    <a:pt x="274" y="122"/>
                    <a:pt x="274" y="122"/>
                    <a:pt x="274" y="122"/>
                  </a:cubicBezTo>
                  <a:cubicBezTo>
                    <a:pt x="274" y="121"/>
                    <a:pt x="274" y="121"/>
                    <a:pt x="274" y="121"/>
                  </a:cubicBezTo>
                  <a:cubicBezTo>
                    <a:pt x="274" y="122"/>
                    <a:pt x="274" y="122"/>
                    <a:pt x="274" y="122"/>
                  </a:cubicBezTo>
                  <a:cubicBezTo>
                    <a:pt x="274" y="123"/>
                    <a:pt x="274" y="123"/>
                    <a:pt x="274" y="123"/>
                  </a:cubicBezTo>
                  <a:cubicBezTo>
                    <a:pt x="275" y="123"/>
                    <a:pt x="275" y="123"/>
                    <a:pt x="275" y="123"/>
                  </a:cubicBezTo>
                  <a:cubicBezTo>
                    <a:pt x="275" y="122"/>
                    <a:pt x="275" y="122"/>
                    <a:pt x="275" y="122"/>
                  </a:cubicBezTo>
                  <a:cubicBezTo>
                    <a:pt x="274" y="121"/>
                    <a:pt x="274" y="121"/>
                    <a:pt x="274" y="121"/>
                  </a:cubicBezTo>
                  <a:cubicBezTo>
                    <a:pt x="275" y="121"/>
                    <a:pt x="275" y="121"/>
                    <a:pt x="275" y="121"/>
                  </a:cubicBezTo>
                  <a:cubicBezTo>
                    <a:pt x="275" y="120"/>
                    <a:pt x="275" y="120"/>
                    <a:pt x="275" y="120"/>
                  </a:cubicBezTo>
                  <a:cubicBezTo>
                    <a:pt x="276" y="121"/>
                    <a:pt x="276" y="121"/>
                    <a:pt x="276" y="121"/>
                  </a:cubicBezTo>
                  <a:cubicBezTo>
                    <a:pt x="276" y="121"/>
                    <a:pt x="276" y="121"/>
                    <a:pt x="276" y="121"/>
                  </a:cubicBezTo>
                  <a:cubicBezTo>
                    <a:pt x="276" y="122"/>
                    <a:pt x="276" y="122"/>
                    <a:pt x="276" y="122"/>
                  </a:cubicBezTo>
                  <a:cubicBezTo>
                    <a:pt x="276" y="121"/>
                    <a:pt x="276" y="121"/>
                    <a:pt x="276" y="121"/>
                  </a:cubicBezTo>
                  <a:cubicBezTo>
                    <a:pt x="277" y="121"/>
                    <a:pt x="277" y="121"/>
                    <a:pt x="277" y="121"/>
                  </a:cubicBezTo>
                  <a:cubicBezTo>
                    <a:pt x="278" y="121"/>
                    <a:pt x="278" y="121"/>
                    <a:pt x="278" y="121"/>
                  </a:cubicBezTo>
                  <a:cubicBezTo>
                    <a:pt x="278" y="122"/>
                    <a:pt x="278" y="122"/>
                    <a:pt x="278" y="122"/>
                  </a:cubicBezTo>
                  <a:cubicBezTo>
                    <a:pt x="278" y="123"/>
                    <a:pt x="278" y="123"/>
                    <a:pt x="278" y="123"/>
                  </a:cubicBezTo>
                  <a:cubicBezTo>
                    <a:pt x="277" y="124"/>
                    <a:pt x="277" y="124"/>
                    <a:pt x="277" y="124"/>
                  </a:cubicBezTo>
                  <a:cubicBezTo>
                    <a:pt x="276" y="125"/>
                    <a:pt x="276" y="125"/>
                    <a:pt x="276" y="125"/>
                  </a:cubicBezTo>
                  <a:cubicBezTo>
                    <a:pt x="276" y="125"/>
                    <a:pt x="276" y="125"/>
                    <a:pt x="276" y="125"/>
                  </a:cubicBezTo>
                  <a:cubicBezTo>
                    <a:pt x="276" y="125"/>
                    <a:pt x="276" y="125"/>
                    <a:pt x="276" y="125"/>
                  </a:cubicBezTo>
                  <a:cubicBezTo>
                    <a:pt x="277" y="126"/>
                    <a:pt x="277" y="126"/>
                    <a:pt x="277" y="126"/>
                  </a:cubicBezTo>
                  <a:cubicBezTo>
                    <a:pt x="278" y="125"/>
                    <a:pt x="278" y="125"/>
                    <a:pt x="278" y="125"/>
                  </a:cubicBezTo>
                  <a:cubicBezTo>
                    <a:pt x="277" y="125"/>
                    <a:pt x="277" y="125"/>
                    <a:pt x="277" y="125"/>
                  </a:cubicBezTo>
                  <a:cubicBezTo>
                    <a:pt x="278" y="124"/>
                    <a:pt x="278" y="124"/>
                    <a:pt x="278" y="124"/>
                  </a:cubicBezTo>
                  <a:cubicBezTo>
                    <a:pt x="278" y="123"/>
                    <a:pt x="278" y="123"/>
                    <a:pt x="278" y="123"/>
                  </a:cubicBezTo>
                  <a:cubicBezTo>
                    <a:pt x="279" y="124"/>
                    <a:pt x="279" y="124"/>
                    <a:pt x="279" y="124"/>
                  </a:cubicBezTo>
                  <a:cubicBezTo>
                    <a:pt x="279" y="125"/>
                    <a:pt x="279" y="125"/>
                    <a:pt x="279" y="125"/>
                  </a:cubicBezTo>
                  <a:cubicBezTo>
                    <a:pt x="279" y="124"/>
                    <a:pt x="279" y="124"/>
                    <a:pt x="279" y="124"/>
                  </a:cubicBezTo>
                  <a:cubicBezTo>
                    <a:pt x="279" y="123"/>
                    <a:pt x="279" y="123"/>
                    <a:pt x="279" y="123"/>
                  </a:cubicBezTo>
                  <a:cubicBezTo>
                    <a:pt x="279" y="123"/>
                    <a:pt x="279" y="123"/>
                    <a:pt x="279" y="123"/>
                  </a:cubicBezTo>
                  <a:cubicBezTo>
                    <a:pt x="279" y="121"/>
                    <a:pt x="279" y="121"/>
                    <a:pt x="279" y="121"/>
                  </a:cubicBezTo>
                  <a:cubicBezTo>
                    <a:pt x="279" y="121"/>
                    <a:pt x="279" y="121"/>
                    <a:pt x="279" y="121"/>
                  </a:cubicBezTo>
                  <a:cubicBezTo>
                    <a:pt x="280" y="121"/>
                    <a:pt x="280" y="121"/>
                    <a:pt x="280" y="121"/>
                  </a:cubicBezTo>
                  <a:cubicBezTo>
                    <a:pt x="280" y="122"/>
                    <a:pt x="280" y="122"/>
                    <a:pt x="280" y="122"/>
                  </a:cubicBezTo>
                  <a:cubicBezTo>
                    <a:pt x="279" y="123"/>
                    <a:pt x="279" y="123"/>
                    <a:pt x="279" y="123"/>
                  </a:cubicBezTo>
                  <a:cubicBezTo>
                    <a:pt x="280" y="123"/>
                    <a:pt x="280" y="123"/>
                    <a:pt x="280" y="123"/>
                  </a:cubicBezTo>
                  <a:cubicBezTo>
                    <a:pt x="281" y="122"/>
                    <a:pt x="281" y="122"/>
                    <a:pt x="281" y="122"/>
                  </a:cubicBezTo>
                  <a:cubicBezTo>
                    <a:pt x="282" y="124"/>
                    <a:pt x="282" y="124"/>
                    <a:pt x="282" y="124"/>
                  </a:cubicBezTo>
                  <a:cubicBezTo>
                    <a:pt x="282" y="124"/>
                    <a:pt x="282" y="124"/>
                    <a:pt x="282" y="124"/>
                  </a:cubicBezTo>
                  <a:cubicBezTo>
                    <a:pt x="283" y="124"/>
                    <a:pt x="283" y="124"/>
                    <a:pt x="283" y="124"/>
                  </a:cubicBezTo>
                  <a:cubicBezTo>
                    <a:pt x="284" y="125"/>
                    <a:pt x="284" y="125"/>
                    <a:pt x="284" y="125"/>
                  </a:cubicBezTo>
                  <a:cubicBezTo>
                    <a:pt x="284" y="125"/>
                    <a:pt x="284" y="125"/>
                    <a:pt x="284" y="125"/>
                  </a:cubicBezTo>
                  <a:cubicBezTo>
                    <a:pt x="284" y="124"/>
                    <a:pt x="284" y="124"/>
                    <a:pt x="284" y="124"/>
                  </a:cubicBezTo>
                  <a:cubicBezTo>
                    <a:pt x="283" y="124"/>
                    <a:pt x="283" y="124"/>
                    <a:pt x="283" y="124"/>
                  </a:cubicBezTo>
                  <a:cubicBezTo>
                    <a:pt x="283" y="123"/>
                    <a:pt x="283" y="123"/>
                    <a:pt x="283" y="123"/>
                  </a:cubicBezTo>
                  <a:cubicBezTo>
                    <a:pt x="281" y="122"/>
                    <a:pt x="281" y="122"/>
                    <a:pt x="281" y="122"/>
                  </a:cubicBezTo>
                  <a:cubicBezTo>
                    <a:pt x="281" y="122"/>
                    <a:pt x="281" y="122"/>
                    <a:pt x="281" y="122"/>
                  </a:cubicBezTo>
                  <a:cubicBezTo>
                    <a:pt x="280" y="121"/>
                    <a:pt x="280" y="121"/>
                    <a:pt x="280" y="121"/>
                  </a:cubicBezTo>
                  <a:cubicBezTo>
                    <a:pt x="281" y="120"/>
                    <a:pt x="281" y="120"/>
                    <a:pt x="281" y="120"/>
                  </a:cubicBezTo>
                  <a:cubicBezTo>
                    <a:pt x="282" y="120"/>
                    <a:pt x="282" y="120"/>
                    <a:pt x="282" y="120"/>
                  </a:cubicBezTo>
                  <a:cubicBezTo>
                    <a:pt x="283" y="119"/>
                    <a:pt x="283" y="119"/>
                    <a:pt x="283" y="119"/>
                  </a:cubicBezTo>
                  <a:cubicBezTo>
                    <a:pt x="284" y="119"/>
                    <a:pt x="284" y="119"/>
                    <a:pt x="284" y="119"/>
                  </a:cubicBezTo>
                  <a:cubicBezTo>
                    <a:pt x="285" y="119"/>
                    <a:pt x="285" y="119"/>
                    <a:pt x="285" y="119"/>
                  </a:cubicBezTo>
                  <a:cubicBezTo>
                    <a:pt x="286" y="120"/>
                    <a:pt x="286" y="120"/>
                    <a:pt x="286" y="120"/>
                  </a:cubicBezTo>
                  <a:cubicBezTo>
                    <a:pt x="286" y="120"/>
                    <a:pt x="286" y="120"/>
                    <a:pt x="286" y="120"/>
                  </a:cubicBezTo>
                  <a:cubicBezTo>
                    <a:pt x="287" y="120"/>
                    <a:pt x="287" y="120"/>
                    <a:pt x="287" y="120"/>
                  </a:cubicBezTo>
                  <a:cubicBezTo>
                    <a:pt x="287" y="121"/>
                    <a:pt x="287" y="121"/>
                    <a:pt x="287" y="121"/>
                  </a:cubicBezTo>
                  <a:cubicBezTo>
                    <a:pt x="288" y="121"/>
                    <a:pt x="288" y="121"/>
                    <a:pt x="288" y="121"/>
                  </a:cubicBezTo>
                  <a:cubicBezTo>
                    <a:pt x="289" y="121"/>
                    <a:pt x="289" y="121"/>
                    <a:pt x="289" y="121"/>
                  </a:cubicBezTo>
                  <a:cubicBezTo>
                    <a:pt x="289" y="122"/>
                    <a:pt x="289" y="122"/>
                    <a:pt x="289" y="122"/>
                  </a:cubicBezTo>
                  <a:cubicBezTo>
                    <a:pt x="289" y="122"/>
                    <a:pt x="289" y="122"/>
                    <a:pt x="289" y="122"/>
                  </a:cubicBezTo>
                  <a:cubicBezTo>
                    <a:pt x="289" y="122"/>
                    <a:pt x="289" y="122"/>
                    <a:pt x="289" y="122"/>
                  </a:cubicBezTo>
                  <a:cubicBezTo>
                    <a:pt x="290" y="122"/>
                    <a:pt x="290" y="122"/>
                    <a:pt x="290" y="122"/>
                  </a:cubicBezTo>
                  <a:cubicBezTo>
                    <a:pt x="290" y="122"/>
                    <a:pt x="290" y="122"/>
                    <a:pt x="290" y="122"/>
                  </a:cubicBezTo>
                  <a:cubicBezTo>
                    <a:pt x="291" y="123"/>
                    <a:pt x="291" y="123"/>
                    <a:pt x="291" y="123"/>
                  </a:cubicBezTo>
                  <a:cubicBezTo>
                    <a:pt x="291" y="123"/>
                    <a:pt x="291" y="123"/>
                    <a:pt x="291" y="123"/>
                  </a:cubicBezTo>
                  <a:cubicBezTo>
                    <a:pt x="291" y="124"/>
                    <a:pt x="291" y="124"/>
                    <a:pt x="291" y="124"/>
                  </a:cubicBezTo>
                  <a:cubicBezTo>
                    <a:pt x="292" y="124"/>
                    <a:pt x="292" y="124"/>
                    <a:pt x="292" y="124"/>
                  </a:cubicBezTo>
                  <a:cubicBezTo>
                    <a:pt x="292" y="125"/>
                    <a:pt x="292" y="125"/>
                    <a:pt x="292" y="125"/>
                  </a:cubicBezTo>
                  <a:cubicBezTo>
                    <a:pt x="291" y="126"/>
                    <a:pt x="291" y="126"/>
                    <a:pt x="291" y="126"/>
                  </a:cubicBezTo>
                  <a:cubicBezTo>
                    <a:pt x="290" y="126"/>
                    <a:pt x="290" y="126"/>
                    <a:pt x="290" y="126"/>
                  </a:cubicBezTo>
                  <a:cubicBezTo>
                    <a:pt x="289" y="125"/>
                    <a:pt x="289" y="125"/>
                    <a:pt x="289" y="125"/>
                  </a:cubicBezTo>
                  <a:cubicBezTo>
                    <a:pt x="288" y="126"/>
                    <a:pt x="288" y="126"/>
                    <a:pt x="288" y="126"/>
                  </a:cubicBezTo>
                  <a:cubicBezTo>
                    <a:pt x="287" y="127"/>
                    <a:pt x="287" y="127"/>
                    <a:pt x="287" y="127"/>
                  </a:cubicBezTo>
                  <a:cubicBezTo>
                    <a:pt x="288" y="126"/>
                    <a:pt x="288" y="126"/>
                    <a:pt x="288" y="126"/>
                  </a:cubicBezTo>
                  <a:cubicBezTo>
                    <a:pt x="290" y="126"/>
                    <a:pt x="290" y="126"/>
                    <a:pt x="290" y="126"/>
                  </a:cubicBezTo>
                  <a:cubicBezTo>
                    <a:pt x="290" y="126"/>
                    <a:pt x="290" y="126"/>
                    <a:pt x="290" y="126"/>
                  </a:cubicBezTo>
                  <a:cubicBezTo>
                    <a:pt x="289" y="127"/>
                    <a:pt x="289" y="127"/>
                    <a:pt x="289" y="127"/>
                  </a:cubicBezTo>
                  <a:cubicBezTo>
                    <a:pt x="289" y="127"/>
                    <a:pt x="289" y="127"/>
                    <a:pt x="289" y="127"/>
                  </a:cubicBezTo>
                  <a:cubicBezTo>
                    <a:pt x="288" y="129"/>
                    <a:pt x="288" y="129"/>
                    <a:pt x="288" y="129"/>
                  </a:cubicBezTo>
                  <a:cubicBezTo>
                    <a:pt x="287" y="129"/>
                    <a:pt x="287" y="129"/>
                    <a:pt x="287" y="129"/>
                  </a:cubicBezTo>
                  <a:cubicBezTo>
                    <a:pt x="286" y="129"/>
                    <a:pt x="286" y="129"/>
                    <a:pt x="286" y="129"/>
                  </a:cubicBezTo>
                  <a:cubicBezTo>
                    <a:pt x="286" y="130"/>
                    <a:pt x="286" y="130"/>
                    <a:pt x="286" y="130"/>
                  </a:cubicBezTo>
                  <a:cubicBezTo>
                    <a:pt x="287" y="130"/>
                    <a:pt x="287" y="130"/>
                    <a:pt x="287" y="130"/>
                  </a:cubicBezTo>
                  <a:cubicBezTo>
                    <a:pt x="288" y="128"/>
                    <a:pt x="288" y="128"/>
                    <a:pt x="288" y="128"/>
                  </a:cubicBezTo>
                  <a:cubicBezTo>
                    <a:pt x="289" y="127"/>
                    <a:pt x="289" y="127"/>
                    <a:pt x="289" y="127"/>
                  </a:cubicBezTo>
                  <a:cubicBezTo>
                    <a:pt x="290" y="127"/>
                    <a:pt x="290" y="127"/>
                    <a:pt x="290" y="127"/>
                  </a:cubicBezTo>
                  <a:cubicBezTo>
                    <a:pt x="291" y="126"/>
                    <a:pt x="291" y="126"/>
                    <a:pt x="291" y="126"/>
                  </a:cubicBezTo>
                  <a:cubicBezTo>
                    <a:pt x="292" y="127"/>
                    <a:pt x="292" y="127"/>
                    <a:pt x="292" y="127"/>
                  </a:cubicBezTo>
                  <a:cubicBezTo>
                    <a:pt x="292" y="127"/>
                    <a:pt x="292" y="127"/>
                    <a:pt x="292" y="127"/>
                  </a:cubicBezTo>
                  <a:cubicBezTo>
                    <a:pt x="293" y="127"/>
                    <a:pt x="293" y="127"/>
                    <a:pt x="293" y="127"/>
                  </a:cubicBezTo>
                  <a:cubicBezTo>
                    <a:pt x="293" y="128"/>
                    <a:pt x="293" y="128"/>
                    <a:pt x="293" y="128"/>
                  </a:cubicBezTo>
                  <a:cubicBezTo>
                    <a:pt x="293" y="128"/>
                    <a:pt x="293" y="128"/>
                    <a:pt x="293" y="128"/>
                  </a:cubicBezTo>
                  <a:cubicBezTo>
                    <a:pt x="293" y="129"/>
                    <a:pt x="293" y="129"/>
                    <a:pt x="293" y="129"/>
                  </a:cubicBezTo>
                  <a:cubicBezTo>
                    <a:pt x="292" y="129"/>
                    <a:pt x="292" y="129"/>
                    <a:pt x="292" y="129"/>
                  </a:cubicBezTo>
                  <a:cubicBezTo>
                    <a:pt x="291" y="130"/>
                    <a:pt x="291" y="130"/>
                    <a:pt x="291" y="130"/>
                  </a:cubicBezTo>
                  <a:cubicBezTo>
                    <a:pt x="290" y="130"/>
                    <a:pt x="290" y="130"/>
                    <a:pt x="290" y="130"/>
                  </a:cubicBezTo>
                  <a:cubicBezTo>
                    <a:pt x="290" y="130"/>
                    <a:pt x="290" y="130"/>
                    <a:pt x="290" y="130"/>
                  </a:cubicBezTo>
                  <a:cubicBezTo>
                    <a:pt x="289" y="130"/>
                    <a:pt x="289" y="130"/>
                    <a:pt x="289" y="130"/>
                  </a:cubicBezTo>
                  <a:cubicBezTo>
                    <a:pt x="289" y="130"/>
                    <a:pt x="289" y="130"/>
                    <a:pt x="289" y="130"/>
                  </a:cubicBezTo>
                  <a:cubicBezTo>
                    <a:pt x="290" y="130"/>
                    <a:pt x="290" y="130"/>
                    <a:pt x="290" y="130"/>
                  </a:cubicBezTo>
                  <a:cubicBezTo>
                    <a:pt x="290" y="131"/>
                    <a:pt x="290" y="131"/>
                    <a:pt x="290" y="131"/>
                  </a:cubicBezTo>
                  <a:cubicBezTo>
                    <a:pt x="288" y="131"/>
                    <a:pt x="288" y="131"/>
                    <a:pt x="288" y="131"/>
                  </a:cubicBezTo>
                  <a:cubicBezTo>
                    <a:pt x="289" y="131"/>
                    <a:pt x="289" y="131"/>
                    <a:pt x="289" y="131"/>
                  </a:cubicBezTo>
                  <a:cubicBezTo>
                    <a:pt x="289" y="131"/>
                    <a:pt x="289" y="131"/>
                    <a:pt x="289" y="131"/>
                  </a:cubicBezTo>
                  <a:cubicBezTo>
                    <a:pt x="290" y="131"/>
                    <a:pt x="290" y="131"/>
                    <a:pt x="290" y="131"/>
                  </a:cubicBezTo>
                  <a:cubicBezTo>
                    <a:pt x="291" y="130"/>
                    <a:pt x="291" y="130"/>
                    <a:pt x="291" y="130"/>
                  </a:cubicBezTo>
                  <a:cubicBezTo>
                    <a:pt x="291" y="131"/>
                    <a:pt x="291" y="131"/>
                    <a:pt x="291" y="131"/>
                  </a:cubicBezTo>
                  <a:cubicBezTo>
                    <a:pt x="291" y="131"/>
                    <a:pt x="291" y="131"/>
                    <a:pt x="291" y="131"/>
                  </a:cubicBezTo>
                  <a:cubicBezTo>
                    <a:pt x="290" y="131"/>
                    <a:pt x="290" y="131"/>
                    <a:pt x="290" y="131"/>
                  </a:cubicBezTo>
                  <a:cubicBezTo>
                    <a:pt x="289" y="132"/>
                    <a:pt x="289" y="132"/>
                    <a:pt x="289" y="132"/>
                  </a:cubicBezTo>
                  <a:cubicBezTo>
                    <a:pt x="289" y="132"/>
                    <a:pt x="289" y="132"/>
                    <a:pt x="289" y="132"/>
                  </a:cubicBezTo>
                  <a:cubicBezTo>
                    <a:pt x="290" y="132"/>
                    <a:pt x="290" y="132"/>
                    <a:pt x="290" y="132"/>
                  </a:cubicBezTo>
                  <a:cubicBezTo>
                    <a:pt x="289" y="133"/>
                    <a:pt x="289" y="133"/>
                    <a:pt x="289" y="133"/>
                  </a:cubicBezTo>
                  <a:cubicBezTo>
                    <a:pt x="288" y="134"/>
                    <a:pt x="288" y="134"/>
                    <a:pt x="288" y="134"/>
                  </a:cubicBezTo>
                  <a:cubicBezTo>
                    <a:pt x="288" y="134"/>
                    <a:pt x="288" y="134"/>
                    <a:pt x="288" y="134"/>
                  </a:cubicBezTo>
                  <a:cubicBezTo>
                    <a:pt x="288" y="134"/>
                    <a:pt x="288" y="134"/>
                    <a:pt x="288" y="134"/>
                  </a:cubicBezTo>
                  <a:cubicBezTo>
                    <a:pt x="289" y="133"/>
                    <a:pt x="289" y="133"/>
                    <a:pt x="289" y="133"/>
                  </a:cubicBezTo>
                  <a:cubicBezTo>
                    <a:pt x="290" y="132"/>
                    <a:pt x="290" y="132"/>
                    <a:pt x="290" y="132"/>
                  </a:cubicBezTo>
                  <a:cubicBezTo>
                    <a:pt x="290" y="132"/>
                    <a:pt x="290" y="132"/>
                    <a:pt x="290" y="132"/>
                  </a:cubicBezTo>
                  <a:cubicBezTo>
                    <a:pt x="292" y="131"/>
                    <a:pt x="292" y="131"/>
                    <a:pt x="292" y="131"/>
                  </a:cubicBezTo>
                  <a:cubicBezTo>
                    <a:pt x="292" y="131"/>
                    <a:pt x="292" y="131"/>
                    <a:pt x="292" y="131"/>
                  </a:cubicBezTo>
                  <a:cubicBezTo>
                    <a:pt x="292" y="131"/>
                    <a:pt x="292" y="131"/>
                    <a:pt x="292" y="131"/>
                  </a:cubicBezTo>
                  <a:cubicBezTo>
                    <a:pt x="293" y="131"/>
                    <a:pt x="293" y="131"/>
                    <a:pt x="293" y="131"/>
                  </a:cubicBezTo>
                  <a:cubicBezTo>
                    <a:pt x="293" y="131"/>
                    <a:pt x="293" y="131"/>
                    <a:pt x="293" y="131"/>
                  </a:cubicBezTo>
                  <a:cubicBezTo>
                    <a:pt x="294" y="130"/>
                    <a:pt x="294" y="130"/>
                    <a:pt x="294" y="130"/>
                  </a:cubicBezTo>
                  <a:cubicBezTo>
                    <a:pt x="295" y="130"/>
                    <a:pt x="295" y="130"/>
                    <a:pt x="295" y="130"/>
                  </a:cubicBezTo>
                  <a:cubicBezTo>
                    <a:pt x="295" y="130"/>
                    <a:pt x="295" y="130"/>
                    <a:pt x="295" y="130"/>
                  </a:cubicBezTo>
                  <a:cubicBezTo>
                    <a:pt x="293" y="132"/>
                    <a:pt x="293" y="132"/>
                    <a:pt x="293" y="132"/>
                  </a:cubicBezTo>
                  <a:cubicBezTo>
                    <a:pt x="292" y="132"/>
                    <a:pt x="292" y="132"/>
                    <a:pt x="292" y="132"/>
                  </a:cubicBezTo>
                  <a:cubicBezTo>
                    <a:pt x="291" y="133"/>
                    <a:pt x="291" y="133"/>
                    <a:pt x="291" y="133"/>
                  </a:cubicBezTo>
                  <a:cubicBezTo>
                    <a:pt x="291" y="133"/>
                    <a:pt x="291" y="133"/>
                    <a:pt x="291" y="133"/>
                  </a:cubicBezTo>
                  <a:cubicBezTo>
                    <a:pt x="291" y="133"/>
                    <a:pt x="291" y="133"/>
                    <a:pt x="291" y="133"/>
                  </a:cubicBezTo>
                  <a:cubicBezTo>
                    <a:pt x="291" y="134"/>
                    <a:pt x="291" y="134"/>
                    <a:pt x="291" y="134"/>
                  </a:cubicBezTo>
                  <a:cubicBezTo>
                    <a:pt x="291" y="134"/>
                    <a:pt x="291" y="134"/>
                    <a:pt x="291" y="134"/>
                  </a:cubicBezTo>
                  <a:cubicBezTo>
                    <a:pt x="291" y="135"/>
                    <a:pt x="291" y="135"/>
                    <a:pt x="291" y="135"/>
                  </a:cubicBezTo>
                  <a:cubicBezTo>
                    <a:pt x="292" y="134"/>
                    <a:pt x="292" y="134"/>
                    <a:pt x="292" y="134"/>
                  </a:cubicBezTo>
                  <a:cubicBezTo>
                    <a:pt x="292" y="133"/>
                    <a:pt x="292" y="133"/>
                    <a:pt x="292" y="133"/>
                  </a:cubicBezTo>
                  <a:cubicBezTo>
                    <a:pt x="293" y="132"/>
                    <a:pt x="293" y="132"/>
                    <a:pt x="293" y="132"/>
                  </a:cubicBezTo>
                  <a:cubicBezTo>
                    <a:pt x="294" y="132"/>
                    <a:pt x="294" y="132"/>
                    <a:pt x="294" y="132"/>
                  </a:cubicBezTo>
                  <a:cubicBezTo>
                    <a:pt x="294" y="132"/>
                    <a:pt x="294" y="132"/>
                    <a:pt x="294" y="132"/>
                  </a:cubicBezTo>
                  <a:cubicBezTo>
                    <a:pt x="294" y="133"/>
                    <a:pt x="294" y="133"/>
                    <a:pt x="294" y="133"/>
                  </a:cubicBezTo>
                  <a:cubicBezTo>
                    <a:pt x="294" y="133"/>
                    <a:pt x="294" y="133"/>
                    <a:pt x="294" y="133"/>
                  </a:cubicBezTo>
                  <a:cubicBezTo>
                    <a:pt x="292" y="134"/>
                    <a:pt x="292" y="134"/>
                    <a:pt x="292" y="134"/>
                  </a:cubicBezTo>
                  <a:cubicBezTo>
                    <a:pt x="292" y="135"/>
                    <a:pt x="292" y="135"/>
                    <a:pt x="292" y="135"/>
                  </a:cubicBezTo>
                  <a:cubicBezTo>
                    <a:pt x="292" y="136"/>
                    <a:pt x="292" y="136"/>
                    <a:pt x="292" y="136"/>
                  </a:cubicBezTo>
                  <a:cubicBezTo>
                    <a:pt x="291" y="136"/>
                    <a:pt x="291" y="136"/>
                    <a:pt x="291" y="136"/>
                  </a:cubicBezTo>
                  <a:cubicBezTo>
                    <a:pt x="291" y="136"/>
                    <a:pt x="291" y="136"/>
                    <a:pt x="291" y="136"/>
                  </a:cubicBezTo>
                  <a:cubicBezTo>
                    <a:pt x="292" y="136"/>
                    <a:pt x="292" y="136"/>
                    <a:pt x="292" y="136"/>
                  </a:cubicBezTo>
                  <a:cubicBezTo>
                    <a:pt x="292" y="136"/>
                    <a:pt x="292" y="136"/>
                    <a:pt x="292" y="136"/>
                  </a:cubicBezTo>
                  <a:cubicBezTo>
                    <a:pt x="293" y="134"/>
                    <a:pt x="293" y="134"/>
                    <a:pt x="293" y="134"/>
                  </a:cubicBezTo>
                  <a:cubicBezTo>
                    <a:pt x="294" y="134"/>
                    <a:pt x="294" y="134"/>
                    <a:pt x="294" y="134"/>
                  </a:cubicBezTo>
                  <a:cubicBezTo>
                    <a:pt x="295" y="134"/>
                    <a:pt x="295" y="134"/>
                    <a:pt x="295" y="134"/>
                  </a:cubicBezTo>
                  <a:cubicBezTo>
                    <a:pt x="295" y="135"/>
                    <a:pt x="295" y="135"/>
                    <a:pt x="295" y="135"/>
                  </a:cubicBezTo>
                  <a:cubicBezTo>
                    <a:pt x="295" y="135"/>
                    <a:pt x="295" y="135"/>
                    <a:pt x="295" y="135"/>
                  </a:cubicBezTo>
                  <a:cubicBezTo>
                    <a:pt x="294" y="135"/>
                    <a:pt x="294" y="135"/>
                    <a:pt x="294" y="135"/>
                  </a:cubicBezTo>
                  <a:cubicBezTo>
                    <a:pt x="293" y="136"/>
                    <a:pt x="293" y="136"/>
                    <a:pt x="293" y="136"/>
                  </a:cubicBezTo>
                  <a:cubicBezTo>
                    <a:pt x="293" y="137"/>
                    <a:pt x="293" y="137"/>
                    <a:pt x="293" y="137"/>
                  </a:cubicBezTo>
                  <a:cubicBezTo>
                    <a:pt x="293" y="137"/>
                    <a:pt x="293" y="137"/>
                    <a:pt x="293" y="137"/>
                  </a:cubicBezTo>
                  <a:cubicBezTo>
                    <a:pt x="294" y="137"/>
                    <a:pt x="294" y="137"/>
                    <a:pt x="294" y="137"/>
                  </a:cubicBezTo>
                  <a:cubicBezTo>
                    <a:pt x="294" y="136"/>
                    <a:pt x="294" y="136"/>
                    <a:pt x="294" y="136"/>
                  </a:cubicBezTo>
                  <a:cubicBezTo>
                    <a:pt x="295" y="135"/>
                    <a:pt x="295" y="135"/>
                    <a:pt x="295" y="135"/>
                  </a:cubicBezTo>
                  <a:cubicBezTo>
                    <a:pt x="295" y="135"/>
                    <a:pt x="295" y="135"/>
                    <a:pt x="295" y="135"/>
                  </a:cubicBezTo>
                  <a:cubicBezTo>
                    <a:pt x="295" y="134"/>
                    <a:pt x="295" y="134"/>
                    <a:pt x="295" y="134"/>
                  </a:cubicBezTo>
                  <a:cubicBezTo>
                    <a:pt x="296" y="134"/>
                    <a:pt x="296" y="134"/>
                    <a:pt x="296" y="134"/>
                  </a:cubicBezTo>
                  <a:cubicBezTo>
                    <a:pt x="296" y="133"/>
                    <a:pt x="296" y="133"/>
                    <a:pt x="296" y="133"/>
                  </a:cubicBezTo>
                  <a:cubicBezTo>
                    <a:pt x="297" y="133"/>
                    <a:pt x="297" y="133"/>
                    <a:pt x="297" y="133"/>
                  </a:cubicBezTo>
                  <a:cubicBezTo>
                    <a:pt x="297" y="132"/>
                    <a:pt x="297" y="132"/>
                    <a:pt x="297" y="132"/>
                  </a:cubicBezTo>
                  <a:cubicBezTo>
                    <a:pt x="297" y="132"/>
                    <a:pt x="297" y="132"/>
                    <a:pt x="297" y="132"/>
                  </a:cubicBezTo>
                  <a:cubicBezTo>
                    <a:pt x="298" y="132"/>
                    <a:pt x="298" y="132"/>
                    <a:pt x="298" y="132"/>
                  </a:cubicBezTo>
                  <a:cubicBezTo>
                    <a:pt x="298" y="131"/>
                    <a:pt x="298" y="131"/>
                    <a:pt x="298" y="131"/>
                  </a:cubicBezTo>
                  <a:cubicBezTo>
                    <a:pt x="298" y="131"/>
                    <a:pt x="298" y="131"/>
                    <a:pt x="298" y="131"/>
                  </a:cubicBezTo>
                  <a:cubicBezTo>
                    <a:pt x="299" y="132"/>
                    <a:pt x="299" y="132"/>
                    <a:pt x="299" y="132"/>
                  </a:cubicBezTo>
                  <a:cubicBezTo>
                    <a:pt x="299" y="133"/>
                    <a:pt x="299" y="133"/>
                    <a:pt x="299" y="133"/>
                  </a:cubicBezTo>
                  <a:cubicBezTo>
                    <a:pt x="300" y="133"/>
                    <a:pt x="300" y="133"/>
                    <a:pt x="300" y="133"/>
                  </a:cubicBezTo>
                  <a:cubicBezTo>
                    <a:pt x="300" y="134"/>
                    <a:pt x="300" y="134"/>
                    <a:pt x="300" y="134"/>
                  </a:cubicBezTo>
                  <a:cubicBezTo>
                    <a:pt x="300" y="135"/>
                    <a:pt x="300" y="135"/>
                    <a:pt x="300" y="135"/>
                  </a:cubicBezTo>
                  <a:cubicBezTo>
                    <a:pt x="301" y="136"/>
                    <a:pt x="301" y="136"/>
                    <a:pt x="301" y="136"/>
                  </a:cubicBezTo>
                  <a:cubicBezTo>
                    <a:pt x="301" y="136"/>
                    <a:pt x="301" y="136"/>
                    <a:pt x="301" y="136"/>
                  </a:cubicBezTo>
                  <a:cubicBezTo>
                    <a:pt x="301" y="136"/>
                    <a:pt x="301" y="136"/>
                    <a:pt x="301" y="136"/>
                  </a:cubicBezTo>
                  <a:cubicBezTo>
                    <a:pt x="300" y="137"/>
                    <a:pt x="300" y="137"/>
                    <a:pt x="300" y="137"/>
                  </a:cubicBezTo>
                  <a:cubicBezTo>
                    <a:pt x="299" y="137"/>
                    <a:pt x="299" y="137"/>
                    <a:pt x="299" y="137"/>
                  </a:cubicBezTo>
                  <a:cubicBezTo>
                    <a:pt x="299" y="137"/>
                    <a:pt x="299" y="137"/>
                    <a:pt x="299" y="137"/>
                  </a:cubicBezTo>
                  <a:cubicBezTo>
                    <a:pt x="298" y="136"/>
                    <a:pt x="298" y="136"/>
                    <a:pt x="298" y="136"/>
                  </a:cubicBezTo>
                  <a:cubicBezTo>
                    <a:pt x="298" y="136"/>
                    <a:pt x="298" y="136"/>
                    <a:pt x="298" y="136"/>
                  </a:cubicBezTo>
                  <a:cubicBezTo>
                    <a:pt x="297" y="137"/>
                    <a:pt x="297" y="137"/>
                    <a:pt x="297" y="137"/>
                  </a:cubicBezTo>
                  <a:cubicBezTo>
                    <a:pt x="297" y="137"/>
                    <a:pt x="297" y="137"/>
                    <a:pt x="297" y="137"/>
                  </a:cubicBezTo>
                  <a:cubicBezTo>
                    <a:pt x="296" y="138"/>
                    <a:pt x="296" y="138"/>
                    <a:pt x="296" y="138"/>
                  </a:cubicBezTo>
                  <a:cubicBezTo>
                    <a:pt x="296" y="138"/>
                    <a:pt x="296" y="138"/>
                    <a:pt x="296" y="138"/>
                  </a:cubicBezTo>
                  <a:cubicBezTo>
                    <a:pt x="295" y="138"/>
                    <a:pt x="295" y="138"/>
                    <a:pt x="295" y="138"/>
                  </a:cubicBezTo>
                  <a:cubicBezTo>
                    <a:pt x="295" y="138"/>
                    <a:pt x="295" y="138"/>
                    <a:pt x="295" y="138"/>
                  </a:cubicBezTo>
                  <a:cubicBezTo>
                    <a:pt x="296" y="138"/>
                    <a:pt x="296" y="138"/>
                    <a:pt x="296" y="138"/>
                  </a:cubicBezTo>
                  <a:cubicBezTo>
                    <a:pt x="296" y="138"/>
                    <a:pt x="296" y="138"/>
                    <a:pt x="296" y="138"/>
                  </a:cubicBezTo>
                  <a:cubicBezTo>
                    <a:pt x="296" y="139"/>
                    <a:pt x="296" y="139"/>
                    <a:pt x="296" y="139"/>
                  </a:cubicBezTo>
                  <a:cubicBezTo>
                    <a:pt x="296" y="139"/>
                    <a:pt x="296" y="139"/>
                    <a:pt x="296" y="139"/>
                  </a:cubicBezTo>
                  <a:cubicBezTo>
                    <a:pt x="295" y="140"/>
                    <a:pt x="295" y="140"/>
                    <a:pt x="295" y="140"/>
                  </a:cubicBezTo>
                  <a:cubicBezTo>
                    <a:pt x="294" y="140"/>
                    <a:pt x="294" y="140"/>
                    <a:pt x="294" y="140"/>
                  </a:cubicBezTo>
                  <a:cubicBezTo>
                    <a:pt x="295" y="140"/>
                    <a:pt x="295" y="140"/>
                    <a:pt x="295" y="140"/>
                  </a:cubicBezTo>
                  <a:cubicBezTo>
                    <a:pt x="296" y="140"/>
                    <a:pt x="296" y="140"/>
                    <a:pt x="296" y="140"/>
                  </a:cubicBezTo>
                  <a:cubicBezTo>
                    <a:pt x="297" y="140"/>
                    <a:pt x="297" y="140"/>
                    <a:pt x="297" y="140"/>
                  </a:cubicBezTo>
                  <a:cubicBezTo>
                    <a:pt x="298" y="140"/>
                    <a:pt x="298" y="140"/>
                    <a:pt x="298" y="140"/>
                  </a:cubicBezTo>
                  <a:cubicBezTo>
                    <a:pt x="298" y="139"/>
                    <a:pt x="298" y="139"/>
                    <a:pt x="298" y="139"/>
                  </a:cubicBezTo>
                  <a:cubicBezTo>
                    <a:pt x="299" y="139"/>
                    <a:pt x="299" y="139"/>
                    <a:pt x="299" y="139"/>
                  </a:cubicBezTo>
                  <a:cubicBezTo>
                    <a:pt x="300" y="140"/>
                    <a:pt x="300" y="140"/>
                    <a:pt x="300" y="140"/>
                  </a:cubicBezTo>
                  <a:cubicBezTo>
                    <a:pt x="300" y="140"/>
                    <a:pt x="300" y="140"/>
                    <a:pt x="300" y="140"/>
                  </a:cubicBezTo>
                  <a:cubicBezTo>
                    <a:pt x="300" y="140"/>
                    <a:pt x="300" y="140"/>
                    <a:pt x="300" y="140"/>
                  </a:cubicBezTo>
                  <a:cubicBezTo>
                    <a:pt x="300" y="140"/>
                    <a:pt x="300" y="140"/>
                    <a:pt x="300" y="140"/>
                  </a:cubicBezTo>
                  <a:cubicBezTo>
                    <a:pt x="300" y="139"/>
                    <a:pt x="300" y="139"/>
                    <a:pt x="300" y="139"/>
                  </a:cubicBezTo>
                  <a:cubicBezTo>
                    <a:pt x="300" y="138"/>
                    <a:pt x="300" y="138"/>
                    <a:pt x="300" y="138"/>
                  </a:cubicBezTo>
                  <a:cubicBezTo>
                    <a:pt x="301" y="138"/>
                    <a:pt x="301" y="138"/>
                    <a:pt x="301" y="138"/>
                  </a:cubicBezTo>
                  <a:cubicBezTo>
                    <a:pt x="302" y="137"/>
                    <a:pt x="302" y="137"/>
                    <a:pt x="302" y="137"/>
                  </a:cubicBezTo>
                  <a:cubicBezTo>
                    <a:pt x="302" y="138"/>
                    <a:pt x="302" y="138"/>
                    <a:pt x="302" y="138"/>
                  </a:cubicBezTo>
                  <a:cubicBezTo>
                    <a:pt x="302" y="138"/>
                    <a:pt x="302" y="138"/>
                    <a:pt x="302" y="138"/>
                  </a:cubicBezTo>
                  <a:cubicBezTo>
                    <a:pt x="302" y="139"/>
                    <a:pt x="302" y="139"/>
                    <a:pt x="302" y="139"/>
                  </a:cubicBezTo>
                  <a:cubicBezTo>
                    <a:pt x="302" y="139"/>
                    <a:pt x="302" y="139"/>
                    <a:pt x="302" y="139"/>
                  </a:cubicBezTo>
                  <a:cubicBezTo>
                    <a:pt x="301" y="140"/>
                    <a:pt x="301" y="140"/>
                    <a:pt x="301" y="140"/>
                  </a:cubicBezTo>
                  <a:cubicBezTo>
                    <a:pt x="300" y="141"/>
                    <a:pt x="300" y="141"/>
                    <a:pt x="300" y="141"/>
                  </a:cubicBezTo>
                  <a:cubicBezTo>
                    <a:pt x="300" y="141"/>
                    <a:pt x="300" y="141"/>
                    <a:pt x="300" y="141"/>
                  </a:cubicBezTo>
                  <a:cubicBezTo>
                    <a:pt x="299" y="141"/>
                    <a:pt x="299" y="141"/>
                    <a:pt x="299" y="141"/>
                  </a:cubicBezTo>
                  <a:cubicBezTo>
                    <a:pt x="299" y="141"/>
                    <a:pt x="299" y="141"/>
                    <a:pt x="299" y="141"/>
                  </a:cubicBezTo>
                  <a:cubicBezTo>
                    <a:pt x="298" y="141"/>
                    <a:pt x="298" y="141"/>
                    <a:pt x="298" y="141"/>
                  </a:cubicBezTo>
                  <a:cubicBezTo>
                    <a:pt x="298" y="141"/>
                    <a:pt x="298" y="141"/>
                    <a:pt x="298" y="141"/>
                  </a:cubicBezTo>
                  <a:cubicBezTo>
                    <a:pt x="297" y="142"/>
                    <a:pt x="297" y="142"/>
                    <a:pt x="297" y="142"/>
                  </a:cubicBezTo>
                  <a:cubicBezTo>
                    <a:pt x="297" y="142"/>
                    <a:pt x="297" y="142"/>
                    <a:pt x="297" y="142"/>
                  </a:cubicBezTo>
                  <a:cubicBezTo>
                    <a:pt x="296" y="143"/>
                    <a:pt x="296" y="143"/>
                    <a:pt x="296" y="143"/>
                  </a:cubicBezTo>
                  <a:cubicBezTo>
                    <a:pt x="296" y="144"/>
                    <a:pt x="296" y="144"/>
                    <a:pt x="296" y="144"/>
                  </a:cubicBezTo>
                  <a:cubicBezTo>
                    <a:pt x="296" y="144"/>
                    <a:pt x="296" y="144"/>
                    <a:pt x="296" y="144"/>
                  </a:cubicBezTo>
                  <a:cubicBezTo>
                    <a:pt x="296" y="144"/>
                    <a:pt x="296" y="144"/>
                    <a:pt x="296" y="144"/>
                  </a:cubicBezTo>
                  <a:cubicBezTo>
                    <a:pt x="297" y="143"/>
                    <a:pt x="297" y="143"/>
                    <a:pt x="297" y="143"/>
                  </a:cubicBezTo>
                  <a:cubicBezTo>
                    <a:pt x="298" y="142"/>
                    <a:pt x="298" y="142"/>
                    <a:pt x="298" y="142"/>
                  </a:cubicBezTo>
                  <a:cubicBezTo>
                    <a:pt x="298" y="142"/>
                    <a:pt x="298" y="142"/>
                    <a:pt x="298" y="142"/>
                  </a:cubicBezTo>
                  <a:cubicBezTo>
                    <a:pt x="299" y="142"/>
                    <a:pt x="299" y="142"/>
                    <a:pt x="299" y="142"/>
                  </a:cubicBezTo>
                  <a:cubicBezTo>
                    <a:pt x="299" y="142"/>
                    <a:pt x="299" y="142"/>
                    <a:pt x="299" y="142"/>
                  </a:cubicBezTo>
                  <a:cubicBezTo>
                    <a:pt x="299" y="142"/>
                    <a:pt x="299" y="142"/>
                    <a:pt x="299" y="142"/>
                  </a:cubicBezTo>
                  <a:cubicBezTo>
                    <a:pt x="299" y="143"/>
                    <a:pt x="299" y="143"/>
                    <a:pt x="299" y="143"/>
                  </a:cubicBezTo>
                  <a:cubicBezTo>
                    <a:pt x="298" y="144"/>
                    <a:pt x="298" y="144"/>
                    <a:pt x="298" y="144"/>
                  </a:cubicBezTo>
                  <a:cubicBezTo>
                    <a:pt x="297" y="145"/>
                    <a:pt x="297" y="145"/>
                    <a:pt x="297" y="145"/>
                  </a:cubicBezTo>
                  <a:cubicBezTo>
                    <a:pt x="296" y="145"/>
                    <a:pt x="296" y="145"/>
                    <a:pt x="296" y="145"/>
                  </a:cubicBezTo>
                  <a:cubicBezTo>
                    <a:pt x="296" y="145"/>
                    <a:pt x="296" y="145"/>
                    <a:pt x="296" y="145"/>
                  </a:cubicBezTo>
                  <a:cubicBezTo>
                    <a:pt x="298" y="145"/>
                    <a:pt x="298" y="145"/>
                    <a:pt x="298" y="145"/>
                  </a:cubicBezTo>
                  <a:cubicBezTo>
                    <a:pt x="299" y="143"/>
                    <a:pt x="299" y="143"/>
                    <a:pt x="299" y="143"/>
                  </a:cubicBezTo>
                  <a:cubicBezTo>
                    <a:pt x="300" y="142"/>
                    <a:pt x="300" y="142"/>
                    <a:pt x="300" y="142"/>
                  </a:cubicBezTo>
                  <a:cubicBezTo>
                    <a:pt x="300" y="141"/>
                    <a:pt x="300" y="141"/>
                    <a:pt x="300" y="141"/>
                  </a:cubicBezTo>
                  <a:cubicBezTo>
                    <a:pt x="300" y="141"/>
                    <a:pt x="300" y="141"/>
                    <a:pt x="300" y="141"/>
                  </a:cubicBezTo>
                  <a:cubicBezTo>
                    <a:pt x="301" y="141"/>
                    <a:pt x="301" y="141"/>
                    <a:pt x="301" y="141"/>
                  </a:cubicBezTo>
                  <a:cubicBezTo>
                    <a:pt x="302" y="140"/>
                    <a:pt x="302" y="140"/>
                    <a:pt x="302" y="140"/>
                  </a:cubicBezTo>
                  <a:cubicBezTo>
                    <a:pt x="303" y="140"/>
                    <a:pt x="303" y="140"/>
                    <a:pt x="303" y="140"/>
                  </a:cubicBezTo>
                  <a:cubicBezTo>
                    <a:pt x="304" y="140"/>
                    <a:pt x="304" y="140"/>
                    <a:pt x="304" y="140"/>
                  </a:cubicBezTo>
                  <a:cubicBezTo>
                    <a:pt x="304" y="140"/>
                    <a:pt x="304" y="140"/>
                    <a:pt x="304" y="140"/>
                  </a:cubicBezTo>
                  <a:cubicBezTo>
                    <a:pt x="304" y="140"/>
                    <a:pt x="304" y="140"/>
                    <a:pt x="304" y="140"/>
                  </a:cubicBezTo>
                  <a:cubicBezTo>
                    <a:pt x="303" y="141"/>
                    <a:pt x="303" y="141"/>
                    <a:pt x="303" y="141"/>
                  </a:cubicBezTo>
                  <a:cubicBezTo>
                    <a:pt x="302" y="141"/>
                    <a:pt x="302" y="141"/>
                    <a:pt x="302" y="141"/>
                  </a:cubicBezTo>
                  <a:cubicBezTo>
                    <a:pt x="301" y="142"/>
                    <a:pt x="301" y="142"/>
                    <a:pt x="301" y="142"/>
                  </a:cubicBezTo>
                  <a:cubicBezTo>
                    <a:pt x="301" y="142"/>
                    <a:pt x="301" y="142"/>
                    <a:pt x="301" y="142"/>
                  </a:cubicBezTo>
                  <a:cubicBezTo>
                    <a:pt x="301" y="142"/>
                    <a:pt x="301" y="142"/>
                    <a:pt x="301" y="142"/>
                  </a:cubicBezTo>
                  <a:cubicBezTo>
                    <a:pt x="302" y="142"/>
                    <a:pt x="302" y="142"/>
                    <a:pt x="302" y="142"/>
                  </a:cubicBezTo>
                  <a:cubicBezTo>
                    <a:pt x="303" y="142"/>
                    <a:pt x="303" y="142"/>
                    <a:pt x="303" y="142"/>
                  </a:cubicBezTo>
                  <a:cubicBezTo>
                    <a:pt x="304" y="141"/>
                    <a:pt x="304" y="141"/>
                    <a:pt x="304" y="141"/>
                  </a:cubicBezTo>
                  <a:cubicBezTo>
                    <a:pt x="304" y="141"/>
                    <a:pt x="304" y="141"/>
                    <a:pt x="304" y="141"/>
                  </a:cubicBezTo>
                  <a:cubicBezTo>
                    <a:pt x="305" y="141"/>
                    <a:pt x="305" y="141"/>
                    <a:pt x="305" y="141"/>
                  </a:cubicBezTo>
                  <a:cubicBezTo>
                    <a:pt x="305" y="140"/>
                    <a:pt x="305" y="140"/>
                    <a:pt x="305" y="140"/>
                  </a:cubicBezTo>
                  <a:cubicBezTo>
                    <a:pt x="306" y="140"/>
                    <a:pt x="306" y="140"/>
                    <a:pt x="306" y="140"/>
                  </a:cubicBezTo>
                  <a:cubicBezTo>
                    <a:pt x="306" y="141"/>
                    <a:pt x="306" y="141"/>
                    <a:pt x="306" y="141"/>
                  </a:cubicBezTo>
                  <a:cubicBezTo>
                    <a:pt x="307" y="142"/>
                    <a:pt x="307" y="142"/>
                    <a:pt x="307" y="142"/>
                  </a:cubicBezTo>
                  <a:cubicBezTo>
                    <a:pt x="308" y="143"/>
                    <a:pt x="308" y="143"/>
                    <a:pt x="308" y="143"/>
                  </a:cubicBezTo>
                  <a:cubicBezTo>
                    <a:pt x="308" y="143"/>
                    <a:pt x="308" y="143"/>
                    <a:pt x="308" y="143"/>
                  </a:cubicBezTo>
                  <a:cubicBezTo>
                    <a:pt x="309" y="144"/>
                    <a:pt x="309" y="144"/>
                    <a:pt x="309" y="144"/>
                  </a:cubicBezTo>
                  <a:cubicBezTo>
                    <a:pt x="308" y="144"/>
                    <a:pt x="308" y="144"/>
                    <a:pt x="308" y="144"/>
                  </a:cubicBezTo>
                  <a:cubicBezTo>
                    <a:pt x="308" y="145"/>
                    <a:pt x="308" y="145"/>
                    <a:pt x="308" y="145"/>
                  </a:cubicBezTo>
                  <a:cubicBezTo>
                    <a:pt x="307" y="145"/>
                    <a:pt x="307" y="145"/>
                    <a:pt x="307" y="145"/>
                  </a:cubicBezTo>
                  <a:cubicBezTo>
                    <a:pt x="307" y="144"/>
                    <a:pt x="307" y="144"/>
                    <a:pt x="307" y="144"/>
                  </a:cubicBezTo>
                  <a:cubicBezTo>
                    <a:pt x="307" y="144"/>
                    <a:pt x="307" y="144"/>
                    <a:pt x="307" y="144"/>
                  </a:cubicBezTo>
                  <a:cubicBezTo>
                    <a:pt x="307" y="144"/>
                    <a:pt x="307" y="144"/>
                    <a:pt x="307" y="144"/>
                  </a:cubicBezTo>
                  <a:cubicBezTo>
                    <a:pt x="306" y="145"/>
                    <a:pt x="306" y="145"/>
                    <a:pt x="306" y="145"/>
                  </a:cubicBezTo>
                  <a:cubicBezTo>
                    <a:pt x="306" y="145"/>
                    <a:pt x="306" y="145"/>
                    <a:pt x="306" y="145"/>
                  </a:cubicBezTo>
                  <a:cubicBezTo>
                    <a:pt x="304" y="145"/>
                    <a:pt x="304" y="145"/>
                    <a:pt x="304" y="145"/>
                  </a:cubicBezTo>
                  <a:cubicBezTo>
                    <a:pt x="304" y="146"/>
                    <a:pt x="304" y="146"/>
                    <a:pt x="304" y="146"/>
                  </a:cubicBezTo>
                  <a:cubicBezTo>
                    <a:pt x="303" y="146"/>
                    <a:pt x="303" y="146"/>
                    <a:pt x="303" y="146"/>
                  </a:cubicBezTo>
                  <a:cubicBezTo>
                    <a:pt x="302" y="146"/>
                    <a:pt x="302" y="146"/>
                    <a:pt x="302" y="146"/>
                  </a:cubicBezTo>
                  <a:cubicBezTo>
                    <a:pt x="301" y="146"/>
                    <a:pt x="301" y="146"/>
                    <a:pt x="301" y="146"/>
                  </a:cubicBezTo>
                  <a:cubicBezTo>
                    <a:pt x="300" y="147"/>
                    <a:pt x="300" y="147"/>
                    <a:pt x="300" y="147"/>
                  </a:cubicBezTo>
                  <a:cubicBezTo>
                    <a:pt x="300" y="147"/>
                    <a:pt x="300" y="147"/>
                    <a:pt x="300" y="147"/>
                  </a:cubicBezTo>
                  <a:cubicBezTo>
                    <a:pt x="301" y="147"/>
                    <a:pt x="301" y="147"/>
                    <a:pt x="301" y="147"/>
                  </a:cubicBezTo>
                  <a:cubicBezTo>
                    <a:pt x="301" y="148"/>
                    <a:pt x="301" y="148"/>
                    <a:pt x="301" y="148"/>
                  </a:cubicBezTo>
                  <a:cubicBezTo>
                    <a:pt x="299" y="148"/>
                    <a:pt x="299" y="148"/>
                    <a:pt x="299" y="148"/>
                  </a:cubicBezTo>
                  <a:cubicBezTo>
                    <a:pt x="299" y="148"/>
                    <a:pt x="299" y="148"/>
                    <a:pt x="299" y="148"/>
                  </a:cubicBezTo>
                  <a:cubicBezTo>
                    <a:pt x="301" y="148"/>
                    <a:pt x="301" y="148"/>
                    <a:pt x="301" y="148"/>
                  </a:cubicBezTo>
                  <a:cubicBezTo>
                    <a:pt x="301" y="147"/>
                    <a:pt x="301" y="147"/>
                    <a:pt x="301" y="147"/>
                  </a:cubicBezTo>
                  <a:cubicBezTo>
                    <a:pt x="303" y="146"/>
                    <a:pt x="303" y="146"/>
                    <a:pt x="303" y="146"/>
                  </a:cubicBezTo>
                  <a:cubicBezTo>
                    <a:pt x="304" y="146"/>
                    <a:pt x="304" y="146"/>
                    <a:pt x="304" y="146"/>
                  </a:cubicBezTo>
                  <a:cubicBezTo>
                    <a:pt x="304" y="146"/>
                    <a:pt x="304" y="146"/>
                    <a:pt x="304" y="146"/>
                  </a:cubicBezTo>
                  <a:cubicBezTo>
                    <a:pt x="305" y="146"/>
                    <a:pt x="305" y="146"/>
                    <a:pt x="305" y="146"/>
                  </a:cubicBezTo>
                  <a:cubicBezTo>
                    <a:pt x="306" y="146"/>
                    <a:pt x="306" y="146"/>
                    <a:pt x="306" y="146"/>
                  </a:cubicBezTo>
                  <a:cubicBezTo>
                    <a:pt x="306" y="146"/>
                    <a:pt x="306" y="146"/>
                    <a:pt x="306" y="146"/>
                  </a:cubicBezTo>
                  <a:cubicBezTo>
                    <a:pt x="305" y="147"/>
                    <a:pt x="305" y="147"/>
                    <a:pt x="305" y="147"/>
                  </a:cubicBezTo>
                  <a:cubicBezTo>
                    <a:pt x="305" y="148"/>
                    <a:pt x="305" y="148"/>
                    <a:pt x="305" y="148"/>
                  </a:cubicBezTo>
                  <a:cubicBezTo>
                    <a:pt x="304" y="148"/>
                    <a:pt x="304" y="148"/>
                    <a:pt x="304" y="148"/>
                  </a:cubicBezTo>
                  <a:cubicBezTo>
                    <a:pt x="304" y="148"/>
                    <a:pt x="304" y="148"/>
                    <a:pt x="304" y="148"/>
                  </a:cubicBezTo>
                  <a:cubicBezTo>
                    <a:pt x="303" y="148"/>
                    <a:pt x="303" y="148"/>
                    <a:pt x="303" y="148"/>
                  </a:cubicBezTo>
                  <a:cubicBezTo>
                    <a:pt x="302" y="149"/>
                    <a:pt x="302" y="149"/>
                    <a:pt x="302" y="149"/>
                  </a:cubicBezTo>
                  <a:cubicBezTo>
                    <a:pt x="302" y="149"/>
                    <a:pt x="302" y="149"/>
                    <a:pt x="302" y="149"/>
                  </a:cubicBezTo>
                  <a:cubicBezTo>
                    <a:pt x="301" y="149"/>
                    <a:pt x="301" y="149"/>
                    <a:pt x="301" y="149"/>
                  </a:cubicBezTo>
                  <a:cubicBezTo>
                    <a:pt x="301" y="149"/>
                    <a:pt x="301" y="149"/>
                    <a:pt x="301" y="149"/>
                  </a:cubicBezTo>
                  <a:cubicBezTo>
                    <a:pt x="300" y="150"/>
                    <a:pt x="300" y="150"/>
                    <a:pt x="300" y="150"/>
                  </a:cubicBezTo>
                  <a:cubicBezTo>
                    <a:pt x="300" y="150"/>
                    <a:pt x="300" y="150"/>
                    <a:pt x="300" y="150"/>
                  </a:cubicBezTo>
                  <a:cubicBezTo>
                    <a:pt x="301" y="149"/>
                    <a:pt x="301" y="149"/>
                    <a:pt x="301" y="149"/>
                  </a:cubicBezTo>
                  <a:cubicBezTo>
                    <a:pt x="302" y="150"/>
                    <a:pt x="302" y="150"/>
                    <a:pt x="302" y="150"/>
                  </a:cubicBezTo>
                  <a:cubicBezTo>
                    <a:pt x="302" y="150"/>
                    <a:pt x="302" y="150"/>
                    <a:pt x="302" y="150"/>
                  </a:cubicBezTo>
                  <a:cubicBezTo>
                    <a:pt x="303" y="149"/>
                    <a:pt x="303" y="149"/>
                    <a:pt x="303" y="149"/>
                  </a:cubicBezTo>
                  <a:cubicBezTo>
                    <a:pt x="304" y="148"/>
                    <a:pt x="304" y="148"/>
                    <a:pt x="304" y="148"/>
                  </a:cubicBezTo>
                  <a:cubicBezTo>
                    <a:pt x="304" y="148"/>
                    <a:pt x="304" y="148"/>
                    <a:pt x="304" y="148"/>
                  </a:cubicBezTo>
                  <a:cubicBezTo>
                    <a:pt x="305" y="148"/>
                    <a:pt x="305" y="148"/>
                    <a:pt x="305" y="148"/>
                  </a:cubicBezTo>
                  <a:cubicBezTo>
                    <a:pt x="306" y="149"/>
                    <a:pt x="306" y="149"/>
                    <a:pt x="306"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7" y="147"/>
                    <a:pt x="307" y="147"/>
                    <a:pt x="307" y="147"/>
                  </a:cubicBezTo>
                  <a:cubicBezTo>
                    <a:pt x="308" y="146"/>
                    <a:pt x="308" y="146"/>
                    <a:pt x="308" y="146"/>
                  </a:cubicBezTo>
                  <a:cubicBezTo>
                    <a:pt x="308" y="146"/>
                    <a:pt x="308" y="146"/>
                    <a:pt x="308" y="146"/>
                  </a:cubicBezTo>
                  <a:cubicBezTo>
                    <a:pt x="308" y="145"/>
                    <a:pt x="308" y="145"/>
                    <a:pt x="308" y="145"/>
                  </a:cubicBezTo>
                  <a:cubicBezTo>
                    <a:pt x="308" y="146"/>
                    <a:pt x="308" y="146"/>
                    <a:pt x="308" y="146"/>
                  </a:cubicBezTo>
                  <a:cubicBezTo>
                    <a:pt x="309" y="146"/>
                    <a:pt x="309" y="146"/>
                    <a:pt x="309" y="146"/>
                  </a:cubicBezTo>
                  <a:cubicBezTo>
                    <a:pt x="309" y="146"/>
                    <a:pt x="309" y="146"/>
                    <a:pt x="309" y="146"/>
                  </a:cubicBezTo>
                  <a:cubicBezTo>
                    <a:pt x="310" y="148"/>
                    <a:pt x="310" y="148"/>
                    <a:pt x="310" y="148"/>
                  </a:cubicBezTo>
                  <a:cubicBezTo>
                    <a:pt x="310" y="149"/>
                    <a:pt x="310" y="149"/>
                    <a:pt x="310" y="149"/>
                  </a:cubicBezTo>
                  <a:cubicBezTo>
                    <a:pt x="310" y="150"/>
                    <a:pt x="310" y="150"/>
                    <a:pt x="310" y="150"/>
                  </a:cubicBezTo>
                  <a:cubicBezTo>
                    <a:pt x="310" y="150"/>
                    <a:pt x="310" y="150"/>
                    <a:pt x="310" y="150"/>
                  </a:cubicBezTo>
                  <a:cubicBezTo>
                    <a:pt x="310" y="151"/>
                    <a:pt x="310" y="151"/>
                    <a:pt x="310" y="151"/>
                  </a:cubicBezTo>
                  <a:cubicBezTo>
                    <a:pt x="309" y="151"/>
                    <a:pt x="309" y="151"/>
                    <a:pt x="309" y="151"/>
                  </a:cubicBezTo>
                  <a:cubicBezTo>
                    <a:pt x="308" y="150"/>
                    <a:pt x="308" y="150"/>
                    <a:pt x="308" y="150"/>
                  </a:cubicBezTo>
                  <a:cubicBezTo>
                    <a:pt x="307" y="150"/>
                    <a:pt x="307" y="150"/>
                    <a:pt x="307" y="150"/>
                  </a:cubicBezTo>
                  <a:cubicBezTo>
                    <a:pt x="307" y="150"/>
                    <a:pt x="307" y="150"/>
                    <a:pt x="307" y="150"/>
                  </a:cubicBezTo>
                  <a:cubicBezTo>
                    <a:pt x="306" y="151"/>
                    <a:pt x="306" y="151"/>
                    <a:pt x="306" y="151"/>
                  </a:cubicBezTo>
                  <a:cubicBezTo>
                    <a:pt x="305" y="151"/>
                    <a:pt x="305" y="151"/>
                    <a:pt x="305" y="151"/>
                  </a:cubicBezTo>
                  <a:cubicBezTo>
                    <a:pt x="305" y="151"/>
                    <a:pt x="305" y="151"/>
                    <a:pt x="305" y="151"/>
                  </a:cubicBezTo>
                  <a:cubicBezTo>
                    <a:pt x="304" y="151"/>
                    <a:pt x="304" y="151"/>
                    <a:pt x="304" y="151"/>
                  </a:cubicBezTo>
                  <a:cubicBezTo>
                    <a:pt x="304" y="151"/>
                    <a:pt x="304" y="151"/>
                    <a:pt x="304" y="151"/>
                  </a:cubicBezTo>
                  <a:cubicBezTo>
                    <a:pt x="303" y="151"/>
                    <a:pt x="303" y="151"/>
                    <a:pt x="303" y="151"/>
                  </a:cubicBezTo>
                  <a:cubicBezTo>
                    <a:pt x="303" y="152"/>
                    <a:pt x="303" y="152"/>
                    <a:pt x="303" y="152"/>
                  </a:cubicBezTo>
                  <a:cubicBezTo>
                    <a:pt x="305" y="151"/>
                    <a:pt x="305" y="151"/>
                    <a:pt x="305" y="151"/>
                  </a:cubicBezTo>
                  <a:cubicBezTo>
                    <a:pt x="305" y="152"/>
                    <a:pt x="305" y="152"/>
                    <a:pt x="305" y="152"/>
                  </a:cubicBezTo>
                  <a:cubicBezTo>
                    <a:pt x="307" y="153"/>
                    <a:pt x="307" y="153"/>
                    <a:pt x="307" y="153"/>
                  </a:cubicBezTo>
                  <a:cubicBezTo>
                    <a:pt x="307" y="153"/>
                    <a:pt x="307" y="153"/>
                    <a:pt x="307" y="153"/>
                  </a:cubicBezTo>
                  <a:cubicBezTo>
                    <a:pt x="308" y="153"/>
                    <a:pt x="308" y="153"/>
                    <a:pt x="308" y="153"/>
                  </a:cubicBezTo>
                  <a:cubicBezTo>
                    <a:pt x="308" y="153"/>
                    <a:pt x="308" y="153"/>
                    <a:pt x="308" y="153"/>
                  </a:cubicBezTo>
                  <a:cubicBezTo>
                    <a:pt x="309" y="153"/>
                    <a:pt x="309" y="153"/>
                    <a:pt x="309" y="153"/>
                  </a:cubicBezTo>
                  <a:cubicBezTo>
                    <a:pt x="309" y="153"/>
                    <a:pt x="309" y="153"/>
                    <a:pt x="309" y="153"/>
                  </a:cubicBezTo>
                  <a:cubicBezTo>
                    <a:pt x="310" y="154"/>
                    <a:pt x="310" y="154"/>
                    <a:pt x="310" y="154"/>
                  </a:cubicBezTo>
                  <a:cubicBezTo>
                    <a:pt x="310" y="154"/>
                    <a:pt x="310" y="154"/>
                    <a:pt x="310" y="154"/>
                  </a:cubicBezTo>
                  <a:cubicBezTo>
                    <a:pt x="311" y="155"/>
                    <a:pt x="311" y="155"/>
                    <a:pt x="311" y="155"/>
                  </a:cubicBezTo>
                  <a:cubicBezTo>
                    <a:pt x="311" y="156"/>
                    <a:pt x="311" y="156"/>
                    <a:pt x="311" y="156"/>
                  </a:cubicBezTo>
                  <a:cubicBezTo>
                    <a:pt x="310" y="156"/>
                    <a:pt x="310" y="156"/>
                    <a:pt x="310" y="156"/>
                  </a:cubicBezTo>
                  <a:cubicBezTo>
                    <a:pt x="310" y="156"/>
                    <a:pt x="310" y="156"/>
                    <a:pt x="310" y="156"/>
                  </a:cubicBezTo>
                  <a:cubicBezTo>
                    <a:pt x="309" y="155"/>
                    <a:pt x="309" y="155"/>
                    <a:pt x="309" y="155"/>
                  </a:cubicBezTo>
                  <a:cubicBezTo>
                    <a:pt x="309" y="155"/>
                    <a:pt x="309" y="155"/>
                    <a:pt x="309" y="155"/>
                  </a:cubicBezTo>
                  <a:cubicBezTo>
                    <a:pt x="309" y="156"/>
                    <a:pt x="309" y="156"/>
                    <a:pt x="309" y="156"/>
                  </a:cubicBezTo>
                  <a:cubicBezTo>
                    <a:pt x="308" y="156"/>
                    <a:pt x="308" y="156"/>
                    <a:pt x="308" y="156"/>
                  </a:cubicBezTo>
                  <a:cubicBezTo>
                    <a:pt x="308" y="155"/>
                    <a:pt x="308" y="155"/>
                    <a:pt x="308" y="155"/>
                  </a:cubicBezTo>
                  <a:cubicBezTo>
                    <a:pt x="308" y="155"/>
                    <a:pt x="308" y="155"/>
                    <a:pt x="308" y="155"/>
                  </a:cubicBezTo>
                  <a:cubicBezTo>
                    <a:pt x="307" y="155"/>
                    <a:pt x="307" y="155"/>
                    <a:pt x="307" y="155"/>
                  </a:cubicBezTo>
                  <a:cubicBezTo>
                    <a:pt x="306" y="154"/>
                    <a:pt x="306" y="154"/>
                    <a:pt x="306" y="154"/>
                  </a:cubicBezTo>
                  <a:cubicBezTo>
                    <a:pt x="306" y="154"/>
                    <a:pt x="306" y="154"/>
                    <a:pt x="306" y="154"/>
                  </a:cubicBezTo>
                  <a:cubicBezTo>
                    <a:pt x="305" y="154"/>
                    <a:pt x="305" y="154"/>
                    <a:pt x="305" y="154"/>
                  </a:cubicBezTo>
                  <a:cubicBezTo>
                    <a:pt x="304" y="154"/>
                    <a:pt x="304" y="154"/>
                    <a:pt x="304" y="154"/>
                  </a:cubicBezTo>
                  <a:cubicBezTo>
                    <a:pt x="304" y="154"/>
                    <a:pt x="304" y="154"/>
                    <a:pt x="304" y="154"/>
                  </a:cubicBezTo>
                  <a:cubicBezTo>
                    <a:pt x="304" y="154"/>
                    <a:pt x="304" y="154"/>
                    <a:pt x="304" y="154"/>
                  </a:cubicBezTo>
                  <a:cubicBezTo>
                    <a:pt x="305" y="154"/>
                    <a:pt x="305" y="154"/>
                    <a:pt x="305" y="154"/>
                  </a:cubicBezTo>
                  <a:cubicBezTo>
                    <a:pt x="305" y="155"/>
                    <a:pt x="305" y="155"/>
                    <a:pt x="305" y="155"/>
                  </a:cubicBezTo>
                  <a:cubicBezTo>
                    <a:pt x="305" y="155"/>
                    <a:pt x="305" y="155"/>
                    <a:pt x="305" y="155"/>
                  </a:cubicBezTo>
                  <a:cubicBezTo>
                    <a:pt x="304" y="155"/>
                    <a:pt x="304" y="155"/>
                    <a:pt x="304" y="155"/>
                  </a:cubicBezTo>
                  <a:cubicBezTo>
                    <a:pt x="304" y="155"/>
                    <a:pt x="304" y="155"/>
                    <a:pt x="304" y="155"/>
                  </a:cubicBezTo>
                  <a:cubicBezTo>
                    <a:pt x="303" y="155"/>
                    <a:pt x="303" y="155"/>
                    <a:pt x="303" y="155"/>
                  </a:cubicBezTo>
                  <a:cubicBezTo>
                    <a:pt x="302" y="156"/>
                    <a:pt x="302" y="156"/>
                    <a:pt x="302" y="156"/>
                  </a:cubicBezTo>
                  <a:cubicBezTo>
                    <a:pt x="302" y="156"/>
                    <a:pt x="302" y="156"/>
                    <a:pt x="302" y="156"/>
                  </a:cubicBezTo>
                  <a:cubicBezTo>
                    <a:pt x="303" y="156"/>
                    <a:pt x="303" y="156"/>
                    <a:pt x="303" y="156"/>
                  </a:cubicBezTo>
                  <a:cubicBezTo>
                    <a:pt x="303" y="156"/>
                    <a:pt x="303" y="156"/>
                    <a:pt x="303" y="156"/>
                  </a:cubicBezTo>
                  <a:cubicBezTo>
                    <a:pt x="304" y="156"/>
                    <a:pt x="304" y="156"/>
                    <a:pt x="304" y="156"/>
                  </a:cubicBezTo>
                  <a:cubicBezTo>
                    <a:pt x="304" y="155"/>
                    <a:pt x="304" y="155"/>
                    <a:pt x="304" y="155"/>
                  </a:cubicBezTo>
                  <a:cubicBezTo>
                    <a:pt x="305" y="155"/>
                    <a:pt x="305" y="155"/>
                    <a:pt x="305" y="155"/>
                  </a:cubicBezTo>
                  <a:cubicBezTo>
                    <a:pt x="306" y="156"/>
                    <a:pt x="306" y="156"/>
                    <a:pt x="306" y="156"/>
                  </a:cubicBezTo>
                  <a:cubicBezTo>
                    <a:pt x="306" y="156"/>
                    <a:pt x="306" y="156"/>
                    <a:pt x="306" y="156"/>
                  </a:cubicBezTo>
                  <a:cubicBezTo>
                    <a:pt x="306" y="156"/>
                    <a:pt x="306" y="156"/>
                    <a:pt x="306" y="156"/>
                  </a:cubicBezTo>
                  <a:cubicBezTo>
                    <a:pt x="306" y="157"/>
                    <a:pt x="306" y="157"/>
                    <a:pt x="306" y="157"/>
                  </a:cubicBezTo>
                  <a:cubicBezTo>
                    <a:pt x="306" y="157"/>
                    <a:pt x="306" y="157"/>
                    <a:pt x="306" y="157"/>
                  </a:cubicBezTo>
                  <a:cubicBezTo>
                    <a:pt x="305" y="157"/>
                    <a:pt x="305" y="157"/>
                    <a:pt x="305" y="157"/>
                  </a:cubicBezTo>
                  <a:cubicBezTo>
                    <a:pt x="305" y="157"/>
                    <a:pt x="305" y="157"/>
                    <a:pt x="305" y="157"/>
                  </a:cubicBezTo>
                  <a:cubicBezTo>
                    <a:pt x="304" y="157"/>
                    <a:pt x="304" y="157"/>
                    <a:pt x="304" y="157"/>
                  </a:cubicBezTo>
                  <a:cubicBezTo>
                    <a:pt x="304" y="156"/>
                    <a:pt x="304" y="156"/>
                    <a:pt x="304" y="156"/>
                  </a:cubicBezTo>
                  <a:cubicBezTo>
                    <a:pt x="304" y="157"/>
                    <a:pt x="304" y="157"/>
                    <a:pt x="304" y="157"/>
                  </a:cubicBezTo>
                  <a:cubicBezTo>
                    <a:pt x="304" y="157"/>
                    <a:pt x="304" y="157"/>
                    <a:pt x="304" y="157"/>
                  </a:cubicBezTo>
                  <a:cubicBezTo>
                    <a:pt x="304" y="157"/>
                    <a:pt x="304" y="157"/>
                    <a:pt x="304" y="157"/>
                  </a:cubicBezTo>
                  <a:cubicBezTo>
                    <a:pt x="305" y="157"/>
                    <a:pt x="305" y="157"/>
                    <a:pt x="305" y="157"/>
                  </a:cubicBezTo>
                  <a:cubicBezTo>
                    <a:pt x="305" y="158"/>
                    <a:pt x="305" y="158"/>
                    <a:pt x="305" y="158"/>
                  </a:cubicBezTo>
                  <a:cubicBezTo>
                    <a:pt x="305" y="158"/>
                    <a:pt x="305" y="158"/>
                    <a:pt x="305" y="158"/>
                  </a:cubicBezTo>
                  <a:cubicBezTo>
                    <a:pt x="305" y="159"/>
                    <a:pt x="305" y="159"/>
                    <a:pt x="305" y="159"/>
                  </a:cubicBezTo>
                  <a:cubicBezTo>
                    <a:pt x="305" y="159"/>
                    <a:pt x="305" y="159"/>
                    <a:pt x="305" y="159"/>
                  </a:cubicBezTo>
                  <a:cubicBezTo>
                    <a:pt x="303" y="158"/>
                    <a:pt x="303" y="158"/>
                    <a:pt x="303" y="158"/>
                  </a:cubicBezTo>
                  <a:cubicBezTo>
                    <a:pt x="302" y="158"/>
                    <a:pt x="302" y="158"/>
                    <a:pt x="302" y="158"/>
                  </a:cubicBezTo>
                  <a:cubicBezTo>
                    <a:pt x="301" y="158"/>
                    <a:pt x="301" y="158"/>
                    <a:pt x="301" y="158"/>
                  </a:cubicBezTo>
                  <a:cubicBezTo>
                    <a:pt x="300" y="158"/>
                    <a:pt x="300" y="158"/>
                    <a:pt x="300" y="158"/>
                  </a:cubicBezTo>
                  <a:cubicBezTo>
                    <a:pt x="300" y="158"/>
                    <a:pt x="300" y="158"/>
                    <a:pt x="300" y="158"/>
                  </a:cubicBezTo>
                  <a:cubicBezTo>
                    <a:pt x="301" y="158"/>
                    <a:pt x="301" y="158"/>
                    <a:pt x="301" y="158"/>
                  </a:cubicBezTo>
                  <a:cubicBezTo>
                    <a:pt x="303" y="159"/>
                    <a:pt x="303" y="159"/>
                    <a:pt x="303" y="159"/>
                  </a:cubicBezTo>
                  <a:cubicBezTo>
                    <a:pt x="303" y="160"/>
                    <a:pt x="303" y="160"/>
                    <a:pt x="303" y="160"/>
                  </a:cubicBezTo>
                  <a:cubicBezTo>
                    <a:pt x="303" y="160"/>
                    <a:pt x="303" y="160"/>
                    <a:pt x="303" y="160"/>
                  </a:cubicBezTo>
                  <a:cubicBezTo>
                    <a:pt x="302" y="159"/>
                    <a:pt x="302" y="159"/>
                    <a:pt x="302" y="159"/>
                  </a:cubicBezTo>
                  <a:cubicBezTo>
                    <a:pt x="301" y="159"/>
                    <a:pt x="301" y="159"/>
                    <a:pt x="301" y="159"/>
                  </a:cubicBezTo>
                  <a:cubicBezTo>
                    <a:pt x="301" y="160"/>
                    <a:pt x="301" y="160"/>
                    <a:pt x="301" y="160"/>
                  </a:cubicBezTo>
                  <a:cubicBezTo>
                    <a:pt x="301" y="160"/>
                    <a:pt x="301" y="160"/>
                    <a:pt x="301" y="160"/>
                  </a:cubicBezTo>
                  <a:cubicBezTo>
                    <a:pt x="302" y="160"/>
                    <a:pt x="302" y="160"/>
                    <a:pt x="302" y="160"/>
                  </a:cubicBezTo>
                  <a:cubicBezTo>
                    <a:pt x="302" y="160"/>
                    <a:pt x="302" y="160"/>
                    <a:pt x="302" y="160"/>
                  </a:cubicBezTo>
                  <a:cubicBezTo>
                    <a:pt x="303" y="160"/>
                    <a:pt x="303" y="160"/>
                    <a:pt x="303" y="160"/>
                  </a:cubicBezTo>
                  <a:cubicBezTo>
                    <a:pt x="303" y="160"/>
                    <a:pt x="303" y="160"/>
                    <a:pt x="303" y="160"/>
                  </a:cubicBezTo>
                  <a:cubicBezTo>
                    <a:pt x="303" y="161"/>
                    <a:pt x="303" y="161"/>
                    <a:pt x="303" y="161"/>
                  </a:cubicBezTo>
                  <a:cubicBezTo>
                    <a:pt x="303" y="161"/>
                    <a:pt x="303" y="161"/>
                    <a:pt x="303"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2"/>
                    <a:pt x="304" y="162"/>
                    <a:pt x="304" y="162"/>
                  </a:cubicBezTo>
                  <a:cubicBezTo>
                    <a:pt x="305" y="162"/>
                    <a:pt x="305" y="162"/>
                    <a:pt x="305" y="162"/>
                  </a:cubicBezTo>
                  <a:cubicBezTo>
                    <a:pt x="305" y="161"/>
                    <a:pt x="305" y="161"/>
                    <a:pt x="305" y="161"/>
                  </a:cubicBezTo>
                  <a:cubicBezTo>
                    <a:pt x="305" y="161"/>
                    <a:pt x="305" y="161"/>
                    <a:pt x="305" y="161"/>
                  </a:cubicBezTo>
                  <a:cubicBezTo>
                    <a:pt x="306" y="161"/>
                    <a:pt x="306" y="161"/>
                    <a:pt x="306" y="161"/>
                  </a:cubicBezTo>
                  <a:cubicBezTo>
                    <a:pt x="307" y="161"/>
                    <a:pt x="307" y="161"/>
                    <a:pt x="307" y="161"/>
                  </a:cubicBezTo>
                  <a:cubicBezTo>
                    <a:pt x="308" y="161"/>
                    <a:pt x="308" y="161"/>
                    <a:pt x="308" y="161"/>
                  </a:cubicBezTo>
                  <a:cubicBezTo>
                    <a:pt x="307" y="162"/>
                    <a:pt x="307" y="162"/>
                    <a:pt x="307" y="162"/>
                  </a:cubicBezTo>
                  <a:cubicBezTo>
                    <a:pt x="307" y="162"/>
                    <a:pt x="307" y="162"/>
                    <a:pt x="307" y="162"/>
                  </a:cubicBezTo>
                  <a:cubicBezTo>
                    <a:pt x="306" y="162"/>
                    <a:pt x="306" y="162"/>
                    <a:pt x="306" y="162"/>
                  </a:cubicBezTo>
                  <a:cubicBezTo>
                    <a:pt x="306" y="162"/>
                    <a:pt x="306" y="162"/>
                    <a:pt x="306" y="162"/>
                  </a:cubicBezTo>
                  <a:cubicBezTo>
                    <a:pt x="305" y="162"/>
                    <a:pt x="305" y="162"/>
                    <a:pt x="305" y="162"/>
                  </a:cubicBezTo>
                  <a:cubicBezTo>
                    <a:pt x="304" y="163"/>
                    <a:pt x="304" y="163"/>
                    <a:pt x="304" y="163"/>
                  </a:cubicBezTo>
                  <a:cubicBezTo>
                    <a:pt x="304" y="163"/>
                    <a:pt x="304" y="163"/>
                    <a:pt x="304" y="163"/>
                  </a:cubicBezTo>
                  <a:cubicBezTo>
                    <a:pt x="304" y="163"/>
                    <a:pt x="304" y="163"/>
                    <a:pt x="304" y="163"/>
                  </a:cubicBezTo>
                  <a:cubicBezTo>
                    <a:pt x="305" y="163"/>
                    <a:pt x="305" y="163"/>
                    <a:pt x="305" y="163"/>
                  </a:cubicBezTo>
                  <a:cubicBezTo>
                    <a:pt x="306" y="163"/>
                    <a:pt x="306" y="163"/>
                    <a:pt x="306" y="163"/>
                  </a:cubicBezTo>
                  <a:cubicBezTo>
                    <a:pt x="305" y="163"/>
                    <a:pt x="305" y="163"/>
                    <a:pt x="305" y="163"/>
                  </a:cubicBezTo>
                  <a:cubicBezTo>
                    <a:pt x="305" y="163"/>
                    <a:pt x="305" y="163"/>
                    <a:pt x="305" y="163"/>
                  </a:cubicBezTo>
                  <a:cubicBezTo>
                    <a:pt x="305" y="163"/>
                    <a:pt x="305" y="163"/>
                    <a:pt x="305" y="163"/>
                  </a:cubicBezTo>
                  <a:cubicBezTo>
                    <a:pt x="307" y="163"/>
                    <a:pt x="307" y="163"/>
                    <a:pt x="307" y="163"/>
                  </a:cubicBezTo>
                  <a:cubicBezTo>
                    <a:pt x="307" y="164"/>
                    <a:pt x="307" y="164"/>
                    <a:pt x="307" y="164"/>
                  </a:cubicBezTo>
                  <a:cubicBezTo>
                    <a:pt x="307" y="164"/>
                    <a:pt x="307" y="164"/>
                    <a:pt x="307" y="164"/>
                  </a:cubicBezTo>
                  <a:cubicBezTo>
                    <a:pt x="307" y="164"/>
                    <a:pt x="307" y="164"/>
                    <a:pt x="307" y="164"/>
                  </a:cubicBezTo>
                  <a:cubicBezTo>
                    <a:pt x="308" y="165"/>
                    <a:pt x="308" y="165"/>
                    <a:pt x="308" y="165"/>
                  </a:cubicBezTo>
                  <a:cubicBezTo>
                    <a:pt x="308" y="165"/>
                    <a:pt x="308" y="165"/>
                    <a:pt x="308" y="165"/>
                  </a:cubicBezTo>
                  <a:cubicBezTo>
                    <a:pt x="307" y="166"/>
                    <a:pt x="307" y="166"/>
                    <a:pt x="307" y="166"/>
                  </a:cubicBezTo>
                  <a:cubicBezTo>
                    <a:pt x="307" y="166"/>
                    <a:pt x="307" y="166"/>
                    <a:pt x="307" y="166"/>
                  </a:cubicBezTo>
                  <a:cubicBezTo>
                    <a:pt x="308" y="166"/>
                    <a:pt x="308" y="166"/>
                    <a:pt x="308" y="166"/>
                  </a:cubicBezTo>
                  <a:cubicBezTo>
                    <a:pt x="308" y="166"/>
                    <a:pt x="308" y="166"/>
                    <a:pt x="308" y="166"/>
                  </a:cubicBezTo>
                  <a:cubicBezTo>
                    <a:pt x="308" y="165"/>
                    <a:pt x="308" y="165"/>
                    <a:pt x="308" y="165"/>
                  </a:cubicBezTo>
                  <a:cubicBezTo>
                    <a:pt x="309" y="165"/>
                    <a:pt x="309" y="165"/>
                    <a:pt x="309" y="165"/>
                  </a:cubicBezTo>
                  <a:cubicBezTo>
                    <a:pt x="309" y="166"/>
                    <a:pt x="309" y="166"/>
                    <a:pt x="309" y="166"/>
                  </a:cubicBezTo>
                  <a:cubicBezTo>
                    <a:pt x="309" y="166"/>
                    <a:pt x="309" y="166"/>
                    <a:pt x="309" y="166"/>
                  </a:cubicBezTo>
                  <a:cubicBezTo>
                    <a:pt x="308" y="167"/>
                    <a:pt x="308" y="167"/>
                    <a:pt x="308" y="167"/>
                  </a:cubicBezTo>
                  <a:cubicBezTo>
                    <a:pt x="307" y="168"/>
                    <a:pt x="307" y="168"/>
                    <a:pt x="307" y="168"/>
                  </a:cubicBezTo>
                  <a:cubicBezTo>
                    <a:pt x="307" y="169"/>
                    <a:pt x="307" y="169"/>
                    <a:pt x="307" y="169"/>
                  </a:cubicBezTo>
                  <a:cubicBezTo>
                    <a:pt x="308" y="168"/>
                    <a:pt x="308" y="168"/>
                    <a:pt x="308" y="168"/>
                  </a:cubicBezTo>
                  <a:cubicBezTo>
                    <a:pt x="308" y="167"/>
                    <a:pt x="308" y="167"/>
                    <a:pt x="308" y="167"/>
                  </a:cubicBezTo>
                  <a:cubicBezTo>
                    <a:pt x="308" y="167"/>
                    <a:pt x="308" y="167"/>
                    <a:pt x="308" y="167"/>
                  </a:cubicBezTo>
                  <a:cubicBezTo>
                    <a:pt x="309" y="166"/>
                    <a:pt x="309" y="166"/>
                    <a:pt x="309" y="166"/>
                  </a:cubicBezTo>
                  <a:cubicBezTo>
                    <a:pt x="310" y="166"/>
                    <a:pt x="310" y="166"/>
                    <a:pt x="310" y="166"/>
                  </a:cubicBezTo>
                  <a:cubicBezTo>
                    <a:pt x="310" y="166"/>
                    <a:pt x="310" y="166"/>
                    <a:pt x="310" y="166"/>
                  </a:cubicBezTo>
                  <a:cubicBezTo>
                    <a:pt x="310" y="165"/>
                    <a:pt x="310" y="165"/>
                    <a:pt x="310" y="165"/>
                  </a:cubicBezTo>
                  <a:cubicBezTo>
                    <a:pt x="311" y="165"/>
                    <a:pt x="311" y="165"/>
                    <a:pt x="311" y="165"/>
                  </a:cubicBezTo>
                  <a:cubicBezTo>
                    <a:pt x="311" y="165"/>
                    <a:pt x="311" y="165"/>
                    <a:pt x="311" y="165"/>
                  </a:cubicBezTo>
                  <a:cubicBezTo>
                    <a:pt x="311" y="166"/>
                    <a:pt x="311" y="166"/>
                    <a:pt x="311" y="166"/>
                  </a:cubicBezTo>
                  <a:cubicBezTo>
                    <a:pt x="310" y="167"/>
                    <a:pt x="310" y="167"/>
                    <a:pt x="310" y="167"/>
                  </a:cubicBezTo>
                  <a:cubicBezTo>
                    <a:pt x="309" y="167"/>
                    <a:pt x="309" y="167"/>
                    <a:pt x="309" y="167"/>
                  </a:cubicBezTo>
                  <a:cubicBezTo>
                    <a:pt x="309" y="168"/>
                    <a:pt x="309" y="168"/>
                    <a:pt x="309" y="168"/>
                  </a:cubicBezTo>
                  <a:cubicBezTo>
                    <a:pt x="309" y="169"/>
                    <a:pt x="309" y="169"/>
                    <a:pt x="309" y="169"/>
                  </a:cubicBezTo>
                  <a:cubicBezTo>
                    <a:pt x="310" y="168"/>
                    <a:pt x="310" y="168"/>
                    <a:pt x="310" y="168"/>
                  </a:cubicBezTo>
                  <a:cubicBezTo>
                    <a:pt x="310" y="168"/>
                    <a:pt x="310" y="168"/>
                    <a:pt x="310" y="168"/>
                  </a:cubicBezTo>
                  <a:cubicBezTo>
                    <a:pt x="310" y="167"/>
                    <a:pt x="310" y="167"/>
                    <a:pt x="310" y="167"/>
                  </a:cubicBezTo>
                  <a:cubicBezTo>
                    <a:pt x="310" y="167"/>
                    <a:pt x="310" y="167"/>
                    <a:pt x="310" y="167"/>
                  </a:cubicBezTo>
                  <a:cubicBezTo>
                    <a:pt x="311" y="166"/>
                    <a:pt x="311" y="166"/>
                    <a:pt x="311" y="166"/>
                  </a:cubicBezTo>
                  <a:cubicBezTo>
                    <a:pt x="312" y="166"/>
                    <a:pt x="312" y="166"/>
                    <a:pt x="312" y="166"/>
                  </a:cubicBezTo>
                  <a:cubicBezTo>
                    <a:pt x="313" y="165"/>
                    <a:pt x="313" y="165"/>
                    <a:pt x="313" y="165"/>
                  </a:cubicBezTo>
                  <a:cubicBezTo>
                    <a:pt x="313" y="165"/>
                    <a:pt x="313" y="165"/>
                    <a:pt x="313" y="165"/>
                  </a:cubicBezTo>
                  <a:cubicBezTo>
                    <a:pt x="313" y="166"/>
                    <a:pt x="313" y="166"/>
                    <a:pt x="313" y="166"/>
                  </a:cubicBezTo>
                  <a:cubicBezTo>
                    <a:pt x="312" y="167"/>
                    <a:pt x="312" y="167"/>
                    <a:pt x="312" y="167"/>
                  </a:cubicBezTo>
                  <a:cubicBezTo>
                    <a:pt x="311" y="167"/>
                    <a:pt x="311" y="167"/>
                    <a:pt x="311" y="167"/>
                  </a:cubicBezTo>
                  <a:cubicBezTo>
                    <a:pt x="311" y="167"/>
                    <a:pt x="311" y="167"/>
                    <a:pt x="311" y="167"/>
                  </a:cubicBezTo>
                  <a:cubicBezTo>
                    <a:pt x="311" y="168"/>
                    <a:pt x="311" y="168"/>
                    <a:pt x="311" y="168"/>
                  </a:cubicBezTo>
                  <a:cubicBezTo>
                    <a:pt x="311" y="168"/>
                    <a:pt x="311" y="168"/>
                    <a:pt x="311" y="168"/>
                  </a:cubicBezTo>
                  <a:cubicBezTo>
                    <a:pt x="311" y="168"/>
                    <a:pt x="311" y="168"/>
                    <a:pt x="311" y="168"/>
                  </a:cubicBezTo>
                  <a:cubicBezTo>
                    <a:pt x="312" y="168"/>
                    <a:pt x="312" y="168"/>
                    <a:pt x="312" y="168"/>
                  </a:cubicBezTo>
                  <a:cubicBezTo>
                    <a:pt x="312" y="168"/>
                    <a:pt x="312" y="168"/>
                    <a:pt x="312" y="168"/>
                  </a:cubicBezTo>
                  <a:cubicBezTo>
                    <a:pt x="313" y="168"/>
                    <a:pt x="313" y="168"/>
                    <a:pt x="313" y="168"/>
                  </a:cubicBezTo>
                  <a:cubicBezTo>
                    <a:pt x="314" y="168"/>
                    <a:pt x="314" y="168"/>
                    <a:pt x="314" y="168"/>
                  </a:cubicBezTo>
                  <a:cubicBezTo>
                    <a:pt x="314" y="169"/>
                    <a:pt x="314" y="169"/>
                    <a:pt x="314" y="169"/>
                  </a:cubicBezTo>
                  <a:cubicBezTo>
                    <a:pt x="314" y="169"/>
                    <a:pt x="314" y="169"/>
                    <a:pt x="314" y="169"/>
                  </a:cubicBezTo>
                  <a:cubicBezTo>
                    <a:pt x="313" y="170"/>
                    <a:pt x="313" y="170"/>
                    <a:pt x="313" y="170"/>
                  </a:cubicBezTo>
                  <a:cubicBezTo>
                    <a:pt x="313" y="170"/>
                    <a:pt x="313" y="170"/>
                    <a:pt x="313" y="170"/>
                  </a:cubicBezTo>
                  <a:cubicBezTo>
                    <a:pt x="314" y="170"/>
                    <a:pt x="314" y="170"/>
                    <a:pt x="314" y="170"/>
                  </a:cubicBezTo>
                  <a:cubicBezTo>
                    <a:pt x="314" y="171"/>
                    <a:pt x="314" y="171"/>
                    <a:pt x="314" y="171"/>
                  </a:cubicBezTo>
                  <a:cubicBezTo>
                    <a:pt x="313" y="171"/>
                    <a:pt x="313" y="171"/>
                    <a:pt x="313" y="171"/>
                  </a:cubicBezTo>
                  <a:cubicBezTo>
                    <a:pt x="313" y="171"/>
                    <a:pt x="313" y="171"/>
                    <a:pt x="313" y="171"/>
                  </a:cubicBezTo>
                  <a:cubicBezTo>
                    <a:pt x="313" y="171"/>
                    <a:pt x="313" y="171"/>
                    <a:pt x="313" y="171"/>
                  </a:cubicBezTo>
                  <a:cubicBezTo>
                    <a:pt x="314" y="171"/>
                    <a:pt x="314" y="171"/>
                    <a:pt x="314" y="171"/>
                  </a:cubicBezTo>
                  <a:cubicBezTo>
                    <a:pt x="312" y="172"/>
                    <a:pt x="312" y="172"/>
                    <a:pt x="312" y="172"/>
                  </a:cubicBezTo>
                  <a:cubicBezTo>
                    <a:pt x="312" y="172"/>
                    <a:pt x="312" y="172"/>
                    <a:pt x="312" y="172"/>
                  </a:cubicBezTo>
                  <a:cubicBezTo>
                    <a:pt x="312" y="172"/>
                    <a:pt x="312" y="172"/>
                    <a:pt x="312" y="172"/>
                  </a:cubicBezTo>
                  <a:cubicBezTo>
                    <a:pt x="313" y="172"/>
                    <a:pt x="313" y="172"/>
                    <a:pt x="313" y="172"/>
                  </a:cubicBezTo>
                  <a:cubicBezTo>
                    <a:pt x="314" y="172"/>
                    <a:pt x="314" y="172"/>
                    <a:pt x="314" y="172"/>
                  </a:cubicBezTo>
                  <a:cubicBezTo>
                    <a:pt x="314" y="172"/>
                    <a:pt x="314" y="172"/>
                    <a:pt x="314" y="172"/>
                  </a:cubicBezTo>
                  <a:cubicBezTo>
                    <a:pt x="315" y="172"/>
                    <a:pt x="315" y="172"/>
                    <a:pt x="315" y="172"/>
                  </a:cubicBezTo>
                  <a:cubicBezTo>
                    <a:pt x="315" y="172"/>
                    <a:pt x="315" y="172"/>
                    <a:pt x="315" y="172"/>
                  </a:cubicBezTo>
                  <a:cubicBezTo>
                    <a:pt x="315" y="173"/>
                    <a:pt x="315" y="173"/>
                    <a:pt x="315" y="173"/>
                  </a:cubicBezTo>
                  <a:cubicBezTo>
                    <a:pt x="314" y="173"/>
                    <a:pt x="314" y="173"/>
                    <a:pt x="314" y="173"/>
                  </a:cubicBezTo>
                  <a:cubicBezTo>
                    <a:pt x="315" y="173"/>
                    <a:pt x="315" y="173"/>
                    <a:pt x="315" y="173"/>
                  </a:cubicBezTo>
                  <a:cubicBezTo>
                    <a:pt x="316" y="172"/>
                    <a:pt x="316" y="172"/>
                    <a:pt x="316" y="172"/>
                  </a:cubicBezTo>
                  <a:cubicBezTo>
                    <a:pt x="316" y="172"/>
                    <a:pt x="316" y="172"/>
                    <a:pt x="316" y="172"/>
                  </a:cubicBezTo>
                  <a:cubicBezTo>
                    <a:pt x="317" y="171"/>
                    <a:pt x="317" y="171"/>
                    <a:pt x="317" y="171"/>
                  </a:cubicBezTo>
                  <a:cubicBezTo>
                    <a:pt x="318" y="172"/>
                    <a:pt x="318" y="172"/>
                    <a:pt x="318" y="172"/>
                  </a:cubicBezTo>
                  <a:cubicBezTo>
                    <a:pt x="318" y="172"/>
                    <a:pt x="318" y="172"/>
                    <a:pt x="318" y="172"/>
                  </a:cubicBezTo>
                  <a:cubicBezTo>
                    <a:pt x="317" y="172"/>
                    <a:pt x="317" y="172"/>
                    <a:pt x="317" y="172"/>
                  </a:cubicBezTo>
                  <a:cubicBezTo>
                    <a:pt x="317" y="172"/>
                    <a:pt x="317" y="172"/>
                    <a:pt x="317" y="172"/>
                  </a:cubicBezTo>
                  <a:cubicBezTo>
                    <a:pt x="316" y="173"/>
                    <a:pt x="316" y="173"/>
                    <a:pt x="316" y="173"/>
                  </a:cubicBezTo>
                  <a:cubicBezTo>
                    <a:pt x="316" y="174"/>
                    <a:pt x="316" y="174"/>
                    <a:pt x="316" y="174"/>
                  </a:cubicBezTo>
                  <a:cubicBezTo>
                    <a:pt x="315" y="174"/>
                    <a:pt x="315" y="174"/>
                    <a:pt x="315" y="174"/>
                  </a:cubicBezTo>
                  <a:cubicBezTo>
                    <a:pt x="315" y="175"/>
                    <a:pt x="315" y="175"/>
                    <a:pt x="315" y="175"/>
                  </a:cubicBezTo>
                  <a:cubicBezTo>
                    <a:pt x="315" y="175"/>
                    <a:pt x="315" y="175"/>
                    <a:pt x="315" y="175"/>
                  </a:cubicBezTo>
                  <a:cubicBezTo>
                    <a:pt x="315" y="175"/>
                    <a:pt x="315" y="175"/>
                    <a:pt x="315" y="175"/>
                  </a:cubicBezTo>
                  <a:cubicBezTo>
                    <a:pt x="316" y="175"/>
                    <a:pt x="316" y="175"/>
                    <a:pt x="316" y="175"/>
                  </a:cubicBezTo>
                  <a:cubicBezTo>
                    <a:pt x="316" y="175"/>
                    <a:pt x="316" y="175"/>
                    <a:pt x="316" y="175"/>
                  </a:cubicBezTo>
                  <a:cubicBezTo>
                    <a:pt x="317" y="174"/>
                    <a:pt x="317" y="174"/>
                    <a:pt x="317" y="174"/>
                  </a:cubicBezTo>
                  <a:cubicBezTo>
                    <a:pt x="317" y="173"/>
                    <a:pt x="317" y="173"/>
                    <a:pt x="317" y="173"/>
                  </a:cubicBezTo>
                  <a:cubicBezTo>
                    <a:pt x="317" y="174"/>
                    <a:pt x="317" y="174"/>
                    <a:pt x="317" y="174"/>
                  </a:cubicBezTo>
                  <a:cubicBezTo>
                    <a:pt x="317" y="175"/>
                    <a:pt x="317" y="175"/>
                    <a:pt x="317" y="175"/>
                  </a:cubicBezTo>
                  <a:cubicBezTo>
                    <a:pt x="317" y="176"/>
                    <a:pt x="317" y="176"/>
                    <a:pt x="317" y="176"/>
                  </a:cubicBezTo>
                  <a:cubicBezTo>
                    <a:pt x="316" y="176"/>
                    <a:pt x="316" y="176"/>
                    <a:pt x="316" y="176"/>
                  </a:cubicBezTo>
                  <a:cubicBezTo>
                    <a:pt x="317" y="176"/>
                    <a:pt x="317" y="176"/>
                    <a:pt x="317" y="176"/>
                  </a:cubicBezTo>
                  <a:cubicBezTo>
                    <a:pt x="317" y="175"/>
                    <a:pt x="317" y="175"/>
                    <a:pt x="317" y="175"/>
                  </a:cubicBezTo>
                  <a:cubicBezTo>
                    <a:pt x="317" y="174"/>
                    <a:pt x="317" y="174"/>
                    <a:pt x="317" y="174"/>
                  </a:cubicBezTo>
                  <a:cubicBezTo>
                    <a:pt x="318" y="174"/>
                    <a:pt x="318" y="174"/>
                    <a:pt x="318" y="174"/>
                  </a:cubicBezTo>
                  <a:cubicBezTo>
                    <a:pt x="318" y="174"/>
                    <a:pt x="318" y="174"/>
                    <a:pt x="318" y="174"/>
                  </a:cubicBezTo>
                  <a:cubicBezTo>
                    <a:pt x="318" y="175"/>
                    <a:pt x="318" y="175"/>
                    <a:pt x="318" y="175"/>
                  </a:cubicBezTo>
                  <a:cubicBezTo>
                    <a:pt x="319" y="176"/>
                    <a:pt x="319" y="176"/>
                    <a:pt x="319" y="176"/>
                  </a:cubicBezTo>
                  <a:cubicBezTo>
                    <a:pt x="319" y="176"/>
                    <a:pt x="319" y="176"/>
                    <a:pt x="319" y="176"/>
                  </a:cubicBezTo>
                  <a:cubicBezTo>
                    <a:pt x="319" y="175"/>
                    <a:pt x="319" y="175"/>
                    <a:pt x="319" y="175"/>
                  </a:cubicBezTo>
                  <a:cubicBezTo>
                    <a:pt x="319" y="174"/>
                    <a:pt x="319" y="174"/>
                    <a:pt x="319" y="174"/>
                  </a:cubicBezTo>
                  <a:cubicBezTo>
                    <a:pt x="320" y="174"/>
                    <a:pt x="320" y="174"/>
                    <a:pt x="320" y="174"/>
                  </a:cubicBezTo>
                  <a:cubicBezTo>
                    <a:pt x="320" y="174"/>
                    <a:pt x="320" y="174"/>
                    <a:pt x="320" y="174"/>
                  </a:cubicBezTo>
                  <a:cubicBezTo>
                    <a:pt x="320" y="175"/>
                    <a:pt x="320" y="175"/>
                    <a:pt x="320" y="175"/>
                  </a:cubicBezTo>
                  <a:cubicBezTo>
                    <a:pt x="320" y="175"/>
                    <a:pt x="320" y="175"/>
                    <a:pt x="320" y="175"/>
                  </a:cubicBezTo>
                  <a:cubicBezTo>
                    <a:pt x="321" y="175"/>
                    <a:pt x="321" y="175"/>
                    <a:pt x="321" y="175"/>
                  </a:cubicBezTo>
                  <a:cubicBezTo>
                    <a:pt x="321" y="175"/>
                    <a:pt x="321" y="175"/>
                    <a:pt x="321" y="175"/>
                  </a:cubicBezTo>
                  <a:cubicBezTo>
                    <a:pt x="321" y="176"/>
                    <a:pt x="321" y="176"/>
                    <a:pt x="321" y="176"/>
                  </a:cubicBezTo>
                  <a:cubicBezTo>
                    <a:pt x="322" y="176"/>
                    <a:pt x="322" y="176"/>
                    <a:pt x="322" y="176"/>
                  </a:cubicBezTo>
                  <a:cubicBezTo>
                    <a:pt x="322" y="176"/>
                    <a:pt x="322" y="176"/>
                    <a:pt x="322" y="176"/>
                  </a:cubicBezTo>
                  <a:cubicBezTo>
                    <a:pt x="322" y="177"/>
                    <a:pt x="322" y="177"/>
                    <a:pt x="322" y="177"/>
                  </a:cubicBezTo>
                  <a:cubicBezTo>
                    <a:pt x="323" y="177"/>
                    <a:pt x="323" y="177"/>
                    <a:pt x="323" y="177"/>
                  </a:cubicBezTo>
                  <a:cubicBezTo>
                    <a:pt x="323" y="178"/>
                    <a:pt x="323" y="178"/>
                    <a:pt x="323" y="178"/>
                  </a:cubicBezTo>
                  <a:cubicBezTo>
                    <a:pt x="323" y="178"/>
                    <a:pt x="323" y="178"/>
                    <a:pt x="323" y="178"/>
                  </a:cubicBezTo>
                  <a:cubicBezTo>
                    <a:pt x="322" y="178"/>
                    <a:pt x="322" y="178"/>
                    <a:pt x="322" y="178"/>
                  </a:cubicBezTo>
                  <a:cubicBezTo>
                    <a:pt x="321" y="178"/>
                    <a:pt x="321" y="178"/>
                    <a:pt x="321" y="178"/>
                  </a:cubicBezTo>
                  <a:cubicBezTo>
                    <a:pt x="321" y="178"/>
                    <a:pt x="321" y="178"/>
                    <a:pt x="321" y="178"/>
                  </a:cubicBezTo>
                  <a:cubicBezTo>
                    <a:pt x="321" y="177"/>
                    <a:pt x="321" y="177"/>
                    <a:pt x="321" y="177"/>
                  </a:cubicBezTo>
                  <a:cubicBezTo>
                    <a:pt x="320" y="177"/>
                    <a:pt x="320" y="177"/>
                    <a:pt x="320" y="177"/>
                  </a:cubicBezTo>
                  <a:cubicBezTo>
                    <a:pt x="320" y="177"/>
                    <a:pt x="320" y="177"/>
                    <a:pt x="320" y="177"/>
                  </a:cubicBezTo>
                  <a:cubicBezTo>
                    <a:pt x="320" y="177"/>
                    <a:pt x="320" y="177"/>
                    <a:pt x="320" y="177"/>
                  </a:cubicBezTo>
                  <a:cubicBezTo>
                    <a:pt x="319" y="178"/>
                    <a:pt x="319" y="178"/>
                    <a:pt x="319" y="178"/>
                  </a:cubicBezTo>
                  <a:cubicBezTo>
                    <a:pt x="320" y="177"/>
                    <a:pt x="320" y="177"/>
                    <a:pt x="320" y="177"/>
                  </a:cubicBezTo>
                  <a:cubicBezTo>
                    <a:pt x="320" y="177"/>
                    <a:pt x="320" y="177"/>
                    <a:pt x="320" y="177"/>
                  </a:cubicBezTo>
                  <a:cubicBezTo>
                    <a:pt x="321" y="178"/>
                    <a:pt x="321" y="178"/>
                    <a:pt x="321" y="178"/>
                  </a:cubicBezTo>
                  <a:cubicBezTo>
                    <a:pt x="320" y="178"/>
                    <a:pt x="320" y="178"/>
                    <a:pt x="320" y="178"/>
                  </a:cubicBezTo>
                  <a:cubicBezTo>
                    <a:pt x="321" y="178"/>
                    <a:pt x="321" y="178"/>
                    <a:pt x="321" y="178"/>
                  </a:cubicBezTo>
                  <a:cubicBezTo>
                    <a:pt x="321" y="179"/>
                    <a:pt x="321" y="179"/>
                    <a:pt x="321" y="179"/>
                  </a:cubicBezTo>
                  <a:cubicBezTo>
                    <a:pt x="321" y="179"/>
                    <a:pt x="321" y="179"/>
                    <a:pt x="321" y="179"/>
                  </a:cubicBezTo>
                  <a:cubicBezTo>
                    <a:pt x="320" y="179"/>
                    <a:pt x="320" y="179"/>
                    <a:pt x="320" y="179"/>
                  </a:cubicBezTo>
                  <a:cubicBezTo>
                    <a:pt x="319" y="179"/>
                    <a:pt x="319" y="179"/>
                    <a:pt x="319" y="179"/>
                  </a:cubicBezTo>
                  <a:cubicBezTo>
                    <a:pt x="320" y="179"/>
                    <a:pt x="320" y="179"/>
                    <a:pt x="320" y="179"/>
                  </a:cubicBezTo>
                  <a:cubicBezTo>
                    <a:pt x="321" y="179"/>
                    <a:pt x="321" y="179"/>
                    <a:pt x="321" y="179"/>
                  </a:cubicBezTo>
                  <a:cubicBezTo>
                    <a:pt x="321" y="179"/>
                    <a:pt x="321" y="179"/>
                    <a:pt x="321" y="179"/>
                  </a:cubicBezTo>
                  <a:cubicBezTo>
                    <a:pt x="321" y="179"/>
                    <a:pt x="321" y="179"/>
                    <a:pt x="321" y="179"/>
                  </a:cubicBezTo>
                  <a:cubicBezTo>
                    <a:pt x="321" y="180"/>
                    <a:pt x="321" y="180"/>
                    <a:pt x="321" y="180"/>
                  </a:cubicBezTo>
                  <a:cubicBezTo>
                    <a:pt x="320" y="180"/>
                    <a:pt x="320" y="180"/>
                    <a:pt x="320" y="180"/>
                  </a:cubicBezTo>
                  <a:cubicBezTo>
                    <a:pt x="320" y="180"/>
                    <a:pt x="320" y="180"/>
                    <a:pt x="320" y="180"/>
                  </a:cubicBezTo>
                  <a:cubicBezTo>
                    <a:pt x="319" y="180"/>
                    <a:pt x="319" y="180"/>
                    <a:pt x="319" y="180"/>
                  </a:cubicBezTo>
                  <a:cubicBezTo>
                    <a:pt x="318" y="180"/>
                    <a:pt x="318" y="180"/>
                    <a:pt x="318" y="180"/>
                  </a:cubicBezTo>
                  <a:cubicBezTo>
                    <a:pt x="318" y="179"/>
                    <a:pt x="318" y="179"/>
                    <a:pt x="318" y="179"/>
                  </a:cubicBezTo>
                  <a:cubicBezTo>
                    <a:pt x="318" y="179"/>
                    <a:pt x="318" y="179"/>
                    <a:pt x="318" y="179"/>
                  </a:cubicBezTo>
                  <a:cubicBezTo>
                    <a:pt x="318" y="178"/>
                    <a:pt x="318" y="178"/>
                    <a:pt x="318" y="178"/>
                  </a:cubicBezTo>
                  <a:cubicBezTo>
                    <a:pt x="317" y="178"/>
                    <a:pt x="317" y="178"/>
                    <a:pt x="317" y="178"/>
                  </a:cubicBezTo>
                  <a:cubicBezTo>
                    <a:pt x="317" y="178"/>
                    <a:pt x="317" y="178"/>
                    <a:pt x="317" y="178"/>
                  </a:cubicBezTo>
                  <a:cubicBezTo>
                    <a:pt x="317" y="179"/>
                    <a:pt x="317" y="179"/>
                    <a:pt x="317" y="179"/>
                  </a:cubicBezTo>
                  <a:cubicBezTo>
                    <a:pt x="317" y="179"/>
                    <a:pt x="317" y="179"/>
                    <a:pt x="317" y="179"/>
                  </a:cubicBezTo>
                  <a:cubicBezTo>
                    <a:pt x="318" y="180"/>
                    <a:pt x="318" y="180"/>
                    <a:pt x="318" y="180"/>
                  </a:cubicBezTo>
                  <a:cubicBezTo>
                    <a:pt x="318" y="180"/>
                    <a:pt x="318" y="180"/>
                    <a:pt x="318" y="180"/>
                  </a:cubicBezTo>
                  <a:cubicBezTo>
                    <a:pt x="317" y="180"/>
                    <a:pt x="317" y="180"/>
                    <a:pt x="317" y="180"/>
                  </a:cubicBezTo>
                  <a:cubicBezTo>
                    <a:pt x="316" y="180"/>
                    <a:pt x="316" y="180"/>
                    <a:pt x="316" y="180"/>
                  </a:cubicBezTo>
                  <a:cubicBezTo>
                    <a:pt x="316" y="179"/>
                    <a:pt x="316" y="179"/>
                    <a:pt x="316" y="179"/>
                  </a:cubicBezTo>
                  <a:cubicBezTo>
                    <a:pt x="316" y="180"/>
                    <a:pt x="316" y="180"/>
                    <a:pt x="316" y="180"/>
                  </a:cubicBezTo>
                  <a:cubicBezTo>
                    <a:pt x="316" y="180"/>
                    <a:pt x="316" y="180"/>
                    <a:pt x="316" y="180"/>
                  </a:cubicBezTo>
                  <a:cubicBezTo>
                    <a:pt x="317" y="180"/>
                    <a:pt x="317" y="180"/>
                    <a:pt x="317" y="180"/>
                  </a:cubicBezTo>
                  <a:cubicBezTo>
                    <a:pt x="318" y="181"/>
                    <a:pt x="318" y="181"/>
                    <a:pt x="318" y="181"/>
                  </a:cubicBezTo>
                  <a:cubicBezTo>
                    <a:pt x="318" y="181"/>
                    <a:pt x="318" y="181"/>
                    <a:pt x="318" y="181"/>
                  </a:cubicBezTo>
                  <a:cubicBezTo>
                    <a:pt x="318" y="181"/>
                    <a:pt x="318" y="181"/>
                    <a:pt x="318" y="181"/>
                  </a:cubicBezTo>
                  <a:cubicBezTo>
                    <a:pt x="318" y="182"/>
                    <a:pt x="318" y="182"/>
                    <a:pt x="318" y="182"/>
                  </a:cubicBezTo>
                  <a:cubicBezTo>
                    <a:pt x="317" y="182"/>
                    <a:pt x="317" y="182"/>
                    <a:pt x="317" y="182"/>
                  </a:cubicBezTo>
                  <a:cubicBezTo>
                    <a:pt x="317" y="181"/>
                    <a:pt x="317" y="181"/>
                    <a:pt x="317" y="181"/>
                  </a:cubicBezTo>
                  <a:cubicBezTo>
                    <a:pt x="316" y="181"/>
                    <a:pt x="316" y="181"/>
                    <a:pt x="316" y="181"/>
                  </a:cubicBezTo>
                  <a:cubicBezTo>
                    <a:pt x="315" y="181"/>
                    <a:pt x="315" y="181"/>
                    <a:pt x="315" y="181"/>
                  </a:cubicBezTo>
                  <a:cubicBezTo>
                    <a:pt x="315" y="181"/>
                    <a:pt x="315" y="181"/>
                    <a:pt x="315" y="181"/>
                  </a:cubicBezTo>
                  <a:cubicBezTo>
                    <a:pt x="315" y="181"/>
                    <a:pt x="315" y="181"/>
                    <a:pt x="315" y="181"/>
                  </a:cubicBezTo>
                  <a:cubicBezTo>
                    <a:pt x="316" y="181"/>
                    <a:pt x="316" y="181"/>
                    <a:pt x="316" y="181"/>
                  </a:cubicBezTo>
                  <a:cubicBezTo>
                    <a:pt x="317" y="182"/>
                    <a:pt x="317" y="182"/>
                    <a:pt x="317" y="182"/>
                  </a:cubicBezTo>
                  <a:cubicBezTo>
                    <a:pt x="317" y="183"/>
                    <a:pt x="317" y="183"/>
                    <a:pt x="317" y="183"/>
                  </a:cubicBezTo>
                  <a:cubicBezTo>
                    <a:pt x="316" y="183"/>
                    <a:pt x="316" y="183"/>
                    <a:pt x="316" y="183"/>
                  </a:cubicBezTo>
                  <a:cubicBezTo>
                    <a:pt x="316" y="183"/>
                    <a:pt x="316" y="183"/>
                    <a:pt x="316" y="183"/>
                  </a:cubicBezTo>
                  <a:cubicBezTo>
                    <a:pt x="316" y="183"/>
                    <a:pt x="316" y="183"/>
                    <a:pt x="316" y="183"/>
                  </a:cubicBezTo>
                  <a:cubicBezTo>
                    <a:pt x="315" y="182"/>
                    <a:pt x="315" y="182"/>
                    <a:pt x="315" y="182"/>
                  </a:cubicBezTo>
                  <a:cubicBezTo>
                    <a:pt x="315" y="182"/>
                    <a:pt x="315" y="182"/>
                    <a:pt x="315" y="182"/>
                  </a:cubicBezTo>
                  <a:cubicBezTo>
                    <a:pt x="315" y="182"/>
                    <a:pt x="315" y="182"/>
                    <a:pt x="315" y="182"/>
                  </a:cubicBezTo>
                  <a:cubicBezTo>
                    <a:pt x="315" y="183"/>
                    <a:pt x="315" y="183"/>
                    <a:pt x="315" y="183"/>
                  </a:cubicBezTo>
                  <a:cubicBezTo>
                    <a:pt x="315" y="183"/>
                    <a:pt x="315" y="183"/>
                    <a:pt x="315" y="183"/>
                  </a:cubicBezTo>
                  <a:cubicBezTo>
                    <a:pt x="315" y="184"/>
                    <a:pt x="315" y="184"/>
                    <a:pt x="315" y="184"/>
                  </a:cubicBezTo>
                  <a:cubicBezTo>
                    <a:pt x="315" y="184"/>
                    <a:pt x="315" y="184"/>
                    <a:pt x="315"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3" y="184"/>
                    <a:pt x="313" y="184"/>
                    <a:pt x="313" y="184"/>
                  </a:cubicBezTo>
                  <a:cubicBezTo>
                    <a:pt x="313" y="184"/>
                    <a:pt x="313" y="184"/>
                    <a:pt x="313" y="184"/>
                  </a:cubicBezTo>
                  <a:cubicBezTo>
                    <a:pt x="313" y="184"/>
                    <a:pt x="313" y="184"/>
                    <a:pt x="313" y="184"/>
                  </a:cubicBezTo>
                  <a:cubicBezTo>
                    <a:pt x="313" y="183"/>
                    <a:pt x="313" y="183"/>
                    <a:pt x="313" y="183"/>
                  </a:cubicBezTo>
                  <a:cubicBezTo>
                    <a:pt x="312" y="182"/>
                    <a:pt x="312" y="182"/>
                    <a:pt x="312" y="182"/>
                  </a:cubicBezTo>
                  <a:cubicBezTo>
                    <a:pt x="312" y="182"/>
                    <a:pt x="312" y="182"/>
                    <a:pt x="312" y="182"/>
                  </a:cubicBezTo>
                  <a:cubicBezTo>
                    <a:pt x="312" y="182"/>
                    <a:pt x="312" y="182"/>
                    <a:pt x="312" y="182"/>
                  </a:cubicBezTo>
                  <a:cubicBezTo>
                    <a:pt x="312" y="184"/>
                    <a:pt x="312" y="184"/>
                    <a:pt x="312" y="184"/>
                  </a:cubicBezTo>
                  <a:cubicBezTo>
                    <a:pt x="312" y="184"/>
                    <a:pt x="312" y="184"/>
                    <a:pt x="312" y="184"/>
                  </a:cubicBezTo>
                  <a:cubicBezTo>
                    <a:pt x="311" y="184"/>
                    <a:pt x="311" y="184"/>
                    <a:pt x="311" y="184"/>
                  </a:cubicBezTo>
                  <a:cubicBezTo>
                    <a:pt x="311" y="184"/>
                    <a:pt x="311" y="184"/>
                    <a:pt x="311" y="184"/>
                  </a:cubicBezTo>
                  <a:cubicBezTo>
                    <a:pt x="312" y="184"/>
                    <a:pt x="312" y="184"/>
                    <a:pt x="312" y="184"/>
                  </a:cubicBezTo>
                  <a:cubicBezTo>
                    <a:pt x="312" y="184"/>
                    <a:pt x="312" y="184"/>
                    <a:pt x="312" y="184"/>
                  </a:cubicBezTo>
                  <a:cubicBezTo>
                    <a:pt x="312" y="185"/>
                    <a:pt x="312" y="185"/>
                    <a:pt x="312" y="185"/>
                  </a:cubicBezTo>
                  <a:cubicBezTo>
                    <a:pt x="311" y="185"/>
                    <a:pt x="311" y="185"/>
                    <a:pt x="311" y="185"/>
                  </a:cubicBezTo>
                  <a:cubicBezTo>
                    <a:pt x="311" y="185"/>
                    <a:pt x="311" y="185"/>
                    <a:pt x="311" y="185"/>
                  </a:cubicBezTo>
                  <a:cubicBezTo>
                    <a:pt x="311" y="185"/>
                    <a:pt x="311" y="185"/>
                    <a:pt x="311" y="185"/>
                  </a:cubicBezTo>
                  <a:cubicBezTo>
                    <a:pt x="311" y="185"/>
                    <a:pt x="311" y="185"/>
                    <a:pt x="311" y="185"/>
                  </a:cubicBezTo>
                  <a:cubicBezTo>
                    <a:pt x="312" y="185"/>
                    <a:pt x="312" y="185"/>
                    <a:pt x="312" y="185"/>
                  </a:cubicBezTo>
                  <a:cubicBezTo>
                    <a:pt x="312" y="186"/>
                    <a:pt x="312" y="186"/>
                    <a:pt x="312" y="186"/>
                  </a:cubicBezTo>
                  <a:cubicBezTo>
                    <a:pt x="312" y="186"/>
                    <a:pt x="312" y="186"/>
                    <a:pt x="312" y="186"/>
                  </a:cubicBezTo>
                  <a:cubicBezTo>
                    <a:pt x="311" y="186"/>
                    <a:pt x="311" y="186"/>
                    <a:pt x="311" y="186"/>
                  </a:cubicBezTo>
                  <a:cubicBezTo>
                    <a:pt x="311" y="186"/>
                    <a:pt x="311" y="186"/>
                    <a:pt x="311" y="186"/>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8"/>
                    <a:pt x="311" y="188"/>
                    <a:pt x="311" y="188"/>
                  </a:cubicBezTo>
                  <a:cubicBezTo>
                    <a:pt x="311" y="188"/>
                    <a:pt x="311" y="188"/>
                    <a:pt x="311" y="188"/>
                  </a:cubicBezTo>
                  <a:cubicBezTo>
                    <a:pt x="311" y="189"/>
                    <a:pt x="311" y="189"/>
                    <a:pt x="311"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09" y="188"/>
                    <a:pt x="309" y="188"/>
                    <a:pt x="309" y="188"/>
                  </a:cubicBezTo>
                  <a:cubicBezTo>
                    <a:pt x="309" y="188"/>
                    <a:pt x="309" y="188"/>
                    <a:pt x="309" y="188"/>
                  </a:cubicBezTo>
                  <a:cubicBezTo>
                    <a:pt x="309" y="188"/>
                    <a:pt x="309" y="188"/>
                    <a:pt x="309" y="188"/>
                  </a:cubicBezTo>
                  <a:cubicBezTo>
                    <a:pt x="309" y="187"/>
                    <a:pt x="309" y="187"/>
                    <a:pt x="309" y="187"/>
                  </a:cubicBezTo>
                  <a:cubicBezTo>
                    <a:pt x="309" y="187"/>
                    <a:pt x="309" y="187"/>
                    <a:pt x="309" y="187"/>
                  </a:cubicBezTo>
                  <a:cubicBezTo>
                    <a:pt x="308" y="188"/>
                    <a:pt x="308" y="188"/>
                    <a:pt x="308" y="188"/>
                  </a:cubicBezTo>
                  <a:cubicBezTo>
                    <a:pt x="308" y="188"/>
                    <a:pt x="308" y="188"/>
                    <a:pt x="308" y="188"/>
                  </a:cubicBezTo>
                  <a:cubicBezTo>
                    <a:pt x="308" y="188"/>
                    <a:pt x="308" y="188"/>
                    <a:pt x="308" y="188"/>
                  </a:cubicBezTo>
                  <a:cubicBezTo>
                    <a:pt x="308" y="188"/>
                    <a:pt x="308" y="188"/>
                    <a:pt x="308" y="188"/>
                  </a:cubicBezTo>
                  <a:cubicBezTo>
                    <a:pt x="308" y="187"/>
                    <a:pt x="308" y="187"/>
                    <a:pt x="308" y="187"/>
                  </a:cubicBezTo>
                  <a:cubicBezTo>
                    <a:pt x="308" y="187"/>
                    <a:pt x="308" y="187"/>
                    <a:pt x="308" y="187"/>
                  </a:cubicBezTo>
                  <a:cubicBezTo>
                    <a:pt x="308" y="187"/>
                    <a:pt x="308" y="187"/>
                    <a:pt x="308" y="187"/>
                  </a:cubicBezTo>
                  <a:cubicBezTo>
                    <a:pt x="308" y="186"/>
                    <a:pt x="308" y="186"/>
                    <a:pt x="308" y="186"/>
                  </a:cubicBezTo>
                  <a:cubicBezTo>
                    <a:pt x="308" y="186"/>
                    <a:pt x="308" y="186"/>
                    <a:pt x="308" y="186"/>
                  </a:cubicBezTo>
                  <a:cubicBezTo>
                    <a:pt x="308" y="186"/>
                    <a:pt x="308" y="186"/>
                    <a:pt x="308" y="186"/>
                  </a:cubicBezTo>
                  <a:cubicBezTo>
                    <a:pt x="308" y="186"/>
                    <a:pt x="308" y="186"/>
                    <a:pt x="308" y="186"/>
                  </a:cubicBezTo>
                  <a:cubicBezTo>
                    <a:pt x="307" y="186"/>
                    <a:pt x="307" y="186"/>
                    <a:pt x="307" y="186"/>
                  </a:cubicBezTo>
                  <a:cubicBezTo>
                    <a:pt x="307" y="187"/>
                    <a:pt x="307" y="187"/>
                    <a:pt x="307" y="187"/>
                  </a:cubicBezTo>
                  <a:cubicBezTo>
                    <a:pt x="307" y="187"/>
                    <a:pt x="307" y="187"/>
                    <a:pt x="307" y="187"/>
                  </a:cubicBezTo>
                  <a:cubicBezTo>
                    <a:pt x="306" y="187"/>
                    <a:pt x="306" y="187"/>
                    <a:pt x="306" y="187"/>
                  </a:cubicBezTo>
                  <a:cubicBezTo>
                    <a:pt x="306" y="187"/>
                    <a:pt x="306" y="187"/>
                    <a:pt x="306" y="187"/>
                  </a:cubicBezTo>
                  <a:cubicBezTo>
                    <a:pt x="306" y="186"/>
                    <a:pt x="306" y="186"/>
                    <a:pt x="306" y="186"/>
                  </a:cubicBezTo>
                  <a:cubicBezTo>
                    <a:pt x="306" y="186"/>
                    <a:pt x="306" y="186"/>
                    <a:pt x="306" y="186"/>
                  </a:cubicBezTo>
                  <a:cubicBezTo>
                    <a:pt x="306" y="185"/>
                    <a:pt x="306" y="185"/>
                    <a:pt x="306"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6" y="185"/>
                    <a:pt x="306" y="185"/>
                    <a:pt x="306" y="185"/>
                  </a:cubicBezTo>
                  <a:cubicBezTo>
                    <a:pt x="306" y="185"/>
                    <a:pt x="306" y="185"/>
                    <a:pt x="306" y="185"/>
                  </a:cubicBezTo>
                  <a:cubicBezTo>
                    <a:pt x="305" y="184"/>
                    <a:pt x="305" y="184"/>
                    <a:pt x="305" y="184"/>
                  </a:cubicBezTo>
                  <a:cubicBezTo>
                    <a:pt x="306" y="184"/>
                    <a:pt x="306" y="184"/>
                    <a:pt x="306" y="184"/>
                  </a:cubicBezTo>
                  <a:cubicBezTo>
                    <a:pt x="306" y="184"/>
                    <a:pt x="306" y="184"/>
                    <a:pt x="306" y="184"/>
                  </a:cubicBezTo>
                  <a:cubicBezTo>
                    <a:pt x="307" y="183"/>
                    <a:pt x="307" y="183"/>
                    <a:pt x="307" y="183"/>
                  </a:cubicBezTo>
                  <a:cubicBezTo>
                    <a:pt x="306" y="183"/>
                    <a:pt x="306" y="183"/>
                    <a:pt x="306" y="183"/>
                  </a:cubicBezTo>
                  <a:cubicBezTo>
                    <a:pt x="306" y="183"/>
                    <a:pt x="306" y="183"/>
                    <a:pt x="306" y="183"/>
                  </a:cubicBezTo>
                  <a:cubicBezTo>
                    <a:pt x="306" y="183"/>
                    <a:pt x="306" y="183"/>
                    <a:pt x="306" y="183"/>
                  </a:cubicBezTo>
                  <a:cubicBezTo>
                    <a:pt x="305" y="183"/>
                    <a:pt x="305" y="183"/>
                    <a:pt x="305" y="183"/>
                  </a:cubicBezTo>
                  <a:cubicBezTo>
                    <a:pt x="306" y="183"/>
                    <a:pt x="306" y="183"/>
                    <a:pt x="306" y="183"/>
                  </a:cubicBezTo>
                  <a:cubicBezTo>
                    <a:pt x="306" y="182"/>
                    <a:pt x="306" y="182"/>
                    <a:pt x="306" y="182"/>
                  </a:cubicBezTo>
                  <a:cubicBezTo>
                    <a:pt x="307" y="182"/>
                    <a:pt x="307" y="182"/>
                    <a:pt x="307" y="182"/>
                  </a:cubicBezTo>
                  <a:cubicBezTo>
                    <a:pt x="307" y="182"/>
                    <a:pt x="307" y="182"/>
                    <a:pt x="307" y="182"/>
                  </a:cubicBezTo>
                  <a:cubicBezTo>
                    <a:pt x="306" y="182"/>
                    <a:pt x="306" y="182"/>
                    <a:pt x="306" y="182"/>
                  </a:cubicBezTo>
                  <a:cubicBezTo>
                    <a:pt x="305" y="182"/>
                    <a:pt x="305" y="182"/>
                    <a:pt x="305" y="182"/>
                  </a:cubicBezTo>
                  <a:cubicBezTo>
                    <a:pt x="305" y="182"/>
                    <a:pt x="305" y="182"/>
                    <a:pt x="305" y="182"/>
                  </a:cubicBezTo>
                  <a:cubicBezTo>
                    <a:pt x="305" y="182"/>
                    <a:pt x="305" y="182"/>
                    <a:pt x="305" y="182"/>
                  </a:cubicBezTo>
                  <a:cubicBezTo>
                    <a:pt x="306" y="181"/>
                    <a:pt x="306" y="181"/>
                    <a:pt x="306" y="181"/>
                  </a:cubicBezTo>
                  <a:cubicBezTo>
                    <a:pt x="306" y="181"/>
                    <a:pt x="306" y="181"/>
                    <a:pt x="306" y="181"/>
                  </a:cubicBezTo>
                  <a:cubicBezTo>
                    <a:pt x="307" y="181"/>
                    <a:pt x="307" y="181"/>
                    <a:pt x="307" y="181"/>
                  </a:cubicBezTo>
                  <a:cubicBezTo>
                    <a:pt x="308" y="180"/>
                    <a:pt x="308" y="180"/>
                    <a:pt x="308" y="180"/>
                  </a:cubicBezTo>
                  <a:cubicBezTo>
                    <a:pt x="308" y="180"/>
                    <a:pt x="308" y="180"/>
                    <a:pt x="308" y="180"/>
                  </a:cubicBezTo>
                  <a:cubicBezTo>
                    <a:pt x="309" y="179"/>
                    <a:pt x="309" y="179"/>
                    <a:pt x="309" y="179"/>
                  </a:cubicBezTo>
                  <a:cubicBezTo>
                    <a:pt x="309" y="179"/>
                    <a:pt x="309" y="179"/>
                    <a:pt x="309" y="179"/>
                  </a:cubicBezTo>
                  <a:cubicBezTo>
                    <a:pt x="310" y="178"/>
                    <a:pt x="310" y="178"/>
                    <a:pt x="310" y="178"/>
                  </a:cubicBezTo>
                  <a:cubicBezTo>
                    <a:pt x="310" y="178"/>
                    <a:pt x="310" y="178"/>
                    <a:pt x="310" y="178"/>
                  </a:cubicBezTo>
                  <a:cubicBezTo>
                    <a:pt x="309" y="178"/>
                    <a:pt x="309" y="178"/>
                    <a:pt x="309" y="178"/>
                  </a:cubicBezTo>
                  <a:cubicBezTo>
                    <a:pt x="309" y="179"/>
                    <a:pt x="309" y="179"/>
                    <a:pt x="309" y="179"/>
                  </a:cubicBezTo>
                  <a:cubicBezTo>
                    <a:pt x="308" y="179"/>
                    <a:pt x="308" y="179"/>
                    <a:pt x="308" y="179"/>
                  </a:cubicBezTo>
                  <a:cubicBezTo>
                    <a:pt x="308" y="180"/>
                    <a:pt x="308" y="180"/>
                    <a:pt x="308" y="180"/>
                  </a:cubicBezTo>
                  <a:cubicBezTo>
                    <a:pt x="307" y="180"/>
                    <a:pt x="307" y="180"/>
                    <a:pt x="307" y="180"/>
                  </a:cubicBezTo>
                  <a:cubicBezTo>
                    <a:pt x="306" y="180"/>
                    <a:pt x="306" y="180"/>
                    <a:pt x="306" y="180"/>
                  </a:cubicBezTo>
                  <a:cubicBezTo>
                    <a:pt x="305" y="181"/>
                    <a:pt x="305" y="181"/>
                    <a:pt x="305" y="181"/>
                  </a:cubicBezTo>
                  <a:cubicBezTo>
                    <a:pt x="304" y="181"/>
                    <a:pt x="304" y="181"/>
                    <a:pt x="304" y="181"/>
                  </a:cubicBezTo>
                  <a:cubicBezTo>
                    <a:pt x="304" y="181"/>
                    <a:pt x="304" y="181"/>
                    <a:pt x="304" y="181"/>
                  </a:cubicBezTo>
                  <a:cubicBezTo>
                    <a:pt x="304" y="180"/>
                    <a:pt x="304" y="180"/>
                    <a:pt x="304" y="180"/>
                  </a:cubicBezTo>
                  <a:cubicBezTo>
                    <a:pt x="305" y="179"/>
                    <a:pt x="305" y="179"/>
                    <a:pt x="305" y="179"/>
                  </a:cubicBezTo>
                  <a:cubicBezTo>
                    <a:pt x="306" y="179"/>
                    <a:pt x="306" y="179"/>
                    <a:pt x="306" y="179"/>
                  </a:cubicBezTo>
                  <a:cubicBezTo>
                    <a:pt x="306" y="178"/>
                    <a:pt x="306" y="178"/>
                    <a:pt x="306" y="178"/>
                  </a:cubicBezTo>
                  <a:cubicBezTo>
                    <a:pt x="306" y="178"/>
                    <a:pt x="306" y="178"/>
                    <a:pt x="306" y="178"/>
                  </a:cubicBezTo>
                  <a:cubicBezTo>
                    <a:pt x="306" y="178"/>
                    <a:pt x="306" y="178"/>
                    <a:pt x="306" y="178"/>
                  </a:cubicBezTo>
                  <a:cubicBezTo>
                    <a:pt x="306" y="178"/>
                    <a:pt x="306" y="178"/>
                    <a:pt x="306" y="178"/>
                  </a:cubicBezTo>
                  <a:cubicBezTo>
                    <a:pt x="304" y="179"/>
                    <a:pt x="304" y="179"/>
                    <a:pt x="304" y="179"/>
                  </a:cubicBezTo>
                  <a:cubicBezTo>
                    <a:pt x="303" y="180"/>
                    <a:pt x="303" y="180"/>
                    <a:pt x="303" y="180"/>
                  </a:cubicBezTo>
                  <a:cubicBezTo>
                    <a:pt x="303" y="179"/>
                    <a:pt x="303" y="179"/>
                    <a:pt x="303" y="179"/>
                  </a:cubicBezTo>
                  <a:cubicBezTo>
                    <a:pt x="303" y="179"/>
                    <a:pt x="303" y="179"/>
                    <a:pt x="303" y="179"/>
                  </a:cubicBezTo>
                  <a:cubicBezTo>
                    <a:pt x="303" y="179"/>
                    <a:pt x="303" y="179"/>
                    <a:pt x="303" y="179"/>
                  </a:cubicBezTo>
                  <a:cubicBezTo>
                    <a:pt x="303" y="178"/>
                    <a:pt x="303" y="178"/>
                    <a:pt x="303" y="178"/>
                  </a:cubicBezTo>
                  <a:cubicBezTo>
                    <a:pt x="302" y="178"/>
                    <a:pt x="302" y="178"/>
                    <a:pt x="302" y="178"/>
                  </a:cubicBezTo>
                  <a:cubicBezTo>
                    <a:pt x="302" y="178"/>
                    <a:pt x="302" y="178"/>
                    <a:pt x="302" y="178"/>
                  </a:cubicBezTo>
                  <a:cubicBezTo>
                    <a:pt x="302" y="178"/>
                    <a:pt x="302" y="178"/>
                    <a:pt x="302" y="178"/>
                  </a:cubicBezTo>
                  <a:cubicBezTo>
                    <a:pt x="302" y="178"/>
                    <a:pt x="302" y="178"/>
                    <a:pt x="302" y="178"/>
                  </a:cubicBezTo>
                  <a:cubicBezTo>
                    <a:pt x="302" y="177"/>
                    <a:pt x="302" y="177"/>
                    <a:pt x="302" y="177"/>
                  </a:cubicBezTo>
                  <a:cubicBezTo>
                    <a:pt x="302" y="177"/>
                    <a:pt x="302" y="177"/>
                    <a:pt x="302" y="177"/>
                  </a:cubicBezTo>
                  <a:cubicBezTo>
                    <a:pt x="302" y="177"/>
                    <a:pt x="302" y="177"/>
                    <a:pt x="302" y="177"/>
                  </a:cubicBezTo>
                  <a:cubicBezTo>
                    <a:pt x="302" y="177"/>
                    <a:pt x="302" y="177"/>
                    <a:pt x="302" y="177"/>
                  </a:cubicBezTo>
                  <a:cubicBezTo>
                    <a:pt x="302" y="176"/>
                    <a:pt x="302" y="176"/>
                    <a:pt x="302" y="176"/>
                  </a:cubicBezTo>
                  <a:cubicBezTo>
                    <a:pt x="302" y="176"/>
                    <a:pt x="302" y="176"/>
                    <a:pt x="302" y="176"/>
                  </a:cubicBezTo>
                  <a:cubicBezTo>
                    <a:pt x="302" y="176"/>
                    <a:pt x="302" y="176"/>
                    <a:pt x="302" y="176"/>
                  </a:cubicBezTo>
                  <a:cubicBezTo>
                    <a:pt x="302" y="175"/>
                    <a:pt x="302" y="175"/>
                    <a:pt x="302" y="175"/>
                  </a:cubicBezTo>
                  <a:cubicBezTo>
                    <a:pt x="301" y="175"/>
                    <a:pt x="301" y="175"/>
                    <a:pt x="301" y="175"/>
                  </a:cubicBezTo>
                  <a:cubicBezTo>
                    <a:pt x="301" y="175"/>
                    <a:pt x="301" y="175"/>
                    <a:pt x="301" y="175"/>
                  </a:cubicBezTo>
                  <a:cubicBezTo>
                    <a:pt x="301" y="176"/>
                    <a:pt x="301" y="176"/>
                    <a:pt x="301" y="176"/>
                  </a:cubicBezTo>
                  <a:cubicBezTo>
                    <a:pt x="301" y="176"/>
                    <a:pt x="301" y="176"/>
                    <a:pt x="301" y="176"/>
                  </a:cubicBezTo>
                  <a:cubicBezTo>
                    <a:pt x="301" y="176"/>
                    <a:pt x="301" y="176"/>
                    <a:pt x="301" y="176"/>
                  </a:cubicBezTo>
                  <a:cubicBezTo>
                    <a:pt x="300" y="176"/>
                    <a:pt x="300" y="176"/>
                    <a:pt x="300" y="176"/>
                  </a:cubicBezTo>
                  <a:cubicBezTo>
                    <a:pt x="300" y="175"/>
                    <a:pt x="300" y="175"/>
                    <a:pt x="300" y="175"/>
                  </a:cubicBezTo>
                  <a:cubicBezTo>
                    <a:pt x="299" y="175"/>
                    <a:pt x="299" y="175"/>
                    <a:pt x="299" y="175"/>
                  </a:cubicBezTo>
                  <a:cubicBezTo>
                    <a:pt x="300" y="176"/>
                    <a:pt x="300" y="176"/>
                    <a:pt x="300" y="176"/>
                  </a:cubicBezTo>
                  <a:cubicBezTo>
                    <a:pt x="300" y="177"/>
                    <a:pt x="300" y="177"/>
                    <a:pt x="300" y="177"/>
                  </a:cubicBezTo>
                  <a:cubicBezTo>
                    <a:pt x="300" y="177"/>
                    <a:pt x="300" y="177"/>
                    <a:pt x="300" y="177"/>
                  </a:cubicBezTo>
                  <a:cubicBezTo>
                    <a:pt x="300" y="177"/>
                    <a:pt x="300" y="177"/>
                    <a:pt x="300" y="177"/>
                  </a:cubicBezTo>
                  <a:cubicBezTo>
                    <a:pt x="300" y="177"/>
                    <a:pt x="300" y="177"/>
                    <a:pt x="300" y="177"/>
                  </a:cubicBezTo>
                  <a:cubicBezTo>
                    <a:pt x="300" y="178"/>
                    <a:pt x="300" y="178"/>
                    <a:pt x="300" y="178"/>
                  </a:cubicBezTo>
                  <a:cubicBezTo>
                    <a:pt x="299" y="178"/>
                    <a:pt x="299" y="178"/>
                    <a:pt x="299" y="178"/>
                  </a:cubicBezTo>
                  <a:cubicBezTo>
                    <a:pt x="299" y="177"/>
                    <a:pt x="299" y="177"/>
                    <a:pt x="299" y="177"/>
                  </a:cubicBezTo>
                  <a:cubicBezTo>
                    <a:pt x="299" y="177"/>
                    <a:pt x="299" y="177"/>
                    <a:pt x="299" y="177"/>
                  </a:cubicBezTo>
                  <a:cubicBezTo>
                    <a:pt x="298" y="176"/>
                    <a:pt x="298" y="176"/>
                    <a:pt x="298" y="176"/>
                  </a:cubicBezTo>
                  <a:cubicBezTo>
                    <a:pt x="298" y="177"/>
                    <a:pt x="298" y="177"/>
                    <a:pt x="298" y="177"/>
                  </a:cubicBezTo>
                  <a:cubicBezTo>
                    <a:pt x="298" y="177"/>
                    <a:pt x="298" y="177"/>
                    <a:pt x="298" y="177"/>
                  </a:cubicBezTo>
                  <a:cubicBezTo>
                    <a:pt x="298" y="177"/>
                    <a:pt x="298" y="177"/>
                    <a:pt x="298" y="177"/>
                  </a:cubicBezTo>
                  <a:cubicBezTo>
                    <a:pt x="298" y="178"/>
                    <a:pt x="298" y="178"/>
                    <a:pt x="298" y="178"/>
                  </a:cubicBezTo>
                  <a:cubicBezTo>
                    <a:pt x="299" y="178"/>
                    <a:pt x="299" y="178"/>
                    <a:pt x="299" y="178"/>
                  </a:cubicBezTo>
                  <a:cubicBezTo>
                    <a:pt x="299" y="179"/>
                    <a:pt x="299" y="179"/>
                    <a:pt x="299" y="179"/>
                  </a:cubicBezTo>
                  <a:cubicBezTo>
                    <a:pt x="300" y="179"/>
                    <a:pt x="300" y="179"/>
                    <a:pt x="300" y="179"/>
                  </a:cubicBezTo>
                  <a:cubicBezTo>
                    <a:pt x="299" y="180"/>
                    <a:pt x="299" y="180"/>
                    <a:pt x="299" y="180"/>
                  </a:cubicBezTo>
                  <a:cubicBezTo>
                    <a:pt x="300" y="180"/>
                    <a:pt x="300" y="180"/>
                    <a:pt x="300" y="180"/>
                  </a:cubicBezTo>
                  <a:cubicBezTo>
                    <a:pt x="300" y="180"/>
                    <a:pt x="300" y="180"/>
                    <a:pt x="300" y="180"/>
                  </a:cubicBezTo>
                  <a:cubicBezTo>
                    <a:pt x="299" y="181"/>
                    <a:pt x="299" y="181"/>
                    <a:pt x="299" y="181"/>
                  </a:cubicBezTo>
                  <a:cubicBezTo>
                    <a:pt x="298" y="180"/>
                    <a:pt x="298" y="180"/>
                    <a:pt x="298" y="180"/>
                  </a:cubicBezTo>
                  <a:cubicBezTo>
                    <a:pt x="298" y="180"/>
                    <a:pt x="298" y="180"/>
                    <a:pt x="298" y="180"/>
                  </a:cubicBezTo>
                  <a:cubicBezTo>
                    <a:pt x="298" y="181"/>
                    <a:pt x="298" y="181"/>
                    <a:pt x="298" y="181"/>
                  </a:cubicBezTo>
                  <a:cubicBezTo>
                    <a:pt x="297" y="181"/>
                    <a:pt x="297" y="181"/>
                    <a:pt x="297" y="181"/>
                  </a:cubicBezTo>
                  <a:cubicBezTo>
                    <a:pt x="297" y="180"/>
                    <a:pt x="297" y="180"/>
                    <a:pt x="297" y="180"/>
                  </a:cubicBezTo>
                  <a:cubicBezTo>
                    <a:pt x="297" y="179"/>
                    <a:pt x="297" y="179"/>
                    <a:pt x="297" y="179"/>
                  </a:cubicBezTo>
                  <a:cubicBezTo>
                    <a:pt x="297" y="179"/>
                    <a:pt x="297" y="179"/>
                    <a:pt x="297" y="179"/>
                  </a:cubicBezTo>
                  <a:cubicBezTo>
                    <a:pt x="297" y="178"/>
                    <a:pt x="297" y="178"/>
                    <a:pt x="297" y="178"/>
                  </a:cubicBezTo>
                  <a:cubicBezTo>
                    <a:pt x="296" y="178"/>
                    <a:pt x="296" y="178"/>
                    <a:pt x="296" y="178"/>
                  </a:cubicBezTo>
                  <a:cubicBezTo>
                    <a:pt x="295" y="178"/>
                    <a:pt x="295" y="178"/>
                    <a:pt x="295" y="178"/>
                  </a:cubicBezTo>
                  <a:cubicBezTo>
                    <a:pt x="295" y="178"/>
                    <a:pt x="295" y="178"/>
                    <a:pt x="295" y="178"/>
                  </a:cubicBezTo>
                  <a:cubicBezTo>
                    <a:pt x="295" y="177"/>
                    <a:pt x="295" y="177"/>
                    <a:pt x="295" y="177"/>
                  </a:cubicBezTo>
                  <a:cubicBezTo>
                    <a:pt x="294" y="177"/>
                    <a:pt x="294" y="177"/>
                    <a:pt x="294" y="177"/>
                  </a:cubicBezTo>
                  <a:cubicBezTo>
                    <a:pt x="294" y="177"/>
                    <a:pt x="294" y="177"/>
                    <a:pt x="294" y="177"/>
                  </a:cubicBezTo>
                  <a:cubicBezTo>
                    <a:pt x="293" y="177"/>
                    <a:pt x="293" y="177"/>
                    <a:pt x="293" y="177"/>
                  </a:cubicBezTo>
                  <a:cubicBezTo>
                    <a:pt x="293" y="178"/>
                    <a:pt x="293" y="178"/>
                    <a:pt x="293" y="178"/>
                  </a:cubicBezTo>
                  <a:cubicBezTo>
                    <a:pt x="294" y="178"/>
                    <a:pt x="294" y="178"/>
                    <a:pt x="294" y="178"/>
                  </a:cubicBezTo>
                  <a:cubicBezTo>
                    <a:pt x="295" y="178"/>
                    <a:pt x="295" y="178"/>
                    <a:pt x="295" y="178"/>
                  </a:cubicBezTo>
                  <a:cubicBezTo>
                    <a:pt x="296" y="178"/>
                    <a:pt x="296" y="178"/>
                    <a:pt x="296" y="178"/>
                  </a:cubicBezTo>
                  <a:cubicBezTo>
                    <a:pt x="296" y="179"/>
                    <a:pt x="296" y="179"/>
                    <a:pt x="296" y="179"/>
                  </a:cubicBezTo>
                  <a:cubicBezTo>
                    <a:pt x="295" y="180"/>
                    <a:pt x="295" y="180"/>
                    <a:pt x="295" y="180"/>
                  </a:cubicBezTo>
                  <a:cubicBezTo>
                    <a:pt x="295" y="180"/>
                    <a:pt x="295" y="180"/>
                    <a:pt x="295" y="180"/>
                  </a:cubicBezTo>
                  <a:cubicBezTo>
                    <a:pt x="296" y="180"/>
                    <a:pt x="296" y="180"/>
                    <a:pt x="296" y="180"/>
                  </a:cubicBezTo>
                  <a:cubicBezTo>
                    <a:pt x="296" y="180"/>
                    <a:pt x="296" y="180"/>
                    <a:pt x="296" y="180"/>
                  </a:cubicBezTo>
                  <a:cubicBezTo>
                    <a:pt x="296" y="181"/>
                    <a:pt x="296" y="181"/>
                    <a:pt x="296" y="181"/>
                  </a:cubicBezTo>
                  <a:cubicBezTo>
                    <a:pt x="296" y="181"/>
                    <a:pt x="296" y="181"/>
                    <a:pt x="296" y="181"/>
                  </a:cubicBezTo>
                  <a:cubicBezTo>
                    <a:pt x="297" y="181"/>
                    <a:pt x="297" y="181"/>
                    <a:pt x="297" y="181"/>
                  </a:cubicBezTo>
                  <a:cubicBezTo>
                    <a:pt x="297" y="181"/>
                    <a:pt x="297" y="181"/>
                    <a:pt x="297" y="181"/>
                  </a:cubicBezTo>
                  <a:cubicBezTo>
                    <a:pt x="296" y="182"/>
                    <a:pt x="296" y="182"/>
                    <a:pt x="296" y="182"/>
                  </a:cubicBezTo>
                  <a:cubicBezTo>
                    <a:pt x="295" y="183"/>
                    <a:pt x="295" y="183"/>
                    <a:pt x="295" y="183"/>
                  </a:cubicBezTo>
                  <a:cubicBezTo>
                    <a:pt x="294" y="184"/>
                    <a:pt x="294" y="184"/>
                    <a:pt x="294" y="184"/>
                  </a:cubicBezTo>
                  <a:cubicBezTo>
                    <a:pt x="296" y="183"/>
                    <a:pt x="296" y="183"/>
                    <a:pt x="296" y="183"/>
                  </a:cubicBezTo>
                  <a:cubicBezTo>
                    <a:pt x="296" y="183"/>
                    <a:pt x="296" y="183"/>
                    <a:pt x="296" y="183"/>
                  </a:cubicBezTo>
                  <a:cubicBezTo>
                    <a:pt x="297" y="182"/>
                    <a:pt x="297" y="182"/>
                    <a:pt x="297" y="182"/>
                  </a:cubicBezTo>
                  <a:cubicBezTo>
                    <a:pt x="298" y="182"/>
                    <a:pt x="298" y="182"/>
                    <a:pt x="298" y="182"/>
                  </a:cubicBezTo>
                  <a:cubicBezTo>
                    <a:pt x="298" y="183"/>
                    <a:pt x="298" y="183"/>
                    <a:pt x="298" y="183"/>
                  </a:cubicBezTo>
                  <a:cubicBezTo>
                    <a:pt x="298" y="183"/>
                    <a:pt x="298" y="183"/>
                    <a:pt x="298" y="183"/>
                  </a:cubicBezTo>
                  <a:cubicBezTo>
                    <a:pt x="297" y="183"/>
                    <a:pt x="297" y="183"/>
                    <a:pt x="297" y="183"/>
                  </a:cubicBezTo>
                  <a:cubicBezTo>
                    <a:pt x="297" y="184"/>
                    <a:pt x="297" y="184"/>
                    <a:pt x="297" y="184"/>
                  </a:cubicBezTo>
                  <a:cubicBezTo>
                    <a:pt x="297" y="184"/>
                    <a:pt x="297" y="184"/>
                    <a:pt x="297" y="184"/>
                  </a:cubicBezTo>
                  <a:cubicBezTo>
                    <a:pt x="298" y="184"/>
                    <a:pt x="298" y="184"/>
                    <a:pt x="298" y="184"/>
                  </a:cubicBezTo>
                  <a:cubicBezTo>
                    <a:pt x="299" y="185"/>
                    <a:pt x="299" y="185"/>
                    <a:pt x="299" y="185"/>
                  </a:cubicBezTo>
                  <a:cubicBezTo>
                    <a:pt x="298" y="185"/>
                    <a:pt x="298" y="185"/>
                    <a:pt x="298" y="185"/>
                  </a:cubicBezTo>
                  <a:cubicBezTo>
                    <a:pt x="297" y="185"/>
                    <a:pt x="297" y="185"/>
                    <a:pt x="297" y="185"/>
                  </a:cubicBezTo>
                  <a:cubicBezTo>
                    <a:pt x="297" y="185"/>
                    <a:pt x="297" y="185"/>
                    <a:pt x="297" y="185"/>
                  </a:cubicBezTo>
                  <a:cubicBezTo>
                    <a:pt x="298" y="185"/>
                    <a:pt x="298" y="185"/>
                    <a:pt x="298" y="185"/>
                  </a:cubicBezTo>
                  <a:cubicBezTo>
                    <a:pt x="298" y="186"/>
                    <a:pt x="298" y="186"/>
                    <a:pt x="298" y="186"/>
                  </a:cubicBezTo>
                  <a:cubicBezTo>
                    <a:pt x="298" y="186"/>
                    <a:pt x="298" y="186"/>
                    <a:pt x="298" y="186"/>
                  </a:cubicBezTo>
                  <a:cubicBezTo>
                    <a:pt x="298" y="186"/>
                    <a:pt x="298" y="186"/>
                    <a:pt x="298" y="186"/>
                  </a:cubicBezTo>
                  <a:cubicBezTo>
                    <a:pt x="298" y="186"/>
                    <a:pt x="298" y="186"/>
                    <a:pt x="298" y="186"/>
                  </a:cubicBezTo>
                  <a:cubicBezTo>
                    <a:pt x="298" y="187"/>
                    <a:pt x="298" y="187"/>
                    <a:pt x="298" y="187"/>
                  </a:cubicBezTo>
                  <a:cubicBezTo>
                    <a:pt x="298" y="187"/>
                    <a:pt x="298" y="187"/>
                    <a:pt x="298" y="187"/>
                  </a:cubicBezTo>
                  <a:cubicBezTo>
                    <a:pt x="298" y="187"/>
                    <a:pt x="298" y="187"/>
                    <a:pt x="298" y="187"/>
                  </a:cubicBezTo>
                  <a:cubicBezTo>
                    <a:pt x="298" y="188"/>
                    <a:pt x="298" y="188"/>
                    <a:pt x="298" y="188"/>
                  </a:cubicBezTo>
                  <a:cubicBezTo>
                    <a:pt x="299" y="189"/>
                    <a:pt x="299" y="189"/>
                    <a:pt x="299" y="189"/>
                  </a:cubicBezTo>
                  <a:cubicBezTo>
                    <a:pt x="299" y="188"/>
                    <a:pt x="299" y="188"/>
                    <a:pt x="299" y="188"/>
                  </a:cubicBezTo>
                  <a:cubicBezTo>
                    <a:pt x="299" y="187"/>
                    <a:pt x="299" y="187"/>
                    <a:pt x="299" y="187"/>
                  </a:cubicBezTo>
                  <a:cubicBezTo>
                    <a:pt x="299" y="187"/>
                    <a:pt x="299" y="187"/>
                    <a:pt x="299" y="187"/>
                  </a:cubicBezTo>
                  <a:cubicBezTo>
                    <a:pt x="300" y="188"/>
                    <a:pt x="300" y="188"/>
                    <a:pt x="300" y="188"/>
                  </a:cubicBezTo>
                  <a:cubicBezTo>
                    <a:pt x="300" y="188"/>
                    <a:pt x="300" y="188"/>
                    <a:pt x="300" y="188"/>
                  </a:cubicBezTo>
                  <a:cubicBezTo>
                    <a:pt x="300" y="189"/>
                    <a:pt x="300" y="189"/>
                    <a:pt x="300" y="189"/>
                  </a:cubicBezTo>
                  <a:cubicBezTo>
                    <a:pt x="300" y="189"/>
                    <a:pt x="300" y="189"/>
                    <a:pt x="300" y="189"/>
                  </a:cubicBezTo>
                  <a:cubicBezTo>
                    <a:pt x="300" y="189"/>
                    <a:pt x="300" y="189"/>
                    <a:pt x="300" y="189"/>
                  </a:cubicBezTo>
                  <a:cubicBezTo>
                    <a:pt x="300" y="190"/>
                    <a:pt x="300" y="190"/>
                    <a:pt x="300" y="190"/>
                  </a:cubicBezTo>
                  <a:cubicBezTo>
                    <a:pt x="301" y="190"/>
                    <a:pt x="301" y="190"/>
                    <a:pt x="301" y="190"/>
                  </a:cubicBezTo>
                  <a:cubicBezTo>
                    <a:pt x="301" y="189"/>
                    <a:pt x="301" y="189"/>
                    <a:pt x="301" y="189"/>
                  </a:cubicBezTo>
                  <a:cubicBezTo>
                    <a:pt x="301" y="190"/>
                    <a:pt x="301" y="190"/>
                    <a:pt x="301" y="190"/>
                  </a:cubicBezTo>
                  <a:cubicBezTo>
                    <a:pt x="301" y="189"/>
                    <a:pt x="301" y="189"/>
                    <a:pt x="301" y="189"/>
                  </a:cubicBezTo>
                  <a:cubicBezTo>
                    <a:pt x="301" y="189"/>
                    <a:pt x="301" y="189"/>
                    <a:pt x="301" y="189"/>
                  </a:cubicBezTo>
                  <a:cubicBezTo>
                    <a:pt x="302" y="189"/>
                    <a:pt x="302" y="189"/>
                    <a:pt x="302" y="189"/>
                  </a:cubicBezTo>
                  <a:cubicBezTo>
                    <a:pt x="302" y="190"/>
                    <a:pt x="302" y="190"/>
                    <a:pt x="302" y="190"/>
                  </a:cubicBezTo>
                  <a:cubicBezTo>
                    <a:pt x="302" y="190"/>
                    <a:pt x="302" y="190"/>
                    <a:pt x="302" y="190"/>
                  </a:cubicBezTo>
                  <a:cubicBezTo>
                    <a:pt x="302" y="191"/>
                    <a:pt x="302" y="191"/>
                    <a:pt x="302" y="191"/>
                  </a:cubicBezTo>
                  <a:cubicBezTo>
                    <a:pt x="301" y="191"/>
                    <a:pt x="301" y="191"/>
                    <a:pt x="301" y="191"/>
                  </a:cubicBezTo>
                  <a:cubicBezTo>
                    <a:pt x="301" y="191"/>
                    <a:pt x="301" y="191"/>
                    <a:pt x="301" y="191"/>
                  </a:cubicBezTo>
                  <a:cubicBezTo>
                    <a:pt x="302" y="192"/>
                    <a:pt x="302" y="192"/>
                    <a:pt x="302" y="192"/>
                  </a:cubicBezTo>
                  <a:cubicBezTo>
                    <a:pt x="303" y="192"/>
                    <a:pt x="303" y="192"/>
                    <a:pt x="303" y="192"/>
                  </a:cubicBezTo>
                  <a:cubicBezTo>
                    <a:pt x="303" y="191"/>
                    <a:pt x="303" y="191"/>
                    <a:pt x="303" y="191"/>
                  </a:cubicBezTo>
                  <a:cubicBezTo>
                    <a:pt x="304" y="192"/>
                    <a:pt x="304" y="192"/>
                    <a:pt x="304" y="192"/>
                  </a:cubicBezTo>
                  <a:cubicBezTo>
                    <a:pt x="303" y="192"/>
                    <a:pt x="303" y="192"/>
                    <a:pt x="303" y="192"/>
                  </a:cubicBezTo>
                  <a:cubicBezTo>
                    <a:pt x="303" y="192"/>
                    <a:pt x="303" y="192"/>
                    <a:pt x="303" y="192"/>
                  </a:cubicBezTo>
                  <a:cubicBezTo>
                    <a:pt x="302" y="193"/>
                    <a:pt x="302" y="193"/>
                    <a:pt x="302" y="193"/>
                  </a:cubicBezTo>
                  <a:cubicBezTo>
                    <a:pt x="302" y="193"/>
                    <a:pt x="302" y="193"/>
                    <a:pt x="302" y="193"/>
                  </a:cubicBezTo>
                  <a:cubicBezTo>
                    <a:pt x="303" y="194"/>
                    <a:pt x="303" y="194"/>
                    <a:pt x="303" y="194"/>
                  </a:cubicBezTo>
                  <a:cubicBezTo>
                    <a:pt x="303" y="195"/>
                    <a:pt x="303" y="195"/>
                    <a:pt x="303" y="195"/>
                  </a:cubicBezTo>
                  <a:cubicBezTo>
                    <a:pt x="303" y="195"/>
                    <a:pt x="303" y="195"/>
                    <a:pt x="303" y="195"/>
                  </a:cubicBezTo>
                  <a:cubicBezTo>
                    <a:pt x="303" y="196"/>
                    <a:pt x="303" y="196"/>
                    <a:pt x="303" y="196"/>
                  </a:cubicBezTo>
                  <a:cubicBezTo>
                    <a:pt x="304" y="197"/>
                    <a:pt x="304" y="197"/>
                    <a:pt x="304" y="197"/>
                  </a:cubicBezTo>
                  <a:cubicBezTo>
                    <a:pt x="304" y="197"/>
                    <a:pt x="304" y="197"/>
                    <a:pt x="304" y="197"/>
                  </a:cubicBezTo>
                  <a:cubicBezTo>
                    <a:pt x="304" y="198"/>
                    <a:pt x="304" y="198"/>
                    <a:pt x="304" y="198"/>
                  </a:cubicBezTo>
                  <a:cubicBezTo>
                    <a:pt x="304" y="199"/>
                    <a:pt x="304" y="199"/>
                    <a:pt x="304" y="199"/>
                  </a:cubicBezTo>
                  <a:cubicBezTo>
                    <a:pt x="303" y="199"/>
                    <a:pt x="303" y="199"/>
                    <a:pt x="303" y="199"/>
                  </a:cubicBezTo>
                  <a:cubicBezTo>
                    <a:pt x="304" y="200"/>
                    <a:pt x="304" y="200"/>
                    <a:pt x="304" y="200"/>
                  </a:cubicBezTo>
                  <a:cubicBezTo>
                    <a:pt x="303" y="201"/>
                    <a:pt x="303" y="201"/>
                    <a:pt x="303" y="201"/>
                  </a:cubicBezTo>
                  <a:cubicBezTo>
                    <a:pt x="302" y="199"/>
                    <a:pt x="302" y="199"/>
                    <a:pt x="302" y="199"/>
                  </a:cubicBezTo>
                  <a:cubicBezTo>
                    <a:pt x="302" y="199"/>
                    <a:pt x="302" y="199"/>
                    <a:pt x="302" y="199"/>
                  </a:cubicBezTo>
                  <a:cubicBezTo>
                    <a:pt x="302" y="198"/>
                    <a:pt x="302" y="198"/>
                    <a:pt x="302" y="198"/>
                  </a:cubicBezTo>
                  <a:cubicBezTo>
                    <a:pt x="302" y="197"/>
                    <a:pt x="302" y="197"/>
                    <a:pt x="302" y="197"/>
                  </a:cubicBezTo>
                  <a:cubicBezTo>
                    <a:pt x="302" y="198"/>
                    <a:pt x="302" y="198"/>
                    <a:pt x="302" y="198"/>
                  </a:cubicBezTo>
                  <a:cubicBezTo>
                    <a:pt x="302" y="199"/>
                    <a:pt x="302" y="199"/>
                    <a:pt x="302" y="199"/>
                  </a:cubicBezTo>
                  <a:cubicBezTo>
                    <a:pt x="302" y="200"/>
                    <a:pt x="302" y="200"/>
                    <a:pt x="302" y="200"/>
                  </a:cubicBezTo>
                  <a:cubicBezTo>
                    <a:pt x="302" y="201"/>
                    <a:pt x="302" y="201"/>
                    <a:pt x="302" y="201"/>
                  </a:cubicBezTo>
                  <a:cubicBezTo>
                    <a:pt x="302" y="202"/>
                    <a:pt x="302" y="202"/>
                    <a:pt x="302" y="202"/>
                  </a:cubicBezTo>
                  <a:cubicBezTo>
                    <a:pt x="302" y="203"/>
                    <a:pt x="302" y="203"/>
                    <a:pt x="302" y="203"/>
                  </a:cubicBezTo>
                  <a:cubicBezTo>
                    <a:pt x="302" y="203"/>
                    <a:pt x="302" y="203"/>
                    <a:pt x="302" y="203"/>
                  </a:cubicBezTo>
                  <a:cubicBezTo>
                    <a:pt x="301" y="203"/>
                    <a:pt x="301" y="203"/>
                    <a:pt x="301" y="203"/>
                  </a:cubicBezTo>
                  <a:cubicBezTo>
                    <a:pt x="301" y="202"/>
                    <a:pt x="301" y="202"/>
                    <a:pt x="301" y="202"/>
                  </a:cubicBezTo>
                  <a:cubicBezTo>
                    <a:pt x="300" y="202"/>
                    <a:pt x="300" y="202"/>
                    <a:pt x="300" y="202"/>
                  </a:cubicBezTo>
                  <a:cubicBezTo>
                    <a:pt x="301" y="204"/>
                    <a:pt x="301" y="204"/>
                    <a:pt x="301" y="204"/>
                  </a:cubicBezTo>
                  <a:cubicBezTo>
                    <a:pt x="300" y="205"/>
                    <a:pt x="300" y="205"/>
                    <a:pt x="300" y="205"/>
                  </a:cubicBezTo>
                  <a:cubicBezTo>
                    <a:pt x="301" y="205"/>
                    <a:pt x="301" y="205"/>
                    <a:pt x="301" y="205"/>
                  </a:cubicBezTo>
                  <a:cubicBezTo>
                    <a:pt x="301" y="205"/>
                    <a:pt x="301" y="205"/>
                    <a:pt x="301" y="205"/>
                  </a:cubicBezTo>
                  <a:cubicBezTo>
                    <a:pt x="300" y="205"/>
                    <a:pt x="300" y="205"/>
                    <a:pt x="300" y="205"/>
                  </a:cubicBezTo>
                  <a:cubicBezTo>
                    <a:pt x="299" y="205"/>
                    <a:pt x="299" y="205"/>
                    <a:pt x="299" y="205"/>
                  </a:cubicBezTo>
                  <a:cubicBezTo>
                    <a:pt x="299" y="204"/>
                    <a:pt x="299" y="204"/>
                    <a:pt x="299" y="204"/>
                  </a:cubicBezTo>
                  <a:cubicBezTo>
                    <a:pt x="299" y="203"/>
                    <a:pt x="299" y="203"/>
                    <a:pt x="299" y="203"/>
                  </a:cubicBezTo>
                  <a:cubicBezTo>
                    <a:pt x="299" y="202"/>
                    <a:pt x="299" y="202"/>
                    <a:pt x="299" y="202"/>
                  </a:cubicBezTo>
                  <a:cubicBezTo>
                    <a:pt x="299" y="203"/>
                    <a:pt x="299" y="203"/>
                    <a:pt x="299" y="203"/>
                  </a:cubicBezTo>
                  <a:cubicBezTo>
                    <a:pt x="298" y="203"/>
                    <a:pt x="298" y="203"/>
                    <a:pt x="298" y="203"/>
                  </a:cubicBezTo>
                  <a:cubicBezTo>
                    <a:pt x="298" y="202"/>
                    <a:pt x="298" y="202"/>
                    <a:pt x="298" y="202"/>
                  </a:cubicBezTo>
                  <a:cubicBezTo>
                    <a:pt x="298" y="201"/>
                    <a:pt x="298" y="201"/>
                    <a:pt x="298" y="201"/>
                  </a:cubicBezTo>
                  <a:cubicBezTo>
                    <a:pt x="298" y="202"/>
                    <a:pt x="298" y="202"/>
                    <a:pt x="298" y="202"/>
                  </a:cubicBezTo>
                  <a:cubicBezTo>
                    <a:pt x="298" y="202"/>
                    <a:pt x="298" y="202"/>
                    <a:pt x="298" y="202"/>
                  </a:cubicBezTo>
                  <a:cubicBezTo>
                    <a:pt x="297" y="202"/>
                    <a:pt x="297" y="202"/>
                    <a:pt x="297" y="202"/>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2"/>
                    <a:pt x="297" y="202"/>
                    <a:pt x="297" y="202"/>
                  </a:cubicBezTo>
                  <a:cubicBezTo>
                    <a:pt x="296" y="201"/>
                    <a:pt x="296" y="201"/>
                    <a:pt x="296" y="201"/>
                  </a:cubicBezTo>
                  <a:cubicBezTo>
                    <a:pt x="296" y="201"/>
                    <a:pt x="296" y="201"/>
                    <a:pt x="296" y="201"/>
                  </a:cubicBezTo>
                  <a:cubicBezTo>
                    <a:pt x="296" y="201"/>
                    <a:pt x="296" y="201"/>
                    <a:pt x="296" y="201"/>
                  </a:cubicBezTo>
                  <a:cubicBezTo>
                    <a:pt x="296" y="200"/>
                    <a:pt x="296" y="200"/>
                    <a:pt x="296" y="200"/>
                  </a:cubicBezTo>
                  <a:cubicBezTo>
                    <a:pt x="295" y="199"/>
                    <a:pt x="295" y="199"/>
                    <a:pt x="295" y="199"/>
                  </a:cubicBezTo>
                  <a:cubicBezTo>
                    <a:pt x="295" y="198"/>
                    <a:pt x="295" y="198"/>
                    <a:pt x="295" y="198"/>
                  </a:cubicBezTo>
                  <a:cubicBezTo>
                    <a:pt x="295" y="199"/>
                    <a:pt x="295" y="199"/>
                    <a:pt x="295" y="199"/>
                  </a:cubicBezTo>
                  <a:cubicBezTo>
                    <a:pt x="295" y="200"/>
                    <a:pt x="295" y="200"/>
                    <a:pt x="295" y="200"/>
                  </a:cubicBezTo>
                  <a:cubicBezTo>
                    <a:pt x="295" y="201"/>
                    <a:pt x="295" y="201"/>
                    <a:pt x="295" y="201"/>
                  </a:cubicBezTo>
                  <a:cubicBezTo>
                    <a:pt x="295" y="201"/>
                    <a:pt x="295" y="201"/>
                    <a:pt x="295" y="201"/>
                  </a:cubicBezTo>
                  <a:cubicBezTo>
                    <a:pt x="294" y="200"/>
                    <a:pt x="294" y="200"/>
                    <a:pt x="294" y="200"/>
                  </a:cubicBezTo>
                  <a:cubicBezTo>
                    <a:pt x="294" y="199"/>
                    <a:pt x="294" y="199"/>
                    <a:pt x="294" y="199"/>
                  </a:cubicBezTo>
                  <a:cubicBezTo>
                    <a:pt x="294" y="199"/>
                    <a:pt x="294" y="199"/>
                    <a:pt x="294" y="199"/>
                  </a:cubicBezTo>
                  <a:cubicBezTo>
                    <a:pt x="293" y="199"/>
                    <a:pt x="293" y="199"/>
                    <a:pt x="293" y="199"/>
                  </a:cubicBezTo>
                  <a:cubicBezTo>
                    <a:pt x="293" y="198"/>
                    <a:pt x="293" y="198"/>
                    <a:pt x="293" y="198"/>
                  </a:cubicBezTo>
                  <a:cubicBezTo>
                    <a:pt x="292" y="197"/>
                    <a:pt x="292" y="197"/>
                    <a:pt x="292" y="197"/>
                  </a:cubicBezTo>
                  <a:cubicBezTo>
                    <a:pt x="292" y="197"/>
                    <a:pt x="292" y="197"/>
                    <a:pt x="292" y="197"/>
                  </a:cubicBezTo>
                  <a:cubicBezTo>
                    <a:pt x="292" y="196"/>
                    <a:pt x="292" y="196"/>
                    <a:pt x="292" y="196"/>
                  </a:cubicBezTo>
                  <a:cubicBezTo>
                    <a:pt x="291" y="197"/>
                    <a:pt x="291" y="197"/>
                    <a:pt x="291" y="197"/>
                  </a:cubicBezTo>
                  <a:cubicBezTo>
                    <a:pt x="291" y="197"/>
                    <a:pt x="291" y="197"/>
                    <a:pt x="291" y="197"/>
                  </a:cubicBezTo>
                  <a:cubicBezTo>
                    <a:pt x="292" y="198"/>
                    <a:pt x="292" y="198"/>
                    <a:pt x="292" y="198"/>
                  </a:cubicBezTo>
                  <a:cubicBezTo>
                    <a:pt x="292" y="199"/>
                    <a:pt x="292" y="199"/>
                    <a:pt x="292" y="199"/>
                  </a:cubicBezTo>
                  <a:cubicBezTo>
                    <a:pt x="291" y="198"/>
                    <a:pt x="291" y="198"/>
                    <a:pt x="291" y="198"/>
                  </a:cubicBezTo>
                  <a:cubicBezTo>
                    <a:pt x="291" y="198"/>
                    <a:pt x="291" y="198"/>
                    <a:pt x="291" y="198"/>
                  </a:cubicBezTo>
                  <a:cubicBezTo>
                    <a:pt x="291" y="197"/>
                    <a:pt x="291" y="197"/>
                    <a:pt x="291" y="197"/>
                  </a:cubicBezTo>
                  <a:cubicBezTo>
                    <a:pt x="290" y="197"/>
                    <a:pt x="290" y="197"/>
                    <a:pt x="290" y="197"/>
                  </a:cubicBezTo>
                  <a:cubicBezTo>
                    <a:pt x="289" y="196"/>
                    <a:pt x="289" y="196"/>
                    <a:pt x="289" y="196"/>
                  </a:cubicBezTo>
                  <a:cubicBezTo>
                    <a:pt x="289" y="195"/>
                    <a:pt x="289" y="195"/>
                    <a:pt x="289" y="195"/>
                  </a:cubicBezTo>
                  <a:cubicBezTo>
                    <a:pt x="288" y="195"/>
                    <a:pt x="288" y="195"/>
                    <a:pt x="288" y="195"/>
                  </a:cubicBezTo>
                  <a:cubicBezTo>
                    <a:pt x="288" y="196"/>
                    <a:pt x="288" y="196"/>
                    <a:pt x="288" y="196"/>
                  </a:cubicBezTo>
                  <a:cubicBezTo>
                    <a:pt x="287" y="195"/>
                    <a:pt x="287" y="195"/>
                    <a:pt x="287" y="195"/>
                  </a:cubicBezTo>
                  <a:cubicBezTo>
                    <a:pt x="287" y="196"/>
                    <a:pt x="287" y="196"/>
                    <a:pt x="287" y="196"/>
                  </a:cubicBezTo>
                  <a:cubicBezTo>
                    <a:pt x="288" y="197"/>
                    <a:pt x="288" y="197"/>
                    <a:pt x="288" y="197"/>
                  </a:cubicBezTo>
                  <a:cubicBezTo>
                    <a:pt x="289" y="198"/>
                    <a:pt x="289" y="198"/>
                    <a:pt x="289" y="198"/>
                  </a:cubicBezTo>
                  <a:cubicBezTo>
                    <a:pt x="289" y="198"/>
                    <a:pt x="289" y="198"/>
                    <a:pt x="289" y="198"/>
                  </a:cubicBezTo>
                  <a:cubicBezTo>
                    <a:pt x="289" y="199"/>
                    <a:pt x="289" y="199"/>
                    <a:pt x="289" y="199"/>
                  </a:cubicBezTo>
                  <a:cubicBezTo>
                    <a:pt x="289" y="200"/>
                    <a:pt x="289" y="200"/>
                    <a:pt x="289" y="200"/>
                  </a:cubicBezTo>
                  <a:cubicBezTo>
                    <a:pt x="289" y="200"/>
                    <a:pt x="289" y="200"/>
                    <a:pt x="289" y="200"/>
                  </a:cubicBezTo>
                  <a:cubicBezTo>
                    <a:pt x="290" y="200"/>
                    <a:pt x="290" y="200"/>
                    <a:pt x="290" y="200"/>
                  </a:cubicBezTo>
                  <a:cubicBezTo>
                    <a:pt x="291" y="200"/>
                    <a:pt x="291" y="200"/>
                    <a:pt x="291" y="200"/>
                  </a:cubicBezTo>
                  <a:cubicBezTo>
                    <a:pt x="291" y="201"/>
                    <a:pt x="291" y="201"/>
                    <a:pt x="291" y="201"/>
                  </a:cubicBezTo>
                  <a:cubicBezTo>
                    <a:pt x="291" y="201"/>
                    <a:pt x="291" y="201"/>
                    <a:pt x="291" y="201"/>
                  </a:cubicBezTo>
                  <a:cubicBezTo>
                    <a:pt x="292" y="201"/>
                    <a:pt x="292" y="201"/>
                    <a:pt x="292" y="201"/>
                  </a:cubicBezTo>
                  <a:cubicBezTo>
                    <a:pt x="291" y="202"/>
                    <a:pt x="291" y="202"/>
                    <a:pt x="291" y="202"/>
                  </a:cubicBezTo>
                  <a:cubicBezTo>
                    <a:pt x="292" y="202"/>
                    <a:pt x="292" y="202"/>
                    <a:pt x="292" y="202"/>
                  </a:cubicBezTo>
                  <a:cubicBezTo>
                    <a:pt x="292" y="202"/>
                    <a:pt x="292" y="202"/>
                    <a:pt x="292" y="202"/>
                  </a:cubicBezTo>
                  <a:cubicBezTo>
                    <a:pt x="293" y="203"/>
                    <a:pt x="293" y="203"/>
                    <a:pt x="293" y="203"/>
                  </a:cubicBezTo>
                  <a:cubicBezTo>
                    <a:pt x="293" y="203"/>
                    <a:pt x="293" y="203"/>
                    <a:pt x="293" y="203"/>
                  </a:cubicBezTo>
                  <a:cubicBezTo>
                    <a:pt x="293" y="203"/>
                    <a:pt x="293" y="203"/>
                    <a:pt x="293" y="203"/>
                  </a:cubicBezTo>
                  <a:cubicBezTo>
                    <a:pt x="294" y="204"/>
                    <a:pt x="294" y="204"/>
                    <a:pt x="294" y="204"/>
                  </a:cubicBezTo>
                  <a:cubicBezTo>
                    <a:pt x="294" y="204"/>
                    <a:pt x="294" y="204"/>
                    <a:pt x="294" y="204"/>
                  </a:cubicBezTo>
                  <a:cubicBezTo>
                    <a:pt x="293" y="205"/>
                    <a:pt x="293" y="205"/>
                    <a:pt x="293" y="205"/>
                  </a:cubicBezTo>
                  <a:cubicBezTo>
                    <a:pt x="294" y="205"/>
                    <a:pt x="294" y="205"/>
                    <a:pt x="294" y="205"/>
                  </a:cubicBezTo>
                  <a:cubicBezTo>
                    <a:pt x="294" y="206"/>
                    <a:pt x="294" y="206"/>
                    <a:pt x="294" y="206"/>
                  </a:cubicBezTo>
                  <a:cubicBezTo>
                    <a:pt x="294" y="206"/>
                    <a:pt x="294" y="206"/>
                    <a:pt x="294" y="206"/>
                  </a:cubicBezTo>
                  <a:cubicBezTo>
                    <a:pt x="295" y="205"/>
                    <a:pt x="295" y="205"/>
                    <a:pt x="295" y="205"/>
                  </a:cubicBezTo>
                  <a:cubicBezTo>
                    <a:pt x="295" y="206"/>
                    <a:pt x="295" y="206"/>
                    <a:pt x="295" y="206"/>
                  </a:cubicBezTo>
                  <a:cubicBezTo>
                    <a:pt x="295" y="206"/>
                    <a:pt x="295" y="206"/>
                    <a:pt x="295" y="206"/>
                  </a:cubicBezTo>
                  <a:cubicBezTo>
                    <a:pt x="295" y="207"/>
                    <a:pt x="295" y="207"/>
                    <a:pt x="295" y="207"/>
                  </a:cubicBezTo>
                  <a:cubicBezTo>
                    <a:pt x="295" y="207"/>
                    <a:pt x="295" y="207"/>
                    <a:pt x="295" y="207"/>
                  </a:cubicBezTo>
                  <a:cubicBezTo>
                    <a:pt x="296" y="207"/>
                    <a:pt x="296" y="207"/>
                    <a:pt x="296" y="207"/>
                  </a:cubicBezTo>
                  <a:cubicBezTo>
                    <a:pt x="295" y="208"/>
                    <a:pt x="295" y="208"/>
                    <a:pt x="295" y="208"/>
                  </a:cubicBezTo>
                  <a:cubicBezTo>
                    <a:pt x="295" y="207"/>
                    <a:pt x="295" y="207"/>
                    <a:pt x="295" y="207"/>
                  </a:cubicBezTo>
                  <a:cubicBezTo>
                    <a:pt x="294" y="208"/>
                    <a:pt x="294" y="208"/>
                    <a:pt x="294" y="208"/>
                  </a:cubicBezTo>
                  <a:cubicBezTo>
                    <a:pt x="295" y="208"/>
                    <a:pt x="295" y="208"/>
                    <a:pt x="295" y="208"/>
                  </a:cubicBezTo>
                  <a:cubicBezTo>
                    <a:pt x="295" y="209"/>
                    <a:pt x="295" y="209"/>
                    <a:pt x="295" y="209"/>
                  </a:cubicBezTo>
                  <a:cubicBezTo>
                    <a:pt x="295" y="209"/>
                    <a:pt x="295" y="209"/>
                    <a:pt x="295" y="209"/>
                  </a:cubicBezTo>
                  <a:cubicBezTo>
                    <a:pt x="295" y="209"/>
                    <a:pt x="295" y="209"/>
                    <a:pt x="295" y="209"/>
                  </a:cubicBezTo>
                  <a:close/>
                  <a:moveTo>
                    <a:pt x="221" y="190"/>
                  </a:moveTo>
                  <a:cubicBezTo>
                    <a:pt x="221" y="190"/>
                    <a:pt x="221" y="190"/>
                    <a:pt x="221" y="190"/>
                  </a:cubicBezTo>
                  <a:cubicBezTo>
                    <a:pt x="222" y="189"/>
                    <a:pt x="222" y="189"/>
                    <a:pt x="222" y="189"/>
                  </a:cubicBezTo>
                  <a:cubicBezTo>
                    <a:pt x="222" y="189"/>
                    <a:pt x="222" y="189"/>
                    <a:pt x="222" y="189"/>
                  </a:cubicBezTo>
                  <a:cubicBezTo>
                    <a:pt x="222" y="189"/>
                    <a:pt x="222" y="189"/>
                    <a:pt x="222" y="189"/>
                  </a:cubicBezTo>
                  <a:cubicBezTo>
                    <a:pt x="223" y="189"/>
                    <a:pt x="223" y="189"/>
                    <a:pt x="223" y="189"/>
                  </a:cubicBezTo>
                  <a:cubicBezTo>
                    <a:pt x="223" y="189"/>
                    <a:pt x="223" y="189"/>
                    <a:pt x="223" y="189"/>
                  </a:cubicBezTo>
                  <a:cubicBezTo>
                    <a:pt x="224" y="189"/>
                    <a:pt x="224" y="189"/>
                    <a:pt x="224" y="189"/>
                  </a:cubicBezTo>
                  <a:cubicBezTo>
                    <a:pt x="224" y="189"/>
                    <a:pt x="224" y="189"/>
                    <a:pt x="224" y="189"/>
                  </a:cubicBezTo>
                  <a:cubicBezTo>
                    <a:pt x="225" y="189"/>
                    <a:pt x="225" y="189"/>
                    <a:pt x="225" y="189"/>
                  </a:cubicBezTo>
                  <a:cubicBezTo>
                    <a:pt x="225" y="190"/>
                    <a:pt x="225" y="190"/>
                    <a:pt x="225" y="190"/>
                  </a:cubicBezTo>
                  <a:cubicBezTo>
                    <a:pt x="224" y="191"/>
                    <a:pt x="224" y="191"/>
                    <a:pt x="224" y="191"/>
                  </a:cubicBezTo>
                  <a:cubicBezTo>
                    <a:pt x="224" y="191"/>
                    <a:pt x="224" y="191"/>
                    <a:pt x="224" y="191"/>
                  </a:cubicBezTo>
                  <a:cubicBezTo>
                    <a:pt x="224" y="192"/>
                    <a:pt x="224" y="192"/>
                    <a:pt x="224" y="192"/>
                  </a:cubicBezTo>
                  <a:cubicBezTo>
                    <a:pt x="224" y="193"/>
                    <a:pt x="224" y="193"/>
                    <a:pt x="224" y="193"/>
                  </a:cubicBezTo>
                  <a:cubicBezTo>
                    <a:pt x="224" y="193"/>
                    <a:pt x="224" y="193"/>
                    <a:pt x="224" y="193"/>
                  </a:cubicBezTo>
                  <a:cubicBezTo>
                    <a:pt x="225" y="193"/>
                    <a:pt x="225" y="193"/>
                    <a:pt x="225" y="193"/>
                  </a:cubicBezTo>
                  <a:cubicBezTo>
                    <a:pt x="225" y="193"/>
                    <a:pt x="225" y="193"/>
                    <a:pt x="225" y="193"/>
                  </a:cubicBezTo>
                  <a:cubicBezTo>
                    <a:pt x="225" y="193"/>
                    <a:pt x="225" y="193"/>
                    <a:pt x="225" y="193"/>
                  </a:cubicBezTo>
                  <a:cubicBezTo>
                    <a:pt x="226" y="193"/>
                    <a:pt x="226" y="193"/>
                    <a:pt x="226" y="193"/>
                  </a:cubicBezTo>
                  <a:cubicBezTo>
                    <a:pt x="227" y="193"/>
                    <a:pt x="227" y="193"/>
                    <a:pt x="227" y="193"/>
                  </a:cubicBezTo>
                  <a:cubicBezTo>
                    <a:pt x="227" y="193"/>
                    <a:pt x="227" y="193"/>
                    <a:pt x="227" y="193"/>
                  </a:cubicBezTo>
                  <a:cubicBezTo>
                    <a:pt x="228" y="192"/>
                    <a:pt x="228" y="192"/>
                    <a:pt x="228" y="192"/>
                  </a:cubicBezTo>
                  <a:cubicBezTo>
                    <a:pt x="228" y="192"/>
                    <a:pt x="228" y="192"/>
                    <a:pt x="228" y="192"/>
                  </a:cubicBezTo>
                  <a:cubicBezTo>
                    <a:pt x="229" y="192"/>
                    <a:pt x="229" y="192"/>
                    <a:pt x="229" y="192"/>
                  </a:cubicBezTo>
                  <a:cubicBezTo>
                    <a:pt x="229" y="191"/>
                    <a:pt x="229" y="191"/>
                    <a:pt x="229" y="191"/>
                  </a:cubicBezTo>
                  <a:cubicBezTo>
                    <a:pt x="230" y="190"/>
                    <a:pt x="230" y="190"/>
                    <a:pt x="230" y="190"/>
                  </a:cubicBezTo>
                  <a:cubicBezTo>
                    <a:pt x="230" y="190"/>
                    <a:pt x="230" y="190"/>
                    <a:pt x="230" y="190"/>
                  </a:cubicBezTo>
                  <a:cubicBezTo>
                    <a:pt x="230" y="190"/>
                    <a:pt x="230" y="190"/>
                    <a:pt x="230" y="190"/>
                  </a:cubicBezTo>
                  <a:cubicBezTo>
                    <a:pt x="231" y="190"/>
                    <a:pt x="231" y="190"/>
                    <a:pt x="231" y="190"/>
                  </a:cubicBezTo>
                  <a:cubicBezTo>
                    <a:pt x="232" y="190"/>
                    <a:pt x="232" y="190"/>
                    <a:pt x="232" y="190"/>
                  </a:cubicBezTo>
                  <a:cubicBezTo>
                    <a:pt x="232" y="190"/>
                    <a:pt x="232" y="190"/>
                    <a:pt x="232" y="190"/>
                  </a:cubicBezTo>
                  <a:cubicBezTo>
                    <a:pt x="232" y="190"/>
                    <a:pt x="232" y="190"/>
                    <a:pt x="232" y="190"/>
                  </a:cubicBezTo>
                  <a:cubicBezTo>
                    <a:pt x="233" y="189"/>
                    <a:pt x="233" y="189"/>
                    <a:pt x="233" y="189"/>
                  </a:cubicBezTo>
                  <a:cubicBezTo>
                    <a:pt x="233" y="188"/>
                    <a:pt x="233" y="188"/>
                    <a:pt x="233" y="188"/>
                  </a:cubicBezTo>
                  <a:cubicBezTo>
                    <a:pt x="233" y="187"/>
                    <a:pt x="233" y="187"/>
                    <a:pt x="233" y="187"/>
                  </a:cubicBezTo>
                  <a:cubicBezTo>
                    <a:pt x="234" y="187"/>
                    <a:pt x="234" y="187"/>
                    <a:pt x="234" y="187"/>
                  </a:cubicBezTo>
                  <a:cubicBezTo>
                    <a:pt x="234" y="187"/>
                    <a:pt x="234" y="187"/>
                    <a:pt x="234" y="187"/>
                  </a:cubicBezTo>
                  <a:cubicBezTo>
                    <a:pt x="235" y="187"/>
                    <a:pt x="235" y="187"/>
                    <a:pt x="235" y="187"/>
                  </a:cubicBezTo>
                  <a:cubicBezTo>
                    <a:pt x="235" y="187"/>
                    <a:pt x="235" y="187"/>
                    <a:pt x="235" y="187"/>
                  </a:cubicBezTo>
                  <a:cubicBezTo>
                    <a:pt x="236" y="186"/>
                    <a:pt x="236" y="186"/>
                    <a:pt x="236" y="186"/>
                  </a:cubicBezTo>
                  <a:cubicBezTo>
                    <a:pt x="236" y="187"/>
                    <a:pt x="236" y="187"/>
                    <a:pt x="236" y="187"/>
                  </a:cubicBezTo>
                  <a:cubicBezTo>
                    <a:pt x="236" y="187"/>
                    <a:pt x="236" y="187"/>
                    <a:pt x="236" y="187"/>
                  </a:cubicBezTo>
                  <a:cubicBezTo>
                    <a:pt x="236" y="188"/>
                    <a:pt x="236" y="188"/>
                    <a:pt x="236" y="188"/>
                  </a:cubicBezTo>
                  <a:cubicBezTo>
                    <a:pt x="235" y="188"/>
                    <a:pt x="235" y="188"/>
                    <a:pt x="235" y="188"/>
                  </a:cubicBezTo>
                  <a:cubicBezTo>
                    <a:pt x="236" y="188"/>
                    <a:pt x="236" y="188"/>
                    <a:pt x="236" y="188"/>
                  </a:cubicBezTo>
                  <a:cubicBezTo>
                    <a:pt x="237" y="188"/>
                    <a:pt x="237" y="188"/>
                    <a:pt x="237" y="188"/>
                  </a:cubicBezTo>
                  <a:cubicBezTo>
                    <a:pt x="238" y="189"/>
                    <a:pt x="238" y="189"/>
                    <a:pt x="238" y="189"/>
                  </a:cubicBezTo>
                  <a:cubicBezTo>
                    <a:pt x="238" y="189"/>
                    <a:pt x="238" y="189"/>
                    <a:pt x="238" y="189"/>
                  </a:cubicBezTo>
                  <a:cubicBezTo>
                    <a:pt x="237" y="190"/>
                    <a:pt x="237" y="190"/>
                    <a:pt x="237" y="190"/>
                  </a:cubicBezTo>
                  <a:cubicBezTo>
                    <a:pt x="237" y="190"/>
                    <a:pt x="237" y="190"/>
                    <a:pt x="237" y="190"/>
                  </a:cubicBezTo>
                  <a:cubicBezTo>
                    <a:pt x="237" y="191"/>
                    <a:pt x="237" y="191"/>
                    <a:pt x="237" y="191"/>
                  </a:cubicBezTo>
                  <a:cubicBezTo>
                    <a:pt x="237" y="191"/>
                    <a:pt x="237" y="191"/>
                    <a:pt x="237" y="191"/>
                  </a:cubicBezTo>
                  <a:cubicBezTo>
                    <a:pt x="238" y="191"/>
                    <a:pt x="238" y="191"/>
                    <a:pt x="238" y="191"/>
                  </a:cubicBezTo>
                  <a:cubicBezTo>
                    <a:pt x="238" y="191"/>
                    <a:pt x="238" y="191"/>
                    <a:pt x="238" y="191"/>
                  </a:cubicBezTo>
                  <a:cubicBezTo>
                    <a:pt x="239" y="191"/>
                    <a:pt x="239" y="191"/>
                    <a:pt x="239" y="191"/>
                  </a:cubicBezTo>
                  <a:cubicBezTo>
                    <a:pt x="239" y="191"/>
                    <a:pt x="239" y="191"/>
                    <a:pt x="239" y="191"/>
                  </a:cubicBezTo>
                  <a:cubicBezTo>
                    <a:pt x="239" y="192"/>
                    <a:pt x="239" y="192"/>
                    <a:pt x="239" y="192"/>
                  </a:cubicBezTo>
                  <a:cubicBezTo>
                    <a:pt x="240" y="192"/>
                    <a:pt x="240" y="192"/>
                    <a:pt x="240" y="192"/>
                  </a:cubicBezTo>
                  <a:cubicBezTo>
                    <a:pt x="241" y="192"/>
                    <a:pt x="241" y="192"/>
                    <a:pt x="241" y="192"/>
                  </a:cubicBezTo>
                  <a:cubicBezTo>
                    <a:pt x="241" y="192"/>
                    <a:pt x="241" y="192"/>
                    <a:pt x="241" y="192"/>
                  </a:cubicBezTo>
                  <a:cubicBezTo>
                    <a:pt x="242" y="193"/>
                    <a:pt x="242" y="193"/>
                    <a:pt x="242" y="193"/>
                  </a:cubicBezTo>
                  <a:cubicBezTo>
                    <a:pt x="243" y="193"/>
                    <a:pt x="243" y="193"/>
                    <a:pt x="243" y="193"/>
                  </a:cubicBezTo>
                  <a:cubicBezTo>
                    <a:pt x="243" y="192"/>
                    <a:pt x="243" y="192"/>
                    <a:pt x="243" y="192"/>
                  </a:cubicBezTo>
                  <a:cubicBezTo>
                    <a:pt x="244" y="191"/>
                    <a:pt x="244" y="191"/>
                    <a:pt x="244" y="191"/>
                  </a:cubicBezTo>
                  <a:cubicBezTo>
                    <a:pt x="244" y="191"/>
                    <a:pt x="244" y="191"/>
                    <a:pt x="244" y="191"/>
                  </a:cubicBezTo>
                  <a:cubicBezTo>
                    <a:pt x="245" y="191"/>
                    <a:pt x="245" y="191"/>
                    <a:pt x="245" y="191"/>
                  </a:cubicBezTo>
                  <a:cubicBezTo>
                    <a:pt x="245" y="190"/>
                    <a:pt x="245" y="190"/>
                    <a:pt x="245" y="190"/>
                  </a:cubicBezTo>
                  <a:cubicBezTo>
                    <a:pt x="245" y="190"/>
                    <a:pt x="245" y="190"/>
                    <a:pt x="245" y="190"/>
                  </a:cubicBezTo>
                  <a:cubicBezTo>
                    <a:pt x="244" y="190"/>
                    <a:pt x="244" y="190"/>
                    <a:pt x="244" y="190"/>
                  </a:cubicBezTo>
                  <a:cubicBezTo>
                    <a:pt x="245" y="190"/>
                    <a:pt x="245" y="190"/>
                    <a:pt x="245" y="190"/>
                  </a:cubicBezTo>
                  <a:cubicBezTo>
                    <a:pt x="245" y="189"/>
                    <a:pt x="245" y="189"/>
                    <a:pt x="245" y="189"/>
                  </a:cubicBezTo>
                  <a:cubicBezTo>
                    <a:pt x="244" y="189"/>
                    <a:pt x="244" y="189"/>
                    <a:pt x="244" y="189"/>
                  </a:cubicBezTo>
                  <a:cubicBezTo>
                    <a:pt x="244" y="188"/>
                    <a:pt x="244" y="188"/>
                    <a:pt x="244" y="188"/>
                  </a:cubicBezTo>
                  <a:cubicBezTo>
                    <a:pt x="244" y="188"/>
                    <a:pt x="244" y="188"/>
                    <a:pt x="244" y="188"/>
                  </a:cubicBezTo>
                  <a:cubicBezTo>
                    <a:pt x="244" y="189"/>
                    <a:pt x="244" y="189"/>
                    <a:pt x="244" y="189"/>
                  </a:cubicBezTo>
                  <a:cubicBezTo>
                    <a:pt x="244" y="189"/>
                    <a:pt x="244" y="189"/>
                    <a:pt x="244" y="189"/>
                  </a:cubicBezTo>
                  <a:cubicBezTo>
                    <a:pt x="243" y="189"/>
                    <a:pt x="243" y="189"/>
                    <a:pt x="243" y="189"/>
                  </a:cubicBezTo>
                  <a:cubicBezTo>
                    <a:pt x="242" y="189"/>
                    <a:pt x="242" y="189"/>
                    <a:pt x="242" y="189"/>
                  </a:cubicBezTo>
                  <a:cubicBezTo>
                    <a:pt x="242" y="188"/>
                    <a:pt x="242" y="188"/>
                    <a:pt x="242" y="188"/>
                  </a:cubicBezTo>
                  <a:cubicBezTo>
                    <a:pt x="242" y="188"/>
                    <a:pt x="242" y="188"/>
                    <a:pt x="242" y="188"/>
                  </a:cubicBezTo>
                  <a:cubicBezTo>
                    <a:pt x="241" y="189"/>
                    <a:pt x="241" y="189"/>
                    <a:pt x="241" y="189"/>
                  </a:cubicBezTo>
                  <a:cubicBezTo>
                    <a:pt x="240" y="189"/>
                    <a:pt x="240" y="189"/>
                    <a:pt x="240" y="189"/>
                  </a:cubicBezTo>
                  <a:cubicBezTo>
                    <a:pt x="240" y="188"/>
                    <a:pt x="240" y="188"/>
                    <a:pt x="240" y="188"/>
                  </a:cubicBezTo>
                  <a:cubicBezTo>
                    <a:pt x="240" y="188"/>
                    <a:pt x="240" y="188"/>
                    <a:pt x="240" y="188"/>
                  </a:cubicBezTo>
                  <a:cubicBezTo>
                    <a:pt x="241" y="188"/>
                    <a:pt x="241" y="188"/>
                    <a:pt x="241" y="188"/>
                  </a:cubicBezTo>
                  <a:cubicBezTo>
                    <a:pt x="242" y="187"/>
                    <a:pt x="242" y="187"/>
                    <a:pt x="242" y="187"/>
                  </a:cubicBezTo>
                  <a:cubicBezTo>
                    <a:pt x="242" y="187"/>
                    <a:pt x="242" y="187"/>
                    <a:pt x="242" y="187"/>
                  </a:cubicBezTo>
                  <a:cubicBezTo>
                    <a:pt x="241" y="187"/>
                    <a:pt x="241" y="187"/>
                    <a:pt x="241" y="187"/>
                  </a:cubicBezTo>
                  <a:cubicBezTo>
                    <a:pt x="241" y="186"/>
                    <a:pt x="241" y="186"/>
                    <a:pt x="241" y="186"/>
                  </a:cubicBezTo>
                  <a:cubicBezTo>
                    <a:pt x="241" y="185"/>
                    <a:pt x="241" y="185"/>
                    <a:pt x="241" y="185"/>
                  </a:cubicBezTo>
                  <a:cubicBezTo>
                    <a:pt x="241" y="185"/>
                    <a:pt x="241" y="185"/>
                    <a:pt x="241" y="185"/>
                  </a:cubicBezTo>
                  <a:cubicBezTo>
                    <a:pt x="241" y="184"/>
                    <a:pt x="241" y="184"/>
                    <a:pt x="241" y="184"/>
                  </a:cubicBezTo>
                  <a:cubicBezTo>
                    <a:pt x="241" y="184"/>
                    <a:pt x="241" y="184"/>
                    <a:pt x="241" y="184"/>
                  </a:cubicBezTo>
                  <a:cubicBezTo>
                    <a:pt x="240" y="183"/>
                    <a:pt x="240" y="183"/>
                    <a:pt x="240" y="183"/>
                  </a:cubicBezTo>
                  <a:cubicBezTo>
                    <a:pt x="239" y="182"/>
                    <a:pt x="239" y="182"/>
                    <a:pt x="239" y="182"/>
                  </a:cubicBezTo>
                  <a:cubicBezTo>
                    <a:pt x="239" y="182"/>
                    <a:pt x="239" y="182"/>
                    <a:pt x="239" y="182"/>
                  </a:cubicBezTo>
                  <a:cubicBezTo>
                    <a:pt x="238" y="181"/>
                    <a:pt x="238" y="181"/>
                    <a:pt x="238" y="181"/>
                  </a:cubicBezTo>
                  <a:cubicBezTo>
                    <a:pt x="238" y="181"/>
                    <a:pt x="238" y="181"/>
                    <a:pt x="238" y="181"/>
                  </a:cubicBezTo>
                  <a:cubicBezTo>
                    <a:pt x="238" y="181"/>
                    <a:pt x="238" y="181"/>
                    <a:pt x="238" y="181"/>
                  </a:cubicBezTo>
                  <a:cubicBezTo>
                    <a:pt x="238" y="180"/>
                    <a:pt x="238" y="180"/>
                    <a:pt x="238" y="180"/>
                  </a:cubicBezTo>
                  <a:cubicBezTo>
                    <a:pt x="237" y="179"/>
                    <a:pt x="237" y="179"/>
                    <a:pt x="237" y="179"/>
                  </a:cubicBezTo>
                  <a:cubicBezTo>
                    <a:pt x="236" y="179"/>
                    <a:pt x="236" y="179"/>
                    <a:pt x="236" y="179"/>
                  </a:cubicBezTo>
                  <a:cubicBezTo>
                    <a:pt x="235" y="179"/>
                    <a:pt x="235" y="179"/>
                    <a:pt x="235" y="179"/>
                  </a:cubicBezTo>
                  <a:cubicBezTo>
                    <a:pt x="234" y="178"/>
                    <a:pt x="234" y="178"/>
                    <a:pt x="234" y="178"/>
                  </a:cubicBezTo>
                  <a:cubicBezTo>
                    <a:pt x="235" y="177"/>
                    <a:pt x="235" y="177"/>
                    <a:pt x="235" y="177"/>
                  </a:cubicBezTo>
                  <a:cubicBezTo>
                    <a:pt x="235" y="177"/>
                    <a:pt x="235" y="177"/>
                    <a:pt x="235" y="177"/>
                  </a:cubicBezTo>
                  <a:cubicBezTo>
                    <a:pt x="234" y="177"/>
                    <a:pt x="234" y="177"/>
                    <a:pt x="234" y="177"/>
                  </a:cubicBezTo>
                  <a:cubicBezTo>
                    <a:pt x="234" y="176"/>
                    <a:pt x="234" y="176"/>
                    <a:pt x="234" y="176"/>
                  </a:cubicBezTo>
                  <a:cubicBezTo>
                    <a:pt x="234" y="176"/>
                    <a:pt x="234" y="176"/>
                    <a:pt x="234" y="176"/>
                  </a:cubicBezTo>
                  <a:cubicBezTo>
                    <a:pt x="233" y="177"/>
                    <a:pt x="233" y="177"/>
                    <a:pt x="233" y="177"/>
                  </a:cubicBezTo>
                  <a:cubicBezTo>
                    <a:pt x="233" y="178"/>
                    <a:pt x="233" y="178"/>
                    <a:pt x="233" y="178"/>
                  </a:cubicBezTo>
                  <a:cubicBezTo>
                    <a:pt x="232" y="178"/>
                    <a:pt x="232" y="178"/>
                    <a:pt x="232" y="178"/>
                  </a:cubicBezTo>
                  <a:cubicBezTo>
                    <a:pt x="232" y="178"/>
                    <a:pt x="232" y="178"/>
                    <a:pt x="232" y="178"/>
                  </a:cubicBezTo>
                  <a:cubicBezTo>
                    <a:pt x="232" y="177"/>
                    <a:pt x="232" y="177"/>
                    <a:pt x="232" y="177"/>
                  </a:cubicBezTo>
                  <a:cubicBezTo>
                    <a:pt x="232" y="176"/>
                    <a:pt x="232" y="176"/>
                    <a:pt x="232" y="176"/>
                  </a:cubicBezTo>
                  <a:cubicBezTo>
                    <a:pt x="232" y="175"/>
                    <a:pt x="232" y="175"/>
                    <a:pt x="232" y="175"/>
                  </a:cubicBezTo>
                  <a:cubicBezTo>
                    <a:pt x="232" y="175"/>
                    <a:pt x="232" y="175"/>
                    <a:pt x="232" y="175"/>
                  </a:cubicBezTo>
                  <a:cubicBezTo>
                    <a:pt x="233" y="175"/>
                    <a:pt x="233" y="175"/>
                    <a:pt x="233" y="175"/>
                  </a:cubicBezTo>
                  <a:cubicBezTo>
                    <a:pt x="233" y="175"/>
                    <a:pt x="233" y="175"/>
                    <a:pt x="233" y="175"/>
                  </a:cubicBezTo>
                  <a:cubicBezTo>
                    <a:pt x="233" y="174"/>
                    <a:pt x="233" y="174"/>
                    <a:pt x="233" y="174"/>
                  </a:cubicBezTo>
                  <a:cubicBezTo>
                    <a:pt x="232" y="174"/>
                    <a:pt x="232" y="174"/>
                    <a:pt x="232" y="174"/>
                  </a:cubicBezTo>
                  <a:cubicBezTo>
                    <a:pt x="232" y="174"/>
                    <a:pt x="232" y="174"/>
                    <a:pt x="232" y="174"/>
                  </a:cubicBezTo>
                  <a:cubicBezTo>
                    <a:pt x="232" y="173"/>
                    <a:pt x="232" y="173"/>
                    <a:pt x="232" y="173"/>
                  </a:cubicBezTo>
                  <a:cubicBezTo>
                    <a:pt x="232" y="172"/>
                    <a:pt x="232" y="172"/>
                    <a:pt x="232" y="172"/>
                  </a:cubicBezTo>
                  <a:cubicBezTo>
                    <a:pt x="232" y="172"/>
                    <a:pt x="232" y="172"/>
                    <a:pt x="232" y="172"/>
                  </a:cubicBezTo>
                  <a:cubicBezTo>
                    <a:pt x="230" y="173"/>
                    <a:pt x="230" y="173"/>
                    <a:pt x="230" y="173"/>
                  </a:cubicBezTo>
                  <a:cubicBezTo>
                    <a:pt x="229" y="174"/>
                    <a:pt x="229" y="174"/>
                    <a:pt x="229" y="174"/>
                  </a:cubicBezTo>
                  <a:cubicBezTo>
                    <a:pt x="229" y="175"/>
                    <a:pt x="229" y="175"/>
                    <a:pt x="229" y="175"/>
                  </a:cubicBezTo>
                  <a:cubicBezTo>
                    <a:pt x="228" y="176"/>
                    <a:pt x="228" y="176"/>
                    <a:pt x="228" y="176"/>
                  </a:cubicBezTo>
                  <a:cubicBezTo>
                    <a:pt x="228" y="177"/>
                    <a:pt x="228" y="177"/>
                    <a:pt x="228" y="177"/>
                  </a:cubicBezTo>
                  <a:cubicBezTo>
                    <a:pt x="227" y="177"/>
                    <a:pt x="227" y="177"/>
                    <a:pt x="227" y="177"/>
                  </a:cubicBezTo>
                  <a:cubicBezTo>
                    <a:pt x="227" y="178"/>
                    <a:pt x="227" y="178"/>
                    <a:pt x="227" y="178"/>
                  </a:cubicBezTo>
                  <a:cubicBezTo>
                    <a:pt x="226" y="179"/>
                    <a:pt x="226" y="179"/>
                    <a:pt x="226" y="179"/>
                  </a:cubicBezTo>
                  <a:cubicBezTo>
                    <a:pt x="227" y="180"/>
                    <a:pt x="227" y="180"/>
                    <a:pt x="227" y="180"/>
                  </a:cubicBezTo>
                  <a:cubicBezTo>
                    <a:pt x="226" y="180"/>
                    <a:pt x="226" y="180"/>
                    <a:pt x="226" y="180"/>
                  </a:cubicBezTo>
                  <a:cubicBezTo>
                    <a:pt x="226" y="181"/>
                    <a:pt x="226" y="181"/>
                    <a:pt x="226" y="181"/>
                  </a:cubicBezTo>
                  <a:cubicBezTo>
                    <a:pt x="226" y="181"/>
                    <a:pt x="226" y="181"/>
                    <a:pt x="226" y="181"/>
                  </a:cubicBezTo>
                  <a:cubicBezTo>
                    <a:pt x="225" y="182"/>
                    <a:pt x="225" y="182"/>
                    <a:pt x="225" y="182"/>
                  </a:cubicBezTo>
                  <a:cubicBezTo>
                    <a:pt x="224" y="183"/>
                    <a:pt x="224" y="183"/>
                    <a:pt x="224" y="183"/>
                  </a:cubicBezTo>
                  <a:cubicBezTo>
                    <a:pt x="224" y="184"/>
                    <a:pt x="224" y="184"/>
                    <a:pt x="224" y="184"/>
                  </a:cubicBezTo>
                  <a:cubicBezTo>
                    <a:pt x="224" y="184"/>
                    <a:pt x="224" y="184"/>
                    <a:pt x="224" y="184"/>
                  </a:cubicBezTo>
                  <a:cubicBezTo>
                    <a:pt x="224" y="186"/>
                    <a:pt x="224" y="186"/>
                    <a:pt x="224" y="186"/>
                  </a:cubicBezTo>
                  <a:cubicBezTo>
                    <a:pt x="224" y="186"/>
                    <a:pt x="224" y="186"/>
                    <a:pt x="224" y="186"/>
                  </a:cubicBezTo>
                  <a:cubicBezTo>
                    <a:pt x="223" y="186"/>
                    <a:pt x="223" y="186"/>
                    <a:pt x="223" y="186"/>
                  </a:cubicBezTo>
                  <a:cubicBezTo>
                    <a:pt x="221" y="187"/>
                    <a:pt x="221" y="187"/>
                    <a:pt x="221" y="187"/>
                  </a:cubicBezTo>
                  <a:cubicBezTo>
                    <a:pt x="221" y="187"/>
                    <a:pt x="221" y="187"/>
                    <a:pt x="221" y="187"/>
                  </a:cubicBezTo>
                  <a:cubicBezTo>
                    <a:pt x="221" y="189"/>
                    <a:pt x="221" y="189"/>
                    <a:pt x="221" y="189"/>
                  </a:cubicBezTo>
                  <a:cubicBezTo>
                    <a:pt x="221" y="190"/>
                    <a:pt x="221" y="190"/>
                    <a:pt x="221" y="190"/>
                  </a:cubicBezTo>
                  <a:close/>
                  <a:moveTo>
                    <a:pt x="228" y="201"/>
                  </a:moveTo>
                  <a:cubicBezTo>
                    <a:pt x="228" y="201"/>
                    <a:pt x="228" y="201"/>
                    <a:pt x="228" y="201"/>
                  </a:cubicBezTo>
                  <a:cubicBezTo>
                    <a:pt x="229" y="201"/>
                    <a:pt x="229" y="201"/>
                    <a:pt x="229" y="201"/>
                  </a:cubicBezTo>
                  <a:cubicBezTo>
                    <a:pt x="229" y="200"/>
                    <a:pt x="229" y="200"/>
                    <a:pt x="229" y="200"/>
                  </a:cubicBezTo>
                  <a:cubicBezTo>
                    <a:pt x="230" y="200"/>
                    <a:pt x="230" y="200"/>
                    <a:pt x="230" y="200"/>
                  </a:cubicBezTo>
                  <a:cubicBezTo>
                    <a:pt x="230" y="201"/>
                    <a:pt x="230" y="201"/>
                    <a:pt x="230" y="201"/>
                  </a:cubicBezTo>
                  <a:cubicBezTo>
                    <a:pt x="231" y="201"/>
                    <a:pt x="231" y="201"/>
                    <a:pt x="231" y="201"/>
                  </a:cubicBezTo>
                  <a:cubicBezTo>
                    <a:pt x="231" y="201"/>
                    <a:pt x="231" y="201"/>
                    <a:pt x="231" y="201"/>
                  </a:cubicBezTo>
                  <a:cubicBezTo>
                    <a:pt x="232" y="200"/>
                    <a:pt x="232" y="200"/>
                    <a:pt x="232" y="200"/>
                  </a:cubicBezTo>
                  <a:cubicBezTo>
                    <a:pt x="233" y="200"/>
                    <a:pt x="233" y="200"/>
                    <a:pt x="233" y="200"/>
                  </a:cubicBezTo>
                  <a:cubicBezTo>
                    <a:pt x="234" y="199"/>
                    <a:pt x="234" y="199"/>
                    <a:pt x="234" y="199"/>
                  </a:cubicBezTo>
                  <a:cubicBezTo>
                    <a:pt x="235" y="198"/>
                    <a:pt x="235" y="198"/>
                    <a:pt x="235" y="198"/>
                  </a:cubicBezTo>
                  <a:cubicBezTo>
                    <a:pt x="235" y="198"/>
                    <a:pt x="235" y="198"/>
                    <a:pt x="235" y="198"/>
                  </a:cubicBezTo>
                  <a:cubicBezTo>
                    <a:pt x="236" y="198"/>
                    <a:pt x="236" y="198"/>
                    <a:pt x="236" y="198"/>
                  </a:cubicBezTo>
                  <a:cubicBezTo>
                    <a:pt x="236" y="197"/>
                    <a:pt x="236" y="197"/>
                    <a:pt x="236" y="197"/>
                  </a:cubicBezTo>
                  <a:cubicBezTo>
                    <a:pt x="237" y="197"/>
                    <a:pt x="237" y="197"/>
                    <a:pt x="237" y="197"/>
                  </a:cubicBezTo>
                  <a:cubicBezTo>
                    <a:pt x="237" y="196"/>
                    <a:pt x="237" y="196"/>
                    <a:pt x="237" y="196"/>
                  </a:cubicBezTo>
                  <a:cubicBezTo>
                    <a:pt x="236" y="196"/>
                    <a:pt x="236" y="196"/>
                    <a:pt x="236" y="196"/>
                  </a:cubicBezTo>
                  <a:cubicBezTo>
                    <a:pt x="236" y="196"/>
                    <a:pt x="236" y="196"/>
                    <a:pt x="236" y="196"/>
                  </a:cubicBezTo>
                  <a:cubicBezTo>
                    <a:pt x="235" y="196"/>
                    <a:pt x="235" y="196"/>
                    <a:pt x="235" y="196"/>
                  </a:cubicBezTo>
                  <a:cubicBezTo>
                    <a:pt x="234" y="196"/>
                    <a:pt x="234" y="196"/>
                    <a:pt x="234" y="196"/>
                  </a:cubicBezTo>
                  <a:cubicBezTo>
                    <a:pt x="234" y="196"/>
                    <a:pt x="234" y="196"/>
                    <a:pt x="234" y="196"/>
                  </a:cubicBezTo>
                  <a:cubicBezTo>
                    <a:pt x="233" y="196"/>
                    <a:pt x="233" y="196"/>
                    <a:pt x="233" y="196"/>
                  </a:cubicBezTo>
                  <a:cubicBezTo>
                    <a:pt x="233" y="197"/>
                    <a:pt x="233" y="197"/>
                    <a:pt x="233" y="197"/>
                  </a:cubicBezTo>
                  <a:cubicBezTo>
                    <a:pt x="232" y="197"/>
                    <a:pt x="232" y="197"/>
                    <a:pt x="232" y="197"/>
                  </a:cubicBezTo>
                  <a:cubicBezTo>
                    <a:pt x="232" y="196"/>
                    <a:pt x="232" y="196"/>
                    <a:pt x="232" y="196"/>
                  </a:cubicBezTo>
                  <a:cubicBezTo>
                    <a:pt x="232" y="196"/>
                    <a:pt x="232" y="196"/>
                    <a:pt x="232" y="196"/>
                  </a:cubicBezTo>
                  <a:cubicBezTo>
                    <a:pt x="231" y="196"/>
                    <a:pt x="231" y="196"/>
                    <a:pt x="231" y="196"/>
                  </a:cubicBezTo>
                  <a:cubicBezTo>
                    <a:pt x="230" y="197"/>
                    <a:pt x="230" y="197"/>
                    <a:pt x="230" y="197"/>
                  </a:cubicBezTo>
                  <a:cubicBezTo>
                    <a:pt x="230" y="198"/>
                    <a:pt x="230" y="198"/>
                    <a:pt x="230" y="198"/>
                  </a:cubicBezTo>
                  <a:cubicBezTo>
                    <a:pt x="229" y="198"/>
                    <a:pt x="229" y="198"/>
                    <a:pt x="229" y="198"/>
                  </a:cubicBezTo>
                  <a:cubicBezTo>
                    <a:pt x="228" y="198"/>
                    <a:pt x="228" y="198"/>
                    <a:pt x="228" y="198"/>
                  </a:cubicBezTo>
                  <a:cubicBezTo>
                    <a:pt x="228" y="199"/>
                    <a:pt x="228" y="199"/>
                    <a:pt x="228" y="199"/>
                  </a:cubicBezTo>
                  <a:cubicBezTo>
                    <a:pt x="228" y="199"/>
                    <a:pt x="228" y="199"/>
                    <a:pt x="228" y="199"/>
                  </a:cubicBezTo>
                  <a:cubicBezTo>
                    <a:pt x="228" y="200"/>
                    <a:pt x="228" y="200"/>
                    <a:pt x="228" y="200"/>
                  </a:cubicBezTo>
                  <a:cubicBezTo>
                    <a:pt x="228" y="201"/>
                    <a:pt x="228" y="201"/>
                    <a:pt x="228" y="201"/>
                  </a:cubicBezTo>
                  <a:cubicBezTo>
                    <a:pt x="228" y="201"/>
                    <a:pt x="228" y="201"/>
                    <a:pt x="228" y="201"/>
                  </a:cubicBezTo>
                  <a:close/>
                  <a:moveTo>
                    <a:pt x="300" y="206"/>
                  </a:moveTo>
                  <a:cubicBezTo>
                    <a:pt x="300" y="207"/>
                    <a:pt x="300" y="207"/>
                    <a:pt x="300" y="207"/>
                  </a:cubicBezTo>
                  <a:cubicBezTo>
                    <a:pt x="301" y="207"/>
                    <a:pt x="301" y="207"/>
                    <a:pt x="301" y="207"/>
                  </a:cubicBezTo>
                  <a:cubicBezTo>
                    <a:pt x="301" y="207"/>
                    <a:pt x="301" y="207"/>
                    <a:pt x="301" y="207"/>
                  </a:cubicBezTo>
                  <a:cubicBezTo>
                    <a:pt x="302" y="207"/>
                    <a:pt x="302" y="207"/>
                    <a:pt x="302" y="207"/>
                  </a:cubicBezTo>
                  <a:cubicBezTo>
                    <a:pt x="302" y="207"/>
                    <a:pt x="302" y="207"/>
                    <a:pt x="302" y="207"/>
                  </a:cubicBezTo>
                  <a:cubicBezTo>
                    <a:pt x="302" y="206"/>
                    <a:pt x="302" y="206"/>
                    <a:pt x="302" y="206"/>
                  </a:cubicBezTo>
                  <a:cubicBezTo>
                    <a:pt x="302" y="206"/>
                    <a:pt x="302" y="206"/>
                    <a:pt x="302" y="206"/>
                  </a:cubicBezTo>
                  <a:cubicBezTo>
                    <a:pt x="302" y="206"/>
                    <a:pt x="302" y="206"/>
                    <a:pt x="302" y="206"/>
                  </a:cubicBezTo>
                  <a:cubicBezTo>
                    <a:pt x="301" y="206"/>
                    <a:pt x="301" y="206"/>
                    <a:pt x="301" y="206"/>
                  </a:cubicBezTo>
                  <a:cubicBezTo>
                    <a:pt x="300" y="206"/>
                    <a:pt x="300" y="206"/>
                    <a:pt x="300" y="206"/>
                  </a:cubicBezTo>
                  <a:cubicBezTo>
                    <a:pt x="300" y="206"/>
                    <a:pt x="300" y="206"/>
                    <a:pt x="300" y="206"/>
                  </a:cubicBezTo>
                  <a:close/>
                  <a:moveTo>
                    <a:pt x="277" y="201"/>
                  </a:moveTo>
                  <a:cubicBezTo>
                    <a:pt x="278" y="201"/>
                    <a:pt x="278" y="201"/>
                    <a:pt x="278" y="201"/>
                  </a:cubicBezTo>
                  <a:cubicBezTo>
                    <a:pt x="278" y="202"/>
                    <a:pt x="278" y="202"/>
                    <a:pt x="278" y="202"/>
                  </a:cubicBezTo>
                  <a:cubicBezTo>
                    <a:pt x="279" y="202"/>
                    <a:pt x="279" y="202"/>
                    <a:pt x="279" y="202"/>
                  </a:cubicBezTo>
                  <a:cubicBezTo>
                    <a:pt x="278" y="202"/>
                    <a:pt x="278" y="202"/>
                    <a:pt x="278" y="202"/>
                  </a:cubicBezTo>
                  <a:cubicBezTo>
                    <a:pt x="279" y="203"/>
                    <a:pt x="279" y="203"/>
                    <a:pt x="279" y="203"/>
                  </a:cubicBezTo>
                  <a:cubicBezTo>
                    <a:pt x="279" y="203"/>
                    <a:pt x="279" y="203"/>
                    <a:pt x="279" y="203"/>
                  </a:cubicBezTo>
                  <a:cubicBezTo>
                    <a:pt x="279" y="203"/>
                    <a:pt x="279" y="203"/>
                    <a:pt x="279" y="203"/>
                  </a:cubicBezTo>
                  <a:cubicBezTo>
                    <a:pt x="280" y="203"/>
                    <a:pt x="280" y="203"/>
                    <a:pt x="280" y="203"/>
                  </a:cubicBezTo>
                  <a:cubicBezTo>
                    <a:pt x="280" y="203"/>
                    <a:pt x="280" y="203"/>
                    <a:pt x="280" y="203"/>
                  </a:cubicBezTo>
                  <a:cubicBezTo>
                    <a:pt x="280" y="203"/>
                    <a:pt x="280" y="203"/>
                    <a:pt x="280" y="203"/>
                  </a:cubicBezTo>
                  <a:cubicBezTo>
                    <a:pt x="280" y="202"/>
                    <a:pt x="280" y="202"/>
                    <a:pt x="280" y="202"/>
                  </a:cubicBezTo>
                  <a:cubicBezTo>
                    <a:pt x="280" y="202"/>
                    <a:pt x="280" y="202"/>
                    <a:pt x="280" y="202"/>
                  </a:cubicBezTo>
                  <a:cubicBezTo>
                    <a:pt x="279" y="202"/>
                    <a:pt x="279" y="202"/>
                    <a:pt x="279" y="202"/>
                  </a:cubicBezTo>
                  <a:cubicBezTo>
                    <a:pt x="279" y="201"/>
                    <a:pt x="279" y="201"/>
                    <a:pt x="279" y="201"/>
                  </a:cubicBezTo>
                  <a:cubicBezTo>
                    <a:pt x="278" y="201"/>
                    <a:pt x="278" y="201"/>
                    <a:pt x="278" y="201"/>
                  </a:cubicBezTo>
                  <a:cubicBezTo>
                    <a:pt x="278" y="201"/>
                    <a:pt x="278" y="201"/>
                    <a:pt x="278" y="201"/>
                  </a:cubicBezTo>
                  <a:cubicBezTo>
                    <a:pt x="277" y="201"/>
                    <a:pt x="277" y="201"/>
                    <a:pt x="277" y="201"/>
                  </a:cubicBezTo>
                  <a:close/>
                  <a:moveTo>
                    <a:pt x="299" y="212"/>
                  </a:moveTo>
                  <a:cubicBezTo>
                    <a:pt x="298" y="211"/>
                    <a:pt x="298" y="211"/>
                    <a:pt x="298" y="211"/>
                  </a:cubicBezTo>
                  <a:cubicBezTo>
                    <a:pt x="298" y="211"/>
                    <a:pt x="298" y="211"/>
                    <a:pt x="298" y="211"/>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9" y="211"/>
                    <a:pt x="299" y="211"/>
                    <a:pt x="299" y="211"/>
                  </a:cubicBezTo>
                  <a:cubicBezTo>
                    <a:pt x="299" y="211"/>
                    <a:pt x="299" y="211"/>
                    <a:pt x="299" y="211"/>
                  </a:cubicBezTo>
                  <a:cubicBezTo>
                    <a:pt x="299" y="212"/>
                    <a:pt x="299" y="212"/>
                    <a:pt x="299" y="212"/>
                  </a:cubicBezTo>
                  <a:close/>
                  <a:moveTo>
                    <a:pt x="298" y="214"/>
                  </a:moveTo>
                  <a:cubicBezTo>
                    <a:pt x="298" y="214"/>
                    <a:pt x="298" y="214"/>
                    <a:pt x="298" y="214"/>
                  </a:cubicBezTo>
                  <a:cubicBezTo>
                    <a:pt x="298" y="213"/>
                    <a:pt x="298" y="213"/>
                    <a:pt x="298" y="213"/>
                  </a:cubicBezTo>
                  <a:cubicBezTo>
                    <a:pt x="297" y="213"/>
                    <a:pt x="297" y="213"/>
                    <a:pt x="297" y="213"/>
                  </a:cubicBezTo>
                  <a:cubicBezTo>
                    <a:pt x="297" y="213"/>
                    <a:pt x="297" y="213"/>
                    <a:pt x="297" y="213"/>
                  </a:cubicBezTo>
                  <a:cubicBezTo>
                    <a:pt x="296" y="212"/>
                    <a:pt x="296" y="212"/>
                    <a:pt x="296" y="212"/>
                  </a:cubicBezTo>
                  <a:cubicBezTo>
                    <a:pt x="296" y="212"/>
                    <a:pt x="296" y="212"/>
                    <a:pt x="296" y="212"/>
                  </a:cubicBezTo>
                  <a:cubicBezTo>
                    <a:pt x="297" y="212"/>
                    <a:pt x="297" y="212"/>
                    <a:pt x="297" y="212"/>
                  </a:cubicBezTo>
                  <a:cubicBezTo>
                    <a:pt x="297" y="212"/>
                    <a:pt x="297" y="212"/>
                    <a:pt x="297" y="212"/>
                  </a:cubicBezTo>
                  <a:cubicBezTo>
                    <a:pt x="298" y="212"/>
                    <a:pt x="298" y="212"/>
                    <a:pt x="298" y="212"/>
                  </a:cubicBezTo>
                  <a:cubicBezTo>
                    <a:pt x="299" y="212"/>
                    <a:pt x="299" y="212"/>
                    <a:pt x="299" y="212"/>
                  </a:cubicBezTo>
                  <a:cubicBezTo>
                    <a:pt x="299" y="213"/>
                    <a:pt x="299" y="213"/>
                    <a:pt x="299" y="213"/>
                  </a:cubicBezTo>
                  <a:cubicBezTo>
                    <a:pt x="299" y="213"/>
                    <a:pt x="299" y="213"/>
                    <a:pt x="299" y="213"/>
                  </a:cubicBezTo>
                  <a:cubicBezTo>
                    <a:pt x="299" y="213"/>
                    <a:pt x="299" y="213"/>
                    <a:pt x="299" y="213"/>
                  </a:cubicBezTo>
                  <a:cubicBezTo>
                    <a:pt x="298" y="214"/>
                    <a:pt x="298" y="214"/>
                    <a:pt x="298" y="214"/>
                  </a:cubicBezTo>
                  <a:cubicBezTo>
                    <a:pt x="298" y="214"/>
                    <a:pt x="298" y="214"/>
                    <a:pt x="298" y="214"/>
                  </a:cubicBezTo>
                  <a:cubicBezTo>
                    <a:pt x="298" y="214"/>
                    <a:pt x="298" y="214"/>
                    <a:pt x="298" y="214"/>
                  </a:cubicBezTo>
                  <a:close/>
                  <a:moveTo>
                    <a:pt x="276" y="226"/>
                  </a:moveTo>
                  <a:cubicBezTo>
                    <a:pt x="276" y="227"/>
                    <a:pt x="276" y="227"/>
                    <a:pt x="276" y="227"/>
                  </a:cubicBezTo>
                  <a:cubicBezTo>
                    <a:pt x="276" y="226"/>
                    <a:pt x="276" y="226"/>
                    <a:pt x="276" y="226"/>
                  </a:cubicBezTo>
                  <a:cubicBezTo>
                    <a:pt x="276" y="226"/>
                    <a:pt x="276" y="226"/>
                    <a:pt x="276" y="226"/>
                  </a:cubicBezTo>
                  <a:close/>
                  <a:moveTo>
                    <a:pt x="276" y="226"/>
                  </a:moveTo>
                  <a:cubicBezTo>
                    <a:pt x="276" y="227"/>
                    <a:pt x="276" y="227"/>
                    <a:pt x="276" y="227"/>
                  </a:cubicBezTo>
                  <a:cubicBezTo>
                    <a:pt x="276" y="227"/>
                    <a:pt x="276" y="227"/>
                    <a:pt x="276" y="227"/>
                  </a:cubicBezTo>
                  <a:cubicBezTo>
                    <a:pt x="276" y="226"/>
                    <a:pt x="276" y="226"/>
                    <a:pt x="276" y="226"/>
                  </a:cubicBezTo>
                  <a:close/>
                  <a:moveTo>
                    <a:pt x="277" y="226"/>
                  </a:moveTo>
                  <a:cubicBezTo>
                    <a:pt x="277" y="227"/>
                    <a:pt x="277" y="227"/>
                    <a:pt x="277" y="227"/>
                  </a:cubicBezTo>
                  <a:cubicBezTo>
                    <a:pt x="277" y="227"/>
                    <a:pt x="277" y="227"/>
                    <a:pt x="277" y="227"/>
                  </a:cubicBezTo>
                  <a:cubicBezTo>
                    <a:pt x="277" y="228"/>
                    <a:pt x="277" y="228"/>
                    <a:pt x="277" y="228"/>
                  </a:cubicBezTo>
                  <a:cubicBezTo>
                    <a:pt x="277" y="227"/>
                    <a:pt x="277" y="227"/>
                    <a:pt x="277" y="227"/>
                  </a:cubicBezTo>
                  <a:cubicBezTo>
                    <a:pt x="277" y="227"/>
                    <a:pt x="277" y="227"/>
                    <a:pt x="277" y="227"/>
                  </a:cubicBezTo>
                  <a:cubicBezTo>
                    <a:pt x="277" y="226"/>
                    <a:pt x="277" y="226"/>
                    <a:pt x="277" y="226"/>
                  </a:cubicBezTo>
                  <a:close/>
                  <a:moveTo>
                    <a:pt x="283" y="220"/>
                  </a:moveTo>
                  <a:cubicBezTo>
                    <a:pt x="283" y="220"/>
                    <a:pt x="283" y="220"/>
                    <a:pt x="283" y="220"/>
                  </a:cubicBezTo>
                  <a:cubicBezTo>
                    <a:pt x="283" y="219"/>
                    <a:pt x="283" y="219"/>
                    <a:pt x="283" y="219"/>
                  </a:cubicBezTo>
                  <a:cubicBezTo>
                    <a:pt x="283" y="219"/>
                    <a:pt x="283" y="219"/>
                    <a:pt x="283" y="219"/>
                  </a:cubicBezTo>
                  <a:cubicBezTo>
                    <a:pt x="283" y="218"/>
                    <a:pt x="283" y="218"/>
                    <a:pt x="283" y="218"/>
                  </a:cubicBezTo>
                  <a:cubicBezTo>
                    <a:pt x="284" y="218"/>
                    <a:pt x="284" y="218"/>
                    <a:pt x="284" y="218"/>
                  </a:cubicBezTo>
                  <a:cubicBezTo>
                    <a:pt x="285" y="217"/>
                    <a:pt x="285" y="217"/>
                    <a:pt x="285" y="217"/>
                  </a:cubicBezTo>
                  <a:cubicBezTo>
                    <a:pt x="285" y="218"/>
                    <a:pt x="285" y="218"/>
                    <a:pt x="285" y="218"/>
                  </a:cubicBezTo>
                  <a:cubicBezTo>
                    <a:pt x="285" y="218"/>
                    <a:pt x="285" y="218"/>
                    <a:pt x="285" y="218"/>
                  </a:cubicBezTo>
                  <a:cubicBezTo>
                    <a:pt x="285" y="218"/>
                    <a:pt x="285" y="218"/>
                    <a:pt x="285" y="218"/>
                  </a:cubicBezTo>
                  <a:cubicBezTo>
                    <a:pt x="285" y="219"/>
                    <a:pt x="285" y="219"/>
                    <a:pt x="285" y="219"/>
                  </a:cubicBezTo>
                  <a:cubicBezTo>
                    <a:pt x="285" y="219"/>
                    <a:pt x="285" y="219"/>
                    <a:pt x="285" y="219"/>
                  </a:cubicBezTo>
                  <a:cubicBezTo>
                    <a:pt x="284" y="220"/>
                    <a:pt x="284" y="220"/>
                    <a:pt x="284" y="220"/>
                  </a:cubicBezTo>
                  <a:cubicBezTo>
                    <a:pt x="284" y="220"/>
                    <a:pt x="284" y="220"/>
                    <a:pt x="284" y="220"/>
                  </a:cubicBezTo>
                  <a:cubicBezTo>
                    <a:pt x="283" y="220"/>
                    <a:pt x="283" y="220"/>
                    <a:pt x="283" y="220"/>
                  </a:cubicBezTo>
                  <a:cubicBezTo>
                    <a:pt x="283" y="220"/>
                    <a:pt x="283" y="220"/>
                    <a:pt x="283" y="220"/>
                  </a:cubicBezTo>
                  <a:close/>
                  <a:moveTo>
                    <a:pt x="263" y="200"/>
                  </a:moveTo>
                  <a:cubicBezTo>
                    <a:pt x="264" y="201"/>
                    <a:pt x="264" y="201"/>
                    <a:pt x="264" y="201"/>
                  </a:cubicBezTo>
                  <a:cubicBezTo>
                    <a:pt x="265" y="201"/>
                    <a:pt x="265" y="201"/>
                    <a:pt x="265" y="201"/>
                  </a:cubicBezTo>
                  <a:cubicBezTo>
                    <a:pt x="265" y="201"/>
                    <a:pt x="265" y="201"/>
                    <a:pt x="265" y="201"/>
                  </a:cubicBezTo>
                  <a:cubicBezTo>
                    <a:pt x="266" y="202"/>
                    <a:pt x="266" y="202"/>
                    <a:pt x="266" y="202"/>
                  </a:cubicBezTo>
                  <a:cubicBezTo>
                    <a:pt x="266" y="201"/>
                    <a:pt x="266" y="201"/>
                    <a:pt x="266" y="201"/>
                  </a:cubicBezTo>
                  <a:cubicBezTo>
                    <a:pt x="265" y="201"/>
                    <a:pt x="265" y="201"/>
                    <a:pt x="265" y="201"/>
                  </a:cubicBezTo>
                  <a:cubicBezTo>
                    <a:pt x="264" y="200"/>
                    <a:pt x="264" y="200"/>
                    <a:pt x="264" y="200"/>
                  </a:cubicBezTo>
                  <a:cubicBezTo>
                    <a:pt x="264" y="200"/>
                    <a:pt x="264" y="200"/>
                    <a:pt x="264" y="200"/>
                  </a:cubicBezTo>
                  <a:cubicBezTo>
                    <a:pt x="263" y="200"/>
                    <a:pt x="263" y="200"/>
                    <a:pt x="263" y="200"/>
                  </a:cubicBezTo>
                  <a:close/>
                  <a:moveTo>
                    <a:pt x="257" y="195"/>
                  </a:moveTo>
                  <a:cubicBezTo>
                    <a:pt x="257" y="195"/>
                    <a:pt x="257" y="195"/>
                    <a:pt x="257" y="195"/>
                  </a:cubicBezTo>
                  <a:cubicBezTo>
                    <a:pt x="257" y="195"/>
                    <a:pt x="257" y="195"/>
                    <a:pt x="257" y="195"/>
                  </a:cubicBezTo>
                  <a:cubicBezTo>
                    <a:pt x="258" y="195"/>
                    <a:pt x="258" y="195"/>
                    <a:pt x="258" y="195"/>
                  </a:cubicBezTo>
                  <a:cubicBezTo>
                    <a:pt x="258" y="195"/>
                    <a:pt x="258" y="195"/>
                    <a:pt x="258" y="195"/>
                  </a:cubicBezTo>
                  <a:cubicBezTo>
                    <a:pt x="258" y="195"/>
                    <a:pt x="258" y="195"/>
                    <a:pt x="258" y="195"/>
                  </a:cubicBezTo>
                  <a:cubicBezTo>
                    <a:pt x="259" y="195"/>
                    <a:pt x="259" y="195"/>
                    <a:pt x="259" y="195"/>
                  </a:cubicBezTo>
                  <a:cubicBezTo>
                    <a:pt x="259" y="194"/>
                    <a:pt x="259" y="194"/>
                    <a:pt x="259" y="194"/>
                  </a:cubicBezTo>
                  <a:cubicBezTo>
                    <a:pt x="258" y="194"/>
                    <a:pt x="258" y="194"/>
                    <a:pt x="258" y="194"/>
                  </a:cubicBezTo>
                  <a:cubicBezTo>
                    <a:pt x="259" y="194"/>
                    <a:pt x="259" y="194"/>
                    <a:pt x="259" y="194"/>
                  </a:cubicBezTo>
                  <a:cubicBezTo>
                    <a:pt x="259" y="194"/>
                    <a:pt x="259" y="194"/>
                    <a:pt x="259" y="194"/>
                  </a:cubicBezTo>
                  <a:cubicBezTo>
                    <a:pt x="258" y="193"/>
                    <a:pt x="258" y="193"/>
                    <a:pt x="258" y="193"/>
                  </a:cubicBezTo>
                  <a:cubicBezTo>
                    <a:pt x="257" y="193"/>
                    <a:pt x="257" y="193"/>
                    <a:pt x="257" y="193"/>
                  </a:cubicBezTo>
                  <a:cubicBezTo>
                    <a:pt x="257" y="193"/>
                    <a:pt x="257" y="193"/>
                    <a:pt x="257" y="193"/>
                  </a:cubicBezTo>
                  <a:cubicBezTo>
                    <a:pt x="257" y="193"/>
                    <a:pt x="257" y="193"/>
                    <a:pt x="257" y="193"/>
                  </a:cubicBezTo>
                  <a:cubicBezTo>
                    <a:pt x="256" y="193"/>
                    <a:pt x="256" y="193"/>
                    <a:pt x="256" y="193"/>
                  </a:cubicBezTo>
                  <a:cubicBezTo>
                    <a:pt x="256" y="192"/>
                    <a:pt x="256" y="192"/>
                    <a:pt x="256" y="192"/>
                  </a:cubicBezTo>
                  <a:cubicBezTo>
                    <a:pt x="255" y="193"/>
                    <a:pt x="255" y="193"/>
                    <a:pt x="255" y="193"/>
                  </a:cubicBezTo>
                  <a:cubicBezTo>
                    <a:pt x="255" y="193"/>
                    <a:pt x="255" y="193"/>
                    <a:pt x="255" y="193"/>
                  </a:cubicBezTo>
                  <a:cubicBezTo>
                    <a:pt x="255" y="193"/>
                    <a:pt x="255" y="193"/>
                    <a:pt x="255" y="193"/>
                  </a:cubicBezTo>
                  <a:cubicBezTo>
                    <a:pt x="256" y="193"/>
                    <a:pt x="256" y="193"/>
                    <a:pt x="256" y="193"/>
                  </a:cubicBezTo>
                  <a:cubicBezTo>
                    <a:pt x="256" y="194"/>
                    <a:pt x="256" y="194"/>
                    <a:pt x="256" y="194"/>
                  </a:cubicBezTo>
                  <a:cubicBezTo>
                    <a:pt x="256" y="194"/>
                    <a:pt x="256" y="194"/>
                    <a:pt x="256" y="194"/>
                  </a:cubicBezTo>
                  <a:cubicBezTo>
                    <a:pt x="257" y="194"/>
                    <a:pt x="257" y="194"/>
                    <a:pt x="257" y="194"/>
                  </a:cubicBezTo>
                  <a:cubicBezTo>
                    <a:pt x="257" y="195"/>
                    <a:pt x="257" y="195"/>
                    <a:pt x="257" y="195"/>
                  </a:cubicBezTo>
                  <a:close/>
                  <a:moveTo>
                    <a:pt x="252" y="197"/>
                  </a:moveTo>
                  <a:cubicBezTo>
                    <a:pt x="253" y="197"/>
                    <a:pt x="253" y="197"/>
                    <a:pt x="253" y="197"/>
                  </a:cubicBezTo>
                  <a:cubicBezTo>
                    <a:pt x="253" y="197"/>
                    <a:pt x="253" y="197"/>
                    <a:pt x="253" y="197"/>
                  </a:cubicBezTo>
                  <a:cubicBezTo>
                    <a:pt x="254" y="196"/>
                    <a:pt x="254" y="196"/>
                    <a:pt x="254" y="196"/>
                  </a:cubicBezTo>
                  <a:cubicBezTo>
                    <a:pt x="254" y="196"/>
                    <a:pt x="254" y="196"/>
                    <a:pt x="254" y="196"/>
                  </a:cubicBezTo>
                  <a:cubicBezTo>
                    <a:pt x="254" y="196"/>
                    <a:pt x="254" y="196"/>
                    <a:pt x="254" y="196"/>
                  </a:cubicBezTo>
                  <a:cubicBezTo>
                    <a:pt x="254" y="196"/>
                    <a:pt x="254" y="196"/>
                    <a:pt x="254" y="196"/>
                  </a:cubicBezTo>
                  <a:cubicBezTo>
                    <a:pt x="254" y="194"/>
                    <a:pt x="254" y="194"/>
                    <a:pt x="254" y="194"/>
                  </a:cubicBezTo>
                  <a:cubicBezTo>
                    <a:pt x="254" y="194"/>
                    <a:pt x="254" y="194"/>
                    <a:pt x="254" y="194"/>
                  </a:cubicBezTo>
                  <a:cubicBezTo>
                    <a:pt x="253" y="194"/>
                    <a:pt x="253" y="194"/>
                    <a:pt x="253" y="194"/>
                  </a:cubicBezTo>
                  <a:cubicBezTo>
                    <a:pt x="252" y="194"/>
                    <a:pt x="252" y="194"/>
                    <a:pt x="252" y="194"/>
                  </a:cubicBezTo>
                  <a:cubicBezTo>
                    <a:pt x="252" y="193"/>
                    <a:pt x="252" y="193"/>
                    <a:pt x="252" y="193"/>
                  </a:cubicBezTo>
                  <a:cubicBezTo>
                    <a:pt x="252" y="194"/>
                    <a:pt x="252" y="194"/>
                    <a:pt x="252" y="194"/>
                  </a:cubicBezTo>
                  <a:cubicBezTo>
                    <a:pt x="251" y="194"/>
                    <a:pt x="251" y="194"/>
                    <a:pt x="251" y="194"/>
                  </a:cubicBezTo>
                  <a:cubicBezTo>
                    <a:pt x="250" y="193"/>
                    <a:pt x="250" y="193"/>
                    <a:pt x="250" y="193"/>
                  </a:cubicBezTo>
                  <a:cubicBezTo>
                    <a:pt x="250" y="194"/>
                    <a:pt x="250" y="194"/>
                    <a:pt x="250" y="194"/>
                  </a:cubicBezTo>
                  <a:cubicBezTo>
                    <a:pt x="250" y="194"/>
                    <a:pt x="250" y="194"/>
                    <a:pt x="250" y="194"/>
                  </a:cubicBezTo>
                  <a:cubicBezTo>
                    <a:pt x="251" y="195"/>
                    <a:pt x="251" y="195"/>
                    <a:pt x="251" y="195"/>
                  </a:cubicBezTo>
                  <a:cubicBezTo>
                    <a:pt x="251" y="196"/>
                    <a:pt x="251" y="196"/>
                    <a:pt x="251" y="196"/>
                  </a:cubicBezTo>
                  <a:cubicBezTo>
                    <a:pt x="252" y="196"/>
                    <a:pt x="252" y="196"/>
                    <a:pt x="252" y="196"/>
                  </a:cubicBezTo>
                  <a:cubicBezTo>
                    <a:pt x="252" y="197"/>
                    <a:pt x="252" y="197"/>
                    <a:pt x="252" y="197"/>
                  </a:cubicBezTo>
                  <a:cubicBezTo>
                    <a:pt x="252" y="197"/>
                    <a:pt x="252" y="197"/>
                    <a:pt x="252" y="197"/>
                  </a:cubicBezTo>
                  <a:close/>
                  <a:moveTo>
                    <a:pt x="251" y="200"/>
                  </a:moveTo>
                  <a:cubicBezTo>
                    <a:pt x="251" y="200"/>
                    <a:pt x="252" y="200"/>
                    <a:pt x="252" y="200"/>
                  </a:cubicBezTo>
                  <a:cubicBezTo>
                    <a:pt x="251" y="200"/>
                    <a:pt x="251" y="200"/>
                    <a:pt x="251" y="200"/>
                  </a:cubicBezTo>
                  <a:cubicBezTo>
                    <a:pt x="250" y="200"/>
                    <a:pt x="250" y="200"/>
                    <a:pt x="250" y="200"/>
                  </a:cubicBezTo>
                  <a:cubicBezTo>
                    <a:pt x="251" y="200"/>
                    <a:pt x="251" y="200"/>
                    <a:pt x="251" y="200"/>
                  </a:cubicBezTo>
                  <a:cubicBezTo>
                    <a:pt x="251" y="200"/>
                    <a:pt x="251" y="200"/>
                    <a:pt x="251" y="200"/>
                  </a:cubicBezTo>
                  <a:close/>
                  <a:moveTo>
                    <a:pt x="242" y="207"/>
                  </a:moveTo>
                  <a:cubicBezTo>
                    <a:pt x="242" y="207"/>
                    <a:pt x="242" y="207"/>
                    <a:pt x="242" y="207"/>
                  </a:cubicBezTo>
                  <a:cubicBezTo>
                    <a:pt x="242" y="206"/>
                    <a:pt x="242" y="206"/>
                    <a:pt x="242" y="206"/>
                  </a:cubicBezTo>
                  <a:cubicBezTo>
                    <a:pt x="242" y="206"/>
                    <a:pt x="242" y="206"/>
                    <a:pt x="242" y="206"/>
                  </a:cubicBezTo>
                  <a:cubicBezTo>
                    <a:pt x="242" y="206"/>
                    <a:pt x="242" y="206"/>
                    <a:pt x="242" y="206"/>
                  </a:cubicBezTo>
                  <a:cubicBezTo>
                    <a:pt x="243" y="205"/>
                    <a:pt x="243" y="205"/>
                    <a:pt x="243" y="205"/>
                  </a:cubicBezTo>
                  <a:cubicBezTo>
                    <a:pt x="242" y="205"/>
                    <a:pt x="242" y="205"/>
                    <a:pt x="242" y="205"/>
                  </a:cubicBezTo>
                  <a:cubicBezTo>
                    <a:pt x="242" y="205"/>
                    <a:pt x="242" y="205"/>
                    <a:pt x="242" y="205"/>
                  </a:cubicBezTo>
                  <a:cubicBezTo>
                    <a:pt x="243" y="204"/>
                    <a:pt x="243" y="204"/>
                    <a:pt x="243" y="204"/>
                  </a:cubicBezTo>
                  <a:cubicBezTo>
                    <a:pt x="244" y="203"/>
                    <a:pt x="244" y="203"/>
                    <a:pt x="244" y="203"/>
                  </a:cubicBezTo>
                  <a:cubicBezTo>
                    <a:pt x="244" y="203"/>
                    <a:pt x="244" y="203"/>
                    <a:pt x="244" y="203"/>
                  </a:cubicBezTo>
                  <a:cubicBezTo>
                    <a:pt x="244" y="203"/>
                    <a:pt x="244" y="203"/>
                    <a:pt x="244" y="203"/>
                  </a:cubicBezTo>
                  <a:cubicBezTo>
                    <a:pt x="244" y="203"/>
                    <a:pt x="244" y="203"/>
                    <a:pt x="244" y="203"/>
                  </a:cubicBezTo>
                  <a:cubicBezTo>
                    <a:pt x="244" y="202"/>
                    <a:pt x="244" y="202"/>
                    <a:pt x="244" y="202"/>
                  </a:cubicBezTo>
                  <a:cubicBezTo>
                    <a:pt x="245" y="202"/>
                    <a:pt x="245" y="202"/>
                    <a:pt x="245" y="202"/>
                  </a:cubicBezTo>
                  <a:cubicBezTo>
                    <a:pt x="245" y="201"/>
                    <a:pt x="245" y="201"/>
                    <a:pt x="245" y="201"/>
                  </a:cubicBezTo>
                  <a:cubicBezTo>
                    <a:pt x="245" y="201"/>
                    <a:pt x="245" y="201"/>
                    <a:pt x="245" y="201"/>
                  </a:cubicBezTo>
                  <a:cubicBezTo>
                    <a:pt x="245" y="201"/>
                    <a:pt x="245" y="201"/>
                    <a:pt x="245" y="201"/>
                  </a:cubicBezTo>
                  <a:cubicBezTo>
                    <a:pt x="245" y="200"/>
                    <a:pt x="245" y="200"/>
                    <a:pt x="245" y="200"/>
                  </a:cubicBezTo>
                  <a:cubicBezTo>
                    <a:pt x="244" y="201"/>
                    <a:pt x="244" y="201"/>
                    <a:pt x="244" y="201"/>
                  </a:cubicBezTo>
                  <a:cubicBezTo>
                    <a:pt x="244" y="201"/>
                    <a:pt x="244" y="201"/>
                    <a:pt x="244" y="201"/>
                  </a:cubicBezTo>
                  <a:cubicBezTo>
                    <a:pt x="243" y="200"/>
                    <a:pt x="243" y="200"/>
                    <a:pt x="243" y="200"/>
                  </a:cubicBezTo>
                  <a:cubicBezTo>
                    <a:pt x="243" y="200"/>
                    <a:pt x="243" y="200"/>
                    <a:pt x="243" y="200"/>
                  </a:cubicBezTo>
                  <a:cubicBezTo>
                    <a:pt x="243" y="200"/>
                    <a:pt x="243" y="200"/>
                    <a:pt x="243" y="200"/>
                  </a:cubicBezTo>
                  <a:cubicBezTo>
                    <a:pt x="242" y="201"/>
                    <a:pt x="242" y="201"/>
                    <a:pt x="242" y="201"/>
                  </a:cubicBezTo>
                  <a:cubicBezTo>
                    <a:pt x="241" y="201"/>
                    <a:pt x="241" y="201"/>
                    <a:pt x="241" y="201"/>
                  </a:cubicBezTo>
                  <a:cubicBezTo>
                    <a:pt x="241" y="202"/>
                    <a:pt x="241" y="202"/>
                    <a:pt x="241" y="202"/>
                  </a:cubicBezTo>
                  <a:cubicBezTo>
                    <a:pt x="241" y="202"/>
                    <a:pt x="241" y="202"/>
                    <a:pt x="241" y="202"/>
                  </a:cubicBezTo>
                  <a:cubicBezTo>
                    <a:pt x="241" y="203"/>
                    <a:pt x="241" y="203"/>
                    <a:pt x="241" y="203"/>
                  </a:cubicBezTo>
                  <a:cubicBezTo>
                    <a:pt x="240" y="203"/>
                    <a:pt x="240" y="203"/>
                    <a:pt x="240" y="203"/>
                  </a:cubicBezTo>
                  <a:cubicBezTo>
                    <a:pt x="240" y="204"/>
                    <a:pt x="240" y="204"/>
                    <a:pt x="240" y="204"/>
                  </a:cubicBezTo>
                  <a:cubicBezTo>
                    <a:pt x="240" y="204"/>
                    <a:pt x="240" y="204"/>
                    <a:pt x="240" y="204"/>
                  </a:cubicBezTo>
                  <a:cubicBezTo>
                    <a:pt x="240" y="205"/>
                    <a:pt x="240" y="205"/>
                    <a:pt x="240" y="205"/>
                  </a:cubicBezTo>
                  <a:cubicBezTo>
                    <a:pt x="240" y="205"/>
                    <a:pt x="240" y="205"/>
                    <a:pt x="240" y="205"/>
                  </a:cubicBezTo>
                  <a:cubicBezTo>
                    <a:pt x="241" y="205"/>
                    <a:pt x="241" y="205"/>
                    <a:pt x="241" y="205"/>
                  </a:cubicBezTo>
                  <a:cubicBezTo>
                    <a:pt x="241" y="206"/>
                    <a:pt x="241" y="206"/>
                    <a:pt x="241" y="206"/>
                  </a:cubicBezTo>
                  <a:cubicBezTo>
                    <a:pt x="241" y="206"/>
                    <a:pt x="241" y="206"/>
                    <a:pt x="241" y="206"/>
                  </a:cubicBezTo>
                  <a:cubicBezTo>
                    <a:pt x="242" y="207"/>
                    <a:pt x="242" y="207"/>
                    <a:pt x="242" y="207"/>
                  </a:cubicBezTo>
                  <a:close/>
                  <a:moveTo>
                    <a:pt x="233" y="240"/>
                  </a:moveTo>
                  <a:cubicBezTo>
                    <a:pt x="233" y="240"/>
                    <a:pt x="233" y="240"/>
                    <a:pt x="233" y="240"/>
                  </a:cubicBezTo>
                  <a:cubicBezTo>
                    <a:pt x="233" y="240"/>
                    <a:pt x="233" y="240"/>
                    <a:pt x="233" y="240"/>
                  </a:cubicBezTo>
                  <a:cubicBezTo>
                    <a:pt x="233" y="240"/>
                    <a:pt x="233" y="240"/>
                    <a:pt x="233" y="240"/>
                  </a:cubicBezTo>
                  <a:cubicBezTo>
                    <a:pt x="233" y="240"/>
                    <a:pt x="233" y="240"/>
                    <a:pt x="233" y="240"/>
                  </a:cubicBezTo>
                  <a:close/>
                  <a:moveTo>
                    <a:pt x="233" y="243"/>
                  </a:moveTo>
                  <a:cubicBezTo>
                    <a:pt x="234" y="243"/>
                    <a:pt x="234" y="243"/>
                    <a:pt x="234" y="243"/>
                  </a:cubicBezTo>
                  <a:cubicBezTo>
                    <a:pt x="234" y="242"/>
                    <a:pt x="234" y="242"/>
                    <a:pt x="234" y="242"/>
                  </a:cubicBezTo>
                  <a:cubicBezTo>
                    <a:pt x="234" y="242"/>
                    <a:pt x="234" y="242"/>
                    <a:pt x="234" y="242"/>
                  </a:cubicBezTo>
                  <a:cubicBezTo>
                    <a:pt x="234" y="243"/>
                    <a:pt x="234" y="243"/>
                    <a:pt x="234" y="243"/>
                  </a:cubicBezTo>
                  <a:cubicBezTo>
                    <a:pt x="234" y="243"/>
                    <a:pt x="234" y="243"/>
                    <a:pt x="234" y="243"/>
                  </a:cubicBezTo>
                  <a:cubicBezTo>
                    <a:pt x="234" y="243"/>
                    <a:pt x="233" y="243"/>
                    <a:pt x="233" y="243"/>
                  </a:cubicBezTo>
                  <a:close/>
                  <a:moveTo>
                    <a:pt x="228" y="242"/>
                  </a:moveTo>
                  <a:cubicBezTo>
                    <a:pt x="228" y="242"/>
                    <a:pt x="228" y="242"/>
                    <a:pt x="228" y="242"/>
                  </a:cubicBezTo>
                  <a:cubicBezTo>
                    <a:pt x="229" y="242"/>
                    <a:pt x="229" y="242"/>
                    <a:pt x="229" y="242"/>
                  </a:cubicBezTo>
                  <a:cubicBezTo>
                    <a:pt x="229" y="241"/>
                    <a:pt x="229" y="241"/>
                    <a:pt x="229" y="241"/>
                  </a:cubicBezTo>
                  <a:cubicBezTo>
                    <a:pt x="230" y="241"/>
                    <a:pt x="230" y="241"/>
                    <a:pt x="230" y="241"/>
                  </a:cubicBezTo>
                  <a:cubicBezTo>
                    <a:pt x="230" y="241"/>
                    <a:pt x="230" y="241"/>
                    <a:pt x="230" y="241"/>
                  </a:cubicBezTo>
                  <a:cubicBezTo>
                    <a:pt x="231" y="241"/>
                    <a:pt x="231" y="241"/>
                    <a:pt x="231" y="241"/>
                  </a:cubicBezTo>
                  <a:cubicBezTo>
                    <a:pt x="230" y="242"/>
                    <a:pt x="230" y="242"/>
                    <a:pt x="230" y="242"/>
                  </a:cubicBezTo>
                  <a:cubicBezTo>
                    <a:pt x="229" y="242"/>
                    <a:pt x="229" y="242"/>
                    <a:pt x="229" y="242"/>
                  </a:cubicBezTo>
                  <a:cubicBezTo>
                    <a:pt x="228" y="243"/>
                    <a:pt x="228" y="243"/>
                    <a:pt x="228" y="243"/>
                  </a:cubicBezTo>
                  <a:cubicBezTo>
                    <a:pt x="228" y="242"/>
                    <a:pt x="228" y="242"/>
                    <a:pt x="228" y="242"/>
                  </a:cubicBezTo>
                  <a:close/>
                  <a:moveTo>
                    <a:pt x="232" y="244"/>
                  </a:moveTo>
                  <a:cubicBezTo>
                    <a:pt x="233" y="243"/>
                    <a:pt x="233" y="243"/>
                    <a:pt x="233" y="243"/>
                  </a:cubicBezTo>
                  <a:cubicBezTo>
                    <a:pt x="233" y="242"/>
                    <a:pt x="233" y="242"/>
                    <a:pt x="233" y="242"/>
                  </a:cubicBezTo>
                  <a:cubicBezTo>
                    <a:pt x="233" y="242"/>
                    <a:pt x="233" y="242"/>
                    <a:pt x="233" y="242"/>
                  </a:cubicBezTo>
                  <a:cubicBezTo>
                    <a:pt x="233" y="243"/>
                    <a:pt x="233" y="243"/>
                    <a:pt x="233" y="243"/>
                  </a:cubicBezTo>
                  <a:cubicBezTo>
                    <a:pt x="232" y="244"/>
                    <a:pt x="232" y="244"/>
                    <a:pt x="232" y="244"/>
                  </a:cubicBezTo>
                  <a:cubicBezTo>
                    <a:pt x="232" y="244"/>
                    <a:pt x="232" y="244"/>
                    <a:pt x="232" y="244"/>
                  </a:cubicBezTo>
                  <a:cubicBezTo>
                    <a:pt x="232" y="244"/>
                    <a:pt x="232" y="244"/>
                    <a:pt x="232" y="244"/>
                  </a:cubicBezTo>
                  <a:cubicBezTo>
                    <a:pt x="233" y="243"/>
                    <a:pt x="233" y="243"/>
                    <a:pt x="233" y="243"/>
                  </a:cubicBezTo>
                  <a:cubicBezTo>
                    <a:pt x="234" y="243"/>
                    <a:pt x="234" y="243"/>
                    <a:pt x="234" y="243"/>
                  </a:cubicBezTo>
                  <a:cubicBezTo>
                    <a:pt x="234" y="242"/>
                    <a:pt x="234" y="242"/>
                    <a:pt x="234" y="242"/>
                  </a:cubicBezTo>
                  <a:cubicBezTo>
                    <a:pt x="233" y="241"/>
                    <a:pt x="233" y="241"/>
                    <a:pt x="233" y="241"/>
                  </a:cubicBezTo>
                  <a:cubicBezTo>
                    <a:pt x="233" y="241"/>
                    <a:pt x="233" y="241"/>
                    <a:pt x="233" y="241"/>
                  </a:cubicBezTo>
                  <a:cubicBezTo>
                    <a:pt x="233" y="241"/>
                    <a:pt x="233" y="241"/>
                    <a:pt x="233" y="241"/>
                  </a:cubicBezTo>
                  <a:cubicBezTo>
                    <a:pt x="232" y="241"/>
                    <a:pt x="232" y="241"/>
                    <a:pt x="232" y="241"/>
                  </a:cubicBezTo>
                  <a:cubicBezTo>
                    <a:pt x="232" y="241"/>
                    <a:pt x="232" y="241"/>
                    <a:pt x="232" y="241"/>
                  </a:cubicBezTo>
                  <a:cubicBezTo>
                    <a:pt x="232" y="242"/>
                    <a:pt x="232" y="242"/>
                    <a:pt x="232" y="242"/>
                  </a:cubicBezTo>
                  <a:cubicBezTo>
                    <a:pt x="231" y="243"/>
                    <a:pt x="231" y="243"/>
                    <a:pt x="231" y="243"/>
                  </a:cubicBezTo>
                  <a:cubicBezTo>
                    <a:pt x="230" y="243"/>
                    <a:pt x="230" y="243"/>
                    <a:pt x="230" y="243"/>
                  </a:cubicBezTo>
                  <a:cubicBezTo>
                    <a:pt x="231" y="242"/>
                    <a:pt x="231" y="242"/>
                    <a:pt x="231" y="242"/>
                  </a:cubicBezTo>
                  <a:cubicBezTo>
                    <a:pt x="231" y="242"/>
                    <a:pt x="231" y="242"/>
                    <a:pt x="231" y="242"/>
                  </a:cubicBezTo>
                  <a:cubicBezTo>
                    <a:pt x="232" y="241"/>
                    <a:pt x="232" y="241"/>
                    <a:pt x="232" y="241"/>
                  </a:cubicBezTo>
                  <a:cubicBezTo>
                    <a:pt x="231" y="241"/>
                    <a:pt x="231" y="241"/>
                    <a:pt x="231" y="241"/>
                  </a:cubicBezTo>
                  <a:cubicBezTo>
                    <a:pt x="231" y="241"/>
                    <a:pt x="231" y="241"/>
                    <a:pt x="231" y="241"/>
                  </a:cubicBezTo>
                  <a:cubicBezTo>
                    <a:pt x="230" y="242"/>
                    <a:pt x="230" y="242"/>
                    <a:pt x="230" y="242"/>
                  </a:cubicBezTo>
                  <a:cubicBezTo>
                    <a:pt x="229" y="243"/>
                    <a:pt x="229" y="243"/>
                    <a:pt x="229" y="243"/>
                  </a:cubicBezTo>
                  <a:cubicBezTo>
                    <a:pt x="229" y="244"/>
                    <a:pt x="229" y="244"/>
                    <a:pt x="229" y="244"/>
                  </a:cubicBezTo>
                  <a:cubicBezTo>
                    <a:pt x="229" y="244"/>
                    <a:pt x="229" y="244"/>
                    <a:pt x="229" y="244"/>
                  </a:cubicBezTo>
                  <a:cubicBezTo>
                    <a:pt x="229" y="245"/>
                    <a:pt x="229" y="245"/>
                    <a:pt x="229" y="245"/>
                  </a:cubicBezTo>
                  <a:cubicBezTo>
                    <a:pt x="229" y="245"/>
                    <a:pt x="229" y="245"/>
                    <a:pt x="229" y="245"/>
                  </a:cubicBezTo>
                  <a:cubicBezTo>
                    <a:pt x="230" y="244"/>
                    <a:pt x="230" y="244"/>
                    <a:pt x="230" y="244"/>
                  </a:cubicBezTo>
                  <a:cubicBezTo>
                    <a:pt x="230" y="244"/>
                    <a:pt x="230" y="244"/>
                    <a:pt x="230" y="244"/>
                  </a:cubicBezTo>
                  <a:cubicBezTo>
                    <a:pt x="230" y="244"/>
                    <a:pt x="230" y="244"/>
                    <a:pt x="230" y="244"/>
                  </a:cubicBezTo>
                  <a:cubicBezTo>
                    <a:pt x="230" y="245"/>
                    <a:pt x="230" y="245"/>
                    <a:pt x="230" y="245"/>
                  </a:cubicBezTo>
                  <a:cubicBezTo>
                    <a:pt x="230" y="245"/>
                    <a:pt x="230" y="245"/>
                    <a:pt x="230" y="245"/>
                  </a:cubicBezTo>
                  <a:cubicBezTo>
                    <a:pt x="230" y="245"/>
                    <a:pt x="230" y="245"/>
                    <a:pt x="230" y="245"/>
                  </a:cubicBezTo>
                  <a:cubicBezTo>
                    <a:pt x="231" y="245"/>
                    <a:pt x="231" y="245"/>
                    <a:pt x="231" y="245"/>
                  </a:cubicBezTo>
                  <a:cubicBezTo>
                    <a:pt x="231" y="245"/>
                    <a:pt x="232" y="244"/>
                    <a:pt x="232" y="244"/>
                  </a:cubicBezTo>
                  <a:close/>
                  <a:moveTo>
                    <a:pt x="231" y="244"/>
                  </a:moveTo>
                  <a:cubicBezTo>
                    <a:pt x="231" y="243"/>
                    <a:pt x="231" y="243"/>
                    <a:pt x="231" y="243"/>
                  </a:cubicBezTo>
                  <a:cubicBezTo>
                    <a:pt x="232" y="242"/>
                    <a:pt x="232" y="242"/>
                    <a:pt x="232" y="242"/>
                  </a:cubicBezTo>
                  <a:cubicBezTo>
                    <a:pt x="232" y="243"/>
                    <a:pt x="232" y="243"/>
                    <a:pt x="232" y="243"/>
                  </a:cubicBezTo>
                  <a:cubicBezTo>
                    <a:pt x="231" y="244"/>
                    <a:pt x="231" y="244"/>
                    <a:pt x="231" y="244"/>
                  </a:cubicBezTo>
                  <a:cubicBezTo>
                    <a:pt x="231" y="244"/>
                    <a:pt x="231" y="244"/>
                    <a:pt x="231" y="244"/>
                  </a:cubicBezTo>
                  <a:close/>
                  <a:moveTo>
                    <a:pt x="291" y="299"/>
                  </a:moveTo>
                  <a:cubicBezTo>
                    <a:pt x="290" y="299"/>
                    <a:pt x="290" y="299"/>
                    <a:pt x="290" y="299"/>
                  </a:cubicBezTo>
                  <a:cubicBezTo>
                    <a:pt x="290" y="298"/>
                    <a:pt x="290" y="298"/>
                    <a:pt x="290" y="298"/>
                  </a:cubicBezTo>
                  <a:cubicBezTo>
                    <a:pt x="290" y="298"/>
                    <a:pt x="290" y="298"/>
                    <a:pt x="290" y="298"/>
                  </a:cubicBezTo>
                  <a:cubicBezTo>
                    <a:pt x="291" y="298"/>
                    <a:pt x="291" y="298"/>
                    <a:pt x="291" y="298"/>
                  </a:cubicBezTo>
                  <a:cubicBezTo>
                    <a:pt x="291" y="297"/>
                    <a:pt x="291" y="297"/>
                    <a:pt x="291" y="297"/>
                  </a:cubicBezTo>
                  <a:cubicBezTo>
                    <a:pt x="291" y="297"/>
                    <a:pt x="291" y="297"/>
                    <a:pt x="291" y="297"/>
                  </a:cubicBezTo>
                  <a:cubicBezTo>
                    <a:pt x="291" y="297"/>
                    <a:pt x="291" y="297"/>
                    <a:pt x="291" y="297"/>
                  </a:cubicBezTo>
                  <a:cubicBezTo>
                    <a:pt x="291" y="297"/>
                    <a:pt x="291" y="297"/>
                    <a:pt x="291" y="297"/>
                  </a:cubicBezTo>
                  <a:cubicBezTo>
                    <a:pt x="290" y="298"/>
                    <a:pt x="290" y="298"/>
                    <a:pt x="290" y="298"/>
                  </a:cubicBezTo>
                  <a:cubicBezTo>
                    <a:pt x="290" y="298"/>
                    <a:pt x="290" y="298"/>
                    <a:pt x="290" y="298"/>
                  </a:cubicBezTo>
                  <a:cubicBezTo>
                    <a:pt x="290" y="299"/>
                    <a:pt x="290" y="299"/>
                    <a:pt x="290" y="299"/>
                  </a:cubicBezTo>
                  <a:cubicBezTo>
                    <a:pt x="290" y="299"/>
                    <a:pt x="290" y="299"/>
                    <a:pt x="290" y="299"/>
                  </a:cubicBezTo>
                  <a:cubicBezTo>
                    <a:pt x="291" y="299"/>
                    <a:pt x="291" y="299"/>
                    <a:pt x="291" y="299"/>
                  </a:cubicBezTo>
                  <a:close/>
                  <a:moveTo>
                    <a:pt x="312" y="302"/>
                  </a:moveTo>
                  <a:cubicBezTo>
                    <a:pt x="312" y="302"/>
                    <a:pt x="312" y="302"/>
                    <a:pt x="312" y="302"/>
                  </a:cubicBezTo>
                  <a:cubicBezTo>
                    <a:pt x="312" y="301"/>
                    <a:pt x="312" y="301"/>
                    <a:pt x="312" y="301"/>
                  </a:cubicBezTo>
                  <a:cubicBezTo>
                    <a:pt x="312" y="301"/>
                    <a:pt x="312" y="301"/>
                    <a:pt x="312" y="301"/>
                  </a:cubicBezTo>
                  <a:cubicBezTo>
                    <a:pt x="312" y="300"/>
                    <a:pt x="312" y="300"/>
                    <a:pt x="312" y="300"/>
                  </a:cubicBezTo>
                  <a:cubicBezTo>
                    <a:pt x="312" y="300"/>
                    <a:pt x="312" y="300"/>
                    <a:pt x="312" y="300"/>
                  </a:cubicBezTo>
                  <a:cubicBezTo>
                    <a:pt x="313" y="300"/>
                    <a:pt x="313" y="300"/>
                    <a:pt x="313" y="300"/>
                  </a:cubicBezTo>
                  <a:cubicBezTo>
                    <a:pt x="313" y="300"/>
                    <a:pt x="313" y="300"/>
                    <a:pt x="313" y="300"/>
                  </a:cubicBezTo>
                  <a:cubicBezTo>
                    <a:pt x="313" y="300"/>
                    <a:pt x="313" y="300"/>
                    <a:pt x="313" y="300"/>
                  </a:cubicBezTo>
                  <a:cubicBezTo>
                    <a:pt x="313" y="301"/>
                    <a:pt x="313" y="301"/>
                    <a:pt x="313" y="301"/>
                  </a:cubicBezTo>
                  <a:cubicBezTo>
                    <a:pt x="312" y="301"/>
                    <a:pt x="312" y="301"/>
                    <a:pt x="312" y="301"/>
                  </a:cubicBezTo>
                  <a:cubicBezTo>
                    <a:pt x="312" y="301"/>
                    <a:pt x="312" y="301"/>
                    <a:pt x="312" y="301"/>
                  </a:cubicBezTo>
                  <a:cubicBezTo>
                    <a:pt x="313" y="302"/>
                    <a:pt x="313" y="302"/>
                    <a:pt x="313" y="302"/>
                  </a:cubicBezTo>
                  <a:cubicBezTo>
                    <a:pt x="313" y="302"/>
                    <a:pt x="313" y="302"/>
                    <a:pt x="313" y="302"/>
                  </a:cubicBezTo>
                  <a:cubicBezTo>
                    <a:pt x="313" y="302"/>
                    <a:pt x="313" y="302"/>
                    <a:pt x="313" y="302"/>
                  </a:cubicBezTo>
                  <a:cubicBezTo>
                    <a:pt x="312" y="302"/>
                    <a:pt x="312" y="302"/>
                    <a:pt x="312" y="302"/>
                  </a:cubicBezTo>
                  <a:close/>
                  <a:moveTo>
                    <a:pt x="313" y="303"/>
                  </a:moveTo>
                  <a:cubicBezTo>
                    <a:pt x="313" y="302"/>
                    <a:pt x="313" y="302"/>
                    <a:pt x="313" y="302"/>
                  </a:cubicBezTo>
                  <a:cubicBezTo>
                    <a:pt x="314" y="302"/>
                    <a:pt x="314" y="302"/>
                    <a:pt x="314" y="302"/>
                  </a:cubicBezTo>
                  <a:cubicBezTo>
                    <a:pt x="314" y="303"/>
                    <a:pt x="314" y="303"/>
                    <a:pt x="314" y="303"/>
                  </a:cubicBezTo>
                  <a:cubicBezTo>
                    <a:pt x="313" y="303"/>
                    <a:pt x="313" y="303"/>
                    <a:pt x="313" y="303"/>
                  </a:cubicBezTo>
                  <a:cubicBezTo>
                    <a:pt x="313" y="303"/>
                    <a:pt x="313" y="303"/>
                    <a:pt x="313" y="303"/>
                  </a:cubicBezTo>
                  <a:close/>
                  <a:moveTo>
                    <a:pt x="322" y="275"/>
                  </a:moveTo>
                  <a:cubicBezTo>
                    <a:pt x="322" y="274"/>
                    <a:pt x="322" y="274"/>
                    <a:pt x="322" y="274"/>
                  </a:cubicBezTo>
                  <a:cubicBezTo>
                    <a:pt x="323" y="273"/>
                    <a:pt x="323" y="273"/>
                    <a:pt x="323" y="273"/>
                  </a:cubicBezTo>
                  <a:cubicBezTo>
                    <a:pt x="323" y="274"/>
                    <a:pt x="323" y="274"/>
                    <a:pt x="323" y="274"/>
                  </a:cubicBezTo>
                  <a:cubicBezTo>
                    <a:pt x="322" y="275"/>
                    <a:pt x="322" y="275"/>
                    <a:pt x="322" y="275"/>
                  </a:cubicBezTo>
                  <a:cubicBezTo>
                    <a:pt x="322" y="275"/>
                    <a:pt x="322" y="275"/>
                    <a:pt x="322" y="275"/>
                  </a:cubicBezTo>
                  <a:cubicBezTo>
                    <a:pt x="322" y="275"/>
                    <a:pt x="322" y="275"/>
                    <a:pt x="322" y="275"/>
                  </a:cubicBezTo>
                  <a:close/>
                  <a:moveTo>
                    <a:pt x="319" y="280"/>
                  </a:moveTo>
                  <a:cubicBezTo>
                    <a:pt x="319" y="281"/>
                    <a:pt x="319" y="281"/>
                    <a:pt x="319" y="281"/>
                  </a:cubicBezTo>
                  <a:cubicBezTo>
                    <a:pt x="319" y="281"/>
                    <a:pt x="319" y="281"/>
                    <a:pt x="319" y="281"/>
                  </a:cubicBezTo>
                  <a:cubicBezTo>
                    <a:pt x="320" y="281"/>
                    <a:pt x="320" y="281"/>
                    <a:pt x="320" y="281"/>
                  </a:cubicBezTo>
                  <a:cubicBezTo>
                    <a:pt x="320" y="281"/>
                    <a:pt x="320" y="281"/>
                    <a:pt x="320" y="281"/>
                  </a:cubicBezTo>
                  <a:cubicBezTo>
                    <a:pt x="320" y="280"/>
                    <a:pt x="320" y="280"/>
                    <a:pt x="320" y="280"/>
                  </a:cubicBezTo>
                  <a:cubicBezTo>
                    <a:pt x="320" y="280"/>
                    <a:pt x="320" y="280"/>
                    <a:pt x="320" y="280"/>
                  </a:cubicBezTo>
                  <a:cubicBezTo>
                    <a:pt x="319" y="280"/>
                    <a:pt x="319" y="280"/>
                    <a:pt x="319" y="280"/>
                  </a:cubicBezTo>
                  <a:close/>
                  <a:moveTo>
                    <a:pt x="324" y="287"/>
                  </a:move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5" y="287"/>
                    <a:pt x="325" y="287"/>
                    <a:pt x="325" y="287"/>
                  </a:cubicBezTo>
                  <a:cubicBezTo>
                    <a:pt x="325" y="287"/>
                    <a:pt x="325" y="287"/>
                    <a:pt x="325" y="287"/>
                  </a:cubicBezTo>
                  <a:cubicBezTo>
                    <a:pt x="324" y="287"/>
                    <a:pt x="324" y="287"/>
                    <a:pt x="324" y="287"/>
                  </a:cubicBezTo>
                  <a:cubicBezTo>
                    <a:pt x="324" y="287"/>
                    <a:pt x="324" y="287"/>
                    <a:pt x="324" y="287"/>
                  </a:cubicBezTo>
                  <a:close/>
                  <a:moveTo>
                    <a:pt x="322" y="287"/>
                  </a:moveTo>
                  <a:cubicBezTo>
                    <a:pt x="322" y="287"/>
                    <a:pt x="322" y="287"/>
                    <a:pt x="322" y="287"/>
                  </a:cubicBezTo>
                  <a:cubicBezTo>
                    <a:pt x="322" y="287"/>
                    <a:pt x="322" y="287"/>
                    <a:pt x="322" y="287"/>
                  </a:cubicBezTo>
                  <a:cubicBezTo>
                    <a:pt x="323" y="287"/>
                    <a:pt x="323" y="287"/>
                    <a:pt x="323" y="287"/>
                  </a:cubicBezTo>
                  <a:cubicBezTo>
                    <a:pt x="322" y="286"/>
                    <a:pt x="322" y="286"/>
                    <a:pt x="322" y="286"/>
                  </a:cubicBezTo>
                  <a:cubicBezTo>
                    <a:pt x="323" y="286"/>
                    <a:pt x="323" y="286"/>
                    <a:pt x="323" y="286"/>
                  </a:cubicBezTo>
                  <a:cubicBezTo>
                    <a:pt x="323" y="287"/>
                    <a:pt x="323" y="287"/>
                    <a:pt x="323" y="287"/>
                  </a:cubicBezTo>
                  <a:cubicBezTo>
                    <a:pt x="322" y="287"/>
                    <a:pt x="322" y="287"/>
                    <a:pt x="322" y="287"/>
                  </a:cubicBezTo>
                  <a:cubicBezTo>
                    <a:pt x="322" y="288"/>
                    <a:pt x="322" y="288"/>
                    <a:pt x="322" y="288"/>
                  </a:cubicBezTo>
                  <a:cubicBezTo>
                    <a:pt x="321" y="288"/>
                    <a:pt x="321" y="288"/>
                    <a:pt x="321" y="288"/>
                  </a:cubicBezTo>
                  <a:cubicBezTo>
                    <a:pt x="321" y="287"/>
                    <a:pt x="321" y="287"/>
                    <a:pt x="321" y="287"/>
                  </a:cubicBezTo>
                  <a:cubicBezTo>
                    <a:pt x="322" y="287"/>
                    <a:pt x="322" y="287"/>
                    <a:pt x="322" y="287"/>
                  </a:cubicBezTo>
                  <a:close/>
                  <a:moveTo>
                    <a:pt x="315" y="297"/>
                  </a:moveTo>
                  <a:cubicBezTo>
                    <a:pt x="315" y="297"/>
                    <a:pt x="315" y="297"/>
                    <a:pt x="315" y="297"/>
                  </a:cubicBezTo>
                  <a:cubicBezTo>
                    <a:pt x="315" y="297"/>
                    <a:pt x="315" y="297"/>
                    <a:pt x="315" y="297"/>
                  </a:cubicBezTo>
                  <a:cubicBezTo>
                    <a:pt x="315" y="297"/>
                    <a:pt x="315" y="297"/>
                    <a:pt x="315" y="297"/>
                  </a:cubicBezTo>
                  <a:cubicBezTo>
                    <a:pt x="315" y="297"/>
                    <a:pt x="315" y="297"/>
                    <a:pt x="315" y="297"/>
                  </a:cubicBezTo>
                  <a:close/>
                  <a:moveTo>
                    <a:pt x="324" y="295"/>
                  </a:move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4" y="295"/>
                    <a:pt x="324" y="295"/>
                    <a:pt x="324" y="295"/>
                  </a:cubicBezTo>
                  <a:cubicBezTo>
                    <a:pt x="324" y="295"/>
                    <a:pt x="324" y="295"/>
                    <a:pt x="324" y="295"/>
                  </a:cubicBezTo>
                  <a:close/>
                  <a:moveTo>
                    <a:pt x="314" y="280"/>
                  </a:moveTo>
                  <a:cubicBezTo>
                    <a:pt x="313" y="280"/>
                    <a:pt x="313" y="280"/>
                    <a:pt x="313" y="280"/>
                  </a:cubicBezTo>
                  <a:cubicBezTo>
                    <a:pt x="313" y="281"/>
                    <a:pt x="313" y="281"/>
                    <a:pt x="313" y="281"/>
                  </a:cubicBezTo>
                  <a:cubicBezTo>
                    <a:pt x="312" y="281"/>
                    <a:pt x="312" y="281"/>
                    <a:pt x="312" y="281"/>
                  </a:cubicBezTo>
                  <a:cubicBezTo>
                    <a:pt x="312" y="281"/>
                    <a:pt x="312" y="281"/>
                    <a:pt x="312" y="281"/>
                  </a:cubicBezTo>
                  <a:cubicBezTo>
                    <a:pt x="312" y="281"/>
                    <a:pt x="312" y="281"/>
                    <a:pt x="312" y="281"/>
                  </a:cubicBezTo>
                  <a:cubicBezTo>
                    <a:pt x="312" y="281"/>
                    <a:pt x="312" y="281"/>
                    <a:pt x="312" y="281"/>
                  </a:cubicBezTo>
                  <a:cubicBezTo>
                    <a:pt x="312" y="282"/>
                    <a:pt x="312" y="282"/>
                    <a:pt x="312" y="282"/>
                  </a:cubicBezTo>
                  <a:cubicBezTo>
                    <a:pt x="312" y="282"/>
                    <a:pt x="312" y="282"/>
                    <a:pt x="312" y="282"/>
                  </a:cubicBezTo>
                  <a:cubicBezTo>
                    <a:pt x="312" y="282"/>
                    <a:pt x="312" y="282"/>
                    <a:pt x="312" y="282"/>
                  </a:cubicBezTo>
                  <a:cubicBezTo>
                    <a:pt x="311" y="282"/>
                    <a:pt x="311" y="282"/>
                    <a:pt x="311" y="282"/>
                  </a:cubicBezTo>
                  <a:cubicBezTo>
                    <a:pt x="311" y="283"/>
                    <a:pt x="311" y="283"/>
                    <a:pt x="311" y="283"/>
                  </a:cubicBezTo>
                  <a:cubicBezTo>
                    <a:pt x="311" y="283"/>
                    <a:pt x="311" y="283"/>
                    <a:pt x="311" y="283"/>
                  </a:cubicBezTo>
                  <a:cubicBezTo>
                    <a:pt x="311" y="283"/>
                    <a:pt x="311" y="283"/>
                    <a:pt x="311" y="283"/>
                  </a:cubicBezTo>
                  <a:cubicBezTo>
                    <a:pt x="311" y="283"/>
                    <a:pt x="311" y="283"/>
                    <a:pt x="311" y="283"/>
                  </a:cubicBezTo>
                  <a:cubicBezTo>
                    <a:pt x="311" y="284"/>
                    <a:pt x="311" y="284"/>
                    <a:pt x="311" y="284"/>
                  </a:cubicBezTo>
                  <a:cubicBezTo>
                    <a:pt x="310" y="284"/>
                    <a:pt x="310" y="284"/>
                    <a:pt x="310" y="284"/>
                  </a:cubicBezTo>
                  <a:cubicBezTo>
                    <a:pt x="310" y="284"/>
                    <a:pt x="310" y="284"/>
                    <a:pt x="310" y="284"/>
                  </a:cubicBezTo>
                  <a:cubicBezTo>
                    <a:pt x="310" y="285"/>
                    <a:pt x="310" y="285"/>
                    <a:pt x="310" y="285"/>
                  </a:cubicBezTo>
                  <a:cubicBezTo>
                    <a:pt x="309" y="286"/>
                    <a:pt x="309" y="286"/>
                    <a:pt x="309" y="286"/>
                  </a:cubicBezTo>
                  <a:cubicBezTo>
                    <a:pt x="309" y="286"/>
                    <a:pt x="309" y="286"/>
                    <a:pt x="309" y="286"/>
                  </a:cubicBezTo>
                  <a:cubicBezTo>
                    <a:pt x="309" y="287"/>
                    <a:pt x="309" y="287"/>
                    <a:pt x="309" y="287"/>
                  </a:cubicBezTo>
                  <a:cubicBezTo>
                    <a:pt x="309" y="287"/>
                    <a:pt x="309" y="287"/>
                    <a:pt x="309" y="287"/>
                  </a:cubicBezTo>
                  <a:cubicBezTo>
                    <a:pt x="309" y="287"/>
                    <a:pt x="309" y="287"/>
                    <a:pt x="309" y="287"/>
                  </a:cubicBezTo>
                  <a:cubicBezTo>
                    <a:pt x="309" y="287"/>
                    <a:pt x="309" y="287"/>
                    <a:pt x="309" y="287"/>
                  </a:cubicBezTo>
                  <a:cubicBezTo>
                    <a:pt x="308" y="287"/>
                    <a:pt x="308" y="287"/>
                    <a:pt x="308" y="287"/>
                  </a:cubicBezTo>
                  <a:cubicBezTo>
                    <a:pt x="308" y="287"/>
                    <a:pt x="308" y="287"/>
                    <a:pt x="308" y="287"/>
                  </a:cubicBezTo>
                  <a:cubicBezTo>
                    <a:pt x="307" y="288"/>
                    <a:pt x="307" y="288"/>
                    <a:pt x="307" y="288"/>
                  </a:cubicBezTo>
                  <a:cubicBezTo>
                    <a:pt x="307" y="288"/>
                    <a:pt x="307" y="288"/>
                    <a:pt x="307" y="288"/>
                  </a:cubicBezTo>
                  <a:cubicBezTo>
                    <a:pt x="308" y="288"/>
                    <a:pt x="308" y="288"/>
                    <a:pt x="308" y="288"/>
                  </a:cubicBezTo>
                  <a:cubicBezTo>
                    <a:pt x="308" y="289"/>
                    <a:pt x="308" y="289"/>
                    <a:pt x="308" y="289"/>
                  </a:cubicBezTo>
                  <a:cubicBezTo>
                    <a:pt x="308" y="289"/>
                    <a:pt x="308" y="289"/>
                    <a:pt x="308" y="289"/>
                  </a:cubicBezTo>
                  <a:cubicBezTo>
                    <a:pt x="308" y="289"/>
                    <a:pt x="308" y="289"/>
                    <a:pt x="308" y="289"/>
                  </a:cubicBezTo>
                  <a:cubicBezTo>
                    <a:pt x="307" y="290"/>
                    <a:pt x="307" y="290"/>
                    <a:pt x="307" y="290"/>
                  </a:cubicBezTo>
                  <a:cubicBezTo>
                    <a:pt x="306" y="289"/>
                    <a:pt x="306" y="289"/>
                    <a:pt x="306" y="289"/>
                  </a:cubicBezTo>
                  <a:cubicBezTo>
                    <a:pt x="306" y="290"/>
                    <a:pt x="306" y="290"/>
                    <a:pt x="306" y="290"/>
                  </a:cubicBezTo>
                  <a:cubicBezTo>
                    <a:pt x="306" y="290"/>
                    <a:pt x="306" y="290"/>
                    <a:pt x="306" y="290"/>
                  </a:cubicBezTo>
                  <a:cubicBezTo>
                    <a:pt x="306" y="290"/>
                    <a:pt x="306" y="290"/>
                    <a:pt x="306" y="290"/>
                  </a:cubicBezTo>
                  <a:cubicBezTo>
                    <a:pt x="305" y="291"/>
                    <a:pt x="305" y="291"/>
                    <a:pt x="305" y="291"/>
                  </a:cubicBezTo>
                  <a:cubicBezTo>
                    <a:pt x="305" y="292"/>
                    <a:pt x="305" y="292"/>
                    <a:pt x="305" y="292"/>
                  </a:cubicBezTo>
                  <a:cubicBezTo>
                    <a:pt x="304" y="292"/>
                    <a:pt x="304" y="292"/>
                    <a:pt x="304" y="292"/>
                  </a:cubicBezTo>
                  <a:cubicBezTo>
                    <a:pt x="304" y="291"/>
                    <a:pt x="304" y="291"/>
                    <a:pt x="304" y="291"/>
                  </a:cubicBezTo>
                  <a:cubicBezTo>
                    <a:pt x="304" y="292"/>
                    <a:pt x="304" y="292"/>
                    <a:pt x="304" y="292"/>
                  </a:cubicBezTo>
                  <a:cubicBezTo>
                    <a:pt x="304" y="291"/>
                    <a:pt x="304" y="291"/>
                    <a:pt x="304" y="291"/>
                  </a:cubicBezTo>
                  <a:cubicBezTo>
                    <a:pt x="304" y="291"/>
                    <a:pt x="304" y="291"/>
                    <a:pt x="304" y="291"/>
                  </a:cubicBezTo>
                  <a:cubicBezTo>
                    <a:pt x="304" y="290"/>
                    <a:pt x="304" y="290"/>
                    <a:pt x="304" y="290"/>
                  </a:cubicBezTo>
                  <a:cubicBezTo>
                    <a:pt x="305" y="290"/>
                    <a:pt x="305" y="290"/>
                    <a:pt x="305" y="290"/>
                  </a:cubicBezTo>
                  <a:cubicBezTo>
                    <a:pt x="304" y="290"/>
                    <a:pt x="304" y="290"/>
                    <a:pt x="304" y="290"/>
                  </a:cubicBezTo>
                  <a:cubicBezTo>
                    <a:pt x="304" y="291"/>
                    <a:pt x="304" y="291"/>
                    <a:pt x="304" y="291"/>
                  </a:cubicBezTo>
                  <a:cubicBezTo>
                    <a:pt x="303" y="291"/>
                    <a:pt x="303" y="291"/>
                    <a:pt x="303" y="291"/>
                  </a:cubicBezTo>
                  <a:cubicBezTo>
                    <a:pt x="302" y="292"/>
                    <a:pt x="302" y="292"/>
                    <a:pt x="302" y="292"/>
                  </a:cubicBezTo>
                  <a:cubicBezTo>
                    <a:pt x="303" y="292"/>
                    <a:pt x="303" y="292"/>
                    <a:pt x="303" y="292"/>
                  </a:cubicBezTo>
                  <a:cubicBezTo>
                    <a:pt x="303" y="292"/>
                    <a:pt x="303" y="292"/>
                    <a:pt x="303" y="292"/>
                  </a:cubicBezTo>
                  <a:cubicBezTo>
                    <a:pt x="304" y="292"/>
                    <a:pt x="304" y="292"/>
                    <a:pt x="304" y="292"/>
                  </a:cubicBezTo>
                  <a:cubicBezTo>
                    <a:pt x="305" y="292"/>
                    <a:pt x="305" y="292"/>
                    <a:pt x="305" y="292"/>
                  </a:cubicBezTo>
                  <a:cubicBezTo>
                    <a:pt x="305" y="292"/>
                    <a:pt x="305" y="292"/>
                    <a:pt x="305" y="292"/>
                  </a:cubicBezTo>
                  <a:cubicBezTo>
                    <a:pt x="304" y="293"/>
                    <a:pt x="304" y="293"/>
                    <a:pt x="304" y="293"/>
                  </a:cubicBezTo>
                  <a:cubicBezTo>
                    <a:pt x="303" y="294"/>
                    <a:pt x="303" y="294"/>
                    <a:pt x="303" y="294"/>
                  </a:cubicBezTo>
                  <a:cubicBezTo>
                    <a:pt x="302" y="295"/>
                    <a:pt x="302" y="295"/>
                    <a:pt x="302" y="295"/>
                  </a:cubicBezTo>
                  <a:cubicBezTo>
                    <a:pt x="302" y="295"/>
                    <a:pt x="302" y="295"/>
                    <a:pt x="302" y="295"/>
                  </a:cubicBezTo>
                  <a:cubicBezTo>
                    <a:pt x="301" y="295"/>
                    <a:pt x="301" y="295"/>
                    <a:pt x="301" y="295"/>
                  </a:cubicBezTo>
                  <a:cubicBezTo>
                    <a:pt x="301" y="296"/>
                    <a:pt x="301" y="296"/>
                    <a:pt x="301" y="296"/>
                  </a:cubicBezTo>
                  <a:cubicBezTo>
                    <a:pt x="301" y="296"/>
                    <a:pt x="301" y="296"/>
                    <a:pt x="301" y="296"/>
                  </a:cubicBezTo>
                  <a:cubicBezTo>
                    <a:pt x="301" y="297"/>
                    <a:pt x="301" y="297"/>
                    <a:pt x="301" y="297"/>
                  </a:cubicBezTo>
                  <a:cubicBezTo>
                    <a:pt x="301" y="297"/>
                    <a:pt x="301" y="297"/>
                    <a:pt x="301" y="297"/>
                  </a:cubicBezTo>
                  <a:cubicBezTo>
                    <a:pt x="302" y="297"/>
                    <a:pt x="302" y="297"/>
                    <a:pt x="302" y="297"/>
                  </a:cubicBezTo>
                  <a:cubicBezTo>
                    <a:pt x="302" y="297"/>
                    <a:pt x="302" y="297"/>
                    <a:pt x="302" y="297"/>
                  </a:cubicBezTo>
                  <a:cubicBezTo>
                    <a:pt x="303" y="297"/>
                    <a:pt x="303" y="297"/>
                    <a:pt x="303" y="297"/>
                  </a:cubicBezTo>
                  <a:cubicBezTo>
                    <a:pt x="304" y="297"/>
                    <a:pt x="304" y="297"/>
                    <a:pt x="304" y="297"/>
                  </a:cubicBezTo>
                  <a:cubicBezTo>
                    <a:pt x="305" y="297"/>
                    <a:pt x="305" y="297"/>
                    <a:pt x="305" y="297"/>
                  </a:cubicBezTo>
                  <a:cubicBezTo>
                    <a:pt x="305" y="296"/>
                    <a:pt x="305" y="296"/>
                    <a:pt x="305" y="296"/>
                  </a:cubicBezTo>
                  <a:cubicBezTo>
                    <a:pt x="305" y="296"/>
                    <a:pt x="305" y="296"/>
                    <a:pt x="305" y="296"/>
                  </a:cubicBezTo>
                  <a:cubicBezTo>
                    <a:pt x="306" y="296"/>
                    <a:pt x="306" y="296"/>
                    <a:pt x="306" y="296"/>
                  </a:cubicBezTo>
                  <a:cubicBezTo>
                    <a:pt x="305" y="297"/>
                    <a:pt x="305" y="297"/>
                    <a:pt x="305" y="297"/>
                  </a:cubicBezTo>
                  <a:cubicBezTo>
                    <a:pt x="306" y="297"/>
                    <a:pt x="306" y="297"/>
                    <a:pt x="306" y="297"/>
                  </a:cubicBezTo>
                  <a:cubicBezTo>
                    <a:pt x="307" y="297"/>
                    <a:pt x="307" y="297"/>
                    <a:pt x="307" y="297"/>
                  </a:cubicBezTo>
                  <a:cubicBezTo>
                    <a:pt x="307" y="297"/>
                    <a:pt x="307" y="297"/>
                    <a:pt x="307" y="297"/>
                  </a:cubicBezTo>
                  <a:cubicBezTo>
                    <a:pt x="308" y="297"/>
                    <a:pt x="308" y="297"/>
                    <a:pt x="308" y="297"/>
                  </a:cubicBezTo>
                  <a:cubicBezTo>
                    <a:pt x="309" y="297"/>
                    <a:pt x="309" y="297"/>
                    <a:pt x="309" y="297"/>
                  </a:cubicBezTo>
                  <a:cubicBezTo>
                    <a:pt x="309" y="297"/>
                    <a:pt x="309" y="297"/>
                    <a:pt x="309" y="297"/>
                  </a:cubicBezTo>
                  <a:cubicBezTo>
                    <a:pt x="309" y="297"/>
                    <a:pt x="309" y="297"/>
                    <a:pt x="309" y="297"/>
                  </a:cubicBezTo>
                  <a:cubicBezTo>
                    <a:pt x="310" y="298"/>
                    <a:pt x="310" y="298"/>
                    <a:pt x="310" y="298"/>
                  </a:cubicBezTo>
                  <a:cubicBezTo>
                    <a:pt x="310" y="297"/>
                    <a:pt x="310" y="297"/>
                    <a:pt x="310" y="297"/>
                  </a:cubicBezTo>
                  <a:cubicBezTo>
                    <a:pt x="311" y="298"/>
                    <a:pt x="311" y="298"/>
                    <a:pt x="311" y="298"/>
                  </a:cubicBezTo>
                  <a:cubicBezTo>
                    <a:pt x="311" y="298"/>
                    <a:pt x="311" y="298"/>
                    <a:pt x="311" y="298"/>
                  </a:cubicBezTo>
                  <a:cubicBezTo>
                    <a:pt x="311" y="297"/>
                    <a:pt x="311" y="297"/>
                    <a:pt x="311" y="297"/>
                  </a:cubicBezTo>
                  <a:cubicBezTo>
                    <a:pt x="311" y="297"/>
                    <a:pt x="311" y="297"/>
                    <a:pt x="311" y="297"/>
                  </a:cubicBezTo>
                  <a:cubicBezTo>
                    <a:pt x="312" y="297"/>
                    <a:pt x="312" y="297"/>
                    <a:pt x="312" y="297"/>
                  </a:cubicBezTo>
                  <a:cubicBezTo>
                    <a:pt x="312" y="297"/>
                    <a:pt x="312" y="297"/>
                    <a:pt x="312" y="297"/>
                  </a:cubicBezTo>
                  <a:cubicBezTo>
                    <a:pt x="313" y="297"/>
                    <a:pt x="313" y="297"/>
                    <a:pt x="313" y="297"/>
                  </a:cubicBezTo>
                  <a:cubicBezTo>
                    <a:pt x="313" y="297"/>
                    <a:pt x="313" y="297"/>
                    <a:pt x="313" y="297"/>
                  </a:cubicBezTo>
                  <a:cubicBezTo>
                    <a:pt x="313" y="297"/>
                    <a:pt x="313" y="297"/>
                    <a:pt x="313" y="297"/>
                  </a:cubicBezTo>
                  <a:cubicBezTo>
                    <a:pt x="314" y="297"/>
                    <a:pt x="314" y="297"/>
                    <a:pt x="314" y="297"/>
                  </a:cubicBezTo>
                  <a:cubicBezTo>
                    <a:pt x="314" y="297"/>
                    <a:pt x="314" y="297"/>
                    <a:pt x="314" y="297"/>
                  </a:cubicBezTo>
                  <a:cubicBezTo>
                    <a:pt x="314" y="297"/>
                    <a:pt x="314" y="297"/>
                    <a:pt x="314" y="297"/>
                  </a:cubicBezTo>
                  <a:cubicBezTo>
                    <a:pt x="314" y="296"/>
                    <a:pt x="314" y="296"/>
                    <a:pt x="314" y="296"/>
                  </a:cubicBezTo>
                  <a:cubicBezTo>
                    <a:pt x="314" y="296"/>
                    <a:pt x="314" y="296"/>
                    <a:pt x="314" y="296"/>
                  </a:cubicBezTo>
                  <a:cubicBezTo>
                    <a:pt x="315" y="296"/>
                    <a:pt x="315" y="296"/>
                    <a:pt x="315" y="296"/>
                  </a:cubicBezTo>
                  <a:cubicBezTo>
                    <a:pt x="315" y="296"/>
                    <a:pt x="315" y="296"/>
                    <a:pt x="315" y="296"/>
                  </a:cubicBezTo>
                  <a:cubicBezTo>
                    <a:pt x="315" y="296"/>
                    <a:pt x="315" y="296"/>
                    <a:pt x="315" y="296"/>
                  </a:cubicBezTo>
                  <a:cubicBezTo>
                    <a:pt x="314" y="297"/>
                    <a:pt x="314" y="297"/>
                    <a:pt x="314" y="297"/>
                  </a:cubicBezTo>
                  <a:cubicBezTo>
                    <a:pt x="315" y="297"/>
                    <a:pt x="315" y="297"/>
                    <a:pt x="315" y="297"/>
                  </a:cubicBezTo>
                  <a:cubicBezTo>
                    <a:pt x="315" y="296"/>
                    <a:pt x="315" y="296"/>
                    <a:pt x="315" y="296"/>
                  </a:cubicBezTo>
                  <a:cubicBezTo>
                    <a:pt x="315" y="296"/>
                    <a:pt x="315" y="296"/>
                    <a:pt x="315" y="296"/>
                  </a:cubicBezTo>
                  <a:cubicBezTo>
                    <a:pt x="315" y="296"/>
                    <a:pt x="315" y="296"/>
                    <a:pt x="315" y="296"/>
                  </a:cubicBezTo>
                  <a:cubicBezTo>
                    <a:pt x="315" y="296"/>
                    <a:pt x="315" y="296"/>
                    <a:pt x="315" y="296"/>
                  </a:cubicBezTo>
                  <a:cubicBezTo>
                    <a:pt x="315" y="297"/>
                    <a:pt x="315" y="297"/>
                    <a:pt x="315" y="297"/>
                  </a:cubicBezTo>
                  <a:cubicBezTo>
                    <a:pt x="315" y="297"/>
                    <a:pt x="315" y="297"/>
                    <a:pt x="315" y="297"/>
                  </a:cubicBezTo>
                  <a:cubicBezTo>
                    <a:pt x="316" y="297"/>
                    <a:pt x="316" y="297"/>
                    <a:pt x="316" y="297"/>
                  </a:cubicBezTo>
                  <a:cubicBezTo>
                    <a:pt x="316" y="297"/>
                    <a:pt x="316" y="297"/>
                    <a:pt x="316" y="297"/>
                  </a:cubicBezTo>
                  <a:cubicBezTo>
                    <a:pt x="316" y="297"/>
                    <a:pt x="316" y="297"/>
                    <a:pt x="316" y="297"/>
                  </a:cubicBezTo>
                  <a:cubicBezTo>
                    <a:pt x="315" y="298"/>
                    <a:pt x="315" y="298"/>
                    <a:pt x="315" y="298"/>
                  </a:cubicBezTo>
                  <a:cubicBezTo>
                    <a:pt x="314" y="298"/>
                    <a:pt x="314" y="298"/>
                    <a:pt x="314" y="298"/>
                  </a:cubicBezTo>
                  <a:cubicBezTo>
                    <a:pt x="314" y="298"/>
                    <a:pt x="314" y="298"/>
                    <a:pt x="314" y="298"/>
                  </a:cubicBezTo>
                  <a:cubicBezTo>
                    <a:pt x="315" y="298"/>
                    <a:pt x="315" y="298"/>
                    <a:pt x="315" y="298"/>
                  </a:cubicBezTo>
                  <a:cubicBezTo>
                    <a:pt x="315" y="298"/>
                    <a:pt x="315" y="298"/>
                    <a:pt x="315" y="298"/>
                  </a:cubicBezTo>
                  <a:cubicBezTo>
                    <a:pt x="315" y="298"/>
                    <a:pt x="315" y="298"/>
                    <a:pt x="315" y="298"/>
                  </a:cubicBezTo>
                  <a:cubicBezTo>
                    <a:pt x="316" y="298"/>
                    <a:pt x="316" y="298"/>
                    <a:pt x="316" y="298"/>
                  </a:cubicBezTo>
                  <a:cubicBezTo>
                    <a:pt x="316" y="298"/>
                    <a:pt x="316" y="298"/>
                    <a:pt x="316" y="298"/>
                  </a:cubicBezTo>
                  <a:cubicBezTo>
                    <a:pt x="316" y="298"/>
                    <a:pt x="316" y="298"/>
                    <a:pt x="316" y="298"/>
                  </a:cubicBezTo>
                  <a:cubicBezTo>
                    <a:pt x="317" y="298"/>
                    <a:pt x="317" y="298"/>
                    <a:pt x="317" y="298"/>
                  </a:cubicBezTo>
                  <a:cubicBezTo>
                    <a:pt x="317" y="298"/>
                    <a:pt x="317" y="298"/>
                    <a:pt x="317" y="298"/>
                  </a:cubicBezTo>
                  <a:cubicBezTo>
                    <a:pt x="317" y="297"/>
                    <a:pt x="317" y="297"/>
                    <a:pt x="317" y="297"/>
                  </a:cubicBezTo>
                  <a:cubicBezTo>
                    <a:pt x="317" y="297"/>
                    <a:pt x="317" y="297"/>
                    <a:pt x="317" y="297"/>
                  </a:cubicBezTo>
                  <a:cubicBezTo>
                    <a:pt x="318" y="297"/>
                    <a:pt x="318" y="297"/>
                    <a:pt x="318" y="297"/>
                  </a:cubicBezTo>
                  <a:cubicBezTo>
                    <a:pt x="318" y="298"/>
                    <a:pt x="318" y="298"/>
                    <a:pt x="318" y="298"/>
                  </a:cubicBezTo>
                  <a:cubicBezTo>
                    <a:pt x="319" y="298"/>
                    <a:pt x="319" y="298"/>
                    <a:pt x="319" y="298"/>
                  </a:cubicBezTo>
                  <a:cubicBezTo>
                    <a:pt x="319" y="297"/>
                    <a:pt x="319" y="297"/>
                    <a:pt x="319" y="297"/>
                  </a:cubicBezTo>
                  <a:cubicBezTo>
                    <a:pt x="320" y="297"/>
                    <a:pt x="320" y="297"/>
                    <a:pt x="320" y="297"/>
                  </a:cubicBezTo>
                  <a:cubicBezTo>
                    <a:pt x="319" y="298"/>
                    <a:pt x="319" y="298"/>
                    <a:pt x="319" y="298"/>
                  </a:cubicBezTo>
                  <a:cubicBezTo>
                    <a:pt x="319" y="298"/>
                    <a:pt x="319" y="298"/>
                    <a:pt x="319" y="298"/>
                  </a:cubicBezTo>
                  <a:cubicBezTo>
                    <a:pt x="319" y="298"/>
                    <a:pt x="319" y="298"/>
                    <a:pt x="319" y="298"/>
                  </a:cubicBezTo>
                  <a:cubicBezTo>
                    <a:pt x="318" y="298"/>
                    <a:pt x="318" y="298"/>
                    <a:pt x="318" y="298"/>
                  </a:cubicBezTo>
                  <a:cubicBezTo>
                    <a:pt x="317" y="299"/>
                    <a:pt x="317" y="299"/>
                    <a:pt x="317" y="299"/>
                  </a:cubicBezTo>
                  <a:cubicBezTo>
                    <a:pt x="317" y="299"/>
                    <a:pt x="317" y="299"/>
                    <a:pt x="317" y="299"/>
                  </a:cubicBezTo>
                  <a:cubicBezTo>
                    <a:pt x="317" y="299"/>
                    <a:pt x="317" y="299"/>
                    <a:pt x="317" y="299"/>
                  </a:cubicBezTo>
                  <a:cubicBezTo>
                    <a:pt x="317" y="300"/>
                    <a:pt x="317" y="300"/>
                    <a:pt x="317" y="300"/>
                  </a:cubicBezTo>
                  <a:cubicBezTo>
                    <a:pt x="317" y="300"/>
                    <a:pt x="317" y="300"/>
                    <a:pt x="317" y="300"/>
                  </a:cubicBezTo>
                  <a:cubicBezTo>
                    <a:pt x="316" y="300"/>
                    <a:pt x="316" y="300"/>
                    <a:pt x="316" y="300"/>
                  </a:cubicBezTo>
                  <a:cubicBezTo>
                    <a:pt x="316" y="300"/>
                    <a:pt x="316" y="300"/>
                    <a:pt x="316" y="300"/>
                  </a:cubicBezTo>
                  <a:cubicBezTo>
                    <a:pt x="316" y="300"/>
                    <a:pt x="316" y="300"/>
                    <a:pt x="316" y="300"/>
                  </a:cubicBezTo>
                  <a:cubicBezTo>
                    <a:pt x="315" y="300"/>
                    <a:pt x="315" y="300"/>
                    <a:pt x="315" y="300"/>
                  </a:cubicBezTo>
                  <a:cubicBezTo>
                    <a:pt x="314" y="301"/>
                    <a:pt x="314" y="301"/>
                    <a:pt x="314" y="301"/>
                  </a:cubicBezTo>
                  <a:cubicBezTo>
                    <a:pt x="314" y="301"/>
                    <a:pt x="314" y="301"/>
                    <a:pt x="314" y="301"/>
                  </a:cubicBezTo>
                  <a:cubicBezTo>
                    <a:pt x="314" y="301"/>
                    <a:pt x="314" y="301"/>
                    <a:pt x="314" y="301"/>
                  </a:cubicBezTo>
                  <a:cubicBezTo>
                    <a:pt x="315" y="302"/>
                    <a:pt x="315" y="302"/>
                    <a:pt x="315" y="302"/>
                  </a:cubicBezTo>
                  <a:cubicBezTo>
                    <a:pt x="315" y="302"/>
                    <a:pt x="315" y="302"/>
                    <a:pt x="315" y="302"/>
                  </a:cubicBezTo>
                  <a:cubicBezTo>
                    <a:pt x="315" y="301"/>
                    <a:pt x="315" y="301"/>
                    <a:pt x="315" y="301"/>
                  </a:cubicBezTo>
                  <a:cubicBezTo>
                    <a:pt x="316" y="301"/>
                    <a:pt x="316" y="301"/>
                    <a:pt x="316" y="301"/>
                  </a:cubicBezTo>
                  <a:cubicBezTo>
                    <a:pt x="316" y="301"/>
                    <a:pt x="316" y="301"/>
                    <a:pt x="316" y="301"/>
                  </a:cubicBezTo>
                  <a:cubicBezTo>
                    <a:pt x="316" y="301"/>
                    <a:pt x="316" y="301"/>
                    <a:pt x="316" y="301"/>
                  </a:cubicBezTo>
                  <a:cubicBezTo>
                    <a:pt x="316" y="302"/>
                    <a:pt x="316" y="302"/>
                    <a:pt x="316" y="302"/>
                  </a:cubicBezTo>
                  <a:cubicBezTo>
                    <a:pt x="317" y="301"/>
                    <a:pt x="317" y="301"/>
                    <a:pt x="317" y="301"/>
                  </a:cubicBezTo>
                  <a:cubicBezTo>
                    <a:pt x="317" y="301"/>
                    <a:pt x="317" y="301"/>
                    <a:pt x="317" y="301"/>
                  </a:cubicBezTo>
                  <a:cubicBezTo>
                    <a:pt x="318" y="301"/>
                    <a:pt x="318" y="301"/>
                    <a:pt x="318" y="301"/>
                  </a:cubicBezTo>
                  <a:cubicBezTo>
                    <a:pt x="318" y="301"/>
                    <a:pt x="318" y="301"/>
                    <a:pt x="318" y="301"/>
                  </a:cubicBezTo>
                  <a:cubicBezTo>
                    <a:pt x="318" y="300"/>
                    <a:pt x="318" y="300"/>
                    <a:pt x="318" y="300"/>
                  </a:cubicBezTo>
                  <a:cubicBezTo>
                    <a:pt x="318" y="300"/>
                    <a:pt x="318" y="300"/>
                    <a:pt x="318" y="300"/>
                  </a:cubicBezTo>
                  <a:cubicBezTo>
                    <a:pt x="318" y="300"/>
                    <a:pt x="318" y="300"/>
                    <a:pt x="318" y="300"/>
                  </a:cubicBezTo>
                  <a:cubicBezTo>
                    <a:pt x="319" y="299"/>
                    <a:pt x="319" y="299"/>
                    <a:pt x="319" y="299"/>
                  </a:cubicBezTo>
                  <a:cubicBezTo>
                    <a:pt x="319" y="299"/>
                    <a:pt x="319" y="299"/>
                    <a:pt x="319" y="299"/>
                  </a:cubicBezTo>
                  <a:cubicBezTo>
                    <a:pt x="320" y="299"/>
                    <a:pt x="320" y="299"/>
                    <a:pt x="320" y="299"/>
                  </a:cubicBezTo>
                  <a:cubicBezTo>
                    <a:pt x="320" y="299"/>
                    <a:pt x="320" y="299"/>
                    <a:pt x="320" y="299"/>
                  </a:cubicBezTo>
                  <a:cubicBezTo>
                    <a:pt x="320" y="299"/>
                    <a:pt x="320" y="299"/>
                    <a:pt x="320" y="299"/>
                  </a:cubicBezTo>
                  <a:cubicBezTo>
                    <a:pt x="320" y="299"/>
                    <a:pt x="320" y="299"/>
                    <a:pt x="320" y="299"/>
                  </a:cubicBezTo>
                  <a:cubicBezTo>
                    <a:pt x="321" y="299"/>
                    <a:pt x="321" y="299"/>
                    <a:pt x="321" y="299"/>
                  </a:cubicBezTo>
                  <a:cubicBezTo>
                    <a:pt x="321" y="298"/>
                    <a:pt x="321" y="298"/>
                    <a:pt x="321" y="298"/>
                  </a:cubicBezTo>
                  <a:cubicBezTo>
                    <a:pt x="322" y="297"/>
                    <a:pt x="322" y="297"/>
                    <a:pt x="322" y="297"/>
                  </a:cubicBezTo>
                  <a:cubicBezTo>
                    <a:pt x="322" y="296"/>
                    <a:pt x="322" y="296"/>
                    <a:pt x="322" y="296"/>
                  </a:cubicBezTo>
                  <a:cubicBezTo>
                    <a:pt x="322" y="296"/>
                    <a:pt x="322" y="296"/>
                    <a:pt x="322" y="296"/>
                  </a:cubicBezTo>
                  <a:cubicBezTo>
                    <a:pt x="322" y="296"/>
                    <a:pt x="322" y="296"/>
                    <a:pt x="322" y="296"/>
                  </a:cubicBezTo>
                  <a:cubicBezTo>
                    <a:pt x="322" y="296"/>
                    <a:pt x="322" y="296"/>
                    <a:pt x="322" y="296"/>
                  </a:cubicBezTo>
                  <a:cubicBezTo>
                    <a:pt x="323" y="296"/>
                    <a:pt x="323" y="296"/>
                    <a:pt x="323" y="296"/>
                  </a:cubicBezTo>
                  <a:cubicBezTo>
                    <a:pt x="323" y="297"/>
                    <a:pt x="323" y="297"/>
                    <a:pt x="323" y="297"/>
                  </a:cubicBezTo>
                  <a:cubicBezTo>
                    <a:pt x="323" y="298"/>
                    <a:pt x="323" y="298"/>
                    <a:pt x="323" y="298"/>
                  </a:cubicBezTo>
                  <a:cubicBezTo>
                    <a:pt x="323" y="298"/>
                    <a:pt x="323" y="298"/>
                    <a:pt x="323" y="298"/>
                  </a:cubicBezTo>
                  <a:cubicBezTo>
                    <a:pt x="323" y="299"/>
                    <a:pt x="323" y="299"/>
                    <a:pt x="323" y="299"/>
                  </a:cubicBezTo>
                  <a:cubicBezTo>
                    <a:pt x="323" y="299"/>
                    <a:pt x="323" y="299"/>
                    <a:pt x="323" y="299"/>
                  </a:cubicBezTo>
                  <a:cubicBezTo>
                    <a:pt x="323" y="299"/>
                    <a:pt x="323" y="299"/>
                    <a:pt x="323" y="299"/>
                  </a:cubicBezTo>
                  <a:cubicBezTo>
                    <a:pt x="322" y="300"/>
                    <a:pt x="322" y="300"/>
                    <a:pt x="322" y="300"/>
                  </a:cubicBezTo>
                  <a:cubicBezTo>
                    <a:pt x="322" y="301"/>
                    <a:pt x="322" y="301"/>
                    <a:pt x="322" y="301"/>
                  </a:cubicBezTo>
                  <a:cubicBezTo>
                    <a:pt x="322" y="302"/>
                    <a:pt x="322" y="302"/>
                    <a:pt x="322" y="302"/>
                  </a:cubicBezTo>
                  <a:cubicBezTo>
                    <a:pt x="321" y="302"/>
                    <a:pt x="321" y="302"/>
                    <a:pt x="321" y="302"/>
                  </a:cubicBezTo>
                  <a:cubicBezTo>
                    <a:pt x="321" y="302"/>
                    <a:pt x="321" y="302"/>
                    <a:pt x="321" y="302"/>
                  </a:cubicBezTo>
                  <a:cubicBezTo>
                    <a:pt x="322" y="302"/>
                    <a:pt x="322" y="302"/>
                    <a:pt x="322" y="302"/>
                  </a:cubicBezTo>
                  <a:cubicBezTo>
                    <a:pt x="322" y="302"/>
                    <a:pt x="322" y="302"/>
                    <a:pt x="322" y="302"/>
                  </a:cubicBezTo>
                  <a:cubicBezTo>
                    <a:pt x="323" y="301"/>
                    <a:pt x="323" y="301"/>
                    <a:pt x="323" y="301"/>
                  </a:cubicBezTo>
                  <a:cubicBezTo>
                    <a:pt x="323" y="301"/>
                    <a:pt x="323" y="301"/>
                    <a:pt x="323" y="301"/>
                  </a:cubicBezTo>
                  <a:cubicBezTo>
                    <a:pt x="324" y="300"/>
                    <a:pt x="324" y="300"/>
                    <a:pt x="324" y="300"/>
                  </a:cubicBezTo>
                  <a:cubicBezTo>
                    <a:pt x="324" y="300"/>
                    <a:pt x="324" y="300"/>
                    <a:pt x="324" y="300"/>
                  </a:cubicBezTo>
                  <a:cubicBezTo>
                    <a:pt x="324" y="300"/>
                    <a:pt x="324" y="300"/>
                    <a:pt x="324" y="300"/>
                  </a:cubicBezTo>
                  <a:cubicBezTo>
                    <a:pt x="325" y="300"/>
                    <a:pt x="325" y="300"/>
                    <a:pt x="325" y="300"/>
                  </a:cubicBezTo>
                  <a:cubicBezTo>
                    <a:pt x="325" y="300"/>
                    <a:pt x="325" y="300"/>
                    <a:pt x="325" y="300"/>
                  </a:cubicBezTo>
                  <a:cubicBezTo>
                    <a:pt x="325" y="300"/>
                    <a:pt x="325" y="300"/>
                    <a:pt x="325" y="300"/>
                  </a:cubicBezTo>
                  <a:cubicBezTo>
                    <a:pt x="324" y="301"/>
                    <a:pt x="324" y="301"/>
                    <a:pt x="324" y="301"/>
                  </a:cubicBezTo>
                  <a:cubicBezTo>
                    <a:pt x="324" y="302"/>
                    <a:pt x="324" y="302"/>
                    <a:pt x="324" y="302"/>
                  </a:cubicBezTo>
                  <a:cubicBezTo>
                    <a:pt x="324" y="302"/>
                    <a:pt x="324" y="302"/>
                    <a:pt x="324" y="302"/>
                  </a:cubicBezTo>
                  <a:cubicBezTo>
                    <a:pt x="324" y="302"/>
                    <a:pt x="324" y="302"/>
                    <a:pt x="324" y="302"/>
                  </a:cubicBezTo>
                  <a:cubicBezTo>
                    <a:pt x="324" y="303"/>
                    <a:pt x="324" y="303"/>
                    <a:pt x="324" y="303"/>
                  </a:cubicBezTo>
                  <a:cubicBezTo>
                    <a:pt x="324" y="304"/>
                    <a:pt x="324" y="304"/>
                    <a:pt x="324" y="304"/>
                  </a:cubicBezTo>
                  <a:cubicBezTo>
                    <a:pt x="324" y="303"/>
                    <a:pt x="324" y="303"/>
                    <a:pt x="324" y="303"/>
                  </a:cubicBezTo>
                  <a:cubicBezTo>
                    <a:pt x="325" y="303"/>
                    <a:pt x="325" y="303"/>
                    <a:pt x="325" y="303"/>
                  </a:cubicBezTo>
                  <a:cubicBezTo>
                    <a:pt x="325" y="303"/>
                    <a:pt x="325" y="303"/>
                    <a:pt x="325" y="303"/>
                  </a:cubicBezTo>
                  <a:cubicBezTo>
                    <a:pt x="325" y="303"/>
                    <a:pt x="326" y="303"/>
                    <a:pt x="326" y="303"/>
                  </a:cubicBezTo>
                  <a:cubicBezTo>
                    <a:pt x="326" y="303"/>
                    <a:pt x="326" y="303"/>
                    <a:pt x="326" y="303"/>
                  </a:cubicBezTo>
                  <a:cubicBezTo>
                    <a:pt x="327" y="303"/>
                    <a:pt x="327" y="303"/>
                    <a:pt x="327" y="303"/>
                  </a:cubicBezTo>
                  <a:cubicBezTo>
                    <a:pt x="327" y="302"/>
                    <a:pt x="327" y="302"/>
                    <a:pt x="327" y="302"/>
                  </a:cubicBezTo>
                  <a:cubicBezTo>
                    <a:pt x="327" y="302"/>
                    <a:pt x="327" y="302"/>
                    <a:pt x="327" y="302"/>
                  </a:cubicBezTo>
                  <a:cubicBezTo>
                    <a:pt x="327" y="302"/>
                    <a:pt x="327" y="302"/>
                    <a:pt x="327" y="302"/>
                  </a:cubicBezTo>
                  <a:cubicBezTo>
                    <a:pt x="327" y="302"/>
                    <a:pt x="327" y="302"/>
                    <a:pt x="327" y="302"/>
                  </a:cubicBezTo>
                  <a:cubicBezTo>
                    <a:pt x="327" y="301"/>
                    <a:pt x="327" y="301"/>
                    <a:pt x="327" y="301"/>
                  </a:cubicBezTo>
                  <a:cubicBezTo>
                    <a:pt x="327" y="301"/>
                    <a:pt x="327" y="301"/>
                    <a:pt x="327" y="301"/>
                  </a:cubicBezTo>
                  <a:cubicBezTo>
                    <a:pt x="327" y="301"/>
                    <a:pt x="327" y="301"/>
                    <a:pt x="327" y="301"/>
                  </a:cubicBezTo>
                  <a:cubicBezTo>
                    <a:pt x="327" y="300"/>
                    <a:pt x="327" y="300"/>
                    <a:pt x="327" y="300"/>
                  </a:cubicBezTo>
                  <a:cubicBezTo>
                    <a:pt x="328" y="299"/>
                    <a:pt x="328" y="299"/>
                    <a:pt x="328" y="299"/>
                  </a:cubicBezTo>
                  <a:cubicBezTo>
                    <a:pt x="329" y="299"/>
                    <a:pt x="329" y="299"/>
                    <a:pt x="329" y="299"/>
                  </a:cubicBezTo>
                  <a:cubicBezTo>
                    <a:pt x="328" y="297"/>
                    <a:pt x="328" y="297"/>
                    <a:pt x="328" y="297"/>
                  </a:cubicBezTo>
                  <a:cubicBezTo>
                    <a:pt x="328" y="297"/>
                    <a:pt x="328" y="297"/>
                    <a:pt x="328" y="297"/>
                  </a:cubicBezTo>
                  <a:cubicBezTo>
                    <a:pt x="328" y="297"/>
                    <a:pt x="328" y="297"/>
                    <a:pt x="328" y="297"/>
                  </a:cubicBezTo>
                  <a:cubicBezTo>
                    <a:pt x="328" y="297"/>
                    <a:pt x="328" y="297"/>
                    <a:pt x="328" y="297"/>
                  </a:cubicBezTo>
                  <a:cubicBezTo>
                    <a:pt x="328" y="298"/>
                    <a:pt x="328" y="298"/>
                    <a:pt x="328" y="298"/>
                  </a:cubicBezTo>
                  <a:cubicBezTo>
                    <a:pt x="327" y="298"/>
                    <a:pt x="327" y="298"/>
                    <a:pt x="327" y="298"/>
                  </a:cubicBezTo>
                  <a:cubicBezTo>
                    <a:pt x="327" y="299"/>
                    <a:pt x="327" y="299"/>
                    <a:pt x="327" y="299"/>
                  </a:cubicBezTo>
                  <a:cubicBezTo>
                    <a:pt x="326" y="299"/>
                    <a:pt x="326" y="299"/>
                    <a:pt x="326" y="299"/>
                  </a:cubicBezTo>
                  <a:cubicBezTo>
                    <a:pt x="326" y="298"/>
                    <a:pt x="326" y="298"/>
                    <a:pt x="326" y="298"/>
                  </a:cubicBezTo>
                  <a:cubicBezTo>
                    <a:pt x="326" y="298"/>
                    <a:pt x="326" y="298"/>
                    <a:pt x="326" y="298"/>
                  </a:cubicBezTo>
                  <a:cubicBezTo>
                    <a:pt x="326" y="297"/>
                    <a:pt x="326" y="297"/>
                    <a:pt x="326" y="297"/>
                  </a:cubicBezTo>
                  <a:cubicBezTo>
                    <a:pt x="327" y="297"/>
                    <a:pt x="327" y="297"/>
                    <a:pt x="327" y="297"/>
                  </a:cubicBezTo>
                  <a:cubicBezTo>
                    <a:pt x="327" y="296"/>
                    <a:pt x="327" y="296"/>
                    <a:pt x="327" y="296"/>
                  </a:cubicBezTo>
                  <a:cubicBezTo>
                    <a:pt x="328" y="296"/>
                    <a:pt x="328" y="296"/>
                    <a:pt x="328" y="296"/>
                  </a:cubicBezTo>
                  <a:cubicBezTo>
                    <a:pt x="328" y="296"/>
                    <a:pt x="328" y="296"/>
                    <a:pt x="328" y="296"/>
                  </a:cubicBezTo>
                  <a:cubicBezTo>
                    <a:pt x="328" y="296"/>
                    <a:pt x="328" y="296"/>
                    <a:pt x="328" y="296"/>
                  </a:cubicBezTo>
                  <a:cubicBezTo>
                    <a:pt x="328" y="295"/>
                    <a:pt x="328" y="295"/>
                    <a:pt x="328" y="295"/>
                  </a:cubicBezTo>
                  <a:cubicBezTo>
                    <a:pt x="328" y="296"/>
                    <a:pt x="328" y="296"/>
                    <a:pt x="328" y="296"/>
                  </a:cubicBezTo>
                  <a:cubicBezTo>
                    <a:pt x="327" y="296"/>
                    <a:pt x="327" y="296"/>
                    <a:pt x="327" y="296"/>
                  </a:cubicBezTo>
                  <a:cubicBezTo>
                    <a:pt x="327" y="296"/>
                    <a:pt x="327" y="296"/>
                    <a:pt x="327" y="296"/>
                  </a:cubicBezTo>
                  <a:cubicBezTo>
                    <a:pt x="326" y="296"/>
                    <a:pt x="326" y="296"/>
                    <a:pt x="326" y="296"/>
                  </a:cubicBezTo>
                  <a:cubicBezTo>
                    <a:pt x="326" y="296"/>
                    <a:pt x="326" y="296"/>
                    <a:pt x="326" y="296"/>
                  </a:cubicBezTo>
                  <a:cubicBezTo>
                    <a:pt x="326" y="297"/>
                    <a:pt x="326" y="297"/>
                    <a:pt x="326" y="297"/>
                  </a:cubicBezTo>
                  <a:cubicBezTo>
                    <a:pt x="325" y="297"/>
                    <a:pt x="325" y="297"/>
                    <a:pt x="325" y="297"/>
                  </a:cubicBezTo>
                  <a:cubicBezTo>
                    <a:pt x="325" y="298"/>
                    <a:pt x="325" y="298"/>
                    <a:pt x="325" y="298"/>
                  </a:cubicBezTo>
                  <a:cubicBezTo>
                    <a:pt x="324" y="298"/>
                    <a:pt x="324" y="298"/>
                    <a:pt x="324" y="298"/>
                  </a:cubicBezTo>
                  <a:cubicBezTo>
                    <a:pt x="324" y="298"/>
                    <a:pt x="324" y="298"/>
                    <a:pt x="324" y="298"/>
                  </a:cubicBezTo>
                  <a:cubicBezTo>
                    <a:pt x="324" y="297"/>
                    <a:pt x="324" y="297"/>
                    <a:pt x="324" y="297"/>
                  </a:cubicBezTo>
                  <a:cubicBezTo>
                    <a:pt x="323" y="297"/>
                    <a:pt x="323" y="297"/>
                    <a:pt x="323" y="297"/>
                  </a:cubicBezTo>
                  <a:cubicBezTo>
                    <a:pt x="323" y="296"/>
                    <a:pt x="323" y="296"/>
                    <a:pt x="323" y="296"/>
                  </a:cubicBezTo>
                  <a:cubicBezTo>
                    <a:pt x="324" y="297"/>
                    <a:pt x="324" y="297"/>
                    <a:pt x="324" y="297"/>
                  </a:cubicBezTo>
                  <a:cubicBezTo>
                    <a:pt x="324" y="297"/>
                    <a:pt x="324" y="297"/>
                    <a:pt x="324" y="297"/>
                  </a:cubicBezTo>
                  <a:cubicBezTo>
                    <a:pt x="324" y="296"/>
                    <a:pt x="324" y="296"/>
                    <a:pt x="324" y="296"/>
                  </a:cubicBezTo>
                  <a:cubicBezTo>
                    <a:pt x="324" y="296"/>
                    <a:pt x="324" y="296"/>
                    <a:pt x="324" y="296"/>
                  </a:cubicBezTo>
                  <a:cubicBezTo>
                    <a:pt x="324" y="296"/>
                    <a:pt x="324" y="296"/>
                    <a:pt x="324" y="296"/>
                  </a:cubicBezTo>
                  <a:cubicBezTo>
                    <a:pt x="324" y="296"/>
                    <a:pt x="324" y="296"/>
                    <a:pt x="324" y="296"/>
                  </a:cubicBezTo>
                  <a:cubicBezTo>
                    <a:pt x="325" y="296"/>
                    <a:pt x="325" y="296"/>
                    <a:pt x="325" y="296"/>
                  </a:cubicBezTo>
                  <a:cubicBezTo>
                    <a:pt x="324" y="296"/>
                    <a:pt x="324" y="296"/>
                    <a:pt x="324" y="296"/>
                  </a:cubicBezTo>
                  <a:cubicBezTo>
                    <a:pt x="324" y="295"/>
                    <a:pt x="324" y="295"/>
                    <a:pt x="324" y="295"/>
                  </a:cubicBez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5" y="294"/>
                    <a:pt x="325" y="294"/>
                    <a:pt x="325" y="294"/>
                  </a:cubicBezTo>
                  <a:cubicBezTo>
                    <a:pt x="326" y="293"/>
                    <a:pt x="326" y="293"/>
                    <a:pt x="326" y="293"/>
                  </a:cubicBezTo>
                  <a:cubicBezTo>
                    <a:pt x="326" y="293"/>
                    <a:pt x="326" y="293"/>
                    <a:pt x="326" y="293"/>
                  </a:cubicBezTo>
                  <a:cubicBezTo>
                    <a:pt x="327" y="294"/>
                    <a:pt x="327" y="294"/>
                    <a:pt x="327" y="294"/>
                  </a:cubicBezTo>
                  <a:cubicBezTo>
                    <a:pt x="327" y="293"/>
                    <a:pt x="327" y="293"/>
                    <a:pt x="327" y="293"/>
                  </a:cubicBezTo>
                  <a:cubicBezTo>
                    <a:pt x="328" y="293"/>
                    <a:pt x="328" y="293"/>
                    <a:pt x="328" y="293"/>
                  </a:cubicBezTo>
                  <a:cubicBezTo>
                    <a:pt x="328" y="292"/>
                    <a:pt x="328" y="292"/>
                    <a:pt x="328" y="292"/>
                  </a:cubicBezTo>
                  <a:cubicBezTo>
                    <a:pt x="327" y="292"/>
                    <a:pt x="327" y="292"/>
                    <a:pt x="327" y="292"/>
                  </a:cubicBezTo>
                  <a:cubicBezTo>
                    <a:pt x="327" y="292"/>
                    <a:pt x="327" y="292"/>
                    <a:pt x="327" y="292"/>
                  </a:cubicBezTo>
                  <a:cubicBezTo>
                    <a:pt x="326" y="293"/>
                    <a:pt x="326" y="293"/>
                    <a:pt x="326" y="293"/>
                  </a:cubicBezTo>
                  <a:cubicBezTo>
                    <a:pt x="326" y="292"/>
                    <a:pt x="326" y="292"/>
                    <a:pt x="326" y="292"/>
                  </a:cubicBezTo>
                  <a:cubicBezTo>
                    <a:pt x="326" y="292"/>
                    <a:pt x="326" y="292"/>
                    <a:pt x="326" y="292"/>
                  </a:cubicBezTo>
                  <a:cubicBezTo>
                    <a:pt x="326" y="293"/>
                    <a:pt x="326" y="293"/>
                    <a:pt x="326" y="293"/>
                  </a:cubicBezTo>
                  <a:cubicBezTo>
                    <a:pt x="326" y="293"/>
                    <a:pt x="326" y="293"/>
                    <a:pt x="326" y="293"/>
                  </a:cubicBezTo>
                  <a:cubicBezTo>
                    <a:pt x="325" y="293"/>
                    <a:pt x="325" y="293"/>
                    <a:pt x="325" y="293"/>
                  </a:cubicBezTo>
                  <a:cubicBezTo>
                    <a:pt x="325" y="293"/>
                    <a:pt x="325" y="293"/>
                    <a:pt x="325" y="293"/>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3" y="294"/>
                    <a:pt x="323" y="294"/>
                    <a:pt x="323" y="294"/>
                  </a:cubicBezTo>
                  <a:cubicBezTo>
                    <a:pt x="324" y="294"/>
                    <a:pt x="324" y="294"/>
                    <a:pt x="324" y="294"/>
                  </a:cubicBezTo>
                  <a:cubicBezTo>
                    <a:pt x="324" y="293"/>
                    <a:pt x="324" y="293"/>
                    <a:pt x="324" y="293"/>
                  </a:cubicBezTo>
                  <a:cubicBezTo>
                    <a:pt x="324" y="293"/>
                    <a:pt x="324" y="293"/>
                    <a:pt x="324" y="293"/>
                  </a:cubicBezTo>
                  <a:cubicBezTo>
                    <a:pt x="324" y="293"/>
                    <a:pt x="324" y="293"/>
                    <a:pt x="324" y="293"/>
                  </a:cubicBezTo>
                  <a:cubicBezTo>
                    <a:pt x="324" y="292"/>
                    <a:pt x="324" y="292"/>
                    <a:pt x="324" y="292"/>
                  </a:cubicBezTo>
                  <a:cubicBezTo>
                    <a:pt x="325" y="292"/>
                    <a:pt x="325" y="292"/>
                    <a:pt x="325" y="292"/>
                  </a:cubicBezTo>
                  <a:cubicBezTo>
                    <a:pt x="324" y="292"/>
                    <a:pt x="324" y="292"/>
                    <a:pt x="324" y="292"/>
                  </a:cubicBezTo>
                  <a:cubicBezTo>
                    <a:pt x="324" y="292"/>
                    <a:pt x="324" y="292"/>
                    <a:pt x="324" y="292"/>
                  </a:cubicBezTo>
                  <a:cubicBezTo>
                    <a:pt x="324" y="292"/>
                    <a:pt x="324" y="292"/>
                    <a:pt x="324" y="292"/>
                  </a:cubicBezTo>
                  <a:cubicBezTo>
                    <a:pt x="324" y="291"/>
                    <a:pt x="324" y="291"/>
                    <a:pt x="324" y="291"/>
                  </a:cubicBezTo>
                  <a:cubicBezTo>
                    <a:pt x="324" y="291"/>
                    <a:pt x="324" y="291"/>
                    <a:pt x="324" y="291"/>
                  </a:cubicBezTo>
                  <a:cubicBezTo>
                    <a:pt x="323" y="291"/>
                    <a:pt x="323" y="291"/>
                    <a:pt x="323" y="291"/>
                  </a:cubicBezTo>
                  <a:cubicBezTo>
                    <a:pt x="323" y="291"/>
                    <a:pt x="323" y="291"/>
                    <a:pt x="323" y="291"/>
                  </a:cubicBezTo>
                  <a:cubicBezTo>
                    <a:pt x="323" y="291"/>
                    <a:pt x="323" y="291"/>
                    <a:pt x="323" y="291"/>
                  </a:cubicBezTo>
                  <a:cubicBezTo>
                    <a:pt x="324" y="291"/>
                    <a:pt x="324" y="291"/>
                    <a:pt x="324" y="291"/>
                  </a:cubicBezTo>
                  <a:cubicBezTo>
                    <a:pt x="324" y="291"/>
                    <a:pt x="324" y="291"/>
                    <a:pt x="324" y="291"/>
                  </a:cubicBezTo>
                  <a:cubicBezTo>
                    <a:pt x="325" y="291"/>
                    <a:pt x="325" y="291"/>
                    <a:pt x="325" y="291"/>
                  </a:cubicBezTo>
                  <a:cubicBezTo>
                    <a:pt x="325" y="290"/>
                    <a:pt x="325" y="290"/>
                    <a:pt x="325" y="290"/>
                  </a:cubicBezTo>
                  <a:cubicBezTo>
                    <a:pt x="326" y="290"/>
                    <a:pt x="326" y="290"/>
                    <a:pt x="326" y="290"/>
                  </a:cubicBezTo>
                  <a:cubicBezTo>
                    <a:pt x="326" y="290"/>
                    <a:pt x="326" y="290"/>
                    <a:pt x="326" y="290"/>
                  </a:cubicBezTo>
                  <a:cubicBezTo>
                    <a:pt x="326" y="289"/>
                    <a:pt x="326" y="289"/>
                    <a:pt x="326" y="289"/>
                  </a:cubicBezTo>
                  <a:cubicBezTo>
                    <a:pt x="326" y="289"/>
                    <a:pt x="326" y="289"/>
                    <a:pt x="326" y="289"/>
                  </a:cubicBezTo>
                  <a:cubicBezTo>
                    <a:pt x="326" y="289"/>
                    <a:pt x="326" y="289"/>
                    <a:pt x="326" y="289"/>
                  </a:cubicBezTo>
                  <a:cubicBezTo>
                    <a:pt x="326" y="289"/>
                    <a:pt x="326" y="289"/>
                    <a:pt x="326" y="289"/>
                  </a:cubicBezTo>
                  <a:cubicBezTo>
                    <a:pt x="325" y="288"/>
                    <a:pt x="325" y="288"/>
                    <a:pt x="325" y="288"/>
                  </a:cubicBezTo>
                  <a:cubicBezTo>
                    <a:pt x="324" y="288"/>
                    <a:pt x="324" y="288"/>
                    <a:pt x="324" y="288"/>
                  </a:cubicBezTo>
                  <a:cubicBezTo>
                    <a:pt x="324" y="288"/>
                    <a:pt x="324" y="288"/>
                    <a:pt x="324" y="288"/>
                  </a:cubicBezTo>
                  <a:cubicBezTo>
                    <a:pt x="323" y="288"/>
                    <a:pt x="323" y="288"/>
                    <a:pt x="323" y="288"/>
                  </a:cubicBezTo>
                  <a:cubicBezTo>
                    <a:pt x="323" y="288"/>
                    <a:pt x="323" y="288"/>
                    <a:pt x="323" y="288"/>
                  </a:cubicBezTo>
                  <a:cubicBezTo>
                    <a:pt x="323" y="289"/>
                    <a:pt x="323" y="289"/>
                    <a:pt x="323" y="289"/>
                  </a:cubicBezTo>
                  <a:cubicBezTo>
                    <a:pt x="323" y="290"/>
                    <a:pt x="323" y="290"/>
                    <a:pt x="323" y="290"/>
                  </a:cubicBezTo>
                  <a:cubicBezTo>
                    <a:pt x="322" y="290"/>
                    <a:pt x="322" y="290"/>
                    <a:pt x="322" y="290"/>
                  </a:cubicBezTo>
                  <a:cubicBezTo>
                    <a:pt x="323" y="290"/>
                    <a:pt x="323" y="290"/>
                    <a:pt x="323" y="290"/>
                  </a:cubicBezTo>
                  <a:cubicBezTo>
                    <a:pt x="323" y="289"/>
                    <a:pt x="323" y="289"/>
                    <a:pt x="323" y="289"/>
                  </a:cubicBezTo>
                  <a:cubicBezTo>
                    <a:pt x="323" y="289"/>
                    <a:pt x="323" y="289"/>
                    <a:pt x="323" y="289"/>
                  </a:cubicBezTo>
                  <a:cubicBezTo>
                    <a:pt x="323" y="288"/>
                    <a:pt x="323" y="288"/>
                    <a:pt x="323" y="288"/>
                  </a:cubicBezTo>
                  <a:cubicBezTo>
                    <a:pt x="323" y="288"/>
                    <a:pt x="323" y="288"/>
                    <a:pt x="323" y="288"/>
                  </a:cubicBezTo>
                  <a:cubicBezTo>
                    <a:pt x="323" y="288"/>
                    <a:pt x="323" y="288"/>
                    <a:pt x="323" y="288"/>
                  </a:cubicBezTo>
                  <a:cubicBezTo>
                    <a:pt x="322" y="288"/>
                    <a:pt x="322" y="288"/>
                    <a:pt x="322" y="288"/>
                  </a:cubicBezTo>
                  <a:cubicBezTo>
                    <a:pt x="322" y="288"/>
                    <a:pt x="322" y="288"/>
                    <a:pt x="322" y="288"/>
                  </a:cubicBezTo>
                  <a:cubicBezTo>
                    <a:pt x="321" y="289"/>
                    <a:pt x="321" y="289"/>
                    <a:pt x="321" y="289"/>
                  </a:cubicBezTo>
                  <a:cubicBezTo>
                    <a:pt x="321" y="289"/>
                    <a:pt x="321" y="289"/>
                    <a:pt x="321" y="289"/>
                  </a:cubicBezTo>
                  <a:cubicBezTo>
                    <a:pt x="321" y="289"/>
                    <a:pt x="321" y="289"/>
                    <a:pt x="321" y="289"/>
                  </a:cubicBezTo>
                  <a:cubicBezTo>
                    <a:pt x="321" y="289"/>
                    <a:pt x="321" y="289"/>
                    <a:pt x="321" y="289"/>
                  </a:cubicBezTo>
                  <a:cubicBezTo>
                    <a:pt x="320" y="289"/>
                    <a:pt x="320" y="289"/>
                    <a:pt x="320" y="289"/>
                  </a:cubicBezTo>
                  <a:cubicBezTo>
                    <a:pt x="320" y="289"/>
                    <a:pt x="320" y="289"/>
                    <a:pt x="320" y="289"/>
                  </a:cubicBezTo>
                  <a:cubicBezTo>
                    <a:pt x="320" y="290"/>
                    <a:pt x="320" y="290"/>
                    <a:pt x="320" y="290"/>
                  </a:cubicBezTo>
                  <a:cubicBezTo>
                    <a:pt x="319" y="290"/>
                    <a:pt x="319" y="290"/>
                    <a:pt x="319" y="290"/>
                  </a:cubicBezTo>
                  <a:cubicBezTo>
                    <a:pt x="319" y="290"/>
                    <a:pt x="319" y="290"/>
                    <a:pt x="319" y="290"/>
                  </a:cubicBezTo>
                  <a:cubicBezTo>
                    <a:pt x="320" y="289"/>
                    <a:pt x="320" y="289"/>
                    <a:pt x="320" y="289"/>
                  </a:cubicBezTo>
                  <a:cubicBezTo>
                    <a:pt x="320" y="288"/>
                    <a:pt x="320" y="288"/>
                    <a:pt x="320" y="288"/>
                  </a:cubicBezTo>
                  <a:cubicBezTo>
                    <a:pt x="320" y="288"/>
                    <a:pt x="320" y="288"/>
                    <a:pt x="320" y="288"/>
                  </a:cubicBezTo>
                  <a:cubicBezTo>
                    <a:pt x="319" y="288"/>
                    <a:pt x="319" y="288"/>
                    <a:pt x="319" y="288"/>
                  </a:cubicBezTo>
                  <a:cubicBezTo>
                    <a:pt x="319" y="289"/>
                    <a:pt x="319" y="289"/>
                    <a:pt x="319" y="289"/>
                  </a:cubicBezTo>
                  <a:cubicBezTo>
                    <a:pt x="319" y="289"/>
                    <a:pt x="319" y="289"/>
                    <a:pt x="319" y="289"/>
                  </a:cubicBezTo>
                  <a:cubicBezTo>
                    <a:pt x="319" y="289"/>
                    <a:pt x="319" y="289"/>
                    <a:pt x="319" y="289"/>
                  </a:cubicBezTo>
                  <a:cubicBezTo>
                    <a:pt x="319" y="288"/>
                    <a:pt x="319" y="288"/>
                    <a:pt x="319" y="288"/>
                  </a:cubicBezTo>
                  <a:cubicBezTo>
                    <a:pt x="319" y="288"/>
                    <a:pt x="319" y="288"/>
                    <a:pt x="319" y="288"/>
                  </a:cubicBezTo>
                  <a:cubicBezTo>
                    <a:pt x="319" y="288"/>
                    <a:pt x="319" y="288"/>
                    <a:pt x="319" y="288"/>
                  </a:cubicBezTo>
                  <a:cubicBezTo>
                    <a:pt x="318" y="288"/>
                    <a:pt x="318" y="288"/>
                    <a:pt x="318" y="288"/>
                  </a:cubicBezTo>
                  <a:cubicBezTo>
                    <a:pt x="318" y="289"/>
                    <a:pt x="318" y="289"/>
                    <a:pt x="318" y="289"/>
                  </a:cubicBezTo>
                  <a:cubicBezTo>
                    <a:pt x="317" y="288"/>
                    <a:pt x="317" y="288"/>
                    <a:pt x="317" y="288"/>
                  </a:cubicBezTo>
                  <a:cubicBezTo>
                    <a:pt x="317" y="288"/>
                    <a:pt x="317" y="288"/>
                    <a:pt x="317" y="288"/>
                  </a:cubicBezTo>
                  <a:cubicBezTo>
                    <a:pt x="317" y="288"/>
                    <a:pt x="317" y="288"/>
                    <a:pt x="317" y="288"/>
                  </a:cubicBezTo>
                  <a:cubicBezTo>
                    <a:pt x="316" y="288"/>
                    <a:pt x="316" y="288"/>
                    <a:pt x="316" y="288"/>
                  </a:cubicBezTo>
                  <a:cubicBezTo>
                    <a:pt x="316" y="288"/>
                    <a:pt x="316" y="288"/>
                    <a:pt x="316" y="288"/>
                  </a:cubicBezTo>
                  <a:cubicBezTo>
                    <a:pt x="316" y="288"/>
                    <a:pt x="316" y="288"/>
                    <a:pt x="316" y="288"/>
                  </a:cubicBezTo>
                  <a:cubicBezTo>
                    <a:pt x="316" y="288"/>
                    <a:pt x="316" y="288"/>
                    <a:pt x="316" y="288"/>
                  </a:cubicBezTo>
                  <a:cubicBezTo>
                    <a:pt x="317" y="287"/>
                    <a:pt x="317" y="287"/>
                    <a:pt x="317" y="287"/>
                  </a:cubicBezTo>
                  <a:cubicBezTo>
                    <a:pt x="317" y="286"/>
                    <a:pt x="317" y="286"/>
                    <a:pt x="317" y="286"/>
                  </a:cubicBezTo>
                  <a:cubicBezTo>
                    <a:pt x="317" y="286"/>
                    <a:pt x="317" y="286"/>
                    <a:pt x="317" y="286"/>
                  </a:cubicBezTo>
                  <a:cubicBezTo>
                    <a:pt x="317" y="286"/>
                    <a:pt x="317" y="286"/>
                    <a:pt x="317" y="286"/>
                  </a:cubicBezTo>
                  <a:cubicBezTo>
                    <a:pt x="316" y="287"/>
                    <a:pt x="316" y="287"/>
                    <a:pt x="316" y="287"/>
                  </a:cubicBezTo>
                  <a:cubicBezTo>
                    <a:pt x="316" y="286"/>
                    <a:pt x="316" y="286"/>
                    <a:pt x="316" y="286"/>
                  </a:cubicBezTo>
                  <a:cubicBezTo>
                    <a:pt x="317" y="286"/>
                    <a:pt x="317" y="286"/>
                    <a:pt x="317" y="286"/>
                  </a:cubicBezTo>
                  <a:cubicBezTo>
                    <a:pt x="318" y="286"/>
                    <a:pt x="318" y="286"/>
                    <a:pt x="318" y="286"/>
                  </a:cubicBezTo>
                  <a:cubicBezTo>
                    <a:pt x="318" y="286"/>
                    <a:pt x="318" y="286"/>
                    <a:pt x="318" y="286"/>
                  </a:cubicBezTo>
                  <a:cubicBezTo>
                    <a:pt x="319" y="286"/>
                    <a:pt x="319" y="286"/>
                    <a:pt x="319" y="286"/>
                  </a:cubicBezTo>
                  <a:cubicBezTo>
                    <a:pt x="319" y="285"/>
                    <a:pt x="319" y="285"/>
                    <a:pt x="319" y="285"/>
                  </a:cubicBezTo>
                  <a:cubicBezTo>
                    <a:pt x="319" y="285"/>
                    <a:pt x="319" y="285"/>
                    <a:pt x="319" y="285"/>
                  </a:cubicBezTo>
                  <a:cubicBezTo>
                    <a:pt x="319" y="285"/>
                    <a:pt x="319" y="285"/>
                    <a:pt x="319" y="285"/>
                  </a:cubicBezTo>
                  <a:cubicBezTo>
                    <a:pt x="318" y="285"/>
                    <a:pt x="318" y="285"/>
                    <a:pt x="318" y="285"/>
                  </a:cubicBezTo>
                  <a:cubicBezTo>
                    <a:pt x="318" y="285"/>
                    <a:pt x="318" y="285"/>
                    <a:pt x="318" y="285"/>
                  </a:cubicBezTo>
                  <a:cubicBezTo>
                    <a:pt x="317" y="285"/>
                    <a:pt x="317" y="285"/>
                    <a:pt x="317" y="285"/>
                  </a:cubicBezTo>
                  <a:cubicBezTo>
                    <a:pt x="317" y="285"/>
                    <a:pt x="317" y="285"/>
                    <a:pt x="317" y="285"/>
                  </a:cubicBezTo>
                  <a:cubicBezTo>
                    <a:pt x="316" y="285"/>
                    <a:pt x="316" y="285"/>
                    <a:pt x="316" y="285"/>
                  </a:cubicBezTo>
                  <a:cubicBezTo>
                    <a:pt x="317" y="284"/>
                    <a:pt x="317" y="284"/>
                    <a:pt x="317" y="284"/>
                  </a:cubicBezTo>
                  <a:cubicBezTo>
                    <a:pt x="317" y="284"/>
                    <a:pt x="317" y="284"/>
                    <a:pt x="317" y="284"/>
                  </a:cubicBezTo>
                  <a:cubicBezTo>
                    <a:pt x="317" y="284"/>
                    <a:pt x="317" y="284"/>
                    <a:pt x="317" y="284"/>
                  </a:cubicBezTo>
                  <a:cubicBezTo>
                    <a:pt x="316" y="284"/>
                    <a:pt x="316" y="284"/>
                    <a:pt x="316" y="284"/>
                  </a:cubicBezTo>
                  <a:cubicBezTo>
                    <a:pt x="316" y="284"/>
                    <a:pt x="316" y="284"/>
                    <a:pt x="316" y="284"/>
                  </a:cubicBezTo>
                  <a:cubicBezTo>
                    <a:pt x="315" y="285"/>
                    <a:pt x="315" y="285"/>
                    <a:pt x="315" y="285"/>
                  </a:cubicBezTo>
                  <a:cubicBezTo>
                    <a:pt x="315" y="285"/>
                    <a:pt x="315" y="285"/>
                    <a:pt x="315" y="285"/>
                  </a:cubicBezTo>
                  <a:cubicBezTo>
                    <a:pt x="314" y="286"/>
                    <a:pt x="314" y="286"/>
                    <a:pt x="314" y="286"/>
                  </a:cubicBezTo>
                  <a:cubicBezTo>
                    <a:pt x="314" y="286"/>
                    <a:pt x="314" y="286"/>
                    <a:pt x="314" y="286"/>
                  </a:cubicBezTo>
                  <a:cubicBezTo>
                    <a:pt x="314" y="286"/>
                    <a:pt x="314" y="286"/>
                    <a:pt x="314" y="286"/>
                  </a:cubicBezTo>
                  <a:cubicBezTo>
                    <a:pt x="313" y="287"/>
                    <a:pt x="313" y="287"/>
                    <a:pt x="313" y="287"/>
                  </a:cubicBezTo>
                  <a:cubicBezTo>
                    <a:pt x="313" y="286"/>
                    <a:pt x="313" y="286"/>
                    <a:pt x="313" y="286"/>
                  </a:cubicBezTo>
                  <a:cubicBezTo>
                    <a:pt x="313" y="286"/>
                    <a:pt x="313" y="286"/>
                    <a:pt x="313" y="286"/>
                  </a:cubicBezTo>
                  <a:cubicBezTo>
                    <a:pt x="314" y="285"/>
                    <a:pt x="314" y="285"/>
                    <a:pt x="314" y="285"/>
                  </a:cubicBezTo>
                  <a:cubicBezTo>
                    <a:pt x="314" y="285"/>
                    <a:pt x="314" y="285"/>
                    <a:pt x="314" y="285"/>
                  </a:cubicBezTo>
                  <a:cubicBezTo>
                    <a:pt x="314" y="284"/>
                    <a:pt x="314" y="284"/>
                    <a:pt x="314" y="284"/>
                  </a:cubicBezTo>
                  <a:cubicBezTo>
                    <a:pt x="315" y="284"/>
                    <a:pt x="315" y="284"/>
                    <a:pt x="315" y="284"/>
                  </a:cubicBezTo>
                  <a:cubicBezTo>
                    <a:pt x="315" y="283"/>
                    <a:pt x="315" y="283"/>
                    <a:pt x="315" y="283"/>
                  </a:cubicBezTo>
                  <a:cubicBezTo>
                    <a:pt x="315" y="283"/>
                    <a:pt x="315" y="283"/>
                    <a:pt x="315" y="283"/>
                  </a:cubicBezTo>
                  <a:cubicBezTo>
                    <a:pt x="315" y="283"/>
                    <a:pt x="315" y="283"/>
                    <a:pt x="315" y="283"/>
                  </a:cubicBezTo>
                  <a:cubicBezTo>
                    <a:pt x="316" y="282"/>
                    <a:pt x="316" y="282"/>
                    <a:pt x="316" y="282"/>
                  </a:cubicBezTo>
                  <a:cubicBezTo>
                    <a:pt x="316" y="282"/>
                    <a:pt x="316" y="282"/>
                    <a:pt x="316" y="282"/>
                  </a:cubicBezTo>
                  <a:cubicBezTo>
                    <a:pt x="317" y="281"/>
                    <a:pt x="317" y="281"/>
                    <a:pt x="317" y="281"/>
                  </a:cubicBezTo>
                  <a:cubicBezTo>
                    <a:pt x="317" y="281"/>
                    <a:pt x="317" y="281"/>
                    <a:pt x="317" y="281"/>
                  </a:cubicBezTo>
                  <a:cubicBezTo>
                    <a:pt x="317" y="281"/>
                    <a:pt x="317" y="281"/>
                    <a:pt x="317" y="281"/>
                  </a:cubicBezTo>
                  <a:cubicBezTo>
                    <a:pt x="317" y="280"/>
                    <a:pt x="317" y="280"/>
                    <a:pt x="317" y="280"/>
                  </a:cubicBezTo>
                  <a:cubicBezTo>
                    <a:pt x="317" y="280"/>
                    <a:pt x="317" y="280"/>
                    <a:pt x="317" y="280"/>
                  </a:cubicBezTo>
                  <a:cubicBezTo>
                    <a:pt x="318" y="280"/>
                    <a:pt x="318" y="280"/>
                    <a:pt x="318" y="280"/>
                  </a:cubicBezTo>
                  <a:cubicBezTo>
                    <a:pt x="318" y="280"/>
                    <a:pt x="318" y="280"/>
                    <a:pt x="318" y="280"/>
                  </a:cubicBezTo>
                  <a:cubicBezTo>
                    <a:pt x="317" y="280"/>
                    <a:pt x="317" y="280"/>
                    <a:pt x="317" y="280"/>
                  </a:cubicBezTo>
                  <a:cubicBezTo>
                    <a:pt x="318" y="281"/>
                    <a:pt x="318" y="281"/>
                    <a:pt x="318" y="281"/>
                  </a:cubicBezTo>
                  <a:cubicBezTo>
                    <a:pt x="318" y="280"/>
                    <a:pt x="318" y="280"/>
                    <a:pt x="318" y="280"/>
                  </a:cubicBezTo>
                  <a:cubicBezTo>
                    <a:pt x="319" y="279"/>
                    <a:pt x="319" y="279"/>
                    <a:pt x="319" y="279"/>
                  </a:cubicBezTo>
                  <a:cubicBezTo>
                    <a:pt x="319" y="279"/>
                    <a:pt x="319" y="279"/>
                    <a:pt x="319" y="279"/>
                  </a:cubicBezTo>
                  <a:cubicBezTo>
                    <a:pt x="319" y="278"/>
                    <a:pt x="319" y="278"/>
                    <a:pt x="319" y="278"/>
                  </a:cubicBezTo>
                  <a:cubicBezTo>
                    <a:pt x="319" y="278"/>
                    <a:pt x="319" y="278"/>
                    <a:pt x="319" y="278"/>
                  </a:cubicBezTo>
                  <a:cubicBezTo>
                    <a:pt x="318" y="279"/>
                    <a:pt x="318" y="279"/>
                    <a:pt x="318" y="279"/>
                  </a:cubicBezTo>
                  <a:cubicBezTo>
                    <a:pt x="318" y="278"/>
                    <a:pt x="318" y="278"/>
                    <a:pt x="318" y="278"/>
                  </a:cubicBezTo>
                  <a:cubicBezTo>
                    <a:pt x="318" y="278"/>
                    <a:pt x="318" y="278"/>
                    <a:pt x="318" y="278"/>
                  </a:cubicBezTo>
                  <a:cubicBezTo>
                    <a:pt x="318" y="277"/>
                    <a:pt x="318" y="277"/>
                    <a:pt x="318" y="277"/>
                  </a:cubicBezTo>
                  <a:cubicBezTo>
                    <a:pt x="319" y="277"/>
                    <a:pt x="319" y="277"/>
                    <a:pt x="319" y="277"/>
                  </a:cubicBezTo>
                  <a:cubicBezTo>
                    <a:pt x="319" y="278"/>
                    <a:pt x="319" y="278"/>
                    <a:pt x="319" y="278"/>
                  </a:cubicBezTo>
                  <a:cubicBezTo>
                    <a:pt x="320" y="278"/>
                    <a:pt x="320" y="278"/>
                    <a:pt x="320" y="278"/>
                  </a:cubicBezTo>
                  <a:cubicBezTo>
                    <a:pt x="320" y="278"/>
                    <a:pt x="320" y="278"/>
                    <a:pt x="320" y="278"/>
                  </a:cubicBezTo>
                  <a:cubicBezTo>
                    <a:pt x="320" y="277"/>
                    <a:pt x="320" y="277"/>
                    <a:pt x="320" y="277"/>
                  </a:cubicBezTo>
                  <a:cubicBezTo>
                    <a:pt x="320" y="276"/>
                    <a:pt x="320" y="276"/>
                    <a:pt x="320" y="276"/>
                  </a:cubicBezTo>
                  <a:cubicBezTo>
                    <a:pt x="320" y="276"/>
                    <a:pt x="320" y="276"/>
                    <a:pt x="320" y="276"/>
                  </a:cubicBezTo>
                  <a:cubicBezTo>
                    <a:pt x="319" y="276"/>
                    <a:pt x="319" y="276"/>
                    <a:pt x="319" y="276"/>
                  </a:cubicBezTo>
                  <a:cubicBezTo>
                    <a:pt x="319" y="277"/>
                    <a:pt x="319" y="277"/>
                    <a:pt x="319" y="277"/>
                  </a:cubicBezTo>
                  <a:cubicBezTo>
                    <a:pt x="319" y="277"/>
                    <a:pt x="319" y="277"/>
                    <a:pt x="319" y="277"/>
                  </a:cubicBezTo>
                  <a:cubicBezTo>
                    <a:pt x="319" y="276"/>
                    <a:pt x="319" y="276"/>
                    <a:pt x="319" y="276"/>
                  </a:cubicBezTo>
                  <a:cubicBezTo>
                    <a:pt x="319" y="276"/>
                    <a:pt x="319" y="276"/>
                    <a:pt x="319" y="276"/>
                  </a:cubicBezTo>
                  <a:cubicBezTo>
                    <a:pt x="319" y="276"/>
                    <a:pt x="319" y="276"/>
                    <a:pt x="319" y="276"/>
                  </a:cubicBezTo>
                  <a:cubicBezTo>
                    <a:pt x="318" y="277"/>
                    <a:pt x="318" y="277"/>
                    <a:pt x="318" y="277"/>
                  </a:cubicBezTo>
                  <a:cubicBezTo>
                    <a:pt x="318" y="277"/>
                    <a:pt x="318" y="277"/>
                    <a:pt x="318" y="277"/>
                  </a:cubicBezTo>
                  <a:cubicBezTo>
                    <a:pt x="317" y="277"/>
                    <a:pt x="317" y="277"/>
                    <a:pt x="317" y="277"/>
                  </a:cubicBezTo>
                  <a:cubicBezTo>
                    <a:pt x="317" y="277"/>
                    <a:pt x="317" y="277"/>
                    <a:pt x="317" y="277"/>
                  </a:cubicBezTo>
                  <a:cubicBezTo>
                    <a:pt x="316" y="277"/>
                    <a:pt x="316" y="277"/>
                    <a:pt x="316" y="277"/>
                  </a:cubicBezTo>
                  <a:cubicBezTo>
                    <a:pt x="315" y="278"/>
                    <a:pt x="315" y="278"/>
                    <a:pt x="315" y="278"/>
                  </a:cubicBezTo>
                  <a:cubicBezTo>
                    <a:pt x="315" y="278"/>
                    <a:pt x="315" y="278"/>
                    <a:pt x="315" y="278"/>
                  </a:cubicBezTo>
                  <a:cubicBezTo>
                    <a:pt x="315" y="279"/>
                    <a:pt x="315" y="279"/>
                    <a:pt x="315" y="279"/>
                  </a:cubicBezTo>
                  <a:cubicBezTo>
                    <a:pt x="314" y="279"/>
                    <a:pt x="314" y="279"/>
                    <a:pt x="314" y="279"/>
                  </a:cubicBezTo>
                  <a:cubicBezTo>
                    <a:pt x="314" y="279"/>
                    <a:pt x="314" y="279"/>
                    <a:pt x="314" y="279"/>
                  </a:cubicBezTo>
                  <a:cubicBezTo>
                    <a:pt x="314" y="279"/>
                    <a:pt x="314" y="279"/>
                    <a:pt x="314" y="279"/>
                  </a:cubicBezTo>
                  <a:cubicBezTo>
                    <a:pt x="314" y="279"/>
                    <a:pt x="314" y="279"/>
                    <a:pt x="314" y="279"/>
                  </a:cubicBezTo>
                  <a:cubicBezTo>
                    <a:pt x="314" y="280"/>
                    <a:pt x="314" y="280"/>
                    <a:pt x="314" y="280"/>
                  </a:cubicBezTo>
                  <a:close/>
                  <a:moveTo>
                    <a:pt x="285" y="287"/>
                  </a:moveTo>
                  <a:cubicBezTo>
                    <a:pt x="286" y="287"/>
                    <a:pt x="286" y="287"/>
                    <a:pt x="286" y="287"/>
                  </a:cubicBezTo>
                  <a:cubicBezTo>
                    <a:pt x="288" y="288"/>
                    <a:pt x="288" y="288"/>
                    <a:pt x="288" y="288"/>
                  </a:cubicBezTo>
                  <a:cubicBezTo>
                    <a:pt x="289" y="288"/>
                    <a:pt x="289" y="288"/>
                    <a:pt x="289" y="288"/>
                  </a:cubicBezTo>
                  <a:cubicBezTo>
                    <a:pt x="290" y="288"/>
                    <a:pt x="290" y="288"/>
                    <a:pt x="290" y="288"/>
                  </a:cubicBezTo>
                  <a:cubicBezTo>
                    <a:pt x="290" y="289"/>
                    <a:pt x="290" y="289"/>
                    <a:pt x="290" y="289"/>
                  </a:cubicBezTo>
                  <a:cubicBezTo>
                    <a:pt x="291" y="289"/>
                    <a:pt x="291" y="289"/>
                    <a:pt x="291" y="289"/>
                  </a:cubicBezTo>
                  <a:cubicBezTo>
                    <a:pt x="292" y="289"/>
                    <a:pt x="292" y="289"/>
                    <a:pt x="292" y="289"/>
                  </a:cubicBezTo>
                  <a:cubicBezTo>
                    <a:pt x="293" y="289"/>
                    <a:pt x="293" y="289"/>
                    <a:pt x="293" y="289"/>
                  </a:cubicBezTo>
                  <a:cubicBezTo>
                    <a:pt x="293" y="289"/>
                    <a:pt x="293" y="289"/>
                    <a:pt x="293" y="289"/>
                  </a:cubicBezTo>
                  <a:cubicBezTo>
                    <a:pt x="292" y="288"/>
                    <a:pt x="292" y="288"/>
                    <a:pt x="292" y="288"/>
                  </a:cubicBezTo>
                  <a:cubicBezTo>
                    <a:pt x="292" y="288"/>
                    <a:pt x="292" y="288"/>
                    <a:pt x="292" y="288"/>
                  </a:cubicBezTo>
                  <a:cubicBezTo>
                    <a:pt x="292" y="287"/>
                    <a:pt x="292" y="287"/>
                    <a:pt x="292" y="287"/>
                  </a:cubicBezTo>
                  <a:cubicBezTo>
                    <a:pt x="291" y="287"/>
                    <a:pt x="291" y="287"/>
                    <a:pt x="291" y="287"/>
                  </a:cubicBezTo>
                  <a:cubicBezTo>
                    <a:pt x="290" y="286"/>
                    <a:pt x="290" y="286"/>
                    <a:pt x="290" y="286"/>
                  </a:cubicBezTo>
                  <a:cubicBezTo>
                    <a:pt x="289" y="286"/>
                    <a:pt x="289" y="286"/>
                    <a:pt x="289" y="286"/>
                  </a:cubicBezTo>
                  <a:cubicBezTo>
                    <a:pt x="289" y="286"/>
                    <a:pt x="289" y="286"/>
                    <a:pt x="289" y="286"/>
                  </a:cubicBezTo>
                  <a:cubicBezTo>
                    <a:pt x="288" y="285"/>
                    <a:pt x="288" y="285"/>
                    <a:pt x="288" y="285"/>
                  </a:cubicBezTo>
                  <a:cubicBezTo>
                    <a:pt x="287" y="285"/>
                    <a:pt x="287" y="285"/>
                    <a:pt x="287" y="285"/>
                  </a:cubicBezTo>
                  <a:cubicBezTo>
                    <a:pt x="286" y="284"/>
                    <a:pt x="286" y="284"/>
                    <a:pt x="286" y="284"/>
                  </a:cubicBezTo>
                  <a:cubicBezTo>
                    <a:pt x="284" y="284"/>
                    <a:pt x="284" y="284"/>
                    <a:pt x="284" y="284"/>
                  </a:cubicBezTo>
                  <a:cubicBezTo>
                    <a:pt x="283" y="284"/>
                    <a:pt x="283" y="284"/>
                    <a:pt x="283" y="284"/>
                  </a:cubicBezTo>
                  <a:cubicBezTo>
                    <a:pt x="282" y="284"/>
                    <a:pt x="282" y="284"/>
                    <a:pt x="282" y="284"/>
                  </a:cubicBezTo>
                  <a:cubicBezTo>
                    <a:pt x="283" y="285"/>
                    <a:pt x="283" y="285"/>
                    <a:pt x="283" y="285"/>
                  </a:cubicBezTo>
                  <a:cubicBezTo>
                    <a:pt x="284" y="285"/>
                    <a:pt x="284" y="285"/>
                    <a:pt x="284" y="285"/>
                  </a:cubicBezTo>
                  <a:cubicBezTo>
                    <a:pt x="285" y="286"/>
                    <a:pt x="285" y="286"/>
                    <a:pt x="285" y="286"/>
                  </a:cubicBezTo>
                  <a:cubicBezTo>
                    <a:pt x="285" y="287"/>
                    <a:pt x="285" y="287"/>
                    <a:pt x="285" y="287"/>
                  </a:cubicBezTo>
                  <a:cubicBezTo>
                    <a:pt x="285" y="287"/>
                    <a:pt x="285" y="287"/>
                    <a:pt x="285" y="287"/>
                  </a:cubicBezTo>
                  <a:close/>
                  <a:moveTo>
                    <a:pt x="286" y="305"/>
                  </a:moveTo>
                  <a:cubicBezTo>
                    <a:pt x="285" y="305"/>
                    <a:pt x="285" y="305"/>
                    <a:pt x="285" y="305"/>
                  </a:cubicBezTo>
                  <a:cubicBezTo>
                    <a:pt x="284" y="304"/>
                    <a:pt x="284" y="304"/>
                    <a:pt x="284" y="304"/>
                  </a:cubicBezTo>
                  <a:cubicBezTo>
                    <a:pt x="282" y="304"/>
                    <a:pt x="282" y="304"/>
                    <a:pt x="282" y="304"/>
                  </a:cubicBezTo>
                  <a:cubicBezTo>
                    <a:pt x="282" y="304"/>
                    <a:pt x="282" y="304"/>
                    <a:pt x="282" y="304"/>
                  </a:cubicBezTo>
                  <a:cubicBezTo>
                    <a:pt x="282" y="303"/>
                    <a:pt x="282" y="303"/>
                    <a:pt x="282" y="303"/>
                  </a:cubicBezTo>
                  <a:cubicBezTo>
                    <a:pt x="281" y="303"/>
                    <a:pt x="281" y="303"/>
                    <a:pt x="281" y="303"/>
                  </a:cubicBezTo>
                  <a:cubicBezTo>
                    <a:pt x="281" y="303"/>
                    <a:pt x="281" y="303"/>
                    <a:pt x="281" y="303"/>
                  </a:cubicBezTo>
                  <a:cubicBezTo>
                    <a:pt x="281" y="302"/>
                    <a:pt x="281" y="302"/>
                    <a:pt x="281" y="302"/>
                  </a:cubicBezTo>
                  <a:cubicBezTo>
                    <a:pt x="280" y="302"/>
                    <a:pt x="280" y="302"/>
                    <a:pt x="280" y="302"/>
                  </a:cubicBezTo>
                  <a:cubicBezTo>
                    <a:pt x="280" y="302"/>
                    <a:pt x="280" y="302"/>
                    <a:pt x="280" y="302"/>
                  </a:cubicBezTo>
                  <a:cubicBezTo>
                    <a:pt x="280" y="301"/>
                    <a:pt x="280" y="301"/>
                    <a:pt x="280" y="301"/>
                  </a:cubicBezTo>
                  <a:cubicBezTo>
                    <a:pt x="279" y="301"/>
                    <a:pt x="279" y="301"/>
                    <a:pt x="279" y="301"/>
                  </a:cubicBezTo>
                  <a:cubicBezTo>
                    <a:pt x="279" y="301"/>
                    <a:pt x="279" y="301"/>
                    <a:pt x="279" y="301"/>
                  </a:cubicBezTo>
                  <a:cubicBezTo>
                    <a:pt x="279" y="300"/>
                    <a:pt x="279" y="300"/>
                    <a:pt x="279" y="300"/>
                  </a:cubicBezTo>
                  <a:cubicBezTo>
                    <a:pt x="281" y="299"/>
                    <a:pt x="281" y="299"/>
                    <a:pt x="281" y="299"/>
                  </a:cubicBezTo>
                  <a:cubicBezTo>
                    <a:pt x="281" y="300"/>
                    <a:pt x="281" y="300"/>
                    <a:pt x="281" y="300"/>
                  </a:cubicBezTo>
                  <a:cubicBezTo>
                    <a:pt x="281" y="301"/>
                    <a:pt x="281" y="301"/>
                    <a:pt x="281" y="301"/>
                  </a:cubicBezTo>
                  <a:cubicBezTo>
                    <a:pt x="281" y="301"/>
                    <a:pt x="281" y="301"/>
                    <a:pt x="281" y="301"/>
                  </a:cubicBezTo>
                  <a:cubicBezTo>
                    <a:pt x="281" y="301"/>
                    <a:pt x="281" y="301"/>
                    <a:pt x="281" y="301"/>
                  </a:cubicBezTo>
                  <a:cubicBezTo>
                    <a:pt x="281" y="302"/>
                    <a:pt x="281" y="302"/>
                    <a:pt x="281" y="302"/>
                  </a:cubicBezTo>
                  <a:cubicBezTo>
                    <a:pt x="282" y="302"/>
                    <a:pt x="282" y="302"/>
                    <a:pt x="282" y="302"/>
                  </a:cubicBezTo>
                  <a:cubicBezTo>
                    <a:pt x="282" y="302"/>
                    <a:pt x="282" y="302"/>
                    <a:pt x="282" y="302"/>
                  </a:cubicBezTo>
                  <a:cubicBezTo>
                    <a:pt x="283" y="302"/>
                    <a:pt x="283" y="302"/>
                    <a:pt x="283" y="302"/>
                  </a:cubicBezTo>
                  <a:cubicBezTo>
                    <a:pt x="284" y="303"/>
                    <a:pt x="284" y="303"/>
                    <a:pt x="284" y="303"/>
                  </a:cubicBezTo>
                  <a:cubicBezTo>
                    <a:pt x="284" y="303"/>
                    <a:pt x="284" y="303"/>
                    <a:pt x="284" y="303"/>
                  </a:cubicBezTo>
                  <a:cubicBezTo>
                    <a:pt x="285" y="303"/>
                    <a:pt x="285" y="303"/>
                    <a:pt x="285" y="303"/>
                  </a:cubicBezTo>
                  <a:cubicBezTo>
                    <a:pt x="286" y="303"/>
                    <a:pt x="286" y="303"/>
                    <a:pt x="286" y="303"/>
                  </a:cubicBezTo>
                  <a:cubicBezTo>
                    <a:pt x="286" y="302"/>
                    <a:pt x="286" y="302"/>
                    <a:pt x="286" y="302"/>
                  </a:cubicBezTo>
                  <a:cubicBezTo>
                    <a:pt x="287" y="303"/>
                    <a:pt x="287" y="303"/>
                    <a:pt x="287" y="303"/>
                  </a:cubicBezTo>
                  <a:cubicBezTo>
                    <a:pt x="288" y="303"/>
                    <a:pt x="288" y="303"/>
                    <a:pt x="288" y="303"/>
                  </a:cubicBezTo>
                  <a:cubicBezTo>
                    <a:pt x="288" y="303"/>
                    <a:pt x="288" y="303"/>
                    <a:pt x="288" y="303"/>
                  </a:cubicBezTo>
                  <a:cubicBezTo>
                    <a:pt x="287" y="303"/>
                    <a:pt x="287" y="303"/>
                    <a:pt x="287" y="303"/>
                  </a:cubicBezTo>
                  <a:cubicBezTo>
                    <a:pt x="287" y="304"/>
                    <a:pt x="287" y="304"/>
                    <a:pt x="287" y="304"/>
                  </a:cubicBezTo>
                  <a:cubicBezTo>
                    <a:pt x="287" y="304"/>
                    <a:pt x="287" y="304"/>
                    <a:pt x="287" y="304"/>
                  </a:cubicBezTo>
                  <a:cubicBezTo>
                    <a:pt x="286" y="305"/>
                    <a:pt x="286" y="305"/>
                    <a:pt x="286" y="305"/>
                  </a:cubicBezTo>
                  <a:cubicBezTo>
                    <a:pt x="286" y="305"/>
                    <a:pt x="286" y="305"/>
                    <a:pt x="286" y="305"/>
                  </a:cubicBezTo>
                  <a:close/>
                  <a:moveTo>
                    <a:pt x="292" y="308"/>
                  </a:moveTo>
                  <a:cubicBezTo>
                    <a:pt x="292" y="308"/>
                    <a:pt x="292" y="308"/>
                    <a:pt x="292" y="308"/>
                  </a:cubicBezTo>
                  <a:cubicBezTo>
                    <a:pt x="290" y="307"/>
                    <a:pt x="290" y="307"/>
                    <a:pt x="290" y="307"/>
                  </a:cubicBezTo>
                  <a:cubicBezTo>
                    <a:pt x="290" y="306"/>
                    <a:pt x="290" y="306"/>
                    <a:pt x="290" y="306"/>
                  </a:cubicBezTo>
                  <a:cubicBezTo>
                    <a:pt x="290" y="305"/>
                    <a:pt x="290" y="305"/>
                    <a:pt x="290" y="305"/>
                  </a:cubicBezTo>
                  <a:cubicBezTo>
                    <a:pt x="290" y="305"/>
                    <a:pt x="290" y="305"/>
                    <a:pt x="290" y="305"/>
                  </a:cubicBezTo>
                  <a:cubicBezTo>
                    <a:pt x="292" y="304"/>
                    <a:pt x="292" y="304"/>
                    <a:pt x="292" y="304"/>
                  </a:cubicBezTo>
                  <a:cubicBezTo>
                    <a:pt x="293" y="303"/>
                    <a:pt x="293" y="303"/>
                    <a:pt x="293" y="303"/>
                  </a:cubicBezTo>
                  <a:cubicBezTo>
                    <a:pt x="293" y="302"/>
                    <a:pt x="293" y="302"/>
                    <a:pt x="293" y="302"/>
                  </a:cubicBezTo>
                  <a:cubicBezTo>
                    <a:pt x="293" y="302"/>
                    <a:pt x="293" y="302"/>
                    <a:pt x="293" y="302"/>
                  </a:cubicBezTo>
                  <a:cubicBezTo>
                    <a:pt x="294" y="301"/>
                    <a:pt x="294" y="301"/>
                    <a:pt x="294" y="301"/>
                  </a:cubicBezTo>
                  <a:cubicBezTo>
                    <a:pt x="295" y="300"/>
                    <a:pt x="295" y="300"/>
                    <a:pt x="295" y="300"/>
                  </a:cubicBezTo>
                  <a:cubicBezTo>
                    <a:pt x="296" y="300"/>
                    <a:pt x="296" y="300"/>
                    <a:pt x="296" y="300"/>
                  </a:cubicBezTo>
                  <a:cubicBezTo>
                    <a:pt x="296" y="301"/>
                    <a:pt x="296" y="301"/>
                    <a:pt x="296" y="301"/>
                  </a:cubicBezTo>
                  <a:cubicBezTo>
                    <a:pt x="295" y="301"/>
                    <a:pt x="295" y="301"/>
                    <a:pt x="295" y="301"/>
                  </a:cubicBezTo>
                  <a:cubicBezTo>
                    <a:pt x="296" y="301"/>
                    <a:pt x="296" y="301"/>
                    <a:pt x="296" y="301"/>
                  </a:cubicBezTo>
                  <a:cubicBezTo>
                    <a:pt x="296" y="302"/>
                    <a:pt x="296" y="302"/>
                    <a:pt x="296" y="302"/>
                  </a:cubicBezTo>
                  <a:cubicBezTo>
                    <a:pt x="295" y="303"/>
                    <a:pt x="295" y="303"/>
                    <a:pt x="295" y="303"/>
                  </a:cubicBezTo>
                  <a:cubicBezTo>
                    <a:pt x="294" y="304"/>
                    <a:pt x="294" y="304"/>
                    <a:pt x="294" y="304"/>
                  </a:cubicBezTo>
                  <a:cubicBezTo>
                    <a:pt x="295" y="304"/>
                    <a:pt x="295" y="304"/>
                    <a:pt x="295" y="304"/>
                  </a:cubicBezTo>
                  <a:cubicBezTo>
                    <a:pt x="296" y="305"/>
                    <a:pt x="296" y="305"/>
                    <a:pt x="296" y="305"/>
                  </a:cubicBezTo>
                  <a:cubicBezTo>
                    <a:pt x="295" y="305"/>
                    <a:pt x="295" y="305"/>
                    <a:pt x="295" y="305"/>
                  </a:cubicBezTo>
                  <a:cubicBezTo>
                    <a:pt x="296" y="305"/>
                    <a:pt x="296" y="305"/>
                    <a:pt x="296" y="305"/>
                  </a:cubicBezTo>
                  <a:cubicBezTo>
                    <a:pt x="296" y="305"/>
                    <a:pt x="296" y="305"/>
                    <a:pt x="296" y="305"/>
                  </a:cubicBezTo>
                  <a:cubicBezTo>
                    <a:pt x="296" y="304"/>
                    <a:pt x="296" y="304"/>
                    <a:pt x="296" y="304"/>
                  </a:cubicBezTo>
                  <a:cubicBezTo>
                    <a:pt x="297" y="304"/>
                    <a:pt x="297" y="304"/>
                    <a:pt x="297" y="304"/>
                  </a:cubicBezTo>
                  <a:cubicBezTo>
                    <a:pt x="298" y="305"/>
                    <a:pt x="298" y="305"/>
                    <a:pt x="298" y="305"/>
                  </a:cubicBezTo>
                  <a:cubicBezTo>
                    <a:pt x="298" y="306"/>
                    <a:pt x="298" y="306"/>
                    <a:pt x="298" y="306"/>
                  </a:cubicBezTo>
                  <a:cubicBezTo>
                    <a:pt x="298" y="306"/>
                    <a:pt x="298" y="306"/>
                    <a:pt x="298" y="306"/>
                  </a:cubicBezTo>
                  <a:cubicBezTo>
                    <a:pt x="297" y="306"/>
                    <a:pt x="297" y="306"/>
                    <a:pt x="297" y="306"/>
                  </a:cubicBezTo>
                  <a:cubicBezTo>
                    <a:pt x="297" y="306"/>
                    <a:pt x="297" y="306"/>
                    <a:pt x="297" y="306"/>
                  </a:cubicBezTo>
                  <a:cubicBezTo>
                    <a:pt x="295" y="307"/>
                    <a:pt x="295" y="307"/>
                    <a:pt x="295" y="307"/>
                  </a:cubicBezTo>
                  <a:cubicBezTo>
                    <a:pt x="294" y="307"/>
                    <a:pt x="294" y="307"/>
                    <a:pt x="294" y="307"/>
                  </a:cubicBezTo>
                  <a:cubicBezTo>
                    <a:pt x="293" y="307"/>
                    <a:pt x="293" y="307"/>
                    <a:pt x="293" y="307"/>
                  </a:cubicBezTo>
                  <a:cubicBezTo>
                    <a:pt x="293" y="307"/>
                    <a:pt x="293" y="307"/>
                    <a:pt x="293" y="307"/>
                  </a:cubicBezTo>
                  <a:cubicBezTo>
                    <a:pt x="293" y="307"/>
                    <a:pt x="293" y="307"/>
                    <a:pt x="293" y="307"/>
                  </a:cubicBezTo>
                  <a:cubicBezTo>
                    <a:pt x="292" y="308"/>
                    <a:pt x="292" y="308"/>
                    <a:pt x="292" y="308"/>
                  </a:cubicBezTo>
                  <a:cubicBezTo>
                    <a:pt x="292" y="308"/>
                    <a:pt x="292" y="308"/>
                    <a:pt x="292" y="308"/>
                  </a:cubicBezTo>
                  <a:close/>
                  <a:moveTo>
                    <a:pt x="224" y="260"/>
                  </a:moveTo>
                  <a:cubicBezTo>
                    <a:pt x="224" y="261"/>
                    <a:pt x="224" y="261"/>
                    <a:pt x="224" y="261"/>
                  </a:cubicBezTo>
                  <a:cubicBezTo>
                    <a:pt x="224" y="261"/>
                    <a:pt x="224" y="261"/>
                    <a:pt x="224" y="261"/>
                  </a:cubicBezTo>
                  <a:cubicBezTo>
                    <a:pt x="224" y="260"/>
                    <a:pt x="224" y="260"/>
                    <a:pt x="224" y="260"/>
                  </a:cubicBezTo>
                  <a:cubicBezTo>
                    <a:pt x="224" y="259"/>
                    <a:pt x="224" y="259"/>
                    <a:pt x="224" y="259"/>
                  </a:cubicBezTo>
                  <a:cubicBezTo>
                    <a:pt x="224" y="260"/>
                    <a:pt x="224" y="260"/>
                    <a:pt x="224" y="260"/>
                  </a:cubicBezTo>
                  <a:cubicBezTo>
                    <a:pt x="224" y="260"/>
                    <a:pt x="224" y="260"/>
                    <a:pt x="224" y="260"/>
                  </a:cubicBezTo>
                  <a:close/>
                  <a:moveTo>
                    <a:pt x="223" y="269"/>
                  </a:moveTo>
                  <a:cubicBezTo>
                    <a:pt x="224" y="268"/>
                    <a:pt x="224" y="268"/>
                    <a:pt x="224" y="268"/>
                  </a:cubicBezTo>
                  <a:cubicBezTo>
                    <a:pt x="224" y="268"/>
                    <a:pt x="224" y="268"/>
                    <a:pt x="224" y="268"/>
                  </a:cubicBezTo>
                  <a:cubicBezTo>
                    <a:pt x="225" y="268"/>
                    <a:pt x="225" y="268"/>
                    <a:pt x="225" y="268"/>
                  </a:cubicBezTo>
                  <a:cubicBezTo>
                    <a:pt x="225" y="268"/>
                    <a:pt x="225" y="268"/>
                    <a:pt x="225" y="268"/>
                  </a:cubicBezTo>
                  <a:cubicBezTo>
                    <a:pt x="224" y="269"/>
                    <a:pt x="224" y="269"/>
                    <a:pt x="224" y="269"/>
                  </a:cubicBezTo>
                  <a:cubicBezTo>
                    <a:pt x="223" y="269"/>
                    <a:pt x="223" y="269"/>
                    <a:pt x="223" y="269"/>
                  </a:cubicBezTo>
                  <a:close/>
                  <a:moveTo>
                    <a:pt x="215" y="262"/>
                  </a:moveTo>
                  <a:cubicBezTo>
                    <a:pt x="216" y="261"/>
                    <a:pt x="216" y="261"/>
                    <a:pt x="216" y="261"/>
                  </a:cubicBezTo>
                  <a:cubicBezTo>
                    <a:pt x="217" y="261"/>
                    <a:pt x="217" y="261"/>
                    <a:pt x="217" y="261"/>
                  </a:cubicBezTo>
                  <a:cubicBezTo>
                    <a:pt x="217" y="261"/>
                    <a:pt x="217" y="261"/>
                    <a:pt x="217" y="261"/>
                  </a:cubicBezTo>
                  <a:cubicBezTo>
                    <a:pt x="217" y="261"/>
                    <a:pt x="217" y="261"/>
                    <a:pt x="217" y="261"/>
                  </a:cubicBezTo>
                  <a:cubicBezTo>
                    <a:pt x="218" y="261"/>
                    <a:pt x="218" y="261"/>
                    <a:pt x="218" y="261"/>
                  </a:cubicBezTo>
                  <a:cubicBezTo>
                    <a:pt x="218" y="261"/>
                    <a:pt x="218" y="261"/>
                    <a:pt x="218" y="261"/>
                  </a:cubicBezTo>
                  <a:cubicBezTo>
                    <a:pt x="219" y="261"/>
                    <a:pt x="219" y="261"/>
                    <a:pt x="219" y="261"/>
                  </a:cubicBezTo>
                  <a:cubicBezTo>
                    <a:pt x="220" y="262"/>
                    <a:pt x="220" y="262"/>
                    <a:pt x="220" y="262"/>
                  </a:cubicBezTo>
                  <a:cubicBezTo>
                    <a:pt x="220" y="262"/>
                    <a:pt x="220" y="262"/>
                    <a:pt x="220" y="262"/>
                  </a:cubicBezTo>
                  <a:cubicBezTo>
                    <a:pt x="220" y="263"/>
                    <a:pt x="220" y="263"/>
                    <a:pt x="220" y="263"/>
                  </a:cubicBezTo>
                  <a:cubicBezTo>
                    <a:pt x="220" y="263"/>
                    <a:pt x="220" y="263"/>
                    <a:pt x="220" y="263"/>
                  </a:cubicBezTo>
                  <a:cubicBezTo>
                    <a:pt x="218" y="263"/>
                    <a:pt x="218" y="263"/>
                    <a:pt x="218" y="263"/>
                  </a:cubicBezTo>
                  <a:cubicBezTo>
                    <a:pt x="217" y="263"/>
                    <a:pt x="217" y="263"/>
                    <a:pt x="217" y="263"/>
                  </a:cubicBezTo>
                  <a:cubicBezTo>
                    <a:pt x="217" y="263"/>
                    <a:pt x="217" y="263"/>
                    <a:pt x="217" y="263"/>
                  </a:cubicBezTo>
                  <a:cubicBezTo>
                    <a:pt x="217" y="263"/>
                    <a:pt x="217" y="263"/>
                    <a:pt x="217" y="263"/>
                  </a:cubicBezTo>
                  <a:cubicBezTo>
                    <a:pt x="217" y="263"/>
                    <a:pt x="217" y="263"/>
                    <a:pt x="217" y="263"/>
                  </a:cubicBezTo>
                  <a:cubicBezTo>
                    <a:pt x="216" y="263"/>
                    <a:pt x="216" y="263"/>
                    <a:pt x="216" y="263"/>
                  </a:cubicBezTo>
                  <a:cubicBezTo>
                    <a:pt x="216" y="263"/>
                    <a:pt x="216" y="263"/>
                    <a:pt x="216" y="263"/>
                  </a:cubicBezTo>
                  <a:cubicBezTo>
                    <a:pt x="215" y="263"/>
                    <a:pt x="215" y="263"/>
                    <a:pt x="215" y="263"/>
                  </a:cubicBezTo>
                  <a:cubicBezTo>
                    <a:pt x="215" y="262"/>
                    <a:pt x="215" y="262"/>
                    <a:pt x="215" y="262"/>
                  </a:cubicBezTo>
                  <a:close/>
                  <a:moveTo>
                    <a:pt x="34" y="266"/>
                  </a:moveTo>
                  <a:cubicBezTo>
                    <a:pt x="35" y="266"/>
                    <a:pt x="35" y="266"/>
                    <a:pt x="35" y="266"/>
                  </a:cubicBezTo>
                  <a:cubicBezTo>
                    <a:pt x="35" y="267"/>
                    <a:pt x="35" y="267"/>
                    <a:pt x="35" y="267"/>
                  </a:cubicBezTo>
                  <a:cubicBezTo>
                    <a:pt x="35" y="268"/>
                    <a:pt x="35" y="268"/>
                    <a:pt x="35" y="268"/>
                  </a:cubicBezTo>
                  <a:cubicBezTo>
                    <a:pt x="34" y="267"/>
                    <a:pt x="34" y="267"/>
                    <a:pt x="34" y="267"/>
                  </a:cubicBezTo>
                  <a:cubicBezTo>
                    <a:pt x="34" y="266"/>
                    <a:pt x="34" y="266"/>
                    <a:pt x="34" y="266"/>
                  </a:cubicBezTo>
                  <a:close/>
                  <a:moveTo>
                    <a:pt x="32" y="264"/>
                  </a:moveTo>
                  <a:cubicBezTo>
                    <a:pt x="32" y="263"/>
                    <a:pt x="32" y="263"/>
                    <a:pt x="32" y="263"/>
                  </a:cubicBezTo>
                  <a:cubicBezTo>
                    <a:pt x="33" y="262"/>
                    <a:pt x="33" y="262"/>
                    <a:pt x="33" y="262"/>
                  </a:cubicBezTo>
                  <a:cubicBezTo>
                    <a:pt x="32" y="264"/>
                    <a:pt x="32" y="264"/>
                    <a:pt x="32" y="264"/>
                  </a:cubicBezTo>
                  <a:close/>
                  <a:moveTo>
                    <a:pt x="27" y="260"/>
                  </a:moveTo>
                  <a:cubicBezTo>
                    <a:pt x="28" y="260"/>
                    <a:pt x="28" y="260"/>
                    <a:pt x="28" y="260"/>
                  </a:cubicBezTo>
                  <a:cubicBezTo>
                    <a:pt x="28" y="260"/>
                    <a:pt x="28" y="260"/>
                    <a:pt x="28" y="260"/>
                  </a:cubicBezTo>
                  <a:cubicBezTo>
                    <a:pt x="27" y="260"/>
                    <a:pt x="27" y="260"/>
                    <a:pt x="27" y="260"/>
                  </a:cubicBezTo>
                  <a:close/>
                  <a:moveTo>
                    <a:pt x="20" y="257"/>
                  </a:moveTo>
                  <a:cubicBezTo>
                    <a:pt x="20" y="258"/>
                    <a:pt x="20" y="258"/>
                    <a:pt x="20" y="258"/>
                  </a:cubicBezTo>
                  <a:cubicBezTo>
                    <a:pt x="21" y="258"/>
                    <a:pt x="21" y="258"/>
                    <a:pt x="21" y="258"/>
                  </a:cubicBezTo>
                  <a:cubicBezTo>
                    <a:pt x="21" y="259"/>
                    <a:pt x="21" y="259"/>
                    <a:pt x="21" y="259"/>
                  </a:cubicBezTo>
                  <a:cubicBezTo>
                    <a:pt x="23" y="259"/>
                    <a:pt x="23" y="259"/>
                    <a:pt x="23" y="259"/>
                  </a:cubicBezTo>
                  <a:cubicBezTo>
                    <a:pt x="22" y="260"/>
                    <a:pt x="22" y="260"/>
                    <a:pt x="22" y="260"/>
                  </a:cubicBezTo>
                  <a:cubicBezTo>
                    <a:pt x="21" y="260"/>
                    <a:pt x="21" y="260"/>
                    <a:pt x="21" y="260"/>
                  </a:cubicBezTo>
                  <a:cubicBezTo>
                    <a:pt x="21" y="261"/>
                    <a:pt x="21" y="261"/>
                    <a:pt x="21" y="261"/>
                  </a:cubicBezTo>
                  <a:cubicBezTo>
                    <a:pt x="21" y="261"/>
                    <a:pt x="21" y="261"/>
                    <a:pt x="21" y="261"/>
                  </a:cubicBezTo>
                  <a:cubicBezTo>
                    <a:pt x="21" y="262"/>
                    <a:pt x="21" y="262"/>
                    <a:pt x="21" y="262"/>
                  </a:cubicBezTo>
                  <a:cubicBezTo>
                    <a:pt x="21" y="262"/>
                    <a:pt x="21" y="262"/>
                    <a:pt x="21" y="262"/>
                  </a:cubicBezTo>
                  <a:cubicBezTo>
                    <a:pt x="22" y="262"/>
                    <a:pt x="22" y="262"/>
                    <a:pt x="22" y="262"/>
                  </a:cubicBezTo>
                  <a:cubicBezTo>
                    <a:pt x="22" y="263"/>
                    <a:pt x="22" y="263"/>
                    <a:pt x="22" y="263"/>
                  </a:cubicBezTo>
                  <a:cubicBezTo>
                    <a:pt x="23" y="263"/>
                    <a:pt x="23" y="263"/>
                    <a:pt x="23" y="263"/>
                  </a:cubicBezTo>
                  <a:cubicBezTo>
                    <a:pt x="23" y="263"/>
                    <a:pt x="23" y="263"/>
                    <a:pt x="23" y="263"/>
                  </a:cubicBezTo>
                  <a:cubicBezTo>
                    <a:pt x="24" y="264"/>
                    <a:pt x="24" y="264"/>
                    <a:pt x="24" y="264"/>
                  </a:cubicBezTo>
                  <a:cubicBezTo>
                    <a:pt x="25" y="263"/>
                    <a:pt x="25" y="263"/>
                    <a:pt x="25" y="263"/>
                  </a:cubicBezTo>
                  <a:cubicBezTo>
                    <a:pt x="24" y="265"/>
                    <a:pt x="24" y="265"/>
                    <a:pt x="24" y="265"/>
                  </a:cubicBezTo>
                  <a:cubicBezTo>
                    <a:pt x="24" y="266"/>
                    <a:pt x="24" y="266"/>
                    <a:pt x="24" y="266"/>
                  </a:cubicBezTo>
                  <a:cubicBezTo>
                    <a:pt x="25" y="265"/>
                    <a:pt x="25" y="265"/>
                    <a:pt x="25" y="265"/>
                  </a:cubicBezTo>
                  <a:cubicBezTo>
                    <a:pt x="25" y="265"/>
                    <a:pt x="25" y="265"/>
                    <a:pt x="25" y="265"/>
                  </a:cubicBezTo>
                  <a:cubicBezTo>
                    <a:pt x="26" y="264"/>
                    <a:pt x="26" y="264"/>
                    <a:pt x="26" y="264"/>
                  </a:cubicBezTo>
                  <a:cubicBezTo>
                    <a:pt x="26" y="265"/>
                    <a:pt x="26" y="265"/>
                    <a:pt x="26" y="265"/>
                  </a:cubicBezTo>
                  <a:cubicBezTo>
                    <a:pt x="25" y="266"/>
                    <a:pt x="25" y="266"/>
                    <a:pt x="25" y="266"/>
                  </a:cubicBezTo>
                  <a:cubicBezTo>
                    <a:pt x="25" y="267"/>
                    <a:pt x="25" y="267"/>
                    <a:pt x="25" y="267"/>
                  </a:cubicBezTo>
                  <a:cubicBezTo>
                    <a:pt x="25" y="266"/>
                    <a:pt x="25" y="266"/>
                    <a:pt x="25" y="266"/>
                  </a:cubicBezTo>
                  <a:cubicBezTo>
                    <a:pt x="26" y="267"/>
                    <a:pt x="26" y="267"/>
                    <a:pt x="26" y="267"/>
                  </a:cubicBezTo>
                  <a:cubicBezTo>
                    <a:pt x="27" y="267"/>
                    <a:pt x="27" y="267"/>
                    <a:pt x="27" y="267"/>
                  </a:cubicBezTo>
                  <a:cubicBezTo>
                    <a:pt x="27" y="268"/>
                    <a:pt x="27" y="268"/>
                    <a:pt x="27" y="268"/>
                  </a:cubicBezTo>
                  <a:cubicBezTo>
                    <a:pt x="28" y="268"/>
                    <a:pt x="28" y="268"/>
                    <a:pt x="28" y="268"/>
                  </a:cubicBezTo>
                  <a:cubicBezTo>
                    <a:pt x="28" y="269"/>
                    <a:pt x="28" y="269"/>
                    <a:pt x="28" y="269"/>
                  </a:cubicBezTo>
                  <a:cubicBezTo>
                    <a:pt x="28" y="270"/>
                    <a:pt x="28" y="270"/>
                    <a:pt x="28" y="270"/>
                  </a:cubicBezTo>
                  <a:cubicBezTo>
                    <a:pt x="29" y="270"/>
                    <a:pt x="29" y="270"/>
                    <a:pt x="29" y="270"/>
                  </a:cubicBezTo>
                  <a:cubicBezTo>
                    <a:pt x="29" y="270"/>
                    <a:pt x="29" y="270"/>
                    <a:pt x="29" y="270"/>
                  </a:cubicBezTo>
                  <a:cubicBezTo>
                    <a:pt x="30" y="270"/>
                    <a:pt x="30" y="270"/>
                    <a:pt x="30" y="270"/>
                  </a:cubicBezTo>
                  <a:cubicBezTo>
                    <a:pt x="31" y="270"/>
                    <a:pt x="31" y="270"/>
                    <a:pt x="31" y="270"/>
                  </a:cubicBezTo>
                  <a:cubicBezTo>
                    <a:pt x="29" y="271"/>
                    <a:pt x="29" y="271"/>
                    <a:pt x="29" y="271"/>
                  </a:cubicBezTo>
                  <a:cubicBezTo>
                    <a:pt x="31" y="273"/>
                    <a:pt x="31" y="273"/>
                    <a:pt x="31" y="273"/>
                  </a:cubicBezTo>
                  <a:cubicBezTo>
                    <a:pt x="32" y="273"/>
                    <a:pt x="32" y="273"/>
                    <a:pt x="32" y="273"/>
                  </a:cubicBezTo>
                  <a:cubicBezTo>
                    <a:pt x="32" y="274"/>
                    <a:pt x="32" y="274"/>
                    <a:pt x="32" y="274"/>
                  </a:cubicBezTo>
                  <a:cubicBezTo>
                    <a:pt x="35" y="275"/>
                    <a:pt x="35" y="275"/>
                    <a:pt x="35" y="275"/>
                  </a:cubicBezTo>
                  <a:cubicBezTo>
                    <a:pt x="35" y="275"/>
                    <a:pt x="35" y="275"/>
                    <a:pt x="35" y="275"/>
                  </a:cubicBezTo>
                  <a:cubicBezTo>
                    <a:pt x="36" y="275"/>
                    <a:pt x="36" y="275"/>
                    <a:pt x="36" y="275"/>
                  </a:cubicBezTo>
                  <a:cubicBezTo>
                    <a:pt x="35" y="273"/>
                    <a:pt x="35" y="273"/>
                    <a:pt x="35" y="273"/>
                  </a:cubicBezTo>
                  <a:cubicBezTo>
                    <a:pt x="36" y="272"/>
                    <a:pt x="36" y="272"/>
                    <a:pt x="36" y="272"/>
                  </a:cubicBezTo>
                  <a:cubicBezTo>
                    <a:pt x="35" y="271"/>
                    <a:pt x="35" y="271"/>
                    <a:pt x="35" y="271"/>
                  </a:cubicBezTo>
                  <a:cubicBezTo>
                    <a:pt x="35" y="270"/>
                    <a:pt x="35" y="270"/>
                    <a:pt x="35" y="270"/>
                  </a:cubicBezTo>
                  <a:cubicBezTo>
                    <a:pt x="35" y="269"/>
                    <a:pt x="35" y="269"/>
                    <a:pt x="35" y="269"/>
                  </a:cubicBezTo>
                  <a:cubicBezTo>
                    <a:pt x="33" y="267"/>
                    <a:pt x="33" y="267"/>
                    <a:pt x="33" y="267"/>
                  </a:cubicBezTo>
                  <a:cubicBezTo>
                    <a:pt x="32" y="265"/>
                    <a:pt x="32" y="265"/>
                    <a:pt x="32" y="265"/>
                  </a:cubicBezTo>
                  <a:cubicBezTo>
                    <a:pt x="31" y="264"/>
                    <a:pt x="31" y="264"/>
                    <a:pt x="31" y="264"/>
                  </a:cubicBezTo>
                  <a:cubicBezTo>
                    <a:pt x="31" y="262"/>
                    <a:pt x="31" y="262"/>
                    <a:pt x="31" y="262"/>
                  </a:cubicBezTo>
                  <a:cubicBezTo>
                    <a:pt x="31" y="262"/>
                    <a:pt x="31" y="262"/>
                    <a:pt x="31" y="262"/>
                  </a:cubicBezTo>
                  <a:cubicBezTo>
                    <a:pt x="30" y="262"/>
                    <a:pt x="30" y="262"/>
                    <a:pt x="30" y="262"/>
                  </a:cubicBezTo>
                  <a:cubicBezTo>
                    <a:pt x="28" y="261"/>
                    <a:pt x="28" y="261"/>
                    <a:pt x="28" y="261"/>
                  </a:cubicBezTo>
                  <a:cubicBezTo>
                    <a:pt x="27" y="261"/>
                    <a:pt x="27" y="261"/>
                    <a:pt x="27" y="261"/>
                  </a:cubicBezTo>
                  <a:cubicBezTo>
                    <a:pt x="27" y="261"/>
                    <a:pt x="27" y="261"/>
                    <a:pt x="27" y="261"/>
                  </a:cubicBezTo>
                  <a:cubicBezTo>
                    <a:pt x="26" y="260"/>
                    <a:pt x="26" y="260"/>
                    <a:pt x="26" y="260"/>
                  </a:cubicBezTo>
                  <a:cubicBezTo>
                    <a:pt x="25" y="259"/>
                    <a:pt x="25" y="259"/>
                    <a:pt x="25" y="259"/>
                  </a:cubicBezTo>
                  <a:cubicBezTo>
                    <a:pt x="24" y="259"/>
                    <a:pt x="24" y="259"/>
                    <a:pt x="24" y="259"/>
                  </a:cubicBezTo>
                  <a:cubicBezTo>
                    <a:pt x="24" y="258"/>
                    <a:pt x="24" y="258"/>
                    <a:pt x="24" y="258"/>
                  </a:cubicBezTo>
                  <a:cubicBezTo>
                    <a:pt x="23" y="258"/>
                    <a:pt x="23" y="258"/>
                    <a:pt x="23" y="258"/>
                  </a:cubicBezTo>
                  <a:cubicBezTo>
                    <a:pt x="22" y="257"/>
                    <a:pt x="22" y="257"/>
                    <a:pt x="22" y="257"/>
                  </a:cubicBezTo>
                  <a:cubicBezTo>
                    <a:pt x="21" y="257"/>
                    <a:pt x="21" y="257"/>
                    <a:pt x="21" y="257"/>
                  </a:cubicBezTo>
                  <a:cubicBezTo>
                    <a:pt x="21" y="257"/>
                    <a:pt x="21" y="257"/>
                    <a:pt x="21" y="257"/>
                  </a:cubicBezTo>
                  <a:cubicBezTo>
                    <a:pt x="20" y="257"/>
                    <a:pt x="20" y="257"/>
                    <a:pt x="20" y="257"/>
                  </a:cubicBezTo>
                  <a:close/>
                  <a:moveTo>
                    <a:pt x="28" y="259"/>
                  </a:moveTo>
                  <a:cubicBezTo>
                    <a:pt x="28" y="259"/>
                    <a:pt x="28" y="259"/>
                    <a:pt x="28" y="259"/>
                  </a:cubicBezTo>
                  <a:cubicBezTo>
                    <a:pt x="29" y="258"/>
                    <a:pt x="29" y="258"/>
                    <a:pt x="29" y="258"/>
                  </a:cubicBezTo>
                  <a:cubicBezTo>
                    <a:pt x="29" y="259"/>
                    <a:pt x="29" y="259"/>
                    <a:pt x="29" y="259"/>
                  </a:cubicBezTo>
                  <a:cubicBezTo>
                    <a:pt x="29" y="259"/>
                    <a:pt x="29" y="259"/>
                    <a:pt x="29" y="259"/>
                  </a:cubicBezTo>
                  <a:cubicBezTo>
                    <a:pt x="28" y="259"/>
                    <a:pt x="28" y="259"/>
                    <a:pt x="28" y="259"/>
                  </a:cubicBezTo>
                  <a:cubicBezTo>
                    <a:pt x="28" y="259"/>
                    <a:pt x="28" y="259"/>
                    <a:pt x="28" y="259"/>
                  </a:cubicBezTo>
                  <a:close/>
                  <a:moveTo>
                    <a:pt x="27" y="258"/>
                  </a:moveTo>
                  <a:cubicBezTo>
                    <a:pt x="28" y="258"/>
                    <a:pt x="28" y="258"/>
                    <a:pt x="28" y="258"/>
                  </a:cubicBezTo>
                  <a:cubicBezTo>
                    <a:pt x="28" y="258"/>
                    <a:pt x="28" y="258"/>
                    <a:pt x="28" y="258"/>
                  </a:cubicBezTo>
                  <a:cubicBezTo>
                    <a:pt x="27" y="258"/>
                    <a:pt x="27" y="258"/>
                    <a:pt x="27" y="258"/>
                  </a:cubicBezTo>
                  <a:close/>
                  <a:moveTo>
                    <a:pt x="22" y="240"/>
                  </a:moveTo>
                  <a:cubicBezTo>
                    <a:pt x="22" y="241"/>
                    <a:pt x="22" y="241"/>
                    <a:pt x="22" y="241"/>
                  </a:cubicBezTo>
                  <a:cubicBezTo>
                    <a:pt x="22" y="241"/>
                    <a:pt x="22" y="241"/>
                    <a:pt x="22" y="241"/>
                  </a:cubicBezTo>
                  <a:cubicBezTo>
                    <a:pt x="22" y="240"/>
                    <a:pt x="22" y="240"/>
                    <a:pt x="22" y="240"/>
                  </a:cubicBezTo>
                  <a:close/>
                  <a:moveTo>
                    <a:pt x="24" y="249"/>
                  </a:moveTo>
                  <a:cubicBezTo>
                    <a:pt x="24" y="248"/>
                    <a:pt x="24" y="248"/>
                    <a:pt x="24" y="248"/>
                  </a:cubicBezTo>
                  <a:cubicBezTo>
                    <a:pt x="25" y="248"/>
                    <a:pt x="25" y="248"/>
                    <a:pt x="25" y="248"/>
                  </a:cubicBezTo>
                  <a:cubicBezTo>
                    <a:pt x="25" y="248"/>
                    <a:pt x="25" y="248"/>
                    <a:pt x="25" y="248"/>
                  </a:cubicBezTo>
                  <a:cubicBezTo>
                    <a:pt x="25" y="249"/>
                    <a:pt x="25" y="249"/>
                    <a:pt x="25" y="249"/>
                  </a:cubicBezTo>
                  <a:cubicBezTo>
                    <a:pt x="24" y="249"/>
                    <a:pt x="24" y="249"/>
                    <a:pt x="24" y="249"/>
                  </a:cubicBezTo>
                  <a:close/>
                  <a:moveTo>
                    <a:pt x="24" y="251"/>
                  </a:moveTo>
                  <a:cubicBezTo>
                    <a:pt x="23" y="252"/>
                    <a:pt x="23" y="252"/>
                    <a:pt x="23" y="252"/>
                  </a:cubicBezTo>
                  <a:cubicBezTo>
                    <a:pt x="24" y="253"/>
                    <a:pt x="24" y="253"/>
                    <a:pt x="24" y="253"/>
                  </a:cubicBezTo>
                  <a:cubicBezTo>
                    <a:pt x="24" y="253"/>
                    <a:pt x="24" y="253"/>
                    <a:pt x="24" y="253"/>
                  </a:cubicBezTo>
                  <a:cubicBezTo>
                    <a:pt x="24" y="252"/>
                    <a:pt x="24" y="252"/>
                    <a:pt x="24" y="252"/>
                  </a:cubicBezTo>
                  <a:cubicBezTo>
                    <a:pt x="24" y="251"/>
                    <a:pt x="24" y="251"/>
                    <a:pt x="24" y="251"/>
                  </a:cubicBezTo>
                  <a:close/>
                  <a:moveTo>
                    <a:pt x="25" y="250"/>
                  </a:moveTo>
                  <a:cubicBezTo>
                    <a:pt x="25" y="249"/>
                    <a:pt x="25" y="249"/>
                    <a:pt x="25" y="249"/>
                  </a:cubicBezTo>
                  <a:cubicBezTo>
                    <a:pt x="25" y="249"/>
                    <a:pt x="25" y="249"/>
                    <a:pt x="25" y="249"/>
                  </a:cubicBezTo>
                  <a:cubicBezTo>
                    <a:pt x="24" y="250"/>
                    <a:pt x="24" y="250"/>
                    <a:pt x="24" y="250"/>
                  </a:cubicBezTo>
                  <a:cubicBezTo>
                    <a:pt x="24" y="250"/>
                    <a:pt x="24" y="250"/>
                    <a:pt x="24" y="250"/>
                  </a:cubicBezTo>
                  <a:cubicBezTo>
                    <a:pt x="24" y="250"/>
                    <a:pt x="24" y="250"/>
                    <a:pt x="24" y="250"/>
                  </a:cubicBezTo>
                  <a:cubicBezTo>
                    <a:pt x="24" y="250"/>
                    <a:pt x="25" y="250"/>
                    <a:pt x="25" y="250"/>
                  </a:cubicBezTo>
                  <a:close/>
                  <a:moveTo>
                    <a:pt x="26" y="249"/>
                  </a:moveTo>
                  <a:cubicBezTo>
                    <a:pt x="27" y="248"/>
                    <a:pt x="27" y="248"/>
                    <a:pt x="27" y="248"/>
                  </a:cubicBezTo>
                  <a:cubicBezTo>
                    <a:pt x="27" y="248"/>
                    <a:pt x="27" y="248"/>
                    <a:pt x="27" y="248"/>
                  </a:cubicBezTo>
                  <a:cubicBezTo>
                    <a:pt x="28" y="247"/>
                    <a:pt x="28" y="247"/>
                    <a:pt x="28" y="247"/>
                  </a:cubicBezTo>
                  <a:cubicBezTo>
                    <a:pt x="29" y="247"/>
                    <a:pt x="29" y="247"/>
                    <a:pt x="29" y="247"/>
                  </a:cubicBezTo>
                  <a:cubicBezTo>
                    <a:pt x="29" y="247"/>
                    <a:pt x="29" y="247"/>
                    <a:pt x="29" y="247"/>
                  </a:cubicBezTo>
                  <a:cubicBezTo>
                    <a:pt x="28" y="249"/>
                    <a:pt x="28" y="249"/>
                    <a:pt x="28" y="249"/>
                  </a:cubicBezTo>
                  <a:cubicBezTo>
                    <a:pt x="27" y="249"/>
                    <a:pt x="27" y="249"/>
                    <a:pt x="27" y="249"/>
                  </a:cubicBezTo>
                  <a:cubicBezTo>
                    <a:pt x="26" y="249"/>
                    <a:pt x="26" y="249"/>
                    <a:pt x="26" y="249"/>
                  </a:cubicBezTo>
                  <a:cubicBezTo>
                    <a:pt x="26" y="249"/>
                    <a:pt x="26" y="249"/>
                    <a:pt x="26" y="249"/>
                  </a:cubicBezTo>
                  <a:close/>
                  <a:moveTo>
                    <a:pt x="25" y="245"/>
                  </a:moveTo>
                  <a:cubicBezTo>
                    <a:pt x="25" y="244"/>
                    <a:pt x="25" y="244"/>
                    <a:pt x="25" y="244"/>
                  </a:cubicBezTo>
                  <a:cubicBezTo>
                    <a:pt x="26" y="244"/>
                    <a:pt x="26" y="244"/>
                    <a:pt x="26" y="244"/>
                  </a:cubicBezTo>
                  <a:cubicBezTo>
                    <a:pt x="26" y="244"/>
                    <a:pt x="26" y="244"/>
                    <a:pt x="26" y="244"/>
                  </a:cubicBezTo>
                  <a:cubicBezTo>
                    <a:pt x="25" y="245"/>
                    <a:pt x="25" y="245"/>
                    <a:pt x="25" y="245"/>
                  </a:cubicBezTo>
                  <a:cubicBezTo>
                    <a:pt x="25" y="245"/>
                    <a:pt x="25" y="245"/>
                    <a:pt x="25" y="245"/>
                  </a:cubicBezTo>
                  <a:cubicBezTo>
                    <a:pt x="25" y="245"/>
                    <a:pt x="25" y="245"/>
                    <a:pt x="25" y="245"/>
                  </a:cubicBezTo>
                  <a:close/>
                  <a:moveTo>
                    <a:pt x="23" y="245"/>
                  </a:moveTo>
                  <a:cubicBezTo>
                    <a:pt x="24" y="245"/>
                    <a:pt x="24" y="245"/>
                    <a:pt x="24" y="245"/>
                  </a:cubicBezTo>
                  <a:cubicBezTo>
                    <a:pt x="24" y="245"/>
                    <a:pt x="24" y="245"/>
                    <a:pt x="24" y="245"/>
                  </a:cubicBezTo>
                  <a:cubicBezTo>
                    <a:pt x="24" y="244"/>
                    <a:pt x="24" y="244"/>
                    <a:pt x="24" y="244"/>
                  </a:cubicBezTo>
                  <a:cubicBezTo>
                    <a:pt x="23" y="245"/>
                    <a:pt x="23" y="245"/>
                    <a:pt x="23" y="245"/>
                  </a:cubicBezTo>
                  <a:close/>
                  <a:moveTo>
                    <a:pt x="22" y="243"/>
                  </a:moveTo>
                  <a:cubicBezTo>
                    <a:pt x="22" y="244"/>
                    <a:pt x="22" y="244"/>
                    <a:pt x="22" y="244"/>
                  </a:cubicBezTo>
                  <a:cubicBezTo>
                    <a:pt x="22" y="244"/>
                    <a:pt x="22" y="244"/>
                    <a:pt x="22" y="244"/>
                  </a:cubicBezTo>
                  <a:cubicBezTo>
                    <a:pt x="22" y="245"/>
                    <a:pt x="22" y="245"/>
                    <a:pt x="22" y="245"/>
                  </a:cubicBezTo>
                  <a:cubicBezTo>
                    <a:pt x="23" y="244"/>
                    <a:pt x="23" y="244"/>
                    <a:pt x="23" y="244"/>
                  </a:cubicBezTo>
                  <a:cubicBezTo>
                    <a:pt x="22" y="243"/>
                    <a:pt x="22" y="243"/>
                    <a:pt x="22" y="243"/>
                  </a:cubicBezTo>
                  <a:cubicBezTo>
                    <a:pt x="22" y="243"/>
                    <a:pt x="22" y="243"/>
                    <a:pt x="22" y="243"/>
                  </a:cubicBezTo>
                  <a:close/>
                  <a:moveTo>
                    <a:pt x="23" y="242"/>
                  </a:moveTo>
                  <a:cubicBezTo>
                    <a:pt x="23" y="242"/>
                    <a:pt x="23" y="242"/>
                    <a:pt x="23" y="242"/>
                  </a:cubicBezTo>
                  <a:cubicBezTo>
                    <a:pt x="23" y="242"/>
                    <a:pt x="23" y="242"/>
                    <a:pt x="23" y="242"/>
                  </a:cubicBezTo>
                  <a:cubicBezTo>
                    <a:pt x="23" y="243"/>
                    <a:pt x="23" y="243"/>
                    <a:pt x="23" y="243"/>
                  </a:cubicBezTo>
                  <a:cubicBezTo>
                    <a:pt x="24" y="243"/>
                    <a:pt x="24" y="243"/>
                    <a:pt x="24" y="243"/>
                  </a:cubicBezTo>
                  <a:cubicBezTo>
                    <a:pt x="25" y="242"/>
                    <a:pt x="25" y="242"/>
                    <a:pt x="25" y="242"/>
                  </a:cubicBezTo>
                  <a:cubicBezTo>
                    <a:pt x="24" y="243"/>
                    <a:pt x="24" y="243"/>
                    <a:pt x="24" y="243"/>
                  </a:cubicBezTo>
                  <a:cubicBezTo>
                    <a:pt x="24" y="244"/>
                    <a:pt x="24" y="244"/>
                    <a:pt x="24" y="244"/>
                  </a:cubicBezTo>
                  <a:cubicBezTo>
                    <a:pt x="25" y="243"/>
                    <a:pt x="25" y="243"/>
                    <a:pt x="25" y="243"/>
                  </a:cubicBezTo>
                  <a:cubicBezTo>
                    <a:pt x="25" y="241"/>
                    <a:pt x="25" y="241"/>
                    <a:pt x="25" y="241"/>
                  </a:cubicBezTo>
                  <a:cubicBezTo>
                    <a:pt x="24" y="241"/>
                    <a:pt x="24" y="241"/>
                    <a:pt x="24" y="241"/>
                  </a:cubicBezTo>
                  <a:cubicBezTo>
                    <a:pt x="23" y="241"/>
                    <a:pt x="23" y="241"/>
                    <a:pt x="23" y="241"/>
                  </a:cubicBezTo>
                  <a:cubicBezTo>
                    <a:pt x="23" y="242"/>
                    <a:pt x="23" y="242"/>
                    <a:pt x="23" y="242"/>
                  </a:cubicBezTo>
                  <a:close/>
                  <a:moveTo>
                    <a:pt x="23" y="240"/>
                  </a:moveTo>
                  <a:cubicBezTo>
                    <a:pt x="23" y="241"/>
                    <a:pt x="23" y="241"/>
                    <a:pt x="23" y="241"/>
                  </a:cubicBezTo>
                  <a:cubicBezTo>
                    <a:pt x="23" y="240"/>
                    <a:pt x="23" y="240"/>
                    <a:pt x="23" y="240"/>
                  </a:cubicBezTo>
                  <a:cubicBezTo>
                    <a:pt x="23" y="240"/>
                    <a:pt x="23" y="240"/>
                    <a:pt x="23" y="240"/>
                  </a:cubicBezTo>
                  <a:cubicBezTo>
                    <a:pt x="23" y="240"/>
                    <a:pt x="23" y="240"/>
                    <a:pt x="23" y="240"/>
                  </a:cubicBezTo>
                  <a:close/>
                  <a:moveTo>
                    <a:pt x="24" y="239"/>
                  </a:moveTo>
                  <a:cubicBezTo>
                    <a:pt x="25" y="238"/>
                    <a:pt x="25" y="238"/>
                    <a:pt x="25" y="238"/>
                  </a:cubicBezTo>
                  <a:cubicBezTo>
                    <a:pt x="25" y="237"/>
                    <a:pt x="25" y="237"/>
                    <a:pt x="25" y="237"/>
                  </a:cubicBezTo>
                  <a:cubicBezTo>
                    <a:pt x="26" y="237"/>
                    <a:pt x="26" y="237"/>
                    <a:pt x="26" y="237"/>
                  </a:cubicBezTo>
                  <a:cubicBezTo>
                    <a:pt x="26" y="238"/>
                    <a:pt x="26" y="238"/>
                    <a:pt x="26" y="238"/>
                  </a:cubicBezTo>
                  <a:cubicBezTo>
                    <a:pt x="25" y="238"/>
                    <a:pt x="25" y="238"/>
                    <a:pt x="25" y="238"/>
                  </a:cubicBezTo>
                  <a:cubicBezTo>
                    <a:pt x="24" y="239"/>
                    <a:pt x="24" y="239"/>
                    <a:pt x="24" y="239"/>
                  </a:cubicBezTo>
                  <a:close/>
                  <a:moveTo>
                    <a:pt x="19" y="236"/>
                  </a:moveTo>
                  <a:cubicBezTo>
                    <a:pt x="21" y="238"/>
                    <a:pt x="21" y="238"/>
                    <a:pt x="21" y="238"/>
                  </a:cubicBezTo>
                  <a:cubicBezTo>
                    <a:pt x="21" y="240"/>
                    <a:pt x="21" y="240"/>
                    <a:pt x="21" y="240"/>
                  </a:cubicBezTo>
                  <a:cubicBezTo>
                    <a:pt x="21" y="240"/>
                    <a:pt x="21" y="240"/>
                    <a:pt x="21" y="240"/>
                  </a:cubicBezTo>
                  <a:cubicBezTo>
                    <a:pt x="20" y="240"/>
                    <a:pt x="20" y="240"/>
                    <a:pt x="20" y="240"/>
                  </a:cubicBezTo>
                  <a:cubicBezTo>
                    <a:pt x="20" y="239"/>
                    <a:pt x="20" y="239"/>
                    <a:pt x="20" y="239"/>
                  </a:cubicBezTo>
                  <a:cubicBezTo>
                    <a:pt x="19" y="238"/>
                    <a:pt x="19" y="238"/>
                    <a:pt x="19" y="238"/>
                  </a:cubicBezTo>
                  <a:cubicBezTo>
                    <a:pt x="19" y="237"/>
                    <a:pt x="19" y="237"/>
                    <a:pt x="19" y="237"/>
                  </a:cubicBezTo>
                  <a:cubicBezTo>
                    <a:pt x="19" y="237"/>
                    <a:pt x="19" y="236"/>
                    <a:pt x="19" y="236"/>
                  </a:cubicBezTo>
                  <a:close/>
                  <a:moveTo>
                    <a:pt x="21" y="236"/>
                  </a:moveTo>
                  <a:cubicBezTo>
                    <a:pt x="21" y="237"/>
                    <a:pt x="21" y="237"/>
                    <a:pt x="21" y="237"/>
                  </a:cubicBezTo>
                  <a:cubicBezTo>
                    <a:pt x="21" y="238"/>
                    <a:pt x="21" y="238"/>
                    <a:pt x="21" y="238"/>
                  </a:cubicBezTo>
                  <a:cubicBezTo>
                    <a:pt x="21" y="239"/>
                    <a:pt x="21" y="239"/>
                    <a:pt x="21" y="239"/>
                  </a:cubicBezTo>
                  <a:cubicBezTo>
                    <a:pt x="22" y="239"/>
                    <a:pt x="22" y="239"/>
                    <a:pt x="22" y="239"/>
                  </a:cubicBezTo>
                  <a:cubicBezTo>
                    <a:pt x="22" y="238"/>
                    <a:pt x="22" y="238"/>
                    <a:pt x="22" y="238"/>
                  </a:cubicBezTo>
                  <a:cubicBezTo>
                    <a:pt x="22" y="237"/>
                    <a:pt x="22" y="237"/>
                    <a:pt x="22" y="237"/>
                  </a:cubicBezTo>
                  <a:cubicBezTo>
                    <a:pt x="21" y="236"/>
                    <a:pt x="21" y="236"/>
                    <a:pt x="21" y="236"/>
                  </a:cubicBezTo>
                  <a:cubicBezTo>
                    <a:pt x="21" y="235"/>
                    <a:pt x="21" y="235"/>
                    <a:pt x="21" y="235"/>
                  </a:cubicBezTo>
                  <a:cubicBezTo>
                    <a:pt x="21" y="236"/>
                    <a:pt x="21" y="236"/>
                    <a:pt x="21" y="236"/>
                  </a:cubicBezTo>
                  <a:close/>
                  <a:moveTo>
                    <a:pt x="19" y="235"/>
                  </a:moveTo>
                  <a:cubicBezTo>
                    <a:pt x="20" y="235"/>
                    <a:pt x="20" y="235"/>
                    <a:pt x="20" y="235"/>
                  </a:cubicBezTo>
                  <a:cubicBezTo>
                    <a:pt x="20" y="235"/>
                    <a:pt x="20" y="235"/>
                    <a:pt x="20" y="235"/>
                  </a:cubicBezTo>
                  <a:cubicBezTo>
                    <a:pt x="21" y="235"/>
                    <a:pt x="21" y="235"/>
                    <a:pt x="21" y="235"/>
                  </a:cubicBezTo>
                  <a:cubicBezTo>
                    <a:pt x="21" y="234"/>
                    <a:pt x="21" y="234"/>
                    <a:pt x="21" y="234"/>
                  </a:cubicBezTo>
                  <a:cubicBezTo>
                    <a:pt x="21" y="234"/>
                    <a:pt x="21" y="234"/>
                    <a:pt x="21" y="234"/>
                  </a:cubicBezTo>
                  <a:cubicBezTo>
                    <a:pt x="19" y="234"/>
                    <a:pt x="19" y="234"/>
                    <a:pt x="19" y="234"/>
                  </a:cubicBezTo>
                  <a:cubicBezTo>
                    <a:pt x="19" y="235"/>
                    <a:pt x="19" y="235"/>
                    <a:pt x="19" y="235"/>
                  </a:cubicBezTo>
                  <a:close/>
                  <a:moveTo>
                    <a:pt x="10" y="235"/>
                  </a:moveTo>
                  <a:cubicBezTo>
                    <a:pt x="9" y="234"/>
                    <a:pt x="9" y="234"/>
                    <a:pt x="9" y="234"/>
                  </a:cubicBezTo>
                  <a:cubicBezTo>
                    <a:pt x="11" y="232"/>
                    <a:pt x="11" y="232"/>
                    <a:pt x="11" y="232"/>
                  </a:cubicBezTo>
                  <a:cubicBezTo>
                    <a:pt x="12" y="232"/>
                    <a:pt x="12" y="232"/>
                    <a:pt x="12" y="232"/>
                  </a:cubicBezTo>
                  <a:cubicBezTo>
                    <a:pt x="12" y="233"/>
                    <a:pt x="12" y="233"/>
                    <a:pt x="12" y="233"/>
                  </a:cubicBezTo>
                  <a:cubicBezTo>
                    <a:pt x="12" y="233"/>
                    <a:pt x="12" y="233"/>
                    <a:pt x="12" y="233"/>
                  </a:cubicBezTo>
                  <a:cubicBezTo>
                    <a:pt x="13" y="232"/>
                    <a:pt x="13" y="232"/>
                    <a:pt x="13" y="232"/>
                  </a:cubicBezTo>
                  <a:cubicBezTo>
                    <a:pt x="14" y="233"/>
                    <a:pt x="14" y="233"/>
                    <a:pt x="14" y="233"/>
                  </a:cubicBezTo>
                  <a:cubicBezTo>
                    <a:pt x="14" y="233"/>
                    <a:pt x="14" y="233"/>
                    <a:pt x="14" y="233"/>
                  </a:cubicBezTo>
                  <a:cubicBezTo>
                    <a:pt x="14" y="234"/>
                    <a:pt x="14" y="234"/>
                    <a:pt x="14" y="234"/>
                  </a:cubicBezTo>
                  <a:cubicBezTo>
                    <a:pt x="13" y="235"/>
                    <a:pt x="13" y="235"/>
                    <a:pt x="13" y="235"/>
                  </a:cubicBezTo>
                  <a:cubicBezTo>
                    <a:pt x="11" y="235"/>
                    <a:pt x="11" y="235"/>
                    <a:pt x="11" y="235"/>
                  </a:cubicBezTo>
                  <a:cubicBezTo>
                    <a:pt x="12" y="236"/>
                    <a:pt x="12" y="236"/>
                    <a:pt x="12" y="236"/>
                  </a:cubicBezTo>
                  <a:cubicBezTo>
                    <a:pt x="12" y="236"/>
                    <a:pt x="12" y="236"/>
                    <a:pt x="12" y="236"/>
                  </a:cubicBezTo>
                  <a:cubicBezTo>
                    <a:pt x="13" y="236"/>
                    <a:pt x="13" y="236"/>
                    <a:pt x="13" y="236"/>
                  </a:cubicBezTo>
                  <a:cubicBezTo>
                    <a:pt x="13" y="235"/>
                    <a:pt x="13" y="235"/>
                    <a:pt x="13" y="235"/>
                  </a:cubicBezTo>
                  <a:cubicBezTo>
                    <a:pt x="14" y="233"/>
                    <a:pt x="14" y="233"/>
                    <a:pt x="14" y="233"/>
                  </a:cubicBezTo>
                  <a:cubicBezTo>
                    <a:pt x="16" y="233"/>
                    <a:pt x="16" y="233"/>
                    <a:pt x="16" y="233"/>
                  </a:cubicBezTo>
                  <a:cubicBezTo>
                    <a:pt x="16" y="233"/>
                    <a:pt x="16" y="233"/>
                    <a:pt x="16" y="233"/>
                  </a:cubicBezTo>
                  <a:cubicBezTo>
                    <a:pt x="15" y="234"/>
                    <a:pt x="15" y="234"/>
                    <a:pt x="15" y="234"/>
                  </a:cubicBezTo>
                  <a:cubicBezTo>
                    <a:pt x="14" y="236"/>
                    <a:pt x="14" y="236"/>
                    <a:pt x="14" y="236"/>
                  </a:cubicBezTo>
                  <a:cubicBezTo>
                    <a:pt x="14" y="237"/>
                    <a:pt x="14" y="237"/>
                    <a:pt x="14" y="237"/>
                  </a:cubicBezTo>
                  <a:cubicBezTo>
                    <a:pt x="13" y="238"/>
                    <a:pt x="13" y="238"/>
                    <a:pt x="13" y="238"/>
                  </a:cubicBezTo>
                  <a:cubicBezTo>
                    <a:pt x="12" y="239"/>
                    <a:pt x="12" y="239"/>
                    <a:pt x="12" y="239"/>
                  </a:cubicBezTo>
                  <a:cubicBezTo>
                    <a:pt x="12" y="239"/>
                    <a:pt x="12" y="239"/>
                    <a:pt x="12" y="239"/>
                  </a:cubicBezTo>
                  <a:cubicBezTo>
                    <a:pt x="11" y="239"/>
                    <a:pt x="11" y="239"/>
                    <a:pt x="11" y="239"/>
                  </a:cubicBezTo>
                  <a:cubicBezTo>
                    <a:pt x="12" y="239"/>
                    <a:pt x="12" y="239"/>
                    <a:pt x="12" y="239"/>
                  </a:cubicBezTo>
                  <a:cubicBezTo>
                    <a:pt x="12" y="239"/>
                    <a:pt x="12" y="239"/>
                    <a:pt x="12" y="239"/>
                  </a:cubicBezTo>
                  <a:cubicBezTo>
                    <a:pt x="13" y="239"/>
                    <a:pt x="13" y="239"/>
                    <a:pt x="13" y="239"/>
                  </a:cubicBezTo>
                  <a:cubicBezTo>
                    <a:pt x="13" y="240"/>
                    <a:pt x="13" y="240"/>
                    <a:pt x="13" y="240"/>
                  </a:cubicBezTo>
                  <a:cubicBezTo>
                    <a:pt x="12" y="240"/>
                    <a:pt x="12" y="240"/>
                    <a:pt x="12" y="240"/>
                  </a:cubicBezTo>
                  <a:cubicBezTo>
                    <a:pt x="12" y="241"/>
                    <a:pt x="12" y="241"/>
                    <a:pt x="12" y="241"/>
                  </a:cubicBezTo>
                  <a:cubicBezTo>
                    <a:pt x="12" y="242"/>
                    <a:pt x="12" y="242"/>
                    <a:pt x="12" y="242"/>
                  </a:cubicBezTo>
                  <a:cubicBezTo>
                    <a:pt x="12" y="243"/>
                    <a:pt x="12" y="243"/>
                    <a:pt x="12" y="243"/>
                  </a:cubicBezTo>
                  <a:cubicBezTo>
                    <a:pt x="12" y="244"/>
                    <a:pt x="12" y="244"/>
                    <a:pt x="12" y="244"/>
                  </a:cubicBezTo>
                  <a:cubicBezTo>
                    <a:pt x="12" y="245"/>
                    <a:pt x="12" y="245"/>
                    <a:pt x="12" y="245"/>
                  </a:cubicBezTo>
                  <a:cubicBezTo>
                    <a:pt x="13" y="245"/>
                    <a:pt x="13" y="245"/>
                    <a:pt x="13" y="245"/>
                  </a:cubicBezTo>
                  <a:cubicBezTo>
                    <a:pt x="14" y="246"/>
                    <a:pt x="14" y="246"/>
                    <a:pt x="14" y="246"/>
                  </a:cubicBezTo>
                  <a:cubicBezTo>
                    <a:pt x="13" y="247"/>
                    <a:pt x="13" y="247"/>
                    <a:pt x="13" y="247"/>
                  </a:cubicBezTo>
                  <a:cubicBezTo>
                    <a:pt x="12" y="246"/>
                    <a:pt x="12" y="246"/>
                    <a:pt x="12" y="246"/>
                  </a:cubicBezTo>
                  <a:cubicBezTo>
                    <a:pt x="11" y="244"/>
                    <a:pt x="11" y="244"/>
                    <a:pt x="11" y="244"/>
                  </a:cubicBezTo>
                  <a:cubicBezTo>
                    <a:pt x="10" y="243"/>
                    <a:pt x="10" y="243"/>
                    <a:pt x="10" y="243"/>
                  </a:cubicBezTo>
                  <a:cubicBezTo>
                    <a:pt x="11" y="242"/>
                    <a:pt x="11" y="242"/>
                    <a:pt x="11" y="242"/>
                  </a:cubicBezTo>
                  <a:cubicBezTo>
                    <a:pt x="10" y="242"/>
                    <a:pt x="10" y="242"/>
                    <a:pt x="10" y="242"/>
                  </a:cubicBezTo>
                  <a:cubicBezTo>
                    <a:pt x="9" y="241"/>
                    <a:pt x="9" y="241"/>
                    <a:pt x="9" y="241"/>
                  </a:cubicBezTo>
                  <a:cubicBezTo>
                    <a:pt x="10" y="241"/>
                    <a:pt x="10" y="241"/>
                    <a:pt x="10" y="241"/>
                  </a:cubicBezTo>
                  <a:cubicBezTo>
                    <a:pt x="11" y="241"/>
                    <a:pt x="11" y="241"/>
                    <a:pt x="11" y="241"/>
                  </a:cubicBezTo>
                  <a:cubicBezTo>
                    <a:pt x="10" y="240"/>
                    <a:pt x="10" y="240"/>
                    <a:pt x="10" y="240"/>
                  </a:cubicBezTo>
                  <a:cubicBezTo>
                    <a:pt x="9" y="240"/>
                    <a:pt x="9" y="240"/>
                    <a:pt x="9" y="240"/>
                  </a:cubicBezTo>
                  <a:cubicBezTo>
                    <a:pt x="10" y="239"/>
                    <a:pt x="10" y="239"/>
                    <a:pt x="10" y="239"/>
                  </a:cubicBezTo>
                  <a:cubicBezTo>
                    <a:pt x="9" y="238"/>
                    <a:pt x="9" y="238"/>
                    <a:pt x="9" y="238"/>
                  </a:cubicBezTo>
                  <a:cubicBezTo>
                    <a:pt x="9" y="238"/>
                    <a:pt x="9" y="238"/>
                    <a:pt x="9" y="238"/>
                  </a:cubicBezTo>
                  <a:cubicBezTo>
                    <a:pt x="10" y="238"/>
                    <a:pt x="10" y="238"/>
                    <a:pt x="10" y="238"/>
                  </a:cubicBezTo>
                  <a:cubicBezTo>
                    <a:pt x="11" y="238"/>
                    <a:pt x="11" y="238"/>
                    <a:pt x="11" y="238"/>
                  </a:cubicBezTo>
                  <a:cubicBezTo>
                    <a:pt x="11" y="237"/>
                    <a:pt x="11" y="237"/>
                    <a:pt x="11" y="237"/>
                  </a:cubicBezTo>
                  <a:cubicBezTo>
                    <a:pt x="10" y="237"/>
                    <a:pt x="10" y="237"/>
                    <a:pt x="10" y="237"/>
                  </a:cubicBezTo>
                  <a:cubicBezTo>
                    <a:pt x="9" y="237"/>
                    <a:pt x="9" y="237"/>
                    <a:pt x="9" y="237"/>
                  </a:cubicBezTo>
                  <a:cubicBezTo>
                    <a:pt x="9" y="236"/>
                    <a:pt x="9" y="236"/>
                    <a:pt x="9" y="236"/>
                  </a:cubicBezTo>
                  <a:cubicBezTo>
                    <a:pt x="10" y="235"/>
                    <a:pt x="10" y="235"/>
                    <a:pt x="10" y="235"/>
                  </a:cubicBezTo>
                  <a:close/>
                  <a:moveTo>
                    <a:pt x="20" y="231"/>
                  </a:moveTo>
                  <a:cubicBezTo>
                    <a:pt x="20" y="230"/>
                    <a:pt x="20" y="230"/>
                    <a:pt x="20" y="230"/>
                  </a:cubicBezTo>
                  <a:cubicBezTo>
                    <a:pt x="21" y="230"/>
                    <a:pt x="21" y="230"/>
                    <a:pt x="21" y="230"/>
                  </a:cubicBezTo>
                  <a:cubicBezTo>
                    <a:pt x="21" y="230"/>
                    <a:pt x="21" y="230"/>
                    <a:pt x="21" y="230"/>
                  </a:cubicBezTo>
                  <a:cubicBezTo>
                    <a:pt x="20" y="231"/>
                    <a:pt x="20" y="231"/>
                    <a:pt x="20" y="231"/>
                  </a:cubicBezTo>
                  <a:close/>
                  <a:moveTo>
                    <a:pt x="111" y="109"/>
                  </a:moveTo>
                  <a:cubicBezTo>
                    <a:pt x="111" y="109"/>
                    <a:pt x="111" y="109"/>
                    <a:pt x="111" y="109"/>
                  </a:cubicBezTo>
                  <a:cubicBezTo>
                    <a:pt x="112" y="109"/>
                    <a:pt x="112" y="109"/>
                    <a:pt x="112" y="109"/>
                  </a:cubicBezTo>
                  <a:cubicBezTo>
                    <a:pt x="112" y="109"/>
                    <a:pt x="112" y="109"/>
                    <a:pt x="112" y="109"/>
                  </a:cubicBezTo>
                  <a:cubicBezTo>
                    <a:pt x="112" y="108"/>
                    <a:pt x="112" y="108"/>
                    <a:pt x="112" y="108"/>
                  </a:cubicBezTo>
                  <a:cubicBezTo>
                    <a:pt x="111" y="108"/>
                    <a:pt x="111" y="108"/>
                    <a:pt x="111" y="108"/>
                  </a:cubicBezTo>
                  <a:cubicBezTo>
                    <a:pt x="111" y="109"/>
                    <a:pt x="111" y="109"/>
                    <a:pt x="111" y="109"/>
                  </a:cubicBezTo>
                  <a:close/>
                  <a:moveTo>
                    <a:pt x="102" y="101"/>
                  </a:moveTo>
                  <a:cubicBezTo>
                    <a:pt x="103" y="101"/>
                    <a:pt x="103" y="101"/>
                    <a:pt x="103" y="101"/>
                  </a:cubicBezTo>
                  <a:cubicBezTo>
                    <a:pt x="103" y="101"/>
                    <a:pt x="103" y="101"/>
                    <a:pt x="103" y="101"/>
                  </a:cubicBezTo>
                  <a:cubicBezTo>
                    <a:pt x="103" y="100"/>
                    <a:pt x="103" y="100"/>
                    <a:pt x="103" y="100"/>
                  </a:cubicBezTo>
                  <a:cubicBezTo>
                    <a:pt x="103" y="100"/>
                    <a:pt x="103" y="100"/>
                    <a:pt x="103" y="100"/>
                  </a:cubicBezTo>
                  <a:cubicBezTo>
                    <a:pt x="102" y="101"/>
                    <a:pt x="102" y="101"/>
                    <a:pt x="102" y="101"/>
                  </a:cubicBezTo>
                  <a:close/>
                  <a:moveTo>
                    <a:pt x="71" y="103"/>
                  </a:moveTo>
                  <a:cubicBezTo>
                    <a:pt x="71" y="104"/>
                    <a:pt x="71" y="104"/>
                    <a:pt x="71" y="104"/>
                  </a:cubicBezTo>
                  <a:cubicBezTo>
                    <a:pt x="72" y="103"/>
                    <a:pt x="72" y="103"/>
                    <a:pt x="72" y="103"/>
                  </a:cubicBezTo>
                  <a:cubicBezTo>
                    <a:pt x="71" y="103"/>
                    <a:pt x="71" y="103"/>
                    <a:pt x="71" y="103"/>
                  </a:cubicBezTo>
                  <a:cubicBezTo>
                    <a:pt x="71" y="103"/>
                    <a:pt x="71" y="103"/>
                    <a:pt x="71" y="103"/>
                  </a:cubicBezTo>
                  <a:close/>
                  <a:moveTo>
                    <a:pt x="71" y="105"/>
                  </a:moveTo>
                  <a:cubicBezTo>
                    <a:pt x="71" y="104"/>
                    <a:pt x="71" y="104"/>
                    <a:pt x="71" y="104"/>
                  </a:cubicBezTo>
                  <a:cubicBezTo>
                    <a:pt x="71" y="104"/>
                    <a:pt x="71" y="104"/>
                    <a:pt x="71" y="104"/>
                  </a:cubicBezTo>
                  <a:cubicBezTo>
                    <a:pt x="71" y="105"/>
                    <a:pt x="71" y="105"/>
                    <a:pt x="71" y="105"/>
                  </a:cubicBezTo>
                  <a:cubicBezTo>
                    <a:pt x="71" y="105"/>
                    <a:pt x="71" y="105"/>
                    <a:pt x="71" y="105"/>
                  </a:cubicBezTo>
                  <a:close/>
                  <a:moveTo>
                    <a:pt x="69" y="107"/>
                  </a:moveTo>
                  <a:cubicBezTo>
                    <a:pt x="69" y="108"/>
                    <a:pt x="69" y="108"/>
                    <a:pt x="69" y="108"/>
                  </a:cubicBezTo>
                  <a:cubicBezTo>
                    <a:pt x="69" y="109"/>
                    <a:pt x="69" y="109"/>
                    <a:pt x="69" y="109"/>
                  </a:cubicBezTo>
                  <a:cubicBezTo>
                    <a:pt x="69" y="110"/>
                    <a:pt x="69" y="110"/>
                    <a:pt x="69" y="110"/>
                  </a:cubicBezTo>
                  <a:cubicBezTo>
                    <a:pt x="70" y="110"/>
                    <a:pt x="70" y="110"/>
                    <a:pt x="70" y="110"/>
                  </a:cubicBezTo>
                  <a:cubicBezTo>
                    <a:pt x="70" y="109"/>
                    <a:pt x="70" y="109"/>
                    <a:pt x="70" y="109"/>
                  </a:cubicBezTo>
                  <a:cubicBezTo>
                    <a:pt x="71" y="109"/>
                    <a:pt x="71" y="109"/>
                    <a:pt x="71" y="109"/>
                  </a:cubicBezTo>
                  <a:cubicBezTo>
                    <a:pt x="74" y="107"/>
                    <a:pt x="74" y="107"/>
                    <a:pt x="74" y="107"/>
                  </a:cubicBezTo>
                  <a:cubicBezTo>
                    <a:pt x="75" y="106"/>
                    <a:pt x="75" y="106"/>
                    <a:pt x="75" y="106"/>
                  </a:cubicBezTo>
                  <a:cubicBezTo>
                    <a:pt x="76" y="105"/>
                    <a:pt x="76" y="105"/>
                    <a:pt x="76" y="105"/>
                  </a:cubicBezTo>
                  <a:cubicBezTo>
                    <a:pt x="75" y="106"/>
                    <a:pt x="75" y="106"/>
                    <a:pt x="75" y="106"/>
                  </a:cubicBezTo>
                  <a:cubicBezTo>
                    <a:pt x="75" y="105"/>
                    <a:pt x="75" y="105"/>
                    <a:pt x="75" y="105"/>
                  </a:cubicBezTo>
                  <a:cubicBezTo>
                    <a:pt x="75" y="104"/>
                    <a:pt x="75" y="104"/>
                    <a:pt x="75" y="104"/>
                  </a:cubicBezTo>
                  <a:cubicBezTo>
                    <a:pt x="74" y="104"/>
                    <a:pt x="74" y="104"/>
                    <a:pt x="74" y="104"/>
                  </a:cubicBezTo>
                  <a:cubicBezTo>
                    <a:pt x="74" y="105"/>
                    <a:pt x="74" y="105"/>
                    <a:pt x="74" y="105"/>
                  </a:cubicBezTo>
                  <a:cubicBezTo>
                    <a:pt x="73" y="105"/>
                    <a:pt x="73" y="105"/>
                    <a:pt x="73" y="105"/>
                  </a:cubicBezTo>
                  <a:cubicBezTo>
                    <a:pt x="73" y="106"/>
                    <a:pt x="73" y="106"/>
                    <a:pt x="73" y="106"/>
                  </a:cubicBezTo>
                  <a:cubicBezTo>
                    <a:pt x="72" y="106"/>
                    <a:pt x="72" y="106"/>
                    <a:pt x="72" y="106"/>
                  </a:cubicBezTo>
                  <a:cubicBezTo>
                    <a:pt x="72" y="106"/>
                    <a:pt x="72" y="106"/>
                    <a:pt x="72" y="106"/>
                  </a:cubicBezTo>
                  <a:cubicBezTo>
                    <a:pt x="72" y="107"/>
                    <a:pt x="72" y="107"/>
                    <a:pt x="72" y="107"/>
                  </a:cubicBezTo>
                  <a:cubicBezTo>
                    <a:pt x="71" y="106"/>
                    <a:pt x="71" y="106"/>
                    <a:pt x="71" y="106"/>
                  </a:cubicBezTo>
                  <a:cubicBezTo>
                    <a:pt x="71" y="106"/>
                    <a:pt x="71" y="106"/>
                    <a:pt x="71" y="106"/>
                  </a:cubicBezTo>
                  <a:cubicBezTo>
                    <a:pt x="71" y="105"/>
                    <a:pt x="71" y="105"/>
                    <a:pt x="71" y="105"/>
                  </a:cubicBezTo>
                  <a:cubicBezTo>
                    <a:pt x="70" y="106"/>
                    <a:pt x="70" y="106"/>
                    <a:pt x="70" y="106"/>
                  </a:cubicBezTo>
                  <a:cubicBezTo>
                    <a:pt x="70" y="106"/>
                    <a:pt x="70" y="106"/>
                    <a:pt x="70" y="106"/>
                  </a:cubicBezTo>
                  <a:cubicBezTo>
                    <a:pt x="70" y="107"/>
                    <a:pt x="70" y="107"/>
                    <a:pt x="70" y="107"/>
                  </a:cubicBezTo>
                  <a:cubicBezTo>
                    <a:pt x="69" y="107"/>
                    <a:pt x="69" y="107"/>
                    <a:pt x="69" y="107"/>
                  </a:cubicBezTo>
                  <a:close/>
                  <a:moveTo>
                    <a:pt x="66" y="110"/>
                  </a:moveTo>
                  <a:cubicBezTo>
                    <a:pt x="66" y="109"/>
                    <a:pt x="66" y="109"/>
                    <a:pt x="66" y="109"/>
                  </a:cubicBezTo>
                  <a:cubicBezTo>
                    <a:pt x="66" y="107"/>
                    <a:pt x="66" y="107"/>
                    <a:pt x="66" y="107"/>
                  </a:cubicBezTo>
                  <a:cubicBezTo>
                    <a:pt x="65" y="108"/>
                    <a:pt x="65" y="108"/>
                    <a:pt x="65" y="108"/>
                  </a:cubicBezTo>
                  <a:cubicBezTo>
                    <a:pt x="65" y="109"/>
                    <a:pt x="65" y="109"/>
                    <a:pt x="65" y="109"/>
                  </a:cubicBezTo>
                  <a:cubicBezTo>
                    <a:pt x="65" y="109"/>
                    <a:pt x="65" y="109"/>
                    <a:pt x="65" y="109"/>
                  </a:cubicBezTo>
                  <a:cubicBezTo>
                    <a:pt x="65" y="109"/>
                    <a:pt x="65" y="109"/>
                    <a:pt x="65" y="109"/>
                  </a:cubicBezTo>
                  <a:cubicBezTo>
                    <a:pt x="65" y="109"/>
                    <a:pt x="66" y="110"/>
                    <a:pt x="66" y="110"/>
                  </a:cubicBezTo>
                  <a:close/>
                  <a:moveTo>
                    <a:pt x="66" y="110"/>
                  </a:moveTo>
                  <a:cubicBezTo>
                    <a:pt x="67" y="110"/>
                    <a:pt x="67" y="110"/>
                    <a:pt x="67" y="110"/>
                  </a:cubicBezTo>
                  <a:cubicBezTo>
                    <a:pt x="67" y="109"/>
                    <a:pt x="67" y="109"/>
                    <a:pt x="67" y="109"/>
                  </a:cubicBezTo>
                  <a:cubicBezTo>
                    <a:pt x="67" y="109"/>
                    <a:pt x="67" y="109"/>
                    <a:pt x="67" y="109"/>
                  </a:cubicBezTo>
                  <a:cubicBezTo>
                    <a:pt x="67" y="107"/>
                    <a:pt x="67" y="107"/>
                    <a:pt x="67" y="107"/>
                  </a:cubicBezTo>
                  <a:cubicBezTo>
                    <a:pt x="67" y="107"/>
                    <a:pt x="67" y="107"/>
                    <a:pt x="67" y="107"/>
                  </a:cubicBezTo>
                  <a:cubicBezTo>
                    <a:pt x="68" y="107"/>
                    <a:pt x="68" y="107"/>
                    <a:pt x="68" y="107"/>
                  </a:cubicBezTo>
                  <a:cubicBezTo>
                    <a:pt x="68" y="106"/>
                    <a:pt x="68" y="106"/>
                    <a:pt x="68" y="106"/>
                  </a:cubicBezTo>
                  <a:cubicBezTo>
                    <a:pt x="68" y="106"/>
                    <a:pt x="68" y="106"/>
                    <a:pt x="68" y="106"/>
                  </a:cubicBezTo>
                  <a:cubicBezTo>
                    <a:pt x="69" y="107"/>
                    <a:pt x="69" y="107"/>
                    <a:pt x="69" y="107"/>
                  </a:cubicBezTo>
                  <a:cubicBezTo>
                    <a:pt x="68" y="109"/>
                    <a:pt x="68" y="109"/>
                    <a:pt x="68" y="109"/>
                  </a:cubicBezTo>
                  <a:cubicBezTo>
                    <a:pt x="68" y="110"/>
                    <a:pt x="68" y="110"/>
                    <a:pt x="68" y="110"/>
                  </a:cubicBezTo>
                  <a:cubicBezTo>
                    <a:pt x="68" y="110"/>
                    <a:pt x="68" y="110"/>
                    <a:pt x="68" y="110"/>
                  </a:cubicBezTo>
                  <a:cubicBezTo>
                    <a:pt x="67" y="111"/>
                    <a:pt x="67" y="111"/>
                    <a:pt x="67" y="111"/>
                  </a:cubicBezTo>
                  <a:cubicBezTo>
                    <a:pt x="66" y="110"/>
                    <a:pt x="66" y="110"/>
                    <a:pt x="66" y="110"/>
                  </a:cubicBezTo>
                  <a:close/>
                  <a:moveTo>
                    <a:pt x="68" y="114"/>
                  </a:moveTo>
                  <a:cubicBezTo>
                    <a:pt x="68" y="114"/>
                    <a:pt x="68" y="114"/>
                    <a:pt x="68" y="114"/>
                  </a:cubicBezTo>
                  <a:cubicBezTo>
                    <a:pt x="67" y="112"/>
                    <a:pt x="67" y="112"/>
                    <a:pt x="67" y="112"/>
                  </a:cubicBezTo>
                  <a:cubicBezTo>
                    <a:pt x="67" y="111"/>
                    <a:pt x="67" y="111"/>
                    <a:pt x="67" y="111"/>
                  </a:cubicBezTo>
                  <a:cubicBezTo>
                    <a:pt x="67" y="111"/>
                    <a:pt x="67" y="111"/>
                    <a:pt x="67" y="111"/>
                  </a:cubicBezTo>
                  <a:cubicBezTo>
                    <a:pt x="65" y="110"/>
                    <a:pt x="65" y="110"/>
                    <a:pt x="65" y="110"/>
                  </a:cubicBezTo>
                  <a:cubicBezTo>
                    <a:pt x="65" y="110"/>
                    <a:pt x="65" y="110"/>
                    <a:pt x="65" y="110"/>
                  </a:cubicBezTo>
                  <a:cubicBezTo>
                    <a:pt x="65" y="111"/>
                    <a:pt x="65" y="111"/>
                    <a:pt x="65" y="111"/>
                  </a:cubicBezTo>
                  <a:cubicBezTo>
                    <a:pt x="66" y="112"/>
                    <a:pt x="66" y="112"/>
                    <a:pt x="66" y="112"/>
                  </a:cubicBezTo>
                  <a:cubicBezTo>
                    <a:pt x="65" y="112"/>
                    <a:pt x="65" y="112"/>
                    <a:pt x="65" y="112"/>
                  </a:cubicBezTo>
                  <a:cubicBezTo>
                    <a:pt x="65" y="112"/>
                    <a:pt x="65" y="112"/>
                    <a:pt x="65" y="112"/>
                  </a:cubicBezTo>
                  <a:cubicBezTo>
                    <a:pt x="66" y="113"/>
                    <a:pt x="66" y="113"/>
                    <a:pt x="66" y="113"/>
                  </a:cubicBezTo>
                  <a:cubicBezTo>
                    <a:pt x="68" y="114"/>
                    <a:pt x="68" y="114"/>
                    <a:pt x="68" y="114"/>
                  </a:cubicBezTo>
                  <a:close/>
                  <a:moveTo>
                    <a:pt x="58" y="100"/>
                  </a:moveTo>
                  <a:cubicBezTo>
                    <a:pt x="58" y="101"/>
                    <a:pt x="58" y="101"/>
                    <a:pt x="58" y="101"/>
                  </a:cubicBezTo>
                  <a:cubicBezTo>
                    <a:pt x="59" y="101"/>
                    <a:pt x="59" y="101"/>
                    <a:pt x="59" y="101"/>
                  </a:cubicBezTo>
                  <a:cubicBezTo>
                    <a:pt x="60" y="101"/>
                    <a:pt x="60" y="101"/>
                    <a:pt x="60" y="101"/>
                  </a:cubicBezTo>
                  <a:cubicBezTo>
                    <a:pt x="60" y="101"/>
                    <a:pt x="60" y="101"/>
                    <a:pt x="60" y="101"/>
                  </a:cubicBezTo>
                  <a:cubicBezTo>
                    <a:pt x="59" y="100"/>
                    <a:pt x="59" y="100"/>
                    <a:pt x="59" y="100"/>
                  </a:cubicBezTo>
                  <a:cubicBezTo>
                    <a:pt x="58" y="99"/>
                    <a:pt x="58" y="99"/>
                    <a:pt x="58" y="99"/>
                  </a:cubicBezTo>
                  <a:cubicBezTo>
                    <a:pt x="58" y="100"/>
                    <a:pt x="58" y="100"/>
                    <a:pt x="58" y="100"/>
                  </a:cubicBezTo>
                  <a:close/>
                  <a:moveTo>
                    <a:pt x="39" y="271"/>
                  </a:moveTo>
                  <a:cubicBezTo>
                    <a:pt x="39" y="271"/>
                    <a:pt x="39" y="271"/>
                    <a:pt x="39" y="271"/>
                  </a:cubicBezTo>
                  <a:cubicBezTo>
                    <a:pt x="38" y="271"/>
                    <a:pt x="38" y="271"/>
                    <a:pt x="38" y="271"/>
                  </a:cubicBezTo>
                  <a:cubicBezTo>
                    <a:pt x="38" y="269"/>
                    <a:pt x="38" y="269"/>
                    <a:pt x="38" y="269"/>
                  </a:cubicBezTo>
                  <a:cubicBezTo>
                    <a:pt x="39" y="268"/>
                    <a:pt x="39" y="268"/>
                    <a:pt x="39" y="268"/>
                  </a:cubicBezTo>
                  <a:cubicBezTo>
                    <a:pt x="39" y="267"/>
                    <a:pt x="39" y="267"/>
                    <a:pt x="39" y="267"/>
                  </a:cubicBezTo>
                  <a:cubicBezTo>
                    <a:pt x="39" y="267"/>
                    <a:pt x="39" y="267"/>
                    <a:pt x="39" y="267"/>
                  </a:cubicBezTo>
                  <a:cubicBezTo>
                    <a:pt x="38" y="268"/>
                    <a:pt x="38" y="268"/>
                    <a:pt x="38" y="268"/>
                  </a:cubicBezTo>
                  <a:cubicBezTo>
                    <a:pt x="37" y="268"/>
                    <a:pt x="37" y="268"/>
                    <a:pt x="37" y="268"/>
                  </a:cubicBezTo>
                  <a:cubicBezTo>
                    <a:pt x="36" y="267"/>
                    <a:pt x="36" y="267"/>
                    <a:pt x="36" y="267"/>
                  </a:cubicBezTo>
                  <a:cubicBezTo>
                    <a:pt x="36" y="266"/>
                    <a:pt x="36" y="266"/>
                    <a:pt x="36" y="266"/>
                  </a:cubicBezTo>
                  <a:cubicBezTo>
                    <a:pt x="36" y="266"/>
                    <a:pt x="36" y="266"/>
                    <a:pt x="36" y="266"/>
                  </a:cubicBezTo>
                  <a:cubicBezTo>
                    <a:pt x="37" y="267"/>
                    <a:pt x="37" y="267"/>
                    <a:pt x="37" y="267"/>
                  </a:cubicBezTo>
                  <a:cubicBezTo>
                    <a:pt x="37" y="267"/>
                    <a:pt x="37" y="267"/>
                    <a:pt x="37" y="267"/>
                  </a:cubicBezTo>
                  <a:cubicBezTo>
                    <a:pt x="37" y="267"/>
                    <a:pt x="37" y="267"/>
                    <a:pt x="37" y="267"/>
                  </a:cubicBezTo>
                  <a:cubicBezTo>
                    <a:pt x="37" y="266"/>
                    <a:pt x="37" y="266"/>
                    <a:pt x="37" y="266"/>
                  </a:cubicBezTo>
                  <a:cubicBezTo>
                    <a:pt x="36" y="265"/>
                    <a:pt x="36" y="265"/>
                    <a:pt x="36" y="265"/>
                  </a:cubicBezTo>
                  <a:cubicBezTo>
                    <a:pt x="36" y="265"/>
                    <a:pt x="36" y="265"/>
                    <a:pt x="36" y="265"/>
                  </a:cubicBezTo>
                  <a:cubicBezTo>
                    <a:pt x="35" y="266"/>
                    <a:pt x="35" y="266"/>
                    <a:pt x="35" y="266"/>
                  </a:cubicBezTo>
                  <a:cubicBezTo>
                    <a:pt x="34" y="265"/>
                    <a:pt x="34" y="265"/>
                    <a:pt x="34" y="265"/>
                  </a:cubicBezTo>
                  <a:cubicBezTo>
                    <a:pt x="34" y="264"/>
                    <a:pt x="34" y="264"/>
                    <a:pt x="34" y="264"/>
                  </a:cubicBezTo>
                  <a:cubicBezTo>
                    <a:pt x="34" y="264"/>
                    <a:pt x="34" y="264"/>
                    <a:pt x="34" y="264"/>
                  </a:cubicBezTo>
                  <a:cubicBezTo>
                    <a:pt x="35" y="263"/>
                    <a:pt x="35" y="263"/>
                    <a:pt x="35" y="263"/>
                  </a:cubicBezTo>
                  <a:cubicBezTo>
                    <a:pt x="35" y="262"/>
                    <a:pt x="35" y="262"/>
                    <a:pt x="35" y="262"/>
                  </a:cubicBezTo>
                  <a:cubicBezTo>
                    <a:pt x="36" y="262"/>
                    <a:pt x="36" y="262"/>
                    <a:pt x="36" y="262"/>
                  </a:cubicBezTo>
                  <a:cubicBezTo>
                    <a:pt x="36" y="261"/>
                    <a:pt x="36" y="261"/>
                    <a:pt x="36" y="261"/>
                  </a:cubicBezTo>
                  <a:cubicBezTo>
                    <a:pt x="35" y="262"/>
                    <a:pt x="35" y="262"/>
                    <a:pt x="35" y="262"/>
                  </a:cubicBezTo>
                  <a:cubicBezTo>
                    <a:pt x="34" y="262"/>
                    <a:pt x="34" y="262"/>
                    <a:pt x="34" y="262"/>
                  </a:cubicBezTo>
                  <a:cubicBezTo>
                    <a:pt x="34" y="261"/>
                    <a:pt x="34" y="261"/>
                    <a:pt x="34" y="261"/>
                  </a:cubicBezTo>
                  <a:cubicBezTo>
                    <a:pt x="34" y="261"/>
                    <a:pt x="34" y="261"/>
                    <a:pt x="34" y="261"/>
                  </a:cubicBezTo>
                  <a:cubicBezTo>
                    <a:pt x="35" y="260"/>
                    <a:pt x="35" y="260"/>
                    <a:pt x="35" y="260"/>
                  </a:cubicBezTo>
                  <a:cubicBezTo>
                    <a:pt x="35" y="259"/>
                    <a:pt x="35" y="259"/>
                    <a:pt x="35" y="259"/>
                  </a:cubicBezTo>
                  <a:cubicBezTo>
                    <a:pt x="35" y="258"/>
                    <a:pt x="35" y="258"/>
                    <a:pt x="35" y="258"/>
                  </a:cubicBezTo>
                  <a:cubicBezTo>
                    <a:pt x="35" y="258"/>
                    <a:pt x="35" y="258"/>
                    <a:pt x="35" y="258"/>
                  </a:cubicBezTo>
                  <a:cubicBezTo>
                    <a:pt x="35" y="258"/>
                    <a:pt x="35" y="258"/>
                    <a:pt x="35" y="258"/>
                  </a:cubicBezTo>
                  <a:cubicBezTo>
                    <a:pt x="35" y="259"/>
                    <a:pt x="35" y="259"/>
                    <a:pt x="35" y="259"/>
                  </a:cubicBezTo>
                  <a:cubicBezTo>
                    <a:pt x="34" y="260"/>
                    <a:pt x="34" y="260"/>
                    <a:pt x="34" y="260"/>
                  </a:cubicBezTo>
                  <a:cubicBezTo>
                    <a:pt x="33" y="261"/>
                    <a:pt x="33" y="261"/>
                    <a:pt x="33" y="261"/>
                  </a:cubicBezTo>
                  <a:cubicBezTo>
                    <a:pt x="33" y="261"/>
                    <a:pt x="33" y="261"/>
                    <a:pt x="33" y="261"/>
                  </a:cubicBezTo>
                  <a:cubicBezTo>
                    <a:pt x="32" y="261"/>
                    <a:pt x="32" y="261"/>
                    <a:pt x="32" y="261"/>
                  </a:cubicBezTo>
                  <a:cubicBezTo>
                    <a:pt x="32" y="261"/>
                    <a:pt x="32" y="261"/>
                    <a:pt x="32" y="261"/>
                  </a:cubicBezTo>
                  <a:cubicBezTo>
                    <a:pt x="32" y="260"/>
                    <a:pt x="32" y="260"/>
                    <a:pt x="32" y="260"/>
                  </a:cubicBezTo>
                  <a:cubicBezTo>
                    <a:pt x="32" y="260"/>
                    <a:pt x="32" y="260"/>
                    <a:pt x="32" y="260"/>
                  </a:cubicBezTo>
                  <a:cubicBezTo>
                    <a:pt x="32" y="260"/>
                    <a:pt x="32" y="260"/>
                    <a:pt x="32" y="260"/>
                  </a:cubicBezTo>
                  <a:cubicBezTo>
                    <a:pt x="31" y="260"/>
                    <a:pt x="31" y="260"/>
                    <a:pt x="31" y="260"/>
                  </a:cubicBezTo>
                  <a:cubicBezTo>
                    <a:pt x="31" y="261"/>
                    <a:pt x="31" y="261"/>
                    <a:pt x="31" y="261"/>
                  </a:cubicBezTo>
                  <a:cubicBezTo>
                    <a:pt x="31" y="261"/>
                    <a:pt x="31" y="261"/>
                    <a:pt x="31" y="261"/>
                  </a:cubicBezTo>
                  <a:cubicBezTo>
                    <a:pt x="31" y="260"/>
                    <a:pt x="31" y="260"/>
                    <a:pt x="31" y="260"/>
                  </a:cubicBezTo>
                  <a:cubicBezTo>
                    <a:pt x="30" y="260"/>
                    <a:pt x="30" y="260"/>
                    <a:pt x="30" y="260"/>
                  </a:cubicBezTo>
                  <a:cubicBezTo>
                    <a:pt x="30" y="261"/>
                    <a:pt x="30" y="261"/>
                    <a:pt x="30" y="261"/>
                  </a:cubicBezTo>
                  <a:cubicBezTo>
                    <a:pt x="29" y="260"/>
                    <a:pt x="29" y="260"/>
                    <a:pt x="29" y="260"/>
                  </a:cubicBezTo>
                  <a:cubicBezTo>
                    <a:pt x="29" y="260"/>
                    <a:pt x="29" y="260"/>
                    <a:pt x="29" y="260"/>
                  </a:cubicBezTo>
                  <a:cubicBezTo>
                    <a:pt x="30" y="259"/>
                    <a:pt x="30" y="259"/>
                    <a:pt x="30" y="259"/>
                  </a:cubicBezTo>
                  <a:cubicBezTo>
                    <a:pt x="30" y="259"/>
                    <a:pt x="30" y="259"/>
                    <a:pt x="30" y="259"/>
                  </a:cubicBezTo>
                  <a:cubicBezTo>
                    <a:pt x="31" y="259"/>
                    <a:pt x="31" y="259"/>
                    <a:pt x="31" y="259"/>
                  </a:cubicBezTo>
                  <a:cubicBezTo>
                    <a:pt x="33" y="258"/>
                    <a:pt x="33" y="258"/>
                    <a:pt x="33" y="258"/>
                  </a:cubicBezTo>
                  <a:cubicBezTo>
                    <a:pt x="33" y="258"/>
                    <a:pt x="33" y="258"/>
                    <a:pt x="33" y="258"/>
                  </a:cubicBezTo>
                  <a:cubicBezTo>
                    <a:pt x="33" y="257"/>
                    <a:pt x="33" y="257"/>
                    <a:pt x="33" y="257"/>
                  </a:cubicBezTo>
                  <a:cubicBezTo>
                    <a:pt x="33" y="257"/>
                    <a:pt x="33" y="257"/>
                    <a:pt x="33" y="257"/>
                  </a:cubicBezTo>
                  <a:cubicBezTo>
                    <a:pt x="32" y="258"/>
                    <a:pt x="32" y="258"/>
                    <a:pt x="32" y="258"/>
                  </a:cubicBezTo>
                  <a:cubicBezTo>
                    <a:pt x="31" y="259"/>
                    <a:pt x="31" y="259"/>
                    <a:pt x="31" y="259"/>
                  </a:cubicBezTo>
                  <a:cubicBezTo>
                    <a:pt x="31" y="259"/>
                    <a:pt x="31" y="259"/>
                    <a:pt x="31" y="259"/>
                  </a:cubicBezTo>
                  <a:cubicBezTo>
                    <a:pt x="30" y="259"/>
                    <a:pt x="30" y="259"/>
                    <a:pt x="30" y="259"/>
                  </a:cubicBezTo>
                  <a:cubicBezTo>
                    <a:pt x="30" y="258"/>
                    <a:pt x="30" y="258"/>
                    <a:pt x="30" y="258"/>
                  </a:cubicBezTo>
                  <a:cubicBezTo>
                    <a:pt x="29" y="258"/>
                    <a:pt x="29" y="258"/>
                    <a:pt x="29" y="258"/>
                  </a:cubicBezTo>
                  <a:cubicBezTo>
                    <a:pt x="29" y="258"/>
                    <a:pt x="29" y="258"/>
                    <a:pt x="29" y="258"/>
                  </a:cubicBezTo>
                  <a:cubicBezTo>
                    <a:pt x="29" y="257"/>
                    <a:pt x="29" y="257"/>
                    <a:pt x="29" y="257"/>
                  </a:cubicBezTo>
                  <a:cubicBezTo>
                    <a:pt x="29" y="257"/>
                    <a:pt x="29" y="257"/>
                    <a:pt x="29" y="257"/>
                  </a:cubicBezTo>
                  <a:cubicBezTo>
                    <a:pt x="28" y="257"/>
                    <a:pt x="28" y="257"/>
                    <a:pt x="28" y="257"/>
                  </a:cubicBezTo>
                  <a:cubicBezTo>
                    <a:pt x="27" y="257"/>
                    <a:pt x="27" y="257"/>
                    <a:pt x="27" y="257"/>
                  </a:cubicBezTo>
                  <a:cubicBezTo>
                    <a:pt x="27" y="257"/>
                    <a:pt x="27" y="257"/>
                    <a:pt x="27" y="257"/>
                  </a:cubicBezTo>
                  <a:cubicBezTo>
                    <a:pt x="26" y="258"/>
                    <a:pt x="26" y="258"/>
                    <a:pt x="26" y="258"/>
                  </a:cubicBezTo>
                  <a:cubicBezTo>
                    <a:pt x="25" y="257"/>
                    <a:pt x="25" y="257"/>
                    <a:pt x="25" y="257"/>
                  </a:cubicBezTo>
                  <a:cubicBezTo>
                    <a:pt x="25" y="256"/>
                    <a:pt x="25" y="256"/>
                    <a:pt x="25" y="256"/>
                  </a:cubicBezTo>
                  <a:cubicBezTo>
                    <a:pt x="25" y="256"/>
                    <a:pt x="25" y="256"/>
                    <a:pt x="25" y="256"/>
                  </a:cubicBezTo>
                  <a:cubicBezTo>
                    <a:pt x="26" y="256"/>
                    <a:pt x="26" y="256"/>
                    <a:pt x="26" y="256"/>
                  </a:cubicBezTo>
                  <a:cubicBezTo>
                    <a:pt x="27" y="257"/>
                    <a:pt x="27" y="257"/>
                    <a:pt x="27" y="257"/>
                  </a:cubicBezTo>
                  <a:cubicBezTo>
                    <a:pt x="28" y="256"/>
                    <a:pt x="28" y="256"/>
                    <a:pt x="28" y="256"/>
                  </a:cubicBezTo>
                  <a:cubicBezTo>
                    <a:pt x="28" y="256"/>
                    <a:pt x="28" y="256"/>
                    <a:pt x="28" y="256"/>
                  </a:cubicBezTo>
                  <a:cubicBezTo>
                    <a:pt x="28" y="256"/>
                    <a:pt x="28" y="256"/>
                    <a:pt x="28" y="256"/>
                  </a:cubicBezTo>
                  <a:cubicBezTo>
                    <a:pt x="26" y="256"/>
                    <a:pt x="26" y="256"/>
                    <a:pt x="26" y="256"/>
                  </a:cubicBezTo>
                  <a:cubicBezTo>
                    <a:pt x="26" y="256"/>
                    <a:pt x="26" y="256"/>
                    <a:pt x="26" y="256"/>
                  </a:cubicBezTo>
                  <a:cubicBezTo>
                    <a:pt x="26" y="256"/>
                    <a:pt x="26" y="256"/>
                    <a:pt x="26" y="256"/>
                  </a:cubicBezTo>
                  <a:cubicBezTo>
                    <a:pt x="27" y="256"/>
                    <a:pt x="27" y="256"/>
                    <a:pt x="27" y="256"/>
                  </a:cubicBezTo>
                  <a:cubicBezTo>
                    <a:pt x="28" y="256"/>
                    <a:pt x="28" y="256"/>
                    <a:pt x="28" y="256"/>
                  </a:cubicBezTo>
                  <a:cubicBezTo>
                    <a:pt x="28" y="255"/>
                    <a:pt x="28" y="255"/>
                    <a:pt x="28" y="255"/>
                  </a:cubicBezTo>
                  <a:cubicBezTo>
                    <a:pt x="27" y="255"/>
                    <a:pt x="27" y="255"/>
                    <a:pt x="27" y="255"/>
                  </a:cubicBezTo>
                  <a:cubicBezTo>
                    <a:pt x="26" y="255"/>
                    <a:pt x="26" y="255"/>
                    <a:pt x="26" y="255"/>
                  </a:cubicBezTo>
                  <a:cubicBezTo>
                    <a:pt x="25" y="255"/>
                    <a:pt x="25" y="255"/>
                    <a:pt x="25" y="255"/>
                  </a:cubicBezTo>
                  <a:cubicBezTo>
                    <a:pt x="25" y="255"/>
                    <a:pt x="25" y="255"/>
                    <a:pt x="25" y="255"/>
                  </a:cubicBezTo>
                  <a:cubicBezTo>
                    <a:pt x="24" y="255"/>
                    <a:pt x="24" y="255"/>
                    <a:pt x="24" y="255"/>
                  </a:cubicBezTo>
                  <a:cubicBezTo>
                    <a:pt x="24" y="254"/>
                    <a:pt x="24" y="254"/>
                    <a:pt x="24" y="254"/>
                  </a:cubicBezTo>
                  <a:cubicBezTo>
                    <a:pt x="25" y="254"/>
                    <a:pt x="25" y="254"/>
                    <a:pt x="25" y="254"/>
                  </a:cubicBezTo>
                  <a:cubicBezTo>
                    <a:pt x="26" y="254"/>
                    <a:pt x="26" y="254"/>
                    <a:pt x="26" y="254"/>
                  </a:cubicBezTo>
                  <a:cubicBezTo>
                    <a:pt x="27" y="254"/>
                    <a:pt x="27" y="254"/>
                    <a:pt x="27" y="254"/>
                  </a:cubicBezTo>
                  <a:cubicBezTo>
                    <a:pt x="27" y="254"/>
                    <a:pt x="27" y="254"/>
                    <a:pt x="27" y="254"/>
                  </a:cubicBezTo>
                  <a:cubicBezTo>
                    <a:pt x="26" y="254"/>
                    <a:pt x="26" y="254"/>
                    <a:pt x="26" y="254"/>
                  </a:cubicBezTo>
                  <a:cubicBezTo>
                    <a:pt x="26" y="254"/>
                    <a:pt x="26" y="254"/>
                    <a:pt x="26" y="254"/>
                  </a:cubicBezTo>
                  <a:cubicBezTo>
                    <a:pt x="25" y="254"/>
                    <a:pt x="25" y="254"/>
                    <a:pt x="25" y="254"/>
                  </a:cubicBezTo>
                  <a:cubicBezTo>
                    <a:pt x="25" y="253"/>
                    <a:pt x="25" y="253"/>
                    <a:pt x="25" y="253"/>
                  </a:cubicBezTo>
                  <a:cubicBezTo>
                    <a:pt x="26" y="253"/>
                    <a:pt x="26" y="253"/>
                    <a:pt x="26" y="253"/>
                  </a:cubicBezTo>
                  <a:cubicBezTo>
                    <a:pt x="26" y="253"/>
                    <a:pt x="26" y="253"/>
                    <a:pt x="26" y="253"/>
                  </a:cubicBezTo>
                  <a:cubicBezTo>
                    <a:pt x="27" y="253"/>
                    <a:pt x="27" y="253"/>
                    <a:pt x="27" y="253"/>
                  </a:cubicBezTo>
                  <a:cubicBezTo>
                    <a:pt x="27" y="253"/>
                    <a:pt x="27" y="253"/>
                    <a:pt x="27" y="253"/>
                  </a:cubicBezTo>
                  <a:cubicBezTo>
                    <a:pt x="27" y="252"/>
                    <a:pt x="27" y="252"/>
                    <a:pt x="27" y="252"/>
                  </a:cubicBezTo>
                  <a:cubicBezTo>
                    <a:pt x="27" y="252"/>
                    <a:pt x="27" y="252"/>
                    <a:pt x="27" y="252"/>
                  </a:cubicBezTo>
                  <a:cubicBezTo>
                    <a:pt x="28" y="252"/>
                    <a:pt x="28" y="252"/>
                    <a:pt x="28" y="252"/>
                  </a:cubicBezTo>
                  <a:cubicBezTo>
                    <a:pt x="29" y="252"/>
                    <a:pt x="29" y="252"/>
                    <a:pt x="29" y="252"/>
                  </a:cubicBezTo>
                  <a:cubicBezTo>
                    <a:pt x="30" y="252"/>
                    <a:pt x="30" y="252"/>
                    <a:pt x="30" y="252"/>
                  </a:cubicBezTo>
                  <a:cubicBezTo>
                    <a:pt x="28" y="252"/>
                    <a:pt x="28" y="252"/>
                    <a:pt x="28" y="252"/>
                  </a:cubicBezTo>
                  <a:cubicBezTo>
                    <a:pt x="28" y="251"/>
                    <a:pt x="28" y="251"/>
                    <a:pt x="28" y="251"/>
                  </a:cubicBezTo>
                  <a:cubicBezTo>
                    <a:pt x="27" y="251"/>
                    <a:pt x="27" y="251"/>
                    <a:pt x="27" y="251"/>
                  </a:cubicBezTo>
                  <a:cubicBezTo>
                    <a:pt x="27" y="252"/>
                    <a:pt x="27" y="252"/>
                    <a:pt x="27" y="252"/>
                  </a:cubicBezTo>
                  <a:cubicBezTo>
                    <a:pt x="26" y="252"/>
                    <a:pt x="26" y="252"/>
                    <a:pt x="26" y="252"/>
                  </a:cubicBezTo>
                  <a:cubicBezTo>
                    <a:pt x="25" y="253"/>
                    <a:pt x="25" y="253"/>
                    <a:pt x="25" y="253"/>
                  </a:cubicBezTo>
                  <a:cubicBezTo>
                    <a:pt x="25" y="252"/>
                    <a:pt x="25" y="252"/>
                    <a:pt x="25" y="252"/>
                  </a:cubicBezTo>
                  <a:cubicBezTo>
                    <a:pt x="25" y="252"/>
                    <a:pt x="25" y="252"/>
                    <a:pt x="25" y="252"/>
                  </a:cubicBezTo>
                  <a:cubicBezTo>
                    <a:pt x="25" y="251"/>
                    <a:pt x="25" y="251"/>
                    <a:pt x="25" y="251"/>
                  </a:cubicBezTo>
                  <a:cubicBezTo>
                    <a:pt x="25" y="250"/>
                    <a:pt x="25" y="250"/>
                    <a:pt x="25" y="250"/>
                  </a:cubicBezTo>
                  <a:cubicBezTo>
                    <a:pt x="27" y="250"/>
                    <a:pt x="27" y="250"/>
                    <a:pt x="27" y="250"/>
                  </a:cubicBezTo>
                  <a:cubicBezTo>
                    <a:pt x="27" y="249"/>
                    <a:pt x="27" y="249"/>
                    <a:pt x="27" y="249"/>
                  </a:cubicBezTo>
                  <a:cubicBezTo>
                    <a:pt x="29" y="248"/>
                    <a:pt x="29" y="248"/>
                    <a:pt x="29" y="248"/>
                  </a:cubicBezTo>
                  <a:cubicBezTo>
                    <a:pt x="30" y="248"/>
                    <a:pt x="30" y="248"/>
                    <a:pt x="30" y="248"/>
                  </a:cubicBezTo>
                  <a:cubicBezTo>
                    <a:pt x="30" y="248"/>
                    <a:pt x="30" y="248"/>
                    <a:pt x="30" y="248"/>
                  </a:cubicBezTo>
                  <a:cubicBezTo>
                    <a:pt x="30" y="249"/>
                    <a:pt x="30" y="249"/>
                    <a:pt x="30" y="249"/>
                  </a:cubicBezTo>
                  <a:cubicBezTo>
                    <a:pt x="31" y="250"/>
                    <a:pt x="31" y="250"/>
                    <a:pt x="31" y="250"/>
                  </a:cubicBezTo>
                  <a:cubicBezTo>
                    <a:pt x="31" y="250"/>
                    <a:pt x="31" y="250"/>
                    <a:pt x="31" y="250"/>
                  </a:cubicBezTo>
                  <a:cubicBezTo>
                    <a:pt x="31" y="249"/>
                    <a:pt x="31" y="249"/>
                    <a:pt x="31" y="249"/>
                  </a:cubicBezTo>
                  <a:cubicBezTo>
                    <a:pt x="31" y="248"/>
                    <a:pt x="31" y="248"/>
                    <a:pt x="31" y="248"/>
                  </a:cubicBezTo>
                  <a:cubicBezTo>
                    <a:pt x="31" y="247"/>
                    <a:pt x="31" y="247"/>
                    <a:pt x="31" y="247"/>
                  </a:cubicBezTo>
                  <a:cubicBezTo>
                    <a:pt x="32" y="247"/>
                    <a:pt x="32" y="247"/>
                    <a:pt x="32" y="247"/>
                  </a:cubicBezTo>
                  <a:cubicBezTo>
                    <a:pt x="32" y="247"/>
                    <a:pt x="32" y="247"/>
                    <a:pt x="32" y="247"/>
                  </a:cubicBezTo>
                  <a:cubicBezTo>
                    <a:pt x="31" y="247"/>
                    <a:pt x="31" y="247"/>
                    <a:pt x="31" y="247"/>
                  </a:cubicBezTo>
                  <a:cubicBezTo>
                    <a:pt x="30" y="247"/>
                    <a:pt x="30" y="247"/>
                    <a:pt x="30" y="247"/>
                  </a:cubicBezTo>
                  <a:cubicBezTo>
                    <a:pt x="30" y="247"/>
                    <a:pt x="30" y="247"/>
                    <a:pt x="30" y="247"/>
                  </a:cubicBezTo>
                  <a:cubicBezTo>
                    <a:pt x="30" y="246"/>
                    <a:pt x="30" y="246"/>
                    <a:pt x="30" y="246"/>
                  </a:cubicBezTo>
                  <a:cubicBezTo>
                    <a:pt x="31" y="246"/>
                    <a:pt x="31" y="246"/>
                    <a:pt x="31" y="246"/>
                  </a:cubicBezTo>
                  <a:cubicBezTo>
                    <a:pt x="32" y="245"/>
                    <a:pt x="32" y="245"/>
                    <a:pt x="32" y="245"/>
                  </a:cubicBezTo>
                  <a:cubicBezTo>
                    <a:pt x="32" y="244"/>
                    <a:pt x="32" y="244"/>
                    <a:pt x="32" y="244"/>
                  </a:cubicBezTo>
                  <a:cubicBezTo>
                    <a:pt x="32" y="244"/>
                    <a:pt x="32" y="244"/>
                    <a:pt x="32" y="244"/>
                  </a:cubicBezTo>
                  <a:cubicBezTo>
                    <a:pt x="32" y="244"/>
                    <a:pt x="32" y="244"/>
                    <a:pt x="32" y="244"/>
                  </a:cubicBezTo>
                  <a:cubicBezTo>
                    <a:pt x="32" y="245"/>
                    <a:pt x="32" y="245"/>
                    <a:pt x="32" y="245"/>
                  </a:cubicBezTo>
                  <a:cubicBezTo>
                    <a:pt x="31" y="245"/>
                    <a:pt x="31" y="245"/>
                    <a:pt x="31" y="245"/>
                  </a:cubicBezTo>
                  <a:cubicBezTo>
                    <a:pt x="30" y="245"/>
                    <a:pt x="30" y="245"/>
                    <a:pt x="30" y="245"/>
                  </a:cubicBezTo>
                  <a:cubicBezTo>
                    <a:pt x="29" y="246"/>
                    <a:pt x="29" y="246"/>
                    <a:pt x="29" y="246"/>
                  </a:cubicBezTo>
                  <a:cubicBezTo>
                    <a:pt x="28" y="247"/>
                    <a:pt x="28" y="247"/>
                    <a:pt x="28" y="247"/>
                  </a:cubicBezTo>
                  <a:cubicBezTo>
                    <a:pt x="27" y="248"/>
                    <a:pt x="27" y="248"/>
                    <a:pt x="27" y="248"/>
                  </a:cubicBezTo>
                  <a:cubicBezTo>
                    <a:pt x="26" y="247"/>
                    <a:pt x="26" y="247"/>
                    <a:pt x="26" y="247"/>
                  </a:cubicBezTo>
                  <a:cubicBezTo>
                    <a:pt x="26" y="247"/>
                    <a:pt x="26" y="247"/>
                    <a:pt x="26" y="247"/>
                  </a:cubicBezTo>
                  <a:cubicBezTo>
                    <a:pt x="27" y="246"/>
                    <a:pt x="27" y="246"/>
                    <a:pt x="27" y="246"/>
                  </a:cubicBezTo>
                  <a:cubicBezTo>
                    <a:pt x="26" y="246"/>
                    <a:pt x="26" y="246"/>
                    <a:pt x="26" y="246"/>
                  </a:cubicBezTo>
                  <a:cubicBezTo>
                    <a:pt x="25" y="247"/>
                    <a:pt x="25" y="247"/>
                    <a:pt x="25" y="247"/>
                  </a:cubicBezTo>
                  <a:cubicBezTo>
                    <a:pt x="24" y="246"/>
                    <a:pt x="24" y="246"/>
                    <a:pt x="24" y="246"/>
                  </a:cubicBezTo>
                  <a:cubicBezTo>
                    <a:pt x="25" y="246"/>
                    <a:pt x="25" y="246"/>
                    <a:pt x="25" y="246"/>
                  </a:cubicBezTo>
                  <a:cubicBezTo>
                    <a:pt x="26" y="245"/>
                    <a:pt x="26" y="245"/>
                    <a:pt x="26" y="245"/>
                  </a:cubicBezTo>
                  <a:cubicBezTo>
                    <a:pt x="27" y="245"/>
                    <a:pt x="27" y="245"/>
                    <a:pt x="27" y="245"/>
                  </a:cubicBezTo>
                  <a:cubicBezTo>
                    <a:pt x="27" y="245"/>
                    <a:pt x="27" y="245"/>
                    <a:pt x="27" y="245"/>
                  </a:cubicBezTo>
                  <a:cubicBezTo>
                    <a:pt x="28" y="245"/>
                    <a:pt x="28" y="245"/>
                    <a:pt x="28" y="245"/>
                  </a:cubicBezTo>
                  <a:cubicBezTo>
                    <a:pt x="28" y="244"/>
                    <a:pt x="28" y="244"/>
                    <a:pt x="28" y="244"/>
                  </a:cubicBezTo>
                  <a:cubicBezTo>
                    <a:pt x="27" y="244"/>
                    <a:pt x="27" y="244"/>
                    <a:pt x="27" y="244"/>
                  </a:cubicBezTo>
                  <a:cubicBezTo>
                    <a:pt x="27" y="244"/>
                    <a:pt x="27" y="244"/>
                    <a:pt x="27" y="244"/>
                  </a:cubicBezTo>
                  <a:cubicBezTo>
                    <a:pt x="28" y="243"/>
                    <a:pt x="28" y="243"/>
                    <a:pt x="28" y="243"/>
                  </a:cubicBezTo>
                  <a:cubicBezTo>
                    <a:pt x="27" y="243"/>
                    <a:pt x="27" y="243"/>
                    <a:pt x="27" y="243"/>
                  </a:cubicBezTo>
                  <a:cubicBezTo>
                    <a:pt x="27" y="243"/>
                    <a:pt x="27" y="243"/>
                    <a:pt x="27" y="243"/>
                  </a:cubicBezTo>
                  <a:cubicBezTo>
                    <a:pt x="26" y="243"/>
                    <a:pt x="26" y="243"/>
                    <a:pt x="26" y="243"/>
                  </a:cubicBezTo>
                  <a:cubicBezTo>
                    <a:pt x="26" y="243"/>
                    <a:pt x="26" y="243"/>
                    <a:pt x="26" y="243"/>
                  </a:cubicBezTo>
                  <a:cubicBezTo>
                    <a:pt x="26" y="241"/>
                    <a:pt x="26" y="241"/>
                    <a:pt x="26" y="241"/>
                  </a:cubicBezTo>
                  <a:cubicBezTo>
                    <a:pt x="25" y="240"/>
                    <a:pt x="25" y="240"/>
                    <a:pt x="25" y="240"/>
                  </a:cubicBezTo>
                  <a:cubicBezTo>
                    <a:pt x="25" y="240"/>
                    <a:pt x="25" y="240"/>
                    <a:pt x="25" y="240"/>
                  </a:cubicBezTo>
                  <a:cubicBezTo>
                    <a:pt x="26" y="239"/>
                    <a:pt x="26" y="239"/>
                    <a:pt x="26" y="239"/>
                  </a:cubicBezTo>
                  <a:cubicBezTo>
                    <a:pt x="27" y="239"/>
                    <a:pt x="27" y="239"/>
                    <a:pt x="27" y="239"/>
                  </a:cubicBezTo>
                  <a:cubicBezTo>
                    <a:pt x="27" y="240"/>
                    <a:pt x="27" y="240"/>
                    <a:pt x="27" y="240"/>
                  </a:cubicBezTo>
                  <a:cubicBezTo>
                    <a:pt x="29" y="240"/>
                    <a:pt x="29" y="240"/>
                    <a:pt x="29" y="240"/>
                  </a:cubicBezTo>
                  <a:cubicBezTo>
                    <a:pt x="30" y="240"/>
                    <a:pt x="30" y="240"/>
                    <a:pt x="30" y="240"/>
                  </a:cubicBezTo>
                  <a:cubicBezTo>
                    <a:pt x="29" y="240"/>
                    <a:pt x="29" y="240"/>
                    <a:pt x="29" y="240"/>
                  </a:cubicBezTo>
                  <a:cubicBezTo>
                    <a:pt x="29" y="239"/>
                    <a:pt x="29" y="239"/>
                    <a:pt x="29" y="239"/>
                  </a:cubicBezTo>
                  <a:cubicBezTo>
                    <a:pt x="28" y="239"/>
                    <a:pt x="28" y="239"/>
                    <a:pt x="28" y="239"/>
                  </a:cubicBezTo>
                  <a:cubicBezTo>
                    <a:pt x="27" y="239"/>
                    <a:pt x="27" y="239"/>
                    <a:pt x="27" y="239"/>
                  </a:cubicBezTo>
                  <a:cubicBezTo>
                    <a:pt x="26" y="238"/>
                    <a:pt x="26" y="238"/>
                    <a:pt x="26" y="238"/>
                  </a:cubicBezTo>
                  <a:cubicBezTo>
                    <a:pt x="26" y="238"/>
                    <a:pt x="26" y="238"/>
                    <a:pt x="26" y="238"/>
                  </a:cubicBezTo>
                  <a:cubicBezTo>
                    <a:pt x="27" y="237"/>
                    <a:pt x="27" y="237"/>
                    <a:pt x="27" y="237"/>
                  </a:cubicBezTo>
                  <a:cubicBezTo>
                    <a:pt x="27" y="237"/>
                    <a:pt x="27" y="237"/>
                    <a:pt x="27" y="237"/>
                  </a:cubicBezTo>
                  <a:cubicBezTo>
                    <a:pt x="28" y="236"/>
                    <a:pt x="28" y="236"/>
                    <a:pt x="28" y="236"/>
                  </a:cubicBezTo>
                  <a:cubicBezTo>
                    <a:pt x="28" y="235"/>
                    <a:pt x="28" y="235"/>
                    <a:pt x="28" y="235"/>
                  </a:cubicBezTo>
                  <a:cubicBezTo>
                    <a:pt x="27" y="236"/>
                    <a:pt x="27" y="236"/>
                    <a:pt x="27" y="236"/>
                  </a:cubicBezTo>
                  <a:cubicBezTo>
                    <a:pt x="27" y="236"/>
                    <a:pt x="27" y="236"/>
                    <a:pt x="27" y="236"/>
                  </a:cubicBezTo>
                  <a:cubicBezTo>
                    <a:pt x="26" y="237"/>
                    <a:pt x="26" y="237"/>
                    <a:pt x="26" y="237"/>
                  </a:cubicBezTo>
                  <a:cubicBezTo>
                    <a:pt x="24" y="237"/>
                    <a:pt x="24" y="237"/>
                    <a:pt x="24" y="237"/>
                  </a:cubicBezTo>
                  <a:cubicBezTo>
                    <a:pt x="24" y="238"/>
                    <a:pt x="24" y="238"/>
                    <a:pt x="24" y="238"/>
                  </a:cubicBezTo>
                  <a:cubicBezTo>
                    <a:pt x="24" y="238"/>
                    <a:pt x="24" y="238"/>
                    <a:pt x="24" y="238"/>
                  </a:cubicBezTo>
                  <a:cubicBezTo>
                    <a:pt x="23" y="238"/>
                    <a:pt x="23" y="238"/>
                    <a:pt x="23" y="238"/>
                  </a:cubicBezTo>
                  <a:cubicBezTo>
                    <a:pt x="22" y="237"/>
                    <a:pt x="22" y="237"/>
                    <a:pt x="22" y="237"/>
                  </a:cubicBezTo>
                  <a:cubicBezTo>
                    <a:pt x="22" y="236"/>
                    <a:pt x="22" y="236"/>
                    <a:pt x="22" y="236"/>
                  </a:cubicBezTo>
                  <a:cubicBezTo>
                    <a:pt x="22" y="234"/>
                    <a:pt x="22" y="234"/>
                    <a:pt x="22" y="234"/>
                  </a:cubicBezTo>
                  <a:cubicBezTo>
                    <a:pt x="23" y="233"/>
                    <a:pt x="23" y="233"/>
                    <a:pt x="23" y="233"/>
                  </a:cubicBezTo>
                  <a:cubicBezTo>
                    <a:pt x="22" y="232"/>
                    <a:pt x="22" y="232"/>
                    <a:pt x="22" y="232"/>
                  </a:cubicBezTo>
                  <a:cubicBezTo>
                    <a:pt x="22" y="232"/>
                    <a:pt x="22" y="232"/>
                    <a:pt x="22" y="232"/>
                  </a:cubicBezTo>
                  <a:cubicBezTo>
                    <a:pt x="22" y="231"/>
                    <a:pt x="22" y="231"/>
                    <a:pt x="22" y="231"/>
                  </a:cubicBezTo>
                  <a:cubicBezTo>
                    <a:pt x="22" y="231"/>
                    <a:pt x="22" y="231"/>
                    <a:pt x="22" y="231"/>
                  </a:cubicBezTo>
                  <a:cubicBezTo>
                    <a:pt x="23" y="231"/>
                    <a:pt x="23" y="231"/>
                    <a:pt x="23" y="231"/>
                  </a:cubicBezTo>
                  <a:cubicBezTo>
                    <a:pt x="23" y="231"/>
                    <a:pt x="23" y="231"/>
                    <a:pt x="23" y="231"/>
                  </a:cubicBezTo>
                  <a:cubicBezTo>
                    <a:pt x="23" y="230"/>
                    <a:pt x="23" y="230"/>
                    <a:pt x="23" y="230"/>
                  </a:cubicBezTo>
                  <a:cubicBezTo>
                    <a:pt x="24" y="230"/>
                    <a:pt x="24" y="230"/>
                    <a:pt x="24" y="230"/>
                  </a:cubicBezTo>
                  <a:cubicBezTo>
                    <a:pt x="24" y="229"/>
                    <a:pt x="24" y="229"/>
                    <a:pt x="24" y="229"/>
                  </a:cubicBezTo>
                  <a:cubicBezTo>
                    <a:pt x="25" y="228"/>
                    <a:pt x="25" y="228"/>
                    <a:pt x="25" y="228"/>
                  </a:cubicBezTo>
                  <a:cubicBezTo>
                    <a:pt x="26" y="229"/>
                    <a:pt x="26" y="229"/>
                    <a:pt x="26" y="229"/>
                  </a:cubicBezTo>
                  <a:cubicBezTo>
                    <a:pt x="26" y="228"/>
                    <a:pt x="26" y="228"/>
                    <a:pt x="26" y="228"/>
                  </a:cubicBezTo>
                  <a:cubicBezTo>
                    <a:pt x="26" y="228"/>
                    <a:pt x="26" y="228"/>
                    <a:pt x="26" y="228"/>
                  </a:cubicBezTo>
                  <a:cubicBezTo>
                    <a:pt x="26" y="228"/>
                    <a:pt x="26" y="228"/>
                    <a:pt x="26" y="228"/>
                  </a:cubicBezTo>
                  <a:cubicBezTo>
                    <a:pt x="27" y="227"/>
                    <a:pt x="27" y="227"/>
                    <a:pt x="27" y="227"/>
                  </a:cubicBezTo>
                  <a:cubicBezTo>
                    <a:pt x="27" y="226"/>
                    <a:pt x="27" y="226"/>
                    <a:pt x="27" y="226"/>
                  </a:cubicBezTo>
                  <a:cubicBezTo>
                    <a:pt x="29" y="225"/>
                    <a:pt x="29" y="225"/>
                    <a:pt x="29" y="225"/>
                  </a:cubicBezTo>
                  <a:cubicBezTo>
                    <a:pt x="29" y="225"/>
                    <a:pt x="29" y="225"/>
                    <a:pt x="29" y="225"/>
                  </a:cubicBezTo>
                  <a:cubicBezTo>
                    <a:pt x="28" y="225"/>
                    <a:pt x="28" y="225"/>
                    <a:pt x="28" y="225"/>
                  </a:cubicBezTo>
                  <a:cubicBezTo>
                    <a:pt x="28" y="224"/>
                    <a:pt x="28" y="224"/>
                    <a:pt x="28" y="224"/>
                  </a:cubicBezTo>
                  <a:cubicBezTo>
                    <a:pt x="27" y="225"/>
                    <a:pt x="27" y="225"/>
                    <a:pt x="27" y="225"/>
                  </a:cubicBezTo>
                  <a:cubicBezTo>
                    <a:pt x="27" y="226"/>
                    <a:pt x="27" y="226"/>
                    <a:pt x="27" y="226"/>
                  </a:cubicBezTo>
                  <a:cubicBezTo>
                    <a:pt x="25" y="228"/>
                    <a:pt x="25" y="228"/>
                    <a:pt x="25" y="228"/>
                  </a:cubicBezTo>
                  <a:cubicBezTo>
                    <a:pt x="25" y="228"/>
                    <a:pt x="25" y="228"/>
                    <a:pt x="25" y="228"/>
                  </a:cubicBezTo>
                  <a:cubicBezTo>
                    <a:pt x="25" y="227"/>
                    <a:pt x="25" y="227"/>
                    <a:pt x="25" y="227"/>
                  </a:cubicBezTo>
                  <a:cubicBezTo>
                    <a:pt x="26" y="226"/>
                    <a:pt x="26" y="226"/>
                    <a:pt x="26" y="226"/>
                  </a:cubicBezTo>
                  <a:cubicBezTo>
                    <a:pt x="26" y="225"/>
                    <a:pt x="26" y="225"/>
                    <a:pt x="26" y="225"/>
                  </a:cubicBezTo>
                  <a:cubicBezTo>
                    <a:pt x="27" y="223"/>
                    <a:pt x="27" y="223"/>
                    <a:pt x="27" y="223"/>
                  </a:cubicBezTo>
                  <a:cubicBezTo>
                    <a:pt x="28" y="222"/>
                    <a:pt x="28" y="222"/>
                    <a:pt x="28" y="222"/>
                  </a:cubicBezTo>
                  <a:cubicBezTo>
                    <a:pt x="28" y="222"/>
                    <a:pt x="28" y="222"/>
                    <a:pt x="28" y="222"/>
                  </a:cubicBezTo>
                  <a:cubicBezTo>
                    <a:pt x="28" y="221"/>
                    <a:pt x="28" y="221"/>
                    <a:pt x="28" y="221"/>
                  </a:cubicBezTo>
                  <a:cubicBezTo>
                    <a:pt x="28" y="221"/>
                    <a:pt x="28" y="221"/>
                    <a:pt x="28" y="221"/>
                  </a:cubicBezTo>
                  <a:cubicBezTo>
                    <a:pt x="28" y="221"/>
                    <a:pt x="28" y="221"/>
                    <a:pt x="28" y="221"/>
                  </a:cubicBezTo>
                  <a:cubicBezTo>
                    <a:pt x="28" y="220"/>
                    <a:pt x="28" y="220"/>
                    <a:pt x="28" y="220"/>
                  </a:cubicBezTo>
                  <a:cubicBezTo>
                    <a:pt x="28" y="220"/>
                    <a:pt x="28" y="220"/>
                    <a:pt x="28" y="220"/>
                  </a:cubicBezTo>
                  <a:cubicBezTo>
                    <a:pt x="28" y="220"/>
                    <a:pt x="28" y="220"/>
                    <a:pt x="28" y="220"/>
                  </a:cubicBezTo>
                  <a:cubicBezTo>
                    <a:pt x="27" y="219"/>
                    <a:pt x="27" y="219"/>
                    <a:pt x="27" y="219"/>
                  </a:cubicBezTo>
                  <a:cubicBezTo>
                    <a:pt x="27" y="219"/>
                    <a:pt x="27" y="219"/>
                    <a:pt x="27" y="219"/>
                  </a:cubicBezTo>
                  <a:cubicBezTo>
                    <a:pt x="27" y="218"/>
                    <a:pt x="27" y="218"/>
                    <a:pt x="27" y="218"/>
                  </a:cubicBezTo>
                  <a:cubicBezTo>
                    <a:pt x="26" y="217"/>
                    <a:pt x="26" y="217"/>
                    <a:pt x="26" y="217"/>
                  </a:cubicBezTo>
                  <a:cubicBezTo>
                    <a:pt x="25" y="217"/>
                    <a:pt x="25" y="217"/>
                    <a:pt x="25" y="217"/>
                  </a:cubicBezTo>
                  <a:cubicBezTo>
                    <a:pt x="25" y="216"/>
                    <a:pt x="25" y="216"/>
                    <a:pt x="25" y="216"/>
                  </a:cubicBezTo>
                  <a:cubicBezTo>
                    <a:pt x="24" y="215"/>
                    <a:pt x="24" y="215"/>
                    <a:pt x="24" y="215"/>
                  </a:cubicBezTo>
                  <a:cubicBezTo>
                    <a:pt x="24" y="215"/>
                    <a:pt x="24" y="215"/>
                    <a:pt x="24" y="215"/>
                  </a:cubicBezTo>
                  <a:cubicBezTo>
                    <a:pt x="23" y="215"/>
                    <a:pt x="23" y="215"/>
                    <a:pt x="23" y="215"/>
                  </a:cubicBezTo>
                  <a:cubicBezTo>
                    <a:pt x="23" y="215"/>
                    <a:pt x="23" y="215"/>
                    <a:pt x="23" y="215"/>
                  </a:cubicBezTo>
                  <a:cubicBezTo>
                    <a:pt x="23" y="214"/>
                    <a:pt x="23" y="214"/>
                    <a:pt x="23" y="214"/>
                  </a:cubicBezTo>
                  <a:cubicBezTo>
                    <a:pt x="23" y="214"/>
                    <a:pt x="23" y="214"/>
                    <a:pt x="23" y="214"/>
                  </a:cubicBezTo>
                  <a:cubicBezTo>
                    <a:pt x="23" y="213"/>
                    <a:pt x="23" y="213"/>
                    <a:pt x="23" y="213"/>
                  </a:cubicBezTo>
                  <a:cubicBezTo>
                    <a:pt x="23" y="213"/>
                    <a:pt x="23" y="213"/>
                    <a:pt x="23" y="213"/>
                  </a:cubicBezTo>
                  <a:cubicBezTo>
                    <a:pt x="23" y="213"/>
                    <a:pt x="23" y="213"/>
                    <a:pt x="23" y="213"/>
                  </a:cubicBezTo>
                  <a:cubicBezTo>
                    <a:pt x="23" y="212"/>
                    <a:pt x="23" y="212"/>
                    <a:pt x="23" y="212"/>
                  </a:cubicBezTo>
                  <a:cubicBezTo>
                    <a:pt x="23" y="212"/>
                    <a:pt x="23" y="212"/>
                    <a:pt x="23" y="212"/>
                  </a:cubicBezTo>
                  <a:cubicBezTo>
                    <a:pt x="23" y="212"/>
                    <a:pt x="23" y="212"/>
                    <a:pt x="23" y="212"/>
                  </a:cubicBezTo>
                  <a:cubicBezTo>
                    <a:pt x="22" y="212"/>
                    <a:pt x="22" y="212"/>
                    <a:pt x="22" y="212"/>
                  </a:cubicBezTo>
                  <a:cubicBezTo>
                    <a:pt x="22" y="211"/>
                    <a:pt x="22" y="211"/>
                    <a:pt x="22" y="211"/>
                  </a:cubicBezTo>
                  <a:cubicBezTo>
                    <a:pt x="23" y="211"/>
                    <a:pt x="23" y="211"/>
                    <a:pt x="23" y="211"/>
                  </a:cubicBezTo>
                  <a:cubicBezTo>
                    <a:pt x="23" y="208"/>
                    <a:pt x="23" y="208"/>
                    <a:pt x="23" y="208"/>
                  </a:cubicBezTo>
                  <a:cubicBezTo>
                    <a:pt x="23" y="205"/>
                    <a:pt x="23" y="205"/>
                    <a:pt x="23" y="205"/>
                  </a:cubicBezTo>
                  <a:cubicBezTo>
                    <a:pt x="23" y="203"/>
                    <a:pt x="23" y="203"/>
                    <a:pt x="23" y="203"/>
                  </a:cubicBezTo>
                  <a:cubicBezTo>
                    <a:pt x="23" y="202"/>
                    <a:pt x="23" y="202"/>
                    <a:pt x="23" y="202"/>
                  </a:cubicBezTo>
                  <a:cubicBezTo>
                    <a:pt x="23" y="201"/>
                    <a:pt x="23" y="201"/>
                    <a:pt x="23" y="201"/>
                  </a:cubicBezTo>
                  <a:cubicBezTo>
                    <a:pt x="23" y="201"/>
                    <a:pt x="23" y="201"/>
                    <a:pt x="23" y="201"/>
                  </a:cubicBezTo>
                  <a:cubicBezTo>
                    <a:pt x="23" y="200"/>
                    <a:pt x="23" y="200"/>
                    <a:pt x="23" y="200"/>
                  </a:cubicBezTo>
                  <a:cubicBezTo>
                    <a:pt x="23" y="199"/>
                    <a:pt x="23" y="199"/>
                    <a:pt x="23" y="199"/>
                  </a:cubicBezTo>
                  <a:cubicBezTo>
                    <a:pt x="23" y="198"/>
                    <a:pt x="23" y="198"/>
                    <a:pt x="23" y="198"/>
                  </a:cubicBezTo>
                  <a:cubicBezTo>
                    <a:pt x="22" y="197"/>
                    <a:pt x="22" y="197"/>
                    <a:pt x="22" y="197"/>
                  </a:cubicBezTo>
                  <a:cubicBezTo>
                    <a:pt x="21" y="195"/>
                    <a:pt x="21" y="195"/>
                    <a:pt x="21" y="195"/>
                  </a:cubicBezTo>
                  <a:cubicBezTo>
                    <a:pt x="21" y="195"/>
                    <a:pt x="21" y="195"/>
                    <a:pt x="21" y="195"/>
                  </a:cubicBezTo>
                  <a:cubicBezTo>
                    <a:pt x="21" y="192"/>
                    <a:pt x="21" y="192"/>
                    <a:pt x="21" y="192"/>
                  </a:cubicBezTo>
                  <a:cubicBezTo>
                    <a:pt x="21" y="192"/>
                    <a:pt x="21" y="192"/>
                    <a:pt x="21" y="192"/>
                  </a:cubicBezTo>
                  <a:cubicBezTo>
                    <a:pt x="21" y="191"/>
                    <a:pt x="21" y="191"/>
                    <a:pt x="21" y="191"/>
                  </a:cubicBezTo>
                  <a:cubicBezTo>
                    <a:pt x="21" y="190"/>
                    <a:pt x="21" y="190"/>
                    <a:pt x="21" y="190"/>
                  </a:cubicBezTo>
                  <a:cubicBezTo>
                    <a:pt x="21" y="189"/>
                    <a:pt x="21" y="189"/>
                    <a:pt x="21" y="189"/>
                  </a:cubicBezTo>
                  <a:cubicBezTo>
                    <a:pt x="20" y="189"/>
                    <a:pt x="20" y="189"/>
                    <a:pt x="20" y="189"/>
                  </a:cubicBezTo>
                  <a:cubicBezTo>
                    <a:pt x="19" y="189"/>
                    <a:pt x="19" y="189"/>
                    <a:pt x="19" y="189"/>
                  </a:cubicBezTo>
                  <a:cubicBezTo>
                    <a:pt x="17" y="189"/>
                    <a:pt x="17" y="189"/>
                    <a:pt x="17" y="189"/>
                  </a:cubicBezTo>
                  <a:cubicBezTo>
                    <a:pt x="17" y="189"/>
                    <a:pt x="17" y="189"/>
                    <a:pt x="17" y="189"/>
                  </a:cubicBezTo>
                  <a:cubicBezTo>
                    <a:pt x="15" y="190"/>
                    <a:pt x="15" y="190"/>
                    <a:pt x="15" y="190"/>
                  </a:cubicBezTo>
                  <a:cubicBezTo>
                    <a:pt x="14" y="191"/>
                    <a:pt x="14" y="191"/>
                    <a:pt x="14" y="191"/>
                  </a:cubicBezTo>
                  <a:cubicBezTo>
                    <a:pt x="13" y="192"/>
                    <a:pt x="13" y="192"/>
                    <a:pt x="13" y="192"/>
                  </a:cubicBezTo>
                  <a:cubicBezTo>
                    <a:pt x="12" y="193"/>
                    <a:pt x="12" y="193"/>
                    <a:pt x="12" y="193"/>
                  </a:cubicBezTo>
                  <a:cubicBezTo>
                    <a:pt x="11" y="193"/>
                    <a:pt x="11" y="193"/>
                    <a:pt x="11" y="193"/>
                  </a:cubicBezTo>
                  <a:cubicBezTo>
                    <a:pt x="9" y="193"/>
                    <a:pt x="9" y="193"/>
                    <a:pt x="9" y="193"/>
                  </a:cubicBezTo>
                  <a:cubicBezTo>
                    <a:pt x="9" y="193"/>
                    <a:pt x="9" y="193"/>
                    <a:pt x="9" y="193"/>
                  </a:cubicBezTo>
                  <a:cubicBezTo>
                    <a:pt x="9" y="193"/>
                    <a:pt x="9" y="193"/>
                    <a:pt x="9" y="193"/>
                  </a:cubicBezTo>
                  <a:cubicBezTo>
                    <a:pt x="9" y="192"/>
                    <a:pt x="9" y="192"/>
                    <a:pt x="9" y="192"/>
                  </a:cubicBezTo>
                  <a:cubicBezTo>
                    <a:pt x="9" y="191"/>
                    <a:pt x="9" y="191"/>
                    <a:pt x="9" y="191"/>
                  </a:cubicBezTo>
                  <a:cubicBezTo>
                    <a:pt x="8" y="186"/>
                    <a:pt x="8" y="186"/>
                    <a:pt x="8" y="186"/>
                  </a:cubicBezTo>
                  <a:cubicBezTo>
                    <a:pt x="7" y="184"/>
                    <a:pt x="7" y="184"/>
                    <a:pt x="7" y="184"/>
                  </a:cubicBezTo>
                  <a:cubicBezTo>
                    <a:pt x="7" y="183"/>
                    <a:pt x="7" y="183"/>
                    <a:pt x="7" y="183"/>
                  </a:cubicBezTo>
                  <a:cubicBezTo>
                    <a:pt x="8" y="181"/>
                    <a:pt x="8" y="181"/>
                    <a:pt x="8" y="181"/>
                  </a:cubicBezTo>
                  <a:cubicBezTo>
                    <a:pt x="5" y="181"/>
                    <a:pt x="5" y="181"/>
                    <a:pt x="5" y="181"/>
                  </a:cubicBezTo>
                  <a:cubicBezTo>
                    <a:pt x="4" y="182"/>
                    <a:pt x="4" y="182"/>
                    <a:pt x="4" y="182"/>
                  </a:cubicBezTo>
                  <a:cubicBezTo>
                    <a:pt x="3" y="181"/>
                    <a:pt x="3" y="181"/>
                    <a:pt x="3" y="181"/>
                  </a:cubicBezTo>
                  <a:cubicBezTo>
                    <a:pt x="0" y="181"/>
                    <a:pt x="0" y="181"/>
                    <a:pt x="0" y="181"/>
                  </a:cubicBezTo>
                  <a:cubicBezTo>
                    <a:pt x="51" y="97"/>
                    <a:pt x="51" y="97"/>
                    <a:pt x="51" y="97"/>
                  </a:cubicBezTo>
                  <a:cubicBezTo>
                    <a:pt x="51" y="97"/>
                    <a:pt x="51" y="97"/>
                    <a:pt x="51" y="97"/>
                  </a:cubicBezTo>
                  <a:cubicBezTo>
                    <a:pt x="52" y="97"/>
                    <a:pt x="52" y="97"/>
                    <a:pt x="52" y="97"/>
                  </a:cubicBezTo>
                  <a:cubicBezTo>
                    <a:pt x="54" y="99"/>
                    <a:pt x="54" y="99"/>
                    <a:pt x="54" y="99"/>
                  </a:cubicBezTo>
                  <a:cubicBezTo>
                    <a:pt x="55" y="99"/>
                    <a:pt x="55" y="99"/>
                    <a:pt x="55" y="99"/>
                  </a:cubicBezTo>
                  <a:cubicBezTo>
                    <a:pt x="56" y="99"/>
                    <a:pt x="56" y="99"/>
                    <a:pt x="56" y="99"/>
                  </a:cubicBezTo>
                  <a:cubicBezTo>
                    <a:pt x="56" y="100"/>
                    <a:pt x="56" y="100"/>
                    <a:pt x="56" y="100"/>
                  </a:cubicBezTo>
                  <a:cubicBezTo>
                    <a:pt x="57" y="100"/>
                    <a:pt x="57" y="100"/>
                    <a:pt x="57" y="100"/>
                  </a:cubicBezTo>
                  <a:cubicBezTo>
                    <a:pt x="57" y="101"/>
                    <a:pt x="57" y="101"/>
                    <a:pt x="57" y="101"/>
                  </a:cubicBezTo>
                  <a:cubicBezTo>
                    <a:pt x="57" y="101"/>
                    <a:pt x="57" y="101"/>
                    <a:pt x="57" y="101"/>
                  </a:cubicBezTo>
                  <a:cubicBezTo>
                    <a:pt x="58" y="102"/>
                    <a:pt x="58" y="102"/>
                    <a:pt x="58" y="102"/>
                  </a:cubicBezTo>
                  <a:cubicBezTo>
                    <a:pt x="58" y="103"/>
                    <a:pt x="58" y="103"/>
                    <a:pt x="58" y="103"/>
                  </a:cubicBezTo>
                  <a:cubicBezTo>
                    <a:pt x="58" y="103"/>
                    <a:pt x="58" y="103"/>
                    <a:pt x="58" y="103"/>
                  </a:cubicBezTo>
                  <a:cubicBezTo>
                    <a:pt x="58" y="104"/>
                    <a:pt x="58" y="104"/>
                    <a:pt x="58" y="104"/>
                  </a:cubicBezTo>
                  <a:cubicBezTo>
                    <a:pt x="58" y="105"/>
                    <a:pt x="58" y="105"/>
                    <a:pt x="58" y="105"/>
                  </a:cubicBezTo>
                  <a:cubicBezTo>
                    <a:pt x="59" y="105"/>
                    <a:pt x="59" y="105"/>
                    <a:pt x="59" y="105"/>
                  </a:cubicBezTo>
                  <a:cubicBezTo>
                    <a:pt x="59" y="105"/>
                    <a:pt x="59" y="105"/>
                    <a:pt x="59" y="105"/>
                  </a:cubicBezTo>
                  <a:cubicBezTo>
                    <a:pt x="59" y="105"/>
                    <a:pt x="59" y="105"/>
                    <a:pt x="59" y="105"/>
                  </a:cubicBezTo>
                  <a:cubicBezTo>
                    <a:pt x="59" y="106"/>
                    <a:pt x="59" y="106"/>
                    <a:pt x="59" y="106"/>
                  </a:cubicBezTo>
                  <a:cubicBezTo>
                    <a:pt x="60" y="107"/>
                    <a:pt x="60" y="107"/>
                    <a:pt x="60" y="107"/>
                  </a:cubicBezTo>
                  <a:cubicBezTo>
                    <a:pt x="61" y="108"/>
                    <a:pt x="61" y="108"/>
                    <a:pt x="61" y="108"/>
                  </a:cubicBezTo>
                  <a:cubicBezTo>
                    <a:pt x="62" y="109"/>
                    <a:pt x="62" y="109"/>
                    <a:pt x="62" y="109"/>
                  </a:cubicBezTo>
                  <a:cubicBezTo>
                    <a:pt x="62" y="109"/>
                    <a:pt x="62" y="109"/>
                    <a:pt x="62" y="109"/>
                  </a:cubicBezTo>
                  <a:cubicBezTo>
                    <a:pt x="63" y="109"/>
                    <a:pt x="63" y="109"/>
                    <a:pt x="63" y="109"/>
                  </a:cubicBezTo>
                  <a:cubicBezTo>
                    <a:pt x="63" y="110"/>
                    <a:pt x="63" y="110"/>
                    <a:pt x="63" y="110"/>
                  </a:cubicBezTo>
                  <a:cubicBezTo>
                    <a:pt x="63" y="110"/>
                    <a:pt x="63" y="110"/>
                    <a:pt x="63" y="110"/>
                  </a:cubicBezTo>
                  <a:cubicBezTo>
                    <a:pt x="64" y="110"/>
                    <a:pt x="64" y="110"/>
                    <a:pt x="64" y="110"/>
                  </a:cubicBezTo>
                  <a:cubicBezTo>
                    <a:pt x="65" y="111"/>
                    <a:pt x="65" y="111"/>
                    <a:pt x="65" y="111"/>
                  </a:cubicBezTo>
                  <a:cubicBezTo>
                    <a:pt x="65" y="112"/>
                    <a:pt x="65" y="112"/>
                    <a:pt x="65" y="112"/>
                  </a:cubicBezTo>
                  <a:cubicBezTo>
                    <a:pt x="65" y="112"/>
                    <a:pt x="65" y="112"/>
                    <a:pt x="65" y="112"/>
                  </a:cubicBezTo>
                  <a:cubicBezTo>
                    <a:pt x="66" y="113"/>
                    <a:pt x="66" y="113"/>
                    <a:pt x="66" y="113"/>
                  </a:cubicBezTo>
                  <a:cubicBezTo>
                    <a:pt x="66" y="113"/>
                    <a:pt x="66" y="113"/>
                    <a:pt x="66" y="113"/>
                  </a:cubicBezTo>
                  <a:cubicBezTo>
                    <a:pt x="67" y="114"/>
                    <a:pt x="67" y="114"/>
                    <a:pt x="67" y="114"/>
                  </a:cubicBezTo>
                  <a:cubicBezTo>
                    <a:pt x="67" y="115"/>
                    <a:pt x="67" y="115"/>
                    <a:pt x="67" y="115"/>
                  </a:cubicBezTo>
                  <a:cubicBezTo>
                    <a:pt x="68" y="115"/>
                    <a:pt x="68" y="115"/>
                    <a:pt x="68" y="115"/>
                  </a:cubicBezTo>
                  <a:cubicBezTo>
                    <a:pt x="68" y="116"/>
                    <a:pt x="68" y="116"/>
                    <a:pt x="68" y="116"/>
                  </a:cubicBezTo>
                  <a:cubicBezTo>
                    <a:pt x="67" y="117"/>
                    <a:pt x="67" y="117"/>
                    <a:pt x="67" y="117"/>
                  </a:cubicBezTo>
                  <a:cubicBezTo>
                    <a:pt x="66" y="117"/>
                    <a:pt x="66" y="117"/>
                    <a:pt x="66" y="117"/>
                  </a:cubicBezTo>
                  <a:cubicBezTo>
                    <a:pt x="68" y="116"/>
                    <a:pt x="68" y="116"/>
                    <a:pt x="68" y="116"/>
                  </a:cubicBezTo>
                  <a:cubicBezTo>
                    <a:pt x="69" y="116"/>
                    <a:pt x="69" y="116"/>
                    <a:pt x="69" y="116"/>
                  </a:cubicBezTo>
                  <a:cubicBezTo>
                    <a:pt x="69" y="116"/>
                    <a:pt x="69" y="116"/>
                    <a:pt x="69" y="116"/>
                  </a:cubicBezTo>
                  <a:cubicBezTo>
                    <a:pt x="69" y="115"/>
                    <a:pt x="69" y="115"/>
                    <a:pt x="69" y="115"/>
                  </a:cubicBezTo>
                  <a:cubicBezTo>
                    <a:pt x="69" y="112"/>
                    <a:pt x="69" y="112"/>
                    <a:pt x="69" y="112"/>
                  </a:cubicBezTo>
                  <a:cubicBezTo>
                    <a:pt x="69" y="111"/>
                    <a:pt x="69" y="111"/>
                    <a:pt x="69" y="111"/>
                  </a:cubicBezTo>
                  <a:cubicBezTo>
                    <a:pt x="70" y="110"/>
                    <a:pt x="70" y="110"/>
                    <a:pt x="70" y="110"/>
                  </a:cubicBezTo>
                  <a:cubicBezTo>
                    <a:pt x="71" y="110"/>
                    <a:pt x="71" y="110"/>
                    <a:pt x="71" y="110"/>
                  </a:cubicBezTo>
                  <a:cubicBezTo>
                    <a:pt x="72" y="109"/>
                    <a:pt x="72" y="109"/>
                    <a:pt x="72" y="109"/>
                  </a:cubicBezTo>
                  <a:cubicBezTo>
                    <a:pt x="73" y="109"/>
                    <a:pt x="73" y="109"/>
                    <a:pt x="73" y="109"/>
                  </a:cubicBezTo>
                  <a:cubicBezTo>
                    <a:pt x="74" y="109"/>
                    <a:pt x="74" y="109"/>
                    <a:pt x="74" y="109"/>
                  </a:cubicBezTo>
                  <a:cubicBezTo>
                    <a:pt x="74" y="108"/>
                    <a:pt x="74" y="108"/>
                    <a:pt x="74" y="108"/>
                  </a:cubicBezTo>
                  <a:cubicBezTo>
                    <a:pt x="75" y="108"/>
                    <a:pt x="75" y="108"/>
                    <a:pt x="75" y="108"/>
                  </a:cubicBezTo>
                  <a:cubicBezTo>
                    <a:pt x="76" y="108"/>
                    <a:pt x="76" y="108"/>
                    <a:pt x="76" y="108"/>
                  </a:cubicBezTo>
                  <a:cubicBezTo>
                    <a:pt x="77" y="108"/>
                    <a:pt x="77" y="108"/>
                    <a:pt x="77" y="108"/>
                  </a:cubicBezTo>
                  <a:cubicBezTo>
                    <a:pt x="77" y="108"/>
                    <a:pt x="77" y="108"/>
                    <a:pt x="77" y="108"/>
                  </a:cubicBezTo>
                  <a:cubicBezTo>
                    <a:pt x="78" y="108"/>
                    <a:pt x="78" y="108"/>
                    <a:pt x="78" y="108"/>
                  </a:cubicBezTo>
                  <a:cubicBezTo>
                    <a:pt x="78" y="108"/>
                    <a:pt x="78" y="108"/>
                    <a:pt x="78" y="108"/>
                  </a:cubicBezTo>
                  <a:cubicBezTo>
                    <a:pt x="79" y="107"/>
                    <a:pt x="79" y="107"/>
                    <a:pt x="79" y="107"/>
                  </a:cubicBezTo>
                  <a:cubicBezTo>
                    <a:pt x="80" y="106"/>
                    <a:pt x="80" y="106"/>
                    <a:pt x="80" y="106"/>
                  </a:cubicBezTo>
                  <a:cubicBezTo>
                    <a:pt x="80" y="106"/>
                    <a:pt x="80" y="106"/>
                    <a:pt x="80" y="106"/>
                  </a:cubicBezTo>
                  <a:cubicBezTo>
                    <a:pt x="81" y="106"/>
                    <a:pt x="81" y="106"/>
                    <a:pt x="81" y="106"/>
                  </a:cubicBezTo>
                  <a:cubicBezTo>
                    <a:pt x="81" y="106"/>
                    <a:pt x="81" y="106"/>
                    <a:pt x="81" y="106"/>
                  </a:cubicBezTo>
                  <a:cubicBezTo>
                    <a:pt x="81" y="106"/>
                    <a:pt x="81" y="106"/>
                    <a:pt x="81" y="106"/>
                  </a:cubicBezTo>
                  <a:cubicBezTo>
                    <a:pt x="82" y="105"/>
                    <a:pt x="82" y="105"/>
                    <a:pt x="82" y="105"/>
                  </a:cubicBezTo>
                  <a:cubicBezTo>
                    <a:pt x="82" y="106"/>
                    <a:pt x="82" y="106"/>
                    <a:pt x="82" y="106"/>
                  </a:cubicBezTo>
                  <a:cubicBezTo>
                    <a:pt x="85" y="106"/>
                    <a:pt x="85" y="106"/>
                    <a:pt x="85" y="106"/>
                  </a:cubicBezTo>
                  <a:cubicBezTo>
                    <a:pt x="87" y="105"/>
                    <a:pt x="87" y="105"/>
                    <a:pt x="87" y="105"/>
                  </a:cubicBezTo>
                  <a:cubicBezTo>
                    <a:pt x="88" y="105"/>
                    <a:pt x="88" y="105"/>
                    <a:pt x="88" y="105"/>
                  </a:cubicBezTo>
                  <a:cubicBezTo>
                    <a:pt x="88" y="105"/>
                    <a:pt x="88" y="105"/>
                    <a:pt x="88" y="105"/>
                  </a:cubicBezTo>
                  <a:cubicBezTo>
                    <a:pt x="89" y="105"/>
                    <a:pt x="89" y="105"/>
                    <a:pt x="89" y="105"/>
                  </a:cubicBezTo>
                  <a:cubicBezTo>
                    <a:pt x="89" y="105"/>
                    <a:pt x="89" y="105"/>
                    <a:pt x="89" y="105"/>
                  </a:cubicBezTo>
                  <a:cubicBezTo>
                    <a:pt x="89" y="104"/>
                    <a:pt x="89" y="104"/>
                    <a:pt x="89" y="104"/>
                  </a:cubicBezTo>
                  <a:cubicBezTo>
                    <a:pt x="91" y="104"/>
                    <a:pt x="91" y="104"/>
                    <a:pt x="91" y="104"/>
                  </a:cubicBezTo>
                  <a:cubicBezTo>
                    <a:pt x="92" y="104"/>
                    <a:pt x="92" y="104"/>
                    <a:pt x="92" y="104"/>
                  </a:cubicBezTo>
                  <a:cubicBezTo>
                    <a:pt x="92" y="104"/>
                    <a:pt x="92" y="104"/>
                    <a:pt x="92" y="104"/>
                  </a:cubicBezTo>
                  <a:cubicBezTo>
                    <a:pt x="93" y="104"/>
                    <a:pt x="93" y="104"/>
                    <a:pt x="93" y="104"/>
                  </a:cubicBezTo>
                  <a:cubicBezTo>
                    <a:pt x="93" y="104"/>
                    <a:pt x="93" y="104"/>
                    <a:pt x="93" y="104"/>
                  </a:cubicBezTo>
                  <a:cubicBezTo>
                    <a:pt x="94" y="104"/>
                    <a:pt x="94" y="104"/>
                    <a:pt x="94" y="104"/>
                  </a:cubicBezTo>
                  <a:cubicBezTo>
                    <a:pt x="94" y="104"/>
                    <a:pt x="94" y="104"/>
                    <a:pt x="94" y="104"/>
                  </a:cubicBezTo>
                  <a:cubicBezTo>
                    <a:pt x="94" y="103"/>
                    <a:pt x="94" y="103"/>
                    <a:pt x="94" y="103"/>
                  </a:cubicBezTo>
                  <a:cubicBezTo>
                    <a:pt x="94" y="104"/>
                    <a:pt x="94" y="104"/>
                    <a:pt x="94" y="104"/>
                  </a:cubicBezTo>
                  <a:cubicBezTo>
                    <a:pt x="94" y="104"/>
                    <a:pt x="94" y="104"/>
                    <a:pt x="94" y="104"/>
                  </a:cubicBezTo>
                  <a:cubicBezTo>
                    <a:pt x="95" y="105"/>
                    <a:pt x="95" y="105"/>
                    <a:pt x="95" y="105"/>
                  </a:cubicBezTo>
                  <a:cubicBezTo>
                    <a:pt x="95" y="105"/>
                    <a:pt x="95" y="105"/>
                    <a:pt x="95" y="105"/>
                  </a:cubicBezTo>
                  <a:cubicBezTo>
                    <a:pt x="94" y="105"/>
                    <a:pt x="94" y="105"/>
                    <a:pt x="94" y="105"/>
                  </a:cubicBezTo>
                  <a:cubicBezTo>
                    <a:pt x="94" y="106"/>
                    <a:pt x="94" y="106"/>
                    <a:pt x="94" y="106"/>
                  </a:cubicBezTo>
                  <a:cubicBezTo>
                    <a:pt x="92" y="106"/>
                    <a:pt x="92" y="106"/>
                    <a:pt x="92" y="106"/>
                  </a:cubicBezTo>
                  <a:cubicBezTo>
                    <a:pt x="90" y="107"/>
                    <a:pt x="90" y="107"/>
                    <a:pt x="90" y="107"/>
                  </a:cubicBezTo>
                  <a:cubicBezTo>
                    <a:pt x="90" y="107"/>
                    <a:pt x="90" y="107"/>
                    <a:pt x="90" y="107"/>
                  </a:cubicBezTo>
                  <a:cubicBezTo>
                    <a:pt x="89" y="108"/>
                    <a:pt x="89" y="108"/>
                    <a:pt x="89" y="108"/>
                  </a:cubicBezTo>
                  <a:cubicBezTo>
                    <a:pt x="88" y="108"/>
                    <a:pt x="88" y="108"/>
                    <a:pt x="88" y="108"/>
                  </a:cubicBezTo>
                  <a:cubicBezTo>
                    <a:pt x="87" y="108"/>
                    <a:pt x="87" y="108"/>
                    <a:pt x="87" y="108"/>
                  </a:cubicBezTo>
                  <a:cubicBezTo>
                    <a:pt x="87" y="108"/>
                    <a:pt x="87" y="108"/>
                    <a:pt x="87" y="108"/>
                  </a:cubicBezTo>
                  <a:cubicBezTo>
                    <a:pt x="87" y="108"/>
                    <a:pt x="87" y="108"/>
                    <a:pt x="87" y="108"/>
                  </a:cubicBezTo>
                  <a:cubicBezTo>
                    <a:pt x="85" y="108"/>
                    <a:pt x="85" y="108"/>
                    <a:pt x="85" y="108"/>
                  </a:cubicBezTo>
                  <a:cubicBezTo>
                    <a:pt x="84" y="108"/>
                    <a:pt x="84" y="108"/>
                    <a:pt x="84" y="108"/>
                  </a:cubicBezTo>
                  <a:cubicBezTo>
                    <a:pt x="84" y="108"/>
                    <a:pt x="84" y="108"/>
                    <a:pt x="84" y="108"/>
                  </a:cubicBezTo>
                  <a:cubicBezTo>
                    <a:pt x="82" y="108"/>
                    <a:pt x="82" y="108"/>
                    <a:pt x="82" y="108"/>
                  </a:cubicBezTo>
                  <a:cubicBezTo>
                    <a:pt x="81" y="109"/>
                    <a:pt x="81" y="109"/>
                    <a:pt x="81" y="109"/>
                  </a:cubicBezTo>
                  <a:cubicBezTo>
                    <a:pt x="80" y="110"/>
                    <a:pt x="80" y="110"/>
                    <a:pt x="80" y="110"/>
                  </a:cubicBezTo>
                  <a:cubicBezTo>
                    <a:pt x="78" y="110"/>
                    <a:pt x="78" y="110"/>
                    <a:pt x="78" y="110"/>
                  </a:cubicBezTo>
                  <a:cubicBezTo>
                    <a:pt x="78" y="110"/>
                    <a:pt x="78" y="110"/>
                    <a:pt x="78" y="110"/>
                  </a:cubicBezTo>
                  <a:cubicBezTo>
                    <a:pt x="77" y="111"/>
                    <a:pt x="77" y="111"/>
                    <a:pt x="77" y="111"/>
                  </a:cubicBezTo>
                  <a:cubicBezTo>
                    <a:pt x="77" y="111"/>
                    <a:pt x="77" y="111"/>
                    <a:pt x="77" y="111"/>
                  </a:cubicBezTo>
                  <a:cubicBezTo>
                    <a:pt x="76" y="112"/>
                    <a:pt x="76" y="112"/>
                    <a:pt x="76" y="112"/>
                  </a:cubicBezTo>
                  <a:cubicBezTo>
                    <a:pt x="76" y="111"/>
                    <a:pt x="76" y="111"/>
                    <a:pt x="76" y="111"/>
                  </a:cubicBezTo>
                  <a:cubicBezTo>
                    <a:pt x="75" y="112"/>
                    <a:pt x="75" y="112"/>
                    <a:pt x="75" y="112"/>
                  </a:cubicBezTo>
                  <a:cubicBezTo>
                    <a:pt x="74" y="113"/>
                    <a:pt x="74" y="113"/>
                    <a:pt x="74" y="113"/>
                  </a:cubicBezTo>
                  <a:cubicBezTo>
                    <a:pt x="74" y="113"/>
                    <a:pt x="74" y="113"/>
                    <a:pt x="74" y="113"/>
                  </a:cubicBezTo>
                  <a:cubicBezTo>
                    <a:pt x="73" y="113"/>
                    <a:pt x="73" y="113"/>
                    <a:pt x="73" y="113"/>
                  </a:cubicBezTo>
                  <a:cubicBezTo>
                    <a:pt x="74" y="114"/>
                    <a:pt x="74" y="114"/>
                    <a:pt x="74" y="114"/>
                  </a:cubicBezTo>
                  <a:cubicBezTo>
                    <a:pt x="75" y="115"/>
                    <a:pt x="75" y="115"/>
                    <a:pt x="75" y="115"/>
                  </a:cubicBezTo>
                  <a:cubicBezTo>
                    <a:pt x="74" y="114"/>
                    <a:pt x="74" y="114"/>
                    <a:pt x="74" y="114"/>
                  </a:cubicBezTo>
                  <a:cubicBezTo>
                    <a:pt x="74" y="113"/>
                    <a:pt x="74" y="113"/>
                    <a:pt x="74" y="113"/>
                  </a:cubicBezTo>
                  <a:cubicBezTo>
                    <a:pt x="75" y="114"/>
                    <a:pt x="75" y="114"/>
                    <a:pt x="75" y="114"/>
                  </a:cubicBezTo>
                  <a:cubicBezTo>
                    <a:pt x="76" y="113"/>
                    <a:pt x="76" y="113"/>
                    <a:pt x="76" y="113"/>
                  </a:cubicBezTo>
                  <a:cubicBezTo>
                    <a:pt x="76" y="113"/>
                    <a:pt x="76" y="113"/>
                    <a:pt x="76" y="113"/>
                  </a:cubicBezTo>
                  <a:cubicBezTo>
                    <a:pt x="76" y="113"/>
                    <a:pt x="76" y="113"/>
                    <a:pt x="76" y="113"/>
                  </a:cubicBezTo>
                  <a:cubicBezTo>
                    <a:pt x="77" y="112"/>
                    <a:pt x="77" y="112"/>
                    <a:pt x="77" y="112"/>
                  </a:cubicBezTo>
                  <a:cubicBezTo>
                    <a:pt x="79" y="111"/>
                    <a:pt x="79" y="111"/>
                    <a:pt x="79" y="111"/>
                  </a:cubicBezTo>
                  <a:cubicBezTo>
                    <a:pt x="79" y="111"/>
                    <a:pt x="79" y="111"/>
                    <a:pt x="79" y="111"/>
                  </a:cubicBezTo>
                  <a:cubicBezTo>
                    <a:pt x="82" y="110"/>
                    <a:pt x="82" y="110"/>
                    <a:pt x="82" y="110"/>
                  </a:cubicBezTo>
                  <a:cubicBezTo>
                    <a:pt x="82" y="109"/>
                    <a:pt x="82" y="109"/>
                    <a:pt x="82" y="109"/>
                  </a:cubicBezTo>
                  <a:cubicBezTo>
                    <a:pt x="83" y="109"/>
                    <a:pt x="83" y="109"/>
                    <a:pt x="83" y="109"/>
                  </a:cubicBezTo>
                  <a:cubicBezTo>
                    <a:pt x="83" y="110"/>
                    <a:pt x="83" y="110"/>
                    <a:pt x="83" y="110"/>
                  </a:cubicBezTo>
                  <a:cubicBezTo>
                    <a:pt x="84" y="109"/>
                    <a:pt x="84" y="109"/>
                    <a:pt x="84" y="109"/>
                  </a:cubicBezTo>
                  <a:cubicBezTo>
                    <a:pt x="84" y="109"/>
                    <a:pt x="84" y="109"/>
                    <a:pt x="84" y="109"/>
                  </a:cubicBezTo>
                  <a:cubicBezTo>
                    <a:pt x="85" y="110"/>
                    <a:pt x="85" y="110"/>
                    <a:pt x="85" y="110"/>
                  </a:cubicBezTo>
                  <a:cubicBezTo>
                    <a:pt x="86" y="109"/>
                    <a:pt x="86" y="109"/>
                    <a:pt x="86" y="109"/>
                  </a:cubicBezTo>
                  <a:cubicBezTo>
                    <a:pt x="86" y="109"/>
                    <a:pt x="86" y="109"/>
                    <a:pt x="86" y="109"/>
                  </a:cubicBezTo>
                  <a:cubicBezTo>
                    <a:pt x="85" y="111"/>
                    <a:pt x="85" y="111"/>
                    <a:pt x="85" y="111"/>
                  </a:cubicBezTo>
                  <a:cubicBezTo>
                    <a:pt x="85" y="111"/>
                    <a:pt x="85" y="111"/>
                    <a:pt x="85" y="111"/>
                  </a:cubicBezTo>
                  <a:cubicBezTo>
                    <a:pt x="86" y="110"/>
                    <a:pt x="86" y="110"/>
                    <a:pt x="86" y="110"/>
                  </a:cubicBezTo>
                  <a:cubicBezTo>
                    <a:pt x="88" y="110"/>
                    <a:pt x="88" y="110"/>
                    <a:pt x="88" y="110"/>
                  </a:cubicBezTo>
                  <a:cubicBezTo>
                    <a:pt x="90" y="108"/>
                    <a:pt x="90" y="108"/>
                    <a:pt x="90" y="108"/>
                  </a:cubicBezTo>
                  <a:cubicBezTo>
                    <a:pt x="91" y="108"/>
                    <a:pt x="91" y="108"/>
                    <a:pt x="91" y="108"/>
                  </a:cubicBezTo>
                  <a:cubicBezTo>
                    <a:pt x="93" y="107"/>
                    <a:pt x="93" y="107"/>
                    <a:pt x="93" y="107"/>
                  </a:cubicBezTo>
                  <a:cubicBezTo>
                    <a:pt x="94" y="107"/>
                    <a:pt x="94" y="107"/>
                    <a:pt x="94" y="107"/>
                  </a:cubicBezTo>
                  <a:cubicBezTo>
                    <a:pt x="95" y="107"/>
                    <a:pt x="95" y="107"/>
                    <a:pt x="95" y="107"/>
                  </a:cubicBezTo>
                  <a:cubicBezTo>
                    <a:pt x="96" y="107"/>
                    <a:pt x="96" y="107"/>
                    <a:pt x="96" y="107"/>
                  </a:cubicBezTo>
                  <a:cubicBezTo>
                    <a:pt x="95" y="108"/>
                    <a:pt x="95" y="108"/>
                    <a:pt x="95" y="108"/>
                  </a:cubicBezTo>
                  <a:cubicBezTo>
                    <a:pt x="94" y="108"/>
                    <a:pt x="94" y="108"/>
                    <a:pt x="94" y="108"/>
                  </a:cubicBezTo>
                  <a:cubicBezTo>
                    <a:pt x="94" y="109"/>
                    <a:pt x="94" y="109"/>
                    <a:pt x="94" y="109"/>
                  </a:cubicBezTo>
                  <a:cubicBezTo>
                    <a:pt x="95" y="109"/>
                    <a:pt x="95" y="109"/>
                    <a:pt x="95" y="109"/>
                  </a:cubicBezTo>
                  <a:cubicBezTo>
                    <a:pt x="96" y="108"/>
                    <a:pt x="96" y="108"/>
                    <a:pt x="96" y="108"/>
                  </a:cubicBezTo>
                  <a:cubicBezTo>
                    <a:pt x="98" y="107"/>
                    <a:pt x="98" y="107"/>
                    <a:pt x="98" y="107"/>
                  </a:cubicBezTo>
                  <a:cubicBezTo>
                    <a:pt x="99" y="107"/>
                    <a:pt x="99" y="107"/>
                    <a:pt x="99" y="107"/>
                  </a:cubicBezTo>
                  <a:cubicBezTo>
                    <a:pt x="98" y="107"/>
                    <a:pt x="98" y="107"/>
                    <a:pt x="98" y="107"/>
                  </a:cubicBezTo>
                  <a:cubicBezTo>
                    <a:pt x="99" y="106"/>
                    <a:pt x="99" y="106"/>
                    <a:pt x="99" y="106"/>
                  </a:cubicBezTo>
                  <a:cubicBezTo>
                    <a:pt x="100" y="106"/>
                    <a:pt x="100" y="106"/>
                    <a:pt x="100" y="106"/>
                  </a:cubicBezTo>
                  <a:cubicBezTo>
                    <a:pt x="100" y="106"/>
                    <a:pt x="100" y="106"/>
                    <a:pt x="100" y="106"/>
                  </a:cubicBezTo>
                  <a:cubicBezTo>
                    <a:pt x="100" y="105"/>
                    <a:pt x="100" y="105"/>
                    <a:pt x="100" y="105"/>
                  </a:cubicBezTo>
                  <a:cubicBezTo>
                    <a:pt x="101" y="106"/>
                    <a:pt x="101" y="106"/>
                    <a:pt x="101" y="106"/>
                  </a:cubicBezTo>
                  <a:cubicBezTo>
                    <a:pt x="102" y="106"/>
                    <a:pt x="102" y="106"/>
                    <a:pt x="102" y="106"/>
                  </a:cubicBezTo>
                  <a:cubicBezTo>
                    <a:pt x="102" y="105"/>
                    <a:pt x="102" y="105"/>
                    <a:pt x="102" y="105"/>
                  </a:cubicBezTo>
                  <a:cubicBezTo>
                    <a:pt x="101" y="104"/>
                    <a:pt x="101" y="104"/>
                    <a:pt x="101" y="104"/>
                  </a:cubicBezTo>
                  <a:cubicBezTo>
                    <a:pt x="102" y="103"/>
                    <a:pt x="102" y="103"/>
                    <a:pt x="102" y="103"/>
                  </a:cubicBezTo>
                  <a:cubicBezTo>
                    <a:pt x="101" y="103"/>
                    <a:pt x="101" y="103"/>
                    <a:pt x="101" y="103"/>
                  </a:cubicBezTo>
                  <a:cubicBezTo>
                    <a:pt x="102" y="102"/>
                    <a:pt x="102" y="102"/>
                    <a:pt x="102" y="102"/>
                  </a:cubicBezTo>
                  <a:cubicBezTo>
                    <a:pt x="103" y="101"/>
                    <a:pt x="103" y="101"/>
                    <a:pt x="103" y="101"/>
                  </a:cubicBezTo>
                  <a:cubicBezTo>
                    <a:pt x="103" y="102"/>
                    <a:pt x="103" y="102"/>
                    <a:pt x="103" y="102"/>
                  </a:cubicBezTo>
                  <a:cubicBezTo>
                    <a:pt x="104" y="105"/>
                    <a:pt x="104" y="105"/>
                    <a:pt x="104" y="105"/>
                  </a:cubicBezTo>
                  <a:cubicBezTo>
                    <a:pt x="103" y="106"/>
                    <a:pt x="103" y="106"/>
                    <a:pt x="103" y="106"/>
                  </a:cubicBezTo>
                  <a:cubicBezTo>
                    <a:pt x="103" y="109"/>
                    <a:pt x="103" y="109"/>
                    <a:pt x="103" y="109"/>
                  </a:cubicBezTo>
                  <a:cubicBezTo>
                    <a:pt x="102" y="110"/>
                    <a:pt x="102" y="110"/>
                    <a:pt x="102" y="110"/>
                  </a:cubicBezTo>
                  <a:cubicBezTo>
                    <a:pt x="102" y="114"/>
                    <a:pt x="102" y="114"/>
                    <a:pt x="102" y="114"/>
                  </a:cubicBezTo>
                  <a:cubicBezTo>
                    <a:pt x="103" y="115"/>
                    <a:pt x="103" y="115"/>
                    <a:pt x="103" y="115"/>
                  </a:cubicBezTo>
                  <a:cubicBezTo>
                    <a:pt x="104" y="115"/>
                    <a:pt x="104" y="115"/>
                    <a:pt x="104" y="115"/>
                  </a:cubicBezTo>
                  <a:cubicBezTo>
                    <a:pt x="104" y="116"/>
                    <a:pt x="104" y="116"/>
                    <a:pt x="104" y="116"/>
                  </a:cubicBezTo>
                  <a:cubicBezTo>
                    <a:pt x="106" y="116"/>
                    <a:pt x="106" y="116"/>
                    <a:pt x="106" y="116"/>
                  </a:cubicBezTo>
                  <a:cubicBezTo>
                    <a:pt x="105" y="115"/>
                    <a:pt x="105" y="115"/>
                    <a:pt x="105" y="115"/>
                  </a:cubicBezTo>
                  <a:cubicBezTo>
                    <a:pt x="104" y="115"/>
                    <a:pt x="104" y="115"/>
                    <a:pt x="104" y="115"/>
                  </a:cubicBezTo>
                  <a:cubicBezTo>
                    <a:pt x="104" y="114"/>
                    <a:pt x="104" y="114"/>
                    <a:pt x="104" y="114"/>
                  </a:cubicBezTo>
                  <a:cubicBezTo>
                    <a:pt x="105" y="114"/>
                    <a:pt x="105" y="114"/>
                    <a:pt x="105" y="114"/>
                  </a:cubicBezTo>
                  <a:cubicBezTo>
                    <a:pt x="106" y="114"/>
                    <a:pt x="106" y="114"/>
                    <a:pt x="106" y="114"/>
                  </a:cubicBezTo>
                  <a:cubicBezTo>
                    <a:pt x="106" y="113"/>
                    <a:pt x="106" y="113"/>
                    <a:pt x="106" y="113"/>
                  </a:cubicBezTo>
                  <a:cubicBezTo>
                    <a:pt x="106" y="113"/>
                    <a:pt x="106" y="113"/>
                    <a:pt x="106" y="113"/>
                  </a:cubicBezTo>
                  <a:cubicBezTo>
                    <a:pt x="107" y="113"/>
                    <a:pt x="107" y="113"/>
                    <a:pt x="107" y="113"/>
                  </a:cubicBezTo>
                  <a:cubicBezTo>
                    <a:pt x="108" y="113"/>
                    <a:pt x="108" y="113"/>
                    <a:pt x="108" y="113"/>
                  </a:cubicBezTo>
                  <a:cubicBezTo>
                    <a:pt x="108" y="113"/>
                    <a:pt x="108" y="113"/>
                    <a:pt x="108" y="113"/>
                  </a:cubicBezTo>
                  <a:cubicBezTo>
                    <a:pt x="108" y="113"/>
                    <a:pt x="108" y="113"/>
                    <a:pt x="108" y="113"/>
                  </a:cubicBezTo>
                  <a:cubicBezTo>
                    <a:pt x="108" y="111"/>
                    <a:pt x="108" y="111"/>
                    <a:pt x="108" y="111"/>
                  </a:cubicBezTo>
                  <a:cubicBezTo>
                    <a:pt x="108" y="111"/>
                    <a:pt x="108" y="111"/>
                    <a:pt x="108" y="111"/>
                  </a:cubicBezTo>
                  <a:cubicBezTo>
                    <a:pt x="110" y="110"/>
                    <a:pt x="110" y="110"/>
                    <a:pt x="110" y="110"/>
                  </a:cubicBezTo>
                  <a:cubicBezTo>
                    <a:pt x="110" y="110"/>
                    <a:pt x="110" y="110"/>
                    <a:pt x="110" y="110"/>
                  </a:cubicBezTo>
                  <a:cubicBezTo>
                    <a:pt x="111" y="110"/>
                    <a:pt x="111" y="110"/>
                    <a:pt x="111" y="110"/>
                  </a:cubicBezTo>
                  <a:cubicBezTo>
                    <a:pt x="111" y="110"/>
                    <a:pt x="111" y="110"/>
                    <a:pt x="111" y="110"/>
                  </a:cubicBezTo>
                  <a:cubicBezTo>
                    <a:pt x="111" y="111"/>
                    <a:pt x="111" y="111"/>
                    <a:pt x="111" y="111"/>
                  </a:cubicBezTo>
                  <a:cubicBezTo>
                    <a:pt x="110" y="112"/>
                    <a:pt x="110" y="112"/>
                    <a:pt x="110" y="112"/>
                  </a:cubicBezTo>
                  <a:cubicBezTo>
                    <a:pt x="111" y="112"/>
                    <a:pt x="111" y="112"/>
                    <a:pt x="111" y="112"/>
                  </a:cubicBezTo>
                  <a:cubicBezTo>
                    <a:pt x="110" y="113"/>
                    <a:pt x="110" y="113"/>
                    <a:pt x="110" y="113"/>
                  </a:cubicBezTo>
                  <a:cubicBezTo>
                    <a:pt x="110" y="113"/>
                    <a:pt x="110" y="113"/>
                    <a:pt x="110" y="113"/>
                  </a:cubicBezTo>
                  <a:cubicBezTo>
                    <a:pt x="110" y="114"/>
                    <a:pt x="110" y="114"/>
                    <a:pt x="110" y="114"/>
                  </a:cubicBezTo>
                  <a:cubicBezTo>
                    <a:pt x="111" y="113"/>
                    <a:pt x="111" y="113"/>
                    <a:pt x="111" y="113"/>
                  </a:cubicBezTo>
                  <a:cubicBezTo>
                    <a:pt x="111" y="114"/>
                    <a:pt x="111" y="114"/>
                    <a:pt x="111" y="114"/>
                  </a:cubicBezTo>
                  <a:cubicBezTo>
                    <a:pt x="111" y="114"/>
                    <a:pt x="111" y="114"/>
                    <a:pt x="111" y="114"/>
                  </a:cubicBezTo>
                  <a:cubicBezTo>
                    <a:pt x="110" y="114"/>
                    <a:pt x="110" y="114"/>
                    <a:pt x="110" y="114"/>
                  </a:cubicBezTo>
                  <a:cubicBezTo>
                    <a:pt x="109" y="115"/>
                    <a:pt x="109" y="115"/>
                    <a:pt x="109" y="115"/>
                  </a:cubicBezTo>
                  <a:cubicBezTo>
                    <a:pt x="109" y="115"/>
                    <a:pt x="109" y="115"/>
                    <a:pt x="109" y="115"/>
                  </a:cubicBezTo>
                  <a:cubicBezTo>
                    <a:pt x="108" y="116"/>
                    <a:pt x="108" y="116"/>
                    <a:pt x="108" y="116"/>
                  </a:cubicBezTo>
                  <a:cubicBezTo>
                    <a:pt x="108" y="116"/>
                    <a:pt x="108" y="116"/>
                    <a:pt x="108" y="116"/>
                  </a:cubicBezTo>
                  <a:cubicBezTo>
                    <a:pt x="108" y="117"/>
                    <a:pt x="108" y="117"/>
                    <a:pt x="108" y="117"/>
                  </a:cubicBezTo>
                  <a:cubicBezTo>
                    <a:pt x="109" y="117"/>
                    <a:pt x="109" y="117"/>
                    <a:pt x="109" y="117"/>
                  </a:cubicBezTo>
                  <a:cubicBezTo>
                    <a:pt x="110" y="117"/>
                    <a:pt x="110" y="117"/>
                    <a:pt x="110" y="117"/>
                  </a:cubicBezTo>
                  <a:cubicBezTo>
                    <a:pt x="111" y="117"/>
                    <a:pt x="111" y="117"/>
                    <a:pt x="111" y="117"/>
                  </a:cubicBezTo>
                  <a:cubicBezTo>
                    <a:pt x="112" y="117"/>
                    <a:pt x="112" y="117"/>
                    <a:pt x="112" y="117"/>
                  </a:cubicBezTo>
                  <a:cubicBezTo>
                    <a:pt x="113" y="117"/>
                    <a:pt x="113" y="117"/>
                    <a:pt x="113" y="117"/>
                  </a:cubicBezTo>
                  <a:cubicBezTo>
                    <a:pt x="114" y="115"/>
                    <a:pt x="114" y="115"/>
                    <a:pt x="114" y="115"/>
                  </a:cubicBezTo>
                  <a:cubicBezTo>
                    <a:pt x="115" y="114"/>
                    <a:pt x="115" y="114"/>
                    <a:pt x="115" y="114"/>
                  </a:cubicBezTo>
                  <a:cubicBezTo>
                    <a:pt x="116" y="114"/>
                    <a:pt x="116" y="114"/>
                    <a:pt x="116" y="114"/>
                  </a:cubicBezTo>
                  <a:cubicBezTo>
                    <a:pt x="116" y="114"/>
                    <a:pt x="116" y="114"/>
                    <a:pt x="116" y="114"/>
                  </a:cubicBezTo>
                  <a:cubicBezTo>
                    <a:pt x="117" y="114"/>
                    <a:pt x="117" y="114"/>
                    <a:pt x="117" y="114"/>
                  </a:cubicBezTo>
                  <a:cubicBezTo>
                    <a:pt x="118" y="115"/>
                    <a:pt x="118" y="115"/>
                    <a:pt x="118" y="115"/>
                  </a:cubicBezTo>
                  <a:cubicBezTo>
                    <a:pt x="118" y="115"/>
                    <a:pt x="118" y="115"/>
                    <a:pt x="118" y="115"/>
                  </a:cubicBezTo>
                  <a:cubicBezTo>
                    <a:pt x="120" y="116"/>
                    <a:pt x="120" y="116"/>
                    <a:pt x="120" y="116"/>
                  </a:cubicBezTo>
                  <a:cubicBezTo>
                    <a:pt x="120" y="116"/>
                    <a:pt x="120" y="116"/>
                    <a:pt x="120" y="116"/>
                  </a:cubicBezTo>
                  <a:cubicBezTo>
                    <a:pt x="120" y="117"/>
                    <a:pt x="120" y="117"/>
                    <a:pt x="120" y="117"/>
                  </a:cubicBezTo>
                  <a:cubicBezTo>
                    <a:pt x="121" y="118"/>
                    <a:pt x="121" y="118"/>
                    <a:pt x="121" y="118"/>
                  </a:cubicBezTo>
                  <a:cubicBezTo>
                    <a:pt x="121" y="119"/>
                    <a:pt x="121" y="119"/>
                    <a:pt x="121" y="119"/>
                  </a:cubicBezTo>
                  <a:cubicBezTo>
                    <a:pt x="122" y="121"/>
                    <a:pt x="122" y="121"/>
                    <a:pt x="122" y="121"/>
                  </a:cubicBezTo>
                  <a:cubicBezTo>
                    <a:pt x="126" y="123"/>
                    <a:pt x="126" y="123"/>
                    <a:pt x="126" y="123"/>
                  </a:cubicBezTo>
                  <a:cubicBezTo>
                    <a:pt x="126" y="124"/>
                    <a:pt x="126" y="124"/>
                    <a:pt x="126" y="124"/>
                  </a:cubicBezTo>
                  <a:cubicBezTo>
                    <a:pt x="127" y="124"/>
                    <a:pt x="127" y="124"/>
                    <a:pt x="127" y="124"/>
                  </a:cubicBezTo>
                  <a:cubicBezTo>
                    <a:pt x="128" y="125"/>
                    <a:pt x="128" y="125"/>
                    <a:pt x="128" y="125"/>
                  </a:cubicBezTo>
                  <a:cubicBezTo>
                    <a:pt x="129" y="125"/>
                    <a:pt x="129" y="125"/>
                    <a:pt x="129" y="125"/>
                  </a:cubicBezTo>
                  <a:cubicBezTo>
                    <a:pt x="130" y="126"/>
                    <a:pt x="130" y="126"/>
                    <a:pt x="130" y="126"/>
                  </a:cubicBezTo>
                  <a:cubicBezTo>
                    <a:pt x="130" y="127"/>
                    <a:pt x="130" y="127"/>
                    <a:pt x="130" y="127"/>
                  </a:cubicBezTo>
                  <a:cubicBezTo>
                    <a:pt x="131" y="127"/>
                    <a:pt x="131" y="127"/>
                    <a:pt x="131" y="127"/>
                  </a:cubicBezTo>
                  <a:cubicBezTo>
                    <a:pt x="131" y="127"/>
                    <a:pt x="131" y="127"/>
                    <a:pt x="131" y="127"/>
                  </a:cubicBezTo>
                  <a:cubicBezTo>
                    <a:pt x="131" y="127"/>
                    <a:pt x="131" y="127"/>
                    <a:pt x="131" y="127"/>
                  </a:cubicBezTo>
                  <a:cubicBezTo>
                    <a:pt x="133" y="128"/>
                    <a:pt x="133" y="128"/>
                    <a:pt x="133" y="128"/>
                  </a:cubicBezTo>
                  <a:cubicBezTo>
                    <a:pt x="133" y="128"/>
                    <a:pt x="133" y="128"/>
                    <a:pt x="133" y="128"/>
                  </a:cubicBezTo>
                  <a:cubicBezTo>
                    <a:pt x="133" y="129"/>
                    <a:pt x="133" y="129"/>
                    <a:pt x="133" y="129"/>
                  </a:cubicBezTo>
                  <a:cubicBezTo>
                    <a:pt x="134" y="129"/>
                    <a:pt x="134" y="129"/>
                    <a:pt x="134" y="129"/>
                  </a:cubicBezTo>
                  <a:cubicBezTo>
                    <a:pt x="134" y="129"/>
                    <a:pt x="134" y="129"/>
                    <a:pt x="134" y="129"/>
                  </a:cubicBezTo>
                  <a:cubicBezTo>
                    <a:pt x="134" y="128"/>
                    <a:pt x="134" y="128"/>
                    <a:pt x="134" y="128"/>
                  </a:cubicBezTo>
                  <a:cubicBezTo>
                    <a:pt x="134" y="128"/>
                    <a:pt x="134" y="128"/>
                    <a:pt x="134" y="128"/>
                  </a:cubicBezTo>
                  <a:cubicBezTo>
                    <a:pt x="133" y="127"/>
                    <a:pt x="133" y="127"/>
                    <a:pt x="133" y="127"/>
                  </a:cubicBezTo>
                  <a:cubicBezTo>
                    <a:pt x="133" y="127"/>
                    <a:pt x="133" y="127"/>
                    <a:pt x="133" y="127"/>
                  </a:cubicBezTo>
                  <a:cubicBezTo>
                    <a:pt x="135" y="127"/>
                    <a:pt x="135" y="127"/>
                    <a:pt x="135" y="127"/>
                  </a:cubicBezTo>
                  <a:cubicBezTo>
                    <a:pt x="135" y="128"/>
                    <a:pt x="135" y="128"/>
                    <a:pt x="135" y="128"/>
                  </a:cubicBezTo>
                  <a:cubicBezTo>
                    <a:pt x="135" y="128"/>
                    <a:pt x="135" y="128"/>
                    <a:pt x="135" y="128"/>
                  </a:cubicBezTo>
                  <a:cubicBezTo>
                    <a:pt x="136" y="127"/>
                    <a:pt x="136" y="127"/>
                    <a:pt x="136" y="127"/>
                  </a:cubicBezTo>
                  <a:cubicBezTo>
                    <a:pt x="136" y="127"/>
                    <a:pt x="136" y="127"/>
                    <a:pt x="136" y="127"/>
                  </a:cubicBezTo>
                  <a:cubicBezTo>
                    <a:pt x="137" y="128"/>
                    <a:pt x="137" y="128"/>
                    <a:pt x="137" y="128"/>
                  </a:cubicBezTo>
                  <a:cubicBezTo>
                    <a:pt x="137" y="129"/>
                    <a:pt x="137" y="129"/>
                    <a:pt x="137" y="129"/>
                  </a:cubicBezTo>
                  <a:cubicBezTo>
                    <a:pt x="138" y="129"/>
                    <a:pt x="138" y="129"/>
                    <a:pt x="138" y="129"/>
                  </a:cubicBezTo>
                  <a:cubicBezTo>
                    <a:pt x="138" y="130"/>
                    <a:pt x="138" y="130"/>
                    <a:pt x="138" y="130"/>
                  </a:cubicBezTo>
                  <a:cubicBezTo>
                    <a:pt x="139" y="131"/>
                    <a:pt x="139" y="131"/>
                    <a:pt x="139" y="131"/>
                  </a:cubicBezTo>
                  <a:cubicBezTo>
                    <a:pt x="139" y="132"/>
                    <a:pt x="139" y="132"/>
                    <a:pt x="139" y="132"/>
                  </a:cubicBezTo>
                  <a:cubicBezTo>
                    <a:pt x="139" y="133"/>
                    <a:pt x="139" y="133"/>
                    <a:pt x="139" y="133"/>
                  </a:cubicBezTo>
                  <a:cubicBezTo>
                    <a:pt x="139" y="133"/>
                    <a:pt x="139" y="133"/>
                    <a:pt x="139" y="133"/>
                  </a:cubicBezTo>
                  <a:cubicBezTo>
                    <a:pt x="139" y="134"/>
                    <a:pt x="139" y="134"/>
                    <a:pt x="139" y="134"/>
                  </a:cubicBezTo>
                  <a:cubicBezTo>
                    <a:pt x="138" y="135"/>
                    <a:pt x="138" y="135"/>
                    <a:pt x="138" y="135"/>
                  </a:cubicBezTo>
                  <a:cubicBezTo>
                    <a:pt x="136" y="134"/>
                    <a:pt x="136" y="134"/>
                    <a:pt x="136" y="134"/>
                  </a:cubicBezTo>
                  <a:cubicBezTo>
                    <a:pt x="135" y="134"/>
                    <a:pt x="135" y="134"/>
                    <a:pt x="135" y="134"/>
                  </a:cubicBezTo>
                  <a:cubicBezTo>
                    <a:pt x="135" y="135"/>
                    <a:pt x="135" y="135"/>
                    <a:pt x="135" y="135"/>
                  </a:cubicBezTo>
                  <a:cubicBezTo>
                    <a:pt x="135" y="135"/>
                    <a:pt x="135" y="135"/>
                    <a:pt x="135" y="135"/>
                  </a:cubicBezTo>
                  <a:cubicBezTo>
                    <a:pt x="134" y="135"/>
                    <a:pt x="134" y="135"/>
                    <a:pt x="134" y="135"/>
                  </a:cubicBezTo>
                  <a:cubicBezTo>
                    <a:pt x="133" y="135"/>
                    <a:pt x="133" y="135"/>
                    <a:pt x="133" y="135"/>
                  </a:cubicBezTo>
                  <a:cubicBezTo>
                    <a:pt x="133" y="135"/>
                    <a:pt x="133" y="135"/>
                    <a:pt x="133" y="135"/>
                  </a:cubicBezTo>
                  <a:cubicBezTo>
                    <a:pt x="132" y="136"/>
                    <a:pt x="132" y="136"/>
                    <a:pt x="132" y="136"/>
                  </a:cubicBezTo>
                  <a:cubicBezTo>
                    <a:pt x="132" y="136"/>
                    <a:pt x="132" y="136"/>
                    <a:pt x="132" y="136"/>
                  </a:cubicBezTo>
                  <a:cubicBezTo>
                    <a:pt x="131" y="136"/>
                    <a:pt x="131" y="136"/>
                    <a:pt x="131" y="136"/>
                  </a:cubicBezTo>
                  <a:cubicBezTo>
                    <a:pt x="130" y="137"/>
                    <a:pt x="130" y="137"/>
                    <a:pt x="130" y="137"/>
                  </a:cubicBezTo>
                  <a:cubicBezTo>
                    <a:pt x="131" y="137"/>
                    <a:pt x="131" y="137"/>
                    <a:pt x="131" y="137"/>
                  </a:cubicBezTo>
                  <a:cubicBezTo>
                    <a:pt x="132" y="137"/>
                    <a:pt x="132" y="137"/>
                    <a:pt x="132" y="137"/>
                  </a:cubicBezTo>
                  <a:cubicBezTo>
                    <a:pt x="132" y="138"/>
                    <a:pt x="132" y="138"/>
                    <a:pt x="132" y="138"/>
                  </a:cubicBezTo>
                  <a:cubicBezTo>
                    <a:pt x="133" y="139"/>
                    <a:pt x="133" y="139"/>
                    <a:pt x="133" y="139"/>
                  </a:cubicBezTo>
                  <a:cubicBezTo>
                    <a:pt x="133" y="138"/>
                    <a:pt x="133" y="138"/>
                    <a:pt x="133" y="138"/>
                  </a:cubicBezTo>
                  <a:cubicBezTo>
                    <a:pt x="134" y="139"/>
                    <a:pt x="134" y="139"/>
                    <a:pt x="134" y="139"/>
                  </a:cubicBezTo>
                  <a:cubicBezTo>
                    <a:pt x="134" y="140"/>
                    <a:pt x="134" y="140"/>
                    <a:pt x="134" y="140"/>
                  </a:cubicBezTo>
                  <a:cubicBezTo>
                    <a:pt x="135" y="140"/>
                    <a:pt x="135" y="140"/>
                    <a:pt x="135" y="140"/>
                  </a:cubicBezTo>
                  <a:cubicBezTo>
                    <a:pt x="137" y="141"/>
                    <a:pt x="137" y="141"/>
                    <a:pt x="137" y="141"/>
                  </a:cubicBezTo>
                  <a:cubicBezTo>
                    <a:pt x="138" y="141"/>
                    <a:pt x="138" y="141"/>
                    <a:pt x="138" y="141"/>
                  </a:cubicBezTo>
                  <a:cubicBezTo>
                    <a:pt x="140" y="142"/>
                    <a:pt x="140" y="142"/>
                    <a:pt x="140" y="142"/>
                  </a:cubicBezTo>
                  <a:cubicBezTo>
                    <a:pt x="141" y="142"/>
                    <a:pt x="141" y="142"/>
                    <a:pt x="141" y="142"/>
                  </a:cubicBezTo>
                  <a:cubicBezTo>
                    <a:pt x="141" y="141"/>
                    <a:pt x="141" y="141"/>
                    <a:pt x="141" y="141"/>
                  </a:cubicBezTo>
                  <a:cubicBezTo>
                    <a:pt x="142" y="141"/>
                    <a:pt x="142" y="141"/>
                    <a:pt x="142" y="141"/>
                  </a:cubicBezTo>
                  <a:cubicBezTo>
                    <a:pt x="143" y="141"/>
                    <a:pt x="143" y="141"/>
                    <a:pt x="143" y="141"/>
                  </a:cubicBezTo>
                  <a:cubicBezTo>
                    <a:pt x="142" y="142"/>
                    <a:pt x="142" y="142"/>
                    <a:pt x="142" y="142"/>
                  </a:cubicBezTo>
                  <a:cubicBezTo>
                    <a:pt x="144" y="141"/>
                    <a:pt x="144" y="141"/>
                    <a:pt x="144" y="141"/>
                  </a:cubicBezTo>
                  <a:cubicBezTo>
                    <a:pt x="144" y="142"/>
                    <a:pt x="144" y="142"/>
                    <a:pt x="144" y="142"/>
                  </a:cubicBezTo>
                  <a:cubicBezTo>
                    <a:pt x="145" y="142"/>
                    <a:pt x="145" y="142"/>
                    <a:pt x="145" y="142"/>
                  </a:cubicBezTo>
                  <a:cubicBezTo>
                    <a:pt x="145" y="141"/>
                    <a:pt x="145" y="141"/>
                    <a:pt x="145" y="141"/>
                  </a:cubicBezTo>
                  <a:cubicBezTo>
                    <a:pt x="146" y="141"/>
                    <a:pt x="146" y="141"/>
                    <a:pt x="146" y="141"/>
                  </a:cubicBezTo>
                  <a:cubicBezTo>
                    <a:pt x="146" y="141"/>
                    <a:pt x="146" y="141"/>
                    <a:pt x="146" y="141"/>
                  </a:cubicBezTo>
                  <a:cubicBezTo>
                    <a:pt x="146" y="142"/>
                    <a:pt x="146" y="142"/>
                    <a:pt x="146" y="142"/>
                  </a:cubicBezTo>
                  <a:cubicBezTo>
                    <a:pt x="148" y="141"/>
                    <a:pt x="148" y="141"/>
                    <a:pt x="148" y="141"/>
                  </a:cubicBezTo>
                  <a:cubicBezTo>
                    <a:pt x="150" y="140"/>
                    <a:pt x="150" y="140"/>
                    <a:pt x="150" y="140"/>
                  </a:cubicBezTo>
                  <a:cubicBezTo>
                    <a:pt x="151" y="140"/>
                    <a:pt x="151" y="140"/>
                    <a:pt x="151" y="140"/>
                  </a:cubicBezTo>
                  <a:cubicBezTo>
                    <a:pt x="151" y="141"/>
                    <a:pt x="151" y="141"/>
                    <a:pt x="151" y="141"/>
                  </a:cubicBezTo>
                  <a:cubicBezTo>
                    <a:pt x="151" y="141"/>
                    <a:pt x="151" y="141"/>
                    <a:pt x="151" y="141"/>
                  </a:cubicBezTo>
                  <a:cubicBezTo>
                    <a:pt x="151" y="141"/>
                    <a:pt x="151" y="141"/>
                    <a:pt x="151" y="141"/>
                  </a:cubicBezTo>
                  <a:cubicBezTo>
                    <a:pt x="151" y="141"/>
                    <a:pt x="151" y="141"/>
                    <a:pt x="151" y="141"/>
                  </a:cubicBezTo>
                  <a:cubicBezTo>
                    <a:pt x="151" y="142"/>
                    <a:pt x="151" y="142"/>
                    <a:pt x="151" y="142"/>
                  </a:cubicBezTo>
                  <a:cubicBezTo>
                    <a:pt x="151" y="143"/>
                    <a:pt x="151" y="143"/>
                    <a:pt x="151" y="143"/>
                  </a:cubicBezTo>
                  <a:cubicBezTo>
                    <a:pt x="151" y="143"/>
                    <a:pt x="151" y="143"/>
                    <a:pt x="151" y="143"/>
                  </a:cubicBezTo>
                  <a:cubicBezTo>
                    <a:pt x="151" y="143"/>
                    <a:pt x="151" y="143"/>
                    <a:pt x="151" y="143"/>
                  </a:cubicBezTo>
                  <a:cubicBezTo>
                    <a:pt x="152" y="143"/>
                    <a:pt x="152" y="143"/>
                    <a:pt x="152" y="143"/>
                  </a:cubicBezTo>
                  <a:cubicBezTo>
                    <a:pt x="152" y="143"/>
                    <a:pt x="152" y="143"/>
                    <a:pt x="152" y="143"/>
                  </a:cubicBezTo>
                  <a:cubicBezTo>
                    <a:pt x="152" y="144"/>
                    <a:pt x="152" y="144"/>
                    <a:pt x="152" y="144"/>
                  </a:cubicBezTo>
                  <a:cubicBezTo>
                    <a:pt x="152" y="145"/>
                    <a:pt x="152" y="145"/>
                    <a:pt x="152" y="145"/>
                  </a:cubicBezTo>
                  <a:cubicBezTo>
                    <a:pt x="152" y="146"/>
                    <a:pt x="152" y="146"/>
                    <a:pt x="152" y="146"/>
                  </a:cubicBezTo>
                  <a:cubicBezTo>
                    <a:pt x="152" y="146"/>
                    <a:pt x="152" y="146"/>
                    <a:pt x="152" y="146"/>
                  </a:cubicBezTo>
                  <a:cubicBezTo>
                    <a:pt x="153" y="146"/>
                    <a:pt x="153" y="146"/>
                    <a:pt x="153" y="146"/>
                  </a:cubicBezTo>
                  <a:cubicBezTo>
                    <a:pt x="153" y="145"/>
                    <a:pt x="153" y="145"/>
                    <a:pt x="153" y="145"/>
                  </a:cubicBezTo>
                  <a:cubicBezTo>
                    <a:pt x="153" y="144"/>
                    <a:pt x="153" y="144"/>
                    <a:pt x="153" y="144"/>
                  </a:cubicBezTo>
                  <a:cubicBezTo>
                    <a:pt x="154" y="144"/>
                    <a:pt x="154" y="144"/>
                    <a:pt x="154" y="144"/>
                  </a:cubicBezTo>
                  <a:cubicBezTo>
                    <a:pt x="153" y="145"/>
                    <a:pt x="153" y="145"/>
                    <a:pt x="153" y="145"/>
                  </a:cubicBezTo>
                  <a:cubicBezTo>
                    <a:pt x="153" y="147"/>
                    <a:pt x="153" y="147"/>
                    <a:pt x="153" y="147"/>
                  </a:cubicBezTo>
                  <a:cubicBezTo>
                    <a:pt x="152" y="148"/>
                    <a:pt x="152" y="148"/>
                    <a:pt x="152" y="148"/>
                  </a:cubicBezTo>
                  <a:cubicBezTo>
                    <a:pt x="152" y="149"/>
                    <a:pt x="152" y="149"/>
                    <a:pt x="152" y="149"/>
                  </a:cubicBezTo>
                  <a:cubicBezTo>
                    <a:pt x="153" y="150"/>
                    <a:pt x="153" y="150"/>
                    <a:pt x="153" y="150"/>
                  </a:cubicBezTo>
                  <a:cubicBezTo>
                    <a:pt x="153" y="151"/>
                    <a:pt x="153" y="151"/>
                    <a:pt x="153" y="151"/>
                  </a:cubicBezTo>
                  <a:cubicBezTo>
                    <a:pt x="152" y="152"/>
                    <a:pt x="152" y="152"/>
                    <a:pt x="152" y="152"/>
                  </a:cubicBezTo>
                  <a:cubicBezTo>
                    <a:pt x="153" y="153"/>
                    <a:pt x="153" y="153"/>
                    <a:pt x="153" y="153"/>
                  </a:cubicBezTo>
                  <a:cubicBezTo>
                    <a:pt x="153" y="153"/>
                    <a:pt x="153" y="153"/>
                    <a:pt x="153" y="153"/>
                  </a:cubicBezTo>
                  <a:cubicBezTo>
                    <a:pt x="153" y="154"/>
                    <a:pt x="153" y="154"/>
                    <a:pt x="153" y="154"/>
                  </a:cubicBezTo>
                  <a:cubicBezTo>
                    <a:pt x="153" y="154"/>
                    <a:pt x="153" y="154"/>
                    <a:pt x="153" y="154"/>
                  </a:cubicBezTo>
                  <a:cubicBezTo>
                    <a:pt x="154" y="156"/>
                    <a:pt x="154" y="156"/>
                    <a:pt x="154" y="156"/>
                  </a:cubicBezTo>
                  <a:cubicBezTo>
                    <a:pt x="154" y="158"/>
                    <a:pt x="154" y="158"/>
                    <a:pt x="154" y="158"/>
                  </a:cubicBezTo>
                  <a:cubicBezTo>
                    <a:pt x="154" y="156"/>
                    <a:pt x="154" y="156"/>
                    <a:pt x="154" y="156"/>
                  </a:cubicBezTo>
                  <a:cubicBezTo>
                    <a:pt x="154" y="154"/>
                    <a:pt x="154" y="154"/>
                    <a:pt x="154" y="154"/>
                  </a:cubicBezTo>
                  <a:cubicBezTo>
                    <a:pt x="154" y="152"/>
                    <a:pt x="154" y="152"/>
                    <a:pt x="154" y="152"/>
                  </a:cubicBezTo>
                  <a:cubicBezTo>
                    <a:pt x="155" y="150"/>
                    <a:pt x="155" y="150"/>
                    <a:pt x="155" y="150"/>
                  </a:cubicBezTo>
                  <a:cubicBezTo>
                    <a:pt x="155" y="150"/>
                    <a:pt x="155" y="150"/>
                    <a:pt x="155" y="150"/>
                  </a:cubicBezTo>
                  <a:cubicBezTo>
                    <a:pt x="155" y="151"/>
                    <a:pt x="155" y="151"/>
                    <a:pt x="155" y="151"/>
                  </a:cubicBezTo>
                  <a:cubicBezTo>
                    <a:pt x="155" y="151"/>
                    <a:pt x="155" y="151"/>
                    <a:pt x="155" y="151"/>
                  </a:cubicBezTo>
                  <a:cubicBezTo>
                    <a:pt x="155" y="152"/>
                    <a:pt x="155" y="152"/>
                    <a:pt x="155" y="152"/>
                  </a:cubicBezTo>
                  <a:cubicBezTo>
                    <a:pt x="155" y="152"/>
                    <a:pt x="155" y="152"/>
                    <a:pt x="155" y="152"/>
                  </a:cubicBezTo>
                  <a:cubicBezTo>
                    <a:pt x="156" y="152"/>
                    <a:pt x="156" y="152"/>
                    <a:pt x="156" y="152"/>
                  </a:cubicBezTo>
                  <a:cubicBezTo>
                    <a:pt x="156" y="152"/>
                    <a:pt x="156" y="152"/>
                    <a:pt x="156" y="152"/>
                  </a:cubicBezTo>
                  <a:cubicBezTo>
                    <a:pt x="157" y="151"/>
                    <a:pt x="157" y="151"/>
                    <a:pt x="157" y="151"/>
                  </a:cubicBezTo>
                  <a:cubicBezTo>
                    <a:pt x="157" y="151"/>
                    <a:pt x="157" y="151"/>
                    <a:pt x="157" y="151"/>
                  </a:cubicBezTo>
                  <a:cubicBezTo>
                    <a:pt x="156" y="150"/>
                    <a:pt x="156" y="150"/>
                    <a:pt x="156" y="150"/>
                  </a:cubicBezTo>
                  <a:cubicBezTo>
                    <a:pt x="156" y="149"/>
                    <a:pt x="156" y="149"/>
                    <a:pt x="156" y="149"/>
                  </a:cubicBezTo>
                  <a:cubicBezTo>
                    <a:pt x="157" y="149"/>
                    <a:pt x="157" y="149"/>
                    <a:pt x="157" y="149"/>
                  </a:cubicBezTo>
                  <a:cubicBezTo>
                    <a:pt x="157" y="149"/>
                    <a:pt x="157" y="149"/>
                    <a:pt x="157" y="149"/>
                  </a:cubicBezTo>
                  <a:cubicBezTo>
                    <a:pt x="156" y="148"/>
                    <a:pt x="156" y="148"/>
                    <a:pt x="156" y="148"/>
                  </a:cubicBezTo>
                  <a:cubicBezTo>
                    <a:pt x="156" y="148"/>
                    <a:pt x="156" y="148"/>
                    <a:pt x="156" y="148"/>
                  </a:cubicBezTo>
                  <a:cubicBezTo>
                    <a:pt x="157" y="146"/>
                    <a:pt x="157" y="146"/>
                    <a:pt x="157" y="146"/>
                  </a:cubicBezTo>
                  <a:cubicBezTo>
                    <a:pt x="157" y="144"/>
                    <a:pt x="157" y="144"/>
                    <a:pt x="157" y="144"/>
                  </a:cubicBezTo>
                  <a:cubicBezTo>
                    <a:pt x="157" y="144"/>
                    <a:pt x="157" y="144"/>
                    <a:pt x="157" y="144"/>
                  </a:cubicBezTo>
                  <a:cubicBezTo>
                    <a:pt x="157" y="143"/>
                    <a:pt x="157" y="143"/>
                    <a:pt x="157" y="143"/>
                  </a:cubicBezTo>
                  <a:cubicBezTo>
                    <a:pt x="158" y="143"/>
                    <a:pt x="158" y="143"/>
                    <a:pt x="158" y="143"/>
                  </a:cubicBezTo>
                  <a:cubicBezTo>
                    <a:pt x="159" y="142"/>
                    <a:pt x="159" y="142"/>
                    <a:pt x="159" y="142"/>
                  </a:cubicBezTo>
                  <a:cubicBezTo>
                    <a:pt x="159" y="142"/>
                    <a:pt x="159" y="142"/>
                    <a:pt x="159" y="142"/>
                  </a:cubicBezTo>
                  <a:cubicBezTo>
                    <a:pt x="160" y="142"/>
                    <a:pt x="160" y="142"/>
                    <a:pt x="160" y="142"/>
                  </a:cubicBezTo>
                  <a:cubicBezTo>
                    <a:pt x="160" y="142"/>
                    <a:pt x="160" y="142"/>
                    <a:pt x="160" y="142"/>
                  </a:cubicBezTo>
                  <a:cubicBezTo>
                    <a:pt x="161" y="142"/>
                    <a:pt x="161" y="142"/>
                    <a:pt x="161" y="142"/>
                  </a:cubicBezTo>
                  <a:cubicBezTo>
                    <a:pt x="161" y="142"/>
                    <a:pt x="161" y="142"/>
                    <a:pt x="161" y="142"/>
                  </a:cubicBezTo>
                  <a:cubicBezTo>
                    <a:pt x="162" y="141"/>
                    <a:pt x="162" y="141"/>
                    <a:pt x="162" y="141"/>
                  </a:cubicBezTo>
                  <a:cubicBezTo>
                    <a:pt x="162" y="141"/>
                    <a:pt x="162" y="141"/>
                    <a:pt x="162" y="141"/>
                  </a:cubicBezTo>
                  <a:cubicBezTo>
                    <a:pt x="162" y="142"/>
                    <a:pt x="162" y="142"/>
                    <a:pt x="162" y="142"/>
                  </a:cubicBezTo>
                  <a:cubicBezTo>
                    <a:pt x="163" y="141"/>
                    <a:pt x="163" y="141"/>
                    <a:pt x="163" y="141"/>
                  </a:cubicBezTo>
                  <a:cubicBezTo>
                    <a:pt x="164" y="141"/>
                    <a:pt x="164" y="141"/>
                    <a:pt x="164" y="141"/>
                  </a:cubicBezTo>
                  <a:cubicBezTo>
                    <a:pt x="164" y="140"/>
                    <a:pt x="164" y="140"/>
                    <a:pt x="164" y="140"/>
                  </a:cubicBezTo>
                  <a:cubicBezTo>
                    <a:pt x="164" y="140"/>
                    <a:pt x="164" y="140"/>
                    <a:pt x="164" y="140"/>
                  </a:cubicBezTo>
                  <a:cubicBezTo>
                    <a:pt x="165" y="141"/>
                    <a:pt x="165" y="141"/>
                    <a:pt x="165" y="141"/>
                  </a:cubicBezTo>
                  <a:cubicBezTo>
                    <a:pt x="165" y="141"/>
                    <a:pt x="165" y="141"/>
                    <a:pt x="165" y="141"/>
                  </a:cubicBezTo>
                  <a:cubicBezTo>
                    <a:pt x="165" y="142"/>
                    <a:pt x="165" y="142"/>
                    <a:pt x="165" y="142"/>
                  </a:cubicBezTo>
                  <a:cubicBezTo>
                    <a:pt x="165" y="141"/>
                    <a:pt x="165" y="141"/>
                    <a:pt x="165" y="141"/>
                  </a:cubicBezTo>
                  <a:cubicBezTo>
                    <a:pt x="165" y="140"/>
                    <a:pt x="165" y="140"/>
                    <a:pt x="165" y="140"/>
                  </a:cubicBezTo>
                  <a:cubicBezTo>
                    <a:pt x="166" y="139"/>
                    <a:pt x="166" y="139"/>
                    <a:pt x="166" y="139"/>
                  </a:cubicBezTo>
                  <a:cubicBezTo>
                    <a:pt x="166" y="139"/>
                    <a:pt x="166" y="139"/>
                    <a:pt x="166" y="139"/>
                  </a:cubicBezTo>
                  <a:cubicBezTo>
                    <a:pt x="167" y="139"/>
                    <a:pt x="167" y="139"/>
                    <a:pt x="167" y="139"/>
                  </a:cubicBezTo>
                  <a:cubicBezTo>
                    <a:pt x="168" y="139"/>
                    <a:pt x="168" y="139"/>
                    <a:pt x="168" y="139"/>
                  </a:cubicBezTo>
                  <a:cubicBezTo>
                    <a:pt x="168" y="139"/>
                    <a:pt x="168" y="139"/>
                    <a:pt x="168" y="139"/>
                  </a:cubicBezTo>
                  <a:cubicBezTo>
                    <a:pt x="169" y="139"/>
                    <a:pt x="169" y="139"/>
                    <a:pt x="169" y="139"/>
                  </a:cubicBezTo>
                  <a:cubicBezTo>
                    <a:pt x="170" y="138"/>
                    <a:pt x="170" y="138"/>
                    <a:pt x="170" y="138"/>
                  </a:cubicBezTo>
                  <a:cubicBezTo>
                    <a:pt x="169" y="138"/>
                    <a:pt x="169" y="138"/>
                    <a:pt x="169" y="138"/>
                  </a:cubicBezTo>
                  <a:cubicBezTo>
                    <a:pt x="170" y="137"/>
                    <a:pt x="170" y="137"/>
                    <a:pt x="170" y="137"/>
                  </a:cubicBezTo>
                  <a:cubicBezTo>
                    <a:pt x="169" y="137"/>
                    <a:pt x="169" y="137"/>
                    <a:pt x="169" y="137"/>
                  </a:cubicBezTo>
                  <a:cubicBezTo>
                    <a:pt x="169" y="137"/>
                    <a:pt x="169" y="137"/>
                    <a:pt x="169" y="137"/>
                  </a:cubicBezTo>
                  <a:cubicBezTo>
                    <a:pt x="168" y="137"/>
                    <a:pt x="168" y="137"/>
                    <a:pt x="168" y="137"/>
                  </a:cubicBezTo>
                  <a:cubicBezTo>
                    <a:pt x="166" y="138"/>
                    <a:pt x="166" y="138"/>
                    <a:pt x="166" y="138"/>
                  </a:cubicBezTo>
                  <a:cubicBezTo>
                    <a:pt x="166" y="138"/>
                    <a:pt x="166" y="138"/>
                    <a:pt x="166" y="138"/>
                  </a:cubicBezTo>
                  <a:cubicBezTo>
                    <a:pt x="166" y="138"/>
                    <a:pt x="166" y="138"/>
                    <a:pt x="166" y="138"/>
                  </a:cubicBezTo>
                  <a:cubicBezTo>
                    <a:pt x="165" y="138"/>
                    <a:pt x="165" y="138"/>
                    <a:pt x="165" y="138"/>
                  </a:cubicBezTo>
                  <a:cubicBezTo>
                    <a:pt x="165" y="139"/>
                    <a:pt x="165" y="139"/>
                    <a:pt x="165" y="139"/>
                  </a:cubicBezTo>
                  <a:cubicBezTo>
                    <a:pt x="165" y="139"/>
                    <a:pt x="165" y="139"/>
                    <a:pt x="165" y="139"/>
                  </a:cubicBezTo>
                  <a:cubicBezTo>
                    <a:pt x="164" y="138"/>
                    <a:pt x="164" y="138"/>
                    <a:pt x="164" y="138"/>
                  </a:cubicBezTo>
                  <a:cubicBezTo>
                    <a:pt x="164" y="138"/>
                    <a:pt x="164" y="138"/>
                    <a:pt x="164" y="138"/>
                  </a:cubicBezTo>
                  <a:cubicBezTo>
                    <a:pt x="164" y="138"/>
                    <a:pt x="164" y="138"/>
                    <a:pt x="164" y="138"/>
                  </a:cubicBezTo>
                  <a:cubicBezTo>
                    <a:pt x="163" y="139"/>
                    <a:pt x="163" y="139"/>
                    <a:pt x="163" y="139"/>
                  </a:cubicBezTo>
                  <a:cubicBezTo>
                    <a:pt x="163" y="139"/>
                    <a:pt x="163" y="139"/>
                    <a:pt x="163" y="139"/>
                  </a:cubicBezTo>
                  <a:cubicBezTo>
                    <a:pt x="162" y="138"/>
                    <a:pt x="162" y="138"/>
                    <a:pt x="162" y="138"/>
                  </a:cubicBezTo>
                  <a:cubicBezTo>
                    <a:pt x="161" y="138"/>
                    <a:pt x="161" y="138"/>
                    <a:pt x="161" y="138"/>
                  </a:cubicBezTo>
                  <a:cubicBezTo>
                    <a:pt x="161" y="138"/>
                    <a:pt x="161" y="138"/>
                    <a:pt x="161" y="138"/>
                  </a:cubicBezTo>
                  <a:cubicBezTo>
                    <a:pt x="161" y="138"/>
                    <a:pt x="161" y="138"/>
                    <a:pt x="161" y="138"/>
                  </a:cubicBezTo>
                  <a:cubicBezTo>
                    <a:pt x="161" y="139"/>
                    <a:pt x="161" y="139"/>
                    <a:pt x="161" y="139"/>
                  </a:cubicBezTo>
                  <a:cubicBezTo>
                    <a:pt x="161" y="139"/>
                    <a:pt x="161" y="139"/>
                    <a:pt x="161" y="139"/>
                  </a:cubicBezTo>
                  <a:cubicBezTo>
                    <a:pt x="161" y="140"/>
                    <a:pt x="161" y="140"/>
                    <a:pt x="161" y="140"/>
                  </a:cubicBezTo>
                  <a:cubicBezTo>
                    <a:pt x="160" y="140"/>
                    <a:pt x="160" y="140"/>
                    <a:pt x="160" y="140"/>
                  </a:cubicBezTo>
                  <a:cubicBezTo>
                    <a:pt x="160" y="140"/>
                    <a:pt x="160" y="140"/>
                    <a:pt x="160" y="140"/>
                  </a:cubicBezTo>
                  <a:cubicBezTo>
                    <a:pt x="159" y="139"/>
                    <a:pt x="159" y="139"/>
                    <a:pt x="159" y="139"/>
                  </a:cubicBezTo>
                  <a:cubicBezTo>
                    <a:pt x="159" y="139"/>
                    <a:pt x="159" y="139"/>
                    <a:pt x="159" y="139"/>
                  </a:cubicBezTo>
                  <a:cubicBezTo>
                    <a:pt x="159" y="139"/>
                    <a:pt x="159" y="139"/>
                    <a:pt x="159" y="139"/>
                  </a:cubicBezTo>
                  <a:cubicBezTo>
                    <a:pt x="159" y="138"/>
                    <a:pt x="159" y="138"/>
                    <a:pt x="159" y="138"/>
                  </a:cubicBezTo>
                  <a:cubicBezTo>
                    <a:pt x="159" y="138"/>
                    <a:pt x="159" y="138"/>
                    <a:pt x="159" y="138"/>
                  </a:cubicBezTo>
                  <a:cubicBezTo>
                    <a:pt x="159" y="138"/>
                    <a:pt x="159" y="138"/>
                    <a:pt x="159" y="138"/>
                  </a:cubicBezTo>
                  <a:cubicBezTo>
                    <a:pt x="158" y="138"/>
                    <a:pt x="158" y="138"/>
                    <a:pt x="158" y="138"/>
                  </a:cubicBezTo>
                  <a:cubicBezTo>
                    <a:pt x="158" y="137"/>
                    <a:pt x="158" y="137"/>
                    <a:pt x="158" y="137"/>
                  </a:cubicBezTo>
                  <a:cubicBezTo>
                    <a:pt x="159" y="137"/>
                    <a:pt x="159" y="137"/>
                    <a:pt x="159" y="137"/>
                  </a:cubicBezTo>
                  <a:cubicBezTo>
                    <a:pt x="160" y="135"/>
                    <a:pt x="160" y="135"/>
                    <a:pt x="160" y="135"/>
                  </a:cubicBezTo>
                  <a:cubicBezTo>
                    <a:pt x="161" y="135"/>
                    <a:pt x="161" y="135"/>
                    <a:pt x="161" y="135"/>
                  </a:cubicBezTo>
                  <a:cubicBezTo>
                    <a:pt x="162" y="136"/>
                    <a:pt x="162" y="136"/>
                    <a:pt x="162" y="136"/>
                  </a:cubicBezTo>
                  <a:cubicBezTo>
                    <a:pt x="165" y="135"/>
                    <a:pt x="165" y="135"/>
                    <a:pt x="165" y="135"/>
                  </a:cubicBezTo>
                  <a:cubicBezTo>
                    <a:pt x="167" y="135"/>
                    <a:pt x="167" y="135"/>
                    <a:pt x="167" y="135"/>
                  </a:cubicBezTo>
                  <a:cubicBezTo>
                    <a:pt x="168" y="135"/>
                    <a:pt x="168" y="135"/>
                    <a:pt x="168" y="135"/>
                  </a:cubicBezTo>
                  <a:cubicBezTo>
                    <a:pt x="169" y="135"/>
                    <a:pt x="169" y="135"/>
                    <a:pt x="169" y="135"/>
                  </a:cubicBezTo>
                  <a:cubicBezTo>
                    <a:pt x="170" y="135"/>
                    <a:pt x="170" y="135"/>
                    <a:pt x="170" y="135"/>
                  </a:cubicBezTo>
                  <a:cubicBezTo>
                    <a:pt x="170" y="136"/>
                    <a:pt x="170" y="136"/>
                    <a:pt x="170" y="136"/>
                  </a:cubicBezTo>
                  <a:cubicBezTo>
                    <a:pt x="170" y="136"/>
                    <a:pt x="170" y="136"/>
                    <a:pt x="170" y="136"/>
                  </a:cubicBezTo>
                  <a:cubicBezTo>
                    <a:pt x="171" y="136"/>
                    <a:pt x="171" y="136"/>
                    <a:pt x="171" y="136"/>
                  </a:cubicBezTo>
                  <a:cubicBezTo>
                    <a:pt x="171" y="138"/>
                    <a:pt x="171" y="138"/>
                    <a:pt x="171" y="138"/>
                  </a:cubicBezTo>
                  <a:cubicBezTo>
                    <a:pt x="170" y="138"/>
                    <a:pt x="170" y="138"/>
                    <a:pt x="170" y="138"/>
                  </a:cubicBezTo>
                  <a:cubicBezTo>
                    <a:pt x="171" y="139"/>
                    <a:pt x="171" y="139"/>
                    <a:pt x="171" y="139"/>
                  </a:cubicBezTo>
                  <a:cubicBezTo>
                    <a:pt x="171" y="139"/>
                    <a:pt x="171" y="139"/>
                    <a:pt x="171" y="139"/>
                  </a:cubicBezTo>
                  <a:cubicBezTo>
                    <a:pt x="170" y="139"/>
                    <a:pt x="170" y="139"/>
                    <a:pt x="170" y="139"/>
                  </a:cubicBezTo>
                  <a:cubicBezTo>
                    <a:pt x="170" y="140"/>
                    <a:pt x="170" y="140"/>
                    <a:pt x="170" y="140"/>
                  </a:cubicBezTo>
                  <a:cubicBezTo>
                    <a:pt x="170" y="140"/>
                    <a:pt x="170" y="140"/>
                    <a:pt x="170" y="140"/>
                  </a:cubicBezTo>
                  <a:cubicBezTo>
                    <a:pt x="171" y="141"/>
                    <a:pt x="171" y="141"/>
                    <a:pt x="171" y="141"/>
                  </a:cubicBezTo>
                  <a:cubicBezTo>
                    <a:pt x="171" y="141"/>
                    <a:pt x="171" y="141"/>
                    <a:pt x="171" y="141"/>
                  </a:cubicBezTo>
                  <a:cubicBezTo>
                    <a:pt x="172" y="142"/>
                    <a:pt x="172" y="142"/>
                    <a:pt x="172" y="142"/>
                  </a:cubicBezTo>
                  <a:cubicBezTo>
                    <a:pt x="172" y="142"/>
                    <a:pt x="172" y="142"/>
                    <a:pt x="172" y="142"/>
                  </a:cubicBezTo>
                  <a:cubicBezTo>
                    <a:pt x="171" y="143"/>
                    <a:pt x="171" y="143"/>
                    <a:pt x="171" y="143"/>
                  </a:cubicBezTo>
                  <a:cubicBezTo>
                    <a:pt x="171" y="143"/>
                    <a:pt x="171" y="143"/>
                    <a:pt x="171" y="143"/>
                  </a:cubicBezTo>
                  <a:cubicBezTo>
                    <a:pt x="171" y="144"/>
                    <a:pt x="171" y="144"/>
                    <a:pt x="171" y="144"/>
                  </a:cubicBezTo>
                  <a:cubicBezTo>
                    <a:pt x="172" y="144"/>
                    <a:pt x="172" y="144"/>
                    <a:pt x="172" y="144"/>
                  </a:cubicBezTo>
                  <a:cubicBezTo>
                    <a:pt x="172" y="144"/>
                    <a:pt x="172" y="144"/>
                    <a:pt x="172" y="144"/>
                  </a:cubicBezTo>
                  <a:cubicBezTo>
                    <a:pt x="172" y="144"/>
                    <a:pt x="172" y="144"/>
                    <a:pt x="172" y="144"/>
                  </a:cubicBezTo>
                  <a:cubicBezTo>
                    <a:pt x="173" y="144"/>
                    <a:pt x="173" y="144"/>
                    <a:pt x="173" y="144"/>
                  </a:cubicBezTo>
                  <a:cubicBezTo>
                    <a:pt x="173" y="145"/>
                    <a:pt x="173" y="145"/>
                    <a:pt x="173" y="145"/>
                  </a:cubicBezTo>
                  <a:cubicBezTo>
                    <a:pt x="174" y="145"/>
                    <a:pt x="174" y="145"/>
                    <a:pt x="174" y="145"/>
                  </a:cubicBezTo>
                  <a:cubicBezTo>
                    <a:pt x="175" y="144"/>
                    <a:pt x="175" y="144"/>
                    <a:pt x="175" y="144"/>
                  </a:cubicBezTo>
                  <a:cubicBezTo>
                    <a:pt x="175" y="145"/>
                    <a:pt x="175" y="145"/>
                    <a:pt x="175" y="145"/>
                  </a:cubicBezTo>
                  <a:cubicBezTo>
                    <a:pt x="175" y="145"/>
                    <a:pt x="175" y="145"/>
                    <a:pt x="175" y="145"/>
                  </a:cubicBezTo>
                  <a:cubicBezTo>
                    <a:pt x="176" y="145"/>
                    <a:pt x="176" y="145"/>
                    <a:pt x="176" y="145"/>
                  </a:cubicBezTo>
                  <a:cubicBezTo>
                    <a:pt x="176" y="145"/>
                    <a:pt x="176" y="145"/>
                    <a:pt x="176" y="145"/>
                  </a:cubicBezTo>
                  <a:cubicBezTo>
                    <a:pt x="176" y="146"/>
                    <a:pt x="176" y="146"/>
                    <a:pt x="176" y="146"/>
                  </a:cubicBezTo>
                  <a:cubicBezTo>
                    <a:pt x="176" y="146"/>
                    <a:pt x="176" y="146"/>
                    <a:pt x="176" y="146"/>
                  </a:cubicBezTo>
                  <a:cubicBezTo>
                    <a:pt x="176" y="147"/>
                    <a:pt x="176" y="147"/>
                    <a:pt x="176" y="147"/>
                  </a:cubicBezTo>
                  <a:cubicBezTo>
                    <a:pt x="177" y="147"/>
                    <a:pt x="177" y="147"/>
                    <a:pt x="177" y="147"/>
                  </a:cubicBezTo>
                  <a:cubicBezTo>
                    <a:pt x="177" y="147"/>
                    <a:pt x="177" y="147"/>
                    <a:pt x="177" y="147"/>
                  </a:cubicBezTo>
                  <a:cubicBezTo>
                    <a:pt x="178" y="148"/>
                    <a:pt x="178" y="148"/>
                    <a:pt x="178" y="148"/>
                  </a:cubicBezTo>
                  <a:cubicBezTo>
                    <a:pt x="178" y="149"/>
                    <a:pt x="178" y="149"/>
                    <a:pt x="178" y="149"/>
                  </a:cubicBezTo>
                  <a:cubicBezTo>
                    <a:pt x="179" y="148"/>
                    <a:pt x="179" y="148"/>
                    <a:pt x="179" y="148"/>
                  </a:cubicBezTo>
                  <a:cubicBezTo>
                    <a:pt x="179" y="148"/>
                    <a:pt x="179" y="148"/>
                    <a:pt x="179" y="148"/>
                  </a:cubicBezTo>
                  <a:cubicBezTo>
                    <a:pt x="179" y="149"/>
                    <a:pt x="179" y="149"/>
                    <a:pt x="179" y="149"/>
                  </a:cubicBezTo>
                  <a:cubicBezTo>
                    <a:pt x="180" y="149"/>
                    <a:pt x="180" y="149"/>
                    <a:pt x="180" y="149"/>
                  </a:cubicBezTo>
                  <a:cubicBezTo>
                    <a:pt x="181" y="150"/>
                    <a:pt x="181" y="150"/>
                    <a:pt x="181" y="150"/>
                  </a:cubicBezTo>
                  <a:cubicBezTo>
                    <a:pt x="182" y="149"/>
                    <a:pt x="182" y="149"/>
                    <a:pt x="182" y="149"/>
                  </a:cubicBezTo>
                  <a:cubicBezTo>
                    <a:pt x="183" y="150"/>
                    <a:pt x="183" y="150"/>
                    <a:pt x="183" y="150"/>
                  </a:cubicBezTo>
                  <a:cubicBezTo>
                    <a:pt x="183" y="149"/>
                    <a:pt x="183" y="149"/>
                    <a:pt x="183" y="149"/>
                  </a:cubicBezTo>
                  <a:cubicBezTo>
                    <a:pt x="185" y="148"/>
                    <a:pt x="185" y="148"/>
                    <a:pt x="185" y="148"/>
                  </a:cubicBezTo>
                  <a:cubicBezTo>
                    <a:pt x="185" y="148"/>
                    <a:pt x="185" y="148"/>
                    <a:pt x="185" y="148"/>
                  </a:cubicBezTo>
                  <a:cubicBezTo>
                    <a:pt x="185" y="149"/>
                    <a:pt x="185" y="149"/>
                    <a:pt x="185" y="149"/>
                  </a:cubicBezTo>
                  <a:cubicBezTo>
                    <a:pt x="187" y="149"/>
                    <a:pt x="187" y="149"/>
                    <a:pt x="187" y="149"/>
                  </a:cubicBezTo>
                  <a:cubicBezTo>
                    <a:pt x="188" y="150"/>
                    <a:pt x="188" y="150"/>
                    <a:pt x="188" y="150"/>
                  </a:cubicBezTo>
                  <a:cubicBezTo>
                    <a:pt x="189" y="150"/>
                    <a:pt x="189" y="150"/>
                    <a:pt x="189" y="150"/>
                  </a:cubicBezTo>
                  <a:cubicBezTo>
                    <a:pt x="190" y="150"/>
                    <a:pt x="190" y="150"/>
                    <a:pt x="190" y="150"/>
                  </a:cubicBezTo>
                  <a:cubicBezTo>
                    <a:pt x="190" y="150"/>
                    <a:pt x="190" y="150"/>
                    <a:pt x="190" y="150"/>
                  </a:cubicBezTo>
                  <a:cubicBezTo>
                    <a:pt x="192" y="150"/>
                    <a:pt x="192" y="150"/>
                    <a:pt x="192" y="150"/>
                  </a:cubicBezTo>
                  <a:cubicBezTo>
                    <a:pt x="192" y="151"/>
                    <a:pt x="192" y="151"/>
                    <a:pt x="192" y="151"/>
                  </a:cubicBezTo>
                  <a:cubicBezTo>
                    <a:pt x="193" y="150"/>
                    <a:pt x="193" y="150"/>
                    <a:pt x="193" y="150"/>
                  </a:cubicBezTo>
                  <a:cubicBezTo>
                    <a:pt x="193" y="149"/>
                    <a:pt x="193" y="149"/>
                    <a:pt x="193" y="149"/>
                  </a:cubicBezTo>
                  <a:cubicBezTo>
                    <a:pt x="192" y="149"/>
                    <a:pt x="192" y="149"/>
                    <a:pt x="192" y="149"/>
                  </a:cubicBezTo>
                  <a:cubicBezTo>
                    <a:pt x="192" y="148"/>
                    <a:pt x="192" y="148"/>
                    <a:pt x="192" y="148"/>
                  </a:cubicBezTo>
                  <a:cubicBezTo>
                    <a:pt x="192" y="147"/>
                    <a:pt x="192" y="147"/>
                    <a:pt x="192" y="147"/>
                  </a:cubicBezTo>
                  <a:cubicBezTo>
                    <a:pt x="192" y="147"/>
                    <a:pt x="192" y="147"/>
                    <a:pt x="192" y="147"/>
                  </a:cubicBezTo>
                  <a:cubicBezTo>
                    <a:pt x="193" y="149"/>
                    <a:pt x="193" y="149"/>
                    <a:pt x="193" y="149"/>
                  </a:cubicBezTo>
                  <a:cubicBezTo>
                    <a:pt x="193" y="150"/>
                    <a:pt x="193" y="150"/>
                    <a:pt x="193" y="150"/>
                  </a:cubicBezTo>
                  <a:cubicBezTo>
                    <a:pt x="194" y="151"/>
                    <a:pt x="194" y="151"/>
                    <a:pt x="194" y="151"/>
                  </a:cubicBezTo>
                  <a:cubicBezTo>
                    <a:pt x="195" y="151"/>
                    <a:pt x="195" y="151"/>
                    <a:pt x="195" y="151"/>
                  </a:cubicBezTo>
                  <a:cubicBezTo>
                    <a:pt x="195" y="152"/>
                    <a:pt x="195" y="152"/>
                    <a:pt x="195" y="152"/>
                  </a:cubicBezTo>
                  <a:cubicBezTo>
                    <a:pt x="195" y="151"/>
                    <a:pt x="195" y="151"/>
                    <a:pt x="195" y="151"/>
                  </a:cubicBezTo>
                  <a:cubicBezTo>
                    <a:pt x="195" y="150"/>
                    <a:pt x="195" y="150"/>
                    <a:pt x="195" y="150"/>
                  </a:cubicBezTo>
                  <a:cubicBezTo>
                    <a:pt x="194" y="150"/>
                    <a:pt x="194" y="150"/>
                    <a:pt x="194" y="150"/>
                  </a:cubicBezTo>
                  <a:cubicBezTo>
                    <a:pt x="193" y="149"/>
                    <a:pt x="193" y="149"/>
                    <a:pt x="193" y="149"/>
                  </a:cubicBezTo>
                  <a:cubicBezTo>
                    <a:pt x="193" y="147"/>
                    <a:pt x="193" y="147"/>
                    <a:pt x="193" y="147"/>
                  </a:cubicBezTo>
                  <a:cubicBezTo>
                    <a:pt x="193" y="146"/>
                    <a:pt x="193" y="146"/>
                    <a:pt x="193" y="146"/>
                  </a:cubicBezTo>
                  <a:cubicBezTo>
                    <a:pt x="194" y="147"/>
                    <a:pt x="194" y="147"/>
                    <a:pt x="194" y="147"/>
                  </a:cubicBezTo>
                  <a:cubicBezTo>
                    <a:pt x="194" y="147"/>
                    <a:pt x="194" y="147"/>
                    <a:pt x="194" y="147"/>
                  </a:cubicBezTo>
                  <a:cubicBezTo>
                    <a:pt x="194" y="147"/>
                    <a:pt x="194" y="147"/>
                    <a:pt x="194" y="147"/>
                  </a:cubicBezTo>
                  <a:cubicBezTo>
                    <a:pt x="194" y="147"/>
                    <a:pt x="194" y="147"/>
                    <a:pt x="194" y="147"/>
                  </a:cubicBezTo>
                  <a:cubicBezTo>
                    <a:pt x="194" y="146"/>
                    <a:pt x="194" y="146"/>
                    <a:pt x="194" y="146"/>
                  </a:cubicBezTo>
                  <a:cubicBezTo>
                    <a:pt x="194" y="146"/>
                    <a:pt x="194" y="146"/>
                    <a:pt x="194" y="146"/>
                  </a:cubicBezTo>
                  <a:cubicBezTo>
                    <a:pt x="194" y="145"/>
                    <a:pt x="194" y="145"/>
                    <a:pt x="194" y="145"/>
                  </a:cubicBezTo>
                  <a:cubicBezTo>
                    <a:pt x="194" y="145"/>
                    <a:pt x="194" y="145"/>
                    <a:pt x="194" y="145"/>
                  </a:cubicBezTo>
                  <a:cubicBezTo>
                    <a:pt x="194" y="144"/>
                    <a:pt x="194" y="144"/>
                    <a:pt x="194" y="144"/>
                  </a:cubicBezTo>
                  <a:cubicBezTo>
                    <a:pt x="195" y="144"/>
                    <a:pt x="195" y="144"/>
                    <a:pt x="195" y="144"/>
                  </a:cubicBezTo>
                  <a:cubicBezTo>
                    <a:pt x="195" y="145"/>
                    <a:pt x="195" y="145"/>
                    <a:pt x="195" y="145"/>
                  </a:cubicBezTo>
                  <a:cubicBezTo>
                    <a:pt x="195" y="146"/>
                    <a:pt x="195" y="146"/>
                    <a:pt x="195" y="146"/>
                  </a:cubicBezTo>
                  <a:cubicBezTo>
                    <a:pt x="196" y="146"/>
                    <a:pt x="196" y="146"/>
                    <a:pt x="196" y="146"/>
                  </a:cubicBezTo>
                  <a:cubicBezTo>
                    <a:pt x="196" y="145"/>
                    <a:pt x="196" y="145"/>
                    <a:pt x="196" y="145"/>
                  </a:cubicBezTo>
                  <a:cubicBezTo>
                    <a:pt x="197" y="145"/>
                    <a:pt x="197" y="145"/>
                    <a:pt x="197" y="145"/>
                  </a:cubicBezTo>
                  <a:cubicBezTo>
                    <a:pt x="197" y="144"/>
                    <a:pt x="197" y="144"/>
                    <a:pt x="197" y="144"/>
                  </a:cubicBezTo>
                  <a:cubicBezTo>
                    <a:pt x="198" y="144"/>
                    <a:pt x="198" y="144"/>
                    <a:pt x="198" y="144"/>
                  </a:cubicBezTo>
                  <a:cubicBezTo>
                    <a:pt x="198" y="145"/>
                    <a:pt x="198" y="145"/>
                    <a:pt x="198" y="145"/>
                  </a:cubicBezTo>
                  <a:cubicBezTo>
                    <a:pt x="198" y="145"/>
                    <a:pt x="198" y="145"/>
                    <a:pt x="198" y="145"/>
                  </a:cubicBezTo>
                  <a:cubicBezTo>
                    <a:pt x="198" y="146"/>
                    <a:pt x="198" y="146"/>
                    <a:pt x="198" y="146"/>
                  </a:cubicBezTo>
                  <a:cubicBezTo>
                    <a:pt x="198" y="145"/>
                    <a:pt x="198" y="145"/>
                    <a:pt x="198" y="145"/>
                  </a:cubicBezTo>
                  <a:cubicBezTo>
                    <a:pt x="199" y="145"/>
                    <a:pt x="199" y="145"/>
                    <a:pt x="199" y="145"/>
                  </a:cubicBezTo>
                  <a:cubicBezTo>
                    <a:pt x="199" y="146"/>
                    <a:pt x="199" y="146"/>
                    <a:pt x="199" y="146"/>
                  </a:cubicBezTo>
                  <a:cubicBezTo>
                    <a:pt x="199" y="147"/>
                    <a:pt x="199" y="147"/>
                    <a:pt x="199" y="147"/>
                  </a:cubicBezTo>
                  <a:cubicBezTo>
                    <a:pt x="199" y="147"/>
                    <a:pt x="199" y="147"/>
                    <a:pt x="199" y="147"/>
                  </a:cubicBezTo>
                  <a:cubicBezTo>
                    <a:pt x="199" y="148"/>
                    <a:pt x="199" y="148"/>
                    <a:pt x="199" y="148"/>
                  </a:cubicBezTo>
                  <a:cubicBezTo>
                    <a:pt x="200" y="147"/>
                    <a:pt x="200" y="147"/>
                    <a:pt x="200" y="147"/>
                  </a:cubicBezTo>
                  <a:cubicBezTo>
                    <a:pt x="201" y="148"/>
                    <a:pt x="201" y="148"/>
                    <a:pt x="201" y="148"/>
                  </a:cubicBezTo>
                  <a:cubicBezTo>
                    <a:pt x="200" y="148"/>
                    <a:pt x="200" y="148"/>
                    <a:pt x="200" y="148"/>
                  </a:cubicBezTo>
                  <a:cubicBezTo>
                    <a:pt x="199" y="149"/>
                    <a:pt x="199" y="149"/>
                    <a:pt x="199" y="149"/>
                  </a:cubicBezTo>
                  <a:cubicBezTo>
                    <a:pt x="199" y="149"/>
                    <a:pt x="199" y="149"/>
                    <a:pt x="199" y="149"/>
                  </a:cubicBezTo>
                  <a:cubicBezTo>
                    <a:pt x="200" y="149"/>
                    <a:pt x="200" y="149"/>
                    <a:pt x="200" y="149"/>
                  </a:cubicBezTo>
                  <a:cubicBezTo>
                    <a:pt x="201" y="149"/>
                    <a:pt x="201" y="149"/>
                    <a:pt x="201" y="149"/>
                  </a:cubicBezTo>
                  <a:cubicBezTo>
                    <a:pt x="201" y="148"/>
                    <a:pt x="201" y="148"/>
                    <a:pt x="201" y="148"/>
                  </a:cubicBezTo>
                  <a:cubicBezTo>
                    <a:pt x="203" y="148"/>
                    <a:pt x="203" y="148"/>
                    <a:pt x="203" y="148"/>
                  </a:cubicBezTo>
                  <a:cubicBezTo>
                    <a:pt x="203" y="148"/>
                    <a:pt x="203" y="148"/>
                    <a:pt x="203" y="148"/>
                  </a:cubicBezTo>
                  <a:cubicBezTo>
                    <a:pt x="203" y="148"/>
                    <a:pt x="203" y="148"/>
                    <a:pt x="203" y="148"/>
                  </a:cubicBezTo>
                  <a:cubicBezTo>
                    <a:pt x="203" y="148"/>
                    <a:pt x="203" y="148"/>
                    <a:pt x="203" y="148"/>
                  </a:cubicBezTo>
                  <a:cubicBezTo>
                    <a:pt x="202" y="149"/>
                    <a:pt x="202" y="149"/>
                    <a:pt x="202" y="149"/>
                  </a:cubicBezTo>
                  <a:cubicBezTo>
                    <a:pt x="202" y="150"/>
                    <a:pt x="202" y="150"/>
                    <a:pt x="202" y="150"/>
                  </a:cubicBezTo>
                  <a:cubicBezTo>
                    <a:pt x="201" y="150"/>
                    <a:pt x="201" y="150"/>
                    <a:pt x="201" y="150"/>
                  </a:cubicBezTo>
                  <a:cubicBezTo>
                    <a:pt x="201" y="151"/>
                    <a:pt x="201" y="151"/>
                    <a:pt x="201" y="151"/>
                  </a:cubicBezTo>
                  <a:cubicBezTo>
                    <a:pt x="199" y="152"/>
                    <a:pt x="199" y="152"/>
                    <a:pt x="199" y="152"/>
                  </a:cubicBezTo>
                  <a:cubicBezTo>
                    <a:pt x="199" y="152"/>
                    <a:pt x="199" y="152"/>
                    <a:pt x="199" y="152"/>
                  </a:cubicBezTo>
                  <a:cubicBezTo>
                    <a:pt x="199" y="153"/>
                    <a:pt x="199" y="153"/>
                    <a:pt x="199" y="153"/>
                  </a:cubicBezTo>
                  <a:cubicBezTo>
                    <a:pt x="199" y="152"/>
                    <a:pt x="199" y="152"/>
                    <a:pt x="199" y="152"/>
                  </a:cubicBezTo>
                  <a:cubicBezTo>
                    <a:pt x="198" y="153"/>
                    <a:pt x="198" y="153"/>
                    <a:pt x="198" y="153"/>
                  </a:cubicBezTo>
                  <a:cubicBezTo>
                    <a:pt x="198" y="154"/>
                    <a:pt x="198" y="154"/>
                    <a:pt x="198" y="154"/>
                  </a:cubicBezTo>
                  <a:cubicBezTo>
                    <a:pt x="198" y="155"/>
                    <a:pt x="198" y="155"/>
                    <a:pt x="198" y="155"/>
                  </a:cubicBezTo>
                  <a:cubicBezTo>
                    <a:pt x="199" y="154"/>
                    <a:pt x="199" y="154"/>
                    <a:pt x="199" y="154"/>
                  </a:cubicBezTo>
                  <a:cubicBezTo>
                    <a:pt x="199" y="154"/>
                    <a:pt x="199" y="154"/>
                    <a:pt x="199" y="154"/>
                  </a:cubicBezTo>
                  <a:cubicBezTo>
                    <a:pt x="199" y="155"/>
                    <a:pt x="199" y="155"/>
                    <a:pt x="199" y="155"/>
                  </a:cubicBezTo>
                  <a:cubicBezTo>
                    <a:pt x="198" y="156"/>
                    <a:pt x="198" y="156"/>
                    <a:pt x="198" y="156"/>
                  </a:cubicBezTo>
                  <a:cubicBezTo>
                    <a:pt x="198" y="156"/>
                    <a:pt x="198" y="156"/>
                    <a:pt x="198" y="156"/>
                  </a:cubicBezTo>
                  <a:cubicBezTo>
                    <a:pt x="199" y="156"/>
                    <a:pt x="199" y="156"/>
                    <a:pt x="199" y="156"/>
                  </a:cubicBezTo>
                  <a:cubicBezTo>
                    <a:pt x="200" y="155"/>
                    <a:pt x="200" y="155"/>
                    <a:pt x="200" y="155"/>
                  </a:cubicBezTo>
                  <a:cubicBezTo>
                    <a:pt x="201" y="155"/>
                    <a:pt x="201" y="155"/>
                    <a:pt x="201" y="155"/>
                  </a:cubicBezTo>
                  <a:cubicBezTo>
                    <a:pt x="200" y="156"/>
                    <a:pt x="200" y="156"/>
                    <a:pt x="200" y="156"/>
                  </a:cubicBezTo>
                  <a:cubicBezTo>
                    <a:pt x="200" y="157"/>
                    <a:pt x="200" y="157"/>
                    <a:pt x="200" y="157"/>
                  </a:cubicBezTo>
                  <a:cubicBezTo>
                    <a:pt x="200" y="157"/>
                    <a:pt x="200" y="157"/>
                    <a:pt x="200" y="157"/>
                  </a:cubicBezTo>
                  <a:cubicBezTo>
                    <a:pt x="201" y="156"/>
                    <a:pt x="201" y="156"/>
                    <a:pt x="201" y="156"/>
                  </a:cubicBezTo>
                  <a:cubicBezTo>
                    <a:pt x="200" y="157"/>
                    <a:pt x="200" y="157"/>
                    <a:pt x="200" y="157"/>
                  </a:cubicBezTo>
                  <a:cubicBezTo>
                    <a:pt x="200" y="158"/>
                    <a:pt x="200" y="158"/>
                    <a:pt x="200" y="158"/>
                  </a:cubicBezTo>
                  <a:cubicBezTo>
                    <a:pt x="200" y="159"/>
                    <a:pt x="200" y="159"/>
                    <a:pt x="200" y="159"/>
                  </a:cubicBezTo>
                  <a:cubicBezTo>
                    <a:pt x="199" y="158"/>
                    <a:pt x="199" y="158"/>
                    <a:pt x="199" y="158"/>
                  </a:cubicBezTo>
                  <a:cubicBezTo>
                    <a:pt x="198" y="157"/>
                    <a:pt x="198" y="157"/>
                    <a:pt x="198" y="157"/>
                  </a:cubicBezTo>
                  <a:cubicBezTo>
                    <a:pt x="197" y="158"/>
                    <a:pt x="197" y="158"/>
                    <a:pt x="197" y="158"/>
                  </a:cubicBezTo>
                  <a:cubicBezTo>
                    <a:pt x="197" y="157"/>
                    <a:pt x="197" y="157"/>
                    <a:pt x="197" y="157"/>
                  </a:cubicBezTo>
                  <a:cubicBezTo>
                    <a:pt x="197" y="157"/>
                    <a:pt x="197" y="157"/>
                    <a:pt x="197" y="157"/>
                  </a:cubicBezTo>
                  <a:cubicBezTo>
                    <a:pt x="196" y="158"/>
                    <a:pt x="196" y="158"/>
                    <a:pt x="196" y="158"/>
                  </a:cubicBezTo>
                  <a:cubicBezTo>
                    <a:pt x="197" y="159"/>
                    <a:pt x="197" y="159"/>
                    <a:pt x="197" y="159"/>
                  </a:cubicBezTo>
                  <a:cubicBezTo>
                    <a:pt x="197" y="160"/>
                    <a:pt x="197" y="160"/>
                    <a:pt x="197" y="160"/>
                  </a:cubicBezTo>
                  <a:cubicBezTo>
                    <a:pt x="197" y="162"/>
                    <a:pt x="197" y="162"/>
                    <a:pt x="197" y="162"/>
                  </a:cubicBezTo>
                  <a:cubicBezTo>
                    <a:pt x="198" y="160"/>
                    <a:pt x="198" y="160"/>
                    <a:pt x="198" y="160"/>
                  </a:cubicBezTo>
                  <a:cubicBezTo>
                    <a:pt x="197" y="159"/>
                    <a:pt x="197" y="159"/>
                    <a:pt x="197" y="159"/>
                  </a:cubicBezTo>
                  <a:cubicBezTo>
                    <a:pt x="198" y="158"/>
                    <a:pt x="198" y="158"/>
                    <a:pt x="198" y="158"/>
                  </a:cubicBezTo>
                  <a:cubicBezTo>
                    <a:pt x="198" y="159"/>
                    <a:pt x="198" y="159"/>
                    <a:pt x="198" y="159"/>
                  </a:cubicBezTo>
                  <a:cubicBezTo>
                    <a:pt x="199" y="159"/>
                    <a:pt x="199" y="159"/>
                    <a:pt x="199" y="159"/>
                  </a:cubicBezTo>
                  <a:cubicBezTo>
                    <a:pt x="200" y="159"/>
                    <a:pt x="200" y="159"/>
                    <a:pt x="200" y="159"/>
                  </a:cubicBezTo>
                  <a:cubicBezTo>
                    <a:pt x="201" y="159"/>
                    <a:pt x="201" y="159"/>
                    <a:pt x="201" y="159"/>
                  </a:cubicBezTo>
                  <a:cubicBezTo>
                    <a:pt x="201" y="158"/>
                    <a:pt x="201" y="158"/>
                    <a:pt x="201" y="158"/>
                  </a:cubicBezTo>
                  <a:cubicBezTo>
                    <a:pt x="202" y="158"/>
                    <a:pt x="202" y="158"/>
                    <a:pt x="202" y="158"/>
                  </a:cubicBezTo>
                  <a:cubicBezTo>
                    <a:pt x="203" y="157"/>
                    <a:pt x="203" y="157"/>
                    <a:pt x="203" y="157"/>
                  </a:cubicBezTo>
                  <a:cubicBezTo>
                    <a:pt x="204" y="157"/>
                    <a:pt x="204" y="157"/>
                    <a:pt x="204" y="157"/>
                  </a:cubicBezTo>
                  <a:cubicBezTo>
                    <a:pt x="204" y="156"/>
                    <a:pt x="204" y="156"/>
                    <a:pt x="204" y="156"/>
                  </a:cubicBezTo>
                  <a:cubicBezTo>
                    <a:pt x="203" y="157"/>
                    <a:pt x="203" y="157"/>
                    <a:pt x="203" y="157"/>
                  </a:cubicBezTo>
                  <a:cubicBezTo>
                    <a:pt x="203" y="156"/>
                    <a:pt x="203" y="156"/>
                    <a:pt x="203" y="156"/>
                  </a:cubicBezTo>
                  <a:cubicBezTo>
                    <a:pt x="202" y="157"/>
                    <a:pt x="202" y="157"/>
                    <a:pt x="202" y="157"/>
                  </a:cubicBezTo>
                  <a:cubicBezTo>
                    <a:pt x="202" y="157"/>
                    <a:pt x="202" y="157"/>
                    <a:pt x="202" y="157"/>
                  </a:cubicBezTo>
                  <a:cubicBezTo>
                    <a:pt x="201" y="157"/>
                    <a:pt x="201" y="157"/>
                    <a:pt x="201" y="157"/>
                  </a:cubicBezTo>
                  <a:cubicBezTo>
                    <a:pt x="202" y="156"/>
                    <a:pt x="202" y="156"/>
                    <a:pt x="202" y="156"/>
                  </a:cubicBezTo>
                  <a:cubicBezTo>
                    <a:pt x="202" y="156"/>
                    <a:pt x="202" y="156"/>
                    <a:pt x="202" y="156"/>
                  </a:cubicBezTo>
                  <a:cubicBezTo>
                    <a:pt x="202" y="155"/>
                    <a:pt x="202" y="155"/>
                    <a:pt x="202" y="155"/>
                  </a:cubicBezTo>
                  <a:cubicBezTo>
                    <a:pt x="202" y="155"/>
                    <a:pt x="202" y="155"/>
                    <a:pt x="202" y="155"/>
                  </a:cubicBezTo>
                  <a:cubicBezTo>
                    <a:pt x="203" y="154"/>
                    <a:pt x="203" y="154"/>
                    <a:pt x="203" y="154"/>
                  </a:cubicBezTo>
                  <a:cubicBezTo>
                    <a:pt x="202" y="153"/>
                    <a:pt x="202" y="153"/>
                    <a:pt x="202" y="153"/>
                  </a:cubicBezTo>
                  <a:cubicBezTo>
                    <a:pt x="202" y="153"/>
                    <a:pt x="202" y="153"/>
                    <a:pt x="202" y="153"/>
                  </a:cubicBezTo>
                  <a:cubicBezTo>
                    <a:pt x="202" y="152"/>
                    <a:pt x="202" y="152"/>
                    <a:pt x="202" y="152"/>
                  </a:cubicBezTo>
                  <a:cubicBezTo>
                    <a:pt x="203" y="151"/>
                    <a:pt x="203" y="151"/>
                    <a:pt x="203" y="151"/>
                  </a:cubicBezTo>
                  <a:cubicBezTo>
                    <a:pt x="203" y="150"/>
                    <a:pt x="203" y="150"/>
                    <a:pt x="203" y="150"/>
                  </a:cubicBezTo>
                  <a:cubicBezTo>
                    <a:pt x="204" y="150"/>
                    <a:pt x="204" y="150"/>
                    <a:pt x="204" y="150"/>
                  </a:cubicBezTo>
                  <a:cubicBezTo>
                    <a:pt x="205" y="150"/>
                    <a:pt x="205" y="150"/>
                    <a:pt x="205" y="150"/>
                  </a:cubicBezTo>
                  <a:cubicBezTo>
                    <a:pt x="204" y="150"/>
                    <a:pt x="204" y="150"/>
                    <a:pt x="204" y="150"/>
                  </a:cubicBezTo>
                  <a:cubicBezTo>
                    <a:pt x="205" y="150"/>
                    <a:pt x="205" y="150"/>
                    <a:pt x="205" y="150"/>
                  </a:cubicBezTo>
                  <a:cubicBezTo>
                    <a:pt x="205" y="150"/>
                    <a:pt x="205" y="150"/>
                    <a:pt x="205" y="150"/>
                  </a:cubicBezTo>
                  <a:cubicBezTo>
                    <a:pt x="206" y="150"/>
                    <a:pt x="206" y="150"/>
                    <a:pt x="206" y="150"/>
                  </a:cubicBezTo>
                  <a:cubicBezTo>
                    <a:pt x="206" y="150"/>
                    <a:pt x="206" y="150"/>
                    <a:pt x="206" y="150"/>
                  </a:cubicBezTo>
                  <a:cubicBezTo>
                    <a:pt x="206" y="150"/>
                    <a:pt x="206" y="150"/>
                    <a:pt x="206" y="150"/>
                  </a:cubicBezTo>
                  <a:cubicBezTo>
                    <a:pt x="207" y="150"/>
                    <a:pt x="207" y="150"/>
                    <a:pt x="207" y="150"/>
                  </a:cubicBezTo>
                  <a:cubicBezTo>
                    <a:pt x="207" y="150"/>
                    <a:pt x="207" y="150"/>
                    <a:pt x="207" y="150"/>
                  </a:cubicBezTo>
                  <a:cubicBezTo>
                    <a:pt x="209" y="149"/>
                    <a:pt x="209" y="149"/>
                    <a:pt x="209" y="149"/>
                  </a:cubicBezTo>
                  <a:cubicBezTo>
                    <a:pt x="210" y="148"/>
                    <a:pt x="210" y="148"/>
                    <a:pt x="210" y="148"/>
                  </a:cubicBezTo>
                  <a:cubicBezTo>
                    <a:pt x="210" y="148"/>
                    <a:pt x="210" y="148"/>
                    <a:pt x="210" y="148"/>
                  </a:cubicBezTo>
                  <a:cubicBezTo>
                    <a:pt x="210" y="148"/>
                    <a:pt x="210" y="148"/>
                    <a:pt x="210" y="148"/>
                  </a:cubicBezTo>
                  <a:cubicBezTo>
                    <a:pt x="211" y="147"/>
                    <a:pt x="211" y="147"/>
                    <a:pt x="211" y="147"/>
                  </a:cubicBezTo>
                  <a:cubicBezTo>
                    <a:pt x="212" y="147"/>
                    <a:pt x="212" y="147"/>
                    <a:pt x="212" y="147"/>
                  </a:cubicBezTo>
                  <a:cubicBezTo>
                    <a:pt x="213" y="146"/>
                    <a:pt x="213" y="146"/>
                    <a:pt x="213" y="146"/>
                  </a:cubicBezTo>
                  <a:cubicBezTo>
                    <a:pt x="213" y="146"/>
                    <a:pt x="213" y="146"/>
                    <a:pt x="213" y="146"/>
                  </a:cubicBezTo>
                  <a:cubicBezTo>
                    <a:pt x="213" y="144"/>
                    <a:pt x="213" y="144"/>
                    <a:pt x="213" y="144"/>
                  </a:cubicBezTo>
                  <a:cubicBezTo>
                    <a:pt x="214" y="144"/>
                    <a:pt x="214" y="144"/>
                    <a:pt x="214" y="144"/>
                  </a:cubicBezTo>
                  <a:cubicBezTo>
                    <a:pt x="214" y="143"/>
                    <a:pt x="214" y="143"/>
                    <a:pt x="214" y="143"/>
                  </a:cubicBezTo>
                  <a:cubicBezTo>
                    <a:pt x="214" y="142"/>
                    <a:pt x="214" y="142"/>
                    <a:pt x="214" y="142"/>
                  </a:cubicBezTo>
                  <a:cubicBezTo>
                    <a:pt x="213" y="143"/>
                    <a:pt x="213" y="143"/>
                    <a:pt x="213" y="143"/>
                  </a:cubicBezTo>
                  <a:cubicBezTo>
                    <a:pt x="212" y="143"/>
                    <a:pt x="212" y="143"/>
                    <a:pt x="212" y="143"/>
                  </a:cubicBezTo>
                  <a:cubicBezTo>
                    <a:pt x="213" y="143"/>
                    <a:pt x="213" y="143"/>
                    <a:pt x="213" y="143"/>
                  </a:cubicBezTo>
                  <a:cubicBezTo>
                    <a:pt x="212" y="144"/>
                    <a:pt x="212" y="144"/>
                    <a:pt x="212" y="144"/>
                  </a:cubicBezTo>
                  <a:cubicBezTo>
                    <a:pt x="211" y="144"/>
                    <a:pt x="211" y="144"/>
                    <a:pt x="211" y="144"/>
                  </a:cubicBezTo>
                  <a:cubicBezTo>
                    <a:pt x="211" y="144"/>
                    <a:pt x="211" y="144"/>
                    <a:pt x="211" y="144"/>
                  </a:cubicBezTo>
                  <a:cubicBezTo>
                    <a:pt x="210" y="144"/>
                    <a:pt x="210" y="144"/>
                    <a:pt x="210" y="144"/>
                  </a:cubicBezTo>
                  <a:cubicBezTo>
                    <a:pt x="210" y="143"/>
                    <a:pt x="210" y="143"/>
                    <a:pt x="210" y="143"/>
                  </a:cubicBezTo>
                  <a:cubicBezTo>
                    <a:pt x="211" y="142"/>
                    <a:pt x="211" y="142"/>
                    <a:pt x="211" y="142"/>
                  </a:cubicBezTo>
                  <a:cubicBezTo>
                    <a:pt x="211" y="142"/>
                    <a:pt x="211" y="142"/>
                    <a:pt x="211" y="142"/>
                  </a:cubicBezTo>
                  <a:cubicBezTo>
                    <a:pt x="212" y="142"/>
                    <a:pt x="212" y="142"/>
                    <a:pt x="212" y="142"/>
                  </a:cubicBezTo>
                  <a:cubicBezTo>
                    <a:pt x="213" y="141"/>
                    <a:pt x="213" y="141"/>
                    <a:pt x="213" y="141"/>
                  </a:cubicBezTo>
                  <a:cubicBezTo>
                    <a:pt x="213" y="141"/>
                    <a:pt x="213" y="141"/>
                    <a:pt x="213" y="141"/>
                  </a:cubicBezTo>
                  <a:cubicBezTo>
                    <a:pt x="213" y="140"/>
                    <a:pt x="213" y="140"/>
                    <a:pt x="213" y="140"/>
                  </a:cubicBezTo>
                  <a:cubicBezTo>
                    <a:pt x="213" y="140"/>
                    <a:pt x="213" y="140"/>
                    <a:pt x="213" y="140"/>
                  </a:cubicBezTo>
                  <a:cubicBezTo>
                    <a:pt x="214" y="139"/>
                    <a:pt x="214" y="139"/>
                    <a:pt x="214" y="139"/>
                  </a:cubicBezTo>
                  <a:cubicBezTo>
                    <a:pt x="215" y="140"/>
                    <a:pt x="215" y="140"/>
                    <a:pt x="215" y="140"/>
                  </a:cubicBezTo>
                  <a:cubicBezTo>
                    <a:pt x="215" y="140"/>
                    <a:pt x="215" y="140"/>
                    <a:pt x="215" y="140"/>
                  </a:cubicBezTo>
                  <a:cubicBezTo>
                    <a:pt x="214" y="141"/>
                    <a:pt x="214" y="141"/>
                    <a:pt x="214" y="141"/>
                  </a:cubicBezTo>
                  <a:cubicBezTo>
                    <a:pt x="215" y="141"/>
                    <a:pt x="215" y="141"/>
                    <a:pt x="215" y="141"/>
                  </a:cubicBezTo>
                  <a:cubicBezTo>
                    <a:pt x="216" y="141"/>
                    <a:pt x="216" y="141"/>
                    <a:pt x="216" y="141"/>
                  </a:cubicBezTo>
                  <a:cubicBezTo>
                    <a:pt x="216" y="139"/>
                    <a:pt x="216" y="139"/>
                    <a:pt x="216" y="139"/>
                  </a:cubicBezTo>
                  <a:cubicBezTo>
                    <a:pt x="216" y="139"/>
                    <a:pt x="216" y="139"/>
                    <a:pt x="216" y="139"/>
                  </a:cubicBezTo>
                  <a:cubicBezTo>
                    <a:pt x="215" y="138"/>
                    <a:pt x="215" y="138"/>
                    <a:pt x="215" y="138"/>
                  </a:cubicBezTo>
                  <a:cubicBezTo>
                    <a:pt x="215" y="138"/>
                    <a:pt x="215" y="138"/>
                    <a:pt x="215" y="138"/>
                  </a:cubicBezTo>
                  <a:cubicBezTo>
                    <a:pt x="214" y="138"/>
                    <a:pt x="214" y="138"/>
                    <a:pt x="214" y="138"/>
                  </a:cubicBezTo>
                  <a:cubicBezTo>
                    <a:pt x="213" y="138"/>
                    <a:pt x="213" y="138"/>
                    <a:pt x="213" y="138"/>
                  </a:cubicBezTo>
                  <a:cubicBezTo>
                    <a:pt x="212" y="137"/>
                    <a:pt x="212" y="137"/>
                    <a:pt x="212" y="137"/>
                  </a:cubicBezTo>
                  <a:cubicBezTo>
                    <a:pt x="213" y="136"/>
                    <a:pt x="213" y="136"/>
                    <a:pt x="213" y="136"/>
                  </a:cubicBezTo>
                  <a:cubicBezTo>
                    <a:pt x="212" y="137"/>
                    <a:pt x="212" y="137"/>
                    <a:pt x="212" y="137"/>
                  </a:cubicBezTo>
                  <a:cubicBezTo>
                    <a:pt x="212" y="137"/>
                    <a:pt x="212" y="137"/>
                    <a:pt x="212" y="137"/>
                  </a:cubicBezTo>
                  <a:cubicBezTo>
                    <a:pt x="211" y="136"/>
                    <a:pt x="211" y="136"/>
                    <a:pt x="211" y="136"/>
                  </a:cubicBezTo>
                  <a:cubicBezTo>
                    <a:pt x="210" y="135"/>
                    <a:pt x="210" y="135"/>
                    <a:pt x="210" y="135"/>
                  </a:cubicBezTo>
                  <a:cubicBezTo>
                    <a:pt x="210" y="134"/>
                    <a:pt x="210" y="134"/>
                    <a:pt x="210" y="134"/>
                  </a:cubicBezTo>
                  <a:cubicBezTo>
                    <a:pt x="210" y="134"/>
                    <a:pt x="210" y="134"/>
                    <a:pt x="210" y="134"/>
                  </a:cubicBezTo>
                  <a:cubicBezTo>
                    <a:pt x="209" y="134"/>
                    <a:pt x="209" y="134"/>
                    <a:pt x="209" y="134"/>
                  </a:cubicBezTo>
                  <a:cubicBezTo>
                    <a:pt x="209" y="134"/>
                    <a:pt x="209" y="134"/>
                    <a:pt x="209" y="134"/>
                  </a:cubicBezTo>
                  <a:cubicBezTo>
                    <a:pt x="209" y="133"/>
                    <a:pt x="209" y="133"/>
                    <a:pt x="209" y="133"/>
                  </a:cubicBezTo>
                  <a:cubicBezTo>
                    <a:pt x="209" y="133"/>
                    <a:pt x="209" y="133"/>
                    <a:pt x="209" y="133"/>
                  </a:cubicBezTo>
                  <a:cubicBezTo>
                    <a:pt x="209" y="132"/>
                    <a:pt x="209" y="132"/>
                    <a:pt x="209" y="132"/>
                  </a:cubicBezTo>
                  <a:cubicBezTo>
                    <a:pt x="209" y="131"/>
                    <a:pt x="209" y="131"/>
                    <a:pt x="209" y="131"/>
                  </a:cubicBezTo>
                  <a:cubicBezTo>
                    <a:pt x="209" y="129"/>
                    <a:pt x="209" y="129"/>
                    <a:pt x="209" y="129"/>
                  </a:cubicBezTo>
                  <a:cubicBezTo>
                    <a:pt x="209" y="129"/>
                    <a:pt x="209" y="129"/>
                    <a:pt x="209" y="129"/>
                  </a:cubicBezTo>
                  <a:cubicBezTo>
                    <a:pt x="211" y="128"/>
                    <a:pt x="211" y="128"/>
                    <a:pt x="211" y="128"/>
                  </a:cubicBezTo>
                  <a:cubicBezTo>
                    <a:pt x="212" y="127"/>
                    <a:pt x="212" y="127"/>
                    <a:pt x="212" y="127"/>
                  </a:cubicBezTo>
                  <a:cubicBezTo>
                    <a:pt x="212" y="127"/>
                    <a:pt x="212" y="127"/>
                    <a:pt x="212" y="127"/>
                  </a:cubicBezTo>
                  <a:cubicBezTo>
                    <a:pt x="212" y="127"/>
                    <a:pt x="212" y="127"/>
                    <a:pt x="212" y="127"/>
                  </a:cubicBezTo>
                  <a:cubicBezTo>
                    <a:pt x="213" y="127"/>
                    <a:pt x="213" y="127"/>
                    <a:pt x="213" y="127"/>
                  </a:cubicBezTo>
                  <a:cubicBezTo>
                    <a:pt x="213" y="126"/>
                    <a:pt x="213" y="126"/>
                    <a:pt x="213" y="126"/>
                  </a:cubicBezTo>
                  <a:cubicBezTo>
                    <a:pt x="213" y="126"/>
                    <a:pt x="213" y="126"/>
                    <a:pt x="213" y="126"/>
                  </a:cubicBezTo>
                  <a:cubicBezTo>
                    <a:pt x="212" y="126"/>
                    <a:pt x="212" y="126"/>
                    <a:pt x="212" y="126"/>
                  </a:cubicBezTo>
                  <a:cubicBezTo>
                    <a:pt x="212" y="126"/>
                    <a:pt x="212" y="126"/>
                    <a:pt x="212" y="126"/>
                  </a:cubicBezTo>
                  <a:cubicBezTo>
                    <a:pt x="212" y="126"/>
                    <a:pt x="212" y="126"/>
                    <a:pt x="212" y="126"/>
                  </a:cubicBezTo>
                  <a:cubicBezTo>
                    <a:pt x="211" y="125"/>
                    <a:pt x="211" y="125"/>
                    <a:pt x="211" y="125"/>
                  </a:cubicBezTo>
                  <a:cubicBezTo>
                    <a:pt x="211" y="124"/>
                    <a:pt x="211" y="124"/>
                    <a:pt x="211" y="124"/>
                  </a:cubicBezTo>
                  <a:cubicBezTo>
                    <a:pt x="213" y="123"/>
                    <a:pt x="213" y="123"/>
                    <a:pt x="213" y="123"/>
                  </a:cubicBezTo>
                  <a:cubicBezTo>
                    <a:pt x="213" y="122"/>
                    <a:pt x="213" y="122"/>
                    <a:pt x="213" y="122"/>
                  </a:cubicBezTo>
                  <a:cubicBezTo>
                    <a:pt x="214" y="121"/>
                    <a:pt x="214" y="121"/>
                    <a:pt x="214" y="121"/>
                  </a:cubicBezTo>
                  <a:cubicBezTo>
                    <a:pt x="214" y="120"/>
                    <a:pt x="214" y="120"/>
                    <a:pt x="214" y="120"/>
                  </a:cubicBezTo>
                  <a:cubicBezTo>
                    <a:pt x="215" y="120"/>
                    <a:pt x="215" y="120"/>
                    <a:pt x="215" y="120"/>
                  </a:cubicBezTo>
                  <a:cubicBezTo>
                    <a:pt x="216" y="119"/>
                    <a:pt x="216" y="119"/>
                    <a:pt x="216" y="119"/>
                  </a:cubicBezTo>
                  <a:cubicBezTo>
                    <a:pt x="217" y="119"/>
                    <a:pt x="217" y="119"/>
                    <a:pt x="217" y="119"/>
                  </a:cubicBezTo>
                  <a:cubicBezTo>
                    <a:pt x="217" y="119"/>
                    <a:pt x="217" y="119"/>
                    <a:pt x="217" y="119"/>
                  </a:cubicBezTo>
                  <a:cubicBezTo>
                    <a:pt x="217" y="120"/>
                    <a:pt x="217" y="120"/>
                    <a:pt x="217" y="120"/>
                  </a:cubicBezTo>
                  <a:cubicBezTo>
                    <a:pt x="217" y="121"/>
                    <a:pt x="217" y="121"/>
                    <a:pt x="217" y="121"/>
                  </a:cubicBezTo>
                  <a:cubicBezTo>
                    <a:pt x="217" y="121"/>
                    <a:pt x="217" y="121"/>
                    <a:pt x="217" y="121"/>
                  </a:cubicBezTo>
                  <a:cubicBezTo>
                    <a:pt x="218" y="121"/>
                    <a:pt x="218" y="121"/>
                    <a:pt x="218" y="121"/>
                  </a:cubicBezTo>
                  <a:cubicBezTo>
                    <a:pt x="218" y="120"/>
                    <a:pt x="218" y="120"/>
                    <a:pt x="218" y="120"/>
                  </a:cubicBezTo>
                  <a:cubicBezTo>
                    <a:pt x="219" y="119"/>
                    <a:pt x="219" y="119"/>
                    <a:pt x="219" y="119"/>
                  </a:cubicBezTo>
                  <a:cubicBezTo>
                    <a:pt x="219" y="119"/>
                    <a:pt x="219" y="119"/>
                    <a:pt x="219" y="119"/>
                  </a:cubicBezTo>
                  <a:cubicBezTo>
                    <a:pt x="219" y="119"/>
                    <a:pt x="219" y="119"/>
                    <a:pt x="219" y="119"/>
                  </a:cubicBezTo>
                  <a:cubicBezTo>
                    <a:pt x="218" y="118"/>
                    <a:pt x="218" y="118"/>
                    <a:pt x="218" y="118"/>
                  </a:cubicBezTo>
                  <a:cubicBezTo>
                    <a:pt x="217" y="118"/>
                    <a:pt x="217" y="118"/>
                    <a:pt x="217" y="118"/>
                  </a:cubicBezTo>
                  <a:cubicBezTo>
                    <a:pt x="218" y="117"/>
                    <a:pt x="218" y="117"/>
                    <a:pt x="218" y="117"/>
                  </a:cubicBezTo>
                  <a:cubicBezTo>
                    <a:pt x="219" y="117"/>
                    <a:pt x="219" y="117"/>
                    <a:pt x="219" y="117"/>
                  </a:cubicBezTo>
                  <a:cubicBezTo>
                    <a:pt x="220" y="116"/>
                    <a:pt x="220" y="116"/>
                    <a:pt x="220" y="116"/>
                  </a:cubicBezTo>
                  <a:cubicBezTo>
                    <a:pt x="221" y="116"/>
                    <a:pt x="221" y="116"/>
                    <a:pt x="221" y="116"/>
                  </a:cubicBezTo>
                  <a:cubicBezTo>
                    <a:pt x="221" y="115"/>
                    <a:pt x="221" y="115"/>
                    <a:pt x="221" y="115"/>
                  </a:cubicBezTo>
                  <a:cubicBezTo>
                    <a:pt x="221" y="115"/>
                    <a:pt x="221" y="115"/>
                    <a:pt x="221" y="115"/>
                  </a:cubicBezTo>
                  <a:cubicBezTo>
                    <a:pt x="222" y="115"/>
                    <a:pt x="222" y="115"/>
                    <a:pt x="222" y="115"/>
                  </a:cubicBezTo>
                  <a:cubicBezTo>
                    <a:pt x="224" y="115"/>
                    <a:pt x="224" y="115"/>
                    <a:pt x="224" y="115"/>
                  </a:cubicBezTo>
                  <a:cubicBezTo>
                    <a:pt x="224" y="116"/>
                    <a:pt x="224" y="116"/>
                    <a:pt x="224" y="116"/>
                  </a:cubicBezTo>
                  <a:cubicBezTo>
                    <a:pt x="224" y="116"/>
                    <a:pt x="224" y="116"/>
                    <a:pt x="224" y="116"/>
                  </a:cubicBezTo>
                  <a:cubicBezTo>
                    <a:pt x="224" y="117"/>
                    <a:pt x="224" y="117"/>
                    <a:pt x="224" y="117"/>
                  </a:cubicBezTo>
                  <a:cubicBezTo>
                    <a:pt x="225" y="117"/>
                    <a:pt x="225" y="117"/>
                    <a:pt x="225" y="117"/>
                  </a:cubicBezTo>
                  <a:cubicBezTo>
                    <a:pt x="226" y="118"/>
                    <a:pt x="226" y="118"/>
                    <a:pt x="226" y="118"/>
                  </a:cubicBezTo>
                  <a:cubicBezTo>
                    <a:pt x="225" y="118"/>
                    <a:pt x="225" y="118"/>
                    <a:pt x="225" y="118"/>
                  </a:cubicBezTo>
                  <a:cubicBezTo>
                    <a:pt x="225" y="119"/>
                    <a:pt x="225" y="119"/>
                    <a:pt x="225" y="119"/>
                  </a:cubicBezTo>
                  <a:cubicBezTo>
                    <a:pt x="225" y="119"/>
                    <a:pt x="225" y="119"/>
                    <a:pt x="225" y="119"/>
                  </a:cubicBezTo>
                  <a:cubicBezTo>
                    <a:pt x="225" y="120"/>
                    <a:pt x="225" y="120"/>
                    <a:pt x="225" y="120"/>
                  </a:cubicBezTo>
                  <a:cubicBezTo>
                    <a:pt x="226" y="121"/>
                    <a:pt x="226" y="121"/>
                    <a:pt x="226" y="121"/>
                  </a:cubicBezTo>
                  <a:cubicBezTo>
                    <a:pt x="226" y="121"/>
                    <a:pt x="226" y="121"/>
                    <a:pt x="226" y="121"/>
                  </a:cubicBezTo>
                  <a:cubicBezTo>
                    <a:pt x="226" y="123"/>
                    <a:pt x="226" y="123"/>
                    <a:pt x="226" y="123"/>
                  </a:cubicBezTo>
                  <a:cubicBezTo>
                    <a:pt x="226" y="123"/>
                    <a:pt x="226" y="123"/>
                    <a:pt x="226" y="123"/>
                  </a:cubicBezTo>
                  <a:cubicBezTo>
                    <a:pt x="226" y="123"/>
                    <a:pt x="226" y="123"/>
                    <a:pt x="226" y="123"/>
                  </a:cubicBezTo>
                  <a:cubicBezTo>
                    <a:pt x="226" y="124"/>
                    <a:pt x="226" y="124"/>
                    <a:pt x="226" y="124"/>
                  </a:cubicBezTo>
                  <a:cubicBezTo>
                    <a:pt x="226" y="125"/>
                    <a:pt x="226" y="125"/>
                    <a:pt x="226" y="125"/>
                  </a:cubicBezTo>
                  <a:cubicBezTo>
                    <a:pt x="225" y="126"/>
                    <a:pt x="225" y="126"/>
                    <a:pt x="225" y="126"/>
                  </a:cubicBezTo>
                  <a:cubicBezTo>
                    <a:pt x="225" y="127"/>
                    <a:pt x="225" y="127"/>
                    <a:pt x="225" y="127"/>
                  </a:cubicBezTo>
                  <a:cubicBezTo>
                    <a:pt x="224" y="127"/>
                    <a:pt x="224" y="127"/>
                    <a:pt x="224" y="127"/>
                  </a:cubicBezTo>
                  <a:cubicBezTo>
                    <a:pt x="225" y="128"/>
                    <a:pt x="225" y="128"/>
                    <a:pt x="225" y="128"/>
                  </a:cubicBezTo>
                  <a:cubicBezTo>
                    <a:pt x="225" y="128"/>
                    <a:pt x="225" y="128"/>
                    <a:pt x="225" y="128"/>
                  </a:cubicBezTo>
                  <a:cubicBezTo>
                    <a:pt x="225" y="129"/>
                    <a:pt x="225" y="129"/>
                    <a:pt x="225" y="129"/>
                  </a:cubicBezTo>
                  <a:cubicBezTo>
                    <a:pt x="225" y="130"/>
                    <a:pt x="225" y="130"/>
                    <a:pt x="225" y="130"/>
                  </a:cubicBezTo>
                  <a:cubicBezTo>
                    <a:pt x="225" y="130"/>
                    <a:pt x="225" y="130"/>
                    <a:pt x="225" y="130"/>
                  </a:cubicBezTo>
                  <a:cubicBezTo>
                    <a:pt x="225" y="131"/>
                    <a:pt x="225" y="131"/>
                    <a:pt x="225" y="131"/>
                  </a:cubicBezTo>
                  <a:cubicBezTo>
                    <a:pt x="225" y="132"/>
                    <a:pt x="225" y="132"/>
                    <a:pt x="225" y="132"/>
                  </a:cubicBezTo>
                  <a:cubicBezTo>
                    <a:pt x="225" y="132"/>
                    <a:pt x="225" y="132"/>
                    <a:pt x="225" y="132"/>
                  </a:cubicBezTo>
                  <a:cubicBezTo>
                    <a:pt x="226" y="132"/>
                    <a:pt x="226" y="132"/>
                    <a:pt x="226" y="132"/>
                  </a:cubicBezTo>
                  <a:cubicBezTo>
                    <a:pt x="226" y="133"/>
                    <a:pt x="226" y="133"/>
                    <a:pt x="226" y="133"/>
                  </a:cubicBezTo>
                  <a:cubicBezTo>
                    <a:pt x="226" y="134"/>
                    <a:pt x="226" y="134"/>
                    <a:pt x="226" y="134"/>
                  </a:cubicBezTo>
                  <a:cubicBezTo>
                    <a:pt x="226" y="134"/>
                    <a:pt x="226" y="134"/>
                    <a:pt x="226" y="134"/>
                  </a:cubicBezTo>
                  <a:cubicBezTo>
                    <a:pt x="225" y="134"/>
                    <a:pt x="225" y="134"/>
                    <a:pt x="225" y="134"/>
                  </a:cubicBezTo>
                  <a:cubicBezTo>
                    <a:pt x="224" y="134"/>
                    <a:pt x="224" y="134"/>
                    <a:pt x="224" y="134"/>
                  </a:cubicBezTo>
                  <a:cubicBezTo>
                    <a:pt x="224" y="133"/>
                    <a:pt x="224" y="133"/>
                    <a:pt x="224" y="133"/>
                  </a:cubicBezTo>
                  <a:cubicBezTo>
                    <a:pt x="224" y="133"/>
                    <a:pt x="224" y="133"/>
                    <a:pt x="224" y="133"/>
                  </a:cubicBezTo>
                  <a:cubicBezTo>
                    <a:pt x="223" y="133"/>
                    <a:pt x="223" y="133"/>
                    <a:pt x="223" y="133"/>
                  </a:cubicBezTo>
                  <a:cubicBezTo>
                    <a:pt x="223" y="134"/>
                    <a:pt x="223" y="134"/>
                    <a:pt x="223" y="134"/>
                  </a:cubicBezTo>
                  <a:cubicBezTo>
                    <a:pt x="222" y="134"/>
                    <a:pt x="222" y="134"/>
                    <a:pt x="222" y="134"/>
                  </a:cubicBezTo>
                  <a:cubicBezTo>
                    <a:pt x="222" y="134"/>
                    <a:pt x="222" y="134"/>
                    <a:pt x="222" y="134"/>
                  </a:cubicBezTo>
                  <a:cubicBezTo>
                    <a:pt x="223" y="134"/>
                    <a:pt x="223" y="134"/>
                    <a:pt x="223" y="134"/>
                  </a:cubicBezTo>
                  <a:cubicBezTo>
                    <a:pt x="224" y="135"/>
                    <a:pt x="224" y="135"/>
                    <a:pt x="224" y="135"/>
                  </a:cubicBezTo>
                  <a:cubicBezTo>
                    <a:pt x="224" y="135"/>
                    <a:pt x="224" y="135"/>
                    <a:pt x="224" y="135"/>
                  </a:cubicBezTo>
                  <a:cubicBezTo>
                    <a:pt x="221" y="137"/>
                    <a:pt x="221" y="137"/>
                    <a:pt x="221" y="137"/>
                  </a:cubicBezTo>
                  <a:cubicBezTo>
                    <a:pt x="221" y="137"/>
                    <a:pt x="221" y="137"/>
                    <a:pt x="221" y="137"/>
                  </a:cubicBezTo>
                  <a:cubicBezTo>
                    <a:pt x="220" y="137"/>
                    <a:pt x="220" y="137"/>
                    <a:pt x="220" y="137"/>
                  </a:cubicBezTo>
                  <a:cubicBezTo>
                    <a:pt x="220" y="137"/>
                    <a:pt x="220" y="137"/>
                    <a:pt x="220" y="137"/>
                  </a:cubicBezTo>
                  <a:cubicBezTo>
                    <a:pt x="220" y="138"/>
                    <a:pt x="220" y="138"/>
                    <a:pt x="220" y="138"/>
                  </a:cubicBezTo>
                  <a:cubicBezTo>
                    <a:pt x="220" y="139"/>
                    <a:pt x="220" y="139"/>
                    <a:pt x="220" y="139"/>
                  </a:cubicBezTo>
                  <a:cubicBezTo>
                    <a:pt x="221" y="138"/>
                    <a:pt x="221" y="138"/>
                    <a:pt x="221" y="138"/>
                  </a:cubicBezTo>
                  <a:cubicBezTo>
                    <a:pt x="222" y="139"/>
                    <a:pt x="222" y="139"/>
                    <a:pt x="222" y="139"/>
                  </a:cubicBezTo>
                  <a:cubicBezTo>
                    <a:pt x="222" y="139"/>
                    <a:pt x="222" y="139"/>
                    <a:pt x="222" y="139"/>
                  </a:cubicBezTo>
                  <a:cubicBezTo>
                    <a:pt x="222" y="140"/>
                    <a:pt x="222" y="140"/>
                    <a:pt x="222" y="140"/>
                  </a:cubicBezTo>
                  <a:cubicBezTo>
                    <a:pt x="224" y="140"/>
                    <a:pt x="224" y="140"/>
                    <a:pt x="224" y="140"/>
                  </a:cubicBezTo>
                  <a:cubicBezTo>
                    <a:pt x="224" y="139"/>
                    <a:pt x="224" y="139"/>
                    <a:pt x="224" y="139"/>
                  </a:cubicBezTo>
                  <a:cubicBezTo>
                    <a:pt x="224" y="139"/>
                    <a:pt x="224" y="139"/>
                    <a:pt x="224" y="139"/>
                  </a:cubicBezTo>
                  <a:cubicBezTo>
                    <a:pt x="225" y="139"/>
                    <a:pt x="225" y="139"/>
                    <a:pt x="225" y="139"/>
                  </a:cubicBezTo>
                  <a:cubicBezTo>
                    <a:pt x="224" y="140"/>
                    <a:pt x="224" y="140"/>
                    <a:pt x="224" y="140"/>
                  </a:cubicBezTo>
                  <a:cubicBezTo>
                    <a:pt x="224" y="140"/>
                    <a:pt x="224" y="140"/>
                    <a:pt x="224" y="140"/>
                  </a:cubicBezTo>
                  <a:cubicBezTo>
                    <a:pt x="225" y="140"/>
                    <a:pt x="225" y="140"/>
                    <a:pt x="225" y="140"/>
                  </a:cubicBezTo>
                  <a:cubicBezTo>
                    <a:pt x="226" y="141"/>
                    <a:pt x="226" y="141"/>
                    <a:pt x="226" y="141"/>
                  </a:cubicBezTo>
                  <a:cubicBezTo>
                    <a:pt x="226" y="140"/>
                    <a:pt x="226" y="140"/>
                    <a:pt x="226" y="140"/>
                  </a:cubicBezTo>
                  <a:cubicBezTo>
                    <a:pt x="227" y="140"/>
                    <a:pt x="227" y="140"/>
                    <a:pt x="227" y="140"/>
                  </a:cubicBezTo>
                  <a:cubicBezTo>
                    <a:pt x="226" y="141"/>
                    <a:pt x="226" y="141"/>
                    <a:pt x="226" y="141"/>
                  </a:cubicBezTo>
                  <a:cubicBezTo>
                    <a:pt x="226" y="141"/>
                    <a:pt x="226" y="141"/>
                    <a:pt x="226" y="141"/>
                  </a:cubicBezTo>
                  <a:cubicBezTo>
                    <a:pt x="225" y="142"/>
                    <a:pt x="225" y="142"/>
                    <a:pt x="225" y="142"/>
                  </a:cubicBezTo>
                  <a:cubicBezTo>
                    <a:pt x="224" y="142"/>
                    <a:pt x="224" y="142"/>
                    <a:pt x="224" y="142"/>
                  </a:cubicBezTo>
                  <a:cubicBezTo>
                    <a:pt x="224" y="141"/>
                    <a:pt x="224" y="141"/>
                    <a:pt x="224" y="141"/>
                  </a:cubicBezTo>
                  <a:cubicBezTo>
                    <a:pt x="224" y="141"/>
                    <a:pt x="224" y="141"/>
                    <a:pt x="224" y="141"/>
                  </a:cubicBezTo>
                  <a:cubicBezTo>
                    <a:pt x="223" y="141"/>
                    <a:pt x="223" y="141"/>
                    <a:pt x="223" y="141"/>
                  </a:cubicBezTo>
                  <a:cubicBezTo>
                    <a:pt x="223" y="141"/>
                    <a:pt x="223" y="141"/>
                    <a:pt x="223" y="141"/>
                  </a:cubicBezTo>
                  <a:cubicBezTo>
                    <a:pt x="224" y="142"/>
                    <a:pt x="224" y="142"/>
                    <a:pt x="224" y="142"/>
                  </a:cubicBezTo>
                  <a:cubicBezTo>
                    <a:pt x="224" y="143"/>
                    <a:pt x="224" y="143"/>
                    <a:pt x="224" y="143"/>
                  </a:cubicBezTo>
                  <a:cubicBezTo>
                    <a:pt x="225" y="144"/>
                    <a:pt x="225" y="144"/>
                    <a:pt x="225" y="144"/>
                  </a:cubicBezTo>
                  <a:cubicBezTo>
                    <a:pt x="225" y="145"/>
                    <a:pt x="225" y="145"/>
                    <a:pt x="225" y="145"/>
                  </a:cubicBezTo>
                  <a:cubicBezTo>
                    <a:pt x="225" y="145"/>
                    <a:pt x="225" y="145"/>
                    <a:pt x="225" y="145"/>
                  </a:cubicBezTo>
                  <a:cubicBezTo>
                    <a:pt x="225" y="146"/>
                    <a:pt x="225" y="146"/>
                    <a:pt x="225" y="146"/>
                  </a:cubicBezTo>
                  <a:cubicBezTo>
                    <a:pt x="224" y="146"/>
                    <a:pt x="224" y="146"/>
                    <a:pt x="224" y="146"/>
                  </a:cubicBezTo>
                  <a:cubicBezTo>
                    <a:pt x="224" y="147"/>
                    <a:pt x="224" y="147"/>
                    <a:pt x="224" y="147"/>
                  </a:cubicBezTo>
                  <a:cubicBezTo>
                    <a:pt x="224" y="148"/>
                    <a:pt x="224" y="148"/>
                    <a:pt x="224" y="148"/>
                  </a:cubicBezTo>
                  <a:cubicBezTo>
                    <a:pt x="223" y="149"/>
                    <a:pt x="223" y="149"/>
                    <a:pt x="223" y="149"/>
                  </a:cubicBezTo>
                  <a:cubicBezTo>
                    <a:pt x="223" y="149"/>
                    <a:pt x="223" y="149"/>
                    <a:pt x="223" y="149"/>
                  </a:cubicBezTo>
                  <a:cubicBezTo>
                    <a:pt x="223" y="150"/>
                    <a:pt x="223" y="150"/>
                    <a:pt x="223" y="150"/>
                  </a:cubicBezTo>
                  <a:cubicBezTo>
                    <a:pt x="223" y="150"/>
                    <a:pt x="223" y="150"/>
                    <a:pt x="223" y="150"/>
                  </a:cubicBezTo>
                  <a:cubicBezTo>
                    <a:pt x="223" y="151"/>
                    <a:pt x="223" y="151"/>
                    <a:pt x="223" y="151"/>
                  </a:cubicBezTo>
                  <a:cubicBezTo>
                    <a:pt x="223" y="151"/>
                    <a:pt x="223" y="151"/>
                    <a:pt x="223" y="151"/>
                  </a:cubicBezTo>
                  <a:cubicBezTo>
                    <a:pt x="224" y="150"/>
                    <a:pt x="224" y="150"/>
                    <a:pt x="224" y="150"/>
                  </a:cubicBezTo>
                  <a:cubicBezTo>
                    <a:pt x="224" y="150"/>
                    <a:pt x="224" y="150"/>
                    <a:pt x="224" y="150"/>
                  </a:cubicBezTo>
                  <a:cubicBezTo>
                    <a:pt x="225" y="149"/>
                    <a:pt x="225" y="149"/>
                    <a:pt x="225" y="149"/>
                  </a:cubicBezTo>
                  <a:cubicBezTo>
                    <a:pt x="226" y="149"/>
                    <a:pt x="226" y="149"/>
                    <a:pt x="226" y="149"/>
                  </a:cubicBezTo>
                  <a:cubicBezTo>
                    <a:pt x="225" y="148"/>
                    <a:pt x="225" y="148"/>
                    <a:pt x="225" y="148"/>
                  </a:cubicBezTo>
                  <a:cubicBezTo>
                    <a:pt x="226" y="148"/>
                    <a:pt x="226" y="148"/>
                    <a:pt x="226" y="148"/>
                  </a:cubicBezTo>
                  <a:cubicBezTo>
                    <a:pt x="226" y="148"/>
                    <a:pt x="226" y="148"/>
                    <a:pt x="226" y="148"/>
                  </a:cubicBezTo>
                  <a:cubicBezTo>
                    <a:pt x="227" y="148"/>
                    <a:pt x="227" y="148"/>
                    <a:pt x="227" y="148"/>
                  </a:cubicBezTo>
                  <a:cubicBezTo>
                    <a:pt x="227" y="147"/>
                    <a:pt x="227" y="147"/>
                    <a:pt x="227" y="147"/>
                  </a:cubicBezTo>
                  <a:cubicBezTo>
                    <a:pt x="227" y="146"/>
                    <a:pt x="227" y="146"/>
                    <a:pt x="227" y="146"/>
                  </a:cubicBezTo>
                  <a:cubicBezTo>
                    <a:pt x="228" y="145"/>
                    <a:pt x="228" y="145"/>
                    <a:pt x="228" y="145"/>
                  </a:cubicBezTo>
                  <a:cubicBezTo>
                    <a:pt x="229" y="143"/>
                    <a:pt x="229" y="143"/>
                    <a:pt x="229" y="143"/>
                  </a:cubicBezTo>
                  <a:cubicBezTo>
                    <a:pt x="230" y="143"/>
                    <a:pt x="230" y="143"/>
                    <a:pt x="230" y="143"/>
                  </a:cubicBezTo>
                  <a:cubicBezTo>
                    <a:pt x="230" y="143"/>
                    <a:pt x="230" y="143"/>
                    <a:pt x="230" y="143"/>
                  </a:cubicBezTo>
                  <a:cubicBezTo>
                    <a:pt x="230" y="143"/>
                    <a:pt x="230" y="143"/>
                    <a:pt x="230" y="143"/>
                  </a:cubicBezTo>
                  <a:cubicBezTo>
                    <a:pt x="230" y="144"/>
                    <a:pt x="230" y="144"/>
                    <a:pt x="230" y="144"/>
                  </a:cubicBezTo>
                  <a:cubicBezTo>
                    <a:pt x="231" y="145"/>
                    <a:pt x="231" y="145"/>
                    <a:pt x="231" y="145"/>
                  </a:cubicBezTo>
                  <a:cubicBezTo>
                    <a:pt x="231" y="146"/>
                    <a:pt x="231" y="146"/>
                    <a:pt x="231" y="146"/>
                  </a:cubicBezTo>
                  <a:cubicBezTo>
                    <a:pt x="232" y="147"/>
                    <a:pt x="232" y="147"/>
                    <a:pt x="232" y="147"/>
                  </a:cubicBezTo>
                  <a:cubicBezTo>
                    <a:pt x="232" y="148"/>
                    <a:pt x="232" y="148"/>
                    <a:pt x="232" y="148"/>
                  </a:cubicBezTo>
                  <a:cubicBezTo>
                    <a:pt x="232" y="149"/>
                    <a:pt x="232" y="149"/>
                    <a:pt x="232" y="149"/>
                  </a:cubicBezTo>
                  <a:cubicBezTo>
                    <a:pt x="232" y="150"/>
                    <a:pt x="232" y="150"/>
                    <a:pt x="232" y="150"/>
                  </a:cubicBezTo>
                  <a:cubicBezTo>
                    <a:pt x="232" y="151"/>
                    <a:pt x="232" y="151"/>
                    <a:pt x="232" y="151"/>
                  </a:cubicBezTo>
                  <a:cubicBezTo>
                    <a:pt x="231" y="151"/>
                    <a:pt x="231" y="151"/>
                    <a:pt x="231" y="151"/>
                  </a:cubicBezTo>
                  <a:cubicBezTo>
                    <a:pt x="230" y="151"/>
                    <a:pt x="230" y="151"/>
                    <a:pt x="230" y="151"/>
                  </a:cubicBezTo>
                  <a:cubicBezTo>
                    <a:pt x="230" y="151"/>
                    <a:pt x="230" y="151"/>
                    <a:pt x="230" y="151"/>
                  </a:cubicBezTo>
                  <a:cubicBezTo>
                    <a:pt x="230" y="152"/>
                    <a:pt x="230" y="152"/>
                    <a:pt x="230" y="152"/>
                  </a:cubicBezTo>
                  <a:cubicBezTo>
                    <a:pt x="230" y="153"/>
                    <a:pt x="230" y="153"/>
                    <a:pt x="230" y="153"/>
                  </a:cubicBezTo>
                  <a:cubicBezTo>
                    <a:pt x="229" y="154"/>
                    <a:pt x="229" y="154"/>
                    <a:pt x="229" y="154"/>
                  </a:cubicBezTo>
                  <a:cubicBezTo>
                    <a:pt x="229" y="155"/>
                    <a:pt x="229" y="155"/>
                    <a:pt x="229" y="155"/>
                  </a:cubicBezTo>
                  <a:cubicBezTo>
                    <a:pt x="229" y="155"/>
                    <a:pt x="229" y="155"/>
                    <a:pt x="229" y="155"/>
                  </a:cubicBezTo>
                  <a:cubicBezTo>
                    <a:pt x="229" y="156"/>
                    <a:pt x="229" y="156"/>
                    <a:pt x="229" y="156"/>
                  </a:cubicBezTo>
                  <a:cubicBezTo>
                    <a:pt x="230" y="159"/>
                    <a:pt x="230" y="159"/>
                    <a:pt x="230" y="159"/>
                  </a:cubicBezTo>
                  <a:cubicBezTo>
                    <a:pt x="230" y="160"/>
                    <a:pt x="230" y="160"/>
                    <a:pt x="230" y="160"/>
                  </a:cubicBezTo>
                  <a:cubicBezTo>
                    <a:pt x="230" y="161"/>
                    <a:pt x="230" y="161"/>
                    <a:pt x="230" y="161"/>
                  </a:cubicBezTo>
                  <a:cubicBezTo>
                    <a:pt x="231" y="162"/>
                    <a:pt x="231" y="162"/>
                    <a:pt x="231" y="162"/>
                  </a:cubicBezTo>
                  <a:cubicBezTo>
                    <a:pt x="231" y="162"/>
                    <a:pt x="231" y="162"/>
                    <a:pt x="231" y="162"/>
                  </a:cubicBezTo>
                  <a:cubicBezTo>
                    <a:pt x="231" y="161"/>
                    <a:pt x="231" y="161"/>
                    <a:pt x="231" y="161"/>
                  </a:cubicBezTo>
                  <a:cubicBezTo>
                    <a:pt x="231" y="160"/>
                    <a:pt x="231" y="160"/>
                    <a:pt x="231" y="160"/>
                  </a:cubicBezTo>
                  <a:cubicBezTo>
                    <a:pt x="232" y="160"/>
                    <a:pt x="232" y="160"/>
                    <a:pt x="232" y="160"/>
                  </a:cubicBezTo>
                  <a:cubicBezTo>
                    <a:pt x="232" y="160"/>
                    <a:pt x="232" y="160"/>
                    <a:pt x="232" y="160"/>
                  </a:cubicBezTo>
                  <a:cubicBezTo>
                    <a:pt x="233" y="161"/>
                    <a:pt x="233" y="161"/>
                    <a:pt x="233" y="161"/>
                  </a:cubicBezTo>
                  <a:cubicBezTo>
                    <a:pt x="233" y="161"/>
                    <a:pt x="233" y="161"/>
                    <a:pt x="233" y="161"/>
                  </a:cubicBezTo>
                  <a:cubicBezTo>
                    <a:pt x="233" y="160"/>
                    <a:pt x="233" y="160"/>
                    <a:pt x="233" y="160"/>
                  </a:cubicBezTo>
                  <a:cubicBezTo>
                    <a:pt x="234" y="159"/>
                    <a:pt x="234" y="159"/>
                    <a:pt x="234" y="159"/>
                  </a:cubicBezTo>
                  <a:cubicBezTo>
                    <a:pt x="234" y="158"/>
                    <a:pt x="234" y="158"/>
                    <a:pt x="234" y="158"/>
                  </a:cubicBezTo>
                  <a:cubicBezTo>
                    <a:pt x="235" y="158"/>
                    <a:pt x="235" y="158"/>
                    <a:pt x="235" y="158"/>
                  </a:cubicBezTo>
                  <a:cubicBezTo>
                    <a:pt x="236" y="157"/>
                    <a:pt x="236" y="157"/>
                    <a:pt x="236" y="157"/>
                  </a:cubicBezTo>
                  <a:cubicBezTo>
                    <a:pt x="236" y="156"/>
                    <a:pt x="236" y="156"/>
                    <a:pt x="236" y="156"/>
                  </a:cubicBezTo>
                  <a:cubicBezTo>
                    <a:pt x="236" y="156"/>
                    <a:pt x="236" y="156"/>
                    <a:pt x="236" y="156"/>
                  </a:cubicBezTo>
                  <a:cubicBezTo>
                    <a:pt x="238" y="155"/>
                    <a:pt x="238" y="155"/>
                    <a:pt x="238" y="155"/>
                  </a:cubicBezTo>
                  <a:cubicBezTo>
                    <a:pt x="239" y="153"/>
                    <a:pt x="239" y="153"/>
                    <a:pt x="239" y="153"/>
                  </a:cubicBezTo>
                  <a:cubicBezTo>
                    <a:pt x="240" y="151"/>
                    <a:pt x="240" y="151"/>
                    <a:pt x="240" y="151"/>
                  </a:cubicBezTo>
                  <a:cubicBezTo>
                    <a:pt x="240" y="150"/>
                    <a:pt x="240" y="150"/>
                    <a:pt x="240" y="150"/>
                  </a:cubicBezTo>
                  <a:cubicBezTo>
                    <a:pt x="241" y="149"/>
                    <a:pt x="241" y="149"/>
                    <a:pt x="241" y="149"/>
                  </a:cubicBezTo>
                  <a:cubicBezTo>
                    <a:pt x="242" y="150"/>
                    <a:pt x="242" y="150"/>
                    <a:pt x="242" y="150"/>
                  </a:cubicBezTo>
                  <a:cubicBezTo>
                    <a:pt x="243" y="150"/>
                    <a:pt x="243" y="150"/>
                    <a:pt x="243" y="150"/>
                  </a:cubicBezTo>
                  <a:cubicBezTo>
                    <a:pt x="243" y="150"/>
                    <a:pt x="243" y="150"/>
                    <a:pt x="243" y="150"/>
                  </a:cubicBezTo>
                  <a:cubicBezTo>
                    <a:pt x="244" y="150"/>
                    <a:pt x="244" y="150"/>
                    <a:pt x="244" y="150"/>
                  </a:cubicBezTo>
                  <a:cubicBezTo>
                    <a:pt x="244" y="150"/>
                    <a:pt x="244" y="150"/>
                    <a:pt x="244" y="150"/>
                  </a:cubicBezTo>
                  <a:cubicBezTo>
                    <a:pt x="243" y="150"/>
                    <a:pt x="243" y="150"/>
                    <a:pt x="243" y="150"/>
                  </a:cubicBezTo>
                  <a:cubicBezTo>
                    <a:pt x="243" y="149"/>
                    <a:pt x="243" y="149"/>
                    <a:pt x="243" y="149"/>
                  </a:cubicBezTo>
                  <a:cubicBezTo>
                    <a:pt x="243" y="148"/>
                    <a:pt x="243" y="148"/>
                    <a:pt x="243" y="148"/>
                  </a:cubicBezTo>
                  <a:cubicBezTo>
                    <a:pt x="244" y="148"/>
                    <a:pt x="244" y="148"/>
                    <a:pt x="244" y="148"/>
                  </a:cubicBezTo>
                  <a:cubicBezTo>
                    <a:pt x="244" y="149"/>
                    <a:pt x="244" y="149"/>
                    <a:pt x="244" y="149"/>
                  </a:cubicBezTo>
                  <a:cubicBezTo>
                    <a:pt x="245" y="148"/>
                    <a:pt x="245" y="148"/>
                    <a:pt x="245" y="148"/>
                  </a:cubicBezTo>
                  <a:cubicBezTo>
                    <a:pt x="245" y="148"/>
                    <a:pt x="245" y="148"/>
                    <a:pt x="245" y="148"/>
                  </a:cubicBezTo>
                  <a:cubicBezTo>
                    <a:pt x="246" y="148"/>
                    <a:pt x="246" y="148"/>
                    <a:pt x="246" y="148"/>
                  </a:cubicBezTo>
                  <a:cubicBezTo>
                    <a:pt x="245" y="147"/>
                    <a:pt x="245" y="147"/>
                    <a:pt x="245" y="147"/>
                  </a:cubicBezTo>
                  <a:cubicBezTo>
                    <a:pt x="245" y="147"/>
                    <a:pt x="245" y="147"/>
                    <a:pt x="245" y="147"/>
                  </a:cubicBezTo>
                  <a:cubicBezTo>
                    <a:pt x="245" y="147"/>
                    <a:pt x="245" y="147"/>
                    <a:pt x="245" y="147"/>
                  </a:cubicBezTo>
                  <a:cubicBezTo>
                    <a:pt x="244" y="147"/>
                    <a:pt x="244" y="147"/>
                    <a:pt x="244" y="147"/>
                  </a:cubicBezTo>
                  <a:cubicBezTo>
                    <a:pt x="244" y="145"/>
                    <a:pt x="244" y="145"/>
                    <a:pt x="244" y="145"/>
                  </a:cubicBezTo>
                  <a:cubicBezTo>
                    <a:pt x="245" y="145"/>
                    <a:pt x="245" y="145"/>
                    <a:pt x="245" y="145"/>
                  </a:cubicBezTo>
                  <a:cubicBezTo>
                    <a:pt x="245" y="144"/>
                    <a:pt x="245" y="144"/>
                    <a:pt x="245" y="144"/>
                  </a:cubicBezTo>
                  <a:cubicBezTo>
                    <a:pt x="245" y="144"/>
                    <a:pt x="245" y="144"/>
                    <a:pt x="245" y="144"/>
                  </a:cubicBezTo>
                  <a:cubicBezTo>
                    <a:pt x="245" y="144"/>
                    <a:pt x="245" y="144"/>
                    <a:pt x="245" y="144"/>
                  </a:cubicBezTo>
                  <a:cubicBezTo>
                    <a:pt x="245" y="143"/>
                    <a:pt x="245" y="143"/>
                    <a:pt x="245" y="143"/>
                  </a:cubicBezTo>
                  <a:cubicBezTo>
                    <a:pt x="246" y="142"/>
                    <a:pt x="246" y="142"/>
                    <a:pt x="246" y="142"/>
                  </a:cubicBezTo>
                  <a:cubicBezTo>
                    <a:pt x="245" y="142"/>
                    <a:pt x="245" y="142"/>
                    <a:pt x="245" y="142"/>
                  </a:cubicBezTo>
                  <a:cubicBezTo>
                    <a:pt x="245" y="142"/>
                    <a:pt x="245" y="142"/>
                    <a:pt x="245" y="142"/>
                  </a:cubicBezTo>
                  <a:cubicBezTo>
                    <a:pt x="246" y="142"/>
                    <a:pt x="246" y="142"/>
                    <a:pt x="246" y="142"/>
                  </a:cubicBezTo>
                  <a:cubicBezTo>
                    <a:pt x="246" y="141"/>
                    <a:pt x="246" y="141"/>
                    <a:pt x="246" y="141"/>
                  </a:cubicBezTo>
                  <a:cubicBezTo>
                    <a:pt x="246" y="141"/>
                    <a:pt x="246" y="141"/>
                    <a:pt x="246" y="141"/>
                  </a:cubicBezTo>
                  <a:cubicBezTo>
                    <a:pt x="246" y="140"/>
                    <a:pt x="246" y="140"/>
                    <a:pt x="246" y="140"/>
                  </a:cubicBezTo>
                  <a:cubicBezTo>
                    <a:pt x="246" y="141"/>
                    <a:pt x="246" y="141"/>
                    <a:pt x="246" y="141"/>
                  </a:cubicBezTo>
                  <a:cubicBezTo>
                    <a:pt x="247" y="141"/>
                    <a:pt x="247" y="141"/>
                    <a:pt x="247" y="141"/>
                  </a:cubicBezTo>
                  <a:cubicBezTo>
                    <a:pt x="247" y="141"/>
                    <a:pt x="247" y="141"/>
                    <a:pt x="247" y="141"/>
                  </a:cubicBezTo>
                  <a:cubicBezTo>
                    <a:pt x="248" y="141"/>
                    <a:pt x="248" y="141"/>
                    <a:pt x="248" y="141"/>
                  </a:cubicBezTo>
                  <a:cubicBezTo>
                    <a:pt x="249" y="141"/>
                    <a:pt x="249" y="141"/>
                    <a:pt x="249" y="141"/>
                  </a:cubicBezTo>
                  <a:cubicBezTo>
                    <a:pt x="251" y="142"/>
                    <a:pt x="251" y="142"/>
                    <a:pt x="251" y="142"/>
                  </a:cubicBezTo>
                  <a:cubicBezTo>
                    <a:pt x="251" y="142"/>
                    <a:pt x="251" y="142"/>
                    <a:pt x="251" y="142"/>
                  </a:cubicBezTo>
                  <a:cubicBezTo>
                    <a:pt x="251" y="143"/>
                    <a:pt x="251" y="143"/>
                    <a:pt x="251" y="143"/>
                  </a:cubicBezTo>
                  <a:cubicBezTo>
                    <a:pt x="253" y="143"/>
                    <a:pt x="253" y="143"/>
                    <a:pt x="253" y="143"/>
                  </a:cubicBezTo>
                  <a:cubicBezTo>
                    <a:pt x="254" y="143"/>
                    <a:pt x="254" y="143"/>
                    <a:pt x="254" y="143"/>
                  </a:cubicBezTo>
                  <a:cubicBezTo>
                    <a:pt x="254" y="143"/>
                    <a:pt x="254" y="143"/>
                    <a:pt x="254" y="143"/>
                  </a:cubicBezTo>
                  <a:cubicBezTo>
                    <a:pt x="255" y="144"/>
                    <a:pt x="255" y="144"/>
                    <a:pt x="255" y="144"/>
                  </a:cubicBezTo>
                  <a:cubicBezTo>
                    <a:pt x="255" y="144"/>
                    <a:pt x="255" y="144"/>
                    <a:pt x="255" y="144"/>
                  </a:cubicBezTo>
                  <a:cubicBezTo>
                    <a:pt x="255" y="145"/>
                    <a:pt x="255" y="145"/>
                    <a:pt x="255" y="145"/>
                  </a:cubicBezTo>
                  <a:cubicBezTo>
                    <a:pt x="256" y="145"/>
                    <a:pt x="256" y="145"/>
                    <a:pt x="256" y="145"/>
                  </a:cubicBezTo>
                  <a:cubicBezTo>
                    <a:pt x="255" y="145"/>
                    <a:pt x="255" y="145"/>
                    <a:pt x="255" y="145"/>
                  </a:cubicBezTo>
                  <a:cubicBezTo>
                    <a:pt x="254" y="145"/>
                    <a:pt x="254" y="145"/>
                    <a:pt x="254" y="145"/>
                  </a:cubicBezTo>
                  <a:cubicBezTo>
                    <a:pt x="254" y="145"/>
                    <a:pt x="254" y="145"/>
                    <a:pt x="254" y="145"/>
                  </a:cubicBezTo>
                  <a:cubicBezTo>
                    <a:pt x="254" y="145"/>
                    <a:pt x="254" y="145"/>
                    <a:pt x="254" y="145"/>
                  </a:cubicBezTo>
                  <a:cubicBezTo>
                    <a:pt x="256" y="146"/>
                    <a:pt x="256" y="146"/>
                    <a:pt x="256" y="146"/>
                  </a:cubicBezTo>
                  <a:cubicBezTo>
                    <a:pt x="256" y="147"/>
                    <a:pt x="256" y="147"/>
                    <a:pt x="256" y="147"/>
                  </a:cubicBezTo>
                  <a:cubicBezTo>
                    <a:pt x="255" y="147"/>
                    <a:pt x="255" y="147"/>
                    <a:pt x="255" y="147"/>
                  </a:cubicBezTo>
                  <a:cubicBezTo>
                    <a:pt x="256" y="148"/>
                    <a:pt x="256" y="148"/>
                    <a:pt x="256" y="148"/>
                  </a:cubicBezTo>
                  <a:cubicBezTo>
                    <a:pt x="256" y="147"/>
                    <a:pt x="256" y="147"/>
                    <a:pt x="256" y="147"/>
                  </a:cubicBezTo>
                  <a:cubicBezTo>
                    <a:pt x="258" y="148"/>
                    <a:pt x="258" y="148"/>
                    <a:pt x="258" y="148"/>
                  </a:cubicBezTo>
                  <a:cubicBezTo>
                    <a:pt x="258" y="148"/>
                    <a:pt x="258" y="148"/>
                    <a:pt x="258" y="148"/>
                  </a:cubicBezTo>
                  <a:cubicBezTo>
                    <a:pt x="258" y="148"/>
                    <a:pt x="258" y="148"/>
                    <a:pt x="258" y="148"/>
                  </a:cubicBezTo>
                  <a:cubicBezTo>
                    <a:pt x="259" y="149"/>
                    <a:pt x="259" y="149"/>
                    <a:pt x="259" y="149"/>
                  </a:cubicBezTo>
                  <a:cubicBezTo>
                    <a:pt x="258" y="149"/>
                    <a:pt x="258" y="149"/>
                    <a:pt x="258" y="149"/>
                  </a:cubicBezTo>
                  <a:cubicBezTo>
                    <a:pt x="257" y="150"/>
                    <a:pt x="257" y="150"/>
                    <a:pt x="257" y="150"/>
                  </a:cubicBezTo>
                  <a:cubicBezTo>
                    <a:pt x="256" y="151"/>
                    <a:pt x="256" y="151"/>
                    <a:pt x="256" y="151"/>
                  </a:cubicBezTo>
                  <a:cubicBezTo>
                    <a:pt x="255" y="151"/>
                    <a:pt x="255" y="151"/>
                    <a:pt x="255" y="151"/>
                  </a:cubicBezTo>
                  <a:cubicBezTo>
                    <a:pt x="256" y="151"/>
                    <a:pt x="256" y="151"/>
                    <a:pt x="256" y="151"/>
                  </a:cubicBezTo>
                  <a:cubicBezTo>
                    <a:pt x="257" y="151"/>
                    <a:pt x="257" y="151"/>
                    <a:pt x="257" y="151"/>
                  </a:cubicBezTo>
                  <a:cubicBezTo>
                    <a:pt x="257" y="152"/>
                    <a:pt x="257" y="152"/>
                    <a:pt x="257" y="152"/>
                  </a:cubicBezTo>
                  <a:cubicBezTo>
                    <a:pt x="257" y="152"/>
                    <a:pt x="257" y="152"/>
                    <a:pt x="257" y="152"/>
                  </a:cubicBezTo>
                  <a:cubicBezTo>
                    <a:pt x="258" y="152"/>
                    <a:pt x="258" y="152"/>
                    <a:pt x="258" y="152"/>
                  </a:cubicBezTo>
                  <a:cubicBezTo>
                    <a:pt x="257" y="153"/>
                    <a:pt x="257" y="153"/>
                    <a:pt x="257" y="153"/>
                  </a:cubicBezTo>
                  <a:cubicBezTo>
                    <a:pt x="257" y="153"/>
                    <a:pt x="257" y="153"/>
                    <a:pt x="257" y="153"/>
                  </a:cubicBezTo>
                  <a:cubicBezTo>
                    <a:pt x="256" y="154"/>
                    <a:pt x="256" y="154"/>
                    <a:pt x="256" y="154"/>
                  </a:cubicBezTo>
                  <a:cubicBezTo>
                    <a:pt x="255" y="154"/>
                    <a:pt x="255" y="154"/>
                    <a:pt x="255" y="154"/>
                  </a:cubicBezTo>
                  <a:cubicBezTo>
                    <a:pt x="254" y="154"/>
                    <a:pt x="254" y="154"/>
                    <a:pt x="254" y="154"/>
                  </a:cubicBezTo>
                  <a:cubicBezTo>
                    <a:pt x="254" y="154"/>
                    <a:pt x="254" y="154"/>
                    <a:pt x="254" y="154"/>
                  </a:cubicBezTo>
                  <a:cubicBezTo>
                    <a:pt x="253" y="154"/>
                    <a:pt x="253" y="154"/>
                    <a:pt x="253" y="154"/>
                  </a:cubicBezTo>
                  <a:cubicBezTo>
                    <a:pt x="253" y="153"/>
                    <a:pt x="253" y="153"/>
                    <a:pt x="253" y="153"/>
                  </a:cubicBezTo>
                  <a:cubicBezTo>
                    <a:pt x="252" y="153"/>
                    <a:pt x="252" y="153"/>
                    <a:pt x="252" y="153"/>
                  </a:cubicBezTo>
                  <a:cubicBezTo>
                    <a:pt x="252" y="153"/>
                    <a:pt x="252" y="153"/>
                    <a:pt x="252" y="153"/>
                  </a:cubicBezTo>
                  <a:cubicBezTo>
                    <a:pt x="251" y="153"/>
                    <a:pt x="251" y="153"/>
                    <a:pt x="251" y="153"/>
                  </a:cubicBezTo>
                  <a:cubicBezTo>
                    <a:pt x="251" y="154"/>
                    <a:pt x="251" y="154"/>
                    <a:pt x="251" y="154"/>
                  </a:cubicBezTo>
                  <a:cubicBezTo>
                    <a:pt x="251" y="154"/>
                    <a:pt x="251" y="154"/>
                    <a:pt x="251" y="154"/>
                  </a:cubicBezTo>
                  <a:cubicBezTo>
                    <a:pt x="251" y="154"/>
                    <a:pt x="251" y="154"/>
                    <a:pt x="251" y="154"/>
                  </a:cubicBezTo>
                  <a:cubicBezTo>
                    <a:pt x="252" y="154"/>
                    <a:pt x="252" y="154"/>
                    <a:pt x="252" y="154"/>
                  </a:cubicBezTo>
                  <a:cubicBezTo>
                    <a:pt x="252" y="155"/>
                    <a:pt x="252" y="155"/>
                    <a:pt x="252" y="155"/>
                  </a:cubicBezTo>
                  <a:cubicBezTo>
                    <a:pt x="251" y="155"/>
                    <a:pt x="251" y="155"/>
                    <a:pt x="251" y="155"/>
                  </a:cubicBezTo>
                  <a:cubicBezTo>
                    <a:pt x="252" y="156"/>
                    <a:pt x="252" y="156"/>
                    <a:pt x="252" y="156"/>
                  </a:cubicBezTo>
                  <a:cubicBezTo>
                    <a:pt x="251" y="156"/>
                    <a:pt x="251" y="156"/>
                    <a:pt x="251" y="156"/>
                  </a:cubicBezTo>
                  <a:cubicBezTo>
                    <a:pt x="251" y="157"/>
                    <a:pt x="251" y="157"/>
                    <a:pt x="251" y="157"/>
                  </a:cubicBezTo>
                  <a:cubicBezTo>
                    <a:pt x="252" y="157"/>
                    <a:pt x="252" y="157"/>
                    <a:pt x="252" y="157"/>
                  </a:cubicBezTo>
                  <a:cubicBezTo>
                    <a:pt x="252" y="156"/>
                    <a:pt x="252" y="156"/>
                    <a:pt x="252" y="156"/>
                  </a:cubicBezTo>
                  <a:cubicBezTo>
                    <a:pt x="252" y="156"/>
                    <a:pt x="252" y="156"/>
                    <a:pt x="252" y="156"/>
                  </a:cubicBezTo>
                  <a:cubicBezTo>
                    <a:pt x="252" y="157"/>
                    <a:pt x="252" y="157"/>
                    <a:pt x="252" y="157"/>
                  </a:cubicBezTo>
                  <a:cubicBezTo>
                    <a:pt x="251" y="157"/>
                    <a:pt x="251" y="157"/>
                    <a:pt x="251" y="157"/>
                  </a:cubicBezTo>
                  <a:cubicBezTo>
                    <a:pt x="251" y="158"/>
                    <a:pt x="251" y="158"/>
                    <a:pt x="251" y="158"/>
                  </a:cubicBezTo>
                  <a:cubicBezTo>
                    <a:pt x="251" y="159"/>
                    <a:pt x="251" y="159"/>
                    <a:pt x="251" y="159"/>
                  </a:cubicBezTo>
                  <a:cubicBezTo>
                    <a:pt x="252" y="160"/>
                    <a:pt x="252" y="160"/>
                    <a:pt x="252" y="160"/>
                  </a:cubicBezTo>
                  <a:cubicBezTo>
                    <a:pt x="252" y="160"/>
                    <a:pt x="252" y="160"/>
                    <a:pt x="252" y="160"/>
                  </a:cubicBezTo>
                  <a:cubicBezTo>
                    <a:pt x="253" y="162"/>
                    <a:pt x="253" y="162"/>
                    <a:pt x="253" y="162"/>
                  </a:cubicBezTo>
                  <a:cubicBezTo>
                    <a:pt x="253" y="163"/>
                    <a:pt x="253" y="163"/>
                    <a:pt x="253" y="163"/>
                  </a:cubicBezTo>
                  <a:cubicBezTo>
                    <a:pt x="252" y="163"/>
                    <a:pt x="252" y="163"/>
                    <a:pt x="252" y="163"/>
                  </a:cubicBezTo>
                  <a:cubicBezTo>
                    <a:pt x="252" y="164"/>
                    <a:pt x="252" y="164"/>
                    <a:pt x="252" y="164"/>
                  </a:cubicBezTo>
                  <a:cubicBezTo>
                    <a:pt x="251" y="164"/>
                    <a:pt x="251" y="164"/>
                    <a:pt x="251" y="164"/>
                  </a:cubicBezTo>
                  <a:cubicBezTo>
                    <a:pt x="251" y="165"/>
                    <a:pt x="251" y="165"/>
                    <a:pt x="251" y="165"/>
                  </a:cubicBezTo>
                  <a:cubicBezTo>
                    <a:pt x="251" y="166"/>
                    <a:pt x="251" y="166"/>
                    <a:pt x="251" y="166"/>
                  </a:cubicBezTo>
                  <a:cubicBezTo>
                    <a:pt x="250" y="165"/>
                    <a:pt x="250" y="165"/>
                    <a:pt x="250" y="165"/>
                  </a:cubicBezTo>
                  <a:cubicBezTo>
                    <a:pt x="249" y="165"/>
                    <a:pt x="249" y="165"/>
                    <a:pt x="249" y="165"/>
                  </a:cubicBezTo>
                  <a:cubicBezTo>
                    <a:pt x="248" y="166"/>
                    <a:pt x="248" y="166"/>
                    <a:pt x="248" y="166"/>
                  </a:cubicBezTo>
                  <a:cubicBezTo>
                    <a:pt x="248" y="167"/>
                    <a:pt x="248" y="167"/>
                    <a:pt x="248" y="167"/>
                  </a:cubicBezTo>
                  <a:cubicBezTo>
                    <a:pt x="247" y="167"/>
                    <a:pt x="247" y="167"/>
                    <a:pt x="247" y="167"/>
                  </a:cubicBezTo>
                  <a:cubicBezTo>
                    <a:pt x="247" y="168"/>
                    <a:pt x="247" y="168"/>
                    <a:pt x="247" y="168"/>
                  </a:cubicBezTo>
                  <a:cubicBezTo>
                    <a:pt x="246" y="168"/>
                    <a:pt x="246" y="168"/>
                    <a:pt x="246" y="168"/>
                  </a:cubicBezTo>
                  <a:cubicBezTo>
                    <a:pt x="245" y="169"/>
                    <a:pt x="245" y="169"/>
                    <a:pt x="245" y="169"/>
                  </a:cubicBezTo>
                  <a:cubicBezTo>
                    <a:pt x="244" y="169"/>
                    <a:pt x="244" y="169"/>
                    <a:pt x="244" y="169"/>
                  </a:cubicBezTo>
                  <a:cubicBezTo>
                    <a:pt x="243" y="169"/>
                    <a:pt x="243" y="169"/>
                    <a:pt x="243" y="169"/>
                  </a:cubicBezTo>
                  <a:cubicBezTo>
                    <a:pt x="243" y="170"/>
                    <a:pt x="243" y="170"/>
                    <a:pt x="243" y="170"/>
                  </a:cubicBezTo>
                  <a:cubicBezTo>
                    <a:pt x="241" y="170"/>
                    <a:pt x="241" y="170"/>
                    <a:pt x="241" y="170"/>
                  </a:cubicBezTo>
                  <a:cubicBezTo>
                    <a:pt x="240" y="170"/>
                    <a:pt x="240" y="170"/>
                    <a:pt x="240" y="170"/>
                  </a:cubicBezTo>
                  <a:cubicBezTo>
                    <a:pt x="241" y="169"/>
                    <a:pt x="241" y="169"/>
                    <a:pt x="241" y="169"/>
                  </a:cubicBezTo>
                  <a:cubicBezTo>
                    <a:pt x="241" y="168"/>
                    <a:pt x="241" y="168"/>
                    <a:pt x="241" y="168"/>
                  </a:cubicBezTo>
                  <a:cubicBezTo>
                    <a:pt x="240" y="168"/>
                    <a:pt x="240" y="168"/>
                    <a:pt x="240" y="168"/>
                  </a:cubicBezTo>
                  <a:cubicBezTo>
                    <a:pt x="240" y="167"/>
                    <a:pt x="240" y="167"/>
                    <a:pt x="240" y="167"/>
                  </a:cubicBezTo>
                  <a:cubicBezTo>
                    <a:pt x="240" y="167"/>
                    <a:pt x="240" y="167"/>
                    <a:pt x="240" y="167"/>
                  </a:cubicBezTo>
                  <a:cubicBezTo>
                    <a:pt x="240" y="167"/>
                    <a:pt x="240" y="167"/>
                    <a:pt x="240" y="167"/>
                  </a:cubicBezTo>
                  <a:cubicBezTo>
                    <a:pt x="241" y="165"/>
                    <a:pt x="241" y="165"/>
                    <a:pt x="241" y="165"/>
                  </a:cubicBezTo>
                  <a:cubicBezTo>
                    <a:pt x="240" y="166"/>
                    <a:pt x="240" y="166"/>
                    <a:pt x="240" y="166"/>
                  </a:cubicBezTo>
                  <a:cubicBezTo>
                    <a:pt x="240" y="166"/>
                    <a:pt x="240" y="166"/>
                    <a:pt x="240" y="166"/>
                  </a:cubicBezTo>
                  <a:cubicBezTo>
                    <a:pt x="240" y="165"/>
                    <a:pt x="240" y="165"/>
                    <a:pt x="240" y="165"/>
                  </a:cubicBezTo>
                  <a:cubicBezTo>
                    <a:pt x="239" y="165"/>
                    <a:pt x="239" y="165"/>
                    <a:pt x="239" y="165"/>
                  </a:cubicBezTo>
                  <a:cubicBezTo>
                    <a:pt x="239" y="164"/>
                    <a:pt x="239" y="164"/>
                    <a:pt x="239" y="164"/>
                  </a:cubicBezTo>
                  <a:cubicBezTo>
                    <a:pt x="238" y="164"/>
                    <a:pt x="238" y="164"/>
                    <a:pt x="238" y="164"/>
                  </a:cubicBezTo>
                  <a:cubicBezTo>
                    <a:pt x="238" y="164"/>
                    <a:pt x="238" y="164"/>
                    <a:pt x="238" y="164"/>
                  </a:cubicBezTo>
                  <a:cubicBezTo>
                    <a:pt x="237" y="164"/>
                    <a:pt x="237" y="164"/>
                    <a:pt x="237" y="164"/>
                  </a:cubicBezTo>
                  <a:cubicBezTo>
                    <a:pt x="236" y="165"/>
                    <a:pt x="236" y="165"/>
                    <a:pt x="236" y="165"/>
                  </a:cubicBezTo>
                  <a:cubicBezTo>
                    <a:pt x="237" y="165"/>
                    <a:pt x="237" y="165"/>
                    <a:pt x="237" y="165"/>
                  </a:cubicBezTo>
                  <a:cubicBezTo>
                    <a:pt x="238" y="165"/>
                    <a:pt x="238" y="165"/>
                    <a:pt x="238" y="165"/>
                  </a:cubicBezTo>
                  <a:cubicBezTo>
                    <a:pt x="238" y="165"/>
                    <a:pt x="238" y="165"/>
                    <a:pt x="238" y="165"/>
                  </a:cubicBezTo>
                  <a:cubicBezTo>
                    <a:pt x="238" y="165"/>
                    <a:pt x="238" y="165"/>
                    <a:pt x="238" y="165"/>
                  </a:cubicBezTo>
                  <a:cubicBezTo>
                    <a:pt x="239" y="166"/>
                    <a:pt x="239" y="166"/>
                    <a:pt x="239" y="166"/>
                  </a:cubicBezTo>
                  <a:cubicBezTo>
                    <a:pt x="239" y="167"/>
                    <a:pt x="239" y="167"/>
                    <a:pt x="239" y="167"/>
                  </a:cubicBezTo>
                  <a:cubicBezTo>
                    <a:pt x="239" y="168"/>
                    <a:pt x="239" y="168"/>
                    <a:pt x="239" y="168"/>
                  </a:cubicBezTo>
                  <a:cubicBezTo>
                    <a:pt x="240" y="168"/>
                    <a:pt x="240" y="168"/>
                    <a:pt x="240" y="168"/>
                  </a:cubicBezTo>
                  <a:cubicBezTo>
                    <a:pt x="240" y="169"/>
                    <a:pt x="240" y="169"/>
                    <a:pt x="240" y="169"/>
                  </a:cubicBezTo>
                  <a:cubicBezTo>
                    <a:pt x="239" y="170"/>
                    <a:pt x="239" y="170"/>
                    <a:pt x="239" y="170"/>
                  </a:cubicBezTo>
                  <a:cubicBezTo>
                    <a:pt x="240" y="170"/>
                    <a:pt x="240" y="170"/>
                    <a:pt x="240" y="170"/>
                  </a:cubicBezTo>
                  <a:cubicBezTo>
                    <a:pt x="240" y="171"/>
                    <a:pt x="240" y="171"/>
                    <a:pt x="240" y="171"/>
                  </a:cubicBezTo>
                  <a:cubicBezTo>
                    <a:pt x="239" y="171"/>
                    <a:pt x="239" y="171"/>
                    <a:pt x="239" y="171"/>
                  </a:cubicBezTo>
                  <a:cubicBezTo>
                    <a:pt x="238" y="170"/>
                    <a:pt x="238" y="170"/>
                    <a:pt x="238" y="170"/>
                  </a:cubicBezTo>
                  <a:cubicBezTo>
                    <a:pt x="238" y="169"/>
                    <a:pt x="238" y="169"/>
                    <a:pt x="238" y="169"/>
                  </a:cubicBezTo>
                  <a:cubicBezTo>
                    <a:pt x="237" y="169"/>
                    <a:pt x="237" y="169"/>
                    <a:pt x="237" y="169"/>
                  </a:cubicBezTo>
                  <a:cubicBezTo>
                    <a:pt x="237" y="168"/>
                    <a:pt x="237" y="168"/>
                    <a:pt x="237" y="168"/>
                  </a:cubicBezTo>
                  <a:cubicBezTo>
                    <a:pt x="236" y="169"/>
                    <a:pt x="236" y="169"/>
                    <a:pt x="236" y="169"/>
                  </a:cubicBezTo>
                  <a:cubicBezTo>
                    <a:pt x="237" y="170"/>
                    <a:pt x="237" y="170"/>
                    <a:pt x="237" y="170"/>
                  </a:cubicBezTo>
                  <a:cubicBezTo>
                    <a:pt x="237" y="170"/>
                    <a:pt x="237" y="170"/>
                    <a:pt x="237" y="170"/>
                  </a:cubicBezTo>
                  <a:cubicBezTo>
                    <a:pt x="236" y="170"/>
                    <a:pt x="236" y="170"/>
                    <a:pt x="236" y="170"/>
                  </a:cubicBezTo>
                  <a:cubicBezTo>
                    <a:pt x="235" y="170"/>
                    <a:pt x="235" y="170"/>
                    <a:pt x="235" y="170"/>
                  </a:cubicBezTo>
                  <a:cubicBezTo>
                    <a:pt x="235" y="169"/>
                    <a:pt x="235" y="169"/>
                    <a:pt x="235" y="169"/>
                  </a:cubicBezTo>
                  <a:cubicBezTo>
                    <a:pt x="235" y="170"/>
                    <a:pt x="235" y="170"/>
                    <a:pt x="235" y="170"/>
                  </a:cubicBezTo>
                  <a:cubicBezTo>
                    <a:pt x="235" y="169"/>
                    <a:pt x="235" y="169"/>
                    <a:pt x="235" y="169"/>
                  </a:cubicBezTo>
                  <a:cubicBezTo>
                    <a:pt x="235" y="168"/>
                    <a:pt x="235" y="168"/>
                    <a:pt x="235" y="168"/>
                  </a:cubicBezTo>
                  <a:cubicBezTo>
                    <a:pt x="235" y="168"/>
                    <a:pt x="235" y="168"/>
                    <a:pt x="235" y="168"/>
                  </a:cubicBezTo>
                  <a:cubicBezTo>
                    <a:pt x="235" y="167"/>
                    <a:pt x="235" y="167"/>
                    <a:pt x="235" y="167"/>
                  </a:cubicBezTo>
                  <a:cubicBezTo>
                    <a:pt x="235" y="167"/>
                    <a:pt x="235" y="167"/>
                    <a:pt x="235" y="167"/>
                  </a:cubicBezTo>
                  <a:cubicBezTo>
                    <a:pt x="233" y="167"/>
                    <a:pt x="233" y="167"/>
                    <a:pt x="233" y="167"/>
                  </a:cubicBezTo>
                  <a:cubicBezTo>
                    <a:pt x="232" y="167"/>
                    <a:pt x="232" y="167"/>
                    <a:pt x="232" y="167"/>
                  </a:cubicBezTo>
                  <a:cubicBezTo>
                    <a:pt x="232" y="167"/>
                    <a:pt x="232" y="167"/>
                    <a:pt x="232" y="167"/>
                  </a:cubicBezTo>
                  <a:cubicBezTo>
                    <a:pt x="231" y="167"/>
                    <a:pt x="231" y="167"/>
                    <a:pt x="231" y="167"/>
                  </a:cubicBezTo>
                  <a:cubicBezTo>
                    <a:pt x="230" y="167"/>
                    <a:pt x="230" y="167"/>
                    <a:pt x="230" y="167"/>
                  </a:cubicBezTo>
                  <a:cubicBezTo>
                    <a:pt x="230" y="167"/>
                    <a:pt x="230" y="167"/>
                    <a:pt x="230" y="167"/>
                  </a:cubicBezTo>
                  <a:cubicBezTo>
                    <a:pt x="230" y="168"/>
                    <a:pt x="230" y="168"/>
                    <a:pt x="230" y="168"/>
                  </a:cubicBezTo>
                  <a:cubicBezTo>
                    <a:pt x="230" y="168"/>
                    <a:pt x="230" y="168"/>
                    <a:pt x="230" y="168"/>
                  </a:cubicBezTo>
                  <a:cubicBezTo>
                    <a:pt x="230" y="169"/>
                    <a:pt x="230" y="169"/>
                    <a:pt x="230" y="169"/>
                  </a:cubicBezTo>
                  <a:cubicBezTo>
                    <a:pt x="230" y="169"/>
                    <a:pt x="230" y="169"/>
                    <a:pt x="230" y="169"/>
                  </a:cubicBezTo>
                  <a:cubicBezTo>
                    <a:pt x="231" y="169"/>
                    <a:pt x="231" y="169"/>
                    <a:pt x="231" y="169"/>
                  </a:cubicBezTo>
                  <a:cubicBezTo>
                    <a:pt x="232" y="170"/>
                    <a:pt x="232" y="170"/>
                    <a:pt x="232" y="170"/>
                  </a:cubicBezTo>
                  <a:cubicBezTo>
                    <a:pt x="231" y="171"/>
                    <a:pt x="231" y="171"/>
                    <a:pt x="231" y="171"/>
                  </a:cubicBezTo>
                  <a:cubicBezTo>
                    <a:pt x="230" y="171"/>
                    <a:pt x="230" y="171"/>
                    <a:pt x="230" y="171"/>
                  </a:cubicBezTo>
                  <a:cubicBezTo>
                    <a:pt x="228" y="173"/>
                    <a:pt x="228" y="173"/>
                    <a:pt x="228" y="173"/>
                  </a:cubicBezTo>
                  <a:cubicBezTo>
                    <a:pt x="227" y="174"/>
                    <a:pt x="227" y="174"/>
                    <a:pt x="227" y="174"/>
                  </a:cubicBezTo>
                  <a:cubicBezTo>
                    <a:pt x="226" y="175"/>
                    <a:pt x="226" y="175"/>
                    <a:pt x="226" y="175"/>
                  </a:cubicBezTo>
                  <a:cubicBezTo>
                    <a:pt x="226" y="175"/>
                    <a:pt x="226" y="175"/>
                    <a:pt x="226" y="175"/>
                  </a:cubicBezTo>
                  <a:cubicBezTo>
                    <a:pt x="225" y="175"/>
                    <a:pt x="225" y="175"/>
                    <a:pt x="225" y="175"/>
                  </a:cubicBezTo>
                  <a:cubicBezTo>
                    <a:pt x="225" y="176"/>
                    <a:pt x="225" y="176"/>
                    <a:pt x="225" y="176"/>
                  </a:cubicBezTo>
                  <a:cubicBezTo>
                    <a:pt x="224" y="176"/>
                    <a:pt x="224" y="176"/>
                    <a:pt x="224" y="176"/>
                  </a:cubicBezTo>
                  <a:cubicBezTo>
                    <a:pt x="221" y="176"/>
                    <a:pt x="221" y="176"/>
                    <a:pt x="221" y="176"/>
                  </a:cubicBezTo>
                  <a:cubicBezTo>
                    <a:pt x="221" y="175"/>
                    <a:pt x="221" y="175"/>
                    <a:pt x="221" y="175"/>
                  </a:cubicBezTo>
                  <a:cubicBezTo>
                    <a:pt x="220" y="174"/>
                    <a:pt x="220" y="174"/>
                    <a:pt x="220" y="174"/>
                  </a:cubicBezTo>
                  <a:cubicBezTo>
                    <a:pt x="219" y="174"/>
                    <a:pt x="219" y="174"/>
                    <a:pt x="219" y="174"/>
                  </a:cubicBezTo>
                  <a:cubicBezTo>
                    <a:pt x="219" y="173"/>
                    <a:pt x="219" y="173"/>
                    <a:pt x="219" y="173"/>
                  </a:cubicBezTo>
                  <a:cubicBezTo>
                    <a:pt x="219" y="173"/>
                    <a:pt x="219" y="173"/>
                    <a:pt x="219" y="173"/>
                  </a:cubicBezTo>
                  <a:cubicBezTo>
                    <a:pt x="220" y="173"/>
                    <a:pt x="220" y="173"/>
                    <a:pt x="220" y="173"/>
                  </a:cubicBezTo>
                  <a:cubicBezTo>
                    <a:pt x="219" y="173"/>
                    <a:pt x="219" y="173"/>
                    <a:pt x="219" y="173"/>
                  </a:cubicBezTo>
                  <a:cubicBezTo>
                    <a:pt x="218" y="172"/>
                    <a:pt x="218" y="172"/>
                    <a:pt x="218" y="172"/>
                  </a:cubicBezTo>
                  <a:cubicBezTo>
                    <a:pt x="217" y="171"/>
                    <a:pt x="217" y="171"/>
                    <a:pt x="217" y="171"/>
                  </a:cubicBezTo>
                  <a:cubicBezTo>
                    <a:pt x="216" y="170"/>
                    <a:pt x="216" y="170"/>
                    <a:pt x="216" y="170"/>
                  </a:cubicBezTo>
                  <a:cubicBezTo>
                    <a:pt x="215" y="170"/>
                    <a:pt x="215" y="170"/>
                    <a:pt x="215" y="170"/>
                  </a:cubicBezTo>
                  <a:cubicBezTo>
                    <a:pt x="213" y="169"/>
                    <a:pt x="213" y="169"/>
                    <a:pt x="213" y="169"/>
                  </a:cubicBezTo>
                  <a:cubicBezTo>
                    <a:pt x="211" y="169"/>
                    <a:pt x="211" y="169"/>
                    <a:pt x="211" y="169"/>
                  </a:cubicBezTo>
                  <a:cubicBezTo>
                    <a:pt x="210" y="169"/>
                    <a:pt x="210" y="169"/>
                    <a:pt x="210" y="169"/>
                  </a:cubicBezTo>
                  <a:cubicBezTo>
                    <a:pt x="210" y="169"/>
                    <a:pt x="210" y="169"/>
                    <a:pt x="210" y="169"/>
                  </a:cubicBezTo>
                  <a:cubicBezTo>
                    <a:pt x="211" y="170"/>
                    <a:pt x="211" y="170"/>
                    <a:pt x="211" y="170"/>
                  </a:cubicBezTo>
                  <a:cubicBezTo>
                    <a:pt x="211" y="170"/>
                    <a:pt x="211" y="170"/>
                    <a:pt x="211" y="170"/>
                  </a:cubicBezTo>
                  <a:cubicBezTo>
                    <a:pt x="212" y="170"/>
                    <a:pt x="212" y="170"/>
                    <a:pt x="212" y="170"/>
                  </a:cubicBezTo>
                  <a:cubicBezTo>
                    <a:pt x="214" y="170"/>
                    <a:pt x="214" y="170"/>
                    <a:pt x="214" y="170"/>
                  </a:cubicBezTo>
                  <a:cubicBezTo>
                    <a:pt x="216" y="170"/>
                    <a:pt x="216" y="170"/>
                    <a:pt x="216" y="170"/>
                  </a:cubicBezTo>
                  <a:cubicBezTo>
                    <a:pt x="216" y="171"/>
                    <a:pt x="216" y="171"/>
                    <a:pt x="216" y="171"/>
                  </a:cubicBezTo>
                  <a:cubicBezTo>
                    <a:pt x="216" y="171"/>
                    <a:pt x="216" y="171"/>
                    <a:pt x="216" y="171"/>
                  </a:cubicBezTo>
                  <a:cubicBezTo>
                    <a:pt x="216" y="171"/>
                    <a:pt x="216" y="171"/>
                    <a:pt x="216" y="171"/>
                  </a:cubicBezTo>
                  <a:cubicBezTo>
                    <a:pt x="215" y="171"/>
                    <a:pt x="215" y="171"/>
                    <a:pt x="215" y="171"/>
                  </a:cubicBezTo>
                  <a:cubicBezTo>
                    <a:pt x="216" y="172"/>
                    <a:pt x="216" y="172"/>
                    <a:pt x="216" y="172"/>
                  </a:cubicBezTo>
                  <a:cubicBezTo>
                    <a:pt x="216" y="173"/>
                    <a:pt x="216" y="173"/>
                    <a:pt x="216" y="173"/>
                  </a:cubicBezTo>
                  <a:cubicBezTo>
                    <a:pt x="216" y="173"/>
                    <a:pt x="216" y="173"/>
                    <a:pt x="216" y="173"/>
                  </a:cubicBezTo>
                  <a:cubicBezTo>
                    <a:pt x="217" y="175"/>
                    <a:pt x="217" y="175"/>
                    <a:pt x="217" y="175"/>
                  </a:cubicBezTo>
                  <a:cubicBezTo>
                    <a:pt x="218" y="176"/>
                    <a:pt x="218" y="176"/>
                    <a:pt x="218" y="176"/>
                  </a:cubicBezTo>
                  <a:cubicBezTo>
                    <a:pt x="219" y="176"/>
                    <a:pt x="219" y="176"/>
                    <a:pt x="219" y="176"/>
                  </a:cubicBezTo>
                  <a:cubicBezTo>
                    <a:pt x="221" y="177"/>
                    <a:pt x="221" y="177"/>
                    <a:pt x="221" y="177"/>
                  </a:cubicBezTo>
                  <a:cubicBezTo>
                    <a:pt x="224" y="177"/>
                    <a:pt x="224" y="177"/>
                    <a:pt x="224" y="177"/>
                  </a:cubicBezTo>
                  <a:cubicBezTo>
                    <a:pt x="224" y="178"/>
                    <a:pt x="224" y="178"/>
                    <a:pt x="224" y="178"/>
                  </a:cubicBezTo>
                  <a:cubicBezTo>
                    <a:pt x="224" y="179"/>
                    <a:pt x="224" y="179"/>
                    <a:pt x="224" y="179"/>
                  </a:cubicBezTo>
                  <a:cubicBezTo>
                    <a:pt x="223" y="179"/>
                    <a:pt x="223" y="179"/>
                    <a:pt x="223" y="179"/>
                  </a:cubicBezTo>
                  <a:cubicBezTo>
                    <a:pt x="222" y="180"/>
                    <a:pt x="222" y="180"/>
                    <a:pt x="222" y="180"/>
                  </a:cubicBezTo>
                  <a:cubicBezTo>
                    <a:pt x="221" y="181"/>
                    <a:pt x="221" y="181"/>
                    <a:pt x="221" y="181"/>
                  </a:cubicBezTo>
                  <a:cubicBezTo>
                    <a:pt x="221" y="181"/>
                    <a:pt x="221" y="181"/>
                    <a:pt x="221" y="181"/>
                  </a:cubicBezTo>
                  <a:cubicBezTo>
                    <a:pt x="220" y="181"/>
                    <a:pt x="220" y="181"/>
                    <a:pt x="220" y="181"/>
                  </a:cubicBezTo>
                  <a:cubicBezTo>
                    <a:pt x="220" y="182"/>
                    <a:pt x="220" y="182"/>
                    <a:pt x="220" y="182"/>
                  </a:cubicBezTo>
                  <a:cubicBezTo>
                    <a:pt x="217" y="184"/>
                    <a:pt x="217" y="184"/>
                    <a:pt x="217" y="184"/>
                  </a:cubicBezTo>
                  <a:cubicBezTo>
                    <a:pt x="216" y="185"/>
                    <a:pt x="216" y="185"/>
                    <a:pt x="216" y="185"/>
                  </a:cubicBezTo>
                  <a:cubicBezTo>
                    <a:pt x="215" y="186"/>
                    <a:pt x="215" y="186"/>
                    <a:pt x="215" y="186"/>
                  </a:cubicBezTo>
                  <a:cubicBezTo>
                    <a:pt x="215" y="186"/>
                    <a:pt x="215" y="186"/>
                    <a:pt x="215" y="186"/>
                  </a:cubicBezTo>
                  <a:cubicBezTo>
                    <a:pt x="214" y="186"/>
                    <a:pt x="214" y="186"/>
                    <a:pt x="214" y="186"/>
                  </a:cubicBezTo>
                  <a:cubicBezTo>
                    <a:pt x="214" y="186"/>
                    <a:pt x="214" y="186"/>
                    <a:pt x="214" y="186"/>
                  </a:cubicBezTo>
                  <a:cubicBezTo>
                    <a:pt x="214" y="186"/>
                    <a:pt x="214" y="186"/>
                    <a:pt x="214" y="186"/>
                  </a:cubicBezTo>
                  <a:cubicBezTo>
                    <a:pt x="212" y="185"/>
                    <a:pt x="212" y="185"/>
                    <a:pt x="212" y="185"/>
                  </a:cubicBezTo>
                  <a:cubicBezTo>
                    <a:pt x="212" y="185"/>
                    <a:pt x="212" y="185"/>
                    <a:pt x="212" y="185"/>
                  </a:cubicBezTo>
                  <a:cubicBezTo>
                    <a:pt x="211" y="185"/>
                    <a:pt x="211" y="185"/>
                    <a:pt x="211" y="185"/>
                  </a:cubicBezTo>
                  <a:cubicBezTo>
                    <a:pt x="211" y="185"/>
                    <a:pt x="211" y="185"/>
                    <a:pt x="211" y="185"/>
                  </a:cubicBezTo>
                  <a:cubicBezTo>
                    <a:pt x="211" y="185"/>
                    <a:pt x="211" y="185"/>
                    <a:pt x="211" y="185"/>
                  </a:cubicBezTo>
                  <a:cubicBezTo>
                    <a:pt x="211" y="184"/>
                    <a:pt x="211" y="184"/>
                    <a:pt x="211" y="184"/>
                  </a:cubicBezTo>
                  <a:cubicBezTo>
                    <a:pt x="211" y="184"/>
                    <a:pt x="211" y="184"/>
                    <a:pt x="211" y="184"/>
                  </a:cubicBezTo>
                  <a:cubicBezTo>
                    <a:pt x="211" y="183"/>
                    <a:pt x="211" y="183"/>
                    <a:pt x="211" y="183"/>
                  </a:cubicBezTo>
                  <a:cubicBezTo>
                    <a:pt x="210" y="184"/>
                    <a:pt x="210" y="184"/>
                    <a:pt x="210" y="184"/>
                  </a:cubicBezTo>
                  <a:cubicBezTo>
                    <a:pt x="209" y="185"/>
                    <a:pt x="209" y="185"/>
                    <a:pt x="209" y="185"/>
                  </a:cubicBezTo>
                  <a:cubicBezTo>
                    <a:pt x="209" y="185"/>
                    <a:pt x="209" y="185"/>
                    <a:pt x="209" y="185"/>
                  </a:cubicBezTo>
                  <a:cubicBezTo>
                    <a:pt x="209" y="183"/>
                    <a:pt x="209" y="183"/>
                    <a:pt x="209" y="183"/>
                  </a:cubicBezTo>
                  <a:cubicBezTo>
                    <a:pt x="208" y="184"/>
                    <a:pt x="208" y="184"/>
                    <a:pt x="208" y="184"/>
                  </a:cubicBezTo>
                  <a:cubicBezTo>
                    <a:pt x="209" y="185"/>
                    <a:pt x="209" y="185"/>
                    <a:pt x="209" y="185"/>
                  </a:cubicBezTo>
                  <a:cubicBezTo>
                    <a:pt x="209" y="186"/>
                    <a:pt x="209" y="186"/>
                    <a:pt x="209" y="186"/>
                  </a:cubicBezTo>
                  <a:cubicBezTo>
                    <a:pt x="208" y="188"/>
                    <a:pt x="208" y="188"/>
                    <a:pt x="208" y="188"/>
                  </a:cubicBezTo>
                  <a:cubicBezTo>
                    <a:pt x="207" y="188"/>
                    <a:pt x="207" y="188"/>
                    <a:pt x="207" y="188"/>
                  </a:cubicBezTo>
                  <a:cubicBezTo>
                    <a:pt x="207" y="187"/>
                    <a:pt x="207" y="187"/>
                    <a:pt x="207" y="187"/>
                  </a:cubicBezTo>
                  <a:cubicBezTo>
                    <a:pt x="206" y="186"/>
                    <a:pt x="206" y="186"/>
                    <a:pt x="206" y="186"/>
                  </a:cubicBezTo>
                  <a:cubicBezTo>
                    <a:pt x="206" y="187"/>
                    <a:pt x="206" y="187"/>
                    <a:pt x="206" y="187"/>
                  </a:cubicBezTo>
                  <a:cubicBezTo>
                    <a:pt x="207" y="187"/>
                    <a:pt x="207" y="187"/>
                    <a:pt x="207" y="187"/>
                  </a:cubicBezTo>
                  <a:cubicBezTo>
                    <a:pt x="206" y="188"/>
                    <a:pt x="206" y="188"/>
                    <a:pt x="206" y="188"/>
                  </a:cubicBezTo>
                  <a:cubicBezTo>
                    <a:pt x="206" y="189"/>
                    <a:pt x="206" y="189"/>
                    <a:pt x="206" y="189"/>
                  </a:cubicBezTo>
                  <a:cubicBezTo>
                    <a:pt x="205" y="188"/>
                    <a:pt x="205" y="188"/>
                    <a:pt x="205" y="188"/>
                  </a:cubicBezTo>
                  <a:cubicBezTo>
                    <a:pt x="204" y="188"/>
                    <a:pt x="204" y="188"/>
                    <a:pt x="204" y="188"/>
                  </a:cubicBezTo>
                  <a:cubicBezTo>
                    <a:pt x="204" y="187"/>
                    <a:pt x="204" y="187"/>
                    <a:pt x="204" y="187"/>
                  </a:cubicBezTo>
                  <a:cubicBezTo>
                    <a:pt x="204" y="187"/>
                    <a:pt x="204" y="187"/>
                    <a:pt x="204" y="187"/>
                  </a:cubicBezTo>
                  <a:cubicBezTo>
                    <a:pt x="203" y="186"/>
                    <a:pt x="203" y="186"/>
                    <a:pt x="203" y="186"/>
                  </a:cubicBezTo>
                  <a:cubicBezTo>
                    <a:pt x="201" y="185"/>
                    <a:pt x="201" y="185"/>
                    <a:pt x="201" y="185"/>
                  </a:cubicBezTo>
                  <a:cubicBezTo>
                    <a:pt x="199" y="184"/>
                    <a:pt x="199" y="184"/>
                    <a:pt x="199" y="184"/>
                  </a:cubicBezTo>
                  <a:cubicBezTo>
                    <a:pt x="199" y="183"/>
                    <a:pt x="199" y="183"/>
                    <a:pt x="199" y="183"/>
                  </a:cubicBezTo>
                  <a:cubicBezTo>
                    <a:pt x="198" y="183"/>
                    <a:pt x="198" y="183"/>
                    <a:pt x="198" y="183"/>
                  </a:cubicBezTo>
                  <a:cubicBezTo>
                    <a:pt x="197" y="182"/>
                    <a:pt x="197" y="182"/>
                    <a:pt x="197" y="182"/>
                  </a:cubicBezTo>
                  <a:cubicBezTo>
                    <a:pt x="196" y="182"/>
                    <a:pt x="196" y="182"/>
                    <a:pt x="196" y="182"/>
                  </a:cubicBezTo>
                  <a:cubicBezTo>
                    <a:pt x="196" y="183"/>
                    <a:pt x="196" y="183"/>
                    <a:pt x="196" y="183"/>
                  </a:cubicBezTo>
                  <a:cubicBezTo>
                    <a:pt x="196" y="183"/>
                    <a:pt x="196" y="183"/>
                    <a:pt x="196" y="183"/>
                  </a:cubicBezTo>
                  <a:cubicBezTo>
                    <a:pt x="196" y="184"/>
                    <a:pt x="196" y="184"/>
                    <a:pt x="196" y="184"/>
                  </a:cubicBezTo>
                  <a:cubicBezTo>
                    <a:pt x="197" y="184"/>
                    <a:pt x="197" y="184"/>
                    <a:pt x="197" y="184"/>
                  </a:cubicBezTo>
                  <a:cubicBezTo>
                    <a:pt x="197" y="184"/>
                    <a:pt x="197" y="184"/>
                    <a:pt x="197" y="184"/>
                  </a:cubicBezTo>
                  <a:cubicBezTo>
                    <a:pt x="197" y="183"/>
                    <a:pt x="197" y="183"/>
                    <a:pt x="197" y="183"/>
                  </a:cubicBezTo>
                  <a:cubicBezTo>
                    <a:pt x="197" y="183"/>
                    <a:pt x="197" y="183"/>
                    <a:pt x="197" y="183"/>
                  </a:cubicBezTo>
                  <a:cubicBezTo>
                    <a:pt x="197" y="183"/>
                    <a:pt x="197" y="183"/>
                    <a:pt x="197" y="183"/>
                  </a:cubicBezTo>
                  <a:cubicBezTo>
                    <a:pt x="199" y="185"/>
                    <a:pt x="199" y="185"/>
                    <a:pt x="199" y="185"/>
                  </a:cubicBezTo>
                  <a:cubicBezTo>
                    <a:pt x="201" y="186"/>
                    <a:pt x="201" y="186"/>
                    <a:pt x="201" y="186"/>
                  </a:cubicBezTo>
                  <a:cubicBezTo>
                    <a:pt x="201" y="186"/>
                    <a:pt x="201" y="186"/>
                    <a:pt x="201" y="186"/>
                  </a:cubicBezTo>
                  <a:cubicBezTo>
                    <a:pt x="200" y="187"/>
                    <a:pt x="200" y="187"/>
                    <a:pt x="200" y="187"/>
                  </a:cubicBezTo>
                  <a:cubicBezTo>
                    <a:pt x="199" y="187"/>
                    <a:pt x="199" y="187"/>
                    <a:pt x="199" y="187"/>
                  </a:cubicBezTo>
                  <a:cubicBezTo>
                    <a:pt x="198" y="187"/>
                    <a:pt x="198" y="187"/>
                    <a:pt x="198" y="187"/>
                  </a:cubicBezTo>
                  <a:cubicBezTo>
                    <a:pt x="198" y="187"/>
                    <a:pt x="198" y="187"/>
                    <a:pt x="198" y="187"/>
                  </a:cubicBezTo>
                  <a:cubicBezTo>
                    <a:pt x="198" y="187"/>
                    <a:pt x="198" y="187"/>
                    <a:pt x="198" y="187"/>
                  </a:cubicBezTo>
                  <a:cubicBezTo>
                    <a:pt x="199" y="187"/>
                    <a:pt x="199" y="187"/>
                    <a:pt x="199" y="187"/>
                  </a:cubicBezTo>
                  <a:cubicBezTo>
                    <a:pt x="200" y="187"/>
                    <a:pt x="200" y="187"/>
                    <a:pt x="200" y="187"/>
                  </a:cubicBezTo>
                  <a:cubicBezTo>
                    <a:pt x="201" y="186"/>
                    <a:pt x="201" y="186"/>
                    <a:pt x="201" y="186"/>
                  </a:cubicBezTo>
                  <a:cubicBezTo>
                    <a:pt x="202" y="186"/>
                    <a:pt x="202" y="186"/>
                    <a:pt x="202" y="186"/>
                  </a:cubicBezTo>
                  <a:cubicBezTo>
                    <a:pt x="202" y="187"/>
                    <a:pt x="202" y="187"/>
                    <a:pt x="202" y="187"/>
                  </a:cubicBezTo>
                  <a:cubicBezTo>
                    <a:pt x="203" y="188"/>
                    <a:pt x="203" y="188"/>
                    <a:pt x="203" y="188"/>
                  </a:cubicBezTo>
                  <a:cubicBezTo>
                    <a:pt x="204" y="190"/>
                    <a:pt x="204" y="190"/>
                    <a:pt x="204" y="190"/>
                  </a:cubicBezTo>
                  <a:cubicBezTo>
                    <a:pt x="204" y="191"/>
                    <a:pt x="204" y="191"/>
                    <a:pt x="204" y="191"/>
                  </a:cubicBezTo>
                  <a:cubicBezTo>
                    <a:pt x="203" y="192"/>
                    <a:pt x="203" y="192"/>
                    <a:pt x="203" y="192"/>
                  </a:cubicBezTo>
                  <a:cubicBezTo>
                    <a:pt x="202" y="193"/>
                    <a:pt x="202" y="193"/>
                    <a:pt x="202" y="193"/>
                  </a:cubicBezTo>
                  <a:cubicBezTo>
                    <a:pt x="202" y="193"/>
                    <a:pt x="202" y="193"/>
                    <a:pt x="202" y="193"/>
                  </a:cubicBezTo>
                  <a:cubicBezTo>
                    <a:pt x="201" y="193"/>
                    <a:pt x="201" y="193"/>
                    <a:pt x="201" y="193"/>
                  </a:cubicBezTo>
                  <a:cubicBezTo>
                    <a:pt x="200" y="192"/>
                    <a:pt x="200" y="192"/>
                    <a:pt x="200" y="192"/>
                  </a:cubicBezTo>
                  <a:cubicBezTo>
                    <a:pt x="198" y="192"/>
                    <a:pt x="198" y="192"/>
                    <a:pt x="198" y="192"/>
                  </a:cubicBezTo>
                  <a:cubicBezTo>
                    <a:pt x="197" y="191"/>
                    <a:pt x="197" y="191"/>
                    <a:pt x="197" y="191"/>
                  </a:cubicBezTo>
                  <a:cubicBezTo>
                    <a:pt x="196" y="189"/>
                    <a:pt x="196" y="189"/>
                    <a:pt x="196" y="189"/>
                  </a:cubicBezTo>
                  <a:cubicBezTo>
                    <a:pt x="196" y="189"/>
                    <a:pt x="196" y="189"/>
                    <a:pt x="196" y="189"/>
                  </a:cubicBezTo>
                  <a:cubicBezTo>
                    <a:pt x="195" y="189"/>
                    <a:pt x="195" y="189"/>
                    <a:pt x="195" y="189"/>
                  </a:cubicBezTo>
                  <a:cubicBezTo>
                    <a:pt x="196" y="190"/>
                    <a:pt x="196" y="190"/>
                    <a:pt x="196" y="190"/>
                  </a:cubicBezTo>
                  <a:cubicBezTo>
                    <a:pt x="196" y="190"/>
                    <a:pt x="196" y="190"/>
                    <a:pt x="196" y="190"/>
                  </a:cubicBezTo>
                  <a:cubicBezTo>
                    <a:pt x="196" y="191"/>
                    <a:pt x="196" y="191"/>
                    <a:pt x="196" y="191"/>
                  </a:cubicBezTo>
                  <a:cubicBezTo>
                    <a:pt x="197" y="193"/>
                    <a:pt x="197" y="193"/>
                    <a:pt x="197" y="193"/>
                  </a:cubicBezTo>
                  <a:cubicBezTo>
                    <a:pt x="198" y="194"/>
                    <a:pt x="198" y="194"/>
                    <a:pt x="198" y="194"/>
                  </a:cubicBezTo>
                  <a:cubicBezTo>
                    <a:pt x="197" y="195"/>
                    <a:pt x="197" y="195"/>
                    <a:pt x="197" y="195"/>
                  </a:cubicBezTo>
                  <a:cubicBezTo>
                    <a:pt x="197" y="195"/>
                    <a:pt x="197" y="195"/>
                    <a:pt x="197" y="195"/>
                  </a:cubicBezTo>
                  <a:cubicBezTo>
                    <a:pt x="196" y="195"/>
                    <a:pt x="196" y="195"/>
                    <a:pt x="196" y="195"/>
                  </a:cubicBezTo>
                  <a:cubicBezTo>
                    <a:pt x="196" y="194"/>
                    <a:pt x="196" y="194"/>
                    <a:pt x="196" y="194"/>
                  </a:cubicBezTo>
                  <a:cubicBezTo>
                    <a:pt x="196" y="194"/>
                    <a:pt x="196" y="194"/>
                    <a:pt x="196" y="194"/>
                  </a:cubicBezTo>
                  <a:cubicBezTo>
                    <a:pt x="195" y="194"/>
                    <a:pt x="195" y="194"/>
                    <a:pt x="195" y="194"/>
                  </a:cubicBezTo>
                  <a:cubicBezTo>
                    <a:pt x="196" y="195"/>
                    <a:pt x="196" y="195"/>
                    <a:pt x="196" y="195"/>
                  </a:cubicBezTo>
                  <a:cubicBezTo>
                    <a:pt x="196" y="195"/>
                    <a:pt x="196" y="195"/>
                    <a:pt x="196" y="195"/>
                  </a:cubicBezTo>
                  <a:cubicBezTo>
                    <a:pt x="196" y="196"/>
                    <a:pt x="196" y="196"/>
                    <a:pt x="196" y="196"/>
                  </a:cubicBezTo>
                  <a:cubicBezTo>
                    <a:pt x="195" y="195"/>
                    <a:pt x="195" y="195"/>
                    <a:pt x="195" y="195"/>
                  </a:cubicBezTo>
                  <a:cubicBezTo>
                    <a:pt x="195" y="195"/>
                    <a:pt x="195" y="195"/>
                    <a:pt x="195" y="195"/>
                  </a:cubicBezTo>
                  <a:cubicBezTo>
                    <a:pt x="194" y="196"/>
                    <a:pt x="194" y="196"/>
                    <a:pt x="194" y="196"/>
                  </a:cubicBezTo>
                  <a:cubicBezTo>
                    <a:pt x="195" y="196"/>
                    <a:pt x="195" y="196"/>
                    <a:pt x="195" y="196"/>
                  </a:cubicBezTo>
                  <a:cubicBezTo>
                    <a:pt x="195" y="197"/>
                    <a:pt x="195" y="197"/>
                    <a:pt x="195" y="197"/>
                  </a:cubicBezTo>
                  <a:cubicBezTo>
                    <a:pt x="194" y="197"/>
                    <a:pt x="194" y="197"/>
                    <a:pt x="194" y="197"/>
                  </a:cubicBezTo>
                  <a:cubicBezTo>
                    <a:pt x="194" y="197"/>
                    <a:pt x="194" y="197"/>
                    <a:pt x="194" y="197"/>
                  </a:cubicBezTo>
                  <a:cubicBezTo>
                    <a:pt x="194" y="196"/>
                    <a:pt x="194" y="196"/>
                    <a:pt x="194" y="196"/>
                  </a:cubicBezTo>
                  <a:cubicBezTo>
                    <a:pt x="194" y="197"/>
                    <a:pt x="194" y="197"/>
                    <a:pt x="194" y="197"/>
                  </a:cubicBezTo>
                  <a:cubicBezTo>
                    <a:pt x="194" y="197"/>
                    <a:pt x="194" y="197"/>
                    <a:pt x="194" y="197"/>
                  </a:cubicBezTo>
                  <a:cubicBezTo>
                    <a:pt x="193" y="197"/>
                    <a:pt x="193" y="197"/>
                    <a:pt x="193" y="197"/>
                  </a:cubicBezTo>
                  <a:cubicBezTo>
                    <a:pt x="192" y="197"/>
                    <a:pt x="192" y="197"/>
                    <a:pt x="192" y="197"/>
                  </a:cubicBezTo>
                  <a:cubicBezTo>
                    <a:pt x="192" y="198"/>
                    <a:pt x="192" y="198"/>
                    <a:pt x="192" y="198"/>
                  </a:cubicBezTo>
                  <a:cubicBezTo>
                    <a:pt x="191" y="198"/>
                    <a:pt x="191" y="198"/>
                    <a:pt x="191" y="198"/>
                  </a:cubicBezTo>
                  <a:cubicBezTo>
                    <a:pt x="191" y="199"/>
                    <a:pt x="191" y="199"/>
                    <a:pt x="191" y="199"/>
                  </a:cubicBezTo>
                  <a:cubicBezTo>
                    <a:pt x="192" y="199"/>
                    <a:pt x="192" y="199"/>
                    <a:pt x="192" y="199"/>
                  </a:cubicBezTo>
                  <a:cubicBezTo>
                    <a:pt x="191" y="199"/>
                    <a:pt x="191" y="199"/>
                    <a:pt x="191" y="199"/>
                  </a:cubicBezTo>
                  <a:cubicBezTo>
                    <a:pt x="191" y="199"/>
                    <a:pt x="191" y="199"/>
                    <a:pt x="191" y="199"/>
                  </a:cubicBezTo>
                  <a:cubicBezTo>
                    <a:pt x="190" y="198"/>
                    <a:pt x="190" y="198"/>
                    <a:pt x="190" y="198"/>
                  </a:cubicBezTo>
                  <a:cubicBezTo>
                    <a:pt x="189" y="198"/>
                    <a:pt x="189" y="198"/>
                    <a:pt x="189" y="198"/>
                  </a:cubicBezTo>
                  <a:cubicBezTo>
                    <a:pt x="189" y="199"/>
                    <a:pt x="189" y="199"/>
                    <a:pt x="189" y="199"/>
                  </a:cubicBezTo>
                  <a:cubicBezTo>
                    <a:pt x="189" y="199"/>
                    <a:pt x="189" y="199"/>
                    <a:pt x="189" y="199"/>
                  </a:cubicBezTo>
                  <a:cubicBezTo>
                    <a:pt x="190" y="200"/>
                    <a:pt x="190" y="200"/>
                    <a:pt x="190" y="200"/>
                  </a:cubicBezTo>
                  <a:cubicBezTo>
                    <a:pt x="189" y="200"/>
                    <a:pt x="189" y="200"/>
                    <a:pt x="189" y="200"/>
                  </a:cubicBezTo>
                  <a:cubicBezTo>
                    <a:pt x="189" y="200"/>
                    <a:pt x="189" y="200"/>
                    <a:pt x="189" y="200"/>
                  </a:cubicBezTo>
                  <a:cubicBezTo>
                    <a:pt x="189" y="200"/>
                    <a:pt x="189" y="200"/>
                    <a:pt x="189" y="200"/>
                  </a:cubicBezTo>
                  <a:cubicBezTo>
                    <a:pt x="188" y="201"/>
                    <a:pt x="188" y="201"/>
                    <a:pt x="188" y="201"/>
                  </a:cubicBezTo>
                  <a:cubicBezTo>
                    <a:pt x="187" y="202"/>
                    <a:pt x="187" y="202"/>
                    <a:pt x="187" y="202"/>
                  </a:cubicBezTo>
                  <a:cubicBezTo>
                    <a:pt x="187" y="202"/>
                    <a:pt x="187" y="202"/>
                    <a:pt x="187" y="202"/>
                  </a:cubicBezTo>
                  <a:cubicBezTo>
                    <a:pt x="187" y="203"/>
                    <a:pt x="187" y="203"/>
                    <a:pt x="187" y="203"/>
                  </a:cubicBezTo>
                  <a:cubicBezTo>
                    <a:pt x="186" y="203"/>
                    <a:pt x="186" y="203"/>
                    <a:pt x="186" y="203"/>
                  </a:cubicBezTo>
                  <a:cubicBezTo>
                    <a:pt x="186" y="204"/>
                    <a:pt x="186" y="204"/>
                    <a:pt x="186" y="204"/>
                  </a:cubicBezTo>
                  <a:cubicBezTo>
                    <a:pt x="186" y="204"/>
                    <a:pt x="186" y="204"/>
                    <a:pt x="186" y="204"/>
                  </a:cubicBezTo>
                  <a:cubicBezTo>
                    <a:pt x="185" y="204"/>
                    <a:pt x="185" y="204"/>
                    <a:pt x="185" y="204"/>
                  </a:cubicBezTo>
                  <a:cubicBezTo>
                    <a:pt x="184" y="206"/>
                    <a:pt x="184" y="206"/>
                    <a:pt x="184" y="206"/>
                  </a:cubicBezTo>
                  <a:cubicBezTo>
                    <a:pt x="183" y="206"/>
                    <a:pt x="183" y="206"/>
                    <a:pt x="183" y="206"/>
                  </a:cubicBezTo>
                  <a:cubicBezTo>
                    <a:pt x="183" y="207"/>
                    <a:pt x="183" y="207"/>
                    <a:pt x="183" y="207"/>
                  </a:cubicBezTo>
                  <a:cubicBezTo>
                    <a:pt x="182" y="207"/>
                    <a:pt x="182" y="207"/>
                    <a:pt x="182" y="207"/>
                  </a:cubicBezTo>
                  <a:cubicBezTo>
                    <a:pt x="181" y="207"/>
                    <a:pt x="181" y="207"/>
                    <a:pt x="181" y="207"/>
                  </a:cubicBezTo>
                  <a:cubicBezTo>
                    <a:pt x="181" y="207"/>
                    <a:pt x="181" y="207"/>
                    <a:pt x="181" y="207"/>
                  </a:cubicBezTo>
                  <a:cubicBezTo>
                    <a:pt x="182" y="208"/>
                    <a:pt x="182" y="208"/>
                    <a:pt x="182" y="208"/>
                  </a:cubicBezTo>
                  <a:cubicBezTo>
                    <a:pt x="181" y="209"/>
                    <a:pt x="181" y="209"/>
                    <a:pt x="181" y="209"/>
                  </a:cubicBezTo>
                  <a:cubicBezTo>
                    <a:pt x="180" y="210"/>
                    <a:pt x="180" y="210"/>
                    <a:pt x="180" y="210"/>
                  </a:cubicBezTo>
                  <a:cubicBezTo>
                    <a:pt x="180" y="211"/>
                    <a:pt x="180" y="211"/>
                    <a:pt x="180" y="211"/>
                  </a:cubicBezTo>
                  <a:cubicBezTo>
                    <a:pt x="180" y="212"/>
                    <a:pt x="180" y="212"/>
                    <a:pt x="180" y="212"/>
                  </a:cubicBezTo>
                  <a:cubicBezTo>
                    <a:pt x="179" y="213"/>
                    <a:pt x="179" y="213"/>
                    <a:pt x="179" y="213"/>
                  </a:cubicBezTo>
                  <a:cubicBezTo>
                    <a:pt x="178" y="214"/>
                    <a:pt x="178" y="214"/>
                    <a:pt x="178" y="214"/>
                  </a:cubicBezTo>
                  <a:cubicBezTo>
                    <a:pt x="179" y="215"/>
                    <a:pt x="179" y="215"/>
                    <a:pt x="179" y="215"/>
                  </a:cubicBezTo>
                  <a:cubicBezTo>
                    <a:pt x="179" y="216"/>
                    <a:pt x="179" y="216"/>
                    <a:pt x="179" y="216"/>
                  </a:cubicBezTo>
                  <a:cubicBezTo>
                    <a:pt x="178" y="217"/>
                    <a:pt x="178" y="217"/>
                    <a:pt x="178" y="217"/>
                  </a:cubicBezTo>
                  <a:cubicBezTo>
                    <a:pt x="177" y="218"/>
                    <a:pt x="177" y="218"/>
                    <a:pt x="177" y="218"/>
                  </a:cubicBezTo>
                  <a:cubicBezTo>
                    <a:pt x="177" y="218"/>
                    <a:pt x="177" y="218"/>
                    <a:pt x="177" y="218"/>
                  </a:cubicBezTo>
                  <a:cubicBezTo>
                    <a:pt x="176" y="218"/>
                    <a:pt x="176" y="218"/>
                    <a:pt x="176" y="218"/>
                  </a:cubicBezTo>
                  <a:cubicBezTo>
                    <a:pt x="177" y="218"/>
                    <a:pt x="177" y="218"/>
                    <a:pt x="177" y="218"/>
                  </a:cubicBezTo>
                  <a:cubicBezTo>
                    <a:pt x="177" y="219"/>
                    <a:pt x="177" y="219"/>
                    <a:pt x="177" y="219"/>
                  </a:cubicBezTo>
                  <a:cubicBezTo>
                    <a:pt x="177" y="220"/>
                    <a:pt x="177" y="220"/>
                    <a:pt x="177" y="220"/>
                  </a:cubicBezTo>
                  <a:cubicBezTo>
                    <a:pt x="178" y="220"/>
                    <a:pt x="178" y="220"/>
                    <a:pt x="178" y="220"/>
                  </a:cubicBezTo>
                  <a:cubicBezTo>
                    <a:pt x="178" y="221"/>
                    <a:pt x="178" y="221"/>
                    <a:pt x="178" y="221"/>
                  </a:cubicBezTo>
                  <a:cubicBezTo>
                    <a:pt x="178" y="222"/>
                    <a:pt x="178" y="222"/>
                    <a:pt x="178" y="222"/>
                  </a:cubicBezTo>
                  <a:cubicBezTo>
                    <a:pt x="177" y="223"/>
                    <a:pt x="177" y="223"/>
                    <a:pt x="177" y="223"/>
                  </a:cubicBezTo>
                  <a:cubicBezTo>
                    <a:pt x="176" y="224"/>
                    <a:pt x="176" y="224"/>
                    <a:pt x="176" y="224"/>
                  </a:cubicBezTo>
                  <a:cubicBezTo>
                    <a:pt x="174" y="225"/>
                    <a:pt x="174" y="225"/>
                    <a:pt x="174" y="225"/>
                  </a:cubicBezTo>
                  <a:cubicBezTo>
                    <a:pt x="173" y="226"/>
                    <a:pt x="173" y="226"/>
                    <a:pt x="173" y="226"/>
                  </a:cubicBezTo>
                  <a:cubicBezTo>
                    <a:pt x="174" y="225"/>
                    <a:pt x="174" y="225"/>
                    <a:pt x="174" y="225"/>
                  </a:cubicBezTo>
                  <a:cubicBezTo>
                    <a:pt x="176" y="225"/>
                    <a:pt x="176" y="225"/>
                    <a:pt x="176" y="225"/>
                  </a:cubicBezTo>
                  <a:cubicBezTo>
                    <a:pt x="178" y="223"/>
                    <a:pt x="178" y="223"/>
                    <a:pt x="178" y="223"/>
                  </a:cubicBezTo>
                  <a:cubicBezTo>
                    <a:pt x="179" y="221"/>
                    <a:pt x="179" y="221"/>
                    <a:pt x="179" y="221"/>
                  </a:cubicBezTo>
                  <a:cubicBezTo>
                    <a:pt x="182" y="221"/>
                    <a:pt x="182" y="221"/>
                    <a:pt x="182" y="221"/>
                  </a:cubicBezTo>
                  <a:cubicBezTo>
                    <a:pt x="182" y="221"/>
                    <a:pt x="182" y="221"/>
                    <a:pt x="182" y="221"/>
                  </a:cubicBezTo>
                  <a:cubicBezTo>
                    <a:pt x="182" y="222"/>
                    <a:pt x="182" y="222"/>
                    <a:pt x="182" y="222"/>
                  </a:cubicBezTo>
                  <a:cubicBezTo>
                    <a:pt x="182" y="223"/>
                    <a:pt x="182" y="223"/>
                    <a:pt x="182" y="223"/>
                  </a:cubicBezTo>
                  <a:cubicBezTo>
                    <a:pt x="182" y="224"/>
                    <a:pt x="182" y="224"/>
                    <a:pt x="182" y="224"/>
                  </a:cubicBezTo>
                  <a:cubicBezTo>
                    <a:pt x="183" y="225"/>
                    <a:pt x="183" y="225"/>
                    <a:pt x="183" y="225"/>
                  </a:cubicBezTo>
                  <a:cubicBezTo>
                    <a:pt x="183" y="226"/>
                    <a:pt x="183" y="226"/>
                    <a:pt x="183" y="226"/>
                  </a:cubicBezTo>
                  <a:cubicBezTo>
                    <a:pt x="182" y="228"/>
                    <a:pt x="182" y="228"/>
                    <a:pt x="182" y="228"/>
                  </a:cubicBezTo>
                  <a:cubicBezTo>
                    <a:pt x="182" y="229"/>
                    <a:pt x="182" y="229"/>
                    <a:pt x="182" y="229"/>
                  </a:cubicBezTo>
                  <a:cubicBezTo>
                    <a:pt x="183" y="230"/>
                    <a:pt x="183" y="230"/>
                    <a:pt x="183" y="230"/>
                  </a:cubicBezTo>
                  <a:cubicBezTo>
                    <a:pt x="182" y="231"/>
                    <a:pt x="182" y="231"/>
                    <a:pt x="182" y="231"/>
                  </a:cubicBezTo>
                  <a:cubicBezTo>
                    <a:pt x="180" y="233"/>
                    <a:pt x="180" y="233"/>
                    <a:pt x="180" y="233"/>
                  </a:cubicBezTo>
                  <a:cubicBezTo>
                    <a:pt x="178" y="234"/>
                    <a:pt x="178" y="234"/>
                    <a:pt x="178" y="234"/>
                  </a:cubicBezTo>
                  <a:cubicBezTo>
                    <a:pt x="177" y="234"/>
                    <a:pt x="177" y="234"/>
                    <a:pt x="177" y="234"/>
                  </a:cubicBezTo>
                  <a:cubicBezTo>
                    <a:pt x="178" y="234"/>
                    <a:pt x="178" y="234"/>
                    <a:pt x="178" y="234"/>
                  </a:cubicBezTo>
                  <a:cubicBezTo>
                    <a:pt x="180" y="234"/>
                    <a:pt x="180" y="234"/>
                    <a:pt x="180" y="234"/>
                  </a:cubicBezTo>
                  <a:cubicBezTo>
                    <a:pt x="183" y="233"/>
                    <a:pt x="183" y="233"/>
                    <a:pt x="183" y="233"/>
                  </a:cubicBezTo>
                  <a:cubicBezTo>
                    <a:pt x="186" y="232"/>
                    <a:pt x="186" y="232"/>
                    <a:pt x="186" y="232"/>
                  </a:cubicBezTo>
                  <a:cubicBezTo>
                    <a:pt x="188" y="232"/>
                    <a:pt x="188" y="232"/>
                    <a:pt x="188" y="232"/>
                  </a:cubicBezTo>
                  <a:cubicBezTo>
                    <a:pt x="190" y="233"/>
                    <a:pt x="190" y="233"/>
                    <a:pt x="190" y="233"/>
                  </a:cubicBezTo>
                  <a:cubicBezTo>
                    <a:pt x="191" y="234"/>
                    <a:pt x="191" y="234"/>
                    <a:pt x="191" y="234"/>
                  </a:cubicBezTo>
                  <a:cubicBezTo>
                    <a:pt x="193" y="235"/>
                    <a:pt x="193" y="235"/>
                    <a:pt x="193" y="235"/>
                  </a:cubicBezTo>
                  <a:cubicBezTo>
                    <a:pt x="193" y="235"/>
                    <a:pt x="193" y="235"/>
                    <a:pt x="193" y="235"/>
                  </a:cubicBezTo>
                  <a:cubicBezTo>
                    <a:pt x="194" y="235"/>
                    <a:pt x="194" y="235"/>
                    <a:pt x="194" y="235"/>
                  </a:cubicBezTo>
                  <a:cubicBezTo>
                    <a:pt x="196" y="237"/>
                    <a:pt x="196" y="237"/>
                    <a:pt x="196" y="237"/>
                  </a:cubicBezTo>
                  <a:cubicBezTo>
                    <a:pt x="196" y="237"/>
                    <a:pt x="196" y="237"/>
                    <a:pt x="196" y="237"/>
                  </a:cubicBezTo>
                  <a:cubicBezTo>
                    <a:pt x="197" y="238"/>
                    <a:pt x="197" y="238"/>
                    <a:pt x="197" y="238"/>
                  </a:cubicBezTo>
                  <a:cubicBezTo>
                    <a:pt x="198" y="239"/>
                    <a:pt x="198" y="239"/>
                    <a:pt x="198" y="239"/>
                  </a:cubicBezTo>
                  <a:cubicBezTo>
                    <a:pt x="198" y="239"/>
                    <a:pt x="198" y="239"/>
                    <a:pt x="198" y="239"/>
                  </a:cubicBezTo>
                  <a:cubicBezTo>
                    <a:pt x="198" y="240"/>
                    <a:pt x="198" y="240"/>
                    <a:pt x="198" y="240"/>
                  </a:cubicBezTo>
                  <a:cubicBezTo>
                    <a:pt x="199" y="241"/>
                    <a:pt x="199" y="241"/>
                    <a:pt x="199" y="241"/>
                  </a:cubicBezTo>
                  <a:cubicBezTo>
                    <a:pt x="199" y="242"/>
                    <a:pt x="199" y="242"/>
                    <a:pt x="199" y="242"/>
                  </a:cubicBezTo>
                  <a:cubicBezTo>
                    <a:pt x="200" y="241"/>
                    <a:pt x="200" y="241"/>
                    <a:pt x="200" y="241"/>
                  </a:cubicBezTo>
                  <a:cubicBezTo>
                    <a:pt x="200" y="242"/>
                    <a:pt x="200" y="242"/>
                    <a:pt x="200" y="242"/>
                  </a:cubicBezTo>
                  <a:cubicBezTo>
                    <a:pt x="202" y="243"/>
                    <a:pt x="202" y="243"/>
                    <a:pt x="202" y="243"/>
                  </a:cubicBezTo>
                  <a:cubicBezTo>
                    <a:pt x="202" y="243"/>
                    <a:pt x="202" y="243"/>
                    <a:pt x="202" y="243"/>
                  </a:cubicBezTo>
                  <a:cubicBezTo>
                    <a:pt x="204" y="244"/>
                    <a:pt x="204" y="244"/>
                    <a:pt x="204" y="244"/>
                  </a:cubicBezTo>
                  <a:cubicBezTo>
                    <a:pt x="204" y="244"/>
                    <a:pt x="204" y="244"/>
                    <a:pt x="204" y="244"/>
                  </a:cubicBezTo>
                  <a:cubicBezTo>
                    <a:pt x="206" y="245"/>
                    <a:pt x="206" y="245"/>
                    <a:pt x="206" y="245"/>
                  </a:cubicBezTo>
                  <a:cubicBezTo>
                    <a:pt x="206" y="246"/>
                    <a:pt x="206" y="246"/>
                    <a:pt x="206" y="246"/>
                  </a:cubicBezTo>
                  <a:cubicBezTo>
                    <a:pt x="207" y="247"/>
                    <a:pt x="207" y="247"/>
                    <a:pt x="207" y="247"/>
                  </a:cubicBezTo>
                  <a:cubicBezTo>
                    <a:pt x="207" y="247"/>
                    <a:pt x="207" y="247"/>
                    <a:pt x="207" y="247"/>
                  </a:cubicBezTo>
                  <a:cubicBezTo>
                    <a:pt x="207" y="247"/>
                    <a:pt x="207" y="247"/>
                    <a:pt x="207" y="247"/>
                  </a:cubicBezTo>
                  <a:cubicBezTo>
                    <a:pt x="209" y="247"/>
                    <a:pt x="209" y="247"/>
                    <a:pt x="209" y="247"/>
                  </a:cubicBezTo>
                  <a:cubicBezTo>
                    <a:pt x="209" y="248"/>
                    <a:pt x="209" y="248"/>
                    <a:pt x="209" y="248"/>
                  </a:cubicBezTo>
                  <a:cubicBezTo>
                    <a:pt x="210" y="247"/>
                    <a:pt x="210" y="247"/>
                    <a:pt x="210" y="247"/>
                  </a:cubicBezTo>
                  <a:cubicBezTo>
                    <a:pt x="212" y="247"/>
                    <a:pt x="212" y="247"/>
                    <a:pt x="212" y="247"/>
                  </a:cubicBezTo>
                  <a:cubicBezTo>
                    <a:pt x="212" y="248"/>
                    <a:pt x="212" y="248"/>
                    <a:pt x="212" y="248"/>
                  </a:cubicBezTo>
                  <a:cubicBezTo>
                    <a:pt x="213" y="248"/>
                    <a:pt x="213" y="248"/>
                    <a:pt x="213" y="248"/>
                  </a:cubicBezTo>
                  <a:cubicBezTo>
                    <a:pt x="214" y="248"/>
                    <a:pt x="214" y="248"/>
                    <a:pt x="214" y="248"/>
                  </a:cubicBezTo>
                  <a:cubicBezTo>
                    <a:pt x="216" y="248"/>
                    <a:pt x="216" y="248"/>
                    <a:pt x="216" y="248"/>
                  </a:cubicBezTo>
                  <a:cubicBezTo>
                    <a:pt x="217" y="248"/>
                    <a:pt x="217" y="248"/>
                    <a:pt x="217" y="248"/>
                  </a:cubicBezTo>
                  <a:cubicBezTo>
                    <a:pt x="217" y="248"/>
                    <a:pt x="217" y="248"/>
                    <a:pt x="217" y="248"/>
                  </a:cubicBezTo>
                  <a:cubicBezTo>
                    <a:pt x="217" y="248"/>
                    <a:pt x="217" y="248"/>
                    <a:pt x="217" y="248"/>
                  </a:cubicBezTo>
                  <a:cubicBezTo>
                    <a:pt x="218" y="248"/>
                    <a:pt x="218" y="248"/>
                    <a:pt x="218" y="248"/>
                  </a:cubicBezTo>
                  <a:cubicBezTo>
                    <a:pt x="218" y="248"/>
                    <a:pt x="218" y="248"/>
                    <a:pt x="218" y="248"/>
                  </a:cubicBezTo>
                  <a:cubicBezTo>
                    <a:pt x="218" y="249"/>
                    <a:pt x="218" y="249"/>
                    <a:pt x="218" y="249"/>
                  </a:cubicBezTo>
                  <a:cubicBezTo>
                    <a:pt x="217" y="251"/>
                    <a:pt x="217" y="251"/>
                    <a:pt x="217" y="251"/>
                  </a:cubicBezTo>
                  <a:cubicBezTo>
                    <a:pt x="217" y="252"/>
                    <a:pt x="217" y="252"/>
                    <a:pt x="217" y="252"/>
                  </a:cubicBezTo>
                  <a:cubicBezTo>
                    <a:pt x="216" y="253"/>
                    <a:pt x="216" y="253"/>
                    <a:pt x="216" y="253"/>
                  </a:cubicBezTo>
                  <a:cubicBezTo>
                    <a:pt x="216" y="254"/>
                    <a:pt x="216" y="254"/>
                    <a:pt x="216" y="254"/>
                  </a:cubicBezTo>
                  <a:cubicBezTo>
                    <a:pt x="216" y="255"/>
                    <a:pt x="216" y="255"/>
                    <a:pt x="216" y="255"/>
                  </a:cubicBezTo>
                  <a:cubicBezTo>
                    <a:pt x="216" y="255"/>
                    <a:pt x="216" y="255"/>
                    <a:pt x="216" y="255"/>
                  </a:cubicBezTo>
                  <a:cubicBezTo>
                    <a:pt x="216" y="257"/>
                    <a:pt x="216" y="257"/>
                    <a:pt x="216" y="257"/>
                  </a:cubicBezTo>
                  <a:cubicBezTo>
                    <a:pt x="215" y="258"/>
                    <a:pt x="215" y="258"/>
                    <a:pt x="215" y="258"/>
                  </a:cubicBezTo>
                  <a:cubicBezTo>
                    <a:pt x="215" y="259"/>
                    <a:pt x="215" y="259"/>
                    <a:pt x="215" y="259"/>
                  </a:cubicBezTo>
                  <a:cubicBezTo>
                    <a:pt x="215" y="260"/>
                    <a:pt x="215" y="260"/>
                    <a:pt x="215" y="260"/>
                  </a:cubicBezTo>
                  <a:cubicBezTo>
                    <a:pt x="214" y="261"/>
                    <a:pt x="214" y="261"/>
                    <a:pt x="214" y="261"/>
                  </a:cubicBezTo>
                  <a:cubicBezTo>
                    <a:pt x="213" y="262"/>
                    <a:pt x="213" y="262"/>
                    <a:pt x="213" y="262"/>
                  </a:cubicBezTo>
                  <a:cubicBezTo>
                    <a:pt x="214" y="263"/>
                    <a:pt x="214" y="263"/>
                    <a:pt x="214" y="263"/>
                  </a:cubicBezTo>
                  <a:cubicBezTo>
                    <a:pt x="215" y="264"/>
                    <a:pt x="215" y="264"/>
                    <a:pt x="215" y="264"/>
                  </a:cubicBezTo>
                  <a:cubicBezTo>
                    <a:pt x="215" y="265"/>
                    <a:pt x="215" y="265"/>
                    <a:pt x="215" y="265"/>
                  </a:cubicBezTo>
                  <a:cubicBezTo>
                    <a:pt x="215" y="265"/>
                    <a:pt x="215" y="265"/>
                    <a:pt x="215" y="265"/>
                  </a:cubicBezTo>
                  <a:cubicBezTo>
                    <a:pt x="216" y="266"/>
                    <a:pt x="216" y="266"/>
                    <a:pt x="216" y="266"/>
                  </a:cubicBezTo>
                  <a:cubicBezTo>
                    <a:pt x="216" y="266"/>
                    <a:pt x="216" y="266"/>
                    <a:pt x="216" y="266"/>
                  </a:cubicBezTo>
                  <a:cubicBezTo>
                    <a:pt x="216" y="267"/>
                    <a:pt x="216" y="267"/>
                    <a:pt x="216" y="267"/>
                  </a:cubicBezTo>
                  <a:cubicBezTo>
                    <a:pt x="216" y="267"/>
                    <a:pt x="216" y="267"/>
                    <a:pt x="216" y="267"/>
                  </a:cubicBezTo>
                  <a:cubicBezTo>
                    <a:pt x="217" y="268"/>
                    <a:pt x="217" y="268"/>
                    <a:pt x="217" y="268"/>
                  </a:cubicBezTo>
                  <a:cubicBezTo>
                    <a:pt x="218" y="268"/>
                    <a:pt x="218" y="268"/>
                    <a:pt x="218" y="268"/>
                  </a:cubicBezTo>
                  <a:cubicBezTo>
                    <a:pt x="218" y="268"/>
                    <a:pt x="218" y="268"/>
                    <a:pt x="218" y="268"/>
                  </a:cubicBezTo>
                  <a:cubicBezTo>
                    <a:pt x="218" y="269"/>
                    <a:pt x="218" y="269"/>
                    <a:pt x="218" y="269"/>
                  </a:cubicBezTo>
                  <a:cubicBezTo>
                    <a:pt x="219" y="269"/>
                    <a:pt x="219" y="269"/>
                    <a:pt x="219" y="269"/>
                  </a:cubicBezTo>
                  <a:cubicBezTo>
                    <a:pt x="219" y="271"/>
                    <a:pt x="219" y="271"/>
                    <a:pt x="219" y="271"/>
                  </a:cubicBezTo>
                  <a:cubicBezTo>
                    <a:pt x="219" y="271"/>
                    <a:pt x="219" y="271"/>
                    <a:pt x="219" y="271"/>
                  </a:cubicBezTo>
                  <a:cubicBezTo>
                    <a:pt x="219" y="272"/>
                    <a:pt x="219" y="272"/>
                    <a:pt x="219" y="272"/>
                  </a:cubicBezTo>
                  <a:cubicBezTo>
                    <a:pt x="217" y="274"/>
                    <a:pt x="217" y="274"/>
                    <a:pt x="217" y="274"/>
                  </a:cubicBezTo>
                  <a:cubicBezTo>
                    <a:pt x="218" y="273"/>
                    <a:pt x="218" y="273"/>
                    <a:pt x="218" y="273"/>
                  </a:cubicBezTo>
                  <a:cubicBezTo>
                    <a:pt x="219" y="272"/>
                    <a:pt x="219" y="272"/>
                    <a:pt x="219" y="272"/>
                  </a:cubicBezTo>
                  <a:cubicBezTo>
                    <a:pt x="220" y="273"/>
                    <a:pt x="220" y="273"/>
                    <a:pt x="220" y="273"/>
                  </a:cubicBezTo>
                  <a:cubicBezTo>
                    <a:pt x="221" y="273"/>
                    <a:pt x="221" y="273"/>
                    <a:pt x="221" y="273"/>
                  </a:cubicBezTo>
                  <a:cubicBezTo>
                    <a:pt x="222" y="273"/>
                    <a:pt x="222" y="273"/>
                    <a:pt x="222" y="273"/>
                  </a:cubicBezTo>
                  <a:cubicBezTo>
                    <a:pt x="222" y="273"/>
                    <a:pt x="222" y="273"/>
                    <a:pt x="222" y="273"/>
                  </a:cubicBezTo>
                  <a:cubicBezTo>
                    <a:pt x="222" y="272"/>
                    <a:pt x="222" y="272"/>
                    <a:pt x="222" y="272"/>
                  </a:cubicBezTo>
                  <a:cubicBezTo>
                    <a:pt x="224" y="270"/>
                    <a:pt x="224" y="270"/>
                    <a:pt x="224" y="270"/>
                  </a:cubicBezTo>
                  <a:cubicBezTo>
                    <a:pt x="224" y="270"/>
                    <a:pt x="224" y="270"/>
                    <a:pt x="224" y="270"/>
                  </a:cubicBezTo>
                  <a:cubicBezTo>
                    <a:pt x="224" y="271"/>
                    <a:pt x="224" y="271"/>
                    <a:pt x="224" y="271"/>
                  </a:cubicBezTo>
                  <a:cubicBezTo>
                    <a:pt x="224" y="271"/>
                    <a:pt x="224" y="271"/>
                    <a:pt x="224" y="271"/>
                  </a:cubicBezTo>
                  <a:cubicBezTo>
                    <a:pt x="225" y="271"/>
                    <a:pt x="225" y="271"/>
                    <a:pt x="225" y="271"/>
                  </a:cubicBezTo>
                  <a:cubicBezTo>
                    <a:pt x="225" y="273"/>
                    <a:pt x="225" y="273"/>
                    <a:pt x="225" y="273"/>
                  </a:cubicBezTo>
                  <a:cubicBezTo>
                    <a:pt x="225" y="274"/>
                    <a:pt x="225" y="274"/>
                    <a:pt x="225" y="274"/>
                  </a:cubicBezTo>
                  <a:cubicBezTo>
                    <a:pt x="226" y="275"/>
                    <a:pt x="226" y="275"/>
                    <a:pt x="226" y="275"/>
                  </a:cubicBezTo>
                  <a:cubicBezTo>
                    <a:pt x="227" y="275"/>
                    <a:pt x="227" y="275"/>
                    <a:pt x="227" y="275"/>
                  </a:cubicBezTo>
                  <a:cubicBezTo>
                    <a:pt x="226" y="274"/>
                    <a:pt x="226" y="274"/>
                    <a:pt x="226" y="274"/>
                  </a:cubicBezTo>
                  <a:cubicBezTo>
                    <a:pt x="226" y="274"/>
                    <a:pt x="226" y="274"/>
                    <a:pt x="226" y="274"/>
                  </a:cubicBezTo>
                  <a:cubicBezTo>
                    <a:pt x="225" y="273"/>
                    <a:pt x="225" y="273"/>
                    <a:pt x="225" y="273"/>
                  </a:cubicBezTo>
                  <a:cubicBezTo>
                    <a:pt x="226" y="271"/>
                    <a:pt x="226" y="271"/>
                    <a:pt x="226" y="271"/>
                  </a:cubicBezTo>
                  <a:cubicBezTo>
                    <a:pt x="226" y="271"/>
                    <a:pt x="226" y="271"/>
                    <a:pt x="226" y="271"/>
                  </a:cubicBezTo>
                  <a:cubicBezTo>
                    <a:pt x="226" y="270"/>
                    <a:pt x="226" y="270"/>
                    <a:pt x="226" y="270"/>
                  </a:cubicBezTo>
                  <a:cubicBezTo>
                    <a:pt x="225" y="270"/>
                    <a:pt x="225" y="270"/>
                    <a:pt x="225" y="270"/>
                  </a:cubicBezTo>
                  <a:cubicBezTo>
                    <a:pt x="226" y="270"/>
                    <a:pt x="226" y="270"/>
                    <a:pt x="226" y="270"/>
                  </a:cubicBezTo>
                  <a:cubicBezTo>
                    <a:pt x="226" y="270"/>
                    <a:pt x="226" y="270"/>
                    <a:pt x="226" y="270"/>
                  </a:cubicBezTo>
                  <a:cubicBezTo>
                    <a:pt x="227" y="268"/>
                    <a:pt x="227" y="268"/>
                    <a:pt x="227" y="268"/>
                  </a:cubicBezTo>
                  <a:cubicBezTo>
                    <a:pt x="228" y="268"/>
                    <a:pt x="228" y="268"/>
                    <a:pt x="228" y="268"/>
                  </a:cubicBezTo>
                  <a:cubicBezTo>
                    <a:pt x="227" y="267"/>
                    <a:pt x="227" y="267"/>
                    <a:pt x="227" y="267"/>
                  </a:cubicBezTo>
                  <a:cubicBezTo>
                    <a:pt x="227" y="266"/>
                    <a:pt x="227" y="266"/>
                    <a:pt x="227" y="266"/>
                  </a:cubicBezTo>
                  <a:cubicBezTo>
                    <a:pt x="227" y="266"/>
                    <a:pt x="227" y="266"/>
                    <a:pt x="227" y="266"/>
                  </a:cubicBezTo>
                  <a:cubicBezTo>
                    <a:pt x="227" y="265"/>
                    <a:pt x="227" y="265"/>
                    <a:pt x="227" y="265"/>
                  </a:cubicBezTo>
                  <a:cubicBezTo>
                    <a:pt x="228" y="264"/>
                    <a:pt x="228" y="264"/>
                    <a:pt x="228" y="264"/>
                  </a:cubicBezTo>
                  <a:cubicBezTo>
                    <a:pt x="227" y="264"/>
                    <a:pt x="227" y="264"/>
                    <a:pt x="227" y="264"/>
                  </a:cubicBezTo>
                  <a:cubicBezTo>
                    <a:pt x="227" y="263"/>
                    <a:pt x="227" y="263"/>
                    <a:pt x="227" y="263"/>
                  </a:cubicBezTo>
                  <a:cubicBezTo>
                    <a:pt x="227" y="263"/>
                    <a:pt x="227" y="263"/>
                    <a:pt x="227" y="263"/>
                  </a:cubicBezTo>
                  <a:cubicBezTo>
                    <a:pt x="227" y="262"/>
                    <a:pt x="227" y="262"/>
                    <a:pt x="227" y="262"/>
                  </a:cubicBezTo>
                  <a:cubicBezTo>
                    <a:pt x="227" y="261"/>
                    <a:pt x="227" y="261"/>
                    <a:pt x="227" y="261"/>
                  </a:cubicBezTo>
                  <a:cubicBezTo>
                    <a:pt x="227" y="260"/>
                    <a:pt x="227" y="260"/>
                    <a:pt x="227" y="260"/>
                  </a:cubicBezTo>
                  <a:cubicBezTo>
                    <a:pt x="227" y="258"/>
                    <a:pt x="227" y="258"/>
                    <a:pt x="227" y="258"/>
                  </a:cubicBezTo>
                  <a:cubicBezTo>
                    <a:pt x="228" y="258"/>
                    <a:pt x="228" y="258"/>
                    <a:pt x="228" y="258"/>
                  </a:cubicBezTo>
                  <a:cubicBezTo>
                    <a:pt x="228" y="257"/>
                    <a:pt x="228" y="257"/>
                    <a:pt x="228" y="257"/>
                  </a:cubicBezTo>
                  <a:cubicBezTo>
                    <a:pt x="228" y="257"/>
                    <a:pt x="228" y="257"/>
                    <a:pt x="228" y="257"/>
                  </a:cubicBezTo>
                  <a:cubicBezTo>
                    <a:pt x="228" y="256"/>
                    <a:pt x="228" y="256"/>
                    <a:pt x="228" y="256"/>
                  </a:cubicBezTo>
                  <a:cubicBezTo>
                    <a:pt x="228" y="256"/>
                    <a:pt x="228" y="256"/>
                    <a:pt x="228" y="256"/>
                  </a:cubicBezTo>
                  <a:cubicBezTo>
                    <a:pt x="228" y="256"/>
                    <a:pt x="228" y="256"/>
                    <a:pt x="228" y="256"/>
                  </a:cubicBezTo>
                  <a:cubicBezTo>
                    <a:pt x="228" y="255"/>
                    <a:pt x="228" y="255"/>
                    <a:pt x="228" y="255"/>
                  </a:cubicBezTo>
                  <a:cubicBezTo>
                    <a:pt x="228" y="255"/>
                    <a:pt x="228" y="255"/>
                    <a:pt x="228" y="255"/>
                  </a:cubicBezTo>
                  <a:cubicBezTo>
                    <a:pt x="228" y="254"/>
                    <a:pt x="228" y="254"/>
                    <a:pt x="228" y="254"/>
                  </a:cubicBezTo>
                  <a:cubicBezTo>
                    <a:pt x="228" y="254"/>
                    <a:pt x="228" y="254"/>
                    <a:pt x="228" y="254"/>
                  </a:cubicBezTo>
                  <a:cubicBezTo>
                    <a:pt x="227" y="253"/>
                    <a:pt x="227" y="253"/>
                    <a:pt x="227" y="253"/>
                  </a:cubicBezTo>
                  <a:cubicBezTo>
                    <a:pt x="227" y="252"/>
                    <a:pt x="227" y="252"/>
                    <a:pt x="227" y="252"/>
                  </a:cubicBezTo>
                  <a:cubicBezTo>
                    <a:pt x="227" y="252"/>
                    <a:pt x="227" y="252"/>
                    <a:pt x="227" y="252"/>
                  </a:cubicBezTo>
                  <a:cubicBezTo>
                    <a:pt x="228" y="251"/>
                    <a:pt x="228" y="251"/>
                    <a:pt x="228" y="251"/>
                  </a:cubicBezTo>
                  <a:cubicBezTo>
                    <a:pt x="230" y="251"/>
                    <a:pt x="230" y="251"/>
                    <a:pt x="230" y="251"/>
                  </a:cubicBezTo>
                  <a:cubicBezTo>
                    <a:pt x="231" y="251"/>
                    <a:pt x="231" y="251"/>
                    <a:pt x="231" y="251"/>
                  </a:cubicBezTo>
                  <a:cubicBezTo>
                    <a:pt x="232" y="251"/>
                    <a:pt x="232" y="251"/>
                    <a:pt x="232" y="251"/>
                  </a:cubicBezTo>
                  <a:cubicBezTo>
                    <a:pt x="232" y="250"/>
                    <a:pt x="232" y="250"/>
                    <a:pt x="232" y="250"/>
                  </a:cubicBezTo>
                  <a:cubicBezTo>
                    <a:pt x="234" y="249"/>
                    <a:pt x="234" y="249"/>
                    <a:pt x="234" y="249"/>
                  </a:cubicBezTo>
                  <a:cubicBezTo>
                    <a:pt x="237" y="249"/>
                    <a:pt x="237" y="249"/>
                    <a:pt x="237" y="249"/>
                  </a:cubicBezTo>
                  <a:cubicBezTo>
                    <a:pt x="237" y="248"/>
                    <a:pt x="237" y="248"/>
                    <a:pt x="237" y="248"/>
                  </a:cubicBezTo>
                  <a:cubicBezTo>
                    <a:pt x="237" y="248"/>
                    <a:pt x="237" y="248"/>
                    <a:pt x="237" y="248"/>
                  </a:cubicBezTo>
                  <a:cubicBezTo>
                    <a:pt x="239" y="247"/>
                    <a:pt x="239" y="247"/>
                    <a:pt x="239" y="247"/>
                  </a:cubicBezTo>
                  <a:cubicBezTo>
                    <a:pt x="240" y="246"/>
                    <a:pt x="240" y="246"/>
                    <a:pt x="240" y="246"/>
                  </a:cubicBezTo>
                  <a:cubicBezTo>
                    <a:pt x="241" y="246"/>
                    <a:pt x="241" y="246"/>
                    <a:pt x="241" y="246"/>
                  </a:cubicBezTo>
                  <a:cubicBezTo>
                    <a:pt x="242" y="244"/>
                    <a:pt x="242" y="244"/>
                    <a:pt x="242" y="244"/>
                  </a:cubicBezTo>
                  <a:cubicBezTo>
                    <a:pt x="242" y="244"/>
                    <a:pt x="242" y="244"/>
                    <a:pt x="242" y="244"/>
                  </a:cubicBezTo>
                  <a:cubicBezTo>
                    <a:pt x="243" y="244"/>
                    <a:pt x="243" y="244"/>
                    <a:pt x="243" y="244"/>
                  </a:cubicBezTo>
                  <a:cubicBezTo>
                    <a:pt x="244" y="244"/>
                    <a:pt x="244" y="244"/>
                    <a:pt x="244" y="244"/>
                  </a:cubicBezTo>
                  <a:cubicBezTo>
                    <a:pt x="244" y="244"/>
                    <a:pt x="244" y="244"/>
                    <a:pt x="244" y="244"/>
                  </a:cubicBezTo>
                  <a:cubicBezTo>
                    <a:pt x="244" y="243"/>
                    <a:pt x="244" y="243"/>
                    <a:pt x="244" y="243"/>
                  </a:cubicBezTo>
                  <a:cubicBezTo>
                    <a:pt x="243" y="242"/>
                    <a:pt x="243" y="242"/>
                    <a:pt x="243" y="242"/>
                  </a:cubicBezTo>
                  <a:cubicBezTo>
                    <a:pt x="243" y="242"/>
                    <a:pt x="243" y="242"/>
                    <a:pt x="243" y="242"/>
                  </a:cubicBezTo>
                  <a:cubicBezTo>
                    <a:pt x="243" y="243"/>
                    <a:pt x="243" y="243"/>
                    <a:pt x="243" y="243"/>
                  </a:cubicBezTo>
                  <a:cubicBezTo>
                    <a:pt x="242" y="243"/>
                    <a:pt x="242" y="243"/>
                    <a:pt x="242" y="243"/>
                  </a:cubicBezTo>
                  <a:cubicBezTo>
                    <a:pt x="243" y="242"/>
                    <a:pt x="243" y="242"/>
                    <a:pt x="243" y="242"/>
                  </a:cubicBezTo>
                  <a:cubicBezTo>
                    <a:pt x="243" y="240"/>
                    <a:pt x="243" y="240"/>
                    <a:pt x="243" y="240"/>
                  </a:cubicBezTo>
                  <a:cubicBezTo>
                    <a:pt x="244" y="240"/>
                    <a:pt x="244" y="240"/>
                    <a:pt x="244" y="240"/>
                  </a:cubicBezTo>
                  <a:cubicBezTo>
                    <a:pt x="244" y="238"/>
                    <a:pt x="244" y="238"/>
                    <a:pt x="244" y="238"/>
                  </a:cubicBezTo>
                  <a:cubicBezTo>
                    <a:pt x="244" y="237"/>
                    <a:pt x="244" y="237"/>
                    <a:pt x="244" y="237"/>
                  </a:cubicBezTo>
                  <a:cubicBezTo>
                    <a:pt x="243" y="236"/>
                    <a:pt x="243" y="236"/>
                    <a:pt x="243" y="236"/>
                  </a:cubicBezTo>
                  <a:cubicBezTo>
                    <a:pt x="243" y="234"/>
                    <a:pt x="243" y="234"/>
                    <a:pt x="243" y="234"/>
                  </a:cubicBezTo>
                  <a:cubicBezTo>
                    <a:pt x="243" y="232"/>
                    <a:pt x="243" y="232"/>
                    <a:pt x="243" y="232"/>
                  </a:cubicBezTo>
                  <a:cubicBezTo>
                    <a:pt x="242" y="230"/>
                    <a:pt x="242" y="230"/>
                    <a:pt x="242" y="230"/>
                  </a:cubicBezTo>
                  <a:cubicBezTo>
                    <a:pt x="241" y="229"/>
                    <a:pt x="241" y="229"/>
                    <a:pt x="241" y="229"/>
                  </a:cubicBezTo>
                  <a:cubicBezTo>
                    <a:pt x="240" y="228"/>
                    <a:pt x="240" y="228"/>
                    <a:pt x="240" y="228"/>
                  </a:cubicBezTo>
                  <a:cubicBezTo>
                    <a:pt x="240" y="228"/>
                    <a:pt x="240" y="228"/>
                    <a:pt x="240" y="228"/>
                  </a:cubicBezTo>
                  <a:cubicBezTo>
                    <a:pt x="239" y="228"/>
                    <a:pt x="239" y="228"/>
                    <a:pt x="239" y="228"/>
                  </a:cubicBezTo>
                  <a:cubicBezTo>
                    <a:pt x="240" y="226"/>
                    <a:pt x="240" y="226"/>
                    <a:pt x="240" y="226"/>
                  </a:cubicBezTo>
                  <a:cubicBezTo>
                    <a:pt x="241" y="226"/>
                    <a:pt x="241" y="226"/>
                    <a:pt x="241" y="226"/>
                  </a:cubicBezTo>
                  <a:cubicBezTo>
                    <a:pt x="243" y="223"/>
                    <a:pt x="243" y="223"/>
                    <a:pt x="243" y="223"/>
                  </a:cubicBezTo>
                  <a:cubicBezTo>
                    <a:pt x="244" y="223"/>
                    <a:pt x="244" y="223"/>
                    <a:pt x="244" y="223"/>
                  </a:cubicBezTo>
                  <a:cubicBezTo>
                    <a:pt x="244" y="223"/>
                    <a:pt x="244" y="223"/>
                    <a:pt x="244" y="223"/>
                  </a:cubicBezTo>
                  <a:cubicBezTo>
                    <a:pt x="244" y="222"/>
                    <a:pt x="244" y="222"/>
                    <a:pt x="244" y="222"/>
                  </a:cubicBezTo>
                  <a:cubicBezTo>
                    <a:pt x="244" y="222"/>
                    <a:pt x="244" y="222"/>
                    <a:pt x="244" y="222"/>
                  </a:cubicBezTo>
                  <a:cubicBezTo>
                    <a:pt x="244" y="222"/>
                    <a:pt x="244" y="222"/>
                    <a:pt x="244" y="222"/>
                  </a:cubicBezTo>
                  <a:cubicBezTo>
                    <a:pt x="245" y="221"/>
                    <a:pt x="245" y="221"/>
                    <a:pt x="245" y="221"/>
                  </a:cubicBezTo>
                  <a:cubicBezTo>
                    <a:pt x="245" y="221"/>
                    <a:pt x="245" y="221"/>
                    <a:pt x="245" y="221"/>
                  </a:cubicBezTo>
                  <a:cubicBezTo>
                    <a:pt x="246" y="222"/>
                    <a:pt x="246" y="222"/>
                    <a:pt x="246" y="222"/>
                  </a:cubicBezTo>
                  <a:cubicBezTo>
                    <a:pt x="246" y="222"/>
                    <a:pt x="246" y="222"/>
                    <a:pt x="246" y="222"/>
                  </a:cubicBezTo>
                  <a:cubicBezTo>
                    <a:pt x="246" y="221"/>
                    <a:pt x="246" y="221"/>
                    <a:pt x="246" y="221"/>
                  </a:cubicBezTo>
                  <a:cubicBezTo>
                    <a:pt x="246" y="220"/>
                    <a:pt x="246" y="220"/>
                    <a:pt x="246" y="220"/>
                  </a:cubicBezTo>
                  <a:cubicBezTo>
                    <a:pt x="247" y="220"/>
                    <a:pt x="247" y="220"/>
                    <a:pt x="247" y="220"/>
                  </a:cubicBezTo>
                  <a:cubicBezTo>
                    <a:pt x="248" y="219"/>
                    <a:pt x="248" y="219"/>
                    <a:pt x="248" y="219"/>
                  </a:cubicBezTo>
                  <a:cubicBezTo>
                    <a:pt x="248" y="218"/>
                    <a:pt x="248" y="218"/>
                    <a:pt x="248" y="218"/>
                  </a:cubicBezTo>
                  <a:cubicBezTo>
                    <a:pt x="247" y="218"/>
                    <a:pt x="247" y="218"/>
                    <a:pt x="247" y="218"/>
                  </a:cubicBezTo>
                  <a:cubicBezTo>
                    <a:pt x="247" y="218"/>
                    <a:pt x="247" y="218"/>
                    <a:pt x="247" y="218"/>
                  </a:cubicBezTo>
                  <a:cubicBezTo>
                    <a:pt x="247" y="217"/>
                    <a:pt x="247" y="217"/>
                    <a:pt x="247" y="217"/>
                  </a:cubicBezTo>
                  <a:cubicBezTo>
                    <a:pt x="247" y="216"/>
                    <a:pt x="247" y="216"/>
                    <a:pt x="247" y="216"/>
                  </a:cubicBezTo>
                  <a:cubicBezTo>
                    <a:pt x="247" y="216"/>
                    <a:pt x="247" y="216"/>
                    <a:pt x="247" y="216"/>
                  </a:cubicBezTo>
                  <a:cubicBezTo>
                    <a:pt x="247" y="215"/>
                    <a:pt x="247" y="215"/>
                    <a:pt x="247" y="215"/>
                  </a:cubicBezTo>
                  <a:cubicBezTo>
                    <a:pt x="248" y="215"/>
                    <a:pt x="248" y="215"/>
                    <a:pt x="248" y="215"/>
                  </a:cubicBezTo>
                  <a:cubicBezTo>
                    <a:pt x="247" y="215"/>
                    <a:pt x="247" y="215"/>
                    <a:pt x="247" y="215"/>
                  </a:cubicBezTo>
                  <a:cubicBezTo>
                    <a:pt x="247" y="214"/>
                    <a:pt x="247" y="214"/>
                    <a:pt x="247" y="214"/>
                  </a:cubicBezTo>
                  <a:cubicBezTo>
                    <a:pt x="248" y="213"/>
                    <a:pt x="248" y="213"/>
                    <a:pt x="248" y="213"/>
                  </a:cubicBezTo>
                  <a:cubicBezTo>
                    <a:pt x="248" y="213"/>
                    <a:pt x="248" y="213"/>
                    <a:pt x="248" y="213"/>
                  </a:cubicBezTo>
                  <a:cubicBezTo>
                    <a:pt x="248" y="213"/>
                    <a:pt x="248" y="213"/>
                    <a:pt x="248" y="213"/>
                  </a:cubicBezTo>
                  <a:cubicBezTo>
                    <a:pt x="246" y="213"/>
                    <a:pt x="246" y="213"/>
                    <a:pt x="246" y="213"/>
                  </a:cubicBezTo>
                  <a:cubicBezTo>
                    <a:pt x="246" y="213"/>
                    <a:pt x="246" y="213"/>
                    <a:pt x="246" y="213"/>
                  </a:cubicBezTo>
                  <a:cubicBezTo>
                    <a:pt x="246" y="212"/>
                    <a:pt x="246" y="212"/>
                    <a:pt x="246" y="212"/>
                  </a:cubicBezTo>
                  <a:cubicBezTo>
                    <a:pt x="248" y="211"/>
                    <a:pt x="248" y="211"/>
                    <a:pt x="248" y="211"/>
                  </a:cubicBezTo>
                  <a:cubicBezTo>
                    <a:pt x="249" y="209"/>
                    <a:pt x="249" y="209"/>
                    <a:pt x="249" y="209"/>
                  </a:cubicBezTo>
                  <a:cubicBezTo>
                    <a:pt x="249" y="208"/>
                    <a:pt x="249" y="208"/>
                    <a:pt x="249" y="208"/>
                  </a:cubicBezTo>
                  <a:cubicBezTo>
                    <a:pt x="250" y="208"/>
                    <a:pt x="250" y="208"/>
                    <a:pt x="250" y="208"/>
                  </a:cubicBezTo>
                  <a:cubicBezTo>
                    <a:pt x="250" y="208"/>
                    <a:pt x="250" y="208"/>
                    <a:pt x="250" y="208"/>
                  </a:cubicBezTo>
                  <a:cubicBezTo>
                    <a:pt x="250" y="207"/>
                    <a:pt x="250" y="207"/>
                    <a:pt x="250" y="207"/>
                  </a:cubicBezTo>
                  <a:cubicBezTo>
                    <a:pt x="250" y="207"/>
                    <a:pt x="250" y="207"/>
                    <a:pt x="250" y="207"/>
                  </a:cubicBezTo>
                  <a:cubicBezTo>
                    <a:pt x="250" y="207"/>
                    <a:pt x="250" y="207"/>
                    <a:pt x="250" y="207"/>
                  </a:cubicBezTo>
                  <a:cubicBezTo>
                    <a:pt x="249" y="206"/>
                    <a:pt x="249" y="206"/>
                    <a:pt x="249" y="206"/>
                  </a:cubicBezTo>
                  <a:cubicBezTo>
                    <a:pt x="249" y="206"/>
                    <a:pt x="249" y="206"/>
                    <a:pt x="249" y="206"/>
                  </a:cubicBezTo>
                  <a:cubicBezTo>
                    <a:pt x="249" y="204"/>
                    <a:pt x="249" y="204"/>
                    <a:pt x="249" y="204"/>
                  </a:cubicBezTo>
                  <a:cubicBezTo>
                    <a:pt x="249" y="203"/>
                    <a:pt x="249" y="203"/>
                    <a:pt x="249" y="203"/>
                  </a:cubicBezTo>
                  <a:cubicBezTo>
                    <a:pt x="249" y="202"/>
                    <a:pt x="249" y="202"/>
                    <a:pt x="249" y="202"/>
                  </a:cubicBezTo>
                  <a:cubicBezTo>
                    <a:pt x="250" y="202"/>
                    <a:pt x="250" y="202"/>
                    <a:pt x="250" y="202"/>
                  </a:cubicBezTo>
                  <a:cubicBezTo>
                    <a:pt x="250" y="202"/>
                    <a:pt x="250" y="202"/>
                    <a:pt x="250" y="202"/>
                  </a:cubicBezTo>
                  <a:cubicBezTo>
                    <a:pt x="251" y="202"/>
                    <a:pt x="251" y="202"/>
                    <a:pt x="251" y="202"/>
                  </a:cubicBezTo>
                  <a:cubicBezTo>
                    <a:pt x="251" y="201"/>
                    <a:pt x="251" y="201"/>
                    <a:pt x="251" y="201"/>
                  </a:cubicBezTo>
                  <a:cubicBezTo>
                    <a:pt x="251" y="201"/>
                    <a:pt x="251" y="201"/>
                    <a:pt x="251" y="201"/>
                  </a:cubicBezTo>
                  <a:cubicBezTo>
                    <a:pt x="252" y="201"/>
                    <a:pt x="252" y="201"/>
                    <a:pt x="252" y="201"/>
                  </a:cubicBezTo>
                  <a:cubicBezTo>
                    <a:pt x="252" y="201"/>
                    <a:pt x="252" y="201"/>
                    <a:pt x="252" y="201"/>
                  </a:cubicBezTo>
                  <a:cubicBezTo>
                    <a:pt x="253" y="201"/>
                    <a:pt x="253" y="201"/>
                    <a:pt x="253" y="201"/>
                  </a:cubicBezTo>
                  <a:cubicBezTo>
                    <a:pt x="254" y="201"/>
                    <a:pt x="254" y="201"/>
                    <a:pt x="254" y="201"/>
                  </a:cubicBezTo>
                  <a:cubicBezTo>
                    <a:pt x="256" y="202"/>
                    <a:pt x="256" y="202"/>
                    <a:pt x="256" y="202"/>
                  </a:cubicBezTo>
                  <a:cubicBezTo>
                    <a:pt x="258" y="203"/>
                    <a:pt x="258" y="203"/>
                    <a:pt x="258" y="203"/>
                  </a:cubicBezTo>
                  <a:cubicBezTo>
                    <a:pt x="259" y="203"/>
                    <a:pt x="259" y="203"/>
                    <a:pt x="259" y="203"/>
                  </a:cubicBezTo>
                  <a:cubicBezTo>
                    <a:pt x="259" y="203"/>
                    <a:pt x="259" y="203"/>
                    <a:pt x="259" y="203"/>
                  </a:cubicBezTo>
                  <a:cubicBezTo>
                    <a:pt x="258" y="204"/>
                    <a:pt x="258" y="204"/>
                    <a:pt x="258" y="204"/>
                  </a:cubicBezTo>
                  <a:cubicBezTo>
                    <a:pt x="259" y="204"/>
                    <a:pt x="259" y="204"/>
                    <a:pt x="259" y="204"/>
                  </a:cubicBezTo>
                  <a:cubicBezTo>
                    <a:pt x="260" y="203"/>
                    <a:pt x="260" y="203"/>
                    <a:pt x="260" y="203"/>
                  </a:cubicBezTo>
                  <a:cubicBezTo>
                    <a:pt x="261" y="203"/>
                    <a:pt x="261" y="203"/>
                    <a:pt x="261" y="203"/>
                  </a:cubicBezTo>
                  <a:cubicBezTo>
                    <a:pt x="262" y="203"/>
                    <a:pt x="262" y="203"/>
                    <a:pt x="262" y="203"/>
                  </a:cubicBezTo>
                  <a:cubicBezTo>
                    <a:pt x="262" y="203"/>
                    <a:pt x="262" y="203"/>
                    <a:pt x="262" y="203"/>
                  </a:cubicBezTo>
                  <a:cubicBezTo>
                    <a:pt x="263" y="204"/>
                    <a:pt x="263" y="204"/>
                    <a:pt x="263" y="204"/>
                  </a:cubicBezTo>
                  <a:cubicBezTo>
                    <a:pt x="263" y="203"/>
                    <a:pt x="263" y="203"/>
                    <a:pt x="263" y="203"/>
                  </a:cubicBezTo>
                  <a:cubicBezTo>
                    <a:pt x="264" y="204"/>
                    <a:pt x="264" y="204"/>
                    <a:pt x="264" y="204"/>
                  </a:cubicBezTo>
                  <a:cubicBezTo>
                    <a:pt x="264" y="203"/>
                    <a:pt x="264" y="203"/>
                    <a:pt x="264" y="203"/>
                  </a:cubicBezTo>
                  <a:cubicBezTo>
                    <a:pt x="265" y="203"/>
                    <a:pt x="265" y="203"/>
                    <a:pt x="265" y="203"/>
                  </a:cubicBezTo>
                  <a:cubicBezTo>
                    <a:pt x="266" y="203"/>
                    <a:pt x="266" y="203"/>
                    <a:pt x="266" y="203"/>
                  </a:cubicBezTo>
                  <a:cubicBezTo>
                    <a:pt x="268" y="204"/>
                    <a:pt x="268" y="204"/>
                    <a:pt x="268" y="204"/>
                  </a:cubicBezTo>
                  <a:cubicBezTo>
                    <a:pt x="268" y="205"/>
                    <a:pt x="268" y="205"/>
                    <a:pt x="268" y="205"/>
                  </a:cubicBezTo>
                  <a:cubicBezTo>
                    <a:pt x="269" y="205"/>
                    <a:pt x="269" y="205"/>
                    <a:pt x="269" y="205"/>
                  </a:cubicBezTo>
                  <a:cubicBezTo>
                    <a:pt x="270" y="205"/>
                    <a:pt x="270" y="205"/>
                    <a:pt x="270" y="205"/>
                  </a:cubicBezTo>
                  <a:cubicBezTo>
                    <a:pt x="270" y="207"/>
                    <a:pt x="270" y="207"/>
                    <a:pt x="270" y="207"/>
                  </a:cubicBezTo>
                  <a:cubicBezTo>
                    <a:pt x="269" y="207"/>
                    <a:pt x="269" y="207"/>
                    <a:pt x="269" y="207"/>
                  </a:cubicBezTo>
                  <a:cubicBezTo>
                    <a:pt x="269" y="208"/>
                    <a:pt x="269" y="208"/>
                    <a:pt x="269" y="208"/>
                  </a:cubicBezTo>
                  <a:cubicBezTo>
                    <a:pt x="270" y="207"/>
                    <a:pt x="270" y="207"/>
                    <a:pt x="270" y="207"/>
                  </a:cubicBezTo>
                  <a:cubicBezTo>
                    <a:pt x="271" y="208"/>
                    <a:pt x="271" y="208"/>
                    <a:pt x="271" y="208"/>
                  </a:cubicBezTo>
                  <a:cubicBezTo>
                    <a:pt x="271" y="209"/>
                    <a:pt x="271" y="209"/>
                    <a:pt x="271" y="209"/>
                  </a:cubicBezTo>
                  <a:cubicBezTo>
                    <a:pt x="270" y="209"/>
                    <a:pt x="270" y="209"/>
                    <a:pt x="270" y="209"/>
                  </a:cubicBezTo>
                  <a:cubicBezTo>
                    <a:pt x="271" y="210"/>
                    <a:pt x="271" y="210"/>
                    <a:pt x="271" y="210"/>
                  </a:cubicBezTo>
                  <a:cubicBezTo>
                    <a:pt x="272" y="209"/>
                    <a:pt x="272" y="209"/>
                    <a:pt x="272" y="209"/>
                  </a:cubicBezTo>
                  <a:cubicBezTo>
                    <a:pt x="272" y="210"/>
                    <a:pt x="272" y="210"/>
                    <a:pt x="272" y="210"/>
                  </a:cubicBezTo>
                  <a:cubicBezTo>
                    <a:pt x="272" y="211"/>
                    <a:pt x="272" y="211"/>
                    <a:pt x="272" y="211"/>
                  </a:cubicBezTo>
                  <a:cubicBezTo>
                    <a:pt x="272" y="210"/>
                    <a:pt x="272" y="210"/>
                    <a:pt x="272" y="210"/>
                  </a:cubicBezTo>
                  <a:cubicBezTo>
                    <a:pt x="271" y="211"/>
                    <a:pt x="271" y="211"/>
                    <a:pt x="271" y="211"/>
                  </a:cubicBezTo>
                  <a:cubicBezTo>
                    <a:pt x="270" y="211"/>
                    <a:pt x="270" y="211"/>
                    <a:pt x="270" y="211"/>
                  </a:cubicBezTo>
                  <a:cubicBezTo>
                    <a:pt x="272" y="212"/>
                    <a:pt x="272" y="212"/>
                    <a:pt x="272" y="212"/>
                  </a:cubicBezTo>
                  <a:cubicBezTo>
                    <a:pt x="272" y="213"/>
                    <a:pt x="272" y="213"/>
                    <a:pt x="272" y="213"/>
                  </a:cubicBezTo>
                  <a:cubicBezTo>
                    <a:pt x="272" y="212"/>
                    <a:pt x="272" y="212"/>
                    <a:pt x="272" y="212"/>
                  </a:cubicBezTo>
                  <a:cubicBezTo>
                    <a:pt x="272" y="213"/>
                    <a:pt x="272" y="213"/>
                    <a:pt x="272" y="213"/>
                  </a:cubicBezTo>
                  <a:cubicBezTo>
                    <a:pt x="273" y="212"/>
                    <a:pt x="273" y="212"/>
                    <a:pt x="273" y="212"/>
                  </a:cubicBezTo>
                  <a:cubicBezTo>
                    <a:pt x="274" y="213"/>
                    <a:pt x="274" y="213"/>
                    <a:pt x="274" y="213"/>
                  </a:cubicBezTo>
                  <a:cubicBezTo>
                    <a:pt x="275" y="213"/>
                    <a:pt x="275" y="213"/>
                    <a:pt x="275" y="213"/>
                  </a:cubicBezTo>
                  <a:cubicBezTo>
                    <a:pt x="275" y="214"/>
                    <a:pt x="275" y="214"/>
                    <a:pt x="275" y="214"/>
                  </a:cubicBezTo>
                  <a:cubicBezTo>
                    <a:pt x="276" y="213"/>
                    <a:pt x="276" y="213"/>
                    <a:pt x="276" y="213"/>
                  </a:cubicBezTo>
                  <a:cubicBezTo>
                    <a:pt x="277" y="214"/>
                    <a:pt x="277" y="214"/>
                    <a:pt x="277" y="214"/>
                  </a:cubicBezTo>
                  <a:cubicBezTo>
                    <a:pt x="277" y="215"/>
                    <a:pt x="277" y="215"/>
                    <a:pt x="277" y="215"/>
                  </a:cubicBezTo>
                  <a:cubicBezTo>
                    <a:pt x="278" y="216"/>
                    <a:pt x="278" y="216"/>
                    <a:pt x="278" y="216"/>
                  </a:cubicBezTo>
                  <a:cubicBezTo>
                    <a:pt x="279" y="215"/>
                    <a:pt x="279" y="215"/>
                    <a:pt x="279" y="215"/>
                  </a:cubicBezTo>
                  <a:cubicBezTo>
                    <a:pt x="279" y="214"/>
                    <a:pt x="279" y="214"/>
                    <a:pt x="279" y="214"/>
                  </a:cubicBezTo>
                  <a:cubicBezTo>
                    <a:pt x="280" y="214"/>
                    <a:pt x="280" y="214"/>
                    <a:pt x="280" y="214"/>
                  </a:cubicBezTo>
                  <a:cubicBezTo>
                    <a:pt x="280" y="215"/>
                    <a:pt x="280" y="215"/>
                    <a:pt x="280" y="215"/>
                  </a:cubicBezTo>
                  <a:cubicBezTo>
                    <a:pt x="279" y="216"/>
                    <a:pt x="279" y="216"/>
                    <a:pt x="279" y="216"/>
                  </a:cubicBezTo>
                  <a:cubicBezTo>
                    <a:pt x="278" y="217"/>
                    <a:pt x="278" y="217"/>
                    <a:pt x="278" y="217"/>
                  </a:cubicBezTo>
                  <a:cubicBezTo>
                    <a:pt x="277" y="218"/>
                    <a:pt x="277" y="218"/>
                    <a:pt x="277" y="218"/>
                  </a:cubicBezTo>
                  <a:cubicBezTo>
                    <a:pt x="278" y="220"/>
                    <a:pt x="278" y="220"/>
                    <a:pt x="278" y="220"/>
                  </a:cubicBezTo>
                  <a:cubicBezTo>
                    <a:pt x="277" y="220"/>
                    <a:pt x="277" y="220"/>
                    <a:pt x="277" y="220"/>
                  </a:cubicBezTo>
                  <a:cubicBezTo>
                    <a:pt x="277" y="219"/>
                    <a:pt x="277" y="219"/>
                    <a:pt x="277" y="219"/>
                  </a:cubicBezTo>
                  <a:cubicBezTo>
                    <a:pt x="277" y="220"/>
                    <a:pt x="277" y="220"/>
                    <a:pt x="277" y="220"/>
                  </a:cubicBezTo>
                  <a:cubicBezTo>
                    <a:pt x="276" y="221"/>
                    <a:pt x="276" y="221"/>
                    <a:pt x="276" y="221"/>
                  </a:cubicBezTo>
                  <a:cubicBezTo>
                    <a:pt x="274" y="221"/>
                    <a:pt x="274" y="221"/>
                    <a:pt x="274" y="221"/>
                  </a:cubicBezTo>
                  <a:cubicBezTo>
                    <a:pt x="272" y="220"/>
                    <a:pt x="272" y="220"/>
                    <a:pt x="272" y="220"/>
                  </a:cubicBezTo>
                  <a:cubicBezTo>
                    <a:pt x="274" y="221"/>
                    <a:pt x="274" y="221"/>
                    <a:pt x="274" y="221"/>
                  </a:cubicBezTo>
                  <a:cubicBezTo>
                    <a:pt x="276" y="221"/>
                    <a:pt x="276" y="221"/>
                    <a:pt x="276" y="221"/>
                  </a:cubicBezTo>
                  <a:cubicBezTo>
                    <a:pt x="277" y="222"/>
                    <a:pt x="277" y="222"/>
                    <a:pt x="277" y="222"/>
                  </a:cubicBezTo>
                  <a:cubicBezTo>
                    <a:pt x="277" y="224"/>
                    <a:pt x="277" y="224"/>
                    <a:pt x="277" y="224"/>
                  </a:cubicBezTo>
                  <a:cubicBezTo>
                    <a:pt x="276" y="225"/>
                    <a:pt x="276" y="225"/>
                    <a:pt x="276" y="225"/>
                  </a:cubicBezTo>
                  <a:cubicBezTo>
                    <a:pt x="276" y="225"/>
                    <a:pt x="276" y="225"/>
                    <a:pt x="276" y="225"/>
                  </a:cubicBezTo>
                  <a:cubicBezTo>
                    <a:pt x="275" y="226"/>
                    <a:pt x="275" y="226"/>
                    <a:pt x="275" y="226"/>
                  </a:cubicBezTo>
                  <a:cubicBezTo>
                    <a:pt x="275" y="226"/>
                    <a:pt x="275" y="226"/>
                    <a:pt x="275" y="226"/>
                  </a:cubicBezTo>
                  <a:cubicBezTo>
                    <a:pt x="276" y="228"/>
                    <a:pt x="276" y="228"/>
                    <a:pt x="276" y="228"/>
                  </a:cubicBezTo>
                  <a:cubicBezTo>
                    <a:pt x="277" y="228"/>
                    <a:pt x="277" y="228"/>
                    <a:pt x="277" y="228"/>
                  </a:cubicBezTo>
                  <a:cubicBezTo>
                    <a:pt x="277" y="228"/>
                    <a:pt x="277" y="228"/>
                    <a:pt x="277" y="228"/>
                  </a:cubicBezTo>
                  <a:cubicBezTo>
                    <a:pt x="275" y="228"/>
                    <a:pt x="275" y="228"/>
                    <a:pt x="275" y="228"/>
                  </a:cubicBezTo>
                  <a:cubicBezTo>
                    <a:pt x="276" y="229"/>
                    <a:pt x="276" y="229"/>
                    <a:pt x="276" y="229"/>
                  </a:cubicBezTo>
                  <a:cubicBezTo>
                    <a:pt x="277" y="230"/>
                    <a:pt x="277" y="230"/>
                    <a:pt x="277" y="230"/>
                  </a:cubicBezTo>
                  <a:cubicBezTo>
                    <a:pt x="277" y="230"/>
                    <a:pt x="277" y="230"/>
                    <a:pt x="277" y="230"/>
                  </a:cubicBezTo>
                  <a:cubicBezTo>
                    <a:pt x="277" y="229"/>
                    <a:pt x="277" y="229"/>
                    <a:pt x="277" y="229"/>
                  </a:cubicBezTo>
                  <a:cubicBezTo>
                    <a:pt x="278" y="229"/>
                    <a:pt x="278" y="229"/>
                    <a:pt x="278" y="229"/>
                  </a:cubicBezTo>
                  <a:cubicBezTo>
                    <a:pt x="279" y="229"/>
                    <a:pt x="279" y="229"/>
                    <a:pt x="279" y="229"/>
                  </a:cubicBezTo>
                  <a:cubicBezTo>
                    <a:pt x="279" y="230"/>
                    <a:pt x="279" y="230"/>
                    <a:pt x="279" y="230"/>
                  </a:cubicBezTo>
                  <a:cubicBezTo>
                    <a:pt x="279" y="231"/>
                    <a:pt x="279" y="231"/>
                    <a:pt x="279" y="231"/>
                  </a:cubicBezTo>
                  <a:cubicBezTo>
                    <a:pt x="279" y="232"/>
                    <a:pt x="279" y="232"/>
                    <a:pt x="279" y="232"/>
                  </a:cubicBezTo>
                  <a:cubicBezTo>
                    <a:pt x="278" y="233"/>
                    <a:pt x="278" y="233"/>
                    <a:pt x="278" y="233"/>
                  </a:cubicBezTo>
                  <a:cubicBezTo>
                    <a:pt x="278" y="234"/>
                    <a:pt x="278" y="234"/>
                    <a:pt x="278" y="234"/>
                  </a:cubicBezTo>
                  <a:cubicBezTo>
                    <a:pt x="277" y="235"/>
                    <a:pt x="277" y="235"/>
                    <a:pt x="277" y="235"/>
                  </a:cubicBezTo>
                  <a:cubicBezTo>
                    <a:pt x="278" y="235"/>
                    <a:pt x="278" y="235"/>
                    <a:pt x="278" y="235"/>
                  </a:cubicBezTo>
                  <a:cubicBezTo>
                    <a:pt x="279" y="232"/>
                    <a:pt x="279" y="232"/>
                    <a:pt x="279" y="232"/>
                  </a:cubicBezTo>
                  <a:cubicBezTo>
                    <a:pt x="280" y="231"/>
                    <a:pt x="280" y="231"/>
                    <a:pt x="280" y="231"/>
                  </a:cubicBezTo>
                  <a:cubicBezTo>
                    <a:pt x="281" y="231"/>
                    <a:pt x="281" y="231"/>
                    <a:pt x="281" y="231"/>
                  </a:cubicBezTo>
                  <a:cubicBezTo>
                    <a:pt x="281" y="232"/>
                    <a:pt x="281" y="232"/>
                    <a:pt x="281" y="232"/>
                  </a:cubicBezTo>
                  <a:cubicBezTo>
                    <a:pt x="281" y="234"/>
                    <a:pt x="281" y="234"/>
                    <a:pt x="281" y="234"/>
                  </a:cubicBezTo>
                  <a:cubicBezTo>
                    <a:pt x="280" y="234"/>
                    <a:pt x="280" y="234"/>
                    <a:pt x="280" y="234"/>
                  </a:cubicBezTo>
                  <a:cubicBezTo>
                    <a:pt x="281" y="235"/>
                    <a:pt x="281" y="235"/>
                    <a:pt x="281" y="235"/>
                  </a:cubicBezTo>
                  <a:cubicBezTo>
                    <a:pt x="280" y="236"/>
                    <a:pt x="280" y="236"/>
                    <a:pt x="280" y="236"/>
                  </a:cubicBezTo>
                  <a:cubicBezTo>
                    <a:pt x="281" y="235"/>
                    <a:pt x="281" y="235"/>
                    <a:pt x="281" y="235"/>
                  </a:cubicBezTo>
                  <a:cubicBezTo>
                    <a:pt x="281" y="234"/>
                    <a:pt x="281" y="234"/>
                    <a:pt x="281" y="234"/>
                  </a:cubicBezTo>
                  <a:cubicBezTo>
                    <a:pt x="282" y="233"/>
                    <a:pt x="282" y="233"/>
                    <a:pt x="282" y="233"/>
                  </a:cubicBezTo>
                  <a:cubicBezTo>
                    <a:pt x="283" y="233"/>
                    <a:pt x="283" y="233"/>
                    <a:pt x="283" y="233"/>
                  </a:cubicBezTo>
                  <a:cubicBezTo>
                    <a:pt x="284" y="232"/>
                    <a:pt x="284" y="232"/>
                    <a:pt x="284" y="232"/>
                  </a:cubicBezTo>
                  <a:cubicBezTo>
                    <a:pt x="284" y="232"/>
                    <a:pt x="284" y="232"/>
                    <a:pt x="284" y="232"/>
                  </a:cubicBezTo>
                  <a:cubicBezTo>
                    <a:pt x="285" y="233"/>
                    <a:pt x="285" y="233"/>
                    <a:pt x="285" y="233"/>
                  </a:cubicBezTo>
                  <a:cubicBezTo>
                    <a:pt x="285" y="232"/>
                    <a:pt x="285" y="232"/>
                    <a:pt x="285" y="232"/>
                  </a:cubicBezTo>
                  <a:cubicBezTo>
                    <a:pt x="286" y="232"/>
                    <a:pt x="286" y="232"/>
                    <a:pt x="286" y="232"/>
                  </a:cubicBezTo>
                  <a:cubicBezTo>
                    <a:pt x="286" y="231"/>
                    <a:pt x="286" y="231"/>
                    <a:pt x="286" y="231"/>
                  </a:cubicBezTo>
                  <a:cubicBezTo>
                    <a:pt x="286" y="231"/>
                    <a:pt x="286" y="231"/>
                    <a:pt x="286" y="231"/>
                  </a:cubicBezTo>
                  <a:cubicBezTo>
                    <a:pt x="288" y="230"/>
                    <a:pt x="288" y="230"/>
                    <a:pt x="288" y="230"/>
                  </a:cubicBezTo>
                  <a:cubicBezTo>
                    <a:pt x="288" y="230"/>
                    <a:pt x="288" y="230"/>
                    <a:pt x="288" y="230"/>
                  </a:cubicBezTo>
                  <a:cubicBezTo>
                    <a:pt x="288" y="232"/>
                    <a:pt x="288" y="232"/>
                    <a:pt x="288" y="232"/>
                  </a:cubicBezTo>
                  <a:cubicBezTo>
                    <a:pt x="288" y="233"/>
                    <a:pt x="288" y="233"/>
                    <a:pt x="288" y="233"/>
                  </a:cubicBezTo>
                  <a:cubicBezTo>
                    <a:pt x="289" y="231"/>
                    <a:pt x="289" y="231"/>
                    <a:pt x="289" y="231"/>
                  </a:cubicBezTo>
                  <a:cubicBezTo>
                    <a:pt x="289" y="230"/>
                    <a:pt x="289" y="230"/>
                    <a:pt x="289" y="230"/>
                  </a:cubicBezTo>
                  <a:cubicBezTo>
                    <a:pt x="289" y="230"/>
                    <a:pt x="289" y="230"/>
                    <a:pt x="289" y="230"/>
                  </a:cubicBezTo>
                  <a:cubicBezTo>
                    <a:pt x="289" y="230"/>
                    <a:pt x="289" y="230"/>
                    <a:pt x="289" y="230"/>
                  </a:cubicBezTo>
                  <a:cubicBezTo>
                    <a:pt x="290" y="229"/>
                    <a:pt x="290" y="229"/>
                    <a:pt x="290" y="229"/>
                  </a:cubicBezTo>
                  <a:cubicBezTo>
                    <a:pt x="290" y="229"/>
                    <a:pt x="290" y="229"/>
                    <a:pt x="290" y="229"/>
                  </a:cubicBezTo>
                  <a:cubicBezTo>
                    <a:pt x="291" y="228"/>
                    <a:pt x="291" y="228"/>
                    <a:pt x="291" y="228"/>
                  </a:cubicBezTo>
                  <a:cubicBezTo>
                    <a:pt x="291" y="227"/>
                    <a:pt x="291" y="227"/>
                    <a:pt x="291" y="227"/>
                  </a:cubicBezTo>
                  <a:cubicBezTo>
                    <a:pt x="292" y="227"/>
                    <a:pt x="292" y="227"/>
                    <a:pt x="292" y="227"/>
                  </a:cubicBezTo>
                  <a:cubicBezTo>
                    <a:pt x="292" y="226"/>
                    <a:pt x="292" y="226"/>
                    <a:pt x="292" y="226"/>
                  </a:cubicBezTo>
                  <a:cubicBezTo>
                    <a:pt x="293" y="226"/>
                    <a:pt x="293" y="226"/>
                    <a:pt x="293" y="226"/>
                  </a:cubicBezTo>
                  <a:cubicBezTo>
                    <a:pt x="293" y="227"/>
                    <a:pt x="293" y="227"/>
                    <a:pt x="293" y="227"/>
                  </a:cubicBezTo>
                  <a:cubicBezTo>
                    <a:pt x="293" y="226"/>
                    <a:pt x="293" y="226"/>
                    <a:pt x="293" y="226"/>
                  </a:cubicBezTo>
                  <a:cubicBezTo>
                    <a:pt x="293" y="226"/>
                    <a:pt x="293" y="226"/>
                    <a:pt x="293" y="226"/>
                  </a:cubicBezTo>
                  <a:cubicBezTo>
                    <a:pt x="292" y="226"/>
                    <a:pt x="292" y="226"/>
                    <a:pt x="292" y="226"/>
                  </a:cubicBezTo>
                  <a:cubicBezTo>
                    <a:pt x="292" y="225"/>
                    <a:pt x="292" y="225"/>
                    <a:pt x="292" y="225"/>
                  </a:cubicBezTo>
                  <a:cubicBezTo>
                    <a:pt x="293" y="224"/>
                    <a:pt x="293" y="224"/>
                    <a:pt x="293" y="224"/>
                  </a:cubicBezTo>
                  <a:cubicBezTo>
                    <a:pt x="293" y="224"/>
                    <a:pt x="293" y="224"/>
                    <a:pt x="293" y="224"/>
                  </a:cubicBezTo>
                  <a:cubicBezTo>
                    <a:pt x="294" y="224"/>
                    <a:pt x="294" y="224"/>
                    <a:pt x="294" y="224"/>
                  </a:cubicBezTo>
                  <a:cubicBezTo>
                    <a:pt x="294" y="223"/>
                    <a:pt x="294" y="223"/>
                    <a:pt x="294" y="223"/>
                  </a:cubicBezTo>
                  <a:cubicBezTo>
                    <a:pt x="294" y="223"/>
                    <a:pt x="294" y="223"/>
                    <a:pt x="294" y="223"/>
                  </a:cubicBezTo>
                  <a:cubicBezTo>
                    <a:pt x="294" y="222"/>
                    <a:pt x="294" y="222"/>
                    <a:pt x="294" y="222"/>
                  </a:cubicBezTo>
                  <a:cubicBezTo>
                    <a:pt x="295" y="222"/>
                    <a:pt x="295" y="222"/>
                    <a:pt x="295" y="222"/>
                  </a:cubicBezTo>
                  <a:cubicBezTo>
                    <a:pt x="296" y="221"/>
                    <a:pt x="296" y="221"/>
                    <a:pt x="296" y="221"/>
                  </a:cubicBezTo>
                  <a:cubicBezTo>
                    <a:pt x="295" y="220"/>
                    <a:pt x="295" y="220"/>
                    <a:pt x="295" y="220"/>
                  </a:cubicBezTo>
                  <a:cubicBezTo>
                    <a:pt x="296" y="219"/>
                    <a:pt x="296" y="219"/>
                    <a:pt x="296" y="219"/>
                  </a:cubicBezTo>
                  <a:cubicBezTo>
                    <a:pt x="297" y="219"/>
                    <a:pt x="297" y="219"/>
                    <a:pt x="297" y="219"/>
                  </a:cubicBezTo>
                  <a:cubicBezTo>
                    <a:pt x="298" y="219"/>
                    <a:pt x="298" y="219"/>
                    <a:pt x="298" y="219"/>
                  </a:cubicBezTo>
                  <a:cubicBezTo>
                    <a:pt x="297" y="220"/>
                    <a:pt x="297" y="220"/>
                    <a:pt x="297" y="220"/>
                  </a:cubicBezTo>
                  <a:cubicBezTo>
                    <a:pt x="298" y="220"/>
                    <a:pt x="298" y="220"/>
                    <a:pt x="298" y="220"/>
                  </a:cubicBezTo>
                  <a:cubicBezTo>
                    <a:pt x="298" y="220"/>
                    <a:pt x="298" y="220"/>
                    <a:pt x="298" y="220"/>
                  </a:cubicBezTo>
                  <a:cubicBezTo>
                    <a:pt x="297" y="220"/>
                    <a:pt x="297" y="220"/>
                    <a:pt x="297" y="220"/>
                  </a:cubicBezTo>
                  <a:cubicBezTo>
                    <a:pt x="297" y="221"/>
                    <a:pt x="297" y="221"/>
                    <a:pt x="297" y="221"/>
                  </a:cubicBezTo>
                  <a:cubicBezTo>
                    <a:pt x="298" y="221"/>
                    <a:pt x="298" y="221"/>
                    <a:pt x="298" y="221"/>
                  </a:cubicBezTo>
                  <a:cubicBezTo>
                    <a:pt x="297" y="222"/>
                    <a:pt x="297" y="222"/>
                    <a:pt x="297" y="222"/>
                  </a:cubicBezTo>
                  <a:cubicBezTo>
                    <a:pt x="297" y="222"/>
                    <a:pt x="297" y="222"/>
                    <a:pt x="297" y="222"/>
                  </a:cubicBezTo>
                  <a:cubicBezTo>
                    <a:pt x="297" y="222"/>
                    <a:pt x="297" y="222"/>
                    <a:pt x="297" y="222"/>
                  </a:cubicBezTo>
                  <a:cubicBezTo>
                    <a:pt x="297" y="222"/>
                    <a:pt x="297" y="222"/>
                    <a:pt x="297" y="222"/>
                  </a:cubicBezTo>
                  <a:cubicBezTo>
                    <a:pt x="298" y="222"/>
                    <a:pt x="298" y="222"/>
                    <a:pt x="298" y="222"/>
                  </a:cubicBezTo>
                  <a:cubicBezTo>
                    <a:pt x="298" y="223"/>
                    <a:pt x="298" y="223"/>
                    <a:pt x="298" y="223"/>
                  </a:cubicBezTo>
                  <a:cubicBezTo>
                    <a:pt x="297" y="223"/>
                    <a:pt x="297" y="223"/>
                    <a:pt x="297" y="223"/>
                  </a:cubicBezTo>
                  <a:cubicBezTo>
                    <a:pt x="298" y="223"/>
                    <a:pt x="298" y="223"/>
                    <a:pt x="298" y="223"/>
                  </a:cubicBezTo>
                  <a:cubicBezTo>
                    <a:pt x="298" y="224"/>
                    <a:pt x="298" y="224"/>
                    <a:pt x="298" y="224"/>
                  </a:cubicBezTo>
                  <a:cubicBezTo>
                    <a:pt x="297" y="224"/>
                    <a:pt x="297" y="224"/>
                    <a:pt x="297" y="224"/>
                  </a:cubicBezTo>
                  <a:cubicBezTo>
                    <a:pt x="298" y="225"/>
                    <a:pt x="298" y="225"/>
                    <a:pt x="298" y="225"/>
                  </a:cubicBezTo>
                  <a:cubicBezTo>
                    <a:pt x="298" y="226"/>
                    <a:pt x="298" y="226"/>
                    <a:pt x="298" y="226"/>
                  </a:cubicBezTo>
                  <a:cubicBezTo>
                    <a:pt x="299" y="227"/>
                    <a:pt x="299" y="227"/>
                    <a:pt x="299" y="227"/>
                  </a:cubicBezTo>
                  <a:cubicBezTo>
                    <a:pt x="298" y="227"/>
                    <a:pt x="298" y="227"/>
                    <a:pt x="298" y="227"/>
                  </a:cubicBezTo>
                  <a:cubicBezTo>
                    <a:pt x="298" y="227"/>
                    <a:pt x="298" y="227"/>
                    <a:pt x="298" y="227"/>
                  </a:cubicBezTo>
                  <a:cubicBezTo>
                    <a:pt x="297" y="227"/>
                    <a:pt x="297" y="227"/>
                    <a:pt x="297" y="227"/>
                  </a:cubicBezTo>
                  <a:cubicBezTo>
                    <a:pt x="298" y="228"/>
                    <a:pt x="298" y="228"/>
                    <a:pt x="298" y="228"/>
                  </a:cubicBezTo>
                  <a:cubicBezTo>
                    <a:pt x="298" y="228"/>
                    <a:pt x="298" y="228"/>
                    <a:pt x="298" y="228"/>
                  </a:cubicBezTo>
                  <a:cubicBezTo>
                    <a:pt x="298" y="228"/>
                    <a:pt x="298" y="228"/>
                    <a:pt x="298" y="228"/>
                  </a:cubicBezTo>
                  <a:cubicBezTo>
                    <a:pt x="299" y="227"/>
                    <a:pt x="299" y="227"/>
                    <a:pt x="299" y="227"/>
                  </a:cubicBezTo>
                  <a:cubicBezTo>
                    <a:pt x="299" y="228"/>
                    <a:pt x="299" y="228"/>
                    <a:pt x="299" y="228"/>
                  </a:cubicBezTo>
                  <a:cubicBezTo>
                    <a:pt x="300" y="228"/>
                    <a:pt x="300" y="228"/>
                    <a:pt x="300" y="228"/>
                  </a:cubicBezTo>
                  <a:cubicBezTo>
                    <a:pt x="299" y="229"/>
                    <a:pt x="299" y="229"/>
                    <a:pt x="299" y="229"/>
                  </a:cubicBezTo>
                  <a:cubicBezTo>
                    <a:pt x="298" y="230"/>
                    <a:pt x="298" y="230"/>
                    <a:pt x="298" y="230"/>
                  </a:cubicBezTo>
                  <a:cubicBezTo>
                    <a:pt x="297" y="229"/>
                    <a:pt x="297" y="229"/>
                    <a:pt x="297" y="229"/>
                  </a:cubicBezTo>
                  <a:cubicBezTo>
                    <a:pt x="297" y="230"/>
                    <a:pt x="297" y="230"/>
                    <a:pt x="297" y="230"/>
                  </a:cubicBezTo>
                  <a:cubicBezTo>
                    <a:pt x="297" y="230"/>
                    <a:pt x="297" y="230"/>
                    <a:pt x="297" y="230"/>
                  </a:cubicBezTo>
                  <a:cubicBezTo>
                    <a:pt x="299" y="230"/>
                    <a:pt x="299" y="230"/>
                    <a:pt x="299" y="230"/>
                  </a:cubicBezTo>
                  <a:cubicBezTo>
                    <a:pt x="300" y="230"/>
                    <a:pt x="300" y="230"/>
                    <a:pt x="300" y="230"/>
                  </a:cubicBezTo>
                  <a:cubicBezTo>
                    <a:pt x="300" y="231"/>
                    <a:pt x="300" y="231"/>
                    <a:pt x="300" y="231"/>
                  </a:cubicBezTo>
                  <a:cubicBezTo>
                    <a:pt x="299" y="231"/>
                    <a:pt x="299" y="231"/>
                    <a:pt x="299" y="231"/>
                  </a:cubicBezTo>
                  <a:cubicBezTo>
                    <a:pt x="300" y="232"/>
                    <a:pt x="300" y="232"/>
                    <a:pt x="300" y="232"/>
                  </a:cubicBezTo>
                  <a:cubicBezTo>
                    <a:pt x="301" y="231"/>
                    <a:pt x="301" y="231"/>
                    <a:pt x="301" y="231"/>
                  </a:cubicBezTo>
                  <a:cubicBezTo>
                    <a:pt x="301" y="232"/>
                    <a:pt x="301" y="232"/>
                    <a:pt x="301" y="232"/>
                  </a:cubicBezTo>
                  <a:cubicBezTo>
                    <a:pt x="300" y="233"/>
                    <a:pt x="300" y="233"/>
                    <a:pt x="300" y="233"/>
                  </a:cubicBezTo>
                  <a:cubicBezTo>
                    <a:pt x="298" y="233"/>
                    <a:pt x="298" y="233"/>
                    <a:pt x="298" y="233"/>
                  </a:cubicBezTo>
                  <a:cubicBezTo>
                    <a:pt x="298" y="233"/>
                    <a:pt x="298" y="233"/>
                    <a:pt x="298" y="233"/>
                  </a:cubicBezTo>
                  <a:cubicBezTo>
                    <a:pt x="297" y="233"/>
                    <a:pt x="297" y="233"/>
                    <a:pt x="297" y="233"/>
                  </a:cubicBezTo>
                  <a:cubicBezTo>
                    <a:pt x="298" y="234"/>
                    <a:pt x="298" y="234"/>
                    <a:pt x="298" y="234"/>
                  </a:cubicBezTo>
                  <a:cubicBezTo>
                    <a:pt x="297" y="234"/>
                    <a:pt x="297" y="234"/>
                    <a:pt x="297" y="234"/>
                  </a:cubicBezTo>
                  <a:cubicBezTo>
                    <a:pt x="298" y="234"/>
                    <a:pt x="298" y="234"/>
                    <a:pt x="298" y="234"/>
                  </a:cubicBezTo>
                  <a:cubicBezTo>
                    <a:pt x="300" y="234"/>
                    <a:pt x="300" y="234"/>
                    <a:pt x="300" y="234"/>
                  </a:cubicBezTo>
                  <a:cubicBezTo>
                    <a:pt x="301" y="234"/>
                    <a:pt x="301" y="234"/>
                    <a:pt x="301" y="234"/>
                  </a:cubicBezTo>
                  <a:cubicBezTo>
                    <a:pt x="301" y="234"/>
                    <a:pt x="301" y="234"/>
                    <a:pt x="301" y="234"/>
                  </a:cubicBezTo>
                  <a:cubicBezTo>
                    <a:pt x="301" y="234"/>
                    <a:pt x="301" y="234"/>
                    <a:pt x="301" y="234"/>
                  </a:cubicBezTo>
                  <a:cubicBezTo>
                    <a:pt x="301" y="235"/>
                    <a:pt x="301" y="235"/>
                    <a:pt x="301" y="235"/>
                  </a:cubicBezTo>
                  <a:cubicBezTo>
                    <a:pt x="300" y="235"/>
                    <a:pt x="300" y="235"/>
                    <a:pt x="300" y="235"/>
                  </a:cubicBezTo>
                  <a:cubicBezTo>
                    <a:pt x="299" y="235"/>
                    <a:pt x="299" y="235"/>
                    <a:pt x="299" y="235"/>
                  </a:cubicBezTo>
                  <a:cubicBezTo>
                    <a:pt x="298" y="237"/>
                    <a:pt x="298" y="237"/>
                    <a:pt x="298" y="237"/>
                  </a:cubicBezTo>
                  <a:cubicBezTo>
                    <a:pt x="299" y="236"/>
                    <a:pt x="299" y="236"/>
                    <a:pt x="299" y="236"/>
                  </a:cubicBezTo>
                  <a:cubicBezTo>
                    <a:pt x="300" y="236"/>
                    <a:pt x="300" y="236"/>
                    <a:pt x="300" y="236"/>
                  </a:cubicBezTo>
                  <a:cubicBezTo>
                    <a:pt x="301" y="236"/>
                    <a:pt x="301" y="236"/>
                    <a:pt x="301" y="236"/>
                  </a:cubicBezTo>
                  <a:cubicBezTo>
                    <a:pt x="301" y="236"/>
                    <a:pt x="301" y="236"/>
                    <a:pt x="301" y="236"/>
                  </a:cubicBezTo>
                  <a:cubicBezTo>
                    <a:pt x="301" y="237"/>
                    <a:pt x="301" y="237"/>
                    <a:pt x="301" y="237"/>
                  </a:cubicBezTo>
                  <a:cubicBezTo>
                    <a:pt x="301" y="237"/>
                    <a:pt x="301" y="237"/>
                    <a:pt x="301" y="237"/>
                  </a:cubicBezTo>
                  <a:cubicBezTo>
                    <a:pt x="300" y="237"/>
                    <a:pt x="300" y="237"/>
                    <a:pt x="300" y="237"/>
                  </a:cubicBezTo>
                  <a:cubicBezTo>
                    <a:pt x="300" y="238"/>
                    <a:pt x="300" y="238"/>
                    <a:pt x="300" y="238"/>
                  </a:cubicBezTo>
                  <a:cubicBezTo>
                    <a:pt x="300" y="238"/>
                    <a:pt x="300" y="238"/>
                    <a:pt x="300" y="238"/>
                  </a:cubicBezTo>
                  <a:cubicBezTo>
                    <a:pt x="301" y="238"/>
                    <a:pt x="301" y="238"/>
                    <a:pt x="301" y="238"/>
                  </a:cubicBezTo>
                  <a:cubicBezTo>
                    <a:pt x="301" y="237"/>
                    <a:pt x="301" y="237"/>
                    <a:pt x="301" y="237"/>
                  </a:cubicBezTo>
                  <a:cubicBezTo>
                    <a:pt x="302" y="238"/>
                    <a:pt x="302" y="238"/>
                    <a:pt x="302" y="238"/>
                  </a:cubicBezTo>
                  <a:cubicBezTo>
                    <a:pt x="303" y="239"/>
                    <a:pt x="303" y="239"/>
                    <a:pt x="303" y="239"/>
                  </a:cubicBezTo>
                  <a:cubicBezTo>
                    <a:pt x="302" y="240"/>
                    <a:pt x="302" y="240"/>
                    <a:pt x="302" y="240"/>
                  </a:cubicBezTo>
                  <a:cubicBezTo>
                    <a:pt x="301" y="240"/>
                    <a:pt x="301" y="240"/>
                    <a:pt x="301" y="240"/>
                  </a:cubicBezTo>
                  <a:cubicBezTo>
                    <a:pt x="301" y="240"/>
                    <a:pt x="301" y="240"/>
                    <a:pt x="301" y="240"/>
                  </a:cubicBezTo>
                  <a:cubicBezTo>
                    <a:pt x="300" y="240"/>
                    <a:pt x="300" y="240"/>
                    <a:pt x="300" y="240"/>
                  </a:cubicBezTo>
                  <a:cubicBezTo>
                    <a:pt x="301" y="241"/>
                    <a:pt x="301" y="241"/>
                    <a:pt x="301" y="241"/>
                  </a:cubicBezTo>
                  <a:cubicBezTo>
                    <a:pt x="301" y="241"/>
                    <a:pt x="301" y="241"/>
                    <a:pt x="301" y="241"/>
                  </a:cubicBezTo>
                  <a:cubicBezTo>
                    <a:pt x="302" y="241"/>
                    <a:pt x="302" y="241"/>
                    <a:pt x="302" y="241"/>
                  </a:cubicBezTo>
                  <a:cubicBezTo>
                    <a:pt x="302" y="241"/>
                    <a:pt x="302" y="241"/>
                    <a:pt x="302" y="241"/>
                  </a:cubicBezTo>
                  <a:cubicBezTo>
                    <a:pt x="303" y="241"/>
                    <a:pt x="303" y="241"/>
                    <a:pt x="303" y="241"/>
                  </a:cubicBezTo>
                  <a:cubicBezTo>
                    <a:pt x="303" y="242"/>
                    <a:pt x="303" y="242"/>
                    <a:pt x="303" y="242"/>
                  </a:cubicBezTo>
                  <a:cubicBezTo>
                    <a:pt x="302" y="242"/>
                    <a:pt x="302" y="242"/>
                    <a:pt x="302" y="242"/>
                  </a:cubicBezTo>
                  <a:cubicBezTo>
                    <a:pt x="303" y="242"/>
                    <a:pt x="303" y="242"/>
                    <a:pt x="303" y="242"/>
                  </a:cubicBezTo>
                  <a:cubicBezTo>
                    <a:pt x="303" y="242"/>
                    <a:pt x="303" y="242"/>
                    <a:pt x="303" y="242"/>
                  </a:cubicBezTo>
                  <a:cubicBezTo>
                    <a:pt x="304" y="243"/>
                    <a:pt x="304" y="243"/>
                    <a:pt x="304" y="243"/>
                  </a:cubicBezTo>
                  <a:cubicBezTo>
                    <a:pt x="304" y="244"/>
                    <a:pt x="304" y="244"/>
                    <a:pt x="304" y="244"/>
                  </a:cubicBezTo>
                  <a:cubicBezTo>
                    <a:pt x="303" y="244"/>
                    <a:pt x="303" y="244"/>
                    <a:pt x="303" y="244"/>
                  </a:cubicBezTo>
                  <a:cubicBezTo>
                    <a:pt x="302" y="245"/>
                    <a:pt x="302" y="245"/>
                    <a:pt x="302" y="245"/>
                  </a:cubicBezTo>
                  <a:cubicBezTo>
                    <a:pt x="302" y="245"/>
                    <a:pt x="302" y="245"/>
                    <a:pt x="302" y="245"/>
                  </a:cubicBezTo>
                  <a:cubicBezTo>
                    <a:pt x="301" y="245"/>
                    <a:pt x="301" y="245"/>
                    <a:pt x="301" y="245"/>
                  </a:cubicBezTo>
                  <a:cubicBezTo>
                    <a:pt x="302" y="245"/>
                    <a:pt x="302" y="245"/>
                    <a:pt x="302" y="245"/>
                  </a:cubicBezTo>
                  <a:cubicBezTo>
                    <a:pt x="302" y="246"/>
                    <a:pt x="302" y="246"/>
                    <a:pt x="302" y="246"/>
                  </a:cubicBezTo>
                  <a:cubicBezTo>
                    <a:pt x="301" y="246"/>
                    <a:pt x="301" y="246"/>
                    <a:pt x="301" y="246"/>
                  </a:cubicBezTo>
                  <a:cubicBezTo>
                    <a:pt x="300" y="245"/>
                    <a:pt x="300" y="245"/>
                    <a:pt x="300" y="245"/>
                  </a:cubicBezTo>
                  <a:cubicBezTo>
                    <a:pt x="299" y="245"/>
                    <a:pt x="299" y="245"/>
                    <a:pt x="299" y="245"/>
                  </a:cubicBezTo>
                  <a:cubicBezTo>
                    <a:pt x="300" y="246"/>
                    <a:pt x="300" y="246"/>
                    <a:pt x="300" y="246"/>
                  </a:cubicBezTo>
                  <a:cubicBezTo>
                    <a:pt x="300" y="247"/>
                    <a:pt x="300" y="247"/>
                    <a:pt x="300" y="247"/>
                  </a:cubicBezTo>
                  <a:cubicBezTo>
                    <a:pt x="301" y="247"/>
                    <a:pt x="301" y="247"/>
                    <a:pt x="301" y="247"/>
                  </a:cubicBezTo>
                  <a:cubicBezTo>
                    <a:pt x="301" y="248"/>
                    <a:pt x="301" y="248"/>
                    <a:pt x="301" y="248"/>
                  </a:cubicBezTo>
                  <a:cubicBezTo>
                    <a:pt x="301" y="248"/>
                    <a:pt x="301" y="248"/>
                    <a:pt x="301" y="248"/>
                  </a:cubicBezTo>
                  <a:cubicBezTo>
                    <a:pt x="300" y="248"/>
                    <a:pt x="300" y="248"/>
                    <a:pt x="300" y="248"/>
                  </a:cubicBezTo>
                  <a:cubicBezTo>
                    <a:pt x="300" y="249"/>
                    <a:pt x="300" y="249"/>
                    <a:pt x="300" y="249"/>
                  </a:cubicBezTo>
                  <a:cubicBezTo>
                    <a:pt x="299" y="249"/>
                    <a:pt x="299" y="249"/>
                    <a:pt x="299" y="249"/>
                  </a:cubicBezTo>
                  <a:cubicBezTo>
                    <a:pt x="300" y="249"/>
                    <a:pt x="300" y="249"/>
                    <a:pt x="300" y="249"/>
                  </a:cubicBezTo>
                  <a:cubicBezTo>
                    <a:pt x="301" y="249"/>
                    <a:pt x="301" y="249"/>
                    <a:pt x="301" y="249"/>
                  </a:cubicBezTo>
                  <a:cubicBezTo>
                    <a:pt x="301" y="249"/>
                    <a:pt x="301" y="249"/>
                    <a:pt x="301" y="249"/>
                  </a:cubicBezTo>
                  <a:cubicBezTo>
                    <a:pt x="302" y="248"/>
                    <a:pt x="302" y="248"/>
                    <a:pt x="302" y="248"/>
                  </a:cubicBezTo>
                  <a:cubicBezTo>
                    <a:pt x="303" y="248"/>
                    <a:pt x="303" y="248"/>
                    <a:pt x="303" y="248"/>
                  </a:cubicBezTo>
                  <a:cubicBezTo>
                    <a:pt x="303" y="249"/>
                    <a:pt x="303" y="249"/>
                    <a:pt x="303" y="249"/>
                  </a:cubicBezTo>
                  <a:cubicBezTo>
                    <a:pt x="303" y="249"/>
                    <a:pt x="303" y="249"/>
                    <a:pt x="303" y="249"/>
                  </a:cubicBezTo>
                  <a:cubicBezTo>
                    <a:pt x="303" y="250"/>
                    <a:pt x="303" y="250"/>
                    <a:pt x="303" y="250"/>
                  </a:cubicBezTo>
                  <a:cubicBezTo>
                    <a:pt x="303" y="250"/>
                    <a:pt x="303" y="250"/>
                    <a:pt x="303" y="250"/>
                  </a:cubicBezTo>
                  <a:cubicBezTo>
                    <a:pt x="303" y="250"/>
                    <a:pt x="303" y="250"/>
                    <a:pt x="303" y="250"/>
                  </a:cubicBezTo>
                  <a:cubicBezTo>
                    <a:pt x="303" y="251"/>
                    <a:pt x="303" y="251"/>
                    <a:pt x="303" y="251"/>
                  </a:cubicBezTo>
                  <a:cubicBezTo>
                    <a:pt x="303" y="251"/>
                    <a:pt x="303" y="251"/>
                    <a:pt x="303" y="251"/>
                  </a:cubicBezTo>
                  <a:cubicBezTo>
                    <a:pt x="304" y="250"/>
                    <a:pt x="304" y="250"/>
                    <a:pt x="304" y="250"/>
                  </a:cubicBezTo>
                  <a:cubicBezTo>
                    <a:pt x="304" y="251"/>
                    <a:pt x="304" y="251"/>
                    <a:pt x="304" y="251"/>
                  </a:cubicBezTo>
                  <a:cubicBezTo>
                    <a:pt x="305" y="251"/>
                    <a:pt x="305" y="251"/>
                    <a:pt x="305" y="251"/>
                  </a:cubicBezTo>
                  <a:cubicBezTo>
                    <a:pt x="305" y="252"/>
                    <a:pt x="305" y="252"/>
                    <a:pt x="305" y="252"/>
                  </a:cubicBezTo>
                  <a:cubicBezTo>
                    <a:pt x="305" y="252"/>
                    <a:pt x="305" y="252"/>
                    <a:pt x="305" y="252"/>
                  </a:cubicBezTo>
                  <a:cubicBezTo>
                    <a:pt x="305" y="253"/>
                    <a:pt x="305" y="253"/>
                    <a:pt x="305" y="253"/>
                  </a:cubicBezTo>
                  <a:cubicBezTo>
                    <a:pt x="305" y="253"/>
                    <a:pt x="305" y="253"/>
                    <a:pt x="305" y="253"/>
                  </a:cubicBezTo>
                  <a:cubicBezTo>
                    <a:pt x="306" y="251"/>
                    <a:pt x="306" y="251"/>
                    <a:pt x="306" y="251"/>
                  </a:cubicBezTo>
                  <a:cubicBezTo>
                    <a:pt x="306" y="252"/>
                    <a:pt x="306" y="252"/>
                    <a:pt x="306" y="252"/>
                  </a:cubicBezTo>
                  <a:cubicBezTo>
                    <a:pt x="306" y="252"/>
                    <a:pt x="306" y="252"/>
                    <a:pt x="306" y="252"/>
                  </a:cubicBezTo>
                  <a:cubicBezTo>
                    <a:pt x="307" y="253"/>
                    <a:pt x="307" y="253"/>
                    <a:pt x="307" y="253"/>
                  </a:cubicBezTo>
                  <a:cubicBezTo>
                    <a:pt x="305" y="253"/>
                    <a:pt x="305" y="253"/>
                    <a:pt x="305" y="253"/>
                  </a:cubicBezTo>
                  <a:cubicBezTo>
                    <a:pt x="304" y="255"/>
                    <a:pt x="304" y="255"/>
                    <a:pt x="304" y="255"/>
                  </a:cubicBezTo>
                  <a:cubicBezTo>
                    <a:pt x="303" y="255"/>
                    <a:pt x="303" y="255"/>
                    <a:pt x="303" y="255"/>
                  </a:cubicBezTo>
                  <a:cubicBezTo>
                    <a:pt x="302" y="255"/>
                    <a:pt x="302" y="255"/>
                    <a:pt x="302" y="255"/>
                  </a:cubicBezTo>
                  <a:cubicBezTo>
                    <a:pt x="303" y="256"/>
                    <a:pt x="303" y="256"/>
                    <a:pt x="303" y="256"/>
                  </a:cubicBezTo>
                  <a:cubicBezTo>
                    <a:pt x="304" y="256"/>
                    <a:pt x="304" y="256"/>
                    <a:pt x="304" y="256"/>
                  </a:cubicBezTo>
                  <a:cubicBezTo>
                    <a:pt x="306" y="254"/>
                    <a:pt x="306" y="254"/>
                    <a:pt x="306" y="254"/>
                  </a:cubicBezTo>
                  <a:cubicBezTo>
                    <a:pt x="306" y="254"/>
                    <a:pt x="306" y="254"/>
                    <a:pt x="306" y="254"/>
                  </a:cubicBezTo>
                  <a:cubicBezTo>
                    <a:pt x="306" y="255"/>
                    <a:pt x="306" y="255"/>
                    <a:pt x="306" y="255"/>
                  </a:cubicBezTo>
                  <a:cubicBezTo>
                    <a:pt x="306" y="255"/>
                    <a:pt x="306" y="255"/>
                    <a:pt x="306" y="255"/>
                  </a:cubicBezTo>
                  <a:cubicBezTo>
                    <a:pt x="305" y="256"/>
                    <a:pt x="305" y="256"/>
                    <a:pt x="305" y="256"/>
                  </a:cubicBezTo>
                  <a:cubicBezTo>
                    <a:pt x="306" y="256"/>
                    <a:pt x="306" y="256"/>
                    <a:pt x="306" y="256"/>
                  </a:cubicBezTo>
                  <a:cubicBezTo>
                    <a:pt x="307" y="255"/>
                    <a:pt x="307" y="255"/>
                    <a:pt x="307" y="255"/>
                  </a:cubicBezTo>
                  <a:cubicBezTo>
                    <a:pt x="307" y="254"/>
                    <a:pt x="307" y="254"/>
                    <a:pt x="307" y="254"/>
                  </a:cubicBezTo>
                  <a:cubicBezTo>
                    <a:pt x="308" y="254"/>
                    <a:pt x="308" y="254"/>
                    <a:pt x="308" y="254"/>
                  </a:cubicBezTo>
                  <a:cubicBezTo>
                    <a:pt x="308" y="254"/>
                    <a:pt x="308" y="254"/>
                    <a:pt x="308" y="254"/>
                  </a:cubicBezTo>
                  <a:cubicBezTo>
                    <a:pt x="308" y="255"/>
                    <a:pt x="308" y="255"/>
                    <a:pt x="308" y="255"/>
                  </a:cubicBezTo>
                  <a:cubicBezTo>
                    <a:pt x="307" y="255"/>
                    <a:pt x="307" y="255"/>
                    <a:pt x="307" y="255"/>
                  </a:cubicBezTo>
                  <a:cubicBezTo>
                    <a:pt x="308" y="255"/>
                    <a:pt x="308" y="255"/>
                    <a:pt x="308" y="255"/>
                  </a:cubicBezTo>
                  <a:cubicBezTo>
                    <a:pt x="309" y="255"/>
                    <a:pt x="309" y="255"/>
                    <a:pt x="309" y="255"/>
                  </a:cubicBezTo>
                  <a:cubicBezTo>
                    <a:pt x="309" y="255"/>
                    <a:pt x="309" y="255"/>
                    <a:pt x="309" y="255"/>
                  </a:cubicBezTo>
                  <a:cubicBezTo>
                    <a:pt x="308" y="256"/>
                    <a:pt x="308" y="256"/>
                    <a:pt x="308" y="256"/>
                  </a:cubicBezTo>
                  <a:cubicBezTo>
                    <a:pt x="307" y="257"/>
                    <a:pt x="307" y="257"/>
                    <a:pt x="307" y="257"/>
                  </a:cubicBezTo>
                  <a:cubicBezTo>
                    <a:pt x="308" y="257"/>
                    <a:pt x="308" y="257"/>
                    <a:pt x="308" y="257"/>
                  </a:cubicBezTo>
                  <a:cubicBezTo>
                    <a:pt x="308" y="256"/>
                    <a:pt x="308" y="256"/>
                    <a:pt x="308" y="256"/>
                  </a:cubicBezTo>
                  <a:cubicBezTo>
                    <a:pt x="310" y="255"/>
                    <a:pt x="310" y="255"/>
                    <a:pt x="310" y="255"/>
                  </a:cubicBezTo>
                  <a:cubicBezTo>
                    <a:pt x="310" y="255"/>
                    <a:pt x="310" y="255"/>
                    <a:pt x="310" y="255"/>
                  </a:cubicBezTo>
                  <a:cubicBezTo>
                    <a:pt x="310" y="255"/>
                    <a:pt x="310" y="255"/>
                    <a:pt x="310" y="255"/>
                  </a:cubicBezTo>
                  <a:cubicBezTo>
                    <a:pt x="310" y="256"/>
                    <a:pt x="310" y="256"/>
                    <a:pt x="310" y="256"/>
                  </a:cubicBezTo>
                  <a:cubicBezTo>
                    <a:pt x="311" y="255"/>
                    <a:pt x="311" y="255"/>
                    <a:pt x="311" y="255"/>
                  </a:cubicBezTo>
                  <a:cubicBezTo>
                    <a:pt x="311" y="255"/>
                    <a:pt x="311" y="255"/>
                    <a:pt x="311" y="255"/>
                  </a:cubicBezTo>
                  <a:cubicBezTo>
                    <a:pt x="311" y="257"/>
                    <a:pt x="311" y="257"/>
                    <a:pt x="311" y="257"/>
                  </a:cubicBezTo>
                  <a:cubicBezTo>
                    <a:pt x="310" y="257"/>
                    <a:pt x="310" y="257"/>
                    <a:pt x="310" y="257"/>
                  </a:cubicBezTo>
                  <a:cubicBezTo>
                    <a:pt x="311" y="257"/>
                    <a:pt x="311" y="257"/>
                    <a:pt x="311" y="257"/>
                  </a:cubicBezTo>
                  <a:cubicBezTo>
                    <a:pt x="311" y="257"/>
                    <a:pt x="311" y="257"/>
                    <a:pt x="311" y="257"/>
                  </a:cubicBezTo>
                  <a:cubicBezTo>
                    <a:pt x="312" y="258"/>
                    <a:pt x="312" y="258"/>
                    <a:pt x="312" y="258"/>
                  </a:cubicBezTo>
                  <a:cubicBezTo>
                    <a:pt x="313" y="257"/>
                    <a:pt x="313" y="257"/>
                    <a:pt x="313" y="257"/>
                  </a:cubicBezTo>
                  <a:cubicBezTo>
                    <a:pt x="314" y="257"/>
                    <a:pt x="314" y="257"/>
                    <a:pt x="314" y="257"/>
                  </a:cubicBezTo>
                  <a:cubicBezTo>
                    <a:pt x="315" y="257"/>
                    <a:pt x="315" y="257"/>
                    <a:pt x="315" y="257"/>
                  </a:cubicBezTo>
                  <a:cubicBezTo>
                    <a:pt x="315" y="258"/>
                    <a:pt x="315" y="258"/>
                    <a:pt x="315" y="258"/>
                  </a:cubicBezTo>
                  <a:cubicBezTo>
                    <a:pt x="314" y="258"/>
                    <a:pt x="314" y="258"/>
                    <a:pt x="314" y="258"/>
                  </a:cubicBezTo>
                  <a:cubicBezTo>
                    <a:pt x="314" y="258"/>
                    <a:pt x="314" y="258"/>
                    <a:pt x="314" y="258"/>
                  </a:cubicBezTo>
                  <a:cubicBezTo>
                    <a:pt x="316" y="258"/>
                    <a:pt x="316" y="258"/>
                    <a:pt x="316" y="258"/>
                  </a:cubicBezTo>
                  <a:cubicBezTo>
                    <a:pt x="317" y="259"/>
                    <a:pt x="317" y="259"/>
                    <a:pt x="317" y="259"/>
                  </a:cubicBezTo>
                  <a:cubicBezTo>
                    <a:pt x="315" y="259"/>
                    <a:pt x="315" y="259"/>
                    <a:pt x="315" y="259"/>
                  </a:cubicBezTo>
                  <a:cubicBezTo>
                    <a:pt x="315" y="260"/>
                    <a:pt x="315" y="260"/>
                    <a:pt x="315" y="260"/>
                  </a:cubicBezTo>
                  <a:cubicBezTo>
                    <a:pt x="313" y="260"/>
                    <a:pt x="313" y="260"/>
                    <a:pt x="313" y="260"/>
                  </a:cubicBezTo>
                  <a:cubicBezTo>
                    <a:pt x="313" y="260"/>
                    <a:pt x="313" y="260"/>
                    <a:pt x="313" y="260"/>
                  </a:cubicBezTo>
                  <a:cubicBezTo>
                    <a:pt x="312" y="260"/>
                    <a:pt x="312" y="260"/>
                    <a:pt x="312" y="260"/>
                  </a:cubicBezTo>
                  <a:cubicBezTo>
                    <a:pt x="311" y="261"/>
                    <a:pt x="311" y="261"/>
                    <a:pt x="311" y="261"/>
                  </a:cubicBezTo>
                  <a:cubicBezTo>
                    <a:pt x="309" y="261"/>
                    <a:pt x="309" y="261"/>
                    <a:pt x="309" y="261"/>
                  </a:cubicBezTo>
                  <a:cubicBezTo>
                    <a:pt x="307" y="261"/>
                    <a:pt x="307" y="261"/>
                    <a:pt x="307" y="261"/>
                  </a:cubicBezTo>
                  <a:cubicBezTo>
                    <a:pt x="307" y="262"/>
                    <a:pt x="307" y="262"/>
                    <a:pt x="307" y="262"/>
                  </a:cubicBezTo>
                  <a:cubicBezTo>
                    <a:pt x="309" y="261"/>
                    <a:pt x="309" y="261"/>
                    <a:pt x="309" y="261"/>
                  </a:cubicBezTo>
                  <a:cubicBezTo>
                    <a:pt x="310" y="261"/>
                    <a:pt x="310" y="261"/>
                    <a:pt x="310" y="261"/>
                  </a:cubicBezTo>
                  <a:cubicBezTo>
                    <a:pt x="311" y="261"/>
                    <a:pt x="311" y="261"/>
                    <a:pt x="311" y="261"/>
                  </a:cubicBezTo>
                  <a:cubicBezTo>
                    <a:pt x="311" y="261"/>
                    <a:pt x="311" y="261"/>
                    <a:pt x="311" y="261"/>
                  </a:cubicBezTo>
                  <a:cubicBezTo>
                    <a:pt x="309" y="262"/>
                    <a:pt x="309" y="262"/>
                    <a:pt x="309" y="262"/>
                  </a:cubicBezTo>
                  <a:cubicBezTo>
                    <a:pt x="308" y="262"/>
                    <a:pt x="308" y="262"/>
                    <a:pt x="308" y="262"/>
                  </a:cubicBezTo>
                  <a:cubicBezTo>
                    <a:pt x="306" y="263"/>
                    <a:pt x="306" y="263"/>
                    <a:pt x="306" y="263"/>
                  </a:cubicBezTo>
                  <a:cubicBezTo>
                    <a:pt x="306" y="263"/>
                    <a:pt x="306" y="263"/>
                    <a:pt x="306" y="263"/>
                  </a:cubicBezTo>
                  <a:cubicBezTo>
                    <a:pt x="305" y="263"/>
                    <a:pt x="305" y="263"/>
                    <a:pt x="305" y="263"/>
                  </a:cubicBezTo>
                  <a:cubicBezTo>
                    <a:pt x="304" y="264"/>
                    <a:pt x="304" y="264"/>
                    <a:pt x="304" y="264"/>
                  </a:cubicBezTo>
                  <a:cubicBezTo>
                    <a:pt x="304" y="264"/>
                    <a:pt x="304" y="264"/>
                    <a:pt x="304" y="264"/>
                  </a:cubicBezTo>
                  <a:cubicBezTo>
                    <a:pt x="303" y="263"/>
                    <a:pt x="303" y="263"/>
                    <a:pt x="303" y="263"/>
                  </a:cubicBezTo>
                  <a:cubicBezTo>
                    <a:pt x="302" y="262"/>
                    <a:pt x="302" y="262"/>
                    <a:pt x="302" y="262"/>
                  </a:cubicBezTo>
                  <a:cubicBezTo>
                    <a:pt x="302" y="263"/>
                    <a:pt x="302" y="263"/>
                    <a:pt x="302" y="263"/>
                  </a:cubicBezTo>
                  <a:cubicBezTo>
                    <a:pt x="301" y="263"/>
                    <a:pt x="301" y="263"/>
                    <a:pt x="301" y="263"/>
                  </a:cubicBezTo>
                  <a:cubicBezTo>
                    <a:pt x="302" y="263"/>
                    <a:pt x="302" y="263"/>
                    <a:pt x="302" y="263"/>
                  </a:cubicBezTo>
                  <a:cubicBezTo>
                    <a:pt x="302" y="264"/>
                    <a:pt x="302" y="264"/>
                    <a:pt x="302" y="264"/>
                  </a:cubicBezTo>
                  <a:cubicBezTo>
                    <a:pt x="304" y="265"/>
                    <a:pt x="304" y="265"/>
                    <a:pt x="304" y="265"/>
                  </a:cubicBezTo>
                  <a:cubicBezTo>
                    <a:pt x="304" y="265"/>
                    <a:pt x="304" y="265"/>
                    <a:pt x="304" y="265"/>
                  </a:cubicBezTo>
                  <a:cubicBezTo>
                    <a:pt x="303" y="265"/>
                    <a:pt x="303" y="265"/>
                    <a:pt x="303" y="265"/>
                  </a:cubicBezTo>
                  <a:cubicBezTo>
                    <a:pt x="303" y="266"/>
                    <a:pt x="303" y="266"/>
                    <a:pt x="303" y="266"/>
                  </a:cubicBezTo>
                  <a:cubicBezTo>
                    <a:pt x="303" y="266"/>
                    <a:pt x="303" y="266"/>
                    <a:pt x="303" y="266"/>
                  </a:cubicBezTo>
                  <a:cubicBezTo>
                    <a:pt x="304" y="266"/>
                    <a:pt x="304" y="266"/>
                    <a:pt x="304" y="266"/>
                  </a:cubicBezTo>
                  <a:cubicBezTo>
                    <a:pt x="304" y="266"/>
                    <a:pt x="304" y="266"/>
                    <a:pt x="304" y="266"/>
                  </a:cubicBezTo>
                  <a:cubicBezTo>
                    <a:pt x="304" y="266"/>
                    <a:pt x="304" y="266"/>
                    <a:pt x="304" y="266"/>
                  </a:cubicBezTo>
                  <a:cubicBezTo>
                    <a:pt x="305" y="265"/>
                    <a:pt x="305" y="265"/>
                    <a:pt x="305" y="265"/>
                  </a:cubicBezTo>
                  <a:cubicBezTo>
                    <a:pt x="306" y="265"/>
                    <a:pt x="306" y="265"/>
                    <a:pt x="306" y="265"/>
                  </a:cubicBezTo>
                  <a:cubicBezTo>
                    <a:pt x="307" y="264"/>
                    <a:pt x="307" y="264"/>
                    <a:pt x="307" y="264"/>
                  </a:cubicBezTo>
                  <a:cubicBezTo>
                    <a:pt x="308" y="264"/>
                    <a:pt x="308" y="264"/>
                    <a:pt x="308" y="264"/>
                  </a:cubicBezTo>
                  <a:cubicBezTo>
                    <a:pt x="308" y="263"/>
                    <a:pt x="308" y="263"/>
                    <a:pt x="308" y="263"/>
                  </a:cubicBezTo>
                  <a:cubicBezTo>
                    <a:pt x="309" y="262"/>
                    <a:pt x="309" y="262"/>
                    <a:pt x="309" y="262"/>
                  </a:cubicBezTo>
                  <a:cubicBezTo>
                    <a:pt x="310" y="262"/>
                    <a:pt x="310" y="262"/>
                    <a:pt x="310" y="262"/>
                  </a:cubicBezTo>
                  <a:cubicBezTo>
                    <a:pt x="312" y="262"/>
                    <a:pt x="312" y="262"/>
                    <a:pt x="312" y="262"/>
                  </a:cubicBezTo>
                  <a:cubicBezTo>
                    <a:pt x="313" y="262"/>
                    <a:pt x="313" y="262"/>
                    <a:pt x="313" y="262"/>
                  </a:cubicBezTo>
                  <a:cubicBezTo>
                    <a:pt x="314" y="262"/>
                    <a:pt x="314" y="262"/>
                    <a:pt x="314" y="262"/>
                  </a:cubicBezTo>
                  <a:cubicBezTo>
                    <a:pt x="313" y="262"/>
                    <a:pt x="313" y="262"/>
                    <a:pt x="313" y="262"/>
                  </a:cubicBezTo>
                  <a:cubicBezTo>
                    <a:pt x="312" y="262"/>
                    <a:pt x="312" y="262"/>
                    <a:pt x="312" y="262"/>
                  </a:cubicBezTo>
                  <a:cubicBezTo>
                    <a:pt x="312" y="261"/>
                    <a:pt x="312" y="261"/>
                    <a:pt x="312" y="261"/>
                  </a:cubicBezTo>
                  <a:cubicBezTo>
                    <a:pt x="313" y="261"/>
                    <a:pt x="313" y="261"/>
                    <a:pt x="313" y="261"/>
                  </a:cubicBezTo>
                  <a:cubicBezTo>
                    <a:pt x="315" y="261"/>
                    <a:pt x="315" y="261"/>
                    <a:pt x="315" y="261"/>
                  </a:cubicBezTo>
                  <a:cubicBezTo>
                    <a:pt x="316" y="261"/>
                    <a:pt x="316" y="261"/>
                    <a:pt x="316" y="261"/>
                  </a:cubicBezTo>
                  <a:cubicBezTo>
                    <a:pt x="317" y="263"/>
                    <a:pt x="317" y="263"/>
                    <a:pt x="317" y="263"/>
                  </a:cubicBezTo>
                  <a:cubicBezTo>
                    <a:pt x="317" y="263"/>
                    <a:pt x="317" y="263"/>
                    <a:pt x="317" y="263"/>
                  </a:cubicBezTo>
                  <a:cubicBezTo>
                    <a:pt x="316" y="264"/>
                    <a:pt x="316" y="264"/>
                    <a:pt x="316" y="264"/>
                  </a:cubicBezTo>
                  <a:cubicBezTo>
                    <a:pt x="315" y="264"/>
                    <a:pt x="315" y="264"/>
                    <a:pt x="315" y="264"/>
                  </a:cubicBezTo>
                  <a:cubicBezTo>
                    <a:pt x="314" y="265"/>
                    <a:pt x="314" y="265"/>
                    <a:pt x="314" y="265"/>
                  </a:cubicBezTo>
                  <a:cubicBezTo>
                    <a:pt x="316" y="265"/>
                    <a:pt x="316" y="265"/>
                    <a:pt x="316" y="265"/>
                  </a:cubicBezTo>
                  <a:cubicBezTo>
                    <a:pt x="316" y="265"/>
                    <a:pt x="316" y="265"/>
                    <a:pt x="316" y="265"/>
                  </a:cubicBezTo>
                  <a:cubicBezTo>
                    <a:pt x="316" y="265"/>
                    <a:pt x="316" y="265"/>
                    <a:pt x="316" y="265"/>
                  </a:cubicBezTo>
                  <a:cubicBezTo>
                    <a:pt x="317" y="264"/>
                    <a:pt x="317" y="264"/>
                    <a:pt x="317" y="264"/>
                  </a:cubicBezTo>
                  <a:cubicBezTo>
                    <a:pt x="318" y="264"/>
                    <a:pt x="318" y="264"/>
                    <a:pt x="318" y="264"/>
                  </a:cubicBezTo>
                  <a:cubicBezTo>
                    <a:pt x="319" y="264"/>
                    <a:pt x="319" y="264"/>
                    <a:pt x="319" y="264"/>
                  </a:cubicBezTo>
                  <a:cubicBezTo>
                    <a:pt x="319" y="264"/>
                    <a:pt x="319" y="264"/>
                    <a:pt x="319" y="264"/>
                  </a:cubicBezTo>
                  <a:cubicBezTo>
                    <a:pt x="319" y="264"/>
                    <a:pt x="319" y="264"/>
                    <a:pt x="319" y="264"/>
                  </a:cubicBezTo>
                  <a:cubicBezTo>
                    <a:pt x="319" y="265"/>
                    <a:pt x="319" y="265"/>
                    <a:pt x="319" y="265"/>
                  </a:cubicBezTo>
                  <a:cubicBezTo>
                    <a:pt x="320" y="265"/>
                    <a:pt x="320" y="265"/>
                    <a:pt x="320" y="265"/>
                  </a:cubicBezTo>
                  <a:cubicBezTo>
                    <a:pt x="321" y="265"/>
                    <a:pt x="321" y="265"/>
                    <a:pt x="321" y="265"/>
                  </a:cubicBezTo>
                  <a:cubicBezTo>
                    <a:pt x="321" y="266"/>
                    <a:pt x="321" y="266"/>
                    <a:pt x="321" y="266"/>
                  </a:cubicBezTo>
                  <a:cubicBezTo>
                    <a:pt x="320" y="265"/>
                    <a:pt x="320" y="265"/>
                    <a:pt x="320" y="265"/>
                  </a:cubicBezTo>
                  <a:cubicBezTo>
                    <a:pt x="320" y="265"/>
                    <a:pt x="320" y="265"/>
                    <a:pt x="320" y="265"/>
                  </a:cubicBezTo>
                  <a:cubicBezTo>
                    <a:pt x="320" y="266"/>
                    <a:pt x="320" y="266"/>
                    <a:pt x="320" y="266"/>
                  </a:cubicBezTo>
                  <a:cubicBezTo>
                    <a:pt x="321" y="267"/>
                    <a:pt x="321" y="267"/>
                    <a:pt x="321" y="267"/>
                  </a:cubicBezTo>
                  <a:cubicBezTo>
                    <a:pt x="322" y="267"/>
                    <a:pt x="322" y="267"/>
                    <a:pt x="322" y="267"/>
                  </a:cubicBezTo>
                  <a:cubicBezTo>
                    <a:pt x="321" y="268"/>
                    <a:pt x="321" y="268"/>
                    <a:pt x="321" y="268"/>
                  </a:cubicBezTo>
                  <a:cubicBezTo>
                    <a:pt x="320" y="268"/>
                    <a:pt x="320" y="268"/>
                    <a:pt x="320" y="268"/>
                  </a:cubicBezTo>
                  <a:cubicBezTo>
                    <a:pt x="319" y="268"/>
                    <a:pt x="319" y="268"/>
                    <a:pt x="319" y="268"/>
                  </a:cubicBezTo>
                  <a:cubicBezTo>
                    <a:pt x="321" y="268"/>
                    <a:pt x="321" y="268"/>
                    <a:pt x="321" y="268"/>
                  </a:cubicBezTo>
                  <a:cubicBezTo>
                    <a:pt x="320" y="269"/>
                    <a:pt x="320" y="269"/>
                    <a:pt x="320" y="269"/>
                  </a:cubicBezTo>
                  <a:cubicBezTo>
                    <a:pt x="320" y="269"/>
                    <a:pt x="320" y="269"/>
                    <a:pt x="320" y="269"/>
                  </a:cubicBezTo>
                  <a:cubicBezTo>
                    <a:pt x="320" y="270"/>
                    <a:pt x="320" y="270"/>
                    <a:pt x="320" y="270"/>
                  </a:cubicBezTo>
                  <a:cubicBezTo>
                    <a:pt x="319" y="270"/>
                    <a:pt x="319" y="270"/>
                    <a:pt x="319" y="270"/>
                  </a:cubicBezTo>
                  <a:cubicBezTo>
                    <a:pt x="318" y="270"/>
                    <a:pt x="318" y="270"/>
                    <a:pt x="318" y="270"/>
                  </a:cubicBezTo>
                  <a:cubicBezTo>
                    <a:pt x="318" y="270"/>
                    <a:pt x="318" y="270"/>
                    <a:pt x="318" y="270"/>
                  </a:cubicBezTo>
                  <a:cubicBezTo>
                    <a:pt x="319" y="271"/>
                    <a:pt x="319" y="271"/>
                    <a:pt x="319" y="271"/>
                  </a:cubicBezTo>
                  <a:cubicBezTo>
                    <a:pt x="320" y="271"/>
                    <a:pt x="320" y="271"/>
                    <a:pt x="320" y="271"/>
                  </a:cubicBezTo>
                  <a:cubicBezTo>
                    <a:pt x="321" y="271"/>
                    <a:pt x="321" y="271"/>
                    <a:pt x="321" y="271"/>
                  </a:cubicBezTo>
                  <a:cubicBezTo>
                    <a:pt x="320" y="272"/>
                    <a:pt x="320" y="272"/>
                    <a:pt x="320" y="272"/>
                  </a:cubicBezTo>
                  <a:cubicBezTo>
                    <a:pt x="319" y="272"/>
                    <a:pt x="319" y="272"/>
                    <a:pt x="319" y="272"/>
                  </a:cubicBezTo>
                  <a:cubicBezTo>
                    <a:pt x="319" y="272"/>
                    <a:pt x="319" y="272"/>
                    <a:pt x="319" y="272"/>
                  </a:cubicBezTo>
                  <a:cubicBezTo>
                    <a:pt x="320" y="272"/>
                    <a:pt x="320" y="272"/>
                    <a:pt x="320" y="272"/>
                  </a:cubicBezTo>
                  <a:cubicBezTo>
                    <a:pt x="320" y="272"/>
                    <a:pt x="320" y="272"/>
                    <a:pt x="320" y="272"/>
                  </a:cubicBezTo>
                  <a:cubicBezTo>
                    <a:pt x="321" y="272"/>
                    <a:pt x="321" y="272"/>
                    <a:pt x="321" y="272"/>
                  </a:cubicBezTo>
                  <a:cubicBezTo>
                    <a:pt x="320" y="273"/>
                    <a:pt x="320" y="273"/>
                    <a:pt x="320" y="273"/>
                  </a:cubicBezTo>
                  <a:cubicBezTo>
                    <a:pt x="320" y="274"/>
                    <a:pt x="320" y="274"/>
                    <a:pt x="320" y="274"/>
                  </a:cubicBezTo>
                  <a:cubicBezTo>
                    <a:pt x="320" y="274"/>
                    <a:pt x="320" y="274"/>
                    <a:pt x="320" y="274"/>
                  </a:cubicBezTo>
                  <a:cubicBezTo>
                    <a:pt x="319" y="274"/>
                    <a:pt x="319" y="274"/>
                    <a:pt x="319" y="274"/>
                  </a:cubicBezTo>
                  <a:cubicBezTo>
                    <a:pt x="318" y="275"/>
                    <a:pt x="318" y="275"/>
                    <a:pt x="318" y="275"/>
                  </a:cubicBezTo>
                  <a:cubicBezTo>
                    <a:pt x="317" y="275"/>
                    <a:pt x="317" y="275"/>
                    <a:pt x="317" y="275"/>
                  </a:cubicBezTo>
                  <a:cubicBezTo>
                    <a:pt x="316" y="276"/>
                    <a:pt x="316" y="276"/>
                    <a:pt x="316" y="276"/>
                  </a:cubicBezTo>
                  <a:cubicBezTo>
                    <a:pt x="316" y="276"/>
                    <a:pt x="316" y="276"/>
                    <a:pt x="316" y="276"/>
                  </a:cubicBezTo>
                  <a:cubicBezTo>
                    <a:pt x="315" y="276"/>
                    <a:pt x="315" y="276"/>
                    <a:pt x="315" y="276"/>
                  </a:cubicBezTo>
                  <a:cubicBezTo>
                    <a:pt x="315" y="276"/>
                    <a:pt x="315" y="276"/>
                    <a:pt x="315" y="276"/>
                  </a:cubicBezTo>
                  <a:cubicBezTo>
                    <a:pt x="314" y="277"/>
                    <a:pt x="314" y="277"/>
                    <a:pt x="314" y="277"/>
                  </a:cubicBezTo>
                  <a:cubicBezTo>
                    <a:pt x="314" y="277"/>
                    <a:pt x="314" y="277"/>
                    <a:pt x="314" y="277"/>
                  </a:cubicBezTo>
                  <a:cubicBezTo>
                    <a:pt x="313" y="277"/>
                    <a:pt x="313" y="277"/>
                    <a:pt x="313" y="277"/>
                  </a:cubicBezTo>
                  <a:cubicBezTo>
                    <a:pt x="313" y="277"/>
                    <a:pt x="313" y="277"/>
                    <a:pt x="313" y="277"/>
                  </a:cubicBezTo>
                  <a:cubicBezTo>
                    <a:pt x="312" y="277"/>
                    <a:pt x="312" y="277"/>
                    <a:pt x="312" y="277"/>
                  </a:cubicBezTo>
                  <a:cubicBezTo>
                    <a:pt x="312" y="277"/>
                    <a:pt x="312" y="277"/>
                    <a:pt x="312" y="277"/>
                  </a:cubicBezTo>
                  <a:cubicBezTo>
                    <a:pt x="311" y="277"/>
                    <a:pt x="311" y="277"/>
                    <a:pt x="311" y="277"/>
                  </a:cubicBezTo>
                  <a:cubicBezTo>
                    <a:pt x="310" y="277"/>
                    <a:pt x="310" y="277"/>
                    <a:pt x="310" y="277"/>
                  </a:cubicBezTo>
                  <a:cubicBezTo>
                    <a:pt x="309" y="276"/>
                    <a:pt x="309" y="276"/>
                    <a:pt x="309" y="276"/>
                  </a:cubicBezTo>
                  <a:cubicBezTo>
                    <a:pt x="309" y="277"/>
                    <a:pt x="309" y="277"/>
                    <a:pt x="309" y="277"/>
                  </a:cubicBezTo>
                  <a:cubicBezTo>
                    <a:pt x="309" y="277"/>
                    <a:pt x="309" y="277"/>
                    <a:pt x="309" y="277"/>
                  </a:cubicBezTo>
                  <a:cubicBezTo>
                    <a:pt x="308" y="277"/>
                    <a:pt x="308" y="277"/>
                    <a:pt x="308" y="277"/>
                  </a:cubicBezTo>
                  <a:cubicBezTo>
                    <a:pt x="307" y="277"/>
                    <a:pt x="307" y="277"/>
                    <a:pt x="307" y="277"/>
                  </a:cubicBezTo>
                  <a:cubicBezTo>
                    <a:pt x="307" y="278"/>
                    <a:pt x="307" y="278"/>
                    <a:pt x="307" y="278"/>
                  </a:cubicBezTo>
                  <a:cubicBezTo>
                    <a:pt x="307" y="278"/>
                    <a:pt x="307" y="278"/>
                    <a:pt x="307" y="278"/>
                  </a:cubicBezTo>
                  <a:cubicBezTo>
                    <a:pt x="307" y="278"/>
                    <a:pt x="307" y="278"/>
                    <a:pt x="307" y="278"/>
                  </a:cubicBezTo>
                  <a:cubicBezTo>
                    <a:pt x="307" y="279"/>
                    <a:pt x="307" y="279"/>
                    <a:pt x="307" y="279"/>
                  </a:cubicBezTo>
                  <a:cubicBezTo>
                    <a:pt x="306" y="279"/>
                    <a:pt x="306" y="279"/>
                    <a:pt x="306" y="279"/>
                  </a:cubicBezTo>
                  <a:cubicBezTo>
                    <a:pt x="306" y="279"/>
                    <a:pt x="306" y="279"/>
                    <a:pt x="306" y="279"/>
                  </a:cubicBezTo>
                  <a:cubicBezTo>
                    <a:pt x="306" y="280"/>
                    <a:pt x="306" y="280"/>
                    <a:pt x="306" y="280"/>
                  </a:cubicBezTo>
                  <a:cubicBezTo>
                    <a:pt x="305" y="280"/>
                    <a:pt x="305" y="280"/>
                    <a:pt x="305" y="280"/>
                  </a:cubicBezTo>
                  <a:cubicBezTo>
                    <a:pt x="305" y="281"/>
                    <a:pt x="305" y="281"/>
                    <a:pt x="305" y="281"/>
                  </a:cubicBezTo>
                  <a:cubicBezTo>
                    <a:pt x="304" y="281"/>
                    <a:pt x="304" y="281"/>
                    <a:pt x="304" y="281"/>
                  </a:cubicBezTo>
                  <a:cubicBezTo>
                    <a:pt x="303" y="282"/>
                    <a:pt x="303" y="282"/>
                    <a:pt x="303" y="282"/>
                  </a:cubicBezTo>
                  <a:cubicBezTo>
                    <a:pt x="303" y="282"/>
                    <a:pt x="303" y="282"/>
                    <a:pt x="303" y="282"/>
                  </a:cubicBezTo>
                  <a:cubicBezTo>
                    <a:pt x="302" y="282"/>
                    <a:pt x="302" y="282"/>
                    <a:pt x="302" y="282"/>
                  </a:cubicBezTo>
                  <a:cubicBezTo>
                    <a:pt x="301" y="282"/>
                    <a:pt x="301" y="282"/>
                    <a:pt x="301" y="282"/>
                  </a:cubicBezTo>
                  <a:cubicBezTo>
                    <a:pt x="301" y="283"/>
                    <a:pt x="301" y="283"/>
                    <a:pt x="301" y="283"/>
                  </a:cubicBezTo>
                  <a:cubicBezTo>
                    <a:pt x="300" y="283"/>
                    <a:pt x="300" y="283"/>
                    <a:pt x="300" y="283"/>
                  </a:cubicBezTo>
                  <a:cubicBezTo>
                    <a:pt x="300" y="283"/>
                    <a:pt x="300" y="283"/>
                    <a:pt x="300" y="283"/>
                  </a:cubicBezTo>
                  <a:cubicBezTo>
                    <a:pt x="298" y="282"/>
                    <a:pt x="298" y="282"/>
                    <a:pt x="298" y="282"/>
                  </a:cubicBezTo>
                  <a:cubicBezTo>
                    <a:pt x="298" y="282"/>
                    <a:pt x="298" y="282"/>
                    <a:pt x="298" y="282"/>
                  </a:cubicBezTo>
                  <a:cubicBezTo>
                    <a:pt x="297" y="283"/>
                    <a:pt x="297" y="283"/>
                    <a:pt x="297" y="283"/>
                  </a:cubicBezTo>
                  <a:cubicBezTo>
                    <a:pt x="297" y="282"/>
                    <a:pt x="297" y="282"/>
                    <a:pt x="297" y="282"/>
                  </a:cubicBezTo>
                  <a:cubicBezTo>
                    <a:pt x="295" y="283"/>
                    <a:pt x="295" y="283"/>
                    <a:pt x="295" y="283"/>
                  </a:cubicBezTo>
                  <a:cubicBezTo>
                    <a:pt x="294" y="283"/>
                    <a:pt x="294" y="283"/>
                    <a:pt x="294" y="283"/>
                  </a:cubicBezTo>
                  <a:cubicBezTo>
                    <a:pt x="294" y="282"/>
                    <a:pt x="294" y="282"/>
                    <a:pt x="294" y="282"/>
                  </a:cubicBezTo>
                  <a:cubicBezTo>
                    <a:pt x="293" y="282"/>
                    <a:pt x="293" y="282"/>
                    <a:pt x="293" y="282"/>
                  </a:cubicBezTo>
                  <a:cubicBezTo>
                    <a:pt x="293" y="283"/>
                    <a:pt x="293" y="283"/>
                    <a:pt x="293" y="283"/>
                  </a:cubicBezTo>
                  <a:cubicBezTo>
                    <a:pt x="292" y="283"/>
                    <a:pt x="292" y="283"/>
                    <a:pt x="292" y="283"/>
                  </a:cubicBezTo>
                  <a:cubicBezTo>
                    <a:pt x="291" y="282"/>
                    <a:pt x="291" y="282"/>
                    <a:pt x="291" y="282"/>
                  </a:cubicBezTo>
                  <a:cubicBezTo>
                    <a:pt x="290" y="282"/>
                    <a:pt x="290" y="282"/>
                    <a:pt x="290" y="282"/>
                  </a:cubicBezTo>
                  <a:cubicBezTo>
                    <a:pt x="289" y="282"/>
                    <a:pt x="289" y="282"/>
                    <a:pt x="289" y="282"/>
                  </a:cubicBezTo>
                  <a:cubicBezTo>
                    <a:pt x="288" y="282"/>
                    <a:pt x="288" y="282"/>
                    <a:pt x="288" y="282"/>
                  </a:cubicBezTo>
                  <a:cubicBezTo>
                    <a:pt x="288" y="282"/>
                    <a:pt x="288" y="282"/>
                    <a:pt x="288" y="282"/>
                  </a:cubicBezTo>
                  <a:cubicBezTo>
                    <a:pt x="287" y="282"/>
                    <a:pt x="287" y="282"/>
                    <a:pt x="287" y="282"/>
                  </a:cubicBezTo>
                  <a:cubicBezTo>
                    <a:pt x="286" y="282"/>
                    <a:pt x="286" y="282"/>
                    <a:pt x="286" y="282"/>
                  </a:cubicBezTo>
                  <a:cubicBezTo>
                    <a:pt x="285" y="281"/>
                    <a:pt x="285" y="281"/>
                    <a:pt x="285" y="281"/>
                  </a:cubicBezTo>
                  <a:cubicBezTo>
                    <a:pt x="284" y="282"/>
                    <a:pt x="284" y="282"/>
                    <a:pt x="284" y="282"/>
                  </a:cubicBezTo>
                  <a:cubicBezTo>
                    <a:pt x="284" y="282"/>
                    <a:pt x="284" y="282"/>
                    <a:pt x="284" y="282"/>
                  </a:cubicBezTo>
                  <a:cubicBezTo>
                    <a:pt x="283" y="281"/>
                    <a:pt x="283" y="281"/>
                    <a:pt x="283" y="281"/>
                  </a:cubicBezTo>
                  <a:cubicBezTo>
                    <a:pt x="282" y="282"/>
                    <a:pt x="282" y="282"/>
                    <a:pt x="282" y="282"/>
                  </a:cubicBezTo>
                  <a:cubicBezTo>
                    <a:pt x="281" y="282"/>
                    <a:pt x="281" y="282"/>
                    <a:pt x="281" y="282"/>
                  </a:cubicBezTo>
                  <a:cubicBezTo>
                    <a:pt x="281" y="282"/>
                    <a:pt x="281" y="282"/>
                    <a:pt x="281" y="282"/>
                  </a:cubicBezTo>
                  <a:cubicBezTo>
                    <a:pt x="279" y="281"/>
                    <a:pt x="279" y="281"/>
                    <a:pt x="279" y="281"/>
                  </a:cubicBezTo>
                  <a:cubicBezTo>
                    <a:pt x="278" y="281"/>
                    <a:pt x="278" y="281"/>
                    <a:pt x="278" y="281"/>
                  </a:cubicBezTo>
                  <a:cubicBezTo>
                    <a:pt x="277" y="281"/>
                    <a:pt x="277" y="281"/>
                    <a:pt x="277" y="281"/>
                  </a:cubicBezTo>
                  <a:cubicBezTo>
                    <a:pt x="276" y="280"/>
                    <a:pt x="276" y="280"/>
                    <a:pt x="276" y="280"/>
                  </a:cubicBezTo>
                  <a:cubicBezTo>
                    <a:pt x="275" y="281"/>
                    <a:pt x="275" y="281"/>
                    <a:pt x="275" y="281"/>
                  </a:cubicBezTo>
                  <a:cubicBezTo>
                    <a:pt x="275" y="281"/>
                    <a:pt x="275" y="281"/>
                    <a:pt x="275" y="281"/>
                  </a:cubicBezTo>
                  <a:cubicBezTo>
                    <a:pt x="275" y="282"/>
                    <a:pt x="275" y="282"/>
                    <a:pt x="275" y="282"/>
                  </a:cubicBezTo>
                  <a:cubicBezTo>
                    <a:pt x="275" y="282"/>
                    <a:pt x="275" y="282"/>
                    <a:pt x="275" y="282"/>
                  </a:cubicBezTo>
                  <a:cubicBezTo>
                    <a:pt x="274" y="282"/>
                    <a:pt x="274" y="282"/>
                    <a:pt x="274" y="282"/>
                  </a:cubicBezTo>
                  <a:cubicBezTo>
                    <a:pt x="272" y="283"/>
                    <a:pt x="272" y="283"/>
                    <a:pt x="272" y="283"/>
                  </a:cubicBezTo>
                  <a:cubicBezTo>
                    <a:pt x="271" y="284"/>
                    <a:pt x="271" y="284"/>
                    <a:pt x="271" y="284"/>
                  </a:cubicBezTo>
                  <a:cubicBezTo>
                    <a:pt x="271" y="284"/>
                    <a:pt x="271" y="284"/>
                    <a:pt x="271" y="284"/>
                  </a:cubicBezTo>
                  <a:cubicBezTo>
                    <a:pt x="271" y="285"/>
                    <a:pt x="271" y="285"/>
                    <a:pt x="271" y="285"/>
                  </a:cubicBezTo>
                  <a:cubicBezTo>
                    <a:pt x="271" y="286"/>
                    <a:pt x="271" y="286"/>
                    <a:pt x="271" y="286"/>
                  </a:cubicBezTo>
                  <a:cubicBezTo>
                    <a:pt x="270" y="287"/>
                    <a:pt x="270" y="287"/>
                    <a:pt x="270" y="287"/>
                  </a:cubicBezTo>
                  <a:cubicBezTo>
                    <a:pt x="269" y="287"/>
                    <a:pt x="269" y="287"/>
                    <a:pt x="269" y="287"/>
                  </a:cubicBezTo>
                  <a:cubicBezTo>
                    <a:pt x="268" y="287"/>
                    <a:pt x="268" y="287"/>
                    <a:pt x="268" y="287"/>
                  </a:cubicBezTo>
                  <a:cubicBezTo>
                    <a:pt x="267" y="287"/>
                    <a:pt x="267" y="287"/>
                    <a:pt x="267" y="287"/>
                  </a:cubicBezTo>
                  <a:cubicBezTo>
                    <a:pt x="266" y="288"/>
                    <a:pt x="266" y="288"/>
                    <a:pt x="266" y="288"/>
                  </a:cubicBezTo>
                  <a:cubicBezTo>
                    <a:pt x="265" y="288"/>
                    <a:pt x="265" y="288"/>
                    <a:pt x="265" y="288"/>
                  </a:cubicBezTo>
                  <a:cubicBezTo>
                    <a:pt x="265" y="288"/>
                    <a:pt x="265" y="288"/>
                    <a:pt x="265" y="288"/>
                  </a:cubicBezTo>
                  <a:cubicBezTo>
                    <a:pt x="264" y="288"/>
                    <a:pt x="264" y="288"/>
                    <a:pt x="264" y="288"/>
                  </a:cubicBezTo>
                  <a:cubicBezTo>
                    <a:pt x="264" y="289"/>
                    <a:pt x="264" y="289"/>
                    <a:pt x="264" y="289"/>
                  </a:cubicBezTo>
                  <a:cubicBezTo>
                    <a:pt x="263" y="289"/>
                    <a:pt x="263" y="289"/>
                    <a:pt x="263" y="289"/>
                  </a:cubicBezTo>
                  <a:cubicBezTo>
                    <a:pt x="262" y="290"/>
                    <a:pt x="262" y="290"/>
                    <a:pt x="262" y="290"/>
                  </a:cubicBezTo>
                  <a:cubicBezTo>
                    <a:pt x="262" y="290"/>
                    <a:pt x="262" y="290"/>
                    <a:pt x="262" y="290"/>
                  </a:cubicBezTo>
                  <a:cubicBezTo>
                    <a:pt x="261" y="290"/>
                    <a:pt x="261" y="290"/>
                    <a:pt x="261" y="290"/>
                  </a:cubicBezTo>
                  <a:cubicBezTo>
                    <a:pt x="260" y="292"/>
                    <a:pt x="260" y="292"/>
                    <a:pt x="260" y="292"/>
                  </a:cubicBezTo>
                  <a:cubicBezTo>
                    <a:pt x="259" y="292"/>
                    <a:pt x="259" y="292"/>
                    <a:pt x="259" y="292"/>
                  </a:cubicBezTo>
                  <a:cubicBezTo>
                    <a:pt x="258" y="294"/>
                    <a:pt x="258" y="294"/>
                    <a:pt x="258" y="294"/>
                  </a:cubicBezTo>
                  <a:cubicBezTo>
                    <a:pt x="257" y="294"/>
                    <a:pt x="257" y="294"/>
                    <a:pt x="257" y="294"/>
                  </a:cubicBezTo>
                  <a:cubicBezTo>
                    <a:pt x="256" y="295"/>
                    <a:pt x="256" y="295"/>
                    <a:pt x="256" y="295"/>
                  </a:cubicBezTo>
                  <a:cubicBezTo>
                    <a:pt x="255" y="296"/>
                    <a:pt x="255" y="296"/>
                    <a:pt x="255" y="296"/>
                  </a:cubicBezTo>
                  <a:cubicBezTo>
                    <a:pt x="255" y="297"/>
                    <a:pt x="255" y="297"/>
                    <a:pt x="255" y="297"/>
                  </a:cubicBezTo>
                  <a:cubicBezTo>
                    <a:pt x="254" y="297"/>
                    <a:pt x="254" y="297"/>
                    <a:pt x="254" y="297"/>
                  </a:cubicBezTo>
                  <a:cubicBezTo>
                    <a:pt x="252" y="298"/>
                    <a:pt x="252" y="298"/>
                    <a:pt x="252" y="298"/>
                  </a:cubicBezTo>
                  <a:cubicBezTo>
                    <a:pt x="252" y="299"/>
                    <a:pt x="252" y="299"/>
                    <a:pt x="252" y="299"/>
                  </a:cubicBezTo>
                  <a:cubicBezTo>
                    <a:pt x="250" y="300"/>
                    <a:pt x="250" y="300"/>
                    <a:pt x="250" y="300"/>
                  </a:cubicBezTo>
                  <a:cubicBezTo>
                    <a:pt x="248" y="300"/>
                    <a:pt x="248" y="300"/>
                    <a:pt x="248" y="300"/>
                  </a:cubicBezTo>
                  <a:cubicBezTo>
                    <a:pt x="249" y="300"/>
                    <a:pt x="249" y="300"/>
                    <a:pt x="249" y="300"/>
                  </a:cubicBezTo>
                  <a:cubicBezTo>
                    <a:pt x="252" y="299"/>
                    <a:pt x="252" y="299"/>
                    <a:pt x="252" y="299"/>
                  </a:cubicBezTo>
                  <a:cubicBezTo>
                    <a:pt x="254" y="299"/>
                    <a:pt x="254" y="299"/>
                    <a:pt x="254" y="299"/>
                  </a:cubicBezTo>
                  <a:cubicBezTo>
                    <a:pt x="255" y="298"/>
                    <a:pt x="255" y="298"/>
                    <a:pt x="255" y="298"/>
                  </a:cubicBezTo>
                  <a:cubicBezTo>
                    <a:pt x="256" y="296"/>
                    <a:pt x="256" y="296"/>
                    <a:pt x="256" y="296"/>
                  </a:cubicBezTo>
                  <a:cubicBezTo>
                    <a:pt x="257" y="295"/>
                    <a:pt x="257" y="295"/>
                    <a:pt x="257" y="295"/>
                  </a:cubicBezTo>
                  <a:cubicBezTo>
                    <a:pt x="258" y="295"/>
                    <a:pt x="258" y="295"/>
                    <a:pt x="258" y="295"/>
                  </a:cubicBezTo>
                  <a:cubicBezTo>
                    <a:pt x="260" y="293"/>
                    <a:pt x="260" y="293"/>
                    <a:pt x="260" y="293"/>
                  </a:cubicBezTo>
                  <a:cubicBezTo>
                    <a:pt x="263" y="291"/>
                    <a:pt x="263" y="291"/>
                    <a:pt x="263" y="291"/>
                  </a:cubicBezTo>
                  <a:cubicBezTo>
                    <a:pt x="265" y="290"/>
                    <a:pt x="265" y="290"/>
                    <a:pt x="265" y="290"/>
                  </a:cubicBezTo>
                  <a:cubicBezTo>
                    <a:pt x="266" y="290"/>
                    <a:pt x="266" y="290"/>
                    <a:pt x="266" y="290"/>
                  </a:cubicBezTo>
                  <a:cubicBezTo>
                    <a:pt x="268" y="289"/>
                    <a:pt x="268" y="289"/>
                    <a:pt x="268" y="289"/>
                  </a:cubicBezTo>
                  <a:cubicBezTo>
                    <a:pt x="270" y="289"/>
                    <a:pt x="270" y="289"/>
                    <a:pt x="270" y="289"/>
                  </a:cubicBezTo>
                  <a:cubicBezTo>
                    <a:pt x="273" y="288"/>
                    <a:pt x="273" y="288"/>
                    <a:pt x="273" y="288"/>
                  </a:cubicBezTo>
                  <a:cubicBezTo>
                    <a:pt x="274" y="288"/>
                    <a:pt x="274" y="288"/>
                    <a:pt x="274" y="288"/>
                  </a:cubicBezTo>
                  <a:cubicBezTo>
                    <a:pt x="274" y="288"/>
                    <a:pt x="274" y="288"/>
                    <a:pt x="274" y="288"/>
                  </a:cubicBezTo>
                  <a:cubicBezTo>
                    <a:pt x="277" y="288"/>
                    <a:pt x="277" y="288"/>
                    <a:pt x="277" y="288"/>
                  </a:cubicBezTo>
                  <a:cubicBezTo>
                    <a:pt x="279" y="288"/>
                    <a:pt x="279" y="288"/>
                    <a:pt x="279" y="288"/>
                  </a:cubicBezTo>
                  <a:cubicBezTo>
                    <a:pt x="281" y="289"/>
                    <a:pt x="281" y="289"/>
                    <a:pt x="281" y="289"/>
                  </a:cubicBezTo>
                  <a:cubicBezTo>
                    <a:pt x="281" y="290"/>
                    <a:pt x="281" y="290"/>
                    <a:pt x="281" y="290"/>
                  </a:cubicBezTo>
                  <a:cubicBezTo>
                    <a:pt x="279" y="289"/>
                    <a:pt x="279" y="289"/>
                    <a:pt x="279" y="289"/>
                  </a:cubicBezTo>
                  <a:cubicBezTo>
                    <a:pt x="280" y="290"/>
                    <a:pt x="280" y="290"/>
                    <a:pt x="280" y="290"/>
                  </a:cubicBezTo>
                  <a:cubicBezTo>
                    <a:pt x="279" y="290"/>
                    <a:pt x="279" y="290"/>
                    <a:pt x="279" y="290"/>
                  </a:cubicBezTo>
                  <a:cubicBezTo>
                    <a:pt x="280" y="290"/>
                    <a:pt x="280" y="290"/>
                    <a:pt x="280" y="290"/>
                  </a:cubicBezTo>
                  <a:cubicBezTo>
                    <a:pt x="281" y="290"/>
                    <a:pt x="281" y="290"/>
                    <a:pt x="281" y="290"/>
                  </a:cubicBezTo>
                  <a:cubicBezTo>
                    <a:pt x="281" y="291"/>
                    <a:pt x="281" y="291"/>
                    <a:pt x="281" y="291"/>
                  </a:cubicBezTo>
                  <a:cubicBezTo>
                    <a:pt x="281" y="291"/>
                    <a:pt x="281" y="291"/>
                    <a:pt x="281" y="291"/>
                  </a:cubicBezTo>
                  <a:cubicBezTo>
                    <a:pt x="281" y="291"/>
                    <a:pt x="281" y="291"/>
                    <a:pt x="281" y="291"/>
                  </a:cubicBezTo>
                  <a:cubicBezTo>
                    <a:pt x="281" y="293"/>
                    <a:pt x="281" y="293"/>
                    <a:pt x="281" y="293"/>
                  </a:cubicBezTo>
                  <a:cubicBezTo>
                    <a:pt x="280" y="293"/>
                    <a:pt x="280" y="293"/>
                    <a:pt x="280" y="293"/>
                  </a:cubicBezTo>
                  <a:cubicBezTo>
                    <a:pt x="279" y="293"/>
                    <a:pt x="279" y="293"/>
                    <a:pt x="279" y="293"/>
                  </a:cubicBezTo>
                  <a:cubicBezTo>
                    <a:pt x="278" y="293"/>
                    <a:pt x="278" y="293"/>
                    <a:pt x="278" y="293"/>
                  </a:cubicBezTo>
                  <a:cubicBezTo>
                    <a:pt x="277" y="294"/>
                    <a:pt x="277" y="294"/>
                    <a:pt x="277" y="294"/>
                  </a:cubicBezTo>
                  <a:cubicBezTo>
                    <a:pt x="276" y="294"/>
                    <a:pt x="276" y="294"/>
                    <a:pt x="276" y="294"/>
                  </a:cubicBezTo>
                  <a:cubicBezTo>
                    <a:pt x="275" y="294"/>
                    <a:pt x="275" y="294"/>
                    <a:pt x="275" y="294"/>
                  </a:cubicBezTo>
                  <a:cubicBezTo>
                    <a:pt x="274" y="293"/>
                    <a:pt x="274" y="293"/>
                    <a:pt x="274" y="293"/>
                  </a:cubicBezTo>
                  <a:cubicBezTo>
                    <a:pt x="274" y="294"/>
                    <a:pt x="274" y="294"/>
                    <a:pt x="274" y="294"/>
                  </a:cubicBezTo>
                  <a:cubicBezTo>
                    <a:pt x="273" y="294"/>
                    <a:pt x="273" y="294"/>
                    <a:pt x="273" y="294"/>
                  </a:cubicBezTo>
                  <a:cubicBezTo>
                    <a:pt x="272" y="294"/>
                    <a:pt x="272" y="294"/>
                    <a:pt x="272" y="294"/>
                  </a:cubicBezTo>
                  <a:cubicBezTo>
                    <a:pt x="271" y="294"/>
                    <a:pt x="271" y="294"/>
                    <a:pt x="271" y="294"/>
                  </a:cubicBezTo>
                  <a:cubicBezTo>
                    <a:pt x="272" y="294"/>
                    <a:pt x="272" y="294"/>
                    <a:pt x="272" y="294"/>
                  </a:cubicBezTo>
                  <a:cubicBezTo>
                    <a:pt x="273" y="294"/>
                    <a:pt x="273" y="294"/>
                    <a:pt x="273" y="294"/>
                  </a:cubicBezTo>
                  <a:cubicBezTo>
                    <a:pt x="275" y="295"/>
                    <a:pt x="275" y="295"/>
                    <a:pt x="275" y="295"/>
                  </a:cubicBezTo>
                  <a:cubicBezTo>
                    <a:pt x="275" y="295"/>
                    <a:pt x="275" y="295"/>
                    <a:pt x="275" y="295"/>
                  </a:cubicBezTo>
                  <a:cubicBezTo>
                    <a:pt x="275" y="296"/>
                    <a:pt x="275" y="296"/>
                    <a:pt x="275" y="296"/>
                  </a:cubicBezTo>
                  <a:cubicBezTo>
                    <a:pt x="276" y="296"/>
                    <a:pt x="276" y="296"/>
                    <a:pt x="276" y="296"/>
                  </a:cubicBezTo>
                  <a:cubicBezTo>
                    <a:pt x="277" y="295"/>
                    <a:pt x="277" y="295"/>
                    <a:pt x="277" y="295"/>
                  </a:cubicBezTo>
                  <a:cubicBezTo>
                    <a:pt x="278" y="295"/>
                    <a:pt x="278" y="295"/>
                    <a:pt x="278" y="295"/>
                  </a:cubicBezTo>
                  <a:cubicBezTo>
                    <a:pt x="278" y="295"/>
                    <a:pt x="278" y="295"/>
                    <a:pt x="278" y="295"/>
                  </a:cubicBezTo>
                  <a:cubicBezTo>
                    <a:pt x="279" y="295"/>
                    <a:pt x="279" y="295"/>
                    <a:pt x="279" y="295"/>
                  </a:cubicBezTo>
                  <a:cubicBezTo>
                    <a:pt x="279" y="296"/>
                    <a:pt x="279" y="296"/>
                    <a:pt x="279" y="296"/>
                  </a:cubicBezTo>
                  <a:cubicBezTo>
                    <a:pt x="278" y="296"/>
                    <a:pt x="278" y="296"/>
                    <a:pt x="278" y="296"/>
                  </a:cubicBezTo>
                  <a:cubicBezTo>
                    <a:pt x="277" y="298"/>
                    <a:pt x="277" y="298"/>
                    <a:pt x="277" y="298"/>
                  </a:cubicBezTo>
                  <a:cubicBezTo>
                    <a:pt x="277" y="299"/>
                    <a:pt x="277" y="299"/>
                    <a:pt x="277" y="299"/>
                  </a:cubicBezTo>
                  <a:cubicBezTo>
                    <a:pt x="276" y="299"/>
                    <a:pt x="276" y="299"/>
                    <a:pt x="276" y="299"/>
                  </a:cubicBezTo>
                  <a:cubicBezTo>
                    <a:pt x="278" y="299"/>
                    <a:pt x="278" y="299"/>
                    <a:pt x="278" y="299"/>
                  </a:cubicBezTo>
                  <a:cubicBezTo>
                    <a:pt x="278" y="299"/>
                    <a:pt x="278" y="299"/>
                    <a:pt x="278" y="299"/>
                  </a:cubicBezTo>
                  <a:cubicBezTo>
                    <a:pt x="277" y="300"/>
                    <a:pt x="277" y="300"/>
                    <a:pt x="277" y="300"/>
                  </a:cubicBezTo>
                  <a:cubicBezTo>
                    <a:pt x="278" y="301"/>
                    <a:pt x="278" y="301"/>
                    <a:pt x="278" y="301"/>
                  </a:cubicBezTo>
                  <a:cubicBezTo>
                    <a:pt x="278" y="301"/>
                    <a:pt x="278" y="301"/>
                    <a:pt x="278" y="301"/>
                  </a:cubicBezTo>
                  <a:cubicBezTo>
                    <a:pt x="278" y="303"/>
                    <a:pt x="278" y="303"/>
                    <a:pt x="278" y="303"/>
                  </a:cubicBezTo>
                  <a:cubicBezTo>
                    <a:pt x="278" y="303"/>
                    <a:pt x="278" y="303"/>
                    <a:pt x="278" y="303"/>
                  </a:cubicBezTo>
                  <a:cubicBezTo>
                    <a:pt x="279" y="304"/>
                    <a:pt x="279" y="304"/>
                    <a:pt x="279" y="304"/>
                  </a:cubicBezTo>
                  <a:cubicBezTo>
                    <a:pt x="280" y="304"/>
                    <a:pt x="280" y="304"/>
                    <a:pt x="280" y="304"/>
                  </a:cubicBezTo>
                  <a:cubicBezTo>
                    <a:pt x="280" y="304"/>
                    <a:pt x="280" y="304"/>
                    <a:pt x="280" y="304"/>
                  </a:cubicBezTo>
                  <a:cubicBezTo>
                    <a:pt x="281" y="304"/>
                    <a:pt x="281" y="304"/>
                    <a:pt x="281" y="304"/>
                  </a:cubicBezTo>
                  <a:cubicBezTo>
                    <a:pt x="281" y="305"/>
                    <a:pt x="281" y="305"/>
                    <a:pt x="281" y="305"/>
                  </a:cubicBezTo>
                  <a:cubicBezTo>
                    <a:pt x="280" y="305"/>
                    <a:pt x="280" y="305"/>
                    <a:pt x="280" y="305"/>
                  </a:cubicBezTo>
                  <a:cubicBezTo>
                    <a:pt x="281" y="306"/>
                    <a:pt x="281" y="306"/>
                    <a:pt x="281" y="306"/>
                  </a:cubicBezTo>
                  <a:cubicBezTo>
                    <a:pt x="283" y="306"/>
                    <a:pt x="283" y="306"/>
                    <a:pt x="283" y="306"/>
                  </a:cubicBezTo>
                  <a:cubicBezTo>
                    <a:pt x="283" y="306"/>
                    <a:pt x="283" y="306"/>
                    <a:pt x="283" y="306"/>
                  </a:cubicBezTo>
                  <a:cubicBezTo>
                    <a:pt x="284" y="306"/>
                    <a:pt x="284" y="306"/>
                    <a:pt x="284" y="306"/>
                  </a:cubicBezTo>
                  <a:cubicBezTo>
                    <a:pt x="285" y="306"/>
                    <a:pt x="285" y="306"/>
                    <a:pt x="285" y="306"/>
                  </a:cubicBezTo>
                  <a:cubicBezTo>
                    <a:pt x="285" y="307"/>
                    <a:pt x="285" y="307"/>
                    <a:pt x="285" y="307"/>
                  </a:cubicBezTo>
                  <a:cubicBezTo>
                    <a:pt x="287" y="307"/>
                    <a:pt x="287" y="307"/>
                    <a:pt x="287" y="307"/>
                  </a:cubicBezTo>
                  <a:cubicBezTo>
                    <a:pt x="287" y="307"/>
                    <a:pt x="287" y="307"/>
                    <a:pt x="287" y="307"/>
                  </a:cubicBezTo>
                  <a:cubicBezTo>
                    <a:pt x="288" y="306"/>
                    <a:pt x="288" y="306"/>
                    <a:pt x="288" y="306"/>
                  </a:cubicBezTo>
                  <a:cubicBezTo>
                    <a:pt x="288" y="306"/>
                    <a:pt x="288" y="306"/>
                    <a:pt x="288" y="306"/>
                  </a:cubicBezTo>
                  <a:cubicBezTo>
                    <a:pt x="288" y="307"/>
                    <a:pt x="288" y="307"/>
                    <a:pt x="288" y="307"/>
                  </a:cubicBezTo>
                  <a:cubicBezTo>
                    <a:pt x="289" y="307"/>
                    <a:pt x="289" y="307"/>
                    <a:pt x="289" y="307"/>
                  </a:cubicBezTo>
                  <a:cubicBezTo>
                    <a:pt x="291" y="308"/>
                    <a:pt x="291" y="308"/>
                    <a:pt x="291" y="308"/>
                  </a:cubicBezTo>
                  <a:cubicBezTo>
                    <a:pt x="291" y="308"/>
                    <a:pt x="291" y="308"/>
                    <a:pt x="291" y="308"/>
                  </a:cubicBezTo>
                  <a:cubicBezTo>
                    <a:pt x="290" y="308"/>
                    <a:pt x="290" y="308"/>
                    <a:pt x="290" y="308"/>
                  </a:cubicBezTo>
                  <a:cubicBezTo>
                    <a:pt x="290" y="308"/>
                    <a:pt x="290" y="308"/>
                    <a:pt x="290" y="308"/>
                  </a:cubicBezTo>
                  <a:cubicBezTo>
                    <a:pt x="291" y="309"/>
                    <a:pt x="291" y="309"/>
                    <a:pt x="291" y="309"/>
                  </a:cubicBezTo>
                  <a:cubicBezTo>
                    <a:pt x="292" y="309"/>
                    <a:pt x="292" y="309"/>
                    <a:pt x="292" y="309"/>
                  </a:cubicBezTo>
                  <a:cubicBezTo>
                    <a:pt x="292" y="309"/>
                    <a:pt x="292" y="309"/>
                    <a:pt x="292" y="309"/>
                  </a:cubicBezTo>
                  <a:cubicBezTo>
                    <a:pt x="291" y="309"/>
                    <a:pt x="291" y="309"/>
                    <a:pt x="291" y="309"/>
                  </a:cubicBezTo>
                  <a:cubicBezTo>
                    <a:pt x="291" y="309"/>
                    <a:pt x="291" y="309"/>
                    <a:pt x="291" y="309"/>
                  </a:cubicBezTo>
                  <a:cubicBezTo>
                    <a:pt x="290" y="309"/>
                    <a:pt x="290" y="309"/>
                    <a:pt x="290" y="309"/>
                  </a:cubicBezTo>
                  <a:cubicBezTo>
                    <a:pt x="289" y="310"/>
                    <a:pt x="289" y="310"/>
                    <a:pt x="289" y="310"/>
                  </a:cubicBezTo>
                  <a:cubicBezTo>
                    <a:pt x="287" y="311"/>
                    <a:pt x="287" y="311"/>
                    <a:pt x="287" y="311"/>
                  </a:cubicBezTo>
                  <a:cubicBezTo>
                    <a:pt x="286" y="311"/>
                    <a:pt x="286" y="311"/>
                    <a:pt x="286" y="311"/>
                  </a:cubicBezTo>
                  <a:cubicBezTo>
                    <a:pt x="284" y="311"/>
                    <a:pt x="284" y="311"/>
                    <a:pt x="284" y="311"/>
                  </a:cubicBezTo>
                  <a:cubicBezTo>
                    <a:pt x="283" y="311"/>
                    <a:pt x="283" y="311"/>
                    <a:pt x="283" y="311"/>
                  </a:cubicBezTo>
                  <a:cubicBezTo>
                    <a:pt x="282" y="312"/>
                    <a:pt x="282" y="312"/>
                    <a:pt x="282" y="312"/>
                  </a:cubicBezTo>
                  <a:cubicBezTo>
                    <a:pt x="281" y="312"/>
                    <a:pt x="281" y="312"/>
                    <a:pt x="281" y="312"/>
                  </a:cubicBezTo>
                  <a:cubicBezTo>
                    <a:pt x="281" y="312"/>
                    <a:pt x="281" y="312"/>
                    <a:pt x="281" y="312"/>
                  </a:cubicBezTo>
                  <a:cubicBezTo>
                    <a:pt x="280" y="312"/>
                    <a:pt x="280" y="312"/>
                    <a:pt x="280" y="312"/>
                  </a:cubicBezTo>
                  <a:cubicBezTo>
                    <a:pt x="279" y="311"/>
                    <a:pt x="279" y="311"/>
                    <a:pt x="279" y="311"/>
                  </a:cubicBezTo>
                  <a:cubicBezTo>
                    <a:pt x="279" y="311"/>
                    <a:pt x="279" y="311"/>
                    <a:pt x="279" y="311"/>
                  </a:cubicBezTo>
                  <a:cubicBezTo>
                    <a:pt x="279" y="312"/>
                    <a:pt x="279" y="312"/>
                    <a:pt x="279" y="312"/>
                  </a:cubicBezTo>
                  <a:cubicBezTo>
                    <a:pt x="278" y="312"/>
                    <a:pt x="278" y="312"/>
                    <a:pt x="278" y="312"/>
                  </a:cubicBezTo>
                  <a:cubicBezTo>
                    <a:pt x="277" y="313"/>
                    <a:pt x="277" y="313"/>
                    <a:pt x="277" y="313"/>
                  </a:cubicBezTo>
                  <a:cubicBezTo>
                    <a:pt x="278" y="313"/>
                    <a:pt x="278" y="313"/>
                    <a:pt x="278" y="313"/>
                  </a:cubicBezTo>
                  <a:cubicBezTo>
                    <a:pt x="276" y="314"/>
                    <a:pt x="276" y="314"/>
                    <a:pt x="276" y="314"/>
                  </a:cubicBezTo>
                  <a:cubicBezTo>
                    <a:pt x="275" y="315"/>
                    <a:pt x="275" y="315"/>
                    <a:pt x="275" y="315"/>
                  </a:cubicBezTo>
                  <a:cubicBezTo>
                    <a:pt x="274" y="316"/>
                    <a:pt x="274" y="316"/>
                    <a:pt x="274" y="316"/>
                  </a:cubicBezTo>
                  <a:cubicBezTo>
                    <a:pt x="273" y="316"/>
                    <a:pt x="273" y="316"/>
                    <a:pt x="273" y="316"/>
                  </a:cubicBezTo>
                  <a:cubicBezTo>
                    <a:pt x="273" y="316"/>
                    <a:pt x="273" y="316"/>
                    <a:pt x="273" y="316"/>
                  </a:cubicBezTo>
                  <a:cubicBezTo>
                    <a:pt x="272" y="316"/>
                    <a:pt x="272" y="316"/>
                    <a:pt x="272" y="316"/>
                  </a:cubicBezTo>
                  <a:cubicBezTo>
                    <a:pt x="272" y="317"/>
                    <a:pt x="272" y="317"/>
                    <a:pt x="272" y="317"/>
                  </a:cubicBezTo>
                  <a:cubicBezTo>
                    <a:pt x="272" y="317"/>
                    <a:pt x="272" y="317"/>
                    <a:pt x="272" y="317"/>
                  </a:cubicBezTo>
                  <a:cubicBezTo>
                    <a:pt x="272" y="317"/>
                    <a:pt x="272" y="317"/>
                    <a:pt x="272" y="317"/>
                  </a:cubicBezTo>
                  <a:cubicBezTo>
                    <a:pt x="271" y="317"/>
                    <a:pt x="271" y="317"/>
                    <a:pt x="271" y="317"/>
                  </a:cubicBezTo>
                  <a:cubicBezTo>
                    <a:pt x="270" y="317"/>
                    <a:pt x="270" y="317"/>
                    <a:pt x="270" y="317"/>
                  </a:cubicBezTo>
                  <a:cubicBezTo>
                    <a:pt x="270" y="316"/>
                    <a:pt x="270" y="316"/>
                    <a:pt x="270" y="316"/>
                  </a:cubicBezTo>
                  <a:cubicBezTo>
                    <a:pt x="270" y="316"/>
                    <a:pt x="270" y="316"/>
                    <a:pt x="270" y="316"/>
                  </a:cubicBezTo>
                  <a:cubicBezTo>
                    <a:pt x="269" y="316"/>
                    <a:pt x="269" y="316"/>
                    <a:pt x="269" y="316"/>
                  </a:cubicBezTo>
                  <a:cubicBezTo>
                    <a:pt x="269" y="315"/>
                    <a:pt x="269" y="315"/>
                    <a:pt x="269" y="315"/>
                  </a:cubicBezTo>
                  <a:cubicBezTo>
                    <a:pt x="269" y="314"/>
                    <a:pt x="269" y="314"/>
                    <a:pt x="269" y="314"/>
                  </a:cubicBezTo>
                  <a:cubicBezTo>
                    <a:pt x="269" y="314"/>
                    <a:pt x="269" y="314"/>
                    <a:pt x="269" y="314"/>
                  </a:cubicBezTo>
                  <a:cubicBezTo>
                    <a:pt x="270" y="312"/>
                    <a:pt x="270" y="312"/>
                    <a:pt x="270" y="312"/>
                  </a:cubicBezTo>
                  <a:cubicBezTo>
                    <a:pt x="271" y="312"/>
                    <a:pt x="271" y="312"/>
                    <a:pt x="271" y="312"/>
                  </a:cubicBezTo>
                  <a:cubicBezTo>
                    <a:pt x="271" y="311"/>
                    <a:pt x="271" y="311"/>
                    <a:pt x="271" y="311"/>
                  </a:cubicBezTo>
                  <a:cubicBezTo>
                    <a:pt x="273" y="310"/>
                    <a:pt x="273" y="310"/>
                    <a:pt x="273" y="310"/>
                  </a:cubicBezTo>
                  <a:cubicBezTo>
                    <a:pt x="274" y="310"/>
                    <a:pt x="274" y="310"/>
                    <a:pt x="274" y="310"/>
                  </a:cubicBezTo>
                  <a:cubicBezTo>
                    <a:pt x="276" y="309"/>
                    <a:pt x="276" y="309"/>
                    <a:pt x="276" y="309"/>
                  </a:cubicBezTo>
                  <a:cubicBezTo>
                    <a:pt x="277" y="308"/>
                    <a:pt x="277" y="308"/>
                    <a:pt x="277" y="308"/>
                  </a:cubicBezTo>
                  <a:cubicBezTo>
                    <a:pt x="278" y="309"/>
                    <a:pt x="278" y="309"/>
                    <a:pt x="278" y="309"/>
                  </a:cubicBezTo>
                  <a:cubicBezTo>
                    <a:pt x="278" y="309"/>
                    <a:pt x="278" y="309"/>
                    <a:pt x="278" y="309"/>
                  </a:cubicBezTo>
                  <a:cubicBezTo>
                    <a:pt x="279" y="310"/>
                    <a:pt x="279" y="310"/>
                    <a:pt x="279" y="310"/>
                  </a:cubicBezTo>
                  <a:cubicBezTo>
                    <a:pt x="279" y="309"/>
                    <a:pt x="279" y="309"/>
                    <a:pt x="279" y="309"/>
                  </a:cubicBezTo>
                  <a:cubicBezTo>
                    <a:pt x="279" y="309"/>
                    <a:pt x="279" y="309"/>
                    <a:pt x="279" y="309"/>
                  </a:cubicBezTo>
                  <a:cubicBezTo>
                    <a:pt x="280" y="309"/>
                    <a:pt x="280" y="309"/>
                    <a:pt x="280" y="309"/>
                  </a:cubicBezTo>
                  <a:cubicBezTo>
                    <a:pt x="281" y="309"/>
                    <a:pt x="281" y="309"/>
                    <a:pt x="281" y="309"/>
                  </a:cubicBezTo>
                  <a:cubicBezTo>
                    <a:pt x="282" y="308"/>
                    <a:pt x="282" y="308"/>
                    <a:pt x="282" y="308"/>
                  </a:cubicBezTo>
                  <a:cubicBezTo>
                    <a:pt x="280" y="308"/>
                    <a:pt x="280" y="308"/>
                    <a:pt x="280" y="308"/>
                  </a:cubicBezTo>
                  <a:cubicBezTo>
                    <a:pt x="278" y="308"/>
                    <a:pt x="278" y="308"/>
                    <a:pt x="278" y="308"/>
                  </a:cubicBezTo>
                  <a:cubicBezTo>
                    <a:pt x="278" y="308"/>
                    <a:pt x="278" y="308"/>
                    <a:pt x="278" y="308"/>
                  </a:cubicBezTo>
                  <a:cubicBezTo>
                    <a:pt x="277" y="308"/>
                    <a:pt x="277" y="308"/>
                    <a:pt x="277" y="308"/>
                  </a:cubicBezTo>
                  <a:cubicBezTo>
                    <a:pt x="276" y="308"/>
                    <a:pt x="276" y="308"/>
                    <a:pt x="276" y="308"/>
                  </a:cubicBezTo>
                  <a:cubicBezTo>
                    <a:pt x="275" y="308"/>
                    <a:pt x="275" y="308"/>
                    <a:pt x="275" y="308"/>
                  </a:cubicBezTo>
                  <a:cubicBezTo>
                    <a:pt x="276" y="307"/>
                    <a:pt x="276" y="307"/>
                    <a:pt x="276" y="307"/>
                  </a:cubicBezTo>
                  <a:cubicBezTo>
                    <a:pt x="277" y="307"/>
                    <a:pt x="277" y="307"/>
                    <a:pt x="277" y="307"/>
                  </a:cubicBezTo>
                  <a:cubicBezTo>
                    <a:pt x="278" y="306"/>
                    <a:pt x="278" y="306"/>
                    <a:pt x="278" y="306"/>
                  </a:cubicBezTo>
                  <a:cubicBezTo>
                    <a:pt x="278" y="306"/>
                    <a:pt x="278" y="306"/>
                    <a:pt x="278" y="306"/>
                  </a:cubicBezTo>
                  <a:cubicBezTo>
                    <a:pt x="278" y="306"/>
                    <a:pt x="278" y="306"/>
                    <a:pt x="278" y="306"/>
                  </a:cubicBezTo>
                  <a:cubicBezTo>
                    <a:pt x="277" y="305"/>
                    <a:pt x="277" y="305"/>
                    <a:pt x="277" y="305"/>
                  </a:cubicBezTo>
                  <a:cubicBezTo>
                    <a:pt x="277" y="307"/>
                    <a:pt x="277" y="307"/>
                    <a:pt x="277" y="307"/>
                  </a:cubicBezTo>
                  <a:cubicBezTo>
                    <a:pt x="276" y="307"/>
                    <a:pt x="276" y="307"/>
                    <a:pt x="276" y="307"/>
                  </a:cubicBezTo>
                  <a:cubicBezTo>
                    <a:pt x="275" y="308"/>
                    <a:pt x="275" y="308"/>
                    <a:pt x="275" y="308"/>
                  </a:cubicBezTo>
                  <a:cubicBezTo>
                    <a:pt x="274" y="308"/>
                    <a:pt x="274" y="308"/>
                    <a:pt x="274" y="308"/>
                  </a:cubicBezTo>
                  <a:cubicBezTo>
                    <a:pt x="273" y="308"/>
                    <a:pt x="273" y="308"/>
                    <a:pt x="273" y="308"/>
                  </a:cubicBezTo>
                  <a:cubicBezTo>
                    <a:pt x="271" y="309"/>
                    <a:pt x="271" y="309"/>
                    <a:pt x="271" y="309"/>
                  </a:cubicBezTo>
                  <a:cubicBezTo>
                    <a:pt x="271" y="309"/>
                    <a:pt x="271" y="309"/>
                    <a:pt x="271" y="309"/>
                  </a:cubicBezTo>
                  <a:cubicBezTo>
                    <a:pt x="271" y="308"/>
                    <a:pt x="271" y="308"/>
                    <a:pt x="271" y="308"/>
                  </a:cubicBezTo>
                  <a:cubicBezTo>
                    <a:pt x="271" y="308"/>
                    <a:pt x="271" y="308"/>
                    <a:pt x="271" y="308"/>
                  </a:cubicBezTo>
                  <a:cubicBezTo>
                    <a:pt x="272" y="307"/>
                    <a:pt x="272" y="307"/>
                    <a:pt x="272" y="307"/>
                  </a:cubicBezTo>
                  <a:cubicBezTo>
                    <a:pt x="271" y="308"/>
                    <a:pt x="271" y="308"/>
                    <a:pt x="271" y="308"/>
                  </a:cubicBezTo>
                  <a:cubicBezTo>
                    <a:pt x="270" y="309"/>
                    <a:pt x="270" y="309"/>
                    <a:pt x="270" y="309"/>
                  </a:cubicBezTo>
                  <a:cubicBezTo>
                    <a:pt x="269" y="309"/>
                    <a:pt x="269" y="309"/>
                    <a:pt x="269" y="309"/>
                  </a:cubicBezTo>
                  <a:cubicBezTo>
                    <a:pt x="269" y="309"/>
                    <a:pt x="269" y="309"/>
                    <a:pt x="269" y="309"/>
                  </a:cubicBezTo>
                  <a:cubicBezTo>
                    <a:pt x="268" y="309"/>
                    <a:pt x="268" y="309"/>
                    <a:pt x="268" y="309"/>
                  </a:cubicBezTo>
                  <a:cubicBezTo>
                    <a:pt x="268" y="309"/>
                    <a:pt x="268" y="309"/>
                    <a:pt x="268" y="309"/>
                  </a:cubicBezTo>
                  <a:cubicBezTo>
                    <a:pt x="267" y="309"/>
                    <a:pt x="267" y="309"/>
                    <a:pt x="267" y="309"/>
                  </a:cubicBezTo>
                  <a:cubicBezTo>
                    <a:pt x="266" y="309"/>
                    <a:pt x="266" y="309"/>
                    <a:pt x="266" y="309"/>
                  </a:cubicBezTo>
                  <a:cubicBezTo>
                    <a:pt x="265" y="308"/>
                    <a:pt x="265" y="308"/>
                    <a:pt x="265" y="308"/>
                  </a:cubicBezTo>
                  <a:cubicBezTo>
                    <a:pt x="265" y="308"/>
                    <a:pt x="265" y="308"/>
                    <a:pt x="265" y="308"/>
                  </a:cubicBezTo>
                  <a:cubicBezTo>
                    <a:pt x="265" y="308"/>
                    <a:pt x="265" y="308"/>
                    <a:pt x="265" y="308"/>
                  </a:cubicBezTo>
                  <a:cubicBezTo>
                    <a:pt x="265" y="308"/>
                    <a:pt x="265" y="308"/>
                    <a:pt x="265" y="308"/>
                  </a:cubicBezTo>
                  <a:cubicBezTo>
                    <a:pt x="265" y="307"/>
                    <a:pt x="265" y="307"/>
                    <a:pt x="265" y="307"/>
                  </a:cubicBezTo>
                  <a:cubicBezTo>
                    <a:pt x="265" y="307"/>
                    <a:pt x="265" y="307"/>
                    <a:pt x="265" y="307"/>
                  </a:cubicBezTo>
                  <a:cubicBezTo>
                    <a:pt x="265" y="306"/>
                    <a:pt x="265" y="306"/>
                    <a:pt x="265" y="306"/>
                  </a:cubicBezTo>
                  <a:cubicBezTo>
                    <a:pt x="265" y="306"/>
                    <a:pt x="265" y="306"/>
                    <a:pt x="265" y="306"/>
                  </a:cubicBezTo>
                  <a:cubicBezTo>
                    <a:pt x="264" y="305"/>
                    <a:pt x="264" y="305"/>
                    <a:pt x="264" y="305"/>
                  </a:cubicBezTo>
                  <a:cubicBezTo>
                    <a:pt x="264" y="305"/>
                    <a:pt x="264" y="305"/>
                    <a:pt x="264" y="305"/>
                  </a:cubicBezTo>
                  <a:cubicBezTo>
                    <a:pt x="264" y="305"/>
                    <a:pt x="264" y="305"/>
                    <a:pt x="264" y="305"/>
                  </a:cubicBezTo>
                  <a:cubicBezTo>
                    <a:pt x="265" y="300"/>
                    <a:pt x="265" y="300"/>
                    <a:pt x="265" y="300"/>
                  </a:cubicBezTo>
                  <a:cubicBezTo>
                    <a:pt x="265" y="298"/>
                    <a:pt x="265" y="298"/>
                    <a:pt x="265" y="298"/>
                  </a:cubicBezTo>
                  <a:cubicBezTo>
                    <a:pt x="264" y="297"/>
                    <a:pt x="264" y="297"/>
                    <a:pt x="264" y="297"/>
                  </a:cubicBezTo>
                  <a:cubicBezTo>
                    <a:pt x="263" y="297"/>
                    <a:pt x="263" y="297"/>
                    <a:pt x="263" y="297"/>
                  </a:cubicBezTo>
                  <a:cubicBezTo>
                    <a:pt x="262" y="297"/>
                    <a:pt x="262" y="297"/>
                    <a:pt x="262" y="297"/>
                  </a:cubicBezTo>
                  <a:cubicBezTo>
                    <a:pt x="261" y="297"/>
                    <a:pt x="261" y="297"/>
                    <a:pt x="261" y="297"/>
                  </a:cubicBezTo>
                  <a:cubicBezTo>
                    <a:pt x="260" y="297"/>
                    <a:pt x="260" y="297"/>
                    <a:pt x="260" y="297"/>
                  </a:cubicBezTo>
                  <a:cubicBezTo>
                    <a:pt x="260" y="296"/>
                    <a:pt x="260" y="296"/>
                    <a:pt x="260" y="296"/>
                  </a:cubicBezTo>
                  <a:cubicBezTo>
                    <a:pt x="260" y="296"/>
                    <a:pt x="260" y="296"/>
                    <a:pt x="260" y="296"/>
                  </a:cubicBezTo>
                  <a:cubicBezTo>
                    <a:pt x="259" y="297"/>
                    <a:pt x="259" y="297"/>
                    <a:pt x="259" y="297"/>
                  </a:cubicBezTo>
                  <a:cubicBezTo>
                    <a:pt x="258" y="298"/>
                    <a:pt x="258" y="298"/>
                    <a:pt x="258" y="298"/>
                  </a:cubicBezTo>
                  <a:cubicBezTo>
                    <a:pt x="257" y="299"/>
                    <a:pt x="257" y="299"/>
                    <a:pt x="257" y="299"/>
                  </a:cubicBezTo>
                  <a:cubicBezTo>
                    <a:pt x="256" y="300"/>
                    <a:pt x="256" y="300"/>
                    <a:pt x="256" y="300"/>
                  </a:cubicBezTo>
                  <a:cubicBezTo>
                    <a:pt x="256" y="301"/>
                    <a:pt x="256" y="301"/>
                    <a:pt x="256" y="301"/>
                  </a:cubicBezTo>
                  <a:cubicBezTo>
                    <a:pt x="255" y="301"/>
                    <a:pt x="255" y="301"/>
                    <a:pt x="255" y="301"/>
                  </a:cubicBezTo>
                  <a:cubicBezTo>
                    <a:pt x="255" y="302"/>
                    <a:pt x="255" y="302"/>
                    <a:pt x="255" y="302"/>
                  </a:cubicBezTo>
                  <a:cubicBezTo>
                    <a:pt x="255" y="303"/>
                    <a:pt x="255" y="303"/>
                    <a:pt x="255" y="303"/>
                  </a:cubicBezTo>
                  <a:cubicBezTo>
                    <a:pt x="253" y="304"/>
                    <a:pt x="253" y="304"/>
                    <a:pt x="253" y="304"/>
                  </a:cubicBezTo>
                  <a:cubicBezTo>
                    <a:pt x="253" y="305"/>
                    <a:pt x="253" y="305"/>
                    <a:pt x="253" y="305"/>
                  </a:cubicBezTo>
                  <a:cubicBezTo>
                    <a:pt x="251" y="306"/>
                    <a:pt x="251" y="306"/>
                    <a:pt x="251" y="306"/>
                  </a:cubicBezTo>
                  <a:cubicBezTo>
                    <a:pt x="251" y="307"/>
                    <a:pt x="251" y="307"/>
                    <a:pt x="251" y="307"/>
                  </a:cubicBezTo>
                  <a:cubicBezTo>
                    <a:pt x="251" y="307"/>
                    <a:pt x="251" y="307"/>
                    <a:pt x="251" y="307"/>
                  </a:cubicBezTo>
                  <a:cubicBezTo>
                    <a:pt x="250" y="307"/>
                    <a:pt x="250" y="307"/>
                    <a:pt x="250" y="307"/>
                  </a:cubicBezTo>
                  <a:cubicBezTo>
                    <a:pt x="249" y="307"/>
                    <a:pt x="249" y="307"/>
                    <a:pt x="249" y="307"/>
                  </a:cubicBezTo>
                  <a:cubicBezTo>
                    <a:pt x="249" y="307"/>
                    <a:pt x="249" y="307"/>
                    <a:pt x="249" y="307"/>
                  </a:cubicBezTo>
                  <a:cubicBezTo>
                    <a:pt x="249" y="307"/>
                    <a:pt x="249" y="307"/>
                    <a:pt x="249" y="307"/>
                  </a:cubicBezTo>
                  <a:cubicBezTo>
                    <a:pt x="248" y="308"/>
                    <a:pt x="248" y="308"/>
                    <a:pt x="248" y="308"/>
                  </a:cubicBezTo>
                  <a:cubicBezTo>
                    <a:pt x="235" y="308"/>
                    <a:pt x="235" y="308"/>
                    <a:pt x="235" y="308"/>
                  </a:cubicBezTo>
                  <a:cubicBezTo>
                    <a:pt x="233" y="308"/>
                    <a:pt x="233" y="308"/>
                    <a:pt x="233" y="308"/>
                  </a:cubicBezTo>
                  <a:cubicBezTo>
                    <a:pt x="232" y="309"/>
                    <a:pt x="232" y="309"/>
                    <a:pt x="232" y="309"/>
                  </a:cubicBezTo>
                  <a:cubicBezTo>
                    <a:pt x="231" y="309"/>
                    <a:pt x="231" y="309"/>
                    <a:pt x="231" y="309"/>
                  </a:cubicBezTo>
                  <a:cubicBezTo>
                    <a:pt x="230" y="310"/>
                    <a:pt x="230" y="310"/>
                    <a:pt x="230" y="310"/>
                  </a:cubicBezTo>
                  <a:cubicBezTo>
                    <a:pt x="228" y="311"/>
                    <a:pt x="228" y="311"/>
                    <a:pt x="228" y="311"/>
                  </a:cubicBezTo>
                  <a:cubicBezTo>
                    <a:pt x="227" y="312"/>
                    <a:pt x="227" y="312"/>
                    <a:pt x="227" y="312"/>
                  </a:cubicBezTo>
                  <a:cubicBezTo>
                    <a:pt x="226" y="312"/>
                    <a:pt x="226" y="312"/>
                    <a:pt x="226" y="312"/>
                  </a:cubicBezTo>
                  <a:cubicBezTo>
                    <a:pt x="223" y="315"/>
                    <a:pt x="223" y="315"/>
                    <a:pt x="223" y="315"/>
                  </a:cubicBezTo>
                  <a:cubicBezTo>
                    <a:pt x="214" y="317"/>
                    <a:pt x="214" y="317"/>
                    <a:pt x="214" y="317"/>
                  </a:cubicBezTo>
                  <a:cubicBezTo>
                    <a:pt x="214" y="319"/>
                    <a:pt x="214" y="319"/>
                    <a:pt x="214" y="319"/>
                  </a:cubicBezTo>
                  <a:cubicBezTo>
                    <a:pt x="212" y="319"/>
                    <a:pt x="212" y="319"/>
                    <a:pt x="212" y="319"/>
                  </a:cubicBezTo>
                  <a:cubicBezTo>
                    <a:pt x="197" y="323"/>
                    <a:pt x="197" y="323"/>
                    <a:pt x="197" y="323"/>
                  </a:cubicBezTo>
                  <a:cubicBezTo>
                    <a:pt x="196" y="322"/>
                    <a:pt x="196" y="322"/>
                    <a:pt x="196" y="322"/>
                  </a:cubicBezTo>
                  <a:cubicBezTo>
                    <a:pt x="197" y="321"/>
                    <a:pt x="197" y="321"/>
                    <a:pt x="197" y="321"/>
                  </a:cubicBezTo>
                  <a:cubicBezTo>
                    <a:pt x="199" y="320"/>
                    <a:pt x="199" y="320"/>
                    <a:pt x="199" y="320"/>
                  </a:cubicBezTo>
                  <a:cubicBezTo>
                    <a:pt x="199" y="319"/>
                    <a:pt x="199" y="319"/>
                    <a:pt x="199" y="319"/>
                  </a:cubicBezTo>
                  <a:cubicBezTo>
                    <a:pt x="200" y="318"/>
                    <a:pt x="200" y="318"/>
                    <a:pt x="200" y="318"/>
                  </a:cubicBezTo>
                  <a:cubicBezTo>
                    <a:pt x="200" y="318"/>
                    <a:pt x="200" y="318"/>
                    <a:pt x="200" y="318"/>
                  </a:cubicBezTo>
                  <a:cubicBezTo>
                    <a:pt x="201" y="312"/>
                    <a:pt x="201" y="312"/>
                    <a:pt x="201" y="312"/>
                  </a:cubicBezTo>
                  <a:cubicBezTo>
                    <a:pt x="198" y="300"/>
                    <a:pt x="198" y="300"/>
                    <a:pt x="198" y="300"/>
                  </a:cubicBezTo>
                  <a:cubicBezTo>
                    <a:pt x="195" y="298"/>
                    <a:pt x="195" y="298"/>
                    <a:pt x="195" y="298"/>
                  </a:cubicBezTo>
                  <a:cubicBezTo>
                    <a:pt x="194" y="297"/>
                    <a:pt x="194" y="297"/>
                    <a:pt x="194" y="297"/>
                  </a:cubicBezTo>
                  <a:cubicBezTo>
                    <a:pt x="176" y="289"/>
                    <a:pt x="176" y="289"/>
                    <a:pt x="176" y="289"/>
                  </a:cubicBezTo>
                  <a:cubicBezTo>
                    <a:pt x="175" y="289"/>
                    <a:pt x="175" y="289"/>
                    <a:pt x="175" y="289"/>
                  </a:cubicBezTo>
                  <a:cubicBezTo>
                    <a:pt x="174" y="288"/>
                    <a:pt x="174" y="288"/>
                    <a:pt x="174" y="288"/>
                  </a:cubicBezTo>
                  <a:cubicBezTo>
                    <a:pt x="174" y="288"/>
                    <a:pt x="174" y="288"/>
                    <a:pt x="174" y="288"/>
                  </a:cubicBezTo>
                  <a:cubicBezTo>
                    <a:pt x="172" y="288"/>
                    <a:pt x="172" y="288"/>
                    <a:pt x="172" y="288"/>
                  </a:cubicBezTo>
                  <a:cubicBezTo>
                    <a:pt x="171" y="287"/>
                    <a:pt x="171" y="287"/>
                    <a:pt x="171" y="287"/>
                  </a:cubicBezTo>
                  <a:cubicBezTo>
                    <a:pt x="171" y="287"/>
                    <a:pt x="171" y="287"/>
                    <a:pt x="171" y="287"/>
                  </a:cubicBezTo>
                  <a:cubicBezTo>
                    <a:pt x="170" y="287"/>
                    <a:pt x="170" y="287"/>
                    <a:pt x="170" y="287"/>
                  </a:cubicBezTo>
                  <a:cubicBezTo>
                    <a:pt x="169" y="287"/>
                    <a:pt x="169" y="287"/>
                    <a:pt x="169" y="287"/>
                  </a:cubicBezTo>
                  <a:cubicBezTo>
                    <a:pt x="168" y="287"/>
                    <a:pt x="168" y="287"/>
                    <a:pt x="168" y="287"/>
                  </a:cubicBezTo>
                  <a:cubicBezTo>
                    <a:pt x="168" y="286"/>
                    <a:pt x="168" y="286"/>
                    <a:pt x="168" y="286"/>
                  </a:cubicBezTo>
                  <a:cubicBezTo>
                    <a:pt x="167" y="286"/>
                    <a:pt x="167" y="286"/>
                    <a:pt x="167" y="286"/>
                  </a:cubicBezTo>
                  <a:cubicBezTo>
                    <a:pt x="165" y="286"/>
                    <a:pt x="165" y="286"/>
                    <a:pt x="165" y="286"/>
                  </a:cubicBezTo>
                  <a:cubicBezTo>
                    <a:pt x="165" y="285"/>
                    <a:pt x="165" y="285"/>
                    <a:pt x="165" y="285"/>
                  </a:cubicBezTo>
                  <a:cubicBezTo>
                    <a:pt x="164" y="285"/>
                    <a:pt x="164" y="285"/>
                    <a:pt x="164" y="285"/>
                  </a:cubicBezTo>
                  <a:cubicBezTo>
                    <a:pt x="163" y="284"/>
                    <a:pt x="163" y="284"/>
                    <a:pt x="163" y="284"/>
                  </a:cubicBezTo>
                  <a:cubicBezTo>
                    <a:pt x="162" y="284"/>
                    <a:pt x="162" y="284"/>
                    <a:pt x="162" y="284"/>
                  </a:cubicBezTo>
                  <a:cubicBezTo>
                    <a:pt x="162" y="284"/>
                    <a:pt x="162" y="284"/>
                    <a:pt x="162" y="284"/>
                  </a:cubicBezTo>
                  <a:cubicBezTo>
                    <a:pt x="161" y="284"/>
                    <a:pt x="161" y="284"/>
                    <a:pt x="161" y="284"/>
                  </a:cubicBezTo>
                  <a:cubicBezTo>
                    <a:pt x="160" y="284"/>
                    <a:pt x="160" y="284"/>
                    <a:pt x="160" y="284"/>
                  </a:cubicBezTo>
                  <a:cubicBezTo>
                    <a:pt x="160" y="284"/>
                    <a:pt x="160" y="284"/>
                    <a:pt x="160" y="284"/>
                  </a:cubicBezTo>
                  <a:cubicBezTo>
                    <a:pt x="159" y="284"/>
                    <a:pt x="159" y="284"/>
                    <a:pt x="159" y="284"/>
                  </a:cubicBezTo>
                  <a:cubicBezTo>
                    <a:pt x="159" y="283"/>
                    <a:pt x="159" y="283"/>
                    <a:pt x="159" y="283"/>
                  </a:cubicBezTo>
                  <a:cubicBezTo>
                    <a:pt x="158" y="283"/>
                    <a:pt x="158" y="283"/>
                    <a:pt x="158" y="283"/>
                  </a:cubicBezTo>
                  <a:cubicBezTo>
                    <a:pt x="158" y="283"/>
                    <a:pt x="158" y="283"/>
                    <a:pt x="158" y="283"/>
                  </a:cubicBezTo>
                  <a:cubicBezTo>
                    <a:pt x="157" y="282"/>
                    <a:pt x="157" y="282"/>
                    <a:pt x="157" y="282"/>
                  </a:cubicBezTo>
                  <a:cubicBezTo>
                    <a:pt x="157" y="282"/>
                    <a:pt x="157" y="282"/>
                    <a:pt x="157" y="282"/>
                  </a:cubicBezTo>
                  <a:cubicBezTo>
                    <a:pt x="156" y="281"/>
                    <a:pt x="156" y="281"/>
                    <a:pt x="156" y="281"/>
                  </a:cubicBezTo>
                  <a:cubicBezTo>
                    <a:pt x="155" y="281"/>
                    <a:pt x="155" y="281"/>
                    <a:pt x="155" y="281"/>
                  </a:cubicBezTo>
                  <a:cubicBezTo>
                    <a:pt x="154" y="281"/>
                    <a:pt x="154" y="281"/>
                    <a:pt x="154" y="281"/>
                  </a:cubicBezTo>
                  <a:lnTo>
                    <a:pt x="39" y="271"/>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0" name="Freeform 162"/>
            <p:cNvSpPr>
              <a:spLocks noEditPoints="1"/>
            </p:cNvSpPr>
            <p:nvPr/>
          </p:nvSpPr>
          <p:spPr bwMode="auto">
            <a:xfrm>
              <a:off x="815256" y="1047881"/>
              <a:ext cx="1133522" cy="787418"/>
            </a:xfrm>
            <a:custGeom>
              <a:avLst/>
              <a:gdLst>
                <a:gd name="T0" fmla="*/ 209 w 238"/>
                <a:gd name="T1" fmla="*/ 133 h 165"/>
                <a:gd name="T2" fmla="*/ 234 w 238"/>
                <a:gd name="T3" fmla="*/ 28 h 165"/>
                <a:gd name="T4" fmla="*/ 219 w 238"/>
                <a:gd name="T5" fmla="*/ 21 h 165"/>
                <a:gd name="T6" fmla="*/ 209 w 238"/>
                <a:gd name="T7" fmla="*/ 10 h 165"/>
                <a:gd name="T8" fmla="*/ 198 w 238"/>
                <a:gd name="T9" fmla="*/ 7 h 165"/>
                <a:gd name="T10" fmla="*/ 187 w 238"/>
                <a:gd name="T11" fmla="*/ 2 h 165"/>
                <a:gd name="T12" fmla="*/ 167 w 238"/>
                <a:gd name="T13" fmla="*/ 9 h 165"/>
                <a:gd name="T14" fmla="*/ 145 w 238"/>
                <a:gd name="T15" fmla="*/ 37 h 165"/>
                <a:gd name="T16" fmla="*/ 142 w 238"/>
                <a:gd name="T17" fmla="*/ 45 h 165"/>
                <a:gd name="T18" fmla="*/ 135 w 238"/>
                <a:gd name="T19" fmla="*/ 40 h 165"/>
                <a:gd name="T20" fmla="*/ 120 w 238"/>
                <a:gd name="T21" fmla="*/ 51 h 165"/>
                <a:gd name="T22" fmla="*/ 127 w 238"/>
                <a:gd name="T23" fmla="*/ 60 h 165"/>
                <a:gd name="T24" fmla="*/ 130 w 238"/>
                <a:gd name="T25" fmla="*/ 70 h 165"/>
                <a:gd name="T26" fmla="*/ 104 w 238"/>
                <a:gd name="T27" fmla="*/ 78 h 165"/>
                <a:gd name="T28" fmla="*/ 104 w 238"/>
                <a:gd name="T29" fmla="*/ 89 h 165"/>
                <a:gd name="T30" fmla="*/ 100 w 238"/>
                <a:gd name="T31" fmla="*/ 101 h 165"/>
                <a:gd name="T32" fmla="*/ 104 w 238"/>
                <a:gd name="T33" fmla="*/ 109 h 165"/>
                <a:gd name="T34" fmla="*/ 112 w 238"/>
                <a:gd name="T35" fmla="*/ 114 h 165"/>
                <a:gd name="T36" fmla="*/ 110 w 238"/>
                <a:gd name="T37" fmla="*/ 125 h 165"/>
                <a:gd name="T38" fmla="*/ 90 w 238"/>
                <a:gd name="T39" fmla="*/ 135 h 165"/>
                <a:gd name="T40" fmla="*/ 84 w 238"/>
                <a:gd name="T41" fmla="*/ 141 h 165"/>
                <a:gd name="T42" fmla="*/ 97 w 238"/>
                <a:gd name="T43" fmla="*/ 137 h 165"/>
                <a:gd name="T44" fmla="*/ 110 w 238"/>
                <a:gd name="T45" fmla="*/ 132 h 165"/>
                <a:gd name="T46" fmla="*/ 127 w 238"/>
                <a:gd name="T47" fmla="*/ 123 h 165"/>
                <a:gd name="T48" fmla="*/ 138 w 238"/>
                <a:gd name="T49" fmla="*/ 112 h 165"/>
                <a:gd name="T50" fmla="*/ 159 w 238"/>
                <a:gd name="T51" fmla="*/ 100 h 165"/>
                <a:gd name="T52" fmla="*/ 143 w 238"/>
                <a:gd name="T53" fmla="*/ 115 h 165"/>
                <a:gd name="T54" fmla="*/ 154 w 238"/>
                <a:gd name="T55" fmla="*/ 113 h 165"/>
                <a:gd name="T56" fmla="*/ 164 w 238"/>
                <a:gd name="T57" fmla="*/ 107 h 165"/>
                <a:gd name="T58" fmla="*/ 169 w 238"/>
                <a:gd name="T59" fmla="*/ 111 h 165"/>
                <a:gd name="T60" fmla="*/ 184 w 238"/>
                <a:gd name="T61" fmla="*/ 119 h 165"/>
                <a:gd name="T62" fmla="*/ 194 w 238"/>
                <a:gd name="T63" fmla="*/ 126 h 165"/>
                <a:gd name="T64" fmla="*/ 199 w 238"/>
                <a:gd name="T65" fmla="*/ 130 h 165"/>
                <a:gd name="T66" fmla="*/ 205 w 238"/>
                <a:gd name="T67" fmla="*/ 132 h 165"/>
                <a:gd name="T68" fmla="*/ 206 w 238"/>
                <a:gd name="T69" fmla="*/ 146 h 165"/>
                <a:gd name="T70" fmla="*/ 211 w 238"/>
                <a:gd name="T71" fmla="*/ 156 h 165"/>
                <a:gd name="T72" fmla="*/ 202 w 238"/>
                <a:gd name="T73" fmla="*/ 162 h 165"/>
                <a:gd name="T74" fmla="*/ 199 w 238"/>
                <a:gd name="T75" fmla="*/ 162 h 165"/>
                <a:gd name="T76" fmla="*/ 202 w 238"/>
                <a:gd name="T77" fmla="*/ 155 h 165"/>
                <a:gd name="T78" fmla="*/ 203 w 238"/>
                <a:gd name="T79" fmla="*/ 164 h 165"/>
                <a:gd name="T80" fmla="*/ 207 w 238"/>
                <a:gd name="T81" fmla="*/ 156 h 165"/>
                <a:gd name="T82" fmla="*/ 205 w 238"/>
                <a:gd name="T83" fmla="*/ 150 h 165"/>
                <a:gd name="T84" fmla="*/ 201 w 238"/>
                <a:gd name="T85" fmla="*/ 151 h 165"/>
                <a:gd name="T86" fmla="*/ 199 w 238"/>
                <a:gd name="T87" fmla="*/ 145 h 165"/>
                <a:gd name="T88" fmla="*/ 204 w 238"/>
                <a:gd name="T89" fmla="*/ 144 h 165"/>
                <a:gd name="T90" fmla="*/ 197 w 238"/>
                <a:gd name="T91" fmla="*/ 142 h 165"/>
                <a:gd name="T92" fmla="*/ 110 w 238"/>
                <a:gd name="T93" fmla="*/ 75 h 165"/>
                <a:gd name="T94" fmla="*/ 173 w 238"/>
                <a:gd name="T95" fmla="*/ 116 h 165"/>
                <a:gd name="T96" fmla="*/ 160 w 238"/>
                <a:gd name="T97" fmla="*/ 115 h 165"/>
                <a:gd name="T98" fmla="*/ 90 w 238"/>
                <a:gd name="T99" fmla="*/ 62 h 165"/>
                <a:gd name="T100" fmla="*/ 91 w 238"/>
                <a:gd name="T101" fmla="*/ 95 h 165"/>
                <a:gd name="T102" fmla="*/ 134 w 238"/>
                <a:gd name="T103" fmla="*/ 121 h 165"/>
                <a:gd name="T104" fmla="*/ 127 w 238"/>
                <a:gd name="T105" fmla="*/ 126 h 165"/>
                <a:gd name="T106" fmla="*/ 129 w 238"/>
                <a:gd name="T107" fmla="*/ 128 h 165"/>
                <a:gd name="T108" fmla="*/ 121 w 238"/>
                <a:gd name="T109" fmla="*/ 135 h 165"/>
                <a:gd name="T110" fmla="*/ 93 w 238"/>
                <a:gd name="T111" fmla="*/ 142 h 165"/>
                <a:gd name="T112" fmla="*/ 3 w 238"/>
                <a:gd name="T113" fmla="*/ 156 h 165"/>
                <a:gd name="T114" fmla="*/ 22 w 238"/>
                <a:gd name="T115" fmla="*/ 156 h 165"/>
                <a:gd name="T116" fmla="*/ 41 w 238"/>
                <a:gd name="T117" fmla="*/ 154 h 165"/>
                <a:gd name="T118" fmla="*/ 59 w 238"/>
                <a:gd name="T119" fmla="*/ 149 h 165"/>
                <a:gd name="T120" fmla="*/ 68 w 238"/>
                <a:gd name="T121" fmla="*/ 147 h 165"/>
                <a:gd name="T122" fmla="*/ 72 w 238"/>
                <a:gd name="T123"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 h="165">
                  <a:moveTo>
                    <a:pt x="215" y="158"/>
                  </a:moveTo>
                  <a:cubicBezTo>
                    <a:pt x="215" y="157"/>
                    <a:pt x="215" y="157"/>
                    <a:pt x="215" y="157"/>
                  </a:cubicBezTo>
                  <a:cubicBezTo>
                    <a:pt x="215" y="157"/>
                    <a:pt x="215" y="157"/>
                    <a:pt x="215" y="157"/>
                  </a:cubicBezTo>
                  <a:cubicBezTo>
                    <a:pt x="215" y="157"/>
                    <a:pt x="215" y="157"/>
                    <a:pt x="215" y="157"/>
                  </a:cubicBezTo>
                  <a:cubicBezTo>
                    <a:pt x="215" y="156"/>
                    <a:pt x="215" y="156"/>
                    <a:pt x="215" y="156"/>
                  </a:cubicBezTo>
                  <a:cubicBezTo>
                    <a:pt x="215" y="156"/>
                    <a:pt x="215" y="156"/>
                    <a:pt x="215" y="156"/>
                  </a:cubicBezTo>
                  <a:cubicBezTo>
                    <a:pt x="215" y="156"/>
                    <a:pt x="215" y="156"/>
                    <a:pt x="215" y="156"/>
                  </a:cubicBezTo>
                  <a:cubicBezTo>
                    <a:pt x="214" y="155"/>
                    <a:pt x="214" y="155"/>
                    <a:pt x="214" y="155"/>
                  </a:cubicBezTo>
                  <a:cubicBezTo>
                    <a:pt x="214" y="155"/>
                    <a:pt x="214" y="155"/>
                    <a:pt x="214" y="155"/>
                  </a:cubicBezTo>
                  <a:cubicBezTo>
                    <a:pt x="214" y="154"/>
                    <a:pt x="214" y="154"/>
                    <a:pt x="214" y="154"/>
                  </a:cubicBezTo>
                  <a:cubicBezTo>
                    <a:pt x="213" y="153"/>
                    <a:pt x="213" y="153"/>
                    <a:pt x="213" y="153"/>
                  </a:cubicBezTo>
                  <a:cubicBezTo>
                    <a:pt x="212" y="153"/>
                    <a:pt x="212" y="153"/>
                    <a:pt x="212" y="153"/>
                  </a:cubicBezTo>
                  <a:cubicBezTo>
                    <a:pt x="212" y="152"/>
                    <a:pt x="212" y="152"/>
                    <a:pt x="212" y="152"/>
                  </a:cubicBezTo>
                  <a:cubicBezTo>
                    <a:pt x="211" y="151"/>
                    <a:pt x="211" y="151"/>
                    <a:pt x="211" y="151"/>
                  </a:cubicBezTo>
                  <a:cubicBezTo>
                    <a:pt x="211" y="151"/>
                    <a:pt x="211" y="151"/>
                    <a:pt x="211" y="151"/>
                  </a:cubicBezTo>
                  <a:cubicBezTo>
                    <a:pt x="210" y="151"/>
                    <a:pt x="210" y="151"/>
                    <a:pt x="210" y="151"/>
                  </a:cubicBezTo>
                  <a:cubicBezTo>
                    <a:pt x="210" y="151"/>
                    <a:pt x="210" y="151"/>
                    <a:pt x="210" y="151"/>
                  </a:cubicBezTo>
                  <a:cubicBezTo>
                    <a:pt x="210" y="150"/>
                    <a:pt x="210" y="150"/>
                    <a:pt x="210" y="150"/>
                  </a:cubicBezTo>
                  <a:cubicBezTo>
                    <a:pt x="210" y="150"/>
                    <a:pt x="210" y="150"/>
                    <a:pt x="210" y="150"/>
                  </a:cubicBezTo>
                  <a:cubicBezTo>
                    <a:pt x="210" y="149"/>
                    <a:pt x="210" y="149"/>
                    <a:pt x="210" y="149"/>
                  </a:cubicBezTo>
                  <a:cubicBezTo>
                    <a:pt x="210" y="149"/>
                    <a:pt x="210" y="149"/>
                    <a:pt x="210" y="149"/>
                  </a:cubicBezTo>
                  <a:cubicBezTo>
                    <a:pt x="210" y="149"/>
                    <a:pt x="210" y="149"/>
                    <a:pt x="210" y="149"/>
                  </a:cubicBezTo>
                  <a:cubicBezTo>
                    <a:pt x="210" y="148"/>
                    <a:pt x="210" y="148"/>
                    <a:pt x="210" y="148"/>
                  </a:cubicBezTo>
                  <a:cubicBezTo>
                    <a:pt x="210" y="148"/>
                    <a:pt x="210" y="148"/>
                    <a:pt x="210" y="148"/>
                  </a:cubicBezTo>
                  <a:cubicBezTo>
                    <a:pt x="210" y="148"/>
                    <a:pt x="210" y="148"/>
                    <a:pt x="210" y="148"/>
                  </a:cubicBezTo>
                  <a:cubicBezTo>
                    <a:pt x="209" y="148"/>
                    <a:pt x="209" y="148"/>
                    <a:pt x="209" y="148"/>
                  </a:cubicBezTo>
                  <a:cubicBezTo>
                    <a:pt x="209" y="147"/>
                    <a:pt x="209" y="147"/>
                    <a:pt x="209" y="147"/>
                  </a:cubicBezTo>
                  <a:cubicBezTo>
                    <a:pt x="210" y="147"/>
                    <a:pt x="210" y="147"/>
                    <a:pt x="210" y="147"/>
                  </a:cubicBezTo>
                  <a:cubicBezTo>
                    <a:pt x="210" y="144"/>
                    <a:pt x="210" y="144"/>
                    <a:pt x="210" y="144"/>
                  </a:cubicBezTo>
                  <a:cubicBezTo>
                    <a:pt x="210" y="141"/>
                    <a:pt x="210" y="141"/>
                    <a:pt x="210" y="141"/>
                  </a:cubicBezTo>
                  <a:cubicBezTo>
                    <a:pt x="210" y="139"/>
                    <a:pt x="210" y="139"/>
                    <a:pt x="210" y="139"/>
                  </a:cubicBezTo>
                  <a:cubicBezTo>
                    <a:pt x="210" y="138"/>
                    <a:pt x="210" y="138"/>
                    <a:pt x="210" y="138"/>
                  </a:cubicBezTo>
                  <a:cubicBezTo>
                    <a:pt x="210" y="137"/>
                    <a:pt x="210" y="137"/>
                    <a:pt x="210" y="137"/>
                  </a:cubicBezTo>
                  <a:cubicBezTo>
                    <a:pt x="210" y="137"/>
                    <a:pt x="210" y="137"/>
                    <a:pt x="210" y="137"/>
                  </a:cubicBezTo>
                  <a:cubicBezTo>
                    <a:pt x="210" y="136"/>
                    <a:pt x="210" y="136"/>
                    <a:pt x="210" y="136"/>
                  </a:cubicBezTo>
                  <a:cubicBezTo>
                    <a:pt x="210" y="135"/>
                    <a:pt x="210" y="135"/>
                    <a:pt x="210" y="135"/>
                  </a:cubicBezTo>
                  <a:cubicBezTo>
                    <a:pt x="210" y="134"/>
                    <a:pt x="210" y="134"/>
                    <a:pt x="210" y="134"/>
                  </a:cubicBezTo>
                  <a:cubicBezTo>
                    <a:pt x="209" y="133"/>
                    <a:pt x="209" y="133"/>
                    <a:pt x="209" y="133"/>
                  </a:cubicBezTo>
                  <a:cubicBezTo>
                    <a:pt x="208" y="131"/>
                    <a:pt x="208" y="131"/>
                    <a:pt x="208" y="131"/>
                  </a:cubicBezTo>
                  <a:cubicBezTo>
                    <a:pt x="208" y="131"/>
                    <a:pt x="208" y="131"/>
                    <a:pt x="208" y="131"/>
                  </a:cubicBezTo>
                  <a:cubicBezTo>
                    <a:pt x="208" y="128"/>
                    <a:pt x="208" y="128"/>
                    <a:pt x="208" y="128"/>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7" y="125"/>
                    <a:pt x="207" y="125"/>
                    <a:pt x="207" y="125"/>
                  </a:cubicBezTo>
                  <a:cubicBezTo>
                    <a:pt x="206" y="125"/>
                    <a:pt x="206" y="125"/>
                    <a:pt x="206" y="125"/>
                  </a:cubicBezTo>
                  <a:cubicBezTo>
                    <a:pt x="204" y="125"/>
                    <a:pt x="204" y="125"/>
                    <a:pt x="204" y="125"/>
                  </a:cubicBezTo>
                  <a:cubicBezTo>
                    <a:pt x="204" y="125"/>
                    <a:pt x="204" y="125"/>
                    <a:pt x="204" y="125"/>
                  </a:cubicBezTo>
                  <a:cubicBezTo>
                    <a:pt x="202" y="126"/>
                    <a:pt x="202" y="126"/>
                    <a:pt x="202" y="126"/>
                  </a:cubicBezTo>
                  <a:cubicBezTo>
                    <a:pt x="201" y="127"/>
                    <a:pt x="201" y="127"/>
                    <a:pt x="201" y="127"/>
                  </a:cubicBezTo>
                  <a:cubicBezTo>
                    <a:pt x="200" y="128"/>
                    <a:pt x="200" y="128"/>
                    <a:pt x="200" y="128"/>
                  </a:cubicBezTo>
                  <a:cubicBezTo>
                    <a:pt x="199" y="129"/>
                    <a:pt x="199" y="129"/>
                    <a:pt x="199" y="129"/>
                  </a:cubicBezTo>
                  <a:cubicBezTo>
                    <a:pt x="198" y="129"/>
                    <a:pt x="198" y="129"/>
                    <a:pt x="198" y="129"/>
                  </a:cubicBezTo>
                  <a:cubicBezTo>
                    <a:pt x="196" y="129"/>
                    <a:pt x="196" y="129"/>
                    <a:pt x="196" y="129"/>
                  </a:cubicBezTo>
                  <a:cubicBezTo>
                    <a:pt x="196" y="129"/>
                    <a:pt x="196" y="129"/>
                    <a:pt x="196" y="129"/>
                  </a:cubicBezTo>
                  <a:cubicBezTo>
                    <a:pt x="196" y="129"/>
                    <a:pt x="196" y="129"/>
                    <a:pt x="196" y="129"/>
                  </a:cubicBezTo>
                  <a:cubicBezTo>
                    <a:pt x="196" y="128"/>
                    <a:pt x="196" y="128"/>
                    <a:pt x="196" y="128"/>
                  </a:cubicBezTo>
                  <a:cubicBezTo>
                    <a:pt x="196" y="127"/>
                    <a:pt x="196" y="127"/>
                    <a:pt x="196" y="127"/>
                  </a:cubicBezTo>
                  <a:cubicBezTo>
                    <a:pt x="195" y="122"/>
                    <a:pt x="195" y="122"/>
                    <a:pt x="195" y="122"/>
                  </a:cubicBezTo>
                  <a:cubicBezTo>
                    <a:pt x="194" y="120"/>
                    <a:pt x="194" y="120"/>
                    <a:pt x="194" y="120"/>
                  </a:cubicBezTo>
                  <a:cubicBezTo>
                    <a:pt x="194" y="119"/>
                    <a:pt x="194" y="119"/>
                    <a:pt x="194" y="119"/>
                  </a:cubicBezTo>
                  <a:cubicBezTo>
                    <a:pt x="195" y="117"/>
                    <a:pt x="195" y="117"/>
                    <a:pt x="195" y="117"/>
                  </a:cubicBezTo>
                  <a:cubicBezTo>
                    <a:pt x="192" y="117"/>
                    <a:pt x="192" y="117"/>
                    <a:pt x="192" y="117"/>
                  </a:cubicBezTo>
                  <a:cubicBezTo>
                    <a:pt x="191" y="118"/>
                    <a:pt x="191" y="118"/>
                    <a:pt x="191" y="118"/>
                  </a:cubicBezTo>
                  <a:cubicBezTo>
                    <a:pt x="190" y="117"/>
                    <a:pt x="190" y="117"/>
                    <a:pt x="190" y="117"/>
                  </a:cubicBezTo>
                  <a:cubicBezTo>
                    <a:pt x="187" y="117"/>
                    <a:pt x="187" y="117"/>
                    <a:pt x="187" y="117"/>
                  </a:cubicBezTo>
                  <a:cubicBezTo>
                    <a:pt x="238" y="33"/>
                    <a:pt x="238" y="33"/>
                    <a:pt x="238" y="33"/>
                  </a:cubicBezTo>
                  <a:cubicBezTo>
                    <a:pt x="238" y="32"/>
                    <a:pt x="238" y="32"/>
                    <a:pt x="238" y="32"/>
                  </a:cubicBezTo>
                  <a:cubicBezTo>
                    <a:pt x="237" y="32"/>
                    <a:pt x="237" y="32"/>
                    <a:pt x="237" y="32"/>
                  </a:cubicBezTo>
                  <a:cubicBezTo>
                    <a:pt x="236" y="32"/>
                    <a:pt x="236" y="32"/>
                    <a:pt x="236" y="32"/>
                  </a:cubicBezTo>
                  <a:cubicBezTo>
                    <a:pt x="236" y="32"/>
                    <a:pt x="236" y="32"/>
                    <a:pt x="236" y="32"/>
                  </a:cubicBezTo>
                  <a:cubicBezTo>
                    <a:pt x="236" y="30"/>
                    <a:pt x="236" y="30"/>
                    <a:pt x="236" y="30"/>
                  </a:cubicBezTo>
                  <a:cubicBezTo>
                    <a:pt x="235" y="29"/>
                    <a:pt x="235" y="29"/>
                    <a:pt x="235" y="29"/>
                  </a:cubicBezTo>
                  <a:cubicBezTo>
                    <a:pt x="235" y="29"/>
                    <a:pt x="235" y="29"/>
                    <a:pt x="235" y="29"/>
                  </a:cubicBezTo>
                  <a:cubicBezTo>
                    <a:pt x="234" y="28"/>
                    <a:pt x="234" y="28"/>
                    <a:pt x="234" y="28"/>
                  </a:cubicBezTo>
                  <a:cubicBezTo>
                    <a:pt x="234" y="27"/>
                    <a:pt x="234" y="27"/>
                    <a:pt x="234" y="27"/>
                  </a:cubicBezTo>
                  <a:cubicBezTo>
                    <a:pt x="233" y="27"/>
                    <a:pt x="233" y="27"/>
                    <a:pt x="233" y="27"/>
                  </a:cubicBezTo>
                  <a:cubicBezTo>
                    <a:pt x="232" y="27"/>
                    <a:pt x="232" y="27"/>
                    <a:pt x="232" y="27"/>
                  </a:cubicBezTo>
                  <a:cubicBezTo>
                    <a:pt x="232" y="27"/>
                    <a:pt x="232" y="27"/>
                    <a:pt x="232" y="27"/>
                  </a:cubicBezTo>
                  <a:cubicBezTo>
                    <a:pt x="230" y="27"/>
                    <a:pt x="230" y="27"/>
                    <a:pt x="230" y="27"/>
                  </a:cubicBezTo>
                  <a:cubicBezTo>
                    <a:pt x="229" y="27"/>
                    <a:pt x="229" y="27"/>
                    <a:pt x="229" y="27"/>
                  </a:cubicBezTo>
                  <a:cubicBezTo>
                    <a:pt x="229" y="27"/>
                    <a:pt x="229" y="27"/>
                    <a:pt x="229" y="27"/>
                  </a:cubicBezTo>
                  <a:cubicBezTo>
                    <a:pt x="228" y="27"/>
                    <a:pt x="228" y="27"/>
                    <a:pt x="228" y="27"/>
                  </a:cubicBezTo>
                  <a:cubicBezTo>
                    <a:pt x="228" y="27"/>
                    <a:pt x="228" y="27"/>
                    <a:pt x="228" y="27"/>
                  </a:cubicBezTo>
                  <a:cubicBezTo>
                    <a:pt x="228" y="27"/>
                    <a:pt x="228" y="27"/>
                    <a:pt x="228" y="27"/>
                  </a:cubicBezTo>
                  <a:cubicBezTo>
                    <a:pt x="227" y="27"/>
                    <a:pt x="227" y="27"/>
                    <a:pt x="227" y="27"/>
                  </a:cubicBezTo>
                  <a:cubicBezTo>
                    <a:pt x="227" y="26"/>
                    <a:pt x="227" y="26"/>
                    <a:pt x="227" y="26"/>
                  </a:cubicBezTo>
                  <a:cubicBezTo>
                    <a:pt x="227" y="26"/>
                    <a:pt x="227" y="26"/>
                    <a:pt x="227" y="26"/>
                  </a:cubicBezTo>
                  <a:cubicBezTo>
                    <a:pt x="228" y="26"/>
                    <a:pt x="228" y="26"/>
                    <a:pt x="228" y="26"/>
                  </a:cubicBezTo>
                  <a:cubicBezTo>
                    <a:pt x="227" y="26"/>
                    <a:pt x="227" y="26"/>
                    <a:pt x="227" y="26"/>
                  </a:cubicBezTo>
                  <a:cubicBezTo>
                    <a:pt x="226" y="26"/>
                    <a:pt x="226" y="26"/>
                    <a:pt x="226" y="26"/>
                  </a:cubicBezTo>
                  <a:cubicBezTo>
                    <a:pt x="226" y="26"/>
                    <a:pt x="226" y="26"/>
                    <a:pt x="226" y="26"/>
                  </a:cubicBezTo>
                  <a:cubicBezTo>
                    <a:pt x="226" y="25"/>
                    <a:pt x="226" y="25"/>
                    <a:pt x="226" y="25"/>
                  </a:cubicBezTo>
                  <a:cubicBezTo>
                    <a:pt x="226" y="25"/>
                    <a:pt x="226" y="25"/>
                    <a:pt x="226" y="25"/>
                  </a:cubicBezTo>
                  <a:cubicBezTo>
                    <a:pt x="226" y="25"/>
                    <a:pt x="226" y="25"/>
                    <a:pt x="226" y="25"/>
                  </a:cubicBezTo>
                  <a:cubicBezTo>
                    <a:pt x="225" y="25"/>
                    <a:pt x="225" y="25"/>
                    <a:pt x="225" y="25"/>
                  </a:cubicBezTo>
                  <a:cubicBezTo>
                    <a:pt x="225" y="25"/>
                    <a:pt x="225" y="25"/>
                    <a:pt x="225" y="25"/>
                  </a:cubicBezTo>
                  <a:cubicBezTo>
                    <a:pt x="225" y="24"/>
                    <a:pt x="225" y="24"/>
                    <a:pt x="225" y="24"/>
                  </a:cubicBezTo>
                  <a:cubicBezTo>
                    <a:pt x="224" y="24"/>
                    <a:pt x="224" y="24"/>
                    <a:pt x="224" y="24"/>
                  </a:cubicBezTo>
                  <a:cubicBezTo>
                    <a:pt x="223" y="23"/>
                    <a:pt x="223" y="23"/>
                    <a:pt x="223" y="23"/>
                  </a:cubicBezTo>
                  <a:cubicBezTo>
                    <a:pt x="223" y="23"/>
                    <a:pt x="223" y="23"/>
                    <a:pt x="223" y="23"/>
                  </a:cubicBezTo>
                  <a:cubicBezTo>
                    <a:pt x="222" y="23"/>
                    <a:pt x="222" y="23"/>
                    <a:pt x="222" y="23"/>
                  </a:cubicBezTo>
                  <a:cubicBezTo>
                    <a:pt x="222" y="23"/>
                    <a:pt x="222" y="23"/>
                    <a:pt x="222" y="23"/>
                  </a:cubicBezTo>
                  <a:cubicBezTo>
                    <a:pt x="221" y="23"/>
                    <a:pt x="221" y="23"/>
                    <a:pt x="221" y="23"/>
                  </a:cubicBezTo>
                  <a:cubicBezTo>
                    <a:pt x="221" y="23"/>
                    <a:pt x="221" y="23"/>
                    <a:pt x="221" y="23"/>
                  </a:cubicBezTo>
                  <a:cubicBezTo>
                    <a:pt x="221" y="22"/>
                    <a:pt x="221" y="22"/>
                    <a:pt x="221" y="22"/>
                  </a:cubicBezTo>
                  <a:cubicBezTo>
                    <a:pt x="221" y="22"/>
                    <a:pt x="221" y="22"/>
                    <a:pt x="221" y="22"/>
                  </a:cubicBezTo>
                  <a:cubicBezTo>
                    <a:pt x="220" y="23"/>
                    <a:pt x="220" y="23"/>
                    <a:pt x="220" y="23"/>
                  </a:cubicBezTo>
                  <a:cubicBezTo>
                    <a:pt x="220" y="23"/>
                    <a:pt x="220" y="23"/>
                    <a:pt x="220" y="23"/>
                  </a:cubicBezTo>
                  <a:cubicBezTo>
                    <a:pt x="220" y="22"/>
                    <a:pt x="220" y="22"/>
                    <a:pt x="220" y="22"/>
                  </a:cubicBezTo>
                  <a:cubicBezTo>
                    <a:pt x="220" y="22"/>
                    <a:pt x="220" y="22"/>
                    <a:pt x="220" y="22"/>
                  </a:cubicBezTo>
                  <a:cubicBezTo>
                    <a:pt x="220" y="22"/>
                    <a:pt x="220" y="22"/>
                    <a:pt x="220" y="22"/>
                  </a:cubicBezTo>
                  <a:cubicBezTo>
                    <a:pt x="219" y="21"/>
                    <a:pt x="219" y="21"/>
                    <a:pt x="219" y="21"/>
                  </a:cubicBezTo>
                  <a:cubicBezTo>
                    <a:pt x="218" y="21"/>
                    <a:pt x="218" y="21"/>
                    <a:pt x="218" y="21"/>
                  </a:cubicBezTo>
                  <a:cubicBezTo>
                    <a:pt x="219" y="21"/>
                    <a:pt x="219" y="21"/>
                    <a:pt x="219" y="21"/>
                  </a:cubicBezTo>
                  <a:cubicBezTo>
                    <a:pt x="219" y="21"/>
                    <a:pt x="219" y="21"/>
                    <a:pt x="219" y="21"/>
                  </a:cubicBezTo>
                  <a:cubicBezTo>
                    <a:pt x="218" y="20"/>
                    <a:pt x="218" y="20"/>
                    <a:pt x="218" y="20"/>
                  </a:cubicBezTo>
                  <a:cubicBezTo>
                    <a:pt x="217" y="20"/>
                    <a:pt x="217" y="20"/>
                    <a:pt x="217" y="20"/>
                  </a:cubicBezTo>
                  <a:cubicBezTo>
                    <a:pt x="217" y="19"/>
                    <a:pt x="217" y="19"/>
                    <a:pt x="217" y="19"/>
                  </a:cubicBezTo>
                  <a:cubicBezTo>
                    <a:pt x="217" y="19"/>
                    <a:pt x="217" y="19"/>
                    <a:pt x="217" y="19"/>
                  </a:cubicBezTo>
                  <a:cubicBezTo>
                    <a:pt x="217" y="19"/>
                    <a:pt x="217" y="19"/>
                    <a:pt x="217" y="19"/>
                  </a:cubicBezTo>
                  <a:cubicBezTo>
                    <a:pt x="216" y="19"/>
                    <a:pt x="216" y="19"/>
                    <a:pt x="216" y="19"/>
                  </a:cubicBezTo>
                  <a:cubicBezTo>
                    <a:pt x="214" y="21"/>
                    <a:pt x="214" y="21"/>
                    <a:pt x="214" y="21"/>
                  </a:cubicBezTo>
                  <a:cubicBezTo>
                    <a:pt x="213" y="22"/>
                    <a:pt x="213" y="22"/>
                    <a:pt x="213" y="22"/>
                  </a:cubicBezTo>
                  <a:cubicBezTo>
                    <a:pt x="214" y="21"/>
                    <a:pt x="214" y="21"/>
                    <a:pt x="214" y="21"/>
                  </a:cubicBezTo>
                  <a:cubicBezTo>
                    <a:pt x="215" y="19"/>
                    <a:pt x="215" y="19"/>
                    <a:pt x="215" y="19"/>
                  </a:cubicBezTo>
                  <a:cubicBezTo>
                    <a:pt x="216" y="18"/>
                    <a:pt x="216" y="18"/>
                    <a:pt x="216" y="18"/>
                  </a:cubicBezTo>
                  <a:cubicBezTo>
                    <a:pt x="216" y="17"/>
                    <a:pt x="216" y="17"/>
                    <a:pt x="216" y="17"/>
                  </a:cubicBezTo>
                  <a:cubicBezTo>
                    <a:pt x="216" y="17"/>
                    <a:pt x="216" y="17"/>
                    <a:pt x="216" y="17"/>
                  </a:cubicBezTo>
                  <a:cubicBezTo>
                    <a:pt x="215" y="16"/>
                    <a:pt x="215" y="16"/>
                    <a:pt x="215" y="16"/>
                  </a:cubicBezTo>
                  <a:cubicBezTo>
                    <a:pt x="214" y="16"/>
                    <a:pt x="214" y="16"/>
                    <a:pt x="214" y="16"/>
                  </a:cubicBezTo>
                  <a:cubicBezTo>
                    <a:pt x="213" y="17"/>
                    <a:pt x="213" y="17"/>
                    <a:pt x="213" y="17"/>
                  </a:cubicBezTo>
                  <a:cubicBezTo>
                    <a:pt x="212" y="17"/>
                    <a:pt x="212" y="17"/>
                    <a:pt x="212" y="17"/>
                  </a:cubicBezTo>
                  <a:cubicBezTo>
                    <a:pt x="211" y="17"/>
                    <a:pt x="211" y="17"/>
                    <a:pt x="211" y="17"/>
                  </a:cubicBezTo>
                  <a:cubicBezTo>
                    <a:pt x="210" y="17"/>
                    <a:pt x="210" y="17"/>
                    <a:pt x="210" y="17"/>
                  </a:cubicBezTo>
                  <a:cubicBezTo>
                    <a:pt x="209" y="18"/>
                    <a:pt x="209" y="18"/>
                    <a:pt x="209" y="18"/>
                  </a:cubicBezTo>
                  <a:cubicBezTo>
                    <a:pt x="208" y="19"/>
                    <a:pt x="208" y="19"/>
                    <a:pt x="208" y="19"/>
                  </a:cubicBezTo>
                  <a:cubicBezTo>
                    <a:pt x="209" y="18"/>
                    <a:pt x="209" y="18"/>
                    <a:pt x="209" y="18"/>
                  </a:cubicBezTo>
                  <a:cubicBezTo>
                    <a:pt x="209" y="17"/>
                    <a:pt x="209" y="17"/>
                    <a:pt x="209" y="17"/>
                  </a:cubicBezTo>
                  <a:cubicBezTo>
                    <a:pt x="209" y="16"/>
                    <a:pt x="209" y="16"/>
                    <a:pt x="209" y="16"/>
                  </a:cubicBezTo>
                  <a:cubicBezTo>
                    <a:pt x="209" y="15"/>
                    <a:pt x="209" y="15"/>
                    <a:pt x="209" y="15"/>
                  </a:cubicBezTo>
                  <a:cubicBezTo>
                    <a:pt x="207" y="15"/>
                    <a:pt x="207" y="15"/>
                    <a:pt x="207" y="15"/>
                  </a:cubicBezTo>
                  <a:cubicBezTo>
                    <a:pt x="207" y="14"/>
                    <a:pt x="207" y="14"/>
                    <a:pt x="207" y="14"/>
                  </a:cubicBezTo>
                  <a:cubicBezTo>
                    <a:pt x="208" y="14"/>
                    <a:pt x="208" y="14"/>
                    <a:pt x="208" y="14"/>
                  </a:cubicBezTo>
                  <a:cubicBezTo>
                    <a:pt x="209" y="14"/>
                    <a:pt x="209" y="14"/>
                    <a:pt x="209" y="14"/>
                  </a:cubicBezTo>
                  <a:cubicBezTo>
                    <a:pt x="209" y="14"/>
                    <a:pt x="209" y="14"/>
                    <a:pt x="209" y="14"/>
                  </a:cubicBezTo>
                  <a:cubicBezTo>
                    <a:pt x="207" y="13"/>
                    <a:pt x="207" y="13"/>
                    <a:pt x="207" y="13"/>
                  </a:cubicBezTo>
                  <a:cubicBezTo>
                    <a:pt x="207" y="12"/>
                    <a:pt x="207" y="12"/>
                    <a:pt x="207" y="12"/>
                  </a:cubicBezTo>
                  <a:cubicBezTo>
                    <a:pt x="207" y="11"/>
                    <a:pt x="207" y="11"/>
                    <a:pt x="207" y="11"/>
                  </a:cubicBezTo>
                  <a:cubicBezTo>
                    <a:pt x="208" y="11"/>
                    <a:pt x="208" y="11"/>
                    <a:pt x="208" y="11"/>
                  </a:cubicBezTo>
                  <a:cubicBezTo>
                    <a:pt x="209" y="10"/>
                    <a:pt x="209" y="10"/>
                    <a:pt x="209" y="10"/>
                  </a:cubicBezTo>
                  <a:cubicBezTo>
                    <a:pt x="208" y="10"/>
                    <a:pt x="208" y="10"/>
                    <a:pt x="208" y="10"/>
                  </a:cubicBezTo>
                  <a:cubicBezTo>
                    <a:pt x="208" y="9"/>
                    <a:pt x="208" y="9"/>
                    <a:pt x="208" y="9"/>
                  </a:cubicBezTo>
                  <a:cubicBezTo>
                    <a:pt x="207" y="9"/>
                    <a:pt x="207" y="9"/>
                    <a:pt x="207" y="9"/>
                  </a:cubicBezTo>
                  <a:cubicBezTo>
                    <a:pt x="207" y="9"/>
                    <a:pt x="207" y="9"/>
                    <a:pt x="207" y="9"/>
                  </a:cubicBezTo>
                  <a:cubicBezTo>
                    <a:pt x="207" y="9"/>
                    <a:pt x="207" y="9"/>
                    <a:pt x="207" y="9"/>
                  </a:cubicBezTo>
                  <a:cubicBezTo>
                    <a:pt x="206" y="8"/>
                    <a:pt x="206" y="8"/>
                    <a:pt x="206" y="8"/>
                  </a:cubicBezTo>
                  <a:cubicBezTo>
                    <a:pt x="205" y="8"/>
                    <a:pt x="205" y="8"/>
                    <a:pt x="205" y="8"/>
                  </a:cubicBezTo>
                  <a:cubicBezTo>
                    <a:pt x="204" y="8"/>
                    <a:pt x="204" y="8"/>
                    <a:pt x="204" y="8"/>
                  </a:cubicBezTo>
                  <a:cubicBezTo>
                    <a:pt x="204" y="8"/>
                    <a:pt x="204" y="8"/>
                    <a:pt x="204" y="8"/>
                  </a:cubicBezTo>
                  <a:cubicBezTo>
                    <a:pt x="203" y="8"/>
                    <a:pt x="203" y="8"/>
                    <a:pt x="203" y="8"/>
                  </a:cubicBezTo>
                  <a:cubicBezTo>
                    <a:pt x="202" y="8"/>
                    <a:pt x="202" y="8"/>
                    <a:pt x="202" y="8"/>
                  </a:cubicBezTo>
                  <a:cubicBezTo>
                    <a:pt x="202" y="9"/>
                    <a:pt x="202" y="9"/>
                    <a:pt x="202" y="9"/>
                  </a:cubicBezTo>
                  <a:cubicBezTo>
                    <a:pt x="202" y="9"/>
                    <a:pt x="202" y="9"/>
                    <a:pt x="202" y="9"/>
                  </a:cubicBezTo>
                  <a:cubicBezTo>
                    <a:pt x="201" y="8"/>
                    <a:pt x="201" y="8"/>
                    <a:pt x="201" y="8"/>
                  </a:cubicBezTo>
                  <a:cubicBezTo>
                    <a:pt x="201" y="8"/>
                    <a:pt x="201" y="8"/>
                    <a:pt x="201" y="8"/>
                  </a:cubicBezTo>
                  <a:cubicBezTo>
                    <a:pt x="202" y="8"/>
                    <a:pt x="202" y="8"/>
                    <a:pt x="202" y="8"/>
                  </a:cubicBezTo>
                  <a:cubicBezTo>
                    <a:pt x="202" y="7"/>
                    <a:pt x="202" y="7"/>
                    <a:pt x="202" y="7"/>
                  </a:cubicBezTo>
                  <a:cubicBezTo>
                    <a:pt x="202" y="6"/>
                    <a:pt x="202" y="6"/>
                    <a:pt x="202" y="6"/>
                  </a:cubicBezTo>
                  <a:cubicBezTo>
                    <a:pt x="202" y="6"/>
                    <a:pt x="202" y="6"/>
                    <a:pt x="202" y="6"/>
                  </a:cubicBezTo>
                  <a:cubicBezTo>
                    <a:pt x="202" y="5"/>
                    <a:pt x="202" y="5"/>
                    <a:pt x="202" y="5"/>
                  </a:cubicBezTo>
                  <a:cubicBezTo>
                    <a:pt x="203" y="5"/>
                    <a:pt x="203" y="5"/>
                    <a:pt x="203" y="5"/>
                  </a:cubicBezTo>
                  <a:cubicBezTo>
                    <a:pt x="202" y="4"/>
                    <a:pt x="202" y="4"/>
                    <a:pt x="202" y="4"/>
                  </a:cubicBezTo>
                  <a:cubicBezTo>
                    <a:pt x="202" y="4"/>
                    <a:pt x="202" y="4"/>
                    <a:pt x="202" y="4"/>
                  </a:cubicBezTo>
                  <a:cubicBezTo>
                    <a:pt x="201" y="5"/>
                    <a:pt x="201" y="5"/>
                    <a:pt x="201" y="5"/>
                  </a:cubicBezTo>
                  <a:cubicBezTo>
                    <a:pt x="201" y="6"/>
                    <a:pt x="201" y="6"/>
                    <a:pt x="201" y="6"/>
                  </a:cubicBezTo>
                  <a:cubicBezTo>
                    <a:pt x="201" y="6"/>
                    <a:pt x="201" y="6"/>
                    <a:pt x="201" y="6"/>
                  </a:cubicBezTo>
                  <a:cubicBezTo>
                    <a:pt x="200" y="5"/>
                    <a:pt x="200" y="5"/>
                    <a:pt x="200" y="5"/>
                  </a:cubicBezTo>
                  <a:cubicBezTo>
                    <a:pt x="199" y="6"/>
                    <a:pt x="199" y="6"/>
                    <a:pt x="199" y="6"/>
                  </a:cubicBezTo>
                  <a:cubicBezTo>
                    <a:pt x="199" y="6"/>
                    <a:pt x="199" y="6"/>
                    <a:pt x="199" y="6"/>
                  </a:cubicBezTo>
                  <a:cubicBezTo>
                    <a:pt x="199" y="7"/>
                    <a:pt x="199" y="7"/>
                    <a:pt x="199" y="7"/>
                  </a:cubicBezTo>
                  <a:cubicBezTo>
                    <a:pt x="199" y="7"/>
                    <a:pt x="199" y="7"/>
                    <a:pt x="199" y="7"/>
                  </a:cubicBezTo>
                  <a:cubicBezTo>
                    <a:pt x="198" y="8"/>
                    <a:pt x="198" y="8"/>
                    <a:pt x="198" y="8"/>
                  </a:cubicBezTo>
                  <a:cubicBezTo>
                    <a:pt x="198" y="7"/>
                    <a:pt x="198" y="7"/>
                    <a:pt x="198" y="7"/>
                  </a:cubicBezTo>
                  <a:cubicBezTo>
                    <a:pt x="198" y="8"/>
                    <a:pt x="198" y="8"/>
                    <a:pt x="198" y="8"/>
                  </a:cubicBezTo>
                  <a:cubicBezTo>
                    <a:pt x="197" y="9"/>
                    <a:pt x="197" y="9"/>
                    <a:pt x="197" y="9"/>
                  </a:cubicBezTo>
                  <a:cubicBezTo>
                    <a:pt x="197" y="8"/>
                    <a:pt x="197" y="8"/>
                    <a:pt x="197" y="8"/>
                  </a:cubicBezTo>
                  <a:cubicBezTo>
                    <a:pt x="197" y="7"/>
                    <a:pt x="197" y="7"/>
                    <a:pt x="197" y="7"/>
                  </a:cubicBezTo>
                  <a:cubicBezTo>
                    <a:pt x="198" y="7"/>
                    <a:pt x="198" y="7"/>
                    <a:pt x="198" y="7"/>
                  </a:cubicBezTo>
                  <a:cubicBezTo>
                    <a:pt x="197" y="7"/>
                    <a:pt x="197" y="7"/>
                    <a:pt x="197" y="7"/>
                  </a:cubicBezTo>
                  <a:cubicBezTo>
                    <a:pt x="197" y="7"/>
                    <a:pt x="197" y="7"/>
                    <a:pt x="197" y="7"/>
                  </a:cubicBezTo>
                  <a:cubicBezTo>
                    <a:pt x="196" y="8"/>
                    <a:pt x="196" y="8"/>
                    <a:pt x="196" y="8"/>
                  </a:cubicBezTo>
                  <a:cubicBezTo>
                    <a:pt x="196" y="8"/>
                    <a:pt x="196" y="8"/>
                    <a:pt x="196" y="8"/>
                  </a:cubicBezTo>
                  <a:cubicBezTo>
                    <a:pt x="196" y="7"/>
                    <a:pt x="196" y="7"/>
                    <a:pt x="196" y="7"/>
                  </a:cubicBezTo>
                  <a:cubicBezTo>
                    <a:pt x="196" y="6"/>
                    <a:pt x="196" y="6"/>
                    <a:pt x="196" y="6"/>
                  </a:cubicBezTo>
                  <a:cubicBezTo>
                    <a:pt x="195" y="6"/>
                    <a:pt x="195" y="6"/>
                    <a:pt x="195" y="6"/>
                  </a:cubicBezTo>
                  <a:cubicBezTo>
                    <a:pt x="195" y="5"/>
                    <a:pt x="195" y="5"/>
                    <a:pt x="195" y="5"/>
                  </a:cubicBezTo>
                  <a:cubicBezTo>
                    <a:pt x="196" y="5"/>
                    <a:pt x="196" y="5"/>
                    <a:pt x="196" y="5"/>
                  </a:cubicBezTo>
                  <a:cubicBezTo>
                    <a:pt x="197" y="5"/>
                    <a:pt x="197" y="5"/>
                    <a:pt x="197" y="5"/>
                  </a:cubicBezTo>
                  <a:cubicBezTo>
                    <a:pt x="198" y="5"/>
                    <a:pt x="198" y="5"/>
                    <a:pt x="198" y="5"/>
                  </a:cubicBezTo>
                  <a:cubicBezTo>
                    <a:pt x="199" y="5"/>
                    <a:pt x="199" y="5"/>
                    <a:pt x="199" y="5"/>
                  </a:cubicBezTo>
                  <a:cubicBezTo>
                    <a:pt x="200" y="5"/>
                    <a:pt x="200" y="5"/>
                    <a:pt x="200" y="5"/>
                  </a:cubicBezTo>
                  <a:cubicBezTo>
                    <a:pt x="201" y="4"/>
                    <a:pt x="201" y="4"/>
                    <a:pt x="201" y="4"/>
                  </a:cubicBezTo>
                  <a:cubicBezTo>
                    <a:pt x="201" y="3"/>
                    <a:pt x="201" y="3"/>
                    <a:pt x="201" y="3"/>
                  </a:cubicBezTo>
                  <a:cubicBezTo>
                    <a:pt x="201" y="3"/>
                    <a:pt x="201" y="3"/>
                    <a:pt x="201" y="3"/>
                  </a:cubicBezTo>
                  <a:cubicBezTo>
                    <a:pt x="201" y="3"/>
                    <a:pt x="201" y="3"/>
                    <a:pt x="201" y="3"/>
                  </a:cubicBezTo>
                  <a:cubicBezTo>
                    <a:pt x="200" y="2"/>
                    <a:pt x="200" y="2"/>
                    <a:pt x="200" y="2"/>
                  </a:cubicBezTo>
                  <a:cubicBezTo>
                    <a:pt x="200" y="2"/>
                    <a:pt x="200" y="2"/>
                    <a:pt x="200" y="2"/>
                  </a:cubicBezTo>
                  <a:cubicBezTo>
                    <a:pt x="199" y="2"/>
                    <a:pt x="199" y="2"/>
                    <a:pt x="199" y="2"/>
                  </a:cubicBezTo>
                  <a:cubicBezTo>
                    <a:pt x="199" y="1"/>
                    <a:pt x="199" y="1"/>
                    <a:pt x="199" y="1"/>
                  </a:cubicBezTo>
                  <a:cubicBezTo>
                    <a:pt x="199" y="1"/>
                    <a:pt x="199" y="1"/>
                    <a:pt x="199" y="1"/>
                  </a:cubicBezTo>
                  <a:cubicBezTo>
                    <a:pt x="199" y="1"/>
                    <a:pt x="199" y="1"/>
                    <a:pt x="199" y="1"/>
                  </a:cubicBezTo>
                  <a:cubicBezTo>
                    <a:pt x="199" y="1"/>
                    <a:pt x="199" y="1"/>
                    <a:pt x="199" y="1"/>
                  </a:cubicBezTo>
                  <a:cubicBezTo>
                    <a:pt x="200" y="0"/>
                    <a:pt x="200" y="0"/>
                    <a:pt x="200" y="0"/>
                  </a:cubicBezTo>
                  <a:cubicBezTo>
                    <a:pt x="199" y="0"/>
                    <a:pt x="199" y="0"/>
                    <a:pt x="199" y="0"/>
                  </a:cubicBezTo>
                  <a:cubicBezTo>
                    <a:pt x="198" y="1"/>
                    <a:pt x="198" y="1"/>
                    <a:pt x="198" y="1"/>
                  </a:cubicBezTo>
                  <a:cubicBezTo>
                    <a:pt x="197" y="1"/>
                    <a:pt x="197" y="1"/>
                    <a:pt x="197" y="1"/>
                  </a:cubicBezTo>
                  <a:cubicBezTo>
                    <a:pt x="196" y="1"/>
                    <a:pt x="196" y="1"/>
                    <a:pt x="196" y="1"/>
                  </a:cubicBezTo>
                  <a:cubicBezTo>
                    <a:pt x="195" y="2"/>
                    <a:pt x="195" y="2"/>
                    <a:pt x="195" y="2"/>
                  </a:cubicBezTo>
                  <a:cubicBezTo>
                    <a:pt x="193" y="3"/>
                    <a:pt x="193" y="3"/>
                    <a:pt x="193" y="3"/>
                  </a:cubicBezTo>
                  <a:cubicBezTo>
                    <a:pt x="192" y="4"/>
                    <a:pt x="192" y="4"/>
                    <a:pt x="192" y="4"/>
                  </a:cubicBezTo>
                  <a:cubicBezTo>
                    <a:pt x="190" y="4"/>
                    <a:pt x="190" y="4"/>
                    <a:pt x="190" y="4"/>
                  </a:cubicBezTo>
                  <a:cubicBezTo>
                    <a:pt x="189" y="3"/>
                    <a:pt x="189" y="3"/>
                    <a:pt x="189" y="3"/>
                  </a:cubicBezTo>
                  <a:cubicBezTo>
                    <a:pt x="188" y="3"/>
                    <a:pt x="188" y="3"/>
                    <a:pt x="188" y="3"/>
                  </a:cubicBezTo>
                  <a:cubicBezTo>
                    <a:pt x="188" y="3"/>
                    <a:pt x="188" y="3"/>
                    <a:pt x="188" y="3"/>
                  </a:cubicBezTo>
                  <a:cubicBezTo>
                    <a:pt x="188" y="3"/>
                    <a:pt x="188" y="3"/>
                    <a:pt x="188" y="3"/>
                  </a:cubicBezTo>
                  <a:cubicBezTo>
                    <a:pt x="187" y="2"/>
                    <a:pt x="187" y="2"/>
                    <a:pt x="187" y="2"/>
                  </a:cubicBezTo>
                  <a:cubicBezTo>
                    <a:pt x="186" y="3"/>
                    <a:pt x="186" y="3"/>
                    <a:pt x="186" y="3"/>
                  </a:cubicBezTo>
                  <a:cubicBezTo>
                    <a:pt x="186" y="3"/>
                    <a:pt x="186" y="3"/>
                    <a:pt x="186" y="3"/>
                  </a:cubicBezTo>
                  <a:cubicBezTo>
                    <a:pt x="185" y="3"/>
                    <a:pt x="185" y="3"/>
                    <a:pt x="185" y="3"/>
                  </a:cubicBezTo>
                  <a:cubicBezTo>
                    <a:pt x="185" y="3"/>
                    <a:pt x="185" y="3"/>
                    <a:pt x="185" y="3"/>
                  </a:cubicBezTo>
                  <a:cubicBezTo>
                    <a:pt x="185" y="2"/>
                    <a:pt x="185" y="2"/>
                    <a:pt x="185" y="2"/>
                  </a:cubicBezTo>
                  <a:cubicBezTo>
                    <a:pt x="186" y="2"/>
                    <a:pt x="186" y="2"/>
                    <a:pt x="186" y="2"/>
                  </a:cubicBezTo>
                  <a:cubicBezTo>
                    <a:pt x="186" y="2"/>
                    <a:pt x="186" y="2"/>
                    <a:pt x="186" y="2"/>
                  </a:cubicBezTo>
                  <a:cubicBezTo>
                    <a:pt x="185" y="2"/>
                    <a:pt x="185" y="2"/>
                    <a:pt x="185" y="2"/>
                  </a:cubicBezTo>
                  <a:cubicBezTo>
                    <a:pt x="183" y="3"/>
                    <a:pt x="183" y="3"/>
                    <a:pt x="183" y="3"/>
                  </a:cubicBezTo>
                  <a:cubicBezTo>
                    <a:pt x="182" y="3"/>
                    <a:pt x="182" y="3"/>
                    <a:pt x="182" y="3"/>
                  </a:cubicBezTo>
                  <a:cubicBezTo>
                    <a:pt x="181" y="4"/>
                    <a:pt x="181" y="4"/>
                    <a:pt x="181" y="4"/>
                  </a:cubicBezTo>
                  <a:cubicBezTo>
                    <a:pt x="181" y="5"/>
                    <a:pt x="181" y="5"/>
                    <a:pt x="181" y="5"/>
                  </a:cubicBezTo>
                  <a:cubicBezTo>
                    <a:pt x="182" y="5"/>
                    <a:pt x="182" y="5"/>
                    <a:pt x="182" y="5"/>
                  </a:cubicBezTo>
                  <a:cubicBezTo>
                    <a:pt x="182" y="6"/>
                    <a:pt x="182" y="6"/>
                    <a:pt x="182" y="6"/>
                  </a:cubicBezTo>
                  <a:cubicBezTo>
                    <a:pt x="181" y="6"/>
                    <a:pt x="181" y="6"/>
                    <a:pt x="181" y="6"/>
                  </a:cubicBezTo>
                  <a:cubicBezTo>
                    <a:pt x="180" y="6"/>
                    <a:pt x="180" y="6"/>
                    <a:pt x="180" y="6"/>
                  </a:cubicBezTo>
                  <a:cubicBezTo>
                    <a:pt x="179" y="8"/>
                    <a:pt x="179" y="8"/>
                    <a:pt x="179" y="8"/>
                  </a:cubicBezTo>
                  <a:cubicBezTo>
                    <a:pt x="178" y="10"/>
                    <a:pt x="178" y="10"/>
                    <a:pt x="178" y="10"/>
                  </a:cubicBezTo>
                  <a:cubicBezTo>
                    <a:pt x="178" y="10"/>
                    <a:pt x="178" y="10"/>
                    <a:pt x="178" y="10"/>
                  </a:cubicBezTo>
                  <a:cubicBezTo>
                    <a:pt x="178" y="9"/>
                    <a:pt x="178" y="9"/>
                    <a:pt x="178" y="9"/>
                  </a:cubicBezTo>
                  <a:cubicBezTo>
                    <a:pt x="178" y="8"/>
                    <a:pt x="178" y="8"/>
                    <a:pt x="178" y="8"/>
                  </a:cubicBezTo>
                  <a:cubicBezTo>
                    <a:pt x="179" y="6"/>
                    <a:pt x="179" y="6"/>
                    <a:pt x="179" y="6"/>
                  </a:cubicBezTo>
                  <a:cubicBezTo>
                    <a:pt x="179" y="6"/>
                    <a:pt x="179" y="6"/>
                    <a:pt x="179" y="6"/>
                  </a:cubicBezTo>
                  <a:cubicBezTo>
                    <a:pt x="179" y="6"/>
                    <a:pt x="179" y="6"/>
                    <a:pt x="179" y="6"/>
                  </a:cubicBezTo>
                  <a:cubicBezTo>
                    <a:pt x="177" y="7"/>
                    <a:pt x="177" y="7"/>
                    <a:pt x="177" y="7"/>
                  </a:cubicBezTo>
                  <a:cubicBezTo>
                    <a:pt x="176" y="7"/>
                    <a:pt x="176" y="7"/>
                    <a:pt x="176" y="7"/>
                  </a:cubicBezTo>
                  <a:cubicBezTo>
                    <a:pt x="175" y="6"/>
                    <a:pt x="175" y="6"/>
                    <a:pt x="175" y="6"/>
                  </a:cubicBezTo>
                  <a:cubicBezTo>
                    <a:pt x="174" y="5"/>
                    <a:pt x="174" y="5"/>
                    <a:pt x="174" y="5"/>
                  </a:cubicBezTo>
                  <a:cubicBezTo>
                    <a:pt x="173" y="5"/>
                    <a:pt x="173" y="5"/>
                    <a:pt x="173" y="5"/>
                  </a:cubicBezTo>
                  <a:cubicBezTo>
                    <a:pt x="173" y="5"/>
                    <a:pt x="173" y="5"/>
                    <a:pt x="173" y="5"/>
                  </a:cubicBezTo>
                  <a:cubicBezTo>
                    <a:pt x="173" y="6"/>
                    <a:pt x="173" y="6"/>
                    <a:pt x="173" y="6"/>
                  </a:cubicBezTo>
                  <a:cubicBezTo>
                    <a:pt x="174" y="6"/>
                    <a:pt x="174" y="6"/>
                    <a:pt x="174" y="6"/>
                  </a:cubicBezTo>
                  <a:cubicBezTo>
                    <a:pt x="175" y="7"/>
                    <a:pt x="175" y="7"/>
                    <a:pt x="175" y="7"/>
                  </a:cubicBezTo>
                  <a:cubicBezTo>
                    <a:pt x="174" y="7"/>
                    <a:pt x="174" y="7"/>
                    <a:pt x="174" y="7"/>
                  </a:cubicBezTo>
                  <a:cubicBezTo>
                    <a:pt x="173" y="7"/>
                    <a:pt x="173" y="7"/>
                    <a:pt x="173" y="7"/>
                  </a:cubicBezTo>
                  <a:cubicBezTo>
                    <a:pt x="172" y="6"/>
                    <a:pt x="172" y="6"/>
                    <a:pt x="172" y="6"/>
                  </a:cubicBezTo>
                  <a:cubicBezTo>
                    <a:pt x="170" y="7"/>
                    <a:pt x="170" y="7"/>
                    <a:pt x="170" y="7"/>
                  </a:cubicBezTo>
                  <a:cubicBezTo>
                    <a:pt x="167" y="9"/>
                    <a:pt x="167" y="9"/>
                    <a:pt x="167" y="9"/>
                  </a:cubicBezTo>
                  <a:cubicBezTo>
                    <a:pt x="165" y="10"/>
                    <a:pt x="165" y="10"/>
                    <a:pt x="165" y="10"/>
                  </a:cubicBezTo>
                  <a:cubicBezTo>
                    <a:pt x="163" y="11"/>
                    <a:pt x="163" y="11"/>
                    <a:pt x="163" y="11"/>
                  </a:cubicBezTo>
                  <a:cubicBezTo>
                    <a:pt x="161" y="13"/>
                    <a:pt x="161" y="13"/>
                    <a:pt x="161" y="13"/>
                  </a:cubicBezTo>
                  <a:cubicBezTo>
                    <a:pt x="159" y="14"/>
                    <a:pt x="159" y="14"/>
                    <a:pt x="159" y="14"/>
                  </a:cubicBezTo>
                  <a:cubicBezTo>
                    <a:pt x="158" y="15"/>
                    <a:pt x="158" y="15"/>
                    <a:pt x="158" y="15"/>
                  </a:cubicBezTo>
                  <a:cubicBezTo>
                    <a:pt x="157" y="15"/>
                    <a:pt x="157" y="15"/>
                    <a:pt x="157" y="15"/>
                  </a:cubicBezTo>
                  <a:cubicBezTo>
                    <a:pt x="156" y="16"/>
                    <a:pt x="156" y="16"/>
                    <a:pt x="156" y="16"/>
                  </a:cubicBezTo>
                  <a:cubicBezTo>
                    <a:pt x="155" y="16"/>
                    <a:pt x="155" y="16"/>
                    <a:pt x="155" y="16"/>
                  </a:cubicBezTo>
                  <a:cubicBezTo>
                    <a:pt x="153" y="17"/>
                    <a:pt x="153" y="17"/>
                    <a:pt x="153" y="17"/>
                  </a:cubicBezTo>
                  <a:cubicBezTo>
                    <a:pt x="152" y="17"/>
                    <a:pt x="152" y="17"/>
                    <a:pt x="152" y="17"/>
                  </a:cubicBezTo>
                  <a:cubicBezTo>
                    <a:pt x="151" y="16"/>
                    <a:pt x="151" y="16"/>
                    <a:pt x="151" y="16"/>
                  </a:cubicBezTo>
                  <a:cubicBezTo>
                    <a:pt x="150" y="16"/>
                    <a:pt x="150" y="16"/>
                    <a:pt x="150" y="16"/>
                  </a:cubicBezTo>
                  <a:cubicBezTo>
                    <a:pt x="149" y="15"/>
                    <a:pt x="149" y="15"/>
                    <a:pt x="149" y="15"/>
                  </a:cubicBezTo>
                  <a:cubicBezTo>
                    <a:pt x="148" y="15"/>
                    <a:pt x="148" y="15"/>
                    <a:pt x="148" y="15"/>
                  </a:cubicBezTo>
                  <a:cubicBezTo>
                    <a:pt x="146" y="14"/>
                    <a:pt x="146" y="14"/>
                    <a:pt x="146" y="14"/>
                  </a:cubicBezTo>
                  <a:cubicBezTo>
                    <a:pt x="146" y="15"/>
                    <a:pt x="146" y="15"/>
                    <a:pt x="146" y="15"/>
                  </a:cubicBezTo>
                  <a:cubicBezTo>
                    <a:pt x="145" y="15"/>
                    <a:pt x="145" y="15"/>
                    <a:pt x="145" y="15"/>
                  </a:cubicBezTo>
                  <a:cubicBezTo>
                    <a:pt x="143" y="17"/>
                    <a:pt x="143" y="17"/>
                    <a:pt x="143" y="17"/>
                  </a:cubicBezTo>
                  <a:cubicBezTo>
                    <a:pt x="143" y="18"/>
                    <a:pt x="143" y="18"/>
                    <a:pt x="143" y="18"/>
                  </a:cubicBezTo>
                  <a:cubicBezTo>
                    <a:pt x="142" y="19"/>
                    <a:pt x="142" y="19"/>
                    <a:pt x="142" y="19"/>
                  </a:cubicBezTo>
                  <a:cubicBezTo>
                    <a:pt x="141" y="20"/>
                    <a:pt x="141" y="20"/>
                    <a:pt x="141" y="20"/>
                  </a:cubicBezTo>
                  <a:cubicBezTo>
                    <a:pt x="141" y="20"/>
                    <a:pt x="141" y="20"/>
                    <a:pt x="141" y="20"/>
                  </a:cubicBezTo>
                  <a:cubicBezTo>
                    <a:pt x="140" y="19"/>
                    <a:pt x="140" y="19"/>
                    <a:pt x="140" y="19"/>
                  </a:cubicBezTo>
                  <a:cubicBezTo>
                    <a:pt x="140" y="20"/>
                    <a:pt x="140" y="20"/>
                    <a:pt x="140" y="20"/>
                  </a:cubicBezTo>
                  <a:cubicBezTo>
                    <a:pt x="140" y="21"/>
                    <a:pt x="140" y="21"/>
                    <a:pt x="140" y="21"/>
                  </a:cubicBezTo>
                  <a:cubicBezTo>
                    <a:pt x="142" y="25"/>
                    <a:pt x="142" y="25"/>
                    <a:pt x="142" y="25"/>
                  </a:cubicBezTo>
                  <a:cubicBezTo>
                    <a:pt x="143" y="27"/>
                    <a:pt x="143" y="27"/>
                    <a:pt x="143" y="27"/>
                  </a:cubicBezTo>
                  <a:cubicBezTo>
                    <a:pt x="143" y="30"/>
                    <a:pt x="143" y="30"/>
                    <a:pt x="143" y="30"/>
                  </a:cubicBezTo>
                  <a:cubicBezTo>
                    <a:pt x="143" y="32"/>
                    <a:pt x="143" y="32"/>
                    <a:pt x="143" y="32"/>
                  </a:cubicBezTo>
                  <a:cubicBezTo>
                    <a:pt x="142" y="34"/>
                    <a:pt x="142" y="34"/>
                    <a:pt x="142" y="34"/>
                  </a:cubicBezTo>
                  <a:cubicBezTo>
                    <a:pt x="141" y="35"/>
                    <a:pt x="141" y="35"/>
                    <a:pt x="141" y="35"/>
                  </a:cubicBezTo>
                  <a:cubicBezTo>
                    <a:pt x="141" y="35"/>
                    <a:pt x="141" y="35"/>
                    <a:pt x="141" y="35"/>
                  </a:cubicBezTo>
                  <a:cubicBezTo>
                    <a:pt x="143" y="37"/>
                    <a:pt x="143" y="37"/>
                    <a:pt x="143" y="37"/>
                  </a:cubicBezTo>
                  <a:cubicBezTo>
                    <a:pt x="144" y="37"/>
                    <a:pt x="144" y="37"/>
                    <a:pt x="144" y="37"/>
                  </a:cubicBezTo>
                  <a:cubicBezTo>
                    <a:pt x="144" y="37"/>
                    <a:pt x="144" y="37"/>
                    <a:pt x="144" y="37"/>
                  </a:cubicBezTo>
                  <a:cubicBezTo>
                    <a:pt x="144" y="37"/>
                    <a:pt x="144" y="37"/>
                    <a:pt x="144" y="37"/>
                  </a:cubicBezTo>
                  <a:cubicBezTo>
                    <a:pt x="145" y="37"/>
                    <a:pt x="145" y="37"/>
                    <a:pt x="145" y="37"/>
                  </a:cubicBezTo>
                  <a:cubicBezTo>
                    <a:pt x="145" y="37"/>
                    <a:pt x="145" y="37"/>
                    <a:pt x="145" y="37"/>
                  </a:cubicBezTo>
                  <a:cubicBezTo>
                    <a:pt x="145" y="37"/>
                    <a:pt x="145" y="37"/>
                    <a:pt x="145" y="37"/>
                  </a:cubicBezTo>
                  <a:cubicBezTo>
                    <a:pt x="145" y="38"/>
                    <a:pt x="145" y="38"/>
                    <a:pt x="145" y="38"/>
                  </a:cubicBezTo>
                  <a:cubicBezTo>
                    <a:pt x="147" y="39"/>
                    <a:pt x="147" y="39"/>
                    <a:pt x="147" y="39"/>
                  </a:cubicBezTo>
                  <a:cubicBezTo>
                    <a:pt x="146" y="39"/>
                    <a:pt x="146" y="39"/>
                    <a:pt x="146" y="39"/>
                  </a:cubicBezTo>
                  <a:cubicBezTo>
                    <a:pt x="145" y="39"/>
                    <a:pt x="145" y="39"/>
                    <a:pt x="145" y="39"/>
                  </a:cubicBezTo>
                  <a:cubicBezTo>
                    <a:pt x="145" y="40"/>
                    <a:pt x="145" y="40"/>
                    <a:pt x="145" y="40"/>
                  </a:cubicBezTo>
                  <a:cubicBezTo>
                    <a:pt x="145" y="42"/>
                    <a:pt x="145" y="42"/>
                    <a:pt x="145" y="42"/>
                  </a:cubicBezTo>
                  <a:cubicBezTo>
                    <a:pt x="145" y="43"/>
                    <a:pt x="145" y="43"/>
                    <a:pt x="145" y="43"/>
                  </a:cubicBezTo>
                  <a:cubicBezTo>
                    <a:pt x="146" y="43"/>
                    <a:pt x="146" y="43"/>
                    <a:pt x="146" y="43"/>
                  </a:cubicBezTo>
                  <a:cubicBezTo>
                    <a:pt x="146" y="43"/>
                    <a:pt x="146" y="43"/>
                    <a:pt x="146" y="43"/>
                  </a:cubicBezTo>
                  <a:cubicBezTo>
                    <a:pt x="147" y="42"/>
                    <a:pt x="147" y="42"/>
                    <a:pt x="147" y="42"/>
                  </a:cubicBezTo>
                  <a:cubicBezTo>
                    <a:pt x="148" y="43"/>
                    <a:pt x="148" y="43"/>
                    <a:pt x="148" y="43"/>
                  </a:cubicBezTo>
                  <a:cubicBezTo>
                    <a:pt x="148" y="43"/>
                    <a:pt x="148" y="43"/>
                    <a:pt x="148" y="43"/>
                  </a:cubicBezTo>
                  <a:cubicBezTo>
                    <a:pt x="149" y="43"/>
                    <a:pt x="149" y="43"/>
                    <a:pt x="149" y="43"/>
                  </a:cubicBezTo>
                  <a:cubicBezTo>
                    <a:pt x="151" y="43"/>
                    <a:pt x="151" y="43"/>
                    <a:pt x="151" y="43"/>
                  </a:cubicBezTo>
                  <a:cubicBezTo>
                    <a:pt x="152" y="44"/>
                    <a:pt x="152" y="44"/>
                    <a:pt x="152" y="44"/>
                  </a:cubicBezTo>
                  <a:cubicBezTo>
                    <a:pt x="151" y="44"/>
                    <a:pt x="151" y="44"/>
                    <a:pt x="151" y="44"/>
                  </a:cubicBezTo>
                  <a:cubicBezTo>
                    <a:pt x="151" y="45"/>
                    <a:pt x="151" y="45"/>
                    <a:pt x="151" y="45"/>
                  </a:cubicBezTo>
                  <a:cubicBezTo>
                    <a:pt x="151" y="46"/>
                    <a:pt x="151" y="46"/>
                    <a:pt x="151" y="46"/>
                  </a:cubicBezTo>
                  <a:cubicBezTo>
                    <a:pt x="149" y="46"/>
                    <a:pt x="149" y="46"/>
                    <a:pt x="149" y="46"/>
                  </a:cubicBezTo>
                  <a:cubicBezTo>
                    <a:pt x="149" y="46"/>
                    <a:pt x="149" y="46"/>
                    <a:pt x="149" y="46"/>
                  </a:cubicBezTo>
                  <a:cubicBezTo>
                    <a:pt x="149" y="45"/>
                    <a:pt x="149" y="45"/>
                    <a:pt x="149" y="45"/>
                  </a:cubicBezTo>
                  <a:cubicBezTo>
                    <a:pt x="148" y="46"/>
                    <a:pt x="148" y="46"/>
                    <a:pt x="148" y="46"/>
                  </a:cubicBezTo>
                  <a:cubicBezTo>
                    <a:pt x="147" y="45"/>
                    <a:pt x="147" y="45"/>
                    <a:pt x="147" y="45"/>
                  </a:cubicBezTo>
                  <a:cubicBezTo>
                    <a:pt x="146" y="45"/>
                    <a:pt x="146" y="45"/>
                    <a:pt x="146" y="45"/>
                  </a:cubicBezTo>
                  <a:cubicBezTo>
                    <a:pt x="146" y="44"/>
                    <a:pt x="146" y="44"/>
                    <a:pt x="146" y="44"/>
                  </a:cubicBezTo>
                  <a:cubicBezTo>
                    <a:pt x="145" y="44"/>
                    <a:pt x="145" y="44"/>
                    <a:pt x="145" y="44"/>
                  </a:cubicBezTo>
                  <a:cubicBezTo>
                    <a:pt x="145" y="44"/>
                    <a:pt x="145" y="44"/>
                    <a:pt x="145" y="44"/>
                  </a:cubicBezTo>
                  <a:cubicBezTo>
                    <a:pt x="144" y="43"/>
                    <a:pt x="144" y="43"/>
                    <a:pt x="144" y="43"/>
                  </a:cubicBezTo>
                  <a:cubicBezTo>
                    <a:pt x="144" y="42"/>
                    <a:pt x="144" y="42"/>
                    <a:pt x="144" y="42"/>
                  </a:cubicBezTo>
                  <a:cubicBezTo>
                    <a:pt x="145" y="39"/>
                    <a:pt x="145" y="39"/>
                    <a:pt x="145" y="39"/>
                  </a:cubicBezTo>
                  <a:cubicBezTo>
                    <a:pt x="145" y="39"/>
                    <a:pt x="145" y="39"/>
                    <a:pt x="145" y="39"/>
                  </a:cubicBezTo>
                  <a:cubicBezTo>
                    <a:pt x="144" y="39"/>
                    <a:pt x="144" y="39"/>
                    <a:pt x="144" y="39"/>
                  </a:cubicBezTo>
                  <a:cubicBezTo>
                    <a:pt x="144" y="39"/>
                    <a:pt x="144" y="39"/>
                    <a:pt x="144" y="39"/>
                  </a:cubicBezTo>
                  <a:cubicBezTo>
                    <a:pt x="143" y="42"/>
                    <a:pt x="143" y="42"/>
                    <a:pt x="143" y="42"/>
                  </a:cubicBezTo>
                  <a:cubicBezTo>
                    <a:pt x="143" y="43"/>
                    <a:pt x="143" y="43"/>
                    <a:pt x="143" y="43"/>
                  </a:cubicBezTo>
                  <a:cubicBezTo>
                    <a:pt x="142" y="44"/>
                    <a:pt x="142" y="44"/>
                    <a:pt x="142" y="44"/>
                  </a:cubicBezTo>
                  <a:cubicBezTo>
                    <a:pt x="142" y="45"/>
                    <a:pt x="142" y="45"/>
                    <a:pt x="142" y="45"/>
                  </a:cubicBezTo>
                  <a:cubicBezTo>
                    <a:pt x="143" y="44"/>
                    <a:pt x="143" y="44"/>
                    <a:pt x="143" y="44"/>
                  </a:cubicBezTo>
                  <a:cubicBezTo>
                    <a:pt x="143" y="44"/>
                    <a:pt x="143" y="44"/>
                    <a:pt x="143" y="44"/>
                  </a:cubicBezTo>
                  <a:cubicBezTo>
                    <a:pt x="144" y="44"/>
                    <a:pt x="144" y="44"/>
                    <a:pt x="144" y="44"/>
                  </a:cubicBezTo>
                  <a:cubicBezTo>
                    <a:pt x="145" y="44"/>
                    <a:pt x="145" y="44"/>
                    <a:pt x="145" y="44"/>
                  </a:cubicBezTo>
                  <a:cubicBezTo>
                    <a:pt x="145" y="45"/>
                    <a:pt x="145" y="45"/>
                    <a:pt x="145" y="45"/>
                  </a:cubicBezTo>
                  <a:cubicBezTo>
                    <a:pt x="145" y="46"/>
                    <a:pt x="145" y="46"/>
                    <a:pt x="145" y="46"/>
                  </a:cubicBezTo>
                  <a:cubicBezTo>
                    <a:pt x="144" y="47"/>
                    <a:pt x="144" y="47"/>
                    <a:pt x="144" y="47"/>
                  </a:cubicBezTo>
                  <a:cubicBezTo>
                    <a:pt x="143" y="48"/>
                    <a:pt x="143" y="48"/>
                    <a:pt x="143" y="48"/>
                  </a:cubicBezTo>
                  <a:cubicBezTo>
                    <a:pt x="144" y="46"/>
                    <a:pt x="144" y="46"/>
                    <a:pt x="144" y="46"/>
                  </a:cubicBezTo>
                  <a:cubicBezTo>
                    <a:pt x="144" y="46"/>
                    <a:pt x="144" y="46"/>
                    <a:pt x="144" y="46"/>
                  </a:cubicBezTo>
                  <a:cubicBezTo>
                    <a:pt x="144" y="46"/>
                    <a:pt x="144" y="46"/>
                    <a:pt x="144" y="46"/>
                  </a:cubicBezTo>
                  <a:cubicBezTo>
                    <a:pt x="143" y="45"/>
                    <a:pt x="143" y="45"/>
                    <a:pt x="143" y="45"/>
                  </a:cubicBezTo>
                  <a:cubicBezTo>
                    <a:pt x="143" y="46"/>
                    <a:pt x="143" y="46"/>
                    <a:pt x="143" y="46"/>
                  </a:cubicBezTo>
                  <a:cubicBezTo>
                    <a:pt x="141" y="47"/>
                    <a:pt x="141" y="47"/>
                    <a:pt x="141" y="47"/>
                  </a:cubicBezTo>
                  <a:cubicBezTo>
                    <a:pt x="141" y="48"/>
                    <a:pt x="141" y="48"/>
                    <a:pt x="141" y="48"/>
                  </a:cubicBezTo>
                  <a:cubicBezTo>
                    <a:pt x="141" y="48"/>
                    <a:pt x="141" y="48"/>
                    <a:pt x="141" y="48"/>
                  </a:cubicBezTo>
                  <a:cubicBezTo>
                    <a:pt x="140" y="48"/>
                    <a:pt x="140" y="48"/>
                    <a:pt x="140" y="48"/>
                  </a:cubicBezTo>
                  <a:cubicBezTo>
                    <a:pt x="140" y="47"/>
                    <a:pt x="140" y="47"/>
                    <a:pt x="140" y="47"/>
                  </a:cubicBezTo>
                  <a:cubicBezTo>
                    <a:pt x="139" y="47"/>
                    <a:pt x="139" y="47"/>
                    <a:pt x="139" y="47"/>
                  </a:cubicBezTo>
                  <a:cubicBezTo>
                    <a:pt x="138" y="47"/>
                    <a:pt x="138" y="47"/>
                    <a:pt x="138" y="47"/>
                  </a:cubicBezTo>
                  <a:cubicBezTo>
                    <a:pt x="137" y="47"/>
                    <a:pt x="137" y="47"/>
                    <a:pt x="137" y="47"/>
                  </a:cubicBezTo>
                  <a:cubicBezTo>
                    <a:pt x="137" y="46"/>
                    <a:pt x="137" y="46"/>
                    <a:pt x="137" y="46"/>
                  </a:cubicBezTo>
                  <a:cubicBezTo>
                    <a:pt x="137" y="46"/>
                    <a:pt x="137" y="46"/>
                    <a:pt x="137" y="46"/>
                  </a:cubicBezTo>
                  <a:cubicBezTo>
                    <a:pt x="136" y="46"/>
                    <a:pt x="136" y="46"/>
                    <a:pt x="136" y="46"/>
                  </a:cubicBezTo>
                  <a:cubicBezTo>
                    <a:pt x="136" y="46"/>
                    <a:pt x="136" y="46"/>
                    <a:pt x="136" y="46"/>
                  </a:cubicBezTo>
                  <a:cubicBezTo>
                    <a:pt x="135" y="46"/>
                    <a:pt x="135" y="46"/>
                    <a:pt x="135" y="46"/>
                  </a:cubicBezTo>
                  <a:cubicBezTo>
                    <a:pt x="135" y="45"/>
                    <a:pt x="135" y="45"/>
                    <a:pt x="135" y="45"/>
                  </a:cubicBezTo>
                  <a:cubicBezTo>
                    <a:pt x="134" y="46"/>
                    <a:pt x="134" y="46"/>
                    <a:pt x="134" y="46"/>
                  </a:cubicBezTo>
                  <a:cubicBezTo>
                    <a:pt x="134" y="45"/>
                    <a:pt x="134" y="45"/>
                    <a:pt x="134" y="45"/>
                  </a:cubicBezTo>
                  <a:cubicBezTo>
                    <a:pt x="134" y="45"/>
                    <a:pt x="134" y="45"/>
                    <a:pt x="134" y="45"/>
                  </a:cubicBezTo>
                  <a:cubicBezTo>
                    <a:pt x="133" y="44"/>
                    <a:pt x="133" y="44"/>
                    <a:pt x="133" y="44"/>
                  </a:cubicBezTo>
                  <a:cubicBezTo>
                    <a:pt x="133" y="43"/>
                    <a:pt x="133" y="43"/>
                    <a:pt x="133" y="43"/>
                  </a:cubicBezTo>
                  <a:cubicBezTo>
                    <a:pt x="134" y="43"/>
                    <a:pt x="134" y="43"/>
                    <a:pt x="134" y="43"/>
                  </a:cubicBezTo>
                  <a:cubicBezTo>
                    <a:pt x="135" y="42"/>
                    <a:pt x="135" y="42"/>
                    <a:pt x="135" y="42"/>
                  </a:cubicBezTo>
                  <a:cubicBezTo>
                    <a:pt x="136" y="42"/>
                    <a:pt x="136" y="42"/>
                    <a:pt x="136" y="42"/>
                  </a:cubicBezTo>
                  <a:cubicBezTo>
                    <a:pt x="136" y="41"/>
                    <a:pt x="136" y="41"/>
                    <a:pt x="136" y="41"/>
                  </a:cubicBezTo>
                  <a:cubicBezTo>
                    <a:pt x="136" y="41"/>
                    <a:pt x="136" y="41"/>
                    <a:pt x="136" y="41"/>
                  </a:cubicBezTo>
                  <a:cubicBezTo>
                    <a:pt x="135" y="40"/>
                    <a:pt x="135" y="40"/>
                    <a:pt x="135" y="40"/>
                  </a:cubicBezTo>
                  <a:cubicBezTo>
                    <a:pt x="134" y="39"/>
                    <a:pt x="134" y="39"/>
                    <a:pt x="134" y="39"/>
                  </a:cubicBezTo>
                  <a:cubicBezTo>
                    <a:pt x="133" y="39"/>
                    <a:pt x="133" y="39"/>
                    <a:pt x="133" y="39"/>
                  </a:cubicBezTo>
                  <a:cubicBezTo>
                    <a:pt x="132" y="40"/>
                    <a:pt x="132" y="40"/>
                    <a:pt x="132" y="40"/>
                  </a:cubicBezTo>
                  <a:cubicBezTo>
                    <a:pt x="131" y="40"/>
                    <a:pt x="131" y="40"/>
                    <a:pt x="131" y="40"/>
                  </a:cubicBezTo>
                  <a:cubicBezTo>
                    <a:pt x="131" y="40"/>
                    <a:pt x="131" y="40"/>
                    <a:pt x="131" y="40"/>
                  </a:cubicBezTo>
                  <a:cubicBezTo>
                    <a:pt x="130" y="40"/>
                    <a:pt x="130" y="40"/>
                    <a:pt x="130" y="40"/>
                  </a:cubicBezTo>
                  <a:cubicBezTo>
                    <a:pt x="127" y="41"/>
                    <a:pt x="127" y="41"/>
                    <a:pt x="127" y="41"/>
                  </a:cubicBezTo>
                  <a:cubicBezTo>
                    <a:pt x="127" y="41"/>
                    <a:pt x="127" y="41"/>
                    <a:pt x="127" y="41"/>
                  </a:cubicBezTo>
                  <a:cubicBezTo>
                    <a:pt x="127" y="42"/>
                    <a:pt x="127" y="42"/>
                    <a:pt x="127" y="42"/>
                  </a:cubicBezTo>
                  <a:cubicBezTo>
                    <a:pt x="128" y="42"/>
                    <a:pt x="128" y="42"/>
                    <a:pt x="128" y="42"/>
                  </a:cubicBezTo>
                  <a:cubicBezTo>
                    <a:pt x="128" y="43"/>
                    <a:pt x="128" y="43"/>
                    <a:pt x="128" y="43"/>
                  </a:cubicBezTo>
                  <a:cubicBezTo>
                    <a:pt x="127" y="42"/>
                    <a:pt x="127" y="42"/>
                    <a:pt x="127" y="42"/>
                  </a:cubicBezTo>
                  <a:cubicBezTo>
                    <a:pt x="127" y="42"/>
                    <a:pt x="127" y="42"/>
                    <a:pt x="127" y="42"/>
                  </a:cubicBezTo>
                  <a:cubicBezTo>
                    <a:pt x="126" y="42"/>
                    <a:pt x="126" y="42"/>
                    <a:pt x="126" y="42"/>
                  </a:cubicBezTo>
                  <a:cubicBezTo>
                    <a:pt x="125" y="42"/>
                    <a:pt x="125" y="42"/>
                    <a:pt x="125" y="42"/>
                  </a:cubicBezTo>
                  <a:cubicBezTo>
                    <a:pt x="124" y="42"/>
                    <a:pt x="124" y="42"/>
                    <a:pt x="124" y="42"/>
                  </a:cubicBezTo>
                  <a:cubicBezTo>
                    <a:pt x="122" y="42"/>
                    <a:pt x="122" y="42"/>
                    <a:pt x="122" y="42"/>
                  </a:cubicBezTo>
                  <a:cubicBezTo>
                    <a:pt x="122" y="42"/>
                    <a:pt x="122" y="42"/>
                    <a:pt x="122" y="42"/>
                  </a:cubicBezTo>
                  <a:cubicBezTo>
                    <a:pt x="122" y="43"/>
                    <a:pt x="122" y="43"/>
                    <a:pt x="122" y="43"/>
                  </a:cubicBezTo>
                  <a:cubicBezTo>
                    <a:pt x="121" y="43"/>
                    <a:pt x="121" y="43"/>
                    <a:pt x="121" y="43"/>
                  </a:cubicBezTo>
                  <a:cubicBezTo>
                    <a:pt x="120" y="42"/>
                    <a:pt x="120" y="42"/>
                    <a:pt x="120" y="42"/>
                  </a:cubicBezTo>
                  <a:cubicBezTo>
                    <a:pt x="120" y="42"/>
                    <a:pt x="120" y="42"/>
                    <a:pt x="120" y="42"/>
                  </a:cubicBezTo>
                  <a:cubicBezTo>
                    <a:pt x="119" y="43"/>
                    <a:pt x="119" y="43"/>
                    <a:pt x="119" y="43"/>
                  </a:cubicBezTo>
                  <a:cubicBezTo>
                    <a:pt x="119" y="44"/>
                    <a:pt x="119" y="44"/>
                    <a:pt x="119" y="44"/>
                  </a:cubicBezTo>
                  <a:cubicBezTo>
                    <a:pt x="118" y="44"/>
                    <a:pt x="118" y="44"/>
                    <a:pt x="118" y="44"/>
                  </a:cubicBezTo>
                  <a:cubicBezTo>
                    <a:pt x="117" y="44"/>
                    <a:pt x="117" y="44"/>
                    <a:pt x="117" y="44"/>
                  </a:cubicBezTo>
                  <a:cubicBezTo>
                    <a:pt x="116" y="45"/>
                    <a:pt x="116" y="45"/>
                    <a:pt x="116" y="45"/>
                  </a:cubicBezTo>
                  <a:cubicBezTo>
                    <a:pt x="115" y="45"/>
                    <a:pt x="115" y="45"/>
                    <a:pt x="115" y="45"/>
                  </a:cubicBezTo>
                  <a:cubicBezTo>
                    <a:pt x="115" y="45"/>
                    <a:pt x="115" y="45"/>
                    <a:pt x="115" y="45"/>
                  </a:cubicBezTo>
                  <a:cubicBezTo>
                    <a:pt x="116" y="44"/>
                    <a:pt x="116" y="44"/>
                    <a:pt x="116" y="44"/>
                  </a:cubicBezTo>
                  <a:cubicBezTo>
                    <a:pt x="115" y="44"/>
                    <a:pt x="115" y="44"/>
                    <a:pt x="115" y="44"/>
                  </a:cubicBezTo>
                  <a:cubicBezTo>
                    <a:pt x="114" y="45"/>
                    <a:pt x="114" y="45"/>
                    <a:pt x="114" y="45"/>
                  </a:cubicBezTo>
                  <a:cubicBezTo>
                    <a:pt x="114" y="46"/>
                    <a:pt x="114" y="46"/>
                    <a:pt x="114" y="46"/>
                  </a:cubicBezTo>
                  <a:cubicBezTo>
                    <a:pt x="115" y="47"/>
                    <a:pt x="115" y="47"/>
                    <a:pt x="115" y="47"/>
                  </a:cubicBezTo>
                  <a:cubicBezTo>
                    <a:pt x="116" y="49"/>
                    <a:pt x="116" y="49"/>
                    <a:pt x="116" y="49"/>
                  </a:cubicBezTo>
                  <a:cubicBezTo>
                    <a:pt x="118" y="49"/>
                    <a:pt x="118" y="49"/>
                    <a:pt x="118" y="49"/>
                  </a:cubicBezTo>
                  <a:cubicBezTo>
                    <a:pt x="119" y="50"/>
                    <a:pt x="119" y="50"/>
                    <a:pt x="119" y="50"/>
                  </a:cubicBezTo>
                  <a:cubicBezTo>
                    <a:pt x="120" y="51"/>
                    <a:pt x="120" y="51"/>
                    <a:pt x="120" y="51"/>
                  </a:cubicBezTo>
                  <a:cubicBezTo>
                    <a:pt x="120" y="52"/>
                    <a:pt x="120" y="52"/>
                    <a:pt x="120" y="52"/>
                  </a:cubicBezTo>
                  <a:cubicBezTo>
                    <a:pt x="121" y="52"/>
                    <a:pt x="121" y="52"/>
                    <a:pt x="121" y="52"/>
                  </a:cubicBezTo>
                  <a:cubicBezTo>
                    <a:pt x="122" y="52"/>
                    <a:pt x="122" y="52"/>
                    <a:pt x="122" y="52"/>
                  </a:cubicBezTo>
                  <a:cubicBezTo>
                    <a:pt x="122" y="52"/>
                    <a:pt x="122" y="52"/>
                    <a:pt x="122" y="52"/>
                  </a:cubicBezTo>
                  <a:cubicBezTo>
                    <a:pt x="120" y="52"/>
                    <a:pt x="120" y="52"/>
                    <a:pt x="120" y="52"/>
                  </a:cubicBezTo>
                  <a:cubicBezTo>
                    <a:pt x="120" y="52"/>
                    <a:pt x="120" y="52"/>
                    <a:pt x="120" y="52"/>
                  </a:cubicBezTo>
                  <a:cubicBezTo>
                    <a:pt x="119" y="51"/>
                    <a:pt x="119" y="51"/>
                    <a:pt x="119" y="51"/>
                  </a:cubicBezTo>
                  <a:cubicBezTo>
                    <a:pt x="118" y="51"/>
                    <a:pt x="118" y="51"/>
                    <a:pt x="118" y="51"/>
                  </a:cubicBezTo>
                  <a:cubicBezTo>
                    <a:pt x="118" y="51"/>
                    <a:pt x="118" y="51"/>
                    <a:pt x="118" y="51"/>
                  </a:cubicBezTo>
                  <a:cubicBezTo>
                    <a:pt x="117" y="52"/>
                    <a:pt x="117" y="52"/>
                    <a:pt x="117" y="52"/>
                  </a:cubicBezTo>
                  <a:cubicBezTo>
                    <a:pt x="116" y="52"/>
                    <a:pt x="116" y="52"/>
                    <a:pt x="116" y="52"/>
                  </a:cubicBezTo>
                  <a:cubicBezTo>
                    <a:pt x="116" y="51"/>
                    <a:pt x="116" y="51"/>
                    <a:pt x="116" y="51"/>
                  </a:cubicBezTo>
                  <a:cubicBezTo>
                    <a:pt x="116" y="50"/>
                    <a:pt x="116" y="50"/>
                    <a:pt x="116" y="50"/>
                  </a:cubicBezTo>
                  <a:cubicBezTo>
                    <a:pt x="116" y="50"/>
                    <a:pt x="116" y="50"/>
                    <a:pt x="116" y="50"/>
                  </a:cubicBezTo>
                  <a:cubicBezTo>
                    <a:pt x="116" y="50"/>
                    <a:pt x="116" y="50"/>
                    <a:pt x="116" y="50"/>
                  </a:cubicBezTo>
                  <a:cubicBezTo>
                    <a:pt x="115" y="51"/>
                    <a:pt x="115" y="51"/>
                    <a:pt x="115" y="51"/>
                  </a:cubicBezTo>
                  <a:cubicBezTo>
                    <a:pt x="115" y="52"/>
                    <a:pt x="115" y="52"/>
                    <a:pt x="115" y="52"/>
                  </a:cubicBezTo>
                  <a:cubicBezTo>
                    <a:pt x="116" y="53"/>
                    <a:pt x="116" y="53"/>
                    <a:pt x="116" y="53"/>
                  </a:cubicBezTo>
                  <a:cubicBezTo>
                    <a:pt x="116" y="53"/>
                    <a:pt x="116" y="53"/>
                    <a:pt x="116" y="53"/>
                  </a:cubicBezTo>
                  <a:cubicBezTo>
                    <a:pt x="115" y="54"/>
                    <a:pt x="115" y="54"/>
                    <a:pt x="115" y="54"/>
                  </a:cubicBezTo>
                  <a:cubicBezTo>
                    <a:pt x="114" y="55"/>
                    <a:pt x="114" y="55"/>
                    <a:pt x="114" y="55"/>
                  </a:cubicBezTo>
                  <a:cubicBezTo>
                    <a:pt x="114" y="56"/>
                    <a:pt x="114" y="56"/>
                    <a:pt x="114" y="56"/>
                  </a:cubicBezTo>
                  <a:cubicBezTo>
                    <a:pt x="114" y="57"/>
                    <a:pt x="114" y="57"/>
                    <a:pt x="114" y="57"/>
                  </a:cubicBezTo>
                  <a:cubicBezTo>
                    <a:pt x="115" y="59"/>
                    <a:pt x="115" y="59"/>
                    <a:pt x="115" y="59"/>
                  </a:cubicBezTo>
                  <a:cubicBezTo>
                    <a:pt x="117" y="59"/>
                    <a:pt x="117" y="59"/>
                    <a:pt x="117" y="59"/>
                  </a:cubicBezTo>
                  <a:cubicBezTo>
                    <a:pt x="118" y="60"/>
                    <a:pt x="118" y="60"/>
                    <a:pt x="118" y="60"/>
                  </a:cubicBezTo>
                  <a:cubicBezTo>
                    <a:pt x="118" y="60"/>
                    <a:pt x="118" y="60"/>
                    <a:pt x="118" y="60"/>
                  </a:cubicBezTo>
                  <a:cubicBezTo>
                    <a:pt x="120" y="59"/>
                    <a:pt x="120" y="59"/>
                    <a:pt x="120" y="59"/>
                  </a:cubicBezTo>
                  <a:cubicBezTo>
                    <a:pt x="121" y="59"/>
                    <a:pt x="121" y="59"/>
                    <a:pt x="121" y="59"/>
                  </a:cubicBezTo>
                  <a:cubicBezTo>
                    <a:pt x="122" y="60"/>
                    <a:pt x="122" y="60"/>
                    <a:pt x="122" y="60"/>
                  </a:cubicBezTo>
                  <a:cubicBezTo>
                    <a:pt x="124" y="60"/>
                    <a:pt x="124" y="60"/>
                    <a:pt x="124" y="60"/>
                  </a:cubicBezTo>
                  <a:cubicBezTo>
                    <a:pt x="124" y="60"/>
                    <a:pt x="124" y="60"/>
                    <a:pt x="124" y="60"/>
                  </a:cubicBezTo>
                  <a:cubicBezTo>
                    <a:pt x="125" y="61"/>
                    <a:pt x="125" y="61"/>
                    <a:pt x="125" y="61"/>
                  </a:cubicBezTo>
                  <a:cubicBezTo>
                    <a:pt x="125" y="61"/>
                    <a:pt x="125" y="61"/>
                    <a:pt x="125" y="61"/>
                  </a:cubicBezTo>
                  <a:cubicBezTo>
                    <a:pt x="126" y="61"/>
                    <a:pt x="126" y="61"/>
                    <a:pt x="126" y="61"/>
                  </a:cubicBezTo>
                  <a:cubicBezTo>
                    <a:pt x="126" y="60"/>
                    <a:pt x="126" y="60"/>
                    <a:pt x="126" y="60"/>
                  </a:cubicBezTo>
                  <a:cubicBezTo>
                    <a:pt x="126" y="60"/>
                    <a:pt x="126" y="60"/>
                    <a:pt x="126" y="60"/>
                  </a:cubicBezTo>
                  <a:cubicBezTo>
                    <a:pt x="127" y="60"/>
                    <a:pt x="127" y="60"/>
                    <a:pt x="127" y="60"/>
                  </a:cubicBezTo>
                  <a:cubicBezTo>
                    <a:pt x="127" y="60"/>
                    <a:pt x="127" y="60"/>
                    <a:pt x="127" y="60"/>
                  </a:cubicBezTo>
                  <a:cubicBezTo>
                    <a:pt x="126" y="61"/>
                    <a:pt x="126" y="61"/>
                    <a:pt x="126" y="61"/>
                  </a:cubicBezTo>
                  <a:cubicBezTo>
                    <a:pt x="126" y="62"/>
                    <a:pt x="126" y="62"/>
                    <a:pt x="126" y="62"/>
                  </a:cubicBezTo>
                  <a:cubicBezTo>
                    <a:pt x="126" y="62"/>
                    <a:pt x="126" y="62"/>
                    <a:pt x="126" y="62"/>
                  </a:cubicBezTo>
                  <a:cubicBezTo>
                    <a:pt x="127" y="61"/>
                    <a:pt x="127" y="61"/>
                    <a:pt x="127" y="61"/>
                  </a:cubicBezTo>
                  <a:cubicBezTo>
                    <a:pt x="128" y="61"/>
                    <a:pt x="128" y="61"/>
                    <a:pt x="128" y="61"/>
                  </a:cubicBezTo>
                  <a:cubicBezTo>
                    <a:pt x="129" y="60"/>
                    <a:pt x="129" y="60"/>
                    <a:pt x="129" y="60"/>
                  </a:cubicBezTo>
                  <a:cubicBezTo>
                    <a:pt x="131" y="59"/>
                    <a:pt x="131" y="59"/>
                    <a:pt x="131" y="59"/>
                  </a:cubicBezTo>
                  <a:cubicBezTo>
                    <a:pt x="132" y="59"/>
                    <a:pt x="132" y="59"/>
                    <a:pt x="132" y="59"/>
                  </a:cubicBezTo>
                  <a:cubicBezTo>
                    <a:pt x="133" y="59"/>
                    <a:pt x="133" y="59"/>
                    <a:pt x="133" y="59"/>
                  </a:cubicBezTo>
                  <a:cubicBezTo>
                    <a:pt x="133" y="59"/>
                    <a:pt x="133" y="59"/>
                    <a:pt x="133" y="59"/>
                  </a:cubicBezTo>
                  <a:cubicBezTo>
                    <a:pt x="133" y="59"/>
                    <a:pt x="133" y="59"/>
                    <a:pt x="133" y="59"/>
                  </a:cubicBezTo>
                  <a:cubicBezTo>
                    <a:pt x="134" y="59"/>
                    <a:pt x="134" y="59"/>
                    <a:pt x="134" y="59"/>
                  </a:cubicBezTo>
                  <a:cubicBezTo>
                    <a:pt x="135" y="58"/>
                    <a:pt x="135" y="58"/>
                    <a:pt x="135" y="58"/>
                  </a:cubicBezTo>
                  <a:cubicBezTo>
                    <a:pt x="137" y="58"/>
                    <a:pt x="137" y="58"/>
                    <a:pt x="137" y="58"/>
                  </a:cubicBezTo>
                  <a:cubicBezTo>
                    <a:pt x="137" y="58"/>
                    <a:pt x="137" y="58"/>
                    <a:pt x="137" y="58"/>
                  </a:cubicBezTo>
                  <a:cubicBezTo>
                    <a:pt x="137" y="59"/>
                    <a:pt x="137" y="59"/>
                    <a:pt x="137" y="59"/>
                  </a:cubicBezTo>
                  <a:cubicBezTo>
                    <a:pt x="136" y="59"/>
                    <a:pt x="136" y="59"/>
                    <a:pt x="136" y="59"/>
                  </a:cubicBezTo>
                  <a:cubicBezTo>
                    <a:pt x="136" y="60"/>
                    <a:pt x="136" y="60"/>
                    <a:pt x="136" y="60"/>
                  </a:cubicBezTo>
                  <a:cubicBezTo>
                    <a:pt x="136" y="60"/>
                    <a:pt x="136" y="60"/>
                    <a:pt x="136" y="60"/>
                  </a:cubicBezTo>
                  <a:cubicBezTo>
                    <a:pt x="135" y="61"/>
                    <a:pt x="135" y="61"/>
                    <a:pt x="135" y="61"/>
                  </a:cubicBezTo>
                  <a:cubicBezTo>
                    <a:pt x="134" y="61"/>
                    <a:pt x="134" y="61"/>
                    <a:pt x="134" y="61"/>
                  </a:cubicBezTo>
                  <a:cubicBezTo>
                    <a:pt x="134" y="61"/>
                    <a:pt x="134" y="61"/>
                    <a:pt x="134" y="61"/>
                  </a:cubicBezTo>
                  <a:cubicBezTo>
                    <a:pt x="133" y="61"/>
                    <a:pt x="133" y="61"/>
                    <a:pt x="133" y="61"/>
                  </a:cubicBezTo>
                  <a:cubicBezTo>
                    <a:pt x="132" y="62"/>
                    <a:pt x="132" y="62"/>
                    <a:pt x="132" y="62"/>
                  </a:cubicBezTo>
                  <a:cubicBezTo>
                    <a:pt x="132" y="62"/>
                    <a:pt x="132" y="62"/>
                    <a:pt x="132" y="62"/>
                  </a:cubicBezTo>
                  <a:cubicBezTo>
                    <a:pt x="133" y="62"/>
                    <a:pt x="133" y="62"/>
                    <a:pt x="133" y="62"/>
                  </a:cubicBezTo>
                  <a:cubicBezTo>
                    <a:pt x="133" y="63"/>
                    <a:pt x="133" y="63"/>
                    <a:pt x="133" y="63"/>
                  </a:cubicBezTo>
                  <a:cubicBezTo>
                    <a:pt x="133" y="64"/>
                    <a:pt x="133" y="64"/>
                    <a:pt x="133" y="64"/>
                  </a:cubicBezTo>
                  <a:cubicBezTo>
                    <a:pt x="132" y="65"/>
                    <a:pt x="132" y="65"/>
                    <a:pt x="132" y="65"/>
                  </a:cubicBezTo>
                  <a:cubicBezTo>
                    <a:pt x="132" y="66"/>
                    <a:pt x="132" y="66"/>
                    <a:pt x="132" y="66"/>
                  </a:cubicBezTo>
                  <a:cubicBezTo>
                    <a:pt x="131" y="67"/>
                    <a:pt x="131" y="67"/>
                    <a:pt x="131" y="67"/>
                  </a:cubicBezTo>
                  <a:cubicBezTo>
                    <a:pt x="131" y="67"/>
                    <a:pt x="131" y="67"/>
                    <a:pt x="131" y="67"/>
                  </a:cubicBezTo>
                  <a:cubicBezTo>
                    <a:pt x="131" y="67"/>
                    <a:pt x="131" y="67"/>
                    <a:pt x="131" y="67"/>
                  </a:cubicBezTo>
                  <a:cubicBezTo>
                    <a:pt x="131" y="68"/>
                    <a:pt x="131" y="68"/>
                    <a:pt x="131" y="68"/>
                  </a:cubicBezTo>
                  <a:cubicBezTo>
                    <a:pt x="131" y="69"/>
                    <a:pt x="131" y="69"/>
                    <a:pt x="131" y="69"/>
                  </a:cubicBezTo>
                  <a:cubicBezTo>
                    <a:pt x="130" y="70"/>
                    <a:pt x="130" y="70"/>
                    <a:pt x="130" y="70"/>
                  </a:cubicBezTo>
                  <a:cubicBezTo>
                    <a:pt x="130" y="70"/>
                    <a:pt x="130" y="70"/>
                    <a:pt x="130" y="70"/>
                  </a:cubicBezTo>
                  <a:cubicBezTo>
                    <a:pt x="129" y="70"/>
                    <a:pt x="129" y="70"/>
                    <a:pt x="129" y="70"/>
                  </a:cubicBezTo>
                  <a:cubicBezTo>
                    <a:pt x="128" y="71"/>
                    <a:pt x="128" y="71"/>
                    <a:pt x="128" y="71"/>
                  </a:cubicBezTo>
                  <a:cubicBezTo>
                    <a:pt x="127" y="71"/>
                    <a:pt x="127" y="71"/>
                    <a:pt x="127" y="71"/>
                  </a:cubicBezTo>
                  <a:cubicBezTo>
                    <a:pt x="127" y="71"/>
                    <a:pt x="127" y="71"/>
                    <a:pt x="127" y="71"/>
                  </a:cubicBezTo>
                  <a:cubicBezTo>
                    <a:pt x="126" y="71"/>
                    <a:pt x="126" y="71"/>
                    <a:pt x="126" y="71"/>
                  </a:cubicBezTo>
                  <a:cubicBezTo>
                    <a:pt x="124" y="71"/>
                    <a:pt x="124" y="71"/>
                    <a:pt x="124" y="71"/>
                  </a:cubicBezTo>
                  <a:cubicBezTo>
                    <a:pt x="124" y="71"/>
                    <a:pt x="124" y="71"/>
                    <a:pt x="124" y="71"/>
                  </a:cubicBezTo>
                  <a:cubicBezTo>
                    <a:pt x="124" y="70"/>
                    <a:pt x="124" y="70"/>
                    <a:pt x="124" y="70"/>
                  </a:cubicBezTo>
                  <a:cubicBezTo>
                    <a:pt x="123" y="70"/>
                    <a:pt x="123" y="70"/>
                    <a:pt x="123" y="70"/>
                  </a:cubicBezTo>
                  <a:cubicBezTo>
                    <a:pt x="123" y="70"/>
                    <a:pt x="123" y="70"/>
                    <a:pt x="123" y="70"/>
                  </a:cubicBezTo>
                  <a:cubicBezTo>
                    <a:pt x="122" y="71"/>
                    <a:pt x="122" y="71"/>
                    <a:pt x="122" y="71"/>
                  </a:cubicBezTo>
                  <a:cubicBezTo>
                    <a:pt x="121" y="71"/>
                    <a:pt x="121" y="71"/>
                    <a:pt x="121" y="71"/>
                  </a:cubicBezTo>
                  <a:cubicBezTo>
                    <a:pt x="120" y="72"/>
                    <a:pt x="120" y="72"/>
                    <a:pt x="120" y="72"/>
                  </a:cubicBezTo>
                  <a:cubicBezTo>
                    <a:pt x="118" y="73"/>
                    <a:pt x="118" y="73"/>
                    <a:pt x="118" y="73"/>
                  </a:cubicBezTo>
                  <a:cubicBezTo>
                    <a:pt x="118" y="73"/>
                    <a:pt x="118" y="73"/>
                    <a:pt x="118" y="73"/>
                  </a:cubicBezTo>
                  <a:cubicBezTo>
                    <a:pt x="117" y="73"/>
                    <a:pt x="117" y="73"/>
                    <a:pt x="117" y="73"/>
                  </a:cubicBezTo>
                  <a:cubicBezTo>
                    <a:pt x="116" y="73"/>
                    <a:pt x="116" y="73"/>
                    <a:pt x="116" y="73"/>
                  </a:cubicBezTo>
                  <a:cubicBezTo>
                    <a:pt x="115" y="73"/>
                    <a:pt x="115" y="73"/>
                    <a:pt x="115" y="73"/>
                  </a:cubicBezTo>
                  <a:cubicBezTo>
                    <a:pt x="114" y="74"/>
                    <a:pt x="114" y="74"/>
                    <a:pt x="114" y="74"/>
                  </a:cubicBezTo>
                  <a:cubicBezTo>
                    <a:pt x="113" y="74"/>
                    <a:pt x="113" y="74"/>
                    <a:pt x="113" y="74"/>
                  </a:cubicBezTo>
                  <a:cubicBezTo>
                    <a:pt x="112" y="74"/>
                    <a:pt x="112" y="74"/>
                    <a:pt x="112" y="74"/>
                  </a:cubicBezTo>
                  <a:cubicBezTo>
                    <a:pt x="112" y="75"/>
                    <a:pt x="112" y="75"/>
                    <a:pt x="112" y="75"/>
                  </a:cubicBezTo>
                  <a:cubicBezTo>
                    <a:pt x="112" y="77"/>
                    <a:pt x="112" y="77"/>
                    <a:pt x="112" y="77"/>
                  </a:cubicBezTo>
                  <a:cubicBezTo>
                    <a:pt x="111" y="77"/>
                    <a:pt x="111" y="77"/>
                    <a:pt x="111" y="77"/>
                  </a:cubicBezTo>
                  <a:cubicBezTo>
                    <a:pt x="111" y="77"/>
                    <a:pt x="111" y="77"/>
                    <a:pt x="111" y="77"/>
                  </a:cubicBezTo>
                  <a:cubicBezTo>
                    <a:pt x="110" y="76"/>
                    <a:pt x="110" y="76"/>
                    <a:pt x="110" y="76"/>
                  </a:cubicBezTo>
                  <a:cubicBezTo>
                    <a:pt x="108" y="76"/>
                    <a:pt x="108" y="76"/>
                    <a:pt x="108" y="76"/>
                  </a:cubicBezTo>
                  <a:cubicBezTo>
                    <a:pt x="108" y="76"/>
                    <a:pt x="108" y="76"/>
                    <a:pt x="108" y="76"/>
                  </a:cubicBezTo>
                  <a:cubicBezTo>
                    <a:pt x="108" y="77"/>
                    <a:pt x="108" y="77"/>
                    <a:pt x="108" y="77"/>
                  </a:cubicBezTo>
                  <a:cubicBezTo>
                    <a:pt x="109" y="77"/>
                    <a:pt x="109" y="77"/>
                    <a:pt x="109" y="77"/>
                  </a:cubicBezTo>
                  <a:cubicBezTo>
                    <a:pt x="108" y="78"/>
                    <a:pt x="108" y="78"/>
                    <a:pt x="108" y="78"/>
                  </a:cubicBezTo>
                  <a:cubicBezTo>
                    <a:pt x="108" y="78"/>
                    <a:pt x="108" y="78"/>
                    <a:pt x="108" y="78"/>
                  </a:cubicBezTo>
                  <a:cubicBezTo>
                    <a:pt x="107" y="77"/>
                    <a:pt x="107" y="77"/>
                    <a:pt x="107" y="77"/>
                  </a:cubicBezTo>
                  <a:cubicBezTo>
                    <a:pt x="107" y="76"/>
                    <a:pt x="107" y="76"/>
                    <a:pt x="107" y="76"/>
                  </a:cubicBezTo>
                  <a:cubicBezTo>
                    <a:pt x="106" y="76"/>
                    <a:pt x="106" y="76"/>
                    <a:pt x="106" y="76"/>
                  </a:cubicBezTo>
                  <a:cubicBezTo>
                    <a:pt x="105" y="77"/>
                    <a:pt x="105" y="77"/>
                    <a:pt x="105" y="77"/>
                  </a:cubicBezTo>
                  <a:cubicBezTo>
                    <a:pt x="105" y="78"/>
                    <a:pt x="105" y="78"/>
                    <a:pt x="105" y="78"/>
                  </a:cubicBezTo>
                  <a:cubicBezTo>
                    <a:pt x="104" y="78"/>
                    <a:pt x="104" y="78"/>
                    <a:pt x="104" y="78"/>
                  </a:cubicBezTo>
                  <a:cubicBezTo>
                    <a:pt x="104" y="78"/>
                    <a:pt x="104" y="78"/>
                    <a:pt x="104" y="78"/>
                  </a:cubicBezTo>
                  <a:cubicBezTo>
                    <a:pt x="102" y="80"/>
                    <a:pt x="102" y="80"/>
                    <a:pt x="102" y="80"/>
                  </a:cubicBezTo>
                  <a:cubicBezTo>
                    <a:pt x="101" y="81"/>
                    <a:pt x="101" y="81"/>
                    <a:pt x="101" y="81"/>
                  </a:cubicBezTo>
                  <a:cubicBezTo>
                    <a:pt x="101" y="82"/>
                    <a:pt x="101" y="82"/>
                    <a:pt x="101" y="82"/>
                  </a:cubicBezTo>
                  <a:cubicBezTo>
                    <a:pt x="100" y="82"/>
                    <a:pt x="100" y="82"/>
                    <a:pt x="100" y="82"/>
                  </a:cubicBezTo>
                  <a:cubicBezTo>
                    <a:pt x="99" y="81"/>
                    <a:pt x="99" y="81"/>
                    <a:pt x="99" y="81"/>
                  </a:cubicBezTo>
                  <a:cubicBezTo>
                    <a:pt x="99" y="82"/>
                    <a:pt x="99" y="82"/>
                    <a:pt x="99" y="82"/>
                  </a:cubicBezTo>
                  <a:cubicBezTo>
                    <a:pt x="100" y="83"/>
                    <a:pt x="100" y="83"/>
                    <a:pt x="100" y="83"/>
                  </a:cubicBezTo>
                  <a:cubicBezTo>
                    <a:pt x="100" y="83"/>
                    <a:pt x="100" y="83"/>
                    <a:pt x="100" y="83"/>
                  </a:cubicBezTo>
                  <a:cubicBezTo>
                    <a:pt x="99" y="83"/>
                    <a:pt x="99" y="83"/>
                    <a:pt x="99" y="83"/>
                  </a:cubicBezTo>
                  <a:cubicBezTo>
                    <a:pt x="99" y="83"/>
                    <a:pt x="99" y="83"/>
                    <a:pt x="99" y="83"/>
                  </a:cubicBezTo>
                  <a:cubicBezTo>
                    <a:pt x="98" y="83"/>
                    <a:pt x="98" y="83"/>
                    <a:pt x="98" y="83"/>
                  </a:cubicBezTo>
                  <a:cubicBezTo>
                    <a:pt x="98" y="83"/>
                    <a:pt x="98" y="83"/>
                    <a:pt x="98" y="83"/>
                  </a:cubicBezTo>
                  <a:cubicBezTo>
                    <a:pt x="97" y="84"/>
                    <a:pt x="97" y="84"/>
                    <a:pt x="97" y="84"/>
                  </a:cubicBezTo>
                  <a:cubicBezTo>
                    <a:pt x="97" y="85"/>
                    <a:pt x="97" y="85"/>
                    <a:pt x="97" y="85"/>
                  </a:cubicBezTo>
                  <a:cubicBezTo>
                    <a:pt x="97" y="86"/>
                    <a:pt x="97" y="86"/>
                    <a:pt x="97" y="86"/>
                  </a:cubicBezTo>
                  <a:cubicBezTo>
                    <a:pt x="98" y="87"/>
                    <a:pt x="98" y="87"/>
                    <a:pt x="98" y="87"/>
                  </a:cubicBezTo>
                  <a:cubicBezTo>
                    <a:pt x="97" y="88"/>
                    <a:pt x="97" y="88"/>
                    <a:pt x="97" y="88"/>
                  </a:cubicBezTo>
                  <a:cubicBezTo>
                    <a:pt x="97" y="88"/>
                    <a:pt x="97" y="88"/>
                    <a:pt x="97" y="88"/>
                  </a:cubicBezTo>
                  <a:cubicBezTo>
                    <a:pt x="97" y="89"/>
                    <a:pt x="97" y="89"/>
                    <a:pt x="97" y="89"/>
                  </a:cubicBezTo>
                  <a:cubicBezTo>
                    <a:pt x="98" y="89"/>
                    <a:pt x="98" y="89"/>
                    <a:pt x="98" y="89"/>
                  </a:cubicBezTo>
                  <a:cubicBezTo>
                    <a:pt x="98" y="88"/>
                    <a:pt x="98" y="88"/>
                    <a:pt x="98" y="88"/>
                  </a:cubicBezTo>
                  <a:cubicBezTo>
                    <a:pt x="98" y="89"/>
                    <a:pt x="98" y="89"/>
                    <a:pt x="98" y="89"/>
                  </a:cubicBezTo>
                  <a:cubicBezTo>
                    <a:pt x="99" y="90"/>
                    <a:pt x="99" y="90"/>
                    <a:pt x="99" y="90"/>
                  </a:cubicBezTo>
                  <a:cubicBezTo>
                    <a:pt x="98" y="90"/>
                    <a:pt x="98" y="90"/>
                    <a:pt x="98" y="90"/>
                  </a:cubicBezTo>
                  <a:cubicBezTo>
                    <a:pt x="98" y="90"/>
                    <a:pt x="98" y="90"/>
                    <a:pt x="98" y="90"/>
                  </a:cubicBezTo>
                  <a:cubicBezTo>
                    <a:pt x="98" y="91"/>
                    <a:pt x="98" y="91"/>
                    <a:pt x="98" y="91"/>
                  </a:cubicBezTo>
                  <a:cubicBezTo>
                    <a:pt x="99" y="91"/>
                    <a:pt x="99" y="91"/>
                    <a:pt x="99" y="91"/>
                  </a:cubicBezTo>
                  <a:cubicBezTo>
                    <a:pt x="99" y="90"/>
                    <a:pt x="99" y="90"/>
                    <a:pt x="99" y="90"/>
                  </a:cubicBezTo>
                  <a:cubicBezTo>
                    <a:pt x="100" y="90"/>
                    <a:pt x="100" y="90"/>
                    <a:pt x="100" y="90"/>
                  </a:cubicBezTo>
                  <a:cubicBezTo>
                    <a:pt x="100" y="91"/>
                    <a:pt x="100" y="91"/>
                    <a:pt x="100" y="91"/>
                  </a:cubicBezTo>
                  <a:cubicBezTo>
                    <a:pt x="100" y="91"/>
                    <a:pt x="100" y="91"/>
                    <a:pt x="100" y="91"/>
                  </a:cubicBezTo>
                  <a:cubicBezTo>
                    <a:pt x="101" y="91"/>
                    <a:pt x="101" y="91"/>
                    <a:pt x="101" y="91"/>
                  </a:cubicBezTo>
                  <a:cubicBezTo>
                    <a:pt x="102" y="92"/>
                    <a:pt x="102" y="92"/>
                    <a:pt x="102" y="92"/>
                  </a:cubicBezTo>
                  <a:cubicBezTo>
                    <a:pt x="103" y="92"/>
                    <a:pt x="103" y="92"/>
                    <a:pt x="103" y="92"/>
                  </a:cubicBezTo>
                  <a:cubicBezTo>
                    <a:pt x="103" y="91"/>
                    <a:pt x="103" y="91"/>
                    <a:pt x="103" y="91"/>
                  </a:cubicBezTo>
                  <a:cubicBezTo>
                    <a:pt x="104" y="89"/>
                    <a:pt x="104" y="89"/>
                    <a:pt x="104" y="89"/>
                  </a:cubicBezTo>
                  <a:cubicBezTo>
                    <a:pt x="104" y="89"/>
                    <a:pt x="104" y="89"/>
                    <a:pt x="104" y="89"/>
                  </a:cubicBezTo>
                  <a:cubicBezTo>
                    <a:pt x="106" y="89"/>
                    <a:pt x="106" y="89"/>
                    <a:pt x="106" y="89"/>
                  </a:cubicBezTo>
                  <a:cubicBezTo>
                    <a:pt x="106" y="88"/>
                    <a:pt x="106" y="88"/>
                    <a:pt x="106" y="88"/>
                  </a:cubicBezTo>
                  <a:cubicBezTo>
                    <a:pt x="106" y="89"/>
                    <a:pt x="106" y="89"/>
                    <a:pt x="106" y="89"/>
                  </a:cubicBezTo>
                  <a:cubicBezTo>
                    <a:pt x="105" y="89"/>
                    <a:pt x="105" y="89"/>
                    <a:pt x="105" y="89"/>
                  </a:cubicBezTo>
                  <a:cubicBezTo>
                    <a:pt x="104" y="91"/>
                    <a:pt x="104" y="91"/>
                    <a:pt x="104" y="91"/>
                  </a:cubicBezTo>
                  <a:cubicBezTo>
                    <a:pt x="103" y="91"/>
                    <a:pt x="103" y="91"/>
                    <a:pt x="103" y="91"/>
                  </a:cubicBezTo>
                  <a:cubicBezTo>
                    <a:pt x="103" y="92"/>
                    <a:pt x="103" y="92"/>
                    <a:pt x="103" y="92"/>
                  </a:cubicBezTo>
                  <a:cubicBezTo>
                    <a:pt x="104" y="93"/>
                    <a:pt x="104" y="93"/>
                    <a:pt x="104" y="93"/>
                  </a:cubicBezTo>
                  <a:cubicBezTo>
                    <a:pt x="104" y="93"/>
                    <a:pt x="104" y="93"/>
                    <a:pt x="104" y="93"/>
                  </a:cubicBezTo>
                  <a:cubicBezTo>
                    <a:pt x="103" y="94"/>
                    <a:pt x="103" y="94"/>
                    <a:pt x="103" y="94"/>
                  </a:cubicBezTo>
                  <a:cubicBezTo>
                    <a:pt x="102" y="93"/>
                    <a:pt x="102" y="93"/>
                    <a:pt x="102" y="93"/>
                  </a:cubicBezTo>
                  <a:cubicBezTo>
                    <a:pt x="102" y="93"/>
                    <a:pt x="102" y="93"/>
                    <a:pt x="102" y="93"/>
                  </a:cubicBezTo>
                  <a:cubicBezTo>
                    <a:pt x="102" y="92"/>
                    <a:pt x="102" y="92"/>
                    <a:pt x="102" y="92"/>
                  </a:cubicBezTo>
                  <a:cubicBezTo>
                    <a:pt x="101" y="92"/>
                    <a:pt x="101" y="92"/>
                    <a:pt x="101" y="92"/>
                  </a:cubicBezTo>
                  <a:cubicBezTo>
                    <a:pt x="101" y="92"/>
                    <a:pt x="101" y="92"/>
                    <a:pt x="101" y="92"/>
                  </a:cubicBezTo>
                  <a:cubicBezTo>
                    <a:pt x="99" y="92"/>
                    <a:pt x="99" y="92"/>
                    <a:pt x="99" y="92"/>
                  </a:cubicBezTo>
                  <a:cubicBezTo>
                    <a:pt x="99" y="91"/>
                    <a:pt x="99" y="91"/>
                    <a:pt x="99" y="91"/>
                  </a:cubicBezTo>
                  <a:cubicBezTo>
                    <a:pt x="98" y="91"/>
                    <a:pt x="98" y="91"/>
                    <a:pt x="98" y="91"/>
                  </a:cubicBezTo>
                  <a:cubicBezTo>
                    <a:pt x="98" y="92"/>
                    <a:pt x="98" y="92"/>
                    <a:pt x="98" y="92"/>
                  </a:cubicBezTo>
                  <a:cubicBezTo>
                    <a:pt x="97" y="92"/>
                    <a:pt x="97" y="92"/>
                    <a:pt x="97" y="92"/>
                  </a:cubicBezTo>
                  <a:cubicBezTo>
                    <a:pt x="97" y="93"/>
                    <a:pt x="97" y="93"/>
                    <a:pt x="97" y="93"/>
                  </a:cubicBezTo>
                  <a:cubicBezTo>
                    <a:pt x="96" y="92"/>
                    <a:pt x="96" y="92"/>
                    <a:pt x="96" y="92"/>
                  </a:cubicBezTo>
                  <a:cubicBezTo>
                    <a:pt x="96" y="93"/>
                    <a:pt x="96" y="93"/>
                    <a:pt x="96" y="93"/>
                  </a:cubicBezTo>
                  <a:cubicBezTo>
                    <a:pt x="96" y="94"/>
                    <a:pt x="96" y="94"/>
                    <a:pt x="96" y="94"/>
                  </a:cubicBezTo>
                  <a:cubicBezTo>
                    <a:pt x="96" y="94"/>
                    <a:pt x="96" y="94"/>
                    <a:pt x="96" y="94"/>
                  </a:cubicBezTo>
                  <a:cubicBezTo>
                    <a:pt x="96" y="94"/>
                    <a:pt x="96" y="94"/>
                    <a:pt x="96" y="94"/>
                  </a:cubicBezTo>
                  <a:cubicBezTo>
                    <a:pt x="96" y="95"/>
                    <a:pt x="96" y="95"/>
                    <a:pt x="96" y="95"/>
                  </a:cubicBezTo>
                  <a:cubicBezTo>
                    <a:pt x="96" y="96"/>
                    <a:pt x="96" y="96"/>
                    <a:pt x="96" y="96"/>
                  </a:cubicBezTo>
                  <a:cubicBezTo>
                    <a:pt x="97" y="96"/>
                    <a:pt x="97" y="96"/>
                    <a:pt x="97" y="96"/>
                  </a:cubicBezTo>
                  <a:cubicBezTo>
                    <a:pt x="97" y="98"/>
                    <a:pt x="97" y="98"/>
                    <a:pt x="97" y="98"/>
                  </a:cubicBezTo>
                  <a:cubicBezTo>
                    <a:pt x="97" y="98"/>
                    <a:pt x="97" y="98"/>
                    <a:pt x="97" y="98"/>
                  </a:cubicBezTo>
                  <a:cubicBezTo>
                    <a:pt x="97" y="99"/>
                    <a:pt x="97" y="99"/>
                    <a:pt x="97" y="99"/>
                  </a:cubicBezTo>
                  <a:cubicBezTo>
                    <a:pt x="98" y="99"/>
                    <a:pt x="98" y="99"/>
                    <a:pt x="98" y="99"/>
                  </a:cubicBezTo>
                  <a:cubicBezTo>
                    <a:pt x="98" y="100"/>
                    <a:pt x="98" y="100"/>
                    <a:pt x="98" y="100"/>
                  </a:cubicBezTo>
                  <a:cubicBezTo>
                    <a:pt x="97" y="100"/>
                    <a:pt x="97" y="100"/>
                    <a:pt x="97" y="100"/>
                  </a:cubicBezTo>
                  <a:cubicBezTo>
                    <a:pt x="96" y="100"/>
                    <a:pt x="96" y="100"/>
                    <a:pt x="96" y="100"/>
                  </a:cubicBezTo>
                  <a:cubicBezTo>
                    <a:pt x="99" y="101"/>
                    <a:pt x="99" y="101"/>
                    <a:pt x="99" y="101"/>
                  </a:cubicBezTo>
                  <a:cubicBezTo>
                    <a:pt x="100" y="101"/>
                    <a:pt x="100" y="101"/>
                    <a:pt x="100" y="101"/>
                  </a:cubicBezTo>
                  <a:cubicBezTo>
                    <a:pt x="102" y="101"/>
                    <a:pt x="102" y="101"/>
                    <a:pt x="102" y="101"/>
                  </a:cubicBezTo>
                  <a:cubicBezTo>
                    <a:pt x="102" y="101"/>
                    <a:pt x="102" y="101"/>
                    <a:pt x="102" y="101"/>
                  </a:cubicBezTo>
                  <a:cubicBezTo>
                    <a:pt x="103" y="101"/>
                    <a:pt x="103" y="101"/>
                    <a:pt x="103" y="101"/>
                  </a:cubicBezTo>
                  <a:cubicBezTo>
                    <a:pt x="103" y="101"/>
                    <a:pt x="103" y="101"/>
                    <a:pt x="103" y="101"/>
                  </a:cubicBezTo>
                  <a:cubicBezTo>
                    <a:pt x="105" y="99"/>
                    <a:pt x="105" y="99"/>
                    <a:pt x="105" y="99"/>
                  </a:cubicBezTo>
                  <a:cubicBezTo>
                    <a:pt x="105" y="99"/>
                    <a:pt x="105" y="99"/>
                    <a:pt x="105" y="99"/>
                  </a:cubicBezTo>
                  <a:cubicBezTo>
                    <a:pt x="104" y="98"/>
                    <a:pt x="104" y="98"/>
                    <a:pt x="104" y="98"/>
                  </a:cubicBezTo>
                  <a:cubicBezTo>
                    <a:pt x="104" y="98"/>
                    <a:pt x="104" y="98"/>
                    <a:pt x="104" y="98"/>
                  </a:cubicBezTo>
                  <a:cubicBezTo>
                    <a:pt x="105" y="97"/>
                    <a:pt x="105" y="97"/>
                    <a:pt x="105" y="97"/>
                  </a:cubicBezTo>
                  <a:cubicBezTo>
                    <a:pt x="107" y="96"/>
                    <a:pt x="107" y="96"/>
                    <a:pt x="107" y="96"/>
                  </a:cubicBezTo>
                  <a:cubicBezTo>
                    <a:pt x="109" y="95"/>
                    <a:pt x="109" y="95"/>
                    <a:pt x="109" y="95"/>
                  </a:cubicBezTo>
                  <a:cubicBezTo>
                    <a:pt x="109" y="95"/>
                    <a:pt x="109" y="95"/>
                    <a:pt x="109" y="95"/>
                  </a:cubicBezTo>
                  <a:cubicBezTo>
                    <a:pt x="109" y="95"/>
                    <a:pt x="109" y="95"/>
                    <a:pt x="109" y="95"/>
                  </a:cubicBezTo>
                  <a:cubicBezTo>
                    <a:pt x="107" y="97"/>
                    <a:pt x="107" y="97"/>
                    <a:pt x="107" y="97"/>
                  </a:cubicBezTo>
                  <a:cubicBezTo>
                    <a:pt x="106" y="98"/>
                    <a:pt x="106" y="98"/>
                    <a:pt x="106" y="98"/>
                  </a:cubicBezTo>
                  <a:cubicBezTo>
                    <a:pt x="106" y="98"/>
                    <a:pt x="106" y="98"/>
                    <a:pt x="106" y="98"/>
                  </a:cubicBezTo>
                  <a:cubicBezTo>
                    <a:pt x="106" y="99"/>
                    <a:pt x="106" y="99"/>
                    <a:pt x="106" y="99"/>
                  </a:cubicBezTo>
                  <a:cubicBezTo>
                    <a:pt x="106" y="99"/>
                    <a:pt x="106" y="99"/>
                    <a:pt x="106" y="99"/>
                  </a:cubicBezTo>
                  <a:cubicBezTo>
                    <a:pt x="106" y="100"/>
                    <a:pt x="106" y="100"/>
                    <a:pt x="106" y="100"/>
                  </a:cubicBezTo>
                  <a:cubicBezTo>
                    <a:pt x="105" y="101"/>
                    <a:pt x="105" y="101"/>
                    <a:pt x="105" y="101"/>
                  </a:cubicBezTo>
                  <a:cubicBezTo>
                    <a:pt x="104" y="102"/>
                    <a:pt x="104" y="102"/>
                    <a:pt x="104" y="102"/>
                  </a:cubicBezTo>
                  <a:cubicBezTo>
                    <a:pt x="105" y="103"/>
                    <a:pt x="105" y="103"/>
                    <a:pt x="105" y="103"/>
                  </a:cubicBezTo>
                  <a:cubicBezTo>
                    <a:pt x="104" y="103"/>
                    <a:pt x="104" y="103"/>
                    <a:pt x="104" y="103"/>
                  </a:cubicBezTo>
                  <a:cubicBezTo>
                    <a:pt x="104" y="104"/>
                    <a:pt x="104" y="104"/>
                    <a:pt x="104" y="104"/>
                  </a:cubicBezTo>
                  <a:cubicBezTo>
                    <a:pt x="104" y="105"/>
                    <a:pt x="104" y="105"/>
                    <a:pt x="104" y="105"/>
                  </a:cubicBezTo>
                  <a:cubicBezTo>
                    <a:pt x="105" y="105"/>
                    <a:pt x="105" y="105"/>
                    <a:pt x="105" y="105"/>
                  </a:cubicBezTo>
                  <a:cubicBezTo>
                    <a:pt x="103" y="106"/>
                    <a:pt x="103" y="106"/>
                    <a:pt x="103" y="106"/>
                  </a:cubicBezTo>
                  <a:cubicBezTo>
                    <a:pt x="103" y="106"/>
                    <a:pt x="103" y="106"/>
                    <a:pt x="103" y="106"/>
                  </a:cubicBezTo>
                  <a:cubicBezTo>
                    <a:pt x="103" y="107"/>
                    <a:pt x="103" y="107"/>
                    <a:pt x="103" y="107"/>
                  </a:cubicBezTo>
                  <a:cubicBezTo>
                    <a:pt x="102" y="107"/>
                    <a:pt x="102" y="107"/>
                    <a:pt x="102" y="107"/>
                  </a:cubicBezTo>
                  <a:cubicBezTo>
                    <a:pt x="102" y="107"/>
                    <a:pt x="102" y="107"/>
                    <a:pt x="102" y="107"/>
                  </a:cubicBezTo>
                  <a:cubicBezTo>
                    <a:pt x="102" y="108"/>
                    <a:pt x="102" y="108"/>
                    <a:pt x="102" y="108"/>
                  </a:cubicBezTo>
                  <a:cubicBezTo>
                    <a:pt x="102" y="108"/>
                    <a:pt x="102" y="108"/>
                    <a:pt x="102" y="108"/>
                  </a:cubicBezTo>
                  <a:cubicBezTo>
                    <a:pt x="103" y="109"/>
                    <a:pt x="103" y="109"/>
                    <a:pt x="103" y="109"/>
                  </a:cubicBezTo>
                  <a:cubicBezTo>
                    <a:pt x="103" y="108"/>
                    <a:pt x="103" y="108"/>
                    <a:pt x="103" y="108"/>
                  </a:cubicBezTo>
                  <a:cubicBezTo>
                    <a:pt x="104" y="108"/>
                    <a:pt x="104" y="108"/>
                    <a:pt x="104" y="108"/>
                  </a:cubicBezTo>
                  <a:cubicBezTo>
                    <a:pt x="104" y="109"/>
                    <a:pt x="104" y="109"/>
                    <a:pt x="104" y="109"/>
                  </a:cubicBezTo>
                  <a:cubicBezTo>
                    <a:pt x="104" y="109"/>
                    <a:pt x="104" y="109"/>
                    <a:pt x="104" y="109"/>
                  </a:cubicBezTo>
                  <a:cubicBezTo>
                    <a:pt x="103" y="109"/>
                    <a:pt x="103" y="109"/>
                    <a:pt x="103" y="109"/>
                  </a:cubicBezTo>
                  <a:cubicBezTo>
                    <a:pt x="102" y="110"/>
                    <a:pt x="102" y="110"/>
                    <a:pt x="102" y="110"/>
                  </a:cubicBezTo>
                  <a:cubicBezTo>
                    <a:pt x="102" y="110"/>
                    <a:pt x="102" y="110"/>
                    <a:pt x="102" y="110"/>
                  </a:cubicBezTo>
                  <a:cubicBezTo>
                    <a:pt x="102" y="110"/>
                    <a:pt x="102" y="110"/>
                    <a:pt x="102" y="110"/>
                  </a:cubicBezTo>
                  <a:cubicBezTo>
                    <a:pt x="103" y="111"/>
                    <a:pt x="103" y="111"/>
                    <a:pt x="103" y="111"/>
                  </a:cubicBezTo>
                  <a:cubicBezTo>
                    <a:pt x="102" y="111"/>
                    <a:pt x="102" y="111"/>
                    <a:pt x="102" y="111"/>
                  </a:cubicBezTo>
                  <a:cubicBezTo>
                    <a:pt x="101" y="111"/>
                    <a:pt x="101" y="111"/>
                    <a:pt x="101" y="111"/>
                  </a:cubicBezTo>
                  <a:cubicBezTo>
                    <a:pt x="101" y="112"/>
                    <a:pt x="101" y="112"/>
                    <a:pt x="101" y="112"/>
                  </a:cubicBezTo>
                  <a:cubicBezTo>
                    <a:pt x="100" y="112"/>
                    <a:pt x="100" y="112"/>
                    <a:pt x="100" y="112"/>
                  </a:cubicBezTo>
                  <a:cubicBezTo>
                    <a:pt x="100" y="112"/>
                    <a:pt x="100" y="112"/>
                    <a:pt x="100" y="112"/>
                  </a:cubicBezTo>
                  <a:cubicBezTo>
                    <a:pt x="100" y="112"/>
                    <a:pt x="100" y="112"/>
                    <a:pt x="100" y="112"/>
                  </a:cubicBezTo>
                  <a:cubicBezTo>
                    <a:pt x="101" y="112"/>
                    <a:pt x="101" y="112"/>
                    <a:pt x="101" y="112"/>
                  </a:cubicBezTo>
                  <a:cubicBezTo>
                    <a:pt x="102" y="113"/>
                    <a:pt x="102" y="113"/>
                    <a:pt x="102" y="113"/>
                  </a:cubicBezTo>
                  <a:cubicBezTo>
                    <a:pt x="103" y="112"/>
                    <a:pt x="103" y="112"/>
                    <a:pt x="103" y="112"/>
                  </a:cubicBezTo>
                  <a:cubicBezTo>
                    <a:pt x="104" y="111"/>
                    <a:pt x="104" y="111"/>
                    <a:pt x="104" y="111"/>
                  </a:cubicBezTo>
                  <a:cubicBezTo>
                    <a:pt x="105" y="111"/>
                    <a:pt x="105" y="111"/>
                    <a:pt x="105" y="111"/>
                  </a:cubicBezTo>
                  <a:cubicBezTo>
                    <a:pt x="105" y="111"/>
                    <a:pt x="105" y="111"/>
                    <a:pt x="105" y="111"/>
                  </a:cubicBezTo>
                  <a:cubicBezTo>
                    <a:pt x="106" y="110"/>
                    <a:pt x="106" y="110"/>
                    <a:pt x="106" y="110"/>
                  </a:cubicBezTo>
                  <a:cubicBezTo>
                    <a:pt x="107" y="110"/>
                    <a:pt x="107" y="110"/>
                    <a:pt x="107" y="110"/>
                  </a:cubicBezTo>
                  <a:cubicBezTo>
                    <a:pt x="107" y="111"/>
                    <a:pt x="107" y="111"/>
                    <a:pt x="107" y="111"/>
                  </a:cubicBezTo>
                  <a:cubicBezTo>
                    <a:pt x="107" y="111"/>
                    <a:pt x="107" y="111"/>
                    <a:pt x="107" y="111"/>
                  </a:cubicBezTo>
                  <a:cubicBezTo>
                    <a:pt x="107" y="111"/>
                    <a:pt x="107" y="111"/>
                    <a:pt x="107" y="111"/>
                  </a:cubicBezTo>
                  <a:cubicBezTo>
                    <a:pt x="107" y="111"/>
                    <a:pt x="107" y="111"/>
                    <a:pt x="107" y="111"/>
                  </a:cubicBezTo>
                  <a:cubicBezTo>
                    <a:pt x="107" y="112"/>
                    <a:pt x="107" y="112"/>
                    <a:pt x="107" y="112"/>
                  </a:cubicBezTo>
                  <a:cubicBezTo>
                    <a:pt x="107" y="113"/>
                    <a:pt x="107" y="113"/>
                    <a:pt x="107" y="113"/>
                  </a:cubicBezTo>
                  <a:cubicBezTo>
                    <a:pt x="108" y="113"/>
                    <a:pt x="108" y="113"/>
                    <a:pt x="108" y="113"/>
                  </a:cubicBezTo>
                  <a:cubicBezTo>
                    <a:pt x="109" y="112"/>
                    <a:pt x="109" y="112"/>
                    <a:pt x="109" y="112"/>
                  </a:cubicBezTo>
                  <a:cubicBezTo>
                    <a:pt x="109" y="112"/>
                    <a:pt x="109" y="112"/>
                    <a:pt x="109" y="112"/>
                  </a:cubicBezTo>
                  <a:cubicBezTo>
                    <a:pt x="109" y="112"/>
                    <a:pt x="109" y="112"/>
                    <a:pt x="109" y="112"/>
                  </a:cubicBezTo>
                  <a:cubicBezTo>
                    <a:pt x="109" y="113"/>
                    <a:pt x="109" y="113"/>
                    <a:pt x="109" y="113"/>
                  </a:cubicBezTo>
                  <a:cubicBezTo>
                    <a:pt x="110" y="114"/>
                    <a:pt x="110" y="114"/>
                    <a:pt x="110" y="114"/>
                  </a:cubicBezTo>
                  <a:cubicBezTo>
                    <a:pt x="110" y="115"/>
                    <a:pt x="110" y="115"/>
                    <a:pt x="110" y="115"/>
                  </a:cubicBezTo>
                  <a:cubicBezTo>
                    <a:pt x="110" y="116"/>
                    <a:pt x="110" y="116"/>
                    <a:pt x="110" y="116"/>
                  </a:cubicBezTo>
                  <a:cubicBezTo>
                    <a:pt x="110" y="117"/>
                    <a:pt x="110" y="117"/>
                    <a:pt x="110" y="117"/>
                  </a:cubicBezTo>
                  <a:cubicBezTo>
                    <a:pt x="111" y="117"/>
                    <a:pt x="111" y="117"/>
                    <a:pt x="111" y="117"/>
                  </a:cubicBezTo>
                  <a:cubicBezTo>
                    <a:pt x="111" y="116"/>
                    <a:pt x="111" y="116"/>
                    <a:pt x="111" y="116"/>
                  </a:cubicBezTo>
                  <a:cubicBezTo>
                    <a:pt x="111" y="115"/>
                    <a:pt x="111" y="115"/>
                    <a:pt x="111" y="115"/>
                  </a:cubicBezTo>
                  <a:cubicBezTo>
                    <a:pt x="112" y="114"/>
                    <a:pt x="112" y="114"/>
                    <a:pt x="112" y="114"/>
                  </a:cubicBezTo>
                  <a:cubicBezTo>
                    <a:pt x="112" y="113"/>
                    <a:pt x="112" y="113"/>
                    <a:pt x="112" y="113"/>
                  </a:cubicBezTo>
                  <a:cubicBezTo>
                    <a:pt x="113" y="112"/>
                    <a:pt x="113" y="112"/>
                    <a:pt x="113" y="112"/>
                  </a:cubicBezTo>
                  <a:cubicBezTo>
                    <a:pt x="113" y="112"/>
                    <a:pt x="113" y="112"/>
                    <a:pt x="113" y="112"/>
                  </a:cubicBezTo>
                  <a:cubicBezTo>
                    <a:pt x="114" y="112"/>
                    <a:pt x="114" y="112"/>
                    <a:pt x="114" y="112"/>
                  </a:cubicBezTo>
                  <a:cubicBezTo>
                    <a:pt x="115" y="112"/>
                    <a:pt x="115" y="112"/>
                    <a:pt x="115" y="112"/>
                  </a:cubicBezTo>
                  <a:cubicBezTo>
                    <a:pt x="114" y="112"/>
                    <a:pt x="114" y="112"/>
                    <a:pt x="114" y="112"/>
                  </a:cubicBezTo>
                  <a:cubicBezTo>
                    <a:pt x="113" y="113"/>
                    <a:pt x="113" y="113"/>
                    <a:pt x="113" y="113"/>
                  </a:cubicBezTo>
                  <a:cubicBezTo>
                    <a:pt x="113" y="114"/>
                    <a:pt x="113" y="114"/>
                    <a:pt x="113" y="114"/>
                  </a:cubicBezTo>
                  <a:cubicBezTo>
                    <a:pt x="114" y="115"/>
                    <a:pt x="114" y="115"/>
                    <a:pt x="114" y="115"/>
                  </a:cubicBezTo>
                  <a:cubicBezTo>
                    <a:pt x="115" y="115"/>
                    <a:pt x="115" y="115"/>
                    <a:pt x="115" y="115"/>
                  </a:cubicBezTo>
                  <a:cubicBezTo>
                    <a:pt x="116" y="114"/>
                    <a:pt x="116" y="114"/>
                    <a:pt x="116" y="114"/>
                  </a:cubicBezTo>
                  <a:cubicBezTo>
                    <a:pt x="118" y="114"/>
                    <a:pt x="118" y="114"/>
                    <a:pt x="118" y="114"/>
                  </a:cubicBezTo>
                  <a:cubicBezTo>
                    <a:pt x="118" y="114"/>
                    <a:pt x="118" y="114"/>
                    <a:pt x="118" y="114"/>
                  </a:cubicBezTo>
                  <a:cubicBezTo>
                    <a:pt x="119" y="114"/>
                    <a:pt x="119" y="114"/>
                    <a:pt x="119" y="114"/>
                  </a:cubicBezTo>
                  <a:cubicBezTo>
                    <a:pt x="121" y="113"/>
                    <a:pt x="121" y="113"/>
                    <a:pt x="121" y="113"/>
                  </a:cubicBezTo>
                  <a:cubicBezTo>
                    <a:pt x="121" y="113"/>
                    <a:pt x="121" y="113"/>
                    <a:pt x="121" y="113"/>
                  </a:cubicBezTo>
                  <a:cubicBezTo>
                    <a:pt x="121" y="113"/>
                    <a:pt x="121" y="113"/>
                    <a:pt x="121" y="113"/>
                  </a:cubicBezTo>
                  <a:cubicBezTo>
                    <a:pt x="120" y="114"/>
                    <a:pt x="120" y="114"/>
                    <a:pt x="120" y="114"/>
                  </a:cubicBezTo>
                  <a:cubicBezTo>
                    <a:pt x="120" y="115"/>
                    <a:pt x="120" y="115"/>
                    <a:pt x="120" y="115"/>
                  </a:cubicBezTo>
                  <a:cubicBezTo>
                    <a:pt x="119" y="115"/>
                    <a:pt x="119" y="115"/>
                    <a:pt x="119" y="115"/>
                  </a:cubicBezTo>
                  <a:cubicBezTo>
                    <a:pt x="117" y="116"/>
                    <a:pt x="117" y="116"/>
                    <a:pt x="117" y="116"/>
                  </a:cubicBezTo>
                  <a:cubicBezTo>
                    <a:pt x="115" y="117"/>
                    <a:pt x="115" y="117"/>
                    <a:pt x="115" y="117"/>
                  </a:cubicBezTo>
                  <a:cubicBezTo>
                    <a:pt x="115" y="118"/>
                    <a:pt x="115" y="118"/>
                    <a:pt x="115" y="118"/>
                  </a:cubicBezTo>
                  <a:cubicBezTo>
                    <a:pt x="115" y="119"/>
                    <a:pt x="115" y="119"/>
                    <a:pt x="115" y="119"/>
                  </a:cubicBezTo>
                  <a:cubicBezTo>
                    <a:pt x="115" y="120"/>
                    <a:pt x="115" y="120"/>
                    <a:pt x="115" y="120"/>
                  </a:cubicBezTo>
                  <a:cubicBezTo>
                    <a:pt x="116" y="120"/>
                    <a:pt x="116" y="120"/>
                    <a:pt x="116" y="120"/>
                  </a:cubicBezTo>
                  <a:cubicBezTo>
                    <a:pt x="114" y="120"/>
                    <a:pt x="114" y="120"/>
                    <a:pt x="114" y="120"/>
                  </a:cubicBezTo>
                  <a:cubicBezTo>
                    <a:pt x="114" y="120"/>
                    <a:pt x="114" y="120"/>
                    <a:pt x="114" y="120"/>
                  </a:cubicBezTo>
                  <a:cubicBezTo>
                    <a:pt x="113" y="121"/>
                    <a:pt x="113" y="121"/>
                    <a:pt x="113" y="121"/>
                  </a:cubicBezTo>
                  <a:cubicBezTo>
                    <a:pt x="113" y="122"/>
                    <a:pt x="113" y="122"/>
                    <a:pt x="113" y="122"/>
                  </a:cubicBezTo>
                  <a:cubicBezTo>
                    <a:pt x="111" y="123"/>
                    <a:pt x="111" y="123"/>
                    <a:pt x="111" y="123"/>
                  </a:cubicBezTo>
                  <a:cubicBezTo>
                    <a:pt x="111" y="124"/>
                    <a:pt x="111" y="124"/>
                    <a:pt x="111" y="124"/>
                  </a:cubicBezTo>
                  <a:cubicBezTo>
                    <a:pt x="111" y="125"/>
                    <a:pt x="111" y="125"/>
                    <a:pt x="111" y="125"/>
                  </a:cubicBezTo>
                  <a:cubicBezTo>
                    <a:pt x="112" y="125"/>
                    <a:pt x="112" y="125"/>
                    <a:pt x="112" y="125"/>
                  </a:cubicBezTo>
                  <a:cubicBezTo>
                    <a:pt x="111" y="125"/>
                    <a:pt x="111" y="125"/>
                    <a:pt x="111" y="125"/>
                  </a:cubicBezTo>
                  <a:cubicBezTo>
                    <a:pt x="111" y="125"/>
                    <a:pt x="111" y="125"/>
                    <a:pt x="111" y="125"/>
                  </a:cubicBezTo>
                  <a:cubicBezTo>
                    <a:pt x="111" y="125"/>
                    <a:pt x="111" y="125"/>
                    <a:pt x="111" y="125"/>
                  </a:cubicBezTo>
                  <a:cubicBezTo>
                    <a:pt x="110" y="125"/>
                    <a:pt x="110" y="125"/>
                    <a:pt x="110" y="125"/>
                  </a:cubicBezTo>
                  <a:cubicBezTo>
                    <a:pt x="109" y="125"/>
                    <a:pt x="109" y="125"/>
                    <a:pt x="109" y="125"/>
                  </a:cubicBezTo>
                  <a:cubicBezTo>
                    <a:pt x="108" y="126"/>
                    <a:pt x="108" y="126"/>
                    <a:pt x="108" y="126"/>
                  </a:cubicBezTo>
                  <a:cubicBezTo>
                    <a:pt x="108" y="127"/>
                    <a:pt x="108" y="127"/>
                    <a:pt x="108" y="127"/>
                  </a:cubicBezTo>
                  <a:cubicBezTo>
                    <a:pt x="108" y="127"/>
                    <a:pt x="108" y="127"/>
                    <a:pt x="108" y="127"/>
                  </a:cubicBezTo>
                  <a:cubicBezTo>
                    <a:pt x="108" y="127"/>
                    <a:pt x="108" y="127"/>
                    <a:pt x="108" y="127"/>
                  </a:cubicBezTo>
                  <a:cubicBezTo>
                    <a:pt x="107" y="127"/>
                    <a:pt x="107" y="127"/>
                    <a:pt x="107" y="127"/>
                  </a:cubicBezTo>
                  <a:cubicBezTo>
                    <a:pt x="107" y="127"/>
                    <a:pt x="107" y="127"/>
                    <a:pt x="107" y="127"/>
                  </a:cubicBezTo>
                  <a:cubicBezTo>
                    <a:pt x="105" y="128"/>
                    <a:pt x="105" y="128"/>
                    <a:pt x="105" y="128"/>
                  </a:cubicBezTo>
                  <a:cubicBezTo>
                    <a:pt x="104" y="129"/>
                    <a:pt x="104" y="129"/>
                    <a:pt x="104" y="129"/>
                  </a:cubicBezTo>
                  <a:cubicBezTo>
                    <a:pt x="104" y="130"/>
                    <a:pt x="104" y="130"/>
                    <a:pt x="104" y="130"/>
                  </a:cubicBezTo>
                  <a:cubicBezTo>
                    <a:pt x="104" y="130"/>
                    <a:pt x="104" y="130"/>
                    <a:pt x="104" y="130"/>
                  </a:cubicBezTo>
                  <a:cubicBezTo>
                    <a:pt x="103" y="130"/>
                    <a:pt x="103" y="130"/>
                    <a:pt x="103" y="130"/>
                  </a:cubicBezTo>
                  <a:cubicBezTo>
                    <a:pt x="103" y="129"/>
                    <a:pt x="103" y="129"/>
                    <a:pt x="103" y="129"/>
                  </a:cubicBezTo>
                  <a:cubicBezTo>
                    <a:pt x="102" y="129"/>
                    <a:pt x="102" y="129"/>
                    <a:pt x="102" y="129"/>
                  </a:cubicBezTo>
                  <a:cubicBezTo>
                    <a:pt x="101" y="130"/>
                    <a:pt x="101" y="130"/>
                    <a:pt x="101" y="130"/>
                  </a:cubicBezTo>
                  <a:cubicBezTo>
                    <a:pt x="100" y="130"/>
                    <a:pt x="100" y="130"/>
                    <a:pt x="100" y="130"/>
                  </a:cubicBezTo>
                  <a:cubicBezTo>
                    <a:pt x="100" y="131"/>
                    <a:pt x="100" y="131"/>
                    <a:pt x="100" y="131"/>
                  </a:cubicBezTo>
                  <a:cubicBezTo>
                    <a:pt x="100" y="131"/>
                    <a:pt x="100" y="131"/>
                    <a:pt x="100" y="131"/>
                  </a:cubicBezTo>
                  <a:cubicBezTo>
                    <a:pt x="98" y="131"/>
                    <a:pt x="98" y="131"/>
                    <a:pt x="98" y="131"/>
                  </a:cubicBezTo>
                  <a:cubicBezTo>
                    <a:pt x="97" y="132"/>
                    <a:pt x="97" y="132"/>
                    <a:pt x="97" y="132"/>
                  </a:cubicBezTo>
                  <a:cubicBezTo>
                    <a:pt x="95" y="133"/>
                    <a:pt x="95" y="133"/>
                    <a:pt x="95" y="133"/>
                  </a:cubicBezTo>
                  <a:cubicBezTo>
                    <a:pt x="94" y="134"/>
                    <a:pt x="94" y="134"/>
                    <a:pt x="94" y="134"/>
                  </a:cubicBezTo>
                  <a:cubicBezTo>
                    <a:pt x="93" y="135"/>
                    <a:pt x="93" y="135"/>
                    <a:pt x="93" y="135"/>
                  </a:cubicBezTo>
                  <a:cubicBezTo>
                    <a:pt x="93" y="135"/>
                    <a:pt x="93" y="135"/>
                    <a:pt x="93" y="135"/>
                  </a:cubicBezTo>
                  <a:cubicBezTo>
                    <a:pt x="93" y="136"/>
                    <a:pt x="93" y="136"/>
                    <a:pt x="93" y="136"/>
                  </a:cubicBezTo>
                  <a:cubicBezTo>
                    <a:pt x="93" y="137"/>
                    <a:pt x="93" y="137"/>
                    <a:pt x="93" y="137"/>
                  </a:cubicBezTo>
                  <a:cubicBezTo>
                    <a:pt x="93" y="137"/>
                    <a:pt x="93" y="137"/>
                    <a:pt x="93" y="137"/>
                  </a:cubicBezTo>
                  <a:cubicBezTo>
                    <a:pt x="93" y="136"/>
                    <a:pt x="93" y="136"/>
                    <a:pt x="93" y="136"/>
                  </a:cubicBezTo>
                  <a:cubicBezTo>
                    <a:pt x="92" y="136"/>
                    <a:pt x="92" y="136"/>
                    <a:pt x="92" y="136"/>
                  </a:cubicBezTo>
                  <a:cubicBezTo>
                    <a:pt x="92" y="136"/>
                    <a:pt x="92" y="136"/>
                    <a:pt x="92" y="136"/>
                  </a:cubicBezTo>
                  <a:cubicBezTo>
                    <a:pt x="92" y="137"/>
                    <a:pt x="92" y="137"/>
                    <a:pt x="92" y="137"/>
                  </a:cubicBezTo>
                  <a:cubicBezTo>
                    <a:pt x="92" y="137"/>
                    <a:pt x="92" y="137"/>
                    <a:pt x="92" y="137"/>
                  </a:cubicBezTo>
                  <a:cubicBezTo>
                    <a:pt x="91" y="137"/>
                    <a:pt x="91" y="137"/>
                    <a:pt x="91" y="137"/>
                  </a:cubicBezTo>
                  <a:cubicBezTo>
                    <a:pt x="91" y="136"/>
                    <a:pt x="91" y="136"/>
                    <a:pt x="91" y="136"/>
                  </a:cubicBezTo>
                  <a:cubicBezTo>
                    <a:pt x="91" y="135"/>
                    <a:pt x="91" y="135"/>
                    <a:pt x="91" y="135"/>
                  </a:cubicBezTo>
                  <a:cubicBezTo>
                    <a:pt x="91" y="135"/>
                    <a:pt x="91" y="135"/>
                    <a:pt x="91" y="135"/>
                  </a:cubicBezTo>
                  <a:cubicBezTo>
                    <a:pt x="90" y="135"/>
                    <a:pt x="90" y="135"/>
                    <a:pt x="90" y="135"/>
                  </a:cubicBezTo>
                  <a:cubicBezTo>
                    <a:pt x="90" y="135"/>
                    <a:pt x="90" y="135"/>
                    <a:pt x="90" y="135"/>
                  </a:cubicBezTo>
                  <a:cubicBezTo>
                    <a:pt x="89" y="135"/>
                    <a:pt x="89" y="135"/>
                    <a:pt x="89" y="135"/>
                  </a:cubicBezTo>
                  <a:cubicBezTo>
                    <a:pt x="87" y="135"/>
                    <a:pt x="87" y="135"/>
                    <a:pt x="87" y="135"/>
                  </a:cubicBezTo>
                  <a:cubicBezTo>
                    <a:pt x="87" y="136"/>
                    <a:pt x="87" y="136"/>
                    <a:pt x="87" y="136"/>
                  </a:cubicBezTo>
                  <a:cubicBezTo>
                    <a:pt x="86" y="136"/>
                    <a:pt x="86" y="136"/>
                    <a:pt x="86" y="136"/>
                  </a:cubicBezTo>
                  <a:cubicBezTo>
                    <a:pt x="85" y="137"/>
                    <a:pt x="85" y="137"/>
                    <a:pt x="85" y="137"/>
                  </a:cubicBezTo>
                  <a:cubicBezTo>
                    <a:pt x="84" y="137"/>
                    <a:pt x="84" y="137"/>
                    <a:pt x="84" y="137"/>
                  </a:cubicBezTo>
                  <a:cubicBezTo>
                    <a:pt x="83" y="138"/>
                    <a:pt x="83" y="138"/>
                    <a:pt x="83" y="138"/>
                  </a:cubicBezTo>
                  <a:cubicBezTo>
                    <a:pt x="83" y="139"/>
                    <a:pt x="83" y="139"/>
                    <a:pt x="83" y="139"/>
                  </a:cubicBezTo>
                  <a:cubicBezTo>
                    <a:pt x="83" y="139"/>
                    <a:pt x="83" y="139"/>
                    <a:pt x="83" y="139"/>
                  </a:cubicBezTo>
                  <a:cubicBezTo>
                    <a:pt x="82" y="139"/>
                    <a:pt x="82" y="139"/>
                    <a:pt x="82" y="139"/>
                  </a:cubicBezTo>
                  <a:cubicBezTo>
                    <a:pt x="81" y="139"/>
                    <a:pt x="81" y="139"/>
                    <a:pt x="81" y="139"/>
                  </a:cubicBezTo>
                  <a:cubicBezTo>
                    <a:pt x="81" y="140"/>
                    <a:pt x="81" y="140"/>
                    <a:pt x="81" y="140"/>
                  </a:cubicBezTo>
                  <a:cubicBezTo>
                    <a:pt x="81" y="140"/>
                    <a:pt x="81" y="140"/>
                    <a:pt x="81" y="140"/>
                  </a:cubicBezTo>
                  <a:cubicBezTo>
                    <a:pt x="80" y="140"/>
                    <a:pt x="80" y="140"/>
                    <a:pt x="80" y="140"/>
                  </a:cubicBezTo>
                  <a:cubicBezTo>
                    <a:pt x="79" y="140"/>
                    <a:pt x="79" y="140"/>
                    <a:pt x="79" y="140"/>
                  </a:cubicBezTo>
                  <a:cubicBezTo>
                    <a:pt x="79" y="140"/>
                    <a:pt x="79" y="140"/>
                    <a:pt x="79" y="140"/>
                  </a:cubicBezTo>
                  <a:cubicBezTo>
                    <a:pt x="78" y="141"/>
                    <a:pt x="78" y="141"/>
                    <a:pt x="78" y="141"/>
                  </a:cubicBezTo>
                  <a:cubicBezTo>
                    <a:pt x="78" y="142"/>
                    <a:pt x="78" y="142"/>
                    <a:pt x="78" y="142"/>
                  </a:cubicBezTo>
                  <a:cubicBezTo>
                    <a:pt x="78" y="142"/>
                    <a:pt x="78" y="142"/>
                    <a:pt x="78" y="142"/>
                  </a:cubicBezTo>
                  <a:cubicBezTo>
                    <a:pt x="79" y="142"/>
                    <a:pt x="79" y="142"/>
                    <a:pt x="79" y="142"/>
                  </a:cubicBezTo>
                  <a:cubicBezTo>
                    <a:pt x="79" y="142"/>
                    <a:pt x="79" y="142"/>
                    <a:pt x="79" y="142"/>
                  </a:cubicBezTo>
                  <a:cubicBezTo>
                    <a:pt x="79" y="141"/>
                    <a:pt x="79" y="141"/>
                    <a:pt x="79" y="141"/>
                  </a:cubicBezTo>
                  <a:cubicBezTo>
                    <a:pt x="80" y="141"/>
                    <a:pt x="80" y="141"/>
                    <a:pt x="80" y="141"/>
                  </a:cubicBezTo>
                  <a:cubicBezTo>
                    <a:pt x="80" y="141"/>
                    <a:pt x="80" y="141"/>
                    <a:pt x="80" y="141"/>
                  </a:cubicBezTo>
                  <a:cubicBezTo>
                    <a:pt x="80" y="142"/>
                    <a:pt x="80" y="142"/>
                    <a:pt x="80" y="142"/>
                  </a:cubicBezTo>
                  <a:cubicBezTo>
                    <a:pt x="80" y="142"/>
                    <a:pt x="80" y="142"/>
                    <a:pt x="80" y="142"/>
                  </a:cubicBezTo>
                  <a:cubicBezTo>
                    <a:pt x="81" y="142"/>
                    <a:pt x="81" y="142"/>
                    <a:pt x="81" y="142"/>
                  </a:cubicBezTo>
                  <a:cubicBezTo>
                    <a:pt x="81" y="141"/>
                    <a:pt x="81" y="141"/>
                    <a:pt x="81" y="141"/>
                  </a:cubicBezTo>
                  <a:cubicBezTo>
                    <a:pt x="82" y="140"/>
                    <a:pt x="82" y="140"/>
                    <a:pt x="82" y="140"/>
                  </a:cubicBezTo>
                  <a:cubicBezTo>
                    <a:pt x="82" y="141"/>
                    <a:pt x="82" y="141"/>
                    <a:pt x="82" y="141"/>
                  </a:cubicBezTo>
                  <a:cubicBezTo>
                    <a:pt x="82" y="141"/>
                    <a:pt x="82" y="141"/>
                    <a:pt x="82" y="141"/>
                  </a:cubicBezTo>
                  <a:cubicBezTo>
                    <a:pt x="82" y="142"/>
                    <a:pt x="82" y="142"/>
                    <a:pt x="82" y="142"/>
                  </a:cubicBezTo>
                  <a:cubicBezTo>
                    <a:pt x="83" y="142"/>
                    <a:pt x="83" y="142"/>
                    <a:pt x="83" y="142"/>
                  </a:cubicBezTo>
                  <a:cubicBezTo>
                    <a:pt x="83" y="141"/>
                    <a:pt x="83" y="141"/>
                    <a:pt x="83" y="141"/>
                  </a:cubicBezTo>
                  <a:cubicBezTo>
                    <a:pt x="83" y="141"/>
                    <a:pt x="83" y="141"/>
                    <a:pt x="83" y="141"/>
                  </a:cubicBezTo>
                  <a:cubicBezTo>
                    <a:pt x="84" y="141"/>
                    <a:pt x="84" y="141"/>
                    <a:pt x="84" y="141"/>
                  </a:cubicBezTo>
                  <a:cubicBezTo>
                    <a:pt x="84" y="141"/>
                    <a:pt x="84" y="141"/>
                    <a:pt x="84" y="141"/>
                  </a:cubicBezTo>
                  <a:cubicBezTo>
                    <a:pt x="84" y="141"/>
                    <a:pt x="84" y="141"/>
                    <a:pt x="84" y="141"/>
                  </a:cubicBezTo>
                  <a:cubicBezTo>
                    <a:pt x="85" y="141"/>
                    <a:pt x="85" y="141"/>
                    <a:pt x="85" y="141"/>
                  </a:cubicBezTo>
                  <a:cubicBezTo>
                    <a:pt x="86" y="140"/>
                    <a:pt x="86" y="140"/>
                    <a:pt x="86" y="140"/>
                  </a:cubicBezTo>
                  <a:cubicBezTo>
                    <a:pt x="87" y="139"/>
                    <a:pt x="87" y="139"/>
                    <a:pt x="87" y="139"/>
                  </a:cubicBezTo>
                  <a:cubicBezTo>
                    <a:pt x="86" y="139"/>
                    <a:pt x="86" y="139"/>
                    <a:pt x="86" y="139"/>
                  </a:cubicBezTo>
                  <a:cubicBezTo>
                    <a:pt x="87" y="138"/>
                    <a:pt x="87" y="138"/>
                    <a:pt x="87" y="138"/>
                  </a:cubicBezTo>
                  <a:cubicBezTo>
                    <a:pt x="88" y="137"/>
                    <a:pt x="88" y="137"/>
                    <a:pt x="88" y="137"/>
                  </a:cubicBezTo>
                  <a:cubicBezTo>
                    <a:pt x="88" y="137"/>
                    <a:pt x="88" y="137"/>
                    <a:pt x="88" y="137"/>
                  </a:cubicBezTo>
                  <a:cubicBezTo>
                    <a:pt x="89" y="138"/>
                    <a:pt x="89" y="138"/>
                    <a:pt x="89" y="138"/>
                  </a:cubicBezTo>
                  <a:cubicBezTo>
                    <a:pt x="89" y="138"/>
                    <a:pt x="89" y="138"/>
                    <a:pt x="89" y="138"/>
                  </a:cubicBezTo>
                  <a:cubicBezTo>
                    <a:pt x="88" y="139"/>
                    <a:pt x="88" y="139"/>
                    <a:pt x="88" y="139"/>
                  </a:cubicBezTo>
                  <a:cubicBezTo>
                    <a:pt x="88" y="139"/>
                    <a:pt x="88" y="139"/>
                    <a:pt x="88" y="139"/>
                  </a:cubicBezTo>
                  <a:cubicBezTo>
                    <a:pt x="88" y="140"/>
                    <a:pt x="88" y="140"/>
                    <a:pt x="88" y="140"/>
                  </a:cubicBezTo>
                  <a:cubicBezTo>
                    <a:pt x="88" y="140"/>
                    <a:pt x="88" y="140"/>
                    <a:pt x="88" y="140"/>
                  </a:cubicBezTo>
                  <a:cubicBezTo>
                    <a:pt x="89" y="139"/>
                    <a:pt x="89" y="139"/>
                    <a:pt x="89" y="139"/>
                  </a:cubicBezTo>
                  <a:cubicBezTo>
                    <a:pt x="90" y="139"/>
                    <a:pt x="90" y="139"/>
                    <a:pt x="90" y="139"/>
                  </a:cubicBezTo>
                  <a:cubicBezTo>
                    <a:pt x="90" y="139"/>
                    <a:pt x="90" y="139"/>
                    <a:pt x="90" y="139"/>
                  </a:cubicBezTo>
                  <a:cubicBezTo>
                    <a:pt x="90" y="139"/>
                    <a:pt x="90" y="139"/>
                    <a:pt x="90" y="139"/>
                  </a:cubicBezTo>
                  <a:cubicBezTo>
                    <a:pt x="90" y="138"/>
                    <a:pt x="90" y="138"/>
                    <a:pt x="90" y="138"/>
                  </a:cubicBezTo>
                  <a:cubicBezTo>
                    <a:pt x="91" y="138"/>
                    <a:pt x="91" y="138"/>
                    <a:pt x="91" y="138"/>
                  </a:cubicBezTo>
                  <a:cubicBezTo>
                    <a:pt x="91" y="139"/>
                    <a:pt x="91" y="139"/>
                    <a:pt x="91" y="139"/>
                  </a:cubicBezTo>
                  <a:cubicBezTo>
                    <a:pt x="91" y="140"/>
                    <a:pt x="91" y="140"/>
                    <a:pt x="91" y="140"/>
                  </a:cubicBezTo>
                  <a:cubicBezTo>
                    <a:pt x="91" y="140"/>
                    <a:pt x="91" y="140"/>
                    <a:pt x="91" y="140"/>
                  </a:cubicBezTo>
                  <a:cubicBezTo>
                    <a:pt x="92" y="139"/>
                    <a:pt x="92" y="139"/>
                    <a:pt x="92" y="139"/>
                  </a:cubicBezTo>
                  <a:cubicBezTo>
                    <a:pt x="92" y="139"/>
                    <a:pt x="92" y="139"/>
                    <a:pt x="92" y="139"/>
                  </a:cubicBezTo>
                  <a:cubicBezTo>
                    <a:pt x="93" y="138"/>
                    <a:pt x="93" y="138"/>
                    <a:pt x="93" y="138"/>
                  </a:cubicBezTo>
                  <a:cubicBezTo>
                    <a:pt x="94" y="138"/>
                    <a:pt x="94" y="138"/>
                    <a:pt x="94" y="138"/>
                  </a:cubicBezTo>
                  <a:cubicBezTo>
                    <a:pt x="95" y="137"/>
                    <a:pt x="95" y="137"/>
                    <a:pt x="95" y="137"/>
                  </a:cubicBezTo>
                  <a:cubicBezTo>
                    <a:pt x="95" y="137"/>
                    <a:pt x="95" y="137"/>
                    <a:pt x="95" y="137"/>
                  </a:cubicBezTo>
                  <a:cubicBezTo>
                    <a:pt x="96" y="137"/>
                    <a:pt x="96" y="137"/>
                    <a:pt x="96" y="137"/>
                  </a:cubicBezTo>
                  <a:cubicBezTo>
                    <a:pt x="96" y="138"/>
                    <a:pt x="96" y="138"/>
                    <a:pt x="96" y="138"/>
                  </a:cubicBezTo>
                  <a:cubicBezTo>
                    <a:pt x="95" y="138"/>
                    <a:pt x="95" y="138"/>
                    <a:pt x="95" y="138"/>
                  </a:cubicBezTo>
                  <a:cubicBezTo>
                    <a:pt x="95" y="139"/>
                    <a:pt x="95" y="139"/>
                    <a:pt x="95" y="139"/>
                  </a:cubicBezTo>
                  <a:cubicBezTo>
                    <a:pt x="95" y="139"/>
                    <a:pt x="95" y="139"/>
                    <a:pt x="95" y="139"/>
                  </a:cubicBezTo>
                  <a:cubicBezTo>
                    <a:pt x="95" y="139"/>
                    <a:pt x="95" y="139"/>
                    <a:pt x="95" y="139"/>
                  </a:cubicBezTo>
                  <a:cubicBezTo>
                    <a:pt x="97" y="138"/>
                    <a:pt x="97" y="138"/>
                    <a:pt x="97" y="138"/>
                  </a:cubicBezTo>
                  <a:cubicBezTo>
                    <a:pt x="97" y="137"/>
                    <a:pt x="97" y="137"/>
                    <a:pt x="97" y="137"/>
                  </a:cubicBezTo>
                  <a:cubicBezTo>
                    <a:pt x="97" y="137"/>
                    <a:pt x="97" y="137"/>
                    <a:pt x="97" y="137"/>
                  </a:cubicBezTo>
                  <a:cubicBezTo>
                    <a:pt x="97" y="137"/>
                    <a:pt x="97" y="137"/>
                    <a:pt x="97" y="137"/>
                  </a:cubicBezTo>
                  <a:cubicBezTo>
                    <a:pt x="98" y="137"/>
                    <a:pt x="98" y="137"/>
                    <a:pt x="98" y="137"/>
                  </a:cubicBezTo>
                  <a:cubicBezTo>
                    <a:pt x="98" y="137"/>
                    <a:pt x="98" y="137"/>
                    <a:pt x="98" y="137"/>
                  </a:cubicBezTo>
                  <a:cubicBezTo>
                    <a:pt x="99" y="137"/>
                    <a:pt x="99" y="137"/>
                    <a:pt x="99" y="137"/>
                  </a:cubicBezTo>
                  <a:cubicBezTo>
                    <a:pt x="100" y="136"/>
                    <a:pt x="100" y="136"/>
                    <a:pt x="100" y="136"/>
                  </a:cubicBezTo>
                  <a:cubicBezTo>
                    <a:pt x="100" y="136"/>
                    <a:pt x="100" y="136"/>
                    <a:pt x="100" y="136"/>
                  </a:cubicBezTo>
                  <a:cubicBezTo>
                    <a:pt x="101" y="136"/>
                    <a:pt x="101" y="136"/>
                    <a:pt x="101" y="136"/>
                  </a:cubicBezTo>
                  <a:cubicBezTo>
                    <a:pt x="101" y="136"/>
                    <a:pt x="101" y="136"/>
                    <a:pt x="101" y="136"/>
                  </a:cubicBezTo>
                  <a:cubicBezTo>
                    <a:pt x="102" y="135"/>
                    <a:pt x="102" y="135"/>
                    <a:pt x="102" y="135"/>
                  </a:cubicBezTo>
                  <a:cubicBezTo>
                    <a:pt x="102" y="135"/>
                    <a:pt x="102" y="135"/>
                    <a:pt x="102" y="135"/>
                  </a:cubicBezTo>
                  <a:cubicBezTo>
                    <a:pt x="102" y="136"/>
                    <a:pt x="102" y="136"/>
                    <a:pt x="102" y="136"/>
                  </a:cubicBezTo>
                  <a:cubicBezTo>
                    <a:pt x="102" y="137"/>
                    <a:pt x="102" y="137"/>
                    <a:pt x="102" y="137"/>
                  </a:cubicBezTo>
                  <a:cubicBezTo>
                    <a:pt x="102" y="136"/>
                    <a:pt x="102" y="136"/>
                    <a:pt x="102" y="136"/>
                  </a:cubicBezTo>
                  <a:cubicBezTo>
                    <a:pt x="103" y="136"/>
                    <a:pt x="103" y="136"/>
                    <a:pt x="103" y="136"/>
                  </a:cubicBezTo>
                  <a:cubicBezTo>
                    <a:pt x="102" y="136"/>
                    <a:pt x="102" y="136"/>
                    <a:pt x="102" y="136"/>
                  </a:cubicBezTo>
                  <a:cubicBezTo>
                    <a:pt x="103" y="135"/>
                    <a:pt x="103" y="135"/>
                    <a:pt x="103" y="135"/>
                  </a:cubicBezTo>
                  <a:cubicBezTo>
                    <a:pt x="103" y="135"/>
                    <a:pt x="103" y="135"/>
                    <a:pt x="103" y="135"/>
                  </a:cubicBezTo>
                  <a:cubicBezTo>
                    <a:pt x="102" y="135"/>
                    <a:pt x="102" y="135"/>
                    <a:pt x="102" y="135"/>
                  </a:cubicBezTo>
                  <a:cubicBezTo>
                    <a:pt x="101" y="135"/>
                    <a:pt x="101" y="135"/>
                    <a:pt x="101" y="135"/>
                  </a:cubicBezTo>
                  <a:cubicBezTo>
                    <a:pt x="102" y="134"/>
                    <a:pt x="102" y="134"/>
                    <a:pt x="102" y="134"/>
                  </a:cubicBezTo>
                  <a:cubicBezTo>
                    <a:pt x="104" y="134"/>
                    <a:pt x="104" y="134"/>
                    <a:pt x="104" y="134"/>
                  </a:cubicBezTo>
                  <a:cubicBezTo>
                    <a:pt x="106" y="134"/>
                    <a:pt x="106" y="134"/>
                    <a:pt x="106" y="134"/>
                  </a:cubicBezTo>
                  <a:cubicBezTo>
                    <a:pt x="106" y="133"/>
                    <a:pt x="106" y="133"/>
                    <a:pt x="106" y="133"/>
                  </a:cubicBezTo>
                  <a:cubicBezTo>
                    <a:pt x="106" y="133"/>
                    <a:pt x="106" y="133"/>
                    <a:pt x="106" y="133"/>
                  </a:cubicBezTo>
                  <a:cubicBezTo>
                    <a:pt x="106" y="133"/>
                    <a:pt x="106" y="133"/>
                    <a:pt x="106" y="133"/>
                  </a:cubicBezTo>
                  <a:cubicBezTo>
                    <a:pt x="106" y="132"/>
                    <a:pt x="106" y="132"/>
                    <a:pt x="106" y="132"/>
                  </a:cubicBezTo>
                  <a:cubicBezTo>
                    <a:pt x="107" y="132"/>
                    <a:pt x="107" y="132"/>
                    <a:pt x="107" y="132"/>
                  </a:cubicBezTo>
                  <a:cubicBezTo>
                    <a:pt x="107" y="132"/>
                    <a:pt x="107" y="132"/>
                    <a:pt x="107" y="132"/>
                  </a:cubicBezTo>
                  <a:cubicBezTo>
                    <a:pt x="108" y="132"/>
                    <a:pt x="108" y="132"/>
                    <a:pt x="108" y="132"/>
                  </a:cubicBezTo>
                  <a:cubicBezTo>
                    <a:pt x="108" y="133"/>
                    <a:pt x="108" y="133"/>
                    <a:pt x="108" y="133"/>
                  </a:cubicBezTo>
                  <a:cubicBezTo>
                    <a:pt x="108" y="133"/>
                    <a:pt x="108" y="133"/>
                    <a:pt x="108" y="133"/>
                  </a:cubicBezTo>
                  <a:cubicBezTo>
                    <a:pt x="109" y="132"/>
                    <a:pt x="109" y="132"/>
                    <a:pt x="109" y="132"/>
                  </a:cubicBezTo>
                  <a:cubicBezTo>
                    <a:pt x="108" y="132"/>
                    <a:pt x="108" y="132"/>
                    <a:pt x="108" y="132"/>
                  </a:cubicBezTo>
                  <a:cubicBezTo>
                    <a:pt x="109" y="131"/>
                    <a:pt x="109" y="131"/>
                    <a:pt x="109" y="131"/>
                  </a:cubicBezTo>
                  <a:cubicBezTo>
                    <a:pt x="109" y="131"/>
                    <a:pt x="109" y="131"/>
                    <a:pt x="109" y="131"/>
                  </a:cubicBezTo>
                  <a:cubicBezTo>
                    <a:pt x="109" y="130"/>
                    <a:pt x="109" y="130"/>
                    <a:pt x="109" y="130"/>
                  </a:cubicBezTo>
                  <a:cubicBezTo>
                    <a:pt x="110" y="131"/>
                    <a:pt x="110" y="131"/>
                    <a:pt x="110" y="131"/>
                  </a:cubicBezTo>
                  <a:cubicBezTo>
                    <a:pt x="110" y="131"/>
                    <a:pt x="110" y="131"/>
                    <a:pt x="110" y="131"/>
                  </a:cubicBezTo>
                  <a:cubicBezTo>
                    <a:pt x="110" y="132"/>
                    <a:pt x="110" y="132"/>
                    <a:pt x="110" y="132"/>
                  </a:cubicBezTo>
                  <a:cubicBezTo>
                    <a:pt x="111" y="131"/>
                    <a:pt x="111" y="131"/>
                    <a:pt x="111" y="131"/>
                  </a:cubicBezTo>
                  <a:cubicBezTo>
                    <a:pt x="112" y="130"/>
                    <a:pt x="112" y="130"/>
                    <a:pt x="112" y="130"/>
                  </a:cubicBezTo>
                  <a:cubicBezTo>
                    <a:pt x="112" y="130"/>
                    <a:pt x="112" y="130"/>
                    <a:pt x="112" y="130"/>
                  </a:cubicBezTo>
                  <a:cubicBezTo>
                    <a:pt x="113" y="130"/>
                    <a:pt x="113" y="130"/>
                    <a:pt x="113" y="130"/>
                  </a:cubicBezTo>
                  <a:cubicBezTo>
                    <a:pt x="113" y="129"/>
                    <a:pt x="113" y="129"/>
                    <a:pt x="113" y="129"/>
                  </a:cubicBezTo>
                  <a:cubicBezTo>
                    <a:pt x="114" y="130"/>
                    <a:pt x="114" y="130"/>
                    <a:pt x="114" y="130"/>
                  </a:cubicBezTo>
                  <a:cubicBezTo>
                    <a:pt x="114" y="130"/>
                    <a:pt x="114" y="130"/>
                    <a:pt x="114" y="130"/>
                  </a:cubicBezTo>
                  <a:cubicBezTo>
                    <a:pt x="115" y="129"/>
                    <a:pt x="115" y="129"/>
                    <a:pt x="115" y="129"/>
                  </a:cubicBezTo>
                  <a:cubicBezTo>
                    <a:pt x="115" y="128"/>
                    <a:pt x="115" y="128"/>
                    <a:pt x="115" y="128"/>
                  </a:cubicBezTo>
                  <a:cubicBezTo>
                    <a:pt x="115" y="128"/>
                    <a:pt x="115" y="128"/>
                    <a:pt x="115" y="128"/>
                  </a:cubicBezTo>
                  <a:cubicBezTo>
                    <a:pt x="114" y="128"/>
                    <a:pt x="114" y="128"/>
                    <a:pt x="114" y="128"/>
                  </a:cubicBezTo>
                  <a:cubicBezTo>
                    <a:pt x="114" y="128"/>
                    <a:pt x="114" y="128"/>
                    <a:pt x="114" y="128"/>
                  </a:cubicBezTo>
                  <a:cubicBezTo>
                    <a:pt x="115" y="127"/>
                    <a:pt x="115" y="127"/>
                    <a:pt x="115" y="127"/>
                  </a:cubicBezTo>
                  <a:cubicBezTo>
                    <a:pt x="116" y="127"/>
                    <a:pt x="116" y="127"/>
                    <a:pt x="116" y="127"/>
                  </a:cubicBezTo>
                  <a:cubicBezTo>
                    <a:pt x="117" y="126"/>
                    <a:pt x="117" y="126"/>
                    <a:pt x="117" y="126"/>
                  </a:cubicBezTo>
                  <a:cubicBezTo>
                    <a:pt x="117" y="126"/>
                    <a:pt x="117" y="126"/>
                    <a:pt x="117" y="126"/>
                  </a:cubicBezTo>
                  <a:cubicBezTo>
                    <a:pt x="117" y="127"/>
                    <a:pt x="117" y="127"/>
                    <a:pt x="117" y="127"/>
                  </a:cubicBezTo>
                  <a:cubicBezTo>
                    <a:pt x="118" y="126"/>
                    <a:pt x="118" y="126"/>
                    <a:pt x="118" y="126"/>
                  </a:cubicBezTo>
                  <a:cubicBezTo>
                    <a:pt x="119" y="125"/>
                    <a:pt x="119" y="125"/>
                    <a:pt x="119" y="125"/>
                  </a:cubicBezTo>
                  <a:cubicBezTo>
                    <a:pt x="119" y="125"/>
                    <a:pt x="119" y="125"/>
                    <a:pt x="119" y="125"/>
                  </a:cubicBezTo>
                  <a:cubicBezTo>
                    <a:pt x="120" y="125"/>
                    <a:pt x="120" y="125"/>
                    <a:pt x="120" y="125"/>
                  </a:cubicBezTo>
                  <a:cubicBezTo>
                    <a:pt x="120" y="124"/>
                    <a:pt x="120" y="124"/>
                    <a:pt x="120" y="124"/>
                  </a:cubicBezTo>
                  <a:cubicBezTo>
                    <a:pt x="121" y="124"/>
                    <a:pt x="121" y="124"/>
                    <a:pt x="121" y="124"/>
                  </a:cubicBezTo>
                  <a:cubicBezTo>
                    <a:pt x="121" y="125"/>
                    <a:pt x="121" y="125"/>
                    <a:pt x="121" y="125"/>
                  </a:cubicBezTo>
                  <a:cubicBezTo>
                    <a:pt x="121" y="125"/>
                    <a:pt x="121" y="125"/>
                    <a:pt x="121" y="125"/>
                  </a:cubicBezTo>
                  <a:cubicBezTo>
                    <a:pt x="122" y="124"/>
                    <a:pt x="122" y="124"/>
                    <a:pt x="122" y="124"/>
                  </a:cubicBezTo>
                  <a:cubicBezTo>
                    <a:pt x="122" y="124"/>
                    <a:pt x="122" y="124"/>
                    <a:pt x="122" y="124"/>
                  </a:cubicBezTo>
                  <a:cubicBezTo>
                    <a:pt x="123" y="124"/>
                    <a:pt x="123" y="124"/>
                    <a:pt x="123" y="124"/>
                  </a:cubicBezTo>
                  <a:cubicBezTo>
                    <a:pt x="123" y="124"/>
                    <a:pt x="123" y="124"/>
                    <a:pt x="123" y="124"/>
                  </a:cubicBezTo>
                  <a:cubicBezTo>
                    <a:pt x="124" y="123"/>
                    <a:pt x="124" y="123"/>
                    <a:pt x="124" y="123"/>
                  </a:cubicBezTo>
                  <a:cubicBezTo>
                    <a:pt x="124" y="123"/>
                    <a:pt x="124" y="123"/>
                    <a:pt x="124" y="123"/>
                  </a:cubicBezTo>
                  <a:cubicBezTo>
                    <a:pt x="124" y="123"/>
                    <a:pt x="124" y="123"/>
                    <a:pt x="124" y="123"/>
                  </a:cubicBezTo>
                  <a:cubicBezTo>
                    <a:pt x="125" y="123"/>
                    <a:pt x="125" y="123"/>
                    <a:pt x="125" y="123"/>
                  </a:cubicBezTo>
                  <a:cubicBezTo>
                    <a:pt x="126" y="123"/>
                    <a:pt x="126" y="123"/>
                    <a:pt x="126" y="123"/>
                  </a:cubicBezTo>
                  <a:cubicBezTo>
                    <a:pt x="126" y="123"/>
                    <a:pt x="126" y="123"/>
                    <a:pt x="126" y="123"/>
                  </a:cubicBezTo>
                  <a:cubicBezTo>
                    <a:pt x="126" y="123"/>
                    <a:pt x="126" y="123"/>
                    <a:pt x="126" y="123"/>
                  </a:cubicBezTo>
                  <a:cubicBezTo>
                    <a:pt x="126" y="123"/>
                    <a:pt x="126" y="123"/>
                    <a:pt x="126" y="123"/>
                  </a:cubicBezTo>
                  <a:cubicBezTo>
                    <a:pt x="127" y="123"/>
                    <a:pt x="127" y="123"/>
                    <a:pt x="127" y="123"/>
                  </a:cubicBezTo>
                  <a:cubicBezTo>
                    <a:pt x="127" y="123"/>
                    <a:pt x="127" y="123"/>
                    <a:pt x="127" y="123"/>
                  </a:cubicBezTo>
                  <a:cubicBezTo>
                    <a:pt x="127" y="123"/>
                    <a:pt x="127" y="123"/>
                    <a:pt x="127" y="123"/>
                  </a:cubicBezTo>
                  <a:cubicBezTo>
                    <a:pt x="128" y="122"/>
                    <a:pt x="128" y="122"/>
                    <a:pt x="128" y="122"/>
                  </a:cubicBezTo>
                  <a:cubicBezTo>
                    <a:pt x="127" y="122"/>
                    <a:pt x="127" y="122"/>
                    <a:pt x="127" y="122"/>
                  </a:cubicBezTo>
                  <a:cubicBezTo>
                    <a:pt x="127" y="122"/>
                    <a:pt x="127" y="122"/>
                    <a:pt x="127" y="122"/>
                  </a:cubicBezTo>
                  <a:cubicBezTo>
                    <a:pt x="127" y="121"/>
                    <a:pt x="127" y="121"/>
                    <a:pt x="127" y="121"/>
                  </a:cubicBezTo>
                  <a:cubicBezTo>
                    <a:pt x="128" y="121"/>
                    <a:pt x="128" y="121"/>
                    <a:pt x="128" y="121"/>
                  </a:cubicBezTo>
                  <a:cubicBezTo>
                    <a:pt x="129" y="121"/>
                    <a:pt x="129" y="121"/>
                    <a:pt x="129" y="121"/>
                  </a:cubicBezTo>
                  <a:cubicBezTo>
                    <a:pt x="129" y="121"/>
                    <a:pt x="129" y="121"/>
                    <a:pt x="129" y="121"/>
                  </a:cubicBezTo>
                  <a:cubicBezTo>
                    <a:pt x="129" y="121"/>
                    <a:pt x="129" y="121"/>
                    <a:pt x="129" y="121"/>
                  </a:cubicBezTo>
                  <a:cubicBezTo>
                    <a:pt x="129" y="120"/>
                    <a:pt x="129" y="120"/>
                    <a:pt x="129" y="120"/>
                  </a:cubicBezTo>
                  <a:cubicBezTo>
                    <a:pt x="128" y="120"/>
                    <a:pt x="128" y="120"/>
                    <a:pt x="128" y="120"/>
                  </a:cubicBezTo>
                  <a:cubicBezTo>
                    <a:pt x="129" y="120"/>
                    <a:pt x="129" y="120"/>
                    <a:pt x="129" y="120"/>
                  </a:cubicBezTo>
                  <a:cubicBezTo>
                    <a:pt x="130" y="120"/>
                    <a:pt x="130" y="120"/>
                    <a:pt x="130" y="120"/>
                  </a:cubicBezTo>
                  <a:cubicBezTo>
                    <a:pt x="130" y="119"/>
                    <a:pt x="130" y="119"/>
                    <a:pt x="130" y="119"/>
                  </a:cubicBezTo>
                  <a:cubicBezTo>
                    <a:pt x="132" y="119"/>
                    <a:pt x="132" y="119"/>
                    <a:pt x="132" y="119"/>
                  </a:cubicBezTo>
                  <a:cubicBezTo>
                    <a:pt x="132" y="118"/>
                    <a:pt x="132" y="118"/>
                    <a:pt x="132" y="118"/>
                  </a:cubicBezTo>
                  <a:cubicBezTo>
                    <a:pt x="133" y="118"/>
                    <a:pt x="133" y="118"/>
                    <a:pt x="133" y="118"/>
                  </a:cubicBezTo>
                  <a:cubicBezTo>
                    <a:pt x="134" y="117"/>
                    <a:pt x="134" y="117"/>
                    <a:pt x="134" y="117"/>
                  </a:cubicBezTo>
                  <a:cubicBezTo>
                    <a:pt x="134" y="116"/>
                    <a:pt x="134" y="116"/>
                    <a:pt x="134" y="116"/>
                  </a:cubicBezTo>
                  <a:cubicBezTo>
                    <a:pt x="134" y="116"/>
                    <a:pt x="134" y="116"/>
                    <a:pt x="134" y="116"/>
                  </a:cubicBezTo>
                  <a:cubicBezTo>
                    <a:pt x="133" y="116"/>
                    <a:pt x="133" y="116"/>
                    <a:pt x="133" y="116"/>
                  </a:cubicBezTo>
                  <a:cubicBezTo>
                    <a:pt x="133" y="115"/>
                    <a:pt x="133" y="115"/>
                    <a:pt x="133" y="115"/>
                  </a:cubicBezTo>
                  <a:cubicBezTo>
                    <a:pt x="133" y="115"/>
                    <a:pt x="133" y="115"/>
                    <a:pt x="133" y="115"/>
                  </a:cubicBezTo>
                  <a:cubicBezTo>
                    <a:pt x="132" y="115"/>
                    <a:pt x="132" y="115"/>
                    <a:pt x="132" y="115"/>
                  </a:cubicBezTo>
                  <a:cubicBezTo>
                    <a:pt x="132" y="114"/>
                    <a:pt x="132" y="114"/>
                    <a:pt x="132" y="114"/>
                  </a:cubicBezTo>
                  <a:cubicBezTo>
                    <a:pt x="132" y="113"/>
                    <a:pt x="132" y="113"/>
                    <a:pt x="132" y="113"/>
                  </a:cubicBezTo>
                  <a:cubicBezTo>
                    <a:pt x="133" y="113"/>
                    <a:pt x="133" y="113"/>
                    <a:pt x="133" y="113"/>
                  </a:cubicBezTo>
                  <a:cubicBezTo>
                    <a:pt x="133" y="113"/>
                    <a:pt x="133" y="113"/>
                    <a:pt x="133" y="113"/>
                  </a:cubicBezTo>
                  <a:cubicBezTo>
                    <a:pt x="134" y="112"/>
                    <a:pt x="134" y="112"/>
                    <a:pt x="134" y="112"/>
                  </a:cubicBezTo>
                  <a:cubicBezTo>
                    <a:pt x="134" y="112"/>
                    <a:pt x="134" y="112"/>
                    <a:pt x="134" y="112"/>
                  </a:cubicBezTo>
                  <a:cubicBezTo>
                    <a:pt x="134" y="112"/>
                    <a:pt x="134" y="112"/>
                    <a:pt x="134" y="112"/>
                  </a:cubicBezTo>
                  <a:cubicBezTo>
                    <a:pt x="134" y="112"/>
                    <a:pt x="134" y="112"/>
                    <a:pt x="134" y="112"/>
                  </a:cubicBezTo>
                  <a:cubicBezTo>
                    <a:pt x="135" y="112"/>
                    <a:pt x="135" y="112"/>
                    <a:pt x="135" y="112"/>
                  </a:cubicBezTo>
                  <a:cubicBezTo>
                    <a:pt x="136" y="111"/>
                    <a:pt x="136" y="111"/>
                    <a:pt x="136" y="111"/>
                  </a:cubicBezTo>
                  <a:cubicBezTo>
                    <a:pt x="137" y="112"/>
                    <a:pt x="137" y="112"/>
                    <a:pt x="137" y="112"/>
                  </a:cubicBezTo>
                  <a:cubicBezTo>
                    <a:pt x="138" y="111"/>
                    <a:pt x="138" y="111"/>
                    <a:pt x="138" y="111"/>
                  </a:cubicBezTo>
                  <a:cubicBezTo>
                    <a:pt x="138" y="112"/>
                    <a:pt x="138" y="112"/>
                    <a:pt x="138" y="112"/>
                  </a:cubicBezTo>
                  <a:cubicBezTo>
                    <a:pt x="138" y="112"/>
                    <a:pt x="138" y="112"/>
                    <a:pt x="138" y="112"/>
                  </a:cubicBezTo>
                  <a:cubicBezTo>
                    <a:pt x="139" y="112"/>
                    <a:pt x="139" y="112"/>
                    <a:pt x="139" y="112"/>
                  </a:cubicBezTo>
                  <a:cubicBezTo>
                    <a:pt x="140" y="111"/>
                    <a:pt x="140" y="111"/>
                    <a:pt x="140" y="111"/>
                  </a:cubicBezTo>
                  <a:cubicBezTo>
                    <a:pt x="139" y="111"/>
                    <a:pt x="139" y="111"/>
                    <a:pt x="139" y="111"/>
                  </a:cubicBezTo>
                  <a:cubicBezTo>
                    <a:pt x="139" y="111"/>
                    <a:pt x="139" y="111"/>
                    <a:pt x="139" y="111"/>
                  </a:cubicBezTo>
                  <a:cubicBezTo>
                    <a:pt x="139" y="110"/>
                    <a:pt x="139" y="110"/>
                    <a:pt x="139" y="110"/>
                  </a:cubicBezTo>
                  <a:cubicBezTo>
                    <a:pt x="139" y="110"/>
                    <a:pt x="139" y="110"/>
                    <a:pt x="139" y="110"/>
                  </a:cubicBezTo>
                  <a:cubicBezTo>
                    <a:pt x="140" y="110"/>
                    <a:pt x="140" y="110"/>
                    <a:pt x="140" y="110"/>
                  </a:cubicBezTo>
                  <a:cubicBezTo>
                    <a:pt x="142" y="110"/>
                    <a:pt x="142" y="110"/>
                    <a:pt x="142" y="110"/>
                  </a:cubicBezTo>
                  <a:cubicBezTo>
                    <a:pt x="142" y="109"/>
                    <a:pt x="142" y="109"/>
                    <a:pt x="142" y="109"/>
                  </a:cubicBezTo>
                  <a:cubicBezTo>
                    <a:pt x="142" y="108"/>
                    <a:pt x="142" y="108"/>
                    <a:pt x="142" y="108"/>
                  </a:cubicBezTo>
                  <a:cubicBezTo>
                    <a:pt x="140" y="107"/>
                    <a:pt x="140" y="107"/>
                    <a:pt x="140" y="107"/>
                  </a:cubicBezTo>
                  <a:cubicBezTo>
                    <a:pt x="140" y="107"/>
                    <a:pt x="140" y="107"/>
                    <a:pt x="140" y="107"/>
                  </a:cubicBezTo>
                  <a:cubicBezTo>
                    <a:pt x="139" y="108"/>
                    <a:pt x="139" y="108"/>
                    <a:pt x="139" y="108"/>
                  </a:cubicBezTo>
                  <a:cubicBezTo>
                    <a:pt x="139" y="107"/>
                    <a:pt x="139" y="107"/>
                    <a:pt x="139" y="107"/>
                  </a:cubicBezTo>
                  <a:cubicBezTo>
                    <a:pt x="140" y="107"/>
                    <a:pt x="140" y="107"/>
                    <a:pt x="140" y="107"/>
                  </a:cubicBezTo>
                  <a:cubicBezTo>
                    <a:pt x="141" y="107"/>
                    <a:pt x="141" y="107"/>
                    <a:pt x="141" y="107"/>
                  </a:cubicBezTo>
                  <a:cubicBezTo>
                    <a:pt x="142" y="107"/>
                    <a:pt x="142" y="107"/>
                    <a:pt x="142" y="107"/>
                  </a:cubicBezTo>
                  <a:cubicBezTo>
                    <a:pt x="143" y="107"/>
                    <a:pt x="143" y="107"/>
                    <a:pt x="143" y="107"/>
                  </a:cubicBezTo>
                  <a:cubicBezTo>
                    <a:pt x="144" y="107"/>
                    <a:pt x="144" y="107"/>
                    <a:pt x="144" y="107"/>
                  </a:cubicBezTo>
                  <a:cubicBezTo>
                    <a:pt x="144" y="106"/>
                    <a:pt x="144" y="106"/>
                    <a:pt x="144" y="106"/>
                  </a:cubicBezTo>
                  <a:cubicBezTo>
                    <a:pt x="146" y="105"/>
                    <a:pt x="146" y="105"/>
                    <a:pt x="146" y="105"/>
                  </a:cubicBezTo>
                  <a:cubicBezTo>
                    <a:pt x="147" y="104"/>
                    <a:pt x="147" y="104"/>
                    <a:pt x="147" y="104"/>
                  </a:cubicBezTo>
                  <a:cubicBezTo>
                    <a:pt x="148" y="104"/>
                    <a:pt x="148" y="104"/>
                    <a:pt x="148" y="104"/>
                  </a:cubicBezTo>
                  <a:cubicBezTo>
                    <a:pt x="148" y="104"/>
                    <a:pt x="148" y="104"/>
                    <a:pt x="148" y="104"/>
                  </a:cubicBezTo>
                  <a:cubicBezTo>
                    <a:pt x="148" y="103"/>
                    <a:pt x="148" y="103"/>
                    <a:pt x="148" y="103"/>
                  </a:cubicBezTo>
                  <a:cubicBezTo>
                    <a:pt x="150" y="102"/>
                    <a:pt x="150" y="102"/>
                    <a:pt x="150" y="102"/>
                  </a:cubicBezTo>
                  <a:cubicBezTo>
                    <a:pt x="152" y="102"/>
                    <a:pt x="152" y="102"/>
                    <a:pt x="152" y="102"/>
                  </a:cubicBezTo>
                  <a:cubicBezTo>
                    <a:pt x="153" y="101"/>
                    <a:pt x="153" y="101"/>
                    <a:pt x="153" y="101"/>
                  </a:cubicBezTo>
                  <a:cubicBezTo>
                    <a:pt x="155" y="100"/>
                    <a:pt x="155" y="100"/>
                    <a:pt x="155" y="100"/>
                  </a:cubicBezTo>
                  <a:cubicBezTo>
                    <a:pt x="156" y="99"/>
                    <a:pt x="156" y="99"/>
                    <a:pt x="156" y="99"/>
                  </a:cubicBezTo>
                  <a:cubicBezTo>
                    <a:pt x="156" y="100"/>
                    <a:pt x="156" y="100"/>
                    <a:pt x="156" y="100"/>
                  </a:cubicBezTo>
                  <a:cubicBezTo>
                    <a:pt x="156" y="101"/>
                    <a:pt x="156" y="101"/>
                    <a:pt x="156" y="101"/>
                  </a:cubicBezTo>
                  <a:cubicBezTo>
                    <a:pt x="156" y="101"/>
                    <a:pt x="156" y="101"/>
                    <a:pt x="156" y="101"/>
                  </a:cubicBezTo>
                  <a:cubicBezTo>
                    <a:pt x="157" y="101"/>
                    <a:pt x="157" y="101"/>
                    <a:pt x="157" y="101"/>
                  </a:cubicBezTo>
                  <a:cubicBezTo>
                    <a:pt x="157" y="101"/>
                    <a:pt x="157" y="101"/>
                    <a:pt x="157" y="101"/>
                  </a:cubicBezTo>
                  <a:cubicBezTo>
                    <a:pt x="158" y="100"/>
                    <a:pt x="158" y="100"/>
                    <a:pt x="158" y="100"/>
                  </a:cubicBezTo>
                  <a:cubicBezTo>
                    <a:pt x="159" y="100"/>
                    <a:pt x="159" y="100"/>
                    <a:pt x="159" y="100"/>
                  </a:cubicBezTo>
                  <a:cubicBezTo>
                    <a:pt x="161" y="99"/>
                    <a:pt x="161" y="99"/>
                    <a:pt x="161" y="99"/>
                  </a:cubicBezTo>
                  <a:cubicBezTo>
                    <a:pt x="161" y="99"/>
                    <a:pt x="161" y="99"/>
                    <a:pt x="161" y="99"/>
                  </a:cubicBezTo>
                  <a:cubicBezTo>
                    <a:pt x="161" y="100"/>
                    <a:pt x="161" y="100"/>
                    <a:pt x="161" y="100"/>
                  </a:cubicBezTo>
                  <a:cubicBezTo>
                    <a:pt x="160" y="100"/>
                    <a:pt x="160" y="100"/>
                    <a:pt x="160" y="100"/>
                  </a:cubicBezTo>
                  <a:cubicBezTo>
                    <a:pt x="159" y="101"/>
                    <a:pt x="159" y="101"/>
                    <a:pt x="159" y="101"/>
                  </a:cubicBezTo>
                  <a:cubicBezTo>
                    <a:pt x="157" y="102"/>
                    <a:pt x="157" y="102"/>
                    <a:pt x="157" y="102"/>
                  </a:cubicBezTo>
                  <a:cubicBezTo>
                    <a:pt x="157" y="103"/>
                    <a:pt x="157" y="103"/>
                    <a:pt x="157" y="103"/>
                  </a:cubicBezTo>
                  <a:cubicBezTo>
                    <a:pt x="158" y="104"/>
                    <a:pt x="158" y="104"/>
                    <a:pt x="158" y="104"/>
                  </a:cubicBezTo>
                  <a:cubicBezTo>
                    <a:pt x="158" y="105"/>
                    <a:pt x="158" y="105"/>
                    <a:pt x="158" y="105"/>
                  </a:cubicBezTo>
                  <a:cubicBezTo>
                    <a:pt x="157" y="105"/>
                    <a:pt x="157" y="105"/>
                    <a:pt x="157" y="105"/>
                  </a:cubicBezTo>
                  <a:cubicBezTo>
                    <a:pt x="156" y="104"/>
                    <a:pt x="156" y="104"/>
                    <a:pt x="156" y="104"/>
                  </a:cubicBezTo>
                  <a:cubicBezTo>
                    <a:pt x="156" y="105"/>
                    <a:pt x="156" y="105"/>
                    <a:pt x="156" y="105"/>
                  </a:cubicBezTo>
                  <a:cubicBezTo>
                    <a:pt x="155" y="105"/>
                    <a:pt x="155" y="105"/>
                    <a:pt x="155" y="105"/>
                  </a:cubicBezTo>
                  <a:cubicBezTo>
                    <a:pt x="154" y="104"/>
                    <a:pt x="154" y="104"/>
                    <a:pt x="154" y="104"/>
                  </a:cubicBezTo>
                  <a:cubicBezTo>
                    <a:pt x="154" y="103"/>
                    <a:pt x="154" y="103"/>
                    <a:pt x="154" y="103"/>
                  </a:cubicBezTo>
                  <a:cubicBezTo>
                    <a:pt x="153" y="104"/>
                    <a:pt x="153" y="104"/>
                    <a:pt x="153" y="104"/>
                  </a:cubicBezTo>
                  <a:cubicBezTo>
                    <a:pt x="152" y="104"/>
                    <a:pt x="152" y="104"/>
                    <a:pt x="152" y="104"/>
                  </a:cubicBezTo>
                  <a:cubicBezTo>
                    <a:pt x="151" y="105"/>
                    <a:pt x="151" y="105"/>
                    <a:pt x="151" y="105"/>
                  </a:cubicBezTo>
                  <a:cubicBezTo>
                    <a:pt x="149" y="105"/>
                    <a:pt x="149" y="105"/>
                    <a:pt x="149" y="105"/>
                  </a:cubicBezTo>
                  <a:cubicBezTo>
                    <a:pt x="149" y="105"/>
                    <a:pt x="149" y="105"/>
                    <a:pt x="149" y="105"/>
                  </a:cubicBezTo>
                  <a:cubicBezTo>
                    <a:pt x="148" y="106"/>
                    <a:pt x="148" y="106"/>
                    <a:pt x="148" y="106"/>
                  </a:cubicBezTo>
                  <a:cubicBezTo>
                    <a:pt x="149" y="106"/>
                    <a:pt x="149" y="106"/>
                    <a:pt x="149" y="106"/>
                  </a:cubicBezTo>
                  <a:cubicBezTo>
                    <a:pt x="148" y="108"/>
                    <a:pt x="148" y="108"/>
                    <a:pt x="148" y="108"/>
                  </a:cubicBezTo>
                  <a:cubicBezTo>
                    <a:pt x="147" y="108"/>
                    <a:pt x="147" y="108"/>
                    <a:pt x="147" y="108"/>
                  </a:cubicBezTo>
                  <a:cubicBezTo>
                    <a:pt x="147" y="109"/>
                    <a:pt x="147" y="109"/>
                    <a:pt x="147" y="109"/>
                  </a:cubicBezTo>
                  <a:cubicBezTo>
                    <a:pt x="144" y="111"/>
                    <a:pt x="144" y="111"/>
                    <a:pt x="144" y="111"/>
                  </a:cubicBezTo>
                  <a:cubicBezTo>
                    <a:pt x="143" y="112"/>
                    <a:pt x="143" y="112"/>
                    <a:pt x="143" y="112"/>
                  </a:cubicBezTo>
                  <a:cubicBezTo>
                    <a:pt x="143" y="113"/>
                    <a:pt x="143" y="113"/>
                    <a:pt x="143" y="113"/>
                  </a:cubicBezTo>
                  <a:cubicBezTo>
                    <a:pt x="144" y="114"/>
                    <a:pt x="144" y="114"/>
                    <a:pt x="144" y="114"/>
                  </a:cubicBezTo>
                  <a:cubicBezTo>
                    <a:pt x="145" y="113"/>
                    <a:pt x="145" y="113"/>
                    <a:pt x="145" y="113"/>
                  </a:cubicBezTo>
                  <a:cubicBezTo>
                    <a:pt x="145" y="113"/>
                    <a:pt x="145" y="113"/>
                    <a:pt x="145" y="113"/>
                  </a:cubicBezTo>
                  <a:cubicBezTo>
                    <a:pt x="146" y="113"/>
                    <a:pt x="146" y="113"/>
                    <a:pt x="146" y="113"/>
                  </a:cubicBezTo>
                  <a:cubicBezTo>
                    <a:pt x="147" y="113"/>
                    <a:pt x="147" y="113"/>
                    <a:pt x="147" y="113"/>
                  </a:cubicBezTo>
                  <a:cubicBezTo>
                    <a:pt x="147" y="113"/>
                    <a:pt x="147" y="113"/>
                    <a:pt x="147" y="113"/>
                  </a:cubicBezTo>
                  <a:cubicBezTo>
                    <a:pt x="145" y="114"/>
                    <a:pt x="145" y="114"/>
                    <a:pt x="145" y="114"/>
                  </a:cubicBezTo>
                  <a:cubicBezTo>
                    <a:pt x="144" y="114"/>
                    <a:pt x="144" y="114"/>
                    <a:pt x="144" y="114"/>
                  </a:cubicBezTo>
                  <a:cubicBezTo>
                    <a:pt x="144" y="115"/>
                    <a:pt x="144" y="115"/>
                    <a:pt x="144" y="115"/>
                  </a:cubicBezTo>
                  <a:cubicBezTo>
                    <a:pt x="143" y="115"/>
                    <a:pt x="143" y="115"/>
                    <a:pt x="143" y="115"/>
                  </a:cubicBezTo>
                  <a:cubicBezTo>
                    <a:pt x="142" y="115"/>
                    <a:pt x="142" y="115"/>
                    <a:pt x="142" y="115"/>
                  </a:cubicBezTo>
                  <a:cubicBezTo>
                    <a:pt x="142" y="115"/>
                    <a:pt x="142" y="115"/>
                    <a:pt x="142" y="115"/>
                  </a:cubicBezTo>
                  <a:cubicBezTo>
                    <a:pt x="142" y="116"/>
                    <a:pt x="142" y="116"/>
                    <a:pt x="142" y="116"/>
                  </a:cubicBezTo>
                  <a:cubicBezTo>
                    <a:pt x="141" y="116"/>
                    <a:pt x="141" y="116"/>
                    <a:pt x="141" y="116"/>
                  </a:cubicBezTo>
                  <a:cubicBezTo>
                    <a:pt x="141" y="116"/>
                    <a:pt x="141" y="116"/>
                    <a:pt x="141" y="116"/>
                  </a:cubicBezTo>
                  <a:cubicBezTo>
                    <a:pt x="141" y="117"/>
                    <a:pt x="141" y="117"/>
                    <a:pt x="141" y="117"/>
                  </a:cubicBezTo>
                  <a:cubicBezTo>
                    <a:pt x="142" y="118"/>
                    <a:pt x="142" y="118"/>
                    <a:pt x="142" y="118"/>
                  </a:cubicBezTo>
                  <a:cubicBezTo>
                    <a:pt x="142" y="118"/>
                    <a:pt x="142" y="118"/>
                    <a:pt x="142" y="118"/>
                  </a:cubicBezTo>
                  <a:cubicBezTo>
                    <a:pt x="143" y="117"/>
                    <a:pt x="143" y="117"/>
                    <a:pt x="143" y="117"/>
                  </a:cubicBezTo>
                  <a:cubicBezTo>
                    <a:pt x="143" y="118"/>
                    <a:pt x="143" y="118"/>
                    <a:pt x="143" y="118"/>
                  </a:cubicBezTo>
                  <a:cubicBezTo>
                    <a:pt x="143" y="117"/>
                    <a:pt x="143" y="117"/>
                    <a:pt x="143" y="117"/>
                  </a:cubicBezTo>
                  <a:cubicBezTo>
                    <a:pt x="144" y="117"/>
                    <a:pt x="144" y="117"/>
                    <a:pt x="144" y="117"/>
                  </a:cubicBezTo>
                  <a:cubicBezTo>
                    <a:pt x="144" y="117"/>
                    <a:pt x="144" y="117"/>
                    <a:pt x="144" y="117"/>
                  </a:cubicBezTo>
                  <a:cubicBezTo>
                    <a:pt x="145" y="117"/>
                    <a:pt x="145" y="117"/>
                    <a:pt x="145" y="117"/>
                  </a:cubicBezTo>
                  <a:cubicBezTo>
                    <a:pt x="145" y="117"/>
                    <a:pt x="145" y="117"/>
                    <a:pt x="145" y="117"/>
                  </a:cubicBezTo>
                  <a:cubicBezTo>
                    <a:pt x="145" y="116"/>
                    <a:pt x="145" y="116"/>
                    <a:pt x="145" y="116"/>
                  </a:cubicBezTo>
                  <a:cubicBezTo>
                    <a:pt x="146" y="116"/>
                    <a:pt x="146" y="116"/>
                    <a:pt x="146" y="116"/>
                  </a:cubicBezTo>
                  <a:cubicBezTo>
                    <a:pt x="146" y="115"/>
                    <a:pt x="146" y="115"/>
                    <a:pt x="146" y="115"/>
                  </a:cubicBezTo>
                  <a:cubicBezTo>
                    <a:pt x="147" y="114"/>
                    <a:pt x="147" y="114"/>
                    <a:pt x="147" y="114"/>
                  </a:cubicBezTo>
                  <a:cubicBezTo>
                    <a:pt x="147" y="115"/>
                    <a:pt x="147" y="115"/>
                    <a:pt x="147" y="115"/>
                  </a:cubicBezTo>
                  <a:cubicBezTo>
                    <a:pt x="147" y="115"/>
                    <a:pt x="147" y="115"/>
                    <a:pt x="147" y="115"/>
                  </a:cubicBezTo>
                  <a:cubicBezTo>
                    <a:pt x="147" y="116"/>
                    <a:pt x="147" y="116"/>
                    <a:pt x="147" y="116"/>
                  </a:cubicBezTo>
                  <a:cubicBezTo>
                    <a:pt x="148" y="116"/>
                    <a:pt x="148" y="116"/>
                    <a:pt x="148" y="116"/>
                  </a:cubicBezTo>
                  <a:cubicBezTo>
                    <a:pt x="149" y="115"/>
                    <a:pt x="149" y="115"/>
                    <a:pt x="149" y="115"/>
                  </a:cubicBezTo>
                  <a:cubicBezTo>
                    <a:pt x="150" y="115"/>
                    <a:pt x="150" y="115"/>
                    <a:pt x="150" y="115"/>
                  </a:cubicBezTo>
                  <a:cubicBezTo>
                    <a:pt x="151" y="115"/>
                    <a:pt x="151" y="115"/>
                    <a:pt x="151" y="115"/>
                  </a:cubicBezTo>
                  <a:cubicBezTo>
                    <a:pt x="151" y="115"/>
                    <a:pt x="151" y="115"/>
                    <a:pt x="151" y="115"/>
                  </a:cubicBezTo>
                  <a:cubicBezTo>
                    <a:pt x="152" y="113"/>
                    <a:pt x="152" y="113"/>
                    <a:pt x="152" y="113"/>
                  </a:cubicBezTo>
                  <a:cubicBezTo>
                    <a:pt x="153" y="113"/>
                    <a:pt x="153" y="113"/>
                    <a:pt x="153" y="113"/>
                  </a:cubicBezTo>
                  <a:cubicBezTo>
                    <a:pt x="153" y="113"/>
                    <a:pt x="153" y="113"/>
                    <a:pt x="153" y="113"/>
                  </a:cubicBezTo>
                  <a:cubicBezTo>
                    <a:pt x="152" y="114"/>
                    <a:pt x="152" y="114"/>
                    <a:pt x="152" y="114"/>
                  </a:cubicBezTo>
                  <a:cubicBezTo>
                    <a:pt x="152" y="114"/>
                    <a:pt x="152" y="114"/>
                    <a:pt x="152" y="114"/>
                  </a:cubicBezTo>
                  <a:cubicBezTo>
                    <a:pt x="152" y="114"/>
                    <a:pt x="152" y="114"/>
                    <a:pt x="152" y="114"/>
                  </a:cubicBezTo>
                  <a:cubicBezTo>
                    <a:pt x="153" y="113"/>
                    <a:pt x="153" y="113"/>
                    <a:pt x="153" y="113"/>
                  </a:cubicBezTo>
                  <a:cubicBezTo>
                    <a:pt x="154" y="112"/>
                    <a:pt x="154" y="112"/>
                    <a:pt x="154" y="112"/>
                  </a:cubicBezTo>
                  <a:cubicBezTo>
                    <a:pt x="155" y="111"/>
                    <a:pt x="155" y="111"/>
                    <a:pt x="155" y="111"/>
                  </a:cubicBezTo>
                  <a:cubicBezTo>
                    <a:pt x="155" y="112"/>
                    <a:pt x="155" y="112"/>
                    <a:pt x="155" y="112"/>
                  </a:cubicBezTo>
                  <a:cubicBezTo>
                    <a:pt x="154" y="113"/>
                    <a:pt x="154" y="113"/>
                    <a:pt x="154" y="113"/>
                  </a:cubicBezTo>
                  <a:cubicBezTo>
                    <a:pt x="154" y="113"/>
                    <a:pt x="154" y="113"/>
                    <a:pt x="154" y="113"/>
                  </a:cubicBezTo>
                  <a:cubicBezTo>
                    <a:pt x="155" y="112"/>
                    <a:pt x="155" y="112"/>
                    <a:pt x="155" y="112"/>
                  </a:cubicBezTo>
                  <a:cubicBezTo>
                    <a:pt x="155" y="113"/>
                    <a:pt x="155" y="113"/>
                    <a:pt x="155" y="113"/>
                  </a:cubicBezTo>
                  <a:cubicBezTo>
                    <a:pt x="155" y="113"/>
                    <a:pt x="155" y="113"/>
                    <a:pt x="155" y="113"/>
                  </a:cubicBezTo>
                  <a:cubicBezTo>
                    <a:pt x="156" y="113"/>
                    <a:pt x="156" y="113"/>
                    <a:pt x="156" y="113"/>
                  </a:cubicBezTo>
                  <a:cubicBezTo>
                    <a:pt x="157" y="114"/>
                    <a:pt x="157" y="114"/>
                    <a:pt x="157" y="114"/>
                  </a:cubicBezTo>
                  <a:cubicBezTo>
                    <a:pt x="157" y="113"/>
                    <a:pt x="157" y="113"/>
                    <a:pt x="157" y="113"/>
                  </a:cubicBezTo>
                  <a:cubicBezTo>
                    <a:pt x="158" y="112"/>
                    <a:pt x="158" y="112"/>
                    <a:pt x="158" y="112"/>
                  </a:cubicBezTo>
                  <a:cubicBezTo>
                    <a:pt x="159" y="112"/>
                    <a:pt x="159" y="112"/>
                    <a:pt x="159" y="112"/>
                  </a:cubicBezTo>
                  <a:cubicBezTo>
                    <a:pt x="160" y="112"/>
                    <a:pt x="160" y="112"/>
                    <a:pt x="160" y="112"/>
                  </a:cubicBezTo>
                  <a:cubicBezTo>
                    <a:pt x="159" y="111"/>
                    <a:pt x="159" y="111"/>
                    <a:pt x="159" y="111"/>
                  </a:cubicBezTo>
                  <a:cubicBezTo>
                    <a:pt x="159" y="111"/>
                    <a:pt x="159" y="111"/>
                    <a:pt x="159" y="111"/>
                  </a:cubicBezTo>
                  <a:cubicBezTo>
                    <a:pt x="161" y="110"/>
                    <a:pt x="161" y="110"/>
                    <a:pt x="161" y="110"/>
                  </a:cubicBezTo>
                  <a:cubicBezTo>
                    <a:pt x="161" y="109"/>
                    <a:pt x="161" y="109"/>
                    <a:pt x="161" y="109"/>
                  </a:cubicBezTo>
                  <a:cubicBezTo>
                    <a:pt x="161" y="109"/>
                    <a:pt x="161" y="109"/>
                    <a:pt x="161" y="109"/>
                  </a:cubicBezTo>
                  <a:cubicBezTo>
                    <a:pt x="161" y="109"/>
                    <a:pt x="161" y="109"/>
                    <a:pt x="161" y="109"/>
                  </a:cubicBezTo>
                  <a:cubicBezTo>
                    <a:pt x="160" y="108"/>
                    <a:pt x="160" y="108"/>
                    <a:pt x="160" y="108"/>
                  </a:cubicBezTo>
                  <a:cubicBezTo>
                    <a:pt x="159" y="108"/>
                    <a:pt x="159" y="108"/>
                    <a:pt x="159" y="108"/>
                  </a:cubicBezTo>
                  <a:cubicBezTo>
                    <a:pt x="159" y="108"/>
                    <a:pt x="159" y="108"/>
                    <a:pt x="159" y="108"/>
                  </a:cubicBezTo>
                  <a:cubicBezTo>
                    <a:pt x="160" y="108"/>
                    <a:pt x="160" y="108"/>
                    <a:pt x="160" y="108"/>
                  </a:cubicBezTo>
                  <a:cubicBezTo>
                    <a:pt x="161" y="108"/>
                    <a:pt x="161" y="108"/>
                    <a:pt x="161" y="108"/>
                  </a:cubicBezTo>
                  <a:cubicBezTo>
                    <a:pt x="161" y="108"/>
                    <a:pt x="161" y="108"/>
                    <a:pt x="161" y="108"/>
                  </a:cubicBezTo>
                  <a:cubicBezTo>
                    <a:pt x="161" y="107"/>
                    <a:pt x="161" y="107"/>
                    <a:pt x="161" y="107"/>
                  </a:cubicBezTo>
                  <a:cubicBezTo>
                    <a:pt x="160" y="107"/>
                    <a:pt x="160" y="107"/>
                    <a:pt x="160" y="107"/>
                  </a:cubicBezTo>
                  <a:cubicBezTo>
                    <a:pt x="160" y="107"/>
                    <a:pt x="160" y="107"/>
                    <a:pt x="160" y="107"/>
                  </a:cubicBezTo>
                  <a:cubicBezTo>
                    <a:pt x="160" y="106"/>
                    <a:pt x="160" y="106"/>
                    <a:pt x="160" y="106"/>
                  </a:cubicBezTo>
                  <a:cubicBezTo>
                    <a:pt x="161" y="106"/>
                    <a:pt x="161" y="106"/>
                    <a:pt x="161" y="106"/>
                  </a:cubicBezTo>
                  <a:cubicBezTo>
                    <a:pt x="161" y="106"/>
                    <a:pt x="161" y="106"/>
                    <a:pt x="161" y="106"/>
                  </a:cubicBezTo>
                  <a:cubicBezTo>
                    <a:pt x="162" y="106"/>
                    <a:pt x="162" y="106"/>
                    <a:pt x="162" y="106"/>
                  </a:cubicBezTo>
                  <a:cubicBezTo>
                    <a:pt x="162" y="105"/>
                    <a:pt x="162" y="105"/>
                    <a:pt x="162" y="105"/>
                  </a:cubicBezTo>
                  <a:cubicBezTo>
                    <a:pt x="161" y="105"/>
                    <a:pt x="161" y="105"/>
                    <a:pt x="161" y="105"/>
                  </a:cubicBezTo>
                  <a:cubicBezTo>
                    <a:pt x="163" y="104"/>
                    <a:pt x="163" y="104"/>
                    <a:pt x="163" y="104"/>
                  </a:cubicBezTo>
                  <a:cubicBezTo>
                    <a:pt x="164" y="105"/>
                    <a:pt x="164" y="105"/>
                    <a:pt x="164" y="105"/>
                  </a:cubicBezTo>
                  <a:cubicBezTo>
                    <a:pt x="164" y="104"/>
                    <a:pt x="164" y="104"/>
                    <a:pt x="164" y="104"/>
                  </a:cubicBezTo>
                  <a:cubicBezTo>
                    <a:pt x="165" y="104"/>
                    <a:pt x="165" y="104"/>
                    <a:pt x="165" y="104"/>
                  </a:cubicBezTo>
                  <a:cubicBezTo>
                    <a:pt x="164" y="105"/>
                    <a:pt x="164" y="105"/>
                    <a:pt x="164" y="105"/>
                  </a:cubicBezTo>
                  <a:cubicBezTo>
                    <a:pt x="164" y="106"/>
                    <a:pt x="164" y="106"/>
                    <a:pt x="164" y="106"/>
                  </a:cubicBezTo>
                  <a:cubicBezTo>
                    <a:pt x="164" y="107"/>
                    <a:pt x="164" y="107"/>
                    <a:pt x="164" y="107"/>
                  </a:cubicBezTo>
                  <a:cubicBezTo>
                    <a:pt x="164" y="107"/>
                    <a:pt x="164" y="107"/>
                    <a:pt x="164" y="107"/>
                  </a:cubicBezTo>
                  <a:cubicBezTo>
                    <a:pt x="165" y="106"/>
                    <a:pt x="165" y="106"/>
                    <a:pt x="165" y="106"/>
                  </a:cubicBezTo>
                  <a:cubicBezTo>
                    <a:pt x="166" y="105"/>
                    <a:pt x="166" y="105"/>
                    <a:pt x="166" y="105"/>
                  </a:cubicBezTo>
                  <a:cubicBezTo>
                    <a:pt x="166" y="105"/>
                    <a:pt x="166" y="105"/>
                    <a:pt x="166" y="105"/>
                  </a:cubicBezTo>
                  <a:cubicBezTo>
                    <a:pt x="166" y="106"/>
                    <a:pt x="166" y="106"/>
                    <a:pt x="166" y="106"/>
                  </a:cubicBezTo>
                  <a:cubicBezTo>
                    <a:pt x="165" y="106"/>
                    <a:pt x="165" y="106"/>
                    <a:pt x="165" y="106"/>
                  </a:cubicBezTo>
                  <a:cubicBezTo>
                    <a:pt x="166" y="107"/>
                    <a:pt x="166" y="107"/>
                    <a:pt x="166" y="107"/>
                  </a:cubicBezTo>
                  <a:cubicBezTo>
                    <a:pt x="167" y="106"/>
                    <a:pt x="167" y="106"/>
                    <a:pt x="167" y="106"/>
                  </a:cubicBezTo>
                  <a:cubicBezTo>
                    <a:pt x="167" y="106"/>
                    <a:pt x="167" y="106"/>
                    <a:pt x="167" y="106"/>
                  </a:cubicBezTo>
                  <a:cubicBezTo>
                    <a:pt x="167" y="106"/>
                    <a:pt x="167" y="106"/>
                    <a:pt x="167" y="106"/>
                  </a:cubicBezTo>
                  <a:cubicBezTo>
                    <a:pt x="168" y="106"/>
                    <a:pt x="168" y="106"/>
                    <a:pt x="168" y="106"/>
                  </a:cubicBezTo>
                  <a:cubicBezTo>
                    <a:pt x="169" y="106"/>
                    <a:pt x="169" y="106"/>
                    <a:pt x="169" y="106"/>
                  </a:cubicBezTo>
                  <a:cubicBezTo>
                    <a:pt x="170" y="105"/>
                    <a:pt x="170" y="105"/>
                    <a:pt x="170" y="105"/>
                  </a:cubicBezTo>
                  <a:cubicBezTo>
                    <a:pt x="171" y="105"/>
                    <a:pt x="171" y="105"/>
                    <a:pt x="171" y="105"/>
                  </a:cubicBezTo>
                  <a:cubicBezTo>
                    <a:pt x="171" y="105"/>
                    <a:pt x="171" y="105"/>
                    <a:pt x="171" y="105"/>
                  </a:cubicBezTo>
                  <a:cubicBezTo>
                    <a:pt x="171" y="105"/>
                    <a:pt x="171" y="105"/>
                    <a:pt x="171" y="105"/>
                  </a:cubicBezTo>
                  <a:cubicBezTo>
                    <a:pt x="170" y="105"/>
                    <a:pt x="170" y="105"/>
                    <a:pt x="170" y="105"/>
                  </a:cubicBezTo>
                  <a:cubicBezTo>
                    <a:pt x="169" y="106"/>
                    <a:pt x="169" y="106"/>
                    <a:pt x="169" y="106"/>
                  </a:cubicBezTo>
                  <a:cubicBezTo>
                    <a:pt x="169" y="106"/>
                    <a:pt x="169" y="106"/>
                    <a:pt x="169" y="106"/>
                  </a:cubicBezTo>
                  <a:cubicBezTo>
                    <a:pt x="168" y="107"/>
                    <a:pt x="168" y="107"/>
                    <a:pt x="168" y="107"/>
                  </a:cubicBezTo>
                  <a:cubicBezTo>
                    <a:pt x="169" y="107"/>
                    <a:pt x="169" y="107"/>
                    <a:pt x="169" y="107"/>
                  </a:cubicBezTo>
                  <a:cubicBezTo>
                    <a:pt x="170" y="108"/>
                    <a:pt x="170" y="108"/>
                    <a:pt x="170" y="108"/>
                  </a:cubicBezTo>
                  <a:cubicBezTo>
                    <a:pt x="171" y="108"/>
                    <a:pt x="171" y="108"/>
                    <a:pt x="171" y="108"/>
                  </a:cubicBezTo>
                  <a:cubicBezTo>
                    <a:pt x="171" y="109"/>
                    <a:pt x="171" y="109"/>
                    <a:pt x="171" y="109"/>
                  </a:cubicBezTo>
                  <a:cubicBezTo>
                    <a:pt x="170" y="108"/>
                    <a:pt x="170" y="108"/>
                    <a:pt x="170" y="108"/>
                  </a:cubicBezTo>
                  <a:cubicBezTo>
                    <a:pt x="169" y="108"/>
                    <a:pt x="169" y="108"/>
                    <a:pt x="169" y="108"/>
                  </a:cubicBezTo>
                  <a:cubicBezTo>
                    <a:pt x="168" y="108"/>
                    <a:pt x="168" y="108"/>
                    <a:pt x="168" y="108"/>
                  </a:cubicBezTo>
                  <a:cubicBezTo>
                    <a:pt x="168" y="109"/>
                    <a:pt x="168" y="109"/>
                    <a:pt x="168" y="109"/>
                  </a:cubicBezTo>
                  <a:cubicBezTo>
                    <a:pt x="168" y="109"/>
                    <a:pt x="168" y="109"/>
                    <a:pt x="168" y="109"/>
                  </a:cubicBezTo>
                  <a:cubicBezTo>
                    <a:pt x="169" y="109"/>
                    <a:pt x="169" y="109"/>
                    <a:pt x="169" y="109"/>
                  </a:cubicBezTo>
                  <a:cubicBezTo>
                    <a:pt x="170" y="109"/>
                    <a:pt x="170" y="109"/>
                    <a:pt x="170" y="109"/>
                  </a:cubicBezTo>
                  <a:cubicBezTo>
                    <a:pt x="169" y="109"/>
                    <a:pt x="169" y="109"/>
                    <a:pt x="169" y="109"/>
                  </a:cubicBezTo>
                  <a:cubicBezTo>
                    <a:pt x="168" y="109"/>
                    <a:pt x="168" y="109"/>
                    <a:pt x="168" y="109"/>
                  </a:cubicBezTo>
                  <a:cubicBezTo>
                    <a:pt x="169" y="110"/>
                    <a:pt x="169" y="110"/>
                    <a:pt x="169" y="110"/>
                  </a:cubicBezTo>
                  <a:cubicBezTo>
                    <a:pt x="170" y="110"/>
                    <a:pt x="170" y="110"/>
                    <a:pt x="170" y="110"/>
                  </a:cubicBezTo>
                  <a:cubicBezTo>
                    <a:pt x="170" y="111"/>
                    <a:pt x="170" y="111"/>
                    <a:pt x="170" y="111"/>
                  </a:cubicBezTo>
                  <a:cubicBezTo>
                    <a:pt x="170" y="111"/>
                    <a:pt x="170" y="111"/>
                    <a:pt x="170" y="111"/>
                  </a:cubicBezTo>
                  <a:cubicBezTo>
                    <a:pt x="169" y="111"/>
                    <a:pt x="169" y="111"/>
                    <a:pt x="169" y="111"/>
                  </a:cubicBezTo>
                  <a:cubicBezTo>
                    <a:pt x="169" y="111"/>
                    <a:pt x="169" y="111"/>
                    <a:pt x="169" y="111"/>
                  </a:cubicBezTo>
                  <a:cubicBezTo>
                    <a:pt x="170" y="111"/>
                    <a:pt x="170" y="111"/>
                    <a:pt x="170" y="111"/>
                  </a:cubicBezTo>
                  <a:cubicBezTo>
                    <a:pt x="171" y="111"/>
                    <a:pt x="171" y="111"/>
                    <a:pt x="171" y="111"/>
                  </a:cubicBezTo>
                  <a:cubicBezTo>
                    <a:pt x="171" y="112"/>
                    <a:pt x="171" y="112"/>
                    <a:pt x="171" y="112"/>
                  </a:cubicBezTo>
                  <a:cubicBezTo>
                    <a:pt x="172" y="112"/>
                    <a:pt x="172" y="112"/>
                    <a:pt x="172" y="112"/>
                  </a:cubicBezTo>
                  <a:cubicBezTo>
                    <a:pt x="173" y="112"/>
                    <a:pt x="173" y="112"/>
                    <a:pt x="173" y="112"/>
                  </a:cubicBezTo>
                  <a:cubicBezTo>
                    <a:pt x="174" y="112"/>
                    <a:pt x="174" y="112"/>
                    <a:pt x="174" y="112"/>
                  </a:cubicBezTo>
                  <a:cubicBezTo>
                    <a:pt x="174" y="112"/>
                    <a:pt x="174" y="112"/>
                    <a:pt x="174" y="112"/>
                  </a:cubicBezTo>
                  <a:cubicBezTo>
                    <a:pt x="173" y="113"/>
                    <a:pt x="173" y="113"/>
                    <a:pt x="173" y="113"/>
                  </a:cubicBezTo>
                  <a:cubicBezTo>
                    <a:pt x="173" y="113"/>
                    <a:pt x="173" y="113"/>
                    <a:pt x="173" y="113"/>
                  </a:cubicBezTo>
                  <a:cubicBezTo>
                    <a:pt x="174" y="113"/>
                    <a:pt x="174" y="113"/>
                    <a:pt x="174" y="113"/>
                  </a:cubicBezTo>
                  <a:cubicBezTo>
                    <a:pt x="174" y="114"/>
                    <a:pt x="174" y="114"/>
                    <a:pt x="174" y="114"/>
                  </a:cubicBezTo>
                  <a:cubicBezTo>
                    <a:pt x="175" y="114"/>
                    <a:pt x="175" y="114"/>
                    <a:pt x="175" y="114"/>
                  </a:cubicBezTo>
                  <a:cubicBezTo>
                    <a:pt x="175" y="113"/>
                    <a:pt x="175" y="113"/>
                    <a:pt x="175" y="113"/>
                  </a:cubicBezTo>
                  <a:cubicBezTo>
                    <a:pt x="175" y="113"/>
                    <a:pt x="175" y="113"/>
                    <a:pt x="175" y="113"/>
                  </a:cubicBezTo>
                  <a:cubicBezTo>
                    <a:pt x="175" y="113"/>
                    <a:pt x="175" y="113"/>
                    <a:pt x="175" y="113"/>
                  </a:cubicBezTo>
                  <a:cubicBezTo>
                    <a:pt x="176" y="113"/>
                    <a:pt x="176" y="113"/>
                    <a:pt x="176" y="113"/>
                  </a:cubicBezTo>
                  <a:cubicBezTo>
                    <a:pt x="176" y="113"/>
                    <a:pt x="176" y="113"/>
                    <a:pt x="176" y="113"/>
                  </a:cubicBezTo>
                  <a:cubicBezTo>
                    <a:pt x="176" y="114"/>
                    <a:pt x="176" y="114"/>
                    <a:pt x="176" y="114"/>
                  </a:cubicBezTo>
                  <a:cubicBezTo>
                    <a:pt x="175" y="115"/>
                    <a:pt x="175" y="115"/>
                    <a:pt x="175" y="115"/>
                  </a:cubicBezTo>
                  <a:cubicBezTo>
                    <a:pt x="175" y="116"/>
                    <a:pt x="175" y="116"/>
                    <a:pt x="175" y="116"/>
                  </a:cubicBezTo>
                  <a:cubicBezTo>
                    <a:pt x="175" y="116"/>
                    <a:pt x="175" y="116"/>
                    <a:pt x="175" y="116"/>
                  </a:cubicBezTo>
                  <a:cubicBezTo>
                    <a:pt x="175" y="116"/>
                    <a:pt x="175" y="116"/>
                    <a:pt x="175" y="116"/>
                  </a:cubicBezTo>
                  <a:cubicBezTo>
                    <a:pt x="174" y="116"/>
                    <a:pt x="174" y="116"/>
                    <a:pt x="174" y="116"/>
                  </a:cubicBezTo>
                  <a:cubicBezTo>
                    <a:pt x="174" y="116"/>
                    <a:pt x="174" y="116"/>
                    <a:pt x="174" y="116"/>
                  </a:cubicBezTo>
                  <a:cubicBezTo>
                    <a:pt x="176" y="117"/>
                    <a:pt x="176" y="117"/>
                    <a:pt x="176" y="117"/>
                  </a:cubicBezTo>
                  <a:cubicBezTo>
                    <a:pt x="177" y="117"/>
                    <a:pt x="177" y="117"/>
                    <a:pt x="177" y="117"/>
                  </a:cubicBezTo>
                  <a:cubicBezTo>
                    <a:pt x="178" y="117"/>
                    <a:pt x="178" y="117"/>
                    <a:pt x="178" y="117"/>
                  </a:cubicBezTo>
                  <a:cubicBezTo>
                    <a:pt x="179" y="117"/>
                    <a:pt x="179" y="117"/>
                    <a:pt x="179" y="117"/>
                  </a:cubicBezTo>
                  <a:cubicBezTo>
                    <a:pt x="180" y="117"/>
                    <a:pt x="180" y="117"/>
                    <a:pt x="180" y="117"/>
                  </a:cubicBezTo>
                  <a:cubicBezTo>
                    <a:pt x="181" y="116"/>
                    <a:pt x="181" y="116"/>
                    <a:pt x="181" y="116"/>
                  </a:cubicBezTo>
                  <a:cubicBezTo>
                    <a:pt x="181" y="117"/>
                    <a:pt x="181" y="117"/>
                    <a:pt x="181" y="117"/>
                  </a:cubicBezTo>
                  <a:cubicBezTo>
                    <a:pt x="181" y="117"/>
                    <a:pt x="181" y="117"/>
                    <a:pt x="181" y="117"/>
                  </a:cubicBezTo>
                  <a:cubicBezTo>
                    <a:pt x="182" y="117"/>
                    <a:pt x="182" y="117"/>
                    <a:pt x="182" y="117"/>
                  </a:cubicBezTo>
                  <a:cubicBezTo>
                    <a:pt x="182" y="118"/>
                    <a:pt x="182" y="118"/>
                    <a:pt x="182" y="118"/>
                  </a:cubicBezTo>
                  <a:cubicBezTo>
                    <a:pt x="183" y="118"/>
                    <a:pt x="183" y="118"/>
                    <a:pt x="183" y="118"/>
                  </a:cubicBezTo>
                  <a:cubicBezTo>
                    <a:pt x="183" y="119"/>
                    <a:pt x="183" y="119"/>
                    <a:pt x="183" y="119"/>
                  </a:cubicBezTo>
                  <a:cubicBezTo>
                    <a:pt x="184" y="119"/>
                    <a:pt x="184" y="119"/>
                    <a:pt x="184" y="119"/>
                  </a:cubicBezTo>
                  <a:cubicBezTo>
                    <a:pt x="185" y="118"/>
                    <a:pt x="185" y="118"/>
                    <a:pt x="185" y="118"/>
                  </a:cubicBezTo>
                  <a:cubicBezTo>
                    <a:pt x="185" y="118"/>
                    <a:pt x="185" y="118"/>
                    <a:pt x="185" y="118"/>
                  </a:cubicBezTo>
                  <a:cubicBezTo>
                    <a:pt x="186" y="118"/>
                    <a:pt x="186" y="118"/>
                    <a:pt x="186" y="118"/>
                  </a:cubicBezTo>
                  <a:cubicBezTo>
                    <a:pt x="186" y="119"/>
                    <a:pt x="186" y="119"/>
                    <a:pt x="186" y="119"/>
                  </a:cubicBezTo>
                  <a:cubicBezTo>
                    <a:pt x="185" y="119"/>
                    <a:pt x="185" y="119"/>
                    <a:pt x="185" y="119"/>
                  </a:cubicBezTo>
                  <a:cubicBezTo>
                    <a:pt x="184" y="119"/>
                    <a:pt x="184" y="119"/>
                    <a:pt x="184" y="119"/>
                  </a:cubicBezTo>
                  <a:cubicBezTo>
                    <a:pt x="184" y="120"/>
                    <a:pt x="184" y="120"/>
                    <a:pt x="184" y="120"/>
                  </a:cubicBezTo>
                  <a:cubicBezTo>
                    <a:pt x="186" y="120"/>
                    <a:pt x="186" y="120"/>
                    <a:pt x="186" y="120"/>
                  </a:cubicBezTo>
                  <a:cubicBezTo>
                    <a:pt x="186" y="121"/>
                    <a:pt x="186" y="121"/>
                    <a:pt x="186" y="121"/>
                  </a:cubicBezTo>
                  <a:cubicBezTo>
                    <a:pt x="186" y="121"/>
                    <a:pt x="186" y="121"/>
                    <a:pt x="186" y="121"/>
                  </a:cubicBezTo>
                  <a:cubicBezTo>
                    <a:pt x="188" y="122"/>
                    <a:pt x="188" y="122"/>
                    <a:pt x="188" y="122"/>
                  </a:cubicBezTo>
                  <a:cubicBezTo>
                    <a:pt x="189" y="121"/>
                    <a:pt x="189" y="121"/>
                    <a:pt x="189" y="121"/>
                  </a:cubicBezTo>
                  <a:cubicBezTo>
                    <a:pt x="190" y="121"/>
                    <a:pt x="190" y="121"/>
                    <a:pt x="190" y="121"/>
                  </a:cubicBezTo>
                  <a:cubicBezTo>
                    <a:pt x="190" y="121"/>
                    <a:pt x="190" y="121"/>
                    <a:pt x="190" y="121"/>
                  </a:cubicBezTo>
                  <a:cubicBezTo>
                    <a:pt x="191" y="121"/>
                    <a:pt x="191" y="121"/>
                    <a:pt x="191" y="121"/>
                  </a:cubicBezTo>
                  <a:cubicBezTo>
                    <a:pt x="192" y="120"/>
                    <a:pt x="192" y="120"/>
                    <a:pt x="192" y="120"/>
                  </a:cubicBezTo>
                  <a:cubicBezTo>
                    <a:pt x="192" y="120"/>
                    <a:pt x="192" y="120"/>
                    <a:pt x="192" y="120"/>
                  </a:cubicBezTo>
                  <a:cubicBezTo>
                    <a:pt x="192" y="121"/>
                    <a:pt x="192" y="121"/>
                    <a:pt x="192" y="121"/>
                  </a:cubicBezTo>
                  <a:cubicBezTo>
                    <a:pt x="191" y="121"/>
                    <a:pt x="191" y="121"/>
                    <a:pt x="191" y="121"/>
                  </a:cubicBezTo>
                  <a:cubicBezTo>
                    <a:pt x="191" y="123"/>
                    <a:pt x="191" y="123"/>
                    <a:pt x="191" y="123"/>
                  </a:cubicBezTo>
                  <a:cubicBezTo>
                    <a:pt x="191" y="123"/>
                    <a:pt x="191" y="123"/>
                    <a:pt x="191" y="123"/>
                  </a:cubicBezTo>
                  <a:cubicBezTo>
                    <a:pt x="190" y="124"/>
                    <a:pt x="190" y="124"/>
                    <a:pt x="190" y="124"/>
                  </a:cubicBezTo>
                  <a:cubicBezTo>
                    <a:pt x="189" y="123"/>
                    <a:pt x="189" y="123"/>
                    <a:pt x="189" y="123"/>
                  </a:cubicBezTo>
                  <a:cubicBezTo>
                    <a:pt x="189" y="123"/>
                    <a:pt x="189" y="123"/>
                    <a:pt x="189" y="123"/>
                  </a:cubicBezTo>
                  <a:cubicBezTo>
                    <a:pt x="189" y="124"/>
                    <a:pt x="189" y="124"/>
                    <a:pt x="189" y="124"/>
                  </a:cubicBezTo>
                  <a:cubicBezTo>
                    <a:pt x="190" y="125"/>
                    <a:pt x="190" y="125"/>
                    <a:pt x="190" y="125"/>
                  </a:cubicBezTo>
                  <a:cubicBezTo>
                    <a:pt x="190" y="125"/>
                    <a:pt x="190" y="125"/>
                    <a:pt x="190" y="125"/>
                  </a:cubicBezTo>
                  <a:cubicBezTo>
                    <a:pt x="191" y="125"/>
                    <a:pt x="191" y="125"/>
                    <a:pt x="191" y="125"/>
                  </a:cubicBezTo>
                  <a:cubicBezTo>
                    <a:pt x="192" y="125"/>
                    <a:pt x="192" y="125"/>
                    <a:pt x="192" y="125"/>
                  </a:cubicBezTo>
                  <a:cubicBezTo>
                    <a:pt x="191" y="126"/>
                    <a:pt x="191" y="126"/>
                    <a:pt x="191" y="126"/>
                  </a:cubicBezTo>
                  <a:cubicBezTo>
                    <a:pt x="191" y="126"/>
                    <a:pt x="191" y="126"/>
                    <a:pt x="191" y="126"/>
                  </a:cubicBezTo>
                  <a:cubicBezTo>
                    <a:pt x="191" y="126"/>
                    <a:pt x="191" y="126"/>
                    <a:pt x="191" y="126"/>
                  </a:cubicBezTo>
                  <a:cubicBezTo>
                    <a:pt x="192" y="127"/>
                    <a:pt x="192" y="127"/>
                    <a:pt x="192" y="127"/>
                  </a:cubicBezTo>
                  <a:cubicBezTo>
                    <a:pt x="192" y="127"/>
                    <a:pt x="192" y="127"/>
                    <a:pt x="192" y="127"/>
                  </a:cubicBezTo>
                  <a:cubicBezTo>
                    <a:pt x="193" y="127"/>
                    <a:pt x="193" y="127"/>
                    <a:pt x="193" y="127"/>
                  </a:cubicBezTo>
                  <a:cubicBezTo>
                    <a:pt x="194" y="126"/>
                    <a:pt x="194" y="126"/>
                    <a:pt x="194" y="126"/>
                  </a:cubicBezTo>
                  <a:cubicBezTo>
                    <a:pt x="195" y="125"/>
                    <a:pt x="195" y="125"/>
                    <a:pt x="195" y="125"/>
                  </a:cubicBezTo>
                  <a:cubicBezTo>
                    <a:pt x="194" y="126"/>
                    <a:pt x="194" y="126"/>
                    <a:pt x="194" y="126"/>
                  </a:cubicBezTo>
                  <a:cubicBezTo>
                    <a:pt x="194" y="127"/>
                    <a:pt x="194" y="127"/>
                    <a:pt x="194" y="127"/>
                  </a:cubicBezTo>
                  <a:cubicBezTo>
                    <a:pt x="194" y="127"/>
                    <a:pt x="194" y="127"/>
                    <a:pt x="194" y="127"/>
                  </a:cubicBezTo>
                  <a:cubicBezTo>
                    <a:pt x="194" y="128"/>
                    <a:pt x="194" y="128"/>
                    <a:pt x="194" y="128"/>
                  </a:cubicBezTo>
                  <a:cubicBezTo>
                    <a:pt x="193" y="128"/>
                    <a:pt x="193" y="128"/>
                    <a:pt x="193" y="128"/>
                  </a:cubicBezTo>
                  <a:cubicBezTo>
                    <a:pt x="193" y="129"/>
                    <a:pt x="193" y="129"/>
                    <a:pt x="193" y="129"/>
                  </a:cubicBezTo>
                  <a:cubicBezTo>
                    <a:pt x="194" y="129"/>
                    <a:pt x="194" y="129"/>
                    <a:pt x="194" y="129"/>
                  </a:cubicBezTo>
                  <a:cubicBezTo>
                    <a:pt x="194" y="130"/>
                    <a:pt x="194" y="130"/>
                    <a:pt x="194" y="130"/>
                  </a:cubicBezTo>
                  <a:cubicBezTo>
                    <a:pt x="194" y="131"/>
                    <a:pt x="194" y="131"/>
                    <a:pt x="194" y="131"/>
                  </a:cubicBezTo>
                  <a:cubicBezTo>
                    <a:pt x="194" y="132"/>
                    <a:pt x="194" y="132"/>
                    <a:pt x="194" y="132"/>
                  </a:cubicBezTo>
                  <a:cubicBezTo>
                    <a:pt x="195" y="132"/>
                    <a:pt x="195" y="132"/>
                    <a:pt x="195" y="132"/>
                  </a:cubicBezTo>
                  <a:cubicBezTo>
                    <a:pt x="194" y="133"/>
                    <a:pt x="194" y="133"/>
                    <a:pt x="194" y="133"/>
                  </a:cubicBezTo>
                  <a:cubicBezTo>
                    <a:pt x="195" y="133"/>
                    <a:pt x="195" y="133"/>
                    <a:pt x="195" y="133"/>
                  </a:cubicBezTo>
                  <a:cubicBezTo>
                    <a:pt x="196" y="135"/>
                    <a:pt x="196" y="135"/>
                    <a:pt x="196" y="135"/>
                  </a:cubicBezTo>
                  <a:cubicBezTo>
                    <a:pt x="196" y="135"/>
                    <a:pt x="196" y="135"/>
                    <a:pt x="196" y="135"/>
                  </a:cubicBezTo>
                  <a:cubicBezTo>
                    <a:pt x="196" y="135"/>
                    <a:pt x="196" y="135"/>
                    <a:pt x="196" y="135"/>
                  </a:cubicBezTo>
                  <a:cubicBezTo>
                    <a:pt x="197" y="135"/>
                    <a:pt x="197" y="135"/>
                    <a:pt x="197" y="135"/>
                  </a:cubicBezTo>
                  <a:cubicBezTo>
                    <a:pt x="197" y="135"/>
                    <a:pt x="197" y="135"/>
                    <a:pt x="197" y="135"/>
                  </a:cubicBezTo>
                  <a:cubicBezTo>
                    <a:pt x="198" y="135"/>
                    <a:pt x="198" y="135"/>
                    <a:pt x="198" y="135"/>
                  </a:cubicBezTo>
                  <a:cubicBezTo>
                    <a:pt x="198" y="135"/>
                    <a:pt x="198" y="135"/>
                    <a:pt x="198" y="135"/>
                  </a:cubicBezTo>
                  <a:cubicBezTo>
                    <a:pt x="198" y="135"/>
                    <a:pt x="198" y="135"/>
                    <a:pt x="198" y="135"/>
                  </a:cubicBezTo>
                  <a:cubicBezTo>
                    <a:pt x="198" y="135"/>
                    <a:pt x="198" y="135"/>
                    <a:pt x="198" y="135"/>
                  </a:cubicBezTo>
                  <a:cubicBezTo>
                    <a:pt x="199" y="135"/>
                    <a:pt x="199" y="135"/>
                    <a:pt x="199" y="135"/>
                  </a:cubicBezTo>
                  <a:cubicBezTo>
                    <a:pt x="199" y="134"/>
                    <a:pt x="199" y="134"/>
                    <a:pt x="199" y="134"/>
                  </a:cubicBezTo>
                  <a:cubicBezTo>
                    <a:pt x="199" y="133"/>
                    <a:pt x="199" y="133"/>
                    <a:pt x="199" y="133"/>
                  </a:cubicBezTo>
                  <a:cubicBezTo>
                    <a:pt x="198" y="133"/>
                    <a:pt x="198" y="133"/>
                    <a:pt x="198" y="133"/>
                  </a:cubicBezTo>
                  <a:cubicBezTo>
                    <a:pt x="198" y="134"/>
                    <a:pt x="198" y="134"/>
                    <a:pt x="198" y="134"/>
                  </a:cubicBezTo>
                  <a:cubicBezTo>
                    <a:pt x="198" y="133"/>
                    <a:pt x="198" y="133"/>
                    <a:pt x="198" y="133"/>
                  </a:cubicBezTo>
                  <a:cubicBezTo>
                    <a:pt x="198" y="133"/>
                    <a:pt x="198" y="133"/>
                    <a:pt x="198" y="133"/>
                  </a:cubicBezTo>
                  <a:cubicBezTo>
                    <a:pt x="198" y="132"/>
                    <a:pt x="198" y="132"/>
                    <a:pt x="198" y="132"/>
                  </a:cubicBezTo>
                  <a:cubicBezTo>
                    <a:pt x="198" y="131"/>
                    <a:pt x="198" y="131"/>
                    <a:pt x="198" y="131"/>
                  </a:cubicBezTo>
                  <a:cubicBezTo>
                    <a:pt x="197" y="131"/>
                    <a:pt x="197" y="131"/>
                    <a:pt x="197" y="131"/>
                  </a:cubicBezTo>
                  <a:cubicBezTo>
                    <a:pt x="197" y="131"/>
                    <a:pt x="197" y="131"/>
                    <a:pt x="197" y="131"/>
                  </a:cubicBezTo>
                  <a:cubicBezTo>
                    <a:pt x="198" y="130"/>
                    <a:pt x="198" y="130"/>
                    <a:pt x="198" y="130"/>
                  </a:cubicBezTo>
                  <a:cubicBezTo>
                    <a:pt x="198" y="130"/>
                    <a:pt x="198" y="130"/>
                    <a:pt x="198" y="130"/>
                  </a:cubicBezTo>
                  <a:cubicBezTo>
                    <a:pt x="198" y="130"/>
                    <a:pt x="198" y="130"/>
                    <a:pt x="198" y="130"/>
                  </a:cubicBezTo>
                  <a:cubicBezTo>
                    <a:pt x="198" y="130"/>
                    <a:pt x="198" y="130"/>
                    <a:pt x="198" y="130"/>
                  </a:cubicBezTo>
                  <a:cubicBezTo>
                    <a:pt x="199" y="131"/>
                    <a:pt x="199" y="131"/>
                    <a:pt x="199" y="131"/>
                  </a:cubicBezTo>
                  <a:cubicBezTo>
                    <a:pt x="199" y="130"/>
                    <a:pt x="199" y="130"/>
                    <a:pt x="199" y="130"/>
                  </a:cubicBezTo>
                  <a:cubicBezTo>
                    <a:pt x="199" y="131"/>
                    <a:pt x="199" y="131"/>
                    <a:pt x="199" y="131"/>
                  </a:cubicBezTo>
                  <a:cubicBezTo>
                    <a:pt x="200" y="131"/>
                    <a:pt x="200" y="131"/>
                    <a:pt x="200" y="131"/>
                  </a:cubicBezTo>
                  <a:cubicBezTo>
                    <a:pt x="199" y="132"/>
                    <a:pt x="199" y="132"/>
                    <a:pt x="199" y="132"/>
                  </a:cubicBezTo>
                  <a:cubicBezTo>
                    <a:pt x="200" y="133"/>
                    <a:pt x="200" y="133"/>
                    <a:pt x="200" y="133"/>
                  </a:cubicBezTo>
                  <a:cubicBezTo>
                    <a:pt x="200" y="133"/>
                    <a:pt x="200" y="133"/>
                    <a:pt x="200" y="133"/>
                  </a:cubicBezTo>
                  <a:cubicBezTo>
                    <a:pt x="201" y="132"/>
                    <a:pt x="201" y="132"/>
                    <a:pt x="201" y="132"/>
                  </a:cubicBezTo>
                  <a:cubicBezTo>
                    <a:pt x="201" y="132"/>
                    <a:pt x="201" y="132"/>
                    <a:pt x="201" y="132"/>
                  </a:cubicBezTo>
                  <a:cubicBezTo>
                    <a:pt x="201" y="133"/>
                    <a:pt x="201" y="133"/>
                    <a:pt x="201" y="133"/>
                  </a:cubicBezTo>
                  <a:cubicBezTo>
                    <a:pt x="200" y="133"/>
                    <a:pt x="200" y="133"/>
                    <a:pt x="200" y="133"/>
                  </a:cubicBezTo>
                  <a:cubicBezTo>
                    <a:pt x="200" y="134"/>
                    <a:pt x="200" y="134"/>
                    <a:pt x="200" y="134"/>
                  </a:cubicBezTo>
                  <a:cubicBezTo>
                    <a:pt x="201" y="134"/>
                    <a:pt x="201" y="134"/>
                    <a:pt x="201" y="134"/>
                  </a:cubicBezTo>
                  <a:cubicBezTo>
                    <a:pt x="200" y="135"/>
                    <a:pt x="200" y="135"/>
                    <a:pt x="200" y="135"/>
                  </a:cubicBezTo>
                  <a:cubicBezTo>
                    <a:pt x="200" y="136"/>
                    <a:pt x="200" y="136"/>
                    <a:pt x="200" y="136"/>
                  </a:cubicBezTo>
                  <a:cubicBezTo>
                    <a:pt x="201" y="136"/>
                    <a:pt x="201" y="136"/>
                    <a:pt x="201" y="136"/>
                  </a:cubicBezTo>
                  <a:cubicBezTo>
                    <a:pt x="202" y="136"/>
                    <a:pt x="202" y="136"/>
                    <a:pt x="202" y="136"/>
                  </a:cubicBezTo>
                  <a:cubicBezTo>
                    <a:pt x="202" y="135"/>
                    <a:pt x="202" y="135"/>
                    <a:pt x="202" y="135"/>
                  </a:cubicBezTo>
                  <a:cubicBezTo>
                    <a:pt x="202" y="135"/>
                    <a:pt x="202" y="135"/>
                    <a:pt x="202" y="135"/>
                  </a:cubicBezTo>
                  <a:cubicBezTo>
                    <a:pt x="202" y="136"/>
                    <a:pt x="202" y="136"/>
                    <a:pt x="202" y="136"/>
                  </a:cubicBezTo>
                  <a:cubicBezTo>
                    <a:pt x="202" y="137"/>
                    <a:pt x="202" y="137"/>
                    <a:pt x="202" y="137"/>
                  </a:cubicBezTo>
                  <a:cubicBezTo>
                    <a:pt x="203" y="137"/>
                    <a:pt x="203" y="137"/>
                    <a:pt x="203" y="137"/>
                  </a:cubicBezTo>
                  <a:cubicBezTo>
                    <a:pt x="203" y="136"/>
                    <a:pt x="203" y="136"/>
                    <a:pt x="203" y="136"/>
                  </a:cubicBezTo>
                  <a:cubicBezTo>
                    <a:pt x="204" y="135"/>
                    <a:pt x="204" y="135"/>
                    <a:pt x="204" y="135"/>
                  </a:cubicBezTo>
                  <a:cubicBezTo>
                    <a:pt x="204" y="134"/>
                    <a:pt x="204" y="134"/>
                    <a:pt x="204" y="134"/>
                  </a:cubicBezTo>
                  <a:cubicBezTo>
                    <a:pt x="204" y="132"/>
                    <a:pt x="204" y="132"/>
                    <a:pt x="204" y="132"/>
                  </a:cubicBezTo>
                  <a:cubicBezTo>
                    <a:pt x="205" y="131"/>
                    <a:pt x="205" y="131"/>
                    <a:pt x="205" y="131"/>
                  </a:cubicBezTo>
                  <a:cubicBezTo>
                    <a:pt x="205" y="129"/>
                    <a:pt x="205" y="129"/>
                    <a:pt x="205" y="129"/>
                  </a:cubicBezTo>
                  <a:cubicBezTo>
                    <a:pt x="204" y="128"/>
                    <a:pt x="204" y="128"/>
                    <a:pt x="204" y="128"/>
                  </a:cubicBezTo>
                  <a:cubicBezTo>
                    <a:pt x="204" y="127"/>
                    <a:pt x="204" y="127"/>
                    <a:pt x="204" y="127"/>
                  </a:cubicBezTo>
                  <a:cubicBezTo>
                    <a:pt x="204" y="127"/>
                    <a:pt x="204" y="127"/>
                    <a:pt x="204" y="127"/>
                  </a:cubicBezTo>
                  <a:cubicBezTo>
                    <a:pt x="205" y="127"/>
                    <a:pt x="205" y="127"/>
                    <a:pt x="205" y="127"/>
                  </a:cubicBezTo>
                  <a:cubicBezTo>
                    <a:pt x="205" y="128"/>
                    <a:pt x="205" y="128"/>
                    <a:pt x="205" y="128"/>
                  </a:cubicBezTo>
                  <a:cubicBezTo>
                    <a:pt x="205" y="128"/>
                    <a:pt x="205" y="128"/>
                    <a:pt x="205" y="128"/>
                  </a:cubicBezTo>
                  <a:cubicBezTo>
                    <a:pt x="206" y="127"/>
                    <a:pt x="206" y="127"/>
                    <a:pt x="206" y="127"/>
                  </a:cubicBezTo>
                  <a:cubicBezTo>
                    <a:pt x="207" y="127"/>
                    <a:pt x="207" y="127"/>
                    <a:pt x="207" y="127"/>
                  </a:cubicBezTo>
                  <a:cubicBezTo>
                    <a:pt x="206" y="128"/>
                    <a:pt x="206" y="128"/>
                    <a:pt x="206" y="128"/>
                  </a:cubicBezTo>
                  <a:cubicBezTo>
                    <a:pt x="206" y="129"/>
                    <a:pt x="206" y="129"/>
                    <a:pt x="206" y="129"/>
                  </a:cubicBezTo>
                  <a:cubicBezTo>
                    <a:pt x="206" y="130"/>
                    <a:pt x="206" y="130"/>
                    <a:pt x="206" y="130"/>
                  </a:cubicBezTo>
                  <a:cubicBezTo>
                    <a:pt x="205" y="132"/>
                    <a:pt x="205" y="132"/>
                    <a:pt x="205" y="132"/>
                  </a:cubicBezTo>
                  <a:cubicBezTo>
                    <a:pt x="205" y="133"/>
                    <a:pt x="205" y="133"/>
                    <a:pt x="205" y="133"/>
                  </a:cubicBezTo>
                  <a:cubicBezTo>
                    <a:pt x="205" y="133"/>
                    <a:pt x="205" y="133"/>
                    <a:pt x="205" y="133"/>
                  </a:cubicBezTo>
                  <a:cubicBezTo>
                    <a:pt x="205" y="134"/>
                    <a:pt x="205" y="134"/>
                    <a:pt x="205" y="134"/>
                  </a:cubicBezTo>
                  <a:cubicBezTo>
                    <a:pt x="205" y="135"/>
                    <a:pt x="205" y="135"/>
                    <a:pt x="205" y="135"/>
                  </a:cubicBezTo>
                  <a:cubicBezTo>
                    <a:pt x="205" y="136"/>
                    <a:pt x="205" y="136"/>
                    <a:pt x="205" y="136"/>
                  </a:cubicBezTo>
                  <a:cubicBezTo>
                    <a:pt x="205" y="136"/>
                    <a:pt x="205" y="136"/>
                    <a:pt x="205" y="136"/>
                  </a:cubicBezTo>
                  <a:cubicBezTo>
                    <a:pt x="206" y="137"/>
                    <a:pt x="206" y="137"/>
                    <a:pt x="206" y="137"/>
                  </a:cubicBezTo>
                  <a:cubicBezTo>
                    <a:pt x="206" y="138"/>
                    <a:pt x="206" y="138"/>
                    <a:pt x="206" y="138"/>
                  </a:cubicBezTo>
                  <a:cubicBezTo>
                    <a:pt x="206" y="138"/>
                    <a:pt x="206" y="138"/>
                    <a:pt x="206" y="138"/>
                  </a:cubicBezTo>
                  <a:cubicBezTo>
                    <a:pt x="207" y="139"/>
                    <a:pt x="207" y="139"/>
                    <a:pt x="207" y="139"/>
                  </a:cubicBezTo>
                  <a:cubicBezTo>
                    <a:pt x="207" y="139"/>
                    <a:pt x="207" y="139"/>
                    <a:pt x="207" y="139"/>
                  </a:cubicBezTo>
                  <a:cubicBezTo>
                    <a:pt x="208" y="139"/>
                    <a:pt x="208" y="139"/>
                    <a:pt x="208" y="139"/>
                  </a:cubicBezTo>
                  <a:cubicBezTo>
                    <a:pt x="208" y="139"/>
                    <a:pt x="208" y="139"/>
                    <a:pt x="208" y="139"/>
                  </a:cubicBezTo>
                  <a:cubicBezTo>
                    <a:pt x="209" y="139"/>
                    <a:pt x="209" y="139"/>
                    <a:pt x="209" y="139"/>
                  </a:cubicBezTo>
                  <a:cubicBezTo>
                    <a:pt x="210" y="139"/>
                    <a:pt x="210" y="139"/>
                    <a:pt x="210" y="139"/>
                  </a:cubicBezTo>
                  <a:cubicBezTo>
                    <a:pt x="210" y="139"/>
                    <a:pt x="210" y="139"/>
                    <a:pt x="210" y="139"/>
                  </a:cubicBezTo>
                  <a:cubicBezTo>
                    <a:pt x="209" y="140"/>
                    <a:pt x="209" y="140"/>
                    <a:pt x="209" y="140"/>
                  </a:cubicBezTo>
                  <a:cubicBezTo>
                    <a:pt x="208" y="140"/>
                    <a:pt x="208" y="140"/>
                    <a:pt x="208" y="140"/>
                  </a:cubicBezTo>
                  <a:cubicBezTo>
                    <a:pt x="208" y="140"/>
                    <a:pt x="208" y="140"/>
                    <a:pt x="208" y="140"/>
                  </a:cubicBezTo>
                  <a:cubicBezTo>
                    <a:pt x="209" y="141"/>
                    <a:pt x="209" y="141"/>
                    <a:pt x="209" y="141"/>
                  </a:cubicBezTo>
                  <a:cubicBezTo>
                    <a:pt x="208" y="141"/>
                    <a:pt x="208" y="141"/>
                    <a:pt x="208" y="141"/>
                  </a:cubicBezTo>
                  <a:cubicBezTo>
                    <a:pt x="208" y="141"/>
                    <a:pt x="208" y="141"/>
                    <a:pt x="208" y="141"/>
                  </a:cubicBezTo>
                  <a:cubicBezTo>
                    <a:pt x="208" y="142"/>
                    <a:pt x="208" y="142"/>
                    <a:pt x="208" y="142"/>
                  </a:cubicBezTo>
                  <a:cubicBezTo>
                    <a:pt x="208" y="143"/>
                    <a:pt x="208" y="143"/>
                    <a:pt x="208" y="143"/>
                  </a:cubicBezTo>
                  <a:cubicBezTo>
                    <a:pt x="208" y="143"/>
                    <a:pt x="208" y="143"/>
                    <a:pt x="208" y="143"/>
                  </a:cubicBezTo>
                  <a:cubicBezTo>
                    <a:pt x="208" y="143"/>
                    <a:pt x="208" y="143"/>
                    <a:pt x="208" y="143"/>
                  </a:cubicBezTo>
                  <a:cubicBezTo>
                    <a:pt x="207" y="143"/>
                    <a:pt x="207" y="143"/>
                    <a:pt x="207" y="143"/>
                  </a:cubicBezTo>
                  <a:cubicBezTo>
                    <a:pt x="207" y="142"/>
                    <a:pt x="207" y="142"/>
                    <a:pt x="207" y="142"/>
                  </a:cubicBezTo>
                  <a:cubicBezTo>
                    <a:pt x="207" y="143"/>
                    <a:pt x="207" y="143"/>
                    <a:pt x="207" y="143"/>
                  </a:cubicBezTo>
                  <a:cubicBezTo>
                    <a:pt x="207" y="143"/>
                    <a:pt x="207" y="143"/>
                    <a:pt x="207" y="143"/>
                  </a:cubicBezTo>
                  <a:cubicBezTo>
                    <a:pt x="207" y="144"/>
                    <a:pt x="207" y="144"/>
                    <a:pt x="207" y="144"/>
                  </a:cubicBezTo>
                  <a:cubicBezTo>
                    <a:pt x="207" y="145"/>
                    <a:pt x="207" y="145"/>
                    <a:pt x="207" y="145"/>
                  </a:cubicBezTo>
                  <a:cubicBezTo>
                    <a:pt x="207" y="145"/>
                    <a:pt x="207" y="145"/>
                    <a:pt x="207" y="145"/>
                  </a:cubicBezTo>
                  <a:cubicBezTo>
                    <a:pt x="207" y="145"/>
                    <a:pt x="207" y="145"/>
                    <a:pt x="207" y="145"/>
                  </a:cubicBezTo>
                  <a:cubicBezTo>
                    <a:pt x="206" y="145"/>
                    <a:pt x="206" y="145"/>
                    <a:pt x="206" y="145"/>
                  </a:cubicBezTo>
                  <a:cubicBezTo>
                    <a:pt x="206" y="146"/>
                    <a:pt x="206" y="146"/>
                    <a:pt x="206" y="146"/>
                  </a:cubicBezTo>
                  <a:cubicBezTo>
                    <a:pt x="206" y="146"/>
                    <a:pt x="206" y="146"/>
                    <a:pt x="206" y="146"/>
                  </a:cubicBezTo>
                  <a:cubicBezTo>
                    <a:pt x="206" y="146"/>
                    <a:pt x="206" y="146"/>
                    <a:pt x="206" y="146"/>
                  </a:cubicBezTo>
                  <a:cubicBezTo>
                    <a:pt x="207" y="146"/>
                    <a:pt x="207" y="146"/>
                    <a:pt x="207" y="146"/>
                  </a:cubicBezTo>
                  <a:cubicBezTo>
                    <a:pt x="207" y="147"/>
                    <a:pt x="207" y="147"/>
                    <a:pt x="207" y="147"/>
                  </a:cubicBezTo>
                  <a:cubicBezTo>
                    <a:pt x="208" y="147"/>
                    <a:pt x="208" y="147"/>
                    <a:pt x="208" y="147"/>
                  </a:cubicBezTo>
                  <a:cubicBezTo>
                    <a:pt x="208" y="147"/>
                    <a:pt x="208" y="147"/>
                    <a:pt x="208" y="147"/>
                  </a:cubicBezTo>
                  <a:cubicBezTo>
                    <a:pt x="209" y="148"/>
                    <a:pt x="209" y="148"/>
                    <a:pt x="209" y="148"/>
                  </a:cubicBezTo>
                  <a:cubicBezTo>
                    <a:pt x="209" y="148"/>
                    <a:pt x="209" y="148"/>
                    <a:pt x="209" y="148"/>
                  </a:cubicBezTo>
                  <a:cubicBezTo>
                    <a:pt x="208" y="148"/>
                    <a:pt x="208" y="148"/>
                    <a:pt x="208" y="148"/>
                  </a:cubicBezTo>
                  <a:cubicBezTo>
                    <a:pt x="208" y="148"/>
                    <a:pt x="208" y="148"/>
                    <a:pt x="208" y="148"/>
                  </a:cubicBezTo>
                  <a:cubicBezTo>
                    <a:pt x="208" y="149"/>
                    <a:pt x="208" y="149"/>
                    <a:pt x="208" y="149"/>
                  </a:cubicBezTo>
                  <a:cubicBezTo>
                    <a:pt x="208" y="149"/>
                    <a:pt x="208" y="149"/>
                    <a:pt x="208" y="149"/>
                  </a:cubicBezTo>
                  <a:cubicBezTo>
                    <a:pt x="209" y="150"/>
                    <a:pt x="209" y="150"/>
                    <a:pt x="209" y="150"/>
                  </a:cubicBezTo>
                  <a:cubicBezTo>
                    <a:pt x="209" y="150"/>
                    <a:pt x="209" y="150"/>
                    <a:pt x="209" y="150"/>
                  </a:cubicBezTo>
                  <a:cubicBezTo>
                    <a:pt x="210" y="150"/>
                    <a:pt x="210" y="150"/>
                    <a:pt x="210" y="150"/>
                  </a:cubicBezTo>
                  <a:cubicBezTo>
                    <a:pt x="209" y="150"/>
                    <a:pt x="209" y="150"/>
                    <a:pt x="209" y="150"/>
                  </a:cubicBezTo>
                  <a:cubicBezTo>
                    <a:pt x="209" y="150"/>
                    <a:pt x="209" y="150"/>
                    <a:pt x="209" y="150"/>
                  </a:cubicBezTo>
                  <a:cubicBezTo>
                    <a:pt x="208" y="151"/>
                    <a:pt x="208" y="151"/>
                    <a:pt x="208" y="151"/>
                  </a:cubicBezTo>
                  <a:cubicBezTo>
                    <a:pt x="208" y="152"/>
                    <a:pt x="208" y="152"/>
                    <a:pt x="208" y="152"/>
                  </a:cubicBezTo>
                  <a:cubicBezTo>
                    <a:pt x="209" y="153"/>
                    <a:pt x="209" y="153"/>
                    <a:pt x="209" y="153"/>
                  </a:cubicBezTo>
                  <a:cubicBezTo>
                    <a:pt x="210" y="154"/>
                    <a:pt x="210" y="154"/>
                    <a:pt x="210" y="154"/>
                  </a:cubicBezTo>
                  <a:cubicBezTo>
                    <a:pt x="211" y="154"/>
                    <a:pt x="211" y="154"/>
                    <a:pt x="211" y="154"/>
                  </a:cubicBezTo>
                  <a:cubicBezTo>
                    <a:pt x="211" y="154"/>
                    <a:pt x="211" y="154"/>
                    <a:pt x="211" y="154"/>
                  </a:cubicBezTo>
                  <a:cubicBezTo>
                    <a:pt x="210" y="154"/>
                    <a:pt x="210" y="154"/>
                    <a:pt x="210" y="154"/>
                  </a:cubicBezTo>
                  <a:cubicBezTo>
                    <a:pt x="209" y="154"/>
                    <a:pt x="209" y="154"/>
                    <a:pt x="209" y="154"/>
                  </a:cubicBezTo>
                  <a:cubicBezTo>
                    <a:pt x="209" y="154"/>
                    <a:pt x="209" y="154"/>
                    <a:pt x="209" y="154"/>
                  </a:cubicBezTo>
                  <a:cubicBezTo>
                    <a:pt x="208" y="155"/>
                    <a:pt x="208" y="155"/>
                    <a:pt x="208" y="155"/>
                  </a:cubicBezTo>
                  <a:cubicBezTo>
                    <a:pt x="207" y="156"/>
                    <a:pt x="207" y="156"/>
                    <a:pt x="207" y="156"/>
                  </a:cubicBezTo>
                  <a:cubicBezTo>
                    <a:pt x="206" y="157"/>
                    <a:pt x="206" y="157"/>
                    <a:pt x="206" y="157"/>
                  </a:cubicBezTo>
                  <a:cubicBezTo>
                    <a:pt x="206" y="158"/>
                    <a:pt x="206" y="158"/>
                    <a:pt x="206" y="158"/>
                  </a:cubicBezTo>
                  <a:cubicBezTo>
                    <a:pt x="206" y="159"/>
                    <a:pt x="206" y="159"/>
                    <a:pt x="206" y="159"/>
                  </a:cubicBezTo>
                  <a:cubicBezTo>
                    <a:pt x="207" y="158"/>
                    <a:pt x="207" y="158"/>
                    <a:pt x="207" y="158"/>
                  </a:cubicBezTo>
                  <a:cubicBezTo>
                    <a:pt x="208" y="157"/>
                    <a:pt x="208" y="157"/>
                    <a:pt x="208" y="157"/>
                  </a:cubicBezTo>
                  <a:cubicBezTo>
                    <a:pt x="208" y="157"/>
                    <a:pt x="208" y="157"/>
                    <a:pt x="208" y="157"/>
                  </a:cubicBezTo>
                  <a:cubicBezTo>
                    <a:pt x="208" y="156"/>
                    <a:pt x="208" y="156"/>
                    <a:pt x="208" y="156"/>
                  </a:cubicBezTo>
                  <a:cubicBezTo>
                    <a:pt x="210" y="155"/>
                    <a:pt x="210" y="155"/>
                    <a:pt x="210" y="155"/>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7"/>
                    <a:pt x="211" y="157"/>
                    <a:pt x="211" y="157"/>
                  </a:cubicBezTo>
                  <a:cubicBezTo>
                    <a:pt x="212" y="157"/>
                    <a:pt x="212" y="157"/>
                    <a:pt x="212" y="157"/>
                  </a:cubicBezTo>
                  <a:cubicBezTo>
                    <a:pt x="212" y="157"/>
                    <a:pt x="212" y="157"/>
                    <a:pt x="212" y="157"/>
                  </a:cubicBezTo>
                  <a:cubicBezTo>
                    <a:pt x="211" y="158"/>
                    <a:pt x="211" y="158"/>
                    <a:pt x="211" y="158"/>
                  </a:cubicBezTo>
                  <a:cubicBezTo>
                    <a:pt x="211" y="158"/>
                    <a:pt x="211" y="158"/>
                    <a:pt x="211" y="158"/>
                  </a:cubicBezTo>
                  <a:cubicBezTo>
                    <a:pt x="211" y="159"/>
                    <a:pt x="211" y="159"/>
                    <a:pt x="211" y="159"/>
                  </a:cubicBezTo>
                  <a:cubicBezTo>
                    <a:pt x="211" y="160"/>
                    <a:pt x="211" y="160"/>
                    <a:pt x="211" y="160"/>
                  </a:cubicBezTo>
                  <a:cubicBezTo>
                    <a:pt x="210" y="160"/>
                    <a:pt x="210" y="160"/>
                    <a:pt x="210" y="160"/>
                  </a:cubicBezTo>
                  <a:cubicBezTo>
                    <a:pt x="211" y="161"/>
                    <a:pt x="211" y="161"/>
                    <a:pt x="211" y="161"/>
                  </a:cubicBezTo>
                  <a:cubicBezTo>
                    <a:pt x="211" y="161"/>
                    <a:pt x="211" y="161"/>
                    <a:pt x="211" y="161"/>
                  </a:cubicBezTo>
                  <a:cubicBezTo>
                    <a:pt x="210" y="161"/>
                    <a:pt x="210" y="161"/>
                    <a:pt x="210" y="161"/>
                  </a:cubicBezTo>
                  <a:cubicBezTo>
                    <a:pt x="209" y="161"/>
                    <a:pt x="209" y="161"/>
                    <a:pt x="209" y="161"/>
                  </a:cubicBezTo>
                  <a:cubicBezTo>
                    <a:pt x="209" y="162"/>
                    <a:pt x="209" y="162"/>
                    <a:pt x="209" y="162"/>
                  </a:cubicBezTo>
                  <a:cubicBezTo>
                    <a:pt x="209" y="162"/>
                    <a:pt x="209" y="162"/>
                    <a:pt x="209" y="162"/>
                  </a:cubicBezTo>
                  <a:cubicBezTo>
                    <a:pt x="209" y="162"/>
                    <a:pt x="209" y="162"/>
                    <a:pt x="209" y="162"/>
                  </a:cubicBezTo>
                  <a:cubicBezTo>
                    <a:pt x="210" y="162"/>
                    <a:pt x="210" y="162"/>
                    <a:pt x="210" y="162"/>
                  </a:cubicBezTo>
                  <a:cubicBezTo>
                    <a:pt x="211" y="162"/>
                    <a:pt x="211" y="162"/>
                    <a:pt x="211" y="162"/>
                  </a:cubicBezTo>
                  <a:cubicBezTo>
                    <a:pt x="211" y="162"/>
                    <a:pt x="211" y="162"/>
                    <a:pt x="211" y="162"/>
                  </a:cubicBezTo>
                  <a:cubicBezTo>
                    <a:pt x="210" y="163"/>
                    <a:pt x="210" y="163"/>
                    <a:pt x="210" y="163"/>
                  </a:cubicBezTo>
                  <a:cubicBezTo>
                    <a:pt x="209" y="163"/>
                    <a:pt x="209" y="163"/>
                    <a:pt x="209" y="163"/>
                  </a:cubicBezTo>
                  <a:cubicBezTo>
                    <a:pt x="209" y="163"/>
                    <a:pt x="209" y="163"/>
                    <a:pt x="209" y="163"/>
                  </a:cubicBezTo>
                  <a:cubicBezTo>
                    <a:pt x="209" y="163"/>
                    <a:pt x="209" y="163"/>
                    <a:pt x="209" y="163"/>
                  </a:cubicBezTo>
                  <a:cubicBezTo>
                    <a:pt x="208" y="164"/>
                    <a:pt x="208" y="164"/>
                    <a:pt x="208" y="164"/>
                  </a:cubicBezTo>
                  <a:cubicBezTo>
                    <a:pt x="209" y="165"/>
                    <a:pt x="209" y="165"/>
                    <a:pt x="209" y="165"/>
                  </a:cubicBezTo>
                  <a:cubicBezTo>
                    <a:pt x="209" y="165"/>
                    <a:pt x="209" y="165"/>
                    <a:pt x="209" y="165"/>
                  </a:cubicBezTo>
                  <a:cubicBezTo>
                    <a:pt x="209" y="164"/>
                    <a:pt x="209" y="164"/>
                    <a:pt x="209" y="164"/>
                  </a:cubicBezTo>
                  <a:cubicBezTo>
                    <a:pt x="210" y="164"/>
                    <a:pt x="210" y="164"/>
                    <a:pt x="210" y="164"/>
                  </a:cubicBezTo>
                  <a:cubicBezTo>
                    <a:pt x="211" y="164"/>
                    <a:pt x="211" y="164"/>
                    <a:pt x="211" y="164"/>
                  </a:cubicBezTo>
                  <a:cubicBezTo>
                    <a:pt x="212" y="163"/>
                    <a:pt x="212" y="163"/>
                    <a:pt x="212" y="163"/>
                  </a:cubicBezTo>
                  <a:cubicBezTo>
                    <a:pt x="213" y="161"/>
                    <a:pt x="213" y="161"/>
                    <a:pt x="213" y="161"/>
                  </a:cubicBezTo>
                  <a:cubicBezTo>
                    <a:pt x="213" y="160"/>
                    <a:pt x="213" y="160"/>
                    <a:pt x="213" y="160"/>
                  </a:cubicBezTo>
                  <a:cubicBezTo>
                    <a:pt x="214" y="158"/>
                    <a:pt x="214" y="158"/>
                    <a:pt x="214" y="158"/>
                  </a:cubicBezTo>
                  <a:cubicBezTo>
                    <a:pt x="215" y="158"/>
                    <a:pt x="215" y="158"/>
                    <a:pt x="215" y="158"/>
                  </a:cubicBezTo>
                  <a:cubicBezTo>
                    <a:pt x="215" y="158"/>
                    <a:pt x="215" y="158"/>
                    <a:pt x="215" y="158"/>
                  </a:cubicBezTo>
                  <a:close/>
                  <a:moveTo>
                    <a:pt x="201" y="162"/>
                  </a:moveTo>
                  <a:cubicBezTo>
                    <a:pt x="201" y="162"/>
                    <a:pt x="201" y="162"/>
                    <a:pt x="201" y="162"/>
                  </a:cubicBezTo>
                  <a:cubicBezTo>
                    <a:pt x="201" y="161"/>
                    <a:pt x="201" y="161"/>
                    <a:pt x="201" y="161"/>
                  </a:cubicBezTo>
                  <a:cubicBezTo>
                    <a:pt x="202" y="162"/>
                    <a:pt x="202" y="162"/>
                    <a:pt x="202" y="162"/>
                  </a:cubicBezTo>
                  <a:cubicBezTo>
                    <a:pt x="201" y="162"/>
                    <a:pt x="201" y="162"/>
                    <a:pt x="201" y="162"/>
                  </a:cubicBezTo>
                  <a:close/>
                  <a:moveTo>
                    <a:pt x="206" y="163"/>
                  </a:moveTo>
                  <a:cubicBezTo>
                    <a:pt x="207" y="163"/>
                    <a:pt x="207" y="163"/>
                    <a:pt x="207" y="163"/>
                  </a:cubicBezTo>
                  <a:cubicBezTo>
                    <a:pt x="208" y="163"/>
                    <a:pt x="208" y="163"/>
                    <a:pt x="208" y="163"/>
                  </a:cubicBezTo>
                  <a:cubicBezTo>
                    <a:pt x="207" y="164"/>
                    <a:pt x="207" y="164"/>
                    <a:pt x="207" y="164"/>
                  </a:cubicBezTo>
                  <a:cubicBezTo>
                    <a:pt x="206" y="163"/>
                    <a:pt x="206" y="163"/>
                    <a:pt x="206" y="163"/>
                  </a:cubicBezTo>
                  <a:close/>
                  <a:moveTo>
                    <a:pt x="207" y="161"/>
                  </a:moveTo>
                  <a:cubicBezTo>
                    <a:pt x="207" y="161"/>
                    <a:pt x="207" y="161"/>
                    <a:pt x="207" y="161"/>
                  </a:cubicBezTo>
                  <a:cubicBezTo>
                    <a:pt x="208" y="162"/>
                    <a:pt x="208" y="162"/>
                    <a:pt x="208" y="162"/>
                  </a:cubicBezTo>
                  <a:cubicBezTo>
                    <a:pt x="207" y="163"/>
                    <a:pt x="207" y="163"/>
                    <a:pt x="207" y="163"/>
                  </a:cubicBezTo>
                  <a:cubicBezTo>
                    <a:pt x="206" y="162"/>
                    <a:pt x="206" y="162"/>
                    <a:pt x="206" y="162"/>
                  </a:cubicBezTo>
                  <a:cubicBezTo>
                    <a:pt x="207" y="162"/>
                    <a:pt x="207" y="162"/>
                    <a:pt x="207" y="162"/>
                  </a:cubicBezTo>
                  <a:cubicBezTo>
                    <a:pt x="207" y="161"/>
                    <a:pt x="207" y="161"/>
                    <a:pt x="207" y="161"/>
                  </a:cubicBezTo>
                  <a:close/>
                  <a:moveTo>
                    <a:pt x="206" y="160"/>
                  </a:moveTo>
                  <a:cubicBezTo>
                    <a:pt x="207" y="160"/>
                    <a:pt x="207" y="160"/>
                    <a:pt x="207" y="160"/>
                  </a:cubicBezTo>
                  <a:cubicBezTo>
                    <a:pt x="206" y="161"/>
                    <a:pt x="206" y="161"/>
                    <a:pt x="206" y="161"/>
                  </a:cubicBezTo>
                  <a:cubicBezTo>
                    <a:pt x="206" y="160"/>
                    <a:pt x="206" y="160"/>
                    <a:pt x="206" y="160"/>
                  </a:cubicBezTo>
                  <a:cubicBezTo>
                    <a:pt x="206" y="160"/>
                    <a:pt x="206" y="160"/>
                    <a:pt x="206" y="160"/>
                  </a:cubicBezTo>
                  <a:cubicBezTo>
                    <a:pt x="206" y="160"/>
                    <a:pt x="206" y="160"/>
                    <a:pt x="206" y="160"/>
                  </a:cubicBezTo>
                  <a:close/>
                  <a:moveTo>
                    <a:pt x="207" y="159"/>
                  </a:moveTo>
                  <a:cubicBezTo>
                    <a:pt x="208" y="159"/>
                    <a:pt x="208" y="159"/>
                    <a:pt x="208" y="159"/>
                  </a:cubicBezTo>
                  <a:cubicBezTo>
                    <a:pt x="208" y="158"/>
                    <a:pt x="208" y="158"/>
                    <a:pt x="208" y="158"/>
                  </a:cubicBezTo>
                  <a:cubicBezTo>
                    <a:pt x="208" y="157"/>
                    <a:pt x="208" y="157"/>
                    <a:pt x="208" y="157"/>
                  </a:cubicBezTo>
                  <a:cubicBezTo>
                    <a:pt x="209" y="157"/>
                    <a:pt x="209" y="157"/>
                    <a:pt x="209" y="157"/>
                  </a:cubicBezTo>
                  <a:cubicBezTo>
                    <a:pt x="209" y="157"/>
                    <a:pt x="209" y="157"/>
                    <a:pt x="209" y="157"/>
                  </a:cubicBezTo>
                  <a:cubicBezTo>
                    <a:pt x="210" y="156"/>
                    <a:pt x="210" y="156"/>
                    <a:pt x="210" y="156"/>
                  </a:cubicBezTo>
                  <a:cubicBezTo>
                    <a:pt x="211" y="157"/>
                    <a:pt x="211" y="157"/>
                    <a:pt x="211" y="157"/>
                  </a:cubicBezTo>
                  <a:cubicBezTo>
                    <a:pt x="210" y="158"/>
                    <a:pt x="210" y="158"/>
                    <a:pt x="210" y="158"/>
                  </a:cubicBezTo>
                  <a:cubicBezTo>
                    <a:pt x="211" y="159"/>
                    <a:pt x="211" y="159"/>
                    <a:pt x="211" y="159"/>
                  </a:cubicBezTo>
                  <a:cubicBezTo>
                    <a:pt x="209" y="160"/>
                    <a:pt x="209" y="160"/>
                    <a:pt x="209" y="160"/>
                  </a:cubicBezTo>
                  <a:cubicBezTo>
                    <a:pt x="208" y="161"/>
                    <a:pt x="208" y="161"/>
                    <a:pt x="208" y="161"/>
                  </a:cubicBezTo>
                  <a:cubicBezTo>
                    <a:pt x="208" y="161"/>
                    <a:pt x="208" y="161"/>
                    <a:pt x="208" y="161"/>
                  </a:cubicBezTo>
                  <a:cubicBezTo>
                    <a:pt x="208" y="160"/>
                    <a:pt x="208" y="160"/>
                    <a:pt x="208" y="160"/>
                  </a:cubicBezTo>
                  <a:cubicBezTo>
                    <a:pt x="209" y="159"/>
                    <a:pt x="209" y="159"/>
                    <a:pt x="209" y="159"/>
                  </a:cubicBezTo>
                  <a:cubicBezTo>
                    <a:pt x="209" y="159"/>
                    <a:pt x="209" y="159"/>
                    <a:pt x="209" y="159"/>
                  </a:cubicBezTo>
                  <a:cubicBezTo>
                    <a:pt x="208" y="160"/>
                    <a:pt x="208" y="160"/>
                    <a:pt x="208" y="160"/>
                  </a:cubicBezTo>
                  <a:cubicBezTo>
                    <a:pt x="207" y="159"/>
                    <a:pt x="207" y="159"/>
                    <a:pt x="207" y="159"/>
                  </a:cubicBezTo>
                  <a:close/>
                  <a:moveTo>
                    <a:pt x="199" y="162"/>
                  </a:moveTo>
                  <a:cubicBezTo>
                    <a:pt x="200" y="162"/>
                    <a:pt x="200" y="162"/>
                    <a:pt x="200" y="162"/>
                  </a:cubicBezTo>
                  <a:cubicBezTo>
                    <a:pt x="200" y="162"/>
                    <a:pt x="200" y="162"/>
                    <a:pt x="200" y="162"/>
                  </a:cubicBezTo>
                  <a:cubicBezTo>
                    <a:pt x="200" y="163"/>
                    <a:pt x="200" y="163"/>
                    <a:pt x="200" y="163"/>
                  </a:cubicBezTo>
                  <a:cubicBezTo>
                    <a:pt x="201" y="164"/>
                    <a:pt x="201" y="164"/>
                    <a:pt x="201" y="164"/>
                  </a:cubicBezTo>
                  <a:cubicBezTo>
                    <a:pt x="200" y="165"/>
                    <a:pt x="200" y="165"/>
                    <a:pt x="200" y="165"/>
                  </a:cubicBezTo>
                  <a:cubicBezTo>
                    <a:pt x="200" y="164"/>
                    <a:pt x="200" y="164"/>
                    <a:pt x="200" y="164"/>
                  </a:cubicBezTo>
                  <a:cubicBezTo>
                    <a:pt x="200" y="163"/>
                    <a:pt x="200" y="163"/>
                    <a:pt x="200" y="163"/>
                  </a:cubicBezTo>
                  <a:cubicBezTo>
                    <a:pt x="199" y="162"/>
                    <a:pt x="199" y="162"/>
                    <a:pt x="199" y="162"/>
                  </a:cubicBezTo>
                  <a:cubicBezTo>
                    <a:pt x="199" y="162"/>
                    <a:pt x="199" y="162"/>
                    <a:pt x="199" y="162"/>
                  </a:cubicBezTo>
                  <a:close/>
                  <a:moveTo>
                    <a:pt x="200" y="161"/>
                  </a:moveTo>
                  <a:cubicBezTo>
                    <a:pt x="200" y="161"/>
                    <a:pt x="200" y="161"/>
                    <a:pt x="200" y="161"/>
                  </a:cubicBezTo>
                  <a:cubicBezTo>
                    <a:pt x="200" y="161"/>
                    <a:pt x="200" y="161"/>
                    <a:pt x="200" y="161"/>
                  </a:cubicBezTo>
                  <a:cubicBezTo>
                    <a:pt x="201" y="161"/>
                    <a:pt x="201" y="161"/>
                    <a:pt x="201" y="161"/>
                  </a:cubicBezTo>
                  <a:cubicBezTo>
                    <a:pt x="200" y="162"/>
                    <a:pt x="200" y="162"/>
                    <a:pt x="200" y="162"/>
                  </a:cubicBezTo>
                  <a:cubicBezTo>
                    <a:pt x="200" y="161"/>
                    <a:pt x="200" y="161"/>
                    <a:pt x="200" y="161"/>
                  </a:cubicBezTo>
                  <a:close/>
                  <a:moveTo>
                    <a:pt x="199" y="160"/>
                  </a:moveTo>
                  <a:cubicBezTo>
                    <a:pt x="200" y="159"/>
                    <a:pt x="200" y="159"/>
                    <a:pt x="200" y="159"/>
                  </a:cubicBezTo>
                  <a:cubicBezTo>
                    <a:pt x="200" y="160"/>
                    <a:pt x="200" y="160"/>
                    <a:pt x="200" y="160"/>
                  </a:cubicBezTo>
                  <a:cubicBezTo>
                    <a:pt x="199" y="160"/>
                    <a:pt x="199" y="160"/>
                    <a:pt x="199" y="160"/>
                  </a:cubicBezTo>
                  <a:close/>
                  <a:moveTo>
                    <a:pt x="199" y="159"/>
                  </a:moveTo>
                  <a:cubicBezTo>
                    <a:pt x="199" y="159"/>
                    <a:pt x="199" y="159"/>
                    <a:pt x="199" y="159"/>
                  </a:cubicBezTo>
                  <a:cubicBezTo>
                    <a:pt x="198" y="160"/>
                    <a:pt x="198" y="160"/>
                    <a:pt x="198" y="160"/>
                  </a:cubicBezTo>
                  <a:cubicBezTo>
                    <a:pt x="199" y="159"/>
                    <a:pt x="199" y="159"/>
                    <a:pt x="199" y="159"/>
                  </a:cubicBezTo>
                  <a:close/>
                  <a:moveTo>
                    <a:pt x="198" y="155"/>
                  </a:moveTo>
                  <a:cubicBezTo>
                    <a:pt x="198" y="154"/>
                    <a:pt x="198" y="154"/>
                    <a:pt x="198" y="154"/>
                  </a:cubicBezTo>
                  <a:cubicBezTo>
                    <a:pt x="199" y="155"/>
                    <a:pt x="199" y="155"/>
                    <a:pt x="199" y="155"/>
                  </a:cubicBezTo>
                  <a:cubicBezTo>
                    <a:pt x="198" y="155"/>
                    <a:pt x="198" y="155"/>
                    <a:pt x="198" y="155"/>
                  </a:cubicBezTo>
                  <a:close/>
                  <a:moveTo>
                    <a:pt x="200" y="156"/>
                  </a:moveTo>
                  <a:cubicBezTo>
                    <a:pt x="201" y="156"/>
                    <a:pt x="201" y="156"/>
                    <a:pt x="201" y="156"/>
                  </a:cubicBezTo>
                  <a:cubicBezTo>
                    <a:pt x="201" y="156"/>
                    <a:pt x="201" y="156"/>
                    <a:pt x="201" y="156"/>
                  </a:cubicBezTo>
                  <a:cubicBezTo>
                    <a:pt x="201" y="156"/>
                    <a:pt x="201" y="156"/>
                    <a:pt x="201" y="156"/>
                  </a:cubicBezTo>
                  <a:cubicBezTo>
                    <a:pt x="200" y="156"/>
                    <a:pt x="200" y="156"/>
                    <a:pt x="200" y="156"/>
                  </a:cubicBezTo>
                  <a:close/>
                  <a:moveTo>
                    <a:pt x="201" y="155"/>
                  </a:moveTo>
                  <a:cubicBezTo>
                    <a:pt x="201" y="154"/>
                    <a:pt x="201" y="154"/>
                    <a:pt x="201" y="154"/>
                  </a:cubicBezTo>
                  <a:cubicBezTo>
                    <a:pt x="202" y="154"/>
                    <a:pt x="202" y="154"/>
                    <a:pt x="202" y="154"/>
                  </a:cubicBezTo>
                  <a:cubicBezTo>
                    <a:pt x="203" y="154"/>
                    <a:pt x="203" y="154"/>
                    <a:pt x="203" y="154"/>
                  </a:cubicBezTo>
                  <a:cubicBezTo>
                    <a:pt x="202" y="155"/>
                    <a:pt x="202" y="155"/>
                    <a:pt x="202" y="155"/>
                  </a:cubicBezTo>
                  <a:cubicBezTo>
                    <a:pt x="202" y="155"/>
                    <a:pt x="202" y="155"/>
                    <a:pt x="202" y="155"/>
                  </a:cubicBezTo>
                  <a:cubicBezTo>
                    <a:pt x="201" y="155"/>
                    <a:pt x="201" y="155"/>
                    <a:pt x="201" y="155"/>
                  </a:cubicBezTo>
                  <a:cubicBezTo>
                    <a:pt x="201" y="155"/>
                    <a:pt x="201" y="155"/>
                    <a:pt x="201" y="155"/>
                  </a:cubicBezTo>
                  <a:close/>
                  <a:moveTo>
                    <a:pt x="203" y="155"/>
                  </a:moveTo>
                  <a:cubicBezTo>
                    <a:pt x="203" y="154"/>
                    <a:pt x="203" y="154"/>
                    <a:pt x="203" y="154"/>
                  </a:cubicBezTo>
                  <a:cubicBezTo>
                    <a:pt x="203" y="154"/>
                    <a:pt x="203" y="154"/>
                    <a:pt x="203" y="154"/>
                  </a:cubicBezTo>
                  <a:cubicBezTo>
                    <a:pt x="202" y="153"/>
                    <a:pt x="202" y="153"/>
                    <a:pt x="202" y="153"/>
                  </a:cubicBezTo>
                  <a:cubicBezTo>
                    <a:pt x="203" y="152"/>
                    <a:pt x="203" y="152"/>
                    <a:pt x="203" y="152"/>
                  </a:cubicBezTo>
                  <a:cubicBezTo>
                    <a:pt x="203" y="153"/>
                    <a:pt x="203" y="153"/>
                    <a:pt x="203" y="153"/>
                  </a:cubicBezTo>
                  <a:cubicBezTo>
                    <a:pt x="204" y="153"/>
                    <a:pt x="204" y="153"/>
                    <a:pt x="204" y="153"/>
                  </a:cubicBezTo>
                  <a:cubicBezTo>
                    <a:pt x="203" y="154"/>
                    <a:pt x="203" y="154"/>
                    <a:pt x="203" y="154"/>
                  </a:cubicBezTo>
                  <a:cubicBezTo>
                    <a:pt x="203" y="155"/>
                    <a:pt x="203" y="155"/>
                    <a:pt x="203" y="155"/>
                  </a:cubicBezTo>
                  <a:cubicBezTo>
                    <a:pt x="204" y="155"/>
                    <a:pt x="204" y="155"/>
                    <a:pt x="204" y="155"/>
                  </a:cubicBezTo>
                  <a:cubicBezTo>
                    <a:pt x="204" y="155"/>
                    <a:pt x="204" y="155"/>
                    <a:pt x="204" y="155"/>
                  </a:cubicBezTo>
                  <a:cubicBezTo>
                    <a:pt x="205" y="156"/>
                    <a:pt x="205" y="156"/>
                    <a:pt x="205" y="156"/>
                  </a:cubicBezTo>
                  <a:cubicBezTo>
                    <a:pt x="205" y="157"/>
                    <a:pt x="205" y="157"/>
                    <a:pt x="205" y="157"/>
                  </a:cubicBezTo>
                  <a:cubicBezTo>
                    <a:pt x="204" y="157"/>
                    <a:pt x="204" y="157"/>
                    <a:pt x="204" y="157"/>
                  </a:cubicBezTo>
                  <a:cubicBezTo>
                    <a:pt x="205" y="158"/>
                    <a:pt x="205" y="158"/>
                    <a:pt x="205" y="158"/>
                  </a:cubicBezTo>
                  <a:cubicBezTo>
                    <a:pt x="205" y="158"/>
                    <a:pt x="205" y="158"/>
                    <a:pt x="205" y="158"/>
                  </a:cubicBezTo>
                  <a:cubicBezTo>
                    <a:pt x="204" y="158"/>
                    <a:pt x="204" y="158"/>
                    <a:pt x="204" y="158"/>
                  </a:cubicBezTo>
                  <a:cubicBezTo>
                    <a:pt x="204" y="158"/>
                    <a:pt x="204" y="158"/>
                    <a:pt x="204" y="158"/>
                  </a:cubicBezTo>
                  <a:cubicBezTo>
                    <a:pt x="204" y="159"/>
                    <a:pt x="204" y="159"/>
                    <a:pt x="204" y="159"/>
                  </a:cubicBezTo>
                  <a:cubicBezTo>
                    <a:pt x="205" y="159"/>
                    <a:pt x="205" y="159"/>
                    <a:pt x="205" y="159"/>
                  </a:cubicBezTo>
                  <a:cubicBezTo>
                    <a:pt x="205" y="160"/>
                    <a:pt x="205" y="160"/>
                    <a:pt x="205" y="160"/>
                  </a:cubicBezTo>
                  <a:cubicBezTo>
                    <a:pt x="204" y="161"/>
                    <a:pt x="204" y="161"/>
                    <a:pt x="204" y="161"/>
                  </a:cubicBezTo>
                  <a:cubicBezTo>
                    <a:pt x="204" y="161"/>
                    <a:pt x="204" y="161"/>
                    <a:pt x="204" y="161"/>
                  </a:cubicBezTo>
                  <a:cubicBezTo>
                    <a:pt x="205" y="161"/>
                    <a:pt x="205" y="161"/>
                    <a:pt x="205" y="161"/>
                  </a:cubicBezTo>
                  <a:cubicBezTo>
                    <a:pt x="205" y="161"/>
                    <a:pt x="205" y="161"/>
                    <a:pt x="205" y="161"/>
                  </a:cubicBezTo>
                  <a:cubicBezTo>
                    <a:pt x="205" y="161"/>
                    <a:pt x="205" y="161"/>
                    <a:pt x="205" y="161"/>
                  </a:cubicBezTo>
                  <a:cubicBezTo>
                    <a:pt x="204" y="162"/>
                    <a:pt x="204" y="162"/>
                    <a:pt x="204" y="162"/>
                  </a:cubicBezTo>
                  <a:cubicBezTo>
                    <a:pt x="204" y="162"/>
                    <a:pt x="204" y="162"/>
                    <a:pt x="204" y="162"/>
                  </a:cubicBezTo>
                  <a:cubicBezTo>
                    <a:pt x="204" y="163"/>
                    <a:pt x="204" y="163"/>
                    <a:pt x="204" y="163"/>
                  </a:cubicBezTo>
                  <a:cubicBezTo>
                    <a:pt x="204" y="163"/>
                    <a:pt x="204" y="163"/>
                    <a:pt x="204" y="163"/>
                  </a:cubicBezTo>
                  <a:cubicBezTo>
                    <a:pt x="204" y="163"/>
                    <a:pt x="204" y="163"/>
                    <a:pt x="204" y="163"/>
                  </a:cubicBezTo>
                  <a:cubicBezTo>
                    <a:pt x="204" y="163"/>
                    <a:pt x="204" y="163"/>
                    <a:pt x="204" y="163"/>
                  </a:cubicBezTo>
                  <a:cubicBezTo>
                    <a:pt x="204" y="164"/>
                    <a:pt x="204" y="164"/>
                    <a:pt x="204" y="164"/>
                  </a:cubicBezTo>
                  <a:cubicBezTo>
                    <a:pt x="204" y="164"/>
                    <a:pt x="204" y="164"/>
                    <a:pt x="204" y="164"/>
                  </a:cubicBezTo>
                  <a:cubicBezTo>
                    <a:pt x="203" y="164"/>
                    <a:pt x="203" y="164"/>
                    <a:pt x="203" y="164"/>
                  </a:cubicBezTo>
                  <a:cubicBezTo>
                    <a:pt x="203" y="164"/>
                    <a:pt x="203" y="164"/>
                    <a:pt x="203" y="164"/>
                  </a:cubicBezTo>
                  <a:cubicBezTo>
                    <a:pt x="203" y="163"/>
                    <a:pt x="203" y="163"/>
                    <a:pt x="203" y="163"/>
                  </a:cubicBezTo>
                  <a:cubicBezTo>
                    <a:pt x="202" y="163"/>
                    <a:pt x="202" y="163"/>
                    <a:pt x="202" y="163"/>
                  </a:cubicBezTo>
                  <a:cubicBezTo>
                    <a:pt x="202" y="162"/>
                    <a:pt x="202" y="162"/>
                    <a:pt x="202" y="162"/>
                  </a:cubicBezTo>
                  <a:cubicBezTo>
                    <a:pt x="203" y="162"/>
                    <a:pt x="203" y="162"/>
                    <a:pt x="203" y="162"/>
                  </a:cubicBezTo>
                  <a:cubicBezTo>
                    <a:pt x="202" y="161"/>
                    <a:pt x="202" y="161"/>
                    <a:pt x="202" y="161"/>
                  </a:cubicBezTo>
                  <a:cubicBezTo>
                    <a:pt x="202" y="161"/>
                    <a:pt x="202" y="161"/>
                    <a:pt x="202" y="161"/>
                  </a:cubicBezTo>
                  <a:cubicBezTo>
                    <a:pt x="203" y="161"/>
                    <a:pt x="203" y="161"/>
                    <a:pt x="203" y="161"/>
                  </a:cubicBezTo>
                  <a:cubicBezTo>
                    <a:pt x="203" y="160"/>
                    <a:pt x="203" y="160"/>
                    <a:pt x="203" y="160"/>
                  </a:cubicBezTo>
                  <a:cubicBezTo>
                    <a:pt x="202" y="160"/>
                    <a:pt x="202" y="160"/>
                    <a:pt x="202" y="160"/>
                  </a:cubicBezTo>
                  <a:cubicBezTo>
                    <a:pt x="202" y="161"/>
                    <a:pt x="202" y="161"/>
                    <a:pt x="202" y="161"/>
                  </a:cubicBezTo>
                  <a:cubicBezTo>
                    <a:pt x="202" y="160"/>
                    <a:pt x="202" y="160"/>
                    <a:pt x="202" y="160"/>
                  </a:cubicBezTo>
                  <a:cubicBezTo>
                    <a:pt x="201" y="160"/>
                    <a:pt x="201" y="160"/>
                    <a:pt x="201" y="160"/>
                  </a:cubicBezTo>
                  <a:cubicBezTo>
                    <a:pt x="201" y="160"/>
                    <a:pt x="201" y="160"/>
                    <a:pt x="201" y="160"/>
                  </a:cubicBezTo>
                  <a:cubicBezTo>
                    <a:pt x="201" y="159"/>
                    <a:pt x="201" y="159"/>
                    <a:pt x="201" y="159"/>
                  </a:cubicBezTo>
                  <a:cubicBezTo>
                    <a:pt x="201" y="159"/>
                    <a:pt x="201" y="159"/>
                    <a:pt x="201" y="159"/>
                  </a:cubicBezTo>
                  <a:cubicBezTo>
                    <a:pt x="202" y="159"/>
                    <a:pt x="202" y="159"/>
                    <a:pt x="202" y="159"/>
                  </a:cubicBezTo>
                  <a:cubicBezTo>
                    <a:pt x="202" y="159"/>
                    <a:pt x="202" y="159"/>
                    <a:pt x="202" y="159"/>
                  </a:cubicBezTo>
                  <a:cubicBezTo>
                    <a:pt x="203" y="158"/>
                    <a:pt x="203" y="158"/>
                    <a:pt x="203" y="158"/>
                  </a:cubicBezTo>
                  <a:cubicBezTo>
                    <a:pt x="203" y="158"/>
                    <a:pt x="203" y="158"/>
                    <a:pt x="203" y="158"/>
                  </a:cubicBezTo>
                  <a:cubicBezTo>
                    <a:pt x="202" y="157"/>
                    <a:pt x="202" y="157"/>
                    <a:pt x="202" y="157"/>
                  </a:cubicBezTo>
                  <a:cubicBezTo>
                    <a:pt x="202" y="158"/>
                    <a:pt x="202" y="158"/>
                    <a:pt x="202" y="158"/>
                  </a:cubicBezTo>
                  <a:cubicBezTo>
                    <a:pt x="201" y="157"/>
                    <a:pt x="201" y="157"/>
                    <a:pt x="201" y="157"/>
                  </a:cubicBezTo>
                  <a:cubicBezTo>
                    <a:pt x="202" y="157"/>
                    <a:pt x="202" y="157"/>
                    <a:pt x="202" y="157"/>
                  </a:cubicBezTo>
                  <a:cubicBezTo>
                    <a:pt x="202" y="157"/>
                    <a:pt x="202" y="157"/>
                    <a:pt x="202" y="157"/>
                  </a:cubicBezTo>
                  <a:cubicBezTo>
                    <a:pt x="203" y="156"/>
                    <a:pt x="203" y="156"/>
                    <a:pt x="203" y="156"/>
                  </a:cubicBezTo>
                  <a:cubicBezTo>
                    <a:pt x="203" y="155"/>
                    <a:pt x="203" y="155"/>
                    <a:pt x="203" y="155"/>
                  </a:cubicBezTo>
                  <a:close/>
                  <a:moveTo>
                    <a:pt x="208" y="155"/>
                  </a:moveTo>
                  <a:cubicBezTo>
                    <a:pt x="207" y="154"/>
                    <a:pt x="207" y="154"/>
                    <a:pt x="207" y="154"/>
                  </a:cubicBezTo>
                  <a:cubicBezTo>
                    <a:pt x="208" y="154"/>
                    <a:pt x="208" y="154"/>
                    <a:pt x="208" y="154"/>
                  </a:cubicBezTo>
                  <a:cubicBezTo>
                    <a:pt x="208" y="153"/>
                    <a:pt x="208" y="153"/>
                    <a:pt x="208" y="153"/>
                  </a:cubicBezTo>
                  <a:cubicBezTo>
                    <a:pt x="208" y="153"/>
                    <a:pt x="208" y="153"/>
                    <a:pt x="208" y="153"/>
                  </a:cubicBezTo>
                  <a:cubicBezTo>
                    <a:pt x="208" y="154"/>
                    <a:pt x="208" y="154"/>
                    <a:pt x="208" y="154"/>
                  </a:cubicBezTo>
                  <a:cubicBezTo>
                    <a:pt x="208" y="155"/>
                    <a:pt x="208" y="155"/>
                    <a:pt x="208" y="155"/>
                  </a:cubicBezTo>
                  <a:close/>
                  <a:moveTo>
                    <a:pt x="206" y="156"/>
                  </a:moveTo>
                  <a:cubicBezTo>
                    <a:pt x="207" y="154"/>
                    <a:pt x="207" y="154"/>
                    <a:pt x="207" y="154"/>
                  </a:cubicBezTo>
                  <a:cubicBezTo>
                    <a:pt x="207" y="154"/>
                    <a:pt x="207" y="154"/>
                    <a:pt x="207" y="154"/>
                  </a:cubicBezTo>
                  <a:cubicBezTo>
                    <a:pt x="207" y="155"/>
                    <a:pt x="207" y="155"/>
                    <a:pt x="207" y="155"/>
                  </a:cubicBezTo>
                  <a:cubicBezTo>
                    <a:pt x="207" y="156"/>
                    <a:pt x="207" y="156"/>
                    <a:pt x="207" y="156"/>
                  </a:cubicBezTo>
                  <a:cubicBezTo>
                    <a:pt x="206" y="156"/>
                    <a:pt x="206" y="156"/>
                    <a:pt x="206" y="156"/>
                  </a:cubicBezTo>
                  <a:close/>
                  <a:moveTo>
                    <a:pt x="206" y="155"/>
                  </a:moveTo>
                  <a:cubicBezTo>
                    <a:pt x="206" y="154"/>
                    <a:pt x="206" y="154"/>
                    <a:pt x="206" y="154"/>
                  </a:cubicBezTo>
                  <a:cubicBezTo>
                    <a:pt x="207" y="153"/>
                    <a:pt x="207" y="153"/>
                    <a:pt x="207" y="153"/>
                  </a:cubicBezTo>
                  <a:cubicBezTo>
                    <a:pt x="207" y="154"/>
                    <a:pt x="207" y="154"/>
                    <a:pt x="207" y="154"/>
                  </a:cubicBezTo>
                  <a:cubicBezTo>
                    <a:pt x="207" y="154"/>
                    <a:pt x="207" y="154"/>
                    <a:pt x="207" y="154"/>
                  </a:cubicBezTo>
                  <a:cubicBezTo>
                    <a:pt x="206" y="155"/>
                    <a:pt x="206" y="155"/>
                    <a:pt x="206" y="155"/>
                  </a:cubicBezTo>
                  <a:cubicBezTo>
                    <a:pt x="206" y="155"/>
                    <a:pt x="206" y="155"/>
                    <a:pt x="206" y="155"/>
                  </a:cubicBezTo>
                  <a:close/>
                  <a:moveTo>
                    <a:pt x="205" y="153"/>
                  </a:moveTo>
                  <a:cubicBezTo>
                    <a:pt x="205" y="152"/>
                    <a:pt x="205" y="152"/>
                    <a:pt x="205" y="152"/>
                  </a:cubicBezTo>
                  <a:cubicBezTo>
                    <a:pt x="207" y="152"/>
                    <a:pt x="207" y="152"/>
                    <a:pt x="207" y="152"/>
                  </a:cubicBezTo>
                  <a:cubicBezTo>
                    <a:pt x="207" y="153"/>
                    <a:pt x="207" y="153"/>
                    <a:pt x="207" y="153"/>
                  </a:cubicBezTo>
                  <a:cubicBezTo>
                    <a:pt x="206" y="154"/>
                    <a:pt x="206" y="154"/>
                    <a:pt x="206" y="154"/>
                  </a:cubicBezTo>
                  <a:cubicBezTo>
                    <a:pt x="205" y="153"/>
                    <a:pt x="205" y="153"/>
                    <a:pt x="205" y="153"/>
                  </a:cubicBezTo>
                  <a:cubicBezTo>
                    <a:pt x="205" y="153"/>
                    <a:pt x="205" y="153"/>
                    <a:pt x="205" y="153"/>
                  </a:cubicBezTo>
                  <a:close/>
                  <a:moveTo>
                    <a:pt x="206" y="151"/>
                  </a:moveTo>
                  <a:cubicBezTo>
                    <a:pt x="207" y="150"/>
                    <a:pt x="207" y="150"/>
                    <a:pt x="207" y="150"/>
                  </a:cubicBezTo>
                  <a:cubicBezTo>
                    <a:pt x="207" y="149"/>
                    <a:pt x="207" y="149"/>
                    <a:pt x="207" y="149"/>
                  </a:cubicBezTo>
                  <a:cubicBezTo>
                    <a:pt x="208" y="151"/>
                    <a:pt x="208" y="151"/>
                    <a:pt x="208" y="151"/>
                  </a:cubicBezTo>
                  <a:cubicBezTo>
                    <a:pt x="207" y="151"/>
                    <a:pt x="207" y="151"/>
                    <a:pt x="207" y="151"/>
                  </a:cubicBezTo>
                  <a:cubicBezTo>
                    <a:pt x="206" y="152"/>
                    <a:pt x="206" y="152"/>
                    <a:pt x="206" y="152"/>
                  </a:cubicBezTo>
                  <a:cubicBezTo>
                    <a:pt x="206" y="151"/>
                    <a:pt x="206" y="151"/>
                    <a:pt x="206" y="151"/>
                  </a:cubicBezTo>
                  <a:cubicBezTo>
                    <a:pt x="206" y="151"/>
                    <a:pt x="206" y="151"/>
                    <a:pt x="206" y="151"/>
                  </a:cubicBezTo>
                  <a:close/>
                  <a:moveTo>
                    <a:pt x="203" y="152"/>
                  </a:moveTo>
                  <a:cubicBezTo>
                    <a:pt x="203" y="151"/>
                    <a:pt x="203" y="151"/>
                    <a:pt x="203" y="151"/>
                  </a:cubicBezTo>
                  <a:cubicBezTo>
                    <a:pt x="204" y="149"/>
                    <a:pt x="204" y="149"/>
                    <a:pt x="204" y="149"/>
                  </a:cubicBezTo>
                  <a:cubicBezTo>
                    <a:pt x="204" y="148"/>
                    <a:pt x="204" y="148"/>
                    <a:pt x="204" y="148"/>
                  </a:cubicBezTo>
                  <a:cubicBezTo>
                    <a:pt x="203" y="148"/>
                    <a:pt x="203" y="148"/>
                    <a:pt x="203" y="148"/>
                  </a:cubicBezTo>
                  <a:cubicBezTo>
                    <a:pt x="203" y="148"/>
                    <a:pt x="203" y="148"/>
                    <a:pt x="203" y="148"/>
                  </a:cubicBezTo>
                  <a:cubicBezTo>
                    <a:pt x="203" y="147"/>
                    <a:pt x="203" y="147"/>
                    <a:pt x="203" y="147"/>
                  </a:cubicBezTo>
                  <a:cubicBezTo>
                    <a:pt x="203" y="147"/>
                    <a:pt x="203" y="147"/>
                    <a:pt x="203" y="147"/>
                  </a:cubicBezTo>
                  <a:cubicBezTo>
                    <a:pt x="204" y="146"/>
                    <a:pt x="204" y="146"/>
                    <a:pt x="204" y="146"/>
                  </a:cubicBezTo>
                  <a:cubicBezTo>
                    <a:pt x="205" y="147"/>
                    <a:pt x="205" y="147"/>
                    <a:pt x="205" y="147"/>
                  </a:cubicBezTo>
                  <a:cubicBezTo>
                    <a:pt x="206" y="147"/>
                    <a:pt x="206" y="147"/>
                    <a:pt x="206" y="147"/>
                  </a:cubicBezTo>
                  <a:cubicBezTo>
                    <a:pt x="207" y="148"/>
                    <a:pt x="207" y="148"/>
                    <a:pt x="207" y="148"/>
                  </a:cubicBezTo>
                  <a:cubicBezTo>
                    <a:pt x="207" y="149"/>
                    <a:pt x="207" y="149"/>
                    <a:pt x="207" y="149"/>
                  </a:cubicBezTo>
                  <a:cubicBezTo>
                    <a:pt x="206" y="150"/>
                    <a:pt x="206" y="150"/>
                    <a:pt x="206" y="150"/>
                  </a:cubicBezTo>
                  <a:cubicBezTo>
                    <a:pt x="205" y="150"/>
                    <a:pt x="205" y="150"/>
                    <a:pt x="205" y="150"/>
                  </a:cubicBezTo>
                  <a:cubicBezTo>
                    <a:pt x="205" y="149"/>
                    <a:pt x="205" y="149"/>
                    <a:pt x="205" y="149"/>
                  </a:cubicBezTo>
                  <a:cubicBezTo>
                    <a:pt x="205" y="149"/>
                    <a:pt x="205" y="149"/>
                    <a:pt x="205" y="149"/>
                  </a:cubicBezTo>
                  <a:cubicBezTo>
                    <a:pt x="205" y="150"/>
                    <a:pt x="205" y="150"/>
                    <a:pt x="205" y="150"/>
                  </a:cubicBezTo>
                  <a:cubicBezTo>
                    <a:pt x="204" y="151"/>
                    <a:pt x="204" y="151"/>
                    <a:pt x="204" y="151"/>
                  </a:cubicBezTo>
                  <a:cubicBezTo>
                    <a:pt x="205" y="151"/>
                    <a:pt x="205" y="151"/>
                    <a:pt x="205" y="151"/>
                  </a:cubicBezTo>
                  <a:cubicBezTo>
                    <a:pt x="204" y="152"/>
                    <a:pt x="204" y="152"/>
                    <a:pt x="204" y="152"/>
                  </a:cubicBezTo>
                  <a:cubicBezTo>
                    <a:pt x="204" y="151"/>
                    <a:pt x="204" y="151"/>
                    <a:pt x="204" y="151"/>
                  </a:cubicBezTo>
                  <a:cubicBezTo>
                    <a:pt x="204" y="152"/>
                    <a:pt x="204" y="152"/>
                    <a:pt x="204" y="152"/>
                  </a:cubicBezTo>
                  <a:cubicBezTo>
                    <a:pt x="203" y="152"/>
                    <a:pt x="203" y="152"/>
                    <a:pt x="203" y="152"/>
                  </a:cubicBezTo>
                  <a:close/>
                  <a:moveTo>
                    <a:pt x="201" y="151"/>
                  </a:moveTo>
                  <a:cubicBezTo>
                    <a:pt x="200" y="150"/>
                    <a:pt x="200" y="150"/>
                    <a:pt x="200" y="150"/>
                  </a:cubicBezTo>
                  <a:cubicBezTo>
                    <a:pt x="201" y="149"/>
                    <a:pt x="201" y="149"/>
                    <a:pt x="201" y="149"/>
                  </a:cubicBezTo>
                  <a:cubicBezTo>
                    <a:pt x="200" y="149"/>
                    <a:pt x="200" y="149"/>
                    <a:pt x="200" y="149"/>
                  </a:cubicBezTo>
                  <a:cubicBezTo>
                    <a:pt x="200" y="148"/>
                    <a:pt x="200" y="148"/>
                    <a:pt x="200" y="148"/>
                  </a:cubicBezTo>
                  <a:cubicBezTo>
                    <a:pt x="201" y="148"/>
                    <a:pt x="201" y="148"/>
                    <a:pt x="201" y="148"/>
                  </a:cubicBezTo>
                  <a:cubicBezTo>
                    <a:pt x="201" y="148"/>
                    <a:pt x="201" y="148"/>
                    <a:pt x="201" y="148"/>
                  </a:cubicBezTo>
                  <a:cubicBezTo>
                    <a:pt x="201" y="147"/>
                    <a:pt x="201" y="147"/>
                    <a:pt x="201" y="147"/>
                  </a:cubicBezTo>
                  <a:cubicBezTo>
                    <a:pt x="202" y="147"/>
                    <a:pt x="202" y="147"/>
                    <a:pt x="202" y="147"/>
                  </a:cubicBezTo>
                  <a:cubicBezTo>
                    <a:pt x="203" y="148"/>
                    <a:pt x="203" y="148"/>
                    <a:pt x="203" y="148"/>
                  </a:cubicBezTo>
                  <a:cubicBezTo>
                    <a:pt x="202" y="149"/>
                    <a:pt x="202" y="149"/>
                    <a:pt x="202" y="149"/>
                  </a:cubicBezTo>
                  <a:cubicBezTo>
                    <a:pt x="202" y="149"/>
                    <a:pt x="202" y="149"/>
                    <a:pt x="202" y="149"/>
                  </a:cubicBezTo>
                  <a:cubicBezTo>
                    <a:pt x="203" y="149"/>
                    <a:pt x="203" y="149"/>
                    <a:pt x="203" y="149"/>
                  </a:cubicBezTo>
                  <a:cubicBezTo>
                    <a:pt x="203" y="149"/>
                    <a:pt x="203" y="149"/>
                    <a:pt x="203" y="149"/>
                  </a:cubicBezTo>
                  <a:cubicBezTo>
                    <a:pt x="202" y="151"/>
                    <a:pt x="202" y="151"/>
                    <a:pt x="202" y="151"/>
                  </a:cubicBezTo>
                  <a:cubicBezTo>
                    <a:pt x="201" y="152"/>
                    <a:pt x="201" y="152"/>
                    <a:pt x="201" y="152"/>
                  </a:cubicBezTo>
                  <a:cubicBezTo>
                    <a:pt x="201" y="153"/>
                    <a:pt x="201" y="153"/>
                    <a:pt x="201" y="153"/>
                  </a:cubicBezTo>
                  <a:cubicBezTo>
                    <a:pt x="201" y="153"/>
                    <a:pt x="201" y="153"/>
                    <a:pt x="201" y="153"/>
                  </a:cubicBezTo>
                  <a:cubicBezTo>
                    <a:pt x="200" y="154"/>
                    <a:pt x="200" y="154"/>
                    <a:pt x="200" y="154"/>
                  </a:cubicBezTo>
                  <a:cubicBezTo>
                    <a:pt x="200" y="153"/>
                    <a:pt x="200" y="153"/>
                    <a:pt x="200" y="153"/>
                  </a:cubicBezTo>
                  <a:cubicBezTo>
                    <a:pt x="200" y="152"/>
                    <a:pt x="200" y="152"/>
                    <a:pt x="200" y="152"/>
                  </a:cubicBezTo>
                  <a:cubicBezTo>
                    <a:pt x="199" y="154"/>
                    <a:pt x="199" y="154"/>
                    <a:pt x="199" y="154"/>
                  </a:cubicBezTo>
                  <a:cubicBezTo>
                    <a:pt x="199" y="153"/>
                    <a:pt x="199" y="153"/>
                    <a:pt x="199" y="153"/>
                  </a:cubicBezTo>
                  <a:cubicBezTo>
                    <a:pt x="199" y="153"/>
                    <a:pt x="199" y="153"/>
                    <a:pt x="199" y="153"/>
                  </a:cubicBezTo>
                  <a:cubicBezTo>
                    <a:pt x="199" y="152"/>
                    <a:pt x="199" y="152"/>
                    <a:pt x="199" y="152"/>
                  </a:cubicBezTo>
                  <a:cubicBezTo>
                    <a:pt x="199" y="152"/>
                    <a:pt x="199" y="152"/>
                    <a:pt x="199" y="152"/>
                  </a:cubicBezTo>
                  <a:cubicBezTo>
                    <a:pt x="200" y="151"/>
                    <a:pt x="200" y="151"/>
                    <a:pt x="200" y="151"/>
                  </a:cubicBezTo>
                  <a:cubicBezTo>
                    <a:pt x="200" y="152"/>
                    <a:pt x="200" y="152"/>
                    <a:pt x="200" y="152"/>
                  </a:cubicBezTo>
                  <a:cubicBezTo>
                    <a:pt x="201" y="151"/>
                    <a:pt x="201" y="151"/>
                    <a:pt x="201" y="151"/>
                  </a:cubicBezTo>
                  <a:cubicBezTo>
                    <a:pt x="201" y="151"/>
                    <a:pt x="201" y="151"/>
                    <a:pt x="201" y="151"/>
                  </a:cubicBezTo>
                  <a:close/>
                  <a:moveTo>
                    <a:pt x="200" y="144"/>
                  </a:moveTo>
                  <a:cubicBezTo>
                    <a:pt x="201" y="144"/>
                    <a:pt x="201" y="144"/>
                    <a:pt x="201" y="144"/>
                  </a:cubicBezTo>
                  <a:cubicBezTo>
                    <a:pt x="201" y="144"/>
                    <a:pt x="201" y="144"/>
                    <a:pt x="201" y="144"/>
                  </a:cubicBezTo>
                  <a:cubicBezTo>
                    <a:pt x="200" y="144"/>
                    <a:pt x="200" y="144"/>
                    <a:pt x="200" y="144"/>
                  </a:cubicBezTo>
                  <a:close/>
                  <a:moveTo>
                    <a:pt x="198" y="144"/>
                  </a:moveTo>
                  <a:cubicBezTo>
                    <a:pt x="199" y="144"/>
                    <a:pt x="199" y="144"/>
                    <a:pt x="199" y="144"/>
                  </a:cubicBezTo>
                  <a:cubicBezTo>
                    <a:pt x="199" y="143"/>
                    <a:pt x="199" y="143"/>
                    <a:pt x="199" y="143"/>
                  </a:cubicBezTo>
                  <a:cubicBezTo>
                    <a:pt x="200" y="143"/>
                    <a:pt x="200" y="143"/>
                    <a:pt x="200" y="143"/>
                  </a:cubicBezTo>
                  <a:cubicBezTo>
                    <a:pt x="200" y="144"/>
                    <a:pt x="200" y="144"/>
                    <a:pt x="200" y="144"/>
                  </a:cubicBezTo>
                  <a:cubicBezTo>
                    <a:pt x="200" y="146"/>
                    <a:pt x="200" y="146"/>
                    <a:pt x="200" y="146"/>
                  </a:cubicBezTo>
                  <a:cubicBezTo>
                    <a:pt x="200" y="147"/>
                    <a:pt x="200" y="147"/>
                    <a:pt x="200" y="147"/>
                  </a:cubicBezTo>
                  <a:cubicBezTo>
                    <a:pt x="199" y="147"/>
                    <a:pt x="199" y="147"/>
                    <a:pt x="199" y="147"/>
                  </a:cubicBezTo>
                  <a:cubicBezTo>
                    <a:pt x="199" y="149"/>
                    <a:pt x="199" y="149"/>
                    <a:pt x="199" y="149"/>
                  </a:cubicBezTo>
                  <a:cubicBezTo>
                    <a:pt x="199" y="149"/>
                    <a:pt x="199" y="149"/>
                    <a:pt x="199" y="149"/>
                  </a:cubicBezTo>
                  <a:cubicBezTo>
                    <a:pt x="198" y="150"/>
                    <a:pt x="198" y="150"/>
                    <a:pt x="198" y="150"/>
                  </a:cubicBezTo>
                  <a:cubicBezTo>
                    <a:pt x="198" y="151"/>
                    <a:pt x="198" y="151"/>
                    <a:pt x="198" y="151"/>
                  </a:cubicBezTo>
                  <a:cubicBezTo>
                    <a:pt x="198" y="152"/>
                    <a:pt x="198" y="152"/>
                    <a:pt x="198" y="152"/>
                  </a:cubicBezTo>
                  <a:cubicBezTo>
                    <a:pt x="198" y="152"/>
                    <a:pt x="198" y="152"/>
                    <a:pt x="198" y="152"/>
                  </a:cubicBezTo>
                  <a:cubicBezTo>
                    <a:pt x="198" y="152"/>
                    <a:pt x="198" y="152"/>
                    <a:pt x="198" y="152"/>
                  </a:cubicBezTo>
                  <a:cubicBezTo>
                    <a:pt x="198" y="151"/>
                    <a:pt x="198" y="151"/>
                    <a:pt x="198" y="151"/>
                  </a:cubicBezTo>
                  <a:cubicBezTo>
                    <a:pt x="197" y="151"/>
                    <a:pt x="197" y="151"/>
                    <a:pt x="197" y="151"/>
                  </a:cubicBezTo>
                  <a:cubicBezTo>
                    <a:pt x="197" y="150"/>
                    <a:pt x="197" y="150"/>
                    <a:pt x="197" y="150"/>
                  </a:cubicBezTo>
                  <a:cubicBezTo>
                    <a:pt x="197" y="149"/>
                    <a:pt x="197" y="149"/>
                    <a:pt x="197" y="149"/>
                  </a:cubicBezTo>
                  <a:cubicBezTo>
                    <a:pt x="198" y="149"/>
                    <a:pt x="198" y="149"/>
                    <a:pt x="198" y="149"/>
                  </a:cubicBezTo>
                  <a:cubicBezTo>
                    <a:pt x="198" y="149"/>
                    <a:pt x="198" y="149"/>
                    <a:pt x="198" y="149"/>
                  </a:cubicBezTo>
                  <a:cubicBezTo>
                    <a:pt x="198" y="148"/>
                    <a:pt x="198" y="148"/>
                    <a:pt x="198" y="148"/>
                  </a:cubicBezTo>
                  <a:cubicBezTo>
                    <a:pt x="198" y="149"/>
                    <a:pt x="198" y="149"/>
                    <a:pt x="198" y="149"/>
                  </a:cubicBezTo>
                  <a:cubicBezTo>
                    <a:pt x="197" y="149"/>
                    <a:pt x="197" y="149"/>
                    <a:pt x="197" y="149"/>
                  </a:cubicBezTo>
                  <a:cubicBezTo>
                    <a:pt x="197" y="148"/>
                    <a:pt x="197" y="148"/>
                    <a:pt x="197" y="148"/>
                  </a:cubicBezTo>
                  <a:cubicBezTo>
                    <a:pt x="198" y="148"/>
                    <a:pt x="198" y="148"/>
                    <a:pt x="198" y="148"/>
                  </a:cubicBezTo>
                  <a:cubicBezTo>
                    <a:pt x="198" y="147"/>
                    <a:pt x="198" y="147"/>
                    <a:pt x="198" y="147"/>
                  </a:cubicBezTo>
                  <a:cubicBezTo>
                    <a:pt x="197" y="147"/>
                    <a:pt x="197" y="147"/>
                    <a:pt x="197" y="147"/>
                  </a:cubicBezTo>
                  <a:cubicBezTo>
                    <a:pt x="197" y="147"/>
                    <a:pt x="197" y="147"/>
                    <a:pt x="197" y="147"/>
                  </a:cubicBezTo>
                  <a:cubicBezTo>
                    <a:pt x="198" y="147"/>
                    <a:pt x="198" y="147"/>
                    <a:pt x="198" y="147"/>
                  </a:cubicBezTo>
                  <a:cubicBezTo>
                    <a:pt x="198" y="146"/>
                    <a:pt x="198" y="146"/>
                    <a:pt x="198" y="146"/>
                  </a:cubicBezTo>
                  <a:cubicBezTo>
                    <a:pt x="198" y="145"/>
                    <a:pt x="198" y="145"/>
                    <a:pt x="198" y="145"/>
                  </a:cubicBezTo>
                  <a:cubicBezTo>
                    <a:pt x="199" y="145"/>
                    <a:pt x="199" y="145"/>
                    <a:pt x="199" y="145"/>
                  </a:cubicBezTo>
                  <a:cubicBezTo>
                    <a:pt x="198" y="144"/>
                    <a:pt x="198" y="144"/>
                    <a:pt x="198" y="144"/>
                  </a:cubicBezTo>
                  <a:cubicBezTo>
                    <a:pt x="198" y="144"/>
                    <a:pt x="198" y="144"/>
                    <a:pt x="198" y="144"/>
                  </a:cubicBezTo>
                  <a:close/>
                  <a:moveTo>
                    <a:pt x="196" y="144"/>
                  </a:moveTo>
                  <a:cubicBezTo>
                    <a:pt x="197" y="144"/>
                    <a:pt x="197" y="144"/>
                    <a:pt x="197" y="144"/>
                  </a:cubicBezTo>
                  <a:cubicBezTo>
                    <a:pt x="197" y="144"/>
                    <a:pt x="197" y="144"/>
                    <a:pt x="197" y="144"/>
                  </a:cubicBezTo>
                  <a:cubicBezTo>
                    <a:pt x="197" y="145"/>
                    <a:pt x="197" y="145"/>
                    <a:pt x="197" y="145"/>
                  </a:cubicBezTo>
                  <a:cubicBezTo>
                    <a:pt x="197" y="146"/>
                    <a:pt x="197" y="146"/>
                    <a:pt x="197" y="146"/>
                  </a:cubicBezTo>
                  <a:cubicBezTo>
                    <a:pt x="196" y="146"/>
                    <a:pt x="196" y="146"/>
                    <a:pt x="196" y="146"/>
                  </a:cubicBezTo>
                  <a:cubicBezTo>
                    <a:pt x="196" y="145"/>
                    <a:pt x="196" y="145"/>
                    <a:pt x="196" y="145"/>
                  </a:cubicBezTo>
                  <a:cubicBezTo>
                    <a:pt x="196" y="145"/>
                    <a:pt x="196" y="145"/>
                    <a:pt x="196" y="145"/>
                  </a:cubicBezTo>
                  <a:cubicBezTo>
                    <a:pt x="196" y="145"/>
                    <a:pt x="196" y="145"/>
                    <a:pt x="196" y="145"/>
                  </a:cubicBezTo>
                  <a:cubicBezTo>
                    <a:pt x="196" y="144"/>
                    <a:pt x="196" y="144"/>
                    <a:pt x="196" y="144"/>
                  </a:cubicBezTo>
                  <a:close/>
                  <a:moveTo>
                    <a:pt x="201" y="146"/>
                  </a:moveTo>
                  <a:cubicBezTo>
                    <a:pt x="201" y="145"/>
                    <a:pt x="201" y="145"/>
                    <a:pt x="201" y="145"/>
                  </a:cubicBezTo>
                  <a:cubicBezTo>
                    <a:pt x="201" y="144"/>
                    <a:pt x="201" y="144"/>
                    <a:pt x="201" y="144"/>
                  </a:cubicBezTo>
                  <a:cubicBezTo>
                    <a:pt x="202" y="144"/>
                    <a:pt x="202" y="144"/>
                    <a:pt x="202" y="144"/>
                  </a:cubicBezTo>
                  <a:cubicBezTo>
                    <a:pt x="203" y="144"/>
                    <a:pt x="203" y="144"/>
                    <a:pt x="203" y="144"/>
                  </a:cubicBezTo>
                  <a:cubicBezTo>
                    <a:pt x="202" y="143"/>
                    <a:pt x="202" y="143"/>
                    <a:pt x="202" y="143"/>
                  </a:cubicBezTo>
                  <a:cubicBezTo>
                    <a:pt x="203" y="143"/>
                    <a:pt x="203" y="143"/>
                    <a:pt x="203" y="143"/>
                  </a:cubicBezTo>
                  <a:cubicBezTo>
                    <a:pt x="202" y="142"/>
                    <a:pt x="202" y="142"/>
                    <a:pt x="202" y="142"/>
                  </a:cubicBezTo>
                  <a:cubicBezTo>
                    <a:pt x="202" y="141"/>
                    <a:pt x="202" y="141"/>
                    <a:pt x="202" y="141"/>
                  </a:cubicBezTo>
                  <a:cubicBezTo>
                    <a:pt x="203" y="140"/>
                    <a:pt x="203" y="140"/>
                    <a:pt x="203" y="140"/>
                  </a:cubicBezTo>
                  <a:cubicBezTo>
                    <a:pt x="203" y="138"/>
                    <a:pt x="203" y="138"/>
                    <a:pt x="203" y="138"/>
                  </a:cubicBezTo>
                  <a:cubicBezTo>
                    <a:pt x="204" y="136"/>
                    <a:pt x="204" y="136"/>
                    <a:pt x="204" y="136"/>
                  </a:cubicBezTo>
                  <a:cubicBezTo>
                    <a:pt x="204" y="137"/>
                    <a:pt x="204" y="137"/>
                    <a:pt x="204" y="137"/>
                  </a:cubicBezTo>
                  <a:cubicBezTo>
                    <a:pt x="204" y="138"/>
                    <a:pt x="204" y="138"/>
                    <a:pt x="204" y="138"/>
                  </a:cubicBezTo>
                  <a:cubicBezTo>
                    <a:pt x="205" y="138"/>
                    <a:pt x="205" y="138"/>
                    <a:pt x="205" y="138"/>
                  </a:cubicBezTo>
                  <a:cubicBezTo>
                    <a:pt x="206" y="139"/>
                    <a:pt x="206" y="139"/>
                    <a:pt x="206" y="139"/>
                  </a:cubicBezTo>
                  <a:cubicBezTo>
                    <a:pt x="206" y="142"/>
                    <a:pt x="206" y="142"/>
                    <a:pt x="206" y="142"/>
                  </a:cubicBezTo>
                  <a:cubicBezTo>
                    <a:pt x="206" y="143"/>
                    <a:pt x="206" y="143"/>
                    <a:pt x="206" y="143"/>
                  </a:cubicBezTo>
                  <a:cubicBezTo>
                    <a:pt x="205" y="143"/>
                    <a:pt x="205" y="143"/>
                    <a:pt x="205" y="143"/>
                  </a:cubicBezTo>
                  <a:cubicBezTo>
                    <a:pt x="205" y="141"/>
                    <a:pt x="205" y="141"/>
                    <a:pt x="205" y="141"/>
                  </a:cubicBezTo>
                  <a:cubicBezTo>
                    <a:pt x="205" y="139"/>
                    <a:pt x="205" y="139"/>
                    <a:pt x="205" y="139"/>
                  </a:cubicBezTo>
                  <a:cubicBezTo>
                    <a:pt x="205" y="140"/>
                    <a:pt x="205" y="140"/>
                    <a:pt x="205" y="140"/>
                  </a:cubicBezTo>
                  <a:cubicBezTo>
                    <a:pt x="205" y="143"/>
                    <a:pt x="205" y="143"/>
                    <a:pt x="205" y="143"/>
                  </a:cubicBezTo>
                  <a:cubicBezTo>
                    <a:pt x="204" y="143"/>
                    <a:pt x="204" y="143"/>
                    <a:pt x="204" y="143"/>
                  </a:cubicBezTo>
                  <a:cubicBezTo>
                    <a:pt x="204" y="144"/>
                    <a:pt x="204" y="144"/>
                    <a:pt x="204" y="144"/>
                  </a:cubicBezTo>
                  <a:cubicBezTo>
                    <a:pt x="204" y="144"/>
                    <a:pt x="204" y="144"/>
                    <a:pt x="204" y="144"/>
                  </a:cubicBezTo>
                  <a:cubicBezTo>
                    <a:pt x="203" y="144"/>
                    <a:pt x="203" y="144"/>
                    <a:pt x="203" y="144"/>
                  </a:cubicBezTo>
                  <a:cubicBezTo>
                    <a:pt x="203" y="145"/>
                    <a:pt x="203" y="145"/>
                    <a:pt x="203" y="145"/>
                  </a:cubicBezTo>
                  <a:cubicBezTo>
                    <a:pt x="202" y="146"/>
                    <a:pt x="202" y="146"/>
                    <a:pt x="202" y="146"/>
                  </a:cubicBezTo>
                  <a:cubicBezTo>
                    <a:pt x="201" y="147"/>
                    <a:pt x="201" y="147"/>
                    <a:pt x="201" y="147"/>
                  </a:cubicBezTo>
                  <a:cubicBezTo>
                    <a:pt x="201" y="146"/>
                    <a:pt x="201" y="146"/>
                    <a:pt x="201" y="146"/>
                  </a:cubicBezTo>
                  <a:close/>
                  <a:moveTo>
                    <a:pt x="198" y="137"/>
                  </a:moveTo>
                  <a:cubicBezTo>
                    <a:pt x="200" y="137"/>
                    <a:pt x="200" y="137"/>
                    <a:pt x="200" y="137"/>
                  </a:cubicBezTo>
                  <a:cubicBezTo>
                    <a:pt x="200" y="137"/>
                    <a:pt x="200" y="137"/>
                    <a:pt x="200" y="137"/>
                  </a:cubicBezTo>
                  <a:cubicBezTo>
                    <a:pt x="200" y="138"/>
                    <a:pt x="200" y="138"/>
                    <a:pt x="200" y="138"/>
                  </a:cubicBezTo>
                  <a:cubicBezTo>
                    <a:pt x="200" y="138"/>
                    <a:pt x="200" y="138"/>
                    <a:pt x="200" y="138"/>
                  </a:cubicBezTo>
                  <a:cubicBezTo>
                    <a:pt x="200" y="139"/>
                    <a:pt x="200" y="139"/>
                    <a:pt x="200" y="139"/>
                  </a:cubicBezTo>
                  <a:cubicBezTo>
                    <a:pt x="201" y="138"/>
                    <a:pt x="201" y="138"/>
                    <a:pt x="201" y="138"/>
                  </a:cubicBezTo>
                  <a:cubicBezTo>
                    <a:pt x="201" y="138"/>
                    <a:pt x="201" y="138"/>
                    <a:pt x="201" y="138"/>
                  </a:cubicBezTo>
                  <a:cubicBezTo>
                    <a:pt x="202" y="139"/>
                    <a:pt x="202" y="139"/>
                    <a:pt x="202" y="139"/>
                  </a:cubicBezTo>
                  <a:cubicBezTo>
                    <a:pt x="202" y="139"/>
                    <a:pt x="202" y="139"/>
                    <a:pt x="202" y="139"/>
                  </a:cubicBezTo>
                  <a:cubicBezTo>
                    <a:pt x="202" y="139"/>
                    <a:pt x="202" y="139"/>
                    <a:pt x="202" y="139"/>
                  </a:cubicBezTo>
                  <a:cubicBezTo>
                    <a:pt x="202" y="140"/>
                    <a:pt x="202" y="140"/>
                    <a:pt x="202" y="140"/>
                  </a:cubicBezTo>
                  <a:cubicBezTo>
                    <a:pt x="201" y="140"/>
                    <a:pt x="201" y="140"/>
                    <a:pt x="201" y="140"/>
                  </a:cubicBezTo>
                  <a:cubicBezTo>
                    <a:pt x="201" y="140"/>
                    <a:pt x="201" y="140"/>
                    <a:pt x="201" y="140"/>
                  </a:cubicBezTo>
                  <a:cubicBezTo>
                    <a:pt x="200" y="139"/>
                    <a:pt x="200" y="139"/>
                    <a:pt x="200" y="139"/>
                  </a:cubicBezTo>
                  <a:cubicBezTo>
                    <a:pt x="199" y="138"/>
                    <a:pt x="199" y="138"/>
                    <a:pt x="199" y="138"/>
                  </a:cubicBezTo>
                  <a:cubicBezTo>
                    <a:pt x="199" y="139"/>
                    <a:pt x="199" y="139"/>
                    <a:pt x="199" y="139"/>
                  </a:cubicBezTo>
                  <a:cubicBezTo>
                    <a:pt x="200" y="140"/>
                    <a:pt x="200" y="140"/>
                    <a:pt x="200" y="140"/>
                  </a:cubicBezTo>
                  <a:cubicBezTo>
                    <a:pt x="200" y="141"/>
                    <a:pt x="200" y="141"/>
                    <a:pt x="200" y="141"/>
                  </a:cubicBezTo>
                  <a:cubicBezTo>
                    <a:pt x="201" y="141"/>
                    <a:pt x="201" y="141"/>
                    <a:pt x="201" y="141"/>
                  </a:cubicBezTo>
                  <a:cubicBezTo>
                    <a:pt x="201" y="142"/>
                    <a:pt x="201" y="142"/>
                    <a:pt x="201" y="142"/>
                  </a:cubicBezTo>
                  <a:cubicBezTo>
                    <a:pt x="201" y="142"/>
                    <a:pt x="201" y="142"/>
                    <a:pt x="201" y="142"/>
                  </a:cubicBezTo>
                  <a:cubicBezTo>
                    <a:pt x="201" y="143"/>
                    <a:pt x="201" y="143"/>
                    <a:pt x="201" y="143"/>
                  </a:cubicBezTo>
                  <a:cubicBezTo>
                    <a:pt x="200" y="143"/>
                    <a:pt x="200" y="143"/>
                    <a:pt x="200" y="143"/>
                  </a:cubicBezTo>
                  <a:cubicBezTo>
                    <a:pt x="200" y="142"/>
                    <a:pt x="200" y="142"/>
                    <a:pt x="200" y="142"/>
                  </a:cubicBezTo>
                  <a:cubicBezTo>
                    <a:pt x="199" y="142"/>
                    <a:pt x="199" y="142"/>
                    <a:pt x="199" y="142"/>
                  </a:cubicBezTo>
                  <a:cubicBezTo>
                    <a:pt x="198" y="140"/>
                    <a:pt x="198" y="140"/>
                    <a:pt x="198" y="140"/>
                  </a:cubicBezTo>
                  <a:cubicBezTo>
                    <a:pt x="198" y="141"/>
                    <a:pt x="198" y="141"/>
                    <a:pt x="198" y="141"/>
                  </a:cubicBezTo>
                  <a:cubicBezTo>
                    <a:pt x="199" y="142"/>
                    <a:pt x="199" y="142"/>
                    <a:pt x="199" y="142"/>
                  </a:cubicBezTo>
                  <a:cubicBezTo>
                    <a:pt x="199" y="143"/>
                    <a:pt x="199" y="143"/>
                    <a:pt x="199" y="143"/>
                  </a:cubicBezTo>
                  <a:cubicBezTo>
                    <a:pt x="198" y="143"/>
                    <a:pt x="198" y="143"/>
                    <a:pt x="198" y="143"/>
                  </a:cubicBezTo>
                  <a:cubicBezTo>
                    <a:pt x="197" y="143"/>
                    <a:pt x="197" y="143"/>
                    <a:pt x="197" y="143"/>
                  </a:cubicBezTo>
                  <a:cubicBezTo>
                    <a:pt x="197" y="142"/>
                    <a:pt x="197" y="142"/>
                    <a:pt x="197" y="142"/>
                  </a:cubicBezTo>
                  <a:cubicBezTo>
                    <a:pt x="197" y="142"/>
                    <a:pt x="197" y="142"/>
                    <a:pt x="197" y="142"/>
                  </a:cubicBezTo>
                  <a:cubicBezTo>
                    <a:pt x="197" y="141"/>
                    <a:pt x="197" y="141"/>
                    <a:pt x="197" y="141"/>
                  </a:cubicBezTo>
                  <a:cubicBezTo>
                    <a:pt x="197" y="141"/>
                    <a:pt x="197" y="141"/>
                    <a:pt x="197" y="141"/>
                  </a:cubicBezTo>
                  <a:cubicBezTo>
                    <a:pt x="196" y="140"/>
                    <a:pt x="196" y="140"/>
                    <a:pt x="196" y="140"/>
                  </a:cubicBezTo>
                  <a:cubicBezTo>
                    <a:pt x="197" y="139"/>
                    <a:pt x="197" y="139"/>
                    <a:pt x="197" y="139"/>
                  </a:cubicBezTo>
                  <a:cubicBezTo>
                    <a:pt x="197" y="139"/>
                    <a:pt x="197" y="139"/>
                    <a:pt x="197" y="139"/>
                  </a:cubicBezTo>
                  <a:cubicBezTo>
                    <a:pt x="198" y="139"/>
                    <a:pt x="198" y="139"/>
                    <a:pt x="198" y="139"/>
                  </a:cubicBezTo>
                  <a:cubicBezTo>
                    <a:pt x="197" y="138"/>
                    <a:pt x="197" y="138"/>
                    <a:pt x="197" y="138"/>
                  </a:cubicBezTo>
                  <a:cubicBezTo>
                    <a:pt x="197" y="137"/>
                    <a:pt x="197" y="137"/>
                    <a:pt x="197" y="137"/>
                  </a:cubicBezTo>
                  <a:cubicBezTo>
                    <a:pt x="197" y="137"/>
                    <a:pt x="197" y="137"/>
                    <a:pt x="197" y="137"/>
                  </a:cubicBezTo>
                  <a:cubicBezTo>
                    <a:pt x="198" y="137"/>
                    <a:pt x="198" y="137"/>
                    <a:pt x="198" y="137"/>
                  </a:cubicBezTo>
                  <a:cubicBezTo>
                    <a:pt x="198" y="137"/>
                    <a:pt x="198" y="137"/>
                    <a:pt x="198" y="137"/>
                  </a:cubicBezTo>
                  <a:cubicBezTo>
                    <a:pt x="198" y="137"/>
                    <a:pt x="198" y="137"/>
                    <a:pt x="198" y="137"/>
                  </a:cubicBezTo>
                  <a:close/>
                  <a:moveTo>
                    <a:pt x="199" y="136"/>
                  </a:moveTo>
                  <a:cubicBezTo>
                    <a:pt x="199" y="135"/>
                    <a:pt x="199" y="135"/>
                    <a:pt x="199" y="135"/>
                  </a:cubicBezTo>
                  <a:cubicBezTo>
                    <a:pt x="200" y="136"/>
                    <a:pt x="200" y="136"/>
                    <a:pt x="200" y="136"/>
                  </a:cubicBezTo>
                  <a:cubicBezTo>
                    <a:pt x="199" y="136"/>
                    <a:pt x="199" y="136"/>
                    <a:pt x="199" y="136"/>
                  </a:cubicBezTo>
                  <a:cubicBezTo>
                    <a:pt x="199" y="136"/>
                    <a:pt x="199" y="136"/>
                    <a:pt x="199" y="136"/>
                  </a:cubicBezTo>
                  <a:close/>
                  <a:moveTo>
                    <a:pt x="66" y="86"/>
                  </a:moveTo>
                  <a:cubicBezTo>
                    <a:pt x="66" y="86"/>
                    <a:pt x="66" y="86"/>
                    <a:pt x="66" y="86"/>
                  </a:cubicBezTo>
                  <a:cubicBezTo>
                    <a:pt x="66" y="86"/>
                    <a:pt x="66" y="86"/>
                    <a:pt x="66" y="86"/>
                  </a:cubicBezTo>
                  <a:cubicBezTo>
                    <a:pt x="66" y="86"/>
                    <a:pt x="66" y="86"/>
                    <a:pt x="66" y="86"/>
                  </a:cubicBezTo>
                  <a:cubicBezTo>
                    <a:pt x="66" y="86"/>
                    <a:pt x="66" y="86"/>
                    <a:pt x="66" y="86"/>
                  </a:cubicBezTo>
                  <a:close/>
                  <a:moveTo>
                    <a:pt x="66" y="87"/>
                  </a:moveTo>
                  <a:cubicBezTo>
                    <a:pt x="66" y="87"/>
                    <a:pt x="66" y="87"/>
                    <a:pt x="66" y="87"/>
                  </a:cubicBezTo>
                  <a:cubicBezTo>
                    <a:pt x="66" y="88"/>
                    <a:pt x="66" y="88"/>
                    <a:pt x="66" y="88"/>
                  </a:cubicBezTo>
                  <a:cubicBezTo>
                    <a:pt x="68" y="89"/>
                    <a:pt x="68" y="89"/>
                    <a:pt x="68" y="89"/>
                  </a:cubicBezTo>
                  <a:cubicBezTo>
                    <a:pt x="67" y="90"/>
                    <a:pt x="67" y="90"/>
                    <a:pt x="67" y="90"/>
                  </a:cubicBezTo>
                  <a:cubicBezTo>
                    <a:pt x="66" y="89"/>
                    <a:pt x="66" y="89"/>
                    <a:pt x="66" y="89"/>
                  </a:cubicBezTo>
                  <a:cubicBezTo>
                    <a:pt x="66" y="88"/>
                    <a:pt x="66" y="88"/>
                    <a:pt x="66" y="88"/>
                  </a:cubicBezTo>
                  <a:cubicBezTo>
                    <a:pt x="65" y="87"/>
                    <a:pt x="65" y="87"/>
                    <a:pt x="65" y="87"/>
                  </a:cubicBezTo>
                  <a:cubicBezTo>
                    <a:pt x="65" y="87"/>
                    <a:pt x="66" y="87"/>
                    <a:pt x="66" y="87"/>
                  </a:cubicBezTo>
                  <a:close/>
                  <a:moveTo>
                    <a:pt x="112" y="73"/>
                  </a:moveTo>
                  <a:cubicBezTo>
                    <a:pt x="111" y="74"/>
                    <a:pt x="111" y="74"/>
                    <a:pt x="111" y="74"/>
                  </a:cubicBezTo>
                  <a:cubicBezTo>
                    <a:pt x="111" y="76"/>
                    <a:pt x="111" y="76"/>
                    <a:pt x="111" y="76"/>
                  </a:cubicBezTo>
                  <a:cubicBezTo>
                    <a:pt x="111" y="76"/>
                    <a:pt x="111" y="76"/>
                    <a:pt x="111" y="76"/>
                  </a:cubicBezTo>
                  <a:cubicBezTo>
                    <a:pt x="111" y="75"/>
                    <a:pt x="111" y="75"/>
                    <a:pt x="111" y="75"/>
                  </a:cubicBezTo>
                  <a:cubicBezTo>
                    <a:pt x="110" y="75"/>
                    <a:pt x="110" y="75"/>
                    <a:pt x="110" y="75"/>
                  </a:cubicBezTo>
                  <a:cubicBezTo>
                    <a:pt x="109" y="75"/>
                    <a:pt x="109" y="75"/>
                    <a:pt x="109" y="75"/>
                  </a:cubicBezTo>
                  <a:cubicBezTo>
                    <a:pt x="108" y="75"/>
                    <a:pt x="108" y="75"/>
                    <a:pt x="108" y="75"/>
                  </a:cubicBezTo>
                  <a:cubicBezTo>
                    <a:pt x="108" y="74"/>
                    <a:pt x="108" y="74"/>
                    <a:pt x="108" y="74"/>
                  </a:cubicBezTo>
                  <a:cubicBezTo>
                    <a:pt x="111" y="72"/>
                    <a:pt x="111" y="72"/>
                    <a:pt x="111" y="72"/>
                  </a:cubicBezTo>
                  <a:cubicBezTo>
                    <a:pt x="112" y="72"/>
                    <a:pt x="112" y="72"/>
                    <a:pt x="112" y="72"/>
                  </a:cubicBezTo>
                  <a:cubicBezTo>
                    <a:pt x="112" y="72"/>
                    <a:pt x="112" y="72"/>
                    <a:pt x="112" y="72"/>
                  </a:cubicBezTo>
                  <a:cubicBezTo>
                    <a:pt x="112" y="73"/>
                    <a:pt x="112" y="73"/>
                    <a:pt x="112" y="73"/>
                  </a:cubicBezTo>
                  <a:close/>
                  <a:moveTo>
                    <a:pt x="113" y="73"/>
                  </a:moveTo>
                  <a:cubicBezTo>
                    <a:pt x="113" y="73"/>
                    <a:pt x="113" y="73"/>
                    <a:pt x="113" y="73"/>
                  </a:cubicBezTo>
                  <a:cubicBezTo>
                    <a:pt x="113" y="73"/>
                    <a:pt x="113" y="73"/>
                    <a:pt x="113" y="73"/>
                  </a:cubicBezTo>
                  <a:cubicBezTo>
                    <a:pt x="113" y="72"/>
                    <a:pt x="113" y="72"/>
                    <a:pt x="113" y="72"/>
                  </a:cubicBezTo>
                  <a:cubicBezTo>
                    <a:pt x="113" y="71"/>
                    <a:pt x="113" y="71"/>
                    <a:pt x="113" y="71"/>
                  </a:cubicBezTo>
                  <a:cubicBezTo>
                    <a:pt x="112" y="71"/>
                    <a:pt x="112" y="71"/>
                    <a:pt x="112" y="71"/>
                  </a:cubicBezTo>
                  <a:cubicBezTo>
                    <a:pt x="113" y="70"/>
                    <a:pt x="113" y="70"/>
                    <a:pt x="113" y="70"/>
                  </a:cubicBezTo>
                  <a:cubicBezTo>
                    <a:pt x="114" y="70"/>
                    <a:pt x="114" y="70"/>
                    <a:pt x="114" y="70"/>
                  </a:cubicBezTo>
                  <a:cubicBezTo>
                    <a:pt x="116" y="71"/>
                    <a:pt x="116" y="71"/>
                    <a:pt x="116" y="71"/>
                  </a:cubicBezTo>
                  <a:cubicBezTo>
                    <a:pt x="116" y="72"/>
                    <a:pt x="116" y="72"/>
                    <a:pt x="116" y="72"/>
                  </a:cubicBezTo>
                  <a:cubicBezTo>
                    <a:pt x="115" y="72"/>
                    <a:pt x="115" y="72"/>
                    <a:pt x="115" y="72"/>
                  </a:cubicBezTo>
                  <a:cubicBezTo>
                    <a:pt x="113" y="74"/>
                    <a:pt x="113" y="74"/>
                    <a:pt x="113" y="74"/>
                  </a:cubicBezTo>
                  <a:cubicBezTo>
                    <a:pt x="113" y="73"/>
                    <a:pt x="113" y="73"/>
                    <a:pt x="113" y="73"/>
                  </a:cubicBezTo>
                  <a:close/>
                  <a:moveTo>
                    <a:pt x="121" y="68"/>
                  </a:moveTo>
                  <a:cubicBezTo>
                    <a:pt x="122" y="68"/>
                    <a:pt x="122" y="68"/>
                    <a:pt x="122" y="68"/>
                  </a:cubicBezTo>
                  <a:cubicBezTo>
                    <a:pt x="123" y="68"/>
                    <a:pt x="123" y="68"/>
                    <a:pt x="123" y="68"/>
                  </a:cubicBezTo>
                  <a:cubicBezTo>
                    <a:pt x="123" y="69"/>
                    <a:pt x="123" y="69"/>
                    <a:pt x="123" y="69"/>
                  </a:cubicBezTo>
                  <a:cubicBezTo>
                    <a:pt x="123" y="69"/>
                    <a:pt x="123" y="69"/>
                    <a:pt x="123" y="69"/>
                  </a:cubicBezTo>
                  <a:cubicBezTo>
                    <a:pt x="122" y="69"/>
                    <a:pt x="122" y="69"/>
                    <a:pt x="122" y="69"/>
                  </a:cubicBezTo>
                  <a:cubicBezTo>
                    <a:pt x="121" y="68"/>
                    <a:pt x="121" y="68"/>
                    <a:pt x="121" y="68"/>
                  </a:cubicBezTo>
                  <a:close/>
                  <a:moveTo>
                    <a:pt x="166" y="107"/>
                  </a:moveTo>
                  <a:cubicBezTo>
                    <a:pt x="167" y="107"/>
                    <a:pt x="167" y="107"/>
                    <a:pt x="167" y="107"/>
                  </a:cubicBezTo>
                  <a:cubicBezTo>
                    <a:pt x="167" y="107"/>
                    <a:pt x="167" y="107"/>
                    <a:pt x="167" y="107"/>
                  </a:cubicBezTo>
                  <a:cubicBezTo>
                    <a:pt x="167" y="107"/>
                    <a:pt x="167" y="107"/>
                    <a:pt x="167" y="107"/>
                  </a:cubicBezTo>
                  <a:cubicBezTo>
                    <a:pt x="166" y="107"/>
                    <a:pt x="166" y="107"/>
                    <a:pt x="166" y="107"/>
                  </a:cubicBezTo>
                  <a:close/>
                  <a:moveTo>
                    <a:pt x="162" y="119"/>
                  </a:moveTo>
                  <a:cubicBezTo>
                    <a:pt x="163" y="119"/>
                    <a:pt x="163" y="119"/>
                    <a:pt x="163" y="119"/>
                  </a:cubicBezTo>
                  <a:cubicBezTo>
                    <a:pt x="163" y="119"/>
                    <a:pt x="163" y="119"/>
                    <a:pt x="163" y="119"/>
                  </a:cubicBezTo>
                  <a:cubicBezTo>
                    <a:pt x="162" y="119"/>
                    <a:pt x="162" y="119"/>
                    <a:pt x="162" y="119"/>
                  </a:cubicBezTo>
                  <a:close/>
                  <a:moveTo>
                    <a:pt x="172" y="117"/>
                  </a:moveTo>
                  <a:cubicBezTo>
                    <a:pt x="173" y="116"/>
                    <a:pt x="173" y="116"/>
                    <a:pt x="173" y="116"/>
                  </a:cubicBezTo>
                  <a:cubicBezTo>
                    <a:pt x="173" y="116"/>
                    <a:pt x="173" y="116"/>
                    <a:pt x="173" y="116"/>
                  </a:cubicBezTo>
                  <a:cubicBezTo>
                    <a:pt x="173" y="117"/>
                    <a:pt x="173" y="117"/>
                    <a:pt x="173" y="117"/>
                  </a:cubicBezTo>
                  <a:cubicBezTo>
                    <a:pt x="172" y="118"/>
                    <a:pt x="172" y="118"/>
                    <a:pt x="172" y="118"/>
                  </a:cubicBezTo>
                  <a:cubicBezTo>
                    <a:pt x="172" y="117"/>
                    <a:pt x="172" y="117"/>
                    <a:pt x="172" y="117"/>
                  </a:cubicBezTo>
                  <a:close/>
                  <a:moveTo>
                    <a:pt x="165" y="109"/>
                  </a:moveTo>
                  <a:cubicBezTo>
                    <a:pt x="165" y="108"/>
                    <a:pt x="165" y="108"/>
                    <a:pt x="165" y="108"/>
                  </a:cubicBezTo>
                  <a:cubicBezTo>
                    <a:pt x="165" y="108"/>
                    <a:pt x="165" y="108"/>
                    <a:pt x="165" y="108"/>
                  </a:cubicBezTo>
                  <a:cubicBezTo>
                    <a:pt x="166" y="109"/>
                    <a:pt x="166" y="109"/>
                    <a:pt x="166" y="109"/>
                  </a:cubicBezTo>
                  <a:cubicBezTo>
                    <a:pt x="165" y="109"/>
                    <a:pt x="165" y="109"/>
                    <a:pt x="165" y="109"/>
                  </a:cubicBezTo>
                  <a:close/>
                  <a:moveTo>
                    <a:pt x="166" y="112"/>
                  </a:moveTo>
                  <a:cubicBezTo>
                    <a:pt x="166" y="111"/>
                    <a:pt x="166" y="111"/>
                    <a:pt x="166" y="111"/>
                  </a:cubicBezTo>
                  <a:cubicBezTo>
                    <a:pt x="166" y="110"/>
                    <a:pt x="166" y="110"/>
                    <a:pt x="166" y="110"/>
                  </a:cubicBezTo>
                  <a:cubicBezTo>
                    <a:pt x="167" y="110"/>
                    <a:pt x="167" y="110"/>
                    <a:pt x="167" y="110"/>
                  </a:cubicBezTo>
                  <a:cubicBezTo>
                    <a:pt x="167" y="111"/>
                    <a:pt x="167" y="111"/>
                    <a:pt x="167" y="111"/>
                  </a:cubicBezTo>
                  <a:cubicBezTo>
                    <a:pt x="168" y="111"/>
                    <a:pt x="168" y="111"/>
                    <a:pt x="168" y="111"/>
                  </a:cubicBezTo>
                  <a:cubicBezTo>
                    <a:pt x="168" y="112"/>
                    <a:pt x="168" y="112"/>
                    <a:pt x="168" y="112"/>
                  </a:cubicBezTo>
                  <a:cubicBezTo>
                    <a:pt x="167" y="112"/>
                    <a:pt x="167" y="112"/>
                    <a:pt x="167" y="112"/>
                  </a:cubicBezTo>
                  <a:cubicBezTo>
                    <a:pt x="166" y="112"/>
                    <a:pt x="166" y="112"/>
                    <a:pt x="166" y="112"/>
                  </a:cubicBezTo>
                  <a:close/>
                  <a:moveTo>
                    <a:pt x="159" y="115"/>
                  </a:moveTo>
                  <a:cubicBezTo>
                    <a:pt x="159" y="115"/>
                    <a:pt x="159" y="115"/>
                    <a:pt x="159" y="115"/>
                  </a:cubicBezTo>
                  <a:cubicBezTo>
                    <a:pt x="160" y="115"/>
                    <a:pt x="160" y="115"/>
                    <a:pt x="160" y="115"/>
                  </a:cubicBezTo>
                  <a:cubicBezTo>
                    <a:pt x="160" y="114"/>
                    <a:pt x="160" y="114"/>
                    <a:pt x="160" y="114"/>
                  </a:cubicBezTo>
                  <a:cubicBezTo>
                    <a:pt x="161" y="113"/>
                    <a:pt x="161" y="113"/>
                    <a:pt x="161" y="113"/>
                  </a:cubicBezTo>
                  <a:cubicBezTo>
                    <a:pt x="162" y="113"/>
                    <a:pt x="162" y="113"/>
                    <a:pt x="162" y="113"/>
                  </a:cubicBezTo>
                  <a:cubicBezTo>
                    <a:pt x="163" y="112"/>
                    <a:pt x="163" y="112"/>
                    <a:pt x="163" y="112"/>
                  </a:cubicBezTo>
                  <a:cubicBezTo>
                    <a:pt x="164" y="112"/>
                    <a:pt x="164" y="112"/>
                    <a:pt x="164" y="112"/>
                  </a:cubicBezTo>
                  <a:cubicBezTo>
                    <a:pt x="164" y="111"/>
                    <a:pt x="164" y="111"/>
                    <a:pt x="164" y="111"/>
                  </a:cubicBezTo>
                  <a:cubicBezTo>
                    <a:pt x="165" y="111"/>
                    <a:pt x="165" y="111"/>
                    <a:pt x="165" y="111"/>
                  </a:cubicBezTo>
                  <a:cubicBezTo>
                    <a:pt x="164" y="112"/>
                    <a:pt x="164" y="112"/>
                    <a:pt x="164" y="112"/>
                  </a:cubicBezTo>
                  <a:cubicBezTo>
                    <a:pt x="165" y="112"/>
                    <a:pt x="165" y="112"/>
                    <a:pt x="165" y="112"/>
                  </a:cubicBezTo>
                  <a:cubicBezTo>
                    <a:pt x="164" y="112"/>
                    <a:pt x="164" y="112"/>
                    <a:pt x="164" y="112"/>
                  </a:cubicBezTo>
                  <a:cubicBezTo>
                    <a:pt x="163" y="113"/>
                    <a:pt x="163" y="113"/>
                    <a:pt x="163" y="113"/>
                  </a:cubicBezTo>
                  <a:cubicBezTo>
                    <a:pt x="162" y="114"/>
                    <a:pt x="162" y="114"/>
                    <a:pt x="162" y="114"/>
                  </a:cubicBezTo>
                  <a:cubicBezTo>
                    <a:pt x="161" y="114"/>
                    <a:pt x="161" y="114"/>
                    <a:pt x="161" y="114"/>
                  </a:cubicBezTo>
                  <a:cubicBezTo>
                    <a:pt x="161" y="115"/>
                    <a:pt x="161" y="115"/>
                    <a:pt x="161" y="115"/>
                  </a:cubicBezTo>
                  <a:cubicBezTo>
                    <a:pt x="161" y="115"/>
                    <a:pt x="161" y="115"/>
                    <a:pt x="161" y="115"/>
                  </a:cubicBezTo>
                  <a:cubicBezTo>
                    <a:pt x="160" y="115"/>
                    <a:pt x="160" y="115"/>
                    <a:pt x="160" y="115"/>
                  </a:cubicBezTo>
                  <a:cubicBezTo>
                    <a:pt x="160" y="115"/>
                    <a:pt x="160" y="115"/>
                    <a:pt x="160" y="115"/>
                  </a:cubicBezTo>
                  <a:cubicBezTo>
                    <a:pt x="159" y="115"/>
                    <a:pt x="159" y="115"/>
                    <a:pt x="159" y="115"/>
                  </a:cubicBezTo>
                  <a:cubicBezTo>
                    <a:pt x="159" y="115"/>
                    <a:pt x="159" y="115"/>
                    <a:pt x="159" y="115"/>
                  </a:cubicBezTo>
                  <a:close/>
                  <a:moveTo>
                    <a:pt x="159" y="114"/>
                  </a:moveTo>
                  <a:cubicBezTo>
                    <a:pt x="160" y="113"/>
                    <a:pt x="160" y="113"/>
                    <a:pt x="160" y="113"/>
                  </a:cubicBezTo>
                  <a:cubicBezTo>
                    <a:pt x="160" y="113"/>
                    <a:pt x="160" y="113"/>
                    <a:pt x="160" y="113"/>
                  </a:cubicBezTo>
                  <a:cubicBezTo>
                    <a:pt x="159" y="114"/>
                    <a:pt x="159" y="114"/>
                    <a:pt x="159" y="114"/>
                  </a:cubicBezTo>
                  <a:cubicBezTo>
                    <a:pt x="159" y="114"/>
                    <a:pt x="159" y="114"/>
                    <a:pt x="159" y="114"/>
                  </a:cubicBezTo>
                  <a:close/>
                  <a:moveTo>
                    <a:pt x="161" y="112"/>
                  </a:moveTo>
                  <a:cubicBezTo>
                    <a:pt x="162" y="111"/>
                    <a:pt x="162" y="111"/>
                    <a:pt x="162" y="111"/>
                  </a:cubicBezTo>
                  <a:cubicBezTo>
                    <a:pt x="162" y="110"/>
                    <a:pt x="162" y="110"/>
                    <a:pt x="162" y="110"/>
                  </a:cubicBezTo>
                  <a:cubicBezTo>
                    <a:pt x="163" y="109"/>
                    <a:pt x="163" y="109"/>
                    <a:pt x="163" y="109"/>
                  </a:cubicBezTo>
                  <a:cubicBezTo>
                    <a:pt x="163" y="110"/>
                    <a:pt x="163" y="110"/>
                    <a:pt x="163" y="110"/>
                  </a:cubicBezTo>
                  <a:cubicBezTo>
                    <a:pt x="163" y="110"/>
                    <a:pt x="163" y="110"/>
                    <a:pt x="163" y="110"/>
                  </a:cubicBezTo>
                  <a:cubicBezTo>
                    <a:pt x="163" y="110"/>
                    <a:pt x="163" y="110"/>
                    <a:pt x="163" y="110"/>
                  </a:cubicBezTo>
                  <a:cubicBezTo>
                    <a:pt x="162" y="111"/>
                    <a:pt x="162" y="111"/>
                    <a:pt x="162" y="111"/>
                  </a:cubicBezTo>
                  <a:cubicBezTo>
                    <a:pt x="162" y="112"/>
                    <a:pt x="162" y="112"/>
                    <a:pt x="162" y="112"/>
                  </a:cubicBezTo>
                  <a:cubicBezTo>
                    <a:pt x="161" y="112"/>
                    <a:pt x="161" y="112"/>
                    <a:pt x="161" y="112"/>
                  </a:cubicBezTo>
                  <a:cubicBezTo>
                    <a:pt x="161" y="112"/>
                    <a:pt x="161" y="112"/>
                    <a:pt x="161" y="112"/>
                  </a:cubicBezTo>
                  <a:cubicBezTo>
                    <a:pt x="161" y="112"/>
                    <a:pt x="161" y="112"/>
                    <a:pt x="161" y="112"/>
                  </a:cubicBezTo>
                  <a:close/>
                  <a:moveTo>
                    <a:pt x="162" y="107"/>
                  </a:moveTo>
                  <a:cubicBezTo>
                    <a:pt x="163" y="106"/>
                    <a:pt x="163" y="106"/>
                    <a:pt x="163" y="106"/>
                  </a:cubicBezTo>
                  <a:cubicBezTo>
                    <a:pt x="163" y="106"/>
                    <a:pt x="163" y="106"/>
                    <a:pt x="163" y="106"/>
                  </a:cubicBezTo>
                  <a:cubicBezTo>
                    <a:pt x="163" y="107"/>
                    <a:pt x="163" y="107"/>
                    <a:pt x="163" y="107"/>
                  </a:cubicBezTo>
                  <a:cubicBezTo>
                    <a:pt x="163" y="107"/>
                    <a:pt x="163" y="107"/>
                    <a:pt x="163" y="107"/>
                  </a:cubicBezTo>
                  <a:cubicBezTo>
                    <a:pt x="163" y="107"/>
                    <a:pt x="163" y="107"/>
                    <a:pt x="163" y="107"/>
                  </a:cubicBezTo>
                  <a:cubicBezTo>
                    <a:pt x="162" y="107"/>
                    <a:pt x="162" y="107"/>
                    <a:pt x="162" y="107"/>
                  </a:cubicBezTo>
                  <a:close/>
                  <a:moveTo>
                    <a:pt x="109" y="51"/>
                  </a:moveTo>
                  <a:cubicBezTo>
                    <a:pt x="109" y="51"/>
                    <a:pt x="109" y="51"/>
                    <a:pt x="109" y="51"/>
                  </a:cubicBezTo>
                  <a:cubicBezTo>
                    <a:pt x="110" y="51"/>
                    <a:pt x="110" y="51"/>
                    <a:pt x="110" y="51"/>
                  </a:cubicBezTo>
                  <a:cubicBezTo>
                    <a:pt x="109" y="51"/>
                    <a:pt x="109" y="51"/>
                    <a:pt x="109" y="51"/>
                  </a:cubicBezTo>
                  <a:cubicBezTo>
                    <a:pt x="109" y="51"/>
                    <a:pt x="109" y="51"/>
                    <a:pt x="109" y="51"/>
                  </a:cubicBezTo>
                  <a:close/>
                  <a:moveTo>
                    <a:pt x="91" y="68"/>
                  </a:moveTo>
                  <a:cubicBezTo>
                    <a:pt x="92" y="66"/>
                    <a:pt x="92" y="66"/>
                    <a:pt x="92" y="66"/>
                  </a:cubicBezTo>
                  <a:cubicBezTo>
                    <a:pt x="92" y="66"/>
                    <a:pt x="92" y="66"/>
                    <a:pt x="92" y="66"/>
                  </a:cubicBezTo>
                  <a:cubicBezTo>
                    <a:pt x="91" y="65"/>
                    <a:pt x="91" y="65"/>
                    <a:pt x="91" y="65"/>
                  </a:cubicBezTo>
                  <a:cubicBezTo>
                    <a:pt x="91" y="64"/>
                    <a:pt x="91" y="64"/>
                    <a:pt x="91" y="64"/>
                  </a:cubicBezTo>
                  <a:cubicBezTo>
                    <a:pt x="91" y="63"/>
                    <a:pt x="91" y="63"/>
                    <a:pt x="91" y="63"/>
                  </a:cubicBezTo>
                  <a:cubicBezTo>
                    <a:pt x="90" y="62"/>
                    <a:pt x="90" y="62"/>
                    <a:pt x="90" y="62"/>
                  </a:cubicBezTo>
                  <a:cubicBezTo>
                    <a:pt x="89" y="62"/>
                    <a:pt x="89" y="62"/>
                    <a:pt x="89" y="62"/>
                  </a:cubicBezTo>
                  <a:cubicBezTo>
                    <a:pt x="88" y="63"/>
                    <a:pt x="88" y="63"/>
                    <a:pt x="88" y="63"/>
                  </a:cubicBezTo>
                  <a:cubicBezTo>
                    <a:pt x="87" y="63"/>
                    <a:pt x="87" y="63"/>
                    <a:pt x="87" y="63"/>
                  </a:cubicBezTo>
                  <a:cubicBezTo>
                    <a:pt x="86" y="62"/>
                    <a:pt x="86" y="62"/>
                    <a:pt x="86" y="62"/>
                  </a:cubicBezTo>
                  <a:cubicBezTo>
                    <a:pt x="86" y="61"/>
                    <a:pt x="86" y="61"/>
                    <a:pt x="86" y="61"/>
                  </a:cubicBezTo>
                  <a:cubicBezTo>
                    <a:pt x="88" y="59"/>
                    <a:pt x="88" y="59"/>
                    <a:pt x="88" y="59"/>
                  </a:cubicBezTo>
                  <a:cubicBezTo>
                    <a:pt x="89" y="57"/>
                    <a:pt x="89" y="57"/>
                    <a:pt x="89" y="57"/>
                  </a:cubicBezTo>
                  <a:cubicBezTo>
                    <a:pt x="90" y="57"/>
                    <a:pt x="90" y="57"/>
                    <a:pt x="90" y="57"/>
                  </a:cubicBezTo>
                  <a:cubicBezTo>
                    <a:pt x="90" y="59"/>
                    <a:pt x="90" y="59"/>
                    <a:pt x="90" y="59"/>
                  </a:cubicBezTo>
                  <a:cubicBezTo>
                    <a:pt x="89" y="60"/>
                    <a:pt x="89" y="60"/>
                    <a:pt x="89" y="60"/>
                  </a:cubicBezTo>
                  <a:cubicBezTo>
                    <a:pt x="90" y="60"/>
                    <a:pt x="90" y="60"/>
                    <a:pt x="90" y="60"/>
                  </a:cubicBezTo>
                  <a:cubicBezTo>
                    <a:pt x="90" y="60"/>
                    <a:pt x="90" y="60"/>
                    <a:pt x="90" y="60"/>
                  </a:cubicBezTo>
                  <a:cubicBezTo>
                    <a:pt x="91" y="61"/>
                    <a:pt x="91" y="61"/>
                    <a:pt x="91" y="61"/>
                  </a:cubicBezTo>
                  <a:cubicBezTo>
                    <a:pt x="92" y="60"/>
                    <a:pt x="92" y="60"/>
                    <a:pt x="92" y="60"/>
                  </a:cubicBezTo>
                  <a:cubicBezTo>
                    <a:pt x="94" y="60"/>
                    <a:pt x="94" y="60"/>
                    <a:pt x="94" y="60"/>
                  </a:cubicBezTo>
                  <a:cubicBezTo>
                    <a:pt x="94" y="61"/>
                    <a:pt x="94" y="61"/>
                    <a:pt x="94" y="61"/>
                  </a:cubicBezTo>
                  <a:cubicBezTo>
                    <a:pt x="94" y="62"/>
                    <a:pt x="94" y="62"/>
                    <a:pt x="94" y="62"/>
                  </a:cubicBezTo>
                  <a:cubicBezTo>
                    <a:pt x="94" y="62"/>
                    <a:pt x="94" y="62"/>
                    <a:pt x="94" y="62"/>
                  </a:cubicBezTo>
                  <a:cubicBezTo>
                    <a:pt x="94" y="63"/>
                    <a:pt x="94" y="63"/>
                    <a:pt x="94" y="63"/>
                  </a:cubicBezTo>
                  <a:cubicBezTo>
                    <a:pt x="95" y="64"/>
                    <a:pt x="95" y="64"/>
                    <a:pt x="95" y="64"/>
                  </a:cubicBezTo>
                  <a:cubicBezTo>
                    <a:pt x="95" y="64"/>
                    <a:pt x="95" y="64"/>
                    <a:pt x="95" y="64"/>
                  </a:cubicBezTo>
                  <a:cubicBezTo>
                    <a:pt x="97" y="66"/>
                    <a:pt x="97" y="66"/>
                    <a:pt x="97" y="66"/>
                  </a:cubicBezTo>
                  <a:cubicBezTo>
                    <a:pt x="97" y="67"/>
                    <a:pt x="97" y="67"/>
                    <a:pt x="97" y="67"/>
                  </a:cubicBezTo>
                  <a:cubicBezTo>
                    <a:pt x="96" y="67"/>
                    <a:pt x="96" y="67"/>
                    <a:pt x="96" y="67"/>
                  </a:cubicBezTo>
                  <a:cubicBezTo>
                    <a:pt x="95" y="66"/>
                    <a:pt x="95" y="66"/>
                    <a:pt x="95" y="66"/>
                  </a:cubicBezTo>
                  <a:cubicBezTo>
                    <a:pt x="95" y="66"/>
                    <a:pt x="95" y="66"/>
                    <a:pt x="95" y="66"/>
                  </a:cubicBezTo>
                  <a:cubicBezTo>
                    <a:pt x="94" y="67"/>
                    <a:pt x="94" y="67"/>
                    <a:pt x="94" y="67"/>
                  </a:cubicBezTo>
                  <a:cubicBezTo>
                    <a:pt x="93" y="67"/>
                    <a:pt x="93" y="67"/>
                    <a:pt x="93" y="67"/>
                  </a:cubicBezTo>
                  <a:cubicBezTo>
                    <a:pt x="92" y="68"/>
                    <a:pt x="92" y="68"/>
                    <a:pt x="92" y="68"/>
                  </a:cubicBezTo>
                  <a:cubicBezTo>
                    <a:pt x="91" y="68"/>
                    <a:pt x="91" y="68"/>
                    <a:pt x="91" y="68"/>
                  </a:cubicBezTo>
                  <a:close/>
                  <a:moveTo>
                    <a:pt x="86" y="95"/>
                  </a:moveTo>
                  <a:cubicBezTo>
                    <a:pt x="87" y="95"/>
                    <a:pt x="87" y="95"/>
                    <a:pt x="87" y="95"/>
                  </a:cubicBezTo>
                  <a:cubicBezTo>
                    <a:pt x="88" y="95"/>
                    <a:pt x="88" y="95"/>
                    <a:pt x="88" y="95"/>
                  </a:cubicBezTo>
                  <a:cubicBezTo>
                    <a:pt x="89" y="95"/>
                    <a:pt x="89" y="95"/>
                    <a:pt x="89" y="95"/>
                  </a:cubicBezTo>
                  <a:cubicBezTo>
                    <a:pt x="89" y="95"/>
                    <a:pt x="89" y="95"/>
                    <a:pt x="89" y="95"/>
                  </a:cubicBezTo>
                  <a:cubicBezTo>
                    <a:pt x="90" y="94"/>
                    <a:pt x="90" y="94"/>
                    <a:pt x="90" y="94"/>
                  </a:cubicBezTo>
                  <a:cubicBezTo>
                    <a:pt x="91" y="94"/>
                    <a:pt x="91" y="94"/>
                    <a:pt x="91" y="94"/>
                  </a:cubicBezTo>
                  <a:cubicBezTo>
                    <a:pt x="91" y="95"/>
                    <a:pt x="91" y="95"/>
                    <a:pt x="91" y="95"/>
                  </a:cubicBezTo>
                  <a:cubicBezTo>
                    <a:pt x="92" y="95"/>
                    <a:pt x="92" y="95"/>
                    <a:pt x="92" y="95"/>
                  </a:cubicBezTo>
                  <a:cubicBezTo>
                    <a:pt x="93" y="96"/>
                    <a:pt x="93" y="96"/>
                    <a:pt x="93" y="96"/>
                  </a:cubicBezTo>
                  <a:cubicBezTo>
                    <a:pt x="92" y="97"/>
                    <a:pt x="92" y="97"/>
                    <a:pt x="92" y="97"/>
                  </a:cubicBezTo>
                  <a:cubicBezTo>
                    <a:pt x="91" y="98"/>
                    <a:pt x="91" y="98"/>
                    <a:pt x="91" y="98"/>
                  </a:cubicBezTo>
                  <a:cubicBezTo>
                    <a:pt x="90" y="98"/>
                    <a:pt x="90" y="98"/>
                    <a:pt x="90" y="98"/>
                  </a:cubicBezTo>
                  <a:cubicBezTo>
                    <a:pt x="89" y="98"/>
                    <a:pt x="89" y="98"/>
                    <a:pt x="89" y="98"/>
                  </a:cubicBezTo>
                  <a:cubicBezTo>
                    <a:pt x="89" y="98"/>
                    <a:pt x="89" y="98"/>
                    <a:pt x="89" y="98"/>
                  </a:cubicBezTo>
                  <a:cubicBezTo>
                    <a:pt x="88" y="98"/>
                    <a:pt x="88" y="98"/>
                    <a:pt x="88" y="98"/>
                  </a:cubicBezTo>
                  <a:cubicBezTo>
                    <a:pt x="87" y="98"/>
                    <a:pt x="87" y="98"/>
                    <a:pt x="87" y="98"/>
                  </a:cubicBezTo>
                  <a:cubicBezTo>
                    <a:pt x="86" y="96"/>
                    <a:pt x="86" y="96"/>
                    <a:pt x="86" y="96"/>
                  </a:cubicBezTo>
                  <a:cubicBezTo>
                    <a:pt x="86" y="95"/>
                    <a:pt x="86" y="95"/>
                    <a:pt x="86" y="95"/>
                  </a:cubicBezTo>
                  <a:close/>
                  <a:moveTo>
                    <a:pt x="144" y="107"/>
                  </a:moveTo>
                  <a:cubicBezTo>
                    <a:pt x="146" y="106"/>
                    <a:pt x="146" y="106"/>
                    <a:pt x="146" y="106"/>
                  </a:cubicBezTo>
                  <a:cubicBezTo>
                    <a:pt x="146" y="106"/>
                    <a:pt x="146" y="106"/>
                    <a:pt x="146" y="106"/>
                  </a:cubicBezTo>
                  <a:cubicBezTo>
                    <a:pt x="146" y="106"/>
                    <a:pt x="146" y="106"/>
                    <a:pt x="146" y="106"/>
                  </a:cubicBezTo>
                  <a:cubicBezTo>
                    <a:pt x="145" y="107"/>
                    <a:pt x="145" y="107"/>
                    <a:pt x="145" y="107"/>
                  </a:cubicBezTo>
                  <a:cubicBezTo>
                    <a:pt x="144" y="107"/>
                    <a:pt x="144" y="107"/>
                    <a:pt x="144" y="107"/>
                  </a:cubicBezTo>
                  <a:close/>
                  <a:moveTo>
                    <a:pt x="135" y="113"/>
                  </a:moveTo>
                  <a:cubicBezTo>
                    <a:pt x="136" y="113"/>
                    <a:pt x="136" y="113"/>
                    <a:pt x="136" y="113"/>
                  </a:cubicBezTo>
                  <a:cubicBezTo>
                    <a:pt x="136" y="113"/>
                    <a:pt x="136" y="113"/>
                    <a:pt x="136" y="113"/>
                  </a:cubicBezTo>
                  <a:cubicBezTo>
                    <a:pt x="136" y="113"/>
                    <a:pt x="136" y="113"/>
                    <a:pt x="136" y="113"/>
                  </a:cubicBezTo>
                  <a:cubicBezTo>
                    <a:pt x="135" y="113"/>
                    <a:pt x="135" y="113"/>
                    <a:pt x="135" y="113"/>
                  </a:cubicBezTo>
                  <a:close/>
                  <a:moveTo>
                    <a:pt x="135" y="120"/>
                  </a:moveTo>
                  <a:cubicBezTo>
                    <a:pt x="136" y="119"/>
                    <a:pt x="136" y="119"/>
                    <a:pt x="136" y="119"/>
                  </a:cubicBezTo>
                  <a:cubicBezTo>
                    <a:pt x="136" y="120"/>
                    <a:pt x="136" y="120"/>
                    <a:pt x="136" y="120"/>
                  </a:cubicBezTo>
                  <a:cubicBezTo>
                    <a:pt x="136" y="120"/>
                    <a:pt x="136" y="120"/>
                    <a:pt x="136" y="120"/>
                  </a:cubicBezTo>
                  <a:cubicBezTo>
                    <a:pt x="135" y="121"/>
                    <a:pt x="135" y="121"/>
                    <a:pt x="135" y="121"/>
                  </a:cubicBezTo>
                  <a:cubicBezTo>
                    <a:pt x="135" y="120"/>
                    <a:pt x="135" y="120"/>
                    <a:pt x="135" y="120"/>
                  </a:cubicBezTo>
                  <a:cubicBezTo>
                    <a:pt x="135" y="120"/>
                    <a:pt x="135" y="120"/>
                    <a:pt x="135" y="120"/>
                  </a:cubicBezTo>
                  <a:close/>
                  <a:moveTo>
                    <a:pt x="132" y="123"/>
                  </a:moveTo>
                  <a:cubicBezTo>
                    <a:pt x="131" y="123"/>
                    <a:pt x="131" y="123"/>
                    <a:pt x="131" y="123"/>
                  </a:cubicBezTo>
                  <a:cubicBezTo>
                    <a:pt x="132" y="123"/>
                    <a:pt x="132" y="123"/>
                    <a:pt x="132" y="123"/>
                  </a:cubicBezTo>
                  <a:cubicBezTo>
                    <a:pt x="132" y="123"/>
                    <a:pt x="132" y="123"/>
                    <a:pt x="132" y="123"/>
                  </a:cubicBezTo>
                  <a:cubicBezTo>
                    <a:pt x="133" y="123"/>
                    <a:pt x="133" y="123"/>
                    <a:pt x="133" y="123"/>
                  </a:cubicBezTo>
                  <a:cubicBezTo>
                    <a:pt x="133" y="123"/>
                    <a:pt x="133" y="123"/>
                    <a:pt x="133" y="123"/>
                  </a:cubicBezTo>
                  <a:cubicBezTo>
                    <a:pt x="134" y="122"/>
                    <a:pt x="134" y="122"/>
                    <a:pt x="134" y="122"/>
                  </a:cubicBezTo>
                  <a:cubicBezTo>
                    <a:pt x="133" y="122"/>
                    <a:pt x="133" y="122"/>
                    <a:pt x="133" y="122"/>
                  </a:cubicBezTo>
                  <a:cubicBezTo>
                    <a:pt x="134" y="121"/>
                    <a:pt x="134" y="121"/>
                    <a:pt x="134" y="121"/>
                  </a:cubicBezTo>
                  <a:cubicBezTo>
                    <a:pt x="135" y="121"/>
                    <a:pt x="135" y="121"/>
                    <a:pt x="135" y="121"/>
                  </a:cubicBezTo>
                  <a:cubicBezTo>
                    <a:pt x="135" y="121"/>
                    <a:pt x="135" y="121"/>
                    <a:pt x="135" y="121"/>
                  </a:cubicBezTo>
                  <a:cubicBezTo>
                    <a:pt x="135" y="122"/>
                    <a:pt x="135" y="122"/>
                    <a:pt x="135" y="122"/>
                  </a:cubicBezTo>
                  <a:cubicBezTo>
                    <a:pt x="135" y="122"/>
                    <a:pt x="135" y="122"/>
                    <a:pt x="135" y="122"/>
                  </a:cubicBezTo>
                  <a:cubicBezTo>
                    <a:pt x="135" y="122"/>
                    <a:pt x="135" y="122"/>
                    <a:pt x="135" y="122"/>
                  </a:cubicBezTo>
                  <a:cubicBezTo>
                    <a:pt x="136" y="121"/>
                    <a:pt x="136" y="121"/>
                    <a:pt x="136" y="121"/>
                  </a:cubicBezTo>
                  <a:cubicBezTo>
                    <a:pt x="136" y="122"/>
                    <a:pt x="136" y="122"/>
                    <a:pt x="136" y="122"/>
                  </a:cubicBezTo>
                  <a:cubicBezTo>
                    <a:pt x="136" y="122"/>
                    <a:pt x="136" y="122"/>
                    <a:pt x="136" y="122"/>
                  </a:cubicBezTo>
                  <a:cubicBezTo>
                    <a:pt x="136" y="123"/>
                    <a:pt x="136" y="123"/>
                    <a:pt x="136" y="123"/>
                  </a:cubicBezTo>
                  <a:cubicBezTo>
                    <a:pt x="136" y="123"/>
                    <a:pt x="136" y="123"/>
                    <a:pt x="136" y="123"/>
                  </a:cubicBezTo>
                  <a:cubicBezTo>
                    <a:pt x="136" y="124"/>
                    <a:pt x="136" y="124"/>
                    <a:pt x="136" y="124"/>
                  </a:cubicBezTo>
                  <a:cubicBezTo>
                    <a:pt x="136" y="124"/>
                    <a:pt x="136" y="124"/>
                    <a:pt x="136" y="124"/>
                  </a:cubicBezTo>
                  <a:cubicBezTo>
                    <a:pt x="135" y="123"/>
                    <a:pt x="135" y="123"/>
                    <a:pt x="135" y="123"/>
                  </a:cubicBezTo>
                  <a:cubicBezTo>
                    <a:pt x="135" y="124"/>
                    <a:pt x="135" y="124"/>
                    <a:pt x="135" y="124"/>
                  </a:cubicBezTo>
                  <a:cubicBezTo>
                    <a:pt x="134" y="124"/>
                    <a:pt x="134" y="124"/>
                    <a:pt x="134" y="124"/>
                  </a:cubicBezTo>
                  <a:cubicBezTo>
                    <a:pt x="134" y="124"/>
                    <a:pt x="134" y="124"/>
                    <a:pt x="134" y="124"/>
                  </a:cubicBezTo>
                  <a:cubicBezTo>
                    <a:pt x="133" y="124"/>
                    <a:pt x="133" y="124"/>
                    <a:pt x="133" y="124"/>
                  </a:cubicBezTo>
                  <a:cubicBezTo>
                    <a:pt x="132" y="124"/>
                    <a:pt x="132" y="124"/>
                    <a:pt x="132" y="124"/>
                  </a:cubicBezTo>
                  <a:cubicBezTo>
                    <a:pt x="132" y="123"/>
                    <a:pt x="132" y="123"/>
                    <a:pt x="132" y="123"/>
                  </a:cubicBezTo>
                  <a:close/>
                  <a:moveTo>
                    <a:pt x="122" y="132"/>
                  </a:moveTo>
                  <a:cubicBezTo>
                    <a:pt x="122" y="132"/>
                    <a:pt x="122" y="132"/>
                    <a:pt x="122" y="132"/>
                  </a:cubicBezTo>
                  <a:cubicBezTo>
                    <a:pt x="122" y="132"/>
                    <a:pt x="122" y="132"/>
                    <a:pt x="122" y="132"/>
                  </a:cubicBezTo>
                  <a:cubicBezTo>
                    <a:pt x="121" y="132"/>
                    <a:pt x="121" y="132"/>
                    <a:pt x="121" y="132"/>
                  </a:cubicBezTo>
                  <a:cubicBezTo>
                    <a:pt x="121" y="131"/>
                    <a:pt x="121" y="131"/>
                    <a:pt x="121" y="131"/>
                  </a:cubicBezTo>
                  <a:cubicBezTo>
                    <a:pt x="121" y="131"/>
                    <a:pt x="121" y="131"/>
                    <a:pt x="121" y="131"/>
                  </a:cubicBezTo>
                  <a:cubicBezTo>
                    <a:pt x="122" y="130"/>
                    <a:pt x="122" y="130"/>
                    <a:pt x="122" y="130"/>
                  </a:cubicBezTo>
                  <a:cubicBezTo>
                    <a:pt x="121" y="129"/>
                    <a:pt x="121" y="129"/>
                    <a:pt x="121" y="129"/>
                  </a:cubicBezTo>
                  <a:cubicBezTo>
                    <a:pt x="121" y="129"/>
                    <a:pt x="121" y="129"/>
                    <a:pt x="121" y="129"/>
                  </a:cubicBezTo>
                  <a:cubicBezTo>
                    <a:pt x="121" y="128"/>
                    <a:pt x="121" y="128"/>
                    <a:pt x="121" y="128"/>
                  </a:cubicBezTo>
                  <a:cubicBezTo>
                    <a:pt x="123" y="127"/>
                    <a:pt x="123" y="127"/>
                    <a:pt x="123" y="127"/>
                  </a:cubicBezTo>
                  <a:cubicBezTo>
                    <a:pt x="125" y="126"/>
                    <a:pt x="125" y="126"/>
                    <a:pt x="125" y="126"/>
                  </a:cubicBezTo>
                  <a:cubicBezTo>
                    <a:pt x="126" y="126"/>
                    <a:pt x="126" y="126"/>
                    <a:pt x="126" y="126"/>
                  </a:cubicBezTo>
                  <a:cubicBezTo>
                    <a:pt x="126" y="126"/>
                    <a:pt x="126" y="126"/>
                    <a:pt x="126" y="126"/>
                  </a:cubicBezTo>
                  <a:cubicBezTo>
                    <a:pt x="126" y="128"/>
                    <a:pt x="126" y="128"/>
                    <a:pt x="126" y="128"/>
                  </a:cubicBezTo>
                  <a:cubicBezTo>
                    <a:pt x="126" y="128"/>
                    <a:pt x="126" y="128"/>
                    <a:pt x="126" y="128"/>
                  </a:cubicBezTo>
                  <a:cubicBezTo>
                    <a:pt x="127" y="127"/>
                    <a:pt x="127" y="127"/>
                    <a:pt x="127" y="127"/>
                  </a:cubicBezTo>
                  <a:cubicBezTo>
                    <a:pt x="127" y="127"/>
                    <a:pt x="127" y="127"/>
                    <a:pt x="127" y="127"/>
                  </a:cubicBezTo>
                  <a:cubicBezTo>
                    <a:pt x="127" y="126"/>
                    <a:pt x="127" y="126"/>
                    <a:pt x="127" y="126"/>
                  </a:cubicBezTo>
                  <a:cubicBezTo>
                    <a:pt x="128" y="127"/>
                    <a:pt x="128" y="127"/>
                    <a:pt x="128" y="127"/>
                  </a:cubicBezTo>
                  <a:cubicBezTo>
                    <a:pt x="128" y="126"/>
                    <a:pt x="128" y="126"/>
                    <a:pt x="128" y="126"/>
                  </a:cubicBezTo>
                  <a:cubicBezTo>
                    <a:pt x="127" y="126"/>
                    <a:pt x="127" y="126"/>
                    <a:pt x="127" y="126"/>
                  </a:cubicBezTo>
                  <a:cubicBezTo>
                    <a:pt x="127" y="125"/>
                    <a:pt x="127" y="125"/>
                    <a:pt x="127" y="125"/>
                  </a:cubicBezTo>
                  <a:cubicBezTo>
                    <a:pt x="128" y="125"/>
                    <a:pt x="128" y="125"/>
                    <a:pt x="128" y="125"/>
                  </a:cubicBezTo>
                  <a:cubicBezTo>
                    <a:pt x="128" y="124"/>
                    <a:pt x="128" y="124"/>
                    <a:pt x="128" y="124"/>
                  </a:cubicBezTo>
                  <a:cubicBezTo>
                    <a:pt x="129" y="125"/>
                    <a:pt x="129" y="125"/>
                    <a:pt x="129" y="125"/>
                  </a:cubicBezTo>
                  <a:cubicBezTo>
                    <a:pt x="129" y="126"/>
                    <a:pt x="129" y="126"/>
                    <a:pt x="129" y="126"/>
                  </a:cubicBezTo>
                  <a:cubicBezTo>
                    <a:pt x="129" y="126"/>
                    <a:pt x="129" y="126"/>
                    <a:pt x="129" y="126"/>
                  </a:cubicBezTo>
                  <a:cubicBezTo>
                    <a:pt x="129" y="127"/>
                    <a:pt x="129" y="127"/>
                    <a:pt x="129" y="127"/>
                  </a:cubicBezTo>
                  <a:cubicBezTo>
                    <a:pt x="129" y="126"/>
                    <a:pt x="129" y="126"/>
                    <a:pt x="129" y="126"/>
                  </a:cubicBezTo>
                  <a:cubicBezTo>
                    <a:pt x="129" y="126"/>
                    <a:pt x="129" y="126"/>
                    <a:pt x="129" y="126"/>
                  </a:cubicBezTo>
                  <a:cubicBezTo>
                    <a:pt x="130" y="126"/>
                    <a:pt x="130" y="126"/>
                    <a:pt x="130" y="126"/>
                  </a:cubicBezTo>
                  <a:cubicBezTo>
                    <a:pt x="130" y="126"/>
                    <a:pt x="130" y="126"/>
                    <a:pt x="130" y="126"/>
                  </a:cubicBezTo>
                  <a:cubicBezTo>
                    <a:pt x="130" y="125"/>
                    <a:pt x="130" y="125"/>
                    <a:pt x="130" y="125"/>
                  </a:cubicBezTo>
                  <a:cubicBezTo>
                    <a:pt x="130" y="125"/>
                    <a:pt x="130" y="125"/>
                    <a:pt x="130" y="125"/>
                  </a:cubicBezTo>
                  <a:cubicBezTo>
                    <a:pt x="131" y="124"/>
                    <a:pt x="131" y="124"/>
                    <a:pt x="131" y="124"/>
                  </a:cubicBezTo>
                  <a:cubicBezTo>
                    <a:pt x="131" y="125"/>
                    <a:pt x="131" y="125"/>
                    <a:pt x="131" y="125"/>
                  </a:cubicBezTo>
                  <a:cubicBezTo>
                    <a:pt x="131" y="125"/>
                    <a:pt x="131" y="125"/>
                    <a:pt x="131" y="125"/>
                  </a:cubicBezTo>
                  <a:cubicBezTo>
                    <a:pt x="131" y="126"/>
                    <a:pt x="131" y="126"/>
                    <a:pt x="131" y="126"/>
                  </a:cubicBezTo>
                  <a:cubicBezTo>
                    <a:pt x="131" y="126"/>
                    <a:pt x="131" y="126"/>
                    <a:pt x="131" y="126"/>
                  </a:cubicBezTo>
                  <a:cubicBezTo>
                    <a:pt x="131" y="126"/>
                    <a:pt x="131" y="126"/>
                    <a:pt x="131" y="126"/>
                  </a:cubicBezTo>
                  <a:cubicBezTo>
                    <a:pt x="132" y="125"/>
                    <a:pt x="132" y="125"/>
                    <a:pt x="132" y="125"/>
                  </a:cubicBezTo>
                  <a:cubicBezTo>
                    <a:pt x="133" y="125"/>
                    <a:pt x="133" y="125"/>
                    <a:pt x="133" y="125"/>
                  </a:cubicBezTo>
                  <a:cubicBezTo>
                    <a:pt x="134" y="125"/>
                    <a:pt x="134" y="125"/>
                    <a:pt x="134" y="125"/>
                  </a:cubicBezTo>
                  <a:cubicBezTo>
                    <a:pt x="134" y="126"/>
                    <a:pt x="134" y="126"/>
                    <a:pt x="134" y="126"/>
                  </a:cubicBezTo>
                  <a:cubicBezTo>
                    <a:pt x="133" y="126"/>
                    <a:pt x="133" y="126"/>
                    <a:pt x="133" y="126"/>
                  </a:cubicBezTo>
                  <a:cubicBezTo>
                    <a:pt x="132" y="126"/>
                    <a:pt x="132" y="126"/>
                    <a:pt x="132" y="126"/>
                  </a:cubicBezTo>
                  <a:cubicBezTo>
                    <a:pt x="132" y="127"/>
                    <a:pt x="132" y="127"/>
                    <a:pt x="132" y="127"/>
                  </a:cubicBezTo>
                  <a:cubicBezTo>
                    <a:pt x="133" y="127"/>
                    <a:pt x="133" y="127"/>
                    <a:pt x="133" y="127"/>
                  </a:cubicBezTo>
                  <a:cubicBezTo>
                    <a:pt x="133" y="128"/>
                    <a:pt x="133" y="128"/>
                    <a:pt x="133" y="128"/>
                  </a:cubicBezTo>
                  <a:cubicBezTo>
                    <a:pt x="132" y="128"/>
                    <a:pt x="132" y="128"/>
                    <a:pt x="132" y="128"/>
                  </a:cubicBezTo>
                  <a:cubicBezTo>
                    <a:pt x="132" y="128"/>
                    <a:pt x="132" y="128"/>
                    <a:pt x="132" y="128"/>
                  </a:cubicBezTo>
                  <a:cubicBezTo>
                    <a:pt x="132" y="128"/>
                    <a:pt x="132" y="128"/>
                    <a:pt x="132" y="128"/>
                  </a:cubicBezTo>
                  <a:cubicBezTo>
                    <a:pt x="131" y="128"/>
                    <a:pt x="131" y="128"/>
                    <a:pt x="131" y="128"/>
                  </a:cubicBezTo>
                  <a:cubicBezTo>
                    <a:pt x="130" y="128"/>
                    <a:pt x="130" y="128"/>
                    <a:pt x="130" y="128"/>
                  </a:cubicBezTo>
                  <a:cubicBezTo>
                    <a:pt x="130" y="128"/>
                    <a:pt x="130" y="128"/>
                    <a:pt x="130" y="128"/>
                  </a:cubicBezTo>
                  <a:cubicBezTo>
                    <a:pt x="129" y="128"/>
                    <a:pt x="129" y="128"/>
                    <a:pt x="129" y="128"/>
                  </a:cubicBezTo>
                  <a:cubicBezTo>
                    <a:pt x="130" y="129"/>
                    <a:pt x="130" y="129"/>
                    <a:pt x="130" y="129"/>
                  </a:cubicBezTo>
                  <a:cubicBezTo>
                    <a:pt x="131" y="129"/>
                    <a:pt x="131" y="129"/>
                    <a:pt x="131" y="129"/>
                  </a:cubicBezTo>
                  <a:cubicBezTo>
                    <a:pt x="130" y="130"/>
                    <a:pt x="130" y="130"/>
                    <a:pt x="130" y="130"/>
                  </a:cubicBezTo>
                  <a:cubicBezTo>
                    <a:pt x="129" y="130"/>
                    <a:pt x="129" y="130"/>
                    <a:pt x="129" y="130"/>
                  </a:cubicBezTo>
                  <a:cubicBezTo>
                    <a:pt x="129" y="129"/>
                    <a:pt x="129" y="129"/>
                    <a:pt x="129" y="129"/>
                  </a:cubicBezTo>
                  <a:cubicBezTo>
                    <a:pt x="128" y="129"/>
                    <a:pt x="128" y="129"/>
                    <a:pt x="128" y="129"/>
                  </a:cubicBezTo>
                  <a:cubicBezTo>
                    <a:pt x="127" y="129"/>
                    <a:pt x="127" y="129"/>
                    <a:pt x="127" y="129"/>
                  </a:cubicBezTo>
                  <a:cubicBezTo>
                    <a:pt x="128" y="130"/>
                    <a:pt x="128" y="130"/>
                    <a:pt x="128" y="130"/>
                  </a:cubicBezTo>
                  <a:cubicBezTo>
                    <a:pt x="128" y="130"/>
                    <a:pt x="128" y="130"/>
                    <a:pt x="128" y="130"/>
                  </a:cubicBezTo>
                  <a:cubicBezTo>
                    <a:pt x="128" y="131"/>
                    <a:pt x="128" y="131"/>
                    <a:pt x="128" y="131"/>
                  </a:cubicBezTo>
                  <a:cubicBezTo>
                    <a:pt x="127" y="130"/>
                    <a:pt x="127" y="130"/>
                    <a:pt x="127" y="130"/>
                  </a:cubicBezTo>
                  <a:cubicBezTo>
                    <a:pt x="126" y="131"/>
                    <a:pt x="126" y="131"/>
                    <a:pt x="126" y="131"/>
                  </a:cubicBezTo>
                  <a:cubicBezTo>
                    <a:pt x="126" y="131"/>
                    <a:pt x="126" y="131"/>
                    <a:pt x="126" y="131"/>
                  </a:cubicBezTo>
                  <a:cubicBezTo>
                    <a:pt x="125" y="131"/>
                    <a:pt x="125" y="131"/>
                    <a:pt x="125" y="131"/>
                  </a:cubicBezTo>
                  <a:cubicBezTo>
                    <a:pt x="125" y="131"/>
                    <a:pt x="125" y="131"/>
                    <a:pt x="125" y="131"/>
                  </a:cubicBezTo>
                  <a:cubicBezTo>
                    <a:pt x="125" y="132"/>
                    <a:pt x="125" y="132"/>
                    <a:pt x="125" y="132"/>
                  </a:cubicBezTo>
                  <a:cubicBezTo>
                    <a:pt x="125" y="132"/>
                    <a:pt x="125" y="132"/>
                    <a:pt x="125" y="132"/>
                  </a:cubicBezTo>
                  <a:cubicBezTo>
                    <a:pt x="124" y="133"/>
                    <a:pt x="124" y="133"/>
                    <a:pt x="124" y="133"/>
                  </a:cubicBezTo>
                  <a:cubicBezTo>
                    <a:pt x="124" y="133"/>
                    <a:pt x="124" y="133"/>
                    <a:pt x="124" y="133"/>
                  </a:cubicBezTo>
                  <a:cubicBezTo>
                    <a:pt x="123" y="134"/>
                    <a:pt x="123" y="134"/>
                    <a:pt x="123" y="134"/>
                  </a:cubicBezTo>
                  <a:cubicBezTo>
                    <a:pt x="123" y="134"/>
                    <a:pt x="123" y="134"/>
                    <a:pt x="123" y="134"/>
                  </a:cubicBezTo>
                  <a:cubicBezTo>
                    <a:pt x="122" y="134"/>
                    <a:pt x="122" y="134"/>
                    <a:pt x="122" y="134"/>
                  </a:cubicBezTo>
                  <a:cubicBezTo>
                    <a:pt x="122" y="133"/>
                    <a:pt x="122" y="133"/>
                    <a:pt x="122" y="133"/>
                  </a:cubicBezTo>
                  <a:cubicBezTo>
                    <a:pt x="124" y="132"/>
                    <a:pt x="124" y="132"/>
                    <a:pt x="124" y="132"/>
                  </a:cubicBezTo>
                  <a:cubicBezTo>
                    <a:pt x="124" y="132"/>
                    <a:pt x="124" y="132"/>
                    <a:pt x="124" y="132"/>
                  </a:cubicBezTo>
                  <a:cubicBezTo>
                    <a:pt x="124" y="131"/>
                    <a:pt x="124" y="131"/>
                    <a:pt x="124" y="131"/>
                  </a:cubicBezTo>
                  <a:cubicBezTo>
                    <a:pt x="124" y="131"/>
                    <a:pt x="124" y="131"/>
                    <a:pt x="124" y="131"/>
                  </a:cubicBezTo>
                  <a:cubicBezTo>
                    <a:pt x="123" y="132"/>
                    <a:pt x="123" y="132"/>
                    <a:pt x="123" y="132"/>
                  </a:cubicBezTo>
                  <a:cubicBezTo>
                    <a:pt x="123" y="131"/>
                    <a:pt x="123" y="131"/>
                    <a:pt x="123" y="131"/>
                  </a:cubicBezTo>
                  <a:cubicBezTo>
                    <a:pt x="123" y="131"/>
                    <a:pt x="123" y="131"/>
                    <a:pt x="123" y="131"/>
                  </a:cubicBezTo>
                  <a:cubicBezTo>
                    <a:pt x="122" y="131"/>
                    <a:pt x="122" y="131"/>
                    <a:pt x="122" y="131"/>
                  </a:cubicBezTo>
                  <a:cubicBezTo>
                    <a:pt x="122" y="131"/>
                    <a:pt x="122" y="131"/>
                    <a:pt x="122" y="131"/>
                  </a:cubicBezTo>
                  <a:cubicBezTo>
                    <a:pt x="122" y="131"/>
                    <a:pt x="122" y="131"/>
                    <a:pt x="122" y="131"/>
                  </a:cubicBezTo>
                  <a:cubicBezTo>
                    <a:pt x="122" y="132"/>
                    <a:pt x="122" y="132"/>
                    <a:pt x="122" y="132"/>
                  </a:cubicBezTo>
                  <a:close/>
                  <a:moveTo>
                    <a:pt x="121" y="135"/>
                  </a:moveTo>
                  <a:cubicBezTo>
                    <a:pt x="121" y="135"/>
                    <a:pt x="121" y="135"/>
                    <a:pt x="121" y="135"/>
                  </a:cubicBezTo>
                  <a:cubicBezTo>
                    <a:pt x="121" y="135"/>
                    <a:pt x="121" y="135"/>
                    <a:pt x="121" y="135"/>
                  </a:cubicBezTo>
                  <a:cubicBezTo>
                    <a:pt x="121" y="135"/>
                    <a:pt x="121" y="135"/>
                    <a:pt x="121" y="135"/>
                  </a:cubicBezTo>
                  <a:close/>
                  <a:moveTo>
                    <a:pt x="118" y="136"/>
                  </a:moveTo>
                  <a:cubicBezTo>
                    <a:pt x="119" y="135"/>
                    <a:pt x="119" y="135"/>
                    <a:pt x="119" y="135"/>
                  </a:cubicBezTo>
                  <a:cubicBezTo>
                    <a:pt x="120" y="134"/>
                    <a:pt x="120" y="134"/>
                    <a:pt x="120" y="134"/>
                  </a:cubicBezTo>
                  <a:cubicBezTo>
                    <a:pt x="119" y="136"/>
                    <a:pt x="119" y="136"/>
                    <a:pt x="119" y="136"/>
                  </a:cubicBezTo>
                  <a:cubicBezTo>
                    <a:pt x="118" y="136"/>
                    <a:pt x="118" y="136"/>
                    <a:pt x="118" y="136"/>
                  </a:cubicBezTo>
                  <a:close/>
                  <a:moveTo>
                    <a:pt x="112" y="140"/>
                  </a:moveTo>
                  <a:cubicBezTo>
                    <a:pt x="112" y="140"/>
                    <a:pt x="112" y="140"/>
                    <a:pt x="112" y="140"/>
                  </a:cubicBezTo>
                  <a:cubicBezTo>
                    <a:pt x="112" y="140"/>
                    <a:pt x="112" y="140"/>
                    <a:pt x="112" y="140"/>
                  </a:cubicBezTo>
                  <a:cubicBezTo>
                    <a:pt x="113" y="139"/>
                    <a:pt x="113" y="139"/>
                    <a:pt x="113" y="139"/>
                  </a:cubicBezTo>
                  <a:cubicBezTo>
                    <a:pt x="113" y="140"/>
                    <a:pt x="113" y="140"/>
                    <a:pt x="113" y="140"/>
                  </a:cubicBezTo>
                  <a:cubicBezTo>
                    <a:pt x="112" y="140"/>
                    <a:pt x="112" y="140"/>
                    <a:pt x="112" y="140"/>
                  </a:cubicBezTo>
                  <a:close/>
                  <a:moveTo>
                    <a:pt x="109" y="133"/>
                  </a:moveTo>
                  <a:cubicBezTo>
                    <a:pt x="110" y="133"/>
                    <a:pt x="110" y="133"/>
                    <a:pt x="110" y="133"/>
                  </a:cubicBezTo>
                  <a:cubicBezTo>
                    <a:pt x="110" y="134"/>
                    <a:pt x="110" y="134"/>
                    <a:pt x="110" y="134"/>
                  </a:cubicBezTo>
                  <a:cubicBezTo>
                    <a:pt x="109" y="134"/>
                    <a:pt x="109" y="134"/>
                    <a:pt x="109" y="134"/>
                  </a:cubicBezTo>
                  <a:cubicBezTo>
                    <a:pt x="109" y="133"/>
                    <a:pt x="109" y="133"/>
                    <a:pt x="109" y="133"/>
                  </a:cubicBezTo>
                  <a:close/>
                  <a:moveTo>
                    <a:pt x="92" y="140"/>
                  </a:moveTo>
                  <a:cubicBezTo>
                    <a:pt x="91" y="140"/>
                    <a:pt x="92" y="140"/>
                    <a:pt x="92" y="140"/>
                  </a:cubicBezTo>
                  <a:cubicBezTo>
                    <a:pt x="92" y="140"/>
                    <a:pt x="92" y="140"/>
                    <a:pt x="92" y="140"/>
                  </a:cubicBezTo>
                  <a:cubicBezTo>
                    <a:pt x="92" y="140"/>
                    <a:pt x="92" y="140"/>
                    <a:pt x="92" y="140"/>
                  </a:cubicBezTo>
                  <a:close/>
                  <a:moveTo>
                    <a:pt x="90" y="140"/>
                  </a:moveTo>
                  <a:cubicBezTo>
                    <a:pt x="91" y="141"/>
                    <a:pt x="91" y="141"/>
                    <a:pt x="91" y="141"/>
                  </a:cubicBezTo>
                  <a:cubicBezTo>
                    <a:pt x="91" y="141"/>
                    <a:pt x="91" y="141"/>
                    <a:pt x="91" y="141"/>
                  </a:cubicBezTo>
                  <a:cubicBezTo>
                    <a:pt x="90" y="140"/>
                    <a:pt x="90" y="140"/>
                    <a:pt x="90" y="140"/>
                  </a:cubicBezTo>
                  <a:close/>
                  <a:moveTo>
                    <a:pt x="94" y="143"/>
                  </a:moveTo>
                  <a:cubicBezTo>
                    <a:pt x="95" y="144"/>
                    <a:pt x="95" y="144"/>
                    <a:pt x="95" y="144"/>
                  </a:cubicBezTo>
                  <a:cubicBezTo>
                    <a:pt x="94" y="144"/>
                    <a:pt x="94" y="144"/>
                    <a:pt x="94" y="144"/>
                  </a:cubicBezTo>
                  <a:cubicBezTo>
                    <a:pt x="94" y="144"/>
                    <a:pt x="94" y="144"/>
                    <a:pt x="94" y="144"/>
                  </a:cubicBezTo>
                  <a:cubicBezTo>
                    <a:pt x="94" y="143"/>
                    <a:pt x="94" y="143"/>
                    <a:pt x="94" y="143"/>
                  </a:cubicBezTo>
                  <a:close/>
                  <a:moveTo>
                    <a:pt x="94" y="143"/>
                  </a:moveTo>
                  <a:cubicBezTo>
                    <a:pt x="94" y="142"/>
                    <a:pt x="94" y="142"/>
                    <a:pt x="94" y="142"/>
                  </a:cubicBezTo>
                  <a:cubicBezTo>
                    <a:pt x="94" y="143"/>
                    <a:pt x="94" y="143"/>
                    <a:pt x="94" y="143"/>
                  </a:cubicBezTo>
                  <a:cubicBezTo>
                    <a:pt x="94" y="143"/>
                    <a:pt x="94" y="143"/>
                    <a:pt x="94" y="143"/>
                  </a:cubicBezTo>
                  <a:close/>
                  <a:moveTo>
                    <a:pt x="90" y="144"/>
                  </a:moveTo>
                  <a:cubicBezTo>
                    <a:pt x="91" y="143"/>
                    <a:pt x="91" y="143"/>
                    <a:pt x="91" y="143"/>
                  </a:cubicBezTo>
                  <a:cubicBezTo>
                    <a:pt x="91" y="142"/>
                    <a:pt x="91" y="142"/>
                    <a:pt x="91" y="142"/>
                  </a:cubicBezTo>
                  <a:cubicBezTo>
                    <a:pt x="92" y="142"/>
                    <a:pt x="92" y="142"/>
                    <a:pt x="92" y="142"/>
                  </a:cubicBezTo>
                  <a:cubicBezTo>
                    <a:pt x="93" y="142"/>
                    <a:pt x="93" y="142"/>
                    <a:pt x="93" y="142"/>
                  </a:cubicBezTo>
                  <a:cubicBezTo>
                    <a:pt x="92" y="142"/>
                    <a:pt x="92" y="142"/>
                    <a:pt x="92" y="142"/>
                  </a:cubicBezTo>
                  <a:cubicBezTo>
                    <a:pt x="92" y="143"/>
                    <a:pt x="92" y="143"/>
                    <a:pt x="92" y="143"/>
                  </a:cubicBezTo>
                  <a:cubicBezTo>
                    <a:pt x="91" y="144"/>
                    <a:pt x="91" y="144"/>
                    <a:pt x="91" y="144"/>
                  </a:cubicBezTo>
                  <a:cubicBezTo>
                    <a:pt x="90" y="144"/>
                    <a:pt x="90" y="144"/>
                    <a:pt x="90" y="144"/>
                  </a:cubicBezTo>
                  <a:close/>
                  <a:moveTo>
                    <a:pt x="89" y="142"/>
                  </a:moveTo>
                  <a:cubicBezTo>
                    <a:pt x="88" y="141"/>
                    <a:pt x="88" y="141"/>
                    <a:pt x="88" y="141"/>
                  </a:cubicBezTo>
                  <a:cubicBezTo>
                    <a:pt x="89" y="140"/>
                    <a:pt x="89" y="140"/>
                    <a:pt x="89" y="140"/>
                  </a:cubicBezTo>
                  <a:cubicBezTo>
                    <a:pt x="89" y="140"/>
                    <a:pt x="89" y="140"/>
                    <a:pt x="89" y="140"/>
                  </a:cubicBezTo>
                  <a:cubicBezTo>
                    <a:pt x="90" y="141"/>
                    <a:pt x="90" y="141"/>
                    <a:pt x="90" y="141"/>
                  </a:cubicBezTo>
                  <a:cubicBezTo>
                    <a:pt x="90" y="141"/>
                    <a:pt x="90" y="141"/>
                    <a:pt x="90" y="141"/>
                  </a:cubicBezTo>
                  <a:cubicBezTo>
                    <a:pt x="89" y="142"/>
                    <a:pt x="89" y="142"/>
                    <a:pt x="89" y="142"/>
                  </a:cubicBezTo>
                  <a:cubicBezTo>
                    <a:pt x="89" y="142"/>
                    <a:pt x="89" y="142"/>
                    <a:pt x="89" y="142"/>
                  </a:cubicBezTo>
                  <a:close/>
                  <a:moveTo>
                    <a:pt x="84" y="141"/>
                  </a:moveTo>
                  <a:cubicBezTo>
                    <a:pt x="85" y="141"/>
                    <a:pt x="85" y="141"/>
                    <a:pt x="85" y="141"/>
                  </a:cubicBezTo>
                  <a:cubicBezTo>
                    <a:pt x="85" y="142"/>
                    <a:pt x="85" y="142"/>
                    <a:pt x="85" y="142"/>
                  </a:cubicBezTo>
                  <a:cubicBezTo>
                    <a:pt x="85" y="142"/>
                    <a:pt x="85" y="142"/>
                    <a:pt x="85" y="142"/>
                  </a:cubicBezTo>
                  <a:cubicBezTo>
                    <a:pt x="84" y="141"/>
                    <a:pt x="84" y="141"/>
                    <a:pt x="84" y="141"/>
                  </a:cubicBezTo>
                  <a:close/>
                  <a:moveTo>
                    <a:pt x="82" y="143"/>
                  </a:moveTo>
                  <a:cubicBezTo>
                    <a:pt x="81" y="143"/>
                    <a:pt x="81" y="143"/>
                    <a:pt x="81" y="143"/>
                  </a:cubicBezTo>
                  <a:cubicBezTo>
                    <a:pt x="82" y="142"/>
                    <a:pt x="82" y="142"/>
                    <a:pt x="82" y="142"/>
                  </a:cubicBezTo>
                  <a:cubicBezTo>
                    <a:pt x="82" y="143"/>
                    <a:pt x="82" y="143"/>
                    <a:pt x="82" y="143"/>
                  </a:cubicBezTo>
                  <a:cubicBezTo>
                    <a:pt x="82" y="143"/>
                    <a:pt x="82" y="143"/>
                    <a:pt x="82" y="143"/>
                  </a:cubicBezTo>
                  <a:close/>
                  <a:moveTo>
                    <a:pt x="78" y="145"/>
                  </a:moveTo>
                  <a:cubicBezTo>
                    <a:pt x="79" y="146"/>
                    <a:pt x="79" y="146"/>
                    <a:pt x="79" y="146"/>
                  </a:cubicBezTo>
                  <a:cubicBezTo>
                    <a:pt x="79" y="146"/>
                    <a:pt x="79" y="146"/>
                    <a:pt x="79" y="146"/>
                  </a:cubicBezTo>
                  <a:cubicBezTo>
                    <a:pt x="78" y="146"/>
                    <a:pt x="78" y="146"/>
                    <a:pt x="78" y="146"/>
                  </a:cubicBezTo>
                  <a:cubicBezTo>
                    <a:pt x="78" y="145"/>
                    <a:pt x="78" y="145"/>
                    <a:pt x="78" y="145"/>
                  </a:cubicBezTo>
                  <a:close/>
                  <a:moveTo>
                    <a:pt x="0" y="159"/>
                  </a:moveTo>
                  <a:cubicBezTo>
                    <a:pt x="0" y="160"/>
                    <a:pt x="0" y="160"/>
                    <a:pt x="0" y="160"/>
                  </a:cubicBezTo>
                  <a:cubicBezTo>
                    <a:pt x="1" y="159"/>
                    <a:pt x="1" y="159"/>
                    <a:pt x="1" y="159"/>
                  </a:cubicBezTo>
                  <a:cubicBezTo>
                    <a:pt x="0" y="159"/>
                    <a:pt x="0" y="159"/>
                    <a:pt x="0" y="159"/>
                  </a:cubicBezTo>
                  <a:close/>
                  <a:moveTo>
                    <a:pt x="1" y="157"/>
                  </a:moveTo>
                  <a:cubicBezTo>
                    <a:pt x="0" y="158"/>
                    <a:pt x="0" y="158"/>
                    <a:pt x="0" y="158"/>
                  </a:cubicBezTo>
                  <a:cubicBezTo>
                    <a:pt x="1" y="158"/>
                    <a:pt x="1" y="158"/>
                    <a:pt x="1" y="158"/>
                  </a:cubicBezTo>
                  <a:cubicBezTo>
                    <a:pt x="2" y="157"/>
                    <a:pt x="2" y="157"/>
                    <a:pt x="2" y="157"/>
                  </a:cubicBezTo>
                  <a:cubicBezTo>
                    <a:pt x="1" y="157"/>
                    <a:pt x="1" y="157"/>
                    <a:pt x="1" y="157"/>
                  </a:cubicBezTo>
                  <a:close/>
                  <a:moveTo>
                    <a:pt x="2" y="155"/>
                  </a:moveTo>
                  <a:cubicBezTo>
                    <a:pt x="3" y="156"/>
                    <a:pt x="3" y="156"/>
                    <a:pt x="3" y="156"/>
                  </a:cubicBezTo>
                  <a:cubicBezTo>
                    <a:pt x="3" y="155"/>
                    <a:pt x="3" y="155"/>
                    <a:pt x="3" y="155"/>
                  </a:cubicBezTo>
                  <a:cubicBezTo>
                    <a:pt x="2" y="155"/>
                    <a:pt x="2" y="155"/>
                    <a:pt x="2" y="155"/>
                  </a:cubicBezTo>
                  <a:close/>
                  <a:moveTo>
                    <a:pt x="8" y="156"/>
                  </a:moveTo>
                  <a:cubicBezTo>
                    <a:pt x="7" y="155"/>
                    <a:pt x="7" y="155"/>
                    <a:pt x="7" y="155"/>
                  </a:cubicBezTo>
                  <a:cubicBezTo>
                    <a:pt x="6" y="155"/>
                    <a:pt x="6" y="155"/>
                    <a:pt x="6" y="155"/>
                  </a:cubicBezTo>
                  <a:cubicBezTo>
                    <a:pt x="5" y="155"/>
                    <a:pt x="5" y="155"/>
                    <a:pt x="5" y="155"/>
                  </a:cubicBezTo>
                  <a:cubicBezTo>
                    <a:pt x="5" y="156"/>
                    <a:pt x="5" y="156"/>
                    <a:pt x="5" y="156"/>
                  </a:cubicBezTo>
                  <a:cubicBezTo>
                    <a:pt x="6" y="156"/>
                    <a:pt x="6" y="156"/>
                    <a:pt x="6" y="156"/>
                  </a:cubicBezTo>
                  <a:cubicBezTo>
                    <a:pt x="6" y="156"/>
                    <a:pt x="6" y="156"/>
                    <a:pt x="6" y="156"/>
                  </a:cubicBezTo>
                  <a:cubicBezTo>
                    <a:pt x="6" y="157"/>
                    <a:pt x="6" y="157"/>
                    <a:pt x="6" y="157"/>
                  </a:cubicBezTo>
                  <a:cubicBezTo>
                    <a:pt x="6" y="157"/>
                    <a:pt x="6" y="157"/>
                    <a:pt x="6" y="157"/>
                  </a:cubicBezTo>
                  <a:cubicBezTo>
                    <a:pt x="7" y="156"/>
                    <a:pt x="7" y="156"/>
                    <a:pt x="7" y="156"/>
                  </a:cubicBezTo>
                  <a:cubicBezTo>
                    <a:pt x="8" y="156"/>
                    <a:pt x="8" y="156"/>
                    <a:pt x="8" y="156"/>
                  </a:cubicBezTo>
                  <a:close/>
                  <a:moveTo>
                    <a:pt x="8" y="157"/>
                  </a:moveTo>
                  <a:cubicBezTo>
                    <a:pt x="9" y="158"/>
                    <a:pt x="9" y="158"/>
                    <a:pt x="9" y="158"/>
                  </a:cubicBezTo>
                  <a:cubicBezTo>
                    <a:pt x="10" y="157"/>
                    <a:pt x="10" y="157"/>
                    <a:pt x="10" y="157"/>
                  </a:cubicBezTo>
                  <a:cubicBezTo>
                    <a:pt x="10" y="156"/>
                    <a:pt x="10" y="156"/>
                    <a:pt x="10" y="156"/>
                  </a:cubicBezTo>
                  <a:cubicBezTo>
                    <a:pt x="10" y="156"/>
                    <a:pt x="10" y="156"/>
                    <a:pt x="10" y="156"/>
                  </a:cubicBezTo>
                  <a:cubicBezTo>
                    <a:pt x="10" y="156"/>
                    <a:pt x="10" y="156"/>
                    <a:pt x="10" y="156"/>
                  </a:cubicBezTo>
                  <a:cubicBezTo>
                    <a:pt x="9" y="156"/>
                    <a:pt x="9" y="156"/>
                    <a:pt x="9" y="156"/>
                  </a:cubicBezTo>
                  <a:cubicBezTo>
                    <a:pt x="9" y="157"/>
                    <a:pt x="9" y="157"/>
                    <a:pt x="9" y="157"/>
                  </a:cubicBezTo>
                  <a:cubicBezTo>
                    <a:pt x="8" y="157"/>
                    <a:pt x="8" y="157"/>
                    <a:pt x="8" y="157"/>
                  </a:cubicBezTo>
                  <a:close/>
                  <a:moveTo>
                    <a:pt x="13" y="157"/>
                  </a:moveTo>
                  <a:cubicBezTo>
                    <a:pt x="12" y="156"/>
                    <a:pt x="12" y="156"/>
                    <a:pt x="12" y="156"/>
                  </a:cubicBezTo>
                  <a:cubicBezTo>
                    <a:pt x="12" y="156"/>
                    <a:pt x="12" y="156"/>
                    <a:pt x="12" y="156"/>
                  </a:cubicBezTo>
                  <a:cubicBezTo>
                    <a:pt x="12" y="157"/>
                    <a:pt x="12" y="157"/>
                    <a:pt x="12" y="157"/>
                  </a:cubicBezTo>
                  <a:cubicBezTo>
                    <a:pt x="11" y="157"/>
                    <a:pt x="11" y="157"/>
                    <a:pt x="11" y="157"/>
                  </a:cubicBezTo>
                  <a:cubicBezTo>
                    <a:pt x="11" y="158"/>
                    <a:pt x="11" y="158"/>
                    <a:pt x="11" y="158"/>
                  </a:cubicBezTo>
                  <a:cubicBezTo>
                    <a:pt x="12" y="158"/>
                    <a:pt x="12" y="158"/>
                    <a:pt x="12" y="158"/>
                  </a:cubicBezTo>
                  <a:cubicBezTo>
                    <a:pt x="13" y="157"/>
                    <a:pt x="13" y="157"/>
                    <a:pt x="13" y="157"/>
                  </a:cubicBezTo>
                  <a:close/>
                  <a:moveTo>
                    <a:pt x="23" y="157"/>
                  </a:moveTo>
                  <a:cubicBezTo>
                    <a:pt x="23" y="156"/>
                    <a:pt x="23" y="156"/>
                    <a:pt x="23" y="156"/>
                  </a:cubicBezTo>
                  <a:cubicBezTo>
                    <a:pt x="24" y="155"/>
                    <a:pt x="24" y="155"/>
                    <a:pt x="24" y="155"/>
                  </a:cubicBezTo>
                  <a:cubicBezTo>
                    <a:pt x="24" y="155"/>
                    <a:pt x="24" y="155"/>
                    <a:pt x="24" y="155"/>
                  </a:cubicBezTo>
                  <a:cubicBezTo>
                    <a:pt x="23" y="154"/>
                    <a:pt x="23" y="154"/>
                    <a:pt x="23" y="154"/>
                  </a:cubicBezTo>
                  <a:cubicBezTo>
                    <a:pt x="22" y="155"/>
                    <a:pt x="22" y="155"/>
                    <a:pt x="22" y="155"/>
                  </a:cubicBezTo>
                  <a:cubicBezTo>
                    <a:pt x="22" y="156"/>
                    <a:pt x="22" y="156"/>
                    <a:pt x="22" y="156"/>
                  </a:cubicBezTo>
                  <a:cubicBezTo>
                    <a:pt x="22" y="156"/>
                    <a:pt x="22" y="156"/>
                    <a:pt x="22" y="156"/>
                  </a:cubicBezTo>
                  <a:cubicBezTo>
                    <a:pt x="21" y="156"/>
                    <a:pt x="21" y="156"/>
                    <a:pt x="21" y="156"/>
                  </a:cubicBezTo>
                  <a:cubicBezTo>
                    <a:pt x="21" y="156"/>
                    <a:pt x="21" y="156"/>
                    <a:pt x="21" y="156"/>
                  </a:cubicBezTo>
                  <a:cubicBezTo>
                    <a:pt x="20" y="156"/>
                    <a:pt x="20" y="156"/>
                    <a:pt x="20" y="156"/>
                  </a:cubicBezTo>
                  <a:cubicBezTo>
                    <a:pt x="19" y="156"/>
                    <a:pt x="19" y="156"/>
                    <a:pt x="19" y="156"/>
                  </a:cubicBezTo>
                  <a:cubicBezTo>
                    <a:pt x="19" y="156"/>
                    <a:pt x="19" y="156"/>
                    <a:pt x="19" y="156"/>
                  </a:cubicBezTo>
                  <a:cubicBezTo>
                    <a:pt x="20" y="157"/>
                    <a:pt x="20" y="157"/>
                    <a:pt x="20" y="157"/>
                  </a:cubicBezTo>
                  <a:cubicBezTo>
                    <a:pt x="20" y="157"/>
                    <a:pt x="20" y="157"/>
                    <a:pt x="20" y="157"/>
                  </a:cubicBezTo>
                  <a:cubicBezTo>
                    <a:pt x="21" y="157"/>
                    <a:pt x="21" y="157"/>
                    <a:pt x="21" y="157"/>
                  </a:cubicBezTo>
                  <a:cubicBezTo>
                    <a:pt x="22" y="156"/>
                    <a:pt x="22" y="156"/>
                    <a:pt x="22" y="156"/>
                  </a:cubicBezTo>
                  <a:cubicBezTo>
                    <a:pt x="23" y="157"/>
                    <a:pt x="23" y="157"/>
                    <a:pt x="23" y="157"/>
                  </a:cubicBezTo>
                  <a:close/>
                  <a:moveTo>
                    <a:pt x="25" y="157"/>
                  </a:moveTo>
                  <a:cubicBezTo>
                    <a:pt x="27" y="157"/>
                    <a:pt x="27" y="157"/>
                    <a:pt x="27" y="157"/>
                  </a:cubicBezTo>
                  <a:cubicBezTo>
                    <a:pt x="28" y="157"/>
                    <a:pt x="28" y="157"/>
                    <a:pt x="28" y="157"/>
                  </a:cubicBezTo>
                  <a:cubicBezTo>
                    <a:pt x="28" y="158"/>
                    <a:pt x="28" y="158"/>
                    <a:pt x="28" y="158"/>
                  </a:cubicBezTo>
                  <a:cubicBezTo>
                    <a:pt x="27" y="158"/>
                    <a:pt x="27" y="158"/>
                    <a:pt x="27" y="158"/>
                  </a:cubicBezTo>
                  <a:cubicBezTo>
                    <a:pt x="25" y="157"/>
                    <a:pt x="25" y="157"/>
                    <a:pt x="25" y="157"/>
                  </a:cubicBezTo>
                  <a:cubicBezTo>
                    <a:pt x="24" y="157"/>
                    <a:pt x="24" y="157"/>
                    <a:pt x="24" y="157"/>
                  </a:cubicBezTo>
                  <a:cubicBezTo>
                    <a:pt x="24" y="157"/>
                    <a:pt x="24" y="157"/>
                    <a:pt x="24" y="157"/>
                  </a:cubicBezTo>
                  <a:cubicBezTo>
                    <a:pt x="24" y="157"/>
                    <a:pt x="25" y="157"/>
                    <a:pt x="25" y="157"/>
                  </a:cubicBezTo>
                  <a:close/>
                  <a:moveTo>
                    <a:pt x="32" y="156"/>
                  </a:moveTo>
                  <a:cubicBezTo>
                    <a:pt x="31" y="155"/>
                    <a:pt x="31" y="155"/>
                    <a:pt x="31" y="155"/>
                  </a:cubicBezTo>
                  <a:cubicBezTo>
                    <a:pt x="30" y="155"/>
                    <a:pt x="30" y="155"/>
                    <a:pt x="30" y="155"/>
                  </a:cubicBezTo>
                  <a:cubicBezTo>
                    <a:pt x="30" y="156"/>
                    <a:pt x="30" y="156"/>
                    <a:pt x="30" y="156"/>
                  </a:cubicBezTo>
                  <a:cubicBezTo>
                    <a:pt x="31" y="156"/>
                    <a:pt x="31" y="156"/>
                    <a:pt x="31" y="156"/>
                  </a:cubicBezTo>
                  <a:cubicBezTo>
                    <a:pt x="32" y="156"/>
                    <a:pt x="32" y="156"/>
                    <a:pt x="32" y="156"/>
                  </a:cubicBezTo>
                  <a:close/>
                  <a:moveTo>
                    <a:pt x="37" y="156"/>
                  </a:moveTo>
                  <a:cubicBezTo>
                    <a:pt x="37" y="155"/>
                    <a:pt x="37" y="155"/>
                    <a:pt x="37" y="155"/>
                  </a:cubicBezTo>
                  <a:cubicBezTo>
                    <a:pt x="36" y="155"/>
                    <a:pt x="36" y="155"/>
                    <a:pt x="36" y="155"/>
                  </a:cubicBezTo>
                  <a:cubicBezTo>
                    <a:pt x="37" y="156"/>
                    <a:pt x="37" y="156"/>
                    <a:pt x="37" y="156"/>
                  </a:cubicBezTo>
                  <a:close/>
                  <a:moveTo>
                    <a:pt x="40" y="154"/>
                  </a:moveTo>
                  <a:cubicBezTo>
                    <a:pt x="39" y="154"/>
                    <a:pt x="39" y="154"/>
                    <a:pt x="39" y="154"/>
                  </a:cubicBezTo>
                  <a:cubicBezTo>
                    <a:pt x="39" y="154"/>
                    <a:pt x="39" y="154"/>
                    <a:pt x="39" y="154"/>
                  </a:cubicBezTo>
                  <a:cubicBezTo>
                    <a:pt x="39" y="155"/>
                    <a:pt x="39" y="155"/>
                    <a:pt x="39" y="155"/>
                  </a:cubicBezTo>
                  <a:cubicBezTo>
                    <a:pt x="40" y="154"/>
                    <a:pt x="40" y="154"/>
                    <a:pt x="40" y="154"/>
                  </a:cubicBezTo>
                  <a:cubicBezTo>
                    <a:pt x="40" y="154"/>
                    <a:pt x="40" y="154"/>
                    <a:pt x="40" y="154"/>
                  </a:cubicBezTo>
                  <a:close/>
                  <a:moveTo>
                    <a:pt x="43" y="154"/>
                  </a:moveTo>
                  <a:cubicBezTo>
                    <a:pt x="42" y="154"/>
                    <a:pt x="42" y="154"/>
                    <a:pt x="42" y="154"/>
                  </a:cubicBezTo>
                  <a:cubicBezTo>
                    <a:pt x="41" y="154"/>
                    <a:pt x="41" y="154"/>
                    <a:pt x="41" y="154"/>
                  </a:cubicBezTo>
                  <a:cubicBezTo>
                    <a:pt x="42" y="154"/>
                    <a:pt x="42" y="154"/>
                    <a:pt x="42" y="154"/>
                  </a:cubicBezTo>
                  <a:cubicBezTo>
                    <a:pt x="43" y="154"/>
                    <a:pt x="43" y="154"/>
                    <a:pt x="43" y="154"/>
                  </a:cubicBezTo>
                  <a:close/>
                  <a:moveTo>
                    <a:pt x="43" y="153"/>
                  </a:moveTo>
                  <a:cubicBezTo>
                    <a:pt x="43" y="152"/>
                    <a:pt x="43" y="152"/>
                    <a:pt x="43" y="152"/>
                  </a:cubicBezTo>
                  <a:cubicBezTo>
                    <a:pt x="42" y="153"/>
                    <a:pt x="42" y="153"/>
                    <a:pt x="42" y="153"/>
                  </a:cubicBezTo>
                  <a:cubicBezTo>
                    <a:pt x="43" y="153"/>
                    <a:pt x="43" y="153"/>
                    <a:pt x="43" y="153"/>
                  </a:cubicBezTo>
                  <a:close/>
                  <a:moveTo>
                    <a:pt x="43" y="153"/>
                  </a:moveTo>
                  <a:cubicBezTo>
                    <a:pt x="44" y="154"/>
                    <a:pt x="44" y="154"/>
                    <a:pt x="44" y="154"/>
                  </a:cubicBezTo>
                  <a:cubicBezTo>
                    <a:pt x="44" y="153"/>
                    <a:pt x="44" y="153"/>
                    <a:pt x="44" y="153"/>
                  </a:cubicBezTo>
                  <a:cubicBezTo>
                    <a:pt x="44" y="153"/>
                    <a:pt x="44" y="153"/>
                    <a:pt x="44" y="153"/>
                  </a:cubicBezTo>
                  <a:cubicBezTo>
                    <a:pt x="43" y="153"/>
                    <a:pt x="43" y="153"/>
                    <a:pt x="43" y="153"/>
                  </a:cubicBezTo>
                  <a:close/>
                  <a:moveTo>
                    <a:pt x="53" y="149"/>
                  </a:moveTo>
                  <a:cubicBezTo>
                    <a:pt x="54" y="150"/>
                    <a:pt x="54" y="150"/>
                    <a:pt x="54" y="150"/>
                  </a:cubicBezTo>
                  <a:cubicBezTo>
                    <a:pt x="54" y="150"/>
                    <a:pt x="54" y="150"/>
                    <a:pt x="54" y="150"/>
                  </a:cubicBezTo>
                  <a:cubicBezTo>
                    <a:pt x="53" y="150"/>
                    <a:pt x="53" y="150"/>
                    <a:pt x="53" y="150"/>
                  </a:cubicBezTo>
                  <a:cubicBezTo>
                    <a:pt x="53" y="151"/>
                    <a:pt x="53" y="151"/>
                    <a:pt x="53" y="151"/>
                  </a:cubicBezTo>
                  <a:cubicBezTo>
                    <a:pt x="52" y="152"/>
                    <a:pt x="52" y="152"/>
                    <a:pt x="52" y="152"/>
                  </a:cubicBezTo>
                  <a:cubicBezTo>
                    <a:pt x="50" y="153"/>
                    <a:pt x="50" y="153"/>
                    <a:pt x="50" y="153"/>
                  </a:cubicBezTo>
                  <a:cubicBezTo>
                    <a:pt x="49" y="153"/>
                    <a:pt x="49" y="153"/>
                    <a:pt x="49" y="153"/>
                  </a:cubicBezTo>
                  <a:cubicBezTo>
                    <a:pt x="48" y="154"/>
                    <a:pt x="48" y="154"/>
                    <a:pt x="48" y="154"/>
                  </a:cubicBezTo>
                  <a:cubicBezTo>
                    <a:pt x="46" y="154"/>
                    <a:pt x="46" y="154"/>
                    <a:pt x="46" y="154"/>
                  </a:cubicBezTo>
                  <a:cubicBezTo>
                    <a:pt x="47" y="153"/>
                    <a:pt x="47" y="153"/>
                    <a:pt x="47" y="153"/>
                  </a:cubicBezTo>
                  <a:cubicBezTo>
                    <a:pt x="48" y="153"/>
                    <a:pt x="48" y="153"/>
                    <a:pt x="48" y="153"/>
                  </a:cubicBezTo>
                  <a:cubicBezTo>
                    <a:pt x="48" y="152"/>
                    <a:pt x="48" y="152"/>
                    <a:pt x="48" y="152"/>
                  </a:cubicBezTo>
                  <a:cubicBezTo>
                    <a:pt x="49" y="152"/>
                    <a:pt x="49" y="152"/>
                    <a:pt x="49" y="152"/>
                  </a:cubicBezTo>
                  <a:cubicBezTo>
                    <a:pt x="49" y="152"/>
                    <a:pt x="49" y="152"/>
                    <a:pt x="49" y="152"/>
                  </a:cubicBezTo>
                  <a:cubicBezTo>
                    <a:pt x="50" y="151"/>
                    <a:pt x="50" y="151"/>
                    <a:pt x="50" y="151"/>
                  </a:cubicBezTo>
                  <a:cubicBezTo>
                    <a:pt x="51" y="151"/>
                    <a:pt x="51" y="151"/>
                    <a:pt x="51" y="151"/>
                  </a:cubicBezTo>
                  <a:cubicBezTo>
                    <a:pt x="51" y="150"/>
                    <a:pt x="51" y="150"/>
                    <a:pt x="51" y="150"/>
                  </a:cubicBezTo>
                  <a:cubicBezTo>
                    <a:pt x="51" y="150"/>
                    <a:pt x="51" y="150"/>
                    <a:pt x="51" y="150"/>
                  </a:cubicBezTo>
                  <a:cubicBezTo>
                    <a:pt x="52" y="149"/>
                    <a:pt x="52" y="149"/>
                    <a:pt x="52" y="149"/>
                  </a:cubicBezTo>
                  <a:cubicBezTo>
                    <a:pt x="52" y="149"/>
                    <a:pt x="53" y="149"/>
                    <a:pt x="53" y="149"/>
                  </a:cubicBezTo>
                  <a:close/>
                  <a:moveTo>
                    <a:pt x="61" y="146"/>
                  </a:moveTo>
                  <a:cubicBezTo>
                    <a:pt x="60" y="146"/>
                    <a:pt x="60" y="146"/>
                    <a:pt x="60" y="146"/>
                  </a:cubicBezTo>
                  <a:cubicBezTo>
                    <a:pt x="59" y="147"/>
                    <a:pt x="59" y="147"/>
                    <a:pt x="59" y="147"/>
                  </a:cubicBezTo>
                  <a:cubicBezTo>
                    <a:pt x="59" y="148"/>
                    <a:pt x="59" y="148"/>
                    <a:pt x="59" y="148"/>
                  </a:cubicBezTo>
                  <a:cubicBezTo>
                    <a:pt x="60" y="148"/>
                    <a:pt x="60" y="148"/>
                    <a:pt x="60" y="148"/>
                  </a:cubicBezTo>
                  <a:cubicBezTo>
                    <a:pt x="59" y="149"/>
                    <a:pt x="59" y="149"/>
                    <a:pt x="59" y="149"/>
                  </a:cubicBezTo>
                  <a:cubicBezTo>
                    <a:pt x="59" y="148"/>
                    <a:pt x="59" y="148"/>
                    <a:pt x="59" y="148"/>
                  </a:cubicBezTo>
                  <a:cubicBezTo>
                    <a:pt x="58" y="149"/>
                    <a:pt x="58" y="149"/>
                    <a:pt x="58" y="149"/>
                  </a:cubicBezTo>
                  <a:cubicBezTo>
                    <a:pt x="58" y="149"/>
                    <a:pt x="58" y="149"/>
                    <a:pt x="58" y="149"/>
                  </a:cubicBezTo>
                  <a:cubicBezTo>
                    <a:pt x="57" y="149"/>
                    <a:pt x="57" y="149"/>
                    <a:pt x="57" y="149"/>
                  </a:cubicBezTo>
                  <a:cubicBezTo>
                    <a:pt x="57" y="150"/>
                    <a:pt x="57" y="150"/>
                    <a:pt x="57" y="150"/>
                  </a:cubicBezTo>
                  <a:cubicBezTo>
                    <a:pt x="56" y="150"/>
                    <a:pt x="56" y="150"/>
                    <a:pt x="56" y="150"/>
                  </a:cubicBezTo>
                  <a:cubicBezTo>
                    <a:pt x="55" y="151"/>
                    <a:pt x="55" y="151"/>
                    <a:pt x="55" y="151"/>
                  </a:cubicBezTo>
                  <a:cubicBezTo>
                    <a:pt x="54" y="151"/>
                    <a:pt x="54" y="151"/>
                    <a:pt x="54" y="151"/>
                  </a:cubicBezTo>
                  <a:cubicBezTo>
                    <a:pt x="54" y="151"/>
                    <a:pt x="54" y="151"/>
                    <a:pt x="54" y="151"/>
                  </a:cubicBezTo>
                  <a:cubicBezTo>
                    <a:pt x="54" y="152"/>
                    <a:pt x="54" y="152"/>
                    <a:pt x="54" y="152"/>
                  </a:cubicBezTo>
                  <a:cubicBezTo>
                    <a:pt x="56" y="152"/>
                    <a:pt x="56" y="152"/>
                    <a:pt x="56" y="152"/>
                  </a:cubicBezTo>
                  <a:cubicBezTo>
                    <a:pt x="57" y="151"/>
                    <a:pt x="57" y="151"/>
                    <a:pt x="57" y="151"/>
                  </a:cubicBezTo>
                  <a:cubicBezTo>
                    <a:pt x="58" y="150"/>
                    <a:pt x="58" y="150"/>
                    <a:pt x="58" y="150"/>
                  </a:cubicBezTo>
                  <a:cubicBezTo>
                    <a:pt x="58" y="151"/>
                    <a:pt x="58" y="151"/>
                    <a:pt x="58" y="151"/>
                  </a:cubicBezTo>
                  <a:cubicBezTo>
                    <a:pt x="58" y="151"/>
                    <a:pt x="58" y="151"/>
                    <a:pt x="58" y="151"/>
                  </a:cubicBezTo>
                  <a:cubicBezTo>
                    <a:pt x="59" y="150"/>
                    <a:pt x="59" y="150"/>
                    <a:pt x="59" y="150"/>
                  </a:cubicBezTo>
                  <a:cubicBezTo>
                    <a:pt x="59" y="150"/>
                    <a:pt x="59" y="150"/>
                    <a:pt x="59" y="150"/>
                  </a:cubicBezTo>
                  <a:cubicBezTo>
                    <a:pt x="60" y="150"/>
                    <a:pt x="60" y="150"/>
                    <a:pt x="60" y="150"/>
                  </a:cubicBezTo>
                  <a:cubicBezTo>
                    <a:pt x="60" y="150"/>
                    <a:pt x="60" y="150"/>
                    <a:pt x="60" y="150"/>
                  </a:cubicBezTo>
                  <a:cubicBezTo>
                    <a:pt x="60" y="150"/>
                    <a:pt x="60" y="150"/>
                    <a:pt x="60" y="150"/>
                  </a:cubicBezTo>
                  <a:cubicBezTo>
                    <a:pt x="61" y="149"/>
                    <a:pt x="61" y="149"/>
                    <a:pt x="61" y="149"/>
                  </a:cubicBezTo>
                  <a:cubicBezTo>
                    <a:pt x="62" y="149"/>
                    <a:pt x="62" y="149"/>
                    <a:pt x="62" y="149"/>
                  </a:cubicBezTo>
                  <a:cubicBezTo>
                    <a:pt x="62" y="149"/>
                    <a:pt x="62" y="149"/>
                    <a:pt x="62" y="149"/>
                  </a:cubicBezTo>
                  <a:cubicBezTo>
                    <a:pt x="61" y="148"/>
                    <a:pt x="61" y="148"/>
                    <a:pt x="61" y="148"/>
                  </a:cubicBezTo>
                  <a:cubicBezTo>
                    <a:pt x="62" y="148"/>
                    <a:pt x="62" y="148"/>
                    <a:pt x="62" y="148"/>
                  </a:cubicBezTo>
                  <a:cubicBezTo>
                    <a:pt x="62" y="147"/>
                    <a:pt x="62" y="147"/>
                    <a:pt x="62" y="147"/>
                  </a:cubicBezTo>
                  <a:cubicBezTo>
                    <a:pt x="61" y="147"/>
                    <a:pt x="61" y="147"/>
                    <a:pt x="61" y="147"/>
                  </a:cubicBezTo>
                  <a:cubicBezTo>
                    <a:pt x="61" y="146"/>
                    <a:pt x="61" y="146"/>
                    <a:pt x="61" y="146"/>
                  </a:cubicBezTo>
                  <a:close/>
                  <a:moveTo>
                    <a:pt x="64" y="148"/>
                  </a:moveTo>
                  <a:cubicBezTo>
                    <a:pt x="63" y="147"/>
                    <a:pt x="63" y="147"/>
                    <a:pt x="63" y="147"/>
                  </a:cubicBezTo>
                  <a:cubicBezTo>
                    <a:pt x="63" y="147"/>
                    <a:pt x="63" y="147"/>
                    <a:pt x="63" y="147"/>
                  </a:cubicBezTo>
                  <a:cubicBezTo>
                    <a:pt x="63" y="147"/>
                    <a:pt x="63" y="147"/>
                    <a:pt x="63" y="147"/>
                  </a:cubicBezTo>
                  <a:cubicBezTo>
                    <a:pt x="64" y="148"/>
                    <a:pt x="64" y="148"/>
                    <a:pt x="64" y="148"/>
                  </a:cubicBezTo>
                  <a:close/>
                  <a:moveTo>
                    <a:pt x="68" y="147"/>
                  </a:moveTo>
                  <a:cubicBezTo>
                    <a:pt x="68" y="147"/>
                    <a:pt x="68" y="147"/>
                    <a:pt x="68" y="147"/>
                  </a:cubicBezTo>
                  <a:cubicBezTo>
                    <a:pt x="69" y="147"/>
                    <a:pt x="69" y="147"/>
                    <a:pt x="69" y="147"/>
                  </a:cubicBezTo>
                  <a:cubicBezTo>
                    <a:pt x="69" y="147"/>
                    <a:pt x="69" y="147"/>
                    <a:pt x="69" y="147"/>
                  </a:cubicBezTo>
                  <a:cubicBezTo>
                    <a:pt x="68" y="147"/>
                    <a:pt x="68" y="147"/>
                    <a:pt x="68" y="147"/>
                  </a:cubicBezTo>
                  <a:cubicBezTo>
                    <a:pt x="68" y="147"/>
                    <a:pt x="68" y="147"/>
                    <a:pt x="68" y="147"/>
                  </a:cubicBezTo>
                  <a:close/>
                  <a:moveTo>
                    <a:pt x="66" y="147"/>
                  </a:moveTo>
                  <a:cubicBezTo>
                    <a:pt x="67" y="147"/>
                    <a:pt x="67" y="147"/>
                    <a:pt x="67" y="147"/>
                  </a:cubicBezTo>
                  <a:cubicBezTo>
                    <a:pt x="67" y="147"/>
                    <a:pt x="67" y="147"/>
                    <a:pt x="67" y="147"/>
                  </a:cubicBezTo>
                  <a:cubicBezTo>
                    <a:pt x="66" y="147"/>
                    <a:pt x="66" y="147"/>
                    <a:pt x="66" y="147"/>
                  </a:cubicBezTo>
                  <a:close/>
                  <a:moveTo>
                    <a:pt x="66" y="146"/>
                  </a:moveTo>
                  <a:cubicBezTo>
                    <a:pt x="66" y="146"/>
                    <a:pt x="66" y="146"/>
                    <a:pt x="66" y="146"/>
                  </a:cubicBezTo>
                  <a:cubicBezTo>
                    <a:pt x="66" y="145"/>
                    <a:pt x="66" y="145"/>
                    <a:pt x="66" y="145"/>
                  </a:cubicBezTo>
                  <a:cubicBezTo>
                    <a:pt x="66" y="145"/>
                    <a:pt x="66" y="145"/>
                    <a:pt x="66" y="145"/>
                  </a:cubicBezTo>
                  <a:cubicBezTo>
                    <a:pt x="67" y="146"/>
                    <a:pt x="67" y="146"/>
                    <a:pt x="67" y="146"/>
                  </a:cubicBezTo>
                  <a:cubicBezTo>
                    <a:pt x="66" y="146"/>
                    <a:pt x="66" y="146"/>
                    <a:pt x="66" y="146"/>
                  </a:cubicBezTo>
                  <a:close/>
                  <a:moveTo>
                    <a:pt x="65" y="146"/>
                  </a:moveTo>
                  <a:cubicBezTo>
                    <a:pt x="64" y="146"/>
                    <a:pt x="64" y="146"/>
                    <a:pt x="64" y="146"/>
                  </a:cubicBezTo>
                  <a:cubicBezTo>
                    <a:pt x="64" y="146"/>
                    <a:pt x="64" y="146"/>
                    <a:pt x="64" y="146"/>
                  </a:cubicBezTo>
                  <a:cubicBezTo>
                    <a:pt x="64" y="147"/>
                    <a:pt x="64" y="147"/>
                    <a:pt x="64" y="147"/>
                  </a:cubicBezTo>
                  <a:cubicBezTo>
                    <a:pt x="65" y="147"/>
                    <a:pt x="65" y="147"/>
                    <a:pt x="65" y="147"/>
                  </a:cubicBezTo>
                  <a:cubicBezTo>
                    <a:pt x="65" y="146"/>
                    <a:pt x="65" y="146"/>
                    <a:pt x="65" y="146"/>
                  </a:cubicBezTo>
                  <a:cubicBezTo>
                    <a:pt x="65" y="146"/>
                    <a:pt x="65" y="146"/>
                    <a:pt x="65" y="146"/>
                  </a:cubicBezTo>
                  <a:cubicBezTo>
                    <a:pt x="65" y="146"/>
                    <a:pt x="65" y="146"/>
                    <a:pt x="65" y="146"/>
                  </a:cubicBezTo>
                  <a:close/>
                  <a:moveTo>
                    <a:pt x="105" y="113"/>
                  </a:moveTo>
                  <a:cubicBezTo>
                    <a:pt x="105" y="113"/>
                    <a:pt x="105" y="113"/>
                    <a:pt x="105" y="113"/>
                  </a:cubicBezTo>
                  <a:cubicBezTo>
                    <a:pt x="106" y="112"/>
                    <a:pt x="106" y="112"/>
                    <a:pt x="106" y="112"/>
                  </a:cubicBezTo>
                  <a:cubicBezTo>
                    <a:pt x="106" y="113"/>
                    <a:pt x="106" y="113"/>
                    <a:pt x="106" y="113"/>
                  </a:cubicBezTo>
                  <a:cubicBezTo>
                    <a:pt x="105" y="113"/>
                    <a:pt x="105" y="113"/>
                    <a:pt x="105" y="113"/>
                  </a:cubicBezTo>
                  <a:close/>
                  <a:moveTo>
                    <a:pt x="104" y="113"/>
                  </a:moveTo>
                  <a:cubicBezTo>
                    <a:pt x="103" y="113"/>
                    <a:pt x="103" y="113"/>
                    <a:pt x="103" y="113"/>
                  </a:cubicBezTo>
                  <a:cubicBezTo>
                    <a:pt x="103" y="112"/>
                    <a:pt x="103" y="112"/>
                    <a:pt x="103" y="112"/>
                  </a:cubicBezTo>
                  <a:cubicBezTo>
                    <a:pt x="104" y="112"/>
                    <a:pt x="104" y="112"/>
                    <a:pt x="104" y="112"/>
                  </a:cubicBezTo>
                  <a:cubicBezTo>
                    <a:pt x="105" y="111"/>
                    <a:pt x="105" y="111"/>
                    <a:pt x="105" y="111"/>
                  </a:cubicBezTo>
                  <a:cubicBezTo>
                    <a:pt x="105" y="112"/>
                    <a:pt x="105" y="112"/>
                    <a:pt x="105" y="112"/>
                  </a:cubicBezTo>
                  <a:cubicBezTo>
                    <a:pt x="104" y="113"/>
                    <a:pt x="104" y="113"/>
                    <a:pt x="104" y="113"/>
                  </a:cubicBezTo>
                  <a:cubicBezTo>
                    <a:pt x="104" y="113"/>
                    <a:pt x="104" y="113"/>
                    <a:pt x="104" y="113"/>
                  </a:cubicBezTo>
                  <a:close/>
                  <a:moveTo>
                    <a:pt x="70" y="144"/>
                  </a:moveTo>
                  <a:cubicBezTo>
                    <a:pt x="70" y="143"/>
                    <a:pt x="70" y="143"/>
                    <a:pt x="70" y="143"/>
                  </a:cubicBezTo>
                  <a:cubicBezTo>
                    <a:pt x="70" y="143"/>
                    <a:pt x="70" y="143"/>
                    <a:pt x="70" y="143"/>
                  </a:cubicBezTo>
                  <a:cubicBezTo>
                    <a:pt x="71" y="143"/>
                    <a:pt x="71" y="143"/>
                    <a:pt x="71" y="143"/>
                  </a:cubicBezTo>
                  <a:cubicBezTo>
                    <a:pt x="72" y="142"/>
                    <a:pt x="72" y="142"/>
                    <a:pt x="72" y="142"/>
                  </a:cubicBezTo>
                  <a:cubicBezTo>
                    <a:pt x="72" y="142"/>
                    <a:pt x="72" y="142"/>
                    <a:pt x="72" y="142"/>
                  </a:cubicBezTo>
                  <a:cubicBezTo>
                    <a:pt x="73" y="141"/>
                    <a:pt x="73" y="141"/>
                    <a:pt x="73" y="141"/>
                  </a:cubicBezTo>
                  <a:cubicBezTo>
                    <a:pt x="73" y="141"/>
                    <a:pt x="73" y="141"/>
                    <a:pt x="73" y="141"/>
                  </a:cubicBezTo>
                  <a:cubicBezTo>
                    <a:pt x="74" y="141"/>
                    <a:pt x="74" y="141"/>
                    <a:pt x="74" y="141"/>
                  </a:cubicBezTo>
                  <a:cubicBezTo>
                    <a:pt x="74" y="141"/>
                    <a:pt x="74" y="141"/>
                    <a:pt x="74" y="141"/>
                  </a:cubicBezTo>
                  <a:cubicBezTo>
                    <a:pt x="75" y="141"/>
                    <a:pt x="75" y="141"/>
                    <a:pt x="75" y="141"/>
                  </a:cubicBezTo>
                  <a:cubicBezTo>
                    <a:pt x="76" y="141"/>
                    <a:pt x="76" y="141"/>
                    <a:pt x="76" y="141"/>
                  </a:cubicBezTo>
                  <a:cubicBezTo>
                    <a:pt x="76" y="141"/>
                    <a:pt x="76" y="141"/>
                    <a:pt x="76" y="141"/>
                  </a:cubicBezTo>
                  <a:cubicBezTo>
                    <a:pt x="77" y="141"/>
                    <a:pt x="77" y="141"/>
                    <a:pt x="77" y="141"/>
                  </a:cubicBezTo>
                  <a:cubicBezTo>
                    <a:pt x="78" y="141"/>
                    <a:pt x="78" y="141"/>
                    <a:pt x="78" y="141"/>
                  </a:cubicBezTo>
                  <a:cubicBezTo>
                    <a:pt x="77" y="142"/>
                    <a:pt x="77" y="142"/>
                    <a:pt x="77" y="142"/>
                  </a:cubicBezTo>
                  <a:cubicBezTo>
                    <a:pt x="78" y="143"/>
                    <a:pt x="78" y="143"/>
                    <a:pt x="78" y="143"/>
                  </a:cubicBezTo>
                  <a:cubicBezTo>
                    <a:pt x="78" y="143"/>
                    <a:pt x="78" y="143"/>
                    <a:pt x="78" y="143"/>
                  </a:cubicBezTo>
                  <a:cubicBezTo>
                    <a:pt x="77" y="143"/>
                    <a:pt x="77" y="143"/>
                    <a:pt x="77" y="143"/>
                  </a:cubicBezTo>
                  <a:cubicBezTo>
                    <a:pt x="77" y="144"/>
                    <a:pt x="77" y="144"/>
                    <a:pt x="77" y="144"/>
                  </a:cubicBezTo>
                  <a:cubicBezTo>
                    <a:pt x="75" y="144"/>
                    <a:pt x="75" y="144"/>
                    <a:pt x="75" y="144"/>
                  </a:cubicBezTo>
                  <a:cubicBezTo>
                    <a:pt x="74" y="144"/>
                    <a:pt x="74" y="144"/>
                    <a:pt x="74" y="144"/>
                  </a:cubicBezTo>
                  <a:cubicBezTo>
                    <a:pt x="73" y="144"/>
                    <a:pt x="73" y="144"/>
                    <a:pt x="73" y="144"/>
                  </a:cubicBezTo>
                  <a:cubicBezTo>
                    <a:pt x="72" y="145"/>
                    <a:pt x="72" y="145"/>
                    <a:pt x="72" y="145"/>
                  </a:cubicBezTo>
                  <a:cubicBezTo>
                    <a:pt x="71" y="145"/>
                    <a:pt x="71" y="145"/>
                    <a:pt x="71" y="145"/>
                  </a:cubicBezTo>
                  <a:cubicBezTo>
                    <a:pt x="71" y="145"/>
                    <a:pt x="71" y="145"/>
                    <a:pt x="71" y="145"/>
                  </a:cubicBezTo>
                  <a:cubicBezTo>
                    <a:pt x="70" y="144"/>
                    <a:pt x="70" y="144"/>
                    <a:pt x="70" y="144"/>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1" name="Rectangle 163"/>
            <p:cNvSpPr>
              <a:spLocks noChangeArrowheads="1"/>
            </p:cNvSpPr>
            <p:nvPr/>
          </p:nvSpPr>
          <p:spPr bwMode="auto">
            <a:xfrm>
              <a:off x="2602388" y="2795127"/>
              <a:ext cx="3860" cy="3860"/>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2" name="Freeform 164"/>
            <p:cNvSpPr/>
            <p:nvPr/>
          </p:nvSpPr>
          <p:spPr bwMode="auto">
            <a:xfrm>
              <a:off x="2664145" y="2813139"/>
              <a:ext cx="47606" cy="19300"/>
            </a:xfrm>
            <a:custGeom>
              <a:avLst/>
              <a:gdLst>
                <a:gd name="T0" fmla="*/ 3 w 37"/>
                <a:gd name="T1" fmla="*/ 0 h 15"/>
                <a:gd name="T2" fmla="*/ 7 w 37"/>
                <a:gd name="T3" fmla="*/ 0 h 15"/>
                <a:gd name="T4" fmla="*/ 14 w 37"/>
                <a:gd name="T5" fmla="*/ 0 h 15"/>
                <a:gd name="T6" fmla="*/ 26 w 37"/>
                <a:gd name="T7" fmla="*/ 0 h 15"/>
                <a:gd name="T8" fmla="*/ 29 w 37"/>
                <a:gd name="T9" fmla="*/ 4 h 15"/>
                <a:gd name="T10" fmla="*/ 33 w 37"/>
                <a:gd name="T11" fmla="*/ 8 h 15"/>
                <a:gd name="T12" fmla="*/ 37 w 37"/>
                <a:gd name="T13" fmla="*/ 8 h 15"/>
                <a:gd name="T14" fmla="*/ 37 w 37"/>
                <a:gd name="T15" fmla="*/ 12 h 15"/>
                <a:gd name="T16" fmla="*/ 29 w 37"/>
                <a:gd name="T17" fmla="*/ 12 h 15"/>
                <a:gd name="T18" fmla="*/ 29 w 37"/>
                <a:gd name="T19" fmla="*/ 8 h 15"/>
                <a:gd name="T20" fmla="*/ 26 w 37"/>
                <a:gd name="T21" fmla="*/ 12 h 15"/>
                <a:gd name="T22" fmla="*/ 26 w 37"/>
                <a:gd name="T23" fmla="*/ 12 h 15"/>
                <a:gd name="T24" fmla="*/ 26 w 37"/>
                <a:gd name="T25" fmla="*/ 12 h 15"/>
                <a:gd name="T26" fmla="*/ 22 w 37"/>
                <a:gd name="T27" fmla="*/ 12 h 15"/>
                <a:gd name="T28" fmla="*/ 22 w 37"/>
                <a:gd name="T29" fmla="*/ 15 h 15"/>
                <a:gd name="T30" fmla="*/ 18 w 37"/>
                <a:gd name="T31" fmla="*/ 15 h 15"/>
                <a:gd name="T32" fmla="*/ 14 w 37"/>
                <a:gd name="T33" fmla="*/ 12 h 15"/>
                <a:gd name="T34" fmla="*/ 11 w 37"/>
                <a:gd name="T35" fmla="*/ 12 h 15"/>
                <a:gd name="T36" fmla="*/ 7 w 37"/>
                <a:gd name="T37" fmla="*/ 12 h 15"/>
                <a:gd name="T38" fmla="*/ 7 w 37"/>
                <a:gd name="T39" fmla="*/ 8 h 15"/>
                <a:gd name="T40" fmla="*/ 3 w 37"/>
                <a:gd name="T41" fmla="*/ 4 h 15"/>
                <a:gd name="T42" fmla="*/ 3 w 37"/>
                <a:gd name="T43" fmla="*/ 8 h 15"/>
                <a:gd name="T44" fmla="*/ 0 w 37"/>
                <a:gd name="T45" fmla="*/ 4 h 15"/>
                <a:gd name="T46" fmla="*/ 0 w 37"/>
                <a:gd name="T47" fmla="*/ 0 h 15"/>
                <a:gd name="T48" fmla="*/ 3 w 37"/>
                <a:gd name="T4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5">
                  <a:moveTo>
                    <a:pt x="3" y="0"/>
                  </a:moveTo>
                  <a:lnTo>
                    <a:pt x="7" y="0"/>
                  </a:lnTo>
                  <a:lnTo>
                    <a:pt x="14" y="0"/>
                  </a:lnTo>
                  <a:lnTo>
                    <a:pt x="26" y="0"/>
                  </a:lnTo>
                  <a:lnTo>
                    <a:pt x="29" y="4"/>
                  </a:lnTo>
                  <a:lnTo>
                    <a:pt x="33" y="8"/>
                  </a:lnTo>
                  <a:lnTo>
                    <a:pt x="37" y="8"/>
                  </a:lnTo>
                  <a:lnTo>
                    <a:pt x="37" y="12"/>
                  </a:lnTo>
                  <a:lnTo>
                    <a:pt x="29" y="12"/>
                  </a:lnTo>
                  <a:lnTo>
                    <a:pt x="29" y="8"/>
                  </a:lnTo>
                  <a:lnTo>
                    <a:pt x="26" y="12"/>
                  </a:lnTo>
                  <a:lnTo>
                    <a:pt x="26" y="12"/>
                  </a:lnTo>
                  <a:lnTo>
                    <a:pt x="26" y="12"/>
                  </a:lnTo>
                  <a:lnTo>
                    <a:pt x="22" y="12"/>
                  </a:lnTo>
                  <a:lnTo>
                    <a:pt x="22" y="15"/>
                  </a:lnTo>
                  <a:lnTo>
                    <a:pt x="18" y="15"/>
                  </a:lnTo>
                  <a:lnTo>
                    <a:pt x="14" y="12"/>
                  </a:lnTo>
                  <a:lnTo>
                    <a:pt x="11" y="12"/>
                  </a:lnTo>
                  <a:lnTo>
                    <a:pt x="7" y="12"/>
                  </a:lnTo>
                  <a:lnTo>
                    <a:pt x="7" y="8"/>
                  </a:lnTo>
                  <a:lnTo>
                    <a:pt x="3" y="4"/>
                  </a:lnTo>
                  <a:lnTo>
                    <a:pt x="3" y="8"/>
                  </a:lnTo>
                  <a:lnTo>
                    <a:pt x="0" y="4"/>
                  </a:lnTo>
                  <a:lnTo>
                    <a:pt x="0" y="0"/>
                  </a:lnTo>
                  <a:lnTo>
                    <a:pt x="3"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3" name="Freeform 165"/>
            <p:cNvSpPr>
              <a:spLocks noEditPoints="1"/>
            </p:cNvSpPr>
            <p:nvPr/>
          </p:nvSpPr>
          <p:spPr bwMode="auto">
            <a:xfrm>
              <a:off x="2745202" y="2779687"/>
              <a:ext cx="61758" cy="43745"/>
            </a:xfrm>
            <a:custGeom>
              <a:avLst/>
              <a:gdLst>
                <a:gd name="T0" fmla="*/ 11 w 13"/>
                <a:gd name="T1" fmla="*/ 8 h 9"/>
                <a:gd name="T2" fmla="*/ 12 w 13"/>
                <a:gd name="T3" fmla="*/ 7 h 9"/>
                <a:gd name="T4" fmla="*/ 12 w 13"/>
                <a:gd name="T5" fmla="*/ 5 h 9"/>
                <a:gd name="T6" fmla="*/ 13 w 13"/>
                <a:gd name="T7" fmla="*/ 5 h 9"/>
                <a:gd name="T8" fmla="*/ 12 w 13"/>
                <a:gd name="T9" fmla="*/ 3 h 9"/>
                <a:gd name="T10" fmla="*/ 13 w 13"/>
                <a:gd name="T11" fmla="*/ 2 h 9"/>
                <a:gd name="T12" fmla="*/ 12 w 13"/>
                <a:gd name="T13" fmla="*/ 2 h 9"/>
                <a:gd name="T14" fmla="*/ 10 w 13"/>
                <a:gd name="T15" fmla="*/ 1 h 9"/>
                <a:gd name="T16" fmla="*/ 8 w 13"/>
                <a:gd name="T17" fmla="*/ 1 h 9"/>
                <a:gd name="T18" fmla="*/ 6 w 13"/>
                <a:gd name="T19" fmla="*/ 1 h 9"/>
                <a:gd name="T20" fmla="*/ 6 w 13"/>
                <a:gd name="T21" fmla="*/ 2 h 9"/>
                <a:gd name="T22" fmla="*/ 8 w 13"/>
                <a:gd name="T23" fmla="*/ 3 h 9"/>
                <a:gd name="T24" fmla="*/ 8 w 13"/>
                <a:gd name="T25" fmla="*/ 5 h 9"/>
                <a:gd name="T26" fmla="*/ 10 w 13"/>
                <a:gd name="T27" fmla="*/ 6 h 9"/>
                <a:gd name="T28" fmla="*/ 10 w 13"/>
                <a:gd name="T29" fmla="*/ 7 h 9"/>
                <a:gd name="T30" fmla="*/ 8 w 13"/>
                <a:gd name="T31" fmla="*/ 7 h 9"/>
                <a:gd name="T32" fmla="*/ 6 w 13"/>
                <a:gd name="T33" fmla="*/ 7 h 9"/>
                <a:gd name="T34" fmla="*/ 4 w 13"/>
                <a:gd name="T35" fmla="*/ 7 h 9"/>
                <a:gd name="T36" fmla="*/ 4 w 13"/>
                <a:gd name="T37" fmla="*/ 6 h 9"/>
                <a:gd name="T38" fmla="*/ 2 w 13"/>
                <a:gd name="T39" fmla="*/ 6 h 9"/>
                <a:gd name="T40" fmla="*/ 0 w 13"/>
                <a:gd name="T41" fmla="*/ 7 h 9"/>
                <a:gd name="T42" fmla="*/ 2 w 13"/>
                <a:gd name="T43" fmla="*/ 8 h 9"/>
                <a:gd name="T44" fmla="*/ 3 w 13"/>
                <a:gd name="T45" fmla="*/ 9 h 9"/>
                <a:gd name="T46" fmla="*/ 4 w 13"/>
                <a:gd name="T47" fmla="*/ 8 h 9"/>
                <a:gd name="T48" fmla="*/ 7 w 13"/>
                <a:gd name="T49" fmla="*/ 8 h 9"/>
                <a:gd name="T50" fmla="*/ 10 w 13"/>
                <a:gd name="T51" fmla="*/ 8 h 9"/>
                <a:gd name="T52" fmla="*/ 11 w 13"/>
                <a:gd name="T53" fmla="*/ 9 h 9"/>
                <a:gd name="T54" fmla="*/ 8 w 13"/>
                <a:gd name="T55" fmla="*/ 0 h 9"/>
                <a:gd name="T56" fmla="*/ 8 w 13"/>
                <a:gd name="T57" fmla="*/ 1 h 9"/>
                <a:gd name="T58" fmla="*/ 6 w 13"/>
                <a:gd name="T59" fmla="*/ 5 h 9"/>
                <a:gd name="T60" fmla="*/ 8 w 13"/>
                <a:gd name="T61" fmla="*/ 5 h 9"/>
                <a:gd name="T62" fmla="*/ 7 w 13"/>
                <a:gd name="T6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 h="9">
                  <a:moveTo>
                    <a:pt x="11" y="9"/>
                  </a:moveTo>
                  <a:cubicBezTo>
                    <a:pt x="11" y="8"/>
                    <a:pt x="11" y="8"/>
                    <a:pt x="11" y="8"/>
                  </a:cubicBezTo>
                  <a:cubicBezTo>
                    <a:pt x="12" y="7"/>
                    <a:pt x="12" y="7"/>
                    <a:pt x="12" y="7"/>
                  </a:cubicBezTo>
                  <a:cubicBezTo>
                    <a:pt x="12" y="7"/>
                    <a:pt x="12" y="7"/>
                    <a:pt x="12" y="7"/>
                  </a:cubicBezTo>
                  <a:cubicBezTo>
                    <a:pt x="12" y="6"/>
                    <a:pt x="12" y="6"/>
                    <a:pt x="12" y="6"/>
                  </a:cubicBezTo>
                  <a:cubicBezTo>
                    <a:pt x="12" y="5"/>
                    <a:pt x="12" y="5"/>
                    <a:pt x="12" y="5"/>
                  </a:cubicBezTo>
                  <a:cubicBezTo>
                    <a:pt x="12" y="5"/>
                    <a:pt x="12" y="5"/>
                    <a:pt x="12" y="5"/>
                  </a:cubicBezTo>
                  <a:cubicBezTo>
                    <a:pt x="13" y="5"/>
                    <a:pt x="13" y="5"/>
                    <a:pt x="13" y="5"/>
                  </a:cubicBezTo>
                  <a:cubicBezTo>
                    <a:pt x="13" y="4"/>
                    <a:pt x="13" y="4"/>
                    <a:pt x="13" y="4"/>
                  </a:cubicBezTo>
                  <a:cubicBezTo>
                    <a:pt x="12" y="3"/>
                    <a:pt x="12" y="3"/>
                    <a:pt x="12" y="3"/>
                  </a:cubicBezTo>
                  <a:cubicBezTo>
                    <a:pt x="13" y="2"/>
                    <a:pt x="13" y="2"/>
                    <a:pt x="13" y="2"/>
                  </a:cubicBezTo>
                  <a:cubicBezTo>
                    <a:pt x="13" y="2"/>
                    <a:pt x="13" y="2"/>
                    <a:pt x="13" y="2"/>
                  </a:cubicBezTo>
                  <a:cubicBezTo>
                    <a:pt x="13" y="2"/>
                    <a:pt x="13" y="2"/>
                    <a:pt x="13" y="2"/>
                  </a:cubicBezTo>
                  <a:cubicBezTo>
                    <a:pt x="12" y="2"/>
                    <a:pt x="12" y="2"/>
                    <a:pt x="12" y="2"/>
                  </a:cubicBezTo>
                  <a:cubicBezTo>
                    <a:pt x="11" y="2"/>
                    <a:pt x="11" y="2"/>
                    <a:pt x="11" y="2"/>
                  </a:cubicBezTo>
                  <a:cubicBezTo>
                    <a:pt x="10" y="1"/>
                    <a:pt x="10" y="1"/>
                    <a:pt x="10" y="1"/>
                  </a:cubicBezTo>
                  <a:cubicBezTo>
                    <a:pt x="9" y="1"/>
                    <a:pt x="9" y="1"/>
                    <a:pt x="9" y="1"/>
                  </a:cubicBezTo>
                  <a:cubicBezTo>
                    <a:pt x="8" y="1"/>
                    <a:pt x="8" y="1"/>
                    <a:pt x="8" y="1"/>
                  </a:cubicBezTo>
                  <a:cubicBezTo>
                    <a:pt x="7" y="1"/>
                    <a:pt x="7" y="1"/>
                    <a:pt x="7" y="1"/>
                  </a:cubicBezTo>
                  <a:cubicBezTo>
                    <a:pt x="6" y="1"/>
                    <a:pt x="6" y="1"/>
                    <a:pt x="6" y="1"/>
                  </a:cubicBezTo>
                  <a:cubicBezTo>
                    <a:pt x="5" y="1"/>
                    <a:pt x="5" y="1"/>
                    <a:pt x="5" y="1"/>
                  </a:cubicBezTo>
                  <a:cubicBezTo>
                    <a:pt x="5" y="1"/>
                    <a:pt x="6" y="2"/>
                    <a:pt x="6" y="2"/>
                  </a:cubicBezTo>
                  <a:cubicBezTo>
                    <a:pt x="9" y="3"/>
                    <a:pt x="9" y="3"/>
                    <a:pt x="9" y="3"/>
                  </a:cubicBezTo>
                  <a:cubicBezTo>
                    <a:pt x="8" y="3"/>
                    <a:pt x="8" y="3"/>
                    <a:pt x="8" y="3"/>
                  </a:cubicBezTo>
                  <a:cubicBezTo>
                    <a:pt x="9" y="4"/>
                    <a:pt x="9" y="4"/>
                    <a:pt x="9" y="4"/>
                  </a:cubicBezTo>
                  <a:cubicBezTo>
                    <a:pt x="8" y="5"/>
                    <a:pt x="8" y="5"/>
                    <a:pt x="8" y="5"/>
                  </a:cubicBezTo>
                  <a:cubicBezTo>
                    <a:pt x="9" y="5"/>
                    <a:pt x="9" y="5"/>
                    <a:pt x="9" y="5"/>
                  </a:cubicBezTo>
                  <a:cubicBezTo>
                    <a:pt x="10" y="6"/>
                    <a:pt x="10" y="6"/>
                    <a:pt x="10" y="6"/>
                  </a:cubicBezTo>
                  <a:cubicBezTo>
                    <a:pt x="11" y="6"/>
                    <a:pt x="11" y="6"/>
                    <a:pt x="11" y="6"/>
                  </a:cubicBezTo>
                  <a:cubicBezTo>
                    <a:pt x="10" y="7"/>
                    <a:pt x="10" y="7"/>
                    <a:pt x="10" y="7"/>
                  </a:cubicBezTo>
                  <a:cubicBezTo>
                    <a:pt x="8" y="7"/>
                    <a:pt x="8" y="7"/>
                    <a:pt x="8" y="7"/>
                  </a:cubicBezTo>
                  <a:cubicBezTo>
                    <a:pt x="8" y="7"/>
                    <a:pt x="8" y="7"/>
                    <a:pt x="8" y="7"/>
                  </a:cubicBezTo>
                  <a:cubicBezTo>
                    <a:pt x="7" y="7"/>
                    <a:pt x="7" y="7"/>
                    <a:pt x="7" y="7"/>
                  </a:cubicBezTo>
                  <a:cubicBezTo>
                    <a:pt x="6" y="7"/>
                    <a:pt x="6" y="7"/>
                    <a:pt x="6" y="7"/>
                  </a:cubicBezTo>
                  <a:cubicBezTo>
                    <a:pt x="5" y="7"/>
                    <a:pt x="5" y="7"/>
                    <a:pt x="5" y="7"/>
                  </a:cubicBezTo>
                  <a:cubicBezTo>
                    <a:pt x="4" y="7"/>
                    <a:pt x="4" y="7"/>
                    <a:pt x="4" y="7"/>
                  </a:cubicBezTo>
                  <a:cubicBezTo>
                    <a:pt x="4" y="7"/>
                    <a:pt x="4" y="7"/>
                    <a:pt x="4" y="7"/>
                  </a:cubicBezTo>
                  <a:cubicBezTo>
                    <a:pt x="4" y="6"/>
                    <a:pt x="4" y="6"/>
                    <a:pt x="4" y="6"/>
                  </a:cubicBezTo>
                  <a:cubicBezTo>
                    <a:pt x="2" y="7"/>
                    <a:pt x="2" y="7"/>
                    <a:pt x="2" y="7"/>
                  </a:cubicBezTo>
                  <a:cubicBezTo>
                    <a:pt x="2" y="6"/>
                    <a:pt x="2" y="6"/>
                    <a:pt x="2" y="6"/>
                  </a:cubicBezTo>
                  <a:cubicBezTo>
                    <a:pt x="1" y="7"/>
                    <a:pt x="1" y="7"/>
                    <a:pt x="1" y="7"/>
                  </a:cubicBezTo>
                  <a:cubicBezTo>
                    <a:pt x="0" y="7"/>
                    <a:pt x="0" y="7"/>
                    <a:pt x="0" y="7"/>
                  </a:cubicBezTo>
                  <a:cubicBezTo>
                    <a:pt x="1" y="8"/>
                    <a:pt x="1" y="8"/>
                    <a:pt x="1" y="8"/>
                  </a:cubicBezTo>
                  <a:cubicBezTo>
                    <a:pt x="2" y="8"/>
                    <a:pt x="2" y="8"/>
                    <a:pt x="2" y="8"/>
                  </a:cubicBezTo>
                  <a:cubicBezTo>
                    <a:pt x="3" y="9"/>
                    <a:pt x="3" y="9"/>
                    <a:pt x="3" y="9"/>
                  </a:cubicBezTo>
                  <a:cubicBezTo>
                    <a:pt x="3" y="9"/>
                    <a:pt x="3" y="9"/>
                    <a:pt x="3" y="9"/>
                  </a:cubicBezTo>
                  <a:cubicBezTo>
                    <a:pt x="4" y="8"/>
                    <a:pt x="4" y="8"/>
                    <a:pt x="4" y="8"/>
                  </a:cubicBezTo>
                  <a:cubicBezTo>
                    <a:pt x="4" y="8"/>
                    <a:pt x="4" y="8"/>
                    <a:pt x="4" y="8"/>
                  </a:cubicBezTo>
                  <a:cubicBezTo>
                    <a:pt x="6" y="8"/>
                    <a:pt x="6" y="8"/>
                    <a:pt x="6" y="8"/>
                  </a:cubicBezTo>
                  <a:cubicBezTo>
                    <a:pt x="7" y="8"/>
                    <a:pt x="7" y="8"/>
                    <a:pt x="7" y="8"/>
                  </a:cubicBezTo>
                  <a:cubicBezTo>
                    <a:pt x="9" y="9"/>
                    <a:pt x="9" y="9"/>
                    <a:pt x="9" y="9"/>
                  </a:cubicBezTo>
                  <a:cubicBezTo>
                    <a:pt x="10" y="8"/>
                    <a:pt x="10" y="8"/>
                    <a:pt x="10" y="8"/>
                  </a:cubicBezTo>
                  <a:cubicBezTo>
                    <a:pt x="10" y="9"/>
                    <a:pt x="10" y="9"/>
                    <a:pt x="10" y="9"/>
                  </a:cubicBezTo>
                  <a:cubicBezTo>
                    <a:pt x="11" y="9"/>
                    <a:pt x="11" y="9"/>
                    <a:pt x="11" y="9"/>
                  </a:cubicBezTo>
                  <a:close/>
                  <a:moveTo>
                    <a:pt x="8" y="0"/>
                  </a:moveTo>
                  <a:cubicBezTo>
                    <a:pt x="8" y="0"/>
                    <a:pt x="8" y="0"/>
                    <a:pt x="8" y="0"/>
                  </a:cubicBezTo>
                  <a:cubicBezTo>
                    <a:pt x="10" y="1"/>
                    <a:pt x="10" y="1"/>
                    <a:pt x="10" y="1"/>
                  </a:cubicBezTo>
                  <a:cubicBezTo>
                    <a:pt x="8" y="1"/>
                    <a:pt x="8" y="1"/>
                    <a:pt x="8" y="1"/>
                  </a:cubicBezTo>
                  <a:cubicBezTo>
                    <a:pt x="8" y="0"/>
                    <a:pt x="8" y="0"/>
                    <a:pt x="8" y="0"/>
                  </a:cubicBezTo>
                  <a:close/>
                  <a:moveTo>
                    <a:pt x="6" y="5"/>
                  </a:moveTo>
                  <a:cubicBezTo>
                    <a:pt x="7" y="5"/>
                    <a:pt x="7" y="5"/>
                    <a:pt x="7" y="5"/>
                  </a:cubicBezTo>
                  <a:cubicBezTo>
                    <a:pt x="8" y="5"/>
                    <a:pt x="8" y="5"/>
                    <a:pt x="8" y="5"/>
                  </a:cubicBezTo>
                  <a:cubicBezTo>
                    <a:pt x="8" y="6"/>
                    <a:pt x="8" y="6"/>
                    <a:pt x="8" y="6"/>
                  </a:cubicBezTo>
                  <a:cubicBezTo>
                    <a:pt x="7" y="6"/>
                    <a:pt x="7" y="6"/>
                    <a:pt x="7" y="6"/>
                  </a:cubicBezTo>
                  <a:lnTo>
                    <a:pt x="6" y="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4" name="Freeform 166"/>
            <p:cNvSpPr>
              <a:spLocks noEditPoints="1"/>
            </p:cNvSpPr>
            <p:nvPr/>
          </p:nvSpPr>
          <p:spPr bwMode="auto">
            <a:xfrm>
              <a:off x="2530337" y="2714068"/>
              <a:ext cx="223874" cy="75912"/>
            </a:xfrm>
            <a:custGeom>
              <a:avLst/>
              <a:gdLst>
                <a:gd name="T0" fmla="*/ 37 w 174"/>
                <a:gd name="T1" fmla="*/ 22 h 59"/>
                <a:gd name="T2" fmla="*/ 33 w 174"/>
                <a:gd name="T3" fmla="*/ 29 h 59"/>
                <a:gd name="T4" fmla="*/ 33 w 174"/>
                <a:gd name="T5" fmla="*/ 29 h 59"/>
                <a:gd name="T6" fmla="*/ 33 w 174"/>
                <a:gd name="T7" fmla="*/ 26 h 59"/>
                <a:gd name="T8" fmla="*/ 11 w 174"/>
                <a:gd name="T9" fmla="*/ 18 h 59"/>
                <a:gd name="T10" fmla="*/ 7 w 174"/>
                <a:gd name="T11" fmla="*/ 18 h 59"/>
                <a:gd name="T12" fmla="*/ 0 w 174"/>
                <a:gd name="T13" fmla="*/ 22 h 59"/>
                <a:gd name="T14" fmla="*/ 7 w 174"/>
                <a:gd name="T15" fmla="*/ 22 h 59"/>
                <a:gd name="T16" fmla="*/ 15 w 174"/>
                <a:gd name="T17" fmla="*/ 22 h 59"/>
                <a:gd name="T18" fmla="*/ 22 w 174"/>
                <a:gd name="T19" fmla="*/ 18 h 59"/>
                <a:gd name="T20" fmla="*/ 33 w 174"/>
                <a:gd name="T21" fmla="*/ 11 h 59"/>
                <a:gd name="T22" fmla="*/ 44 w 174"/>
                <a:gd name="T23" fmla="*/ 11 h 59"/>
                <a:gd name="T24" fmla="*/ 56 w 174"/>
                <a:gd name="T25" fmla="*/ 14 h 59"/>
                <a:gd name="T26" fmla="*/ 48 w 174"/>
                <a:gd name="T27" fmla="*/ 14 h 59"/>
                <a:gd name="T28" fmla="*/ 63 w 174"/>
                <a:gd name="T29" fmla="*/ 18 h 59"/>
                <a:gd name="T30" fmla="*/ 70 w 174"/>
                <a:gd name="T31" fmla="*/ 22 h 59"/>
                <a:gd name="T32" fmla="*/ 78 w 174"/>
                <a:gd name="T33" fmla="*/ 22 h 59"/>
                <a:gd name="T34" fmla="*/ 89 w 174"/>
                <a:gd name="T35" fmla="*/ 26 h 59"/>
                <a:gd name="T36" fmla="*/ 96 w 174"/>
                <a:gd name="T37" fmla="*/ 26 h 59"/>
                <a:gd name="T38" fmla="*/ 104 w 174"/>
                <a:gd name="T39" fmla="*/ 26 h 59"/>
                <a:gd name="T40" fmla="*/ 115 w 174"/>
                <a:gd name="T41" fmla="*/ 40 h 59"/>
                <a:gd name="T42" fmla="*/ 126 w 174"/>
                <a:gd name="T43" fmla="*/ 44 h 59"/>
                <a:gd name="T44" fmla="*/ 130 w 174"/>
                <a:gd name="T45" fmla="*/ 48 h 59"/>
                <a:gd name="T46" fmla="*/ 118 w 174"/>
                <a:gd name="T47" fmla="*/ 55 h 59"/>
                <a:gd name="T48" fmla="*/ 130 w 174"/>
                <a:gd name="T49" fmla="*/ 55 h 59"/>
                <a:gd name="T50" fmla="*/ 148 w 174"/>
                <a:gd name="T51" fmla="*/ 59 h 59"/>
                <a:gd name="T52" fmla="*/ 159 w 174"/>
                <a:gd name="T53" fmla="*/ 55 h 59"/>
                <a:gd name="T54" fmla="*/ 174 w 174"/>
                <a:gd name="T55" fmla="*/ 51 h 59"/>
                <a:gd name="T56" fmla="*/ 170 w 174"/>
                <a:gd name="T57" fmla="*/ 48 h 59"/>
                <a:gd name="T58" fmla="*/ 152 w 174"/>
                <a:gd name="T59" fmla="*/ 40 h 59"/>
                <a:gd name="T60" fmla="*/ 152 w 174"/>
                <a:gd name="T61" fmla="*/ 37 h 59"/>
                <a:gd name="T62" fmla="*/ 144 w 174"/>
                <a:gd name="T63" fmla="*/ 37 h 59"/>
                <a:gd name="T64" fmla="*/ 137 w 174"/>
                <a:gd name="T65" fmla="*/ 29 h 59"/>
                <a:gd name="T66" fmla="*/ 126 w 174"/>
                <a:gd name="T67" fmla="*/ 29 h 59"/>
                <a:gd name="T68" fmla="*/ 126 w 174"/>
                <a:gd name="T69" fmla="*/ 29 h 59"/>
                <a:gd name="T70" fmla="*/ 111 w 174"/>
                <a:gd name="T71" fmla="*/ 22 h 59"/>
                <a:gd name="T72" fmla="*/ 96 w 174"/>
                <a:gd name="T73" fmla="*/ 14 h 59"/>
                <a:gd name="T74" fmla="*/ 89 w 174"/>
                <a:gd name="T75" fmla="*/ 7 h 59"/>
                <a:gd name="T76" fmla="*/ 70 w 174"/>
                <a:gd name="T77" fmla="*/ 3 h 59"/>
                <a:gd name="T78" fmla="*/ 59 w 174"/>
                <a:gd name="T79" fmla="*/ 3 h 59"/>
                <a:gd name="T80" fmla="*/ 41 w 174"/>
                <a:gd name="T81" fmla="*/ 3 h 59"/>
                <a:gd name="T82" fmla="*/ 22 w 174"/>
                <a:gd name="T83" fmla="*/ 7 h 59"/>
                <a:gd name="T84" fmla="*/ 11 w 174"/>
                <a:gd name="T85"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 h="59">
                  <a:moveTo>
                    <a:pt x="33" y="26"/>
                  </a:moveTo>
                  <a:lnTo>
                    <a:pt x="33" y="22"/>
                  </a:lnTo>
                  <a:lnTo>
                    <a:pt x="37" y="22"/>
                  </a:lnTo>
                  <a:lnTo>
                    <a:pt x="41" y="26"/>
                  </a:lnTo>
                  <a:lnTo>
                    <a:pt x="41" y="29"/>
                  </a:lnTo>
                  <a:lnTo>
                    <a:pt x="33" y="29"/>
                  </a:lnTo>
                  <a:lnTo>
                    <a:pt x="30" y="29"/>
                  </a:lnTo>
                  <a:lnTo>
                    <a:pt x="30" y="26"/>
                  </a:lnTo>
                  <a:lnTo>
                    <a:pt x="33" y="29"/>
                  </a:lnTo>
                  <a:lnTo>
                    <a:pt x="33" y="29"/>
                  </a:lnTo>
                  <a:lnTo>
                    <a:pt x="37" y="26"/>
                  </a:lnTo>
                  <a:lnTo>
                    <a:pt x="33" y="26"/>
                  </a:lnTo>
                  <a:lnTo>
                    <a:pt x="33" y="26"/>
                  </a:lnTo>
                  <a:lnTo>
                    <a:pt x="33" y="26"/>
                  </a:lnTo>
                  <a:close/>
                  <a:moveTo>
                    <a:pt x="11" y="18"/>
                  </a:moveTo>
                  <a:lnTo>
                    <a:pt x="11" y="18"/>
                  </a:lnTo>
                  <a:lnTo>
                    <a:pt x="11" y="22"/>
                  </a:lnTo>
                  <a:lnTo>
                    <a:pt x="7" y="18"/>
                  </a:lnTo>
                  <a:lnTo>
                    <a:pt x="4" y="22"/>
                  </a:lnTo>
                  <a:lnTo>
                    <a:pt x="0" y="22"/>
                  </a:lnTo>
                  <a:lnTo>
                    <a:pt x="0" y="22"/>
                  </a:lnTo>
                  <a:lnTo>
                    <a:pt x="4" y="26"/>
                  </a:lnTo>
                  <a:lnTo>
                    <a:pt x="7" y="22"/>
                  </a:lnTo>
                  <a:lnTo>
                    <a:pt x="7" y="22"/>
                  </a:lnTo>
                  <a:lnTo>
                    <a:pt x="7" y="26"/>
                  </a:lnTo>
                  <a:lnTo>
                    <a:pt x="11" y="22"/>
                  </a:lnTo>
                  <a:lnTo>
                    <a:pt x="15" y="22"/>
                  </a:lnTo>
                  <a:lnTo>
                    <a:pt x="19" y="18"/>
                  </a:lnTo>
                  <a:lnTo>
                    <a:pt x="22" y="18"/>
                  </a:lnTo>
                  <a:lnTo>
                    <a:pt x="22" y="18"/>
                  </a:lnTo>
                  <a:lnTo>
                    <a:pt x="26" y="18"/>
                  </a:lnTo>
                  <a:lnTo>
                    <a:pt x="30" y="18"/>
                  </a:lnTo>
                  <a:lnTo>
                    <a:pt x="33" y="11"/>
                  </a:lnTo>
                  <a:lnTo>
                    <a:pt x="37" y="11"/>
                  </a:lnTo>
                  <a:lnTo>
                    <a:pt x="37" y="11"/>
                  </a:lnTo>
                  <a:lnTo>
                    <a:pt x="44" y="11"/>
                  </a:lnTo>
                  <a:lnTo>
                    <a:pt x="48" y="11"/>
                  </a:lnTo>
                  <a:lnTo>
                    <a:pt x="52" y="11"/>
                  </a:lnTo>
                  <a:lnTo>
                    <a:pt x="56" y="14"/>
                  </a:lnTo>
                  <a:lnTo>
                    <a:pt x="52" y="14"/>
                  </a:lnTo>
                  <a:lnTo>
                    <a:pt x="48" y="14"/>
                  </a:lnTo>
                  <a:lnTo>
                    <a:pt x="48" y="14"/>
                  </a:lnTo>
                  <a:lnTo>
                    <a:pt x="48" y="18"/>
                  </a:lnTo>
                  <a:lnTo>
                    <a:pt x="59" y="18"/>
                  </a:lnTo>
                  <a:lnTo>
                    <a:pt x="63" y="18"/>
                  </a:lnTo>
                  <a:lnTo>
                    <a:pt x="63" y="18"/>
                  </a:lnTo>
                  <a:lnTo>
                    <a:pt x="67" y="18"/>
                  </a:lnTo>
                  <a:lnTo>
                    <a:pt x="70" y="22"/>
                  </a:lnTo>
                  <a:lnTo>
                    <a:pt x="74" y="22"/>
                  </a:lnTo>
                  <a:lnTo>
                    <a:pt x="74" y="18"/>
                  </a:lnTo>
                  <a:lnTo>
                    <a:pt x="78" y="22"/>
                  </a:lnTo>
                  <a:lnTo>
                    <a:pt x="78" y="22"/>
                  </a:lnTo>
                  <a:lnTo>
                    <a:pt x="81" y="26"/>
                  </a:lnTo>
                  <a:lnTo>
                    <a:pt x="89" y="26"/>
                  </a:lnTo>
                  <a:lnTo>
                    <a:pt x="89" y="26"/>
                  </a:lnTo>
                  <a:lnTo>
                    <a:pt x="93" y="26"/>
                  </a:lnTo>
                  <a:lnTo>
                    <a:pt x="96" y="26"/>
                  </a:lnTo>
                  <a:lnTo>
                    <a:pt x="96" y="29"/>
                  </a:lnTo>
                  <a:lnTo>
                    <a:pt x="104" y="26"/>
                  </a:lnTo>
                  <a:lnTo>
                    <a:pt x="104" y="26"/>
                  </a:lnTo>
                  <a:lnTo>
                    <a:pt x="107" y="37"/>
                  </a:lnTo>
                  <a:lnTo>
                    <a:pt x="111" y="40"/>
                  </a:lnTo>
                  <a:lnTo>
                    <a:pt x="115" y="40"/>
                  </a:lnTo>
                  <a:lnTo>
                    <a:pt x="115" y="40"/>
                  </a:lnTo>
                  <a:lnTo>
                    <a:pt x="118" y="44"/>
                  </a:lnTo>
                  <a:lnTo>
                    <a:pt x="126" y="44"/>
                  </a:lnTo>
                  <a:lnTo>
                    <a:pt x="126" y="44"/>
                  </a:lnTo>
                  <a:lnTo>
                    <a:pt x="130" y="44"/>
                  </a:lnTo>
                  <a:lnTo>
                    <a:pt x="130" y="48"/>
                  </a:lnTo>
                  <a:lnTo>
                    <a:pt x="126" y="48"/>
                  </a:lnTo>
                  <a:lnTo>
                    <a:pt x="118" y="55"/>
                  </a:lnTo>
                  <a:lnTo>
                    <a:pt x="118" y="55"/>
                  </a:lnTo>
                  <a:lnTo>
                    <a:pt x="126" y="55"/>
                  </a:lnTo>
                  <a:lnTo>
                    <a:pt x="130" y="55"/>
                  </a:lnTo>
                  <a:lnTo>
                    <a:pt x="130" y="55"/>
                  </a:lnTo>
                  <a:lnTo>
                    <a:pt x="141" y="55"/>
                  </a:lnTo>
                  <a:lnTo>
                    <a:pt x="144" y="55"/>
                  </a:lnTo>
                  <a:lnTo>
                    <a:pt x="148" y="59"/>
                  </a:lnTo>
                  <a:lnTo>
                    <a:pt x="159" y="55"/>
                  </a:lnTo>
                  <a:lnTo>
                    <a:pt x="159" y="55"/>
                  </a:lnTo>
                  <a:lnTo>
                    <a:pt x="159" y="55"/>
                  </a:lnTo>
                  <a:lnTo>
                    <a:pt x="163" y="51"/>
                  </a:lnTo>
                  <a:lnTo>
                    <a:pt x="170" y="51"/>
                  </a:lnTo>
                  <a:lnTo>
                    <a:pt x="174" y="51"/>
                  </a:lnTo>
                  <a:lnTo>
                    <a:pt x="174" y="48"/>
                  </a:lnTo>
                  <a:lnTo>
                    <a:pt x="174" y="48"/>
                  </a:lnTo>
                  <a:lnTo>
                    <a:pt x="170" y="48"/>
                  </a:lnTo>
                  <a:lnTo>
                    <a:pt x="167" y="44"/>
                  </a:lnTo>
                  <a:lnTo>
                    <a:pt x="159" y="40"/>
                  </a:lnTo>
                  <a:lnTo>
                    <a:pt x="152" y="40"/>
                  </a:lnTo>
                  <a:lnTo>
                    <a:pt x="152" y="40"/>
                  </a:lnTo>
                  <a:lnTo>
                    <a:pt x="152" y="40"/>
                  </a:lnTo>
                  <a:lnTo>
                    <a:pt x="152" y="37"/>
                  </a:lnTo>
                  <a:lnTo>
                    <a:pt x="152" y="33"/>
                  </a:lnTo>
                  <a:lnTo>
                    <a:pt x="148" y="37"/>
                  </a:lnTo>
                  <a:lnTo>
                    <a:pt x="144" y="37"/>
                  </a:lnTo>
                  <a:lnTo>
                    <a:pt x="141" y="29"/>
                  </a:lnTo>
                  <a:lnTo>
                    <a:pt x="137" y="33"/>
                  </a:lnTo>
                  <a:lnTo>
                    <a:pt x="137" y="29"/>
                  </a:lnTo>
                  <a:lnTo>
                    <a:pt x="130" y="26"/>
                  </a:lnTo>
                  <a:lnTo>
                    <a:pt x="130" y="29"/>
                  </a:lnTo>
                  <a:lnTo>
                    <a:pt x="126" y="29"/>
                  </a:lnTo>
                  <a:lnTo>
                    <a:pt x="126" y="26"/>
                  </a:lnTo>
                  <a:lnTo>
                    <a:pt x="126" y="26"/>
                  </a:lnTo>
                  <a:lnTo>
                    <a:pt x="126" y="29"/>
                  </a:lnTo>
                  <a:lnTo>
                    <a:pt x="122" y="26"/>
                  </a:lnTo>
                  <a:lnTo>
                    <a:pt x="115" y="26"/>
                  </a:lnTo>
                  <a:lnTo>
                    <a:pt x="111" y="22"/>
                  </a:lnTo>
                  <a:lnTo>
                    <a:pt x="107" y="18"/>
                  </a:lnTo>
                  <a:lnTo>
                    <a:pt x="104" y="14"/>
                  </a:lnTo>
                  <a:lnTo>
                    <a:pt x="96" y="14"/>
                  </a:lnTo>
                  <a:lnTo>
                    <a:pt x="93" y="14"/>
                  </a:lnTo>
                  <a:lnTo>
                    <a:pt x="93" y="11"/>
                  </a:lnTo>
                  <a:lnTo>
                    <a:pt x="89" y="7"/>
                  </a:lnTo>
                  <a:lnTo>
                    <a:pt x="85" y="7"/>
                  </a:lnTo>
                  <a:lnTo>
                    <a:pt x="81" y="7"/>
                  </a:lnTo>
                  <a:lnTo>
                    <a:pt x="70" y="3"/>
                  </a:lnTo>
                  <a:lnTo>
                    <a:pt x="67" y="7"/>
                  </a:lnTo>
                  <a:lnTo>
                    <a:pt x="63" y="3"/>
                  </a:lnTo>
                  <a:lnTo>
                    <a:pt x="59" y="3"/>
                  </a:lnTo>
                  <a:lnTo>
                    <a:pt x="52" y="0"/>
                  </a:lnTo>
                  <a:lnTo>
                    <a:pt x="44" y="0"/>
                  </a:lnTo>
                  <a:lnTo>
                    <a:pt x="41" y="3"/>
                  </a:lnTo>
                  <a:lnTo>
                    <a:pt x="33" y="3"/>
                  </a:lnTo>
                  <a:lnTo>
                    <a:pt x="26" y="7"/>
                  </a:lnTo>
                  <a:lnTo>
                    <a:pt x="22" y="7"/>
                  </a:lnTo>
                  <a:lnTo>
                    <a:pt x="15" y="11"/>
                  </a:lnTo>
                  <a:lnTo>
                    <a:pt x="15" y="11"/>
                  </a:lnTo>
                  <a:lnTo>
                    <a:pt x="11" y="14"/>
                  </a:lnTo>
                  <a:lnTo>
                    <a:pt x="11" y="1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5" name="Freeform 167"/>
            <p:cNvSpPr>
              <a:spLocks noEditPoints="1"/>
            </p:cNvSpPr>
            <p:nvPr/>
          </p:nvSpPr>
          <p:spPr bwMode="auto">
            <a:xfrm>
              <a:off x="2668005" y="2636870"/>
              <a:ext cx="119657" cy="128663"/>
            </a:xfrm>
            <a:custGeom>
              <a:avLst/>
              <a:gdLst>
                <a:gd name="T0" fmla="*/ 89 w 93"/>
                <a:gd name="T1" fmla="*/ 89 h 100"/>
                <a:gd name="T2" fmla="*/ 78 w 93"/>
                <a:gd name="T3" fmla="*/ 100 h 100"/>
                <a:gd name="T4" fmla="*/ 89 w 93"/>
                <a:gd name="T5" fmla="*/ 93 h 100"/>
                <a:gd name="T6" fmla="*/ 82 w 93"/>
                <a:gd name="T7" fmla="*/ 93 h 100"/>
                <a:gd name="T8" fmla="*/ 78 w 93"/>
                <a:gd name="T9" fmla="*/ 100 h 100"/>
                <a:gd name="T10" fmla="*/ 93 w 93"/>
                <a:gd name="T11" fmla="*/ 78 h 100"/>
                <a:gd name="T12" fmla="*/ 86 w 93"/>
                <a:gd name="T13" fmla="*/ 78 h 100"/>
                <a:gd name="T14" fmla="*/ 78 w 93"/>
                <a:gd name="T15" fmla="*/ 67 h 100"/>
                <a:gd name="T16" fmla="*/ 71 w 93"/>
                <a:gd name="T17" fmla="*/ 74 h 100"/>
                <a:gd name="T18" fmla="*/ 71 w 93"/>
                <a:gd name="T19" fmla="*/ 78 h 100"/>
                <a:gd name="T20" fmla="*/ 78 w 93"/>
                <a:gd name="T21" fmla="*/ 67 h 100"/>
                <a:gd name="T22" fmla="*/ 71 w 93"/>
                <a:gd name="T23" fmla="*/ 67 h 100"/>
                <a:gd name="T24" fmla="*/ 67 w 93"/>
                <a:gd name="T25" fmla="*/ 67 h 100"/>
                <a:gd name="T26" fmla="*/ 56 w 93"/>
                <a:gd name="T27" fmla="*/ 52 h 100"/>
                <a:gd name="T28" fmla="*/ 60 w 93"/>
                <a:gd name="T29" fmla="*/ 67 h 100"/>
                <a:gd name="T30" fmla="*/ 56 w 93"/>
                <a:gd name="T31" fmla="*/ 60 h 100"/>
                <a:gd name="T32" fmla="*/ 56 w 93"/>
                <a:gd name="T33" fmla="*/ 52 h 100"/>
                <a:gd name="T34" fmla="*/ 41 w 93"/>
                <a:gd name="T35" fmla="*/ 56 h 100"/>
                <a:gd name="T36" fmla="*/ 41 w 93"/>
                <a:gd name="T37" fmla="*/ 52 h 100"/>
                <a:gd name="T38" fmla="*/ 67 w 93"/>
                <a:gd name="T39" fmla="*/ 52 h 100"/>
                <a:gd name="T40" fmla="*/ 67 w 93"/>
                <a:gd name="T41" fmla="*/ 45 h 100"/>
                <a:gd name="T42" fmla="*/ 52 w 93"/>
                <a:gd name="T43" fmla="*/ 41 h 100"/>
                <a:gd name="T44" fmla="*/ 52 w 93"/>
                <a:gd name="T45" fmla="*/ 48 h 100"/>
                <a:gd name="T46" fmla="*/ 56 w 93"/>
                <a:gd name="T47" fmla="*/ 45 h 100"/>
                <a:gd name="T48" fmla="*/ 52 w 93"/>
                <a:gd name="T49" fmla="*/ 37 h 100"/>
                <a:gd name="T50" fmla="*/ 45 w 93"/>
                <a:gd name="T51" fmla="*/ 30 h 100"/>
                <a:gd name="T52" fmla="*/ 41 w 93"/>
                <a:gd name="T53" fmla="*/ 34 h 100"/>
                <a:gd name="T54" fmla="*/ 41 w 93"/>
                <a:gd name="T55" fmla="*/ 30 h 100"/>
                <a:gd name="T56" fmla="*/ 37 w 93"/>
                <a:gd name="T57" fmla="*/ 26 h 100"/>
                <a:gd name="T58" fmla="*/ 30 w 93"/>
                <a:gd name="T59" fmla="*/ 4 h 100"/>
                <a:gd name="T60" fmla="*/ 34 w 93"/>
                <a:gd name="T61" fmla="*/ 11 h 100"/>
                <a:gd name="T62" fmla="*/ 26 w 93"/>
                <a:gd name="T63" fmla="*/ 19 h 100"/>
                <a:gd name="T64" fmla="*/ 30 w 93"/>
                <a:gd name="T65" fmla="*/ 8 h 100"/>
                <a:gd name="T66" fmla="*/ 19 w 93"/>
                <a:gd name="T67" fmla="*/ 0 h 100"/>
                <a:gd name="T68" fmla="*/ 4 w 93"/>
                <a:gd name="T69" fmla="*/ 4 h 100"/>
                <a:gd name="T70" fmla="*/ 15 w 93"/>
                <a:gd name="T71" fmla="*/ 0 h 100"/>
                <a:gd name="T72" fmla="*/ 15 w 93"/>
                <a:gd name="T73" fmla="*/ 4 h 100"/>
                <a:gd name="T74" fmla="*/ 0 w 93"/>
                <a:gd name="T75" fmla="*/ 4 h 100"/>
                <a:gd name="T76" fmla="*/ 26 w 93"/>
                <a:gd name="T77" fmla="*/ 30 h 100"/>
                <a:gd name="T78" fmla="*/ 23 w 93"/>
                <a:gd name="T79" fmla="*/ 34 h 100"/>
                <a:gd name="T80" fmla="*/ 15 w 93"/>
                <a:gd name="T81" fmla="*/ 45 h 100"/>
                <a:gd name="T82" fmla="*/ 15 w 93"/>
                <a:gd name="T83" fmla="*/ 45 h 100"/>
                <a:gd name="T84" fmla="*/ 15 w 93"/>
                <a:gd name="T85" fmla="*/ 45 h 100"/>
                <a:gd name="T86" fmla="*/ 11 w 93"/>
                <a:gd name="T87" fmla="*/ 45 h 100"/>
                <a:gd name="T88" fmla="*/ 15 w 93"/>
                <a:gd name="T89" fmla="*/ 34 h 100"/>
                <a:gd name="T90" fmla="*/ 11 w 93"/>
                <a:gd name="T91" fmla="*/ 34 h 100"/>
                <a:gd name="T92" fmla="*/ 11 w 93"/>
                <a:gd name="T93" fmla="*/ 37 h 100"/>
                <a:gd name="T94" fmla="*/ 19 w 93"/>
                <a:gd name="T95" fmla="*/ 45 h 100"/>
                <a:gd name="T96" fmla="*/ 15 w 93"/>
                <a:gd name="T97" fmla="*/ 56 h 100"/>
                <a:gd name="T98" fmla="*/ 19 w 93"/>
                <a:gd name="T99"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100">
                  <a:moveTo>
                    <a:pt x="89" y="89"/>
                  </a:moveTo>
                  <a:lnTo>
                    <a:pt x="89" y="89"/>
                  </a:lnTo>
                  <a:lnTo>
                    <a:pt x="89" y="89"/>
                  </a:lnTo>
                  <a:lnTo>
                    <a:pt x="89" y="89"/>
                  </a:lnTo>
                  <a:lnTo>
                    <a:pt x="89" y="89"/>
                  </a:lnTo>
                  <a:close/>
                  <a:moveTo>
                    <a:pt x="78" y="100"/>
                  </a:moveTo>
                  <a:lnTo>
                    <a:pt x="86" y="100"/>
                  </a:lnTo>
                  <a:lnTo>
                    <a:pt x="89" y="97"/>
                  </a:lnTo>
                  <a:lnTo>
                    <a:pt x="89" y="93"/>
                  </a:lnTo>
                  <a:lnTo>
                    <a:pt x="86" y="93"/>
                  </a:lnTo>
                  <a:lnTo>
                    <a:pt x="86" y="97"/>
                  </a:lnTo>
                  <a:lnTo>
                    <a:pt x="82" y="93"/>
                  </a:lnTo>
                  <a:lnTo>
                    <a:pt x="78" y="97"/>
                  </a:lnTo>
                  <a:lnTo>
                    <a:pt x="78" y="100"/>
                  </a:lnTo>
                  <a:lnTo>
                    <a:pt x="78" y="100"/>
                  </a:lnTo>
                  <a:close/>
                  <a:moveTo>
                    <a:pt x="86" y="74"/>
                  </a:moveTo>
                  <a:lnTo>
                    <a:pt x="89" y="74"/>
                  </a:lnTo>
                  <a:lnTo>
                    <a:pt x="93" y="78"/>
                  </a:lnTo>
                  <a:lnTo>
                    <a:pt x="93" y="78"/>
                  </a:lnTo>
                  <a:lnTo>
                    <a:pt x="89" y="78"/>
                  </a:lnTo>
                  <a:lnTo>
                    <a:pt x="86" y="78"/>
                  </a:lnTo>
                  <a:lnTo>
                    <a:pt x="86" y="74"/>
                  </a:lnTo>
                  <a:lnTo>
                    <a:pt x="86" y="74"/>
                  </a:lnTo>
                  <a:close/>
                  <a:moveTo>
                    <a:pt x="78" y="67"/>
                  </a:moveTo>
                  <a:lnTo>
                    <a:pt x="74" y="67"/>
                  </a:lnTo>
                  <a:lnTo>
                    <a:pt x="74" y="71"/>
                  </a:lnTo>
                  <a:lnTo>
                    <a:pt x="71" y="74"/>
                  </a:lnTo>
                  <a:lnTo>
                    <a:pt x="67" y="74"/>
                  </a:lnTo>
                  <a:lnTo>
                    <a:pt x="67" y="78"/>
                  </a:lnTo>
                  <a:lnTo>
                    <a:pt x="71" y="78"/>
                  </a:lnTo>
                  <a:lnTo>
                    <a:pt x="78" y="74"/>
                  </a:lnTo>
                  <a:lnTo>
                    <a:pt x="78" y="71"/>
                  </a:lnTo>
                  <a:lnTo>
                    <a:pt x="78" y="67"/>
                  </a:lnTo>
                  <a:lnTo>
                    <a:pt x="78" y="67"/>
                  </a:lnTo>
                  <a:close/>
                  <a:moveTo>
                    <a:pt x="67" y="67"/>
                  </a:moveTo>
                  <a:lnTo>
                    <a:pt x="71" y="67"/>
                  </a:lnTo>
                  <a:lnTo>
                    <a:pt x="71" y="71"/>
                  </a:lnTo>
                  <a:lnTo>
                    <a:pt x="71" y="71"/>
                  </a:lnTo>
                  <a:lnTo>
                    <a:pt x="67" y="67"/>
                  </a:lnTo>
                  <a:lnTo>
                    <a:pt x="67" y="67"/>
                  </a:lnTo>
                  <a:lnTo>
                    <a:pt x="67" y="67"/>
                  </a:lnTo>
                  <a:close/>
                  <a:moveTo>
                    <a:pt x="56" y="52"/>
                  </a:moveTo>
                  <a:lnTo>
                    <a:pt x="56" y="60"/>
                  </a:lnTo>
                  <a:lnTo>
                    <a:pt x="60" y="63"/>
                  </a:lnTo>
                  <a:lnTo>
                    <a:pt x="60" y="67"/>
                  </a:lnTo>
                  <a:lnTo>
                    <a:pt x="60" y="67"/>
                  </a:lnTo>
                  <a:lnTo>
                    <a:pt x="56" y="63"/>
                  </a:lnTo>
                  <a:lnTo>
                    <a:pt x="56" y="60"/>
                  </a:lnTo>
                  <a:lnTo>
                    <a:pt x="56" y="60"/>
                  </a:lnTo>
                  <a:lnTo>
                    <a:pt x="56" y="56"/>
                  </a:lnTo>
                  <a:lnTo>
                    <a:pt x="56" y="52"/>
                  </a:lnTo>
                  <a:lnTo>
                    <a:pt x="56" y="52"/>
                  </a:lnTo>
                  <a:close/>
                  <a:moveTo>
                    <a:pt x="41" y="52"/>
                  </a:moveTo>
                  <a:lnTo>
                    <a:pt x="41" y="56"/>
                  </a:lnTo>
                  <a:lnTo>
                    <a:pt x="45" y="56"/>
                  </a:lnTo>
                  <a:lnTo>
                    <a:pt x="41" y="52"/>
                  </a:lnTo>
                  <a:lnTo>
                    <a:pt x="41" y="52"/>
                  </a:lnTo>
                  <a:close/>
                  <a:moveTo>
                    <a:pt x="67" y="45"/>
                  </a:moveTo>
                  <a:lnTo>
                    <a:pt x="67" y="48"/>
                  </a:lnTo>
                  <a:lnTo>
                    <a:pt x="67" y="52"/>
                  </a:lnTo>
                  <a:lnTo>
                    <a:pt x="71" y="48"/>
                  </a:lnTo>
                  <a:lnTo>
                    <a:pt x="67" y="45"/>
                  </a:lnTo>
                  <a:lnTo>
                    <a:pt x="67" y="45"/>
                  </a:lnTo>
                  <a:close/>
                  <a:moveTo>
                    <a:pt x="52" y="37"/>
                  </a:moveTo>
                  <a:lnTo>
                    <a:pt x="49" y="41"/>
                  </a:lnTo>
                  <a:lnTo>
                    <a:pt x="52" y="41"/>
                  </a:lnTo>
                  <a:lnTo>
                    <a:pt x="52" y="45"/>
                  </a:lnTo>
                  <a:lnTo>
                    <a:pt x="52" y="48"/>
                  </a:lnTo>
                  <a:lnTo>
                    <a:pt x="52" y="48"/>
                  </a:lnTo>
                  <a:lnTo>
                    <a:pt x="56" y="48"/>
                  </a:lnTo>
                  <a:lnTo>
                    <a:pt x="56" y="48"/>
                  </a:lnTo>
                  <a:lnTo>
                    <a:pt x="56" y="45"/>
                  </a:lnTo>
                  <a:lnTo>
                    <a:pt x="52" y="41"/>
                  </a:lnTo>
                  <a:lnTo>
                    <a:pt x="52" y="37"/>
                  </a:lnTo>
                  <a:lnTo>
                    <a:pt x="52" y="37"/>
                  </a:lnTo>
                  <a:close/>
                  <a:moveTo>
                    <a:pt x="37" y="26"/>
                  </a:moveTo>
                  <a:lnTo>
                    <a:pt x="41" y="26"/>
                  </a:lnTo>
                  <a:lnTo>
                    <a:pt x="45" y="30"/>
                  </a:lnTo>
                  <a:lnTo>
                    <a:pt x="45" y="37"/>
                  </a:lnTo>
                  <a:lnTo>
                    <a:pt x="41" y="37"/>
                  </a:lnTo>
                  <a:lnTo>
                    <a:pt x="41" y="34"/>
                  </a:lnTo>
                  <a:lnTo>
                    <a:pt x="41" y="34"/>
                  </a:lnTo>
                  <a:lnTo>
                    <a:pt x="45" y="34"/>
                  </a:lnTo>
                  <a:lnTo>
                    <a:pt x="41" y="30"/>
                  </a:lnTo>
                  <a:lnTo>
                    <a:pt x="37" y="26"/>
                  </a:lnTo>
                  <a:lnTo>
                    <a:pt x="37" y="26"/>
                  </a:lnTo>
                  <a:lnTo>
                    <a:pt x="37" y="26"/>
                  </a:lnTo>
                  <a:close/>
                  <a:moveTo>
                    <a:pt x="19" y="0"/>
                  </a:moveTo>
                  <a:lnTo>
                    <a:pt x="26" y="0"/>
                  </a:lnTo>
                  <a:lnTo>
                    <a:pt x="30" y="4"/>
                  </a:lnTo>
                  <a:lnTo>
                    <a:pt x="30" y="4"/>
                  </a:lnTo>
                  <a:lnTo>
                    <a:pt x="34" y="8"/>
                  </a:lnTo>
                  <a:lnTo>
                    <a:pt x="34" y="11"/>
                  </a:lnTo>
                  <a:lnTo>
                    <a:pt x="30" y="11"/>
                  </a:lnTo>
                  <a:lnTo>
                    <a:pt x="30" y="15"/>
                  </a:lnTo>
                  <a:lnTo>
                    <a:pt x="26" y="19"/>
                  </a:lnTo>
                  <a:lnTo>
                    <a:pt x="30" y="11"/>
                  </a:lnTo>
                  <a:lnTo>
                    <a:pt x="26" y="11"/>
                  </a:lnTo>
                  <a:lnTo>
                    <a:pt x="30" y="8"/>
                  </a:lnTo>
                  <a:lnTo>
                    <a:pt x="26" y="4"/>
                  </a:lnTo>
                  <a:lnTo>
                    <a:pt x="26" y="0"/>
                  </a:lnTo>
                  <a:lnTo>
                    <a:pt x="19" y="0"/>
                  </a:lnTo>
                  <a:lnTo>
                    <a:pt x="19" y="0"/>
                  </a:lnTo>
                  <a:close/>
                  <a:moveTo>
                    <a:pt x="0" y="4"/>
                  </a:moveTo>
                  <a:lnTo>
                    <a:pt x="4" y="4"/>
                  </a:lnTo>
                  <a:lnTo>
                    <a:pt x="8" y="4"/>
                  </a:lnTo>
                  <a:lnTo>
                    <a:pt x="11" y="0"/>
                  </a:lnTo>
                  <a:lnTo>
                    <a:pt x="15" y="0"/>
                  </a:lnTo>
                  <a:lnTo>
                    <a:pt x="19" y="4"/>
                  </a:lnTo>
                  <a:lnTo>
                    <a:pt x="19" y="4"/>
                  </a:lnTo>
                  <a:lnTo>
                    <a:pt x="15" y="4"/>
                  </a:lnTo>
                  <a:lnTo>
                    <a:pt x="8" y="8"/>
                  </a:lnTo>
                  <a:lnTo>
                    <a:pt x="4" y="8"/>
                  </a:lnTo>
                  <a:lnTo>
                    <a:pt x="0" y="4"/>
                  </a:lnTo>
                  <a:lnTo>
                    <a:pt x="0" y="4"/>
                  </a:lnTo>
                  <a:close/>
                  <a:moveTo>
                    <a:pt x="19" y="30"/>
                  </a:moveTo>
                  <a:lnTo>
                    <a:pt x="26" y="30"/>
                  </a:lnTo>
                  <a:lnTo>
                    <a:pt x="30" y="30"/>
                  </a:lnTo>
                  <a:lnTo>
                    <a:pt x="26" y="34"/>
                  </a:lnTo>
                  <a:lnTo>
                    <a:pt x="23" y="34"/>
                  </a:lnTo>
                  <a:lnTo>
                    <a:pt x="19" y="30"/>
                  </a:lnTo>
                  <a:lnTo>
                    <a:pt x="19" y="30"/>
                  </a:lnTo>
                  <a:close/>
                  <a:moveTo>
                    <a:pt x="15" y="45"/>
                  </a:moveTo>
                  <a:lnTo>
                    <a:pt x="15" y="45"/>
                  </a:lnTo>
                  <a:lnTo>
                    <a:pt x="19" y="45"/>
                  </a:lnTo>
                  <a:lnTo>
                    <a:pt x="15" y="45"/>
                  </a:lnTo>
                  <a:lnTo>
                    <a:pt x="15" y="45"/>
                  </a:lnTo>
                  <a:close/>
                  <a:moveTo>
                    <a:pt x="11" y="45"/>
                  </a:moveTo>
                  <a:lnTo>
                    <a:pt x="15" y="45"/>
                  </a:lnTo>
                  <a:lnTo>
                    <a:pt x="15" y="48"/>
                  </a:lnTo>
                  <a:lnTo>
                    <a:pt x="11" y="45"/>
                  </a:lnTo>
                  <a:lnTo>
                    <a:pt x="11" y="45"/>
                  </a:lnTo>
                  <a:close/>
                  <a:moveTo>
                    <a:pt x="15" y="41"/>
                  </a:moveTo>
                  <a:lnTo>
                    <a:pt x="19" y="41"/>
                  </a:lnTo>
                  <a:lnTo>
                    <a:pt x="15" y="34"/>
                  </a:lnTo>
                  <a:lnTo>
                    <a:pt x="15" y="30"/>
                  </a:lnTo>
                  <a:lnTo>
                    <a:pt x="11" y="30"/>
                  </a:lnTo>
                  <a:lnTo>
                    <a:pt x="11" y="34"/>
                  </a:lnTo>
                  <a:lnTo>
                    <a:pt x="8" y="37"/>
                  </a:lnTo>
                  <a:lnTo>
                    <a:pt x="11" y="41"/>
                  </a:lnTo>
                  <a:lnTo>
                    <a:pt x="11" y="37"/>
                  </a:lnTo>
                  <a:lnTo>
                    <a:pt x="15" y="41"/>
                  </a:lnTo>
                  <a:lnTo>
                    <a:pt x="15" y="41"/>
                  </a:lnTo>
                  <a:close/>
                  <a:moveTo>
                    <a:pt x="19" y="45"/>
                  </a:moveTo>
                  <a:lnTo>
                    <a:pt x="15" y="48"/>
                  </a:lnTo>
                  <a:lnTo>
                    <a:pt x="15" y="52"/>
                  </a:lnTo>
                  <a:lnTo>
                    <a:pt x="15" y="56"/>
                  </a:lnTo>
                  <a:lnTo>
                    <a:pt x="19" y="52"/>
                  </a:lnTo>
                  <a:lnTo>
                    <a:pt x="19" y="52"/>
                  </a:lnTo>
                  <a:lnTo>
                    <a:pt x="19" y="48"/>
                  </a:lnTo>
                  <a:lnTo>
                    <a:pt x="19" y="48"/>
                  </a:lnTo>
                  <a:lnTo>
                    <a:pt x="19" y="45"/>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6" name="Freeform 169"/>
            <p:cNvSpPr/>
            <p:nvPr/>
          </p:nvSpPr>
          <p:spPr bwMode="auto">
            <a:xfrm>
              <a:off x="2558641" y="2990694"/>
              <a:ext cx="119657" cy="47606"/>
            </a:xfrm>
            <a:custGeom>
              <a:avLst/>
              <a:gdLst>
                <a:gd name="T0" fmla="*/ 82 w 93"/>
                <a:gd name="T1" fmla="*/ 33 h 37"/>
                <a:gd name="T2" fmla="*/ 74 w 93"/>
                <a:gd name="T3" fmla="*/ 26 h 37"/>
                <a:gd name="T4" fmla="*/ 78 w 93"/>
                <a:gd name="T5" fmla="*/ 18 h 37"/>
                <a:gd name="T6" fmla="*/ 82 w 93"/>
                <a:gd name="T7" fmla="*/ 18 h 37"/>
                <a:gd name="T8" fmla="*/ 78 w 93"/>
                <a:gd name="T9" fmla="*/ 15 h 37"/>
                <a:gd name="T10" fmla="*/ 78 w 93"/>
                <a:gd name="T11" fmla="*/ 18 h 37"/>
                <a:gd name="T12" fmla="*/ 74 w 93"/>
                <a:gd name="T13" fmla="*/ 15 h 37"/>
                <a:gd name="T14" fmla="*/ 67 w 93"/>
                <a:gd name="T15" fmla="*/ 11 h 37"/>
                <a:gd name="T16" fmla="*/ 63 w 93"/>
                <a:gd name="T17" fmla="*/ 7 h 37"/>
                <a:gd name="T18" fmla="*/ 56 w 93"/>
                <a:gd name="T19" fmla="*/ 11 h 37"/>
                <a:gd name="T20" fmla="*/ 56 w 93"/>
                <a:gd name="T21" fmla="*/ 15 h 37"/>
                <a:gd name="T22" fmla="*/ 52 w 93"/>
                <a:gd name="T23" fmla="*/ 18 h 37"/>
                <a:gd name="T24" fmla="*/ 41 w 93"/>
                <a:gd name="T25" fmla="*/ 22 h 37"/>
                <a:gd name="T26" fmla="*/ 45 w 93"/>
                <a:gd name="T27" fmla="*/ 26 h 37"/>
                <a:gd name="T28" fmla="*/ 48 w 93"/>
                <a:gd name="T29" fmla="*/ 29 h 37"/>
                <a:gd name="T30" fmla="*/ 48 w 93"/>
                <a:gd name="T31" fmla="*/ 33 h 37"/>
                <a:gd name="T32" fmla="*/ 41 w 93"/>
                <a:gd name="T33" fmla="*/ 33 h 37"/>
                <a:gd name="T34" fmla="*/ 34 w 93"/>
                <a:gd name="T35" fmla="*/ 37 h 37"/>
                <a:gd name="T36" fmla="*/ 34 w 93"/>
                <a:gd name="T37" fmla="*/ 33 h 37"/>
                <a:gd name="T38" fmla="*/ 34 w 93"/>
                <a:gd name="T39" fmla="*/ 29 h 37"/>
                <a:gd name="T40" fmla="*/ 30 w 93"/>
                <a:gd name="T41" fmla="*/ 26 h 37"/>
                <a:gd name="T42" fmla="*/ 30 w 93"/>
                <a:gd name="T43" fmla="*/ 29 h 37"/>
                <a:gd name="T44" fmla="*/ 26 w 93"/>
                <a:gd name="T45" fmla="*/ 29 h 37"/>
                <a:gd name="T46" fmla="*/ 22 w 93"/>
                <a:gd name="T47" fmla="*/ 26 h 37"/>
                <a:gd name="T48" fmla="*/ 15 w 93"/>
                <a:gd name="T49" fmla="*/ 22 h 37"/>
                <a:gd name="T50" fmla="*/ 15 w 93"/>
                <a:gd name="T51" fmla="*/ 18 h 37"/>
                <a:gd name="T52" fmla="*/ 11 w 93"/>
                <a:gd name="T53" fmla="*/ 18 h 37"/>
                <a:gd name="T54" fmla="*/ 4 w 93"/>
                <a:gd name="T55" fmla="*/ 18 h 37"/>
                <a:gd name="T56" fmla="*/ 4 w 93"/>
                <a:gd name="T57" fmla="*/ 18 h 37"/>
                <a:gd name="T58" fmla="*/ 4 w 93"/>
                <a:gd name="T59" fmla="*/ 15 h 37"/>
                <a:gd name="T60" fmla="*/ 4 w 93"/>
                <a:gd name="T61" fmla="*/ 11 h 37"/>
                <a:gd name="T62" fmla="*/ 0 w 93"/>
                <a:gd name="T63" fmla="*/ 7 h 37"/>
                <a:gd name="T64" fmla="*/ 4 w 93"/>
                <a:gd name="T65" fmla="*/ 3 h 37"/>
                <a:gd name="T66" fmla="*/ 8 w 93"/>
                <a:gd name="T67" fmla="*/ 0 h 37"/>
                <a:gd name="T68" fmla="*/ 11 w 93"/>
                <a:gd name="T69" fmla="*/ 3 h 37"/>
                <a:gd name="T70" fmla="*/ 15 w 93"/>
                <a:gd name="T71" fmla="*/ 7 h 37"/>
                <a:gd name="T72" fmla="*/ 15 w 93"/>
                <a:gd name="T73" fmla="*/ 7 h 37"/>
                <a:gd name="T74" fmla="*/ 15 w 93"/>
                <a:gd name="T75" fmla="*/ 7 h 37"/>
                <a:gd name="T76" fmla="*/ 19 w 93"/>
                <a:gd name="T77" fmla="*/ 11 h 37"/>
                <a:gd name="T78" fmla="*/ 19 w 93"/>
                <a:gd name="T79" fmla="*/ 7 h 37"/>
                <a:gd name="T80" fmla="*/ 22 w 93"/>
                <a:gd name="T81" fmla="*/ 7 h 37"/>
                <a:gd name="T82" fmla="*/ 34 w 93"/>
                <a:gd name="T83" fmla="*/ 11 h 37"/>
                <a:gd name="T84" fmla="*/ 37 w 93"/>
                <a:gd name="T85" fmla="*/ 7 h 37"/>
                <a:gd name="T86" fmla="*/ 56 w 93"/>
                <a:gd name="T87" fmla="*/ 3 h 37"/>
                <a:gd name="T88" fmla="*/ 59 w 93"/>
                <a:gd name="T89" fmla="*/ 0 h 37"/>
                <a:gd name="T90" fmla="*/ 63 w 93"/>
                <a:gd name="T91" fmla="*/ 3 h 37"/>
                <a:gd name="T92" fmla="*/ 74 w 93"/>
                <a:gd name="T93" fmla="*/ 3 h 37"/>
                <a:gd name="T94" fmla="*/ 85 w 93"/>
                <a:gd name="T95" fmla="*/ 7 h 37"/>
                <a:gd name="T96" fmla="*/ 89 w 93"/>
                <a:gd name="T97" fmla="*/ 11 h 37"/>
                <a:gd name="T98" fmla="*/ 93 w 93"/>
                <a:gd name="T99" fmla="*/ 15 h 37"/>
                <a:gd name="T100" fmla="*/ 93 w 93"/>
                <a:gd name="T101" fmla="*/ 18 h 37"/>
                <a:gd name="T102" fmla="*/ 89 w 93"/>
                <a:gd name="T103" fmla="*/ 26 h 37"/>
                <a:gd name="T104" fmla="*/ 85 w 93"/>
                <a:gd name="T105" fmla="*/ 29 h 37"/>
                <a:gd name="T106" fmla="*/ 82 w 93"/>
                <a:gd name="T10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 h="37">
                  <a:moveTo>
                    <a:pt x="82" y="37"/>
                  </a:moveTo>
                  <a:lnTo>
                    <a:pt x="82" y="33"/>
                  </a:lnTo>
                  <a:lnTo>
                    <a:pt x="78" y="29"/>
                  </a:lnTo>
                  <a:lnTo>
                    <a:pt x="74" y="26"/>
                  </a:lnTo>
                  <a:lnTo>
                    <a:pt x="78" y="22"/>
                  </a:lnTo>
                  <a:lnTo>
                    <a:pt x="78" y="18"/>
                  </a:lnTo>
                  <a:lnTo>
                    <a:pt x="82" y="18"/>
                  </a:lnTo>
                  <a:lnTo>
                    <a:pt x="82" y="18"/>
                  </a:lnTo>
                  <a:lnTo>
                    <a:pt x="82" y="15"/>
                  </a:lnTo>
                  <a:lnTo>
                    <a:pt x="78" y="15"/>
                  </a:lnTo>
                  <a:lnTo>
                    <a:pt x="78" y="18"/>
                  </a:lnTo>
                  <a:lnTo>
                    <a:pt x="78" y="18"/>
                  </a:lnTo>
                  <a:lnTo>
                    <a:pt x="74" y="18"/>
                  </a:lnTo>
                  <a:lnTo>
                    <a:pt x="74" y="15"/>
                  </a:lnTo>
                  <a:lnTo>
                    <a:pt x="71" y="11"/>
                  </a:lnTo>
                  <a:lnTo>
                    <a:pt x="67" y="11"/>
                  </a:lnTo>
                  <a:lnTo>
                    <a:pt x="67" y="7"/>
                  </a:lnTo>
                  <a:lnTo>
                    <a:pt x="63" y="7"/>
                  </a:lnTo>
                  <a:lnTo>
                    <a:pt x="59" y="7"/>
                  </a:lnTo>
                  <a:lnTo>
                    <a:pt x="56" y="11"/>
                  </a:lnTo>
                  <a:lnTo>
                    <a:pt x="56" y="15"/>
                  </a:lnTo>
                  <a:lnTo>
                    <a:pt x="56" y="15"/>
                  </a:lnTo>
                  <a:lnTo>
                    <a:pt x="56" y="15"/>
                  </a:lnTo>
                  <a:lnTo>
                    <a:pt x="52" y="18"/>
                  </a:lnTo>
                  <a:lnTo>
                    <a:pt x="45" y="18"/>
                  </a:lnTo>
                  <a:lnTo>
                    <a:pt x="41" y="22"/>
                  </a:lnTo>
                  <a:lnTo>
                    <a:pt x="41" y="22"/>
                  </a:lnTo>
                  <a:lnTo>
                    <a:pt x="45" y="26"/>
                  </a:lnTo>
                  <a:lnTo>
                    <a:pt x="45" y="26"/>
                  </a:lnTo>
                  <a:lnTo>
                    <a:pt x="48" y="29"/>
                  </a:lnTo>
                  <a:lnTo>
                    <a:pt x="48" y="33"/>
                  </a:lnTo>
                  <a:lnTo>
                    <a:pt x="48" y="33"/>
                  </a:lnTo>
                  <a:lnTo>
                    <a:pt x="45" y="33"/>
                  </a:lnTo>
                  <a:lnTo>
                    <a:pt x="41" y="33"/>
                  </a:lnTo>
                  <a:lnTo>
                    <a:pt x="41" y="37"/>
                  </a:lnTo>
                  <a:lnTo>
                    <a:pt x="34" y="37"/>
                  </a:lnTo>
                  <a:lnTo>
                    <a:pt x="34" y="33"/>
                  </a:lnTo>
                  <a:lnTo>
                    <a:pt x="34" y="33"/>
                  </a:lnTo>
                  <a:lnTo>
                    <a:pt x="34" y="29"/>
                  </a:lnTo>
                  <a:lnTo>
                    <a:pt x="34" y="29"/>
                  </a:lnTo>
                  <a:lnTo>
                    <a:pt x="34" y="26"/>
                  </a:lnTo>
                  <a:lnTo>
                    <a:pt x="30" y="26"/>
                  </a:lnTo>
                  <a:lnTo>
                    <a:pt x="30" y="29"/>
                  </a:lnTo>
                  <a:lnTo>
                    <a:pt x="30" y="29"/>
                  </a:lnTo>
                  <a:lnTo>
                    <a:pt x="30" y="29"/>
                  </a:lnTo>
                  <a:lnTo>
                    <a:pt x="26" y="29"/>
                  </a:lnTo>
                  <a:lnTo>
                    <a:pt x="26" y="29"/>
                  </a:lnTo>
                  <a:lnTo>
                    <a:pt x="22" y="26"/>
                  </a:lnTo>
                  <a:lnTo>
                    <a:pt x="22" y="22"/>
                  </a:lnTo>
                  <a:lnTo>
                    <a:pt x="15" y="22"/>
                  </a:lnTo>
                  <a:lnTo>
                    <a:pt x="15" y="22"/>
                  </a:lnTo>
                  <a:lnTo>
                    <a:pt x="15" y="18"/>
                  </a:lnTo>
                  <a:lnTo>
                    <a:pt x="11" y="18"/>
                  </a:lnTo>
                  <a:lnTo>
                    <a:pt x="11" y="18"/>
                  </a:lnTo>
                  <a:lnTo>
                    <a:pt x="8" y="18"/>
                  </a:lnTo>
                  <a:lnTo>
                    <a:pt x="4" y="18"/>
                  </a:lnTo>
                  <a:lnTo>
                    <a:pt x="4" y="18"/>
                  </a:lnTo>
                  <a:lnTo>
                    <a:pt x="4" y="18"/>
                  </a:lnTo>
                  <a:lnTo>
                    <a:pt x="4" y="18"/>
                  </a:lnTo>
                  <a:lnTo>
                    <a:pt x="4" y="15"/>
                  </a:lnTo>
                  <a:lnTo>
                    <a:pt x="4" y="11"/>
                  </a:lnTo>
                  <a:lnTo>
                    <a:pt x="4" y="11"/>
                  </a:lnTo>
                  <a:lnTo>
                    <a:pt x="0" y="11"/>
                  </a:lnTo>
                  <a:lnTo>
                    <a:pt x="0" y="7"/>
                  </a:lnTo>
                  <a:lnTo>
                    <a:pt x="4" y="3"/>
                  </a:lnTo>
                  <a:lnTo>
                    <a:pt x="4" y="3"/>
                  </a:lnTo>
                  <a:lnTo>
                    <a:pt x="4" y="0"/>
                  </a:lnTo>
                  <a:lnTo>
                    <a:pt x="8" y="0"/>
                  </a:lnTo>
                  <a:lnTo>
                    <a:pt x="8" y="3"/>
                  </a:lnTo>
                  <a:lnTo>
                    <a:pt x="11" y="3"/>
                  </a:lnTo>
                  <a:lnTo>
                    <a:pt x="11" y="7"/>
                  </a:lnTo>
                  <a:lnTo>
                    <a:pt x="15" y="7"/>
                  </a:lnTo>
                  <a:lnTo>
                    <a:pt x="15" y="7"/>
                  </a:lnTo>
                  <a:lnTo>
                    <a:pt x="15" y="7"/>
                  </a:lnTo>
                  <a:lnTo>
                    <a:pt x="15" y="7"/>
                  </a:lnTo>
                  <a:lnTo>
                    <a:pt x="15" y="7"/>
                  </a:lnTo>
                  <a:lnTo>
                    <a:pt x="15" y="11"/>
                  </a:lnTo>
                  <a:lnTo>
                    <a:pt x="19" y="11"/>
                  </a:lnTo>
                  <a:lnTo>
                    <a:pt x="19" y="7"/>
                  </a:lnTo>
                  <a:lnTo>
                    <a:pt x="19" y="7"/>
                  </a:lnTo>
                  <a:lnTo>
                    <a:pt x="19" y="7"/>
                  </a:lnTo>
                  <a:lnTo>
                    <a:pt x="22" y="7"/>
                  </a:lnTo>
                  <a:lnTo>
                    <a:pt x="26" y="11"/>
                  </a:lnTo>
                  <a:lnTo>
                    <a:pt x="34" y="11"/>
                  </a:lnTo>
                  <a:lnTo>
                    <a:pt x="37" y="11"/>
                  </a:lnTo>
                  <a:lnTo>
                    <a:pt x="37" y="7"/>
                  </a:lnTo>
                  <a:lnTo>
                    <a:pt x="48" y="3"/>
                  </a:lnTo>
                  <a:lnTo>
                    <a:pt x="56" y="3"/>
                  </a:lnTo>
                  <a:lnTo>
                    <a:pt x="59" y="0"/>
                  </a:lnTo>
                  <a:lnTo>
                    <a:pt x="59" y="0"/>
                  </a:lnTo>
                  <a:lnTo>
                    <a:pt x="63" y="0"/>
                  </a:lnTo>
                  <a:lnTo>
                    <a:pt x="63" y="3"/>
                  </a:lnTo>
                  <a:lnTo>
                    <a:pt x="67" y="3"/>
                  </a:lnTo>
                  <a:lnTo>
                    <a:pt x="74" y="3"/>
                  </a:lnTo>
                  <a:lnTo>
                    <a:pt x="78" y="3"/>
                  </a:lnTo>
                  <a:lnTo>
                    <a:pt x="85" y="7"/>
                  </a:lnTo>
                  <a:lnTo>
                    <a:pt x="85" y="11"/>
                  </a:lnTo>
                  <a:lnTo>
                    <a:pt x="89" y="11"/>
                  </a:lnTo>
                  <a:lnTo>
                    <a:pt x="89" y="11"/>
                  </a:lnTo>
                  <a:lnTo>
                    <a:pt x="93" y="15"/>
                  </a:lnTo>
                  <a:lnTo>
                    <a:pt x="89" y="15"/>
                  </a:lnTo>
                  <a:lnTo>
                    <a:pt x="93" y="18"/>
                  </a:lnTo>
                  <a:lnTo>
                    <a:pt x="93" y="22"/>
                  </a:lnTo>
                  <a:lnTo>
                    <a:pt x="89" y="26"/>
                  </a:lnTo>
                  <a:lnTo>
                    <a:pt x="89" y="29"/>
                  </a:lnTo>
                  <a:lnTo>
                    <a:pt x="85" y="29"/>
                  </a:lnTo>
                  <a:lnTo>
                    <a:pt x="85" y="29"/>
                  </a:lnTo>
                  <a:lnTo>
                    <a:pt x="82" y="3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7" name="Freeform 170"/>
            <p:cNvSpPr/>
            <p:nvPr/>
          </p:nvSpPr>
          <p:spPr bwMode="auto">
            <a:xfrm>
              <a:off x="2496883" y="2957241"/>
              <a:ext cx="72051" cy="61758"/>
            </a:xfrm>
            <a:custGeom>
              <a:avLst/>
              <a:gdLst>
                <a:gd name="T0" fmla="*/ 52 w 56"/>
                <a:gd name="T1" fmla="*/ 44 h 48"/>
                <a:gd name="T2" fmla="*/ 52 w 56"/>
                <a:gd name="T3" fmla="*/ 44 h 48"/>
                <a:gd name="T4" fmla="*/ 52 w 56"/>
                <a:gd name="T5" fmla="*/ 48 h 48"/>
                <a:gd name="T6" fmla="*/ 48 w 56"/>
                <a:gd name="T7" fmla="*/ 48 h 48"/>
                <a:gd name="T8" fmla="*/ 45 w 56"/>
                <a:gd name="T9" fmla="*/ 48 h 48"/>
                <a:gd name="T10" fmla="*/ 41 w 56"/>
                <a:gd name="T11" fmla="*/ 41 h 48"/>
                <a:gd name="T12" fmla="*/ 41 w 56"/>
                <a:gd name="T13" fmla="*/ 41 h 48"/>
                <a:gd name="T14" fmla="*/ 41 w 56"/>
                <a:gd name="T15" fmla="*/ 41 h 48"/>
                <a:gd name="T16" fmla="*/ 45 w 56"/>
                <a:gd name="T17" fmla="*/ 48 h 48"/>
                <a:gd name="T18" fmla="*/ 41 w 56"/>
                <a:gd name="T19" fmla="*/ 44 h 48"/>
                <a:gd name="T20" fmla="*/ 33 w 56"/>
                <a:gd name="T21" fmla="*/ 41 h 48"/>
                <a:gd name="T22" fmla="*/ 37 w 56"/>
                <a:gd name="T23" fmla="*/ 37 h 48"/>
                <a:gd name="T24" fmla="*/ 33 w 56"/>
                <a:gd name="T25" fmla="*/ 33 h 48"/>
                <a:gd name="T26" fmla="*/ 26 w 56"/>
                <a:gd name="T27" fmla="*/ 29 h 48"/>
                <a:gd name="T28" fmla="*/ 22 w 56"/>
                <a:gd name="T29" fmla="*/ 26 h 48"/>
                <a:gd name="T30" fmla="*/ 19 w 56"/>
                <a:gd name="T31" fmla="*/ 18 h 48"/>
                <a:gd name="T32" fmla="*/ 15 w 56"/>
                <a:gd name="T33" fmla="*/ 15 h 48"/>
                <a:gd name="T34" fmla="*/ 11 w 56"/>
                <a:gd name="T35" fmla="*/ 18 h 48"/>
                <a:gd name="T36" fmla="*/ 19 w 56"/>
                <a:gd name="T37" fmla="*/ 26 h 48"/>
                <a:gd name="T38" fmla="*/ 15 w 56"/>
                <a:gd name="T39" fmla="*/ 26 h 48"/>
                <a:gd name="T40" fmla="*/ 11 w 56"/>
                <a:gd name="T41" fmla="*/ 22 h 48"/>
                <a:gd name="T42" fmla="*/ 0 w 56"/>
                <a:gd name="T43" fmla="*/ 18 h 48"/>
                <a:gd name="T44" fmla="*/ 4 w 56"/>
                <a:gd name="T45" fmla="*/ 15 h 48"/>
                <a:gd name="T46" fmla="*/ 4 w 56"/>
                <a:gd name="T47" fmla="*/ 7 h 48"/>
                <a:gd name="T48" fmla="*/ 0 w 56"/>
                <a:gd name="T49" fmla="*/ 7 h 48"/>
                <a:gd name="T50" fmla="*/ 4 w 56"/>
                <a:gd name="T51" fmla="*/ 3 h 48"/>
                <a:gd name="T52" fmla="*/ 4 w 56"/>
                <a:gd name="T53" fmla="*/ 3 h 48"/>
                <a:gd name="T54" fmla="*/ 11 w 56"/>
                <a:gd name="T55" fmla="*/ 0 h 48"/>
                <a:gd name="T56" fmla="*/ 22 w 56"/>
                <a:gd name="T57" fmla="*/ 3 h 48"/>
                <a:gd name="T58" fmla="*/ 26 w 56"/>
                <a:gd name="T59" fmla="*/ 3 h 48"/>
                <a:gd name="T60" fmla="*/ 30 w 56"/>
                <a:gd name="T61" fmla="*/ 7 h 48"/>
                <a:gd name="T62" fmla="*/ 33 w 56"/>
                <a:gd name="T63" fmla="*/ 7 h 48"/>
                <a:gd name="T64" fmla="*/ 37 w 56"/>
                <a:gd name="T65" fmla="*/ 11 h 48"/>
                <a:gd name="T66" fmla="*/ 41 w 56"/>
                <a:gd name="T67" fmla="*/ 7 h 48"/>
                <a:gd name="T68" fmla="*/ 41 w 56"/>
                <a:gd name="T69" fmla="*/ 11 h 48"/>
                <a:gd name="T70" fmla="*/ 45 w 56"/>
                <a:gd name="T71" fmla="*/ 18 h 48"/>
                <a:gd name="T72" fmla="*/ 48 w 56"/>
                <a:gd name="T73" fmla="*/ 22 h 48"/>
                <a:gd name="T74" fmla="*/ 52 w 56"/>
                <a:gd name="T75" fmla="*/ 26 h 48"/>
                <a:gd name="T76" fmla="*/ 56 w 56"/>
                <a:gd name="T77" fmla="*/ 26 h 48"/>
                <a:gd name="T78" fmla="*/ 52 w 56"/>
                <a:gd name="T79" fmla="*/ 29 h 48"/>
                <a:gd name="T80" fmla="*/ 48 w 56"/>
                <a:gd name="T81" fmla="*/ 33 h 48"/>
                <a:gd name="T82" fmla="*/ 52 w 56"/>
                <a:gd name="T83" fmla="*/ 37 h 48"/>
                <a:gd name="T84" fmla="*/ 52 w 56"/>
                <a:gd name="T85" fmla="*/ 41 h 48"/>
                <a:gd name="T86" fmla="*/ 52 w 56"/>
                <a:gd name="T87" fmla="*/ 44 h 48"/>
                <a:gd name="T88" fmla="*/ 52 w 56"/>
                <a:gd name="T8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48">
                  <a:moveTo>
                    <a:pt x="52" y="44"/>
                  </a:moveTo>
                  <a:lnTo>
                    <a:pt x="52" y="44"/>
                  </a:lnTo>
                  <a:lnTo>
                    <a:pt x="52" y="44"/>
                  </a:lnTo>
                  <a:lnTo>
                    <a:pt x="52" y="44"/>
                  </a:lnTo>
                  <a:lnTo>
                    <a:pt x="52" y="48"/>
                  </a:lnTo>
                  <a:lnTo>
                    <a:pt x="52" y="48"/>
                  </a:lnTo>
                  <a:lnTo>
                    <a:pt x="48" y="48"/>
                  </a:lnTo>
                  <a:lnTo>
                    <a:pt x="48" y="48"/>
                  </a:lnTo>
                  <a:lnTo>
                    <a:pt x="48" y="48"/>
                  </a:lnTo>
                  <a:lnTo>
                    <a:pt x="45" y="48"/>
                  </a:lnTo>
                  <a:lnTo>
                    <a:pt x="45" y="44"/>
                  </a:lnTo>
                  <a:lnTo>
                    <a:pt x="41" y="41"/>
                  </a:lnTo>
                  <a:lnTo>
                    <a:pt x="41" y="41"/>
                  </a:lnTo>
                  <a:lnTo>
                    <a:pt x="41" y="41"/>
                  </a:lnTo>
                  <a:lnTo>
                    <a:pt x="41" y="41"/>
                  </a:lnTo>
                  <a:lnTo>
                    <a:pt x="41" y="41"/>
                  </a:lnTo>
                  <a:lnTo>
                    <a:pt x="45" y="44"/>
                  </a:lnTo>
                  <a:lnTo>
                    <a:pt x="45" y="48"/>
                  </a:lnTo>
                  <a:lnTo>
                    <a:pt x="41" y="48"/>
                  </a:lnTo>
                  <a:lnTo>
                    <a:pt x="41" y="44"/>
                  </a:lnTo>
                  <a:lnTo>
                    <a:pt x="37" y="44"/>
                  </a:lnTo>
                  <a:lnTo>
                    <a:pt x="33" y="41"/>
                  </a:lnTo>
                  <a:lnTo>
                    <a:pt x="33" y="41"/>
                  </a:lnTo>
                  <a:lnTo>
                    <a:pt x="37" y="37"/>
                  </a:lnTo>
                  <a:lnTo>
                    <a:pt x="37" y="37"/>
                  </a:lnTo>
                  <a:lnTo>
                    <a:pt x="33" y="33"/>
                  </a:lnTo>
                  <a:lnTo>
                    <a:pt x="30" y="33"/>
                  </a:lnTo>
                  <a:lnTo>
                    <a:pt x="26" y="29"/>
                  </a:lnTo>
                  <a:lnTo>
                    <a:pt x="22" y="26"/>
                  </a:lnTo>
                  <a:lnTo>
                    <a:pt x="22" y="26"/>
                  </a:lnTo>
                  <a:lnTo>
                    <a:pt x="19" y="22"/>
                  </a:lnTo>
                  <a:lnTo>
                    <a:pt x="19" y="18"/>
                  </a:lnTo>
                  <a:lnTo>
                    <a:pt x="15" y="18"/>
                  </a:lnTo>
                  <a:lnTo>
                    <a:pt x="15" y="15"/>
                  </a:lnTo>
                  <a:lnTo>
                    <a:pt x="11" y="18"/>
                  </a:lnTo>
                  <a:lnTo>
                    <a:pt x="11" y="18"/>
                  </a:lnTo>
                  <a:lnTo>
                    <a:pt x="19" y="22"/>
                  </a:lnTo>
                  <a:lnTo>
                    <a:pt x="19" y="26"/>
                  </a:lnTo>
                  <a:lnTo>
                    <a:pt x="15" y="26"/>
                  </a:lnTo>
                  <a:lnTo>
                    <a:pt x="15" y="26"/>
                  </a:lnTo>
                  <a:lnTo>
                    <a:pt x="15" y="26"/>
                  </a:lnTo>
                  <a:lnTo>
                    <a:pt x="11" y="22"/>
                  </a:lnTo>
                  <a:lnTo>
                    <a:pt x="7" y="22"/>
                  </a:lnTo>
                  <a:lnTo>
                    <a:pt x="0" y="18"/>
                  </a:lnTo>
                  <a:lnTo>
                    <a:pt x="0" y="18"/>
                  </a:lnTo>
                  <a:lnTo>
                    <a:pt x="4" y="15"/>
                  </a:lnTo>
                  <a:lnTo>
                    <a:pt x="4" y="11"/>
                  </a:lnTo>
                  <a:lnTo>
                    <a:pt x="4" y="7"/>
                  </a:lnTo>
                  <a:lnTo>
                    <a:pt x="4" y="7"/>
                  </a:lnTo>
                  <a:lnTo>
                    <a:pt x="0" y="7"/>
                  </a:lnTo>
                  <a:lnTo>
                    <a:pt x="4" y="7"/>
                  </a:lnTo>
                  <a:lnTo>
                    <a:pt x="4" y="3"/>
                  </a:lnTo>
                  <a:lnTo>
                    <a:pt x="4" y="3"/>
                  </a:lnTo>
                  <a:lnTo>
                    <a:pt x="4" y="3"/>
                  </a:lnTo>
                  <a:lnTo>
                    <a:pt x="4" y="3"/>
                  </a:lnTo>
                  <a:lnTo>
                    <a:pt x="11" y="0"/>
                  </a:lnTo>
                  <a:lnTo>
                    <a:pt x="19" y="3"/>
                  </a:lnTo>
                  <a:lnTo>
                    <a:pt x="22" y="3"/>
                  </a:lnTo>
                  <a:lnTo>
                    <a:pt x="26" y="3"/>
                  </a:lnTo>
                  <a:lnTo>
                    <a:pt x="26" y="3"/>
                  </a:lnTo>
                  <a:lnTo>
                    <a:pt x="30" y="7"/>
                  </a:lnTo>
                  <a:lnTo>
                    <a:pt x="30" y="7"/>
                  </a:lnTo>
                  <a:lnTo>
                    <a:pt x="33" y="11"/>
                  </a:lnTo>
                  <a:lnTo>
                    <a:pt x="33" y="7"/>
                  </a:lnTo>
                  <a:lnTo>
                    <a:pt x="37" y="7"/>
                  </a:lnTo>
                  <a:lnTo>
                    <a:pt x="37" y="11"/>
                  </a:lnTo>
                  <a:lnTo>
                    <a:pt x="41" y="11"/>
                  </a:lnTo>
                  <a:lnTo>
                    <a:pt x="41" y="7"/>
                  </a:lnTo>
                  <a:lnTo>
                    <a:pt x="41" y="7"/>
                  </a:lnTo>
                  <a:lnTo>
                    <a:pt x="41" y="11"/>
                  </a:lnTo>
                  <a:lnTo>
                    <a:pt x="45" y="15"/>
                  </a:lnTo>
                  <a:lnTo>
                    <a:pt x="45" y="18"/>
                  </a:lnTo>
                  <a:lnTo>
                    <a:pt x="48" y="18"/>
                  </a:lnTo>
                  <a:lnTo>
                    <a:pt x="48" y="22"/>
                  </a:lnTo>
                  <a:lnTo>
                    <a:pt x="52" y="26"/>
                  </a:lnTo>
                  <a:lnTo>
                    <a:pt x="52" y="26"/>
                  </a:lnTo>
                  <a:lnTo>
                    <a:pt x="56" y="26"/>
                  </a:lnTo>
                  <a:lnTo>
                    <a:pt x="56" y="26"/>
                  </a:lnTo>
                  <a:lnTo>
                    <a:pt x="52" y="26"/>
                  </a:lnTo>
                  <a:lnTo>
                    <a:pt x="52" y="29"/>
                  </a:lnTo>
                  <a:lnTo>
                    <a:pt x="52" y="29"/>
                  </a:lnTo>
                  <a:lnTo>
                    <a:pt x="48" y="33"/>
                  </a:lnTo>
                  <a:lnTo>
                    <a:pt x="48" y="37"/>
                  </a:lnTo>
                  <a:lnTo>
                    <a:pt x="52" y="37"/>
                  </a:lnTo>
                  <a:lnTo>
                    <a:pt x="52" y="37"/>
                  </a:lnTo>
                  <a:lnTo>
                    <a:pt x="52" y="41"/>
                  </a:lnTo>
                  <a:lnTo>
                    <a:pt x="52" y="44"/>
                  </a:lnTo>
                  <a:lnTo>
                    <a:pt x="52" y="44"/>
                  </a:lnTo>
                  <a:lnTo>
                    <a:pt x="52" y="44"/>
                  </a:lnTo>
                  <a:lnTo>
                    <a:pt x="52" y="4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8" name="Freeform 171"/>
            <p:cNvSpPr/>
            <p:nvPr/>
          </p:nvSpPr>
          <p:spPr bwMode="auto">
            <a:xfrm>
              <a:off x="2463432" y="2885191"/>
              <a:ext cx="100357" cy="86205"/>
            </a:xfrm>
            <a:custGeom>
              <a:avLst/>
              <a:gdLst>
                <a:gd name="T0" fmla="*/ 8 w 21"/>
                <a:gd name="T1" fmla="*/ 16 h 18"/>
                <a:gd name="T2" fmla="*/ 10 w 21"/>
                <a:gd name="T3" fmla="*/ 15 h 18"/>
                <a:gd name="T4" fmla="*/ 13 w 21"/>
                <a:gd name="T5" fmla="*/ 16 h 18"/>
                <a:gd name="T6" fmla="*/ 14 w 21"/>
                <a:gd name="T7" fmla="*/ 16 h 18"/>
                <a:gd name="T8" fmla="*/ 15 w 21"/>
                <a:gd name="T9" fmla="*/ 17 h 18"/>
                <a:gd name="T10" fmla="*/ 16 w 21"/>
                <a:gd name="T11" fmla="*/ 17 h 18"/>
                <a:gd name="T12" fmla="*/ 17 w 21"/>
                <a:gd name="T13" fmla="*/ 17 h 18"/>
                <a:gd name="T14" fmla="*/ 17 w 21"/>
                <a:gd name="T15" fmla="*/ 17 h 18"/>
                <a:gd name="T16" fmla="*/ 17 w 21"/>
                <a:gd name="T17" fmla="*/ 15 h 18"/>
                <a:gd name="T18" fmla="*/ 17 w 21"/>
                <a:gd name="T19" fmla="*/ 14 h 18"/>
                <a:gd name="T20" fmla="*/ 17 w 21"/>
                <a:gd name="T21" fmla="*/ 13 h 18"/>
                <a:gd name="T22" fmla="*/ 17 w 21"/>
                <a:gd name="T23" fmla="*/ 14 h 18"/>
                <a:gd name="T24" fmla="*/ 17 w 21"/>
                <a:gd name="T25" fmla="*/ 13 h 18"/>
                <a:gd name="T26" fmla="*/ 17 w 21"/>
                <a:gd name="T27" fmla="*/ 11 h 18"/>
                <a:gd name="T28" fmla="*/ 18 w 21"/>
                <a:gd name="T29" fmla="*/ 9 h 18"/>
                <a:gd name="T30" fmla="*/ 18 w 21"/>
                <a:gd name="T31" fmla="*/ 10 h 18"/>
                <a:gd name="T32" fmla="*/ 18 w 21"/>
                <a:gd name="T33" fmla="*/ 11 h 18"/>
                <a:gd name="T34" fmla="*/ 18 w 21"/>
                <a:gd name="T35" fmla="*/ 11 h 18"/>
                <a:gd name="T36" fmla="*/ 19 w 21"/>
                <a:gd name="T37" fmla="*/ 7 h 18"/>
                <a:gd name="T38" fmla="*/ 18 w 21"/>
                <a:gd name="T39" fmla="*/ 7 h 18"/>
                <a:gd name="T40" fmla="*/ 18 w 21"/>
                <a:gd name="T41" fmla="*/ 6 h 18"/>
                <a:gd name="T42" fmla="*/ 19 w 21"/>
                <a:gd name="T43" fmla="*/ 6 h 18"/>
                <a:gd name="T44" fmla="*/ 19 w 21"/>
                <a:gd name="T45" fmla="*/ 5 h 18"/>
                <a:gd name="T46" fmla="*/ 20 w 21"/>
                <a:gd name="T47" fmla="*/ 4 h 18"/>
                <a:gd name="T48" fmla="*/ 20 w 21"/>
                <a:gd name="T49" fmla="*/ 3 h 18"/>
                <a:gd name="T50" fmla="*/ 20 w 21"/>
                <a:gd name="T51" fmla="*/ 2 h 18"/>
                <a:gd name="T52" fmla="*/ 20 w 21"/>
                <a:gd name="T53" fmla="*/ 0 h 18"/>
                <a:gd name="T54" fmla="*/ 21 w 21"/>
                <a:gd name="T55" fmla="*/ 0 h 18"/>
                <a:gd name="T56" fmla="*/ 19 w 21"/>
                <a:gd name="T57" fmla="*/ 0 h 18"/>
                <a:gd name="T58" fmla="*/ 19 w 21"/>
                <a:gd name="T59" fmla="*/ 0 h 18"/>
                <a:gd name="T60" fmla="*/ 18 w 21"/>
                <a:gd name="T61" fmla="*/ 0 h 18"/>
                <a:gd name="T62" fmla="*/ 17 w 21"/>
                <a:gd name="T63" fmla="*/ 1 h 18"/>
                <a:gd name="T64" fmla="*/ 16 w 21"/>
                <a:gd name="T65" fmla="*/ 2 h 18"/>
                <a:gd name="T66" fmla="*/ 14 w 21"/>
                <a:gd name="T67" fmla="*/ 2 h 18"/>
                <a:gd name="T68" fmla="*/ 14 w 21"/>
                <a:gd name="T69" fmla="*/ 1 h 18"/>
                <a:gd name="T70" fmla="*/ 13 w 21"/>
                <a:gd name="T71" fmla="*/ 2 h 18"/>
                <a:gd name="T72" fmla="*/ 12 w 21"/>
                <a:gd name="T73" fmla="*/ 3 h 18"/>
                <a:gd name="T74" fmla="*/ 11 w 21"/>
                <a:gd name="T75" fmla="*/ 3 h 18"/>
                <a:gd name="T76" fmla="*/ 9 w 21"/>
                <a:gd name="T77" fmla="*/ 4 h 18"/>
                <a:gd name="T78" fmla="*/ 8 w 21"/>
                <a:gd name="T79" fmla="*/ 5 h 18"/>
                <a:gd name="T80" fmla="*/ 8 w 21"/>
                <a:gd name="T81" fmla="*/ 4 h 18"/>
                <a:gd name="T82" fmla="*/ 5 w 21"/>
                <a:gd name="T83" fmla="*/ 5 h 18"/>
                <a:gd name="T84" fmla="*/ 4 w 21"/>
                <a:gd name="T85" fmla="*/ 6 h 18"/>
                <a:gd name="T86" fmla="*/ 4 w 21"/>
                <a:gd name="T87" fmla="*/ 7 h 18"/>
                <a:gd name="T88" fmla="*/ 2 w 21"/>
                <a:gd name="T89" fmla="*/ 8 h 18"/>
                <a:gd name="T90" fmla="*/ 1 w 21"/>
                <a:gd name="T91" fmla="*/ 8 h 18"/>
                <a:gd name="T92" fmla="*/ 0 w 21"/>
                <a:gd name="T93" fmla="*/ 8 h 18"/>
                <a:gd name="T94" fmla="*/ 2 w 21"/>
                <a:gd name="T95" fmla="*/ 10 h 18"/>
                <a:gd name="T96" fmla="*/ 2 w 21"/>
                <a:gd name="T97" fmla="*/ 11 h 18"/>
                <a:gd name="T98" fmla="*/ 5 w 21"/>
                <a:gd name="T99" fmla="*/ 14 h 18"/>
                <a:gd name="T100" fmla="*/ 7 w 21"/>
                <a:gd name="T10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 h="18">
                  <a:moveTo>
                    <a:pt x="8" y="16"/>
                  </a:moveTo>
                  <a:cubicBezTo>
                    <a:pt x="8" y="16"/>
                    <a:pt x="8" y="16"/>
                    <a:pt x="8" y="16"/>
                  </a:cubicBezTo>
                  <a:cubicBezTo>
                    <a:pt x="8" y="16"/>
                    <a:pt x="8" y="16"/>
                    <a:pt x="8" y="16"/>
                  </a:cubicBezTo>
                  <a:cubicBezTo>
                    <a:pt x="10" y="15"/>
                    <a:pt x="10" y="15"/>
                    <a:pt x="10" y="15"/>
                  </a:cubicBezTo>
                  <a:cubicBezTo>
                    <a:pt x="12" y="16"/>
                    <a:pt x="12" y="16"/>
                    <a:pt x="12" y="16"/>
                  </a:cubicBezTo>
                  <a:cubicBezTo>
                    <a:pt x="13" y="16"/>
                    <a:pt x="13" y="16"/>
                    <a:pt x="13" y="16"/>
                  </a:cubicBezTo>
                  <a:cubicBezTo>
                    <a:pt x="14" y="16"/>
                    <a:pt x="14" y="16"/>
                    <a:pt x="14" y="16"/>
                  </a:cubicBezTo>
                  <a:cubicBezTo>
                    <a:pt x="14" y="16"/>
                    <a:pt x="14" y="16"/>
                    <a:pt x="14" y="16"/>
                  </a:cubicBezTo>
                  <a:cubicBezTo>
                    <a:pt x="15" y="17"/>
                    <a:pt x="15" y="17"/>
                    <a:pt x="15" y="17"/>
                  </a:cubicBezTo>
                  <a:cubicBezTo>
                    <a:pt x="15" y="17"/>
                    <a:pt x="15" y="17"/>
                    <a:pt x="15" y="17"/>
                  </a:cubicBezTo>
                  <a:cubicBezTo>
                    <a:pt x="16" y="18"/>
                    <a:pt x="16" y="18"/>
                    <a:pt x="16" y="18"/>
                  </a:cubicBezTo>
                  <a:cubicBezTo>
                    <a:pt x="16" y="17"/>
                    <a:pt x="16" y="17"/>
                    <a:pt x="16" y="17"/>
                  </a:cubicBezTo>
                  <a:cubicBezTo>
                    <a:pt x="17" y="17"/>
                    <a:pt x="17" y="17"/>
                    <a:pt x="17" y="17"/>
                  </a:cubicBezTo>
                  <a:cubicBezTo>
                    <a:pt x="17" y="17"/>
                    <a:pt x="17" y="17"/>
                    <a:pt x="17" y="17"/>
                  </a:cubicBezTo>
                  <a:cubicBezTo>
                    <a:pt x="17" y="17"/>
                    <a:pt x="17" y="17"/>
                    <a:pt x="17" y="17"/>
                  </a:cubicBezTo>
                  <a:cubicBezTo>
                    <a:pt x="17" y="17"/>
                    <a:pt x="17" y="17"/>
                    <a:pt x="17" y="17"/>
                  </a:cubicBezTo>
                  <a:cubicBezTo>
                    <a:pt x="17" y="16"/>
                    <a:pt x="17" y="16"/>
                    <a:pt x="17" y="16"/>
                  </a:cubicBezTo>
                  <a:cubicBezTo>
                    <a:pt x="17" y="15"/>
                    <a:pt x="17" y="15"/>
                    <a:pt x="17" y="15"/>
                  </a:cubicBezTo>
                  <a:cubicBezTo>
                    <a:pt x="17" y="14"/>
                    <a:pt x="17" y="14"/>
                    <a:pt x="17" y="14"/>
                  </a:cubicBezTo>
                  <a:cubicBezTo>
                    <a:pt x="17" y="14"/>
                    <a:pt x="17" y="14"/>
                    <a:pt x="17" y="14"/>
                  </a:cubicBezTo>
                  <a:cubicBezTo>
                    <a:pt x="17" y="13"/>
                    <a:pt x="17" y="13"/>
                    <a:pt x="17" y="13"/>
                  </a:cubicBezTo>
                  <a:cubicBezTo>
                    <a:pt x="17" y="13"/>
                    <a:pt x="17" y="13"/>
                    <a:pt x="17" y="13"/>
                  </a:cubicBezTo>
                  <a:cubicBezTo>
                    <a:pt x="17" y="14"/>
                    <a:pt x="17" y="14"/>
                    <a:pt x="17" y="14"/>
                  </a:cubicBezTo>
                  <a:cubicBezTo>
                    <a:pt x="17" y="14"/>
                    <a:pt x="17" y="14"/>
                    <a:pt x="17" y="14"/>
                  </a:cubicBezTo>
                  <a:cubicBezTo>
                    <a:pt x="17" y="13"/>
                    <a:pt x="17" y="13"/>
                    <a:pt x="17" y="13"/>
                  </a:cubicBezTo>
                  <a:cubicBezTo>
                    <a:pt x="17" y="13"/>
                    <a:pt x="17" y="13"/>
                    <a:pt x="17" y="13"/>
                  </a:cubicBezTo>
                  <a:cubicBezTo>
                    <a:pt x="17" y="12"/>
                    <a:pt x="17" y="12"/>
                    <a:pt x="17" y="12"/>
                  </a:cubicBezTo>
                  <a:cubicBezTo>
                    <a:pt x="17" y="11"/>
                    <a:pt x="17" y="11"/>
                    <a:pt x="17" y="11"/>
                  </a:cubicBezTo>
                  <a:cubicBezTo>
                    <a:pt x="17" y="11"/>
                    <a:pt x="17" y="11"/>
                    <a:pt x="17" y="11"/>
                  </a:cubicBezTo>
                  <a:cubicBezTo>
                    <a:pt x="18" y="9"/>
                    <a:pt x="18" y="9"/>
                    <a:pt x="18" y="9"/>
                  </a:cubicBezTo>
                  <a:cubicBezTo>
                    <a:pt x="18" y="10"/>
                    <a:pt x="18" y="10"/>
                    <a:pt x="18" y="10"/>
                  </a:cubicBezTo>
                  <a:cubicBezTo>
                    <a:pt x="18" y="10"/>
                    <a:pt x="18" y="10"/>
                    <a:pt x="18" y="10"/>
                  </a:cubicBezTo>
                  <a:cubicBezTo>
                    <a:pt x="18" y="10"/>
                    <a:pt x="18" y="10"/>
                    <a:pt x="18" y="11"/>
                  </a:cubicBezTo>
                  <a:cubicBezTo>
                    <a:pt x="18" y="11"/>
                    <a:pt x="18" y="11"/>
                    <a:pt x="18" y="11"/>
                  </a:cubicBezTo>
                  <a:cubicBezTo>
                    <a:pt x="18" y="11"/>
                    <a:pt x="18" y="11"/>
                    <a:pt x="18" y="11"/>
                  </a:cubicBezTo>
                  <a:cubicBezTo>
                    <a:pt x="18" y="11"/>
                    <a:pt x="18" y="11"/>
                    <a:pt x="18" y="11"/>
                  </a:cubicBezTo>
                  <a:cubicBezTo>
                    <a:pt x="19" y="9"/>
                    <a:pt x="19" y="9"/>
                    <a:pt x="19" y="9"/>
                  </a:cubicBezTo>
                  <a:cubicBezTo>
                    <a:pt x="19" y="7"/>
                    <a:pt x="19" y="7"/>
                    <a:pt x="19" y="7"/>
                  </a:cubicBezTo>
                  <a:cubicBezTo>
                    <a:pt x="19" y="7"/>
                    <a:pt x="19" y="7"/>
                    <a:pt x="19" y="7"/>
                  </a:cubicBezTo>
                  <a:cubicBezTo>
                    <a:pt x="18" y="7"/>
                    <a:pt x="18" y="7"/>
                    <a:pt x="18" y="7"/>
                  </a:cubicBezTo>
                  <a:cubicBezTo>
                    <a:pt x="18" y="6"/>
                    <a:pt x="18" y="6"/>
                    <a:pt x="18" y="6"/>
                  </a:cubicBezTo>
                  <a:cubicBezTo>
                    <a:pt x="18" y="6"/>
                    <a:pt x="18" y="6"/>
                    <a:pt x="18" y="6"/>
                  </a:cubicBezTo>
                  <a:cubicBezTo>
                    <a:pt x="18" y="6"/>
                    <a:pt x="18" y="6"/>
                    <a:pt x="18" y="6"/>
                  </a:cubicBezTo>
                  <a:cubicBezTo>
                    <a:pt x="19" y="6"/>
                    <a:pt x="19" y="6"/>
                    <a:pt x="19" y="6"/>
                  </a:cubicBezTo>
                  <a:cubicBezTo>
                    <a:pt x="19" y="6"/>
                    <a:pt x="19" y="6"/>
                    <a:pt x="19" y="6"/>
                  </a:cubicBezTo>
                  <a:cubicBezTo>
                    <a:pt x="19" y="5"/>
                    <a:pt x="19" y="5"/>
                    <a:pt x="19" y="5"/>
                  </a:cubicBezTo>
                  <a:cubicBezTo>
                    <a:pt x="20" y="4"/>
                    <a:pt x="20" y="4"/>
                    <a:pt x="20" y="4"/>
                  </a:cubicBezTo>
                  <a:cubicBezTo>
                    <a:pt x="20" y="4"/>
                    <a:pt x="20" y="4"/>
                    <a:pt x="20" y="4"/>
                  </a:cubicBezTo>
                  <a:cubicBezTo>
                    <a:pt x="20" y="3"/>
                    <a:pt x="20" y="3"/>
                    <a:pt x="20" y="3"/>
                  </a:cubicBezTo>
                  <a:cubicBezTo>
                    <a:pt x="20" y="3"/>
                    <a:pt x="20" y="3"/>
                    <a:pt x="20" y="3"/>
                  </a:cubicBezTo>
                  <a:cubicBezTo>
                    <a:pt x="20" y="3"/>
                    <a:pt x="20" y="3"/>
                    <a:pt x="20" y="3"/>
                  </a:cubicBezTo>
                  <a:cubicBezTo>
                    <a:pt x="20" y="2"/>
                    <a:pt x="20" y="2"/>
                    <a:pt x="20" y="2"/>
                  </a:cubicBezTo>
                  <a:cubicBezTo>
                    <a:pt x="20" y="2"/>
                    <a:pt x="20" y="2"/>
                    <a:pt x="20" y="2"/>
                  </a:cubicBezTo>
                  <a:cubicBezTo>
                    <a:pt x="20" y="0"/>
                    <a:pt x="20" y="0"/>
                    <a:pt x="20" y="0"/>
                  </a:cubicBezTo>
                  <a:cubicBezTo>
                    <a:pt x="20" y="0"/>
                    <a:pt x="20" y="0"/>
                    <a:pt x="20" y="0"/>
                  </a:cubicBezTo>
                  <a:cubicBezTo>
                    <a:pt x="21" y="0"/>
                    <a:pt x="21" y="0"/>
                    <a:pt x="21" y="0"/>
                  </a:cubicBezTo>
                  <a:cubicBezTo>
                    <a:pt x="20" y="0"/>
                    <a:pt x="20" y="0"/>
                    <a:pt x="20" y="0"/>
                  </a:cubicBezTo>
                  <a:cubicBezTo>
                    <a:pt x="19" y="0"/>
                    <a:pt x="19" y="0"/>
                    <a:pt x="19" y="0"/>
                  </a:cubicBezTo>
                  <a:cubicBezTo>
                    <a:pt x="19" y="0"/>
                    <a:pt x="19" y="0"/>
                    <a:pt x="19" y="0"/>
                  </a:cubicBezTo>
                  <a:cubicBezTo>
                    <a:pt x="19" y="0"/>
                    <a:pt x="19" y="0"/>
                    <a:pt x="19" y="0"/>
                  </a:cubicBezTo>
                  <a:cubicBezTo>
                    <a:pt x="18" y="0"/>
                    <a:pt x="18" y="0"/>
                    <a:pt x="18" y="0"/>
                  </a:cubicBezTo>
                  <a:cubicBezTo>
                    <a:pt x="18" y="0"/>
                    <a:pt x="18" y="0"/>
                    <a:pt x="18" y="0"/>
                  </a:cubicBezTo>
                  <a:cubicBezTo>
                    <a:pt x="18" y="1"/>
                    <a:pt x="18" y="1"/>
                    <a:pt x="18" y="1"/>
                  </a:cubicBezTo>
                  <a:cubicBezTo>
                    <a:pt x="17" y="1"/>
                    <a:pt x="17" y="1"/>
                    <a:pt x="17" y="1"/>
                  </a:cubicBezTo>
                  <a:cubicBezTo>
                    <a:pt x="16" y="1"/>
                    <a:pt x="16" y="1"/>
                    <a:pt x="16" y="1"/>
                  </a:cubicBezTo>
                  <a:cubicBezTo>
                    <a:pt x="16" y="2"/>
                    <a:pt x="16" y="2"/>
                    <a:pt x="16" y="2"/>
                  </a:cubicBezTo>
                  <a:cubicBezTo>
                    <a:pt x="15" y="1"/>
                    <a:pt x="15" y="1"/>
                    <a:pt x="15" y="1"/>
                  </a:cubicBezTo>
                  <a:cubicBezTo>
                    <a:pt x="14" y="2"/>
                    <a:pt x="14" y="2"/>
                    <a:pt x="14" y="2"/>
                  </a:cubicBezTo>
                  <a:cubicBezTo>
                    <a:pt x="14" y="1"/>
                    <a:pt x="14" y="1"/>
                    <a:pt x="14" y="1"/>
                  </a:cubicBezTo>
                  <a:cubicBezTo>
                    <a:pt x="14" y="1"/>
                    <a:pt x="14" y="1"/>
                    <a:pt x="14" y="1"/>
                  </a:cubicBezTo>
                  <a:cubicBezTo>
                    <a:pt x="13" y="1"/>
                    <a:pt x="13" y="1"/>
                    <a:pt x="13" y="1"/>
                  </a:cubicBezTo>
                  <a:cubicBezTo>
                    <a:pt x="13" y="2"/>
                    <a:pt x="13" y="2"/>
                    <a:pt x="13" y="2"/>
                  </a:cubicBezTo>
                  <a:cubicBezTo>
                    <a:pt x="12" y="2"/>
                    <a:pt x="12" y="2"/>
                    <a:pt x="12" y="2"/>
                  </a:cubicBezTo>
                  <a:cubicBezTo>
                    <a:pt x="12" y="3"/>
                    <a:pt x="12" y="3"/>
                    <a:pt x="12" y="3"/>
                  </a:cubicBezTo>
                  <a:cubicBezTo>
                    <a:pt x="12" y="3"/>
                    <a:pt x="12" y="3"/>
                    <a:pt x="12" y="3"/>
                  </a:cubicBezTo>
                  <a:cubicBezTo>
                    <a:pt x="11" y="3"/>
                    <a:pt x="11" y="3"/>
                    <a:pt x="11" y="3"/>
                  </a:cubicBezTo>
                  <a:cubicBezTo>
                    <a:pt x="10" y="4"/>
                    <a:pt x="10" y="4"/>
                    <a:pt x="10" y="4"/>
                  </a:cubicBezTo>
                  <a:cubicBezTo>
                    <a:pt x="9" y="4"/>
                    <a:pt x="9" y="4"/>
                    <a:pt x="9" y="4"/>
                  </a:cubicBezTo>
                  <a:cubicBezTo>
                    <a:pt x="9" y="5"/>
                    <a:pt x="9" y="5"/>
                    <a:pt x="9" y="5"/>
                  </a:cubicBezTo>
                  <a:cubicBezTo>
                    <a:pt x="8" y="5"/>
                    <a:pt x="8" y="5"/>
                    <a:pt x="8" y="5"/>
                  </a:cubicBezTo>
                  <a:cubicBezTo>
                    <a:pt x="8" y="5"/>
                    <a:pt x="8" y="5"/>
                    <a:pt x="8" y="5"/>
                  </a:cubicBezTo>
                  <a:cubicBezTo>
                    <a:pt x="8" y="4"/>
                    <a:pt x="8" y="4"/>
                    <a:pt x="8" y="4"/>
                  </a:cubicBezTo>
                  <a:cubicBezTo>
                    <a:pt x="6" y="4"/>
                    <a:pt x="6" y="4"/>
                    <a:pt x="6" y="4"/>
                  </a:cubicBezTo>
                  <a:cubicBezTo>
                    <a:pt x="5" y="5"/>
                    <a:pt x="5" y="5"/>
                    <a:pt x="5" y="5"/>
                  </a:cubicBezTo>
                  <a:cubicBezTo>
                    <a:pt x="4" y="5"/>
                    <a:pt x="4" y="5"/>
                    <a:pt x="4" y="5"/>
                  </a:cubicBezTo>
                  <a:cubicBezTo>
                    <a:pt x="4" y="6"/>
                    <a:pt x="4" y="6"/>
                    <a:pt x="4" y="6"/>
                  </a:cubicBezTo>
                  <a:cubicBezTo>
                    <a:pt x="4" y="6"/>
                    <a:pt x="4" y="6"/>
                    <a:pt x="4" y="6"/>
                  </a:cubicBezTo>
                  <a:cubicBezTo>
                    <a:pt x="4" y="7"/>
                    <a:pt x="4" y="7"/>
                    <a:pt x="4" y="7"/>
                  </a:cubicBezTo>
                  <a:cubicBezTo>
                    <a:pt x="3" y="8"/>
                    <a:pt x="3" y="8"/>
                    <a:pt x="3" y="8"/>
                  </a:cubicBezTo>
                  <a:cubicBezTo>
                    <a:pt x="2" y="8"/>
                    <a:pt x="2" y="8"/>
                    <a:pt x="2" y="8"/>
                  </a:cubicBezTo>
                  <a:cubicBezTo>
                    <a:pt x="1" y="8"/>
                    <a:pt x="1" y="8"/>
                    <a:pt x="1" y="8"/>
                  </a:cubicBezTo>
                  <a:cubicBezTo>
                    <a:pt x="1" y="8"/>
                    <a:pt x="1" y="8"/>
                    <a:pt x="1" y="8"/>
                  </a:cubicBezTo>
                  <a:cubicBezTo>
                    <a:pt x="1" y="9"/>
                    <a:pt x="1" y="9"/>
                    <a:pt x="1" y="9"/>
                  </a:cubicBezTo>
                  <a:cubicBezTo>
                    <a:pt x="0" y="8"/>
                    <a:pt x="0" y="8"/>
                    <a:pt x="0" y="8"/>
                  </a:cubicBezTo>
                  <a:cubicBezTo>
                    <a:pt x="0" y="9"/>
                    <a:pt x="0" y="9"/>
                    <a:pt x="0" y="9"/>
                  </a:cubicBezTo>
                  <a:cubicBezTo>
                    <a:pt x="2" y="10"/>
                    <a:pt x="2" y="10"/>
                    <a:pt x="2" y="10"/>
                  </a:cubicBezTo>
                  <a:cubicBezTo>
                    <a:pt x="2" y="11"/>
                    <a:pt x="2" y="11"/>
                    <a:pt x="2" y="11"/>
                  </a:cubicBezTo>
                  <a:cubicBezTo>
                    <a:pt x="2" y="11"/>
                    <a:pt x="2" y="11"/>
                    <a:pt x="2" y="11"/>
                  </a:cubicBezTo>
                  <a:cubicBezTo>
                    <a:pt x="4" y="12"/>
                    <a:pt x="4" y="12"/>
                    <a:pt x="4" y="12"/>
                  </a:cubicBezTo>
                  <a:cubicBezTo>
                    <a:pt x="5" y="14"/>
                    <a:pt x="5" y="14"/>
                    <a:pt x="5" y="14"/>
                  </a:cubicBezTo>
                  <a:cubicBezTo>
                    <a:pt x="7" y="16"/>
                    <a:pt x="7" y="16"/>
                    <a:pt x="7" y="16"/>
                  </a:cubicBezTo>
                  <a:cubicBezTo>
                    <a:pt x="7" y="16"/>
                    <a:pt x="7" y="16"/>
                    <a:pt x="7" y="16"/>
                  </a:cubicBezTo>
                  <a:lnTo>
                    <a:pt x="8" y="1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69" name="Freeform 172"/>
            <p:cNvSpPr/>
            <p:nvPr/>
          </p:nvSpPr>
          <p:spPr bwMode="auto">
            <a:xfrm>
              <a:off x="2420973" y="2862031"/>
              <a:ext cx="142816" cy="61758"/>
            </a:xfrm>
            <a:custGeom>
              <a:avLst/>
              <a:gdLst>
                <a:gd name="T0" fmla="*/ 41 w 111"/>
                <a:gd name="T1" fmla="*/ 48 h 48"/>
                <a:gd name="T2" fmla="*/ 48 w 111"/>
                <a:gd name="T3" fmla="*/ 44 h 48"/>
                <a:gd name="T4" fmla="*/ 48 w 111"/>
                <a:gd name="T5" fmla="*/ 40 h 48"/>
                <a:gd name="T6" fmla="*/ 52 w 111"/>
                <a:gd name="T7" fmla="*/ 37 h 48"/>
                <a:gd name="T8" fmla="*/ 63 w 111"/>
                <a:gd name="T9" fmla="*/ 33 h 48"/>
                <a:gd name="T10" fmla="*/ 63 w 111"/>
                <a:gd name="T11" fmla="*/ 37 h 48"/>
                <a:gd name="T12" fmla="*/ 66 w 111"/>
                <a:gd name="T13" fmla="*/ 33 h 48"/>
                <a:gd name="T14" fmla="*/ 74 w 111"/>
                <a:gd name="T15" fmla="*/ 29 h 48"/>
                <a:gd name="T16" fmla="*/ 78 w 111"/>
                <a:gd name="T17" fmla="*/ 29 h 48"/>
                <a:gd name="T18" fmla="*/ 81 w 111"/>
                <a:gd name="T19" fmla="*/ 26 h 48"/>
                <a:gd name="T20" fmla="*/ 85 w 111"/>
                <a:gd name="T21" fmla="*/ 22 h 48"/>
                <a:gd name="T22" fmla="*/ 85 w 111"/>
                <a:gd name="T23" fmla="*/ 26 h 48"/>
                <a:gd name="T24" fmla="*/ 92 w 111"/>
                <a:gd name="T25" fmla="*/ 26 h 48"/>
                <a:gd name="T26" fmla="*/ 96 w 111"/>
                <a:gd name="T27" fmla="*/ 22 h 48"/>
                <a:gd name="T28" fmla="*/ 100 w 111"/>
                <a:gd name="T29" fmla="*/ 18 h 48"/>
                <a:gd name="T30" fmla="*/ 104 w 111"/>
                <a:gd name="T31" fmla="*/ 18 h 48"/>
                <a:gd name="T32" fmla="*/ 104 w 111"/>
                <a:gd name="T33" fmla="*/ 18 h 48"/>
                <a:gd name="T34" fmla="*/ 111 w 111"/>
                <a:gd name="T35" fmla="*/ 18 h 48"/>
                <a:gd name="T36" fmla="*/ 111 w 111"/>
                <a:gd name="T37" fmla="*/ 14 h 48"/>
                <a:gd name="T38" fmla="*/ 104 w 111"/>
                <a:gd name="T39" fmla="*/ 11 h 48"/>
                <a:gd name="T40" fmla="*/ 104 w 111"/>
                <a:gd name="T41" fmla="*/ 14 h 48"/>
                <a:gd name="T42" fmla="*/ 96 w 111"/>
                <a:gd name="T43" fmla="*/ 14 h 48"/>
                <a:gd name="T44" fmla="*/ 89 w 111"/>
                <a:gd name="T45" fmla="*/ 11 h 48"/>
                <a:gd name="T46" fmla="*/ 89 w 111"/>
                <a:gd name="T47" fmla="*/ 11 h 48"/>
                <a:gd name="T48" fmla="*/ 89 w 111"/>
                <a:gd name="T49" fmla="*/ 7 h 48"/>
                <a:gd name="T50" fmla="*/ 96 w 111"/>
                <a:gd name="T51" fmla="*/ 7 h 48"/>
                <a:gd name="T52" fmla="*/ 100 w 111"/>
                <a:gd name="T53" fmla="*/ 11 h 48"/>
                <a:gd name="T54" fmla="*/ 92 w 111"/>
                <a:gd name="T55" fmla="*/ 7 h 48"/>
                <a:gd name="T56" fmla="*/ 89 w 111"/>
                <a:gd name="T57" fmla="*/ 7 h 48"/>
                <a:gd name="T58" fmla="*/ 85 w 111"/>
                <a:gd name="T59" fmla="*/ 7 h 48"/>
                <a:gd name="T60" fmla="*/ 74 w 111"/>
                <a:gd name="T61" fmla="*/ 3 h 48"/>
                <a:gd name="T62" fmla="*/ 63 w 111"/>
                <a:gd name="T63" fmla="*/ 0 h 48"/>
                <a:gd name="T64" fmla="*/ 59 w 111"/>
                <a:gd name="T65" fmla="*/ 3 h 48"/>
                <a:gd name="T66" fmla="*/ 59 w 111"/>
                <a:gd name="T67" fmla="*/ 3 h 48"/>
                <a:gd name="T68" fmla="*/ 55 w 111"/>
                <a:gd name="T69" fmla="*/ 3 h 48"/>
                <a:gd name="T70" fmla="*/ 41 w 111"/>
                <a:gd name="T71" fmla="*/ 3 h 48"/>
                <a:gd name="T72" fmla="*/ 29 w 111"/>
                <a:gd name="T73" fmla="*/ 7 h 48"/>
                <a:gd name="T74" fmla="*/ 26 w 111"/>
                <a:gd name="T75" fmla="*/ 7 h 48"/>
                <a:gd name="T76" fmla="*/ 22 w 111"/>
                <a:gd name="T77" fmla="*/ 11 h 48"/>
                <a:gd name="T78" fmla="*/ 15 w 111"/>
                <a:gd name="T79" fmla="*/ 14 h 48"/>
                <a:gd name="T80" fmla="*/ 7 w 111"/>
                <a:gd name="T81" fmla="*/ 18 h 48"/>
                <a:gd name="T82" fmla="*/ 7 w 111"/>
                <a:gd name="T83" fmla="*/ 26 h 48"/>
                <a:gd name="T84" fmla="*/ 4 w 111"/>
                <a:gd name="T85" fmla="*/ 29 h 48"/>
                <a:gd name="T86" fmla="*/ 4 w 111"/>
                <a:gd name="T87" fmla="*/ 29 h 48"/>
                <a:gd name="T88" fmla="*/ 4 w 111"/>
                <a:gd name="T89" fmla="*/ 40 h 48"/>
                <a:gd name="T90" fmla="*/ 11 w 111"/>
                <a:gd name="T91" fmla="*/ 44 h 48"/>
                <a:gd name="T92" fmla="*/ 15 w 111"/>
                <a:gd name="T93" fmla="*/ 44 h 48"/>
                <a:gd name="T94" fmla="*/ 15 w 111"/>
                <a:gd name="T95" fmla="*/ 44 h 48"/>
                <a:gd name="T96" fmla="*/ 18 w 111"/>
                <a:gd name="T97" fmla="*/ 48 h 48"/>
                <a:gd name="T98" fmla="*/ 29 w 111"/>
                <a:gd name="T99" fmla="*/ 48 h 48"/>
                <a:gd name="T100" fmla="*/ 29 w 111"/>
                <a:gd name="T101" fmla="*/ 44 h 48"/>
                <a:gd name="T102" fmla="*/ 33 w 111"/>
                <a:gd name="T103" fmla="*/ 44 h 48"/>
                <a:gd name="T104" fmla="*/ 37 w 111"/>
                <a:gd name="T105" fmla="*/ 44 h 48"/>
                <a:gd name="T106" fmla="*/ 37 w 111"/>
                <a:gd name="T107" fmla="*/ 44 h 48"/>
                <a:gd name="T108" fmla="*/ 37 w 111"/>
                <a:gd name="T10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1" h="48">
                  <a:moveTo>
                    <a:pt x="37" y="48"/>
                  </a:moveTo>
                  <a:lnTo>
                    <a:pt x="41" y="48"/>
                  </a:lnTo>
                  <a:lnTo>
                    <a:pt x="44" y="48"/>
                  </a:lnTo>
                  <a:lnTo>
                    <a:pt x="48" y="44"/>
                  </a:lnTo>
                  <a:lnTo>
                    <a:pt x="48" y="40"/>
                  </a:lnTo>
                  <a:lnTo>
                    <a:pt x="48" y="40"/>
                  </a:lnTo>
                  <a:lnTo>
                    <a:pt x="48" y="37"/>
                  </a:lnTo>
                  <a:lnTo>
                    <a:pt x="52" y="37"/>
                  </a:lnTo>
                  <a:lnTo>
                    <a:pt x="55" y="33"/>
                  </a:lnTo>
                  <a:lnTo>
                    <a:pt x="63" y="33"/>
                  </a:lnTo>
                  <a:lnTo>
                    <a:pt x="63" y="37"/>
                  </a:lnTo>
                  <a:lnTo>
                    <a:pt x="63" y="37"/>
                  </a:lnTo>
                  <a:lnTo>
                    <a:pt x="66" y="37"/>
                  </a:lnTo>
                  <a:lnTo>
                    <a:pt x="66" y="33"/>
                  </a:lnTo>
                  <a:lnTo>
                    <a:pt x="70" y="33"/>
                  </a:lnTo>
                  <a:lnTo>
                    <a:pt x="74" y="29"/>
                  </a:lnTo>
                  <a:lnTo>
                    <a:pt x="78" y="29"/>
                  </a:lnTo>
                  <a:lnTo>
                    <a:pt x="78" y="29"/>
                  </a:lnTo>
                  <a:lnTo>
                    <a:pt x="78" y="26"/>
                  </a:lnTo>
                  <a:lnTo>
                    <a:pt x="81" y="26"/>
                  </a:lnTo>
                  <a:lnTo>
                    <a:pt x="81" y="22"/>
                  </a:lnTo>
                  <a:lnTo>
                    <a:pt x="85" y="22"/>
                  </a:lnTo>
                  <a:lnTo>
                    <a:pt x="85" y="22"/>
                  </a:lnTo>
                  <a:lnTo>
                    <a:pt x="85" y="26"/>
                  </a:lnTo>
                  <a:lnTo>
                    <a:pt x="89" y="22"/>
                  </a:lnTo>
                  <a:lnTo>
                    <a:pt x="92" y="26"/>
                  </a:lnTo>
                  <a:lnTo>
                    <a:pt x="92" y="22"/>
                  </a:lnTo>
                  <a:lnTo>
                    <a:pt x="96" y="22"/>
                  </a:lnTo>
                  <a:lnTo>
                    <a:pt x="100" y="22"/>
                  </a:lnTo>
                  <a:lnTo>
                    <a:pt x="100" y="18"/>
                  </a:lnTo>
                  <a:lnTo>
                    <a:pt x="100" y="18"/>
                  </a:lnTo>
                  <a:lnTo>
                    <a:pt x="104" y="18"/>
                  </a:lnTo>
                  <a:lnTo>
                    <a:pt x="104" y="18"/>
                  </a:lnTo>
                  <a:lnTo>
                    <a:pt x="104" y="18"/>
                  </a:lnTo>
                  <a:lnTo>
                    <a:pt x="107" y="18"/>
                  </a:lnTo>
                  <a:lnTo>
                    <a:pt x="111" y="18"/>
                  </a:lnTo>
                  <a:lnTo>
                    <a:pt x="111" y="14"/>
                  </a:lnTo>
                  <a:lnTo>
                    <a:pt x="111" y="14"/>
                  </a:lnTo>
                  <a:lnTo>
                    <a:pt x="107" y="11"/>
                  </a:lnTo>
                  <a:lnTo>
                    <a:pt x="104" y="11"/>
                  </a:lnTo>
                  <a:lnTo>
                    <a:pt x="100" y="11"/>
                  </a:lnTo>
                  <a:lnTo>
                    <a:pt x="104" y="14"/>
                  </a:lnTo>
                  <a:lnTo>
                    <a:pt x="100" y="14"/>
                  </a:lnTo>
                  <a:lnTo>
                    <a:pt x="96" y="14"/>
                  </a:lnTo>
                  <a:lnTo>
                    <a:pt x="92" y="11"/>
                  </a:lnTo>
                  <a:lnTo>
                    <a:pt x="89" y="11"/>
                  </a:lnTo>
                  <a:lnTo>
                    <a:pt x="89" y="11"/>
                  </a:lnTo>
                  <a:lnTo>
                    <a:pt x="89" y="11"/>
                  </a:lnTo>
                  <a:lnTo>
                    <a:pt x="92" y="11"/>
                  </a:lnTo>
                  <a:lnTo>
                    <a:pt x="89" y="7"/>
                  </a:lnTo>
                  <a:lnTo>
                    <a:pt x="92" y="7"/>
                  </a:lnTo>
                  <a:lnTo>
                    <a:pt x="96" y="7"/>
                  </a:lnTo>
                  <a:lnTo>
                    <a:pt x="100" y="11"/>
                  </a:lnTo>
                  <a:lnTo>
                    <a:pt x="100" y="11"/>
                  </a:lnTo>
                  <a:lnTo>
                    <a:pt x="96" y="7"/>
                  </a:lnTo>
                  <a:lnTo>
                    <a:pt x="92" y="7"/>
                  </a:lnTo>
                  <a:lnTo>
                    <a:pt x="89" y="3"/>
                  </a:lnTo>
                  <a:lnTo>
                    <a:pt x="89" y="7"/>
                  </a:lnTo>
                  <a:lnTo>
                    <a:pt x="85" y="3"/>
                  </a:lnTo>
                  <a:lnTo>
                    <a:pt x="85" y="7"/>
                  </a:lnTo>
                  <a:lnTo>
                    <a:pt x="81" y="7"/>
                  </a:lnTo>
                  <a:lnTo>
                    <a:pt x="74" y="3"/>
                  </a:lnTo>
                  <a:lnTo>
                    <a:pt x="66" y="3"/>
                  </a:lnTo>
                  <a:lnTo>
                    <a:pt x="63" y="0"/>
                  </a:lnTo>
                  <a:lnTo>
                    <a:pt x="59" y="0"/>
                  </a:lnTo>
                  <a:lnTo>
                    <a:pt x="59" y="3"/>
                  </a:lnTo>
                  <a:lnTo>
                    <a:pt x="63" y="3"/>
                  </a:lnTo>
                  <a:lnTo>
                    <a:pt x="59" y="3"/>
                  </a:lnTo>
                  <a:lnTo>
                    <a:pt x="55" y="3"/>
                  </a:lnTo>
                  <a:lnTo>
                    <a:pt x="55" y="3"/>
                  </a:lnTo>
                  <a:lnTo>
                    <a:pt x="48" y="3"/>
                  </a:lnTo>
                  <a:lnTo>
                    <a:pt x="41" y="3"/>
                  </a:lnTo>
                  <a:lnTo>
                    <a:pt x="33" y="3"/>
                  </a:lnTo>
                  <a:lnTo>
                    <a:pt x="29" y="7"/>
                  </a:lnTo>
                  <a:lnTo>
                    <a:pt x="26" y="7"/>
                  </a:lnTo>
                  <a:lnTo>
                    <a:pt x="26" y="7"/>
                  </a:lnTo>
                  <a:lnTo>
                    <a:pt x="22" y="7"/>
                  </a:lnTo>
                  <a:lnTo>
                    <a:pt x="22" y="11"/>
                  </a:lnTo>
                  <a:lnTo>
                    <a:pt x="18" y="14"/>
                  </a:lnTo>
                  <a:lnTo>
                    <a:pt x="15" y="14"/>
                  </a:lnTo>
                  <a:lnTo>
                    <a:pt x="11" y="18"/>
                  </a:lnTo>
                  <a:lnTo>
                    <a:pt x="7" y="18"/>
                  </a:lnTo>
                  <a:lnTo>
                    <a:pt x="11" y="22"/>
                  </a:lnTo>
                  <a:lnTo>
                    <a:pt x="7" y="26"/>
                  </a:lnTo>
                  <a:lnTo>
                    <a:pt x="4" y="29"/>
                  </a:lnTo>
                  <a:lnTo>
                    <a:pt x="4" y="29"/>
                  </a:lnTo>
                  <a:lnTo>
                    <a:pt x="4" y="29"/>
                  </a:lnTo>
                  <a:lnTo>
                    <a:pt x="4" y="29"/>
                  </a:lnTo>
                  <a:lnTo>
                    <a:pt x="0" y="37"/>
                  </a:lnTo>
                  <a:lnTo>
                    <a:pt x="4" y="40"/>
                  </a:lnTo>
                  <a:lnTo>
                    <a:pt x="4" y="40"/>
                  </a:lnTo>
                  <a:lnTo>
                    <a:pt x="11" y="44"/>
                  </a:lnTo>
                  <a:lnTo>
                    <a:pt x="15" y="48"/>
                  </a:lnTo>
                  <a:lnTo>
                    <a:pt x="15" y="44"/>
                  </a:lnTo>
                  <a:lnTo>
                    <a:pt x="15" y="44"/>
                  </a:lnTo>
                  <a:lnTo>
                    <a:pt x="15" y="44"/>
                  </a:lnTo>
                  <a:lnTo>
                    <a:pt x="18" y="44"/>
                  </a:lnTo>
                  <a:lnTo>
                    <a:pt x="18" y="48"/>
                  </a:lnTo>
                  <a:lnTo>
                    <a:pt x="22" y="48"/>
                  </a:lnTo>
                  <a:lnTo>
                    <a:pt x="29" y="48"/>
                  </a:lnTo>
                  <a:lnTo>
                    <a:pt x="33" y="44"/>
                  </a:lnTo>
                  <a:lnTo>
                    <a:pt x="29" y="44"/>
                  </a:lnTo>
                  <a:lnTo>
                    <a:pt x="33" y="44"/>
                  </a:lnTo>
                  <a:lnTo>
                    <a:pt x="33" y="44"/>
                  </a:lnTo>
                  <a:lnTo>
                    <a:pt x="33" y="44"/>
                  </a:lnTo>
                  <a:lnTo>
                    <a:pt x="37" y="44"/>
                  </a:lnTo>
                  <a:lnTo>
                    <a:pt x="37" y="44"/>
                  </a:lnTo>
                  <a:lnTo>
                    <a:pt x="37" y="44"/>
                  </a:lnTo>
                  <a:lnTo>
                    <a:pt x="37" y="48"/>
                  </a:lnTo>
                  <a:lnTo>
                    <a:pt x="37" y="48"/>
                  </a:lnTo>
                  <a:lnTo>
                    <a:pt x="37" y="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0" name="Freeform 173"/>
            <p:cNvSpPr/>
            <p:nvPr/>
          </p:nvSpPr>
          <p:spPr bwMode="auto">
            <a:xfrm>
              <a:off x="2410678" y="2895484"/>
              <a:ext cx="52752" cy="28306"/>
            </a:xfrm>
            <a:custGeom>
              <a:avLst/>
              <a:gdLst>
                <a:gd name="T0" fmla="*/ 15 w 41"/>
                <a:gd name="T1" fmla="*/ 0 h 22"/>
                <a:gd name="T2" fmla="*/ 19 w 41"/>
                <a:gd name="T3" fmla="*/ 0 h 22"/>
                <a:gd name="T4" fmla="*/ 19 w 41"/>
                <a:gd name="T5" fmla="*/ 3 h 22"/>
                <a:gd name="T6" fmla="*/ 19 w 41"/>
                <a:gd name="T7" fmla="*/ 3 h 22"/>
                <a:gd name="T8" fmla="*/ 23 w 41"/>
                <a:gd name="T9" fmla="*/ 3 h 22"/>
                <a:gd name="T10" fmla="*/ 26 w 41"/>
                <a:gd name="T11" fmla="*/ 3 h 22"/>
                <a:gd name="T12" fmla="*/ 26 w 41"/>
                <a:gd name="T13" fmla="*/ 3 h 22"/>
                <a:gd name="T14" fmla="*/ 30 w 41"/>
                <a:gd name="T15" fmla="*/ 7 h 22"/>
                <a:gd name="T16" fmla="*/ 30 w 41"/>
                <a:gd name="T17" fmla="*/ 7 h 22"/>
                <a:gd name="T18" fmla="*/ 34 w 41"/>
                <a:gd name="T19" fmla="*/ 11 h 22"/>
                <a:gd name="T20" fmla="*/ 34 w 41"/>
                <a:gd name="T21" fmla="*/ 7 h 22"/>
                <a:gd name="T22" fmla="*/ 34 w 41"/>
                <a:gd name="T23" fmla="*/ 7 h 22"/>
                <a:gd name="T24" fmla="*/ 37 w 41"/>
                <a:gd name="T25" fmla="*/ 7 h 22"/>
                <a:gd name="T26" fmla="*/ 37 w 41"/>
                <a:gd name="T27" fmla="*/ 7 h 22"/>
                <a:gd name="T28" fmla="*/ 41 w 41"/>
                <a:gd name="T29" fmla="*/ 7 h 22"/>
                <a:gd name="T30" fmla="*/ 41 w 41"/>
                <a:gd name="T31" fmla="*/ 11 h 22"/>
                <a:gd name="T32" fmla="*/ 41 w 41"/>
                <a:gd name="T33" fmla="*/ 11 h 22"/>
                <a:gd name="T34" fmla="*/ 41 w 41"/>
                <a:gd name="T35" fmla="*/ 14 h 22"/>
                <a:gd name="T36" fmla="*/ 37 w 41"/>
                <a:gd name="T37" fmla="*/ 14 h 22"/>
                <a:gd name="T38" fmla="*/ 41 w 41"/>
                <a:gd name="T39" fmla="*/ 18 h 22"/>
                <a:gd name="T40" fmla="*/ 37 w 41"/>
                <a:gd name="T41" fmla="*/ 18 h 22"/>
                <a:gd name="T42" fmla="*/ 41 w 41"/>
                <a:gd name="T43" fmla="*/ 18 h 22"/>
                <a:gd name="T44" fmla="*/ 37 w 41"/>
                <a:gd name="T45" fmla="*/ 22 h 22"/>
                <a:gd name="T46" fmla="*/ 30 w 41"/>
                <a:gd name="T47" fmla="*/ 22 h 22"/>
                <a:gd name="T48" fmla="*/ 26 w 41"/>
                <a:gd name="T49" fmla="*/ 22 h 22"/>
                <a:gd name="T50" fmla="*/ 26 w 41"/>
                <a:gd name="T51" fmla="*/ 18 h 22"/>
                <a:gd name="T52" fmla="*/ 23 w 41"/>
                <a:gd name="T53" fmla="*/ 18 h 22"/>
                <a:gd name="T54" fmla="*/ 23 w 41"/>
                <a:gd name="T55" fmla="*/ 18 h 22"/>
                <a:gd name="T56" fmla="*/ 23 w 41"/>
                <a:gd name="T57" fmla="*/ 18 h 22"/>
                <a:gd name="T58" fmla="*/ 23 w 41"/>
                <a:gd name="T59" fmla="*/ 22 h 22"/>
                <a:gd name="T60" fmla="*/ 19 w 41"/>
                <a:gd name="T61" fmla="*/ 18 h 22"/>
                <a:gd name="T62" fmla="*/ 12 w 41"/>
                <a:gd name="T63" fmla="*/ 14 h 22"/>
                <a:gd name="T64" fmla="*/ 12 w 41"/>
                <a:gd name="T65" fmla="*/ 14 h 22"/>
                <a:gd name="T66" fmla="*/ 8 w 41"/>
                <a:gd name="T67" fmla="*/ 14 h 22"/>
                <a:gd name="T68" fmla="*/ 4 w 41"/>
                <a:gd name="T69" fmla="*/ 14 h 22"/>
                <a:gd name="T70" fmla="*/ 0 w 41"/>
                <a:gd name="T71" fmla="*/ 14 h 22"/>
                <a:gd name="T72" fmla="*/ 0 w 41"/>
                <a:gd name="T73" fmla="*/ 11 h 22"/>
                <a:gd name="T74" fmla="*/ 0 w 41"/>
                <a:gd name="T75" fmla="*/ 11 h 22"/>
                <a:gd name="T76" fmla="*/ 0 w 41"/>
                <a:gd name="T77" fmla="*/ 11 h 22"/>
                <a:gd name="T78" fmla="*/ 4 w 41"/>
                <a:gd name="T79" fmla="*/ 7 h 22"/>
                <a:gd name="T80" fmla="*/ 8 w 41"/>
                <a:gd name="T81" fmla="*/ 7 h 22"/>
                <a:gd name="T82" fmla="*/ 12 w 41"/>
                <a:gd name="T83" fmla="*/ 3 h 22"/>
                <a:gd name="T84" fmla="*/ 12 w 41"/>
                <a:gd name="T85" fmla="*/ 3 h 22"/>
                <a:gd name="T86" fmla="*/ 15 w 41"/>
                <a:gd name="T8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22">
                  <a:moveTo>
                    <a:pt x="15" y="0"/>
                  </a:moveTo>
                  <a:lnTo>
                    <a:pt x="19" y="0"/>
                  </a:lnTo>
                  <a:lnTo>
                    <a:pt x="19" y="3"/>
                  </a:lnTo>
                  <a:lnTo>
                    <a:pt x="19" y="3"/>
                  </a:lnTo>
                  <a:lnTo>
                    <a:pt x="23" y="3"/>
                  </a:lnTo>
                  <a:lnTo>
                    <a:pt x="26" y="3"/>
                  </a:lnTo>
                  <a:lnTo>
                    <a:pt x="26" y="3"/>
                  </a:lnTo>
                  <a:lnTo>
                    <a:pt x="30" y="7"/>
                  </a:lnTo>
                  <a:lnTo>
                    <a:pt x="30" y="7"/>
                  </a:lnTo>
                  <a:lnTo>
                    <a:pt x="34" y="11"/>
                  </a:lnTo>
                  <a:lnTo>
                    <a:pt x="34" y="7"/>
                  </a:lnTo>
                  <a:lnTo>
                    <a:pt x="34" y="7"/>
                  </a:lnTo>
                  <a:lnTo>
                    <a:pt x="37" y="7"/>
                  </a:lnTo>
                  <a:lnTo>
                    <a:pt x="37" y="7"/>
                  </a:lnTo>
                  <a:lnTo>
                    <a:pt x="41" y="7"/>
                  </a:lnTo>
                  <a:lnTo>
                    <a:pt x="41" y="11"/>
                  </a:lnTo>
                  <a:lnTo>
                    <a:pt x="41" y="11"/>
                  </a:lnTo>
                  <a:lnTo>
                    <a:pt x="41" y="14"/>
                  </a:lnTo>
                  <a:lnTo>
                    <a:pt x="37" y="14"/>
                  </a:lnTo>
                  <a:lnTo>
                    <a:pt x="41" y="18"/>
                  </a:lnTo>
                  <a:lnTo>
                    <a:pt x="37" y="18"/>
                  </a:lnTo>
                  <a:lnTo>
                    <a:pt x="41" y="18"/>
                  </a:lnTo>
                  <a:lnTo>
                    <a:pt x="37" y="22"/>
                  </a:lnTo>
                  <a:lnTo>
                    <a:pt x="30" y="22"/>
                  </a:lnTo>
                  <a:lnTo>
                    <a:pt x="26" y="22"/>
                  </a:lnTo>
                  <a:lnTo>
                    <a:pt x="26" y="18"/>
                  </a:lnTo>
                  <a:lnTo>
                    <a:pt x="23" y="18"/>
                  </a:lnTo>
                  <a:lnTo>
                    <a:pt x="23" y="18"/>
                  </a:lnTo>
                  <a:lnTo>
                    <a:pt x="23" y="18"/>
                  </a:lnTo>
                  <a:lnTo>
                    <a:pt x="23" y="22"/>
                  </a:lnTo>
                  <a:lnTo>
                    <a:pt x="19" y="18"/>
                  </a:lnTo>
                  <a:lnTo>
                    <a:pt x="12" y="14"/>
                  </a:lnTo>
                  <a:lnTo>
                    <a:pt x="12" y="14"/>
                  </a:lnTo>
                  <a:lnTo>
                    <a:pt x="8" y="14"/>
                  </a:lnTo>
                  <a:lnTo>
                    <a:pt x="4" y="14"/>
                  </a:lnTo>
                  <a:lnTo>
                    <a:pt x="0" y="14"/>
                  </a:lnTo>
                  <a:lnTo>
                    <a:pt x="0" y="11"/>
                  </a:lnTo>
                  <a:lnTo>
                    <a:pt x="0" y="11"/>
                  </a:lnTo>
                  <a:lnTo>
                    <a:pt x="0" y="11"/>
                  </a:lnTo>
                  <a:lnTo>
                    <a:pt x="4" y="7"/>
                  </a:lnTo>
                  <a:lnTo>
                    <a:pt x="8" y="7"/>
                  </a:lnTo>
                  <a:lnTo>
                    <a:pt x="12" y="3"/>
                  </a:lnTo>
                  <a:lnTo>
                    <a:pt x="12" y="3"/>
                  </a:lnTo>
                  <a:lnTo>
                    <a:pt x="15"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1" name="Freeform 174"/>
            <p:cNvSpPr/>
            <p:nvPr/>
          </p:nvSpPr>
          <p:spPr bwMode="auto">
            <a:xfrm>
              <a:off x="2435126" y="2818286"/>
              <a:ext cx="23159" cy="47606"/>
            </a:xfrm>
            <a:custGeom>
              <a:avLst/>
              <a:gdLst>
                <a:gd name="T0" fmla="*/ 0 w 18"/>
                <a:gd name="T1" fmla="*/ 8 h 37"/>
                <a:gd name="T2" fmla="*/ 0 w 18"/>
                <a:gd name="T3" fmla="*/ 8 h 37"/>
                <a:gd name="T4" fmla="*/ 0 w 18"/>
                <a:gd name="T5" fmla="*/ 8 h 37"/>
                <a:gd name="T6" fmla="*/ 0 w 18"/>
                <a:gd name="T7" fmla="*/ 4 h 37"/>
                <a:gd name="T8" fmla="*/ 4 w 18"/>
                <a:gd name="T9" fmla="*/ 4 h 37"/>
                <a:gd name="T10" fmla="*/ 4 w 18"/>
                <a:gd name="T11" fmla="*/ 8 h 37"/>
                <a:gd name="T12" fmla="*/ 4 w 18"/>
                <a:gd name="T13" fmla="*/ 8 h 37"/>
                <a:gd name="T14" fmla="*/ 4 w 18"/>
                <a:gd name="T15" fmla="*/ 8 h 37"/>
                <a:gd name="T16" fmla="*/ 7 w 18"/>
                <a:gd name="T17" fmla="*/ 8 h 37"/>
                <a:gd name="T18" fmla="*/ 7 w 18"/>
                <a:gd name="T19" fmla="*/ 4 h 37"/>
                <a:gd name="T20" fmla="*/ 7 w 18"/>
                <a:gd name="T21" fmla="*/ 4 h 37"/>
                <a:gd name="T22" fmla="*/ 11 w 18"/>
                <a:gd name="T23" fmla="*/ 0 h 37"/>
                <a:gd name="T24" fmla="*/ 11 w 18"/>
                <a:gd name="T25" fmla="*/ 0 h 37"/>
                <a:gd name="T26" fmla="*/ 11 w 18"/>
                <a:gd name="T27" fmla="*/ 0 h 37"/>
                <a:gd name="T28" fmla="*/ 15 w 18"/>
                <a:gd name="T29" fmla="*/ 0 h 37"/>
                <a:gd name="T30" fmla="*/ 15 w 18"/>
                <a:gd name="T31" fmla="*/ 0 h 37"/>
                <a:gd name="T32" fmla="*/ 15 w 18"/>
                <a:gd name="T33" fmla="*/ 0 h 37"/>
                <a:gd name="T34" fmla="*/ 18 w 18"/>
                <a:gd name="T35" fmla="*/ 0 h 37"/>
                <a:gd name="T36" fmla="*/ 18 w 18"/>
                <a:gd name="T37" fmla="*/ 0 h 37"/>
                <a:gd name="T38" fmla="*/ 18 w 18"/>
                <a:gd name="T39" fmla="*/ 0 h 37"/>
                <a:gd name="T40" fmla="*/ 18 w 18"/>
                <a:gd name="T41" fmla="*/ 8 h 37"/>
                <a:gd name="T42" fmla="*/ 15 w 18"/>
                <a:gd name="T43" fmla="*/ 11 h 37"/>
                <a:gd name="T44" fmla="*/ 15 w 18"/>
                <a:gd name="T45" fmla="*/ 15 h 37"/>
                <a:gd name="T46" fmla="*/ 15 w 18"/>
                <a:gd name="T47" fmla="*/ 19 h 37"/>
                <a:gd name="T48" fmla="*/ 15 w 18"/>
                <a:gd name="T49" fmla="*/ 22 h 37"/>
                <a:gd name="T50" fmla="*/ 15 w 18"/>
                <a:gd name="T51" fmla="*/ 26 h 37"/>
                <a:gd name="T52" fmla="*/ 11 w 18"/>
                <a:gd name="T53" fmla="*/ 34 h 37"/>
                <a:gd name="T54" fmla="*/ 7 w 18"/>
                <a:gd name="T55" fmla="*/ 30 h 37"/>
                <a:gd name="T56" fmla="*/ 4 w 18"/>
                <a:gd name="T57" fmla="*/ 34 h 37"/>
                <a:gd name="T58" fmla="*/ 4 w 18"/>
                <a:gd name="T59" fmla="*/ 37 h 37"/>
                <a:gd name="T60" fmla="*/ 4 w 18"/>
                <a:gd name="T61" fmla="*/ 37 h 37"/>
                <a:gd name="T62" fmla="*/ 4 w 18"/>
                <a:gd name="T63" fmla="*/ 37 h 37"/>
                <a:gd name="T64" fmla="*/ 0 w 18"/>
                <a:gd name="T65" fmla="*/ 37 h 37"/>
                <a:gd name="T66" fmla="*/ 0 w 18"/>
                <a:gd name="T67" fmla="*/ 37 h 37"/>
                <a:gd name="T68" fmla="*/ 0 w 18"/>
                <a:gd name="T69" fmla="*/ 8 h 37"/>
                <a:gd name="T70" fmla="*/ 0 w 18"/>
                <a:gd name="T7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37">
                  <a:moveTo>
                    <a:pt x="0" y="8"/>
                  </a:moveTo>
                  <a:lnTo>
                    <a:pt x="0" y="8"/>
                  </a:lnTo>
                  <a:lnTo>
                    <a:pt x="0" y="8"/>
                  </a:lnTo>
                  <a:lnTo>
                    <a:pt x="0" y="4"/>
                  </a:lnTo>
                  <a:lnTo>
                    <a:pt x="4" y="4"/>
                  </a:lnTo>
                  <a:lnTo>
                    <a:pt x="4" y="8"/>
                  </a:lnTo>
                  <a:lnTo>
                    <a:pt x="4" y="8"/>
                  </a:lnTo>
                  <a:lnTo>
                    <a:pt x="4" y="8"/>
                  </a:lnTo>
                  <a:lnTo>
                    <a:pt x="7" y="8"/>
                  </a:lnTo>
                  <a:lnTo>
                    <a:pt x="7" y="4"/>
                  </a:lnTo>
                  <a:lnTo>
                    <a:pt x="7" y="4"/>
                  </a:lnTo>
                  <a:lnTo>
                    <a:pt x="11" y="0"/>
                  </a:lnTo>
                  <a:lnTo>
                    <a:pt x="11" y="0"/>
                  </a:lnTo>
                  <a:lnTo>
                    <a:pt x="11" y="0"/>
                  </a:lnTo>
                  <a:lnTo>
                    <a:pt x="15" y="0"/>
                  </a:lnTo>
                  <a:lnTo>
                    <a:pt x="15" y="0"/>
                  </a:lnTo>
                  <a:lnTo>
                    <a:pt x="15" y="0"/>
                  </a:lnTo>
                  <a:lnTo>
                    <a:pt x="18" y="0"/>
                  </a:lnTo>
                  <a:lnTo>
                    <a:pt x="18" y="0"/>
                  </a:lnTo>
                  <a:lnTo>
                    <a:pt x="18" y="0"/>
                  </a:lnTo>
                  <a:lnTo>
                    <a:pt x="18" y="8"/>
                  </a:lnTo>
                  <a:lnTo>
                    <a:pt x="15" y="11"/>
                  </a:lnTo>
                  <a:lnTo>
                    <a:pt x="15" y="15"/>
                  </a:lnTo>
                  <a:lnTo>
                    <a:pt x="15" y="19"/>
                  </a:lnTo>
                  <a:lnTo>
                    <a:pt x="15" y="22"/>
                  </a:lnTo>
                  <a:lnTo>
                    <a:pt x="15" y="26"/>
                  </a:lnTo>
                  <a:lnTo>
                    <a:pt x="11" y="34"/>
                  </a:lnTo>
                  <a:lnTo>
                    <a:pt x="7" y="30"/>
                  </a:lnTo>
                  <a:lnTo>
                    <a:pt x="4" y="34"/>
                  </a:lnTo>
                  <a:lnTo>
                    <a:pt x="4" y="37"/>
                  </a:lnTo>
                  <a:lnTo>
                    <a:pt x="4" y="37"/>
                  </a:lnTo>
                  <a:lnTo>
                    <a:pt x="4" y="37"/>
                  </a:lnTo>
                  <a:lnTo>
                    <a:pt x="0" y="37"/>
                  </a:lnTo>
                  <a:lnTo>
                    <a:pt x="0" y="37"/>
                  </a:lnTo>
                  <a:lnTo>
                    <a:pt x="0" y="8"/>
                  </a:lnTo>
                  <a:lnTo>
                    <a:pt x="0" y="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2" name="Freeform 175"/>
            <p:cNvSpPr/>
            <p:nvPr/>
          </p:nvSpPr>
          <p:spPr bwMode="auto">
            <a:xfrm>
              <a:off x="2368222" y="2828579"/>
              <a:ext cx="86205" cy="81058"/>
            </a:xfrm>
            <a:custGeom>
              <a:avLst/>
              <a:gdLst>
                <a:gd name="T0" fmla="*/ 33 w 67"/>
                <a:gd name="T1" fmla="*/ 63 h 63"/>
                <a:gd name="T2" fmla="*/ 33 w 67"/>
                <a:gd name="T3" fmla="*/ 63 h 63"/>
                <a:gd name="T4" fmla="*/ 33 w 67"/>
                <a:gd name="T5" fmla="*/ 63 h 63"/>
                <a:gd name="T6" fmla="*/ 37 w 67"/>
                <a:gd name="T7" fmla="*/ 59 h 63"/>
                <a:gd name="T8" fmla="*/ 41 w 67"/>
                <a:gd name="T9" fmla="*/ 59 h 63"/>
                <a:gd name="T10" fmla="*/ 45 w 67"/>
                <a:gd name="T11" fmla="*/ 55 h 63"/>
                <a:gd name="T12" fmla="*/ 45 w 67"/>
                <a:gd name="T13" fmla="*/ 55 h 63"/>
                <a:gd name="T14" fmla="*/ 48 w 67"/>
                <a:gd name="T15" fmla="*/ 52 h 63"/>
                <a:gd name="T16" fmla="*/ 52 w 67"/>
                <a:gd name="T17" fmla="*/ 48 h 63"/>
                <a:gd name="T18" fmla="*/ 48 w 67"/>
                <a:gd name="T19" fmla="*/ 44 h 63"/>
                <a:gd name="T20" fmla="*/ 52 w 67"/>
                <a:gd name="T21" fmla="*/ 44 h 63"/>
                <a:gd name="T22" fmla="*/ 56 w 67"/>
                <a:gd name="T23" fmla="*/ 40 h 63"/>
                <a:gd name="T24" fmla="*/ 59 w 67"/>
                <a:gd name="T25" fmla="*/ 40 h 63"/>
                <a:gd name="T26" fmla="*/ 63 w 67"/>
                <a:gd name="T27" fmla="*/ 37 h 63"/>
                <a:gd name="T28" fmla="*/ 63 w 67"/>
                <a:gd name="T29" fmla="*/ 33 h 63"/>
                <a:gd name="T30" fmla="*/ 67 w 67"/>
                <a:gd name="T31" fmla="*/ 33 h 63"/>
                <a:gd name="T32" fmla="*/ 67 w 67"/>
                <a:gd name="T33" fmla="*/ 33 h 63"/>
                <a:gd name="T34" fmla="*/ 67 w 67"/>
                <a:gd name="T35" fmla="*/ 29 h 63"/>
                <a:gd name="T36" fmla="*/ 63 w 67"/>
                <a:gd name="T37" fmla="*/ 29 h 63"/>
                <a:gd name="T38" fmla="*/ 63 w 67"/>
                <a:gd name="T39" fmla="*/ 33 h 63"/>
                <a:gd name="T40" fmla="*/ 59 w 67"/>
                <a:gd name="T41" fmla="*/ 29 h 63"/>
                <a:gd name="T42" fmla="*/ 56 w 67"/>
                <a:gd name="T43" fmla="*/ 29 h 63"/>
                <a:gd name="T44" fmla="*/ 56 w 67"/>
                <a:gd name="T45" fmla="*/ 29 h 63"/>
                <a:gd name="T46" fmla="*/ 56 w 67"/>
                <a:gd name="T47" fmla="*/ 29 h 63"/>
                <a:gd name="T48" fmla="*/ 52 w 67"/>
                <a:gd name="T49" fmla="*/ 29 h 63"/>
                <a:gd name="T50" fmla="*/ 52 w 67"/>
                <a:gd name="T51" fmla="*/ 29 h 63"/>
                <a:gd name="T52" fmla="*/ 52 w 67"/>
                <a:gd name="T53" fmla="*/ 0 h 63"/>
                <a:gd name="T54" fmla="*/ 52 w 67"/>
                <a:gd name="T55" fmla="*/ 0 h 63"/>
                <a:gd name="T56" fmla="*/ 22 w 67"/>
                <a:gd name="T57" fmla="*/ 0 h 63"/>
                <a:gd name="T58" fmla="*/ 22 w 67"/>
                <a:gd name="T59" fmla="*/ 7 h 63"/>
                <a:gd name="T60" fmla="*/ 15 w 67"/>
                <a:gd name="T61" fmla="*/ 7 h 63"/>
                <a:gd name="T62" fmla="*/ 19 w 67"/>
                <a:gd name="T63" fmla="*/ 11 h 63"/>
                <a:gd name="T64" fmla="*/ 19 w 67"/>
                <a:gd name="T65" fmla="*/ 11 h 63"/>
                <a:gd name="T66" fmla="*/ 22 w 67"/>
                <a:gd name="T67" fmla="*/ 14 h 63"/>
                <a:gd name="T68" fmla="*/ 22 w 67"/>
                <a:gd name="T69" fmla="*/ 14 h 63"/>
                <a:gd name="T70" fmla="*/ 26 w 67"/>
                <a:gd name="T71" fmla="*/ 14 h 63"/>
                <a:gd name="T72" fmla="*/ 26 w 67"/>
                <a:gd name="T73" fmla="*/ 18 h 63"/>
                <a:gd name="T74" fmla="*/ 26 w 67"/>
                <a:gd name="T75" fmla="*/ 22 h 63"/>
                <a:gd name="T76" fmla="*/ 30 w 67"/>
                <a:gd name="T77" fmla="*/ 22 h 63"/>
                <a:gd name="T78" fmla="*/ 30 w 67"/>
                <a:gd name="T79" fmla="*/ 22 h 63"/>
                <a:gd name="T80" fmla="*/ 33 w 67"/>
                <a:gd name="T81" fmla="*/ 22 h 63"/>
                <a:gd name="T82" fmla="*/ 33 w 67"/>
                <a:gd name="T83" fmla="*/ 26 h 63"/>
                <a:gd name="T84" fmla="*/ 30 w 67"/>
                <a:gd name="T85" fmla="*/ 26 h 63"/>
                <a:gd name="T86" fmla="*/ 11 w 67"/>
                <a:gd name="T87" fmla="*/ 26 h 63"/>
                <a:gd name="T88" fmla="*/ 0 w 67"/>
                <a:gd name="T89" fmla="*/ 40 h 63"/>
                <a:gd name="T90" fmla="*/ 0 w 67"/>
                <a:gd name="T91" fmla="*/ 44 h 63"/>
                <a:gd name="T92" fmla="*/ 0 w 67"/>
                <a:gd name="T93" fmla="*/ 44 h 63"/>
                <a:gd name="T94" fmla="*/ 0 w 67"/>
                <a:gd name="T95" fmla="*/ 44 h 63"/>
                <a:gd name="T96" fmla="*/ 0 w 67"/>
                <a:gd name="T97" fmla="*/ 48 h 63"/>
                <a:gd name="T98" fmla="*/ 4 w 67"/>
                <a:gd name="T99" fmla="*/ 48 h 63"/>
                <a:gd name="T100" fmla="*/ 0 w 67"/>
                <a:gd name="T101" fmla="*/ 48 h 63"/>
                <a:gd name="T102" fmla="*/ 0 w 67"/>
                <a:gd name="T103" fmla="*/ 48 h 63"/>
                <a:gd name="T104" fmla="*/ 0 w 67"/>
                <a:gd name="T105" fmla="*/ 52 h 63"/>
                <a:gd name="T106" fmla="*/ 0 w 67"/>
                <a:gd name="T107" fmla="*/ 52 h 63"/>
                <a:gd name="T108" fmla="*/ 0 w 67"/>
                <a:gd name="T109" fmla="*/ 55 h 63"/>
                <a:gd name="T110" fmla="*/ 4 w 67"/>
                <a:gd name="T111" fmla="*/ 55 h 63"/>
                <a:gd name="T112" fmla="*/ 8 w 67"/>
                <a:gd name="T113" fmla="*/ 55 h 63"/>
                <a:gd name="T114" fmla="*/ 8 w 67"/>
                <a:gd name="T115" fmla="*/ 59 h 63"/>
                <a:gd name="T116" fmla="*/ 19 w 67"/>
                <a:gd name="T117" fmla="*/ 63 h 63"/>
                <a:gd name="T118" fmla="*/ 22 w 67"/>
                <a:gd name="T119" fmla="*/ 63 h 63"/>
                <a:gd name="T120" fmla="*/ 26 w 67"/>
                <a:gd name="T121" fmla="*/ 63 h 63"/>
                <a:gd name="T122" fmla="*/ 33 w 67"/>
                <a:gd name="T1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 h="63">
                  <a:moveTo>
                    <a:pt x="33" y="63"/>
                  </a:moveTo>
                  <a:lnTo>
                    <a:pt x="33" y="63"/>
                  </a:lnTo>
                  <a:lnTo>
                    <a:pt x="33" y="63"/>
                  </a:lnTo>
                  <a:lnTo>
                    <a:pt x="37" y="59"/>
                  </a:lnTo>
                  <a:lnTo>
                    <a:pt x="41" y="59"/>
                  </a:lnTo>
                  <a:lnTo>
                    <a:pt x="45" y="55"/>
                  </a:lnTo>
                  <a:lnTo>
                    <a:pt x="45" y="55"/>
                  </a:lnTo>
                  <a:lnTo>
                    <a:pt x="48" y="52"/>
                  </a:lnTo>
                  <a:lnTo>
                    <a:pt x="52" y="48"/>
                  </a:lnTo>
                  <a:lnTo>
                    <a:pt x="48" y="44"/>
                  </a:lnTo>
                  <a:lnTo>
                    <a:pt x="52" y="44"/>
                  </a:lnTo>
                  <a:lnTo>
                    <a:pt x="56" y="40"/>
                  </a:lnTo>
                  <a:lnTo>
                    <a:pt x="59" y="40"/>
                  </a:lnTo>
                  <a:lnTo>
                    <a:pt x="63" y="37"/>
                  </a:lnTo>
                  <a:lnTo>
                    <a:pt x="63" y="33"/>
                  </a:lnTo>
                  <a:lnTo>
                    <a:pt x="67" y="33"/>
                  </a:lnTo>
                  <a:lnTo>
                    <a:pt x="67" y="33"/>
                  </a:lnTo>
                  <a:lnTo>
                    <a:pt x="67" y="29"/>
                  </a:lnTo>
                  <a:lnTo>
                    <a:pt x="63" y="29"/>
                  </a:lnTo>
                  <a:lnTo>
                    <a:pt x="63" y="33"/>
                  </a:lnTo>
                  <a:lnTo>
                    <a:pt x="59" y="29"/>
                  </a:lnTo>
                  <a:lnTo>
                    <a:pt x="56" y="29"/>
                  </a:lnTo>
                  <a:lnTo>
                    <a:pt x="56" y="29"/>
                  </a:lnTo>
                  <a:lnTo>
                    <a:pt x="56" y="29"/>
                  </a:lnTo>
                  <a:lnTo>
                    <a:pt x="52" y="29"/>
                  </a:lnTo>
                  <a:lnTo>
                    <a:pt x="52" y="29"/>
                  </a:lnTo>
                  <a:lnTo>
                    <a:pt x="52" y="0"/>
                  </a:lnTo>
                  <a:lnTo>
                    <a:pt x="52" y="0"/>
                  </a:lnTo>
                  <a:lnTo>
                    <a:pt x="22" y="0"/>
                  </a:lnTo>
                  <a:lnTo>
                    <a:pt x="22" y="7"/>
                  </a:lnTo>
                  <a:lnTo>
                    <a:pt x="15" y="7"/>
                  </a:lnTo>
                  <a:lnTo>
                    <a:pt x="19" y="11"/>
                  </a:lnTo>
                  <a:lnTo>
                    <a:pt x="19" y="11"/>
                  </a:lnTo>
                  <a:lnTo>
                    <a:pt x="22" y="14"/>
                  </a:lnTo>
                  <a:lnTo>
                    <a:pt x="22" y="14"/>
                  </a:lnTo>
                  <a:lnTo>
                    <a:pt x="26" y="14"/>
                  </a:lnTo>
                  <a:lnTo>
                    <a:pt x="26" y="18"/>
                  </a:lnTo>
                  <a:lnTo>
                    <a:pt x="26" y="22"/>
                  </a:lnTo>
                  <a:lnTo>
                    <a:pt x="30" y="22"/>
                  </a:lnTo>
                  <a:lnTo>
                    <a:pt x="30" y="22"/>
                  </a:lnTo>
                  <a:lnTo>
                    <a:pt x="33" y="22"/>
                  </a:lnTo>
                  <a:lnTo>
                    <a:pt x="33" y="26"/>
                  </a:lnTo>
                  <a:lnTo>
                    <a:pt x="30" y="26"/>
                  </a:lnTo>
                  <a:lnTo>
                    <a:pt x="11" y="26"/>
                  </a:lnTo>
                  <a:lnTo>
                    <a:pt x="0" y="40"/>
                  </a:lnTo>
                  <a:lnTo>
                    <a:pt x="0" y="44"/>
                  </a:lnTo>
                  <a:lnTo>
                    <a:pt x="0" y="44"/>
                  </a:lnTo>
                  <a:lnTo>
                    <a:pt x="0" y="44"/>
                  </a:lnTo>
                  <a:lnTo>
                    <a:pt x="0" y="48"/>
                  </a:lnTo>
                  <a:lnTo>
                    <a:pt x="4" y="48"/>
                  </a:lnTo>
                  <a:lnTo>
                    <a:pt x="0" y="48"/>
                  </a:lnTo>
                  <a:lnTo>
                    <a:pt x="0" y="48"/>
                  </a:lnTo>
                  <a:lnTo>
                    <a:pt x="0" y="52"/>
                  </a:lnTo>
                  <a:lnTo>
                    <a:pt x="0" y="52"/>
                  </a:lnTo>
                  <a:lnTo>
                    <a:pt x="0" y="55"/>
                  </a:lnTo>
                  <a:lnTo>
                    <a:pt x="4" y="55"/>
                  </a:lnTo>
                  <a:lnTo>
                    <a:pt x="8" y="55"/>
                  </a:lnTo>
                  <a:lnTo>
                    <a:pt x="8" y="59"/>
                  </a:lnTo>
                  <a:lnTo>
                    <a:pt x="19" y="63"/>
                  </a:lnTo>
                  <a:lnTo>
                    <a:pt x="22" y="63"/>
                  </a:lnTo>
                  <a:lnTo>
                    <a:pt x="26" y="63"/>
                  </a:lnTo>
                  <a:lnTo>
                    <a:pt x="33" y="6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3" name="Freeform 176"/>
            <p:cNvSpPr>
              <a:spLocks noEditPoints="1"/>
            </p:cNvSpPr>
            <p:nvPr/>
          </p:nvSpPr>
          <p:spPr bwMode="auto">
            <a:xfrm>
              <a:off x="1892168" y="2488908"/>
              <a:ext cx="604717" cy="406575"/>
            </a:xfrm>
            <a:custGeom>
              <a:avLst/>
              <a:gdLst>
                <a:gd name="T0" fmla="*/ 174 w 470"/>
                <a:gd name="T1" fmla="*/ 30 h 316"/>
                <a:gd name="T2" fmla="*/ 189 w 470"/>
                <a:gd name="T3" fmla="*/ 41 h 316"/>
                <a:gd name="T4" fmla="*/ 196 w 470"/>
                <a:gd name="T5" fmla="*/ 60 h 316"/>
                <a:gd name="T6" fmla="*/ 207 w 470"/>
                <a:gd name="T7" fmla="*/ 71 h 316"/>
                <a:gd name="T8" fmla="*/ 222 w 470"/>
                <a:gd name="T9" fmla="*/ 67 h 316"/>
                <a:gd name="T10" fmla="*/ 244 w 470"/>
                <a:gd name="T11" fmla="*/ 60 h 316"/>
                <a:gd name="T12" fmla="*/ 259 w 470"/>
                <a:gd name="T13" fmla="*/ 78 h 316"/>
                <a:gd name="T14" fmla="*/ 274 w 470"/>
                <a:gd name="T15" fmla="*/ 104 h 316"/>
                <a:gd name="T16" fmla="*/ 292 w 470"/>
                <a:gd name="T17" fmla="*/ 126 h 316"/>
                <a:gd name="T18" fmla="*/ 303 w 470"/>
                <a:gd name="T19" fmla="*/ 134 h 316"/>
                <a:gd name="T20" fmla="*/ 296 w 470"/>
                <a:gd name="T21" fmla="*/ 149 h 316"/>
                <a:gd name="T22" fmla="*/ 289 w 470"/>
                <a:gd name="T23" fmla="*/ 186 h 316"/>
                <a:gd name="T24" fmla="*/ 292 w 470"/>
                <a:gd name="T25" fmla="*/ 212 h 316"/>
                <a:gd name="T26" fmla="*/ 318 w 470"/>
                <a:gd name="T27" fmla="*/ 249 h 316"/>
                <a:gd name="T28" fmla="*/ 355 w 470"/>
                <a:gd name="T29" fmla="*/ 252 h 316"/>
                <a:gd name="T30" fmla="*/ 385 w 470"/>
                <a:gd name="T31" fmla="*/ 256 h 316"/>
                <a:gd name="T32" fmla="*/ 400 w 470"/>
                <a:gd name="T33" fmla="*/ 234 h 316"/>
                <a:gd name="T34" fmla="*/ 440 w 470"/>
                <a:gd name="T35" fmla="*/ 204 h 316"/>
                <a:gd name="T36" fmla="*/ 463 w 470"/>
                <a:gd name="T37" fmla="*/ 219 h 316"/>
                <a:gd name="T38" fmla="*/ 452 w 470"/>
                <a:gd name="T39" fmla="*/ 241 h 316"/>
                <a:gd name="T40" fmla="*/ 444 w 470"/>
                <a:gd name="T41" fmla="*/ 249 h 316"/>
                <a:gd name="T42" fmla="*/ 426 w 470"/>
                <a:gd name="T43" fmla="*/ 264 h 316"/>
                <a:gd name="T44" fmla="*/ 389 w 470"/>
                <a:gd name="T45" fmla="*/ 275 h 316"/>
                <a:gd name="T46" fmla="*/ 381 w 470"/>
                <a:gd name="T47" fmla="*/ 290 h 316"/>
                <a:gd name="T48" fmla="*/ 366 w 470"/>
                <a:gd name="T49" fmla="*/ 312 h 316"/>
                <a:gd name="T50" fmla="*/ 333 w 470"/>
                <a:gd name="T51" fmla="*/ 290 h 316"/>
                <a:gd name="T52" fmla="*/ 333 w 470"/>
                <a:gd name="T53" fmla="*/ 290 h 316"/>
                <a:gd name="T54" fmla="*/ 329 w 470"/>
                <a:gd name="T55" fmla="*/ 290 h 316"/>
                <a:gd name="T56" fmla="*/ 274 w 470"/>
                <a:gd name="T57" fmla="*/ 290 h 316"/>
                <a:gd name="T58" fmla="*/ 237 w 470"/>
                <a:gd name="T59" fmla="*/ 275 h 316"/>
                <a:gd name="T60" fmla="*/ 196 w 470"/>
                <a:gd name="T61" fmla="*/ 256 h 316"/>
                <a:gd name="T62" fmla="*/ 170 w 470"/>
                <a:gd name="T63" fmla="*/ 241 h 316"/>
                <a:gd name="T64" fmla="*/ 163 w 470"/>
                <a:gd name="T65" fmla="*/ 219 h 316"/>
                <a:gd name="T66" fmla="*/ 159 w 470"/>
                <a:gd name="T67" fmla="*/ 189 h 316"/>
                <a:gd name="T68" fmla="*/ 126 w 470"/>
                <a:gd name="T69" fmla="*/ 149 h 316"/>
                <a:gd name="T70" fmla="*/ 107 w 470"/>
                <a:gd name="T71" fmla="*/ 130 h 316"/>
                <a:gd name="T72" fmla="*/ 111 w 470"/>
                <a:gd name="T73" fmla="*/ 115 h 316"/>
                <a:gd name="T74" fmla="*/ 92 w 470"/>
                <a:gd name="T75" fmla="*/ 93 h 316"/>
                <a:gd name="T76" fmla="*/ 74 w 470"/>
                <a:gd name="T77" fmla="*/ 78 h 316"/>
                <a:gd name="T78" fmla="*/ 63 w 470"/>
                <a:gd name="T79" fmla="*/ 52 h 316"/>
                <a:gd name="T80" fmla="*/ 52 w 470"/>
                <a:gd name="T81" fmla="*/ 26 h 316"/>
                <a:gd name="T82" fmla="*/ 33 w 470"/>
                <a:gd name="T83" fmla="*/ 30 h 316"/>
                <a:gd name="T84" fmla="*/ 44 w 470"/>
                <a:gd name="T85" fmla="*/ 67 h 316"/>
                <a:gd name="T86" fmla="*/ 63 w 470"/>
                <a:gd name="T87" fmla="*/ 93 h 316"/>
                <a:gd name="T88" fmla="*/ 70 w 470"/>
                <a:gd name="T89" fmla="*/ 108 h 316"/>
                <a:gd name="T90" fmla="*/ 81 w 470"/>
                <a:gd name="T91" fmla="*/ 137 h 316"/>
                <a:gd name="T92" fmla="*/ 89 w 470"/>
                <a:gd name="T93" fmla="*/ 152 h 316"/>
                <a:gd name="T94" fmla="*/ 92 w 470"/>
                <a:gd name="T95" fmla="*/ 178 h 316"/>
                <a:gd name="T96" fmla="*/ 70 w 470"/>
                <a:gd name="T97" fmla="*/ 152 h 316"/>
                <a:gd name="T98" fmla="*/ 59 w 470"/>
                <a:gd name="T99" fmla="*/ 119 h 316"/>
                <a:gd name="T100" fmla="*/ 41 w 470"/>
                <a:gd name="T101" fmla="*/ 104 h 316"/>
                <a:gd name="T102" fmla="*/ 26 w 470"/>
                <a:gd name="T103" fmla="*/ 89 h 316"/>
                <a:gd name="T104" fmla="*/ 37 w 470"/>
                <a:gd name="T105" fmla="*/ 82 h 316"/>
                <a:gd name="T106" fmla="*/ 15 w 470"/>
                <a:gd name="T107" fmla="*/ 56 h 316"/>
                <a:gd name="T108" fmla="*/ 11 w 470"/>
                <a:gd name="T109" fmla="*/ 26 h 316"/>
                <a:gd name="T110" fmla="*/ 85 w 470"/>
                <a:gd name="T111" fmla="*/ 141 h 316"/>
                <a:gd name="T112" fmla="*/ 89 w 470"/>
                <a:gd name="T113" fmla="*/ 149 h 316"/>
                <a:gd name="T114" fmla="*/ 296 w 470"/>
                <a:gd name="T115" fmla="*/ 14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0" h="316">
                  <a:moveTo>
                    <a:pt x="0" y="0"/>
                  </a:moveTo>
                  <a:lnTo>
                    <a:pt x="37" y="0"/>
                  </a:lnTo>
                  <a:lnTo>
                    <a:pt x="41" y="0"/>
                  </a:lnTo>
                  <a:lnTo>
                    <a:pt x="37" y="4"/>
                  </a:lnTo>
                  <a:lnTo>
                    <a:pt x="96" y="26"/>
                  </a:lnTo>
                  <a:lnTo>
                    <a:pt x="141" y="26"/>
                  </a:lnTo>
                  <a:lnTo>
                    <a:pt x="141" y="22"/>
                  </a:lnTo>
                  <a:lnTo>
                    <a:pt x="166" y="22"/>
                  </a:lnTo>
                  <a:lnTo>
                    <a:pt x="170" y="22"/>
                  </a:lnTo>
                  <a:lnTo>
                    <a:pt x="174" y="26"/>
                  </a:lnTo>
                  <a:lnTo>
                    <a:pt x="174" y="30"/>
                  </a:lnTo>
                  <a:lnTo>
                    <a:pt x="178" y="30"/>
                  </a:lnTo>
                  <a:lnTo>
                    <a:pt x="178" y="30"/>
                  </a:lnTo>
                  <a:lnTo>
                    <a:pt x="178" y="34"/>
                  </a:lnTo>
                  <a:lnTo>
                    <a:pt x="178" y="34"/>
                  </a:lnTo>
                  <a:lnTo>
                    <a:pt x="181" y="34"/>
                  </a:lnTo>
                  <a:lnTo>
                    <a:pt x="185" y="37"/>
                  </a:lnTo>
                  <a:lnTo>
                    <a:pt x="185" y="37"/>
                  </a:lnTo>
                  <a:lnTo>
                    <a:pt x="181" y="37"/>
                  </a:lnTo>
                  <a:lnTo>
                    <a:pt x="185" y="41"/>
                  </a:lnTo>
                  <a:lnTo>
                    <a:pt x="185" y="41"/>
                  </a:lnTo>
                  <a:lnTo>
                    <a:pt x="189" y="41"/>
                  </a:lnTo>
                  <a:lnTo>
                    <a:pt x="189" y="45"/>
                  </a:lnTo>
                  <a:lnTo>
                    <a:pt x="189" y="48"/>
                  </a:lnTo>
                  <a:lnTo>
                    <a:pt x="192" y="48"/>
                  </a:lnTo>
                  <a:lnTo>
                    <a:pt x="192" y="48"/>
                  </a:lnTo>
                  <a:lnTo>
                    <a:pt x="192" y="48"/>
                  </a:lnTo>
                  <a:lnTo>
                    <a:pt x="192" y="52"/>
                  </a:lnTo>
                  <a:lnTo>
                    <a:pt x="192" y="52"/>
                  </a:lnTo>
                  <a:lnTo>
                    <a:pt x="189" y="52"/>
                  </a:lnTo>
                  <a:lnTo>
                    <a:pt x="189" y="56"/>
                  </a:lnTo>
                  <a:lnTo>
                    <a:pt x="192" y="60"/>
                  </a:lnTo>
                  <a:lnTo>
                    <a:pt x="196" y="60"/>
                  </a:lnTo>
                  <a:lnTo>
                    <a:pt x="196" y="63"/>
                  </a:lnTo>
                  <a:lnTo>
                    <a:pt x="196" y="63"/>
                  </a:lnTo>
                  <a:lnTo>
                    <a:pt x="196" y="63"/>
                  </a:lnTo>
                  <a:lnTo>
                    <a:pt x="200" y="63"/>
                  </a:lnTo>
                  <a:lnTo>
                    <a:pt x="200" y="63"/>
                  </a:lnTo>
                  <a:lnTo>
                    <a:pt x="200" y="63"/>
                  </a:lnTo>
                  <a:lnTo>
                    <a:pt x="200" y="67"/>
                  </a:lnTo>
                  <a:lnTo>
                    <a:pt x="203" y="67"/>
                  </a:lnTo>
                  <a:lnTo>
                    <a:pt x="203" y="67"/>
                  </a:lnTo>
                  <a:lnTo>
                    <a:pt x="203" y="67"/>
                  </a:lnTo>
                  <a:lnTo>
                    <a:pt x="207" y="71"/>
                  </a:lnTo>
                  <a:lnTo>
                    <a:pt x="207" y="71"/>
                  </a:lnTo>
                  <a:lnTo>
                    <a:pt x="211" y="71"/>
                  </a:lnTo>
                  <a:lnTo>
                    <a:pt x="215" y="74"/>
                  </a:lnTo>
                  <a:lnTo>
                    <a:pt x="215" y="74"/>
                  </a:lnTo>
                  <a:lnTo>
                    <a:pt x="218" y="74"/>
                  </a:lnTo>
                  <a:lnTo>
                    <a:pt x="218" y="74"/>
                  </a:lnTo>
                  <a:lnTo>
                    <a:pt x="218" y="71"/>
                  </a:lnTo>
                  <a:lnTo>
                    <a:pt x="222" y="71"/>
                  </a:lnTo>
                  <a:lnTo>
                    <a:pt x="222" y="71"/>
                  </a:lnTo>
                  <a:lnTo>
                    <a:pt x="222" y="71"/>
                  </a:lnTo>
                  <a:lnTo>
                    <a:pt x="222" y="67"/>
                  </a:lnTo>
                  <a:lnTo>
                    <a:pt x="226" y="67"/>
                  </a:lnTo>
                  <a:lnTo>
                    <a:pt x="226" y="63"/>
                  </a:lnTo>
                  <a:lnTo>
                    <a:pt x="229" y="60"/>
                  </a:lnTo>
                  <a:lnTo>
                    <a:pt x="229" y="60"/>
                  </a:lnTo>
                  <a:lnTo>
                    <a:pt x="233" y="60"/>
                  </a:lnTo>
                  <a:lnTo>
                    <a:pt x="233" y="60"/>
                  </a:lnTo>
                  <a:lnTo>
                    <a:pt x="233" y="60"/>
                  </a:lnTo>
                  <a:lnTo>
                    <a:pt x="233" y="60"/>
                  </a:lnTo>
                  <a:lnTo>
                    <a:pt x="237" y="60"/>
                  </a:lnTo>
                  <a:lnTo>
                    <a:pt x="241" y="60"/>
                  </a:lnTo>
                  <a:lnTo>
                    <a:pt x="244" y="60"/>
                  </a:lnTo>
                  <a:lnTo>
                    <a:pt x="244" y="60"/>
                  </a:lnTo>
                  <a:lnTo>
                    <a:pt x="244" y="60"/>
                  </a:lnTo>
                  <a:lnTo>
                    <a:pt x="248" y="60"/>
                  </a:lnTo>
                  <a:lnTo>
                    <a:pt x="248" y="63"/>
                  </a:lnTo>
                  <a:lnTo>
                    <a:pt x="252" y="63"/>
                  </a:lnTo>
                  <a:lnTo>
                    <a:pt x="255" y="67"/>
                  </a:lnTo>
                  <a:lnTo>
                    <a:pt x="255" y="71"/>
                  </a:lnTo>
                  <a:lnTo>
                    <a:pt x="259" y="74"/>
                  </a:lnTo>
                  <a:lnTo>
                    <a:pt x="259" y="74"/>
                  </a:lnTo>
                  <a:lnTo>
                    <a:pt x="259" y="78"/>
                  </a:lnTo>
                  <a:lnTo>
                    <a:pt x="259" y="78"/>
                  </a:lnTo>
                  <a:lnTo>
                    <a:pt x="259" y="82"/>
                  </a:lnTo>
                  <a:lnTo>
                    <a:pt x="263" y="82"/>
                  </a:lnTo>
                  <a:lnTo>
                    <a:pt x="263" y="89"/>
                  </a:lnTo>
                  <a:lnTo>
                    <a:pt x="266" y="89"/>
                  </a:lnTo>
                  <a:lnTo>
                    <a:pt x="266" y="89"/>
                  </a:lnTo>
                  <a:lnTo>
                    <a:pt x="270" y="93"/>
                  </a:lnTo>
                  <a:lnTo>
                    <a:pt x="270" y="97"/>
                  </a:lnTo>
                  <a:lnTo>
                    <a:pt x="270" y="97"/>
                  </a:lnTo>
                  <a:lnTo>
                    <a:pt x="274" y="100"/>
                  </a:lnTo>
                  <a:lnTo>
                    <a:pt x="274" y="104"/>
                  </a:lnTo>
                  <a:lnTo>
                    <a:pt x="274" y="104"/>
                  </a:lnTo>
                  <a:lnTo>
                    <a:pt x="274" y="108"/>
                  </a:lnTo>
                  <a:lnTo>
                    <a:pt x="274" y="108"/>
                  </a:lnTo>
                  <a:lnTo>
                    <a:pt x="278" y="115"/>
                  </a:lnTo>
                  <a:lnTo>
                    <a:pt x="278" y="119"/>
                  </a:lnTo>
                  <a:lnTo>
                    <a:pt x="278" y="123"/>
                  </a:lnTo>
                  <a:lnTo>
                    <a:pt x="278" y="123"/>
                  </a:lnTo>
                  <a:lnTo>
                    <a:pt x="281" y="123"/>
                  </a:lnTo>
                  <a:lnTo>
                    <a:pt x="281" y="123"/>
                  </a:lnTo>
                  <a:lnTo>
                    <a:pt x="285" y="123"/>
                  </a:lnTo>
                  <a:lnTo>
                    <a:pt x="285" y="126"/>
                  </a:lnTo>
                  <a:lnTo>
                    <a:pt x="292" y="126"/>
                  </a:lnTo>
                  <a:lnTo>
                    <a:pt x="296" y="130"/>
                  </a:lnTo>
                  <a:lnTo>
                    <a:pt x="300" y="130"/>
                  </a:lnTo>
                  <a:lnTo>
                    <a:pt x="300" y="130"/>
                  </a:lnTo>
                  <a:lnTo>
                    <a:pt x="300" y="130"/>
                  </a:lnTo>
                  <a:lnTo>
                    <a:pt x="300" y="134"/>
                  </a:lnTo>
                  <a:lnTo>
                    <a:pt x="303" y="130"/>
                  </a:lnTo>
                  <a:lnTo>
                    <a:pt x="303" y="126"/>
                  </a:lnTo>
                  <a:lnTo>
                    <a:pt x="307" y="126"/>
                  </a:lnTo>
                  <a:lnTo>
                    <a:pt x="307" y="126"/>
                  </a:lnTo>
                  <a:lnTo>
                    <a:pt x="303" y="130"/>
                  </a:lnTo>
                  <a:lnTo>
                    <a:pt x="303" y="134"/>
                  </a:lnTo>
                  <a:lnTo>
                    <a:pt x="303" y="137"/>
                  </a:lnTo>
                  <a:lnTo>
                    <a:pt x="300" y="137"/>
                  </a:lnTo>
                  <a:lnTo>
                    <a:pt x="300" y="141"/>
                  </a:lnTo>
                  <a:lnTo>
                    <a:pt x="296" y="141"/>
                  </a:lnTo>
                  <a:lnTo>
                    <a:pt x="300" y="141"/>
                  </a:lnTo>
                  <a:lnTo>
                    <a:pt x="300" y="137"/>
                  </a:lnTo>
                  <a:lnTo>
                    <a:pt x="296" y="137"/>
                  </a:lnTo>
                  <a:lnTo>
                    <a:pt x="296" y="141"/>
                  </a:lnTo>
                  <a:lnTo>
                    <a:pt x="292" y="145"/>
                  </a:lnTo>
                  <a:lnTo>
                    <a:pt x="296" y="145"/>
                  </a:lnTo>
                  <a:lnTo>
                    <a:pt x="296" y="149"/>
                  </a:lnTo>
                  <a:lnTo>
                    <a:pt x="296" y="152"/>
                  </a:lnTo>
                  <a:lnTo>
                    <a:pt x="292" y="152"/>
                  </a:lnTo>
                  <a:lnTo>
                    <a:pt x="292" y="156"/>
                  </a:lnTo>
                  <a:lnTo>
                    <a:pt x="292" y="156"/>
                  </a:lnTo>
                  <a:lnTo>
                    <a:pt x="292" y="160"/>
                  </a:lnTo>
                  <a:lnTo>
                    <a:pt x="292" y="160"/>
                  </a:lnTo>
                  <a:lnTo>
                    <a:pt x="292" y="167"/>
                  </a:lnTo>
                  <a:lnTo>
                    <a:pt x="292" y="175"/>
                  </a:lnTo>
                  <a:lnTo>
                    <a:pt x="292" y="182"/>
                  </a:lnTo>
                  <a:lnTo>
                    <a:pt x="289" y="182"/>
                  </a:lnTo>
                  <a:lnTo>
                    <a:pt x="289" y="186"/>
                  </a:lnTo>
                  <a:lnTo>
                    <a:pt x="289" y="193"/>
                  </a:lnTo>
                  <a:lnTo>
                    <a:pt x="289" y="193"/>
                  </a:lnTo>
                  <a:lnTo>
                    <a:pt x="296" y="201"/>
                  </a:lnTo>
                  <a:lnTo>
                    <a:pt x="296" y="204"/>
                  </a:lnTo>
                  <a:lnTo>
                    <a:pt x="292" y="208"/>
                  </a:lnTo>
                  <a:lnTo>
                    <a:pt x="292" y="201"/>
                  </a:lnTo>
                  <a:lnTo>
                    <a:pt x="289" y="197"/>
                  </a:lnTo>
                  <a:lnTo>
                    <a:pt x="289" y="201"/>
                  </a:lnTo>
                  <a:lnTo>
                    <a:pt x="292" y="201"/>
                  </a:lnTo>
                  <a:lnTo>
                    <a:pt x="292" y="208"/>
                  </a:lnTo>
                  <a:lnTo>
                    <a:pt x="292" y="212"/>
                  </a:lnTo>
                  <a:lnTo>
                    <a:pt x="292" y="212"/>
                  </a:lnTo>
                  <a:lnTo>
                    <a:pt x="296" y="215"/>
                  </a:lnTo>
                  <a:lnTo>
                    <a:pt x="296" y="219"/>
                  </a:lnTo>
                  <a:lnTo>
                    <a:pt x="303" y="226"/>
                  </a:lnTo>
                  <a:lnTo>
                    <a:pt x="307" y="230"/>
                  </a:lnTo>
                  <a:lnTo>
                    <a:pt x="307" y="234"/>
                  </a:lnTo>
                  <a:lnTo>
                    <a:pt x="307" y="238"/>
                  </a:lnTo>
                  <a:lnTo>
                    <a:pt x="311" y="238"/>
                  </a:lnTo>
                  <a:lnTo>
                    <a:pt x="315" y="245"/>
                  </a:lnTo>
                  <a:lnTo>
                    <a:pt x="318" y="249"/>
                  </a:lnTo>
                  <a:lnTo>
                    <a:pt x="318" y="249"/>
                  </a:lnTo>
                  <a:lnTo>
                    <a:pt x="326" y="249"/>
                  </a:lnTo>
                  <a:lnTo>
                    <a:pt x="326" y="249"/>
                  </a:lnTo>
                  <a:lnTo>
                    <a:pt x="329" y="249"/>
                  </a:lnTo>
                  <a:lnTo>
                    <a:pt x="333" y="256"/>
                  </a:lnTo>
                  <a:lnTo>
                    <a:pt x="337" y="260"/>
                  </a:lnTo>
                  <a:lnTo>
                    <a:pt x="340" y="256"/>
                  </a:lnTo>
                  <a:lnTo>
                    <a:pt x="344" y="256"/>
                  </a:lnTo>
                  <a:lnTo>
                    <a:pt x="348" y="256"/>
                  </a:lnTo>
                  <a:lnTo>
                    <a:pt x="348" y="256"/>
                  </a:lnTo>
                  <a:lnTo>
                    <a:pt x="355" y="252"/>
                  </a:lnTo>
                  <a:lnTo>
                    <a:pt x="355" y="252"/>
                  </a:lnTo>
                  <a:lnTo>
                    <a:pt x="363" y="252"/>
                  </a:lnTo>
                  <a:lnTo>
                    <a:pt x="366" y="252"/>
                  </a:lnTo>
                  <a:lnTo>
                    <a:pt x="370" y="249"/>
                  </a:lnTo>
                  <a:lnTo>
                    <a:pt x="374" y="249"/>
                  </a:lnTo>
                  <a:lnTo>
                    <a:pt x="378" y="252"/>
                  </a:lnTo>
                  <a:lnTo>
                    <a:pt x="378" y="249"/>
                  </a:lnTo>
                  <a:lnTo>
                    <a:pt x="381" y="249"/>
                  </a:lnTo>
                  <a:lnTo>
                    <a:pt x="378" y="252"/>
                  </a:lnTo>
                  <a:lnTo>
                    <a:pt x="378" y="252"/>
                  </a:lnTo>
                  <a:lnTo>
                    <a:pt x="381" y="256"/>
                  </a:lnTo>
                  <a:lnTo>
                    <a:pt x="385" y="256"/>
                  </a:lnTo>
                  <a:lnTo>
                    <a:pt x="385" y="256"/>
                  </a:lnTo>
                  <a:lnTo>
                    <a:pt x="385" y="256"/>
                  </a:lnTo>
                  <a:lnTo>
                    <a:pt x="389" y="252"/>
                  </a:lnTo>
                  <a:lnTo>
                    <a:pt x="389" y="249"/>
                  </a:lnTo>
                  <a:lnTo>
                    <a:pt x="392" y="245"/>
                  </a:lnTo>
                  <a:lnTo>
                    <a:pt x="389" y="249"/>
                  </a:lnTo>
                  <a:lnTo>
                    <a:pt x="389" y="245"/>
                  </a:lnTo>
                  <a:lnTo>
                    <a:pt x="396" y="241"/>
                  </a:lnTo>
                  <a:lnTo>
                    <a:pt x="396" y="241"/>
                  </a:lnTo>
                  <a:lnTo>
                    <a:pt x="400" y="238"/>
                  </a:lnTo>
                  <a:lnTo>
                    <a:pt x="400" y="234"/>
                  </a:lnTo>
                  <a:lnTo>
                    <a:pt x="407" y="226"/>
                  </a:lnTo>
                  <a:lnTo>
                    <a:pt x="407" y="226"/>
                  </a:lnTo>
                  <a:lnTo>
                    <a:pt x="407" y="219"/>
                  </a:lnTo>
                  <a:lnTo>
                    <a:pt x="411" y="212"/>
                  </a:lnTo>
                  <a:lnTo>
                    <a:pt x="411" y="212"/>
                  </a:lnTo>
                  <a:lnTo>
                    <a:pt x="411" y="208"/>
                  </a:lnTo>
                  <a:lnTo>
                    <a:pt x="422" y="208"/>
                  </a:lnTo>
                  <a:lnTo>
                    <a:pt x="433" y="208"/>
                  </a:lnTo>
                  <a:lnTo>
                    <a:pt x="437" y="204"/>
                  </a:lnTo>
                  <a:lnTo>
                    <a:pt x="440" y="204"/>
                  </a:lnTo>
                  <a:lnTo>
                    <a:pt x="440" y="204"/>
                  </a:lnTo>
                  <a:lnTo>
                    <a:pt x="444" y="204"/>
                  </a:lnTo>
                  <a:lnTo>
                    <a:pt x="444" y="201"/>
                  </a:lnTo>
                  <a:lnTo>
                    <a:pt x="452" y="201"/>
                  </a:lnTo>
                  <a:lnTo>
                    <a:pt x="459" y="204"/>
                  </a:lnTo>
                  <a:lnTo>
                    <a:pt x="463" y="204"/>
                  </a:lnTo>
                  <a:lnTo>
                    <a:pt x="463" y="201"/>
                  </a:lnTo>
                  <a:lnTo>
                    <a:pt x="463" y="201"/>
                  </a:lnTo>
                  <a:lnTo>
                    <a:pt x="470" y="204"/>
                  </a:lnTo>
                  <a:lnTo>
                    <a:pt x="470" y="208"/>
                  </a:lnTo>
                  <a:lnTo>
                    <a:pt x="466" y="212"/>
                  </a:lnTo>
                  <a:lnTo>
                    <a:pt x="463" y="219"/>
                  </a:lnTo>
                  <a:lnTo>
                    <a:pt x="455" y="223"/>
                  </a:lnTo>
                  <a:lnTo>
                    <a:pt x="455" y="226"/>
                  </a:lnTo>
                  <a:lnTo>
                    <a:pt x="455" y="230"/>
                  </a:lnTo>
                  <a:lnTo>
                    <a:pt x="452" y="234"/>
                  </a:lnTo>
                  <a:lnTo>
                    <a:pt x="448" y="234"/>
                  </a:lnTo>
                  <a:lnTo>
                    <a:pt x="452" y="234"/>
                  </a:lnTo>
                  <a:lnTo>
                    <a:pt x="455" y="234"/>
                  </a:lnTo>
                  <a:lnTo>
                    <a:pt x="455" y="238"/>
                  </a:lnTo>
                  <a:lnTo>
                    <a:pt x="452" y="241"/>
                  </a:lnTo>
                  <a:lnTo>
                    <a:pt x="452" y="241"/>
                  </a:lnTo>
                  <a:lnTo>
                    <a:pt x="452" y="241"/>
                  </a:lnTo>
                  <a:lnTo>
                    <a:pt x="452" y="241"/>
                  </a:lnTo>
                  <a:lnTo>
                    <a:pt x="455" y="241"/>
                  </a:lnTo>
                  <a:lnTo>
                    <a:pt x="452" y="245"/>
                  </a:lnTo>
                  <a:lnTo>
                    <a:pt x="452" y="252"/>
                  </a:lnTo>
                  <a:lnTo>
                    <a:pt x="448" y="256"/>
                  </a:lnTo>
                  <a:lnTo>
                    <a:pt x="448" y="260"/>
                  </a:lnTo>
                  <a:lnTo>
                    <a:pt x="444" y="256"/>
                  </a:lnTo>
                  <a:lnTo>
                    <a:pt x="440" y="252"/>
                  </a:lnTo>
                  <a:lnTo>
                    <a:pt x="440" y="252"/>
                  </a:lnTo>
                  <a:lnTo>
                    <a:pt x="444" y="252"/>
                  </a:lnTo>
                  <a:lnTo>
                    <a:pt x="444" y="249"/>
                  </a:lnTo>
                  <a:lnTo>
                    <a:pt x="440" y="249"/>
                  </a:lnTo>
                  <a:lnTo>
                    <a:pt x="437" y="252"/>
                  </a:lnTo>
                  <a:lnTo>
                    <a:pt x="437" y="256"/>
                  </a:lnTo>
                  <a:lnTo>
                    <a:pt x="437" y="256"/>
                  </a:lnTo>
                  <a:lnTo>
                    <a:pt x="433" y="256"/>
                  </a:lnTo>
                  <a:lnTo>
                    <a:pt x="433" y="256"/>
                  </a:lnTo>
                  <a:lnTo>
                    <a:pt x="433" y="256"/>
                  </a:lnTo>
                  <a:lnTo>
                    <a:pt x="429" y="260"/>
                  </a:lnTo>
                  <a:lnTo>
                    <a:pt x="429" y="260"/>
                  </a:lnTo>
                  <a:lnTo>
                    <a:pt x="429" y="264"/>
                  </a:lnTo>
                  <a:lnTo>
                    <a:pt x="426" y="264"/>
                  </a:lnTo>
                  <a:lnTo>
                    <a:pt x="426" y="264"/>
                  </a:lnTo>
                  <a:lnTo>
                    <a:pt x="426" y="264"/>
                  </a:lnTo>
                  <a:lnTo>
                    <a:pt x="426" y="260"/>
                  </a:lnTo>
                  <a:lnTo>
                    <a:pt x="422" y="260"/>
                  </a:lnTo>
                  <a:lnTo>
                    <a:pt x="422" y="264"/>
                  </a:lnTo>
                  <a:lnTo>
                    <a:pt x="422" y="264"/>
                  </a:lnTo>
                  <a:lnTo>
                    <a:pt x="392" y="264"/>
                  </a:lnTo>
                  <a:lnTo>
                    <a:pt x="392" y="271"/>
                  </a:lnTo>
                  <a:lnTo>
                    <a:pt x="385" y="271"/>
                  </a:lnTo>
                  <a:lnTo>
                    <a:pt x="389" y="275"/>
                  </a:lnTo>
                  <a:lnTo>
                    <a:pt x="389" y="275"/>
                  </a:lnTo>
                  <a:lnTo>
                    <a:pt x="392" y="278"/>
                  </a:lnTo>
                  <a:lnTo>
                    <a:pt x="392" y="278"/>
                  </a:lnTo>
                  <a:lnTo>
                    <a:pt x="396" y="278"/>
                  </a:lnTo>
                  <a:lnTo>
                    <a:pt x="396" y="282"/>
                  </a:lnTo>
                  <a:lnTo>
                    <a:pt x="396" y="286"/>
                  </a:lnTo>
                  <a:lnTo>
                    <a:pt x="400" y="286"/>
                  </a:lnTo>
                  <a:lnTo>
                    <a:pt x="400" y="286"/>
                  </a:lnTo>
                  <a:lnTo>
                    <a:pt x="403" y="286"/>
                  </a:lnTo>
                  <a:lnTo>
                    <a:pt x="403" y="290"/>
                  </a:lnTo>
                  <a:lnTo>
                    <a:pt x="400" y="290"/>
                  </a:lnTo>
                  <a:lnTo>
                    <a:pt x="381" y="290"/>
                  </a:lnTo>
                  <a:lnTo>
                    <a:pt x="370" y="304"/>
                  </a:lnTo>
                  <a:lnTo>
                    <a:pt x="370" y="308"/>
                  </a:lnTo>
                  <a:lnTo>
                    <a:pt x="370" y="308"/>
                  </a:lnTo>
                  <a:lnTo>
                    <a:pt x="370" y="308"/>
                  </a:lnTo>
                  <a:lnTo>
                    <a:pt x="370" y="312"/>
                  </a:lnTo>
                  <a:lnTo>
                    <a:pt x="374" y="312"/>
                  </a:lnTo>
                  <a:lnTo>
                    <a:pt x="370" y="312"/>
                  </a:lnTo>
                  <a:lnTo>
                    <a:pt x="370" y="312"/>
                  </a:lnTo>
                  <a:lnTo>
                    <a:pt x="370" y="316"/>
                  </a:lnTo>
                  <a:lnTo>
                    <a:pt x="370" y="316"/>
                  </a:lnTo>
                  <a:lnTo>
                    <a:pt x="366" y="312"/>
                  </a:lnTo>
                  <a:lnTo>
                    <a:pt x="363" y="308"/>
                  </a:lnTo>
                  <a:lnTo>
                    <a:pt x="363" y="308"/>
                  </a:lnTo>
                  <a:lnTo>
                    <a:pt x="359" y="304"/>
                  </a:lnTo>
                  <a:lnTo>
                    <a:pt x="348" y="297"/>
                  </a:lnTo>
                  <a:lnTo>
                    <a:pt x="344" y="297"/>
                  </a:lnTo>
                  <a:lnTo>
                    <a:pt x="344" y="293"/>
                  </a:lnTo>
                  <a:lnTo>
                    <a:pt x="344" y="290"/>
                  </a:lnTo>
                  <a:lnTo>
                    <a:pt x="340" y="290"/>
                  </a:lnTo>
                  <a:lnTo>
                    <a:pt x="337" y="290"/>
                  </a:lnTo>
                  <a:lnTo>
                    <a:pt x="337" y="290"/>
                  </a:lnTo>
                  <a:lnTo>
                    <a:pt x="333" y="290"/>
                  </a:lnTo>
                  <a:lnTo>
                    <a:pt x="333" y="290"/>
                  </a:lnTo>
                  <a:lnTo>
                    <a:pt x="340" y="290"/>
                  </a:lnTo>
                  <a:lnTo>
                    <a:pt x="344" y="293"/>
                  </a:lnTo>
                  <a:lnTo>
                    <a:pt x="344" y="297"/>
                  </a:lnTo>
                  <a:lnTo>
                    <a:pt x="340" y="293"/>
                  </a:lnTo>
                  <a:lnTo>
                    <a:pt x="337" y="290"/>
                  </a:lnTo>
                  <a:lnTo>
                    <a:pt x="333" y="290"/>
                  </a:lnTo>
                  <a:lnTo>
                    <a:pt x="333" y="290"/>
                  </a:lnTo>
                  <a:lnTo>
                    <a:pt x="329" y="290"/>
                  </a:lnTo>
                  <a:lnTo>
                    <a:pt x="329" y="290"/>
                  </a:lnTo>
                  <a:lnTo>
                    <a:pt x="333" y="290"/>
                  </a:lnTo>
                  <a:lnTo>
                    <a:pt x="333" y="286"/>
                  </a:lnTo>
                  <a:lnTo>
                    <a:pt x="329" y="286"/>
                  </a:lnTo>
                  <a:lnTo>
                    <a:pt x="329" y="290"/>
                  </a:lnTo>
                  <a:lnTo>
                    <a:pt x="329" y="286"/>
                  </a:lnTo>
                  <a:lnTo>
                    <a:pt x="326" y="286"/>
                  </a:lnTo>
                  <a:lnTo>
                    <a:pt x="322" y="290"/>
                  </a:lnTo>
                  <a:lnTo>
                    <a:pt x="322" y="290"/>
                  </a:lnTo>
                  <a:lnTo>
                    <a:pt x="326" y="290"/>
                  </a:lnTo>
                  <a:lnTo>
                    <a:pt x="329" y="290"/>
                  </a:lnTo>
                  <a:lnTo>
                    <a:pt x="329" y="290"/>
                  </a:lnTo>
                  <a:lnTo>
                    <a:pt x="329" y="290"/>
                  </a:lnTo>
                  <a:lnTo>
                    <a:pt x="322" y="290"/>
                  </a:lnTo>
                  <a:lnTo>
                    <a:pt x="322" y="290"/>
                  </a:lnTo>
                  <a:lnTo>
                    <a:pt x="315" y="293"/>
                  </a:lnTo>
                  <a:lnTo>
                    <a:pt x="311" y="293"/>
                  </a:lnTo>
                  <a:lnTo>
                    <a:pt x="303" y="297"/>
                  </a:lnTo>
                  <a:lnTo>
                    <a:pt x="300" y="297"/>
                  </a:lnTo>
                  <a:lnTo>
                    <a:pt x="292" y="293"/>
                  </a:lnTo>
                  <a:lnTo>
                    <a:pt x="289" y="293"/>
                  </a:lnTo>
                  <a:lnTo>
                    <a:pt x="281" y="293"/>
                  </a:lnTo>
                  <a:lnTo>
                    <a:pt x="278" y="290"/>
                  </a:lnTo>
                  <a:lnTo>
                    <a:pt x="274" y="290"/>
                  </a:lnTo>
                  <a:lnTo>
                    <a:pt x="270" y="290"/>
                  </a:lnTo>
                  <a:lnTo>
                    <a:pt x="270" y="290"/>
                  </a:lnTo>
                  <a:lnTo>
                    <a:pt x="266" y="286"/>
                  </a:lnTo>
                  <a:lnTo>
                    <a:pt x="263" y="286"/>
                  </a:lnTo>
                  <a:lnTo>
                    <a:pt x="263" y="282"/>
                  </a:lnTo>
                  <a:lnTo>
                    <a:pt x="259" y="286"/>
                  </a:lnTo>
                  <a:lnTo>
                    <a:pt x="255" y="282"/>
                  </a:lnTo>
                  <a:lnTo>
                    <a:pt x="252" y="282"/>
                  </a:lnTo>
                  <a:lnTo>
                    <a:pt x="248" y="278"/>
                  </a:lnTo>
                  <a:lnTo>
                    <a:pt x="244" y="278"/>
                  </a:lnTo>
                  <a:lnTo>
                    <a:pt x="237" y="275"/>
                  </a:lnTo>
                  <a:lnTo>
                    <a:pt x="229" y="275"/>
                  </a:lnTo>
                  <a:lnTo>
                    <a:pt x="226" y="271"/>
                  </a:lnTo>
                  <a:lnTo>
                    <a:pt x="222" y="267"/>
                  </a:lnTo>
                  <a:lnTo>
                    <a:pt x="215" y="264"/>
                  </a:lnTo>
                  <a:lnTo>
                    <a:pt x="215" y="260"/>
                  </a:lnTo>
                  <a:lnTo>
                    <a:pt x="211" y="260"/>
                  </a:lnTo>
                  <a:lnTo>
                    <a:pt x="211" y="260"/>
                  </a:lnTo>
                  <a:lnTo>
                    <a:pt x="207" y="260"/>
                  </a:lnTo>
                  <a:lnTo>
                    <a:pt x="200" y="260"/>
                  </a:lnTo>
                  <a:lnTo>
                    <a:pt x="200" y="260"/>
                  </a:lnTo>
                  <a:lnTo>
                    <a:pt x="196" y="256"/>
                  </a:lnTo>
                  <a:lnTo>
                    <a:pt x="196" y="260"/>
                  </a:lnTo>
                  <a:lnTo>
                    <a:pt x="192" y="256"/>
                  </a:lnTo>
                  <a:lnTo>
                    <a:pt x="189" y="252"/>
                  </a:lnTo>
                  <a:lnTo>
                    <a:pt x="185" y="249"/>
                  </a:lnTo>
                  <a:lnTo>
                    <a:pt x="181" y="245"/>
                  </a:lnTo>
                  <a:lnTo>
                    <a:pt x="178" y="245"/>
                  </a:lnTo>
                  <a:lnTo>
                    <a:pt x="178" y="245"/>
                  </a:lnTo>
                  <a:lnTo>
                    <a:pt x="181" y="241"/>
                  </a:lnTo>
                  <a:lnTo>
                    <a:pt x="178" y="241"/>
                  </a:lnTo>
                  <a:lnTo>
                    <a:pt x="174" y="241"/>
                  </a:lnTo>
                  <a:lnTo>
                    <a:pt x="170" y="241"/>
                  </a:lnTo>
                  <a:lnTo>
                    <a:pt x="166" y="238"/>
                  </a:lnTo>
                  <a:lnTo>
                    <a:pt x="166" y="238"/>
                  </a:lnTo>
                  <a:lnTo>
                    <a:pt x="163" y="238"/>
                  </a:lnTo>
                  <a:lnTo>
                    <a:pt x="163" y="234"/>
                  </a:lnTo>
                  <a:lnTo>
                    <a:pt x="159" y="230"/>
                  </a:lnTo>
                  <a:lnTo>
                    <a:pt x="159" y="230"/>
                  </a:lnTo>
                  <a:lnTo>
                    <a:pt x="159" y="226"/>
                  </a:lnTo>
                  <a:lnTo>
                    <a:pt x="155" y="223"/>
                  </a:lnTo>
                  <a:lnTo>
                    <a:pt x="155" y="219"/>
                  </a:lnTo>
                  <a:lnTo>
                    <a:pt x="159" y="219"/>
                  </a:lnTo>
                  <a:lnTo>
                    <a:pt x="163" y="219"/>
                  </a:lnTo>
                  <a:lnTo>
                    <a:pt x="163" y="219"/>
                  </a:lnTo>
                  <a:lnTo>
                    <a:pt x="159" y="215"/>
                  </a:lnTo>
                  <a:lnTo>
                    <a:pt x="159" y="215"/>
                  </a:lnTo>
                  <a:lnTo>
                    <a:pt x="159" y="215"/>
                  </a:lnTo>
                  <a:lnTo>
                    <a:pt x="163" y="212"/>
                  </a:lnTo>
                  <a:lnTo>
                    <a:pt x="166" y="208"/>
                  </a:lnTo>
                  <a:lnTo>
                    <a:pt x="166" y="204"/>
                  </a:lnTo>
                  <a:lnTo>
                    <a:pt x="163" y="197"/>
                  </a:lnTo>
                  <a:lnTo>
                    <a:pt x="159" y="193"/>
                  </a:lnTo>
                  <a:lnTo>
                    <a:pt x="159" y="189"/>
                  </a:lnTo>
                  <a:lnTo>
                    <a:pt x="159" y="189"/>
                  </a:lnTo>
                  <a:lnTo>
                    <a:pt x="159" y="186"/>
                  </a:lnTo>
                  <a:lnTo>
                    <a:pt x="152" y="178"/>
                  </a:lnTo>
                  <a:lnTo>
                    <a:pt x="152" y="175"/>
                  </a:lnTo>
                  <a:lnTo>
                    <a:pt x="148" y="171"/>
                  </a:lnTo>
                  <a:lnTo>
                    <a:pt x="144" y="163"/>
                  </a:lnTo>
                  <a:lnTo>
                    <a:pt x="141" y="160"/>
                  </a:lnTo>
                  <a:lnTo>
                    <a:pt x="133" y="156"/>
                  </a:lnTo>
                  <a:lnTo>
                    <a:pt x="133" y="152"/>
                  </a:lnTo>
                  <a:lnTo>
                    <a:pt x="133" y="152"/>
                  </a:lnTo>
                  <a:lnTo>
                    <a:pt x="129" y="149"/>
                  </a:lnTo>
                  <a:lnTo>
                    <a:pt x="126" y="149"/>
                  </a:lnTo>
                  <a:lnTo>
                    <a:pt x="126" y="149"/>
                  </a:lnTo>
                  <a:lnTo>
                    <a:pt x="126" y="149"/>
                  </a:lnTo>
                  <a:lnTo>
                    <a:pt x="129" y="145"/>
                  </a:lnTo>
                  <a:lnTo>
                    <a:pt x="126" y="141"/>
                  </a:lnTo>
                  <a:lnTo>
                    <a:pt x="126" y="141"/>
                  </a:lnTo>
                  <a:lnTo>
                    <a:pt x="126" y="137"/>
                  </a:lnTo>
                  <a:lnTo>
                    <a:pt x="122" y="137"/>
                  </a:lnTo>
                  <a:lnTo>
                    <a:pt x="118" y="137"/>
                  </a:lnTo>
                  <a:lnTo>
                    <a:pt x="111" y="134"/>
                  </a:lnTo>
                  <a:lnTo>
                    <a:pt x="111" y="130"/>
                  </a:lnTo>
                  <a:lnTo>
                    <a:pt x="107" y="130"/>
                  </a:lnTo>
                  <a:lnTo>
                    <a:pt x="104" y="130"/>
                  </a:lnTo>
                  <a:lnTo>
                    <a:pt x="104" y="126"/>
                  </a:lnTo>
                  <a:lnTo>
                    <a:pt x="107" y="123"/>
                  </a:lnTo>
                  <a:lnTo>
                    <a:pt x="107" y="119"/>
                  </a:lnTo>
                  <a:lnTo>
                    <a:pt x="111" y="119"/>
                  </a:lnTo>
                  <a:lnTo>
                    <a:pt x="115" y="119"/>
                  </a:lnTo>
                  <a:lnTo>
                    <a:pt x="115" y="119"/>
                  </a:lnTo>
                  <a:lnTo>
                    <a:pt x="115" y="115"/>
                  </a:lnTo>
                  <a:lnTo>
                    <a:pt x="115" y="115"/>
                  </a:lnTo>
                  <a:lnTo>
                    <a:pt x="111" y="115"/>
                  </a:lnTo>
                  <a:lnTo>
                    <a:pt x="111" y="115"/>
                  </a:lnTo>
                  <a:lnTo>
                    <a:pt x="107" y="111"/>
                  </a:lnTo>
                  <a:lnTo>
                    <a:pt x="107" y="111"/>
                  </a:lnTo>
                  <a:lnTo>
                    <a:pt x="104" y="111"/>
                  </a:lnTo>
                  <a:lnTo>
                    <a:pt x="100" y="111"/>
                  </a:lnTo>
                  <a:lnTo>
                    <a:pt x="100" y="108"/>
                  </a:lnTo>
                  <a:lnTo>
                    <a:pt x="100" y="104"/>
                  </a:lnTo>
                  <a:lnTo>
                    <a:pt x="100" y="104"/>
                  </a:lnTo>
                  <a:lnTo>
                    <a:pt x="96" y="104"/>
                  </a:lnTo>
                  <a:lnTo>
                    <a:pt x="89" y="100"/>
                  </a:lnTo>
                  <a:lnTo>
                    <a:pt x="89" y="97"/>
                  </a:lnTo>
                  <a:lnTo>
                    <a:pt x="92" y="93"/>
                  </a:lnTo>
                  <a:lnTo>
                    <a:pt x="92" y="89"/>
                  </a:lnTo>
                  <a:lnTo>
                    <a:pt x="89" y="89"/>
                  </a:lnTo>
                  <a:lnTo>
                    <a:pt x="89" y="89"/>
                  </a:lnTo>
                  <a:lnTo>
                    <a:pt x="85" y="89"/>
                  </a:lnTo>
                  <a:lnTo>
                    <a:pt x="85" y="89"/>
                  </a:lnTo>
                  <a:lnTo>
                    <a:pt x="81" y="89"/>
                  </a:lnTo>
                  <a:lnTo>
                    <a:pt x="81" y="86"/>
                  </a:lnTo>
                  <a:lnTo>
                    <a:pt x="81" y="82"/>
                  </a:lnTo>
                  <a:lnTo>
                    <a:pt x="78" y="78"/>
                  </a:lnTo>
                  <a:lnTo>
                    <a:pt x="78" y="78"/>
                  </a:lnTo>
                  <a:lnTo>
                    <a:pt x="74" y="78"/>
                  </a:lnTo>
                  <a:lnTo>
                    <a:pt x="74" y="74"/>
                  </a:lnTo>
                  <a:lnTo>
                    <a:pt x="74" y="71"/>
                  </a:lnTo>
                  <a:lnTo>
                    <a:pt x="70" y="71"/>
                  </a:lnTo>
                  <a:lnTo>
                    <a:pt x="70" y="67"/>
                  </a:lnTo>
                  <a:lnTo>
                    <a:pt x="66" y="63"/>
                  </a:lnTo>
                  <a:lnTo>
                    <a:pt x="66" y="63"/>
                  </a:lnTo>
                  <a:lnTo>
                    <a:pt x="66" y="63"/>
                  </a:lnTo>
                  <a:lnTo>
                    <a:pt x="66" y="63"/>
                  </a:lnTo>
                  <a:lnTo>
                    <a:pt x="66" y="60"/>
                  </a:lnTo>
                  <a:lnTo>
                    <a:pt x="63" y="56"/>
                  </a:lnTo>
                  <a:lnTo>
                    <a:pt x="63" y="52"/>
                  </a:lnTo>
                  <a:lnTo>
                    <a:pt x="63" y="52"/>
                  </a:lnTo>
                  <a:lnTo>
                    <a:pt x="63" y="48"/>
                  </a:lnTo>
                  <a:lnTo>
                    <a:pt x="59" y="45"/>
                  </a:lnTo>
                  <a:lnTo>
                    <a:pt x="59" y="41"/>
                  </a:lnTo>
                  <a:lnTo>
                    <a:pt x="59" y="37"/>
                  </a:lnTo>
                  <a:lnTo>
                    <a:pt x="59" y="34"/>
                  </a:lnTo>
                  <a:lnTo>
                    <a:pt x="59" y="30"/>
                  </a:lnTo>
                  <a:lnTo>
                    <a:pt x="59" y="30"/>
                  </a:lnTo>
                  <a:lnTo>
                    <a:pt x="55" y="26"/>
                  </a:lnTo>
                  <a:lnTo>
                    <a:pt x="55" y="26"/>
                  </a:lnTo>
                  <a:lnTo>
                    <a:pt x="52" y="26"/>
                  </a:lnTo>
                  <a:lnTo>
                    <a:pt x="52" y="22"/>
                  </a:lnTo>
                  <a:lnTo>
                    <a:pt x="48" y="26"/>
                  </a:lnTo>
                  <a:lnTo>
                    <a:pt x="44" y="26"/>
                  </a:lnTo>
                  <a:lnTo>
                    <a:pt x="44" y="22"/>
                  </a:lnTo>
                  <a:lnTo>
                    <a:pt x="41" y="19"/>
                  </a:lnTo>
                  <a:lnTo>
                    <a:pt x="37" y="19"/>
                  </a:lnTo>
                  <a:lnTo>
                    <a:pt x="33" y="15"/>
                  </a:lnTo>
                  <a:lnTo>
                    <a:pt x="37" y="19"/>
                  </a:lnTo>
                  <a:lnTo>
                    <a:pt x="37" y="19"/>
                  </a:lnTo>
                  <a:lnTo>
                    <a:pt x="33" y="26"/>
                  </a:lnTo>
                  <a:lnTo>
                    <a:pt x="33" y="30"/>
                  </a:lnTo>
                  <a:lnTo>
                    <a:pt x="33" y="34"/>
                  </a:lnTo>
                  <a:lnTo>
                    <a:pt x="33" y="45"/>
                  </a:lnTo>
                  <a:lnTo>
                    <a:pt x="33" y="48"/>
                  </a:lnTo>
                  <a:lnTo>
                    <a:pt x="33" y="48"/>
                  </a:lnTo>
                  <a:lnTo>
                    <a:pt x="37" y="52"/>
                  </a:lnTo>
                  <a:lnTo>
                    <a:pt x="37" y="56"/>
                  </a:lnTo>
                  <a:lnTo>
                    <a:pt x="41" y="56"/>
                  </a:lnTo>
                  <a:lnTo>
                    <a:pt x="41" y="60"/>
                  </a:lnTo>
                  <a:lnTo>
                    <a:pt x="44" y="63"/>
                  </a:lnTo>
                  <a:lnTo>
                    <a:pt x="44" y="67"/>
                  </a:lnTo>
                  <a:lnTo>
                    <a:pt x="44" y="67"/>
                  </a:lnTo>
                  <a:lnTo>
                    <a:pt x="44" y="71"/>
                  </a:lnTo>
                  <a:lnTo>
                    <a:pt x="48" y="71"/>
                  </a:lnTo>
                  <a:lnTo>
                    <a:pt x="52" y="74"/>
                  </a:lnTo>
                  <a:lnTo>
                    <a:pt x="52" y="78"/>
                  </a:lnTo>
                  <a:lnTo>
                    <a:pt x="52" y="78"/>
                  </a:lnTo>
                  <a:lnTo>
                    <a:pt x="55" y="78"/>
                  </a:lnTo>
                  <a:lnTo>
                    <a:pt x="59" y="82"/>
                  </a:lnTo>
                  <a:lnTo>
                    <a:pt x="55" y="86"/>
                  </a:lnTo>
                  <a:lnTo>
                    <a:pt x="55" y="89"/>
                  </a:lnTo>
                  <a:lnTo>
                    <a:pt x="59" y="93"/>
                  </a:lnTo>
                  <a:lnTo>
                    <a:pt x="63" y="93"/>
                  </a:lnTo>
                  <a:lnTo>
                    <a:pt x="63" y="97"/>
                  </a:lnTo>
                  <a:lnTo>
                    <a:pt x="66" y="100"/>
                  </a:lnTo>
                  <a:lnTo>
                    <a:pt x="66" y="100"/>
                  </a:lnTo>
                  <a:lnTo>
                    <a:pt x="66" y="104"/>
                  </a:lnTo>
                  <a:lnTo>
                    <a:pt x="66" y="104"/>
                  </a:lnTo>
                  <a:lnTo>
                    <a:pt x="66" y="108"/>
                  </a:lnTo>
                  <a:lnTo>
                    <a:pt x="70" y="111"/>
                  </a:lnTo>
                  <a:lnTo>
                    <a:pt x="70" y="111"/>
                  </a:lnTo>
                  <a:lnTo>
                    <a:pt x="70" y="108"/>
                  </a:lnTo>
                  <a:lnTo>
                    <a:pt x="70" y="108"/>
                  </a:lnTo>
                  <a:lnTo>
                    <a:pt x="70" y="108"/>
                  </a:lnTo>
                  <a:lnTo>
                    <a:pt x="74" y="111"/>
                  </a:lnTo>
                  <a:lnTo>
                    <a:pt x="74" y="111"/>
                  </a:lnTo>
                  <a:lnTo>
                    <a:pt x="78" y="119"/>
                  </a:lnTo>
                  <a:lnTo>
                    <a:pt x="74" y="123"/>
                  </a:lnTo>
                  <a:lnTo>
                    <a:pt x="74" y="126"/>
                  </a:lnTo>
                  <a:lnTo>
                    <a:pt x="78" y="126"/>
                  </a:lnTo>
                  <a:lnTo>
                    <a:pt x="78" y="130"/>
                  </a:lnTo>
                  <a:lnTo>
                    <a:pt x="78" y="130"/>
                  </a:lnTo>
                  <a:lnTo>
                    <a:pt x="78" y="134"/>
                  </a:lnTo>
                  <a:lnTo>
                    <a:pt x="81" y="134"/>
                  </a:lnTo>
                  <a:lnTo>
                    <a:pt x="81" y="137"/>
                  </a:lnTo>
                  <a:lnTo>
                    <a:pt x="78" y="137"/>
                  </a:lnTo>
                  <a:lnTo>
                    <a:pt x="81" y="141"/>
                  </a:lnTo>
                  <a:lnTo>
                    <a:pt x="81" y="145"/>
                  </a:lnTo>
                  <a:lnTo>
                    <a:pt x="81" y="149"/>
                  </a:lnTo>
                  <a:lnTo>
                    <a:pt x="81" y="149"/>
                  </a:lnTo>
                  <a:lnTo>
                    <a:pt x="85" y="152"/>
                  </a:lnTo>
                  <a:lnTo>
                    <a:pt x="85" y="156"/>
                  </a:lnTo>
                  <a:lnTo>
                    <a:pt x="85" y="156"/>
                  </a:lnTo>
                  <a:lnTo>
                    <a:pt x="89" y="156"/>
                  </a:lnTo>
                  <a:lnTo>
                    <a:pt x="89" y="152"/>
                  </a:lnTo>
                  <a:lnTo>
                    <a:pt x="89" y="152"/>
                  </a:lnTo>
                  <a:lnTo>
                    <a:pt x="89" y="152"/>
                  </a:lnTo>
                  <a:lnTo>
                    <a:pt x="92" y="156"/>
                  </a:lnTo>
                  <a:lnTo>
                    <a:pt x="92" y="156"/>
                  </a:lnTo>
                  <a:lnTo>
                    <a:pt x="96" y="160"/>
                  </a:lnTo>
                  <a:lnTo>
                    <a:pt x="96" y="163"/>
                  </a:lnTo>
                  <a:lnTo>
                    <a:pt x="96" y="163"/>
                  </a:lnTo>
                  <a:lnTo>
                    <a:pt x="100" y="167"/>
                  </a:lnTo>
                  <a:lnTo>
                    <a:pt x="100" y="167"/>
                  </a:lnTo>
                  <a:lnTo>
                    <a:pt x="100" y="171"/>
                  </a:lnTo>
                  <a:lnTo>
                    <a:pt x="96" y="175"/>
                  </a:lnTo>
                  <a:lnTo>
                    <a:pt x="92" y="178"/>
                  </a:lnTo>
                  <a:lnTo>
                    <a:pt x="89" y="175"/>
                  </a:lnTo>
                  <a:lnTo>
                    <a:pt x="89" y="175"/>
                  </a:lnTo>
                  <a:lnTo>
                    <a:pt x="89" y="171"/>
                  </a:lnTo>
                  <a:lnTo>
                    <a:pt x="89" y="171"/>
                  </a:lnTo>
                  <a:lnTo>
                    <a:pt x="85" y="167"/>
                  </a:lnTo>
                  <a:lnTo>
                    <a:pt x="85" y="163"/>
                  </a:lnTo>
                  <a:lnTo>
                    <a:pt x="81" y="163"/>
                  </a:lnTo>
                  <a:lnTo>
                    <a:pt x="78" y="160"/>
                  </a:lnTo>
                  <a:lnTo>
                    <a:pt x="78" y="160"/>
                  </a:lnTo>
                  <a:lnTo>
                    <a:pt x="74" y="156"/>
                  </a:lnTo>
                  <a:lnTo>
                    <a:pt x="70" y="152"/>
                  </a:lnTo>
                  <a:lnTo>
                    <a:pt x="66" y="149"/>
                  </a:lnTo>
                  <a:lnTo>
                    <a:pt x="63" y="149"/>
                  </a:lnTo>
                  <a:lnTo>
                    <a:pt x="63" y="145"/>
                  </a:lnTo>
                  <a:lnTo>
                    <a:pt x="63" y="145"/>
                  </a:lnTo>
                  <a:lnTo>
                    <a:pt x="59" y="145"/>
                  </a:lnTo>
                  <a:lnTo>
                    <a:pt x="59" y="141"/>
                  </a:lnTo>
                  <a:lnTo>
                    <a:pt x="59" y="137"/>
                  </a:lnTo>
                  <a:lnTo>
                    <a:pt x="63" y="130"/>
                  </a:lnTo>
                  <a:lnTo>
                    <a:pt x="63" y="126"/>
                  </a:lnTo>
                  <a:lnTo>
                    <a:pt x="59" y="119"/>
                  </a:lnTo>
                  <a:lnTo>
                    <a:pt x="59" y="119"/>
                  </a:lnTo>
                  <a:lnTo>
                    <a:pt x="55" y="119"/>
                  </a:lnTo>
                  <a:lnTo>
                    <a:pt x="55" y="119"/>
                  </a:lnTo>
                  <a:lnTo>
                    <a:pt x="48" y="111"/>
                  </a:lnTo>
                  <a:lnTo>
                    <a:pt x="48" y="108"/>
                  </a:lnTo>
                  <a:lnTo>
                    <a:pt x="48" y="104"/>
                  </a:lnTo>
                  <a:lnTo>
                    <a:pt x="48" y="104"/>
                  </a:lnTo>
                  <a:lnTo>
                    <a:pt x="44" y="108"/>
                  </a:lnTo>
                  <a:lnTo>
                    <a:pt x="41" y="108"/>
                  </a:lnTo>
                  <a:lnTo>
                    <a:pt x="41" y="108"/>
                  </a:lnTo>
                  <a:lnTo>
                    <a:pt x="37" y="108"/>
                  </a:lnTo>
                  <a:lnTo>
                    <a:pt x="41" y="104"/>
                  </a:lnTo>
                  <a:lnTo>
                    <a:pt x="37" y="104"/>
                  </a:lnTo>
                  <a:lnTo>
                    <a:pt x="33" y="104"/>
                  </a:lnTo>
                  <a:lnTo>
                    <a:pt x="33" y="104"/>
                  </a:lnTo>
                  <a:lnTo>
                    <a:pt x="29" y="100"/>
                  </a:lnTo>
                  <a:lnTo>
                    <a:pt x="29" y="100"/>
                  </a:lnTo>
                  <a:lnTo>
                    <a:pt x="26" y="97"/>
                  </a:lnTo>
                  <a:lnTo>
                    <a:pt x="26" y="97"/>
                  </a:lnTo>
                  <a:lnTo>
                    <a:pt x="22" y="93"/>
                  </a:lnTo>
                  <a:lnTo>
                    <a:pt x="18" y="89"/>
                  </a:lnTo>
                  <a:lnTo>
                    <a:pt x="22" y="89"/>
                  </a:lnTo>
                  <a:lnTo>
                    <a:pt x="26" y="89"/>
                  </a:lnTo>
                  <a:lnTo>
                    <a:pt x="26" y="89"/>
                  </a:lnTo>
                  <a:lnTo>
                    <a:pt x="33" y="89"/>
                  </a:lnTo>
                  <a:lnTo>
                    <a:pt x="33" y="93"/>
                  </a:lnTo>
                  <a:lnTo>
                    <a:pt x="33" y="89"/>
                  </a:lnTo>
                  <a:lnTo>
                    <a:pt x="37" y="89"/>
                  </a:lnTo>
                  <a:lnTo>
                    <a:pt x="33" y="89"/>
                  </a:lnTo>
                  <a:lnTo>
                    <a:pt x="33" y="86"/>
                  </a:lnTo>
                  <a:lnTo>
                    <a:pt x="33" y="86"/>
                  </a:lnTo>
                  <a:lnTo>
                    <a:pt x="37" y="86"/>
                  </a:lnTo>
                  <a:lnTo>
                    <a:pt x="37" y="86"/>
                  </a:lnTo>
                  <a:lnTo>
                    <a:pt x="37" y="82"/>
                  </a:lnTo>
                  <a:lnTo>
                    <a:pt x="37" y="82"/>
                  </a:lnTo>
                  <a:lnTo>
                    <a:pt x="37" y="78"/>
                  </a:lnTo>
                  <a:lnTo>
                    <a:pt x="37" y="74"/>
                  </a:lnTo>
                  <a:lnTo>
                    <a:pt x="33" y="74"/>
                  </a:lnTo>
                  <a:lnTo>
                    <a:pt x="33" y="71"/>
                  </a:lnTo>
                  <a:lnTo>
                    <a:pt x="29" y="67"/>
                  </a:lnTo>
                  <a:lnTo>
                    <a:pt x="29" y="63"/>
                  </a:lnTo>
                  <a:lnTo>
                    <a:pt x="26" y="60"/>
                  </a:lnTo>
                  <a:lnTo>
                    <a:pt x="22" y="56"/>
                  </a:lnTo>
                  <a:lnTo>
                    <a:pt x="18" y="56"/>
                  </a:lnTo>
                  <a:lnTo>
                    <a:pt x="15" y="56"/>
                  </a:lnTo>
                  <a:lnTo>
                    <a:pt x="15" y="52"/>
                  </a:lnTo>
                  <a:lnTo>
                    <a:pt x="15" y="45"/>
                  </a:lnTo>
                  <a:lnTo>
                    <a:pt x="15" y="45"/>
                  </a:lnTo>
                  <a:lnTo>
                    <a:pt x="11" y="41"/>
                  </a:lnTo>
                  <a:lnTo>
                    <a:pt x="11" y="41"/>
                  </a:lnTo>
                  <a:lnTo>
                    <a:pt x="11" y="37"/>
                  </a:lnTo>
                  <a:lnTo>
                    <a:pt x="11" y="34"/>
                  </a:lnTo>
                  <a:lnTo>
                    <a:pt x="7" y="34"/>
                  </a:lnTo>
                  <a:lnTo>
                    <a:pt x="7" y="30"/>
                  </a:lnTo>
                  <a:lnTo>
                    <a:pt x="7" y="30"/>
                  </a:lnTo>
                  <a:lnTo>
                    <a:pt x="11" y="26"/>
                  </a:lnTo>
                  <a:lnTo>
                    <a:pt x="4" y="22"/>
                  </a:lnTo>
                  <a:lnTo>
                    <a:pt x="4" y="19"/>
                  </a:lnTo>
                  <a:lnTo>
                    <a:pt x="4" y="19"/>
                  </a:lnTo>
                  <a:lnTo>
                    <a:pt x="7" y="19"/>
                  </a:lnTo>
                  <a:lnTo>
                    <a:pt x="4" y="15"/>
                  </a:lnTo>
                  <a:lnTo>
                    <a:pt x="4" y="11"/>
                  </a:lnTo>
                  <a:lnTo>
                    <a:pt x="0" y="4"/>
                  </a:lnTo>
                  <a:lnTo>
                    <a:pt x="0" y="0"/>
                  </a:lnTo>
                  <a:lnTo>
                    <a:pt x="0" y="0"/>
                  </a:lnTo>
                  <a:close/>
                  <a:moveTo>
                    <a:pt x="85" y="145"/>
                  </a:moveTo>
                  <a:lnTo>
                    <a:pt x="85" y="141"/>
                  </a:lnTo>
                  <a:lnTo>
                    <a:pt x="85" y="141"/>
                  </a:lnTo>
                  <a:lnTo>
                    <a:pt x="85" y="137"/>
                  </a:lnTo>
                  <a:lnTo>
                    <a:pt x="81" y="137"/>
                  </a:lnTo>
                  <a:lnTo>
                    <a:pt x="85" y="141"/>
                  </a:lnTo>
                  <a:lnTo>
                    <a:pt x="85" y="145"/>
                  </a:lnTo>
                  <a:lnTo>
                    <a:pt x="85" y="145"/>
                  </a:lnTo>
                  <a:close/>
                  <a:moveTo>
                    <a:pt x="89" y="149"/>
                  </a:moveTo>
                  <a:lnTo>
                    <a:pt x="89" y="152"/>
                  </a:lnTo>
                  <a:lnTo>
                    <a:pt x="89" y="152"/>
                  </a:lnTo>
                  <a:lnTo>
                    <a:pt x="89" y="149"/>
                  </a:lnTo>
                  <a:lnTo>
                    <a:pt x="89" y="149"/>
                  </a:lnTo>
                  <a:lnTo>
                    <a:pt x="89" y="149"/>
                  </a:lnTo>
                  <a:close/>
                  <a:moveTo>
                    <a:pt x="296" y="145"/>
                  </a:moveTo>
                  <a:lnTo>
                    <a:pt x="300" y="145"/>
                  </a:lnTo>
                  <a:lnTo>
                    <a:pt x="300" y="145"/>
                  </a:lnTo>
                  <a:lnTo>
                    <a:pt x="296" y="145"/>
                  </a:lnTo>
                  <a:lnTo>
                    <a:pt x="296" y="145"/>
                  </a:lnTo>
                  <a:lnTo>
                    <a:pt x="296" y="145"/>
                  </a:lnTo>
                  <a:close/>
                  <a:moveTo>
                    <a:pt x="296" y="149"/>
                  </a:moveTo>
                  <a:lnTo>
                    <a:pt x="296" y="149"/>
                  </a:lnTo>
                  <a:lnTo>
                    <a:pt x="296" y="149"/>
                  </a:lnTo>
                  <a:lnTo>
                    <a:pt x="296" y="149"/>
                  </a:lnTo>
                  <a:lnTo>
                    <a:pt x="296" y="149"/>
                  </a:lnTo>
                  <a:lnTo>
                    <a:pt x="296" y="149"/>
                  </a:lnTo>
                  <a:close/>
                  <a:moveTo>
                    <a:pt x="296" y="156"/>
                  </a:moveTo>
                  <a:lnTo>
                    <a:pt x="296" y="152"/>
                  </a:lnTo>
                  <a:lnTo>
                    <a:pt x="296" y="152"/>
                  </a:lnTo>
                  <a:lnTo>
                    <a:pt x="296" y="15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4" name="Freeform 177"/>
            <p:cNvSpPr>
              <a:spLocks noEditPoints="1"/>
            </p:cNvSpPr>
            <p:nvPr/>
          </p:nvSpPr>
          <p:spPr bwMode="auto">
            <a:xfrm>
              <a:off x="2749063" y="3075611"/>
              <a:ext cx="829877" cy="788705"/>
            </a:xfrm>
            <a:custGeom>
              <a:avLst/>
              <a:gdLst>
                <a:gd name="T0" fmla="*/ 103 w 174"/>
                <a:gd name="T1" fmla="*/ 22 h 165"/>
                <a:gd name="T2" fmla="*/ 105 w 174"/>
                <a:gd name="T3" fmla="*/ 21 h 165"/>
                <a:gd name="T4" fmla="*/ 106 w 174"/>
                <a:gd name="T5" fmla="*/ 21 h 165"/>
                <a:gd name="T6" fmla="*/ 109 w 174"/>
                <a:gd name="T7" fmla="*/ 22 h 165"/>
                <a:gd name="T8" fmla="*/ 100 w 174"/>
                <a:gd name="T9" fmla="*/ 5 h 165"/>
                <a:gd name="T10" fmla="*/ 94 w 174"/>
                <a:gd name="T11" fmla="*/ 12 h 165"/>
                <a:gd name="T12" fmla="*/ 88 w 174"/>
                <a:gd name="T13" fmla="*/ 13 h 165"/>
                <a:gd name="T14" fmla="*/ 79 w 174"/>
                <a:gd name="T15" fmla="*/ 12 h 165"/>
                <a:gd name="T16" fmla="*/ 75 w 174"/>
                <a:gd name="T17" fmla="*/ 13 h 165"/>
                <a:gd name="T18" fmla="*/ 64 w 174"/>
                <a:gd name="T19" fmla="*/ 15 h 165"/>
                <a:gd name="T20" fmla="*/ 64 w 174"/>
                <a:gd name="T21" fmla="*/ 5 h 165"/>
                <a:gd name="T22" fmla="*/ 59 w 174"/>
                <a:gd name="T23" fmla="*/ 0 h 165"/>
                <a:gd name="T24" fmla="*/ 44 w 174"/>
                <a:gd name="T25" fmla="*/ 6 h 165"/>
                <a:gd name="T26" fmla="*/ 47 w 174"/>
                <a:gd name="T27" fmla="*/ 12 h 165"/>
                <a:gd name="T28" fmla="*/ 30 w 174"/>
                <a:gd name="T29" fmla="*/ 17 h 165"/>
                <a:gd name="T30" fmla="*/ 18 w 174"/>
                <a:gd name="T31" fmla="*/ 16 h 165"/>
                <a:gd name="T32" fmla="*/ 20 w 174"/>
                <a:gd name="T33" fmla="*/ 28 h 165"/>
                <a:gd name="T34" fmla="*/ 10 w 174"/>
                <a:gd name="T35" fmla="*/ 40 h 165"/>
                <a:gd name="T36" fmla="*/ 3 w 174"/>
                <a:gd name="T37" fmla="*/ 49 h 165"/>
                <a:gd name="T38" fmla="*/ 5 w 174"/>
                <a:gd name="T39" fmla="*/ 60 h 165"/>
                <a:gd name="T40" fmla="*/ 16 w 174"/>
                <a:gd name="T41" fmla="*/ 67 h 165"/>
                <a:gd name="T42" fmla="*/ 27 w 174"/>
                <a:gd name="T43" fmla="*/ 66 h 165"/>
                <a:gd name="T44" fmla="*/ 38 w 174"/>
                <a:gd name="T45" fmla="*/ 65 h 165"/>
                <a:gd name="T46" fmla="*/ 50 w 174"/>
                <a:gd name="T47" fmla="*/ 75 h 165"/>
                <a:gd name="T48" fmla="*/ 62 w 174"/>
                <a:gd name="T49" fmla="*/ 86 h 165"/>
                <a:gd name="T50" fmla="*/ 74 w 174"/>
                <a:gd name="T51" fmla="*/ 106 h 165"/>
                <a:gd name="T52" fmla="*/ 84 w 174"/>
                <a:gd name="T53" fmla="*/ 114 h 165"/>
                <a:gd name="T54" fmla="*/ 90 w 174"/>
                <a:gd name="T55" fmla="*/ 127 h 165"/>
                <a:gd name="T56" fmla="*/ 92 w 174"/>
                <a:gd name="T57" fmla="*/ 136 h 165"/>
                <a:gd name="T58" fmla="*/ 83 w 174"/>
                <a:gd name="T59" fmla="*/ 143 h 165"/>
                <a:gd name="T60" fmla="*/ 84 w 174"/>
                <a:gd name="T61" fmla="*/ 150 h 165"/>
                <a:gd name="T62" fmla="*/ 95 w 174"/>
                <a:gd name="T63" fmla="*/ 157 h 165"/>
                <a:gd name="T64" fmla="*/ 102 w 174"/>
                <a:gd name="T65" fmla="*/ 159 h 165"/>
                <a:gd name="T66" fmla="*/ 105 w 174"/>
                <a:gd name="T67" fmla="*/ 152 h 165"/>
                <a:gd name="T68" fmla="*/ 108 w 174"/>
                <a:gd name="T69" fmla="*/ 149 h 165"/>
                <a:gd name="T70" fmla="*/ 104 w 174"/>
                <a:gd name="T71" fmla="*/ 156 h 165"/>
                <a:gd name="T72" fmla="*/ 116 w 174"/>
                <a:gd name="T73" fmla="*/ 140 h 165"/>
                <a:gd name="T74" fmla="*/ 116 w 174"/>
                <a:gd name="T75" fmla="*/ 133 h 165"/>
                <a:gd name="T76" fmla="*/ 119 w 174"/>
                <a:gd name="T77" fmla="*/ 126 h 165"/>
                <a:gd name="T78" fmla="*/ 131 w 174"/>
                <a:gd name="T79" fmla="*/ 119 h 165"/>
                <a:gd name="T80" fmla="*/ 136 w 174"/>
                <a:gd name="T81" fmla="*/ 115 h 165"/>
                <a:gd name="T82" fmla="*/ 141 w 174"/>
                <a:gd name="T83" fmla="*/ 116 h 165"/>
                <a:gd name="T84" fmla="*/ 149 w 174"/>
                <a:gd name="T85" fmla="*/ 109 h 165"/>
                <a:gd name="T86" fmla="*/ 154 w 174"/>
                <a:gd name="T87" fmla="*/ 96 h 165"/>
                <a:gd name="T88" fmla="*/ 156 w 174"/>
                <a:gd name="T89" fmla="*/ 78 h 165"/>
                <a:gd name="T90" fmla="*/ 155 w 174"/>
                <a:gd name="T91" fmla="*/ 73 h 165"/>
                <a:gd name="T92" fmla="*/ 161 w 174"/>
                <a:gd name="T93" fmla="*/ 71 h 165"/>
                <a:gd name="T94" fmla="*/ 173 w 174"/>
                <a:gd name="T95" fmla="*/ 56 h 165"/>
                <a:gd name="T96" fmla="*/ 168 w 174"/>
                <a:gd name="T97" fmla="*/ 42 h 165"/>
                <a:gd name="T98" fmla="*/ 151 w 174"/>
                <a:gd name="T99" fmla="*/ 33 h 165"/>
                <a:gd name="T100" fmla="*/ 142 w 174"/>
                <a:gd name="T101" fmla="*/ 33 h 165"/>
                <a:gd name="T102" fmla="*/ 134 w 174"/>
                <a:gd name="T103" fmla="*/ 32 h 165"/>
                <a:gd name="T104" fmla="*/ 130 w 174"/>
                <a:gd name="T105" fmla="*/ 35 h 165"/>
                <a:gd name="T106" fmla="*/ 126 w 174"/>
                <a:gd name="T107" fmla="*/ 29 h 165"/>
                <a:gd name="T108" fmla="*/ 120 w 174"/>
                <a:gd name="T109" fmla="*/ 25 h 165"/>
                <a:gd name="T110" fmla="*/ 113 w 174"/>
                <a:gd name="T111" fmla="*/ 27 h 165"/>
                <a:gd name="T112" fmla="*/ 107 w 174"/>
                <a:gd name="T113" fmla="*/ 33 h 165"/>
                <a:gd name="T114" fmla="*/ 105 w 174"/>
                <a:gd name="T115" fmla="*/ 29 h 165"/>
                <a:gd name="T116" fmla="*/ 113 w 174"/>
                <a:gd name="T117" fmla="*/ 24 h 165"/>
                <a:gd name="T118" fmla="*/ 104 w 174"/>
                <a:gd name="T119" fmla="*/ 25 h 165"/>
                <a:gd name="T120" fmla="*/ 99 w 174"/>
                <a:gd name="T121" fmla="*/ 25 h 165"/>
                <a:gd name="T122" fmla="*/ 106 w 174"/>
                <a:gd name="T123" fmla="*/ 17 h 165"/>
                <a:gd name="T124" fmla="*/ 102 w 174"/>
                <a:gd name="T125" fmla="*/ 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 h="165">
                  <a:moveTo>
                    <a:pt x="102" y="24"/>
                  </a:moveTo>
                  <a:cubicBezTo>
                    <a:pt x="102" y="24"/>
                    <a:pt x="102" y="24"/>
                    <a:pt x="102" y="24"/>
                  </a:cubicBezTo>
                  <a:cubicBezTo>
                    <a:pt x="103" y="23"/>
                    <a:pt x="103" y="23"/>
                    <a:pt x="103" y="23"/>
                  </a:cubicBezTo>
                  <a:cubicBezTo>
                    <a:pt x="103" y="24"/>
                    <a:pt x="103" y="24"/>
                    <a:pt x="103" y="24"/>
                  </a:cubicBezTo>
                  <a:cubicBezTo>
                    <a:pt x="103" y="24"/>
                    <a:pt x="103" y="24"/>
                    <a:pt x="103" y="24"/>
                  </a:cubicBezTo>
                  <a:cubicBezTo>
                    <a:pt x="102" y="24"/>
                    <a:pt x="102" y="24"/>
                    <a:pt x="102" y="24"/>
                  </a:cubicBezTo>
                  <a:cubicBezTo>
                    <a:pt x="102" y="24"/>
                    <a:pt x="102" y="24"/>
                    <a:pt x="102" y="24"/>
                  </a:cubicBezTo>
                  <a:close/>
                  <a:moveTo>
                    <a:pt x="101" y="24"/>
                  </a:moveTo>
                  <a:cubicBezTo>
                    <a:pt x="101" y="24"/>
                    <a:pt x="101" y="24"/>
                    <a:pt x="101" y="24"/>
                  </a:cubicBezTo>
                  <a:cubicBezTo>
                    <a:pt x="101" y="24"/>
                    <a:pt x="101" y="24"/>
                    <a:pt x="101" y="24"/>
                  </a:cubicBezTo>
                  <a:cubicBezTo>
                    <a:pt x="102" y="23"/>
                    <a:pt x="102" y="23"/>
                    <a:pt x="102" y="23"/>
                  </a:cubicBezTo>
                  <a:cubicBezTo>
                    <a:pt x="103" y="23"/>
                    <a:pt x="103" y="23"/>
                    <a:pt x="103" y="23"/>
                  </a:cubicBezTo>
                  <a:cubicBezTo>
                    <a:pt x="103" y="22"/>
                    <a:pt x="103" y="22"/>
                    <a:pt x="103" y="22"/>
                  </a:cubicBezTo>
                  <a:cubicBezTo>
                    <a:pt x="103" y="22"/>
                    <a:pt x="103" y="22"/>
                    <a:pt x="103" y="22"/>
                  </a:cubicBezTo>
                  <a:cubicBezTo>
                    <a:pt x="103" y="22"/>
                    <a:pt x="103" y="22"/>
                    <a:pt x="103" y="22"/>
                  </a:cubicBezTo>
                  <a:cubicBezTo>
                    <a:pt x="103" y="22"/>
                    <a:pt x="103" y="22"/>
                    <a:pt x="103" y="22"/>
                  </a:cubicBezTo>
                  <a:cubicBezTo>
                    <a:pt x="102" y="22"/>
                    <a:pt x="102" y="22"/>
                    <a:pt x="102" y="22"/>
                  </a:cubicBezTo>
                  <a:cubicBezTo>
                    <a:pt x="101" y="23"/>
                    <a:pt x="101" y="23"/>
                    <a:pt x="101" y="23"/>
                  </a:cubicBezTo>
                  <a:cubicBezTo>
                    <a:pt x="101" y="24"/>
                    <a:pt x="101" y="24"/>
                    <a:pt x="101" y="24"/>
                  </a:cubicBezTo>
                  <a:close/>
                  <a:moveTo>
                    <a:pt x="105" y="21"/>
                  </a:moveTo>
                  <a:cubicBezTo>
                    <a:pt x="104" y="21"/>
                    <a:pt x="104" y="21"/>
                    <a:pt x="104" y="21"/>
                  </a:cubicBezTo>
                  <a:cubicBezTo>
                    <a:pt x="104" y="21"/>
                    <a:pt x="104" y="21"/>
                    <a:pt x="104" y="21"/>
                  </a:cubicBezTo>
                  <a:cubicBezTo>
                    <a:pt x="104" y="21"/>
                    <a:pt x="104" y="21"/>
                    <a:pt x="104" y="21"/>
                  </a:cubicBezTo>
                  <a:cubicBezTo>
                    <a:pt x="104" y="22"/>
                    <a:pt x="104" y="22"/>
                    <a:pt x="104" y="22"/>
                  </a:cubicBezTo>
                  <a:cubicBezTo>
                    <a:pt x="105" y="22"/>
                    <a:pt x="105" y="22"/>
                    <a:pt x="105" y="22"/>
                  </a:cubicBezTo>
                  <a:cubicBezTo>
                    <a:pt x="105" y="21"/>
                    <a:pt x="105" y="21"/>
                    <a:pt x="105" y="21"/>
                  </a:cubicBezTo>
                  <a:close/>
                  <a:moveTo>
                    <a:pt x="105" y="21"/>
                  </a:moveTo>
                  <a:cubicBezTo>
                    <a:pt x="104" y="20"/>
                    <a:pt x="104" y="20"/>
                    <a:pt x="104" y="20"/>
                  </a:cubicBezTo>
                  <a:cubicBezTo>
                    <a:pt x="105" y="19"/>
                    <a:pt x="105" y="19"/>
                    <a:pt x="105" y="19"/>
                  </a:cubicBezTo>
                  <a:cubicBezTo>
                    <a:pt x="105" y="19"/>
                    <a:pt x="105" y="19"/>
                    <a:pt x="105" y="19"/>
                  </a:cubicBezTo>
                  <a:cubicBezTo>
                    <a:pt x="106" y="19"/>
                    <a:pt x="106" y="19"/>
                    <a:pt x="106" y="19"/>
                  </a:cubicBezTo>
                  <a:cubicBezTo>
                    <a:pt x="106" y="19"/>
                    <a:pt x="106" y="19"/>
                    <a:pt x="106" y="19"/>
                  </a:cubicBezTo>
                  <a:cubicBezTo>
                    <a:pt x="106" y="19"/>
                    <a:pt x="106" y="19"/>
                    <a:pt x="106" y="19"/>
                  </a:cubicBezTo>
                  <a:cubicBezTo>
                    <a:pt x="106" y="19"/>
                    <a:pt x="106" y="19"/>
                    <a:pt x="106" y="19"/>
                  </a:cubicBezTo>
                  <a:cubicBezTo>
                    <a:pt x="105" y="20"/>
                    <a:pt x="105" y="20"/>
                    <a:pt x="105" y="20"/>
                  </a:cubicBezTo>
                  <a:cubicBezTo>
                    <a:pt x="105" y="21"/>
                    <a:pt x="105" y="21"/>
                    <a:pt x="105" y="21"/>
                  </a:cubicBezTo>
                  <a:close/>
                  <a:moveTo>
                    <a:pt x="105" y="21"/>
                  </a:moveTo>
                  <a:cubicBezTo>
                    <a:pt x="105" y="21"/>
                    <a:pt x="105" y="21"/>
                    <a:pt x="105" y="21"/>
                  </a:cubicBezTo>
                  <a:cubicBezTo>
                    <a:pt x="106" y="21"/>
                    <a:pt x="106" y="21"/>
                    <a:pt x="106" y="21"/>
                  </a:cubicBezTo>
                  <a:cubicBezTo>
                    <a:pt x="107" y="21"/>
                    <a:pt x="107" y="21"/>
                    <a:pt x="107" y="21"/>
                  </a:cubicBezTo>
                  <a:cubicBezTo>
                    <a:pt x="107" y="21"/>
                    <a:pt x="107" y="21"/>
                    <a:pt x="107" y="21"/>
                  </a:cubicBezTo>
                  <a:cubicBezTo>
                    <a:pt x="108" y="21"/>
                    <a:pt x="108" y="21"/>
                    <a:pt x="108" y="21"/>
                  </a:cubicBezTo>
                  <a:cubicBezTo>
                    <a:pt x="107" y="20"/>
                    <a:pt x="107" y="20"/>
                    <a:pt x="107" y="20"/>
                  </a:cubicBezTo>
                  <a:cubicBezTo>
                    <a:pt x="106" y="21"/>
                    <a:pt x="106" y="21"/>
                    <a:pt x="106" y="21"/>
                  </a:cubicBezTo>
                  <a:cubicBezTo>
                    <a:pt x="105" y="21"/>
                    <a:pt x="105" y="21"/>
                    <a:pt x="105" y="21"/>
                  </a:cubicBezTo>
                  <a:cubicBezTo>
                    <a:pt x="105" y="21"/>
                    <a:pt x="105" y="21"/>
                    <a:pt x="105" y="21"/>
                  </a:cubicBezTo>
                  <a:close/>
                  <a:moveTo>
                    <a:pt x="107" y="22"/>
                  </a:moveTo>
                  <a:cubicBezTo>
                    <a:pt x="108" y="22"/>
                    <a:pt x="108" y="22"/>
                    <a:pt x="108" y="22"/>
                  </a:cubicBezTo>
                  <a:cubicBezTo>
                    <a:pt x="108" y="21"/>
                    <a:pt x="108" y="21"/>
                    <a:pt x="108" y="21"/>
                  </a:cubicBezTo>
                  <a:cubicBezTo>
                    <a:pt x="109" y="21"/>
                    <a:pt x="109" y="21"/>
                    <a:pt x="109" y="21"/>
                  </a:cubicBezTo>
                  <a:cubicBezTo>
                    <a:pt x="109" y="22"/>
                    <a:pt x="109" y="22"/>
                    <a:pt x="109" y="22"/>
                  </a:cubicBezTo>
                  <a:cubicBezTo>
                    <a:pt x="109" y="22"/>
                    <a:pt x="109" y="22"/>
                    <a:pt x="109" y="22"/>
                  </a:cubicBezTo>
                  <a:cubicBezTo>
                    <a:pt x="108" y="22"/>
                    <a:pt x="108" y="22"/>
                    <a:pt x="108" y="22"/>
                  </a:cubicBezTo>
                  <a:cubicBezTo>
                    <a:pt x="107" y="22"/>
                    <a:pt x="107" y="22"/>
                    <a:pt x="107" y="22"/>
                  </a:cubicBezTo>
                  <a:close/>
                  <a:moveTo>
                    <a:pt x="105" y="14"/>
                  </a:moveTo>
                  <a:cubicBezTo>
                    <a:pt x="104" y="13"/>
                    <a:pt x="104" y="13"/>
                    <a:pt x="104" y="13"/>
                  </a:cubicBezTo>
                  <a:cubicBezTo>
                    <a:pt x="104" y="12"/>
                    <a:pt x="104" y="12"/>
                    <a:pt x="104" y="12"/>
                  </a:cubicBezTo>
                  <a:cubicBezTo>
                    <a:pt x="104" y="12"/>
                    <a:pt x="104" y="12"/>
                    <a:pt x="104" y="12"/>
                  </a:cubicBezTo>
                  <a:cubicBezTo>
                    <a:pt x="105" y="12"/>
                    <a:pt x="105" y="12"/>
                    <a:pt x="105" y="12"/>
                  </a:cubicBezTo>
                  <a:cubicBezTo>
                    <a:pt x="105" y="13"/>
                    <a:pt x="105" y="13"/>
                    <a:pt x="105" y="13"/>
                  </a:cubicBezTo>
                  <a:cubicBezTo>
                    <a:pt x="105" y="14"/>
                    <a:pt x="105" y="14"/>
                    <a:pt x="105" y="14"/>
                  </a:cubicBezTo>
                  <a:cubicBezTo>
                    <a:pt x="105" y="14"/>
                    <a:pt x="105" y="14"/>
                    <a:pt x="105" y="14"/>
                  </a:cubicBezTo>
                  <a:close/>
                  <a:moveTo>
                    <a:pt x="101" y="6"/>
                  </a:moveTo>
                  <a:cubicBezTo>
                    <a:pt x="100" y="5"/>
                    <a:pt x="100" y="5"/>
                    <a:pt x="100" y="5"/>
                  </a:cubicBezTo>
                  <a:cubicBezTo>
                    <a:pt x="100" y="5"/>
                    <a:pt x="100" y="5"/>
                    <a:pt x="100" y="5"/>
                  </a:cubicBezTo>
                  <a:cubicBezTo>
                    <a:pt x="100" y="4"/>
                    <a:pt x="100" y="4"/>
                    <a:pt x="100" y="4"/>
                  </a:cubicBezTo>
                  <a:cubicBezTo>
                    <a:pt x="99" y="4"/>
                    <a:pt x="99" y="4"/>
                    <a:pt x="99" y="4"/>
                  </a:cubicBezTo>
                  <a:cubicBezTo>
                    <a:pt x="100" y="4"/>
                    <a:pt x="100" y="4"/>
                    <a:pt x="100" y="4"/>
                  </a:cubicBezTo>
                  <a:cubicBezTo>
                    <a:pt x="99" y="5"/>
                    <a:pt x="99" y="5"/>
                    <a:pt x="99" y="5"/>
                  </a:cubicBezTo>
                  <a:cubicBezTo>
                    <a:pt x="98" y="6"/>
                    <a:pt x="98" y="6"/>
                    <a:pt x="98" y="6"/>
                  </a:cubicBezTo>
                  <a:cubicBezTo>
                    <a:pt x="98" y="6"/>
                    <a:pt x="98" y="6"/>
                    <a:pt x="98" y="6"/>
                  </a:cubicBezTo>
                  <a:cubicBezTo>
                    <a:pt x="98" y="6"/>
                    <a:pt x="98" y="6"/>
                    <a:pt x="98" y="6"/>
                  </a:cubicBezTo>
                  <a:cubicBezTo>
                    <a:pt x="98" y="6"/>
                    <a:pt x="98" y="6"/>
                    <a:pt x="98" y="6"/>
                  </a:cubicBezTo>
                  <a:cubicBezTo>
                    <a:pt x="97" y="7"/>
                    <a:pt x="97" y="7"/>
                    <a:pt x="97" y="7"/>
                  </a:cubicBezTo>
                  <a:cubicBezTo>
                    <a:pt x="96" y="9"/>
                    <a:pt x="96" y="9"/>
                    <a:pt x="96" y="9"/>
                  </a:cubicBezTo>
                  <a:cubicBezTo>
                    <a:pt x="96" y="9"/>
                    <a:pt x="96" y="9"/>
                    <a:pt x="96" y="9"/>
                  </a:cubicBezTo>
                  <a:cubicBezTo>
                    <a:pt x="95" y="11"/>
                    <a:pt x="95" y="11"/>
                    <a:pt x="95" y="11"/>
                  </a:cubicBezTo>
                  <a:cubicBezTo>
                    <a:pt x="94" y="12"/>
                    <a:pt x="94" y="12"/>
                    <a:pt x="94" y="12"/>
                  </a:cubicBezTo>
                  <a:cubicBezTo>
                    <a:pt x="93" y="13"/>
                    <a:pt x="93" y="13"/>
                    <a:pt x="93" y="13"/>
                  </a:cubicBezTo>
                  <a:cubicBezTo>
                    <a:pt x="93" y="13"/>
                    <a:pt x="93" y="13"/>
                    <a:pt x="93" y="13"/>
                  </a:cubicBezTo>
                  <a:cubicBezTo>
                    <a:pt x="92" y="13"/>
                    <a:pt x="92" y="13"/>
                    <a:pt x="92" y="13"/>
                  </a:cubicBezTo>
                  <a:cubicBezTo>
                    <a:pt x="92" y="14"/>
                    <a:pt x="92" y="14"/>
                    <a:pt x="92" y="14"/>
                  </a:cubicBezTo>
                  <a:cubicBezTo>
                    <a:pt x="91" y="15"/>
                    <a:pt x="91" y="15"/>
                    <a:pt x="91" y="15"/>
                  </a:cubicBezTo>
                  <a:cubicBezTo>
                    <a:pt x="91" y="14"/>
                    <a:pt x="91" y="14"/>
                    <a:pt x="91" y="14"/>
                  </a:cubicBezTo>
                  <a:cubicBezTo>
                    <a:pt x="91" y="13"/>
                    <a:pt x="91" y="13"/>
                    <a:pt x="91" y="13"/>
                  </a:cubicBezTo>
                  <a:cubicBezTo>
                    <a:pt x="90" y="13"/>
                    <a:pt x="90" y="13"/>
                    <a:pt x="90" y="13"/>
                  </a:cubicBezTo>
                  <a:cubicBezTo>
                    <a:pt x="90" y="13"/>
                    <a:pt x="90" y="13"/>
                    <a:pt x="90" y="13"/>
                  </a:cubicBezTo>
                  <a:cubicBezTo>
                    <a:pt x="90" y="13"/>
                    <a:pt x="90" y="13"/>
                    <a:pt x="90" y="13"/>
                  </a:cubicBezTo>
                  <a:cubicBezTo>
                    <a:pt x="89" y="13"/>
                    <a:pt x="89" y="13"/>
                    <a:pt x="89" y="13"/>
                  </a:cubicBezTo>
                  <a:cubicBezTo>
                    <a:pt x="89" y="14"/>
                    <a:pt x="89" y="14"/>
                    <a:pt x="89" y="14"/>
                  </a:cubicBezTo>
                  <a:cubicBezTo>
                    <a:pt x="88" y="13"/>
                    <a:pt x="88" y="13"/>
                    <a:pt x="88" y="13"/>
                  </a:cubicBezTo>
                  <a:cubicBezTo>
                    <a:pt x="87" y="13"/>
                    <a:pt x="87" y="13"/>
                    <a:pt x="87" y="13"/>
                  </a:cubicBezTo>
                  <a:cubicBezTo>
                    <a:pt x="87" y="12"/>
                    <a:pt x="87" y="12"/>
                    <a:pt x="87" y="12"/>
                  </a:cubicBezTo>
                  <a:cubicBezTo>
                    <a:pt x="87" y="12"/>
                    <a:pt x="87" y="12"/>
                    <a:pt x="87" y="12"/>
                  </a:cubicBezTo>
                  <a:cubicBezTo>
                    <a:pt x="87" y="12"/>
                    <a:pt x="87" y="12"/>
                    <a:pt x="87" y="12"/>
                  </a:cubicBezTo>
                  <a:cubicBezTo>
                    <a:pt x="87" y="11"/>
                    <a:pt x="87" y="11"/>
                    <a:pt x="87" y="11"/>
                  </a:cubicBezTo>
                  <a:cubicBezTo>
                    <a:pt x="86" y="11"/>
                    <a:pt x="86" y="11"/>
                    <a:pt x="86" y="11"/>
                  </a:cubicBezTo>
                  <a:cubicBezTo>
                    <a:pt x="85" y="10"/>
                    <a:pt x="85" y="10"/>
                    <a:pt x="85" y="10"/>
                  </a:cubicBezTo>
                  <a:cubicBezTo>
                    <a:pt x="84" y="10"/>
                    <a:pt x="84" y="10"/>
                    <a:pt x="84" y="10"/>
                  </a:cubicBezTo>
                  <a:cubicBezTo>
                    <a:pt x="83" y="11"/>
                    <a:pt x="83" y="11"/>
                    <a:pt x="83" y="11"/>
                  </a:cubicBezTo>
                  <a:cubicBezTo>
                    <a:pt x="81" y="11"/>
                    <a:pt x="81" y="11"/>
                    <a:pt x="81" y="11"/>
                  </a:cubicBezTo>
                  <a:cubicBezTo>
                    <a:pt x="80" y="11"/>
                    <a:pt x="80" y="11"/>
                    <a:pt x="80" y="11"/>
                  </a:cubicBezTo>
                  <a:cubicBezTo>
                    <a:pt x="79" y="11"/>
                    <a:pt x="79" y="11"/>
                    <a:pt x="79" y="11"/>
                  </a:cubicBezTo>
                  <a:cubicBezTo>
                    <a:pt x="79" y="12"/>
                    <a:pt x="79" y="12"/>
                    <a:pt x="79" y="12"/>
                  </a:cubicBezTo>
                  <a:cubicBezTo>
                    <a:pt x="80" y="13"/>
                    <a:pt x="80" y="13"/>
                    <a:pt x="80" y="13"/>
                  </a:cubicBezTo>
                  <a:cubicBezTo>
                    <a:pt x="80" y="13"/>
                    <a:pt x="80" y="13"/>
                    <a:pt x="80" y="13"/>
                  </a:cubicBezTo>
                  <a:cubicBezTo>
                    <a:pt x="81" y="14"/>
                    <a:pt x="81" y="14"/>
                    <a:pt x="81" y="14"/>
                  </a:cubicBezTo>
                  <a:cubicBezTo>
                    <a:pt x="81" y="14"/>
                    <a:pt x="81" y="14"/>
                    <a:pt x="81" y="14"/>
                  </a:cubicBezTo>
                  <a:cubicBezTo>
                    <a:pt x="80" y="14"/>
                    <a:pt x="80" y="14"/>
                    <a:pt x="80" y="14"/>
                  </a:cubicBezTo>
                  <a:cubicBezTo>
                    <a:pt x="79" y="14"/>
                    <a:pt x="79" y="14"/>
                    <a:pt x="79" y="14"/>
                  </a:cubicBezTo>
                  <a:cubicBezTo>
                    <a:pt x="78" y="14"/>
                    <a:pt x="78" y="14"/>
                    <a:pt x="78" y="14"/>
                  </a:cubicBezTo>
                  <a:cubicBezTo>
                    <a:pt x="78" y="14"/>
                    <a:pt x="78" y="14"/>
                    <a:pt x="78" y="14"/>
                  </a:cubicBezTo>
                  <a:cubicBezTo>
                    <a:pt x="78" y="14"/>
                    <a:pt x="78" y="14"/>
                    <a:pt x="78" y="14"/>
                  </a:cubicBezTo>
                  <a:cubicBezTo>
                    <a:pt x="78" y="14"/>
                    <a:pt x="78" y="14"/>
                    <a:pt x="78" y="14"/>
                  </a:cubicBezTo>
                  <a:cubicBezTo>
                    <a:pt x="77" y="14"/>
                    <a:pt x="77" y="14"/>
                    <a:pt x="77" y="14"/>
                  </a:cubicBezTo>
                  <a:cubicBezTo>
                    <a:pt x="76" y="14"/>
                    <a:pt x="76" y="14"/>
                    <a:pt x="76" y="14"/>
                  </a:cubicBezTo>
                  <a:cubicBezTo>
                    <a:pt x="75" y="13"/>
                    <a:pt x="75" y="13"/>
                    <a:pt x="75" y="13"/>
                  </a:cubicBezTo>
                  <a:cubicBezTo>
                    <a:pt x="74" y="14"/>
                    <a:pt x="74" y="14"/>
                    <a:pt x="74" y="14"/>
                  </a:cubicBezTo>
                  <a:cubicBezTo>
                    <a:pt x="73" y="14"/>
                    <a:pt x="73" y="14"/>
                    <a:pt x="73" y="14"/>
                  </a:cubicBezTo>
                  <a:cubicBezTo>
                    <a:pt x="73" y="15"/>
                    <a:pt x="73" y="15"/>
                    <a:pt x="73" y="15"/>
                  </a:cubicBezTo>
                  <a:cubicBezTo>
                    <a:pt x="71" y="15"/>
                    <a:pt x="71" y="15"/>
                    <a:pt x="71" y="15"/>
                  </a:cubicBezTo>
                  <a:cubicBezTo>
                    <a:pt x="70" y="15"/>
                    <a:pt x="70" y="15"/>
                    <a:pt x="70" y="15"/>
                  </a:cubicBezTo>
                  <a:cubicBezTo>
                    <a:pt x="70" y="16"/>
                    <a:pt x="70" y="16"/>
                    <a:pt x="70" y="16"/>
                  </a:cubicBezTo>
                  <a:cubicBezTo>
                    <a:pt x="69" y="16"/>
                    <a:pt x="69" y="16"/>
                    <a:pt x="69" y="16"/>
                  </a:cubicBezTo>
                  <a:cubicBezTo>
                    <a:pt x="68" y="16"/>
                    <a:pt x="68" y="16"/>
                    <a:pt x="68" y="16"/>
                  </a:cubicBezTo>
                  <a:cubicBezTo>
                    <a:pt x="68" y="16"/>
                    <a:pt x="68" y="16"/>
                    <a:pt x="68" y="16"/>
                  </a:cubicBezTo>
                  <a:cubicBezTo>
                    <a:pt x="67" y="16"/>
                    <a:pt x="67" y="16"/>
                    <a:pt x="67" y="16"/>
                  </a:cubicBezTo>
                  <a:cubicBezTo>
                    <a:pt x="67" y="17"/>
                    <a:pt x="67" y="17"/>
                    <a:pt x="67" y="17"/>
                  </a:cubicBezTo>
                  <a:cubicBezTo>
                    <a:pt x="66" y="17"/>
                    <a:pt x="66" y="17"/>
                    <a:pt x="66" y="17"/>
                  </a:cubicBezTo>
                  <a:cubicBezTo>
                    <a:pt x="64" y="15"/>
                    <a:pt x="64" y="15"/>
                    <a:pt x="64" y="15"/>
                  </a:cubicBezTo>
                  <a:cubicBezTo>
                    <a:pt x="64" y="15"/>
                    <a:pt x="64" y="15"/>
                    <a:pt x="64" y="15"/>
                  </a:cubicBezTo>
                  <a:cubicBezTo>
                    <a:pt x="64" y="14"/>
                    <a:pt x="64" y="14"/>
                    <a:pt x="64" y="14"/>
                  </a:cubicBezTo>
                  <a:cubicBezTo>
                    <a:pt x="63" y="13"/>
                    <a:pt x="63" y="13"/>
                    <a:pt x="63" y="13"/>
                  </a:cubicBezTo>
                  <a:cubicBezTo>
                    <a:pt x="62" y="12"/>
                    <a:pt x="62" y="12"/>
                    <a:pt x="62" y="12"/>
                  </a:cubicBezTo>
                  <a:cubicBezTo>
                    <a:pt x="62" y="12"/>
                    <a:pt x="62" y="12"/>
                    <a:pt x="62" y="12"/>
                  </a:cubicBezTo>
                  <a:cubicBezTo>
                    <a:pt x="62" y="11"/>
                    <a:pt x="62" y="11"/>
                    <a:pt x="62" y="11"/>
                  </a:cubicBezTo>
                  <a:cubicBezTo>
                    <a:pt x="62" y="11"/>
                    <a:pt x="62" y="11"/>
                    <a:pt x="62" y="11"/>
                  </a:cubicBezTo>
                  <a:cubicBezTo>
                    <a:pt x="62" y="10"/>
                    <a:pt x="62" y="10"/>
                    <a:pt x="62" y="10"/>
                  </a:cubicBezTo>
                  <a:cubicBezTo>
                    <a:pt x="62" y="9"/>
                    <a:pt x="62" y="9"/>
                    <a:pt x="62" y="9"/>
                  </a:cubicBezTo>
                  <a:cubicBezTo>
                    <a:pt x="62" y="9"/>
                    <a:pt x="62" y="9"/>
                    <a:pt x="62" y="9"/>
                  </a:cubicBezTo>
                  <a:cubicBezTo>
                    <a:pt x="63" y="7"/>
                    <a:pt x="63" y="7"/>
                    <a:pt x="63" y="7"/>
                  </a:cubicBezTo>
                  <a:cubicBezTo>
                    <a:pt x="63" y="6"/>
                    <a:pt x="63" y="6"/>
                    <a:pt x="63" y="6"/>
                  </a:cubicBezTo>
                  <a:cubicBezTo>
                    <a:pt x="64" y="5"/>
                    <a:pt x="64" y="5"/>
                    <a:pt x="64" y="5"/>
                  </a:cubicBezTo>
                  <a:cubicBezTo>
                    <a:pt x="64" y="5"/>
                    <a:pt x="64" y="5"/>
                    <a:pt x="64" y="5"/>
                  </a:cubicBezTo>
                  <a:cubicBezTo>
                    <a:pt x="63" y="5"/>
                    <a:pt x="63" y="5"/>
                    <a:pt x="63" y="5"/>
                  </a:cubicBezTo>
                  <a:cubicBezTo>
                    <a:pt x="63" y="4"/>
                    <a:pt x="63" y="4"/>
                    <a:pt x="63" y="4"/>
                  </a:cubicBezTo>
                  <a:cubicBezTo>
                    <a:pt x="63" y="4"/>
                    <a:pt x="63" y="4"/>
                    <a:pt x="63" y="4"/>
                  </a:cubicBezTo>
                  <a:cubicBezTo>
                    <a:pt x="62" y="4"/>
                    <a:pt x="62" y="4"/>
                    <a:pt x="62" y="4"/>
                  </a:cubicBezTo>
                  <a:cubicBezTo>
                    <a:pt x="61" y="3"/>
                    <a:pt x="61" y="3"/>
                    <a:pt x="61" y="3"/>
                  </a:cubicBezTo>
                  <a:cubicBezTo>
                    <a:pt x="61" y="3"/>
                    <a:pt x="61" y="3"/>
                    <a:pt x="61" y="3"/>
                  </a:cubicBezTo>
                  <a:cubicBezTo>
                    <a:pt x="62" y="2"/>
                    <a:pt x="62" y="2"/>
                    <a:pt x="62" y="2"/>
                  </a:cubicBezTo>
                  <a:cubicBezTo>
                    <a:pt x="62" y="1"/>
                    <a:pt x="62" y="1"/>
                    <a:pt x="62" y="1"/>
                  </a:cubicBezTo>
                  <a:cubicBezTo>
                    <a:pt x="61" y="0"/>
                    <a:pt x="61" y="0"/>
                    <a:pt x="61" y="0"/>
                  </a:cubicBezTo>
                  <a:cubicBezTo>
                    <a:pt x="60" y="0"/>
                    <a:pt x="60" y="0"/>
                    <a:pt x="60" y="0"/>
                  </a:cubicBezTo>
                  <a:cubicBezTo>
                    <a:pt x="60" y="0"/>
                    <a:pt x="60" y="0"/>
                    <a:pt x="60" y="0"/>
                  </a:cubicBezTo>
                  <a:cubicBezTo>
                    <a:pt x="59" y="0"/>
                    <a:pt x="59" y="0"/>
                    <a:pt x="59" y="0"/>
                  </a:cubicBezTo>
                  <a:cubicBezTo>
                    <a:pt x="59" y="0"/>
                    <a:pt x="59" y="0"/>
                    <a:pt x="59" y="0"/>
                  </a:cubicBezTo>
                  <a:cubicBezTo>
                    <a:pt x="59" y="1"/>
                    <a:pt x="59" y="1"/>
                    <a:pt x="59" y="1"/>
                  </a:cubicBezTo>
                  <a:cubicBezTo>
                    <a:pt x="59" y="2"/>
                    <a:pt x="59" y="2"/>
                    <a:pt x="59" y="2"/>
                  </a:cubicBezTo>
                  <a:cubicBezTo>
                    <a:pt x="56" y="3"/>
                    <a:pt x="56" y="3"/>
                    <a:pt x="56" y="3"/>
                  </a:cubicBezTo>
                  <a:cubicBezTo>
                    <a:pt x="55" y="3"/>
                    <a:pt x="55" y="3"/>
                    <a:pt x="55" y="3"/>
                  </a:cubicBezTo>
                  <a:cubicBezTo>
                    <a:pt x="53" y="4"/>
                    <a:pt x="53" y="4"/>
                    <a:pt x="53" y="4"/>
                  </a:cubicBezTo>
                  <a:cubicBezTo>
                    <a:pt x="52" y="4"/>
                    <a:pt x="52" y="4"/>
                    <a:pt x="52" y="4"/>
                  </a:cubicBezTo>
                  <a:cubicBezTo>
                    <a:pt x="51" y="4"/>
                    <a:pt x="51" y="4"/>
                    <a:pt x="51" y="4"/>
                  </a:cubicBezTo>
                  <a:cubicBezTo>
                    <a:pt x="49" y="5"/>
                    <a:pt x="49" y="5"/>
                    <a:pt x="49" y="5"/>
                  </a:cubicBezTo>
                  <a:cubicBezTo>
                    <a:pt x="48" y="5"/>
                    <a:pt x="48" y="5"/>
                    <a:pt x="48" y="5"/>
                  </a:cubicBezTo>
                  <a:cubicBezTo>
                    <a:pt x="48" y="5"/>
                    <a:pt x="48" y="5"/>
                    <a:pt x="48" y="5"/>
                  </a:cubicBezTo>
                  <a:cubicBezTo>
                    <a:pt x="46" y="5"/>
                    <a:pt x="46" y="5"/>
                    <a:pt x="46" y="5"/>
                  </a:cubicBezTo>
                  <a:cubicBezTo>
                    <a:pt x="44" y="6"/>
                    <a:pt x="44" y="6"/>
                    <a:pt x="44" y="6"/>
                  </a:cubicBezTo>
                  <a:cubicBezTo>
                    <a:pt x="43" y="5"/>
                    <a:pt x="43" y="5"/>
                    <a:pt x="43" y="5"/>
                  </a:cubicBezTo>
                  <a:cubicBezTo>
                    <a:pt x="41" y="5"/>
                    <a:pt x="41" y="5"/>
                    <a:pt x="41" y="5"/>
                  </a:cubicBezTo>
                  <a:cubicBezTo>
                    <a:pt x="40" y="4"/>
                    <a:pt x="40" y="4"/>
                    <a:pt x="40" y="4"/>
                  </a:cubicBezTo>
                  <a:cubicBezTo>
                    <a:pt x="41" y="5"/>
                    <a:pt x="41" y="5"/>
                    <a:pt x="41" y="5"/>
                  </a:cubicBezTo>
                  <a:cubicBezTo>
                    <a:pt x="41" y="6"/>
                    <a:pt x="41" y="6"/>
                    <a:pt x="41" y="6"/>
                  </a:cubicBezTo>
                  <a:cubicBezTo>
                    <a:pt x="42" y="6"/>
                    <a:pt x="42" y="6"/>
                    <a:pt x="42" y="6"/>
                  </a:cubicBezTo>
                  <a:cubicBezTo>
                    <a:pt x="43" y="7"/>
                    <a:pt x="43" y="7"/>
                    <a:pt x="43" y="7"/>
                  </a:cubicBezTo>
                  <a:cubicBezTo>
                    <a:pt x="41" y="9"/>
                    <a:pt x="41" y="9"/>
                    <a:pt x="41" y="9"/>
                  </a:cubicBezTo>
                  <a:cubicBezTo>
                    <a:pt x="42" y="10"/>
                    <a:pt x="42" y="10"/>
                    <a:pt x="42" y="10"/>
                  </a:cubicBezTo>
                  <a:cubicBezTo>
                    <a:pt x="42" y="11"/>
                    <a:pt x="42" y="11"/>
                    <a:pt x="42" y="11"/>
                  </a:cubicBezTo>
                  <a:cubicBezTo>
                    <a:pt x="44" y="12"/>
                    <a:pt x="44" y="12"/>
                    <a:pt x="44" y="12"/>
                  </a:cubicBezTo>
                  <a:cubicBezTo>
                    <a:pt x="45" y="11"/>
                    <a:pt x="45" y="11"/>
                    <a:pt x="45" y="11"/>
                  </a:cubicBezTo>
                  <a:cubicBezTo>
                    <a:pt x="47" y="12"/>
                    <a:pt x="47" y="12"/>
                    <a:pt x="47" y="12"/>
                  </a:cubicBezTo>
                  <a:cubicBezTo>
                    <a:pt x="47" y="13"/>
                    <a:pt x="47" y="13"/>
                    <a:pt x="47" y="13"/>
                  </a:cubicBezTo>
                  <a:cubicBezTo>
                    <a:pt x="46" y="13"/>
                    <a:pt x="46" y="13"/>
                    <a:pt x="46" y="13"/>
                  </a:cubicBezTo>
                  <a:cubicBezTo>
                    <a:pt x="44" y="13"/>
                    <a:pt x="44" y="13"/>
                    <a:pt x="44" y="13"/>
                  </a:cubicBezTo>
                  <a:cubicBezTo>
                    <a:pt x="43" y="14"/>
                    <a:pt x="43" y="14"/>
                    <a:pt x="43" y="14"/>
                  </a:cubicBezTo>
                  <a:cubicBezTo>
                    <a:pt x="42" y="15"/>
                    <a:pt x="42" y="15"/>
                    <a:pt x="42" y="15"/>
                  </a:cubicBezTo>
                  <a:cubicBezTo>
                    <a:pt x="40" y="16"/>
                    <a:pt x="40" y="16"/>
                    <a:pt x="40" y="16"/>
                  </a:cubicBezTo>
                  <a:cubicBezTo>
                    <a:pt x="39" y="17"/>
                    <a:pt x="39" y="17"/>
                    <a:pt x="39" y="17"/>
                  </a:cubicBezTo>
                  <a:cubicBezTo>
                    <a:pt x="38" y="18"/>
                    <a:pt x="38" y="18"/>
                    <a:pt x="38" y="18"/>
                  </a:cubicBezTo>
                  <a:cubicBezTo>
                    <a:pt x="37" y="19"/>
                    <a:pt x="37" y="19"/>
                    <a:pt x="37" y="19"/>
                  </a:cubicBezTo>
                  <a:cubicBezTo>
                    <a:pt x="35" y="19"/>
                    <a:pt x="35" y="19"/>
                    <a:pt x="35" y="19"/>
                  </a:cubicBezTo>
                  <a:cubicBezTo>
                    <a:pt x="34" y="19"/>
                    <a:pt x="34" y="19"/>
                    <a:pt x="34" y="19"/>
                  </a:cubicBezTo>
                  <a:cubicBezTo>
                    <a:pt x="32" y="18"/>
                    <a:pt x="32" y="18"/>
                    <a:pt x="32" y="18"/>
                  </a:cubicBezTo>
                  <a:cubicBezTo>
                    <a:pt x="30" y="17"/>
                    <a:pt x="30" y="17"/>
                    <a:pt x="30" y="17"/>
                  </a:cubicBezTo>
                  <a:cubicBezTo>
                    <a:pt x="29" y="17"/>
                    <a:pt x="29" y="17"/>
                    <a:pt x="29" y="17"/>
                  </a:cubicBezTo>
                  <a:cubicBezTo>
                    <a:pt x="29" y="16"/>
                    <a:pt x="29" y="16"/>
                    <a:pt x="29" y="16"/>
                  </a:cubicBezTo>
                  <a:cubicBezTo>
                    <a:pt x="29" y="15"/>
                    <a:pt x="29" y="15"/>
                    <a:pt x="29" y="15"/>
                  </a:cubicBezTo>
                  <a:cubicBezTo>
                    <a:pt x="28" y="14"/>
                    <a:pt x="28" y="14"/>
                    <a:pt x="28" y="14"/>
                  </a:cubicBezTo>
                  <a:cubicBezTo>
                    <a:pt x="28" y="13"/>
                    <a:pt x="28" y="13"/>
                    <a:pt x="28" y="13"/>
                  </a:cubicBezTo>
                  <a:cubicBezTo>
                    <a:pt x="27" y="14"/>
                    <a:pt x="27" y="14"/>
                    <a:pt x="27" y="14"/>
                  </a:cubicBezTo>
                  <a:cubicBezTo>
                    <a:pt x="26" y="15"/>
                    <a:pt x="26" y="15"/>
                    <a:pt x="26" y="15"/>
                  </a:cubicBezTo>
                  <a:cubicBezTo>
                    <a:pt x="26" y="15"/>
                    <a:pt x="26" y="15"/>
                    <a:pt x="26" y="15"/>
                  </a:cubicBezTo>
                  <a:cubicBezTo>
                    <a:pt x="25" y="14"/>
                    <a:pt x="25" y="14"/>
                    <a:pt x="25" y="14"/>
                  </a:cubicBezTo>
                  <a:cubicBezTo>
                    <a:pt x="24" y="14"/>
                    <a:pt x="24" y="14"/>
                    <a:pt x="24" y="14"/>
                  </a:cubicBezTo>
                  <a:cubicBezTo>
                    <a:pt x="24" y="15"/>
                    <a:pt x="24" y="15"/>
                    <a:pt x="24" y="15"/>
                  </a:cubicBezTo>
                  <a:cubicBezTo>
                    <a:pt x="19" y="15"/>
                    <a:pt x="19" y="15"/>
                    <a:pt x="19" y="15"/>
                  </a:cubicBezTo>
                  <a:cubicBezTo>
                    <a:pt x="18" y="16"/>
                    <a:pt x="18" y="16"/>
                    <a:pt x="18" y="16"/>
                  </a:cubicBezTo>
                  <a:cubicBezTo>
                    <a:pt x="19" y="17"/>
                    <a:pt x="19" y="17"/>
                    <a:pt x="19" y="17"/>
                  </a:cubicBezTo>
                  <a:cubicBezTo>
                    <a:pt x="20" y="17"/>
                    <a:pt x="20" y="17"/>
                    <a:pt x="20" y="17"/>
                  </a:cubicBezTo>
                  <a:cubicBezTo>
                    <a:pt x="21" y="19"/>
                    <a:pt x="21" y="19"/>
                    <a:pt x="21" y="19"/>
                  </a:cubicBezTo>
                  <a:cubicBezTo>
                    <a:pt x="21" y="19"/>
                    <a:pt x="21" y="19"/>
                    <a:pt x="21" y="19"/>
                  </a:cubicBezTo>
                  <a:cubicBezTo>
                    <a:pt x="21" y="19"/>
                    <a:pt x="21" y="19"/>
                    <a:pt x="21" y="19"/>
                  </a:cubicBezTo>
                  <a:cubicBezTo>
                    <a:pt x="21" y="20"/>
                    <a:pt x="21" y="20"/>
                    <a:pt x="21" y="20"/>
                  </a:cubicBezTo>
                  <a:cubicBezTo>
                    <a:pt x="20" y="20"/>
                    <a:pt x="20" y="20"/>
                    <a:pt x="20" y="20"/>
                  </a:cubicBezTo>
                  <a:cubicBezTo>
                    <a:pt x="17" y="20"/>
                    <a:pt x="17" y="20"/>
                    <a:pt x="17" y="20"/>
                  </a:cubicBezTo>
                  <a:cubicBezTo>
                    <a:pt x="17" y="23"/>
                    <a:pt x="17" y="23"/>
                    <a:pt x="17" y="23"/>
                  </a:cubicBezTo>
                  <a:cubicBezTo>
                    <a:pt x="18" y="24"/>
                    <a:pt x="18" y="24"/>
                    <a:pt x="18" y="24"/>
                  </a:cubicBezTo>
                  <a:cubicBezTo>
                    <a:pt x="19" y="25"/>
                    <a:pt x="19" y="25"/>
                    <a:pt x="19" y="25"/>
                  </a:cubicBezTo>
                  <a:cubicBezTo>
                    <a:pt x="21" y="26"/>
                    <a:pt x="21" y="26"/>
                    <a:pt x="21" y="26"/>
                  </a:cubicBezTo>
                  <a:cubicBezTo>
                    <a:pt x="20" y="28"/>
                    <a:pt x="20" y="28"/>
                    <a:pt x="20" y="28"/>
                  </a:cubicBezTo>
                  <a:cubicBezTo>
                    <a:pt x="20" y="28"/>
                    <a:pt x="20" y="28"/>
                    <a:pt x="20" y="28"/>
                  </a:cubicBezTo>
                  <a:cubicBezTo>
                    <a:pt x="18" y="37"/>
                    <a:pt x="18" y="37"/>
                    <a:pt x="18" y="37"/>
                  </a:cubicBezTo>
                  <a:cubicBezTo>
                    <a:pt x="17" y="39"/>
                    <a:pt x="17" y="39"/>
                    <a:pt x="17" y="39"/>
                  </a:cubicBezTo>
                  <a:cubicBezTo>
                    <a:pt x="17" y="39"/>
                    <a:pt x="17" y="39"/>
                    <a:pt x="17" y="39"/>
                  </a:cubicBezTo>
                  <a:cubicBezTo>
                    <a:pt x="17" y="40"/>
                    <a:pt x="17" y="40"/>
                    <a:pt x="17" y="40"/>
                  </a:cubicBezTo>
                  <a:cubicBezTo>
                    <a:pt x="16" y="40"/>
                    <a:pt x="16" y="40"/>
                    <a:pt x="16" y="40"/>
                  </a:cubicBezTo>
                  <a:cubicBezTo>
                    <a:pt x="16" y="39"/>
                    <a:pt x="16" y="39"/>
                    <a:pt x="16" y="39"/>
                  </a:cubicBezTo>
                  <a:cubicBezTo>
                    <a:pt x="15" y="39"/>
                    <a:pt x="15" y="39"/>
                    <a:pt x="15" y="39"/>
                  </a:cubicBezTo>
                  <a:cubicBezTo>
                    <a:pt x="15" y="39"/>
                    <a:pt x="15" y="39"/>
                    <a:pt x="15" y="39"/>
                  </a:cubicBezTo>
                  <a:cubicBezTo>
                    <a:pt x="14" y="39"/>
                    <a:pt x="14" y="39"/>
                    <a:pt x="14" y="39"/>
                  </a:cubicBezTo>
                  <a:cubicBezTo>
                    <a:pt x="13" y="39"/>
                    <a:pt x="13" y="39"/>
                    <a:pt x="13" y="39"/>
                  </a:cubicBezTo>
                  <a:cubicBezTo>
                    <a:pt x="13" y="39"/>
                    <a:pt x="13" y="39"/>
                    <a:pt x="13" y="39"/>
                  </a:cubicBezTo>
                  <a:cubicBezTo>
                    <a:pt x="10" y="40"/>
                    <a:pt x="10" y="40"/>
                    <a:pt x="10" y="40"/>
                  </a:cubicBezTo>
                  <a:cubicBezTo>
                    <a:pt x="8" y="41"/>
                    <a:pt x="8" y="41"/>
                    <a:pt x="8" y="41"/>
                  </a:cubicBezTo>
                  <a:cubicBezTo>
                    <a:pt x="7" y="41"/>
                    <a:pt x="7" y="41"/>
                    <a:pt x="7" y="41"/>
                  </a:cubicBezTo>
                  <a:cubicBezTo>
                    <a:pt x="7" y="41"/>
                    <a:pt x="7" y="41"/>
                    <a:pt x="7" y="41"/>
                  </a:cubicBezTo>
                  <a:cubicBezTo>
                    <a:pt x="6" y="42"/>
                    <a:pt x="6" y="42"/>
                    <a:pt x="6" y="42"/>
                  </a:cubicBezTo>
                  <a:cubicBezTo>
                    <a:pt x="5" y="43"/>
                    <a:pt x="5" y="43"/>
                    <a:pt x="5" y="43"/>
                  </a:cubicBezTo>
                  <a:cubicBezTo>
                    <a:pt x="4" y="43"/>
                    <a:pt x="4" y="43"/>
                    <a:pt x="4" y="43"/>
                  </a:cubicBezTo>
                  <a:cubicBezTo>
                    <a:pt x="4" y="44"/>
                    <a:pt x="4" y="44"/>
                    <a:pt x="4" y="44"/>
                  </a:cubicBezTo>
                  <a:cubicBezTo>
                    <a:pt x="4" y="45"/>
                    <a:pt x="4" y="45"/>
                    <a:pt x="4" y="45"/>
                  </a:cubicBezTo>
                  <a:cubicBezTo>
                    <a:pt x="4" y="45"/>
                    <a:pt x="4" y="45"/>
                    <a:pt x="4" y="45"/>
                  </a:cubicBezTo>
                  <a:cubicBezTo>
                    <a:pt x="3" y="47"/>
                    <a:pt x="3" y="47"/>
                    <a:pt x="3" y="47"/>
                  </a:cubicBezTo>
                  <a:cubicBezTo>
                    <a:pt x="3" y="48"/>
                    <a:pt x="3" y="48"/>
                    <a:pt x="3" y="48"/>
                  </a:cubicBezTo>
                  <a:cubicBezTo>
                    <a:pt x="3" y="49"/>
                    <a:pt x="3" y="49"/>
                    <a:pt x="3" y="49"/>
                  </a:cubicBezTo>
                  <a:cubicBezTo>
                    <a:pt x="3" y="49"/>
                    <a:pt x="3" y="49"/>
                    <a:pt x="3" y="49"/>
                  </a:cubicBezTo>
                  <a:cubicBezTo>
                    <a:pt x="2" y="49"/>
                    <a:pt x="2" y="49"/>
                    <a:pt x="2" y="49"/>
                  </a:cubicBezTo>
                  <a:cubicBezTo>
                    <a:pt x="1" y="50"/>
                    <a:pt x="1" y="50"/>
                    <a:pt x="1" y="50"/>
                  </a:cubicBezTo>
                  <a:cubicBezTo>
                    <a:pt x="1" y="51"/>
                    <a:pt x="1" y="51"/>
                    <a:pt x="1" y="51"/>
                  </a:cubicBezTo>
                  <a:cubicBezTo>
                    <a:pt x="0" y="51"/>
                    <a:pt x="0" y="51"/>
                    <a:pt x="0" y="51"/>
                  </a:cubicBezTo>
                  <a:cubicBezTo>
                    <a:pt x="1" y="52"/>
                    <a:pt x="1" y="52"/>
                    <a:pt x="1" y="52"/>
                  </a:cubicBezTo>
                  <a:cubicBezTo>
                    <a:pt x="0" y="53"/>
                    <a:pt x="0" y="53"/>
                    <a:pt x="0" y="53"/>
                  </a:cubicBezTo>
                  <a:cubicBezTo>
                    <a:pt x="0" y="53"/>
                    <a:pt x="0" y="53"/>
                    <a:pt x="0" y="53"/>
                  </a:cubicBezTo>
                  <a:cubicBezTo>
                    <a:pt x="0" y="54"/>
                    <a:pt x="0" y="54"/>
                    <a:pt x="0" y="54"/>
                  </a:cubicBezTo>
                  <a:cubicBezTo>
                    <a:pt x="0" y="55"/>
                    <a:pt x="0" y="55"/>
                    <a:pt x="0" y="55"/>
                  </a:cubicBezTo>
                  <a:cubicBezTo>
                    <a:pt x="1" y="56"/>
                    <a:pt x="1" y="56"/>
                    <a:pt x="1" y="56"/>
                  </a:cubicBezTo>
                  <a:cubicBezTo>
                    <a:pt x="4" y="59"/>
                    <a:pt x="4" y="59"/>
                    <a:pt x="4" y="59"/>
                  </a:cubicBezTo>
                  <a:cubicBezTo>
                    <a:pt x="2" y="60"/>
                    <a:pt x="2" y="60"/>
                    <a:pt x="2" y="60"/>
                  </a:cubicBezTo>
                  <a:cubicBezTo>
                    <a:pt x="5" y="60"/>
                    <a:pt x="5" y="60"/>
                    <a:pt x="5" y="60"/>
                  </a:cubicBezTo>
                  <a:cubicBezTo>
                    <a:pt x="7" y="60"/>
                    <a:pt x="7" y="60"/>
                    <a:pt x="7" y="60"/>
                  </a:cubicBezTo>
                  <a:cubicBezTo>
                    <a:pt x="8" y="61"/>
                    <a:pt x="8" y="61"/>
                    <a:pt x="8" y="61"/>
                  </a:cubicBezTo>
                  <a:cubicBezTo>
                    <a:pt x="8" y="63"/>
                    <a:pt x="8" y="63"/>
                    <a:pt x="8" y="63"/>
                  </a:cubicBezTo>
                  <a:cubicBezTo>
                    <a:pt x="10" y="63"/>
                    <a:pt x="10" y="63"/>
                    <a:pt x="10" y="63"/>
                  </a:cubicBezTo>
                  <a:cubicBezTo>
                    <a:pt x="12" y="63"/>
                    <a:pt x="12" y="63"/>
                    <a:pt x="12" y="63"/>
                  </a:cubicBezTo>
                  <a:cubicBezTo>
                    <a:pt x="14" y="61"/>
                    <a:pt x="14" y="61"/>
                    <a:pt x="14" y="61"/>
                  </a:cubicBezTo>
                  <a:cubicBezTo>
                    <a:pt x="15" y="60"/>
                    <a:pt x="15" y="60"/>
                    <a:pt x="15" y="60"/>
                  </a:cubicBezTo>
                  <a:cubicBezTo>
                    <a:pt x="16" y="61"/>
                    <a:pt x="16" y="61"/>
                    <a:pt x="16" y="61"/>
                  </a:cubicBezTo>
                  <a:cubicBezTo>
                    <a:pt x="16" y="62"/>
                    <a:pt x="16" y="62"/>
                    <a:pt x="16" y="62"/>
                  </a:cubicBezTo>
                  <a:cubicBezTo>
                    <a:pt x="15" y="62"/>
                    <a:pt x="15" y="62"/>
                    <a:pt x="15" y="62"/>
                  </a:cubicBezTo>
                  <a:cubicBezTo>
                    <a:pt x="15" y="63"/>
                    <a:pt x="15" y="63"/>
                    <a:pt x="15" y="63"/>
                  </a:cubicBezTo>
                  <a:cubicBezTo>
                    <a:pt x="16" y="66"/>
                    <a:pt x="16" y="66"/>
                    <a:pt x="16" y="66"/>
                  </a:cubicBezTo>
                  <a:cubicBezTo>
                    <a:pt x="16" y="67"/>
                    <a:pt x="16" y="67"/>
                    <a:pt x="16" y="67"/>
                  </a:cubicBezTo>
                  <a:cubicBezTo>
                    <a:pt x="16" y="67"/>
                    <a:pt x="16" y="67"/>
                    <a:pt x="16" y="67"/>
                  </a:cubicBezTo>
                  <a:cubicBezTo>
                    <a:pt x="17" y="67"/>
                    <a:pt x="17" y="67"/>
                    <a:pt x="17" y="67"/>
                  </a:cubicBezTo>
                  <a:cubicBezTo>
                    <a:pt x="18" y="67"/>
                    <a:pt x="18" y="67"/>
                    <a:pt x="18" y="67"/>
                  </a:cubicBezTo>
                  <a:cubicBezTo>
                    <a:pt x="19" y="67"/>
                    <a:pt x="19" y="67"/>
                    <a:pt x="19" y="67"/>
                  </a:cubicBezTo>
                  <a:cubicBezTo>
                    <a:pt x="19" y="67"/>
                    <a:pt x="19" y="67"/>
                    <a:pt x="19" y="67"/>
                  </a:cubicBezTo>
                  <a:cubicBezTo>
                    <a:pt x="20" y="67"/>
                    <a:pt x="20" y="67"/>
                    <a:pt x="20" y="67"/>
                  </a:cubicBezTo>
                  <a:cubicBezTo>
                    <a:pt x="20" y="67"/>
                    <a:pt x="20" y="67"/>
                    <a:pt x="20" y="67"/>
                  </a:cubicBezTo>
                  <a:cubicBezTo>
                    <a:pt x="20" y="67"/>
                    <a:pt x="20" y="67"/>
                    <a:pt x="20" y="67"/>
                  </a:cubicBezTo>
                  <a:cubicBezTo>
                    <a:pt x="23" y="67"/>
                    <a:pt x="23" y="67"/>
                    <a:pt x="23" y="67"/>
                  </a:cubicBezTo>
                  <a:cubicBezTo>
                    <a:pt x="24" y="67"/>
                    <a:pt x="24" y="67"/>
                    <a:pt x="24" y="67"/>
                  </a:cubicBezTo>
                  <a:cubicBezTo>
                    <a:pt x="25" y="66"/>
                    <a:pt x="25" y="66"/>
                    <a:pt x="25" y="66"/>
                  </a:cubicBezTo>
                  <a:cubicBezTo>
                    <a:pt x="26" y="66"/>
                    <a:pt x="26" y="66"/>
                    <a:pt x="26" y="66"/>
                  </a:cubicBezTo>
                  <a:cubicBezTo>
                    <a:pt x="27" y="66"/>
                    <a:pt x="27" y="66"/>
                    <a:pt x="27" y="66"/>
                  </a:cubicBezTo>
                  <a:cubicBezTo>
                    <a:pt x="28" y="66"/>
                    <a:pt x="28" y="66"/>
                    <a:pt x="28" y="66"/>
                  </a:cubicBezTo>
                  <a:cubicBezTo>
                    <a:pt x="29" y="65"/>
                    <a:pt x="29" y="65"/>
                    <a:pt x="29" y="65"/>
                  </a:cubicBezTo>
                  <a:cubicBezTo>
                    <a:pt x="30" y="64"/>
                    <a:pt x="30" y="64"/>
                    <a:pt x="30" y="64"/>
                  </a:cubicBezTo>
                  <a:cubicBezTo>
                    <a:pt x="32" y="62"/>
                    <a:pt x="32" y="62"/>
                    <a:pt x="32" y="62"/>
                  </a:cubicBezTo>
                  <a:cubicBezTo>
                    <a:pt x="34" y="62"/>
                    <a:pt x="34" y="62"/>
                    <a:pt x="34" y="62"/>
                  </a:cubicBezTo>
                  <a:cubicBezTo>
                    <a:pt x="35" y="61"/>
                    <a:pt x="35" y="61"/>
                    <a:pt x="35" y="61"/>
                  </a:cubicBezTo>
                  <a:cubicBezTo>
                    <a:pt x="36" y="61"/>
                    <a:pt x="36" y="61"/>
                    <a:pt x="36" y="61"/>
                  </a:cubicBezTo>
                  <a:cubicBezTo>
                    <a:pt x="37" y="62"/>
                    <a:pt x="37" y="62"/>
                    <a:pt x="37" y="62"/>
                  </a:cubicBezTo>
                  <a:cubicBezTo>
                    <a:pt x="38" y="61"/>
                    <a:pt x="38" y="61"/>
                    <a:pt x="38" y="61"/>
                  </a:cubicBezTo>
                  <a:cubicBezTo>
                    <a:pt x="38" y="62"/>
                    <a:pt x="38" y="62"/>
                    <a:pt x="38" y="62"/>
                  </a:cubicBezTo>
                  <a:cubicBezTo>
                    <a:pt x="38" y="63"/>
                    <a:pt x="38" y="63"/>
                    <a:pt x="38" y="63"/>
                  </a:cubicBezTo>
                  <a:cubicBezTo>
                    <a:pt x="39" y="64"/>
                    <a:pt x="39" y="64"/>
                    <a:pt x="39" y="64"/>
                  </a:cubicBezTo>
                  <a:cubicBezTo>
                    <a:pt x="38" y="65"/>
                    <a:pt x="38" y="65"/>
                    <a:pt x="38" y="65"/>
                  </a:cubicBezTo>
                  <a:cubicBezTo>
                    <a:pt x="39" y="67"/>
                    <a:pt x="39" y="67"/>
                    <a:pt x="39" y="67"/>
                  </a:cubicBezTo>
                  <a:cubicBezTo>
                    <a:pt x="38" y="68"/>
                    <a:pt x="38" y="68"/>
                    <a:pt x="38" y="68"/>
                  </a:cubicBezTo>
                  <a:cubicBezTo>
                    <a:pt x="39" y="70"/>
                    <a:pt x="39" y="70"/>
                    <a:pt x="39" y="70"/>
                  </a:cubicBezTo>
                  <a:cubicBezTo>
                    <a:pt x="40" y="70"/>
                    <a:pt x="40" y="70"/>
                    <a:pt x="40" y="70"/>
                  </a:cubicBezTo>
                  <a:cubicBezTo>
                    <a:pt x="40" y="71"/>
                    <a:pt x="40" y="71"/>
                    <a:pt x="40" y="71"/>
                  </a:cubicBezTo>
                  <a:cubicBezTo>
                    <a:pt x="41" y="72"/>
                    <a:pt x="41" y="72"/>
                    <a:pt x="41" y="72"/>
                  </a:cubicBezTo>
                  <a:cubicBezTo>
                    <a:pt x="43" y="72"/>
                    <a:pt x="43" y="72"/>
                    <a:pt x="43" y="72"/>
                  </a:cubicBezTo>
                  <a:cubicBezTo>
                    <a:pt x="44" y="73"/>
                    <a:pt x="44" y="73"/>
                    <a:pt x="44" y="73"/>
                  </a:cubicBezTo>
                  <a:cubicBezTo>
                    <a:pt x="44" y="73"/>
                    <a:pt x="44" y="73"/>
                    <a:pt x="44" y="73"/>
                  </a:cubicBezTo>
                  <a:cubicBezTo>
                    <a:pt x="46" y="72"/>
                    <a:pt x="46" y="72"/>
                    <a:pt x="46" y="72"/>
                  </a:cubicBezTo>
                  <a:cubicBezTo>
                    <a:pt x="48" y="74"/>
                    <a:pt x="48" y="74"/>
                    <a:pt x="48" y="74"/>
                  </a:cubicBezTo>
                  <a:cubicBezTo>
                    <a:pt x="49" y="74"/>
                    <a:pt x="49" y="74"/>
                    <a:pt x="49" y="74"/>
                  </a:cubicBezTo>
                  <a:cubicBezTo>
                    <a:pt x="50" y="75"/>
                    <a:pt x="50" y="75"/>
                    <a:pt x="50" y="75"/>
                  </a:cubicBezTo>
                  <a:cubicBezTo>
                    <a:pt x="51" y="75"/>
                    <a:pt x="51" y="75"/>
                    <a:pt x="51" y="75"/>
                  </a:cubicBezTo>
                  <a:cubicBezTo>
                    <a:pt x="53" y="76"/>
                    <a:pt x="53" y="76"/>
                    <a:pt x="53" y="76"/>
                  </a:cubicBezTo>
                  <a:cubicBezTo>
                    <a:pt x="54" y="76"/>
                    <a:pt x="54" y="76"/>
                    <a:pt x="54" y="76"/>
                  </a:cubicBezTo>
                  <a:cubicBezTo>
                    <a:pt x="54" y="77"/>
                    <a:pt x="54" y="77"/>
                    <a:pt x="54" y="77"/>
                  </a:cubicBezTo>
                  <a:cubicBezTo>
                    <a:pt x="55" y="77"/>
                    <a:pt x="55" y="77"/>
                    <a:pt x="55" y="77"/>
                  </a:cubicBezTo>
                  <a:cubicBezTo>
                    <a:pt x="56" y="78"/>
                    <a:pt x="56" y="78"/>
                    <a:pt x="56" y="78"/>
                  </a:cubicBezTo>
                  <a:cubicBezTo>
                    <a:pt x="59" y="78"/>
                    <a:pt x="59" y="78"/>
                    <a:pt x="59" y="78"/>
                  </a:cubicBezTo>
                  <a:cubicBezTo>
                    <a:pt x="61" y="79"/>
                    <a:pt x="61" y="79"/>
                    <a:pt x="61" y="79"/>
                  </a:cubicBezTo>
                  <a:cubicBezTo>
                    <a:pt x="61" y="79"/>
                    <a:pt x="61" y="79"/>
                    <a:pt x="61" y="79"/>
                  </a:cubicBezTo>
                  <a:cubicBezTo>
                    <a:pt x="61" y="81"/>
                    <a:pt x="61" y="81"/>
                    <a:pt x="61" y="81"/>
                  </a:cubicBezTo>
                  <a:cubicBezTo>
                    <a:pt x="61" y="83"/>
                    <a:pt x="61" y="83"/>
                    <a:pt x="61" y="83"/>
                  </a:cubicBezTo>
                  <a:cubicBezTo>
                    <a:pt x="61" y="84"/>
                    <a:pt x="61" y="84"/>
                    <a:pt x="61" y="84"/>
                  </a:cubicBezTo>
                  <a:cubicBezTo>
                    <a:pt x="62" y="86"/>
                    <a:pt x="62" y="86"/>
                    <a:pt x="62" y="86"/>
                  </a:cubicBezTo>
                  <a:cubicBezTo>
                    <a:pt x="62" y="88"/>
                    <a:pt x="62" y="88"/>
                    <a:pt x="62" y="88"/>
                  </a:cubicBezTo>
                  <a:cubicBezTo>
                    <a:pt x="70" y="88"/>
                    <a:pt x="70" y="88"/>
                    <a:pt x="70" y="88"/>
                  </a:cubicBezTo>
                  <a:cubicBezTo>
                    <a:pt x="71" y="91"/>
                    <a:pt x="71" y="91"/>
                    <a:pt x="71" y="91"/>
                  </a:cubicBezTo>
                  <a:cubicBezTo>
                    <a:pt x="70" y="92"/>
                    <a:pt x="70" y="92"/>
                    <a:pt x="70" y="92"/>
                  </a:cubicBezTo>
                  <a:cubicBezTo>
                    <a:pt x="73" y="93"/>
                    <a:pt x="73" y="93"/>
                    <a:pt x="73" y="93"/>
                  </a:cubicBezTo>
                  <a:cubicBezTo>
                    <a:pt x="75" y="97"/>
                    <a:pt x="75" y="97"/>
                    <a:pt x="75" y="97"/>
                  </a:cubicBezTo>
                  <a:cubicBezTo>
                    <a:pt x="75" y="98"/>
                    <a:pt x="75" y="98"/>
                    <a:pt x="75" y="98"/>
                  </a:cubicBezTo>
                  <a:cubicBezTo>
                    <a:pt x="73" y="102"/>
                    <a:pt x="73" y="102"/>
                    <a:pt x="73" y="102"/>
                  </a:cubicBezTo>
                  <a:cubicBezTo>
                    <a:pt x="73" y="103"/>
                    <a:pt x="73" y="103"/>
                    <a:pt x="73" y="103"/>
                  </a:cubicBezTo>
                  <a:cubicBezTo>
                    <a:pt x="73" y="104"/>
                    <a:pt x="73" y="104"/>
                    <a:pt x="73" y="104"/>
                  </a:cubicBezTo>
                  <a:cubicBezTo>
                    <a:pt x="73" y="104"/>
                    <a:pt x="73" y="104"/>
                    <a:pt x="73" y="104"/>
                  </a:cubicBezTo>
                  <a:cubicBezTo>
                    <a:pt x="73" y="105"/>
                    <a:pt x="73" y="105"/>
                    <a:pt x="73" y="105"/>
                  </a:cubicBezTo>
                  <a:cubicBezTo>
                    <a:pt x="74" y="106"/>
                    <a:pt x="74" y="106"/>
                    <a:pt x="74" y="106"/>
                  </a:cubicBezTo>
                  <a:cubicBezTo>
                    <a:pt x="74" y="107"/>
                    <a:pt x="74" y="107"/>
                    <a:pt x="74" y="107"/>
                  </a:cubicBezTo>
                  <a:cubicBezTo>
                    <a:pt x="75" y="108"/>
                    <a:pt x="75" y="108"/>
                    <a:pt x="75" y="108"/>
                  </a:cubicBezTo>
                  <a:cubicBezTo>
                    <a:pt x="74" y="111"/>
                    <a:pt x="74" y="111"/>
                    <a:pt x="74" y="111"/>
                  </a:cubicBezTo>
                  <a:cubicBezTo>
                    <a:pt x="75" y="112"/>
                    <a:pt x="75" y="112"/>
                    <a:pt x="75" y="112"/>
                  </a:cubicBezTo>
                  <a:cubicBezTo>
                    <a:pt x="74" y="112"/>
                    <a:pt x="74" y="112"/>
                    <a:pt x="74" y="112"/>
                  </a:cubicBezTo>
                  <a:cubicBezTo>
                    <a:pt x="75" y="113"/>
                    <a:pt x="75" y="113"/>
                    <a:pt x="75" y="113"/>
                  </a:cubicBezTo>
                  <a:cubicBezTo>
                    <a:pt x="76" y="113"/>
                    <a:pt x="76" y="113"/>
                    <a:pt x="76" y="113"/>
                  </a:cubicBezTo>
                  <a:cubicBezTo>
                    <a:pt x="77" y="114"/>
                    <a:pt x="77" y="114"/>
                    <a:pt x="77" y="114"/>
                  </a:cubicBezTo>
                  <a:cubicBezTo>
                    <a:pt x="79" y="113"/>
                    <a:pt x="79" y="113"/>
                    <a:pt x="79" y="113"/>
                  </a:cubicBezTo>
                  <a:cubicBezTo>
                    <a:pt x="80" y="114"/>
                    <a:pt x="80" y="114"/>
                    <a:pt x="80" y="114"/>
                  </a:cubicBezTo>
                  <a:cubicBezTo>
                    <a:pt x="82" y="113"/>
                    <a:pt x="82" y="113"/>
                    <a:pt x="82" y="113"/>
                  </a:cubicBezTo>
                  <a:cubicBezTo>
                    <a:pt x="83" y="114"/>
                    <a:pt x="83" y="114"/>
                    <a:pt x="83" y="114"/>
                  </a:cubicBezTo>
                  <a:cubicBezTo>
                    <a:pt x="84" y="114"/>
                    <a:pt x="84" y="114"/>
                    <a:pt x="84" y="114"/>
                  </a:cubicBezTo>
                  <a:cubicBezTo>
                    <a:pt x="84" y="115"/>
                    <a:pt x="84" y="115"/>
                    <a:pt x="84" y="115"/>
                  </a:cubicBezTo>
                  <a:cubicBezTo>
                    <a:pt x="86" y="119"/>
                    <a:pt x="86" y="119"/>
                    <a:pt x="86" y="119"/>
                  </a:cubicBezTo>
                  <a:cubicBezTo>
                    <a:pt x="86" y="121"/>
                    <a:pt x="86" y="121"/>
                    <a:pt x="86" y="121"/>
                  </a:cubicBezTo>
                  <a:cubicBezTo>
                    <a:pt x="87" y="121"/>
                    <a:pt x="87" y="121"/>
                    <a:pt x="87" y="121"/>
                  </a:cubicBezTo>
                  <a:cubicBezTo>
                    <a:pt x="89" y="120"/>
                    <a:pt x="89" y="120"/>
                    <a:pt x="89" y="120"/>
                  </a:cubicBezTo>
                  <a:cubicBezTo>
                    <a:pt x="90" y="120"/>
                    <a:pt x="90" y="120"/>
                    <a:pt x="90" y="120"/>
                  </a:cubicBezTo>
                  <a:cubicBezTo>
                    <a:pt x="91" y="121"/>
                    <a:pt x="91" y="121"/>
                    <a:pt x="91" y="121"/>
                  </a:cubicBezTo>
                  <a:cubicBezTo>
                    <a:pt x="91" y="121"/>
                    <a:pt x="91" y="121"/>
                    <a:pt x="91" y="121"/>
                  </a:cubicBezTo>
                  <a:cubicBezTo>
                    <a:pt x="91" y="122"/>
                    <a:pt x="91" y="122"/>
                    <a:pt x="91" y="122"/>
                  </a:cubicBezTo>
                  <a:cubicBezTo>
                    <a:pt x="91" y="126"/>
                    <a:pt x="91" y="126"/>
                    <a:pt x="91" y="126"/>
                  </a:cubicBezTo>
                  <a:cubicBezTo>
                    <a:pt x="91" y="126"/>
                    <a:pt x="91" y="126"/>
                    <a:pt x="91" y="126"/>
                  </a:cubicBezTo>
                  <a:cubicBezTo>
                    <a:pt x="90" y="126"/>
                    <a:pt x="90" y="126"/>
                    <a:pt x="90" y="126"/>
                  </a:cubicBezTo>
                  <a:cubicBezTo>
                    <a:pt x="90" y="127"/>
                    <a:pt x="90" y="127"/>
                    <a:pt x="90" y="127"/>
                  </a:cubicBezTo>
                  <a:cubicBezTo>
                    <a:pt x="90" y="127"/>
                    <a:pt x="90" y="127"/>
                    <a:pt x="90" y="127"/>
                  </a:cubicBezTo>
                  <a:cubicBezTo>
                    <a:pt x="90" y="128"/>
                    <a:pt x="90" y="128"/>
                    <a:pt x="90" y="128"/>
                  </a:cubicBezTo>
                  <a:cubicBezTo>
                    <a:pt x="91" y="127"/>
                    <a:pt x="91" y="127"/>
                    <a:pt x="91" y="127"/>
                  </a:cubicBezTo>
                  <a:cubicBezTo>
                    <a:pt x="93" y="127"/>
                    <a:pt x="93" y="127"/>
                    <a:pt x="93" y="127"/>
                  </a:cubicBezTo>
                  <a:cubicBezTo>
                    <a:pt x="93" y="128"/>
                    <a:pt x="93" y="128"/>
                    <a:pt x="93" y="128"/>
                  </a:cubicBezTo>
                  <a:cubicBezTo>
                    <a:pt x="94" y="130"/>
                    <a:pt x="94" y="130"/>
                    <a:pt x="94" y="130"/>
                  </a:cubicBezTo>
                  <a:cubicBezTo>
                    <a:pt x="94" y="131"/>
                    <a:pt x="94" y="131"/>
                    <a:pt x="94" y="131"/>
                  </a:cubicBezTo>
                  <a:cubicBezTo>
                    <a:pt x="94" y="133"/>
                    <a:pt x="94" y="133"/>
                    <a:pt x="94" y="133"/>
                  </a:cubicBezTo>
                  <a:cubicBezTo>
                    <a:pt x="94" y="134"/>
                    <a:pt x="94" y="134"/>
                    <a:pt x="94" y="134"/>
                  </a:cubicBezTo>
                  <a:cubicBezTo>
                    <a:pt x="94" y="135"/>
                    <a:pt x="94" y="135"/>
                    <a:pt x="94" y="135"/>
                  </a:cubicBezTo>
                  <a:cubicBezTo>
                    <a:pt x="93" y="135"/>
                    <a:pt x="93" y="135"/>
                    <a:pt x="93" y="135"/>
                  </a:cubicBezTo>
                  <a:cubicBezTo>
                    <a:pt x="92" y="135"/>
                    <a:pt x="92" y="135"/>
                    <a:pt x="92" y="135"/>
                  </a:cubicBezTo>
                  <a:cubicBezTo>
                    <a:pt x="92" y="136"/>
                    <a:pt x="92" y="136"/>
                    <a:pt x="92" y="136"/>
                  </a:cubicBezTo>
                  <a:cubicBezTo>
                    <a:pt x="91" y="136"/>
                    <a:pt x="91" y="136"/>
                    <a:pt x="91" y="136"/>
                  </a:cubicBezTo>
                  <a:cubicBezTo>
                    <a:pt x="91" y="136"/>
                    <a:pt x="91" y="136"/>
                    <a:pt x="91" y="136"/>
                  </a:cubicBezTo>
                  <a:cubicBezTo>
                    <a:pt x="89" y="137"/>
                    <a:pt x="89" y="137"/>
                    <a:pt x="89" y="137"/>
                  </a:cubicBezTo>
                  <a:cubicBezTo>
                    <a:pt x="89" y="138"/>
                    <a:pt x="89" y="138"/>
                    <a:pt x="89" y="138"/>
                  </a:cubicBezTo>
                  <a:cubicBezTo>
                    <a:pt x="88" y="138"/>
                    <a:pt x="88" y="138"/>
                    <a:pt x="88" y="138"/>
                  </a:cubicBezTo>
                  <a:cubicBezTo>
                    <a:pt x="86" y="139"/>
                    <a:pt x="86" y="139"/>
                    <a:pt x="86" y="139"/>
                  </a:cubicBezTo>
                  <a:cubicBezTo>
                    <a:pt x="86" y="139"/>
                    <a:pt x="86" y="139"/>
                    <a:pt x="86" y="139"/>
                  </a:cubicBezTo>
                  <a:cubicBezTo>
                    <a:pt x="86" y="140"/>
                    <a:pt x="86" y="140"/>
                    <a:pt x="86" y="140"/>
                  </a:cubicBezTo>
                  <a:cubicBezTo>
                    <a:pt x="85" y="140"/>
                    <a:pt x="85" y="140"/>
                    <a:pt x="85" y="140"/>
                  </a:cubicBezTo>
                  <a:cubicBezTo>
                    <a:pt x="85" y="140"/>
                    <a:pt x="85" y="140"/>
                    <a:pt x="85" y="140"/>
                  </a:cubicBezTo>
                  <a:cubicBezTo>
                    <a:pt x="83" y="142"/>
                    <a:pt x="83" y="142"/>
                    <a:pt x="83" y="142"/>
                  </a:cubicBezTo>
                  <a:cubicBezTo>
                    <a:pt x="83" y="142"/>
                    <a:pt x="83" y="142"/>
                    <a:pt x="83" y="142"/>
                  </a:cubicBezTo>
                  <a:cubicBezTo>
                    <a:pt x="83" y="143"/>
                    <a:pt x="83" y="143"/>
                    <a:pt x="83" y="143"/>
                  </a:cubicBezTo>
                  <a:cubicBezTo>
                    <a:pt x="82" y="143"/>
                    <a:pt x="82" y="143"/>
                    <a:pt x="82" y="143"/>
                  </a:cubicBezTo>
                  <a:cubicBezTo>
                    <a:pt x="82" y="144"/>
                    <a:pt x="82" y="144"/>
                    <a:pt x="82" y="144"/>
                  </a:cubicBezTo>
                  <a:cubicBezTo>
                    <a:pt x="81" y="145"/>
                    <a:pt x="81" y="145"/>
                    <a:pt x="81" y="145"/>
                  </a:cubicBezTo>
                  <a:cubicBezTo>
                    <a:pt x="80" y="146"/>
                    <a:pt x="80" y="146"/>
                    <a:pt x="80" y="146"/>
                  </a:cubicBezTo>
                  <a:cubicBezTo>
                    <a:pt x="80" y="147"/>
                    <a:pt x="80" y="147"/>
                    <a:pt x="80" y="147"/>
                  </a:cubicBezTo>
                  <a:cubicBezTo>
                    <a:pt x="80" y="148"/>
                    <a:pt x="80" y="148"/>
                    <a:pt x="80" y="148"/>
                  </a:cubicBezTo>
                  <a:cubicBezTo>
                    <a:pt x="79" y="148"/>
                    <a:pt x="79" y="148"/>
                    <a:pt x="79" y="148"/>
                  </a:cubicBezTo>
                  <a:cubicBezTo>
                    <a:pt x="79" y="148"/>
                    <a:pt x="79" y="148"/>
                    <a:pt x="79" y="148"/>
                  </a:cubicBezTo>
                  <a:cubicBezTo>
                    <a:pt x="79" y="148"/>
                    <a:pt x="79" y="148"/>
                    <a:pt x="79" y="148"/>
                  </a:cubicBezTo>
                  <a:cubicBezTo>
                    <a:pt x="80" y="149"/>
                    <a:pt x="80" y="149"/>
                    <a:pt x="80" y="149"/>
                  </a:cubicBezTo>
                  <a:cubicBezTo>
                    <a:pt x="82" y="148"/>
                    <a:pt x="82" y="148"/>
                    <a:pt x="82" y="148"/>
                  </a:cubicBezTo>
                  <a:cubicBezTo>
                    <a:pt x="83" y="149"/>
                    <a:pt x="83" y="149"/>
                    <a:pt x="83" y="149"/>
                  </a:cubicBezTo>
                  <a:cubicBezTo>
                    <a:pt x="84" y="150"/>
                    <a:pt x="84" y="150"/>
                    <a:pt x="84" y="150"/>
                  </a:cubicBezTo>
                  <a:cubicBezTo>
                    <a:pt x="85" y="150"/>
                    <a:pt x="85" y="150"/>
                    <a:pt x="85" y="150"/>
                  </a:cubicBezTo>
                  <a:cubicBezTo>
                    <a:pt x="86" y="151"/>
                    <a:pt x="86" y="151"/>
                    <a:pt x="86" y="151"/>
                  </a:cubicBezTo>
                  <a:cubicBezTo>
                    <a:pt x="87" y="153"/>
                    <a:pt x="87" y="153"/>
                    <a:pt x="87" y="153"/>
                  </a:cubicBezTo>
                  <a:cubicBezTo>
                    <a:pt x="87" y="153"/>
                    <a:pt x="87" y="153"/>
                    <a:pt x="87" y="153"/>
                  </a:cubicBezTo>
                  <a:cubicBezTo>
                    <a:pt x="88" y="152"/>
                    <a:pt x="88" y="152"/>
                    <a:pt x="88" y="152"/>
                  </a:cubicBezTo>
                  <a:cubicBezTo>
                    <a:pt x="88" y="152"/>
                    <a:pt x="88" y="152"/>
                    <a:pt x="88" y="152"/>
                  </a:cubicBezTo>
                  <a:cubicBezTo>
                    <a:pt x="89" y="154"/>
                    <a:pt x="89" y="154"/>
                    <a:pt x="89" y="154"/>
                  </a:cubicBezTo>
                  <a:cubicBezTo>
                    <a:pt x="91" y="154"/>
                    <a:pt x="91" y="154"/>
                    <a:pt x="91" y="154"/>
                  </a:cubicBezTo>
                  <a:cubicBezTo>
                    <a:pt x="92" y="154"/>
                    <a:pt x="92" y="154"/>
                    <a:pt x="92" y="154"/>
                  </a:cubicBezTo>
                  <a:cubicBezTo>
                    <a:pt x="93" y="155"/>
                    <a:pt x="93" y="155"/>
                    <a:pt x="93" y="155"/>
                  </a:cubicBezTo>
                  <a:cubicBezTo>
                    <a:pt x="93" y="156"/>
                    <a:pt x="93" y="156"/>
                    <a:pt x="93" y="156"/>
                  </a:cubicBezTo>
                  <a:cubicBezTo>
                    <a:pt x="94" y="156"/>
                    <a:pt x="94" y="156"/>
                    <a:pt x="94" y="156"/>
                  </a:cubicBezTo>
                  <a:cubicBezTo>
                    <a:pt x="95" y="157"/>
                    <a:pt x="95" y="157"/>
                    <a:pt x="95" y="157"/>
                  </a:cubicBezTo>
                  <a:cubicBezTo>
                    <a:pt x="96" y="158"/>
                    <a:pt x="96" y="158"/>
                    <a:pt x="96" y="158"/>
                  </a:cubicBezTo>
                  <a:cubicBezTo>
                    <a:pt x="97" y="159"/>
                    <a:pt x="97" y="159"/>
                    <a:pt x="97" y="159"/>
                  </a:cubicBezTo>
                  <a:cubicBezTo>
                    <a:pt x="98" y="160"/>
                    <a:pt x="98" y="160"/>
                    <a:pt x="98" y="160"/>
                  </a:cubicBezTo>
                  <a:cubicBezTo>
                    <a:pt x="98" y="161"/>
                    <a:pt x="98" y="161"/>
                    <a:pt x="98" y="161"/>
                  </a:cubicBezTo>
                  <a:cubicBezTo>
                    <a:pt x="97" y="162"/>
                    <a:pt x="97" y="162"/>
                    <a:pt x="97" y="162"/>
                  </a:cubicBezTo>
                  <a:cubicBezTo>
                    <a:pt x="98" y="163"/>
                    <a:pt x="98" y="163"/>
                    <a:pt x="98" y="163"/>
                  </a:cubicBezTo>
                  <a:cubicBezTo>
                    <a:pt x="98" y="164"/>
                    <a:pt x="98" y="164"/>
                    <a:pt x="98" y="164"/>
                  </a:cubicBezTo>
                  <a:cubicBezTo>
                    <a:pt x="98" y="164"/>
                    <a:pt x="98" y="164"/>
                    <a:pt x="98" y="164"/>
                  </a:cubicBezTo>
                  <a:cubicBezTo>
                    <a:pt x="99" y="165"/>
                    <a:pt x="99" y="165"/>
                    <a:pt x="99" y="165"/>
                  </a:cubicBezTo>
                  <a:cubicBezTo>
                    <a:pt x="99" y="165"/>
                    <a:pt x="99" y="165"/>
                    <a:pt x="99" y="165"/>
                  </a:cubicBezTo>
                  <a:cubicBezTo>
                    <a:pt x="101" y="164"/>
                    <a:pt x="101" y="164"/>
                    <a:pt x="101" y="164"/>
                  </a:cubicBezTo>
                  <a:cubicBezTo>
                    <a:pt x="101" y="162"/>
                    <a:pt x="101" y="162"/>
                    <a:pt x="101" y="162"/>
                  </a:cubicBezTo>
                  <a:cubicBezTo>
                    <a:pt x="102" y="159"/>
                    <a:pt x="102" y="159"/>
                    <a:pt x="102" y="159"/>
                  </a:cubicBezTo>
                  <a:cubicBezTo>
                    <a:pt x="103" y="158"/>
                    <a:pt x="103" y="158"/>
                    <a:pt x="103" y="158"/>
                  </a:cubicBezTo>
                  <a:cubicBezTo>
                    <a:pt x="103" y="157"/>
                    <a:pt x="103" y="157"/>
                    <a:pt x="103" y="157"/>
                  </a:cubicBezTo>
                  <a:cubicBezTo>
                    <a:pt x="102" y="157"/>
                    <a:pt x="102" y="157"/>
                    <a:pt x="102" y="157"/>
                  </a:cubicBezTo>
                  <a:cubicBezTo>
                    <a:pt x="102" y="156"/>
                    <a:pt x="102" y="156"/>
                    <a:pt x="102" y="156"/>
                  </a:cubicBezTo>
                  <a:cubicBezTo>
                    <a:pt x="102" y="155"/>
                    <a:pt x="102" y="155"/>
                    <a:pt x="102" y="155"/>
                  </a:cubicBezTo>
                  <a:cubicBezTo>
                    <a:pt x="103" y="155"/>
                    <a:pt x="103" y="155"/>
                    <a:pt x="103" y="155"/>
                  </a:cubicBezTo>
                  <a:cubicBezTo>
                    <a:pt x="103" y="154"/>
                    <a:pt x="103" y="154"/>
                    <a:pt x="103" y="154"/>
                  </a:cubicBezTo>
                  <a:cubicBezTo>
                    <a:pt x="104" y="153"/>
                    <a:pt x="104" y="153"/>
                    <a:pt x="104" y="153"/>
                  </a:cubicBezTo>
                  <a:cubicBezTo>
                    <a:pt x="104" y="153"/>
                    <a:pt x="104" y="153"/>
                    <a:pt x="104" y="153"/>
                  </a:cubicBezTo>
                  <a:cubicBezTo>
                    <a:pt x="104" y="153"/>
                    <a:pt x="104" y="153"/>
                    <a:pt x="104" y="153"/>
                  </a:cubicBezTo>
                  <a:cubicBezTo>
                    <a:pt x="105" y="153"/>
                    <a:pt x="105" y="153"/>
                    <a:pt x="105" y="153"/>
                  </a:cubicBezTo>
                  <a:cubicBezTo>
                    <a:pt x="105" y="153"/>
                    <a:pt x="105" y="153"/>
                    <a:pt x="105" y="153"/>
                  </a:cubicBezTo>
                  <a:cubicBezTo>
                    <a:pt x="105" y="152"/>
                    <a:pt x="105" y="152"/>
                    <a:pt x="105" y="152"/>
                  </a:cubicBezTo>
                  <a:cubicBezTo>
                    <a:pt x="106" y="151"/>
                    <a:pt x="106" y="151"/>
                    <a:pt x="106" y="151"/>
                  </a:cubicBezTo>
                  <a:cubicBezTo>
                    <a:pt x="106" y="151"/>
                    <a:pt x="106" y="151"/>
                    <a:pt x="106" y="151"/>
                  </a:cubicBezTo>
                  <a:cubicBezTo>
                    <a:pt x="106" y="150"/>
                    <a:pt x="106" y="150"/>
                    <a:pt x="106" y="150"/>
                  </a:cubicBezTo>
                  <a:cubicBezTo>
                    <a:pt x="107" y="150"/>
                    <a:pt x="107" y="150"/>
                    <a:pt x="107" y="150"/>
                  </a:cubicBezTo>
                  <a:cubicBezTo>
                    <a:pt x="107" y="149"/>
                    <a:pt x="107" y="149"/>
                    <a:pt x="107" y="149"/>
                  </a:cubicBezTo>
                  <a:cubicBezTo>
                    <a:pt x="107" y="149"/>
                    <a:pt x="107" y="149"/>
                    <a:pt x="107" y="149"/>
                  </a:cubicBezTo>
                  <a:cubicBezTo>
                    <a:pt x="106" y="148"/>
                    <a:pt x="106" y="148"/>
                    <a:pt x="106" y="148"/>
                  </a:cubicBezTo>
                  <a:cubicBezTo>
                    <a:pt x="106" y="147"/>
                    <a:pt x="106" y="147"/>
                    <a:pt x="106" y="147"/>
                  </a:cubicBezTo>
                  <a:cubicBezTo>
                    <a:pt x="106" y="147"/>
                    <a:pt x="106" y="147"/>
                    <a:pt x="106" y="147"/>
                  </a:cubicBezTo>
                  <a:cubicBezTo>
                    <a:pt x="106" y="147"/>
                    <a:pt x="106" y="147"/>
                    <a:pt x="106" y="147"/>
                  </a:cubicBezTo>
                  <a:cubicBezTo>
                    <a:pt x="107" y="148"/>
                    <a:pt x="107" y="148"/>
                    <a:pt x="107" y="148"/>
                  </a:cubicBezTo>
                  <a:cubicBezTo>
                    <a:pt x="108" y="149"/>
                    <a:pt x="108" y="149"/>
                    <a:pt x="108" y="149"/>
                  </a:cubicBezTo>
                  <a:cubicBezTo>
                    <a:pt x="108" y="149"/>
                    <a:pt x="108" y="149"/>
                    <a:pt x="108" y="149"/>
                  </a:cubicBezTo>
                  <a:cubicBezTo>
                    <a:pt x="109" y="149"/>
                    <a:pt x="109" y="149"/>
                    <a:pt x="109" y="149"/>
                  </a:cubicBezTo>
                  <a:cubicBezTo>
                    <a:pt x="109" y="149"/>
                    <a:pt x="109" y="149"/>
                    <a:pt x="109" y="149"/>
                  </a:cubicBezTo>
                  <a:cubicBezTo>
                    <a:pt x="109" y="150"/>
                    <a:pt x="109" y="150"/>
                    <a:pt x="109" y="150"/>
                  </a:cubicBezTo>
                  <a:cubicBezTo>
                    <a:pt x="109" y="150"/>
                    <a:pt x="109" y="150"/>
                    <a:pt x="109" y="150"/>
                  </a:cubicBezTo>
                  <a:cubicBezTo>
                    <a:pt x="108" y="151"/>
                    <a:pt x="108" y="151"/>
                    <a:pt x="108" y="151"/>
                  </a:cubicBezTo>
                  <a:cubicBezTo>
                    <a:pt x="107" y="153"/>
                    <a:pt x="107" y="153"/>
                    <a:pt x="107" y="153"/>
                  </a:cubicBezTo>
                  <a:cubicBezTo>
                    <a:pt x="106" y="153"/>
                    <a:pt x="106" y="153"/>
                    <a:pt x="106" y="153"/>
                  </a:cubicBezTo>
                  <a:cubicBezTo>
                    <a:pt x="106" y="154"/>
                    <a:pt x="106" y="154"/>
                    <a:pt x="106" y="154"/>
                  </a:cubicBezTo>
                  <a:cubicBezTo>
                    <a:pt x="106" y="154"/>
                    <a:pt x="106" y="154"/>
                    <a:pt x="106" y="154"/>
                  </a:cubicBezTo>
                  <a:cubicBezTo>
                    <a:pt x="106" y="154"/>
                    <a:pt x="106" y="154"/>
                    <a:pt x="106" y="154"/>
                  </a:cubicBezTo>
                  <a:cubicBezTo>
                    <a:pt x="105" y="155"/>
                    <a:pt x="105" y="155"/>
                    <a:pt x="105" y="155"/>
                  </a:cubicBezTo>
                  <a:cubicBezTo>
                    <a:pt x="104" y="155"/>
                    <a:pt x="104" y="155"/>
                    <a:pt x="104" y="155"/>
                  </a:cubicBezTo>
                  <a:cubicBezTo>
                    <a:pt x="104" y="156"/>
                    <a:pt x="104" y="156"/>
                    <a:pt x="104" y="156"/>
                  </a:cubicBezTo>
                  <a:cubicBezTo>
                    <a:pt x="103" y="156"/>
                    <a:pt x="103" y="156"/>
                    <a:pt x="103" y="156"/>
                  </a:cubicBezTo>
                  <a:cubicBezTo>
                    <a:pt x="103" y="156"/>
                    <a:pt x="103" y="156"/>
                    <a:pt x="103" y="156"/>
                  </a:cubicBezTo>
                  <a:cubicBezTo>
                    <a:pt x="103" y="156"/>
                    <a:pt x="103" y="156"/>
                    <a:pt x="103" y="156"/>
                  </a:cubicBezTo>
                  <a:cubicBezTo>
                    <a:pt x="104" y="157"/>
                    <a:pt x="104" y="157"/>
                    <a:pt x="104" y="157"/>
                  </a:cubicBezTo>
                  <a:cubicBezTo>
                    <a:pt x="107" y="155"/>
                    <a:pt x="107" y="155"/>
                    <a:pt x="107" y="155"/>
                  </a:cubicBezTo>
                  <a:cubicBezTo>
                    <a:pt x="108" y="153"/>
                    <a:pt x="108" y="153"/>
                    <a:pt x="108" y="153"/>
                  </a:cubicBezTo>
                  <a:cubicBezTo>
                    <a:pt x="110" y="150"/>
                    <a:pt x="110" y="150"/>
                    <a:pt x="110" y="150"/>
                  </a:cubicBezTo>
                  <a:cubicBezTo>
                    <a:pt x="111" y="148"/>
                    <a:pt x="111" y="148"/>
                    <a:pt x="111" y="148"/>
                  </a:cubicBezTo>
                  <a:cubicBezTo>
                    <a:pt x="112" y="146"/>
                    <a:pt x="112" y="146"/>
                    <a:pt x="112" y="146"/>
                  </a:cubicBezTo>
                  <a:cubicBezTo>
                    <a:pt x="114" y="143"/>
                    <a:pt x="114" y="143"/>
                    <a:pt x="114" y="143"/>
                  </a:cubicBezTo>
                  <a:cubicBezTo>
                    <a:pt x="116" y="141"/>
                    <a:pt x="116" y="141"/>
                    <a:pt x="116" y="141"/>
                  </a:cubicBezTo>
                  <a:cubicBezTo>
                    <a:pt x="116" y="140"/>
                    <a:pt x="116" y="140"/>
                    <a:pt x="116" y="140"/>
                  </a:cubicBezTo>
                  <a:cubicBezTo>
                    <a:pt x="116" y="140"/>
                    <a:pt x="116" y="140"/>
                    <a:pt x="116" y="140"/>
                  </a:cubicBezTo>
                  <a:cubicBezTo>
                    <a:pt x="116" y="139"/>
                    <a:pt x="116" y="139"/>
                    <a:pt x="116" y="139"/>
                  </a:cubicBezTo>
                  <a:cubicBezTo>
                    <a:pt x="116" y="139"/>
                    <a:pt x="116" y="139"/>
                    <a:pt x="116" y="139"/>
                  </a:cubicBezTo>
                  <a:cubicBezTo>
                    <a:pt x="117" y="138"/>
                    <a:pt x="117" y="138"/>
                    <a:pt x="117" y="138"/>
                  </a:cubicBezTo>
                  <a:cubicBezTo>
                    <a:pt x="117" y="138"/>
                    <a:pt x="117" y="138"/>
                    <a:pt x="117" y="138"/>
                  </a:cubicBezTo>
                  <a:cubicBezTo>
                    <a:pt x="117" y="137"/>
                    <a:pt x="117" y="137"/>
                    <a:pt x="117" y="137"/>
                  </a:cubicBezTo>
                  <a:cubicBezTo>
                    <a:pt x="117" y="137"/>
                    <a:pt x="117" y="137"/>
                    <a:pt x="117" y="137"/>
                  </a:cubicBezTo>
                  <a:cubicBezTo>
                    <a:pt x="117" y="136"/>
                    <a:pt x="117" y="136"/>
                    <a:pt x="117" y="136"/>
                  </a:cubicBezTo>
                  <a:cubicBezTo>
                    <a:pt x="117" y="136"/>
                    <a:pt x="117" y="136"/>
                    <a:pt x="117" y="136"/>
                  </a:cubicBezTo>
                  <a:cubicBezTo>
                    <a:pt x="117" y="135"/>
                    <a:pt x="117" y="135"/>
                    <a:pt x="117" y="135"/>
                  </a:cubicBezTo>
                  <a:cubicBezTo>
                    <a:pt x="116" y="134"/>
                    <a:pt x="116" y="134"/>
                    <a:pt x="116" y="134"/>
                  </a:cubicBezTo>
                  <a:cubicBezTo>
                    <a:pt x="116" y="134"/>
                    <a:pt x="116" y="134"/>
                    <a:pt x="116" y="134"/>
                  </a:cubicBezTo>
                  <a:cubicBezTo>
                    <a:pt x="116" y="133"/>
                    <a:pt x="116" y="133"/>
                    <a:pt x="116" y="133"/>
                  </a:cubicBezTo>
                  <a:cubicBezTo>
                    <a:pt x="116" y="133"/>
                    <a:pt x="116" y="133"/>
                    <a:pt x="116" y="133"/>
                  </a:cubicBezTo>
                  <a:cubicBezTo>
                    <a:pt x="116" y="132"/>
                    <a:pt x="116" y="132"/>
                    <a:pt x="116" y="132"/>
                  </a:cubicBezTo>
                  <a:cubicBezTo>
                    <a:pt x="115" y="130"/>
                    <a:pt x="115" y="130"/>
                    <a:pt x="115" y="130"/>
                  </a:cubicBezTo>
                  <a:cubicBezTo>
                    <a:pt x="116" y="130"/>
                    <a:pt x="116" y="130"/>
                    <a:pt x="116" y="130"/>
                  </a:cubicBezTo>
                  <a:cubicBezTo>
                    <a:pt x="117" y="130"/>
                    <a:pt x="117" y="130"/>
                    <a:pt x="117" y="130"/>
                  </a:cubicBezTo>
                  <a:cubicBezTo>
                    <a:pt x="116" y="129"/>
                    <a:pt x="116" y="129"/>
                    <a:pt x="116" y="129"/>
                  </a:cubicBezTo>
                  <a:cubicBezTo>
                    <a:pt x="116" y="129"/>
                    <a:pt x="116" y="129"/>
                    <a:pt x="116" y="129"/>
                  </a:cubicBezTo>
                  <a:cubicBezTo>
                    <a:pt x="117" y="129"/>
                    <a:pt x="117" y="129"/>
                    <a:pt x="117" y="129"/>
                  </a:cubicBezTo>
                  <a:cubicBezTo>
                    <a:pt x="117" y="128"/>
                    <a:pt x="117" y="128"/>
                    <a:pt x="117" y="128"/>
                  </a:cubicBezTo>
                  <a:cubicBezTo>
                    <a:pt x="116" y="128"/>
                    <a:pt x="116" y="128"/>
                    <a:pt x="116" y="128"/>
                  </a:cubicBezTo>
                  <a:cubicBezTo>
                    <a:pt x="117" y="127"/>
                    <a:pt x="117" y="127"/>
                    <a:pt x="117" y="127"/>
                  </a:cubicBezTo>
                  <a:cubicBezTo>
                    <a:pt x="117" y="127"/>
                    <a:pt x="117" y="127"/>
                    <a:pt x="117" y="127"/>
                  </a:cubicBezTo>
                  <a:cubicBezTo>
                    <a:pt x="118" y="127"/>
                    <a:pt x="118" y="127"/>
                    <a:pt x="118" y="127"/>
                  </a:cubicBezTo>
                  <a:cubicBezTo>
                    <a:pt x="119" y="126"/>
                    <a:pt x="119" y="126"/>
                    <a:pt x="119" y="126"/>
                  </a:cubicBezTo>
                  <a:cubicBezTo>
                    <a:pt x="120" y="125"/>
                    <a:pt x="120" y="125"/>
                    <a:pt x="120" y="125"/>
                  </a:cubicBezTo>
                  <a:cubicBezTo>
                    <a:pt x="120" y="125"/>
                    <a:pt x="120" y="125"/>
                    <a:pt x="120" y="125"/>
                  </a:cubicBezTo>
                  <a:cubicBezTo>
                    <a:pt x="121" y="124"/>
                    <a:pt x="121" y="124"/>
                    <a:pt x="121" y="124"/>
                  </a:cubicBezTo>
                  <a:cubicBezTo>
                    <a:pt x="123" y="123"/>
                    <a:pt x="123" y="123"/>
                    <a:pt x="123" y="123"/>
                  </a:cubicBezTo>
                  <a:cubicBezTo>
                    <a:pt x="124" y="121"/>
                    <a:pt x="124" y="121"/>
                    <a:pt x="124" y="121"/>
                  </a:cubicBezTo>
                  <a:cubicBezTo>
                    <a:pt x="126" y="121"/>
                    <a:pt x="126" y="121"/>
                    <a:pt x="126" y="121"/>
                  </a:cubicBezTo>
                  <a:cubicBezTo>
                    <a:pt x="127" y="120"/>
                    <a:pt x="127" y="120"/>
                    <a:pt x="127" y="120"/>
                  </a:cubicBezTo>
                  <a:cubicBezTo>
                    <a:pt x="128" y="120"/>
                    <a:pt x="128" y="120"/>
                    <a:pt x="128" y="120"/>
                  </a:cubicBezTo>
                  <a:cubicBezTo>
                    <a:pt x="129" y="120"/>
                    <a:pt x="129" y="120"/>
                    <a:pt x="129" y="120"/>
                  </a:cubicBezTo>
                  <a:cubicBezTo>
                    <a:pt x="129" y="120"/>
                    <a:pt x="129" y="120"/>
                    <a:pt x="129" y="120"/>
                  </a:cubicBezTo>
                  <a:cubicBezTo>
                    <a:pt x="130" y="120"/>
                    <a:pt x="130" y="120"/>
                    <a:pt x="130" y="120"/>
                  </a:cubicBezTo>
                  <a:cubicBezTo>
                    <a:pt x="130" y="120"/>
                    <a:pt x="130" y="120"/>
                    <a:pt x="130" y="120"/>
                  </a:cubicBezTo>
                  <a:cubicBezTo>
                    <a:pt x="131" y="119"/>
                    <a:pt x="131" y="119"/>
                    <a:pt x="131" y="119"/>
                  </a:cubicBezTo>
                  <a:cubicBezTo>
                    <a:pt x="132" y="117"/>
                    <a:pt x="132" y="117"/>
                    <a:pt x="132" y="117"/>
                  </a:cubicBezTo>
                  <a:cubicBezTo>
                    <a:pt x="133" y="117"/>
                    <a:pt x="133" y="117"/>
                    <a:pt x="133" y="117"/>
                  </a:cubicBezTo>
                  <a:cubicBezTo>
                    <a:pt x="133" y="117"/>
                    <a:pt x="133" y="117"/>
                    <a:pt x="133" y="117"/>
                  </a:cubicBezTo>
                  <a:cubicBezTo>
                    <a:pt x="133" y="117"/>
                    <a:pt x="133" y="117"/>
                    <a:pt x="133" y="117"/>
                  </a:cubicBezTo>
                  <a:cubicBezTo>
                    <a:pt x="132" y="117"/>
                    <a:pt x="132" y="117"/>
                    <a:pt x="132" y="117"/>
                  </a:cubicBezTo>
                  <a:cubicBezTo>
                    <a:pt x="132" y="116"/>
                    <a:pt x="132" y="116"/>
                    <a:pt x="132" y="116"/>
                  </a:cubicBezTo>
                  <a:cubicBezTo>
                    <a:pt x="133" y="116"/>
                    <a:pt x="133" y="116"/>
                    <a:pt x="133" y="116"/>
                  </a:cubicBezTo>
                  <a:cubicBezTo>
                    <a:pt x="134" y="115"/>
                    <a:pt x="134" y="115"/>
                    <a:pt x="134" y="115"/>
                  </a:cubicBezTo>
                  <a:cubicBezTo>
                    <a:pt x="134" y="115"/>
                    <a:pt x="134" y="115"/>
                    <a:pt x="134" y="115"/>
                  </a:cubicBezTo>
                  <a:cubicBezTo>
                    <a:pt x="135" y="115"/>
                    <a:pt x="135" y="115"/>
                    <a:pt x="135" y="115"/>
                  </a:cubicBezTo>
                  <a:cubicBezTo>
                    <a:pt x="136" y="115"/>
                    <a:pt x="136" y="115"/>
                    <a:pt x="136" y="115"/>
                  </a:cubicBezTo>
                  <a:cubicBezTo>
                    <a:pt x="136" y="115"/>
                    <a:pt x="136" y="115"/>
                    <a:pt x="136" y="115"/>
                  </a:cubicBezTo>
                  <a:cubicBezTo>
                    <a:pt x="136" y="115"/>
                    <a:pt x="136" y="115"/>
                    <a:pt x="136" y="115"/>
                  </a:cubicBezTo>
                  <a:cubicBezTo>
                    <a:pt x="135" y="116"/>
                    <a:pt x="135" y="116"/>
                    <a:pt x="135" y="116"/>
                  </a:cubicBezTo>
                  <a:cubicBezTo>
                    <a:pt x="134" y="116"/>
                    <a:pt x="134" y="116"/>
                    <a:pt x="134" y="116"/>
                  </a:cubicBezTo>
                  <a:cubicBezTo>
                    <a:pt x="134" y="116"/>
                    <a:pt x="134" y="116"/>
                    <a:pt x="134" y="116"/>
                  </a:cubicBezTo>
                  <a:cubicBezTo>
                    <a:pt x="134" y="117"/>
                    <a:pt x="134" y="117"/>
                    <a:pt x="134" y="117"/>
                  </a:cubicBezTo>
                  <a:cubicBezTo>
                    <a:pt x="136" y="116"/>
                    <a:pt x="136" y="116"/>
                    <a:pt x="136" y="116"/>
                  </a:cubicBezTo>
                  <a:cubicBezTo>
                    <a:pt x="138" y="115"/>
                    <a:pt x="138" y="115"/>
                    <a:pt x="138" y="115"/>
                  </a:cubicBezTo>
                  <a:cubicBezTo>
                    <a:pt x="138" y="115"/>
                    <a:pt x="138" y="115"/>
                    <a:pt x="138" y="115"/>
                  </a:cubicBezTo>
                  <a:cubicBezTo>
                    <a:pt x="138" y="115"/>
                    <a:pt x="138" y="115"/>
                    <a:pt x="138" y="115"/>
                  </a:cubicBezTo>
                  <a:cubicBezTo>
                    <a:pt x="139" y="115"/>
                    <a:pt x="139" y="115"/>
                    <a:pt x="139" y="115"/>
                  </a:cubicBezTo>
                  <a:cubicBezTo>
                    <a:pt x="139" y="115"/>
                    <a:pt x="139" y="115"/>
                    <a:pt x="139" y="115"/>
                  </a:cubicBezTo>
                  <a:cubicBezTo>
                    <a:pt x="139" y="115"/>
                    <a:pt x="139" y="116"/>
                    <a:pt x="139" y="116"/>
                  </a:cubicBezTo>
                  <a:cubicBezTo>
                    <a:pt x="139" y="116"/>
                    <a:pt x="140" y="116"/>
                    <a:pt x="140" y="116"/>
                  </a:cubicBezTo>
                  <a:cubicBezTo>
                    <a:pt x="141" y="116"/>
                    <a:pt x="141" y="116"/>
                    <a:pt x="141" y="116"/>
                  </a:cubicBezTo>
                  <a:cubicBezTo>
                    <a:pt x="142" y="116"/>
                    <a:pt x="142" y="116"/>
                    <a:pt x="142" y="116"/>
                  </a:cubicBezTo>
                  <a:cubicBezTo>
                    <a:pt x="144" y="116"/>
                    <a:pt x="144" y="116"/>
                    <a:pt x="144" y="116"/>
                  </a:cubicBezTo>
                  <a:cubicBezTo>
                    <a:pt x="145" y="115"/>
                    <a:pt x="145" y="115"/>
                    <a:pt x="145" y="115"/>
                  </a:cubicBezTo>
                  <a:cubicBezTo>
                    <a:pt x="145" y="115"/>
                    <a:pt x="145" y="115"/>
                    <a:pt x="145" y="115"/>
                  </a:cubicBezTo>
                  <a:cubicBezTo>
                    <a:pt x="144" y="115"/>
                    <a:pt x="144" y="115"/>
                    <a:pt x="144" y="115"/>
                  </a:cubicBezTo>
                  <a:cubicBezTo>
                    <a:pt x="144" y="114"/>
                    <a:pt x="144" y="114"/>
                    <a:pt x="144" y="114"/>
                  </a:cubicBezTo>
                  <a:cubicBezTo>
                    <a:pt x="146" y="113"/>
                    <a:pt x="146" y="113"/>
                    <a:pt x="146" y="113"/>
                  </a:cubicBezTo>
                  <a:cubicBezTo>
                    <a:pt x="148" y="112"/>
                    <a:pt x="148" y="112"/>
                    <a:pt x="148" y="112"/>
                  </a:cubicBezTo>
                  <a:cubicBezTo>
                    <a:pt x="149" y="112"/>
                    <a:pt x="149" y="112"/>
                    <a:pt x="149" y="112"/>
                  </a:cubicBezTo>
                  <a:cubicBezTo>
                    <a:pt x="149" y="111"/>
                    <a:pt x="149" y="111"/>
                    <a:pt x="149" y="111"/>
                  </a:cubicBezTo>
                  <a:cubicBezTo>
                    <a:pt x="149" y="111"/>
                    <a:pt x="149" y="111"/>
                    <a:pt x="149" y="111"/>
                  </a:cubicBezTo>
                  <a:cubicBezTo>
                    <a:pt x="148" y="110"/>
                    <a:pt x="148" y="110"/>
                    <a:pt x="148" y="110"/>
                  </a:cubicBezTo>
                  <a:cubicBezTo>
                    <a:pt x="149" y="109"/>
                    <a:pt x="149" y="109"/>
                    <a:pt x="149" y="109"/>
                  </a:cubicBezTo>
                  <a:cubicBezTo>
                    <a:pt x="149" y="108"/>
                    <a:pt x="149" y="108"/>
                    <a:pt x="149" y="108"/>
                  </a:cubicBezTo>
                  <a:cubicBezTo>
                    <a:pt x="149" y="107"/>
                    <a:pt x="149" y="107"/>
                    <a:pt x="149" y="107"/>
                  </a:cubicBezTo>
                  <a:cubicBezTo>
                    <a:pt x="150" y="107"/>
                    <a:pt x="150" y="107"/>
                    <a:pt x="150" y="107"/>
                  </a:cubicBezTo>
                  <a:cubicBezTo>
                    <a:pt x="151" y="106"/>
                    <a:pt x="151" y="106"/>
                    <a:pt x="151" y="106"/>
                  </a:cubicBezTo>
                  <a:cubicBezTo>
                    <a:pt x="151" y="106"/>
                    <a:pt x="151" y="106"/>
                    <a:pt x="151" y="106"/>
                  </a:cubicBezTo>
                  <a:cubicBezTo>
                    <a:pt x="151" y="105"/>
                    <a:pt x="151" y="105"/>
                    <a:pt x="151" y="105"/>
                  </a:cubicBezTo>
                  <a:cubicBezTo>
                    <a:pt x="152" y="104"/>
                    <a:pt x="152" y="104"/>
                    <a:pt x="152" y="104"/>
                  </a:cubicBezTo>
                  <a:cubicBezTo>
                    <a:pt x="154" y="102"/>
                    <a:pt x="154" y="102"/>
                    <a:pt x="154" y="102"/>
                  </a:cubicBezTo>
                  <a:cubicBezTo>
                    <a:pt x="154" y="101"/>
                    <a:pt x="154" y="101"/>
                    <a:pt x="154" y="101"/>
                  </a:cubicBezTo>
                  <a:cubicBezTo>
                    <a:pt x="153" y="98"/>
                    <a:pt x="153" y="98"/>
                    <a:pt x="153" y="98"/>
                  </a:cubicBezTo>
                  <a:cubicBezTo>
                    <a:pt x="153" y="98"/>
                    <a:pt x="153" y="98"/>
                    <a:pt x="153" y="98"/>
                  </a:cubicBezTo>
                  <a:cubicBezTo>
                    <a:pt x="153" y="96"/>
                    <a:pt x="153" y="96"/>
                    <a:pt x="153" y="96"/>
                  </a:cubicBezTo>
                  <a:cubicBezTo>
                    <a:pt x="154" y="96"/>
                    <a:pt x="154" y="96"/>
                    <a:pt x="154" y="96"/>
                  </a:cubicBezTo>
                  <a:cubicBezTo>
                    <a:pt x="154" y="95"/>
                    <a:pt x="154" y="95"/>
                    <a:pt x="154" y="95"/>
                  </a:cubicBezTo>
                  <a:cubicBezTo>
                    <a:pt x="155" y="94"/>
                    <a:pt x="155" y="94"/>
                    <a:pt x="155" y="94"/>
                  </a:cubicBezTo>
                  <a:cubicBezTo>
                    <a:pt x="155" y="94"/>
                    <a:pt x="155" y="94"/>
                    <a:pt x="155" y="94"/>
                  </a:cubicBezTo>
                  <a:cubicBezTo>
                    <a:pt x="155" y="92"/>
                    <a:pt x="155" y="92"/>
                    <a:pt x="155" y="92"/>
                  </a:cubicBezTo>
                  <a:cubicBezTo>
                    <a:pt x="156" y="91"/>
                    <a:pt x="156" y="91"/>
                    <a:pt x="156" y="91"/>
                  </a:cubicBezTo>
                  <a:cubicBezTo>
                    <a:pt x="156" y="89"/>
                    <a:pt x="156" y="89"/>
                    <a:pt x="156" y="89"/>
                  </a:cubicBezTo>
                  <a:cubicBezTo>
                    <a:pt x="156" y="88"/>
                    <a:pt x="156" y="88"/>
                    <a:pt x="156" y="88"/>
                  </a:cubicBezTo>
                  <a:cubicBezTo>
                    <a:pt x="156" y="88"/>
                    <a:pt x="156" y="88"/>
                    <a:pt x="156" y="88"/>
                  </a:cubicBezTo>
                  <a:cubicBezTo>
                    <a:pt x="156" y="86"/>
                    <a:pt x="156" y="86"/>
                    <a:pt x="156" y="86"/>
                  </a:cubicBezTo>
                  <a:cubicBezTo>
                    <a:pt x="156" y="81"/>
                    <a:pt x="156" y="81"/>
                    <a:pt x="156" y="81"/>
                  </a:cubicBezTo>
                  <a:cubicBezTo>
                    <a:pt x="156" y="80"/>
                    <a:pt x="156" y="80"/>
                    <a:pt x="156" y="80"/>
                  </a:cubicBezTo>
                  <a:cubicBezTo>
                    <a:pt x="156" y="79"/>
                    <a:pt x="156" y="79"/>
                    <a:pt x="156" y="79"/>
                  </a:cubicBezTo>
                  <a:cubicBezTo>
                    <a:pt x="156" y="78"/>
                    <a:pt x="156" y="78"/>
                    <a:pt x="156" y="78"/>
                  </a:cubicBezTo>
                  <a:cubicBezTo>
                    <a:pt x="156" y="79"/>
                    <a:pt x="156" y="79"/>
                    <a:pt x="156" y="79"/>
                  </a:cubicBezTo>
                  <a:cubicBezTo>
                    <a:pt x="155" y="78"/>
                    <a:pt x="155" y="78"/>
                    <a:pt x="155" y="78"/>
                  </a:cubicBezTo>
                  <a:cubicBezTo>
                    <a:pt x="155" y="78"/>
                    <a:pt x="155" y="78"/>
                    <a:pt x="155" y="78"/>
                  </a:cubicBezTo>
                  <a:cubicBezTo>
                    <a:pt x="156" y="77"/>
                    <a:pt x="156" y="77"/>
                    <a:pt x="156" y="77"/>
                  </a:cubicBezTo>
                  <a:cubicBezTo>
                    <a:pt x="156" y="76"/>
                    <a:pt x="156" y="76"/>
                    <a:pt x="156" y="76"/>
                  </a:cubicBezTo>
                  <a:cubicBezTo>
                    <a:pt x="156" y="75"/>
                    <a:pt x="156" y="75"/>
                    <a:pt x="156" y="75"/>
                  </a:cubicBezTo>
                  <a:cubicBezTo>
                    <a:pt x="156" y="75"/>
                    <a:pt x="156" y="75"/>
                    <a:pt x="156" y="75"/>
                  </a:cubicBezTo>
                  <a:cubicBezTo>
                    <a:pt x="156" y="74"/>
                    <a:pt x="156" y="74"/>
                    <a:pt x="156" y="74"/>
                  </a:cubicBezTo>
                  <a:cubicBezTo>
                    <a:pt x="156" y="73"/>
                    <a:pt x="156" y="73"/>
                    <a:pt x="156" y="73"/>
                  </a:cubicBezTo>
                  <a:cubicBezTo>
                    <a:pt x="155" y="73"/>
                    <a:pt x="155" y="73"/>
                    <a:pt x="155" y="73"/>
                  </a:cubicBezTo>
                  <a:cubicBezTo>
                    <a:pt x="155" y="73"/>
                    <a:pt x="155" y="73"/>
                    <a:pt x="155" y="73"/>
                  </a:cubicBezTo>
                  <a:cubicBezTo>
                    <a:pt x="155" y="72"/>
                    <a:pt x="155" y="72"/>
                    <a:pt x="155" y="72"/>
                  </a:cubicBezTo>
                  <a:cubicBezTo>
                    <a:pt x="155" y="73"/>
                    <a:pt x="155" y="73"/>
                    <a:pt x="155" y="73"/>
                  </a:cubicBezTo>
                  <a:cubicBezTo>
                    <a:pt x="156" y="73"/>
                    <a:pt x="156" y="73"/>
                    <a:pt x="156" y="73"/>
                  </a:cubicBezTo>
                  <a:cubicBezTo>
                    <a:pt x="157" y="73"/>
                    <a:pt x="157" y="73"/>
                    <a:pt x="157" y="73"/>
                  </a:cubicBezTo>
                  <a:cubicBezTo>
                    <a:pt x="157" y="72"/>
                    <a:pt x="157" y="72"/>
                    <a:pt x="157" y="72"/>
                  </a:cubicBezTo>
                  <a:cubicBezTo>
                    <a:pt x="157" y="72"/>
                    <a:pt x="157" y="72"/>
                    <a:pt x="157" y="72"/>
                  </a:cubicBezTo>
                  <a:cubicBezTo>
                    <a:pt x="158" y="73"/>
                    <a:pt x="158" y="73"/>
                    <a:pt x="158" y="73"/>
                  </a:cubicBezTo>
                  <a:cubicBezTo>
                    <a:pt x="158" y="73"/>
                    <a:pt x="158" y="73"/>
                    <a:pt x="158" y="73"/>
                  </a:cubicBezTo>
                  <a:cubicBezTo>
                    <a:pt x="158" y="74"/>
                    <a:pt x="158" y="74"/>
                    <a:pt x="158" y="74"/>
                  </a:cubicBezTo>
                  <a:cubicBezTo>
                    <a:pt x="157" y="74"/>
                    <a:pt x="157" y="74"/>
                    <a:pt x="157" y="74"/>
                  </a:cubicBezTo>
                  <a:cubicBezTo>
                    <a:pt x="157" y="75"/>
                    <a:pt x="157" y="75"/>
                    <a:pt x="157" y="75"/>
                  </a:cubicBezTo>
                  <a:cubicBezTo>
                    <a:pt x="157" y="75"/>
                    <a:pt x="157" y="75"/>
                    <a:pt x="157" y="75"/>
                  </a:cubicBezTo>
                  <a:cubicBezTo>
                    <a:pt x="158" y="74"/>
                    <a:pt x="158" y="74"/>
                    <a:pt x="158" y="74"/>
                  </a:cubicBezTo>
                  <a:cubicBezTo>
                    <a:pt x="159" y="73"/>
                    <a:pt x="159" y="73"/>
                    <a:pt x="159" y="73"/>
                  </a:cubicBezTo>
                  <a:cubicBezTo>
                    <a:pt x="161" y="71"/>
                    <a:pt x="161" y="71"/>
                    <a:pt x="161" y="71"/>
                  </a:cubicBezTo>
                  <a:cubicBezTo>
                    <a:pt x="162" y="70"/>
                    <a:pt x="162" y="70"/>
                    <a:pt x="162" y="70"/>
                  </a:cubicBezTo>
                  <a:cubicBezTo>
                    <a:pt x="162" y="69"/>
                    <a:pt x="162" y="69"/>
                    <a:pt x="162" y="69"/>
                  </a:cubicBezTo>
                  <a:cubicBezTo>
                    <a:pt x="162" y="68"/>
                    <a:pt x="162" y="68"/>
                    <a:pt x="162" y="68"/>
                  </a:cubicBezTo>
                  <a:cubicBezTo>
                    <a:pt x="163" y="67"/>
                    <a:pt x="163" y="67"/>
                    <a:pt x="163" y="67"/>
                  </a:cubicBezTo>
                  <a:cubicBezTo>
                    <a:pt x="164" y="66"/>
                    <a:pt x="164" y="66"/>
                    <a:pt x="164" y="66"/>
                  </a:cubicBezTo>
                  <a:cubicBezTo>
                    <a:pt x="166" y="64"/>
                    <a:pt x="166" y="64"/>
                    <a:pt x="166" y="64"/>
                  </a:cubicBezTo>
                  <a:cubicBezTo>
                    <a:pt x="166" y="64"/>
                    <a:pt x="166" y="64"/>
                    <a:pt x="166" y="64"/>
                  </a:cubicBezTo>
                  <a:cubicBezTo>
                    <a:pt x="167" y="64"/>
                    <a:pt x="167" y="64"/>
                    <a:pt x="167" y="64"/>
                  </a:cubicBezTo>
                  <a:cubicBezTo>
                    <a:pt x="167" y="63"/>
                    <a:pt x="167" y="63"/>
                    <a:pt x="167" y="63"/>
                  </a:cubicBezTo>
                  <a:cubicBezTo>
                    <a:pt x="169" y="61"/>
                    <a:pt x="169" y="61"/>
                    <a:pt x="169" y="61"/>
                  </a:cubicBezTo>
                  <a:cubicBezTo>
                    <a:pt x="171" y="59"/>
                    <a:pt x="171" y="59"/>
                    <a:pt x="171" y="59"/>
                  </a:cubicBezTo>
                  <a:cubicBezTo>
                    <a:pt x="172" y="58"/>
                    <a:pt x="172" y="58"/>
                    <a:pt x="172" y="58"/>
                  </a:cubicBezTo>
                  <a:cubicBezTo>
                    <a:pt x="173" y="56"/>
                    <a:pt x="173" y="56"/>
                    <a:pt x="173" y="56"/>
                  </a:cubicBezTo>
                  <a:cubicBezTo>
                    <a:pt x="173" y="55"/>
                    <a:pt x="173" y="55"/>
                    <a:pt x="173" y="55"/>
                  </a:cubicBezTo>
                  <a:cubicBezTo>
                    <a:pt x="174" y="55"/>
                    <a:pt x="174" y="55"/>
                    <a:pt x="174" y="55"/>
                  </a:cubicBezTo>
                  <a:cubicBezTo>
                    <a:pt x="174" y="54"/>
                    <a:pt x="174" y="54"/>
                    <a:pt x="174" y="54"/>
                  </a:cubicBezTo>
                  <a:cubicBezTo>
                    <a:pt x="173" y="53"/>
                    <a:pt x="173" y="53"/>
                    <a:pt x="173" y="53"/>
                  </a:cubicBezTo>
                  <a:cubicBezTo>
                    <a:pt x="173" y="52"/>
                    <a:pt x="173" y="52"/>
                    <a:pt x="173" y="52"/>
                  </a:cubicBezTo>
                  <a:cubicBezTo>
                    <a:pt x="174" y="52"/>
                    <a:pt x="174" y="52"/>
                    <a:pt x="174" y="52"/>
                  </a:cubicBezTo>
                  <a:cubicBezTo>
                    <a:pt x="174" y="50"/>
                    <a:pt x="174" y="50"/>
                    <a:pt x="174" y="50"/>
                  </a:cubicBezTo>
                  <a:cubicBezTo>
                    <a:pt x="173" y="50"/>
                    <a:pt x="173" y="50"/>
                    <a:pt x="173" y="50"/>
                  </a:cubicBezTo>
                  <a:cubicBezTo>
                    <a:pt x="173" y="49"/>
                    <a:pt x="173" y="49"/>
                    <a:pt x="173" y="49"/>
                  </a:cubicBezTo>
                  <a:cubicBezTo>
                    <a:pt x="171" y="46"/>
                    <a:pt x="171" y="46"/>
                    <a:pt x="171" y="46"/>
                  </a:cubicBezTo>
                  <a:cubicBezTo>
                    <a:pt x="171" y="45"/>
                    <a:pt x="171" y="45"/>
                    <a:pt x="171" y="45"/>
                  </a:cubicBezTo>
                  <a:cubicBezTo>
                    <a:pt x="171" y="43"/>
                    <a:pt x="171" y="43"/>
                    <a:pt x="171" y="43"/>
                  </a:cubicBezTo>
                  <a:cubicBezTo>
                    <a:pt x="168" y="42"/>
                    <a:pt x="168" y="42"/>
                    <a:pt x="168" y="42"/>
                  </a:cubicBezTo>
                  <a:cubicBezTo>
                    <a:pt x="167" y="42"/>
                    <a:pt x="167" y="42"/>
                    <a:pt x="167" y="42"/>
                  </a:cubicBezTo>
                  <a:cubicBezTo>
                    <a:pt x="165" y="43"/>
                    <a:pt x="165" y="43"/>
                    <a:pt x="165" y="43"/>
                  </a:cubicBezTo>
                  <a:cubicBezTo>
                    <a:pt x="164" y="42"/>
                    <a:pt x="164" y="42"/>
                    <a:pt x="164" y="42"/>
                  </a:cubicBezTo>
                  <a:cubicBezTo>
                    <a:pt x="164" y="41"/>
                    <a:pt x="164" y="41"/>
                    <a:pt x="164" y="41"/>
                  </a:cubicBezTo>
                  <a:cubicBezTo>
                    <a:pt x="163" y="40"/>
                    <a:pt x="163" y="40"/>
                    <a:pt x="163" y="40"/>
                  </a:cubicBezTo>
                  <a:cubicBezTo>
                    <a:pt x="161" y="40"/>
                    <a:pt x="161" y="40"/>
                    <a:pt x="161" y="40"/>
                  </a:cubicBezTo>
                  <a:cubicBezTo>
                    <a:pt x="160" y="40"/>
                    <a:pt x="160" y="40"/>
                    <a:pt x="160" y="40"/>
                  </a:cubicBezTo>
                  <a:cubicBezTo>
                    <a:pt x="158" y="38"/>
                    <a:pt x="158" y="38"/>
                    <a:pt x="158" y="38"/>
                  </a:cubicBezTo>
                  <a:cubicBezTo>
                    <a:pt x="157" y="36"/>
                    <a:pt x="157" y="36"/>
                    <a:pt x="157" y="36"/>
                  </a:cubicBezTo>
                  <a:cubicBezTo>
                    <a:pt x="156" y="36"/>
                    <a:pt x="156" y="36"/>
                    <a:pt x="156" y="36"/>
                  </a:cubicBezTo>
                  <a:cubicBezTo>
                    <a:pt x="155" y="35"/>
                    <a:pt x="155" y="35"/>
                    <a:pt x="155" y="35"/>
                  </a:cubicBezTo>
                  <a:cubicBezTo>
                    <a:pt x="154" y="35"/>
                    <a:pt x="154" y="35"/>
                    <a:pt x="154" y="35"/>
                  </a:cubicBezTo>
                  <a:cubicBezTo>
                    <a:pt x="151" y="33"/>
                    <a:pt x="151" y="33"/>
                    <a:pt x="151" y="33"/>
                  </a:cubicBezTo>
                  <a:cubicBezTo>
                    <a:pt x="150" y="33"/>
                    <a:pt x="150" y="33"/>
                    <a:pt x="150" y="33"/>
                  </a:cubicBezTo>
                  <a:cubicBezTo>
                    <a:pt x="149" y="33"/>
                    <a:pt x="149" y="33"/>
                    <a:pt x="149" y="33"/>
                  </a:cubicBezTo>
                  <a:cubicBezTo>
                    <a:pt x="148" y="33"/>
                    <a:pt x="148" y="33"/>
                    <a:pt x="148" y="33"/>
                  </a:cubicBezTo>
                  <a:cubicBezTo>
                    <a:pt x="147" y="33"/>
                    <a:pt x="147" y="33"/>
                    <a:pt x="147" y="33"/>
                  </a:cubicBezTo>
                  <a:cubicBezTo>
                    <a:pt x="146" y="33"/>
                    <a:pt x="146" y="33"/>
                    <a:pt x="146" y="33"/>
                  </a:cubicBezTo>
                  <a:cubicBezTo>
                    <a:pt x="145" y="33"/>
                    <a:pt x="145" y="33"/>
                    <a:pt x="145" y="33"/>
                  </a:cubicBezTo>
                  <a:cubicBezTo>
                    <a:pt x="145" y="33"/>
                    <a:pt x="145" y="33"/>
                    <a:pt x="145" y="33"/>
                  </a:cubicBezTo>
                  <a:cubicBezTo>
                    <a:pt x="144" y="33"/>
                    <a:pt x="144" y="33"/>
                    <a:pt x="144" y="33"/>
                  </a:cubicBezTo>
                  <a:cubicBezTo>
                    <a:pt x="143" y="32"/>
                    <a:pt x="143" y="32"/>
                    <a:pt x="143" y="32"/>
                  </a:cubicBezTo>
                  <a:cubicBezTo>
                    <a:pt x="143" y="33"/>
                    <a:pt x="143" y="33"/>
                    <a:pt x="143" y="33"/>
                  </a:cubicBezTo>
                  <a:cubicBezTo>
                    <a:pt x="142" y="32"/>
                    <a:pt x="142" y="32"/>
                    <a:pt x="142" y="32"/>
                  </a:cubicBezTo>
                  <a:cubicBezTo>
                    <a:pt x="142" y="33"/>
                    <a:pt x="142" y="33"/>
                    <a:pt x="142" y="33"/>
                  </a:cubicBezTo>
                  <a:cubicBezTo>
                    <a:pt x="142" y="33"/>
                    <a:pt x="142" y="33"/>
                    <a:pt x="142" y="33"/>
                  </a:cubicBezTo>
                  <a:cubicBezTo>
                    <a:pt x="141" y="33"/>
                    <a:pt x="141" y="33"/>
                    <a:pt x="141" y="33"/>
                  </a:cubicBezTo>
                  <a:cubicBezTo>
                    <a:pt x="141" y="32"/>
                    <a:pt x="141" y="32"/>
                    <a:pt x="141" y="32"/>
                  </a:cubicBezTo>
                  <a:cubicBezTo>
                    <a:pt x="141" y="32"/>
                    <a:pt x="141" y="32"/>
                    <a:pt x="141" y="32"/>
                  </a:cubicBezTo>
                  <a:cubicBezTo>
                    <a:pt x="141" y="32"/>
                    <a:pt x="141" y="32"/>
                    <a:pt x="141" y="32"/>
                  </a:cubicBezTo>
                  <a:cubicBezTo>
                    <a:pt x="141" y="33"/>
                    <a:pt x="141" y="33"/>
                    <a:pt x="141" y="33"/>
                  </a:cubicBezTo>
                  <a:cubicBezTo>
                    <a:pt x="139" y="32"/>
                    <a:pt x="139" y="32"/>
                    <a:pt x="139" y="32"/>
                  </a:cubicBezTo>
                  <a:cubicBezTo>
                    <a:pt x="139" y="32"/>
                    <a:pt x="139" y="32"/>
                    <a:pt x="139" y="32"/>
                  </a:cubicBezTo>
                  <a:cubicBezTo>
                    <a:pt x="138" y="32"/>
                    <a:pt x="138" y="32"/>
                    <a:pt x="138" y="32"/>
                  </a:cubicBezTo>
                  <a:cubicBezTo>
                    <a:pt x="135" y="31"/>
                    <a:pt x="135" y="31"/>
                    <a:pt x="135" y="31"/>
                  </a:cubicBezTo>
                  <a:cubicBezTo>
                    <a:pt x="134" y="31"/>
                    <a:pt x="134" y="31"/>
                    <a:pt x="134" y="31"/>
                  </a:cubicBezTo>
                  <a:cubicBezTo>
                    <a:pt x="134" y="31"/>
                    <a:pt x="134" y="31"/>
                    <a:pt x="134" y="31"/>
                  </a:cubicBezTo>
                  <a:cubicBezTo>
                    <a:pt x="134" y="32"/>
                    <a:pt x="134" y="32"/>
                    <a:pt x="134" y="32"/>
                  </a:cubicBezTo>
                  <a:cubicBezTo>
                    <a:pt x="134" y="32"/>
                    <a:pt x="134" y="32"/>
                    <a:pt x="134" y="32"/>
                  </a:cubicBezTo>
                  <a:cubicBezTo>
                    <a:pt x="134" y="32"/>
                    <a:pt x="134" y="32"/>
                    <a:pt x="134" y="32"/>
                  </a:cubicBezTo>
                  <a:cubicBezTo>
                    <a:pt x="134" y="32"/>
                    <a:pt x="134" y="32"/>
                    <a:pt x="134" y="32"/>
                  </a:cubicBezTo>
                  <a:cubicBezTo>
                    <a:pt x="133" y="32"/>
                    <a:pt x="133" y="32"/>
                    <a:pt x="133" y="32"/>
                  </a:cubicBezTo>
                  <a:cubicBezTo>
                    <a:pt x="133" y="32"/>
                    <a:pt x="133" y="32"/>
                    <a:pt x="133" y="32"/>
                  </a:cubicBezTo>
                  <a:cubicBezTo>
                    <a:pt x="132" y="33"/>
                    <a:pt x="132" y="33"/>
                    <a:pt x="132" y="33"/>
                  </a:cubicBezTo>
                  <a:cubicBezTo>
                    <a:pt x="132" y="34"/>
                    <a:pt x="132" y="34"/>
                    <a:pt x="132" y="34"/>
                  </a:cubicBezTo>
                  <a:cubicBezTo>
                    <a:pt x="132" y="33"/>
                    <a:pt x="132" y="33"/>
                    <a:pt x="132" y="33"/>
                  </a:cubicBezTo>
                  <a:cubicBezTo>
                    <a:pt x="131" y="33"/>
                    <a:pt x="131" y="33"/>
                    <a:pt x="131" y="33"/>
                  </a:cubicBezTo>
                  <a:cubicBezTo>
                    <a:pt x="131" y="33"/>
                    <a:pt x="131" y="33"/>
                    <a:pt x="131" y="33"/>
                  </a:cubicBezTo>
                  <a:cubicBezTo>
                    <a:pt x="131" y="33"/>
                    <a:pt x="131" y="33"/>
                    <a:pt x="131" y="33"/>
                  </a:cubicBezTo>
                  <a:cubicBezTo>
                    <a:pt x="130" y="35"/>
                    <a:pt x="130" y="35"/>
                    <a:pt x="130" y="35"/>
                  </a:cubicBezTo>
                  <a:cubicBezTo>
                    <a:pt x="130" y="36"/>
                    <a:pt x="130" y="36"/>
                    <a:pt x="130" y="36"/>
                  </a:cubicBezTo>
                  <a:cubicBezTo>
                    <a:pt x="130" y="35"/>
                    <a:pt x="130" y="35"/>
                    <a:pt x="130" y="35"/>
                  </a:cubicBezTo>
                  <a:cubicBezTo>
                    <a:pt x="130" y="34"/>
                    <a:pt x="130" y="34"/>
                    <a:pt x="130" y="34"/>
                  </a:cubicBezTo>
                  <a:cubicBezTo>
                    <a:pt x="130" y="33"/>
                    <a:pt x="130" y="33"/>
                    <a:pt x="130" y="33"/>
                  </a:cubicBezTo>
                  <a:cubicBezTo>
                    <a:pt x="131" y="32"/>
                    <a:pt x="131" y="32"/>
                    <a:pt x="131" y="32"/>
                  </a:cubicBezTo>
                  <a:cubicBezTo>
                    <a:pt x="131" y="31"/>
                    <a:pt x="131" y="31"/>
                    <a:pt x="131" y="31"/>
                  </a:cubicBezTo>
                  <a:cubicBezTo>
                    <a:pt x="131" y="31"/>
                    <a:pt x="131" y="31"/>
                    <a:pt x="131" y="31"/>
                  </a:cubicBezTo>
                  <a:cubicBezTo>
                    <a:pt x="130" y="31"/>
                    <a:pt x="130" y="31"/>
                    <a:pt x="130" y="31"/>
                  </a:cubicBezTo>
                  <a:cubicBezTo>
                    <a:pt x="131" y="30"/>
                    <a:pt x="131" y="30"/>
                    <a:pt x="131" y="30"/>
                  </a:cubicBezTo>
                  <a:cubicBezTo>
                    <a:pt x="130" y="29"/>
                    <a:pt x="130" y="29"/>
                    <a:pt x="130" y="29"/>
                  </a:cubicBezTo>
                  <a:cubicBezTo>
                    <a:pt x="129" y="28"/>
                    <a:pt x="129" y="28"/>
                    <a:pt x="129" y="28"/>
                  </a:cubicBezTo>
                  <a:cubicBezTo>
                    <a:pt x="128" y="28"/>
                    <a:pt x="128" y="28"/>
                    <a:pt x="128" y="28"/>
                  </a:cubicBezTo>
                  <a:cubicBezTo>
                    <a:pt x="127" y="28"/>
                    <a:pt x="127" y="28"/>
                    <a:pt x="127" y="28"/>
                  </a:cubicBezTo>
                  <a:cubicBezTo>
                    <a:pt x="127" y="28"/>
                    <a:pt x="127" y="28"/>
                    <a:pt x="127" y="28"/>
                  </a:cubicBezTo>
                  <a:cubicBezTo>
                    <a:pt x="126" y="29"/>
                    <a:pt x="126" y="29"/>
                    <a:pt x="126" y="29"/>
                  </a:cubicBezTo>
                  <a:cubicBezTo>
                    <a:pt x="126" y="28"/>
                    <a:pt x="126" y="28"/>
                    <a:pt x="126" y="28"/>
                  </a:cubicBezTo>
                  <a:cubicBezTo>
                    <a:pt x="125" y="28"/>
                    <a:pt x="125" y="28"/>
                    <a:pt x="125" y="28"/>
                  </a:cubicBezTo>
                  <a:cubicBezTo>
                    <a:pt x="125" y="27"/>
                    <a:pt x="125" y="27"/>
                    <a:pt x="125" y="27"/>
                  </a:cubicBezTo>
                  <a:cubicBezTo>
                    <a:pt x="125" y="27"/>
                    <a:pt x="125" y="27"/>
                    <a:pt x="125" y="27"/>
                  </a:cubicBezTo>
                  <a:cubicBezTo>
                    <a:pt x="124" y="27"/>
                    <a:pt x="124" y="27"/>
                    <a:pt x="124" y="27"/>
                  </a:cubicBezTo>
                  <a:cubicBezTo>
                    <a:pt x="124" y="27"/>
                    <a:pt x="124" y="27"/>
                    <a:pt x="124" y="27"/>
                  </a:cubicBezTo>
                  <a:cubicBezTo>
                    <a:pt x="123" y="26"/>
                    <a:pt x="123" y="26"/>
                    <a:pt x="123" y="26"/>
                  </a:cubicBezTo>
                  <a:cubicBezTo>
                    <a:pt x="123" y="27"/>
                    <a:pt x="123" y="27"/>
                    <a:pt x="123" y="27"/>
                  </a:cubicBezTo>
                  <a:cubicBezTo>
                    <a:pt x="123" y="26"/>
                    <a:pt x="123" y="26"/>
                    <a:pt x="123" y="26"/>
                  </a:cubicBezTo>
                  <a:cubicBezTo>
                    <a:pt x="122" y="26"/>
                    <a:pt x="122" y="26"/>
                    <a:pt x="122" y="26"/>
                  </a:cubicBezTo>
                  <a:cubicBezTo>
                    <a:pt x="122" y="26"/>
                    <a:pt x="122" y="26"/>
                    <a:pt x="122" y="26"/>
                  </a:cubicBezTo>
                  <a:cubicBezTo>
                    <a:pt x="121" y="26"/>
                    <a:pt x="121" y="26"/>
                    <a:pt x="121" y="26"/>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7" y="25"/>
                    <a:pt x="117" y="25"/>
                    <a:pt x="117" y="25"/>
                  </a:cubicBezTo>
                  <a:cubicBezTo>
                    <a:pt x="117" y="25"/>
                    <a:pt x="117" y="25"/>
                    <a:pt x="117" y="25"/>
                  </a:cubicBezTo>
                  <a:cubicBezTo>
                    <a:pt x="117" y="25"/>
                    <a:pt x="117" y="25"/>
                    <a:pt x="117" y="25"/>
                  </a:cubicBezTo>
                  <a:cubicBezTo>
                    <a:pt x="116" y="25"/>
                    <a:pt x="116" y="25"/>
                    <a:pt x="116" y="25"/>
                  </a:cubicBezTo>
                  <a:cubicBezTo>
                    <a:pt x="115" y="25"/>
                    <a:pt x="115" y="25"/>
                    <a:pt x="115" y="25"/>
                  </a:cubicBezTo>
                  <a:cubicBezTo>
                    <a:pt x="115" y="25"/>
                    <a:pt x="115" y="25"/>
                    <a:pt x="115" y="25"/>
                  </a:cubicBezTo>
                  <a:cubicBezTo>
                    <a:pt x="114" y="26"/>
                    <a:pt x="114" y="26"/>
                    <a:pt x="114" y="26"/>
                  </a:cubicBezTo>
                  <a:cubicBezTo>
                    <a:pt x="114" y="26"/>
                    <a:pt x="114" y="26"/>
                    <a:pt x="114" y="26"/>
                  </a:cubicBezTo>
                  <a:cubicBezTo>
                    <a:pt x="113" y="27"/>
                    <a:pt x="113" y="27"/>
                    <a:pt x="113" y="27"/>
                  </a:cubicBezTo>
                  <a:cubicBezTo>
                    <a:pt x="112" y="28"/>
                    <a:pt x="112" y="28"/>
                    <a:pt x="112" y="28"/>
                  </a:cubicBezTo>
                  <a:cubicBezTo>
                    <a:pt x="110" y="29"/>
                    <a:pt x="110" y="29"/>
                    <a:pt x="110" y="29"/>
                  </a:cubicBezTo>
                  <a:cubicBezTo>
                    <a:pt x="110" y="30"/>
                    <a:pt x="110" y="30"/>
                    <a:pt x="110" y="30"/>
                  </a:cubicBezTo>
                  <a:cubicBezTo>
                    <a:pt x="109" y="31"/>
                    <a:pt x="109" y="31"/>
                    <a:pt x="109" y="31"/>
                  </a:cubicBezTo>
                  <a:cubicBezTo>
                    <a:pt x="109" y="32"/>
                    <a:pt x="109" y="32"/>
                    <a:pt x="109" y="32"/>
                  </a:cubicBezTo>
                  <a:cubicBezTo>
                    <a:pt x="108" y="32"/>
                    <a:pt x="108" y="32"/>
                    <a:pt x="108" y="32"/>
                  </a:cubicBezTo>
                  <a:cubicBezTo>
                    <a:pt x="108" y="33"/>
                    <a:pt x="108" y="33"/>
                    <a:pt x="108" y="33"/>
                  </a:cubicBezTo>
                  <a:cubicBezTo>
                    <a:pt x="108" y="33"/>
                    <a:pt x="108" y="33"/>
                    <a:pt x="108" y="33"/>
                  </a:cubicBezTo>
                  <a:cubicBezTo>
                    <a:pt x="108" y="34"/>
                    <a:pt x="108" y="34"/>
                    <a:pt x="108" y="34"/>
                  </a:cubicBezTo>
                  <a:cubicBezTo>
                    <a:pt x="108" y="36"/>
                    <a:pt x="108" y="36"/>
                    <a:pt x="108" y="36"/>
                  </a:cubicBezTo>
                  <a:cubicBezTo>
                    <a:pt x="107" y="35"/>
                    <a:pt x="107" y="35"/>
                    <a:pt x="107" y="35"/>
                  </a:cubicBezTo>
                  <a:cubicBezTo>
                    <a:pt x="107" y="34"/>
                    <a:pt x="107" y="34"/>
                    <a:pt x="107" y="34"/>
                  </a:cubicBezTo>
                  <a:cubicBezTo>
                    <a:pt x="107" y="33"/>
                    <a:pt x="107" y="33"/>
                    <a:pt x="107" y="33"/>
                  </a:cubicBezTo>
                  <a:cubicBezTo>
                    <a:pt x="108" y="33"/>
                    <a:pt x="108" y="33"/>
                    <a:pt x="108" y="33"/>
                  </a:cubicBezTo>
                  <a:cubicBezTo>
                    <a:pt x="108" y="32"/>
                    <a:pt x="108" y="32"/>
                    <a:pt x="108" y="32"/>
                  </a:cubicBezTo>
                  <a:cubicBezTo>
                    <a:pt x="108" y="31"/>
                    <a:pt x="108" y="31"/>
                    <a:pt x="108" y="31"/>
                  </a:cubicBezTo>
                  <a:cubicBezTo>
                    <a:pt x="108" y="30"/>
                    <a:pt x="108" y="30"/>
                    <a:pt x="108" y="30"/>
                  </a:cubicBezTo>
                  <a:cubicBezTo>
                    <a:pt x="108" y="30"/>
                    <a:pt x="108" y="30"/>
                    <a:pt x="108" y="30"/>
                  </a:cubicBezTo>
                  <a:cubicBezTo>
                    <a:pt x="108" y="30"/>
                    <a:pt x="108" y="30"/>
                    <a:pt x="108" y="30"/>
                  </a:cubicBezTo>
                  <a:cubicBezTo>
                    <a:pt x="107" y="30"/>
                    <a:pt x="107" y="30"/>
                    <a:pt x="107" y="30"/>
                  </a:cubicBezTo>
                  <a:cubicBezTo>
                    <a:pt x="106" y="30"/>
                    <a:pt x="106" y="30"/>
                    <a:pt x="106" y="30"/>
                  </a:cubicBezTo>
                  <a:cubicBezTo>
                    <a:pt x="105" y="30"/>
                    <a:pt x="105" y="30"/>
                    <a:pt x="105" y="30"/>
                  </a:cubicBezTo>
                  <a:cubicBezTo>
                    <a:pt x="104" y="30"/>
                    <a:pt x="104" y="30"/>
                    <a:pt x="104" y="30"/>
                  </a:cubicBezTo>
                  <a:cubicBezTo>
                    <a:pt x="103" y="29"/>
                    <a:pt x="103" y="29"/>
                    <a:pt x="103" y="29"/>
                  </a:cubicBezTo>
                  <a:cubicBezTo>
                    <a:pt x="104" y="29"/>
                    <a:pt x="104" y="29"/>
                    <a:pt x="104" y="29"/>
                  </a:cubicBezTo>
                  <a:cubicBezTo>
                    <a:pt x="105" y="29"/>
                    <a:pt x="105" y="29"/>
                    <a:pt x="105" y="29"/>
                  </a:cubicBezTo>
                  <a:cubicBezTo>
                    <a:pt x="106" y="29"/>
                    <a:pt x="106" y="29"/>
                    <a:pt x="106" y="29"/>
                  </a:cubicBezTo>
                  <a:cubicBezTo>
                    <a:pt x="107" y="29"/>
                    <a:pt x="107" y="29"/>
                    <a:pt x="107" y="29"/>
                  </a:cubicBezTo>
                  <a:cubicBezTo>
                    <a:pt x="108" y="29"/>
                    <a:pt x="108" y="29"/>
                    <a:pt x="108" y="29"/>
                  </a:cubicBezTo>
                  <a:cubicBezTo>
                    <a:pt x="108" y="28"/>
                    <a:pt x="108" y="28"/>
                    <a:pt x="108" y="28"/>
                  </a:cubicBezTo>
                  <a:cubicBezTo>
                    <a:pt x="109" y="28"/>
                    <a:pt x="109" y="28"/>
                    <a:pt x="109" y="28"/>
                  </a:cubicBezTo>
                  <a:cubicBezTo>
                    <a:pt x="109" y="28"/>
                    <a:pt x="109" y="28"/>
                    <a:pt x="109" y="28"/>
                  </a:cubicBezTo>
                  <a:cubicBezTo>
                    <a:pt x="109" y="28"/>
                    <a:pt x="109" y="28"/>
                    <a:pt x="109" y="28"/>
                  </a:cubicBezTo>
                  <a:cubicBezTo>
                    <a:pt x="110" y="28"/>
                    <a:pt x="110" y="28"/>
                    <a:pt x="110" y="28"/>
                  </a:cubicBezTo>
                  <a:cubicBezTo>
                    <a:pt x="112" y="27"/>
                    <a:pt x="112" y="27"/>
                    <a:pt x="112" y="27"/>
                  </a:cubicBezTo>
                  <a:cubicBezTo>
                    <a:pt x="112" y="26"/>
                    <a:pt x="112" y="26"/>
                    <a:pt x="112" y="26"/>
                  </a:cubicBezTo>
                  <a:cubicBezTo>
                    <a:pt x="113" y="25"/>
                    <a:pt x="113" y="25"/>
                    <a:pt x="113" y="25"/>
                  </a:cubicBezTo>
                  <a:cubicBezTo>
                    <a:pt x="113" y="24"/>
                    <a:pt x="113" y="24"/>
                    <a:pt x="113" y="24"/>
                  </a:cubicBezTo>
                  <a:cubicBezTo>
                    <a:pt x="113" y="24"/>
                    <a:pt x="113" y="24"/>
                    <a:pt x="113" y="24"/>
                  </a:cubicBezTo>
                  <a:cubicBezTo>
                    <a:pt x="113" y="23"/>
                    <a:pt x="113" y="23"/>
                    <a:pt x="113" y="23"/>
                  </a:cubicBezTo>
                  <a:cubicBezTo>
                    <a:pt x="112" y="23"/>
                    <a:pt x="112" y="23"/>
                    <a:pt x="112" y="23"/>
                  </a:cubicBezTo>
                  <a:cubicBezTo>
                    <a:pt x="111" y="22"/>
                    <a:pt x="111" y="22"/>
                    <a:pt x="111" y="22"/>
                  </a:cubicBezTo>
                  <a:cubicBezTo>
                    <a:pt x="110" y="22"/>
                    <a:pt x="110" y="22"/>
                    <a:pt x="110" y="22"/>
                  </a:cubicBezTo>
                  <a:cubicBezTo>
                    <a:pt x="109" y="23"/>
                    <a:pt x="109" y="23"/>
                    <a:pt x="109" y="23"/>
                  </a:cubicBezTo>
                  <a:cubicBezTo>
                    <a:pt x="108" y="23"/>
                    <a:pt x="108" y="23"/>
                    <a:pt x="108" y="23"/>
                  </a:cubicBezTo>
                  <a:cubicBezTo>
                    <a:pt x="106" y="22"/>
                    <a:pt x="106" y="22"/>
                    <a:pt x="106" y="22"/>
                  </a:cubicBezTo>
                  <a:cubicBezTo>
                    <a:pt x="105" y="22"/>
                    <a:pt x="105" y="22"/>
                    <a:pt x="105" y="22"/>
                  </a:cubicBezTo>
                  <a:cubicBezTo>
                    <a:pt x="103" y="23"/>
                    <a:pt x="103" y="23"/>
                    <a:pt x="103" y="23"/>
                  </a:cubicBezTo>
                  <a:cubicBezTo>
                    <a:pt x="103" y="24"/>
                    <a:pt x="103" y="24"/>
                    <a:pt x="103" y="24"/>
                  </a:cubicBezTo>
                  <a:cubicBezTo>
                    <a:pt x="104" y="24"/>
                    <a:pt x="104" y="24"/>
                    <a:pt x="104" y="24"/>
                  </a:cubicBezTo>
                  <a:cubicBezTo>
                    <a:pt x="104" y="25"/>
                    <a:pt x="104" y="25"/>
                    <a:pt x="104" y="25"/>
                  </a:cubicBezTo>
                  <a:cubicBezTo>
                    <a:pt x="104" y="25"/>
                    <a:pt x="104" y="25"/>
                    <a:pt x="104" y="25"/>
                  </a:cubicBezTo>
                  <a:cubicBezTo>
                    <a:pt x="103" y="25"/>
                    <a:pt x="103" y="25"/>
                    <a:pt x="103" y="25"/>
                  </a:cubicBezTo>
                  <a:cubicBezTo>
                    <a:pt x="103" y="25"/>
                    <a:pt x="103" y="25"/>
                    <a:pt x="103" y="25"/>
                  </a:cubicBezTo>
                  <a:cubicBezTo>
                    <a:pt x="103" y="25"/>
                    <a:pt x="103" y="25"/>
                    <a:pt x="103" y="25"/>
                  </a:cubicBezTo>
                  <a:cubicBezTo>
                    <a:pt x="102" y="25"/>
                    <a:pt x="102" y="25"/>
                    <a:pt x="102" y="25"/>
                  </a:cubicBezTo>
                  <a:cubicBezTo>
                    <a:pt x="101" y="25"/>
                    <a:pt x="101" y="25"/>
                    <a:pt x="101" y="25"/>
                  </a:cubicBezTo>
                  <a:cubicBezTo>
                    <a:pt x="100" y="26"/>
                    <a:pt x="100" y="26"/>
                    <a:pt x="100" y="26"/>
                  </a:cubicBezTo>
                  <a:cubicBezTo>
                    <a:pt x="99" y="28"/>
                    <a:pt x="99" y="28"/>
                    <a:pt x="99" y="28"/>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99" y="25"/>
                    <a:pt x="99" y="25"/>
                    <a:pt x="99" y="25"/>
                  </a:cubicBezTo>
                  <a:cubicBezTo>
                    <a:pt x="98" y="26"/>
                    <a:pt x="98" y="26"/>
                    <a:pt x="98" y="26"/>
                  </a:cubicBezTo>
                  <a:cubicBezTo>
                    <a:pt x="98" y="27"/>
                    <a:pt x="98" y="27"/>
                    <a:pt x="98" y="27"/>
                  </a:cubicBezTo>
                  <a:cubicBezTo>
                    <a:pt x="97" y="28"/>
                    <a:pt x="97" y="28"/>
                    <a:pt x="97" y="28"/>
                  </a:cubicBezTo>
                  <a:cubicBezTo>
                    <a:pt x="98" y="26"/>
                    <a:pt x="98" y="26"/>
                    <a:pt x="98" y="26"/>
                  </a:cubicBezTo>
                  <a:cubicBezTo>
                    <a:pt x="98" y="25"/>
                    <a:pt x="98" y="25"/>
                    <a:pt x="98" y="25"/>
                  </a:cubicBezTo>
                  <a:cubicBezTo>
                    <a:pt x="100" y="24"/>
                    <a:pt x="100" y="24"/>
                    <a:pt x="100" y="24"/>
                  </a:cubicBezTo>
                  <a:cubicBezTo>
                    <a:pt x="100" y="23"/>
                    <a:pt x="100" y="23"/>
                    <a:pt x="100" y="23"/>
                  </a:cubicBezTo>
                  <a:cubicBezTo>
                    <a:pt x="101" y="22"/>
                    <a:pt x="101" y="22"/>
                    <a:pt x="101" y="22"/>
                  </a:cubicBezTo>
                  <a:cubicBezTo>
                    <a:pt x="101" y="21"/>
                    <a:pt x="101" y="21"/>
                    <a:pt x="101" y="21"/>
                  </a:cubicBezTo>
                  <a:cubicBezTo>
                    <a:pt x="102" y="21"/>
                    <a:pt x="102" y="21"/>
                    <a:pt x="102" y="21"/>
                  </a:cubicBezTo>
                  <a:cubicBezTo>
                    <a:pt x="103" y="21"/>
                    <a:pt x="103" y="21"/>
                    <a:pt x="103" y="21"/>
                  </a:cubicBezTo>
                  <a:cubicBezTo>
                    <a:pt x="104" y="19"/>
                    <a:pt x="104" y="19"/>
                    <a:pt x="104" y="19"/>
                  </a:cubicBezTo>
                  <a:cubicBezTo>
                    <a:pt x="106" y="17"/>
                    <a:pt x="106" y="17"/>
                    <a:pt x="106" y="17"/>
                  </a:cubicBezTo>
                  <a:cubicBezTo>
                    <a:pt x="106" y="17"/>
                    <a:pt x="106" y="17"/>
                    <a:pt x="106" y="17"/>
                  </a:cubicBezTo>
                  <a:cubicBezTo>
                    <a:pt x="106" y="17"/>
                    <a:pt x="106" y="17"/>
                    <a:pt x="106" y="17"/>
                  </a:cubicBezTo>
                  <a:cubicBezTo>
                    <a:pt x="106" y="16"/>
                    <a:pt x="106" y="16"/>
                    <a:pt x="106" y="16"/>
                  </a:cubicBezTo>
                  <a:cubicBezTo>
                    <a:pt x="106" y="16"/>
                    <a:pt x="106" y="16"/>
                    <a:pt x="106" y="16"/>
                  </a:cubicBezTo>
                  <a:cubicBezTo>
                    <a:pt x="106" y="15"/>
                    <a:pt x="106" y="15"/>
                    <a:pt x="106" y="15"/>
                  </a:cubicBezTo>
                  <a:cubicBezTo>
                    <a:pt x="106" y="15"/>
                    <a:pt x="106" y="15"/>
                    <a:pt x="106" y="15"/>
                  </a:cubicBezTo>
                  <a:cubicBezTo>
                    <a:pt x="106" y="14"/>
                    <a:pt x="106" y="14"/>
                    <a:pt x="106" y="14"/>
                  </a:cubicBezTo>
                  <a:cubicBezTo>
                    <a:pt x="105" y="14"/>
                    <a:pt x="105" y="14"/>
                    <a:pt x="105" y="14"/>
                  </a:cubicBezTo>
                  <a:cubicBezTo>
                    <a:pt x="104" y="14"/>
                    <a:pt x="104" y="14"/>
                    <a:pt x="104" y="14"/>
                  </a:cubicBezTo>
                  <a:cubicBezTo>
                    <a:pt x="104" y="14"/>
                    <a:pt x="104" y="14"/>
                    <a:pt x="104" y="14"/>
                  </a:cubicBezTo>
                  <a:cubicBezTo>
                    <a:pt x="103" y="12"/>
                    <a:pt x="103" y="12"/>
                    <a:pt x="103" y="12"/>
                  </a:cubicBezTo>
                  <a:cubicBezTo>
                    <a:pt x="102" y="10"/>
                    <a:pt x="102" y="10"/>
                    <a:pt x="102" y="10"/>
                  </a:cubicBezTo>
                  <a:cubicBezTo>
                    <a:pt x="102" y="9"/>
                    <a:pt x="102" y="9"/>
                    <a:pt x="102" y="9"/>
                  </a:cubicBezTo>
                  <a:cubicBezTo>
                    <a:pt x="101" y="7"/>
                    <a:pt x="101" y="7"/>
                    <a:pt x="101" y="7"/>
                  </a:cubicBezTo>
                  <a:cubicBezTo>
                    <a:pt x="101" y="7"/>
                    <a:pt x="101" y="7"/>
                    <a:pt x="101" y="7"/>
                  </a:cubicBezTo>
                  <a:lnTo>
                    <a:pt x="101" y="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5" name="Freeform 178"/>
            <p:cNvSpPr/>
            <p:nvPr/>
          </p:nvSpPr>
          <p:spPr bwMode="auto">
            <a:xfrm>
              <a:off x="3159498" y="3066605"/>
              <a:ext cx="61758" cy="81058"/>
            </a:xfrm>
            <a:custGeom>
              <a:avLst/>
              <a:gdLst>
                <a:gd name="T0" fmla="*/ 3 w 48"/>
                <a:gd name="T1" fmla="*/ 48 h 63"/>
                <a:gd name="T2" fmla="*/ 3 w 48"/>
                <a:gd name="T3" fmla="*/ 52 h 63"/>
                <a:gd name="T4" fmla="*/ 3 w 48"/>
                <a:gd name="T5" fmla="*/ 52 h 63"/>
                <a:gd name="T6" fmla="*/ 3 w 48"/>
                <a:gd name="T7" fmla="*/ 52 h 63"/>
                <a:gd name="T8" fmla="*/ 3 w 48"/>
                <a:gd name="T9" fmla="*/ 56 h 63"/>
                <a:gd name="T10" fmla="*/ 7 w 48"/>
                <a:gd name="T11" fmla="*/ 56 h 63"/>
                <a:gd name="T12" fmla="*/ 11 w 48"/>
                <a:gd name="T13" fmla="*/ 59 h 63"/>
                <a:gd name="T14" fmla="*/ 11 w 48"/>
                <a:gd name="T15" fmla="*/ 56 h 63"/>
                <a:gd name="T16" fmla="*/ 15 w 48"/>
                <a:gd name="T17" fmla="*/ 56 h 63"/>
                <a:gd name="T18" fmla="*/ 15 w 48"/>
                <a:gd name="T19" fmla="*/ 56 h 63"/>
                <a:gd name="T20" fmla="*/ 15 w 48"/>
                <a:gd name="T21" fmla="*/ 56 h 63"/>
                <a:gd name="T22" fmla="*/ 18 w 48"/>
                <a:gd name="T23" fmla="*/ 56 h 63"/>
                <a:gd name="T24" fmla="*/ 18 w 48"/>
                <a:gd name="T25" fmla="*/ 59 h 63"/>
                <a:gd name="T26" fmla="*/ 18 w 48"/>
                <a:gd name="T27" fmla="*/ 63 h 63"/>
                <a:gd name="T28" fmla="*/ 22 w 48"/>
                <a:gd name="T29" fmla="*/ 59 h 63"/>
                <a:gd name="T30" fmla="*/ 22 w 48"/>
                <a:gd name="T31" fmla="*/ 56 h 63"/>
                <a:gd name="T32" fmla="*/ 26 w 48"/>
                <a:gd name="T33" fmla="*/ 56 h 63"/>
                <a:gd name="T34" fmla="*/ 26 w 48"/>
                <a:gd name="T35" fmla="*/ 56 h 63"/>
                <a:gd name="T36" fmla="*/ 29 w 48"/>
                <a:gd name="T37" fmla="*/ 52 h 63"/>
                <a:gd name="T38" fmla="*/ 33 w 48"/>
                <a:gd name="T39" fmla="*/ 48 h 63"/>
                <a:gd name="T40" fmla="*/ 37 w 48"/>
                <a:gd name="T41" fmla="*/ 41 h 63"/>
                <a:gd name="T42" fmla="*/ 37 w 48"/>
                <a:gd name="T43" fmla="*/ 41 h 63"/>
                <a:gd name="T44" fmla="*/ 40 w 48"/>
                <a:gd name="T45" fmla="*/ 33 h 63"/>
                <a:gd name="T46" fmla="*/ 44 w 48"/>
                <a:gd name="T47" fmla="*/ 30 h 63"/>
                <a:gd name="T48" fmla="*/ 44 w 48"/>
                <a:gd name="T49" fmla="*/ 30 h 63"/>
                <a:gd name="T50" fmla="*/ 44 w 48"/>
                <a:gd name="T51" fmla="*/ 30 h 63"/>
                <a:gd name="T52" fmla="*/ 48 w 48"/>
                <a:gd name="T53" fmla="*/ 26 h 63"/>
                <a:gd name="T54" fmla="*/ 48 w 48"/>
                <a:gd name="T55" fmla="*/ 22 h 63"/>
                <a:gd name="T56" fmla="*/ 44 w 48"/>
                <a:gd name="T57" fmla="*/ 19 h 63"/>
                <a:gd name="T58" fmla="*/ 44 w 48"/>
                <a:gd name="T59" fmla="*/ 19 h 63"/>
                <a:gd name="T60" fmla="*/ 40 w 48"/>
                <a:gd name="T61" fmla="*/ 19 h 63"/>
                <a:gd name="T62" fmla="*/ 40 w 48"/>
                <a:gd name="T63" fmla="*/ 15 h 63"/>
                <a:gd name="T64" fmla="*/ 33 w 48"/>
                <a:gd name="T65" fmla="*/ 11 h 63"/>
                <a:gd name="T66" fmla="*/ 33 w 48"/>
                <a:gd name="T67" fmla="*/ 7 h 63"/>
                <a:gd name="T68" fmla="*/ 29 w 48"/>
                <a:gd name="T69" fmla="*/ 7 h 63"/>
                <a:gd name="T70" fmla="*/ 22 w 48"/>
                <a:gd name="T71" fmla="*/ 4 h 63"/>
                <a:gd name="T72" fmla="*/ 15 w 48"/>
                <a:gd name="T73" fmla="*/ 0 h 63"/>
                <a:gd name="T74" fmla="*/ 11 w 48"/>
                <a:gd name="T75" fmla="*/ 0 h 63"/>
                <a:gd name="T76" fmla="*/ 7 w 48"/>
                <a:gd name="T77" fmla="*/ 4 h 63"/>
                <a:gd name="T78" fmla="*/ 7 w 48"/>
                <a:gd name="T79" fmla="*/ 4 h 63"/>
                <a:gd name="T80" fmla="*/ 7 w 48"/>
                <a:gd name="T81" fmla="*/ 4 h 63"/>
                <a:gd name="T82" fmla="*/ 3 w 48"/>
                <a:gd name="T83" fmla="*/ 4 h 63"/>
                <a:gd name="T84" fmla="*/ 3 w 48"/>
                <a:gd name="T85" fmla="*/ 7 h 63"/>
                <a:gd name="T86" fmla="*/ 0 w 48"/>
                <a:gd name="T87" fmla="*/ 7 h 63"/>
                <a:gd name="T88" fmla="*/ 3 w 48"/>
                <a:gd name="T89" fmla="*/ 15 h 63"/>
                <a:gd name="T90" fmla="*/ 3 w 48"/>
                <a:gd name="T91" fmla="*/ 15 h 63"/>
                <a:gd name="T92" fmla="*/ 3 w 48"/>
                <a:gd name="T93" fmla="*/ 19 h 63"/>
                <a:gd name="T94" fmla="*/ 3 w 48"/>
                <a:gd name="T95" fmla="*/ 22 h 63"/>
                <a:gd name="T96" fmla="*/ 7 w 48"/>
                <a:gd name="T97" fmla="*/ 22 h 63"/>
                <a:gd name="T98" fmla="*/ 7 w 48"/>
                <a:gd name="T99" fmla="*/ 26 h 63"/>
                <a:gd name="T100" fmla="*/ 7 w 48"/>
                <a:gd name="T101" fmla="*/ 30 h 63"/>
                <a:gd name="T102" fmla="*/ 11 w 48"/>
                <a:gd name="T103" fmla="*/ 33 h 63"/>
                <a:gd name="T104" fmla="*/ 11 w 48"/>
                <a:gd name="T105" fmla="*/ 33 h 63"/>
                <a:gd name="T106" fmla="*/ 11 w 48"/>
                <a:gd name="T107" fmla="*/ 37 h 63"/>
                <a:gd name="T108" fmla="*/ 7 w 48"/>
                <a:gd name="T109" fmla="*/ 37 h 63"/>
                <a:gd name="T110" fmla="*/ 7 w 48"/>
                <a:gd name="T111" fmla="*/ 41 h 63"/>
                <a:gd name="T112" fmla="*/ 7 w 48"/>
                <a:gd name="T113" fmla="*/ 45 h 63"/>
                <a:gd name="T114" fmla="*/ 7 w 48"/>
                <a:gd name="T115" fmla="*/ 48 h 63"/>
                <a:gd name="T116" fmla="*/ 3 w 48"/>
                <a:gd name="T117" fmla="*/ 48 h 63"/>
                <a:gd name="T118" fmla="*/ 3 w 48"/>
                <a:gd name="T119"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63">
                  <a:moveTo>
                    <a:pt x="3" y="48"/>
                  </a:moveTo>
                  <a:lnTo>
                    <a:pt x="3" y="52"/>
                  </a:lnTo>
                  <a:lnTo>
                    <a:pt x="3" y="52"/>
                  </a:lnTo>
                  <a:lnTo>
                    <a:pt x="3" y="52"/>
                  </a:lnTo>
                  <a:lnTo>
                    <a:pt x="3" y="56"/>
                  </a:lnTo>
                  <a:lnTo>
                    <a:pt x="7" y="56"/>
                  </a:lnTo>
                  <a:lnTo>
                    <a:pt x="11" y="59"/>
                  </a:lnTo>
                  <a:lnTo>
                    <a:pt x="11" y="56"/>
                  </a:lnTo>
                  <a:lnTo>
                    <a:pt x="15" y="56"/>
                  </a:lnTo>
                  <a:lnTo>
                    <a:pt x="15" y="56"/>
                  </a:lnTo>
                  <a:lnTo>
                    <a:pt x="15" y="56"/>
                  </a:lnTo>
                  <a:lnTo>
                    <a:pt x="18" y="56"/>
                  </a:lnTo>
                  <a:lnTo>
                    <a:pt x="18" y="59"/>
                  </a:lnTo>
                  <a:lnTo>
                    <a:pt x="18" y="63"/>
                  </a:lnTo>
                  <a:lnTo>
                    <a:pt x="22" y="59"/>
                  </a:lnTo>
                  <a:lnTo>
                    <a:pt x="22" y="56"/>
                  </a:lnTo>
                  <a:lnTo>
                    <a:pt x="26" y="56"/>
                  </a:lnTo>
                  <a:lnTo>
                    <a:pt x="26" y="56"/>
                  </a:lnTo>
                  <a:lnTo>
                    <a:pt x="29" y="52"/>
                  </a:lnTo>
                  <a:lnTo>
                    <a:pt x="33" y="48"/>
                  </a:lnTo>
                  <a:lnTo>
                    <a:pt x="37" y="41"/>
                  </a:lnTo>
                  <a:lnTo>
                    <a:pt x="37" y="41"/>
                  </a:lnTo>
                  <a:lnTo>
                    <a:pt x="40" y="33"/>
                  </a:lnTo>
                  <a:lnTo>
                    <a:pt x="44" y="30"/>
                  </a:lnTo>
                  <a:lnTo>
                    <a:pt x="44" y="30"/>
                  </a:lnTo>
                  <a:lnTo>
                    <a:pt x="44" y="30"/>
                  </a:lnTo>
                  <a:lnTo>
                    <a:pt x="48" y="26"/>
                  </a:lnTo>
                  <a:lnTo>
                    <a:pt x="48" y="22"/>
                  </a:lnTo>
                  <a:lnTo>
                    <a:pt x="44" y="19"/>
                  </a:lnTo>
                  <a:lnTo>
                    <a:pt x="44" y="19"/>
                  </a:lnTo>
                  <a:lnTo>
                    <a:pt x="40" y="19"/>
                  </a:lnTo>
                  <a:lnTo>
                    <a:pt x="40" y="15"/>
                  </a:lnTo>
                  <a:lnTo>
                    <a:pt x="33" y="11"/>
                  </a:lnTo>
                  <a:lnTo>
                    <a:pt x="33" y="7"/>
                  </a:lnTo>
                  <a:lnTo>
                    <a:pt x="29" y="7"/>
                  </a:lnTo>
                  <a:lnTo>
                    <a:pt x="22" y="4"/>
                  </a:lnTo>
                  <a:lnTo>
                    <a:pt x="15" y="0"/>
                  </a:lnTo>
                  <a:lnTo>
                    <a:pt x="11" y="0"/>
                  </a:lnTo>
                  <a:lnTo>
                    <a:pt x="7" y="4"/>
                  </a:lnTo>
                  <a:lnTo>
                    <a:pt x="7" y="4"/>
                  </a:lnTo>
                  <a:lnTo>
                    <a:pt x="7" y="4"/>
                  </a:lnTo>
                  <a:lnTo>
                    <a:pt x="3" y="4"/>
                  </a:lnTo>
                  <a:lnTo>
                    <a:pt x="3" y="7"/>
                  </a:lnTo>
                  <a:lnTo>
                    <a:pt x="0" y="7"/>
                  </a:lnTo>
                  <a:lnTo>
                    <a:pt x="3" y="15"/>
                  </a:lnTo>
                  <a:lnTo>
                    <a:pt x="3" y="15"/>
                  </a:lnTo>
                  <a:lnTo>
                    <a:pt x="3" y="19"/>
                  </a:lnTo>
                  <a:lnTo>
                    <a:pt x="3" y="22"/>
                  </a:lnTo>
                  <a:lnTo>
                    <a:pt x="7" y="22"/>
                  </a:lnTo>
                  <a:lnTo>
                    <a:pt x="7" y="26"/>
                  </a:lnTo>
                  <a:lnTo>
                    <a:pt x="7" y="30"/>
                  </a:lnTo>
                  <a:lnTo>
                    <a:pt x="11" y="33"/>
                  </a:lnTo>
                  <a:lnTo>
                    <a:pt x="11" y="33"/>
                  </a:lnTo>
                  <a:lnTo>
                    <a:pt x="11" y="37"/>
                  </a:lnTo>
                  <a:lnTo>
                    <a:pt x="7" y="37"/>
                  </a:lnTo>
                  <a:lnTo>
                    <a:pt x="7" y="41"/>
                  </a:lnTo>
                  <a:lnTo>
                    <a:pt x="7" y="45"/>
                  </a:lnTo>
                  <a:lnTo>
                    <a:pt x="7" y="48"/>
                  </a:lnTo>
                  <a:lnTo>
                    <a:pt x="3" y="48"/>
                  </a:lnTo>
                  <a:lnTo>
                    <a:pt x="3" y="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6" name="Freeform 179"/>
            <p:cNvSpPr/>
            <p:nvPr/>
          </p:nvSpPr>
          <p:spPr bwMode="auto">
            <a:xfrm>
              <a:off x="3087448" y="3061459"/>
              <a:ext cx="86205" cy="81058"/>
            </a:xfrm>
            <a:custGeom>
              <a:avLst/>
              <a:gdLst>
                <a:gd name="T0" fmla="*/ 26 w 67"/>
                <a:gd name="T1" fmla="*/ 63 h 63"/>
                <a:gd name="T2" fmla="*/ 30 w 67"/>
                <a:gd name="T3" fmla="*/ 63 h 63"/>
                <a:gd name="T4" fmla="*/ 37 w 67"/>
                <a:gd name="T5" fmla="*/ 63 h 63"/>
                <a:gd name="T6" fmla="*/ 34 w 67"/>
                <a:gd name="T7" fmla="*/ 60 h 63"/>
                <a:gd name="T8" fmla="*/ 30 w 67"/>
                <a:gd name="T9" fmla="*/ 56 h 63"/>
                <a:gd name="T10" fmla="*/ 34 w 67"/>
                <a:gd name="T11" fmla="*/ 52 h 63"/>
                <a:gd name="T12" fmla="*/ 45 w 67"/>
                <a:gd name="T13" fmla="*/ 52 h 63"/>
                <a:gd name="T14" fmla="*/ 52 w 67"/>
                <a:gd name="T15" fmla="*/ 49 h 63"/>
                <a:gd name="T16" fmla="*/ 59 w 67"/>
                <a:gd name="T17" fmla="*/ 52 h 63"/>
                <a:gd name="T18" fmla="*/ 63 w 67"/>
                <a:gd name="T19" fmla="*/ 49 h 63"/>
                <a:gd name="T20" fmla="*/ 63 w 67"/>
                <a:gd name="T21" fmla="*/ 41 h 63"/>
                <a:gd name="T22" fmla="*/ 67 w 67"/>
                <a:gd name="T23" fmla="*/ 37 h 63"/>
                <a:gd name="T24" fmla="*/ 63 w 67"/>
                <a:gd name="T25" fmla="*/ 34 h 63"/>
                <a:gd name="T26" fmla="*/ 63 w 67"/>
                <a:gd name="T27" fmla="*/ 26 h 63"/>
                <a:gd name="T28" fmla="*/ 59 w 67"/>
                <a:gd name="T29" fmla="*/ 23 h 63"/>
                <a:gd name="T30" fmla="*/ 59 w 67"/>
                <a:gd name="T31" fmla="*/ 19 h 63"/>
                <a:gd name="T32" fmla="*/ 59 w 67"/>
                <a:gd name="T33" fmla="*/ 11 h 63"/>
                <a:gd name="T34" fmla="*/ 63 w 67"/>
                <a:gd name="T35" fmla="*/ 8 h 63"/>
                <a:gd name="T36" fmla="*/ 63 w 67"/>
                <a:gd name="T37" fmla="*/ 4 h 63"/>
                <a:gd name="T38" fmla="*/ 56 w 67"/>
                <a:gd name="T39" fmla="*/ 0 h 63"/>
                <a:gd name="T40" fmla="*/ 48 w 67"/>
                <a:gd name="T41" fmla="*/ 0 h 63"/>
                <a:gd name="T42" fmla="*/ 37 w 67"/>
                <a:gd name="T43" fmla="*/ 0 h 63"/>
                <a:gd name="T44" fmla="*/ 26 w 67"/>
                <a:gd name="T45" fmla="*/ 0 h 63"/>
                <a:gd name="T46" fmla="*/ 15 w 67"/>
                <a:gd name="T47" fmla="*/ 0 h 63"/>
                <a:gd name="T48" fmla="*/ 15 w 67"/>
                <a:gd name="T49" fmla="*/ 4 h 63"/>
                <a:gd name="T50" fmla="*/ 15 w 67"/>
                <a:gd name="T51" fmla="*/ 8 h 63"/>
                <a:gd name="T52" fmla="*/ 8 w 67"/>
                <a:gd name="T53" fmla="*/ 15 h 63"/>
                <a:gd name="T54" fmla="*/ 4 w 67"/>
                <a:gd name="T55" fmla="*/ 19 h 63"/>
                <a:gd name="T56" fmla="*/ 0 w 67"/>
                <a:gd name="T57" fmla="*/ 26 h 63"/>
                <a:gd name="T58" fmla="*/ 4 w 67"/>
                <a:gd name="T59" fmla="*/ 30 h 63"/>
                <a:gd name="T60" fmla="*/ 4 w 67"/>
                <a:gd name="T61" fmla="*/ 34 h 63"/>
                <a:gd name="T62" fmla="*/ 8 w 67"/>
                <a:gd name="T63" fmla="*/ 37 h 63"/>
                <a:gd name="T64" fmla="*/ 11 w 67"/>
                <a:gd name="T65" fmla="*/ 37 h 63"/>
                <a:gd name="T66" fmla="*/ 15 w 67"/>
                <a:gd name="T67" fmla="*/ 41 h 63"/>
                <a:gd name="T68" fmla="*/ 15 w 67"/>
                <a:gd name="T69" fmla="*/ 49 h 63"/>
                <a:gd name="T70" fmla="*/ 19 w 67"/>
                <a:gd name="T71" fmla="*/ 52 h 63"/>
                <a:gd name="T72" fmla="*/ 22 w 67"/>
                <a:gd name="T73" fmla="*/ 56 h 63"/>
                <a:gd name="T74" fmla="*/ 22 w 67"/>
                <a:gd name="T75"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3">
                  <a:moveTo>
                    <a:pt x="26" y="63"/>
                  </a:moveTo>
                  <a:lnTo>
                    <a:pt x="26" y="63"/>
                  </a:lnTo>
                  <a:lnTo>
                    <a:pt x="26" y="63"/>
                  </a:lnTo>
                  <a:lnTo>
                    <a:pt x="30" y="63"/>
                  </a:lnTo>
                  <a:lnTo>
                    <a:pt x="34" y="63"/>
                  </a:lnTo>
                  <a:lnTo>
                    <a:pt x="37" y="63"/>
                  </a:lnTo>
                  <a:lnTo>
                    <a:pt x="37" y="63"/>
                  </a:lnTo>
                  <a:lnTo>
                    <a:pt x="34" y="60"/>
                  </a:lnTo>
                  <a:lnTo>
                    <a:pt x="34" y="60"/>
                  </a:lnTo>
                  <a:lnTo>
                    <a:pt x="30" y="56"/>
                  </a:lnTo>
                  <a:lnTo>
                    <a:pt x="30" y="52"/>
                  </a:lnTo>
                  <a:lnTo>
                    <a:pt x="34" y="52"/>
                  </a:lnTo>
                  <a:lnTo>
                    <a:pt x="37" y="52"/>
                  </a:lnTo>
                  <a:lnTo>
                    <a:pt x="45" y="52"/>
                  </a:lnTo>
                  <a:lnTo>
                    <a:pt x="48" y="49"/>
                  </a:lnTo>
                  <a:lnTo>
                    <a:pt x="52" y="49"/>
                  </a:lnTo>
                  <a:lnTo>
                    <a:pt x="56" y="52"/>
                  </a:lnTo>
                  <a:lnTo>
                    <a:pt x="59" y="52"/>
                  </a:lnTo>
                  <a:lnTo>
                    <a:pt x="63" y="52"/>
                  </a:lnTo>
                  <a:lnTo>
                    <a:pt x="63" y="49"/>
                  </a:lnTo>
                  <a:lnTo>
                    <a:pt x="63" y="45"/>
                  </a:lnTo>
                  <a:lnTo>
                    <a:pt x="63" y="41"/>
                  </a:lnTo>
                  <a:lnTo>
                    <a:pt x="67" y="41"/>
                  </a:lnTo>
                  <a:lnTo>
                    <a:pt x="67" y="37"/>
                  </a:lnTo>
                  <a:lnTo>
                    <a:pt x="67" y="37"/>
                  </a:lnTo>
                  <a:lnTo>
                    <a:pt x="63" y="34"/>
                  </a:lnTo>
                  <a:lnTo>
                    <a:pt x="63" y="30"/>
                  </a:lnTo>
                  <a:lnTo>
                    <a:pt x="63" y="26"/>
                  </a:lnTo>
                  <a:lnTo>
                    <a:pt x="59" y="26"/>
                  </a:lnTo>
                  <a:lnTo>
                    <a:pt x="59" y="23"/>
                  </a:lnTo>
                  <a:lnTo>
                    <a:pt x="59" y="19"/>
                  </a:lnTo>
                  <a:lnTo>
                    <a:pt x="59" y="19"/>
                  </a:lnTo>
                  <a:lnTo>
                    <a:pt x="56" y="11"/>
                  </a:lnTo>
                  <a:lnTo>
                    <a:pt x="59" y="11"/>
                  </a:lnTo>
                  <a:lnTo>
                    <a:pt x="59" y="8"/>
                  </a:lnTo>
                  <a:lnTo>
                    <a:pt x="63" y="8"/>
                  </a:lnTo>
                  <a:lnTo>
                    <a:pt x="63" y="4"/>
                  </a:lnTo>
                  <a:lnTo>
                    <a:pt x="63" y="4"/>
                  </a:lnTo>
                  <a:lnTo>
                    <a:pt x="59" y="0"/>
                  </a:lnTo>
                  <a:lnTo>
                    <a:pt x="56" y="0"/>
                  </a:lnTo>
                  <a:lnTo>
                    <a:pt x="48" y="0"/>
                  </a:lnTo>
                  <a:lnTo>
                    <a:pt x="48" y="0"/>
                  </a:lnTo>
                  <a:lnTo>
                    <a:pt x="45" y="0"/>
                  </a:lnTo>
                  <a:lnTo>
                    <a:pt x="37" y="0"/>
                  </a:lnTo>
                  <a:lnTo>
                    <a:pt x="34" y="0"/>
                  </a:lnTo>
                  <a:lnTo>
                    <a:pt x="26" y="0"/>
                  </a:lnTo>
                  <a:lnTo>
                    <a:pt x="19" y="0"/>
                  </a:lnTo>
                  <a:lnTo>
                    <a:pt x="15" y="0"/>
                  </a:lnTo>
                  <a:lnTo>
                    <a:pt x="15" y="4"/>
                  </a:lnTo>
                  <a:lnTo>
                    <a:pt x="15" y="4"/>
                  </a:lnTo>
                  <a:lnTo>
                    <a:pt x="15" y="8"/>
                  </a:lnTo>
                  <a:lnTo>
                    <a:pt x="15" y="8"/>
                  </a:lnTo>
                  <a:lnTo>
                    <a:pt x="11" y="11"/>
                  </a:lnTo>
                  <a:lnTo>
                    <a:pt x="8" y="15"/>
                  </a:lnTo>
                  <a:lnTo>
                    <a:pt x="4" y="15"/>
                  </a:lnTo>
                  <a:lnTo>
                    <a:pt x="4" y="19"/>
                  </a:lnTo>
                  <a:lnTo>
                    <a:pt x="4" y="19"/>
                  </a:lnTo>
                  <a:lnTo>
                    <a:pt x="0" y="26"/>
                  </a:lnTo>
                  <a:lnTo>
                    <a:pt x="0" y="30"/>
                  </a:lnTo>
                  <a:lnTo>
                    <a:pt x="4" y="30"/>
                  </a:lnTo>
                  <a:lnTo>
                    <a:pt x="4" y="30"/>
                  </a:lnTo>
                  <a:lnTo>
                    <a:pt x="4" y="34"/>
                  </a:lnTo>
                  <a:lnTo>
                    <a:pt x="8" y="37"/>
                  </a:lnTo>
                  <a:lnTo>
                    <a:pt x="8" y="37"/>
                  </a:lnTo>
                  <a:lnTo>
                    <a:pt x="8" y="37"/>
                  </a:lnTo>
                  <a:lnTo>
                    <a:pt x="11" y="37"/>
                  </a:lnTo>
                  <a:lnTo>
                    <a:pt x="11" y="41"/>
                  </a:lnTo>
                  <a:lnTo>
                    <a:pt x="15" y="41"/>
                  </a:lnTo>
                  <a:lnTo>
                    <a:pt x="15" y="49"/>
                  </a:lnTo>
                  <a:lnTo>
                    <a:pt x="15" y="49"/>
                  </a:lnTo>
                  <a:lnTo>
                    <a:pt x="15" y="52"/>
                  </a:lnTo>
                  <a:lnTo>
                    <a:pt x="19" y="52"/>
                  </a:lnTo>
                  <a:lnTo>
                    <a:pt x="19" y="56"/>
                  </a:lnTo>
                  <a:lnTo>
                    <a:pt x="22" y="56"/>
                  </a:lnTo>
                  <a:lnTo>
                    <a:pt x="22" y="60"/>
                  </a:lnTo>
                  <a:lnTo>
                    <a:pt x="22" y="60"/>
                  </a:lnTo>
                  <a:lnTo>
                    <a:pt x="26" y="63"/>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7" name="Freeform 180"/>
            <p:cNvSpPr/>
            <p:nvPr/>
          </p:nvSpPr>
          <p:spPr bwMode="auto">
            <a:xfrm>
              <a:off x="3016682" y="3013854"/>
              <a:ext cx="104218" cy="144103"/>
            </a:xfrm>
            <a:custGeom>
              <a:avLst/>
              <a:gdLst>
                <a:gd name="T0" fmla="*/ 11 w 81"/>
                <a:gd name="T1" fmla="*/ 48 h 112"/>
                <a:gd name="T2" fmla="*/ 14 w 81"/>
                <a:gd name="T3" fmla="*/ 48 h 112"/>
                <a:gd name="T4" fmla="*/ 22 w 81"/>
                <a:gd name="T5" fmla="*/ 52 h 112"/>
                <a:gd name="T6" fmla="*/ 18 w 81"/>
                <a:gd name="T7" fmla="*/ 60 h 112"/>
                <a:gd name="T8" fmla="*/ 22 w 81"/>
                <a:gd name="T9" fmla="*/ 63 h 112"/>
                <a:gd name="T10" fmla="*/ 26 w 81"/>
                <a:gd name="T11" fmla="*/ 63 h 112"/>
                <a:gd name="T12" fmla="*/ 29 w 81"/>
                <a:gd name="T13" fmla="*/ 67 h 112"/>
                <a:gd name="T14" fmla="*/ 26 w 81"/>
                <a:gd name="T15" fmla="*/ 71 h 112"/>
                <a:gd name="T16" fmla="*/ 22 w 81"/>
                <a:gd name="T17" fmla="*/ 82 h 112"/>
                <a:gd name="T18" fmla="*/ 22 w 81"/>
                <a:gd name="T19" fmla="*/ 86 h 112"/>
                <a:gd name="T20" fmla="*/ 22 w 81"/>
                <a:gd name="T21" fmla="*/ 89 h 112"/>
                <a:gd name="T22" fmla="*/ 22 w 81"/>
                <a:gd name="T23" fmla="*/ 93 h 112"/>
                <a:gd name="T24" fmla="*/ 29 w 81"/>
                <a:gd name="T25" fmla="*/ 100 h 112"/>
                <a:gd name="T26" fmla="*/ 29 w 81"/>
                <a:gd name="T27" fmla="*/ 104 h 112"/>
                <a:gd name="T28" fmla="*/ 40 w 81"/>
                <a:gd name="T29" fmla="*/ 112 h 112"/>
                <a:gd name="T30" fmla="*/ 44 w 81"/>
                <a:gd name="T31" fmla="*/ 108 h 112"/>
                <a:gd name="T32" fmla="*/ 48 w 81"/>
                <a:gd name="T33" fmla="*/ 108 h 112"/>
                <a:gd name="T34" fmla="*/ 52 w 81"/>
                <a:gd name="T35" fmla="*/ 104 h 112"/>
                <a:gd name="T36" fmla="*/ 63 w 81"/>
                <a:gd name="T37" fmla="*/ 104 h 112"/>
                <a:gd name="T38" fmla="*/ 66 w 81"/>
                <a:gd name="T39" fmla="*/ 100 h 112"/>
                <a:gd name="T40" fmla="*/ 74 w 81"/>
                <a:gd name="T41" fmla="*/ 100 h 112"/>
                <a:gd name="T42" fmla="*/ 81 w 81"/>
                <a:gd name="T43" fmla="*/ 100 h 112"/>
                <a:gd name="T44" fmla="*/ 77 w 81"/>
                <a:gd name="T45" fmla="*/ 97 h 112"/>
                <a:gd name="T46" fmla="*/ 74 w 81"/>
                <a:gd name="T47" fmla="*/ 93 h 112"/>
                <a:gd name="T48" fmla="*/ 70 w 81"/>
                <a:gd name="T49" fmla="*/ 89 h 112"/>
                <a:gd name="T50" fmla="*/ 70 w 81"/>
                <a:gd name="T51" fmla="*/ 86 h 112"/>
                <a:gd name="T52" fmla="*/ 66 w 81"/>
                <a:gd name="T53" fmla="*/ 78 h 112"/>
                <a:gd name="T54" fmla="*/ 63 w 81"/>
                <a:gd name="T55" fmla="*/ 74 h 112"/>
                <a:gd name="T56" fmla="*/ 63 w 81"/>
                <a:gd name="T57" fmla="*/ 74 h 112"/>
                <a:gd name="T58" fmla="*/ 59 w 81"/>
                <a:gd name="T59" fmla="*/ 67 h 112"/>
                <a:gd name="T60" fmla="*/ 55 w 81"/>
                <a:gd name="T61" fmla="*/ 67 h 112"/>
                <a:gd name="T62" fmla="*/ 59 w 81"/>
                <a:gd name="T63" fmla="*/ 56 h 112"/>
                <a:gd name="T64" fmla="*/ 59 w 81"/>
                <a:gd name="T65" fmla="*/ 52 h 112"/>
                <a:gd name="T66" fmla="*/ 66 w 81"/>
                <a:gd name="T67" fmla="*/ 48 h 112"/>
                <a:gd name="T68" fmla="*/ 70 w 81"/>
                <a:gd name="T69" fmla="*/ 45 h 112"/>
                <a:gd name="T70" fmla="*/ 70 w 81"/>
                <a:gd name="T71" fmla="*/ 41 h 112"/>
                <a:gd name="T72" fmla="*/ 70 w 81"/>
                <a:gd name="T73" fmla="*/ 37 h 112"/>
                <a:gd name="T74" fmla="*/ 66 w 81"/>
                <a:gd name="T75" fmla="*/ 34 h 112"/>
                <a:gd name="T76" fmla="*/ 55 w 81"/>
                <a:gd name="T77" fmla="*/ 26 h 112"/>
                <a:gd name="T78" fmla="*/ 52 w 81"/>
                <a:gd name="T79" fmla="*/ 26 h 112"/>
                <a:gd name="T80" fmla="*/ 44 w 81"/>
                <a:gd name="T81" fmla="*/ 26 h 112"/>
                <a:gd name="T82" fmla="*/ 44 w 81"/>
                <a:gd name="T83" fmla="*/ 26 h 112"/>
                <a:gd name="T84" fmla="*/ 48 w 81"/>
                <a:gd name="T85" fmla="*/ 19 h 112"/>
                <a:gd name="T86" fmla="*/ 40 w 81"/>
                <a:gd name="T87" fmla="*/ 11 h 112"/>
                <a:gd name="T88" fmla="*/ 33 w 81"/>
                <a:gd name="T89" fmla="*/ 4 h 112"/>
                <a:gd name="T90" fmla="*/ 29 w 81"/>
                <a:gd name="T91" fmla="*/ 0 h 112"/>
                <a:gd name="T92" fmla="*/ 22 w 81"/>
                <a:gd name="T93" fmla="*/ 0 h 112"/>
                <a:gd name="T94" fmla="*/ 18 w 81"/>
                <a:gd name="T95" fmla="*/ 4 h 112"/>
                <a:gd name="T96" fmla="*/ 11 w 81"/>
                <a:gd name="T97" fmla="*/ 8 h 112"/>
                <a:gd name="T98" fmla="*/ 11 w 81"/>
                <a:gd name="T99" fmla="*/ 15 h 112"/>
                <a:gd name="T100" fmla="*/ 14 w 81"/>
                <a:gd name="T101" fmla="*/ 19 h 112"/>
                <a:gd name="T102" fmla="*/ 18 w 81"/>
                <a:gd name="T103" fmla="*/ 23 h 112"/>
                <a:gd name="T104" fmla="*/ 11 w 81"/>
                <a:gd name="T105" fmla="*/ 26 h 112"/>
                <a:gd name="T106" fmla="*/ 3 w 81"/>
                <a:gd name="T107" fmla="*/ 26 h 112"/>
                <a:gd name="T108" fmla="*/ 3 w 81"/>
                <a:gd name="T109" fmla="*/ 30 h 112"/>
                <a:gd name="T110" fmla="*/ 0 w 81"/>
                <a:gd name="T111" fmla="*/ 37 h 112"/>
                <a:gd name="T112" fmla="*/ 11 w 81"/>
                <a:gd name="T113" fmla="*/ 4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12">
                  <a:moveTo>
                    <a:pt x="11" y="48"/>
                  </a:moveTo>
                  <a:lnTo>
                    <a:pt x="11" y="48"/>
                  </a:lnTo>
                  <a:lnTo>
                    <a:pt x="14" y="48"/>
                  </a:lnTo>
                  <a:lnTo>
                    <a:pt x="14" y="48"/>
                  </a:lnTo>
                  <a:lnTo>
                    <a:pt x="18" y="48"/>
                  </a:lnTo>
                  <a:lnTo>
                    <a:pt x="22" y="52"/>
                  </a:lnTo>
                  <a:lnTo>
                    <a:pt x="22" y="56"/>
                  </a:lnTo>
                  <a:lnTo>
                    <a:pt x="18" y="60"/>
                  </a:lnTo>
                  <a:lnTo>
                    <a:pt x="18" y="60"/>
                  </a:lnTo>
                  <a:lnTo>
                    <a:pt x="22" y="63"/>
                  </a:lnTo>
                  <a:lnTo>
                    <a:pt x="26" y="63"/>
                  </a:lnTo>
                  <a:lnTo>
                    <a:pt x="26" y="63"/>
                  </a:lnTo>
                  <a:lnTo>
                    <a:pt x="26" y="67"/>
                  </a:lnTo>
                  <a:lnTo>
                    <a:pt x="29" y="67"/>
                  </a:lnTo>
                  <a:lnTo>
                    <a:pt x="29" y="67"/>
                  </a:lnTo>
                  <a:lnTo>
                    <a:pt x="26" y="71"/>
                  </a:lnTo>
                  <a:lnTo>
                    <a:pt x="26" y="74"/>
                  </a:lnTo>
                  <a:lnTo>
                    <a:pt x="22" y="82"/>
                  </a:lnTo>
                  <a:lnTo>
                    <a:pt x="22" y="82"/>
                  </a:lnTo>
                  <a:lnTo>
                    <a:pt x="22" y="86"/>
                  </a:lnTo>
                  <a:lnTo>
                    <a:pt x="22" y="89"/>
                  </a:lnTo>
                  <a:lnTo>
                    <a:pt x="22" y="89"/>
                  </a:lnTo>
                  <a:lnTo>
                    <a:pt x="22" y="93"/>
                  </a:lnTo>
                  <a:lnTo>
                    <a:pt x="22" y="93"/>
                  </a:lnTo>
                  <a:lnTo>
                    <a:pt x="26" y="97"/>
                  </a:lnTo>
                  <a:lnTo>
                    <a:pt x="29" y="100"/>
                  </a:lnTo>
                  <a:lnTo>
                    <a:pt x="29" y="104"/>
                  </a:lnTo>
                  <a:lnTo>
                    <a:pt x="29" y="104"/>
                  </a:lnTo>
                  <a:lnTo>
                    <a:pt x="37" y="112"/>
                  </a:lnTo>
                  <a:lnTo>
                    <a:pt x="40" y="112"/>
                  </a:lnTo>
                  <a:lnTo>
                    <a:pt x="40" y="108"/>
                  </a:lnTo>
                  <a:lnTo>
                    <a:pt x="44" y="108"/>
                  </a:lnTo>
                  <a:lnTo>
                    <a:pt x="44" y="108"/>
                  </a:lnTo>
                  <a:lnTo>
                    <a:pt x="48" y="108"/>
                  </a:lnTo>
                  <a:lnTo>
                    <a:pt x="52" y="108"/>
                  </a:lnTo>
                  <a:lnTo>
                    <a:pt x="52" y="104"/>
                  </a:lnTo>
                  <a:lnTo>
                    <a:pt x="55" y="104"/>
                  </a:lnTo>
                  <a:lnTo>
                    <a:pt x="63" y="104"/>
                  </a:lnTo>
                  <a:lnTo>
                    <a:pt x="63" y="100"/>
                  </a:lnTo>
                  <a:lnTo>
                    <a:pt x="66" y="100"/>
                  </a:lnTo>
                  <a:lnTo>
                    <a:pt x="70" y="97"/>
                  </a:lnTo>
                  <a:lnTo>
                    <a:pt x="74" y="100"/>
                  </a:lnTo>
                  <a:lnTo>
                    <a:pt x="77" y="100"/>
                  </a:lnTo>
                  <a:lnTo>
                    <a:pt x="81" y="100"/>
                  </a:lnTo>
                  <a:lnTo>
                    <a:pt x="77" y="97"/>
                  </a:lnTo>
                  <a:lnTo>
                    <a:pt x="77" y="97"/>
                  </a:lnTo>
                  <a:lnTo>
                    <a:pt x="77" y="93"/>
                  </a:lnTo>
                  <a:lnTo>
                    <a:pt x="74" y="93"/>
                  </a:lnTo>
                  <a:lnTo>
                    <a:pt x="74" y="89"/>
                  </a:lnTo>
                  <a:lnTo>
                    <a:pt x="70" y="89"/>
                  </a:lnTo>
                  <a:lnTo>
                    <a:pt x="70" y="86"/>
                  </a:lnTo>
                  <a:lnTo>
                    <a:pt x="70" y="86"/>
                  </a:lnTo>
                  <a:lnTo>
                    <a:pt x="70" y="78"/>
                  </a:lnTo>
                  <a:lnTo>
                    <a:pt x="66" y="78"/>
                  </a:lnTo>
                  <a:lnTo>
                    <a:pt x="66" y="74"/>
                  </a:lnTo>
                  <a:lnTo>
                    <a:pt x="63" y="74"/>
                  </a:lnTo>
                  <a:lnTo>
                    <a:pt x="63" y="74"/>
                  </a:lnTo>
                  <a:lnTo>
                    <a:pt x="63" y="74"/>
                  </a:lnTo>
                  <a:lnTo>
                    <a:pt x="59" y="71"/>
                  </a:lnTo>
                  <a:lnTo>
                    <a:pt x="59" y="67"/>
                  </a:lnTo>
                  <a:lnTo>
                    <a:pt x="59" y="67"/>
                  </a:lnTo>
                  <a:lnTo>
                    <a:pt x="55" y="67"/>
                  </a:lnTo>
                  <a:lnTo>
                    <a:pt x="55" y="63"/>
                  </a:lnTo>
                  <a:lnTo>
                    <a:pt x="59" y="56"/>
                  </a:lnTo>
                  <a:lnTo>
                    <a:pt x="59" y="56"/>
                  </a:lnTo>
                  <a:lnTo>
                    <a:pt x="59" y="52"/>
                  </a:lnTo>
                  <a:lnTo>
                    <a:pt x="63" y="52"/>
                  </a:lnTo>
                  <a:lnTo>
                    <a:pt x="66" y="48"/>
                  </a:lnTo>
                  <a:lnTo>
                    <a:pt x="70" y="45"/>
                  </a:lnTo>
                  <a:lnTo>
                    <a:pt x="70" y="45"/>
                  </a:lnTo>
                  <a:lnTo>
                    <a:pt x="70" y="41"/>
                  </a:lnTo>
                  <a:lnTo>
                    <a:pt x="70" y="41"/>
                  </a:lnTo>
                  <a:lnTo>
                    <a:pt x="70" y="41"/>
                  </a:lnTo>
                  <a:lnTo>
                    <a:pt x="70" y="37"/>
                  </a:lnTo>
                  <a:lnTo>
                    <a:pt x="70" y="34"/>
                  </a:lnTo>
                  <a:lnTo>
                    <a:pt x="66" y="34"/>
                  </a:lnTo>
                  <a:lnTo>
                    <a:pt x="63" y="30"/>
                  </a:lnTo>
                  <a:lnTo>
                    <a:pt x="55" y="26"/>
                  </a:lnTo>
                  <a:lnTo>
                    <a:pt x="52" y="23"/>
                  </a:lnTo>
                  <a:lnTo>
                    <a:pt x="52" y="26"/>
                  </a:lnTo>
                  <a:lnTo>
                    <a:pt x="48" y="26"/>
                  </a:lnTo>
                  <a:lnTo>
                    <a:pt x="44" y="26"/>
                  </a:lnTo>
                  <a:lnTo>
                    <a:pt x="44" y="30"/>
                  </a:lnTo>
                  <a:lnTo>
                    <a:pt x="44" y="26"/>
                  </a:lnTo>
                  <a:lnTo>
                    <a:pt x="44" y="23"/>
                  </a:lnTo>
                  <a:lnTo>
                    <a:pt x="48" y="19"/>
                  </a:lnTo>
                  <a:lnTo>
                    <a:pt x="44" y="15"/>
                  </a:lnTo>
                  <a:lnTo>
                    <a:pt x="40" y="11"/>
                  </a:lnTo>
                  <a:lnTo>
                    <a:pt x="37" y="11"/>
                  </a:lnTo>
                  <a:lnTo>
                    <a:pt x="33" y="4"/>
                  </a:lnTo>
                  <a:lnTo>
                    <a:pt x="29" y="4"/>
                  </a:lnTo>
                  <a:lnTo>
                    <a:pt x="29" y="0"/>
                  </a:lnTo>
                  <a:lnTo>
                    <a:pt x="26" y="0"/>
                  </a:lnTo>
                  <a:lnTo>
                    <a:pt x="22" y="0"/>
                  </a:lnTo>
                  <a:lnTo>
                    <a:pt x="22" y="0"/>
                  </a:lnTo>
                  <a:lnTo>
                    <a:pt x="18" y="4"/>
                  </a:lnTo>
                  <a:lnTo>
                    <a:pt x="14" y="8"/>
                  </a:lnTo>
                  <a:lnTo>
                    <a:pt x="11" y="8"/>
                  </a:lnTo>
                  <a:lnTo>
                    <a:pt x="7" y="11"/>
                  </a:lnTo>
                  <a:lnTo>
                    <a:pt x="11" y="15"/>
                  </a:lnTo>
                  <a:lnTo>
                    <a:pt x="11" y="19"/>
                  </a:lnTo>
                  <a:lnTo>
                    <a:pt x="14" y="19"/>
                  </a:lnTo>
                  <a:lnTo>
                    <a:pt x="18" y="19"/>
                  </a:lnTo>
                  <a:lnTo>
                    <a:pt x="18" y="23"/>
                  </a:lnTo>
                  <a:lnTo>
                    <a:pt x="11" y="26"/>
                  </a:lnTo>
                  <a:lnTo>
                    <a:pt x="11" y="26"/>
                  </a:lnTo>
                  <a:lnTo>
                    <a:pt x="7" y="26"/>
                  </a:lnTo>
                  <a:lnTo>
                    <a:pt x="3" y="26"/>
                  </a:lnTo>
                  <a:lnTo>
                    <a:pt x="3" y="26"/>
                  </a:lnTo>
                  <a:lnTo>
                    <a:pt x="3" y="30"/>
                  </a:lnTo>
                  <a:lnTo>
                    <a:pt x="0" y="34"/>
                  </a:lnTo>
                  <a:lnTo>
                    <a:pt x="0" y="37"/>
                  </a:lnTo>
                  <a:lnTo>
                    <a:pt x="3" y="45"/>
                  </a:lnTo>
                  <a:lnTo>
                    <a:pt x="11" y="48"/>
                  </a:lnTo>
                  <a:lnTo>
                    <a:pt x="11" y="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8" name="Freeform 181"/>
            <p:cNvSpPr>
              <a:spLocks noEditPoints="1"/>
            </p:cNvSpPr>
            <p:nvPr/>
          </p:nvSpPr>
          <p:spPr bwMode="auto">
            <a:xfrm>
              <a:off x="2763217" y="2932796"/>
              <a:ext cx="281773" cy="234167"/>
            </a:xfrm>
            <a:custGeom>
              <a:avLst/>
              <a:gdLst>
                <a:gd name="T0" fmla="*/ 34 w 59"/>
                <a:gd name="T1" fmla="*/ 49 h 49"/>
                <a:gd name="T2" fmla="*/ 40 w 59"/>
                <a:gd name="T3" fmla="*/ 44 h 49"/>
                <a:gd name="T4" fmla="*/ 42 w 59"/>
                <a:gd name="T5" fmla="*/ 41 h 49"/>
                <a:gd name="T6" fmla="*/ 40 w 59"/>
                <a:gd name="T7" fmla="*/ 37 h 49"/>
                <a:gd name="T8" fmla="*/ 38 w 59"/>
                <a:gd name="T9" fmla="*/ 35 h 49"/>
                <a:gd name="T10" fmla="*/ 45 w 59"/>
                <a:gd name="T11" fmla="*/ 35 h 49"/>
                <a:gd name="T12" fmla="*/ 52 w 59"/>
                <a:gd name="T13" fmla="*/ 33 h 49"/>
                <a:gd name="T14" fmla="*/ 54 w 59"/>
                <a:gd name="T15" fmla="*/ 29 h 49"/>
                <a:gd name="T16" fmla="*/ 54 w 59"/>
                <a:gd name="T17" fmla="*/ 24 h 49"/>
                <a:gd name="T18" fmla="*/ 58 w 59"/>
                <a:gd name="T19" fmla="*/ 22 h 49"/>
                <a:gd name="T20" fmla="*/ 56 w 59"/>
                <a:gd name="T21" fmla="*/ 19 h 49"/>
                <a:gd name="T22" fmla="*/ 59 w 59"/>
                <a:gd name="T23" fmla="*/ 17 h 49"/>
                <a:gd name="T24" fmla="*/ 55 w 59"/>
                <a:gd name="T25" fmla="*/ 16 h 49"/>
                <a:gd name="T26" fmla="*/ 52 w 59"/>
                <a:gd name="T27" fmla="*/ 16 h 49"/>
                <a:gd name="T28" fmla="*/ 55 w 59"/>
                <a:gd name="T29" fmla="*/ 14 h 49"/>
                <a:gd name="T30" fmla="*/ 51 w 59"/>
                <a:gd name="T31" fmla="*/ 12 h 49"/>
                <a:gd name="T32" fmla="*/ 48 w 59"/>
                <a:gd name="T33" fmla="*/ 10 h 49"/>
                <a:gd name="T34" fmla="*/ 46 w 59"/>
                <a:gd name="T35" fmla="*/ 9 h 49"/>
                <a:gd name="T36" fmla="*/ 50 w 59"/>
                <a:gd name="T37" fmla="*/ 8 h 49"/>
                <a:gd name="T38" fmla="*/ 45 w 59"/>
                <a:gd name="T39" fmla="*/ 7 h 49"/>
                <a:gd name="T40" fmla="*/ 39 w 59"/>
                <a:gd name="T41" fmla="*/ 9 h 49"/>
                <a:gd name="T42" fmla="*/ 35 w 59"/>
                <a:gd name="T43" fmla="*/ 10 h 49"/>
                <a:gd name="T44" fmla="*/ 26 w 59"/>
                <a:gd name="T45" fmla="*/ 9 h 49"/>
                <a:gd name="T46" fmla="*/ 23 w 59"/>
                <a:gd name="T47" fmla="*/ 7 h 49"/>
                <a:gd name="T48" fmla="*/ 18 w 59"/>
                <a:gd name="T49" fmla="*/ 5 h 49"/>
                <a:gd name="T50" fmla="*/ 16 w 59"/>
                <a:gd name="T51" fmla="*/ 1 h 49"/>
                <a:gd name="T52" fmla="*/ 14 w 59"/>
                <a:gd name="T53" fmla="*/ 4 h 49"/>
                <a:gd name="T54" fmla="*/ 15 w 59"/>
                <a:gd name="T55" fmla="*/ 5 h 49"/>
                <a:gd name="T56" fmla="*/ 13 w 59"/>
                <a:gd name="T57" fmla="*/ 6 h 49"/>
                <a:gd name="T58" fmla="*/ 9 w 59"/>
                <a:gd name="T59" fmla="*/ 9 h 49"/>
                <a:gd name="T60" fmla="*/ 7 w 59"/>
                <a:gd name="T61" fmla="*/ 14 h 49"/>
                <a:gd name="T62" fmla="*/ 6 w 59"/>
                <a:gd name="T63" fmla="*/ 11 h 49"/>
                <a:gd name="T64" fmla="*/ 7 w 59"/>
                <a:gd name="T65" fmla="*/ 6 h 49"/>
                <a:gd name="T66" fmla="*/ 8 w 59"/>
                <a:gd name="T67" fmla="*/ 4 h 49"/>
                <a:gd name="T68" fmla="*/ 7 w 59"/>
                <a:gd name="T69" fmla="*/ 4 h 49"/>
                <a:gd name="T70" fmla="*/ 3 w 59"/>
                <a:gd name="T71" fmla="*/ 8 h 49"/>
                <a:gd name="T72" fmla="*/ 0 w 59"/>
                <a:gd name="T73" fmla="*/ 13 h 49"/>
                <a:gd name="T74" fmla="*/ 4 w 59"/>
                <a:gd name="T75" fmla="*/ 18 h 49"/>
                <a:gd name="T76" fmla="*/ 4 w 59"/>
                <a:gd name="T77" fmla="*/ 21 h 49"/>
                <a:gd name="T78" fmla="*/ 8 w 59"/>
                <a:gd name="T79" fmla="*/ 22 h 49"/>
                <a:gd name="T80" fmla="*/ 14 w 59"/>
                <a:gd name="T81" fmla="*/ 23 h 49"/>
                <a:gd name="T82" fmla="*/ 20 w 59"/>
                <a:gd name="T83" fmla="*/ 26 h 49"/>
                <a:gd name="T84" fmla="*/ 24 w 59"/>
                <a:gd name="T85" fmla="*/ 26 h 49"/>
                <a:gd name="T86" fmla="*/ 26 w 59"/>
                <a:gd name="T87" fmla="*/ 28 h 49"/>
                <a:gd name="T88" fmla="*/ 24 w 59"/>
                <a:gd name="T89" fmla="*/ 32 h 49"/>
                <a:gd name="T90" fmla="*/ 24 w 59"/>
                <a:gd name="T91" fmla="*/ 36 h 49"/>
                <a:gd name="T92" fmla="*/ 25 w 59"/>
                <a:gd name="T93" fmla="*/ 41 h 49"/>
                <a:gd name="T94" fmla="*/ 26 w 59"/>
                <a:gd name="T95" fmla="*/ 43 h 49"/>
                <a:gd name="T96" fmla="*/ 22 w 59"/>
                <a:gd name="T97" fmla="*/ 1 h 49"/>
                <a:gd name="T98" fmla="*/ 22 w 59"/>
                <a:gd name="T99" fmla="*/ 2 h 49"/>
                <a:gd name="T100" fmla="*/ 20 w 59"/>
                <a:gd name="T101" fmla="*/ 2 h 49"/>
                <a:gd name="T102" fmla="*/ 15 w 59"/>
                <a:gd name="T103" fmla="*/ 0 h 49"/>
                <a:gd name="T104" fmla="*/ 40 w 59"/>
                <a:gd name="T105" fmla="*/ 6 h 49"/>
                <a:gd name="T106" fmla="*/ 41 w 59"/>
                <a:gd name="T107"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49">
                  <a:moveTo>
                    <a:pt x="27" y="47"/>
                  </a:moveTo>
                  <a:cubicBezTo>
                    <a:pt x="29" y="48"/>
                    <a:pt x="29" y="48"/>
                    <a:pt x="29" y="48"/>
                  </a:cubicBezTo>
                  <a:cubicBezTo>
                    <a:pt x="31" y="49"/>
                    <a:pt x="31" y="49"/>
                    <a:pt x="31" y="49"/>
                  </a:cubicBezTo>
                  <a:cubicBezTo>
                    <a:pt x="32" y="49"/>
                    <a:pt x="32" y="49"/>
                    <a:pt x="32" y="49"/>
                  </a:cubicBezTo>
                  <a:cubicBezTo>
                    <a:pt x="34" y="49"/>
                    <a:pt x="34" y="49"/>
                    <a:pt x="34" y="49"/>
                  </a:cubicBezTo>
                  <a:cubicBezTo>
                    <a:pt x="35" y="48"/>
                    <a:pt x="35" y="48"/>
                    <a:pt x="35" y="48"/>
                  </a:cubicBezTo>
                  <a:cubicBezTo>
                    <a:pt x="36" y="47"/>
                    <a:pt x="36" y="47"/>
                    <a:pt x="36" y="47"/>
                  </a:cubicBezTo>
                  <a:cubicBezTo>
                    <a:pt x="37" y="46"/>
                    <a:pt x="37" y="46"/>
                    <a:pt x="37" y="46"/>
                  </a:cubicBezTo>
                  <a:cubicBezTo>
                    <a:pt x="39" y="45"/>
                    <a:pt x="39" y="45"/>
                    <a:pt x="39" y="45"/>
                  </a:cubicBezTo>
                  <a:cubicBezTo>
                    <a:pt x="40" y="44"/>
                    <a:pt x="40" y="44"/>
                    <a:pt x="40" y="44"/>
                  </a:cubicBezTo>
                  <a:cubicBezTo>
                    <a:pt x="41" y="43"/>
                    <a:pt x="41" y="43"/>
                    <a:pt x="41" y="43"/>
                  </a:cubicBezTo>
                  <a:cubicBezTo>
                    <a:pt x="43" y="43"/>
                    <a:pt x="43" y="43"/>
                    <a:pt x="43" y="43"/>
                  </a:cubicBezTo>
                  <a:cubicBezTo>
                    <a:pt x="44" y="43"/>
                    <a:pt x="44" y="43"/>
                    <a:pt x="44" y="43"/>
                  </a:cubicBezTo>
                  <a:cubicBezTo>
                    <a:pt x="44" y="42"/>
                    <a:pt x="44" y="42"/>
                    <a:pt x="44" y="42"/>
                  </a:cubicBezTo>
                  <a:cubicBezTo>
                    <a:pt x="42" y="41"/>
                    <a:pt x="42" y="41"/>
                    <a:pt x="42" y="41"/>
                  </a:cubicBezTo>
                  <a:cubicBezTo>
                    <a:pt x="41" y="42"/>
                    <a:pt x="41" y="42"/>
                    <a:pt x="41" y="42"/>
                  </a:cubicBezTo>
                  <a:cubicBezTo>
                    <a:pt x="39" y="41"/>
                    <a:pt x="39" y="41"/>
                    <a:pt x="39" y="41"/>
                  </a:cubicBezTo>
                  <a:cubicBezTo>
                    <a:pt x="39" y="40"/>
                    <a:pt x="39" y="40"/>
                    <a:pt x="39" y="40"/>
                  </a:cubicBezTo>
                  <a:cubicBezTo>
                    <a:pt x="38" y="39"/>
                    <a:pt x="38" y="39"/>
                    <a:pt x="38" y="39"/>
                  </a:cubicBezTo>
                  <a:cubicBezTo>
                    <a:pt x="40" y="37"/>
                    <a:pt x="40" y="37"/>
                    <a:pt x="40" y="37"/>
                  </a:cubicBezTo>
                  <a:cubicBezTo>
                    <a:pt x="39" y="36"/>
                    <a:pt x="39" y="36"/>
                    <a:pt x="39" y="36"/>
                  </a:cubicBezTo>
                  <a:cubicBezTo>
                    <a:pt x="38" y="36"/>
                    <a:pt x="38" y="36"/>
                    <a:pt x="38" y="36"/>
                  </a:cubicBezTo>
                  <a:cubicBezTo>
                    <a:pt x="38" y="35"/>
                    <a:pt x="38" y="35"/>
                    <a:pt x="38" y="35"/>
                  </a:cubicBezTo>
                  <a:cubicBezTo>
                    <a:pt x="37" y="34"/>
                    <a:pt x="37" y="34"/>
                    <a:pt x="37" y="34"/>
                  </a:cubicBezTo>
                  <a:cubicBezTo>
                    <a:pt x="38" y="35"/>
                    <a:pt x="38" y="35"/>
                    <a:pt x="38" y="35"/>
                  </a:cubicBezTo>
                  <a:cubicBezTo>
                    <a:pt x="40" y="35"/>
                    <a:pt x="40" y="35"/>
                    <a:pt x="40" y="35"/>
                  </a:cubicBezTo>
                  <a:cubicBezTo>
                    <a:pt x="41" y="36"/>
                    <a:pt x="41" y="36"/>
                    <a:pt x="41" y="36"/>
                  </a:cubicBezTo>
                  <a:cubicBezTo>
                    <a:pt x="43" y="35"/>
                    <a:pt x="43" y="35"/>
                    <a:pt x="43" y="35"/>
                  </a:cubicBezTo>
                  <a:cubicBezTo>
                    <a:pt x="45" y="35"/>
                    <a:pt x="45" y="35"/>
                    <a:pt x="45" y="35"/>
                  </a:cubicBezTo>
                  <a:cubicBezTo>
                    <a:pt x="45" y="35"/>
                    <a:pt x="45" y="35"/>
                    <a:pt x="45" y="35"/>
                  </a:cubicBezTo>
                  <a:cubicBezTo>
                    <a:pt x="46" y="35"/>
                    <a:pt x="46" y="35"/>
                    <a:pt x="46" y="35"/>
                  </a:cubicBezTo>
                  <a:cubicBezTo>
                    <a:pt x="48" y="34"/>
                    <a:pt x="48" y="34"/>
                    <a:pt x="48" y="34"/>
                  </a:cubicBezTo>
                  <a:cubicBezTo>
                    <a:pt x="49" y="34"/>
                    <a:pt x="49" y="34"/>
                    <a:pt x="49" y="34"/>
                  </a:cubicBezTo>
                  <a:cubicBezTo>
                    <a:pt x="50" y="34"/>
                    <a:pt x="50" y="34"/>
                    <a:pt x="50" y="34"/>
                  </a:cubicBezTo>
                  <a:cubicBezTo>
                    <a:pt x="52" y="33"/>
                    <a:pt x="52" y="33"/>
                    <a:pt x="52" y="33"/>
                  </a:cubicBezTo>
                  <a:cubicBezTo>
                    <a:pt x="53" y="33"/>
                    <a:pt x="53" y="33"/>
                    <a:pt x="53" y="33"/>
                  </a:cubicBezTo>
                  <a:cubicBezTo>
                    <a:pt x="56" y="32"/>
                    <a:pt x="56" y="32"/>
                    <a:pt x="56" y="32"/>
                  </a:cubicBezTo>
                  <a:cubicBezTo>
                    <a:pt x="56" y="31"/>
                    <a:pt x="56" y="31"/>
                    <a:pt x="56" y="31"/>
                  </a:cubicBezTo>
                  <a:cubicBezTo>
                    <a:pt x="56" y="30"/>
                    <a:pt x="56" y="30"/>
                    <a:pt x="56" y="30"/>
                  </a:cubicBezTo>
                  <a:cubicBezTo>
                    <a:pt x="54" y="29"/>
                    <a:pt x="54" y="29"/>
                    <a:pt x="54" y="29"/>
                  </a:cubicBezTo>
                  <a:cubicBezTo>
                    <a:pt x="53" y="27"/>
                    <a:pt x="53" y="27"/>
                    <a:pt x="53" y="27"/>
                  </a:cubicBezTo>
                  <a:cubicBezTo>
                    <a:pt x="53" y="26"/>
                    <a:pt x="53" y="26"/>
                    <a:pt x="53" y="26"/>
                  </a:cubicBezTo>
                  <a:cubicBezTo>
                    <a:pt x="54" y="25"/>
                    <a:pt x="54" y="25"/>
                    <a:pt x="54" y="25"/>
                  </a:cubicBezTo>
                  <a:cubicBezTo>
                    <a:pt x="54" y="24"/>
                    <a:pt x="54" y="24"/>
                    <a:pt x="54" y="24"/>
                  </a:cubicBezTo>
                  <a:cubicBezTo>
                    <a:pt x="54" y="24"/>
                    <a:pt x="54" y="24"/>
                    <a:pt x="54" y="24"/>
                  </a:cubicBezTo>
                  <a:cubicBezTo>
                    <a:pt x="55" y="24"/>
                    <a:pt x="55" y="24"/>
                    <a:pt x="55" y="24"/>
                  </a:cubicBezTo>
                  <a:cubicBezTo>
                    <a:pt x="56" y="24"/>
                    <a:pt x="56" y="24"/>
                    <a:pt x="56" y="24"/>
                  </a:cubicBezTo>
                  <a:cubicBezTo>
                    <a:pt x="56" y="24"/>
                    <a:pt x="56" y="24"/>
                    <a:pt x="56" y="24"/>
                  </a:cubicBezTo>
                  <a:cubicBezTo>
                    <a:pt x="58" y="23"/>
                    <a:pt x="58" y="23"/>
                    <a:pt x="58" y="23"/>
                  </a:cubicBezTo>
                  <a:cubicBezTo>
                    <a:pt x="58" y="22"/>
                    <a:pt x="58" y="22"/>
                    <a:pt x="58" y="22"/>
                  </a:cubicBezTo>
                  <a:cubicBezTo>
                    <a:pt x="57" y="22"/>
                    <a:pt x="57" y="22"/>
                    <a:pt x="57" y="22"/>
                  </a:cubicBezTo>
                  <a:cubicBezTo>
                    <a:pt x="56" y="22"/>
                    <a:pt x="56" y="22"/>
                    <a:pt x="56" y="22"/>
                  </a:cubicBezTo>
                  <a:cubicBezTo>
                    <a:pt x="56" y="21"/>
                    <a:pt x="56" y="21"/>
                    <a:pt x="56" y="21"/>
                  </a:cubicBezTo>
                  <a:cubicBezTo>
                    <a:pt x="55" y="20"/>
                    <a:pt x="55" y="20"/>
                    <a:pt x="55" y="20"/>
                  </a:cubicBezTo>
                  <a:cubicBezTo>
                    <a:pt x="56" y="19"/>
                    <a:pt x="56" y="19"/>
                    <a:pt x="56" y="19"/>
                  </a:cubicBezTo>
                  <a:cubicBezTo>
                    <a:pt x="57" y="19"/>
                    <a:pt x="57" y="19"/>
                    <a:pt x="57" y="19"/>
                  </a:cubicBezTo>
                  <a:cubicBezTo>
                    <a:pt x="58" y="18"/>
                    <a:pt x="58" y="18"/>
                    <a:pt x="58" y="18"/>
                  </a:cubicBezTo>
                  <a:cubicBezTo>
                    <a:pt x="59" y="17"/>
                    <a:pt x="59" y="17"/>
                    <a:pt x="59" y="17"/>
                  </a:cubicBezTo>
                  <a:cubicBezTo>
                    <a:pt x="59" y="17"/>
                    <a:pt x="59" y="17"/>
                    <a:pt x="59" y="17"/>
                  </a:cubicBezTo>
                  <a:cubicBezTo>
                    <a:pt x="59" y="17"/>
                    <a:pt x="59" y="17"/>
                    <a:pt x="59" y="17"/>
                  </a:cubicBezTo>
                  <a:cubicBezTo>
                    <a:pt x="58" y="16"/>
                    <a:pt x="58" y="16"/>
                    <a:pt x="58" y="16"/>
                  </a:cubicBezTo>
                  <a:cubicBezTo>
                    <a:pt x="57" y="16"/>
                    <a:pt x="57" y="16"/>
                    <a:pt x="57" y="16"/>
                  </a:cubicBezTo>
                  <a:cubicBezTo>
                    <a:pt x="56" y="16"/>
                    <a:pt x="56" y="16"/>
                    <a:pt x="56" y="16"/>
                  </a:cubicBezTo>
                  <a:cubicBezTo>
                    <a:pt x="55" y="16"/>
                    <a:pt x="55" y="16"/>
                    <a:pt x="55" y="16"/>
                  </a:cubicBezTo>
                  <a:cubicBezTo>
                    <a:pt x="55" y="16"/>
                    <a:pt x="55" y="16"/>
                    <a:pt x="55" y="16"/>
                  </a:cubicBezTo>
                  <a:cubicBezTo>
                    <a:pt x="54" y="16"/>
                    <a:pt x="54" y="16"/>
                    <a:pt x="54" y="16"/>
                  </a:cubicBezTo>
                  <a:cubicBezTo>
                    <a:pt x="53" y="16"/>
                    <a:pt x="53" y="16"/>
                    <a:pt x="53" y="16"/>
                  </a:cubicBezTo>
                  <a:cubicBezTo>
                    <a:pt x="52" y="16"/>
                    <a:pt x="52" y="16"/>
                    <a:pt x="52" y="16"/>
                  </a:cubicBezTo>
                  <a:cubicBezTo>
                    <a:pt x="51" y="16"/>
                    <a:pt x="51" y="16"/>
                    <a:pt x="51" y="16"/>
                  </a:cubicBezTo>
                  <a:cubicBezTo>
                    <a:pt x="52" y="16"/>
                    <a:pt x="52" y="16"/>
                    <a:pt x="52" y="16"/>
                  </a:cubicBezTo>
                  <a:cubicBezTo>
                    <a:pt x="53" y="16"/>
                    <a:pt x="53" y="16"/>
                    <a:pt x="53" y="16"/>
                  </a:cubicBezTo>
                  <a:cubicBezTo>
                    <a:pt x="53" y="16"/>
                    <a:pt x="53" y="16"/>
                    <a:pt x="53" y="16"/>
                  </a:cubicBezTo>
                  <a:cubicBezTo>
                    <a:pt x="54" y="15"/>
                    <a:pt x="54" y="15"/>
                    <a:pt x="54" y="15"/>
                  </a:cubicBezTo>
                  <a:cubicBezTo>
                    <a:pt x="55" y="14"/>
                    <a:pt x="55" y="14"/>
                    <a:pt x="55" y="14"/>
                  </a:cubicBezTo>
                  <a:cubicBezTo>
                    <a:pt x="55" y="14"/>
                    <a:pt x="55" y="14"/>
                    <a:pt x="55" y="14"/>
                  </a:cubicBezTo>
                  <a:cubicBezTo>
                    <a:pt x="54" y="14"/>
                    <a:pt x="54" y="14"/>
                    <a:pt x="54" y="14"/>
                  </a:cubicBezTo>
                  <a:cubicBezTo>
                    <a:pt x="54" y="13"/>
                    <a:pt x="54" y="13"/>
                    <a:pt x="54" y="13"/>
                  </a:cubicBezTo>
                  <a:cubicBezTo>
                    <a:pt x="54" y="13"/>
                    <a:pt x="54" y="13"/>
                    <a:pt x="54" y="13"/>
                  </a:cubicBezTo>
                  <a:cubicBezTo>
                    <a:pt x="53" y="12"/>
                    <a:pt x="53" y="12"/>
                    <a:pt x="53" y="12"/>
                  </a:cubicBezTo>
                  <a:cubicBezTo>
                    <a:pt x="51" y="12"/>
                    <a:pt x="51" y="12"/>
                    <a:pt x="51" y="12"/>
                  </a:cubicBezTo>
                  <a:cubicBezTo>
                    <a:pt x="51" y="11"/>
                    <a:pt x="51" y="11"/>
                    <a:pt x="51" y="11"/>
                  </a:cubicBezTo>
                  <a:cubicBezTo>
                    <a:pt x="50" y="11"/>
                    <a:pt x="50" y="11"/>
                    <a:pt x="50" y="11"/>
                  </a:cubicBezTo>
                  <a:cubicBezTo>
                    <a:pt x="50" y="11"/>
                    <a:pt x="50" y="11"/>
                    <a:pt x="50" y="11"/>
                  </a:cubicBezTo>
                  <a:cubicBezTo>
                    <a:pt x="49" y="11"/>
                    <a:pt x="49" y="11"/>
                    <a:pt x="49" y="11"/>
                  </a:cubicBezTo>
                  <a:cubicBezTo>
                    <a:pt x="48" y="10"/>
                    <a:pt x="48" y="10"/>
                    <a:pt x="48" y="10"/>
                  </a:cubicBezTo>
                  <a:cubicBezTo>
                    <a:pt x="48" y="10"/>
                    <a:pt x="48" y="10"/>
                    <a:pt x="48" y="10"/>
                  </a:cubicBezTo>
                  <a:cubicBezTo>
                    <a:pt x="48" y="11"/>
                    <a:pt x="48" y="11"/>
                    <a:pt x="48" y="11"/>
                  </a:cubicBezTo>
                  <a:cubicBezTo>
                    <a:pt x="47" y="10"/>
                    <a:pt x="47" y="10"/>
                    <a:pt x="47" y="10"/>
                  </a:cubicBezTo>
                  <a:cubicBezTo>
                    <a:pt x="47" y="10"/>
                    <a:pt x="47" y="10"/>
                    <a:pt x="47" y="10"/>
                  </a:cubicBezTo>
                  <a:cubicBezTo>
                    <a:pt x="46" y="9"/>
                    <a:pt x="46" y="9"/>
                    <a:pt x="46" y="9"/>
                  </a:cubicBezTo>
                  <a:cubicBezTo>
                    <a:pt x="46" y="9"/>
                    <a:pt x="46" y="9"/>
                    <a:pt x="46" y="9"/>
                  </a:cubicBezTo>
                  <a:cubicBezTo>
                    <a:pt x="46" y="8"/>
                    <a:pt x="46" y="8"/>
                    <a:pt x="46" y="8"/>
                  </a:cubicBezTo>
                  <a:cubicBezTo>
                    <a:pt x="48" y="8"/>
                    <a:pt x="48" y="8"/>
                    <a:pt x="48" y="8"/>
                  </a:cubicBezTo>
                  <a:cubicBezTo>
                    <a:pt x="49" y="8"/>
                    <a:pt x="49" y="8"/>
                    <a:pt x="49" y="8"/>
                  </a:cubicBezTo>
                  <a:cubicBezTo>
                    <a:pt x="50" y="8"/>
                    <a:pt x="50" y="8"/>
                    <a:pt x="50" y="8"/>
                  </a:cubicBezTo>
                  <a:cubicBezTo>
                    <a:pt x="50" y="7"/>
                    <a:pt x="50" y="7"/>
                    <a:pt x="50" y="7"/>
                  </a:cubicBezTo>
                  <a:cubicBezTo>
                    <a:pt x="49" y="7"/>
                    <a:pt x="49" y="7"/>
                    <a:pt x="49" y="7"/>
                  </a:cubicBezTo>
                  <a:cubicBezTo>
                    <a:pt x="47" y="7"/>
                    <a:pt x="47" y="7"/>
                    <a:pt x="47" y="7"/>
                  </a:cubicBezTo>
                  <a:cubicBezTo>
                    <a:pt x="46" y="7"/>
                    <a:pt x="46" y="7"/>
                    <a:pt x="46" y="7"/>
                  </a:cubicBezTo>
                  <a:cubicBezTo>
                    <a:pt x="45" y="7"/>
                    <a:pt x="45" y="7"/>
                    <a:pt x="45" y="7"/>
                  </a:cubicBezTo>
                  <a:cubicBezTo>
                    <a:pt x="43" y="8"/>
                    <a:pt x="43" y="8"/>
                    <a:pt x="43" y="8"/>
                  </a:cubicBezTo>
                  <a:cubicBezTo>
                    <a:pt x="42" y="8"/>
                    <a:pt x="42" y="8"/>
                    <a:pt x="42" y="8"/>
                  </a:cubicBezTo>
                  <a:cubicBezTo>
                    <a:pt x="41" y="8"/>
                    <a:pt x="41" y="8"/>
                    <a:pt x="41" y="8"/>
                  </a:cubicBezTo>
                  <a:cubicBezTo>
                    <a:pt x="40" y="9"/>
                    <a:pt x="40" y="9"/>
                    <a:pt x="40" y="9"/>
                  </a:cubicBezTo>
                  <a:cubicBezTo>
                    <a:pt x="39" y="9"/>
                    <a:pt x="39" y="9"/>
                    <a:pt x="39" y="9"/>
                  </a:cubicBezTo>
                  <a:cubicBezTo>
                    <a:pt x="38" y="9"/>
                    <a:pt x="38" y="9"/>
                    <a:pt x="38" y="9"/>
                  </a:cubicBezTo>
                  <a:cubicBezTo>
                    <a:pt x="38" y="10"/>
                    <a:pt x="38" y="10"/>
                    <a:pt x="38" y="10"/>
                  </a:cubicBezTo>
                  <a:cubicBezTo>
                    <a:pt x="36" y="10"/>
                    <a:pt x="36" y="10"/>
                    <a:pt x="36" y="10"/>
                  </a:cubicBezTo>
                  <a:cubicBezTo>
                    <a:pt x="36" y="10"/>
                    <a:pt x="36" y="10"/>
                    <a:pt x="36" y="10"/>
                  </a:cubicBezTo>
                  <a:cubicBezTo>
                    <a:pt x="35" y="10"/>
                    <a:pt x="35" y="10"/>
                    <a:pt x="35" y="10"/>
                  </a:cubicBezTo>
                  <a:cubicBezTo>
                    <a:pt x="33" y="9"/>
                    <a:pt x="33" y="9"/>
                    <a:pt x="33" y="9"/>
                  </a:cubicBezTo>
                  <a:cubicBezTo>
                    <a:pt x="33" y="8"/>
                    <a:pt x="33" y="8"/>
                    <a:pt x="33" y="8"/>
                  </a:cubicBezTo>
                  <a:cubicBezTo>
                    <a:pt x="32" y="8"/>
                    <a:pt x="32" y="8"/>
                    <a:pt x="32" y="8"/>
                  </a:cubicBezTo>
                  <a:cubicBezTo>
                    <a:pt x="30" y="8"/>
                    <a:pt x="30" y="8"/>
                    <a:pt x="30" y="8"/>
                  </a:cubicBezTo>
                  <a:cubicBezTo>
                    <a:pt x="26" y="9"/>
                    <a:pt x="26" y="9"/>
                    <a:pt x="26" y="9"/>
                  </a:cubicBezTo>
                  <a:cubicBezTo>
                    <a:pt x="24" y="9"/>
                    <a:pt x="24" y="9"/>
                    <a:pt x="24" y="9"/>
                  </a:cubicBezTo>
                  <a:cubicBezTo>
                    <a:pt x="23" y="8"/>
                    <a:pt x="23" y="8"/>
                    <a:pt x="23" y="8"/>
                  </a:cubicBezTo>
                  <a:cubicBezTo>
                    <a:pt x="23" y="8"/>
                    <a:pt x="23" y="8"/>
                    <a:pt x="23" y="8"/>
                  </a:cubicBezTo>
                  <a:cubicBezTo>
                    <a:pt x="23" y="7"/>
                    <a:pt x="23" y="7"/>
                    <a:pt x="23" y="7"/>
                  </a:cubicBezTo>
                  <a:cubicBezTo>
                    <a:pt x="23" y="7"/>
                    <a:pt x="23" y="7"/>
                    <a:pt x="23" y="7"/>
                  </a:cubicBezTo>
                  <a:cubicBezTo>
                    <a:pt x="23" y="6"/>
                    <a:pt x="23" y="6"/>
                    <a:pt x="23" y="6"/>
                  </a:cubicBezTo>
                  <a:cubicBezTo>
                    <a:pt x="22" y="5"/>
                    <a:pt x="22" y="5"/>
                    <a:pt x="22" y="5"/>
                  </a:cubicBezTo>
                  <a:cubicBezTo>
                    <a:pt x="21" y="5"/>
                    <a:pt x="21" y="5"/>
                    <a:pt x="21" y="5"/>
                  </a:cubicBezTo>
                  <a:cubicBezTo>
                    <a:pt x="19" y="5"/>
                    <a:pt x="19" y="5"/>
                    <a:pt x="19" y="5"/>
                  </a:cubicBezTo>
                  <a:cubicBezTo>
                    <a:pt x="18" y="5"/>
                    <a:pt x="18" y="5"/>
                    <a:pt x="18" y="5"/>
                  </a:cubicBezTo>
                  <a:cubicBezTo>
                    <a:pt x="18" y="5"/>
                    <a:pt x="18" y="5"/>
                    <a:pt x="18" y="5"/>
                  </a:cubicBezTo>
                  <a:cubicBezTo>
                    <a:pt x="17" y="5"/>
                    <a:pt x="17" y="5"/>
                    <a:pt x="17" y="5"/>
                  </a:cubicBezTo>
                  <a:cubicBezTo>
                    <a:pt x="16" y="4"/>
                    <a:pt x="16" y="4"/>
                    <a:pt x="16" y="4"/>
                  </a:cubicBezTo>
                  <a:cubicBezTo>
                    <a:pt x="16" y="3"/>
                    <a:pt x="16" y="3"/>
                    <a:pt x="16" y="3"/>
                  </a:cubicBezTo>
                  <a:cubicBezTo>
                    <a:pt x="16" y="1"/>
                    <a:pt x="16" y="1"/>
                    <a:pt x="16" y="1"/>
                  </a:cubicBezTo>
                  <a:cubicBezTo>
                    <a:pt x="16" y="1"/>
                    <a:pt x="16" y="1"/>
                    <a:pt x="16" y="1"/>
                  </a:cubicBezTo>
                  <a:cubicBezTo>
                    <a:pt x="14" y="2"/>
                    <a:pt x="14" y="2"/>
                    <a:pt x="14" y="2"/>
                  </a:cubicBezTo>
                  <a:cubicBezTo>
                    <a:pt x="13" y="3"/>
                    <a:pt x="13" y="3"/>
                    <a:pt x="13" y="3"/>
                  </a:cubicBezTo>
                  <a:cubicBezTo>
                    <a:pt x="13" y="4"/>
                    <a:pt x="13" y="4"/>
                    <a:pt x="13" y="4"/>
                  </a:cubicBezTo>
                  <a:cubicBezTo>
                    <a:pt x="14" y="4"/>
                    <a:pt x="14" y="4"/>
                    <a:pt x="14" y="4"/>
                  </a:cubicBezTo>
                  <a:cubicBezTo>
                    <a:pt x="15" y="4"/>
                    <a:pt x="15" y="4"/>
                    <a:pt x="15" y="4"/>
                  </a:cubicBezTo>
                  <a:cubicBezTo>
                    <a:pt x="16" y="4"/>
                    <a:pt x="16" y="4"/>
                    <a:pt x="16" y="4"/>
                  </a:cubicBezTo>
                  <a:cubicBezTo>
                    <a:pt x="16" y="4"/>
                    <a:pt x="16" y="4"/>
                    <a:pt x="16" y="4"/>
                  </a:cubicBezTo>
                  <a:cubicBezTo>
                    <a:pt x="16" y="5"/>
                    <a:pt x="16" y="5"/>
                    <a:pt x="16"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6"/>
                    <a:pt x="13" y="6"/>
                    <a:pt x="13" y="6"/>
                  </a:cubicBezTo>
                  <a:cubicBezTo>
                    <a:pt x="11" y="6"/>
                    <a:pt x="11" y="6"/>
                    <a:pt x="11" y="6"/>
                  </a:cubicBezTo>
                  <a:cubicBezTo>
                    <a:pt x="9" y="7"/>
                    <a:pt x="9" y="7"/>
                    <a:pt x="9" y="7"/>
                  </a:cubicBezTo>
                  <a:cubicBezTo>
                    <a:pt x="8" y="7"/>
                    <a:pt x="8" y="7"/>
                    <a:pt x="8" y="7"/>
                  </a:cubicBezTo>
                  <a:cubicBezTo>
                    <a:pt x="8" y="8"/>
                    <a:pt x="8" y="8"/>
                    <a:pt x="8" y="8"/>
                  </a:cubicBezTo>
                  <a:cubicBezTo>
                    <a:pt x="9" y="9"/>
                    <a:pt x="9" y="9"/>
                    <a:pt x="9" y="9"/>
                  </a:cubicBezTo>
                  <a:cubicBezTo>
                    <a:pt x="9" y="10"/>
                    <a:pt x="9" y="10"/>
                    <a:pt x="9" y="10"/>
                  </a:cubicBezTo>
                  <a:cubicBezTo>
                    <a:pt x="9" y="12"/>
                    <a:pt x="9" y="12"/>
                    <a:pt x="9" y="12"/>
                  </a:cubicBezTo>
                  <a:cubicBezTo>
                    <a:pt x="9" y="12"/>
                    <a:pt x="9" y="12"/>
                    <a:pt x="9" y="12"/>
                  </a:cubicBezTo>
                  <a:cubicBezTo>
                    <a:pt x="9" y="14"/>
                    <a:pt x="9" y="14"/>
                    <a:pt x="9" y="14"/>
                  </a:cubicBezTo>
                  <a:cubicBezTo>
                    <a:pt x="7" y="14"/>
                    <a:pt x="7" y="14"/>
                    <a:pt x="7" y="14"/>
                  </a:cubicBezTo>
                  <a:cubicBezTo>
                    <a:pt x="6" y="14"/>
                    <a:pt x="6" y="14"/>
                    <a:pt x="6" y="14"/>
                  </a:cubicBezTo>
                  <a:cubicBezTo>
                    <a:pt x="6" y="13"/>
                    <a:pt x="6" y="13"/>
                    <a:pt x="6" y="13"/>
                  </a:cubicBezTo>
                  <a:cubicBezTo>
                    <a:pt x="5" y="12"/>
                    <a:pt x="5" y="12"/>
                    <a:pt x="5" y="12"/>
                  </a:cubicBezTo>
                  <a:cubicBezTo>
                    <a:pt x="5" y="11"/>
                    <a:pt x="5" y="11"/>
                    <a:pt x="5" y="11"/>
                  </a:cubicBezTo>
                  <a:cubicBezTo>
                    <a:pt x="6" y="11"/>
                    <a:pt x="6" y="11"/>
                    <a:pt x="6" y="11"/>
                  </a:cubicBezTo>
                  <a:cubicBezTo>
                    <a:pt x="6" y="10"/>
                    <a:pt x="6" y="10"/>
                    <a:pt x="6" y="10"/>
                  </a:cubicBezTo>
                  <a:cubicBezTo>
                    <a:pt x="8" y="9"/>
                    <a:pt x="8" y="9"/>
                    <a:pt x="8" y="9"/>
                  </a:cubicBezTo>
                  <a:cubicBezTo>
                    <a:pt x="8" y="8"/>
                    <a:pt x="8" y="8"/>
                    <a:pt x="8" y="8"/>
                  </a:cubicBezTo>
                  <a:cubicBezTo>
                    <a:pt x="7" y="7"/>
                    <a:pt x="7" y="7"/>
                    <a:pt x="7" y="7"/>
                  </a:cubicBezTo>
                  <a:cubicBezTo>
                    <a:pt x="7" y="6"/>
                    <a:pt x="7" y="6"/>
                    <a:pt x="7" y="6"/>
                  </a:cubicBezTo>
                  <a:cubicBezTo>
                    <a:pt x="7" y="6"/>
                    <a:pt x="7" y="6"/>
                    <a:pt x="7" y="6"/>
                  </a:cubicBezTo>
                  <a:cubicBezTo>
                    <a:pt x="7" y="5"/>
                    <a:pt x="7" y="5"/>
                    <a:pt x="7" y="5"/>
                  </a:cubicBezTo>
                  <a:cubicBezTo>
                    <a:pt x="6" y="5"/>
                    <a:pt x="6" y="5"/>
                    <a:pt x="6" y="5"/>
                  </a:cubicBezTo>
                  <a:cubicBezTo>
                    <a:pt x="6" y="4"/>
                    <a:pt x="6" y="4"/>
                    <a:pt x="6" y="4"/>
                  </a:cubicBezTo>
                  <a:cubicBezTo>
                    <a:pt x="8" y="4"/>
                    <a:pt x="8" y="4"/>
                    <a:pt x="8" y="4"/>
                  </a:cubicBezTo>
                  <a:cubicBezTo>
                    <a:pt x="9" y="4"/>
                    <a:pt x="9" y="4"/>
                    <a:pt x="9" y="4"/>
                  </a:cubicBezTo>
                  <a:cubicBezTo>
                    <a:pt x="9" y="3"/>
                    <a:pt x="9" y="3"/>
                    <a:pt x="9" y="3"/>
                  </a:cubicBezTo>
                  <a:cubicBezTo>
                    <a:pt x="9" y="3"/>
                    <a:pt x="9" y="3"/>
                    <a:pt x="9" y="3"/>
                  </a:cubicBezTo>
                  <a:cubicBezTo>
                    <a:pt x="9" y="3"/>
                    <a:pt x="9" y="3"/>
                    <a:pt x="9" y="3"/>
                  </a:cubicBezTo>
                  <a:cubicBezTo>
                    <a:pt x="7" y="4"/>
                    <a:pt x="7" y="4"/>
                    <a:pt x="7" y="4"/>
                  </a:cubicBezTo>
                  <a:cubicBezTo>
                    <a:pt x="5" y="5"/>
                    <a:pt x="5" y="5"/>
                    <a:pt x="5" y="5"/>
                  </a:cubicBezTo>
                  <a:cubicBezTo>
                    <a:pt x="5" y="6"/>
                    <a:pt x="5" y="6"/>
                    <a:pt x="5" y="6"/>
                  </a:cubicBezTo>
                  <a:cubicBezTo>
                    <a:pt x="4" y="6"/>
                    <a:pt x="4" y="6"/>
                    <a:pt x="4" y="6"/>
                  </a:cubicBezTo>
                  <a:cubicBezTo>
                    <a:pt x="3" y="7"/>
                    <a:pt x="3" y="7"/>
                    <a:pt x="3" y="7"/>
                  </a:cubicBezTo>
                  <a:cubicBezTo>
                    <a:pt x="3" y="8"/>
                    <a:pt x="3" y="8"/>
                    <a:pt x="3" y="8"/>
                  </a:cubicBezTo>
                  <a:cubicBezTo>
                    <a:pt x="1" y="9"/>
                    <a:pt x="1" y="9"/>
                    <a:pt x="1" y="9"/>
                  </a:cubicBezTo>
                  <a:cubicBezTo>
                    <a:pt x="1" y="10"/>
                    <a:pt x="1" y="10"/>
                    <a:pt x="1" y="10"/>
                  </a:cubicBezTo>
                  <a:cubicBezTo>
                    <a:pt x="1" y="11"/>
                    <a:pt x="1" y="11"/>
                    <a:pt x="1" y="11"/>
                  </a:cubicBezTo>
                  <a:cubicBezTo>
                    <a:pt x="1" y="12"/>
                    <a:pt x="1" y="12"/>
                    <a:pt x="1" y="12"/>
                  </a:cubicBezTo>
                  <a:cubicBezTo>
                    <a:pt x="0" y="13"/>
                    <a:pt x="0" y="13"/>
                    <a:pt x="0" y="13"/>
                  </a:cubicBezTo>
                  <a:cubicBezTo>
                    <a:pt x="0" y="14"/>
                    <a:pt x="0" y="14"/>
                    <a:pt x="0" y="14"/>
                  </a:cubicBezTo>
                  <a:cubicBezTo>
                    <a:pt x="1" y="14"/>
                    <a:pt x="1" y="14"/>
                    <a:pt x="1" y="14"/>
                  </a:cubicBezTo>
                  <a:cubicBezTo>
                    <a:pt x="2" y="14"/>
                    <a:pt x="2" y="14"/>
                    <a:pt x="2" y="14"/>
                  </a:cubicBezTo>
                  <a:cubicBezTo>
                    <a:pt x="3" y="17"/>
                    <a:pt x="3" y="17"/>
                    <a:pt x="3" y="17"/>
                  </a:cubicBezTo>
                  <a:cubicBezTo>
                    <a:pt x="4" y="18"/>
                    <a:pt x="4" y="18"/>
                    <a:pt x="4" y="18"/>
                  </a:cubicBezTo>
                  <a:cubicBezTo>
                    <a:pt x="4" y="19"/>
                    <a:pt x="4" y="19"/>
                    <a:pt x="4" y="19"/>
                  </a:cubicBezTo>
                  <a:cubicBezTo>
                    <a:pt x="4" y="19"/>
                    <a:pt x="4" y="19"/>
                    <a:pt x="4" y="19"/>
                  </a:cubicBezTo>
                  <a:cubicBezTo>
                    <a:pt x="4" y="20"/>
                    <a:pt x="4" y="20"/>
                    <a:pt x="4" y="20"/>
                  </a:cubicBezTo>
                  <a:cubicBezTo>
                    <a:pt x="4" y="20"/>
                    <a:pt x="4" y="20"/>
                    <a:pt x="4" y="20"/>
                  </a:cubicBezTo>
                  <a:cubicBezTo>
                    <a:pt x="4" y="21"/>
                    <a:pt x="4" y="21"/>
                    <a:pt x="4" y="21"/>
                  </a:cubicBezTo>
                  <a:cubicBezTo>
                    <a:pt x="5" y="22"/>
                    <a:pt x="5" y="22"/>
                    <a:pt x="5" y="22"/>
                  </a:cubicBezTo>
                  <a:cubicBezTo>
                    <a:pt x="6" y="22"/>
                    <a:pt x="6" y="22"/>
                    <a:pt x="6" y="22"/>
                  </a:cubicBezTo>
                  <a:cubicBezTo>
                    <a:pt x="7" y="22"/>
                    <a:pt x="7" y="22"/>
                    <a:pt x="7" y="22"/>
                  </a:cubicBezTo>
                  <a:cubicBezTo>
                    <a:pt x="8" y="23"/>
                    <a:pt x="8" y="23"/>
                    <a:pt x="8" y="23"/>
                  </a:cubicBezTo>
                  <a:cubicBezTo>
                    <a:pt x="8" y="22"/>
                    <a:pt x="8" y="22"/>
                    <a:pt x="8" y="22"/>
                  </a:cubicBezTo>
                  <a:cubicBezTo>
                    <a:pt x="10" y="22"/>
                    <a:pt x="10" y="22"/>
                    <a:pt x="10" y="22"/>
                  </a:cubicBezTo>
                  <a:cubicBezTo>
                    <a:pt x="11" y="23"/>
                    <a:pt x="11" y="23"/>
                    <a:pt x="11" y="23"/>
                  </a:cubicBezTo>
                  <a:cubicBezTo>
                    <a:pt x="11" y="23"/>
                    <a:pt x="11" y="23"/>
                    <a:pt x="11" y="23"/>
                  </a:cubicBezTo>
                  <a:cubicBezTo>
                    <a:pt x="12" y="22"/>
                    <a:pt x="12" y="22"/>
                    <a:pt x="12" y="22"/>
                  </a:cubicBezTo>
                  <a:cubicBezTo>
                    <a:pt x="14" y="23"/>
                    <a:pt x="14" y="23"/>
                    <a:pt x="14" y="23"/>
                  </a:cubicBezTo>
                  <a:cubicBezTo>
                    <a:pt x="14" y="23"/>
                    <a:pt x="14" y="23"/>
                    <a:pt x="14" y="23"/>
                  </a:cubicBezTo>
                  <a:cubicBezTo>
                    <a:pt x="18" y="26"/>
                    <a:pt x="18" y="26"/>
                    <a:pt x="18" y="26"/>
                  </a:cubicBezTo>
                  <a:cubicBezTo>
                    <a:pt x="19" y="26"/>
                    <a:pt x="19" y="26"/>
                    <a:pt x="19" y="26"/>
                  </a:cubicBezTo>
                  <a:cubicBezTo>
                    <a:pt x="19" y="26"/>
                    <a:pt x="19" y="26"/>
                    <a:pt x="19" y="26"/>
                  </a:cubicBezTo>
                  <a:cubicBezTo>
                    <a:pt x="20" y="26"/>
                    <a:pt x="20" y="26"/>
                    <a:pt x="20" y="26"/>
                  </a:cubicBezTo>
                  <a:cubicBezTo>
                    <a:pt x="21" y="26"/>
                    <a:pt x="21" y="26"/>
                    <a:pt x="21" y="26"/>
                  </a:cubicBezTo>
                  <a:cubicBezTo>
                    <a:pt x="21" y="26"/>
                    <a:pt x="21" y="26"/>
                    <a:pt x="21" y="26"/>
                  </a:cubicBezTo>
                  <a:cubicBezTo>
                    <a:pt x="22" y="26"/>
                    <a:pt x="22" y="26"/>
                    <a:pt x="22" y="26"/>
                  </a:cubicBezTo>
                  <a:cubicBezTo>
                    <a:pt x="23" y="26"/>
                    <a:pt x="23" y="26"/>
                    <a:pt x="23" y="26"/>
                  </a:cubicBezTo>
                  <a:cubicBezTo>
                    <a:pt x="24" y="26"/>
                    <a:pt x="24" y="26"/>
                    <a:pt x="24" y="26"/>
                  </a:cubicBezTo>
                  <a:cubicBezTo>
                    <a:pt x="24" y="26"/>
                    <a:pt x="24" y="26"/>
                    <a:pt x="24" y="26"/>
                  </a:cubicBezTo>
                  <a:cubicBezTo>
                    <a:pt x="25" y="26"/>
                    <a:pt x="25" y="26"/>
                    <a:pt x="25" y="26"/>
                  </a:cubicBezTo>
                  <a:cubicBezTo>
                    <a:pt x="26" y="26"/>
                    <a:pt x="26" y="26"/>
                    <a:pt x="26" y="26"/>
                  </a:cubicBezTo>
                  <a:cubicBezTo>
                    <a:pt x="26" y="28"/>
                    <a:pt x="26" y="28"/>
                    <a:pt x="26" y="28"/>
                  </a:cubicBezTo>
                  <a:cubicBezTo>
                    <a:pt x="26" y="28"/>
                    <a:pt x="26" y="28"/>
                    <a:pt x="26" y="28"/>
                  </a:cubicBezTo>
                  <a:cubicBezTo>
                    <a:pt x="26" y="29"/>
                    <a:pt x="26" y="29"/>
                    <a:pt x="26" y="29"/>
                  </a:cubicBezTo>
                  <a:cubicBezTo>
                    <a:pt x="25" y="29"/>
                    <a:pt x="25" y="29"/>
                    <a:pt x="25" y="29"/>
                  </a:cubicBezTo>
                  <a:cubicBezTo>
                    <a:pt x="24" y="30"/>
                    <a:pt x="24" y="30"/>
                    <a:pt x="24" y="30"/>
                  </a:cubicBezTo>
                  <a:cubicBezTo>
                    <a:pt x="24" y="30"/>
                    <a:pt x="24" y="30"/>
                    <a:pt x="24" y="30"/>
                  </a:cubicBezTo>
                  <a:cubicBezTo>
                    <a:pt x="24" y="32"/>
                    <a:pt x="24" y="32"/>
                    <a:pt x="24" y="32"/>
                  </a:cubicBezTo>
                  <a:cubicBezTo>
                    <a:pt x="24" y="32"/>
                    <a:pt x="24" y="32"/>
                    <a:pt x="24" y="32"/>
                  </a:cubicBezTo>
                  <a:cubicBezTo>
                    <a:pt x="24" y="33"/>
                    <a:pt x="24" y="33"/>
                    <a:pt x="24" y="33"/>
                  </a:cubicBezTo>
                  <a:cubicBezTo>
                    <a:pt x="24" y="34"/>
                    <a:pt x="24" y="34"/>
                    <a:pt x="24" y="34"/>
                  </a:cubicBezTo>
                  <a:cubicBezTo>
                    <a:pt x="24" y="35"/>
                    <a:pt x="24" y="35"/>
                    <a:pt x="24" y="35"/>
                  </a:cubicBezTo>
                  <a:cubicBezTo>
                    <a:pt x="24" y="36"/>
                    <a:pt x="24" y="36"/>
                    <a:pt x="24" y="36"/>
                  </a:cubicBezTo>
                  <a:cubicBezTo>
                    <a:pt x="25" y="38"/>
                    <a:pt x="25" y="38"/>
                    <a:pt x="25" y="38"/>
                  </a:cubicBezTo>
                  <a:cubicBezTo>
                    <a:pt x="24" y="40"/>
                    <a:pt x="24" y="40"/>
                    <a:pt x="24" y="40"/>
                  </a:cubicBezTo>
                  <a:cubicBezTo>
                    <a:pt x="24" y="41"/>
                    <a:pt x="24" y="41"/>
                    <a:pt x="24" y="41"/>
                  </a:cubicBezTo>
                  <a:cubicBezTo>
                    <a:pt x="25" y="41"/>
                    <a:pt x="25" y="41"/>
                    <a:pt x="25" y="41"/>
                  </a:cubicBezTo>
                  <a:cubicBezTo>
                    <a:pt x="25" y="41"/>
                    <a:pt x="25" y="41"/>
                    <a:pt x="25" y="41"/>
                  </a:cubicBezTo>
                  <a:cubicBezTo>
                    <a:pt x="25" y="41"/>
                    <a:pt x="25" y="41"/>
                    <a:pt x="25" y="41"/>
                  </a:cubicBezTo>
                  <a:cubicBezTo>
                    <a:pt x="25" y="41"/>
                    <a:pt x="25" y="41"/>
                    <a:pt x="25" y="41"/>
                  </a:cubicBezTo>
                  <a:cubicBezTo>
                    <a:pt x="26" y="42"/>
                    <a:pt x="26" y="42"/>
                    <a:pt x="26" y="42"/>
                  </a:cubicBezTo>
                  <a:cubicBezTo>
                    <a:pt x="26" y="42"/>
                    <a:pt x="26" y="42"/>
                    <a:pt x="26" y="42"/>
                  </a:cubicBezTo>
                  <a:cubicBezTo>
                    <a:pt x="26" y="43"/>
                    <a:pt x="26" y="43"/>
                    <a:pt x="26" y="43"/>
                  </a:cubicBezTo>
                  <a:cubicBezTo>
                    <a:pt x="27" y="44"/>
                    <a:pt x="27" y="44"/>
                    <a:pt x="27" y="44"/>
                  </a:cubicBezTo>
                  <a:cubicBezTo>
                    <a:pt x="27" y="46"/>
                    <a:pt x="27" y="46"/>
                    <a:pt x="27" y="46"/>
                  </a:cubicBezTo>
                  <a:cubicBezTo>
                    <a:pt x="28" y="47"/>
                    <a:pt x="28" y="47"/>
                    <a:pt x="28" y="47"/>
                  </a:cubicBezTo>
                  <a:cubicBezTo>
                    <a:pt x="27" y="47"/>
                    <a:pt x="27" y="47"/>
                    <a:pt x="27" y="47"/>
                  </a:cubicBezTo>
                  <a:close/>
                  <a:moveTo>
                    <a:pt x="22" y="1"/>
                  </a:moveTo>
                  <a:cubicBezTo>
                    <a:pt x="22" y="1"/>
                    <a:pt x="22" y="1"/>
                    <a:pt x="22" y="1"/>
                  </a:cubicBezTo>
                  <a:cubicBezTo>
                    <a:pt x="23" y="2"/>
                    <a:pt x="23" y="2"/>
                    <a:pt x="23" y="2"/>
                  </a:cubicBezTo>
                  <a:cubicBezTo>
                    <a:pt x="23" y="2"/>
                    <a:pt x="23" y="2"/>
                    <a:pt x="23" y="2"/>
                  </a:cubicBezTo>
                  <a:cubicBezTo>
                    <a:pt x="23" y="2"/>
                    <a:pt x="23" y="2"/>
                    <a:pt x="23" y="2"/>
                  </a:cubicBezTo>
                  <a:cubicBezTo>
                    <a:pt x="22" y="2"/>
                    <a:pt x="22" y="2"/>
                    <a:pt x="22" y="2"/>
                  </a:cubicBezTo>
                  <a:cubicBezTo>
                    <a:pt x="22" y="1"/>
                    <a:pt x="22" y="1"/>
                    <a:pt x="22" y="1"/>
                  </a:cubicBezTo>
                  <a:close/>
                  <a:moveTo>
                    <a:pt x="19" y="1"/>
                  </a:moveTo>
                  <a:cubicBezTo>
                    <a:pt x="20" y="1"/>
                    <a:pt x="20" y="1"/>
                    <a:pt x="20" y="1"/>
                  </a:cubicBezTo>
                  <a:cubicBezTo>
                    <a:pt x="20" y="2"/>
                    <a:pt x="20" y="2"/>
                    <a:pt x="20" y="2"/>
                  </a:cubicBezTo>
                  <a:cubicBezTo>
                    <a:pt x="20" y="2"/>
                    <a:pt x="20" y="2"/>
                    <a:pt x="20" y="2"/>
                  </a:cubicBezTo>
                  <a:cubicBezTo>
                    <a:pt x="19" y="2"/>
                    <a:pt x="19" y="2"/>
                    <a:pt x="19" y="2"/>
                  </a:cubicBezTo>
                  <a:cubicBezTo>
                    <a:pt x="18" y="1"/>
                    <a:pt x="18" y="1"/>
                    <a:pt x="18" y="1"/>
                  </a:cubicBezTo>
                  <a:cubicBezTo>
                    <a:pt x="19" y="1"/>
                    <a:pt x="19" y="1"/>
                    <a:pt x="19" y="1"/>
                  </a:cubicBezTo>
                  <a:close/>
                  <a:moveTo>
                    <a:pt x="14" y="0"/>
                  </a:moveTo>
                  <a:cubicBezTo>
                    <a:pt x="15" y="0"/>
                    <a:pt x="15" y="0"/>
                    <a:pt x="15" y="0"/>
                  </a:cubicBezTo>
                  <a:cubicBezTo>
                    <a:pt x="16" y="0"/>
                    <a:pt x="16" y="0"/>
                    <a:pt x="16" y="0"/>
                  </a:cubicBezTo>
                  <a:cubicBezTo>
                    <a:pt x="15" y="0"/>
                    <a:pt x="15" y="0"/>
                    <a:pt x="15" y="0"/>
                  </a:cubicBezTo>
                  <a:cubicBezTo>
                    <a:pt x="14" y="0"/>
                    <a:pt x="14" y="0"/>
                    <a:pt x="14" y="0"/>
                  </a:cubicBezTo>
                  <a:close/>
                  <a:moveTo>
                    <a:pt x="39" y="7"/>
                  </a:moveTo>
                  <a:cubicBezTo>
                    <a:pt x="40" y="6"/>
                    <a:pt x="40" y="6"/>
                    <a:pt x="40" y="6"/>
                  </a:cubicBezTo>
                  <a:cubicBezTo>
                    <a:pt x="41" y="6"/>
                    <a:pt x="41" y="6"/>
                    <a:pt x="41" y="6"/>
                  </a:cubicBezTo>
                  <a:cubicBezTo>
                    <a:pt x="42" y="6"/>
                    <a:pt x="42" y="6"/>
                    <a:pt x="42" y="6"/>
                  </a:cubicBezTo>
                  <a:cubicBezTo>
                    <a:pt x="42" y="6"/>
                    <a:pt x="42" y="6"/>
                    <a:pt x="42" y="6"/>
                  </a:cubicBezTo>
                  <a:cubicBezTo>
                    <a:pt x="42" y="7"/>
                    <a:pt x="42" y="7"/>
                    <a:pt x="42" y="7"/>
                  </a:cubicBezTo>
                  <a:cubicBezTo>
                    <a:pt x="41" y="7"/>
                    <a:pt x="41" y="7"/>
                    <a:pt x="41" y="7"/>
                  </a:cubicBezTo>
                  <a:cubicBezTo>
                    <a:pt x="40" y="7"/>
                    <a:pt x="40" y="7"/>
                    <a:pt x="40" y="7"/>
                  </a:cubicBezTo>
                  <a:cubicBezTo>
                    <a:pt x="40" y="7"/>
                    <a:pt x="39" y="7"/>
                    <a:pt x="39" y="7"/>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79" name="Freeform 182"/>
            <p:cNvSpPr/>
            <p:nvPr/>
          </p:nvSpPr>
          <p:spPr bwMode="auto">
            <a:xfrm>
              <a:off x="2639699" y="2932795"/>
              <a:ext cx="257326" cy="329377"/>
            </a:xfrm>
            <a:custGeom>
              <a:avLst/>
              <a:gdLst>
                <a:gd name="T0" fmla="*/ 163 w 200"/>
                <a:gd name="T1" fmla="*/ 208 h 256"/>
                <a:gd name="T2" fmla="*/ 159 w 200"/>
                <a:gd name="T3" fmla="*/ 186 h 256"/>
                <a:gd name="T4" fmla="*/ 159 w 200"/>
                <a:gd name="T5" fmla="*/ 175 h 256"/>
                <a:gd name="T6" fmla="*/ 174 w 200"/>
                <a:gd name="T7" fmla="*/ 163 h 256"/>
                <a:gd name="T8" fmla="*/ 189 w 200"/>
                <a:gd name="T9" fmla="*/ 160 h 256"/>
                <a:gd name="T10" fmla="*/ 200 w 200"/>
                <a:gd name="T11" fmla="*/ 175 h 256"/>
                <a:gd name="T12" fmla="*/ 193 w 200"/>
                <a:gd name="T13" fmla="*/ 156 h 256"/>
                <a:gd name="T14" fmla="*/ 185 w 200"/>
                <a:gd name="T15" fmla="*/ 152 h 256"/>
                <a:gd name="T16" fmla="*/ 185 w 200"/>
                <a:gd name="T17" fmla="*/ 126 h 256"/>
                <a:gd name="T18" fmla="*/ 185 w 200"/>
                <a:gd name="T19" fmla="*/ 111 h 256"/>
                <a:gd name="T20" fmla="*/ 193 w 200"/>
                <a:gd name="T21" fmla="*/ 97 h 256"/>
                <a:gd name="T22" fmla="*/ 178 w 200"/>
                <a:gd name="T23" fmla="*/ 97 h 256"/>
                <a:gd name="T24" fmla="*/ 167 w 200"/>
                <a:gd name="T25" fmla="*/ 97 h 256"/>
                <a:gd name="T26" fmla="*/ 137 w 200"/>
                <a:gd name="T27" fmla="*/ 86 h 256"/>
                <a:gd name="T28" fmla="*/ 122 w 200"/>
                <a:gd name="T29" fmla="*/ 82 h 256"/>
                <a:gd name="T30" fmla="*/ 111 w 200"/>
                <a:gd name="T31" fmla="*/ 74 h 256"/>
                <a:gd name="T32" fmla="*/ 104 w 200"/>
                <a:gd name="T33" fmla="*/ 52 h 256"/>
                <a:gd name="T34" fmla="*/ 100 w 200"/>
                <a:gd name="T35" fmla="*/ 41 h 256"/>
                <a:gd name="T36" fmla="*/ 111 w 200"/>
                <a:gd name="T37" fmla="*/ 22 h 256"/>
                <a:gd name="T38" fmla="*/ 130 w 200"/>
                <a:gd name="T39" fmla="*/ 11 h 256"/>
                <a:gd name="T40" fmla="*/ 133 w 200"/>
                <a:gd name="T41" fmla="*/ 4 h 256"/>
                <a:gd name="T42" fmla="*/ 122 w 200"/>
                <a:gd name="T43" fmla="*/ 4 h 256"/>
                <a:gd name="T44" fmla="*/ 115 w 200"/>
                <a:gd name="T45" fmla="*/ 8 h 256"/>
                <a:gd name="T46" fmla="*/ 96 w 200"/>
                <a:gd name="T47" fmla="*/ 19 h 256"/>
                <a:gd name="T48" fmla="*/ 82 w 200"/>
                <a:gd name="T49" fmla="*/ 22 h 256"/>
                <a:gd name="T50" fmla="*/ 78 w 200"/>
                <a:gd name="T51" fmla="*/ 26 h 256"/>
                <a:gd name="T52" fmla="*/ 67 w 200"/>
                <a:gd name="T53" fmla="*/ 26 h 256"/>
                <a:gd name="T54" fmla="*/ 59 w 200"/>
                <a:gd name="T55" fmla="*/ 41 h 256"/>
                <a:gd name="T56" fmla="*/ 52 w 200"/>
                <a:gd name="T57" fmla="*/ 48 h 256"/>
                <a:gd name="T58" fmla="*/ 41 w 200"/>
                <a:gd name="T59" fmla="*/ 60 h 256"/>
                <a:gd name="T60" fmla="*/ 37 w 200"/>
                <a:gd name="T61" fmla="*/ 71 h 256"/>
                <a:gd name="T62" fmla="*/ 33 w 200"/>
                <a:gd name="T63" fmla="*/ 63 h 256"/>
                <a:gd name="T64" fmla="*/ 30 w 200"/>
                <a:gd name="T65" fmla="*/ 67 h 256"/>
                <a:gd name="T66" fmla="*/ 19 w 200"/>
                <a:gd name="T67" fmla="*/ 82 h 256"/>
                <a:gd name="T68" fmla="*/ 26 w 200"/>
                <a:gd name="T69" fmla="*/ 93 h 256"/>
                <a:gd name="T70" fmla="*/ 26 w 200"/>
                <a:gd name="T71" fmla="*/ 100 h 256"/>
                <a:gd name="T72" fmla="*/ 26 w 200"/>
                <a:gd name="T73" fmla="*/ 108 h 256"/>
                <a:gd name="T74" fmla="*/ 26 w 200"/>
                <a:gd name="T75" fmla="*/ 126 h 256"/>
                <a:gd name="T76" fmla="*/ 33 w 200"/>
                <a:gd name="T77" fmla="*/ 134 h 256"/>
                <a:gd name="T78" fmla="*/ 22 w 200"/>
                <a:gd name="T79" fmla="*/ 149 h 256"/>
                <a:gd name="T80" fmla="*/ 4 w 200"/>
                <a:gd name="T81" fmla="*/ 167 h 256"/>
                <a:gd name="T82" fmla="*/ 22 w 200"/>
                <a:gd name="T83" fmla="*/ 178 h 256"/>
                <a:gd name="T84" fmla="*/ 37 w 200"/>
                <a:gd name="T85" fmla="*/ 189 h 256"/>
                <a:gd name="T86" fmla="*/ 48 w 200"/>
                <a:gd name="T87" fmla="*/ 186 h 256"/>
                <a:gd name="T88" fmla="*/ 59 w 200"/>
                <a:gd name="T89" fmla="*/ 193 h 256"/>
                <a:gd name="T90" fmla="*/ 74 w 200"/>
                <a:gd name="T91" fmla="*/ 197 h 256"/>
                <a:gd name="T92" fmla="*/ 82 w 200"/>
                <a:gd name="T93" fmla="*/ 208 h 256"/>
                <a:gd name="T94" fmla="*/ 96 w 200"/>
                <a:gd name="T95" fmla="*/ 223 h 256"/>
                <a:gd name="T96" fmla="*/ 104 w 200"/>
                <a:gd name="T97" fmla="*/ 230 h 256"/>
                <a:gd name="T98" fmla="*/ 122 w 200"/>
                <a:gd name="T99" fmla="*/ 226 h 256"/>
                <a:gd name="T100" fmla="*/ 141 w 200"/>
                <a:gd name="T101" fmla="*/ 226 h 256"/>
                <a:gd name="T102" fmla="*/ 137 w 200"/>
                <a:gd name="T103" fmla="*/ 249 h 256"/>
                <a:gd name="T104" fmla="*/ 148 w 200"/>
                <a:gd name="T105"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56">
                  <a:moveTo>
                    <a:pt x="148" y="256"/>
                  </a:moveTo>
                  <a:lnTo>
                    <a:pt x="152" y="249"/>
                  </a:lnTo>
                  <a:lnTo>
                    <a:pt x="159" y="215"/>
                  </a:lnTo>
                  <a:lnTo>
                    <a:pt x="159" y="215"/>
                  </a:lnTo>
                  <a:lnTo>
                    <a:pt x="163" y="208"/>
                  </a:lnTo>
                  <a:lnTo>
                    <a:pt x="156" y="204"/>
                  </a:lnTo>
                  <a:lnTo>
                    <a:pt x="152" y="201"/>
                  </a:lnTo>
                  <a:lnTo>
                    <a:pt x="148" y="197"/>
                  </a:lnTo>
                  <a:lnTo>
                    <a:pt x="148" y="186"/>
                  </a:lnTo>
                  <a:lnTo>
                    <a:pt x="159" y="186"/>
                  </a:lnTo>
                  <a:lnTo>
                    <a:pt x="163" y="186"/>
                  </a:lnTo>
                  <a:lnTo>
                    <a:pt x="163" y="182"/>
                  </a:lnTo>
                  <a:lnTo>
                    <a:pt x="163" y="182"/>
                  </a:lnTo>
                  <a:lnTo>
                    <a:pt x="163" y="182"/>
                  </a:lnTo>
                  <a:lnTo>
                    <a:pt x="159" y="175"/>
                  </a:lnTo>
                  <a:lnTo>
                    <a:pt x="156" y="175"/>
                  </a:lnTo>
                  <a:lnTo>
                    <a:pt x="152" y="171"/>
                  </a:lnTo>
                  <a:lnTo>
                    <a:pt x="156" y="167"/>
                  </a:lnTo>
                  <a:lnTo>
                    <a:pt x="174" y="167"/>
                  </a:lnTo>
                  <a:lnTo>
                    <a:pt x="174" y="163"/>
                  </a:lnTo>
                  <a:lnTo>
                    <a:pt x="178" y="163"/>
                  </a:lnTo>
                  <a:lnTo>
                    <a:pt x="182" y="167"/>
                  </a:lnTo>
                  <a:lnTo>
                    <a:pt x="182" y="167"/>
                  </a:lnTo>
                  <a:lnTo>
                    <a:pt x="185" y="163"/>
                  </a:lnTo>
                  <a:lnTo>
                    <a:pt x="189" y="160"/>
                  </a:lnTo>
                  <a:lnTo>
                    <a:pt x="189" y="163"/>
                  </a:lnTo>
                  <a:lnTo>
                    <a:pt x="193" y="167"/>
                  </a:lnTo>
                  <a:lnTo>
                    <a:pt x="193" y="171"/>
                  </a:lnTo>
                  <a:lnTo>
                    <a:pt x="193" y="175"/>
                  </a:lnTo>
                  <a:lnTo>
                    <a:pt x="200" y="175"/>
                  </a:lnTo>
                  <a:lnTo>
                    <a:pt x="196" y="171"/>
                  </a:lnTo>
                  <a:lnTo>
                    <a:pt x="196" y="163"/>
                  </a:lnTo>
                  <a:lnTo>
                    <a:pt x="193" y="160"/>
                  </a:lnTo>
                  <a:lnTo>
                    <a:pt x="193" y="156"/>
                  </a:lnTo>
                  <a:lnTo>
                    <a:pt x="193" y="156"/>
                  </a:lnTo>
                  <a:lnTo>
                    <a:pt x="189" y="152"/>
                  </a:lnTo>
                  <a:lnTo>
                    <a:pt x="189" y="152"/>
                  </a:lnTo>
                  <a:lnTo>
                    <a:pt x="189" y="152"/>
                  </a:lnTo>
                  <a:lnTo>
                    <a:pt x="189" y="152"/>
                  </a:lnTo>
                  <a:lnTo>
                    <a:pt x="185" y="152"/>
                  </a:lnTo>
                  <a:lnTo>
                    <a:pt x="185" y="149"/>
                  </a:lnTo>
                  <a:lnTo>
                    <a:pt x="189" y="141"/>
                  </a:lnTo>
                  <a:lnTo>
                    <a:pt x="185" y="134"/>
                  </a:lnTo>
                  <a:lnTo>
                    <a:pt x="185" y="130"/>
                  </a:lnTo>
                  <a:lnTo>
                    <a:pt x="185" y="126"/>
                  </a:lnTo>
                  <a:lnTo>
                    <a:pt x="185" y="123"/>
                  </a:lnTo>
                  <a:lnTo>
                    <a:pt x="185" y="119"/>
                  </a:lnTo>
                  <a:lnTo>
                    <a:pt x="185" y="119"/>
                  </a:lnTo>
                  <a:lnTo>
                    <a:pt x="185" y="111"/>
                  </a:lnTo>
                  <a:lnTo>
                    <a:pt x="185" y="111"/>
                  </a:lnTo>
                  <a:lnTo>
                    <a:pt x="189" y="108"/>
                  </a:lnTo>
                  <a:lnTo>
                    <a:pt x="193" y="108"/>
                  </a:lnTo>
                  <a:lnTo>
                    <a:pt x="193" y="104"/>
                  </a:lnTo>
                  <a:lnTo>
                    <a:pt x="193" y="104"/>
                  </a:lnTo>
                  <a:lnTo>
                    <a:pt x="193" y="97"/>
                  </a:lnTo>
                  <a:lnTo>
                    <a:pt x="189" y="97"/>
                  </a:lnTo>
                  <a:lnTo>
                    <a:pt x="185" y="97"/>
                  </a:lnTo>
                  <a:lnTo>
                    <a:pt x="185" y="97"/>
                  </a:lnTo>
                  <a:lnTo>
                    <a:pt x="182" y="97"/>
                  </a:lnTo>
                  <a:lnTo>
                    <a:pt x="178" y="97"/>
                  </a:lnTo>
                  <a:lnTo>
                    <a:pt x="174" y="97"/>
                  </a:lnTo>
                  <a:lnTo>
                    <a:pt x="174" y="97"/>
                  </a:lnTo>
                  <a:lnTo>
                    <a:pt x="170" y="97"/>
                  </a:lnTo>
                  <a:lnTo>
                    <a:pt x="167" y="97"/>
                  </a:lnTo>
                  <a:lnTo>
                    <a:pt x="167" y="97"/>
                  </a:lnTo>
                  <a:lnTo>
                    <a:pt x="163" y="97"/>
                  </a:lnTo>
                  <a:lnTo>
                    <a:pt x="148" y="86"/>
                  </a:lnTo>
                  <a:lnTo>
                    <a:pt x="148" y="86"/>
                  </a:lnTo>
                  <a:lnTo>
                    <a:pt x="141" y="82"/>
                  </a:lnTo>
                  <a:lnTo>
                    <a:pt x="137" y="86"/>
                  </a:lnTo>
                  <a:lnTo>
                    <a:pt x="137" y="86"/>
                  </a:lnTo>
                  <a:lnTo>
                    <a:pt x="133" y="82"/>
                  </a:lnTo>
                  <a:lnTo>
                    <a:pt x="126" y="82"/>
                  </a:lnTo>
                  <a:lnTo>
                    <a:pt x="126" y="86"/>
                  </a:lnTo>
                  <a:lnTo>
                    <a:pt x="122" y="82"/>
                  </a:lnTo>
                  <a:lnTo>
                    <a:pt x="119" y="82"/>
                  </a:lnTo>
                  <a:lnTo>
                    <a:pt x="115" y="82"/>
                  </a:lnTo>
                  <a:lnTo>
                    <a:pt x="111" y="78"/>
                  </a:lnTo>
                  <a:lnTo>
                    <a:pt x="111" y="74"/>
                  </a:lnTo>
                  <a:lnTo>
                    <a:pt x="111" y="74"/>
                  </a:lnTo>
                  <a:lnTo>
                    <a:pt x="111" y="71"/>
                  </a:lnTo>
                  <a:lnTo>
                    <a:pt x="111" y="71"/>
                  </a:lnTo>
                  <a:lnTo>
                    <a:pt x="111" y="67"/>
                  </a:lnTo>
                  <a:lnTo>
                    <a:pt x="108" y="63"/>
                  </a:lnTo>
                  <a:lnTo>
                    <a:pt x="104" y="52"/>
                  </a:lnTo>
                  <a:lnTo>
                    <a:pt x="100" y="52"/>
                  </a:lnTo>
                  <a:lnTo>
                    <a:pt x="96" y="52"/>
                  </a:lnTo>
                  <a:lnTo>
                    <a:pt x="96" y="48"/>
                  </a:lnTo>
                  <a:lnTo>
                    <a:pt x="100" y="45"/>
                  </a:lnTo>
                  <a:lnTo>
                    <a:pt x="100" y="41"/>
                  </a:lnTo>
                  <a:lnTo>
                    <a:pt x="100" y="37"/>
                  </a:lnTo>
                  <a:lnTo>
                    <a:pt x="100" y="34"/>
                  </a:lnTo>
                  <a:lnTo>
                    <a:pt x="108" y="30"/>
                  </a:lnTo>
                  <a:lnTo>
                    <a:pt x="108" y="26"/>
                  </a:lnTo>
                  <a:lnTo>
                    <a:pt x="111" y="22"/>
                  </a:lnTo>
                  <a:lnTo>
                    <a:pt x="115" y="22"/>
                  </a:lnTo>
                  <a:lnTo>
                    <a:pt x="115" y="19"/>
                  </a:lnTo>
                  <a:lnTo>
                    <a:pt x="122" y="15"/>
                  </a:lnTo>
                  <a:lnTo>
                    <a:pt x="130" y="11"/>
                  </a:lnTo>
                  <a:lnTo>
                    <a:pt x="130" y="11"/>
                  </a:lnTo>
                  <a:lnTo>
                    <a:pt x="130" y="11"/>
                  </a:lnTo>
                  <a:lnTo>
                    <a:pt x="133" y="11"/>
                  </a:lnTo>
                  <a:lnTo>
                    <a:pt x="133" y="8"/>
                  </a:lnTo>
                  <a:lnTo>
                    <a:pt x="133" y="8"/>
                  </a:lnTo>
                  <a:lnTo>
                    <a:pt x="133" y="4"/>
                  </a:lnTo>
                  <a:lnTo>
                    <a:pt x="126" y="0"/>
                  </a:lnTo>
                  <a:lnTo>
                    <a:pt x="126" y="0"/>
                  </a:lnTo>
                  <a:lnTo>
                    <a:pt x="122" y="4"/>
                  </a:lnTo>
                  <a:lnTo>
                    <a:pt x="122" y="4"/>
                  </a:lnTo>
                  <a:lnTo>
                    <a:pt x="122" y="4"/>
                  </a:lnTo>
                  <a:lnTo>
                    <a:pt x="119" y="4"/>
                  </a:lnTo>
                  <a:lnTo>
                    <a:pt x="119" y="4"/>
                  </a:lnTo>
                  <a:lnTo>
                    <a:pt x="115" y="4"/>
                  </a:lnTo>
                  <a:lnTo>
                    <a:pt x="115" y="8"/>
                  </a:lnTo>
                  <a:lnTo>
                    <a:pt x="115" y="8"/>
                  </a:lnTo>
                  <a:lnTo>
                    <a:pt x="115" y="11"/>
                  </a:lnTo>
                  <a:lnTo>
                    <a:pt x="108" y="11"/>
                  </a:lnTo>
                  <a:lnTo>
                    <a:pt x="104" y="15"/>
                  </a:lnTo>
                  <a:lnTo>
                    <a:pt x="100" y="19"/>
                  </a:lnTo>
                  <a:lnTo>
                    <a:pt x="96" y="19"/>
                  </a:lnTo>
                  <a:lnTo>
                    <a:pt x="89" y="19"/>
                  </a:lnTo>
                  <a:lnTo>
                    <a:pt x="85" y="19"/>
                  </a:lnTo>
                  <a:lnTo>
                    <a:pt x="82" y="19"/>
                  </a:lnTo>
                  <a:lnTo>
                    <a:pt x="82" y="22"/>
                  </a:lnTo>
                  <a:lnTo>
                    <a:pt x="82" y="22"/>
                  </a:lnTo>
                  <a:lnTo>
                    <a:pt x="82" y="26"/>
                  </a:lnTo>
                  <a:lnTo>
                    <a:pt x="82" y="30"/>
                  </a:lnTo>
                  <a:lnTo>
                    <a:pt x="78" y="26"/>
                  </a:lnTo>
                  <a:lnTo>
                    <a:pt x="78" y="26"/>
                  </a:lnTo>
                  <a:lnTo>
                    <a:pt x="78" y="26"/>
                  </a:lnTo>
                  <a:lnTo>
                    <a:pt x="82" y="22"/>
                  </a:lnTo>
                  <a:lnTo>
                    <a:pt x="78" y="22"/>
                  </a:lnTo>
                  <a:lnTo>
                    <a:pt x="74" y="22"/>
                  </a:lnTo>
                  <a:lnTo>
                    <a:pt x="71" y="22"/>
                  </a:lnTo>
                  <a:lnTo>
                    <a:pt x="67" y="26"/>
                  </a:lnTo>
                  <a:lnTo>
                    <a:pt x="63" y="26"/>
                  </a:lnTo>
                  <a:lnTo>
                    <a:pt x="63" y="30"/>
                  </a:lnTo>
                  <a:lnTo>
                    <a:pt x="56" y="37"/>
                  </a:lnTo>
                  <a:lnTo>
                    <a:pt x="56" y="41"/>
                  </a:lnTo>
                  <a:lnTo>
                    <a:pt x="59" y="41"/>
                  </a:lnTo>
                  <a:lnTo>
                    <a:pt x="59" y="41"/>
                  </a:lnTo>
                  <a:lnTo>
                    <a:pt x="59" y="45"/>
                  </a:lnTo>
                  <a:lnTo>
                    <a:pt x="59" y="45"/>
                  </a:lnTo>
                  <a:lnTo>
                    <a:pt x="56" y="48"/>
                  </a:lnTo>
                  <a:lnTo>
                    <a:pt x="52" y="48"/>
                  </a:lnTo>
                  <a:lnTo>
                    <a:pt x="52" y="48"/>
                  </a:lnTo>
                  <a:lnTo>
                    <a:pt x="45" y="52"/>
                  </a:lnTo>
                  <a:lnTo>
                    <a:pt x="45" y="52"/>
                  </a:lnTo>
                  <a:lnTo>
                    <a:pt x="41" y="56"/>
                  </a:lnTo>
                  <a:lnTo>
                    <a:pt x="41" y="60"/>
                  </a:lnTo>
                  <a:lnTo>
                    <a:pt x="37" y="60"/>
                  </a:lnTo>
                  <a:lnTo>
                    <a:pt x="37" y="60"/>
                  </a:lnTo>
                  <a:lnTo>
                    <a:pt x="41" y="63"/>
                  </a:lnTo>
                  <a:lnTo>
                    <a:pt x="41" y="67"/>
                  </a:lnTo>
                  <a:lnTo>
                    <a:pt x="37" y="71"/>
                  </a:lnTo>
                  <a:lnTo>
                    <a:pt x="37" y="71"/>
                  </a:lnTo>
                  <a:lnTo>
                    <a:pt x="33" y="67"/>
                  </a:lnTo>
                  <a:lnTo>
                    <a:pt x="33" y="67"/>
                  </a:lnTo>
                  <a:lnTo>
                    <a:pt x="37" y="67"/>
                  </a:lnTo>
                  <a:lnTo>
                    <a:pt x="33" y="63"/>
                  </a:lnTo>
                  <a:lnTo>
                    <a:pt x="33" y="63"/>
                  </a:lnTo>
                  <a:lnTo>
                    <a:pt x="30" y="60"/>
                  </a:lnTo>
                  <a:lnTo>
                    <a:pt x="26" y="60"/>
                  </a:lnTo>
                  <a:lnTo>
                    <a:pt x="30" y="63"/>
                  </a:lnTo>
                  <a:lnTo>
                    <a:pt x="30" y="67"/>
                  </a:lnTo>
                  <a:lnTo>
                    <a:pt x="26" y="71"/>
                  </a:lnTo>
                  <a:lnTo>
                    <a:pt x="26" y="74"/>
                  </a:lnTo>
                  <a:lnTo>
                    <a:pt x="22" y="74"/>
                  </a:lnTo>
                  <a:lnTo>
                    <a:pt x="22" y="74"/>
                  </a:lnTo>
                  <a:lnTo>
                    <a:pt x="19" y="82"/>
                  </a:lnTo>
                  <a:lnTo>
                    <a:pt x="22" y="82"/>
                  </a:lnTo>
                  <a:lnTo>
                    <a:pt x="22" y="86"/>
                  </a:lnTo>
                  <a:lnTo>
                    <a:pt x="22" y="89"/>
                  </a:lnTo>
                  <a:lnTo>
                    <a:pt x="26" y="93"/>
                  </a:lnTo>
                  <a:lnTo>
                    <a:pt x="26" y="93"/>
                  </a:lnTo>
                  <a:lnTo>
                    <a:pt x="30" y="89"/>
                  </a:lnTo>
                  <a:lnTo>
                    <a:pt x="30" y="93"/>
                  </a:lnTo>
                  <a:lnTo>
                    <a:pt x="30" y="97"/>
                  </a:lnTo>
                  <a:lnTo>
                    <a:pt x="26" y="97"/>
                  </a:lnTo>
                  <a:lnTo>
                    <a:pt x="26" y="100"/>
                  </a:lnTo>
                  <a:lnTo>
                    <a:pt x="30" y="100"/>
                  </a:lnTo>
                  <a:lnTo>
                    <a:pt x="30" y="104"/>
                  </a:lnTo>
                  <a:lnTo>
                    <a:pt x="26" y="108"/>
                  </a:lnTo>
                  <a:lnTo>
                    <a:pt x="26" y="108"/>
                  </a:lnTo>
                  <a:lnTo>
                    <a:pt x="26" y="108"/>
                  </a:lnTo>
                  <a:lnTo>
                    <a:pt x="30" y="111"/>
                  </a:lnTo>
                  <a:lnTo>
                    <a:pt x="30" y="115"/>
                  </a:lnTo>
                  <a:lnTo>
                    <a:pt x="30" y="123"/>
                  </a:lnTo>
                  <a:lnTo>
                    <a:pt x="26" y="126"/>
                  </a:lnTo>
                  <a:lnTo>
                    <a:pt x="26" y="126"/>
                  </a:lnTo>
                  <a:lnTo>
                    <a:pt x="26" y="130"/>
                  </a:lnTo>
                  <a:lnTo>
                    <a:pt x="30" y="130"/>
                  </a:lnTo>
                  <a:lnTo>
                    <a:pt x="30" y="130"/>
                  </a:lnTo>
                  <a:lnTo>
                    <a:pt x="33" y="134"/>
                  </a:lnTo>
                  <a:lnTo>
                    <a:pt x="33" y="134"/>
                  </a:lnTo>
                  <a:lnTo>
                    <a:pt x="33" y="134"/>
                  </a:lnTo>
                  <a:lnTo>
                    <a:pt x="33" y="137"/>
                  </a:lnTo>
                  <a:lnTo>
                    <a:pt x="30" y="141"/>
                  </a:lnTo>
                  <a:lnTo>
                    <a:pt x="26" y="145"/>
                  </a:lnTo>
                  <a:lnTo>
                    <a:pt x="22" y="149"/>
                  </a:lnTo>
                  <a:lnTo>
                    <a:pt x="19" y="152"/>
                  </a:lnTo>
                  <a:lnTo>
                    <a:pt x="11" y="152"/>
                  </a:lnTo>
                  <a:lnTo>
                    <a:pt x="8" y="156"/>
                  </a:lnTo>
                  <a:lnTo>
                    <a:pt x="4" y="163"/>
                  </a:lnTo>
                  <a:lnTo>
                    <a:pt x="4" y="167"/>
                  </a:lnTo>
                  <a:lnTo>
                    <a:pt x="0" y="171"/>
                  </a:lnTo>
                  <a:lnTo>
                    <a:pt x="8" y="171"/>
                  </a:lnTo>
                  <a:lnTo>
                    <a:pt x="11" y="175"/>
                  </a:lnTo>
                  <a:lnTo>
                    <a:pt x="19" y="178"/>
                  </a:lnTo>
                  <a:lnTo>
                    <a:pt x="22" y="178"/>
                  </a:lnTo>
                  <a:lnTo>
                    <a:pt x="26" y="182"/>
                  </a:lnTo>
                  <a:lnTo>
                    <a:pt x="26" y="186"/>
                  </a:lnTo>
                  <a:lnTo>
                    <a:pt x="26" y="189"/>
                  </a:lnTo>
                  <a:lnTo>
                    <a:pt x="30" y="189"/>
                  </a:lnTo>
                  <a:lnTo>
                    <a:pt x="37" y="189"/>
                  </a:lnTo>
                  <a:lnTo>
                    <a:pt x="37" y="193"/>
                  </a:lnTo>
                  <a:lnTo>
                    <a:pt x="45" y="193"/>
                  </a:lnTo>
                  <a:lnTo>
                    <a:pt x="45" y="193"/>
                  </a:lnTo>
                  <a:lnTo>
                    <a:pt x="45" y="189"/>
                  </a:lnTo>
                  <a:lnTo>
                    <a:pt x="48" y="186"/>
                  </a:lnTo>
                  <a:lnTo>
                    <a:pt x="48" y="186"/>
                  </a:lnTo>
                  <a:lnTo>
                    <a:pt x="56" y="189"/>
                  </a:lnTo>
                  <a:lnTo>
                    <a:pt x="56" y="189"/>
                  </a:lnTo>
                  <a:lnTo>
                    <a:pt x="56" y="193"/>
                  </a:lnTo>
                  <a:lnTo>
                    <a:pt x="59" y="193"/>
                  </a:lnTo>
                  <a:lnTo>
                    <a:pt x="59" y="193"/>
                  </a:lnTo>
                  <a:lnTo>
                    <a:pt x="59" y="193"/>
                  </a:lnTo>
                  <a:lnTo>
                    <a:pt x="63" y="193"/>
                  </a:lnTo>
                  <a:lnTo>
                    <a:pt x="71" y="197"/>
                  </a:lnTo>
                  <a:lnTo>
                    <a:pt x="74" y="197"/>
                  </a:lnTo>
                  <a:lnTo>
                    <a:pt x="74" y="197"/>
                  </a:lnTo>
                  <a:lnTo>
                    <a:pt x="78" y="201"/>
                  </a:lnTo>
                  <a:lnTo>
                    <a:pt x="78" y="204"/>
                  </a:lnTo>
                  <a:lnTo>
                    <a:pt x="82" y="208"/>
                  </a:lnTo>
                  <a:lnTo>
                    <a:pt x="82" y="208"/>
                  </a:lnTo>
                  <a:lnTo>
                    <a:pt x="89" y="212"/>
                  </a:lnTo>
                  <a:lnTo>
                    <a:pt x="93" y="215"/>
                  </a:lnTo>
                  <a:lnTo>
                    <a:pt x="93" y="219"/>
                  </a:lnTo>
                  <a:lnTo>
                    <a:pt x="96" y="219"/>
                  </a:lnTo>
                  <a:lnTo>
                    <a:pt x="96" y="223"/>
                  </a:lnTo>
                  <a:lnTo>
                    <a:pt x="100" y="226"/>
                  </a:lnTo>
                  <a:lnTo>
                    <a:pt x="96" y="226"/>
                  </a:lnTo>
                  <a:lnTo>
                    <a:pt x="100" y="230"/>
                  </a:lnTo>
                  <a:lnTo>
                    <a:pt x="100" y="230"/>
                  </a:lnTo>
                  <a:lnTo>
                    <a:pt x="104" y="230"/>
                  </a:lnTo>
                  <a:lnTo>
                    <a:pt x="108" y="230"/>
                  </a:lnTo>
                  <a:lnTo>
                    <a:pt x="111" y="230"/>
                  </a:lnTo>
                  <a:lnTo>
                    <a:pt x="115" y="230"/>
                  </a:lnTo>
                  <a:lnTo>
                    <a:pt x="119" y="226"/>
                  </a:lnTo>
                  <a:lnTo>
                    <a:pt x="122" y="226"/>
                  </a:lnTo>
                  <a:lnTo>
                    <a:pt x="126" y="230"/>
                  </a:lnTo>
                  <a:lnTo>
                    <a:pt x="133" y="226"/>
                  </a:lnTo>
                  <a:lnTo>
                    <a:pt x="137" y="226"/>
                  </a:lnTo>
                  <a:lnTo>
                    <a:pt x="137" y="226"/>
                  </a:lnTo>
                  <a:lnTo>
                    <a:pt x="141" y="226"/>
                  </a:lnTo>
                  <a:lnTo>
                    <a:pt x="145" y="230"/>
                  </a:lnTo>
                  <a:lnTo>
                    <a:pt x="145" y="230"/>
                  </a:lnTo>
                  <a:lnTo>
                    <a:pt x="148" y="230"/>
                  </a:lnTo>
                  <a:lnTo>
                    <a:pt x="148" y="234"/>
                  </a:lnTo>
                  <a:lnTo>
                    <a:pt x="137" y="249"/>
                  </a:lnTo>
                  <a:lnTo>
                    <a:pt x="137" y="252"/>
                  </a:lnTo>
                  <a:lnTo>
                    <a:pt x="141" y="252"/>
                  </a:lnTo>
                  <a:lnTo>
                    <a:pt x="145" y="249"/>
                  </a:lnTo>
                  <a:lnTo>
                    <a:pt x="148" y="252"/>
                  </a:lnTo>
                  <a:lnTo>
                    <a:pt x="148" y="25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0" name="Freeform 183"/>
            <p:cNvSpPr>
              <a:spLocks noEditPoints="1"/>
            </p:cNvSpPr>
            <p:nvPr/>
          </p:nvSpPr>
          <p:spPr bwMode="auto">
            <a:xfrm>
              <a:off x="2597240" y="3152809"/>
              <a:ext cx="123517" cy="123517"/>
            </a:xfrm>
            <a:custGeom>
              <a:avLst/>
              <a:gdLst>
                <a:gd name="T0" fmla="*/ 92 w 96"/>
                <a:gd name="T1" fmla="*/ 22 h 96"/>
                <a:gd name="T2" fmla="*/ 89 w 96"/>
                <a:gd name="T3" fmla="*/ 18 h 96"/>
                <a:gd name="T4" fmla="*/ 81 w 96"/>
                <a:gd name="T5" fmla="*/ 15 h 96"/>
                <a:gd name="T6" fmla="*/ 78 w 96"/>
                <a:gd name="T7" fmla="*/ 18 h 96"/>
                <a:gd name="T8" fmla="*/ 78 w 96"/>
                <a:gd name="T9" fmla="*/ 22 h 96"/>
                <a:gd name="T10" fmla="*/ 70 w 96"/>
                <a:gd name="T11" fmla="*/ 18 h 96"/>
                <a:gd name="T12" fmla="*/ 59 w 96"/>
                <a:gd name="T13" fmla="*/ 18 h 96"/>
                <a:gd name="T14" fmla="*/ 59 w 96"/>
                <a:gd name="T15" fmla="*/ 11 h 96"/>
                <a:gd name="T16" fmla="*/ 52 w 96"/>
                <a:gd name="T17" fmla="*/ 7 h 96"/>
                <a:gd name="T18" fmla="*/ 41 w 96"/>
                <a:gd name="T19" fmla="*/ 0 h 96"/>
                <a:gd name="T20" fmla="*/ 33 w 96"/>
                <a:gd name="T21" fmla="*/ 4 h 96"/>
                <a:gd name="T22" fmla="*/ 22 w 96"/>
                <a:gd name="T23" fmla="*/ 7 h 96"/>
                <a:gd name="T24" fmla="*/ 11 w 96"/>
                <a:gd name="T25" fmla="*/ 11 h 96"/>
                <a:gd name="T26" fmla="*/ 15 w 96"/>
                <a:gd name="T27" fmla="*/ 15 h 96"/>
                <a:gd name="T28" fmla="*/ 15 w 96"/>
                <a:gd name="T29" fmla="*/ 22 h 96"/>
                <a:gd name="T30" fmla="*/ 7 w 96"/>
                <a:gd name="T31" fmla="*/ 30 h 96"/>
                <a:gd name="T32" fmla="*/ 7 w 96"/>
                <a:gd name="T33" fmla="*/ 37 h 96"/>
                <a:gd name="T34" fmla="*/ 0 w 96"/>
                <a:gd name="T35" fmla="*/ 41 h 96"/>
                <a:gd name="T36" fmla="*/ 4 w 96"/>
                <a:gd name="T37" fmla="*/ 44 h 96"/>
                <a:gd name="T38" fmla="*/ 4 w 96"/>
                <a:gd name="T39" fmla="*/ 52 h 96"/>
                <a:gd name="T40" fmla="*/ 0 w 96"/>
                <a:gd name="T41" fmla="*/ 55 h 96"/>
                <a:gd name="T42" fmla="*/ 7 w 96"/>
                <a:gd name="T43" fmla="*/ 59 h 96"/>
                <a:gd name="T44" fmla="*/ 11 w 96"/>
                <a:gd name="T45" fmla="*/ 67 h 96"/>
                <a:gd name="T46" fmla="*/ 15 w 96"/>
                <a:gd name="T47" fmla="*/ 59 h 96"/>
                <a:gd name="T48" fmla="*/ 18 w 96"/>
                <a:gd name="T49" fmla="*/ 55 h 96"/>
                <a:gd name="T50" fmla="*/ 18 w 96"/>
                <a:gd name="T51" fmla="*/ 63 h 96"/>
                <a:gd name="T52" fmla="*/ 18 w 96"/>
                <a:gd name="T53" fmla="*/ 59 h 96"/>
                <a:gd name="T54" fmla="*/ 22 w 96"/>
                <a:gd name="T55" fmla="*/ 63 h 96"/>
                <a:gd name="T56" fmla="*/ 22 w 96"/>
                <a:gd name="T57" fmla="*/ 70 h 96"/>
                <a:gd name="T58" fmla="*/ 15 w 96"/>
                <a:gd name="T59" fmla="*/ 74 h 96"/>
                <a:gd name="T60" fmla="*/ 18 w 96"/>
                <a:gd name="T61" fmla="*/ 81 h 96"/>
                <a:gd name="T62" fmla="*/ 11 w 96"/>
                <a:gd name="T63" fmla="*/ 85 h 96"/>
                <a:gd name="T64" fmla="*/ 15 w 96"/>
                <a:gd name="T65" fmla="*/ 89 h 96"/>
                <a:gd name="T66" fmla="*/ 18 w 96"/>
                <a:gd name="T67" fmla="*/ 89 h 96"/>
                <a:gd name="T68" fmla="*/ 29 w 96"/>
                <a:gd name="T69" fmla="*/ 89 h 96"/>
                <a:gd name="T70" fmla="*/ 33 w 96"/>
                <a:gd name="T71" fmla="*/ 96 h 96"/>
                <a:gd name="T72" fmla="*/ 52 w 96"/>
                <a:gd name="T73" fmla="*/ 70 h 96"/>
                <a:gd name="T74" fmla="*/ 70 w 96"/>
                <a:gd name="T75" fmla="*/ 63 h 96"/>
                <a:gd name="T76" fmla="*/ 89 w 96"/>
                <a:gd name="T77" fmla="*/ 48 h 96"/>
                <a:gd name="T78" fmla="*/ 96 w 96"/>
                <a:gd name="T79" fmla="*/ 41 h 96"/>
                <a:gd name="T80" fmla="*/ 96 w 96"/>
                <a:gd name="T81" fmla="*/ 33 h 96"/>
                <a:gd name="T82" fmla="*/ 92 w 96"/>
                <a:gd name="T83" fmla="*/ 26 h 96"/>
                <a:gd name="T84" fmla="*/ 92 w 96"/>
                <a:gd name="T85" fmla="*/ 22 h 96"/>
                <a:gd name="T86" fmla="*/ 92 w 96"/>
                <a:gd name="T87" fmla="*/ 22 h 96"/>
                <a:gd name="T88" fmla="*/ 11 w 96"/>
                <a:gd name="T89" fmla="*/ 70 h 96"/>
                <a:gd name="T90" fmla="*/ 15 w 96"/>
                <a:gd name="T91" fmla="*/ 63 h 96"/>
                <a:gd name="T92" fmla="*/ 15 w 96"/>
                <a:gd name="T93" fmla="*/ 67 h 96"/>
                <a:gd name="T94" fmla="*/ 15 w 96"/>
                <a:gd name="T95" fmla="*/ 70 h 96"/>
                <a:gd name="T96" fmla="*/ 11 w 96"/>
                <a:gd name="T97" fmla="*/ 7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96">
                  <a:moveTo>
                    <a:pt x="92" y="22"/>
                  </a:moveTo>
                  <a:lnTo>
                    <a:pt x="92" y="22"/>
                  </a:lnTo>
                  <a:lnTo>
                    <a:pt x="89" y="22"/>
                  </a:lnTo>
                  <a:lnTo>
                    <a:pt x="89" y="18"/>
                  </a:lnTo>
                  <a:lnTo>
                    <a:pt x="89" y="18"/>
                  </a:lnTo>
                  <a:lnTo>
                    <a:pt x="81" y="15"/>
                  </a:lnTo>
                  <a:lnTo>
                    <a:pt x="81" y="15"/>
                  </a:lnTo>
                  <a:lnTo>
                    <a:pt x="78" y="18"/>
                  </a:lnTo>
                  <a:lnTo>
                    <a:pt x="78" y="22"/>
                  </a:lnTo>
                  <a:lnTo>
                    <a:pt x="78" y="22"/>
                  </a:lnTo>
                  <a:lnTo>
                    <a:pt x="70" y="22"/>
                  </a:lnTo>
                  <a:lnTo>
                    <a:pt x="70" y="18"/>
                  </a:lnTo>
                  <a:lnTo>
                    <a:pt x="63" y="18"/>
                  </a:lnTo>
                  <a:lnTo>
                    <a:pt x="59" y="18"/>
                  </a:lnTo>
                  <a:lnTo>
                    <a:pt x="59" y="15"/>
                  </a:lnTo>
                  <a:lnTo>
                    <a:pt x="59" y="11"/>
                  </a:lnTo>
                  <a:lnTo>
                    <a:pt x="55" y="7"/>
                  </a:lnTo>
                  <a:lnTo>
                    <a:pt x="52" y="7"/>
                  </a:lnTo>
                  <a:lnTo>
                    <a:pt x="44" y="4"/>
                  </a:lnTo>
                  <a:lnTo>
                    <a:pt x="41" y="0"/>
                  </a:lnTo>
                  <a:lnTo>
                    <a:pt x="33" y="0"/>
                  </a:lnTo>
                  <a:lnTo>
                    <a:pt x="33" y="4"/>
                  </a:lnTo>
                  <a:lnTo>
                    <a:pt x="29" y="4"/>
                  </a:lnTo>
                  <a:lnTo>
                    <a:pt x="22" y="7"/>
                  </a:lnTo>
                  <a:lnTo>
                    <a:pt x="18" y="7"/>
                  </a:lnTo>
                  <a:lnTo>
                    <a:pt x="11" y="11"/>
                  </a:lnTo>
                  <a:lnTo>
                    <a:pt x="15" y="15"/>
                  </a:lnTo>
                  <a:lnTo>
                    <a:pt x="15" y="15"/>
                  </a:lnTo>
                  <a:lnTo>
                    <a:pt x="15" y="18"/>
                  </a:lnTo>
                  <a:lnTo>
                    <a:pt x="15" y="22"/>
                  </a:lnTo>
                  <a:lnTo>
                    <a:pt x="11" y="30"/>
                  </a:lnTo>
                  <a:lnTo>
                    <a:pt x="7" y="30"/>
                  </a:lnTo>
                  <a:lnTo>
                    <a:pt x="11" y="33"/>
                  </a:lnTo>
                  <a:lnTo>
                    <a:pt x="7" y="37"/>
                  </a:lnTo>
                  <a:lnTo>
                    <a:pt x="4" y="37"/>
                  </a:lnTo>
                  <a:lnTo>
                    <a:pt x="0" y="41"/>
                  </a:lnTo>
                  <a:lnTo>
                    <a:pt x="4" y="44"/>
                  </a:lnTo>
                  <a:lnTo>
                    <a:pt x="4" y="44"/>
                  </a:lnTo>
                  <a:lnTo>
                    <a:pt x="4" y="48"/>
                  </a:lnTo>
                  <a:lnTo>
                    <a:pt x="4" y="52"/>
                  </a:lnTo>
                  <a:lnTo>
                    <a:pt x="0" y="55"/>
                  </a:lnTo>
                  <a:lnTo>
                    <a:pt x="0" y="55"/>
                  </a:lnTo>
                  <a:lnTo>
                    <a:pt x="4" y="59"/>
                  </a:lnTo>
                  <a:lnTo>
                    <a:pt x="7" y="59"/>
                  </a:lnTo>
                  <a:lnTo>
                    <a:pt x="7" y="63"/>
                  </a:lnTo>
                  <a:lnTo>
                    <a:pt x="11" y="67"/>
                  </a:lnTo>
                  <a:lnTo>
                    <a:pt x="11" y="63"/>
                  </a:lnTo>
                  <a:lnTo>
                    <a:pt x="15" y="59"/>
                  </a:lnTo>
                  <a:lnTo>
                    <a:pt x="15" y="59"/>
                  </a:lnTo>
                  <a:lnTo>
                    <a:pt x="18" y="55"/>
                  </a:lnTo>
                  <a:lnTo>
                    <a:pt x="18" y="59"/>
                  </a:lnTo>
                  <a:lnTo>
                    <a:pt x="18" y="63"/>
                  </a:lnTo>
                  <a:lnTo>
                    <a:pt x="18" y="59"/>
                  </a:lnTo>
                  <a:lnTo>
                    <a:pt x="18" y="59"/>
                  </a:lnTo>
                  <a:lnTo>
                    <a:pt x="18" y="59"/>
                  </a:lnTo>
                  <a:lnTo>
                    <a:pt x="22" y="63"/>
                  </a:lnTo>
                  <a:lnTo>
                    <a:pt x="18" y="67"/>
                  </a:lnTo>
                  <a:lnTo>
                    <a:pt x="22" y="70"/>
                  </a:lnTo>
                  <a:lnTo>
                    <a:pt x="18" y="74"/>
                  </a:lnTo>
                  <a:lnTo>
                    <a:pt x="15" y="74"/>
                  </a:lnTo>
                  <a:lnTo>
                    <a:pt x="15" y="78"/>
                  </a:lnTo>
                  <a:lnTo>
                    <a:pt x="18" y="81"/>
                  </a:lnTo>
                  <a:lnTo>
                    <a:pt x="15" y="81"/>
                  </a:lnTo>
                  <a:lnTo>
                    <a:pt x="11" y="85"/>
                  </a:lnTo>
                  <a:lnTo>
                    <a:pt x="11" y="89"/>
                  </a:lnTo>
                  <a:lnTo>
                    <a:pt x="15" y="89"/>
                  </a:lnTo>
                  <a:lnTo>
                    <a:pt x="18" y="85"/>
                  </a:lnTo>
                  <a:lnTo>
                    <a:pt x="18" y="89"/>
                  </a:lnTo>
                  <a:lnTo>
                    <a:pt x="26" y="89"/>
                  </a:lnTo>
                  <a:lnTo>
                    <a:pt x="29" y="89"/>
                  </a:lnTo>
                  <a:lnTo>
                    <a:pt x="33" y="96"/>
                  </a:lnTo>
                  <a:lnTo>
                    <a:pt x="33" y="96"/>
                  </a:lnTo>
                  <a:lnTo>
                    <a:pt x="37" y="93"/>
                  </a:lnTo>
                  <a:lnTo>
                    <a:pt x="52" y="70"/>
                  </a:lnTo>
                  <a:lnTo>
                    <a:pt x="52" y="67"/>
                  </a:lnTo>
                  <a:lnTo>
                    <a:pt x="70" y="63"/>
                  </a:lnTo>
                  <a:lnTo>
                    <a:pt x="78" y="59"/>
                  </a:lnTo>
                  <a:lnTo>
                    <a:pt x="89" y="48"/>
                  </a:lnTo>
                  <a:lnTo>
                    <a:pt x="92" y="41"/>
                  </a:lnTo>
                  <a:lnTo>
                    <a:pt x="96" y="41"/>
                  </a:lnTo>
                  <a:lnTo>
                    <a:pt x="96" y="37"/>
                  </a:lnTo>
                  <a:lnTo>
                    <a:pt x="96" y="33"/>
                  </a:lnTo>
                  <a:lnTo>
                    <a:pt x="96" y="30"/>
                  </a:lnTo>
                  <a:lnTo>
                    <a:pt x="92" y="26"/>
                  </a:lnTo>
                  <a:lnTo>
                    <a:pt x="92" y="22"/>
                  </a:lnTo>
                  <a:lnTo>
                    <a:pt x="92" y="22"/>
                  </a:lnTo>
                  <a:lnTo>
                    <a:pt x="92" y="22"/>
                  </a:lnTo>
                  <a:lnTo>
                    <a:pt x="92" y="22"/>
                  </a:lnTo>
                  <a:close/>
                  <a:moveTo>
                    <a:pt x="11" y="70"/>
                  </a:moveTo>
                  <a:lnTo>
                    <a:pt x="11" y="70"/>
                  </a:lnTo>
                  <a:lnTo>
                    <a:pt x="15" y="67"/>
                  </a:lnTo>
                  <a:lnTo>
                    <a:pt x="15" y="63"/>
                  </a:lnTo>
                  <a:lnTo>
                    <a:pt x="15" y="63"/>
                  </a:lnTo>
                  <a:lnTo>
                    <a:pt x="15" y="67"/>
                  </a:lnTo>
                  <a:lnTo>
                    <a:pt x="15" y="67"/>
                  </a:lnTo>
                  <a:lnTo>
                    <a:pt x="15" y="70"/>
                  </a:lnTo>
                  <a:lnTo>
                    <a:pt x="11" y="70"/>
                  </a:lnTo>
                  <a:lnTo>
                    <a:pt x="11" y="7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1" name="Freeform 184"/>
            <p:cNvSpPr/>
            <p:nvPr/>
          </p:nvSpPr>
          <p:spPr bwMode="auto">
            <a:xfrm>
              <a:off x="2592095" y="3181115"/>
              <a:ext cx="271480" cy="362830"/>
            </a:xfrm>
            <a:custGeom>
              <a:avLst/>
              <a:gdLst>
                <a:gd name="T0" fmla="*/ 193 w 211"/>
                <a:gd name="T1" fmla="*/ 167 h 282"/>
                <a:gd name="T2" fmla="*/ 182 w 211"/>
                <a:gd name="T3" fmla="*/ 167 h 282"/>
                <a:gd name="T4" fmla="*/ 182 w 211"/>
                <a:gd name="T5" fmla="*/ 148 h 282"/>
                <a:gd name="T6" fmla="*/ 167 w 211"/>
                <a:gd name="T7" fmla="*/ 152 h 282"/>
                <a:gd name="T8" fmla="*/ 148 w 211"/>
                <a:gd name="T9" fmla="*/ 141 h 282"/>
                <a:gd name="T10" fmla="*/ 126 w 211"/>
                <a:gd name="T11" fmla="*/ 126 h 282"/>
                <a:gd name="T12" fmla="*/ 122 w 211"/>
                <a:gd name="T13" fmla="*/ 115 h 282"/>
                <a:gd name="T14" fmla="*/ 126 w 211"/>
                <a:gd name="T15" fmla="*/ 104 h 282"/>
                <a:gd name="T16" fmla="*/ 133 w 211"/>
                <a:gd name="T17" fmla="*/ 97 h 282"/>
                <a:gd name="T18" fmla="*/ 137 w 211"/>
                <a:gd name="T19" fmla="*/ 82 h 282"/>
                <a:gd name="T20" fmla="*/ 148 w 211"/>
                <a:gd name="T21" fmla="*/ 71 h 282"/>
                <a:gd name="T22" fmla="*/ 170 w 211"/>
                <a:gd name="T23" fmla="*/ 63 h 282"/>
                <a:gd name="T24" fmla="*/ 178 w 211"/>
                <a:gd name="T25" fmla="*/ 63 h 282"/>
                <a:gd name="T26" fmla="*/ 185 w 211"/>
                <a:gd name="T27" fmla="*/ 63 h 282"/>
                <a:gd name="T28" fmla="*/ 174 w 211"/>
                <a:gd name="T29" fmla="*/ 59 h 282"/>
                <a:gd name="T30" fmla="*/ 182 w 211"/>
                <a:gd name="T31" fmla="*/ 37 h 282"/>
                <a:gd name="T32" fmla="*/ 174 w 211"/>
                <a:gd name="T33" fmla="*/ 33 h 282"/>
                <a:gd name="T34" fmla="*/ 156 w 211"/>
                <a:gd name="T35" fmla="*/ 33 h 282"/>
                <a:gd name="T36" fmla="*/ 141 w 211"/>
                <a:gd name="T37" fmla="*/ 37 h 282"/>
                <a:gd name="T38" fmla="*/ 137 w 211"/>
                <a:gd name="T39" fmla="*/ 33 h 282"/>
                <a:gd name="T40" fmla="*/ 130 w 211"/>
                <a:gd name="T41" fmla="*/ 22 h 282"/>
                <a:gd name="T42" fmla="*/ 115 w 211"/>
                <a:gd name="T43" fmla="*/ 11 h 282"/>
                <a:gd name="T44" fmla="*/ 108 w 211"/>
                <a:gd name="T45" fmla="*/ 4 h 282"/>
                <a:gd name="T46" fmla="*/ 96 w 211"/>
                <a:gd name="T47" fmla="*/ 0 h 282"/>
                <a:gd name="T48" fmla="*/ 100 w 211"/>
                <a:gd name="T49" fmla="*/ 15 h 282"/>
                <a:gd name="T50" fmla="*/ 82 w 211"/>
                <a:gd name="T51" fmla="*/ 37 h 282"/>
                <a:gd name="T52" fmla="*/ 41 w 211"/>
                <a:gd name="T53" fmla="*/ 71 h 282"/>
                <a:gd name="T54" fmla="*/ 30 w 211"/>
                <a:gd name="T55" fmla="*/ 67 h 282"/>
                <a:gd name="T56" fmla="*/ 15 w 211"/>
                <a:gd name="T57" fmla="*/ 67 h 282"/>
                <a:gd name="T58" fmla="*/ 19 w 211"/>
                <a:gd name="T59" fmla="*/ 56 h 282"/>
                <a:gd name="T60" fmla="*/ 8 w 211"/>
                <a:gd name="T61" fmla="*/ 59 h 282"/>
                <a:gd name="T62" fmla="*/ 0 w 211"/>
                <a:gd name="T63" fmla="*/ 71 h 282"/>
                <a:gd name="T64" fmla="*/ 0 w 211"/>
                <a:gd name="T65" fmla="*/ 78 h 282"/>
                <a:gd name="T66" fmla="*/ 4 w 211"/>
                <a:gd name="T67" fmla="*/ 89 h 282"/>
                <a:gd name="T68" fmla="*/ 4 w 211"/>
                <a:gd name="T69" fmla="*/ 97 h 282"/>
                <a:gd name="T70" fmla="*/ 26 w 211"/>
                <a:gd name="T71" fmla="*/ 104 h 282"/>
                <a:gd name="T72" fmla="*/ 33 w 211"/>
                <a:gd name="T73" fmla="*/ 119 h 282"/>
                <a:gd name="T74" fmla="*/ 45 w 211"/>
                <a:gd name="T75" fmla="*/ 134 h 282"/>
                <a:gd name="T76" fmla="*/ 52 w 211"/>
                <a:gd name="T77" fmla="*/ 148 h 282"/>
                <a:gd name="T78" fmla="*/ 59 w 211"/>
                <a:gd name="T79" fmla="*/ 163 h 282"/>
                <a:gd name="T80" fmla="*/ 63 w 211"/>
                <a:gd name="T81" fmla="*/ 171 h 282"/>
                <a:gd name="T82" fmla="*/ 74 w 211"/>
                <a:gd name="T83" fmla="*/ 186 h 282"/>
                <a:gd name="T84" fmla="*/ 85 w 211"/>
                <a:gd name="T85" fmla="*/ 200 h 282"/>
                <a:gd name="T86" fmla="*/ 85 w 211"/>
                <a:gd name="T87" fmla="*/ 212 h 282"/>
                <a:gd name="T88" fmla="*/ 89 w 211"/>
                <a:gd name="T89" fmla="*/ 215 h 282"/>
                <a:gd name="T90" fmla="*/ 96 w 211"/>
                <a:gd name="T91" fmla="*/ 223 h 282"/>
                <a:gd name="T92" fmla="*/ 108 w 211"/>
                <a:gd name="T93" fmla="*/ 230 h 282"/>
                <a:gd name="T94" fmla="*/ 119 w 211"/>
                <a:gd name="T95" fmla="*/ 237 h 282"/>
                <a:gd name="T96" fmla="*/ 126 w 211"/>
                <a:gd name="T97" fmla="*/ 241 h 282"/>
                <a:gd name="T98" fmla="*/ 133 w 211"/>
                <a:gd name="T99" fmla="*/ 249 h 282"/>
                <a:gd name="T100" fmla="*/ 148 w 211"/>
                <a:gd name="T101" fmla="*/ 256 h 282"/>
                <a:gd name="T102" fmla="*/ 159 w 211"/>
                <a:gd name="T103" fmla="*/ 260 h 282"/>
                <a:gd name="T104" fmla="*/ 170 w 211"/>
                <a:gd name="T105" fmla="*/ 267 h 282"/>
                <a:gd name="T106" fmla="*/ 178 w 211"/>
                <a:gd name="T107" fmla="*/ 275 h 282"/>
                <a:gd name="T108" fmla="*/ 189 w 211"/>
                <a:gd name="T109" fmla="*/ 282 h 282"/>
                <a:gd name="T110" fmla="*/ 200 w 211"/>
                <a:gd name="T111" fmla="*/ 278 h 282"/>
                <a:gd name="T112" fmla="*/ 204 w 211"/>
                <a:gd name="T113" fmla="*/ 267 h 282"/>
                <a:gd name="T114" fmla="*/ 200 w 211"/>
                <a:gd name="T115" fmla="*/ 263 h 282"/>
                <a:gd name="T116" fmla="*/ 211 w 211"/>
                <a:gd name="T117" fmla="*/ 249 h 282"/>
                <a:gd name="T118" fmla="*/ 207 w 211"/>
                <a:gd name="T119" fmla="*/ 230 h 282"/>
                <a:gd name="T120" fmla="*/ 207 w 211"/>
                <a:gd name="T121" fmla="*/ 212 h 282"/>
                <a:gd name="T122" fmla="*/ 211 w 211"/>
                <a:gd name="T123" fmla="*/ 18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282">
                  <a:moveTo>
                    <a:pt x="196" y="167"/>
                  </a:moveTo>
                  <a:lnTo>
                    <a:pt x="196" y="167"/>
                  </a:lnTo>
                  <a:lnTo>
                    <a:pt x="193" y="167"/>
                  </a:lnTo>
                  <a:lnTo>
                    <a:pt x="193" y="167"/>
                  </a:lnTo>
                  <a:lnTo>
                    <a:pt x="189" y="167"/>
                  </a:lnTo>
                  <a:lnTo>
                    <a:pt x="185" y="167"/>
                  </a:lnTo>
                  <a:lnTo>
                    <a:pt x="182" y="167"/>
                  </a:lnTo>
                  <a:lnTo>
                    <a:pt x="182" y="167"/>
                  </a:lnTo>
                  <a:lnTo>
                    <a:pt x="182" y="163"/>
                  </a:lnTo>
                  <a:lnTo>
                    <a:pt x="178" y="152"/>
                  </a:lnTo>
                  <a:lnTo>
                    <a:pt x="178" y="148"/>
                  </a:lnTo>
                  <a:lnTo>
                    <a:pt x="182" y="148"/>
                  </a:lnTo>
                  <a:lnTo>
                    <a:pt x="182" y="145"/>
                  </a:lnTo>
                  <a:lnTo>
                    <a:pt x="178" y="141"/>
                  </a:lnTo>
                  <a:lnTo>
                    <a:pt x="174" y="145"/>
                  </a:lnTo>
                  <a:lnTo>
                    <a:pt x="167" y="152"/>
                  </a:lnTo>
                  <a:lnTo>
                    <a:pt x="159" y="152"/>
                  </a:lnTo>
                  <a:lnTo>
                    <a:pt x="152" y="152"/>
                  </a:lnTo>
                  <a:lnTo>
                    <a:pt x="152" y="145"/>
                  </a:lnTo>
                  <a:lnTo>
                    <a:pt x="148" y="141"/>
                  </a:lnTo>
                  <a:lnTo>
                    <a:pt x="141" y="141"/>
                  </a:lnTo>
                  <a:lnTo>
                    <a:pt x="130" y="141"/>
                  </a:lnTo>
                  <a:lnTo>
                    <a:pt x="137" y="137"/>
                  </a:lnTo>
                  <a:lnTo>
                    <a:pt x="126" y="126"/>
                  </a:lnTo>
                  <a:lnTo>
                    <a:pt x="122" y="123"/>
                  </a:lnTo>
                  <a:lnTo>
                    <a:pt x="122" y="119"/>
                  </a:lnTo>
                  <a:lnTo>
                    <a:pt x="122" y="115"/>
                  </a:lnTo>
                  <a:lnTo>
                    <a:pt x="122" y="115"/>
                  </a:lnTo>
                  <a:lnTo>
                    <a:pt x="126" y="111"/>
                  </a:lnTo>
                  <a:lnTo>
                    <a:pt x="122" y="108"/>
                  </a:lnTo>
                  <a:lnTo>
                    <a:pt x="126" y="108"/>
                  </a:lnTo>
                  <a:lnTo>
                    <a:pt x="126" y="104"/>
                  </a:lnTo>
                  <a:lnTo>
                    <a:pt x="130" y="100"/>
                  </a:lnTo>
                  <a:lnTo>
                    <a:pt x="133" y="100"/>
                  </a:lnTo>
                  <a:lnTo>
                    <a:pt x="133" y="100"/>
                  </a:lnTo>
                  <a:lnTo>
                    <a:pt x="133" y="97"/>
                  </a:lnTo>
                  <a:lnTo>
                    <a:pt x="133" y="93"/>
                  </a:lnTo>
                  <a:lnTo>
                    <a:pt x="137" y="85"/>
                  </a:lnTo>
                  <a:lnTo>
                    <a:pt x="137" y="85"/>
                  </a:lnTo>
                  <a:lnTo>
                    <a:pt x="137" y="82"/>
                  </a:lnTo>
                  <a:lnTo>
                    <a:pt x="137" y="78"/>
                  </a:lnTo>
                  <a:lnTo>
                    <a:pt x="141" y="78"/>
                  </a:lnTo>
                  <a:lnTo>
                    <a:pt x="145" y="74"/>
                  </a:lnTo>
                  <a:lnTo>
                    <a:pt x="148" y="71"/>
                  </a:lnTo>
                  <a:lnTo>
                    <a:pt x="148" y="71"/>
                  </a:lnTo>
                  <a:lnTo>
                    <a:pt x="152" y="71"/>
                  </a:lnTo>
                  <a:lnTo>
                    <a:pt x="159" y="67"/>
                  </a:lnTo>
                  <a:lnTo>
                    <a:pt x="170" y="63"/>
                  </a:lnTo>
                  <a:lnTo>
                    <a:pt x="170" y="63"/>
                  </a:lnTo>
                  <a:lnTo>
                    <a:pt x="174" y="63"/>
                  </a:lnTo>
                  <a:lnTo>
                    <a:pt x="178" y="63"/>
                  </a:lnTo>
                  <a:lnTo>
                    <a:pt x="178" y="63"/>
                  </a:lnTo>
                  <a:lnTo>
                    <a:pt x="182" y="63"/>
                  </a:lnTo>
                  <a:lnTo>
                    <a:pt x="182" y="67"/>
                  </a:lnTo>
                  <a:lnTo>
                    <a:pt x="185" y="67"/>
                  </a:lnTo>
                  <a:lnTo>
                    <a:pt x="185" y="63"/>
                  </a:lnTo>
                  <a:lnTo>
                    <a:pt x="185" y="59"/>
                  </a:lnTo>
                  <a:lnTo>
                    <a:pt x="182" y="56"/>
                  </a:lnTo>
                  <a:lnTo>
                    <a:pt x="178" y="59"/>
                  </a:lnTo>
                  <a:lnTo>
                    <a:pt x="174" y="59"/>
                  </a:lnTo>
                  <a:lnTo>
                    <a:pt x="174" y="56"/>
                  </a:lnTo>
                  <a:lnTo>
                    <a:pt x="185" y="41"/>
                  </a:lnTo>
                  <a:lnTo>
                    <a:pt x="185" y="37"/>
                  </a:lnTo>
                  <a:lnTo>
                    <a:pt x="182" y="37"/>
                  </a:lnTo>
                  <a:lnTo>
                    <a:pt x="182" y="37"/>
                  </a:lnTo>
                  <a:lnTo>
                    <a:pt x="178" y="33"/>
                  </a:lnTo>
                  <a:lnTo>
                    <a:pt x="174" y="33"/>
                  </a:lnTo>
                  <a:lnTo>
                    <a:pt x="174" y="33"/>
                  </a:lnTo>
                  <a:lnTo>
                    <a:pt x="170" y="33"/>
                  </a:lnTo>
                  <a:lnTo>
                    <a:pt x="163" y="37"/>
                  </a:lnTo>
                  <a:lnTo>
                    <a:pt x="159" y="33"/>
                  </a:lnTo>
                  <a:lnTo>
                    <a:pt x="156" y="33"/>
                  </a:lnTo>
                  <a:lnTo>
                    <a:pt x="152" y="37"/>
                  </a:lnTo>
                  <a:lnTo>
                    <a:pt x="148" y="37"/>
                  </a:lnTo>
                  <a:lnTo>
                    <a:pt x="145" y="37"/>
                  </a:lnTo>
                  <a:lnTo>
                    <a:pt x="141" y="37"/>
                  </a:lnTo>
                  <a:lnTo>
                    <a:pt x="137" y="37"/>
                  </a:lnTo>
                  <a:lnTo>
                    <a:pt x="137" y="37"/>
                  </a:lnTo>
                  <a:lnTo>
                    <a:pt x="133" y="33"/>
                  </a:lnTo>
                  <a:lnTo>
                    <a:pt x="137" y="33"/>
                  </a:lnTo>
                  <a:lnTo>
                    <a:pt x="133" y="30"/>
                  </a:lnTo>
                  <a:lnTo>
                    <a:pt x="133" y="26"/>
                  </a:lnTo>
                  <a:lnTo>
                    <a:pt x="130" y="26"/>
                  </a:lnTo>
                  <a:lnTo>
                    <a:pt x="130" y="22"/>
                  </a:lnTo>
                  <a:lnTo>
                    <a:pt x="126" y="19"/>
                  </a:lnTo>
                  <a:lnTo>
                    <a:pt x="119" y="15"/>
                  </a:lnTo>
                  <a:lnTo>
                    <a:pt x="119" y="15"/>
                  </a:lnTo>
                  <a:lnTo>
                    <a:pt x="115" y="11"/>
                  </a:lnTo>
                  <a:lnTo>
                    <a:pt x="115" y="8"/>
                  </a:lnTo>
                  <a:lnTo>
                    <a:pt x="111" y="4"/>
                  </a:lnTo>
                  <a:lnTo>
                    <a:pt x="111" y="4"/>
                  </a:lnTo>
                  <a:lnTo>
                    <a:pt x="108" y="4"/>
                  </a:lnTo>
                  <a:lnTo>
                    <a:pt x="100" y="0"/>
                  </a:lnTo>
                  <a:lnTo>
                    <a:pt x="96" y="0"/>
                  </a:lnTo>
                  <a:lnTo>
                    <a:pt x="96" y="0"/>
                  </a:lnTo>
                  <a:lnTo>
                    <a:pt x="96" y="0"/>
                  </a:lnTo>
                  <a:lnTo>
                    <a:pt x="96" y="4"/>
                  </a:lnTo>
                  <a:lnTo>
                    <a:pt x="100" y="8"/>
                  </a:lnTo>
                  <a:lnTo>
                    <a:pt x="100" y="11"/>
                  </a:lnTo>
                  <a:lnTo>
                    <a:pt x="100" y="15"/>
                  </a:lnTo>
                  <a:lnTo>
                    <a:pt x="100" y="19"/>
                  </a:lnTo>
                  <a:lnTo>
                    <a:pt x="96" y="19"/>
                  </a:lnTo>
                  <a:lnTo>
                    <a:pt x="93" y="26"/>
                  </a:lnTo>
                  <a:lnTo>
                    <a:pt x="82" y="37"/>
                  </a:lnTo>
                  <a:lnTo>
                    <a:pt x="74" y="41"/>
                  </a:lnTo>
                  <a:lnTo>
                    <a:pt x="56" y="45"/>
                  </a:lnTo>
                  <a:lnTo>
                    <a:pt x="56" y="48"/>
                  </a:lnTo>
                  <a:lnTo>
                    <a:pt x="41" y="71"/>
                  </a:lnTo>
                  <a:lnTo>
                    <a:pt x="37" y="74"/>
                  </a:lnTo>
                  <a:lnTo>
                    <a:pt x="37" y="74"/>
                  </a:lnTo>
                  <a:lnTo>
                    <a:pt x="33" y="67"/>
                  </a:lnTo>
                  <a:lnTo>
                    <a:pt x="30" y="67"/>
                  </a:lnTo>
                  <a:lnTo>
                    <a:pt x="22" y="67"/>
                  </a:lnTo>
                  <a:lnTo>
                    <a:pt x="22" y="63"/>
                  </a:lnTo>
                  <a:lnTo>
                    <a:pt x="19" y="67"/>
                  </a:lnTo>
                  <a:lnTo>
                    <a:pt x="15" y="67"/>
                  </a:lnTo>
                  <a:lnTo>
                    <a:pt x="15" y="63"/>
                  </a:lnTo>
                  <a:lnTo>
                    <a:pt x="19" y="59"/>
                  </a:lnTo>
                  <a:lnTo>
                    <a:pt x="22" y="59"/>
                  </a:lnTo>
                  <a:lnTo>
                    <a:pt x="19" y="56"/>
                  </a:lnTo>
                  <a:lnTo>
                    <a:pt x="19" y="52"/>
                  </a:lnTo>
                  <a:lnTo>
                    <a:pt x="19" y="52"/>
                  </a:lnTo>
                  <a:lnTo>
                    <a:pt x="11" y="56"/>
                  </a:lnTo>
                  <a:lnTo>
                    <a:pt x="8" y="59"/>
                  </a:lnTo>
                  <a:lnTo>
                    <a:pt x="0" y="63"/>
                  </a:lnTo>
                  <a:lnTo>
                    <a:pt x="0" y="67"/>
                  </a:lnTo>
                  <a:lnTo>
                    <a:pt x="0" y="71"/>
                  </a:lnTo>
                  <a:lnTo>
                    <a:pt x="0" y="71"/>
                  </a:lnTo>
                  <a:lnTo>
                    <a:pt x="0" y="74"/>
                  </a:lnTo>
                  <a:lnTo>
                    <a:pt x="4" y="78"/>
                  </a:lnTo>
                  <a:lnTo>
                    <a:pt x="0" y="78"/>
                  </a:lnTo>
                  <a:lnTo>
                    <a:pt x="0" y="78"/>
                  </a:lnTo>
                  <a:lnTo>
                    <a:pt x="4" y="82"/>
                  </a:lnTo>
                  <a:lnTo>
                    <a:pt x="8" y="85"/>
                  </a:lnTo>
                  <a:lnTo>
                    <a:pt x="4" y="89"/>
                  </a:lnTo>
                  <a:lnTo>
                    <a:pt x="4" y="89"/>
                  </a:lnTo>
                  <a:lnTo>
                    <a:pt x="0" y="89"/>
                  </a:lnTo>
                  <a:lnTo>
                    <a:pt x="0" y="93"/>
                  </a:lnTo>
                  <a:lnTo>
                    <a:pt x="4" y="97"/>
                  </a:lnTo>
                  <a:lnTo>
                    <a:pt x="4" y="97"/>
                  </a:lnTo>
                  <a:lnTo>
                    <a:pt x="11" y="100"/>
                  </a:lnTo>
                  <a:lnTo>
                    <a:pt x="15" y="100"/>
                  </a:lnTo>
                  <a:lnTo>
                    <a:pt x="22" y="104"/>
                  </a:lnTo>
                  <a:lnTo>
                    <a:pt x="26" y="104"/>
                  </a:lnTo>
                  <a:lnTo>
                    <a:pt x="26" y="108"/>
                  </a:lnTo>
                  <a:lnTo>
                    <a:pt x="30" y="111"/>
                  </a:lnTo>
                  <a:lnTo>
                    <a:pt x="30" y="115"/>
                  </a:lnTo>
                  <a:lnTo>
                    <a:pt x="33" y="119"/>
                  </a:lnTo>
                  <a:lnTo>
                    <a:pt x="37" y="123"/>
                  </a:lnTo>
                  <a:lnTo>
                    <a:pt x="41" y="126"/>
                  </a:lnTo>
                  <a:lnTo>
                    <a:pt x="41" y="130"/>
                  </a:lnTo>
                  <a:lnTo>
                    <a:pt x="45" y="134"/>
                  </a:lnTo>
                  <a:lnTo>
                    <a:pt x="45" y="137"/>
                  </a:lnTo>
                  <a:lnTo>
                    <a:pt x="48" y="141"/>
                  </a:lnTo>
                  <a:lnTo>
                    <a:pt x="48" y="145"/>
                  </a:lnTo>
                  <a:lnTo>
                    <a:pt x="52" y="148"/>
                  </a:lnTo>
                  <a:lnTo>
                    <a:pt x="52" y="152"/>
                  </a:lnTo>
                  <a:lnTo>
                    <a:pt x="52" y="152"/>
                  </a:lnTo>
                  <a:lnTo>
                    <a:pt x="56" y="160"/>
                  </a:lnTo>
                  <a:lnTo>
                    <a:pt x="59" y="163"/>
                  </a:lnTo>
                  <a:lnTo>
                    <a:pt x="63" y="167"/>
                  </a:lnTo>
                  <a:lnTo>
                    <a:pt x="63" y="171"/>
                  </a:lnTo>
                  <a:lnTo>
                    <a:pt x="63" y="171"/>
                  </a:lnTo>
                  <a:lnTo>
                    <a:pt x="63" y="171"/>
                  </a:lnTo>
                  <a:lnTo>
                    <a:pt x="70" y="178"/>
                  </a:lnTo>
                  <a:lnTo>
                    <a:pt x="70" y="178"/>
                  </a:lnTo>
                  <a:lnTo>
                    <a:pt x="70" y="182"/>
                  </a:lnTo>
                  <a:lnTo>
                    <a:pt x="74" y="186"/>
                  </a:lnTo>
                  <a:lnTo>
                    <a:pt x="78" y="186"/>
                  </a:lnTo>
                  <a:lnTo>
                    <a:pt x="78" y="189"/>
                  </a:lnTo>
                  <a:lnTo>
                    <a:pt x="82" y="197"/>
                  </a:lnTo>
                  <a:lnTo>
                    <a:pt x="85" y="200"/>
                  </a:lnTo>
                  <a:lnTo>
                    <a:pt x="89" y="208"/>
                  </a:lnTo>
                  <a:lnTo>
                    <a:pt x="89" y="212"/>
                  </a:lnTo>
                  <a:lnTo>
                    <a:pt x="89" y="212"/>
                  </a:lnTo>
                  <a:lnTo>
                    <a:pt x="85" y="212"/>
                  </a:lnTo>
                  <a:lnTo>
                    <a:pt x="85" y="212"/>
                  </a:lnTo>
                  <a:lnTo>
                    <a:pt x="85" y="215"/>
                  </a:lnTo>
                  <a:lnTo>
                    <a:pt x="85" y="215"/>
                  </a:lnTo>
                  <a:lnTo>
                    <a:pt x="89" y="215"/>
                  </a:lnTo>
                  <a:lnTo>
                    <a:pt x="93" y="219"/>
                  </a:lnTo>
                  <a:lnTo>
                    <a:pt x="93" y="219"/>
                  </a:lnTo>
                  <a:lnTo>
                    <a:pt x="93" y="219"/>
                  </a:lnTo>
                  <a:lnTo>
                    <a:pt x="96" y="223"/>
                  </a:lnTo>
                  <a:lnTo>
                    <a:pt x="100" y="226"/>
                  </a:lnTo>
                  <a:lnTo>
                    <a:pt x="100" y="230"/>
                  </a:lnTo>
                  <a:lnTo>
                    <a:pt x="104" y="230"/>
                  </a:lnTo>
                  <a:lnTo>
                    <a:pt x="108" y="230"/>
                  </a:lnTo>
                  <a:lnTo>
                    <a:pt x="108" y="234"/>
                  </a:lnTo>
                  <a:lnTo>
                    <a:pt x="111" y="234"/>
                  </a:lnTo>
                  <a:lnTo>
                    <a:pt x="111" y="237"/>
                  </a:lnTo>
                  <a:lnTo>
                    <a:pt x="119" y="237"/>
                  </a:lnTo>
                  <a:lnTo>
                    <a:pt x="119" y="234"/>
                  </a:lnTo>
                  <a:lnTo>
                    <a:pt x="119" y="237"/>
                  </a:lnTo>
                  <a:lnTo>
                    <a:pt x="119" y="241"/>
                  </a:lnTo>
                  <a:lnTo>
                    <a:pt x="126" y="241"/>
                  </a:lnTo>
                  <a:lnTo>
                    <a:pt x="130" y="245"/>
                  </a:lnTo>
                  <a:lnTo>
                    <a:pt x="130" y="249"/>
                  </a:lnTo>
                  <a:lnTo>
                    <a:pt x="130" y="249"/>
                  </a:lnTo>
                  <a:lnTo>
                    <a:pt x="133" y="249"/>
                  </a:lnTo>
                  <a:lnTo>
                    <a:pt x="137" y="249"/>
                  </a:lnTo>
                  <a:lnTo>
                    <a:pt x="141" y="249"/>
                  </a:lnTo>
                  <a:lnTo>
                    <a:pt x="145" y="252"/>
                  </a:lnTo>
                  <a:lnTo>
                    <a:pt x="148" y="256"/>
                  </a:lnTo>
                  <a:lnTo>
                    <a:pt x="152" y="256"/>
                  </a:lnTo>
                  <a:lnTo>
                    <a:pt x="156" y="256"/>
                  </a:lnTo>
                  <a:lnTo>
                    <a:pt x="156" y="256"/>
                  </a:lnTo>
                  <a:lnTo>
                    <a:pt x="159" y="260"/>
                  </a:lnTo>
                  <a:lnTo>
                    <a:pt x="163" y="263"/>
                  </a:lnTo>
                  <a:lnTo>
                    <a:pt x="167" y="263"/>
                  </a:lnTo>
                  <a:lnTo>
                    <a:pt x="167" y="267"/>
                  </a:lnTo>
                  <a:lnTo>
                    <a:pt x="170" y="267"/>
                  </a:lnTo>
                  <a:lnTo>
                    <a:pt x="170" y="271"/>
                  </a:lnTo>
                  <a:lnTo>
                    <a:pt x="170" y="271"/>
                  </a:lnTo>
                  <a:lnTo>
                    <a:pt x="174" y="271"/>
                  </a:lnTo>
                  <a:lnTo>
                    <a:pt x="178" y="275"/>
                  </a:lnTo>
                  <a:lnTo>
                    <a:pt x="182" y="278"/>
                  </a:lnTo>
                  <a:lnTo>
                    <a:pt x="185" y="282"/>
                  </a:lnTo>
                  <a:lnTo>
                    <a:pt x="189" y="282"/>
                  </a:lnTo>
                  <a:lnTo>
                    <a:pt x="189" y="282"/>
                  </a:lnTo>
                  <a:lnTo>
                    <a:pt x="193" y="282"/>
                  </a:lnTo>
                  <a:lnTo>
                    <a:pt x="196" y="278"/>
                  </a:lnTo>
                  <a:lnTo>
                    <a:pt x="196" y="278"/>
                  </a:lnTo>
                  <a:lnTo>
                    <a:pt x="200" y="278"/>
                  </a:lnTo>
                  <a:lnTo>
                    <a:pt x="204" y="275"/>
                  </a:lnTo>
                  <a:lnTo>
                    <a:pt x="200" y="271"/>
                  </a:lnTo>
                  <a:lnTo>
                    <a:pt x="200" y="271"/>
                  </a:lnTo>
                  <a:lnTo>
                    <a:pt x="204" y="267"/>
                  </a:lnTo>
                  <a:lnTo>
                    <a:pt x="204" y="267"/>
                  </a:lnTo>
                  <a:lnTo>
                    <a:pt x="204" y="267"/>
                  </a:lnTo>
                  <a:lnTo>
                    <a:pt x="204" y="267"/>
                  </a:lnTo>
                  <a:lnTo>
                    <a:pt x="200" y="263"/>
                  </a:lnTo>
                  <a:lnTo>
                    <a:pt x="204" y="260"/>
                  </a:lnTo>
                  <a:lnTo>
                    <a:pt x="207" y="256"/>
                  </a:lnTo>
                  <a:lnTo>
                    <a:pt x="211" y="252"/>
                  </a:lnTo>
                  <a:lnTo>
                    <a:pt x="211" y="249"/>
                  </a:lnTo>
                  <a:lnTo>
                    <a:pt x="207" y="241"/>
                  </a:lnTo>
                  <a:lnTo>
                    <a:pt x="207" y="237"/>
                  </a:lnTo>
                  <a:lnTo>
                    <a:pt x="207" y="234"/>
                  </a:lnTo>
                  <a:lnTo>
                    <a:pt x="207" y="230"/>
                  </a:lnTo>
                  <a:lnTo>
                    <a:pt x="204" y="230"/>
                  </a:lnTo>
                  <a:lnTo>
                    <a:pt x="207" y="226"/>
                  </a:lnTo>
                  <a:lnTo>
                    <a:pt x="207" y="223"/>
                  </a:lnTo>
                  <a:lnTo>
                    <a:pt x="207" y="212"/>
                  </a:lnTo>
                  <a:lnTo>
                    <a:pt x="207" y="208"/>
                  </a:lnTo>
                  <a:lnTo>
                    <a:pt x="207" y="204"/>
                  </a:lnTo>
                  <a:lnTo>
                    <a:pt x="207" y="193"/>
                  </a:lnTo>
                  <a:lnTo>
                    <a:pt x="211" y="189"/>
                  </a:lnTo>
                  <a:lnTo>
                    <a:pt x="211" y="186"/>
                  </a:lnTo>
                  <a:lnTo>
                    <a:pt x="196" y="167"/>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2" name="Freeform 185"/>
            <p:cNvSpPr/>
            <p:nvPr/>
          </p:nvSpPr>
          <p:spPr bwMode="auto">
            <a:xfrm>
              <a:off x="2844273" y="3367677"/>
              <a:ext cx="262473" cy="266333"/>
            </a:xfrm>
            <a:custGeom>
              <a:avLst/>
              <a:gdLst>
                <a:gd name="T0" fmla="*/ 197 w 204"/>
                <a:gd name="T1" fmla="*/ 152 h 207"/>
                <a:gd name="T2" fmla="*/ 197 w 204"/>
                <a:gd name="T3" fmla="*/ 118 h 207"/>
                <a:gd name="T4" fmla="*/ 186 w 204"/>
                <a:gd name="T5" fmla="*/ 100 h 207"/>
                <a:gd name="T6" fmla="*/ 152 w 204"/>
                <a:gd name="T7" fmla="*/ 85 h 207"/>
                <a:gd name="T8" fmla="*/ 152 w 204"/>
                <a:gd name="T9" fmla="*/ 67 h 207"/>
                <a:gd name="T10" fmla="*/ 134 w 204"/>
                <a:gd name="T11" fmla="*/ 63 h 207"/>
                <a:gd name="T12" fmla="*/ 126 w 204"/>
                <a:gd name="T13" fmla="*/ 55 h 207"/>
                <a:gd name="T14" fmla="*/ 111 w 204"/>
                <a:gd name="T15" fmla="*/ 52 h 207"/>
                <a:gd name="T16" fmla="*/ 97 w 204"/>
                <a:gd name="T17" fmla="*/ 41 h 207"/>
                <a:gd name="T18" fmla="*/ 86 w 204"/>
                <a:gd name="T19" fmla="*/ 41 h 207"/>
                <a:gd name="T20" fmla="*/ 74 w 204"/>
                <a:gd name="T21" fmla="*/ 33 h 207"/>
                <a:gd name="T22" fmla="*/ 71 w 204"/>
                <a:gd name="T23" fmla="*/ 22 h 207"/>
                <a:gd name="T24" fmla="*/ 67 w 204"/>
                <a:gd name="T25" fmla="*/ 7 h 207"/>
                <a:gd name="T26" fmla="*/ 63 w 204"/>
                <a:gd name="T27" fmla="*/ 3 h 207"/>
                <a:gd name="T28" fmla="*/ 52 w 204"/>
                <a:gd name="T29" fmla="*/ 3 h 207"/>
                <a:gd name="T30" fmla="*/ 34 w 204"/>
                <a:gd name="T31" fmla="*/ 15 h 207"/>
                <a:gd name="T32" fmla="*/ 23 w 204"/>
                <a:gd name="T33" fmla="*/ 18 h 207"/>
                <a:gd name="T34" fmla="*/ 11 w 204"/>
                <a:gd name="T35" fmla="*/ 22 h 207"/>
                <a:gd name="T36" fmla="*/ 15 w 204"/>
                <a:gd name="T37" fmla="*/ 44 h 207"/>
                <a:gd name="T38" fmla="*/ 11 w 204"/>
                <a:gd name="T39" fmla="*/ 63 h 207"/>
                <a:gd name="T40" fmla="*/ 11 w 204"/>
                <a:gd name="T41" fmla="*/ 81 h 207"/>
                <a:gd name="T42" fmla="*/ 11 w 204"/>
                <a:gd name="T43" fmla="*/ 89 h 207"/>
                <a:gd name="T44" fmla="*/ 15 w 204"/>
                <a:gd name="T45" fmla="*/ 104 h 207"/>
                <a:gd name="T46" fmla="*/ 8 w 204"/>
                <a:gd name="T47" fmla="*/ 115 h 207"/>
                <a:gd name="T48" fmla="*/ 8 w 204"/>
                <a:gd name="T49" fmla="*/ 122 h 207"/>
                <a:gd name="T50" fmla="*/ 11 w 204"/>
                <a:gd name="T51" fmla="*/ 126 h 207"/>
                <a:gd name="T52" fmla="*/ 15 w 204"/>
                <a:gd name="T53" fmla="*/ 133 h 207"/>
                <a:gd name="T54" fmla="*/ 15 w 204"/>
                <a:gd name="T55" fmla="*/ 144 h 207"/>
                <a:gd name="T56" fmla="*/ 26 w 204"/>
                <a:gd name="T57" fmla="*/ 156 h 207"/>
                <a:gd name="T58" fmla="*/ 23 w 204"/>
                <a:gd name="T59" fmla="*/ 170 h 207"/>
                <a:gd name="T60" fmla="*/ 45 w 204"/>
                <a:gd name="T61" fmla="*/ 207 h 207"/>
                <a:gd name="T62" fmla="*/ 52 w 204"/>
                <a:gd name="T63" fmla="*/ 207 h 207"/>
                <a:gd name="T64" fmla="*/ 56 w 204"/>
                <a:gd name="T65" fmla="*/ 200 h 207"/>
                <a:gd name="T66" fmla="*/ 71 w 204"/>
                <a:gd name="T67" fmla="*/ 196 h 207"/>
                <a:gd name="T68" fmla="*/ 82 w 204"/>
                <a:gd name="T69" fmla="*/ 193 h 207"/>
                <a:gd name="T70" fmla="*/ 93 w 204"/>
                <a:gd name="T71" fmla="*/ 196 h 207"/>
                <a:gd name="T72" fmla="*/ 97 w 204"/>
                <a:gd name="T73" fmla="*/ 204 h 207"/>
                <a:gd name="T74" fmla="*/ 100 w 204"/>
                <a:gd name="T75" fmla="*/ 196 h 207"/>
                <a:gd name="T76" fmla="*/ 119 w 204"/>
                <a:gd name="T77" fmla="*/ 193 h 207"/>
                <a:gd name="T78" fmla="*/ 130 w 204"/>
                <a:gd name="T79" fmla="*/ 182 h 207"/>
                <a:gd name="T80" fmla="*/ 126 w 204"/>
                <a:gd name="T81" fmla="*/ 170 h 207"/>
                <a:gd name="T82" fmla="*/ 134 w 204"/>
                <a:gd name="T83" fmla="*/ 156 h 207"/>
                <a:gd name="T84" fmla="*/ 178 w 204"/>
                <a:gd name="T85" fmla="*/ 148 h 207"/>
                <a:gd name="T86" fmla="*/ 197 w 204"/>
                <a:gd name="T87"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4" h="207">
                  <a:moveTo>
                    <a:pt x="197" y="159"/>
                  </a:moveTo>
                  <a:lnTo>
                    <a:pt x="197" y="156"/>
                  </a:lnTo>
                  <a:lnTo>
                    <a:pt x="197" y="152"/>
                  </a:lnTo>
                  <a:lnTo>
                    <a:pt x="204" y="137"/>
                  </a:lnTo>
                  <a:lnTo>
                    <a:pt x="204" y="133"/>
                  </a:lnTo>
                  <a:lnTo>
                    <a:pt x="197" y="118"/>
                  </a:lnTo>
                  <a:lnTo>
                    <a:pt x="186" y="115"/>
                  </a:lnTo>
                  <a:lnTo>
                    <a:pt x="189" y="111"/>
                  </a:lnTo>
                  <a:lnTo>
                    <a:pt x="186" y="100"/>
                  </a:lnTo>
                  <a:lnTo>
                    <a:pt x="156" y="100"/>
                  </a:lnTo>
                  <a:lnTo>
                    <a:pt x="156" y="92"/>
                  </a:lnTo>
                  <a:lnTo>
                    <a:pt x="152" y="85"/>
                  </a:lnTo>
                  <a:lnTo>
                    <a:pt x="152" y="81"/>
                  </a:lnTo>
                  <a:lnTo>
                    <a:pt x="152" y="74"/>
                  </a:lnTo>
                  <a:lnTo>
                    <a:pt x="152" y="67"/>
                  </a:lnTo>
                  <a:lnTo>
                    <a:pt x="152" y="67"/>
                  </a:lnTo>
                  <a:lnTo>
                    <a:pt x="145" y="63"/>
                  </a:lnTo>
                  <a:lnTo>
                    <a:pt x="134" y="63"/>
                  </a:lnTo>
                  <a:lnTo>
                    <a:pt x="130" y="59"/>
                  </a:lnTo>
                  <a:lnTo>
                    <a:pt x="126" y="59"/>
                  </a:lnTo>
                  <a:lnTo>
                    <a:pt x="126" y="55"/>
                  </a:lnTo>
                  <a:lnTo>
                    <a:pt x="123" y="55"/>
                  </a:lnTo>
                  <a:lnTo>
                    <a:pt x="115" y="52"/>
                  </a:lnTo>
                  <a:lnTo>
                    <a:pt x="111" y="52"/>
                  </a:lnTo>
                  <a:lnTo>
                    <a:pt x="108" y="48"/>
                  </a:lnTo>
                  <a:lnTo>
                    <a:pt x="104" y="48"/>
                  </a:lnTo>
                  <a:lnTo>
                    <a:pt x="97" y="41"/>
                  </a:lnTo>
                  <a:lnTo>
                    <a:pt x="89" y="44"/>
                  </a:lnTo>
                  <a:lnTo>
                    <a:pt x="89" y="44"/>
                  </a:lnTo>
                  <a:lnTo>
                    <a:pt x="86" y="41"/>
                  </a:lnTo>
                  <a:lnTo>
                    <a:pt x="78" y="41"/>
                  </a:lnTo>
                  <a:lnTo>
                    <a:pt x="74" y="37"/>
                  </a:lnTo>
                  <a:lnTo>
                    <a:pt x="74" y="33"/>
                  </a:lnTo>
                  <a:lnTo>
                    <a:pt x="71" y="33"/>
                  </a:lnTo>
                  <a:lnTo>
                    <a:pt x="67" y="26"/>
                  </a:lnTo>
                  <a:lnTo>
                    <a:pt x="71" y="22"/>
                  </a:lnTo>
                  <a:lnTo>
                    <a:pt x="67" y="15"/>
                  </a:lnTo>
                  <a:lnTo>
                    <a:pt x="71" y="11"/>
                  </a:lnTo>
                  <a:lnTo>
                    <a:pt x="67" y="7"/>
                  </a:lnTo>
                  <a:lnTo>
                    <a:pt x="67" y="3"/>
                  </a:lnTo>
                  <a:lnTo>
                    <a:pt x="67" y="0"/>
                  </a:lnTo>
                  <a:lnTo>
                    <a:pt x="63" y="3"/>
                  </a:lnTo>
                  <a:lnTo>
                    <a:pt x="60" y="0"/>
                  </a:lnTo>
                  <a:lnTo>
                    <a:pt x="56" y="0"/>
                  </a:lnTo>
                  <a:lnTo>
                    <a:pt x="52" y="3"/>
                  </a:lnTo>
                  <a:lnTo>
                    <a:pt x="45" y="3"/>
                  </a:lnTo>
                  <a:lnTo>
                    <a:pt x="37" y="11"/>
                  </a:lnTo>
                  <a:lnTo>
                    <a:pt x="34" y="15"/>
                  </a:lnTo>
                  <a:lnTo>
                    <a:pt x="30" y="18"/>
                  </a:lnTo>
                  <a:lnTo>
                    <a:pt x="26" y="18"/>
                  </a:lnTo>
                  <a:lnTo>
                    <a:pt x="23" y="18"/>
                  </a:lnTo>
                  <a:lnTo>
                    <a:pt x="19" y="18"/>
                  </a:lnTo>
                  <a:lnTo>
                    <a:pt x="15" y="22"/>
                  </a:lnTo>
                  <a:lnTo>
                    <a:pt x="11" y="22"/>
                  </a:lnTo>
                  <a:lnTo>
                    <a:pt x="0" y="22"/>
                  </a:lnTo>
                  <a:lnTo>
                    <a:pt x="15" y="41"/>
                  </a:lnTo>
                  <a:lnTo>
                    <a:pt x="15" y="44"/>
                  </a:lnTo>
                  <a:lnTo>
                    <a:pt x="11" y="48"/>
                  </a:lnTo>
                  <a:lnTo>
                    <a:pt x="11" y="59"/>
                  </a:lnTo>
                  <a:lnTo>
                    <a:pt x="11" y="63"/>
                  </a:lnTo>
                  <a:lnTo>
                    <a:pt x="11" y="67"/>
                  </a:lnTo>
                  <a:lnTo>
                    <a:pt x="11" y="78"/>
                  </a:lnTo>
                  <a:lnTo>
                    <a:pt x="11" y="81"/>
                  </a:lnTo>
                  <a:lnTo>
                    <a:pt x="8" y="85"/>
                  </a:lnTo>
                  <a:lnTo>
                    <a:pt x="11" y="85"/>
                  </a:lnTo>
                  <a:lnTo>
                    <a:pt x="11" y="89"/>
                  </a:lnTo>
                  <a:lnTo>
                    <a:pt x="11" y="92"/>
                  </a:lnTo>
                  <a:lnTo>
                    <a:pt x="11" y="96"/>
                  </a:lnTo>
                  <a:lnTo>
                    <a:pt x="15" y="104"/>
                  </a:lnTo>
                  <a:lnTo>
                    <a:pt x="15" y="107"/>
                  </a:lnTo>
                  <a:lnTo>
                    <a:pt x="11" y="111"/>
                  </a:lnTo>
                  <a:lnTo>
                    <a:pt x="8" y="115"/>
                  </a:lnTo>
                  <a:lnTo>
                    <a:pt x="4" y="118"/>
                  </a:lnTo>
                  <a:lnTo>
                    <a:pt x="8" y="122"/>
                  </a:lnTo>
                  <a:lnTo>
                    <a:pt x="8" y="122"/>
                  </a:lnTo>
                  <a:lnTo>
                    <a:pt x="8" y="122"/>
                  </a:lnTo>
                  <a:lnTo>
                    <a:pt x="8" y="122"/>
                  </a:lnTo>
                  <a:lnTo>
                    <a:pt x="11" y="126"/>
                  </a:lnTo>
                  <a:lnTo>
                    <a:pt x="11" y="130"/>
                  </a:lnTo>
                  <a:lnTo>
                    <a:pt x="15" y="130"/>
                  </a:lnTo>
                  <a:lnTo>
                    <a:pt x="15" y="133"/>
                  </a:lnTo>
                  <a:lnTo>
                    <a:pt x="15" y="137"/>
                  </a:lnTo>
                  <a:lnTo>
                    <a:pt x="15" y="137"/>
                  </a:lnTo>
                  <a:lnTo>
                    <a:pt x="15" y="144"/>
                  </a:lnTo>
                  <a:lnTo>
                    <a:pt x="19" y="148"/>
                  </a:lnTo>
                  <a:lnTo>
                    <a:pt x="26" y="152"/>
                  </a:lnTo>
                  <a:lnTo>
                    <a:pt x="26" y="156"/>
                  </a:lnTo>
                  <a:lnTo>
                    <a:pt x="26" y="159"/>
                  </a:lnTo>
                  <a:lnTo>
                    <a:pt x="26" y="163"/>
                  </a:lnTo>
                  <a:lnTo>
                    <a:pt x="23" y="170"/>
                  </a:lnTo>
                  <a:lnTo>
                    <a:pt x="23" y="174"/>
                  </a:lnTo>
                  <a:lnTo>
                    <a:pt x="34" y="178"/>
                  </a:lnTo>
                  <a:lnTo>
                    <a:pt x="45" y="207"/>
                  </a:lnTo>
                  <a:lnTo>
                    <a:pt x="49" y="207"/>
                  </a:lnTo>
                  <a:lnTo>
                    <a:pt x="49" y="207"/>
                  </a:lnTo>
                  <a:lnTo>
                    <a:pt x="52" y="207"/>
                  </a:lnTo>
                  <a:lnTo>
                    <a:pt x="52" y="207"/>
                  </a:lnTo>
                  <a:lnTo>
                    <a:pt x="56" y="204"/>
                  </a:lnTo>
                  <a:lnTo>
                    <a:pt x="56" y="200"/>
                  </a:lnTo>
                  <a:lnTo>
                    <a:pt x="63" y="193"/>
                  </a:lnTo>
                  <a:lnTo>
                    <a:pt x="67" y="193"/>
                  </a:lnTo>
                  <a:lnTo>
                    <a:pt x="71" y="196"/>
                  </a:lnTo>
                  <a:lnTo>
                    <a:pt x="78" y="193"/>
                  </a:lnTo>
                  <a:lnTo>
                    <a:pt x="78" y="193"/>
                  </a:lnTo>
                  <a:lnTo>
                    <a:pt x="82" y="193"/>
                  </a:lnTo>
                  <a:lnTo>
                    <a:pt x="89" y="193"/>
                  </a:lnTo>
                  <a:lnTo>
                    <a:pt x="93" y="193"/>
                  </a:lnTo>
                  <a:lnTo>
                    <a:pt x="93" y="196"/>
                  </a:lnTo>
                  <a:lnTo>
                    <a:pt x="97" y="204"/>
                  </a:lnTo>
                  <a:lnTo>
                    <a:pt x="97" y="204"/>
                  </a:lnTo>
                  <a:lnTo>
                    <a:pt x="97" y="204"/>
                  </a:lnTo>
                  <a:lnTo>
                    <a:pt x="97" y="200"/>
                  </a:lnTo>
                  <a:lnTo>
                    <a:pt x="100" y="200"/>
                  </a:lnTo>
                  <a:lnTo>
                    <a:pt x="100" y="196"/>
                  </a:lnTo>
                  <a:lnTo>
                    <a:pt x="104" y="193"/>
                  </a:lnTo>
                  <a:lnTo>
                    <a:pt x="111" y="193"/>
                  </a:lnTo>
                  <a:lnTo>
                    <a:pt x="119" y="193"/>
                  </a:lnTo>
                  <a:lnTo>
                    <a:pt x="123" y="196"/>
                  </a:lnTo>
                  <a:lnTo>
                    <a:pt x="126" y="189"/>
                  </a:lnTo>
                  <a:lnTo>
                    <a:pt x="130" y="182"/>
                  </a:lnTo>
                  <a:lnTo>
                    <a:pt x="130" y="178"/>
                  </a:lnTo>
                  <a:lnTo>
                    <a:pt x="130" y="174"/>
                  </a:lnTo>
                  <a:lnTo>
                    <a:pt x="126" y="170"/>
                  </a:lnTo>
                  <a:lnTo>
                    <a:pt x="134" y="163"/>
                  </a:lnTo>
                  <a:lnTo>
                    <a:pt x="134" y="159"/>
                  </a:lnTo>
                  <a:lnTo>
                    <a:pt x="134" y="156"/>
                  </a:lnTo>
                  <a:lnTo>
                    <a:pt x="137" y="156"/>
                  </a:lnTo>
                  <a:lnTo>
                    <a:pt x="160" y="148"/>
                  </a:lnTo>
                  <a:lnTo>
                    <a:pt x="178" y="148"/>
                  </a:lnTo>
                  <a:lnTo>
                    <a:pt x="189" y="156"/>
                  </a:lnTo>
                  <a:lnTo>
                    <a:pt x="193" y="156"/>
                  </a:lnTo>
                  <a:lnTo>
                    <a:pt x="197" y="159"/>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3" name="Freeform 186"/>
            <p:cNvSpPr/>
            <p:nvPr/>
          </p:nvSpPr>
          <p:spPr bwMode="auto">
            <a:xfrm>
              <a:off x="3002529" y="3558098"/>
              <a:ext cx="180128" cy="172409"/>
            </a:xfrm>
            <a:custGeom>
              <a:avLst/>
              <a:gdLst>
                <a:gd name="T0" fmla="*/ 3 w 140"/>
                <a:gd name="T1" fmla="*/ 41 h 134"/>
                <a:gd name="T2" fmla="*/ 7 w 140"/>
                <a:gd name="T3" fmla="*/ 30 h 134"/>
                <a:gd name="T4" fmla="*/ 3 w 140"/>
                <a:gd name="T5" fmla="*/ 22 h 134"/>
                <a:gd name="T6" fmla="*/ 11 w 140"/>
                <a:gd name="T7" fmla="*/ 11 h 134"/>
                <a:gd name="T8" fmla="*/ 14 w 140"/>
                <a:gd name="T9" fmla="*/ 8 h 134"/>
                <a:gd name="T10" fmla="*/ 55 w 140"/>
                <a:gd name="T11" fmla="*/ 0 h 134"/>
                <a:gd name="T12" fmla="*/ 70 w 140"/>
                <a:gd name="T13" fmla="*/ 8 h 134"/>
                <a:gd name="T14" fmla="*/ 74 w 140"/>
                <a:gd name="T15" fmla="*/ 15 h 134"/>
                <a:gd name="T16" fmla="*/ 77 w 140"/>
                <a:gd name="T17" fmla="*/ 22 h 134"/>
                <a:gd name="T18" fmla="*/ 77 w 140"/>
                <a:gd name="T19" fmla="*/ 37 h 134"/>
                <a:gd name="T20" fmla="*/ 77 w 140"/>
                <a:gd name="T21" fmla="*/ 41 h 134"/>
                <a:gd name="T22" fmla="*/ 85 w 140"/>
                <a:gd name="T23" fmla="*/ 45 h 134"/>
                <a:gd name="T24" fmla="*/ 96 w 140"/>
                <a:gd name="T25" fmla="*/ 45 h 134"/>
                <a:gd name="T26" fmla="*/ 107 w 140"/>
                <a:gd name="T27" fmla="*/ 45 h 134"/>
                <a:gd name="T28" fmla="*/ 114 w 140"/>
                <a:gd name="T29" fmla="*/ 48 h 134"/>
                <a:gd name="T30" fmla="*/ 122 w 140"/>
                <a:gd name="T31" fmla="*/ 67 h 134"/>
                <a:gd name="T32" fmla="*/ 125 w 140"/>
                <a:gd name="T33" fmla="*/ 74 h 134"/>
                <a:gd name="T34" fmla="*/ 137 w 140"/>
                <a:gd name="T35" fmla="*/ 71 h 134"/>
                <a:gd name="T36" fmla="*/ 140 w 140"/>
                <a:gd name="T37" fmla="*/ 74 h 134"/>
                <a:gd name="T38" fmla="*/ 140 w 140"/>
                <a:gd name="T39" fmla="*/ 93 h 134"/>
                <a:gd name="T40" fmla="*/ 137 w 140"/>
                <a:gd name="T41" fmla="*/ 93 h 134"/>
                <a:gd name="T42" fmla="*/ 137 w 140"/>
                <a:gd name="T43" fmla="*/ 97 h 134"/>
                <a:gd name="T44" fmla="*/ 137 w 140"/>
                <a:gd name="T45" fmla="*/ 100 h 134"/>
                <a:gd name="T46" fmla="*/ 137 w 140"/>
                <a:gd name="T47" fmla="*/ 104 h 134"/>
                <a:gd name="T48" fmla="*/ 133 w 140"/>
                <a:gd name="T49" fmla="*/ 111 h 134"/>
                <a:gd name="T50" fmla="*/ 129 w 140"/>
                <a:gd name="T51" fmla="*/ 119 h 134"/>
                <a:gd name="T52" fmla="*/ 122 w 140"/>
                <a:gd name="T53" fmla="*/ 126 h 134"/>
                <a:gd name="T54" fmla="*/ 114 w 140"/>
                <a:gd name="T55" fmla="*/ 130 h 134"/>
                <a:gd name="T56" fmla="*/ 111 w 140"/>
                <a:gd name="T57" fmla="*/ 134 h 134"/>
                <a:gd name="T58" fmla="*/ 107 w 140"/>
                <a:gd name="T59" fmla="*/ 134 h 134"/>
                <a:gd name="T60" fmla="*/ 96 w 140"/>
                <a:gd name="T61" fmla="*/ 130 h 134"/>
                <a:gd name="T62" fmla="*/ 74 w 140"/>
                <a:gd name="T63" fmla="*/ 130 h 134"/>
                <a:gd name="T64" fmla="*/ 74 w 140"/>
                <a:gd name="T65" fmla="*/ 126 h 134"/>
                <a:gd name="T66" fmla="*/ 81 w 140"/>
                <a:gd name="T67" fmla="*/ 115 h 134"/>
                <a:gd name="T68" fmla="*/ 81 w 140"/>
                <a:gd name="T69" fmla="*/ 111 h 134"/>
                <a:gd name="T70" fmla="*/ 85 w 140"/>
                <a:gd name="T71" fmla="*/ 104 h 134"/>
                <a:gd name="T72" fmla="*/ 85 w 140"/>
                <a:gd name="T73" fmla="*/ 97 h 134"/>
                <a:gd name="T74" fmla="*/ 77 w 140"/>
                <a:gd name="T75" fmla="*/ 89 h 134"/>
                <a:gd name="T76" fmla="*/ 59 w 140"/>
                <a:gd name="T77" fmla="*/ 85 h 134"/>
                <a:gd name="T78" fmla="*/ 48 w 140"/>
                <a:gd name="T79" fmla="*/ 82 h 134"/>
                <a:gd name="T80" fmla="*/ 33 w 140"/>
                <a:gd name="T81" fmla="*/ 74 h 134"/>
                <a:gd name="T82" fmla="*/ 25 w 140"/>
                <a:gd name="T83" fmla="*/ 67 h 134"/>
                <a:gd name="T84" fmla="*/ 11 w 140"/>
                <a:gd name="T85" fmla="*/ 59 h 134"/>
                <a:gd name="T86" fmla="*/ 3 w 140"/>
                <a:gd name="T87" fmla="*/ 52 h 134"/>
                <a:gd name="T88" fmla="*/ 0 w 140"/>
                <a:gd name="T89" fmla="*/ 4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34">
                  <a:moveTo>
                    <a:pt x="0" y="48"/>
                  </a:moveTo>
                  <a:lnTo>
                    <a:pt x="3" y="41"/>
                  </a:lnTo>
                  <a:lnTo>
                    <a:pt x="7" y="34"/>
                  </a:lnTo>
                  <a:lnTo>
                    <a:pt x="7" y="30"/>
                  </a:lnTo>
                  <a:lnTo>
                    <a:pt x="7" y="26"/>
                  </a:lnTo>
                  <a:lnTo>
                    <a:pt x="3" y="22"/>
                  </a:lnTo>
                  <a:lnTo>
                    <a:pt x="11" y="15"/>
                  </a:lnTo>
                  <a:lnTo>
                    <a:pt x="11" y="11"/>
                  </a:lnTo>
                  <a:lnTo>
                    <a:pt x="11" y="8"/>
                  </a:lnTo>
                  <a:lnTo>
                    <a:pt x="14" y="8"/>
                  </a:lnTo>
                  <a:lnTo>
                    <a:pt x="37" y="0"/>
                  </a:lnTo>
                  <a:lnTo>
                    <a:pt x="55" y="0"/>
                  </a:lnTo>
                  <a:lnTo>
                    <a:pt x="66" y="8"/>
                  </a:lnTo>
                  <a:lnTo>
                    <a:pt x="70" y="8"/>
                  </a:lnTo>
                  <a:lnTo>
                    <a:pt x="74" y="11"/>
                  </a:lnTo>
                  <a:lnTo>
                    <a:pt x="74" y="15"/>
                  </a:lnTo>
                  <a:lnTo>
                    <a:pt x="77" y="19"/>
                  </a:lnTo>
                  <a:lnTo>
                    <a:pt x="77" y="22"/>
                  </a:lnTo>
                  <a:lnTo>
                    <a:pt x="81" y="26"/>
                  </a:lnTo>
                  <a:lnTo>
                    <a:pt x="77" y="37"/>
                  </a:lnTo>
                  <a:lnTo>
                    <a:pt x="81" y="41"/>
                  </a:lnTo>
                  <a:lnTo>
                    <a:pt x="77" y="41"/>
                  </a:lnTo>
                  <a:lnTo>
                    <a:pt x="81" y="45"/>
                  </a:lnTo>
                  <a:lnTo>
                    <a:pt x="85" y="45"/>
                  </a:lnTo>
                  <a:lnTo>
                    <a:pt x="88" y="48"/>
                  </a:lnTo>
                  <a:lnTo>
                    <a:pt x="96" y="45"/>
                  </a:lnTo>
                  <a:lnTo>
                    <a:pt x="100" y="48"/>
                  </a:lnTo>
                  <a:lnTo>
                    <a:pt x="107" y="45"/>
                  </a:lnTo>
                  <a:lnTo>
                    <a:pt x="111" y="48"/>
                  </a:lnTo>
                  <a:lnTo>
                    <a:pt x="114" y="48"/>
                  </a:lnTo>
                  <a:lnTo>
                    <a:pt x="114" y="52"/>
                  </a:lnTo>
                  <a:lnTo>
                    <a:pt x="122" y="67"/>
                  </a:lnTo>
                  <a:lnTo>
                    <a:pt x="122" y="74"/>
                  </a:lnTo>
                  <a:lnTo>
                    <a:pt x="125" y="74"/>
                  </a:lnTo>
                  <a:lnTo>
                    <a:pt x="133" y="71"/>
                  </a:lnTo>
                  <a:lnTo>
                    <a:pt x="137" y="71"/>
                  </a:lnTo>
                  <a:lnTo>
                    <a:pt x="140" y="74"/>
                  </a:lnTo>
                  <a:lnTo>
                    <a:pt x="140" y="74"/>
                  </a:lnTo>
                  <a:lnTo>
                    <a:pt x="140" y="78"/>
                  </a:lnTo>
                  <a:lnTo>
                    <a:pt x="140" y="93"/>
                  </a:lnTo>
                  <a:lnTo>
                    <a:pt x="140" y="93"/>
                  </a:lnTo>
                  <a:lnTo>
                    <a:pt x="137" y="93"/>
                  </a:lnTo>
                  <a:lnTo>
                    <a:pt x="137" y="97"/>
                  </a:lnTo>
                  <a:lnTo>
                    <a:pt x="137" y="97"/>
                  </a:lnTo>
                  <a:lnTo>
                    <a:pt x="137" y="100"/>
                  </a:lnTo>
                  <a:lnTo>
                    <a:pt x="137" y="100"/>
                  </a:lnTo>
                  <a:lnTo>
                    <a:pt x="137" y="104"/>
                  </a:lnTo>
                  <a:lnTo>
                    <a:pt x="137" y="104"/>
                  </a:lnTo>
                  <a:lnTo>
                    <a:pt x="137" y="111"/>
                  </a:lnTo>
                  <a:lnTo>
                    <a:pt x="133" y="111"/>
                  </a:lnTo>
                  <a:lnTo>
                    <a:pt x="133" y="115"/>
                  </a:lnTo>
                  <a:lnTo>
                    <a:pt x="129" y="119"/>
                  </a:lnTo>
                  <a:lnTo>
                    <a:pt x="122" y="123"/>
                  </a:lnTo>
                  <a:lnTo>
                    <a:pt x="122" y="126"/>
                  </a:lnTo>
                  <a:lnTo>
                    <a:pt x="118" y="130"/>
                  </a:lnTo>
                  <a:lnTo>
                    <a:pt x="114" y="130"/>
                  </a:lnTo>
                  <a:lnTo>
                    <a:pt x="114" y="130"/>
                  </a:lnTo>
                  <a:lnTo>
                    <a:pt x="111" y="134"/>
                  </a:lnTo>
                  <a:lnTo>
                    <a:pt x="107" y="134"/>
                  </a:lnTo>
                  <a:lnTo>
                    <a:pt x="107" y="134"/>
                  </a:lnTo>
                  <a:lnTo>
                    <a:pt x="103" y="134"/>
                  </a:lnTo>
                  <a:lnTo>
                    <a:pt x="96" y="130"/>
                  </a:lnTo>
                  <a:lnTo>
                    <a:pt x="85" y="130"/>
                  </a:lnTo>
                  <a:lnTo>
                    <a:pt x="74" y="130"/>
                  </a:lnTo>
                  <a:lnTo>
                    <a:pt x="70" y="130"/>
                  </a:lnTo>
                  <a:lnTo>
                    <a:pt x="74" y="126"/>
                  </a:lnTo>
                  <a:lnTo>
                    <a:pt x="77" y="123"/>
                  </a:lnTo>
                  <a:lnTo>
                    <a:pt x="81" y="115"/>
                  </a:lnTo>
                  <a:lnTo>
                    <a:pt x="77" y="111"/>
                  </a:lnTo>
                  <a:lnTo>
                    <a:pt x="81" y="111"/>
                  </a:lnTo>
                  <a:lnTo>
                    <a:pt x="85" y="108"/>
                  </a:lnTo>
                  <a:lnTo>
                    <a:pt x="85" y="104"/>
                  </a:lnTo>
                  <a:lnTo>
                    <a:pt x="88" y="100"/>
                  </a:lnTo>
                  <a:lnTo>
                    <a:pt x="85" y="97"/>
                  </a:lnTo>
                  <a:lnTo>
                    <a:pt x="81" y="97"/>
                  </a:lnTo>
                  <a:lnTo>
                    <a:pt x="77" y="89"/>
                  </a:lnTo>
                  <a:lnTo>
                    <a:pt x="66" y="89"/>
                  </a:lnTo>
                  <a:lnTo>
                    <a:pt x="59" y="85"/>
                  </a:lnTo>
                  <a:lnTo>
                    <a:pt x="51" y="82"/>
                  </a:lnTo>
                  <a:lnTo>
                    <a:pt x="48" y="82"/>
                  </a:lnTo>
                  <a:lnTo>
                    <a:pt x="44" y="78"/>
                  </a:lnTo>
                  <a:lnTo>
                    <a:pt x="33" y="74"/>
                  </a:lnTo>
                  <a:lnTo>
                    <a:pt x="29" y="71"/>
                  </a:lnTo>
                  <a:lnTo>
                    <a:pt x="25" y="67"/>
                  </a:lnTo>
                  <a:lnTo>
                    <a:pt x="22" y="67"/>
                  </a:lnTo>
                  <a:lnTo>
                    <a:pt x="11" y="59"/>
                  </a:lnTo>
                  <a:lnTo>
                    <a:pt x="7" y="52"/>
                  </a:lnTo>
                  <a:lnTo>
                    <a:pt x="3" y="52"/>
                  </a:lnTo>
                  <a:lnTo>
                    <a:pt x="0" y="48"/>
                  </a:lnTo>
                  <a:lnTo>
                    <a:pt x="0" y="4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4" name="Freeform 187"/>
            <p:cNvSpPr/>
            <p:nvPr/>
          </p:nvSpPr>
          <p:spPr bwMode="auto">
            <a:xfrm>
              <a:off x="3111893" y="3781972"/>
              <a:ext cx="109364" cy="110650"/>
            </a:xfrm>
            <a:custGeom>
              <a:avLst/>
              <a:gdLst>
                <a:gd name="T0" fmla="*/ 11 w 85"/>
                <a:gd name="T1" fmla="*/ 0 h 86"/>
                <a:gd name="T2" fmla="*/ 22 w 85"/>
                <a:gd name="T3" fmla="*/ 0 h 86"/>
                <a:gd name="T4" fmla="*/ 29 w 85"/>
                <a:gd name="T5" fmla="*/ 8 h 86"/>
                <a:gd name="T6" fmla="*/ 37 w 85"/>
                <a:gd name="T7" fmla="*/ 12 h 86"/>
                <a:gd name="T8" fmla="*/ 40 w 85"/>
                <a:gd name="T9" fmla="*/ 19 h 86"/>
                <a:gd name="T10" fmla="*/ 44 w 85"/>
                <a:gd name="T11" fmla="*/ 15 h 86"/>
                <a:gd name="T12" fmla="*/ 55 w 85"/>
                <a:gd name="T13" fmla="*/ 23 h 86"/>
                <a:gd name="T14" fmla="*/ 63 w 85"/>
                <a:gd name="T15" fmla="*/ 26 h 86"/>
                <a:gd name="T16" fmla="*/ 66 w 85"/>
                <a:gd name="T17" fmla="*/ 30 h 86"/>
                <a:gd name="T18" fmla="*/ 74 w 85"/>
                <a:gd name="T19" fmla="*/ 38 h 86"/>
                <a:gd name="T20" fmla="*/ 81 w 85"/>
                <a:gd name="T21" fmla="*/ 45 h 86"/>
                <a:gd name="T22" fmla="*/ 77 w 85"/>
                <a:gd name="T23" fmla="*/ 52 h 86"/>
                <a:gd name="T24" fmla="*/ 81 w 85"/>
                <a:gd name="T25" fmla="*/ 60 h 86"/>
                <a:gd name="T26" fmla="*/ 85 w 85"/>
                <a:gd name="T27" fmla="*/ 64 h 86"/>
                <a:gd name="T28" fmla="*/ 85 w 85"/>
                <a:gd name="T29" fmla="*/ 64 h 86"/>
                <a:gd name="T30" fmla="*/ 81 w 85"/>
                <a:gd name="T31" fmla="*/ 71 h 86"/>
                <a:gd name="T32" fmla="*/ 77 w 85"/>
                <a:gd name="T33" fmla="*/ 75 h 86"/>
                <a:gd name="T34" fmla="*/ 74 w 85"/>
                <a:gd name="T35" fmla="*/ 78 h 86"/>
                <a:gd name="T36" fmla="*/ 66 w 85"/>
                <a:gd name="T37" fmla="*/ 82 h 86"/>
                <a:gd name="T38" fmla="*/ 63 w 85"/>
                <a:gd name="T39" fmla="*/ 82 h 86"/>
                <a:gd name="T40" fmla="*/ 63 w 85"/>
                <a:gd name="T41" fmla="*/ 86 h 86"/>
                <a:gd name="T42" fmla="*/ 55 w 85"/>
                <a:gd name="T43" fmla="*/ 86 h 86"/>
                <a:gd name="T44" fmla="*/ 52 w 85"/>
                <a:gd name="T45" fmla="*/ 86 h 86"/>
                <a:gd name="T46" fmla="*/ 44 w 85"/>
                <a:gd name="T47" fmla="*/ 86 h 86"/>
                <a:gd name="T48" fmla="*/ 37 w 85"/>
                <a:gd name="T49" fmla="*/ 86 h 86"/>
                <a:gd name="T50" fmla="*/ 37 w 85"/>
                <a:gd name="T51" fmla="*/ 82 h 86"/>
                <a:gd name="T52" fmla="*/ 33 w 85"/>
                <a:gd name="T53" fmla="*/ 82 h 86"/>
                <a:gd name="T54" fmla="*/ 29 w 85"/>
                <a:gd name="T55" fmla="*/ 78 h 86"/>
                <a:gd name="T56" fmla="*/ 18 w 85"/>
                <a:gd name="T57" fmla="*/ 78 h 86"/>
                <a:gd name="T58" fmla="*/ 11 w 85"/>
                <a:gd name="T59" fmla="*/ 75 h 86"/>
                <a:gd name="T60" fmla="*/ 3 w 85"/>
                <a:gd name="T61" fmla="*/ 67 h 86"/>
                <a:gd name="T62" fmla="*/ 0 w 85"/>
                <a:gd name="T63" fmla="*/ 56 h 86"/>
                <a:gd name="T64" fmla="*/ 3 w 85"/>
                <a:gd name="T65" fmla="*/ 56 h 86"/>
                <a:gd name="T66" fmla="*/ 3 w 85"/>
                <a:gd name="T67" fmla="*/ 52 h 86"/>
                <a:gd name="T68" fmla="*/ 3 w 85"/>
                <a:gd name="T69" fmla="*/ 41 h 86"/>
                <a:gd name="T70" fmla="*/ 3 w 85"/>
                <a:gd name="T71" fmla="*/ 34 h 86"/>
                <a:gd name="T72" fmla="*/ 3 w 85"/>
                <a:gd name="T73" fmla="*/ 26 h 86"/>
                <a:gd name="T74" fmla="*/ 7 w 85"/>
                <a:gd name="T75" fmla="*/ 19 h 86"/>
                <a:gd name="T76" fmla="*/ 7 w 85"/>
                <a:gd name="T77" fmla="*/ 15 h 86"/>
                <a:gd name="T78" fmla="*/ 7 w 85"/>
                <a:gd name="T79" fmla="*/ 8 h 86"/>
                <a:gd name="T80" fmla="*/ 11 w 85"/>
                <a:gd name="T8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86">
                  <a:moveTo>
                    <a:pt x="11" y="0"/>
                  </a:moveTo>
                  <a:lnTo>
                    <a:pt x="11" y="0"/>
                  </a:lnTo>
                  <a:lnTo>
                    <a:pt x="15" y="4"/>
                  </a:lnTo>
                  <a:lnTo>
                    <a:pt x="22" y="0"/>
                  </a:lnTo>
                  <a:lnTo>
                    <a:pt x="26" y="4"/>
                  </a:lnTo>
                  <a:lnTo>
                    <a:pt x="29" y="8"/>
                  </a:lnTo>
                  <a:lnTo>
                    <a:pt x="33" y="8"/>
                  </a:lnTo>
                  <a:lnTo>
                    <a:pt x="37" y="12"/>
                  </a:lnTo>
                  <a:lnTo>
                    <a:pt x="40" y="19"/>
                  </a:lnTo>
                  <a:lnTo>
                    <a:pt x="40" y="19"/>
                  </a:lnTo>
                  <a:lnTo>
                    <a:pt x="44" y="15"/>
                  </a:lnTo>
                  <a:lnTo>
                    <a:pt x="44" y="15"/>
                  </a:lnTo>
                  <a:lnTo>
                    <a:pt x="48" y="23"/>
                  </a:lnTo>
                  <a:lnTo>
                    <a:pt x="55" y="23"/>
                  </a:lnTo>
                  <a:lnTo>
                    <a:pt x="59" y="23"/>
                  </a:lnTo>
                  <a:lnTo>
                    <a:pt x="63" y="26"/>
                  </a:lnTo>
                  <a:lnTo>
                    <a:pt x="63" y="30"/>
                  </a:lnTo>
                  <a:lnTo>
                    <a:pt x="66" y="30"/>
                  </a:lnTo>
                  <a:lnTo>
                    <a:pt x="70" y="34"/>
                  </a:lnTo>
                  <a:lnTo>
                    <a:pt x="74" y="38"/>
                  </a:lnTo>
                  <a:lnTo>
                    <a:pt x="77" y="41"/>
                  </a:lnTo>
                  <a:lnTo>
                    <a:pt x="81" y="45"/>
                  </a:lnTo>
                  <a:lnTo>
                    <a:pt x="81" y="49"/>
                  </a:lnTo>
                  <a:lnTo>
                    <a:pt x="77" y="52"/>
                  </a:lnTo>
                  <a:lnTo>
                    <a:pt x="81" y="56"/>
                  </a:lnTo>
                  <a:lnTo>
                    <a:pt x="81" y="60"/>
                  </a:lnTo>
                  <a:lnTo>
                    <a:pt x="81" y="60"/>
                  </a:lnTo>
                  <a:lnTo>
                    <a:pt x="85" y="64"/>
                  </a:lnTo>
                  <a:lnTo>
                    <a:pt x="85" y="64"/>
                  </a:lnTo>
                  <a:lnTo>
                    <a:pt x="85" y="64"/>
                  </a:lnTo>
                  <a:lnTo>
                    <a:pt x="81" y="67"/>
                  </a:lnTo>
                  <a:lnTo>
                    <a:pt x="81" y="71"/>
                  </a:lnTo>
                  <a:lnTo>
                    <a:pt x="77" y="75"/>
                  </a:lnTo>
                  <a:lnTo>
                    <a:pt x="77" y="75"/>
                  </a:lnTo>
                  <a:lnTo>
                    <a:pt x="77" y="75"/>
                  </a:lnTo>
                  <a:lnTo>
                    <a:pt x="74" y="78"/>
                  </a:lnTo>
                  <a:lnTo>
                    <a:pt x="70" y="82"/>
                  </a:lnTo>
                  <a:lnTo>
                    <a:pt x="66" y="82"/>
                  </a:lnTo>
                  <a:lnTo>
                    <a:pt x="63" y="82"/>
                  </a:lnTo>
                  <a:lnTo>
                    <a:pt x="63" y="82"/>
                  </a:lnTo>
                  <a:lnTo>
                    <a:pt x="63" y="86"/>
                  </a:lnTo>
                  <a:lnTo>
                    <a:pt x="63" y="86"/>
                  </a:lnTo>
                  <a:lnTo>
                    <a:pt x="59" y="86"/>
                  </a:lnTo>
                  <a:lnTo>
                    <a:pt x="55" y="86"/>
                  </a:lnTo>
                  <a:lnTo>
                    <a:pt x="55" y="86"/>
                  </a:lnTo>
                  <a:lnTo>
                    <a:pt x="52" y="86"/>
                  </a:lnTo>
                  <a:lnTo>
                    <a:pt x="48" y="82"/>
                  </a:lnTo>
                  <a:lnTo>
                    <a:pt x="44" y="86"/>
                  </a:lnTo>
                  <a:lnTo>
                    <a:pt x="40" y="86"/>
                  </a:lnTo>
                  <a:lnTo>
                    <a:pt x="37" y="86"/>
                  </a:lnTo>
                  <a:lnTo>
                    <a:pt x="37" y="86"/>
                  </a:lnTo>
                  <a:lnTo>
                    <a:pt x="37" y="82"/>
                  </a:lnTo>
                  <a:lnTo>
                    <a:pt x="37" y="82"/>
                  </a:lnTo>
                  <a:lnTo>
                    <a:pt x="33" y="82"/>
                  </a:lnTo>
                  <a:lnTo>
                    <a:pt x="33" y="82"/>
                  </a:lnTo>
                  <a:lnTo>
                    <a:pt x="29" y="78"/>
                  </a:lnTo>
                  <a:lnTo>
                    <a:pt x="26" y="78"/>
                  </a:lnTo>
                  <a:lnTo>
                    <a:pt x="18" y="78"/>
                  </a:lnTo>
                  <a:lnTo>
                    <a:pt x="15" y="78"/>
                  </a:lnTo>
                  <a:lnTo>
                    <a:pt x="11" y="75"/>
                  </a:lnTo>
                  <a:lnTo>
                    <a:pt x="7" y="75"/>
                  </a:lnTo>
                  <a:lnTo>
                    <a:pt x="3" y="67"/>
                  </a:lnTo>
                  <a:lnTo>
                    <a:pt x="0" y="64"/>
                  </a:lnTo>
                  <a:lnTo>
                    <a:pt x="0" y="56"/>
                  </a:lnTo>
                  <a:lnTo>
                    <a:pt x="0" y="56"/>
                  </a:lnTo>
                  <a:lnTo>
                    <a:pt x="3" y="56"/>
                  </a:lnTo>
                  <a:lnTo>
                    <a:pt x="3" y="52"/>
                  </a:lnTo>
                  <a:lnTo>
                    <a:pt x="3" y="52"/>
                  </a:lnTo>
                  <a:lnTo>
                    <a:pt x="3" y="45"/>
                  </a:lnTo>
                  <a:lnTo>
                    <a:pt x="3" y="41"/>
                  </a:lnTo>
                  <a:lnTo>
                    <a:pt x="3" y="38"/>
                  </a:lnTo>
                  <a:lnTo>
                    <a:pt x="3" y="34"/>
                  </a:lnTo>
                  <a:lnTo>
                    <a:pt x="3" y="30"/>
                  </a:lnTo>
                  <a:lnTo>
                    <a:pt x="3" y="26"/>
                  </a:lnTo>
                  <a:lnTo>
                    <a:pt x="7" y="26"/>
                  </a:lnTo>
                  <a:lnTo>
                    <a:pt x="7" y="19"/>
                  </a:lnTo>
                  <a:lnTo>
                    <a:pt x="3" y="15"/>
                  </a:lnTo>
                  <a:lnTo>
                    <a:pt x="7" y="15"/>
                  </a:lnTo>
                  <a:lnTo>
                    <a:pt x="3" y="8"/>
                  </a:lnTo>
                  <a:lnTo>
                    <a:pt x="7" y="8"/>
                  </a:lnTo>
                  <a:lnTo>
                    <a:pt x="11" y="4"/>
                  </a:lnTo>
                  <a:lnTo>
                    <a:pt x="11"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5" name="Freeform 188"/>
            <p:cNvSpPr>
              <a:spLocks noEditPoints="1"/>
            </p:cNvSpPr>
            <p:nvPr/>
          </p:nvSpPr>
          <p:spPr bwMode="auto">
            <a:xfrm>
              <a:off x="2858428" y="3615997"/>
              <a:ext cx="338384" cy="791278"/>
            </a:xfrm>
            <a:custGeom>
              <a:avLst/>
              <a:gdLst>
                <a:gd name="T0" fmla="*/ 67 w 263"/>
                <a:gd name="T1" fmla="*/ 0 h 615"/>
                <a:gd name="T2" fmla="*/ 86 w 263"/>
                <a:gd name="T3" fmla="*/ 7 h 615"/>
                <a:gd name="T4" fmla="*/ 119 w 263"/>
                <a:gd name="T5" fmla="*/ 7 h 615"/>
                <a:gd name="T6" fmla="*/ 163 w 263"/>
                <a:gd name="T7" fmla="*/ 37 h 615"/>
                <a:gd name="T8" fmla="*/ 197 w 263"/>
                <a:gd name="T9" fmla="*/ 63 h 615"/>
                <a:gd name="T10" fmla="*/ 197 w 263"/>
                <a:gd name="T11" fmla="*/ 85 h 615"/>
                <a:gd name="T12" fmla="*/ 230 w 263"/>
                <a:gd name="T13" fmla="*/ 85 h 615"/>
                <a:gd name="T14" fmla="*/ 249 w 263"/>
                <a:gd name="T15" fmla="*/ 59 h 615"/>
                <a:gd name="T16" fmla="*/ 263 w 263"/>
                <a:gd name="T17" fmla="*/ 78 h 615"/>
                <a:gd name="T18" fmla="*/ 245 w 263"/>
                <a:gd name="T19" fmla="*/ 92 h 615"/>
                <a:gd name="T20" fmla="*/ 223 w 263"/>
                <a:gd name="T21" fmla="*/ 107 h 615"/>
                <a:gd name="T22" fmla="*/ 208 w 263"/>
                <a:gd name="T23" fmla="*/ 129 h 615"/>
                <a:gd name="T24" fmla="*/ 200 w 263"/>
                <a:gd name="T25" fmla="*/ 155 h 615"/>
                <a:gd name="T26" fmla="*/ 200 w 263"/>
                <a:gd name="T27" fmla="*/ 185 h 615"/>
                <a:gd name="T28" fmla="*/ 200 w 263"/>
                <a:gd name="T29" fmla="*/ 204 h 615"/>
                <a:gd name="T30" fmla="*/ 219 w 263"/>
                <a:gd name="T31" fmla="*/ 233 h 615"/>
                <a:gd name="T32" fmla="*/ 234 w 263"/>
                <a:gd name="T33" fmla="*/ 248 h 615"/>
                <a:gd name="T34" fmla="*/ 226 w 263"/>
                <a:gd name="T35" fmla="*/ 270 h 615"/>
                <a:gd name="T36" fmla="*/ 178 w 263"/>
                <a:gd name="T37" fmla="*/ 285 h 615"/>
                <a:gd name="T38" fmla="*/ 152 w 263"/>
                <a:gd name="T39" fmla="*/ 282 h 615"/>
                <a:gd name="T40" fmla="*/ 156 w 263"/>
                <a:gd name="T41" fmla="*/ 300 h 615"/>
                <a:gd name="T42" fmla="*/ 156 w 263"/>
                <a:gd name="T43" fmla="*/ 315 h 615"/>
                <a:gd name="T44" fmla="*/ 137 w 263"/>
                <a:gd name="T45" fmla="*/ 330 h 615"/>
                <a:gd name="T46" fmla="*/ 112 w 263"/>
                <a:gd name="T47" fmla="*/ 326 h 615"/>
                <a:gd name="T48" fmla="*/ 126 w 263"/>
                <a:gd name="T49" fmla="*/ 348 h 615"/>
                <a:gd name="T50" fmla="*/ 130 w 263"/>
                <a:gd name="T51" fmla="*/ 348 h 615"/>
                <a:gd name="T52" fmla="*/ 141 w 263"/>
                <a:gd name="T53" fmla="*/ 359 h 615"/>
                <a:gd name="T54" fmla="*/ 123 w 263"/>
                <a:gd name="T55" fmla="*/ 356 h 615"/>
                <a:gd name="T56" fmla="*/ 119 w 263"/>
                <a:gd name="T57" fmla="*/ 371 h 615"/>
                <a:gd name="T58" fmla="*/ 119 w 263"/>
                <a:gd name="T59" fmla="*/ 389 h 615"/>
                <a:gd name="T60" fmla="*/ 119 w 263"/>
                <a:gd name="T61" fmla="*/ 404 h 615"/>
                <a:gd name="T62" fmla="*/ 97 w 263"/>
                <a:gd name="T63" fmla="*/ 415 h 615"/>
                <a:gd name="T64" fmla="*/ 93 w 263"/>
                <a:gd name="T65" fmla="*/ 434 h 615"/>
                <a:gd name="T66" fmla="*/ 123 w 263"/>
                <a:gd name="T67" fmla="*/ 449 h 615"/>
                <a:gd name="T68" fmla="*/ 126 w 263"/>
                <a:gd name="T69" fmla="*/ 463 h 615"/>
                <a:gd name="T70" fmla="*/ 115 w 263"/>
                <a:gd name="T71" fmla="*/ 478 h 615"/>
                <a:gd name="T72" fmla="*/ 104 w 263"/>
                <a:gd name="T73" fmla="*/ 493 h 615"/>
                <a:gd name="T74" fmla="*/ 93 w 263"/>
                <a:gd name="T75" fmla="*/ 504 h 615"/>
                <a:gd name="T76" fmla="*/ 89 w 263"/>
                <a:gd name="T77" fmla="*/ 526 h 615"/>
                <a:gd name="T78" fmla="*/ 97 w 263"/>
                <a:gd name="T79" fmla="*/ 545 h 615"/>
                <a:gd name="T80" fmla="*/ 97 w 263"/>
                <a:gd name="T81" fmla="*/ 552 h 615"/>
                <a:gd name="T82" fmla="*/ 45 w 263"/>
                <a:gd name="T83" fmla="*/ 538 h 615"/>
                <a:gd name="T84" fmla="*/ 19 w 263"/>
                <a:gd name="T85" fmla="*/ 515 h 615"/>
                <a:gd name="T86" fmla="*/ 30 w 263"/>
                <a:gd name="T87" fmla="*/ 460 h 615"/>
                <a:gd name="T88" fmla="*/ 26 w 263"/>
                <a:gd name="T89" fmla="*/ 423 h 615"/>
                <a:gd name="T90" fmla="*/ 15 w 263"/>
                <a:gd name="T91" fmla="*/ 400 h 615"/>
                <a:gd name="T92" fmla="*/ 15 w 263"/>
                <a:gd name="T93" fmla="*/ 382 h 615"/>
                <a:gd name="T94" fmla="*/ 12 w 263"/>
                <a:gd name="T95" fmla="*/ 345 h 615"/>
                <a:gd name="T96" fmla="*/ 12 w 263"/>
                <a:gd name="T97" fmla="*/ 293 h 615"/>
                <a:gd name="T98" fmla="*/ 15 w 263"/>
                <a:gd name="T99" fmla="*/ 241 h 615"/>
                <a:gd name="T100" fmla="*/ 19 w 263"/>
                <a:gd name="T101" fmla="*/ 204 h 615"/>
                <a:gd name="T102" fmla="*/ 0 w 263"/>
                <a:gd name="T103" fmla="*/ 155 h 615"/>
                <a:gd name="T104" fmla="*/ 8 w 263"/>
                <a:gd name="T105" fmla="*/ 115 h 615"/>
                <a:gd name="T106" fmla="*/ 26 w 263"/>
                <a:gd name="T107" fmla="*/ 78 h 615"/>
                <a:gd name="T108" fmla="*/ 23 w 263"/>
                <a:gd name="T109" fmla="*/ 52 h 615"/>
                <a:gd name="T110" fmla="*/ 178 w 263"/>
                <a:gd name="T111" fmla="*/ 608 h 615"/>
                <a:gd name="T112" fmla="*/ 178 w 263"/>
                <a:gd name="T113" fmla="*/ 608 h 615"/>
                <a:gd name="T114" fmla="*/ 108 w 263"/>
                <a:gd name="T115" fmla="*/ 575 h 615"/>
                <a:gd name="T116" fmla="*/ 119 w 263"/>
                <a:gd name="T117" fmla="*/ 586 h 615"/>
                <a:gd name="T118" fmla="*/ 156 w 263"/>
                <a:gd name="T119" fmla="*/ 604 h 615"/>
                <a:gd name="T120" fmla="*/ 156 w 263"/>
                <a:gd name="T121" fmla="*/ 612 h 615"/>
                <a:gd name="T122" fmla="*/ 119 w 263"/>
                <a:gd name="T123" fmla="*/ 612 h 615"/>
                <a:gd name="T124" fmla="*/ 123 w 263"/>
                <a:gd name="T125" fmla="*/ 60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3" h="615">
                  <a:moveTo>
                    <a:pt x="41" y="14"/>
                  </a:moveTo>
                  <a:lnTo>
                    <a:pt x="45" y="11"/>
                  </a:lnTo>
                  <a:lnTo>
                    <a:pt x="45" y="7"/>
                  </a:lnTo>
                  <a:lnTo>
                    <a:pt x="52" y="0"/>
                  </a:lnTo>
                  <a:lnTo>
                    <a:pt x="56" y="0"/>
                  </a:lnTo>
                  <a:lnTo>
                    <a:pt x="60" y="3"/>
                  </a:lnTo>
                  <a:lnTo>
                    <a:pt x="67" y="0"/>
                  </a:lnTo>
                  <a:lnTo>
                    <a:pt x="67" y="0"/>
                  </a:lnTo>
                  <a:lnTo>
                    <a:pt x="71" y="0"/>
                  </a:lnTo>
                  <a:lnTo>
                    <a:pt x="78" y="0"/>
                  </a:lnTo>
                  <a:lnTo>
                    <a:pt x="82" y="0"/>
                  </a:lnTo>
                  <a:lnTo>
                    <a:pt x="82" y="3"/>
                  </a:lnTo>
                  <a:lnTo>
                    <a:pt x="86" y="11"/>
                  </a:lnTo>
                  <a:lnTo>
                    <a:pt x="86" y="11"/>
                  </a:lnTo>
                  <a:lnTo>
                    <a:pt x="86" y="11"/>
                  </a:lnTo>
                  <a:lnTo>
                    <a:pt x="86" y="7"/>
                  </a:lnTo>
                  <a:lnTo>
                    <a:pt x="89" y="7"/>
                  </a:lnTo>
                  <a:lnTo>
                    <a:pt x="89" y="3"/>
                  </a:lnTo>
                  <a:lnTo>
                    <a:pt x="93" y="0"/>
                  </a:lnTo>
                  <a:lnTo>
                    <a:pt x="100" y="0"/>
                  </a:lnTo>
                  <a:lnTo>
                    <a:pt x="108" y="0"/>
                  </a:lnTo>
                  <a:lnTo>
                    <a:pt x="112" y="3"/>
                  </a:lnTo>
                  <a:lnTo>
                    <a:pt x="115" y="7"/>
                  </a:lnTo>
                  <a:lnTo>
                    <a:pt x="119" y="7"/>
                  </a:lnTo>
                  <a:lnTo>
                    <a:pt x="123" y="14"/>
                  </a:lnTo>
                  <a:lnTo>
                    <a:pt x="134" y="22"/>
                  </a:lnTo>
                  <a:lnTo>
                    <a:pt x="137" y="22"/>
                  </a:lnTo>
                  <a:lnTo>
                    <a:pt x="141" y="26"/>
                  </a:lnTo>
                  <a:lnTo>
                    <a:pt x="145" y="29"/>
                  </a:lnTo>
                  <a:lnTo>
                    <a:pt x="156" y="33"/>
                  </a:lnTo>
                  <a:lnTo>
                    <a:pt x="160" y="37"/>
                  </a:lnTo>
                  <a:lnTo>
                    <a:pt x="163" y="37"/>
                  </a:lnTo>
                  <a:lnTo>
                    <a:pt x="171" y="40"/>
                  </a:lnTo>
                  <a:lnTo>
                    <a:pt x="178" y="44"/>
                  </a:lnTo>
                  <a:lnTo>
                    <a:pt x="189" y="44"/>
                  </a:lnTo>
                  <a:lnTo>
                    <a:pt x="193" y="52"/>
                  </a:lnTo>
                  <a:lnTo>
                    <a:pt x="197" y="52"/>
                  </a:lnTo>
                  <a:lnTo>
                    <a:pt x="200" y="55"/>
                  </a:lnTo>
                  <a:lnTo>
                    <a:pt x="197" y="59"/>
                  </a:lnTo>
                  <a:lnTo>
                    <a:pt x="197" y="63"/>
                  </a:lnTo>
                  <a:lnTo>
                    <a:pt x="193" y="66"/>
                  </a:lnTo>
                  <a:lnTo>
                    <a:pt x="189" y="66"/>
                  </a:lnTo>
                  <a:lnTo>
                    <a:pt x="193" y="70"/>
                  </a:lnTo>
                  <a:lnTo>
                    <a:pt x="189" y="78"/>
                  </a:lnTo>
                  <a:lnTo>
                    <a:pt x="186" y="81"/>
                  </a:lnTo>
                  <a:lnTo>
                    <a:pt x="182" y="85"/>
                  </a:lnTo>
                  <a:lnTo>
                    <a:pt x="186" y="85"/>
                  </a:lnTo>
                  <a:lnTo>
                    <a:pt x="197" y="85"/>
                  </a:lnTo>
                  <a:lnTo>
                    <a:pt x="208" y="85"/>
                  </a:lnTo>
                  <a:lnTo>
                    <a:pt x="215" y="89"/>
                  </a:lnTo>
                  <a:lnTo>
                    <a:pt x="219" y="89"/>
                  </a:lnTo>
                  <a:lnTo>
                    <a:pt x="219" y="89"/>
                  </a:lnTo>
                  <a:lnTo>
                    <a:pt x="223" y="89"/>
                  </a:lnTo>
                  <a:lnTo>
                    <a:pt x="226" y="85"/>
                  </a:lnTo>
                  <a:lnTo>
                    <a:pt x="226" y="85"/>
                  </a:lnTo>
                  <a:lnTo>
                    <a:pt x="230" y="85"/>
                  </a:lnTo>
                  <a:lnTo>
                    <a:pt x="234" y="81"/>
                  </a:lnTo>
                  <a:lnTo>
                    <a:pt x="234" y="78"/>
                  </a:lnTo>
                  <a:lnTo>
                    <a:pt x="241" y="74"/>
                  </a:lnTo>
                  <a:lnTo>
                    <a:pt x="245" y="70"/>
                  </a:lnTo>
                  <a:lnTo>
                    <a:pt x="245" y="66"/>
                  </a:lnTo>
                  <a:lnTo>
                    <a:pt x="249" y="66"/>
                  </a:lnTo>
                  <a:lnTo>
                    <a:pt x="249" y="59"/>
                  </a:lnTo>
                  <a:lnTo>
                    <a:pt x="249" y="59"/>
                  </a:lnTo>
                  <a:lnTo>
                    <a:pt x="249" y="55"/>
                  </a:lnTo>
                  <a:lnTo>
                    <a:pt x="252" y="52"/>
                  </a:lnTo>
                  <a:lnTo>
                    <a:pt x="260" y="52"/>
                  </a:lnTo>
                  <a:lnTo>
                    <a:pt x="260" y="55"/>
                  </a:lnTo>
                  <a:lnTo>
                    <a:pt x="263" y="63"/>
                  </a:lnTo>
                  <a:lnTo>
                    <a:pt x="263" y="66"/>
                  </a:lnTo>
                  <a:lnTo>
                    <a:pt x="263" y="74"/>
                  </a:lnTo>
                  <a:lnTo>
                    <a:pt x="263" y="78"/>
                  </a:lnTo>
                  <a:lnTo>
                    <a:pt x="263" y="81"/>
                  </a:lnTo>
                  <a:lnTo>
                    <a:pt x="260" y="81"/>
                  </a:lnTo>
                  <a:lnTo>
                    <a:pt x="256" y="81"/>
                  </a:lnTo>
                  <a:lnTo>
                    <a:pt x="256" y="85"/>
                  </a:lnTo>
                  <a:lnTo>
                    <a:pt x="252" y="85"/>
                  </a:lnTo>
                  <a:lnTo>
                    <a:pt x="252" y="85"/>
                  </a:lnTo>
                  <a:lnTo>
                    <a:pt x="245" y="89"/>
                  </a:lnTo>
                  <a:lnTo>
                    <a:pt x="245" y="92"/>
                  </a:lnTo>
                  <a:lnTo>
                    <a:pt x="241" y="92"/>
                  </a:lnTo>
                  <a:lnTo>
                    <a:pt x="234" y="96"/>
                  </a:lnTo>
                  <a:lnTo>
                    <a:pt x="234" y="96"/>
                  </a:lnTo>
                  <a:lnTo>
                    <a:pt x="234" y="100"/>
                  </a:lnTo>
                  <a:lnTo>
                    <a:pt x="230" y="100"/>
                  </a:lnTo>
                  <a:lnTo>
                    <a:pt x="230" y="100"/>
                  </a:lnTo>
                  <a:lnTo>
                    <a:pt x="223" y="107"/>
                  </a:lnTo>
                  <a:lnTo>
                    <a:pt x="223" y="107"/>
                  </a:lnTo>
                  <a:lnTo>
                    <a:pt x="223" y="111"/>
                  </a:lnTo>
                  <a:lnTo>
                    <a:pt x="219" y="111"/>
                  </a:lnTo>
                  <a:lnTo>
                    <a:pt x="219" y="115"/>
                  </a:lnTo>
                  <a:lnTo>
                    <a:pt x="215" y="118"/>
                  </a:lnTo>
                  <a:lnTo>
                    <a:pt x="212" y="122"/>
                  </a:lnTo>
                  <a:lnTo>
                    <a:pt x="212" y="126"/>
                  </a:lnTo>
                  <a:lnTo>
                    <a:pt x="212" y="129"/>
                  </a:lnTo>
                  <a:lnTo>
                    <a:pt x="208" y="129"/>
                  </a:lnTo>
                  <a:lnTo>
                    <a:pt x="208" y="133"/>
                  </a:lnTo>
                  <a:lnTo>
                    <a:pt x="204" y="137"/>
                  </a:lnTo>
                  <a:lnTo>
                    <a:pt x="200" y="137"/>
                  </a:lnTo>
                  <a:lnTo>
                    <a:pt x="204" y="144"/>
                  </a:lnTo>
                  <a:lnTo>
                    <a:pt x="200" y="144"/>
                  </a:lnTo>
                  <a:lnTo>
                    <a:pt x="204" y="148"/>
                  </a:lnTo>
                  <a:lnTo>
                    <a:pt x="204" y="155"/>
                  </a:lnTo>
                  <a:lnTo>
                    <a:pt x="200" y="155"/>
                  </a:lnTo>
                  <a:lnTo>
                    <a:pt x="200" y="159"/>
                  </a:lnTo>
                  <a:lnTo>
                    <a:pt x="200" y="163"/>
                  </a:lnTo>
                  <a:lnTo>
                    <a:pt x="200" y="167"/>
                  </a:lnTo>
                  <a:lnTo>
                    <a:pt x="200" y="170"/>
                  </a:lnTo>
                  <a:lnTo>
                    <a:pt x="200" y="174"/>
                  </a:lnTo>
                  <a:lnTo>
                    <a:pt x="200" y="181"/>
                  </a:lnTo>
                  <a:lnTo>
                    <a:pt x="200" y="181"/>
                  </a:lnTo>
                  <a:lnTo>
                    <a:pt x="200" y="185"/>
                  </a:lnTo>
                  <a:lnTo>
                    <a:pt x="197" y="185"/>
                  </a:lnTo>
                  <a:lnTo>
                    <a:pt x="197" y="185"/>
                  </a:lnTo>
                  <a:lnTo>
                    <a:pt x="197" y="185"/>
                  </a:lnTo>
                  <a:lnTo>
                    <a:pt x="197" y="193"/>
                  </a:lnTo>
                  <a:lnTo>
                    <a:pt x="197" y="196"/>
                  </a:lnTo>
                  <a:lnTo>
                    <a:pt x="197" y="200"/>
                  </a:lnTo>
                  <a:lnTo>
                    <a:pt x="200" y="200"/>
                  </a:lnTo>
                  <a:lnTo>
                    <a:pt x="200" y="204"/>
                  </a:lnTo>
                  <a:lnTo>
                    <a:pt x="200" y="204"/>
                  </a:lnTo>
                  <a:lnTo>
                    <a:pt x="200" y="207"/>
                  </a:lnTo>
                  <a:lnTo>
                    <a:pt x="208" y="211"/>
                  </a:lnTo>
                  <a:lnTo>
                    <a:pt x="215" y="215"/>
                  </a:lnTo>
                  <a:lnTo>
                    <a:pt x="223" y="219"/>
                  </a:lnTo>
                  <a:lnTo>
                    <a:pt x="226" y="222"/>
                  </a:lnTo>
                  <a:lnTo>
                    <a:pt x="226" y="226"/>
                  </a:lnTo>
                  <a:lnTo>
                    <a:pt x="219" y="233"/>
                  </a:lnTo>
                  <a:lnTo>
                    <a:pt x="219" y="233"/>
                  </a:lnTo>
                  <a:lnTo>
                    <a:pt x="223" y="241"/>
                  </a:lnTo>
                  <a:lnTo>
                    <a:pt x="226" y="241"/>
                  </a:lnTo>
                  <a:lnTo>
                    <a:pt x="230" y="241"/>
                  </a:lnTo>
                  <a:lnTo>
                    <a:pt x="234" y="241"/>
                  </a:lnTo>
                  <a:lnTo>
                    <a:pt x="234" y="241"/>
                  </a:lnTo>
                  <a:lnTo>
                    <a:pt x="234" y="241"/>
                  </a:lnTo>
                  <a:lnTo>
                    <a:pt x="234" y="248"/>
                  </a:lnTo>
                  <a:lnTo>
                    <a:pt x="234" y="252"/>
                  </a:lnTo>
                  <a:lnTo>
                    <a:pt x="230" y="256"/>
                  </a:lnTo>
                  <a:lnTo>
                    <a:pt x="230" y="259"/>
                  </a:lnTo>
                  <a:lnTo>
                    <a:pt x="226" y="263"/>
                  </a:lnTo>
                  <a:lnTo>
                    <a:pt x="226" y="259"/>
                  </a:lnTo>
                  <a:lnTo>
                    <a:pt x="226" y="263"/>
                  </a:lnTo>
                  <a:lnTo>
                    <a:pt x="226" y="267"/>
                  </a:lnTo>
                  <a:lnTo>
                    <a:pt x="226" y="270"/>
                  </a:lnTo>
                  <a:lnTo>
                    <a:pt x="223" y="274"/>
                  </a:lnTo>
                  <a:lnTo>
                    <a:pt x="215" y="278"/>
                  </a:lnTo>
                  <a:lnTo>
                    <a:pt x="208" y="282"/>
                  </a:lnTo>
                  <a:lnTo>
                    <a:pt x="208" y="278"/>
                  </a:lnTo>
                  <a:lnTo>
                    <a:pt x="208" y="282"/>
                  </a:lnTo>
                  <a:lnTo>
                    <a:pt x="197" y="285"/>
                  </a:lnTo>
                  <a:lnTo>
                    <a:pt x="186" y="285"/>
                  </a:lnTo>
                  <a:lnTo>
                    <a:pt x="178" y="285"/>
                  </a:lnTo>
                  <a:lnTo>
                    <a:pt x="175" y="285"/>
                  </a:lnTo>
                  <a:lnTo>
                    <a:pt x="167" y="289"/>
                  </a:lnTo>
                  <a:lnTo>
                    <a:pt x="163" y="289"/>
                  </a:lnTo>
                  <a:lnTo>
                    <a:pt x="160" y="285"/>
                  </a:lnTo>
                  <a:lnTo>
                    <a:pt x="156" y="285"/>
                  </a:lnTo>
                  <a:lnTo>
                    <a:pt x="152" y="285"/>
                  </a:lnTo>
                  <a:lnTo>
                    <a:pt x="152" y="282"/>
                  </a:lnTo>
                  <a:lnTo>
                    <a:pt x="152" y="282"/>
                  </a:lnTo>
                  <a:lnTo>
                    <a:pt x="152" y="285"/>
                  </a:lnTo>
                  <a:lnTo>
                    <a:pt x="152" y="285"/>
                  </a:lnTo>
                  <a:lnTo>
                    <a:pt x="152" y="293"/>
                  </a:lnTo>
                  <a:lnTo>
                    <a:pt x="152" y="293"/>
                  </a:lnTo>
                  <a:lnTo>
                    <a:pt x="152" y="296"/>
                  </a:lnTo>
                  <a:lnTo>
                    <a:pt x="156" y="296"/>
                  </a:lnTo>
                  <a:lnTo>
                    <a:pt x="156" y="300"/>
                  </a:lnTo>
                  <a:lnTo>
                    <a:pt x="156" y="300"/>
                  </a:lnTo>
                  <a:lnTo>
                    <a:pt x="156" y="300"/>
                  </a:lnTo>
                  <a:lnTo>
                    <a:pt x="156" y="300"/>
                  </a:lnTo>
                  <a:lnTo>
                    <a:pt x="152" y="304"/>
                  </a:lnTo>
                  <a:lnTo>
                    <a:pt x="152" y="308"/>
                  </a:lnTo>
                  <a:lnTo>
                    <a:pt x="152" y="308"/>
                  </a:lnTo>
                  <a:lnTo>
                    <a:pt x="152" y="311"/>
                  </a:lnTo>
                  <a:lnTo>
                    <a:pt x="152" y="315"/>
                  </a:lnTo>
                  <a:lnTo>
                    <a:pt x="156" y="315"/>
                  </a:lnTo>
                  <a:lnTo>
                    <a:pt x="156" y="319"/>
                  </a:lnTo>
                  <a:lnTo>
                    <a:pt x="156" y="319"/>
                  </a:lnTo>
                  <a:lnTo>
                    <a:pt x="156" y="322"/>
                  </a:lnTo>
                  <a:lnTo>
                    <a:pt x="156" y="322"/>
                  </a:lnTo>
                  <a:lnTo>
                    <a:pt x="152" y="326"/>
                  </a:lnTo>
                  <a:lnTo>
                    <a:pt x="152" y="326"/>
                  </a:lnTo>
                  <a:lnTo>
                    <a:pt x="145" y="330"/>
                  </a:lnTo>
                  <a:lnTo>
                    <a:pt x="137" y="330"/>
                  </a:lnTo>
                  <a:lnTo>
                    <a:pt x="130" y="330"/>
                  </a:lnTo>
                  <a:lnTo>
                    <a:pt x="126" y="326"/>
                  </a:lnTo>
                  <a:lnTo>
                    <a:pt x="119" y="322"/>
                  </a:lnTo>
                  <a:lnTo>
                    <a:pt x="115" y="322"/>
                  </a:lnTo>
                  <a:lnTo>
                    <a:pt x="115" y="322"/>
                  </a:lnTo>
                  <a:lnTo>
                    <a:pt x="115" y="322"/>
                  </a:lnTo>
                  <a:lnTo>
                    <a:pt x="115" y="322"/>
                  </a:lnTo>
                  <a:lnTo>
                    <a:pt x="112" y="326"/>
                  </a:lnTo>
                  <a:lnTo>
                    <a:pt x="112" y="330"/>
                  </a:lnTo>
                  <a:lnTo>
                    <a:pt x="115" y="334"/>
                  </a:lnTo>
                  <a:lnTo>
                    <a:pt x="115" y="337"/>
                  </a:lnTo>
                  <a:lnTo>
                    <a:pt x="115" y="345"/>
                  </a:lnTo>
                  <a:lnTo>
                    <a:pt x="115" y="348"/>
                  </a:lnTo>
                  <a:lnTo>
                    <a:pt x="119" y="348"/>
                  </a:lnTo>
                  <a:lnTo>
                    <a:pt x="126" y="348"/>
                  </a:lnTo>
                  <a:lnTo>
                    <a:pt x="126" y="348"/>
                  </a:lnTo>
                  <a:lnTo>
                    <a:pt x="126" y="352"/>
                  </a:lnTo>
                  <a:lnTo>
                    <a:pt x="123" y="352"/>
                  </a:lnTo>
                  <a:lnTo>
                    <a:pt x="126" y="352"/>
                  </a:lnTo>
                  <a:lnTo>
                    <a:pt x="130" y="352"/>
                  </a:lnTo>
                  <a:lnTo>
                    <a:pt x="130" y="352"/>
                  </a:lnTo>
                  <a:lnTo>
                    <a:pt x="130" y="348"/>
                  </a:lnTo>
                  <a:lnTo>
                    <a:pt x="126" y="348"/>
                  </a:lnTo>
                  <a:lnTo>
                    <a:pt x="130" y="348"/>
                  </a:lnTo>
                  <a:lnTo>
                    <a:pt x="130" y="348"/>
                  </a:lnTo>
                  <a:lnTo>
                    <a:pt x="134" y="345"/>
                  </a:lnTo>
                  <a:lnTo>
                    <a:pt x="137" y="345"/>
                  </a:lnTo>
                  <a:lnTo>
                    <a:pt x="141" y="348"/>
                  </a:lnTo>
                  <a:lnTo>
                    <a:pt x="137" y="352"/>
                  </a:lnTo>
                  <a:lnTo>
                    <a:pt x="137" y="352"/>
                  </a:lnTo>
                  <a:lnTo>
                    <a:pt x="141" y="356"/>
                  </a:lnTo>
                  <a:lnTo>
                    <a:pt x="141" y="359"/>
                  </a:lnTo>
                  <a:lnTo>
                    <a:pt x="141" y="359"/>
                  </a:lnTo>
                  <a:lnTo>
                    <a:pt x="134" y="363"/>
                  </a:lnTo>
                  <a:lnTo>
                    <a:pt x="130" y="363"/>
                  </a:lnTo>
                  <a:lnTo>
                    <a:pt x="130" y="359"/>
                  </a:lnTo>
                  <a:lnTo>
                    <a:pt x="130" y="359"/>
                  </a:lnTo>
                  <a:lnTo>
                    <a:pt x="130" y="359"/>
                  </a:lnTo>
                  <a:lnTo>
                    <a:pt x="126" y="356"/>
                  </a:lnTo>
                  <a:lnTo>
                    <a:pt x="123" y="356"/>
                  </a:lnTo>
                  <a:lnTo>
                    <a:pt x="119" y="359"/>
                  </a:lnTo>
                  <a:lnTo>
                    <a:pt x="119" y="359"/>
                  </a:lnTo>
                  <a:lnTo>
                    <a:pt x="119" y="363"/>
                  </a:lnTo>
                  <a:lnTo>
                    <a:pt x="123" y="363"/>
                  </a:lnTo>
                  <a:lnTo>
                    <a:pt x="130" y="363"/>
                  </a:lnTo>
                  <a:lnTo>
                    <a:pt x="130" y="367"/>
                  </a:lnTo>
                  <a:lnTo>
                    <a:pt x="126" y="371"/>
                  </a:lnTo>
                  <a:lnTo>
                    <a:pt x="119" y="371"/>
                  </a:lnTo>
                  <a:lnTo>
                    <a:pt x="119" y="374"/>
                  </a:lnTo>
                  <a:lnTo>
                    <a:pt x="119" y="374"/>
                  </a:lnTo>
                  <a:lnTo>
                    <a:pt x="119" y="378"/>
                  </a:lnTo>
                  <a:lnTo>
                    <a:pt x="115" y="378"/>
                  </a:lnTo>
                  <a:lnTo>
                    <a:pt x="115" y="382"/>
                  </a:lnTo>
                  <a:lnTo>
                    <a:pt x="119" y="385"/>
                  </a:lnTo>
                  <a:lnTo>
                    <a:pt x="119" y="385"/>
                  </a:lnTo>
                  <a:lnTo>
                    <a:pt x="119" y="389"/>
                  </a:lnTo>
                  <a:lnTo>
                    <a:pt x="123" y="393"/>
                  </a:lnTo>
                  <a:lnTo>
                    <a:pt x="123" y="393"/>
                  </a:lnTo>
                  <a:lnTo>
                    <a:pt x="119" y="397"/>
                  </a:lnTo>
                  <a:lnTo>
                    <a:pt x="119" y="397"/>
                  </a:lnTo>
                  <a:lnTo>
                    <a:pt x="115" y="400"/>
                  </a:lnTo>
                  <a:lnTo>
                    <a:pt x="115" y="400"/>
                  </a:lnTo>
                  <a:lnTo>
                    <a:pt x="115" y="404"/>
                  </a:lnTo>
                  <a:lnTo>
                    <a:pt x="119" y="404"/>
                  </a:lnTo>
                  <a:lnTo>
                    <a:pt x="119" y="404"/>
                  </a:lnTo>
                  <a:lnTo>
                    <a:pt x="119" y="408"/>
                  </a:lnTo>
                  <a:lnTo>
                    <a:pt x="115" y="408"/>
                  </a:lnTo>
                  <a:lnTo>
                    <a:pt x="112" y="408"/>
                  </a:lnTo>
                  <a:lnTo>
                    <a:pt x="108" y="408"/>
                  </a:lnTo>
                  <a:lnTo>
                    <a:pt x="104" y="411"/>
                  </a:lnTo>
                  <a:lnTo>
                    <a:pt x="100" y="411"/>
                  </a:lnTo>
                  <a:lnTo>
                    <a:pt x="97" y="415"/>
                  </a:lnTo>
                  <a:lnTo>
                    <a:pt x="93" y="415"/>
                  </a:lnTo>
                  <a:lnTo>
                    <a:pt x="93" y="419"/>
                  </a:lnTo>
                  <a:lnTo>
                    <a:pt x="93" y="419"/>
                  </a:lnTo>
                  <a:lnTo>
                    <a:pt x="89" y="423"/>
                  </a:lnTo>
                  <a:lnTo>
                    <a:pt x="89" y="426"/>
                  </a:lnTo>
                  <a:lnTo>
                    <a:pt x="89" y="426"/>
                  </a:lnTo>
                  <a:lnTo>
                    <a:pt x="89" y="430"/>
                  </a:lnTo>
                  <a:lnTo>
                    <a:pt x="93" y="434"/>
                  </a:lnTo>
                  <a:lnTo>
                    <a:pt x="97" y="437"/>
                  </a:lnTo>
                  <a:lnTo>
                    <a:pt x="100" y="437"/>
                  </a:lnTo>
                  <a:lnTo>
                    <a:pt x="104" y="441"/>
                  </a:lnTo>
                  <a:lnTo>
                    <a:pt x="112" y="449"/>
                  </a:lnTo>
                  <a:lnTo>
                    <a:pt x="115" y="449"/>
                  </a:lnTo>
                  <a:lnTo>
                    <a:pt x="119" y="449"/>
                  </a:lnTo>
                  <a:lnTo>
                    <a:pt x="119" y="445"/>
                  </a:lnTo>
                  <a:lnTo>
                    <a:pt x="123" y="449"/>
                  </a:lnTo>
                  <a:lnTo>
                    <a:pt x="123" y="449"/>
                  </a:lnTo>
                  <a:lnTo>
                    <a:pt x="123" y="449"/>
                  </a:lnTo>
                  <a:lnTo>
                    <a:pt x="123" y="452"/>
                  </a:lnTo>
                  <a:lnTo>
                    <a:pt x="123" y="456"/>
                  </a:lnTo>
                  <a:lnTo>
                    <a:pt x="123" y="456"/>
                  </a:lnTo>
                  <a:lnTo>
                    <a:pt x="123" y="460"/>
                  </a:lnTo>
                  <a:lnTo>
                    <a:pt x="123" y="460"/>
                  </a:lnTo>
                  <a:lnTo>
                    <a:pt x="126" y="463"/>
                  </a:lnTo>
                  <a:lnTo>
                    <a:pt x="123" y="463"/>
                  </a:lnTo>
                  <a:lnTo>
                    <a:pt x="123" y="467"/>
                  </a:lnTo>
                  <a:lnTo>
                    <a:pt x="126" y="467"/>
                  </a:lnTo>
                  <a:lnTo>
                    <a:pt x="123" y="471"/>
                  </a:lnTo>
                  <a:lnTo>
                    <a:pt x="119" y="471"/>
                  </a:lnTo>
                  <a:lnTo>
                    <a:pt x="119" y="474"/>
                  </a:lnTo>
                  <a:lnTo>
                    <a:pt x="119" y="474"/>
                  </a:lnTo>
                  <a:lnTo>
                    <a:pt x="115" y="478"/>
                  </a:lnTo>
                  <a:lnTo>
                    <a:pt x="115" y="478"/>
                  </a:lnTo>
                  <a:lnTo>
                    <a:pt x="112" y="482"/>
                  </a:lnTo>
                  <a:lnTo>
                    <a:pt x="108" y="482"/>
                  </a:lnTo>
                  <a:lnTo>
                    <a:pt x="108" y="486"/>
                  </a:lnTo>
                  <a:lnTo>
                    <a:pt x="104" y="489"/>
                  </a:lnTo>
                  <a:lnTo>
                    <a:pt x="100" y="493"/>
                  </a:lnTo>
                  <a:lnTo>
                    <a:pt x="100" y="493"/>
                  </a:lnTo>
                  <a:lnTo>
                    <a:pt x="104" y="493"/>
                  </a:lnTo>
                  <a:lnTo>
                    <a:pt x="104" y="493"/>
                  </a:lnTo>
                  <a:lnTo>
                    <a:pt x="108" y="497"/>
                  </a:lnTo>
                  <a:lnTo>
                    <a:pt x="104" y="500"/>
                  </a:lnTo>
                  <a:lnTo>
                    <a:pt x="104" y="504"/>
                  </a:lnTo>
                  <a:lnTo>
                    <a:pt x="100" y="508"/>
                  </a:lnTo>
                  <a:lnTo>
                    <a:pt x="97" y="508"/>
                  </a:lnTo>
                  <a:lnTo>
                    <a:pt x="97" y="508"/>
                  </a:lnTo>
                  <a:lnTo>
                    <a:pt x="93" y="504"/>
                  </a:lnTo>
                  <a:lnTo>
                    <a:pt x="93" y="504"/>
                  </a:lnTo>
                  <a:lnTo>
                    <a:pt x="93" y="508"/>
                  </a:lnTo>
                  <a:lnTo>
                    <a:pt x="93" y="508"/>
                  </a:lnTo>
                  <a:lnTo>
                    <a:pt x="93" y="512"/>
                  </a:lnTo>
                  <a:lnTo>
                    <a:pt x="93" y="512"/>
                  </a:lnTo>
                  <a:lnTo>
                    <a:pt x="89" y="515"/>
                  </a:lnTo>
                  <a:lnTo>
                    <a:pt x="86" y="519"/>
                  </a:lnTo>
                  <a:lnTo>
                    <a:pt x="89" y="526"/>
                  </a:lnTo>
                  <a:lnTo>
                    <a:pt x="89" y="530"/>
                  </a:lnTo>
                  <a:lnTo>
                    <a:pt x="93" y="538"/>
                  </a:lnTo>
                  <a:lnTo>
                    <a:pt x="93" y="538"/>
                  </a:lnTo>
                  <a:lnTo>
                    <a:pt x="93" y="538"/>
                  </a:lnTo>
                  <a:lnTo>
                    <a:pt x="93" y="541"/>
                  </a:lnTo>
                  <a:lnTo>
                    <a:pt x="93" y="541"/>
                  </a:lnTo>
                  <a:lnTo>
                    <a:pt x="93" y="545"/>
                  </a:lnTo>
                  <a:lnTo>
                    <a:pt x="97" y="545"/>
                  </a:lnTo>
                  <a:lnTo>
                    <a:pt x="97" y="545"/>
                  </a:lnTo>
                  <a:lnTo>
                    <a:pt x="100" y="549"/>
                  </a:lnTo>
                  <a:lnTo>
                    <a:pt x="104" y="552"/>
                  </a:lnTo>
                  <a:lnTo>
                    <a:pt x="108" y="552"/>
                  </a:lnTo>
                  <a:lnTo>
                    <a:pt x="108" y="556"/>
                  </a:lnTo>
                  <a:lnTo>
                    <a:pt x="108" y="556"/>
                  </a:lnTo>
                  <a:lnTo>
                    <a:pt x="104" y="556"/>
                  </a:lnTo>
                  <a:lnTo>
                    <a:pt x="97" y="552"/>
                  </a:lnTo>
                  <a:lnTo>
                    <a:pt x="93" y="552"/>
                  </a:lnTo>
                  <a:lnTo>
                    <a:pt x="93" y="549"/>
                  </a:lnTo>
                  <a:lnTo>
                    <a:pt x="71" y="549"/>
                  </a:lnTo>
                  <a:lnTo>
                    <a:pt x="60" y="552"/>
                  </a:lnTo>
                  <a:lnTo>
                    <a:pt x="56" y="549"/>
                  </a:lnTo>
                  <a:lnTo>
                    <a:pt x="49" y="549"/>
                  </a:lnTo>
                  <a:lnTo>
                    <a:pt x="49" y="545"/>
                  </a:lnTo>
                  <a:lnTo>
                    <a:pt x="45" y="538"/>
                  </a:lnTo>
                  <a:lnTo>
                    <a:pt x="41" y="534"/>
                  </a:lnTo>
                  <a:lnTo>
                    <a:pt x="41" y="526"/>
                  </a:lnTo>
                  <a:lnTo>
                    <a:pt x="41" y="523"/>
                  </a:lnTo>
                  <a:lnTo>
                    <a:pt x="38" y="523"/>
                  </a:lnTo>
                  <a:lnTo>
                    <a:pt x="34" y="526"/>
                  </a:lnTo>
                  <a:lnTo>
                    <a:pt x="30" y="526"/>
                  </a:lnTo>
                  <a:lnTo>
                    <a:pt x="26" y="526"/>
                  </a:lnTo>
                  <a:lnTo>
                    <a:pt x="19" y="515"/>
                  </a:lnTo>
                  <a:lnTo>
                    <a:pt x="19" y="512"/>
                  </a:lnTo>
                  <a:lnTo>
                    <a:pt x="19" y="497"/>
                  </a:lnTo>
                  <a:lnTo>
                    <a:pt x="23" y="493"/>
                  </a:lnTo>
                  <a:lnTo>
                    <a:pt x="30" y="486"/>
                  </a:lnTo>
                  <a:lnTo>
                    <a:pt x="30" y="478"/>
                  </a:lnTo>
                  <a:lnTo>
                    <a:pt x="30" y="471"/>
                  </a:lnTo>
                  <a:lnTo>
                    <a:pt x="26" y="467"/>
                  </a:lnTo>
                  <a:lnTo>
                    <a:pt x="30" y="460"/>
                  </a:lnTo>
                  <a:lnTo>
                    <a:pt x="30" y="456"/>
                  </a:lnTo>
                  <a:lnTo>
                    <a:pt x="30" y="449"/>
                  </a:lnTo>
                  <a:lnTo>
                    <a:pt x="30" y="445"/>
                  </a:lnTo>
                  <a:lnTo>
                    <a:pt x="30" y="441"/>
                  </a:lnTo>
                  <a:lnTo>
                    <a:pt x="30" y="437"/>
                  </a:lnTo>
                  <a:lnTo>
                    <a:pt x="30" y="426"/>
                  </a:lnTo>
                  <a:lnTo>
                    <a:pt x="26" y="423"/>
                  </a:lnTo>
                  <a:lnTo>
                    <a:pt x="26" y="423"/>
                  </a:lnTo>
                  <a:lnTo>
                    <a:pt x="30" y="419"/>
                  </a:lnTo>
                  <a:lnTo>
                    <a:pt x="30" y="415"/>
                  </a:lnTo>
                  <a:lnTo>
                    <a:pt x="26" y="408"/>
                  </a:lnTo>
                  <a:lnTo>
                    <a:pt x="23" y="404"/>
                  </a:lnTo>
                  <a:lnTo>
                    <a:pt x="19" y="404"/>
                  </a:lnTo>
                  <a:lnTo>
                    <a:pt x="19" y="408"/>
                  </a:lnTo>
                  <a:lnTo>
                    <a:pt x="15" y="404"/>
                  </a:lnTo>
                  <a:lnTo>
                    <a:pt x="15" y="400"/>
                  </a:lnTo>
                  <a:lnTo>
                    <a:pt x="23" y="400"/>
                  </a:lnTo>
                  <a:lnTo>
                    <a:pt x="26" y="397"/>
                  </a:lnTo>
                  <a:lnTo>
                    <a:pt x="26" y="393"/>
                  </a:lnTo>
                  <a:lnTo>
                    <a:pt x="26" y="393"/>
                  </a:lnTo>
                  <a:lnTo>
                    <a:pt x="23" y="397"/>
                  </a:lnTo>
                  <a:lnTo>
                    <a:pt x="19" y="397"/>
                  </a:lnTo>
                  <a:lnTo>
                    <a:pt x="19" y="389"/>
                  </a:lnTo>
                  <a:lnTo>
                    <a:pt x="15" y="382"/>
                  </a:lnTo>
                  <a:lnTo>
                    <a:pt x="15" y="378"/>
                  </a:lnTo>
                  <a:lnTo>
                    <a:pt x="15" y="374"/>
                  </a:lnTo>
                  <a:lnTo>
                    <a:pt x="12" y="371"/>
                  </a:lnTo>
                  <a:lnTo>
                    <a:pt x="8" y="367"/>
                  </a:lnTo>
                  <a:lnTo>
                    <a:pt x="8" y="356"/>
                  </a:lnTo>
                  <a:lnTo>
                    <a:pt x="12" y="352"/>
                  </a:lnTo>
                  <a:lnTo>
                    <a:pt x="12" y="348"/>
                  </a:lnTo>
                  <a:lnTo>
                    <a:pt x="12" y="345"/>
                  </a:lnTo>
                  <a:lnTo>
                    <a:pt x="8" y="345"/>
                  </a:lnTo>
                  <a:lnTo>
                    <a:pt x="8" y="337"/>
                  </a:lnTo>
                  <a:lnTo>
                    <a:pt x="4" y="330"/>
                  </a:lnTo>
                  <a:lnTo>
                    <a:pt x="8" y="319"/>
                  </a:lnTo>
                  <a:lnTo>
                    <a:pt x="4" y="311"/>
                  </a:lnTo>
                  <a:lnTo>
                    <a:pt x="4" y="308"/>
                  </a:lnTo>
                  <a:lnTo>
                    <a:pt x="8" y="300"/>
                  </a:lnTo>
                  <a:lnTo>
                    <a:pt x="12" y="293"/>
                  </a:lnTo>
                  <a:lnTo>
                    <a:pt x="15" y="289"/>
                  </a:lnTo>
                  <a:lnTo>
                    <a:pt x="15" y="289"/>
                  </a:lnTo>
                  <a:lnTo>
                    <a:pt x="8" y="270"/>
                  </a:lnTo>
                  <a:lnTo>
                    <a:pt x="8" y="263"/>
                  </a:lnTo>
                  <a:lnTo>
                    <a:pt x="8" y="259"/>
                  </a:lnTo>
                  <a:lnTo>
                    <a:pt x="8" y="248"/>
                  </a:lnTo>
                  <a:lnTo>
                    <a:pt x="12" y="244"/>
                  </a:lnTo>
                  <a:lnTo>
                    <a:pt x="15" y="241"/>
                  </a:lnTo>
                  <a:lnTo>
                    <a:pt x="15" y="233"/>
                  </a:lnTo>
                  <a:lnTo>
                    <a:pt x="12" y="230"/>
                  </a:lnTo>
                  <a:lnTo>
                    <a:pt x="8" y="226"/>
                  </a:lnTo>
                  <a:lnTo>
                    <a:pt x="12" y="222"/>
                  </a:lnTo>
                  <a:lnTo>
                    <a:pt x="12" y="219"/>
                  </a:lnTo>
                  <a:lnTo>
                    <a:pt x="15" y="211"/>
                  </a:lnTo>
                  <a:lnTo>
                    <a:pt x="19" y="211"/>
                  </a:lnTo>
                  <a:lnTo>
                    <a:pt x="19" y="204"/>
                  </a:lnTo>
                  <a:lnTo>
                    <a:pt x="15" y="193"/>
                  </a:lnTo>
                  <a:lnTo>
                    <a:pt x="15" y="189"/>
                  </a:lnTo>
                  <a:lnTo>
                    <a:pt x="12" y="181"/>
                  </a:lnTo>
                  <a:lnTo>
                    <a:pt x="12" y="178"/>
                  </a:lnTo>
                  <a:lnTo>
                    <a:pt x="8" y="170"/>
                  </a:lnTo>
                  <a:lnTo>
                    <a:pt x="4" y="167"/>
                  </a:lnTo>
                  <a:lnTo>
                    <a:pt x="4" y="163"/>
                  </a:lnTo>
                  <a:lnTo>
                    <a:pt x="0" y="155"/>
                  </a:lnTo>
                  <a:lnTo>
                    <a:pt x="0" y="152"/>
                  </a:lnTo>
                  <a:lnTo>
                    <a:pt x="8" y="148"/>
                  </a:lnTo>
                  <a:lnTo>
                    <a:pt x="8" y="141"/>
                  </a:lnTo>
                  <a:lnTo>
                    <a:pt x="8" y="141"/>
                  </a:lnTo>
                  <a:lnTo>
                    <a:pt x="8" y="133"/>
                  </a:lnTo>
                  <a:lnTo>
                    <a:pt x="8" y="126"/>
                  </a:lnTo>
                  <a:lnTo>
                    <a:pt x="4" y="118"/>
                  </a:lnTo>
                  <a:lnTo>
                    <a:pt x="8" y="115"/>
                  </a:lnTo>
                  <a:lnTo>
                    <a:pt x="8" y="104"/>
                  </a:lnTo>
                  <a:lnTo>
                    <a:pt x="12" y="100"/>
                  </a:lnTo>
                  <a:lnTo>
                    <a:pt x="15" y="92"/>
                  </a:lnTo>
                  <a:lnTo>
                    <a:pt x="23" y="89"/>
                  </a:lnTo>
                  <a:lnTo>
                    <a:pt x="23" y="85"/>
                  </a:lnTo>
                  <a:lnTo>
                    <a:pt x="26" y="81"/>
                  </a:lnTo>
                  <a:lnTo>
                    <a:pt x="26" y="81"/>
                  </a:lnTo>
                  <a:lnTo>
                    <a:pt x="26" y="78"/>
                  </a:lnTo>
                  <a:lnTo>
                    <a:pt x="23" y="74"/>
                  </a:lnTo>
                  <a:lnTo>
                    <a:pt x="23" y="74"/>
                  </a:lnTo>
                  <a:lnTo>
                    <a:pt x="23" y="70"/>
                  </a:lnTo>
                  <a:lnTo>
                    <a:pt x="26" y="70"/>
                  </a:lnTo>
                  <a:lnTo>
                    <a:pt x="26" y="66"/>
                  </a:lnTo>
                  <a:lnTo>
                    <a:pt x="23" y="63"/>
                  </a:lnTo>
                  <a:lnTo>
                    <a:pt x="23" y="55"/>
                  </a:lnTo>
                  <a:lnTo>
                    <a:pt x="23" y="52"/>
                  </a:lnTo>
                  <a:lnTo>
                    <a:pt x="23" y="52"/>
                  </a:lnTo>
                  <a:lnTo>
                    <a:pt x="19" y="48"/>
                  </a:lnTo>
                  <a:lnTo>
                    <a:pt x="19" y="44"/>
                  </a:lnTo>
                  <a:lnTo>
                    <a:pt x="41" y="33"/>
                  </a:lnTo>
                  <a:lnTo>
                    <a:pt x="45" y="18"/>
                  </a:lnTo>
                  <a:lnTo>
                    <a:pt x="41" y="14"/>
                  </a:lnTo>
                  <a:lnTo>
                    <a:pt x="41" y="14"/>
                  </a:lnTo>
                  <a:close/>
                  <a:moveTo>
                    <a:pt x="178" y="608"/>
                  </a:moveTo>
                  <a:lnTo>
                    <a:pt x="178" y="608"/>
                  </a:lnTo>
                  <a:lnTo>
                    <a:pt x="182" y="608"/>
                  </a:lnTo>
                  <a:lnTo>
                    <a:pt x="186" y="608"/>
                  </a:lnTo>
                  <a:lnTo>
                    <a:pt x="189" y="604"/>
                  </a:lnTo>
                  <a:lnTo>
                    <a:pt x="186" y="604"/>
                  </a:lnTo>
                  <a:lnTo>
                    <a:pt x="182" y="604"/>
                  </a:lnTo>
                  <a:lnTo>
                    <a:pt x="178" y="608"/>
                  </a:lnTo>
                  <a:lnTo>
                    <a:pt x="178" y="608"/>
                  </a:lnTo>
                  <a:lnTo>
                    <a:pt x="178" y="608"/>
                  </a:lnTo>
                  <a:close/>
                  <a:moveTo>
                    <a:pt x="104" y="560"/>
                  </a:moveTo>
                  <a:lnTo>
                    <a:pt x="104" y="560"/>
                  </a:lnTo>
                  <a:lnTo>
                    <a:pt x="108" y="564"/>
                  </a:lnTo>
                  <a:lnTo>
                    <a:pt x="112" y="567"/>
                  </a:lnTo>
                  <a:lnTo>
                    <a:pt x="112" y="575"/>
                  </a:lnTo>
                  <a:lnTo>
                    <a:pt x="112" y="575"/>
                  </a:lnTo>
                  <a:lnTo>
                    <a:pt x="108" y="575"/>
                  </a:lnTo>
                  <a:lnTo>
                    <a:pt x="108" y="578"/>
                  </a:lnTo>
                  <a:lnTo>
                    <a:pt x="104" y="560"/>
                  </a:lnTo>
                  <a:lnTo>
                    <a:pt x="104" y="560"/>
                  </a:lnTo>
                  <a:close/>
                  <a:moveTo>
                    <a:pt x="108" y="578"/>
                  </a:moveTo>
                  <a:lnTo>
                    <a:pt x="112" y="578"/>
                  </a:lnTo>
                  <a:lnTo>
                    <a:pt x="115" y="578"/>
                  </a:lnTo>
                  <a:lnTo>
                    <a:pt x="119" y="582"/>
                  </a:lnTo>
                  <a:lnTo>
                    <a:pt x="119" y="586"/>
                  </a:lnTo>
                  <a:lnTo>
                    <a:pt x="123" y="586"/>
                  </a:lnTo>
                  <a:lnTo>
                    <a:pt x="126" y="589"/>
                  </a:lnTo>
                  <a:lnTo>
                    <a:pt x="126" y="593"/>
                  </a:lnTo>
                  <a:lnTo>
                    <a:pt x="130" y="593"/>
                  </a:lnTo>
                  <a:lnTo>
                    <a:pt x="145" y="597"/>
                  </a:lnTo>
                  <a:lnTo>
                    <a:pt x="145" y="601"/>
                  </a:lnTo>
                  <a:lnTo>
                    <a:pt x="149" y="601"/>
                  </a:lnTo>
                  <a:lnTo>
                    <a:pt x="156" y="604"/>
                  </a:lnTo>
                  <a:lnTo>
                    <a:pt x="160" y="604"/>
                  </a:lnTo>
                  <a:lnTo>
                    <a:pt x="163" y="604"/>
                  </a:lnTo>
                  <a:lnTo>
                    <a:pt x="167" y="604"/>
                  </a:lnTo>
                  <a:lnTo>
                    <a:pt x="167" y="608"/>
                  </a:lnTo>
                  <a:lnTo>
                    <a:pt x="163" y="608"/>
                  </a:lnTo>
                  <a:lnTo>
                    <a:pt x="163" y="608"/>
                  </a:lnTo>
                  <a:lnTo>
                    <a:pt x="160" y="608"/>
                  </a:lnTo>
                  <a:lnTo>
                    <a:pt x="156" y="612"/>
                  </a:lnTo>
                  <a:lnTo>
                    <a:pt x="156" y="615"/>
                  </a:lnTo>
                  <a:lnTo>
                    <a:pt x="152" y="615"/>
                  </a:lnTo>
                  <a:lnTo>
                    <a:pt x="149" y="615"/>
                  </a:lnTo>
                  <a:lnTo>
                    <a:pt x="145" y="612"/>
                  </a:lnTo>
                  <a:lnTo>
                    <a:pt x="137" y="612"/>
                  </a:lnTo>
                  <a:lnTo>
                    <a:pt x="130" y="612"/>
                  </a:lnTo>
                  <a:lnTo>
                    <a:pt x="126" y="612"/>
                  </a:lnTo>
                  <a:lnTo>
                    <a:pt x="119" y="612"/>
                  </a:lnTo>
                  <a:lnTo>
                    <a:pt x="119" y="612"/>
                  </a:lnTo>
                  <a:lnTo>
                    <a:pt x="115" y="608"/>
                  </a:lnTo>
                  <a:lnTo>
                    <a:pt x="123" y="608"/>
                  </a:lnTo>
                  <a:lnTo>
                    <a:pt x="130" y="604"/>
                  </a:lnTo>
                  <a:lnTo>
                    <a:pt x="130" y="604"/>
                  </a:lnTo>
                  <a:lnTo>
                    <a:pt x="130" y="604"/>
                  </a:lnTo>
                  <a:lnTo>
                    <a:pt x="126" y="604"/>
                  </a:lnTo>
                  <a:lnTo>
                    <a:pt x="123" y="604"/>
                  </a:lnTo>
                  <a:lnTo>
                    <a:pt x="115" y="604"/>
                  </a:lnTo>
                  <a:lnTo>
                    <a:pt x="115" y="604"/>
                  </a:lnTo>
                  <a:lnTo>
                    <a:pt x="108" y="578"/>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6" name="Freeform 189"/>
            <p:cNvSpPr>
              <a:spLocks noEditPoints="1"/>
            </p:cNvSpPr>
            <p:nvPr/>
          </p:nvSpPr>
          <p:spPr bwMode="auto">
            <a:xfrm>
              <a:off x="2810821" y="3524646"/>
              <a:ext cx="234167" cy="907075"/>
            </a:xfrm>
            <a:custGeom>
              <a:avLst/>
              <a:gdLst>
                <a:gd name="T0" fmla="*/ 33 w 49"/>
                <a:gd name="T1" fmla="*/ 183 h 190"/>
                <a:gd name="T2" fmla="*/ 33 w 49"/>
                <a:gd name="T3" fmla="*/ 185 h 190"/>
                <a:gd name="T4" fmla="*/ 40 w 49"/>
                <a:gd name="T5" fmla="*/ 185 h 190"/>
                <a:gd name="T6" fmla="*/ 33 w 49"/>
                <a:gd name="T7" fmla="*/ 177 h 190"/>
                <a:gd name="T8" fmla="*/ 39 w 49"/>
                <a:gd name="T9" fmla="*/ 175 h 190"/>
                <a:gd name="T10" fmla="*/ 15 w 49"/>
                <a:gd name="T11" fmla="*/ 157 h 190"/>
                <a:gd name="T12" fmla="*/ 15 w 49"/>
                <a:gd name="T13" fmla="*/ 129 h 190"/>
                <a:gd name="T14" fmla="*/ 11 w 49"/>
                <a:gd name="T15" fmla="*/ 108 h 190"/>
                <a:gd name="T16" fmla="*/ 15 w 49"/>
                <a:gd name="T17" fmla="*/ 74 h 190"/>
                <a:gd name="T18" fmla="*/ 16 w 49"/>
                <a:gd name="T19" fmla="*/ 42 h 190"/>
                <a:gd name="T20" fmla="*/ 16 w 49"/>
                <a:gd name="T21" fmla="*/ 15 h 190"/>
                <a:gd name="T22" fmla="*/ 7 w 49"/>
                <a:gd name="T23" fmla="*/ 3 h 190"/>
                <a:gd name="T24" fmla="*/ 5 w 49"/>
                <a:gd name="T25" fmla="*/ 25 h 190"/>
                <a:gd name="T26" fmla="*/ 5 w 49"/>
                <a:gd name="T27" fmla="*/ 47 h 190"/>
                <a:gd name="T28" fmla="*/ 6 w 49"/>
                <a:gd name="T29" fmla="*/ 67 h 190"/>
                <a:gd name="T30" fmla="*/ 4 w 49"/>
                <a:gd name="T31" fmla="*/ 82 h 190"/>
                <a:gd name="T32" fmla="*/ 2 w 49"/>
                <a:gd name="T33" fmla="*/ 94 h 190"/>
                <a:gd name="T34" fmla="*/ 3 w 49"/>
                <a:gd name="T35" fmla="*/ 109 h 190"/>
                <a:gd name="T36" fmla="*/ 10 w 49"/>
                <a:gd name="T37" fmla="*/ 116 h 190"/>
                <a:gd name="T38" fmla="*/ 9 w 49"/>
                <a:gd name="T39" fmla="*/ 125 h 190"/>
                <a:gd name="T40" fmla="*/ 9 w 49"/>
                <a:gd name="T41" fmla="*/ 138 h 190"/>
                <a:gd name="T42" fmla="*/ 3 w 49"/>
                <a:gd name="T43" fmla="*/ 135 h 190"/>
                <a:gd name="T44" fmla="*/ 6 w 49"/>
                <a:gd name="T45" fmla="*/ 139 h 190"/>
                <a:gd name="T46" fmla="*/ 10 w 49"/>
                <a:gd name="T47" fmla="*/ 144 h 190"/>
                <a:gd name="T48" fmla="*/ 10 w 49"/>
                <a:gd name="T49" fmla="*/ 150 h 190"/>
                <a:gd name="T50" fmla="*/ 11 w 49"/>
                <a:gd name="T51" fmla="*/ 157 h 190"/>
                <a:gd name="T52" fmla="*/ 15 w 49"/>
                <a:gd name="T53" fmla="*/ 165 h 190"/>
                <a:gd name="T54" fmla="*/ 20 w 49"/>
                <a:gd name="T55" fmla="*/ 167 h 190"/>
                <a:gd name="T56" fmla="*/ 21 w 49"/>
                <a:gd name="T57" fmla="*/ 170 h 190"/>
                <a:gd name="T58" fmla="*/ 19 w 49"/>
                <a:gd name="T59" fmla="*/ 172 h 190"/>
                <a:gd name="T60" fmla="*/ 23 w 49"/>
                <a:gd name="T61" fmla="*/ 171 h 190"/>
                <a:gd name="T62" fmla="*/ 21 w 49"/>
                <a:gd name="T63" fmla="*/ 175 h 190"/>
                <a:gd name="T64" fmla="*/ 28 w 49"/>
                <a:gd name="T65" fmla="*/ 173 h 190"/>
                <a:gd name="T66" fmla="*/ 29 w 49"/>
                <a:gd name="T67" fmla="*/ 179 h 190"/>
                <a:gd name="T68" fmla="*/ 38 w 49"/>
                <a:gd name="T69" fmla="*/ 169 h 190"/>
                <a:gd name="T70" fmla="*/ 3 w 49"/>
                <a:gd name="T71" fmla="*/ 117 h 190"/>
                <a:gd name="T72" fmla="*/ 8 w 49"/>
                <a:gd name="T73" fmla="*/ 115 h 190"/>
                <a:gd name="T74" fmla="*/ 7 w 49"/>
                <a:gd name="T75" fmla="*/ 124 h 190"/>
                <a:gd name="T76" fmla="*/ 3 w 49"/>
                <a:gd name="T77" fmla="*/ 128 h 190"/>
                <a:gd name="T78" fmla="*/ 4 w 49"/>
                <a:gd name="T79" fmla="*/ 128 h 190"/>
                <a:gd name="T80" fmla="*/ 9 w 49"/>
                <a:gd name="T81" fmla="*/ 126 h 190"/>
                <a:gd name="T82" fmla="*/ 5 w 49"/>
                <a:gd name="T83" fmla="*/ 130 h 190"/>
                <a:gd name="T84" fmla="*/ 7 w 49"/>
                <a:gd name="T85" fmla="*/ 148 h 190"/>
                <a:gd name="T86" fmla="*/ 6 w 49"/>
                <a:gd name="T87" fmla="*/ 148 h 190"/>
                <a:gd name="T88" fmla="*/ 5 w 49"/>
                <a:gd name="T89" fmla="*/ 152 h 190"/>
                <a:gd name="T90" fmla="*/ 6 w 49"/>
                <a:gd name="T91" fmla="*/ 154 h 190"/>
                <a:gd name="T92" fmla="*/ 9 w 49"/>
                <a:gd name="T93" fmla="*/ 156 h 190"/>
                <a:gd name="T94" fmla="*/ 10 w 49"/>
                <a:gd name="T95" fmla="*/ 162 h 190"/>
                <a:gd name="T96" fmla="*/ 10 w 49"/>
                <a:gd name="T97" fmla="*/ 161 h 190"/>
                <a:gd name="T98" fmla="*/ 11 w 49"/>
                <a:gd name="T99" fmla="*/ 167 h 190"/>
                <a:gd name="T100" fmla="*/ 14 w 49"/>
                <a:gd name="T101" fmla="*/ 169 h 190"/>
                <a:gd name="T102" fmla="*/ 15 w 49"/>
                <a:gd name="T103" fmla="*/ 169 h 190"/>
                <a:gd name="T104" fmla="*/ 17 w 49"/>
                <a:gd name="T105" fmla="*/ 172 h 190"/>
                <a:gd name="T106" fmla="*/ 21 w 49"/>
                <a:gd name="T107" fmla="*/ 177 h 190"/>
                <a:gd name="T108" fmla="*/ 22 w 49"/>
                <a:gd name="T109" fmla="*/ 180 h 190"/>
                <a:gd name="T110" fmla="*/ 26 w 49"/>
                <a:gd name="T111" fmla="*/ 180 h 190"/>
                <a:gd name="T112" fmla="*/ 27 w 49"/>
                <a:gd name="T113" fmla="*/ 181 h 190"/>
                <a:gd name="T114" fmla="*/ 31 w 49"/>
                <a:gd name="T115" fmla="*/ 179 h 190"/>
                <a:gd name="T116" fmla="*/ 48 w 49"/>
                <a:gd name="T117" fmla="*/ 188 h 190"/>
                <a:gd name="T118" fmla="*/ 45 w 49"/>
                <a:gd name="T119" fmla="*/ 186 h 190"/>
                <a:gd name="T120" fmla="*/ 41 w 49"/>
                <a:gd name="T121" fmla="*/ 18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 h="190">
                  <a:moveTo>
                    <a:pt x="42" y="184"/>
                  </a:moveTo>
                  <a:cubicBezTo>
                    <a:pt x="41" y="183"/>
                    <a:pt x="41" y="183"/>
                    <a:pt x="41" y="183"/>
                  </a:cubicBezTo>
                  <a:cubicBezTo>
                    <a:pt x="41" y="183"/>
                    <a:pt x="41" y="183"/>
                    <a:pt x="41" y="183"/>
                  </a:cubicBezTo>
                  <a:cubicBezTo>
                    <a:pt x="40" y="182"/>
                    <a:pt x="40" y="182"/>
                    <a:pt x="40" y="182"/>
                  </a:cubicBezTo>
                  <a:cubicBezTo>
                    <a:pt x="38" y="182"/>
                    <a:pt x="38" y="182"/>
                    <a:pt x="38" y="182"/>
                  </a:cubicBezTo>
                  <a:cubicBezTo>
                    <a:pt x="36" y="181"/>
                    <a:pt x="36" y="181"/>
                    <a:pt x="36" y="181"/>
                  </a:cubicBezTo>
                  <a:cubicBezTo>
                    <a:pt x="35" y="181"/>
                    <a:pt x="35" y="181"/>
                    <a:pt x="35" y="181"/>
                  </a:cubicBezTo>
                  <a:cubicBezTo>
                    <a:pt x="35" y="181"/>
                    <a:pt x="35" y="181"/>
                    <a:pt x="35" y="181"/>
                  </a:cubicBezTo>
                  <a:cubicBezTo>
                    <a:pt x="35" y="181"/>
                    <a:pt x="35" y="181"/>
                    <a:pt x="35" y="181"/>
                  </a:cubicBezTo>
                  <a:cubicBezTo>
                    <a:pt x="35" y="182"/>
                    <a:pt x="35" y="182"/>
                    <a:pt x="35" y="182"/>
                  </a:cubicBezTo>
                  <a:cubicBezTo>
                    <a:pt x="35" y="182"/>
                    <a:pt x="35" y="182"/>
                    <a:pt x="35" y="182"/>
                  </a:cubicBezTo>
                  <a:cubicBezTo>
                    <a:pt x="33" y="181"/>
                    <a:pt x="33" y="181"/>
                    <a:pt x="33" y="181"/>
                  </a:cubicBezTo>
                  <a:cubicBezTo>
                    <a:pt x="32" y="181"/>
                    <a:pt x="32" y="181"/>
                    <a:pt x="32" y="181"/>
                  </a:cubicBezTo>
                  <a:cubicBezTo>
                    <a:pt x="32" y="181"/>
                    <a:pt x="32" y="181"/>
                    <a:pt x="32" y="181"/>
                  </a:cubicBezTo>
                  <a:cubicBezTo>
                    <a:pt x="32" y="181"/>
                    <a:pt x="32" y="181"/>
                    <a:pt x="32" y="181"/>
                  </a:cubicBezTo>
                  <a:cubicBezTo>
                    <a:pt x="34" y="182"/>
                    <a:pt x="34" y="182"/>
                    <a:pt x="34" y="182"/>
                  </a:cubicBezTo>
                  <a:cubicBezTo>
                    <a:pt x="34" y="182"/>
                    <a:pt x="34" y="182"/>
                    <a:pt x="34" y="182"/>
                  </a:cubicBezTo>
                  <a:cubicBezTo>
                    <a:pt x="34" y="182"/>
                    <a:pt x="34" y="182"/>
                    <a:pt x="34" y="182"/>
                  </a:cubicBezTo>
                  <a:cubicBezTo>
                    <a:pt x="34" y="182"/>
                    <a:pt x="34" y="182"/>
                    <a:pt x="34" y="182"/>
                  </a:cubicBezTo>
                  <a:cubicBezTo>
                    <a:pt x="34" y="183"/>
                    <a:pt x="34" y="183"/>
                    <a:pt x="34" y="183"/>
                  </a:cubicBezTo>
                  <a:cubicBezTo>
                    <a:pt x="33" y="183"/>
                    <a:pt x="33" y="183"/>
                    <a:pt x="33" y="183"/>
                  </a:cubicBezTo>
                  <a:cubicBezTo>
                    <a:pt x="33" y="182"/>
                    <a:pt x="33" y="182"/>
                    <a:pt x="33" y="182"/>
                  </a:cubicBezTo>
                  <a:cubicBezTo>
                    <a:pt x="32" y="182"/>
                    <a:pt x="32" y="182"/>
                    <a:pt x="32" y="182"/>
                  </a:cubicBezTo>
                  <a:cubicBezTo>
                    <a:pt x="32" y="182"/>
                    <a:pt x="32" y="182"/>
                    <a:pt x="32" y="182"/>
                  </a:cubicBezTo>
                  <a:cubicBezTo>
                    <a:pt x="32" y="183"/>
                    <a:pt x="32" y="183"/>
                    <a:pt x="32" y="183"/>
                  </a:cubicBezTo>
                  <a:cubicBezTo>
                    <a:pt x="31" y="183"/>
                    <a:pt x="31" y="183"/>
                    <a:pt x="31" y="183"/>
                  </a:cubicBezTo>
                  <a:cubicBezTo>
                    <a:pt x="30" y="183"/>
                    <a:pt x="30" y="183"/>
                    <a:pt x="30" y="183"/>
                  </a:cubicBezTo>
                  <a:cubicBezTo>
                    <a:pt x="30" y="183"/>
                    <a:pt x="30" y="183"/>
                    <a:pt x="30" y="183"/>
                  </a:cubicBezTo>
                  <a:cubicBezTo>
                    <a:pt x="30" y="183"/>
                    <a:pt x="30" y="183"/>
                    <a:pt x="30" y="183"/>
                  </a:cubicBezTo>
                  <a:cubicBezTo>
                    <a:pt x="30" y="183"/>
                    <a:pt x="30" y="183"/>
                    <a:pt x="30" y="183"/>
                  </a:cubicBezTo>
                  <a:cubicBezTo>
                    <a:pt x="29" y="183"/>
                    <a:pt x="29" y="183"/>
                    <a:pt x="29" y="183"/>
                  </a:cubicBezTo>
                  <a:cubicBezTo>
                    <a:pt x="28" y="184"/>
                    <a:pt x="28" y="184"/>
                    <a:pt x="28" y="184"/>
                  </a:cubicBezTo>
                  <a:cubicBezTo>
                    <a:pt x="28" y="184"/>
                    <a:pt x="28" y="184"/>
                    <a:pt x="28" y="184"/>
                  </a:cubicBezTo>
                  <a:cubicBezTo>
                    <a:pt x="29" y="184"/>
                    <a:pt x="29" y="184"/>
                    <a:pt x="29" y="184"/>
                  </a:cubicBezTo>
                  <a:cubicBezTo>
                    <a:pt x="30" y="184"/>
                    <a:pt x="30" y="184"/>
                    <a:pt x="30" y="184"/>
                  </a:cubicBezTo>
                  <a:cubicBezTo>
                    <a:pt x="30" y="184"/>
                    <a:pt x="30" y="184"/>
                    <a:pt x="30" y="184"/>
                  </a:cubicBezTo>
                  <a:cubicBezTo>
                    <a:pt x="31" y="184"/>
                    <a:pt x="31" y="184"/>
                    <a:pt x="31" y="184"/>
                  </a:cubicBezTo>
                  <a:cubicBezTo>
                    <a:pt x="31" y="184"/>
                    <a:pt x="31" y="184"/>
                    <a:pt x="31" y="184"/>
                  </a:cubicBezTo>
                  <a:cubicBezTo>
                    <a:pt x="32" y="184"/>
                    <a:pt x="32" y="184"/>
                    <a:pt x="32" y="184"/>
                  </a:cubicBezTo>
                  <a:cubicBezTo>
                    <a:pt x="32" y="184"/>
                    <a:pt x="32" y="184"/>
                    <a:pt x="32" y="184"/>
                  </a:cubicBezTo>
                  <a:cubicBezTo>
                    <a:pt x="33" y="184"/>
                    <a:pt x="33" y="184"/>
                    <a:pt x="33" y="184"/>
                  </a:cubicBezTo>
                  <a:cubicBezTo>
                    <a:pt x="33" y="185"/>
                    <a:pt x="33" y="185"/>
                    <a:pt x="33" y="185"/>
                  </a:cubicBezTo>
                  <a:cubicBezTo>
                    <a:pt x="33" y="185"/>
                    <a:pt x="33" y="185"/>
                    <a:pt x="33" y="185"/>
                  </a:cubicBezTo>
                  <a:cubicBezTo>
                    <a:pt x="33" y="185"/>
                    <a:pt x="33" y="185"/>
                    <a:pt x="33" y="185"/>
                  </a:cubicBezTo>
                  <a:cubicBezTo>
                    <a:pt x="32" y="186"/>
                    <a:pt x="32" y="186"/>
                    <a:pt x="32" y="186"/>
                  </a:cubicBezTo>
                  <a:cubicBezTo>
                    <a:pt x="33" y="187"/>
                    <a:pt x="33" y="187"/>
                    <a:pt x="33" y="187"/>
                  </a:cubicBezTo>
                  <a:cubicBezTo>
                    <a:pt x="33" y="187"/>
                    <a:pt x="33" y="187"/>
                    <a:pt x="33" y="187"/>
                  </a:cubicBezTo>
                  <a:cubicBezTo>
                    <a:pt x="34" y="187"/>
                    <a:pt x="34" y="187"/>
                    <a:pt x="34" y="187"/>
                  </a:cubicBezTo>
                  <a:cubicBezTo>
                    <a:pt x="35" y="188"/>
                    <a:pt x="35" y="188"/>
                    <a:pt x="35" y="188"/>
                  </a:cubicBezTo>
                  <a:cubicBezTo>
                    <a:pt x="35" y="188"/>
                    <a:pt x="35" y="188"/>
                    <a:pt x="35" y="188"/>
                  </a:cubicBezTo>
                  <a:cubicBezTo>
                    <a:pt x="35" y="187"/>
                    <a:pt x="35" y="187"/>
                    <a:pt x="35" y="187"/>
                  </a:cubicBezTo>
                  <a:cubicBezTo>
                    <a:pt x="35" y="187"/>
                    <a:pt x="35" y="187"/>
                    <a:pt x="35" y="187"/>
                  </a:cubicBezTo>
                  <a:cubicBezTo>
                    <a:pt x="34" y="186"/>
                    <a:pt x="34" y="186"/>
                    <a:pt x="34" y="186"/>
                  </a:cubicBezTo>
                  <a:cubicBezTo>
                    <a:pt x="34" y="186"/>
                    <a:pt x="34" y="186"/>
                    <a:pt x="34" y="186"/>
                  </a:cubicBezTo>
                  <a:cubicBezTo>
                    <a:pt x="34" y="186"/>
                    <a:pt x="34" y="186"/>
                    <a:pt x="34" y="186"/>
                  </a:cubicBezTo>
                  <a:cubicBezTo>
                    <a:pt x="35" y="186"/>
                    <a:pt x="35" y="186"/>
                    <a:pt x="35" y="186"/>
                  </a:cubicBezTo>
                  <a:cubicBezTo>
                    <a:pt x="35" y="186"/>
                    <a:pt x="35" y="186"/>
                    <a:pt x="35" y="186"/>
                  </a:cubicBezTo>
                  <a:cubicBezTo>
                    <a:pt x="35" y="186"/>
                    <a:pt x="35" y="186"/>
                    <a:pt x="35" y="186"/>
                  </a:cubicBezTo>
                  <a:cubicBezTo>
                    <a:pt x="35" y="185"/>
                    <a:pt x="35" y="185"/>
                    <a:pt x="35" y="185"/>
                  </a:cubicBezTo>
                  <a:cubicBezTo>
                    <a:pt x="34" y="185"/>
                    <a:pt x="34" y="185"/>
                    <a:pt x="34" y="185"/>
                  </a:cubicBezTo>
                  <a:cubicBezTo>
                    <a:pt x="36" y="184"/>
                    <a:pt x="36" y="184"/>
                    <a:pt x="36" y="184"/>
                  </a:cubicBezTo>
                  <a:cubicBezTo>
                    <a:pt x="37" y="184"/>
                    <a:pt x="37" y="184"/>
                    <a:pt x="37" y="184"/>
                  </a:cubicBezTo>
                  <a:cubicBezTo>
                    <a:pt x="40" y="185"/>
                    <a:pt x="40" y="185"/>
                    <a:pt x="40" y="185"/>
                  </a:cubicBezTo>
                  <a:cubicBezTo>
                    <a:pt x="41" y="185"/>
                    <a:pt x="41" y="185"/>
                    <a:pt x="41" y="185"/>
                  </a:cubicBezTo>
                  <a:cubicBezTo>
                    <a:pt x="41" y="184"/>
                    <a:pt x="41" y="184"/>
                    <a:pt x="41" y="184"/>
                  </a:cubicBezTo>
                  <a:cubicBezTo>
                    <a:pt x="42" y="184"/>
                    <a:pt x="42" y="184"/>
                    <a:pt x="42" y="184"/>
                  </a:cubicBezTo>
                  <a:close/>
                  <a:moveTo>
                    <a:pt x="41" y="182"/>
                  </a:moveTo>
                  <a:cubicBezTo>
                    <a:pt x="40" y="182"/>
                    <a:pt x="40" y="182"/>
                    <a:pt x="40" y="182"/>
                  </a:cubicBezTo>
                  <a:cubicBezTo>
                    <a:pt x="38" y="181"/>
                    <a:pt x="38" y="181"/>
                    <a:pt x="38" y="181"/>
                  </a:cubicBezTo>
                  <a:cubicBezTo>
                    <a:pt x="36" y="180"/>
                    <a:pt x="36" y="180"/>
                    <a:pt x="36" y="180"/>
                  </a:cubicBezTo>
                  <a:cubicBezTo>
                    <a:pt x="36" y="180"/>
                    <a:pt x="36" y="180"/>
                    <a:pt x="36" y="180"/>
                  </a:cubicBezTo>
                  <a:cubicBezTo>
                    <a:pt x="35" y="180"/>
                    <a:pt x="35" y="180"/>
                    <a:pt x="35" y="180"/>
                  </a:cubicBezTo>
                  <a:cubicBezTo>
                    <a:pt x="34" y="179"/>
                    <a:pt x="34" y="179"/>
                    <a:pt x="34" y="179"/>
                  </a:cubicBezTo>
                  <a:cubicBezTo>
                    <a:pt x="34" y="179"/>
                    <a:pt x="34" y="179"/>
                    <a:pt x="34" y="179"/>
                  </a:cubicBezTo>
                  <a:cubicBezTo>
                    <a:pt x="34" y="178"/>
                    <a:pt x="34" y="178"/>
                    <a:pt x="34" y="178"/>
                  </a:cubicBezTo>
                  <a:cubicBezTo>
                    <a:pt x="35" y="178"/>
                    <a:pt x="35" y="178"/>
                    <a:pt x="35" y="178"/>
                  </a:cubicBezTo>
                  <a:cubicBezTo>
                    <a:pt x="35" y="177"/>
                    <a:pt x="35" y="177"/>
                    <a:pt x="35" y="177"/>
                  </a:cubicBezTo>
                  <a:cubicBezTo>
                    <a:pt x="36" y="177"/>
                    <a:pt x="36" y="177"/>
                    <a:pt x="36" y="177"/>
                  </a:cubicBezTo>
                  <a:cubicBezTo>
                    <a:pt x="37" y="176"/>
                    <a:pt x="37" y="176"/>
                    <a:pt x="37" y="176"/>
                  </a:cubicBezTo>
                  <a:cubicBezTo>
                    <a:pt x="37" y="176"/>
                    <a:pt x="37" y="176"/>
                    <a:pt x="37" y="176"/>
                  </a:cubicBezTo>
                  <a:cubicBezTo>
                    <a:pt x="36" y="176"/>
                    <a:pt x="36" y="176"/>
                    <a:pt x="36" y="176"/>
                  </a:cubicBezTo>
                  <a:cubicBezTo>
                    <a:pt x="34" y="176"/>
                    <a:pt x="34" y="176"/>
                    <a:pt x="34" y="176"/>
                  </a:cubicBezTo>
                  <a:cubicBezTo>
                    <a:pt x="34" y="177"/>
                    <a:pt x="34" y="177"/>
                    <a:pt x="34" y="177"/>
                  </a:cubicBezTo>
                  <a:cubicBezTo>
                    <a:pt x="33" y="177"/>
                    <a:pt x="33" y="177"/>
                    <a:pt x="33" y="177"/>
                  </a:cubicBezTo>
                  <a:cubicBezTo>
                    <a:pt x="32" y="176"/>
                    <a:pt x="32" y="176"/>
                    <a:pt x="32" y="176"/>
                  </a:cubicBezTo>
                  <a:cubicBezTo>
                    <a:pt x="32" y="175"/>
                    <a:pt x="32" y="175"/>
                    <a:pt x="32" y="175"/>
                  </a:cubicBezTo>
                  <a:cubicBezTo>
                    <a:pt x="32" y="174"/>
                    <a:pt x="32" y="174"/>
                    <a:pt x="32" y="174"/>
                  </a:cubicBezTo>
                  <a:cubicBezTo>
                    <a:pt x="33" y="174"/>
                    <a:pt x="33" y="174"/>
                    <a:pt x="33" y="174"/>
                  </a:cubicBezTo>
                  <a:cubicBezTo>
                    <a:pt x="33" y="173"/>
                    <a:pt x="33" y="173"/>
                    <a:pt x="33" y="173"/>
                  </a:cubicBezTo>
                  <a:cubicBezTo>
                    <a:pt x="32" y="173"/>
                    <a:pt x="32" y="173"/>
                    <a:pt x="32" y="173"/>
                  </a:cubicBezTo>
                  <a:cubicBezTo>
                    <a:pt x="32" y="173"/>
                    <a:pt x="32" y="173"/>
                    <a:pt x="32" y="173"/>
                  </a:cubicBezTo>
                  <a:cubicBezTo>
                    <a:pt x="32" y="172"/>
                    <a:pt x="32" y="172"/>
                    <a:pt x="32" y="172"/>
                  </a:cubicBezTo>
                  <a:cubicBezTo>
                    <a:pt x="33" y="172"/>
                    <a:pt x="33" y="172"/>
                    <a:pt x="33" y="172"/>
                  </a:cubicBezTo>
                  <a:cubicBezTo>
                    <a:pt x="34" y="173"/>
                    <a:pt x="34" y="173"/>
                    <a:pt x="34" y="173"/>
                  </a:cubicBezTo>
                  <a:cubicBezTo>
                    <a:pt x="34" y="173"/>
                    <a:pt x="34" y="173"/>
                    <a:pt x="34" y="173"/>
                  </a:cubicBezTo>
                  <a:cubicBezTo>
                    <a:pt x="35" y="172"/>
                    <a:pt x="35" y="172"/>
                    <a:pt x="35" y="172"/>
                  </a:cubicBezTo>
                  <a:cubicBezTo>
                    <a:pt x="35" y="171"/>
                    <a:pt x="35" y="171"/>
                    <a:pt x="35" y="171"/>
                  </a:cubicBezTo>
                  <a:cubicBezTo>
                    <a:pt x="34" y="171"/>
                    <a:pt x="34" y="171"/>
                    <a:pt x="34" y="171"/>
                  </a:cubicBezTo>
                  <a:cubicBezTo>
                    <a:pt x="35" y="170"/>
                    <a:pt x="35" y="170"/>
                    <a:pt x="35" y="170"/>
                  </a:cubicBezTo>
                  <a:cubicBezTo>
                    <a:pt x="35" y="170"/>
                    <a:pt x="35" y="170"/>
                    <a:pt x="35" y="170"/>
                  </a:cubicBezTo>
                  <a:cubicBezTo>
                    <a:pt x="36" y="171"/>
                    <a:pt x="36" y="171"/>
                    <a:pt x="36" y="171"/>
                  </a:cubicBezTo>
                  <a:cubicBezTo>
                    <a:pt x="36" y="171"/>
                    <a:pt x="36" y="171"/>
                    <a:pt x="36" y="171"/>
                  </a:cubicBezTo>
                  <a:cubicBezTo>
                    <a:pt x="38" y="170"/>
                    <a:pt x="38" y="170"/>
                    <a:pt x="38" y="170"/>
                  </a:cubicBezTo>
                  <a:cubicBezTo>
                    <a:pt x="39" y="175"/>
                    <a:pt x="39" y="175"/>
                    <a:pt x="39" y="175"/>
                  </a:cubicBezTo>
                  <a:cubicBezTo>
                    <a:pt x="39" y="175"/>
                    <a:pt x="39" y="175"/>
                    <a:pt x="39" y="175"/>
                  </a:cubicBezTo>
                  <a:cubicBezTo>
                    <a:pt x="39" y="175"/>
                    <a:pt x="39" y="175"/>
                    <a:pt x="39" y="175"/>
                  </a:cubicBezTo>
                  <a:cubicBezTo>
                    <a:pt x="41" y="182"/>
                    <a:pt x="41" y="182"/>
                    <a:pt x="41" y="182"/>
                  </a:cubicBezTo>
                  <a:close/>
                  <a:moveTo>
                    <a:pt x="38" y="169"/>
                  </a:moveTo>
                  <a:cubicBezTo>
                    <a:pt x="36" y="168"/>
                    <a:pt x="36" y="168"/>
                    <a:pt x="36" y="168"/>
                  </a:cubicBezTo>
                  <a:cubicBezTo>
                    <a:pt x="35" y="168"/>
                    <a:pt x="35" y="168"/>
                    <a:pt x="35" y="168"/>
                  </a:cubicBezTo>
                  <a:cubicBezTo>
                    <a:pt x="35" y="167"/>
                    <a:pt x="35" y="167"/>
                    <a:pt x="35" y="167"/>
                  </a:cubicBezTo>
                  <a:cubicBezTo>
                    <a:pt x="29" y="167"/>
                    <a:pt x="29" y="167"/>
                    <a:pt x="29" y="167"/>
                  </a:cubicBezTo>
                  <a:cubicBezTo>
                    <a:pt x="26" y="168"/>
                    <a:pt x="26" y="168"/>
                    <a:pt x="26" y="168"/>
                  </a:cubicBezTo>
                  <a:cubicBezTo>
                    <a:pt x="25" y="167"/>
                    <a:pt x="25" y="167"/>
                    <a:pt x="25" y="167"/>
                  </a:cubicBezTo>
                  <a:cubicBezTo>
                    <a:pt x="23" y="167"/>
                    <a:pt x="23" y="167"/>
                    <a:pt x="23" y="167"/>
                  </a:cubicBezTo>
                  <a:cubicBezTo>
                    <a:pt x="23" y="166"/>
                    <a:pt x="23" y="166"/>
                    <a:pt x="23" y="166"/>
                  </a:cubicBezTo>
                  <a:cubicBezTo>
                    <a:pt x="22" y="164"/>
                    <a:pt x="22" y="164"/>
                    <a:pt x="22" y="164"/>
                  </a:cubicBezTo>
                  <a:cubicBezTo>
                    <a:pt x="21" y="163"/>
                    <a:pt x="21" y="163"/>
                    <a:pt x="21" y="163"/>
                  </a:cubicBezTo>
                  <a:cubicBezTo>
                    <a:pt x="21" y="161"/>
                    <a:pt x="21" y="161"/>
                    <a:pt x="21" y="161"/>
                  </a:cubicBezTo>
                  <a:cubicBezTo>
                    <a:pt x="21" y="160"/>
                    <a:pt x="21" y="160"/>
                    <a:pt x="21" y="160"/>
                  </a:cubicBezTo>
                  <a:cubicBezTo>
                    <a:pt x="20" y="160"/>
                    <a:pt x="20" y="160"/>
                    <a:pt x="20" y="160"/>
                  </a:cubicBezTo>
                  <a:cubicBezTo>
                    <a:pt x="19" y="161"/>
                    <a:pt x="19" y="161"/>
                    <a:pt x="19" y="161"/>
                  </a:cubicBezTo>
                  <a:cubicBezTo>
                    <a:pt x="18" y="161"/>
                    <a:pt x="18" y="161"/>
                    <a:pt x="18" y="161"/>
                  </a:cubicBezTo>
                  <a:cubicBezTo>
                    <a:pt x="17" y="161"/>
                    <a:pt x="17" y="161"/>
                    <a:pt x="17" y="161"/>
                  </a:cubicBezTo>
                  <a:cubicBezTo>
                    <a:pt x="15" y="158"/>
                    <a:pt x="15" y="158"/>
                    <a:pt x="15" y="158"/>
                  </a:cubicBezTo>
                  <a:cubicBezTo>
                    <a:pt x="15" y="157"/>
                    <a:pt x="15" y="157"/>
                    <a:pt x="15" y="157"/>
                  </a:cubicBezTo>
                  <a:cubicBezTo>
                    <a:pt x="15" y="153"/>
                    <a:pt x="15" y="153"/>
                    <a:pt x="15" y="153"/>
                  </a:cubicBezTo>
                  <a:cubicBezTo>
                    <a:pt x="16" y="152"/>
                    <a:pt x="16" y="152"/>
                    <a:pt x="16" y="152"/>
                  </a:cubicBezTo>
                  <a:cubicBezTo>
                    <a:pt x="18" y="150"/>
                    <a:pt x="18" y="150"/>
                    <a:pt x="18" y="150"/>
                  </a:cubicBezTo>
                  <a:cubicBezTo>
                    <a:pt x="18" y="148"/>
                    <a:pt x="18" y="148"/>
                    <a:pt x="18" y="148"/>
                  </a:cubicBezTo>
                  <a:cubicBezTo>
                    <a:pt x="18" y="146"/>
                    <a:pt x="18" y="146"/>
                    <a:pt x="18" y="146"/>
                  </a:cubicBezTo>
                  <a:cubicBezTo>
                    <a:pt x="17" y="145"/>
                    <a:pt x="17" y="145"/>
                    <a:pt x="17" y="145"/>
                  </a:cubicBezTo>
                  <a:cubicBezTo>
                    <a:pt x="18" y="143"/>
                    <a:pt x="18" y="143"/>
                    <a:pt x="18" y="143"/>
                  </a:cubicBezTo>
                  <a:cubicBezTo>
                    <a:pt x="18" y="142"/>
                    <a:pt x="18" y="142"/>
                    <a:pt x="18" y="142"/>
                  </a:cubicBezTo>
                  <a:cubicBezTo>
                    <a:pt x="18" y="140"/>
                    <a:pt x="18" y="140"/>
                    <a:pt x="18" y="140"/>
                  </a:cubicBezTo>
                  <a:cubicBezTo>
                    <a:pt x="18" y="139"/>
                    <a:pt x="18" y="139"/>
                    <a:pt x="18" y="139"/>
                  </a:cubicBezTo>
                  <a:cubicBezTo>
                    <a:pt x="18" y="138"/>
                    <a:pt x="18" y="138"/>
                    <a:pt x="18" y="138"/>
                  </a:cubicBezTo>
                  <a:cubicBezTo>
                    <a:pt x="18" y="137"/>
                    <a:pt x="18" y="137"/>
                    <a:pt x="18" y="137"/>
                  </a:cubicBezTo>
                  <a:cubicBezTo>
                    <a:pt x="18" y="134"/>
                    <a:pt x="18" y="134"/>
                    <a:pt x="18" y="134"/>
                  </a:cubicBezTo>
                  <a:cubicBezTo>
                    <a:pt x="17" y="133"/>
                    <a:pt x="17" y="133"/>
                    <a:pt x="17" y="133"/>
                  </a:cubicBezTo>
                  <a:cubicBezTo>
                    <a:pt x="17" y="133"/>
                    <a:pt x="17" y="133"/>
                    <a:pt x="17" y="133"/>
                  </a:cubicBezTo>
                  <a:cubicBezTo>
                    <a:pt x="18" y="132"/>
                    <a:pt x="18" y="132"/>
                    <a:pt x="18" y="132"/>
                  </a:cubicBezTo>
                  <a:cubicBezTo>
                    <a:pt x="18" y="131"/>
                    <a:pt x="18" y="131"/>
                    <a:pt x="18" y="131"/>
                  </a:cubicBezTo>
                  <a:cubicBezTo>
                    <a:pt x="17" y="129"/>
                    <a:pt x="17" y="129"/>
                    <a:pt x="17" y="129"/>
                  </a:cubicBezTo>
                  <a:cubicBezTo>
                    <a:pt x="16" y="128"/>
                    <a:pt x="16" y="128"/>
                    <a:pt x="16" y="128"/>
                  </a:cubicBezTo>
                  <a:cubicBezTo>
                    <a:pt x="15" y="128"/>
                    <a:pt x="15" y="128"/>
                    <a:pt x="15" y="128"/>
                  </a:cubicBezTo>
                  <a:cubicBezTo>
                    <a:pt x="15" y="129"/>
                    <a:pt x="15" y="129"/>
                    <a:pt x="15" y="129"/>
                  </a:cubicBezTo>
                  <a:cubicBezTo>
                    <a:pt x="14" y="128"/>
                    <a:pt x="14" y="128"/>
                    <a:pt x="14" y="128"/>
                  </a:cubicBezTo>
                  <a:cubicBezTo>
                    <a:pt x="14" y="127"/>
                    <a:pt x="14" y="127"/>
                    <a:pt x="14" y="127"/>
                  </a:cubicBezTo>
                  <a:cubicBezTo>
                    <a:pt x="16" y="127"/>
                    <a:pt x="16" y="127"/>
                    <a:pt x="16" y="127"/>
                  </a:cubicBezTo>
                  <a:cubicBezTo>
                    <a:pt x="17" y="126"/>
                    <a:pt x="17" y="126"/>
                    <a:pt x="17" y="126"/>
                  </a:cubicBezTo>
                  <a:cubicBezTo>
                    <a:pt x="17" y="125"/>
                    <a:pt x="17" y="125"/>
                    <a:pt x="17" y="125"/>
                  </a:cubicBezTo>
                  <a:cubicBezTo>
                    <a:pt x="17" y="125"/>
                    <a:pt x="17" y="125"/>
                    <a:pt x="17" y="125"/>
                  </a:cubicBezTo>
                  <a:cubicBezTo>
                    <a:pt x="16" y="126"/>
                    <a:pt x="16" y="126"/>
                    <a:pt x="16" y="126"/>
                  </a:cubicBezTo>
                  <a:cubicBezTo>
                    <a:pt x="15" y="126"/>
                    <a:pt x="15" y="126"/>
                    <a:pt x="15" y="126"/>
                  </a:cubicBezTo>
                  <a:cubicBezTo>
                    <a:pt x="15" y="124"/>
                    <a:pt x="15" y="124"/>
                    <a:pt x="15" y="124"/>
                  </a:cubicBezTo>
                  <a:cubicBezTo>
                    <a:pt x="14" y="122"/>
                    <a:pt x="14" y="122"/>
                    <a:pt x="14" y="122"/>
                  </a:cubicBezTo>
                  <a:cubicBezTo>
                    <a:pt x="14" y="121"/>
                    <a:pt x="14" y="121"/>
                    <a:pt x="14" y="121"/>
                  </a:cubicBezTo>
                  <a:cubicBezTo>
                    <a:pt x="14" y="120"/>
                    <a:pt x="14" y="120"/>
                    <a:pt x="14" y="120"/>
                  </a:cubicBezTo>
                  <a:cubicBezTo>
                    <a:pt x="13" y="119"/>
                    <a:pt x="13" y="119"/>
                    <a:pt x="13" y="119"/>
                  </a:cubicBezTo>
                  <a:cubicBezTo>
                    <a:pt x="12" y="118"/>
                    <a:pt x="12" y="118"/>
                    <a:pt x="12" y="118"/>
                  </a:cubicBezTo>
                  <a:cubicBezTo>
                    <a:pt x="12" y="115"/>
                    <a:pt x="12" y="115"/>
                    <a:pt x="12" y="115"/>
                  </a:cubicBezTo>
                  <a:cubicBezTo>
                    <a:pt x="13" y="114"/>
                    <a:pt x="13" y="114"/>
                    <a:pt x="13" y="114"/>
                  </a:cubicBezTo>
                  <a:cubicBezTo>
                    <a:pt x="13" y="113"/>
                    <a:pt x="13" y="113"/>
                    <a:pt x="13" y="113"/>
                  </a:cubicBezTo>
                  <a:cubicBezTo>
                    <a:pt x="13" y="112"/>
                    <a:pt x="13" y="112"/>
                    <a:pt x="13" y="112"/>
                  </a:cubicBezTo>
                  <a:cubicBezTo>
                    <a:pt x="12" y="112"/>
                    <a:pt x="12" y="112"/>
                    <a:pt x="12" y="112"/>
                  </a:cubicBezTo>
                  <a:cubicBezTo>
                    <a:pt x="12" y="110"/>
                    <a:pt x="12" y="110"/>
                    <a:pt x="12" y="110"/>
                  </a:cubicBezTo>
                  <a:cubicBezTo>
                    <a:pt x="11" y="108"/>
                    <a:pt x="11" y="108"/>
                    <a:pt x="11" y="108"/>
                  </a:cubicBezTo>
                  <a:cubicBezTo>
                    <a:pt x="12" y="105"/>
                    <a:pt x="12" y="105"/>
                    <a:pt x="12" y="105"/>
                  </a:cubicBezTo>
                  <a:cubicBezTo>
                    <a:pt x="11" y="103"/>
                    <a:pt x="11" y="103"/>
                    <a:pt x="11" y="103"/>
                  </a:cubicBezTo>
                  <a:cubicBezTo>
                    <a:pt x="11" y="102"/>
                    <a:pt x="11" y="102"/>
                    <a:pt x="11" y="102"/>
                  </a:cubicBezTo>
                  <a:cubicBezTo>
                    <a:pt x="12" y="100"/>
                    <a:pt x="12" y="100"/>
                    <a:pt x="12" y="100"/>
                  </a:cubicBezTo>
                  <a:cubicBezTo>
                    <a:pt x="13" y="98"/>
                    <a:pt x="13" y="98"/>
                    <a:pt x="13" y="98"/>
                  </a:cubicBezTo>
                  <a:cubicBezTo>
                    <a:pt x="14" y="97"/>
                    <a:pt x="14" y="97"/>
                    <a:pt x="14" y="97"/>
                  </a:cubicBezTo>
                  <a:cubicBezTo>
                    <a:pt x="14" y="97"/>
                    <a:pt x="14" y="97"/>
                    <a:pt x="14" y="97"/>
                  </a:cubicBezTo>
                  <a:cubicBezTo>
                    <a:pt x="12" y="92"/>
                    <a:pt x="12" y="92"/>
                    <a:pt x="12" y="92"/>
                  </a:cubicBezTo>
                  <a:cubicBezTo>
                    <a:pt x="12" y="90"/>
                    <a:pt x="12" y="90"/>
                    <a:pt x="12" y="90"/>
                  </a:cubicBezTo>
                  <a:cubicBezTo>
                    <a:pt x="12" y="89"/>
                    <a:pt x="12" y="89"/>
                    <a:pt x="12" y="89"/>
                  </a:cubicBezTo>
                  <a:cubicBezTo>
                    <a:pt x="12" y="86"/>
                    <a:pt x="12" y="86"/>
                    <a:pt x="12" y="86"/>
                  </a:cubicBezTo>
                  <a:cubicBezTo>
                    <a:pt x="13" y="85"/>
                    <a:pt x="13" y="85"/>
                    <a:pt x="13" y="85"/>
                  </a:cubicBezTo>
                  <a:cubicBezTo>
                    <a:pt x="14" y="84"/>
                    <a:pt x="14" y="84"/>
                    <a:pt x="14" y="84"/>
                  </a:cubicBezTo>
                  <a:cubicBezTo>
                    <a:pt x="14" y="82"/>
                    <a:pt x="14" y="82"/>
                    <a:pt x="14" y="82"/>
                  </a:cubicBezTo>
                  <a:cubicBezTo>
                    <a:pt x="13" y="81"/>
                    <a:pt x="13" y="81"/>
                    <a:pt x="13" y="81"/>
                  </a:cubicBezTo>
                  <a:cubicBezTo>
                    <a:pt x="12" y="80"/>
                    <a:pt x="12" y="80"/>
                    <a:pt x="12" y="80"/>
                  </a:cubicBezTo>
                  <a:cubicBezTo>
                    <a:pt x="13" y="79"/>
                    <a:pt x="13" y="79"/>
                    <a:pt x="13" y="79"/>
                  </a:cubicBezTo>
                  <a:cubicBezTo>
                    <a:pt x="13" y="78"/>
                    <a:pt x="13" y="78"/>
                    <a:pt x="13" y="78"/>
                  </a:cubicBezTo>
                  <a:cubicBezTo>
                    <a:pt x="14" y="76"/>
                    <a:pt x="14" y="76"/>
                    <a:pt x="14" y="76"/>
                  </a:cubicBezTo>
                  <a:cubicBezTo>
                    <a:pt x="15" y="76"/>
                    <a:pt x="15" y="76"/>
                    <a:pt x="15" y="76"/>
                  </a:cubicBezTo>
                  <a:cubicBezTo>
                    <a:pt x="15" y="74"/>
                    <a:pt x="15" y="74"/>
                    <a:pt x="15" y="74"/>
                  </a:cubicBezTo>
                  <a:cubicBezTo>
                    <a:pt x="14" y="71"/>
                    <a:pt x="14" y="71"/>
                    <a:pt x="14" y="71"/>
                  </a:cubicBezTo>
                  <a:cubicBezTo>
                    <a:pt x="14" y="70"/>
                    <a:pt x="14" y="70"/>
                    <a:pt x="14" y="70"/>
                  </a:cubicBezTo>
                  <a:cubicBezTo>
                    <a:pt x="13" y="68"/>
                    <a:pt x="13" y="68"/>
                    <a:pt x="13" y="68"/>
                  </a:cubicBezTo>
                  <a:cubicBezTo>
                    <a:pt x="13" y="67"/>
                    <a:pt x="13" y="67"/>
                    <a:pt x="13" y="67"/>
                  </a:cubicBezTo>
                  <a:cubicBezTo>
                    <a:pt x="12" y="65"/>
                    <a:pt x="12" y="65"/>
                    <a:pt x="12" y="65"/>
                  </a:cubicBezTo>
                  <a:cubicBezTo>
                    <a:pt x="11" y="64"/>
                    <a:pt x="11" y="64"/>
                    <a:pt x="11" y="64"/>
                  </a:cubicBezTo>
                  <a:cubicBezTo>
                    <a:pt x="11" y="63"/>
                    <a:pt x="11" y="63"/>
                    <a:pt x="11" y="63"/>
                  </a:cubicBezTo>
                  <a:cubicBezTo>
                    <a:pt x="10" y="61"/>
                    <a:pt x="10" y="61"/>
                    <a:pt x="10" y="61"/>
                  </a:cubicBezTo>
                  <a:cubicBezTo>
                    <a:pt x="10" y="60"/>
                    <a:pt x="10" y="60"/>
                    <a:pt x="10" y="60"/>
                  </a:cubicBezTo>
                  <a:cubicBezTo>
                    <a:pt x="12" y="59"/>
                    <a:pt x="12" y="59"/>
                    <a:pt x="12" y="59"/>
                  </a:cubicBezTo>
                  <a:cubicBezTo>
                    <a:pt x="12" y="57"/>
                    <a:pt x="12" y="57"/>
                    <a:pt x="12" y="57"/>
                  </a:cubicBezTo>
                  <a:cubicBezTo>
                    <a:pt x="12" y="57"/>
                    <a:pt x="12" y="57"/>
                    <a:pt x="12" y="57"/>
                  </a:cubicBezTo>
                  <a:cubicBezTo>
                    <a:pt x="12" y="55"/>
                    <a:pt x="12" y="55"/>
                    <a:pt x="12" y="55"/>
                  </a:cubicBezTo>
                  <a:cubicBezTo>
                    <a:pt x="12" y="53"/>
                    <a:pt x="12" y="53"/>
                    <a:pt x="12" y="53"/>
                  </a:cubicBezTo>
                  <a:cubicBezTo>
                    <a:pt x="11" y="51"/>
                    <a:pt x="11" y="51"/>
                    <a:pt x="11" y="51"/>
                  </a:cubicBezTo>
                  <a:cubicBezTo>
                    <a:pt x="12" y="50"/>
                    <a:pt x="12" y="50"/>
                    <a:pt x="12" y="50"/>
                  </a:cubicBezTo>
                  <a:cubicBezTo>
                    <a:pt x="12" y="47"/>
                    <a:pt x="12" y="47"/>
                    <a:pt x="12" y="47"/>
                  </a:cubicBezTo>
                  <a:cubicBezTo>
                    <a:pt x="13" y="46"/>
                    <a:pt x="13" y="46"/>
                    <a:pt x="13" y="46"/>
                  </a:cubicBezTo>
                  <a:cubicBezTo>
                    <a:pt x="14" y="44"/>
                    <a:pt x="14" y="44"/>
                    <a:pt x="14" y="44"/>
                  </a:cubicBezTo>
                  <a:cubicBezTo>
                    <a:pt x="16" y="43"/>
                    <a:pt x="16" y="43"/>
                    <a:pt x="16" y="43"/>
                  </a:cubicBezTo>
                  <a:cubicBezTo>
                    <a:pt x="16" y="42"/>
                    <a:pt x="16" y="42"/>
                    <a:pt x="16" y="42"/>
                  </a:cubicBezTo>
                  <a:cubicBezTo>
                    <a:pt x="17" y="41"/>
                    <a:pt x="17" y="41"/>
                    <a:pt x="17" y="41"/>
                  </a:cubicBezTo>
                  <a:cubicBezTo>
                    <a:pt x="17" y="41"/>
                    <a:pt x="17" y="41"/>
                    <a:pt x="17" y="41"/>
                  </a:cubicBezTo>
                  <a:cubicBezTo>
                    <a:pt x="17" y="40"/>
                    <a:pt x="17" y="40"/>
                    <a:pt x="17" y="40"/>
                  </a:cubicBezTo>
                  <a:cubicBezTo>
                    <a:pt x="16" y="39"/>
                    <a:pt x="16" y="39"/>
                    <a:pt x="16" y="39"/>
                  </a:cubicBezTo>
                  <a:cubicBezTo>
                    <a:pt x="16" y="39"/>
                    <a:pt x="16" y="39"/>
                    <a:pt x="16" y="39"/>
                  </a:cubicBezTo>
                  <a:cubicBezTo>
                    <a:pt x="16" y="38"/>
                    <a:pt x="16" y="38"/>
                    <a:pt x="16" y="38"/>
                  </a:cubicBezTo>
                  <a:cubicBezTo>
                    <a:pt x="17" y="38"/>
                    <a:pt x="17" y="38"/>
                    <a:pt x="17" y="38"/>
                  </a:cubicBezTo>
                  <a:cubicBezTo>
                    <a:pt x="17" y="37"/>
                    <a:pt x="17" y="37"/>
                    <a:pt x="17" y="37"/>
                  </a:cubicBezTo>
                  <a:cubicBezTo>
                    <a:pt x="16" y="36"/>
                    <a:pt x="16" y="36"/>
                    <a:pt x="16" y="36"/>
                  </a:cubicBezTo>
                  <a:cubicBezTo>
                    <a:pt x="16" y="34"/>
                    <a:pt x="16" y="34"/>
                    <a:pt x="16" y="34"/>
                  </a:cubicBezTo>
                  <a:cubicBezTo>
                    <a:pt x="16" y="33"/>
                    <a:pt x="16" y="33"/>
                    <a:pt x="16" y="33"/>
                  </a:cubicBezTo>
                  <a:cubicBezTo>
                    <a:pt x="16" y="33"/>
                    <a:pt x="16" y="33"/>
                    <a:pt x="16" y="33"/>
                  </a:cubicBezTo>
                  <a:cubicBezTo>
                    <a:pt x="15" y="32"/>
                    <a:pt x="15" y="32"/>
                    <a:pt x="15" y="32"/>
                  </a:cubicBezTo>
                  <a:cubicBezTo>
                    <a:pt x="15" y="31"/>
                    <a:pt x="15" y="31"/>
                    <a:pt x="15" y="31"/>
                  </a:cubicBezTo>
                  <a:cubicBezTo>
                    <a:pt x="21" y="28"/>
                    <a:pt x="21" y="28"/>
                    <a:pt x="21" y="28"/>
                  </a:cubicBezTo>
                  <a:cubicBezTo>
                    <a:pt x="22" y="24"/>
                    <a:pt x="22" y="24"/>
                    <a:pt x="22" y="24"/>
                  </a:cubicBezTo>
                  <a:cubicBezTo>
                    <a:pt x="21" y="23"/>
                    <a:pt x="21" y="23"/>
                    <a:pt x="21" y="23"/>
                  </a:cubicBezTo>
                  <a:cubicBezTo>
                    <a:pt x="20" y="23"/>
                    <a:pt x="20" y="23"/>
                    <a:pt x="20" y="23"/>
                  </a:cubicBezTo>
                  <a:cubicBezTo>
                    <a:pt x="20" y="23"/>
                    <a:pt x="20" y="23"/>
                    <a:pt x="20" y="23"/>
                  </a:cubicBezTo>
                  <a:cubicBezTo>
                    <a:pt x="19" y="23"/>
                    <a:pt x="19" y="23"/>
                    <a:pt x="19" y="23"/>
                  </a:cubicBezTo>
                  <a:cubicBezTo>
                    <a:pt x="16" y="15"/>
                    <a:pt x="16" y="15"/>
                    <a:pt x="16" y="15"/>
                  </a:cubicBezTo>
                  <a:cubicBezTo>
                    <a:pt x="13" y="14"/>
                    <a:pt x="13" y="14"/>
                    <a:pt x="13" y="14"/>
                  </a:cubicBezTo>
                  <a:cubicBezTo>
                    <a:pt x="13" y="13"/>
                    <a:pt x="13" y="13"/>
                    <a:pt x="13" y="13"/>
                  </a:cubicBezTo>
                  <a:cubicBezTo>
                    <a:pt x="14" y="11"/>
                    <a:pt x="14" y="11"/>
                    <a:pt x="14" y="11"/>
                  </a:cubicBezTo>
                  <a:cubicBezTo>
                    <a:pt x="14" y="10"/>
                    <a:pt x="14" y="10"/>
                    <a:pt x="14" y="10"/>
                  </a:cubicBezTo>
                  <a:cubicBezTo>
                    <a:pt x="14" y="9"/>
                    <a:pt x="14" y="9"/>
                    <a:pt x="14" y="9"/>
                  </a:cubicBezTo>
                  <a:cubicBezTo>
                    <a:pt x="14" y="8"/>
                    <a:pt x="14" y="8"/>
                    <a:pt x="14" y="8"/>
                  </a:cubicBezTo>
                  <a:cubicBezTo>
                    <a:pt x="12" y="7"/>
                    <a:pt x="12" y="7"/>
                    <a:pt x="12" y="7"/>
                  </a:cubicBezTo>
                  <a:cubicBezTo>
                    <a:pt x="11" y="6"/>
                    <a:pt x="11" y="6"/>
                    <a:pt x="11" y="6"/>
                  </a:cubicBezTo>
                  <a:cubicBezTo>
                    <a:pt x="11" y="4"/>
                    <a:pt x="11" y="4"/>
                    <a:pt x="11" y="4"/>
                  </a:cubicBezTo>
                  <a:cubicBezTo>
                    <a:pt x="11" y="4"/>
                    <a:pt x="11" y="4"/>
                    <a:pt x="11" y="4"/>
                  </a:cubicBezTo>
                  <a:cubicBezTo>
                    <a:pt x="11" y="3"/>
                    <a:pt x="11" y="3"/>
                    <a:pt x="11" y="3"/>
                  </a:cubicBezTo>
                  <a:cubicBezTo>
                    <a:pt x="11" y="2"/>
                    <a:pt x="11" y="2"/>
                    <a:pt x="11" y="2"/>
                  </a:cubicBezTo>
                  <a:cubicBezTo>
                    <a:pt x="10" y="2"/>
                    <a:pt x="10" y="2"/>
                    <a:pt x="10" y="2"/>
                  </a:cubicBezTo>
                  <a:cubicBezTo>
                    <a:pt x="10" y="1"/>
                    <a:pt x="10" y="1"/>
                    <a:pt x="10" y="1"/>
                  </a:cubicBezTo>
                  <a:cubicBezTo>
                    <a:pt x="9" y="0"/>
                    <a:pt x="9" y="0"/>
                    <a:pt x="9" y="0"/>
                  </a:cubicBezTo>
                  <a:cubicBezTo>
                    <a:pt x="9" y="0"/>
                    <a:pt x="9" y="0"/>
                    <a:pt x="9" y="0"/>
                  </a:cubicBezTo>
                  <a:cubicBezTo>
                    <a:pt x="8" y="1"/>
                    <a:pt x="8" y="1"/>
                    <a:pt x="8" y="1"/>
                  </a:cubicBezTo>
                  <a:cubicBezTo>
                    <a:pt x="8" y="1"/>
                    <a:pt x="8" y="1"/>
                    <a:pt x="8" y="1"/>
                  </a:cubicBezTo>
                  <a:cubicBezTo>
                    <a:pt x="9" y="2"/>
                    <a:pt x="9" y="2"/>
                    <a:pt x="9" y="2"/>
                  </a:cubicBezTo>
                  <a:cubicBezTo>
                    <a:pt x="8" y="3"/>
                    <a:pt x="8" y="3"/>
                    <a:pt x="8" y="3"/>
                  </a:cubicBezTo>
                  <a:cubicBezTo>
                    <a:pt x="7" y="3"/>
                    <a:pt x="7" y="3"/>
                    <a:pt x="7" y="3"/>
                  </a:cubicBezTo>
                  <a:cubicBezTo>
                    <a:pt x="7" y="3"/>
                    <a:pt x="7" y="3"/>
                    <a:pt x="7" y="3"/>
                  </a:cubicBezTo>
                  <a:cubicBezTo>
                    <a:pt x="6" y="4"/>
                    <a:pt x="6" y="4"/>
                    <a:pt x="6" y="4"/>
                  </a:cubicBezTo>
                  <a:cubicBezTo>
                    <a:pt x="5" y="4"/>
                    <a:pt x="5" y="4"/>
                    <a:pt x="5" y="4"/>
                  </a:cubicBezTo>
                  <a:cubicBezTo>
                    <a:pt x="5" y="4"/>
                    <a:pt x="5" y="4"/>
                    <a:pt x="5" y="4"/>
                  </a:cubicBezTo>
                  <a:cubicBezTo>
                    <a:pt x="5" y="6"/>
                    <a:pt x="5" y="6"/>
                    <a:pt x="5" y="6"/>
                  </a:cubicBezTo>
                  <a:cubicBezTo>
                    <a:pt x="5" y="6"/>
                    <a:pt x="5" y="6"/>
                    <a:pt x="5" y="6"/>
                  </a:cubicBezTo>
                  <a:cubicBezTo>
                    <a:pt x="5" y="8"/>
                    <a:pt x="5" y="8"/>
                    <a:pt x="5" y="8"/>
                  </a:cubicBezTo>
                  <a:cubicBezTo>
                    <a:pt x="6" y="11"/>
                    <a:pt x="6" y="11"/>
                    <a:pt x="6" y="11"/>
                  </a:cubicBezTo>
                  <a:cubicBezTo>
                    <a:pt x="6" y="12"/>
                    <a:pt x="6" y="12"/>
                    <a:pt x="6" y="12"/>
                  </a:cubicBezTo>
                  <a:cubicBezTo>
                    <a:pt x="6" y="13"/>
                    <a:pt x="6" y="13"/>
                    <a:pt x="6" y="13"/>
                  </a:cubicBezTo>
                  <a:cubicBezTo>
                    <a:pt x="5" y="13"/>
                    <a:pt x="5" y="13"/>
                    <a:pt x="5" y="13"/>
                  </a:cubicBezTo>
                  <a:cubicBezTo>
                    <a:pt x="6" y="15"/>
                    <a:pt x="6" y="15"/>
                    <a:pt x="6" y="15"/>
                  </a:cubicBezTo>
                  <a:cubicBezTo>
                    <a:pt x="6" y="16"/>
                    <a:pt x="6" y="16"/>
                    <a:pt x="6" y="16"/>
                  </a:cubicBezTo>
                  <a:cubicBezTo>
                    <a:pt x="7" y="17"/>
                    <a:pt x="7" y="17"/>
                    <a:pt x="7" y="17"/>
                  </a:cubicBezTo>
                  <a:cubicBezTo>
                    <a:pt x="7" y="19"/>
                    <a:pt x="7" y="19"/>
                    <a:pt x="7" y="19"/>
                  </a:cubicBezTo>
                  <a:cubicBezTo>
                    <a:pt x="7" y="20"/>
                    <a:pt x="7" y="20"/>
                    <a:pt x="7" y="20"/>
                  </a:cubicBezTo>
                  <a:cubicBezTo>
                    <a:pt x="6" y="20"/>
                    <a:pt x="6" y="20"/>
                    <a:pt x="6" y="20"/>
                  </a:cubicBezTo>
                  <a:cubicBezTo>
                    <a:pt x="7" y="23"/>
                    <a:pt x="7" y="23"/>
                    <a:pt x="7" y="23"/>
                  </a:cubicBezTo>
                  <a:cubicBezTo>
                    <a:pt x="7" y="24"/>
                    <a:pt x="7" y="24"/>
                    <a:pt x="7" y="24"/>
                  </a:cubicBezTo>
                  <a:cubicBezTo>
                    <a:pt x="6" y="24"/>
                    <a:pt x="6" y="24"/>
                    <a:pt x="6" y="24"/>
                  </a:cubicBezTo>
                  <a:cubicBezTo>
                    <a:pt x="5" y="25"/>
                    <a:pt x="5" y="25"/>
                    <a:pt x="5" y="25"/>
                  </a:cubicBezTo>
                  <a:cubicBezTo>
                    <a:pt x="5" y="26"/>
                    <a:pt x="5" y="26"/>
                    <a:pt x="5" y="26"/>
                  </a:cubicBezTo>
                  <a:cubicBezTo>
                    <a:pt x="6" y="27"/>
                    <a:pt x="6" y="27"/>
                    <a:pt x="6" y="27"/>
                  </a:cubicBezTo>
                  <a:cubicBezTo>
                    <a:pt x="6" y="26"/>
                    <a:pt x="6" y="26"/>
                    <a:pt x="6" y="26"/>
                  </a:cubicBezTo>
                  <a:cubicBezTo>
                    <a:pt x="7" y="26"/>
                    <a:pt x="7" y="26"/>
                    <a:pt x="7" y="26"/>
                  </a:cubicBezTo>
                  <a:cubicBezTo>
                    <a:pt x="6" y="27"/>
                    <a:pt x="6" y="27"/>
                    <a:pt x="6" y="27"/>
                  </a:cubicBezTo>
                  <a:cubicBezTo>
                    <a:pt x="6" y="31"/>
                    <a:pt x="6" y="31"/>
                    <a:pt x="6" y="31"/>
                  </a:cubicBezTo>
                  <a:cubicBezTo>
                    <a:pt x="7" y="33"/>
                    <a:pt x="7" y="33"/>
                    <a:pt x="7" y="33"/>
                  </a:cubicBezTo>
                  <a:cubicBezTo>
                    <a:pt x="7" y="34"/>
                    <a:pt x="7" y="34"/>
                    <a:pt x="7" y="34"/>
                  </a:cubicBezTo>
                  <a:cubicBezTo>
                    <a:pt x="7" y="35"/>
                    <a:pt x="7" y="35"/>
                    <a:pt x="7" y="35"/>
                  </a:cubicBezTo>
                  <a:cubicBezTo>
                    <a:pt x="6" y="36"/>
                    <a:pt x="6" y="36"/>
                    <a:pt x="6" y="36"/>
                  </a:cubicBezTo>
                  <a:cubicBezTo>
                    <a:pt x="6" y="37"/>
                    <a:pt x="6" y="37"/>
                    <a:pt x="6" y="37"/>
                  </a:cubicBezTo>
                  <a:cubicBezTo>
                    <a:pt x="7" y="38"/>
                    <a:pt x="7" y="38"/>
                    <a:pt x="7" y="38"/>
                  </a:cubicBezTo>
                  <a:cubicBezTo>
                    <a:pt x="7" y="39"/>
                    <a:pt x="7" y="39"/>
                    <a:pt x="7" y="39"/>
                  </a:cubicBezTo>
                  <a:cubicBezTo>
                    <a:pt x="7" y="41"/>
                    <a:pt x="7" y="41"/>
                    <a:pt x="7" y="41"/>
                  </a:cubicBezTo>
                  <a:cubicBezTo>
                    <a:pt x="6" y="42"/>
                    <a:pt x="6" y="42"/>
                    <a:pt x="6" y="42"/>
                  </a:cubicBezTo>
                  <a:cubicBezTo>
                    <a:pt x="6" y="43"/>
                    <a:pt x="6" y="43"/>
                    <a:pt x="6" y="43"/>
                  </a:cubicBezTo>
                  <a:cubicBezTo>
                    <a:pt x="6" y="44"/>
                    <a:pt x="6" y="44"/>
                    <a:pt x="6" y="44"/>
                  </a:cubicBezTo>
                  <a:cubicBezTo>
                    <a:pt x="6" y="44"/>
                    <a:pt x="6" y="44"/>
                    <a:pt x="6" y="44"/>
                  </a:cubicBezTo>
                  <a:cubicBezTo>
                    <a:pt x="6" y="45"/>
                    <a:pt x="6" y="45"/>
                    <a:pt x="6" y="45"/>
                  </a:cubicBezTo>
                  <a:cubicBezTo>
                    <a:pt x="5" y="46"/>
                    <a:pt x="5" y="46"/>
                    <a:pt x="5" y="46"/>
                  </a:cubicBezTo>
                  <a:cubicBezTo>
                    <a:pt x="5" y="47"/>
                    <a:pt x="5" y="47"/>
                    <a:pt x="5" y="47"/>
                  </a:cubicBezTo>
                  <a:cubicBezTo>
                    <a:pt x="5" y="48"/>
                    <a:pt x="5" y="48"/>
                    <a:pt x="5" y="48"/>
                  </a:cubicBezTo>
                  <a:cubicBezTo>
                    <a:pt x="5" y="49"/>
                    <a:pt x="5" y="49"/>
                    <a:pt x="5" y="49"/>
                  </a:cubicBezTo>
                  <a:cubicBezTo>
                    <a:pt x="4" y="50"/>
                    <a:pt x="4" y="50"/>
                    <a:pt x="4" y="50"/>
                  </a:cubicBezTo>
                  <a:cubicBezTo>
                    <a:pt x="4" y="51"/>
                    <a:pt x="4" y="51"/>
                    <a:pt x="4" y="51"/>
                  </a:cubicBezTo>
                  <a:cubicBezTo>
                    <a:pt x="5" y="52"/>
                    <a:pt x="5" y="52"/>
                    <a:pt x="5" y="52"/>
                  </a:cubicBezTo>
                  <a:cubicBezTo>
                    <a:pt x="5" y="53"/>
                    <a:pt x="5" y="53"/>
                    <a:pt x="5" y="53"/>
                  </a:cubicBezTo>
                  <a:cubicBezTo>
                    <a:pt x="6" y="54"/>
                    <a:pt x="6" y="54"/>
                    <a:pt x="6" y="54"/>
                  </a:cubicBezTo>
                  <a:cubicBezTo>
                    <a:pt x="5" y="54"/>
                    <a:pt x="5" y="54"/>
                    <a:pt x="5" y="54"/>
                  </a:cubicBezTo>
                  <a:cubicBezTo>
                    <a:pt x="5" y="55"/>
                    <a:pt x="5" y="55"/>
                    <a:pt x="5" y="55"/>
                  </a:cubicBezTo>
                  <a:cubicBezTo>
                    <a:pt x="5" y="56"/>
                    <a:pt x="5" y="56"/>
                    <a:pt x="5" y="56"/>
                  </a:cubicBezTo>
                  <a:cubicBezTo>
                    <a:pt x="5" y="57"/>
                    <a:pt x="5" y="57"/>
                    <a:pt x="5" y="57"/>
                  </a:cubicBezTo>
                  <a:cubicBezTo>
                    <a:pt x="4" y="57"/>
                    <a:pt x="4" y="57"/>
                    <a:pt x="4" y="57"/>
                  </a:cubicBezTo>
                  <a:cubicBezTo>
                    <a:pt x="4" y="58"/>
                    <a:pt x="4" y="58"/>
                    <a:pt x="4" y="58"/>
                  </a:cubicBezTo>
                  <a:cubicBezTo>
                    <a:pt x="4" y="59"/>
                    <a:pt x="4" y="59"/>
                    <a:pt x="4" y="59"/>
                  </a:cubicBezTo>
                  <a:cubicBezTo>
                    <a:pt x="4" y="60"/>
                    <a:pt x="4" y="60"/>
                    <a:pt x="4" y="60"/>
                  </a:cubicBezTo>
                  <a:cubicBezTo>
                    <a:pt x="5" y="62"/>
                    <a:pt x="5" y="62"/>
                    <a:pt x="5" y="62"/>
                  </a:cubicBezTo>
                  <a:cubicBezTo>
                    <a:pt x="5" y="63"/>
                    <a:pt x="5" y="63"/>
                    <a:pt x="5" y="63"/>
                  </a:cubicBezTo>
                  <a:cubicBezTo>
                    <a:pt x="5" y="64"/>
                    <a:pt x="5" y="64"/>
                    <a:pt x="5" y="64"/>
                  </a:cubicBezTo>
                  <a:cubicBezTo>
                    <a:pt x="5" y="64"/>
                    <a:pt x="5" y="64"/>
                    <a:pt x="5" y="64"/>
                  </a:cubicBezTo>
                  <a:cubicBezTo>
                    <a:pt x="6" y="66"/>
                    <a:pt x="6" y="66"/>
                    <a:pt x="6" y="66"/>
                  </a:cubicBezTo>
                  <a:cubicBezTo>
                    <a:pt x="6" y="67"/>
                    <a:pt x="6" y="67"/>
                    <a:pt x="6" y="67"/>
                  </a:cubicBezTo>
                  <a:cubicBezTo>
                    <a:pt x="6" y="68"/>
                    <a:pt x="6" y="68"/>
                    <a:pt x="6" y="68"/>
                  </a:cubicBezTo>
                  <a:cubicBezTo>
                    <a:pt x="6" y="68"/>
                    <a:pt x="6" y="68"/>
                    <a:pt x="6" y="68"/>
                  </a:cubicBezTo>
                  <a:cubicBezTo>
                    <a:pt x="6" y="69"/>
                    <a:pt x="6" y="69"/>
                    <a:pt x="6" y="69"/>
                  </a:cubicBezTo>
                  <a:cubicBezTo>
                    <a:pt x="6" y="70"/>
                    <a:pt x="6" y="70"/>
                    <a:pt x="6" y="70"/>
                  </a:cubicBezTo>
                  <a:cubicBezTo>
                    <a:pt x="6" y="70"/>
                    <a:pt x="6" y="70"/>
                    <a:pt x="6" y="70"/>
                  </a:cubicBezTo>
                  <a:cubicBezTo>
                    <a:pt x="6" y="71"/>
                    <a:pt x="6" y="71"/>
                    <a:pt x="6" y="71"/>
                  </a:cubicBezTo>
                  <a:cubicBezTo>
                    <a:pt x="7" y="72"/>
                    <a:pt x="7" y="72"/>
                    <a:pt x="7" y="72"/>
                  </a:cubicBezTo>
                  <a:cubicBezTo>
                    <a:pt x="7" y="73"/>
                    <a:pt x="7" y="73"/>
                    <a:pt x="7" y="73"/>
                  </a:cubicBezTo>
                  <a:cubicBezTo>
                    <a:pt x="7" y="74"/>
                    <a:pt x="7" y="74"/>
                    <a:pt x="7" y="74"/>
                  </a:cubicBezTo>
                  <a:cubicBezTo>
                    <a:pt x="6" y="74"/>
                    <a:pt x="6" y="74"/>
                    <a:pt x="6" y="74"/>
                  </a:cubicBezTo>
                  <a:cubicBezTo>
                    <a:pt x="5" y="75"/>
                    <a:pt x="5" y="75"/>
                    <a:pt x="5" y="75"/>
                  </a:cubicBezTo>
                  <a:cubicBezTo>
                    <a:pt x="5" y="75"/>
                    <a:pt x="5" y="75"/>
                    <a:pt x="5" y="75"/>
                  </a:cubicBezTo>
                  <a:cubicBezTo>
                    <a:pt x="6" y="76"/>
                    <a:pt x="6" y="76"/>
                    <a:pt x="6" y="76"/>
                  </a:cubicBezTo>
                  <a:cubicBezTo>
                    <a:pt x="5" y="77"/>
                    <a:pt x="5" y="77"/>
                    <a:pt x="5" y="77"/>
                  </a:cubicBezTo>
                  <a:cubicBezTo>
                    <a:pt x="5" y="77"/>
                    <a:pt x="5" y="77"/>
                    <a:pt x="5" y="77"/>
                  </a:cubicBezTo>
                  <a:cubicBezTo>
                    <a:pt x="5" y="78"/>
                    <a:pt x="5" y="78"/>
                    <a:pt x="5" y="78"/>
                  </a:cubicBezTo>
                  <a:cubicBezTo>
                    <a:pt x="5" y="79"/>
                    <a:pt x="5" y="79"/>
                    <a:pt x="5" y="79"/>
                  </a:cubicBezTo>
                  <a:cubicBezTo>
                    <a:pt x="4" y="80"/>
                    <a:pt x="4" y="80"/>
                    <a:pt x="4" y="80"/>
                  </a:cubicBezTo>
                  <a:cubicBezTo>
                    <a:pt x="4" y="80"/>
                    <a:pt x="4" y="80"/>
                    <a:pt x="4" y="80"/>
                  </a:cubicBezTo>
                  <a:cubicBezTo>
                    <a:pt x="4" y="81"/>
                    <a:pt x="4" y="81"/>
                    <a:pt x="4" y="81"/>
                  </a:cubicBezTo>
                  <a:cubicBezTo>
                    <a:pt x="4" y="82"/>
                    <a:pt x="4" y="82"/>
                    <a:pt x="4" y="82"/>
                  </a:cubicBezTo>
                  <a:cubicBezTo>
                    <a:pt x="4" y="82"/>
                    <a:pt x="4" y="82"/>
                    <a:pt x="4" y="82"/>
                  </a:cubicBezTo>
                  <a:cubicBezTo>
                    <a:pt x="4" y="83"/>
                    <a:pt x="4" y="83"/>
                    <a:pt x="4" y="83"/>
                  </a:cubicBezTo>
                  <a:cubicBezTo>
                    <a:pt x="4" y="83"/>
                    <a:pt x="4" y="83"/>
                    <a:pt x="4" y="83"/>
                  </a:cubicBezTo>
                  <a:cubicBezTo>
                    <a:pt x="3" y="84"/>
                    <a:pt x="3" y="84"/>
                    <a:pt x="3" y="84"/>
                  </a:cubicBezTo>
                  <a:cubicBezTo>
                    <a:pt x="3" y="85"/>
                    <a:pt x="3" y="85"/>
                    <a:pt x="3" y="85"/>
                  </a:cubicBezTo>
                  <a:cubicBezTo>
                    <a:pt x="3" y="86"/>
                    <a:pt x="3" y="86"/>
                    <a:pt x="3" y="86"/>
                  </a:cubicBezTo>
                  <a:cubicBezTo>
                    <a:pt x="3" y="86"/>
                    <a:pt x="3" y="86"/>
                    <a:pt x="3" y="86"/>
                  </a:cubicBezTo>
                  <a:cubicBezTo>
                    <a:pt x="3" y="87"/>
                    <a:pt x="3" y="87"/>
                    <a:pt x="3" y="87"/>
                  </a:cubicBezTo>
                  <a:cubicBezTo>
                    <a:pt x="2" y="87"/>
                    <a:pt x="2" y="87"/>
                    <a:pt x="2" y="87"/>
                  </a:cubicBezTo>
                  <a:cubicBezTo>
                    <a:pt x="2" y="88"/>
                    <a:pt x="2" y="88"/>
                    <a:pt x="2" y="88"/>
                  </a:cubicBezTo>
                  <a:cubicBezTo>
                    <a:pt x="3" y="89"/>
                    <a:pt x="3" y="89"/>
                    <a:pt x="3" y="89"/>
                  </a:cubicBezTo>
                  <a:cubicBezTo>
                    <a:pt x="3" y="89"/>
                    <a:pt x="3" y="89"/>
                    <a:pt x="3" y="89"/>
                  </a:cubicBezTo>
                  <a:cubicBezTo>
                    <a:pt x="2" y="90"/>
                    <a:pt x="2" y="90"/>
                    <a:pt x="2" y="90"/>
                  </a:cubicBezTo>
                  <a:cubicBezTo>
                    <a:pt x="2" y="90"/>
                    <a:pt x="2" y="90"/>
                    <a:pt x="2" y="90"/>
                  </a:cubicBezTo>
                  <a:cubicBezTo>
                    <a:pt x="1" y="90"/>
                    <a:pt x="1" y="90"/>
                    <a:pt x="1" y="90"/>
                  </a:cubicBezTo>
                  <a:cubicBezTo>
                    <a:pt x="0" y="90"/>
                    <a:pt x="0" y="90"/>
                    <a:pt x="0" y="90"/>
                  </a:cubicBezTo>
                  <a:cubicBezTo>
                    <a:pt x="0" y="90"/>
                    <a:pt x="0" y="90"/>
                    <a:pt x="0" y="90"/>
                  </a:cubicBezTo>
                  <a:cubicBezTo>
                    <a:pt x="1" y="91"/>
                    <a:pt x="1" y="91"/>
                    <a:pt x="1" y="91"/>
                  </a:cubicBezTo>
                  <a:cubicBezTo>
                    <a:pt x="1" y="92"/>
                    <a:pt x="1" y="92"/>
                    <a:pt x="1" y="92"/>
                  </a:cubicBezTo>
                  <a:cubicBezTo>
                    <a:pt x="1" y="93"/>
                    <a:pt x="1" y="93"/>
                    <a:pt x="1" y="93"/>
                  </a:cubicBezTo>
                  <a:cubicBezTo>
                    <a:pt x="2" y="94"/>
                    <a:pt x="2" y="94"/>
                    <a:pt x="2" y="94"/>
                  </a:cubicBezTo>
                  <a:cubicBezTo>
                    <a:pt x="2" y="95"/>
                    <a:pt x="2" y="95"/>
                    <a:pt x="2" y="95"/>
                  </a:cubicBezTo>
                  <a:cubicBezTo>
                    <a:pt x="2" y="96"/>
                    <a:pt x="2" y="96"/>
                    <a:pt x="2" y="96"/>
                  </a:cubicBezTo>
                  <a:cubicBezTo>
                    <a:pt x="4" y="98"/>
                    <a:pt x="4" y="98"/>
                    <a:pt x="4" y="98"/>
                  </a:cubicBezTo>
                  <a:cubicBezTo>
                    <a:pt x="4" y="99"/>
                    <a:pt x="4" y="99"/>
                    <a:pt x="4" y="99"/>
                  </a:cubicBezTo>
                  <a:cubicBezTo>
                    <a:pt x="4" y="99"/>
                    <a:pt x="4" y="99"/>
                    <a:pt x="4" y="99"/>
                  </a:cubicBezTo>
                  <a:cubicBezTo>
                    <a:pt x="4" y="100"/>
                    <a:pt x="4" y="100"/>
                    <a:pt x="4" y="100"/>
                  </a:cubicBezTo>
                  <a:cubicBezTo>
                    <a:pt x="4" y="102"/>
                    <a:pt x="4" y="102"/>
                    <a:pt x="4" y="102"/>
                  </a:cubicBezTo>
                  <a:cubicBezTo>
                    <a:pt x="4" y="102"/>
                    <a:pt x="4" y="102"/>
                    <a:pt x="4" y="102"/>
                  </a:cubicBezTo>
                  <a:cubicBezTo>
                    <a:pt x="4" y="103"/>
                    <a:pt x="4" y="103"/>
                    <a:pt x="4" y="103"/>
                  </a:cubicBezTo>
                  <a:cubicBezTo>
                    <a:pt x="4" y="103"/>
                    <a:pt x="4" y="103"/>
                    <a:pt x="4" y="103"/>
                  </a:cubicBezTo>
                  <a:cubicBezTo>
                    <a:pt x="3" y="103"/>
                    <a:pt x="3" y="103"/>
                    <a:pt x="3" y="103"/>
                  </a:cubicBezTo>
                  <a:cubicBezTo>
                    <a:pt x="3" y="103"/>
                    <a:pt x="3" y="103"/>
                    <a:pt x="3" y="103"/>
                  </a:cubicBezTo>
                  <a:cubicBezTo>
                    <a:pt x="2" y="104"/>
                    <a:pt x="2" y="104"/>
                    <a:pt x="2" y="104"/>
                  </a:cubicBezTo>
                  <a:cubicBezTo>
                    <a:pt x="3" y="105"/>
                    <a:pt x="3" y="105"/>
                    <a:pt x="3" y="105"/>
                  </a:cubicBezTo>
                  <a:cubicBezTo>
                    <a:pt x="3" y="105"/>
                    <a:pt x="3" y="105"/>
                    <a:pt x="3" y="105"/>
                  </a:cubicBezTo>
                  <a:cubicBezTo>
                    <a:pt x="3" y="107"/>
                    <a:pt x="3" y="107"/>
                    <a:pt x="3" y="107"/>
                  </a:cubicBezTo>
                  <a:cubicBezTo>
                    <a:pt x="3" y="108"/>
                    <a:pt x="3" y="108"/>
                    <a:pt x="3" y="108"/>
                  </a:cubicBezTo>
                  <a:cubicBezTo>
                    <a:pt x="3" y="108"/>
                    <a:pt x="3" y="108"/>
                    <a:pt x="3" y="108"/>
                  </a:cubicBezTo>
                  <a:cubicBezTo>
                    <a:pt x="3" y="108"/>
                    <a:pt x="3" y="108"/>
                    <a:pt x="3" y="108"/>
                  </a:cubicBezTo>
                  <a:cubicBezTo>
                    <a:pt x="3" y="109"/>
                    <a:pt x="3" y="109"/>
                    <a:pt x="3" y="109"/>
                  </a:cubicBezTo>
                  <a:cubicBezTo>
                    <a:pt x="3" y="109"/>
                    <a:pt x="3" y="109"/>
                    <a:pt x="3" y="109"/>
                  </a:cubicBezTo>
                  <a:cubicBezTo>
                    <a:pt x="3" y="110"/>
                    <a:pt x="3" y="110"/>
                    <a:pt x="3" y="110"/>
                  </a:cubicBezTo>
                  <a:cubicBezTo>
                    <a:pt x="4" y="112"/>
                    <a:pt x="4" y="112"/>
                    <a:pt x="4" y="112"/>
                  </a:cubicBezTo>
                  <a:cubicBezTo>
                    <a:pt x="5" y="112"/>
                    <a:pt x="5" y="112"/>
                    <a:pt x="5" y="112"/>
                  </a:cubicBezTo>
                  <a:cubicBezTo>
                    <a:pt x="5" y="113"/>
                    <a:pt x="5" y="113"/>
                    <a:pt x="5" y="113"/>
                  </a:cubicBezTo>
                  <a:cubicBezTo>
                    <a:pt x="6" y="113"/>
                    <a:pt x="6" y="113"/>
                    <a:pt x="6" y="113"/>
                  </a:cubicBezTo>
                  <a:cubicBezTo>
                    <a:pt x="8" y="113"/>
                    <a:pt x="8" y="113"/>
                    <a:pt x="8" y="113"/>
                  </a:cubicBezTo>
                  <a:cubicBezTo>
                    <a:pt x="8" y="112"/>
                    <a:pt x="8" y="112"/>
                    <a:pt x="8" y="112"/>
                  </a:cubicBezTo>
                  <a:cubicBezTo>
                    <a:pt x="8" y="111"/>
                    <a:pt x="8" y="111"/>
                    <a:pt x="8" y="111"/>
                  </a:cubicBezTo>
                  <a:cubicBezTo>
                    <a:pt x="9" y="111"/>
                    <a:pt x="9" y="111"/>
                    <a:pt x="9" y="111"/>
                  </a:cubicBezTo>
                  <a:cubicBezTo>
                    <a:pt x="9" y="112"/>
                    <a:pt x="9" y="112"/>
                    <a:pt x="9" y="112"/>
                  </a:cubicBezTo>
                  <a:cubicBezTo>
                    <a:pt x="10" y="112"/>
                    <a:pt x="10" y="112"/>
                    <a:pt x="10" y="112"/>
                  </a:cubicBezTo>
                  <a:cubicBezTo>
                    <a:pt x="10" y="112"/>
                    <a:pt x="10" y="112"/>
                    <a:pt x="10" y="112"/>
                  </a:cubicBezTo>
                  <a:cubicBezTo>
                    <a:pt x="10" y="112"/>
                    <a:pt x="10" y="112"/>
                    <a:pt x="10" y="112"/>
                  </a:cubicBezTo>
                  <a:cubicBezTo>
                    <a:pt x="9" y="113"/>
                    <a:pt x="9" y="113"/>
                    <a:pt x="9" y="113"/>
                  </a:cubicBezTo>
                  <a:cubicBezTo>
                    <a:pt x="9" y="114"/>
                    <a:pt x="9" y="114"/>
                    <a:pt x="9" y="114"/>
                  </a:cubicBezTo>
                  <a:cubicBezTo>
                    <a:pt x="9" y="114"/>
                    <a:pt x="9" y="114"/>
                    <a:pt x="9" y="114"/>
                  </a:cubicBezTo>
                  <a:cubicBezTo>
                    <a:pt x="10" y="114"/>
                    <a:pt x="10" y="114"/>
                    <a:pt x="10" y="114"/>
                  </a:cubicBezTo>
                  <a:cubicBezTo>
                    <a:pt x="10" y="114"/>
                    <a:pt x="10" y="114"/>
                    <a:pt x="10" y="114"/>
                  </a:cubicBezTo>
                  <a:cubicBezTo>
                    <a:pt x="10" y="116"/>
                    <a:pt x="10" y="116"/>
                    <a:pt x="10" y="116"/>
                  </a:cubicBezTo>
                  <a:cubicBezTo>
                    <a:pt x="11" y="116"/>
                    <a:pt x="11" y="116"/>
                    <a:pt x="11" y="116"/>
                  </a:cubicBezTo>
                  <a:cubicBezTo>
                    <a:pt x="10" y="116"/>
                    <a:pt x="10" y="116"/>
                    <a:pt x="10" y="116"/>
                  </a:cubicBezTo>
                  <a:cubicBezTo>
                    <a:pt x="10" y="116"/>
                    <a:pt x="10" y="116"/>
                    <a:pt x="10" y="116"/>
                  </a:cubicBezTo>
                  <a:cubicBezTo>
                    <a:pt x="10" y="115"/>
                    <a:pt x="10" y="115"/>
                    <a:pt x="10" y="115"/>
                  </a:cubicBezTo>
                  <a:cubicBezTo>
                    <a:pt x="9" y="115"/>
                    <a:pt x="9" y="115"/>
                    <a:pt x="9" y="115"/>
                  </a:cubicBezTo>
                  <a:cubicBezTo>
                    <a:pt x="9" y="116"/>
                    <a:pt x="9" y="116"/>
                    <a:pt x="9" y="116"/>
                  </a:cubicBezTo>
                  <a:cubicBezTo>
                    <a:pt x="9" y="116"/>
                    <a:pt x="9" y="116"/>
                    <a:pt x="9" y="116"/>
                  </a:cubicBezTo>
                  <a:cubicBezTo>
                    <a:pt x="10" y="117"/>
                    <a:pt x="10" y="117"/>
                    <a:pt x="10" y="117"/>
                  </a:cubicBezTo>
                  <a:cubicBezTo>
                    <a:pt x="10" y="117"/>
                    <a:pt x="10" y="117"/>
                    <a:pt x="10" y="117"/>
                  </a:cubicBezTo>
                  <a:cubicBezTo>
                    <a:pt x="9" y="117"/>
                    <a:pt x="9" y="117"/>
                    <a:pt x="9" y="117"/>
                  </a:cubicBezTo>
                  <a:cubicBezTo>
                    <a:pt x="9" y="117"/>
                    <a:pt x="9" y="117"/>
                    <a:pt x="9" y="117"/>
                  </a:cubicBezTo>
                  <a:cubicBezTo>
                    <a:pt x="9" y="118"/>
                    <a:pt x="9" y="118"/>
                    <a:pt x="9" y="118"/>
                  </a:cubicBezTo>
                  <a:cubicBezTo>
                    <a:pt x="10" y="119"/>
                    <a:pt x="10" y="119"/>
                    <a:pt x="10" y="119"/>
                  </a:cubicBezTo>
                  <a:cubicBezTo>
                    <a:pt x="9" y="120"/>
                    <a:pt x="9" y="120"/>
                    <a:pt x="9" y="120"/>
                  </a:cubicBezTo>
                  <a:cubicBezTo>
                    <a:pt x="9" y="120"/>
                    <a:pt x="9" y="120"/>
                    <a:pt x="9" y="120"/>
                  </a:cubicBezTo>
                  <a:cubicBezTo>
                    <a:pt x="9" y="121"/>
                    <a:pt x="9" y="121"/>
                    <a:pt x="9" y="121"/>
                  </a:cubicBezTo>
                  <a:cubicBezTo>
                    <a:pt x="9" y="121"/>
                    <a:pt x="9" y="121"/>
                    <a:pt x="9" y="121"/>
                  </a:cubicBezTo>
                  <a:cubicBezTo>
                    <a:pt x="9" y="122"/>
                    <a:pt x="9" y="122"/>
                    <a:pt x="9" y="122"/>
                  </a:cubicBezTo>
                  <a:cubicBezTo>
                    <a:pt x="10" y="122"/>
                    <a:pt x="10" y="122"/>
                    <a:pt x="10" y="122"/>
                  </a:cubicBezTo>
                  <a:cubicBezTo>
                    <a:pt x="9" y="123"/>
                    <a:pt x="9" y="123"/>
                    <a:pt x="9" y="123"/>
                  </a:cubicBezTo>
                  <a:cubicBezTo>
                    <a:pt x="9" y="124"/>
                    <a:pt x="9" y="124"/>
                    <a:pt x="9" y="124"/>
                  </a:cubicBezTo>
                  <a:cubicBezTo>
                    <a:pt x="9" y="124"/>
                    <a:pt x="9" y="124"/>
                    <a:pt x="9" y="124"/>
                  </a:cubicBezTo>
                  <a:cubicBezTo>
                    <a:pt x="9" y="125"/>
                    <a:pt x="9" y="125"/>
                    <a:pt x="9" y="125"/>
                  </a:cubicBezTo>
                  <a:cubicBezTo>
                    <a:pt x="9" y="125"/>
                    <a:pt x="9" y="125"/>
                    <a:pt x="9" y="125"/>
                  </a:cubicBezTo>
                  <a:cubicBezTo>
                    <a:pt x="10" y="125"/>
                    <a:pt x="10" y="125"/>
                    <a:pt x="10" y="125"/>
                  </a:cubicBezTo>
                  <a:cubicBezTo>
                    <a:pt x="11" y="126"/>
                    <a:pt x="11" y="126"/>
                    <a:pt x="11" y="126"/>
                  </a:cubicBezTo>
                  <a:cubicBezTo>
                    <a:pt x="11" y="126"/>
                    <a:pt x="11" y="126"/>
                    <a:pt x="11" y="126"/>
                  </a:cubicBezTo>
                  <a:cubicBezTo>
                    <a:pt x="11" y="127"/>
                    <a:pt x="11" y="127"/>
                    <a:pt x="11" y="127"/>
                  </a:cubicBezTo>
                  <a:cubicBezTo>
                    <a:pt x="12" y="127"/>
                    <a:pt x="12" y="127"/>
                    <a:pt x="12" y="127"/>
                  </a:cubicBezTo>
                  <a:cubicBezTo>
                    <a:pt x="12" y="128"/>
                    <a:pt x="12" y="128"/>
                    <a:pt x="12" y="128"/>
                  </a:cubicBezTo>
                  <a:cubicBezTo>
                    <a:pt x="11" y="129"/>
                    <a:pt x="11" y="129"/>
                    <a:pt x="11" y="129"/>
                  </a:cubicBezTo>
                  <a:cubicBezTo>
                    <a:pt x="10" y="130"/>
                    <a:pt x="10" y="130"/>
                    <a:pt x="10" y="130"/>
                  </a:cubicBezTo>
                  <a:cubicBezTo>
                    <a:pt x="9" y="130"/>
                    <a:pt x="9" y="130"/>
                    <a:pt x="9" y="130"/>
                  </a:cubicBezTo>
                  <a:cubicBezTo>
                    <a:pt x="9" y="131"/>
                    <a:pt x="9" y="131"/>
                    <a:pt x="9" y="131"/>
                  </a:cubicBezTo>
                  <a:cubicBezTo>
                    <a:pt x="10" y="131"/>
                    <a:pt x="10" y="131"/>
                    <a:pt x="10" y="131"/>
                  </a:cubicBezTo>
                  <a:cubicBezTo>
                    <a:pt x="9" y="132"/>
                    <a:pt x="9" y="132"/>
                    <a:pt x="9" y="132"/>
                  </a:cubicBezTo>
                  <a:cubicBezTo>
                    <a:pt x="9" y="132"/>
                    <a:pt x="9" y="132"/>
                    <a:pt x="9" y="132"/>
                  </a:cubicBezTo>
                  <a:cubicBezTo>
                    <a:pt x="10" y="133"/>
                    <a:pt x="10" y="133"/>
                    <a:pt x="10" y="133"/>
                  </a:cubicBezTo>
                  <a:cubicBezTo>
                    <a:pt x="9" y="133"/>
                    <a:pt x="9" y="133"/>
                    <a:pt x="9" y="133"/>
                  </a:cubicBezTo>
                  <a:cubicBezTo>
                    <a:pt x="9" y="135"/>
                    <a:pt x="9" y="135"/>
                    <a:pt x="9" y="135"/>
                  </a:cubicBezTo>
                  <a:cubicBezTo>
                    <a:pt x="8" y="135"/>
                    <a:pt x="8" y="135"/>
                    <a:pt x="8" y="135"/>
                  </a:cubicBezTo>
                  <a:cubicBezTo>
                    <a:pt x="9" y="136"/>
                    <a:pt x="9" y="136"/>
                    <a:pt x="9" y="136"/>
                  </a:cubicBezTo>
                  <a:cubicBezTo>
                    <a:pt x="9" y="136"/>
                    <a:pt x="9" y="136"/>
                    <a:pt x="9" y="136"/>
                  </a:cubicBezTo>
                  <a:cubicBezTo>
                    <a:pt x="9" y="138"/>
                    <a:pt x="9" y="138"/>
                    <a:pt x="9" y="138"/>
                  </a:cubicBezTo>
                  <a:cubicBezTo>
                    <a:pt x="8" y="138"/>
                    <a:pt x="8" y="138"/>
                    <a:pt x="8" y="138"/>
                  </a:cubicBezTo>
                  <a:cubicBezTo>
                    <a:pt x="8" y="139"/>
                    <a:pt x="8" y="139"/>
                    <a:pt x="8" y="139"/>
                  </a:cubicBezTo>
                  <a:cubicBezTo>
                    <a:pt x="8" y="138"/>
                    <a:pt x="8" y="138"/>
                    <a:pt x="8" y="138"/>
                  </a:cubicBezTo>
                  <a:cubicBezTo>
                    <a:pt x="8" y="138"/>
                    <a:pt x="8" y="138"/>
                    <a:pt x="8" y="138"/>
                  </a:cubicBezTo>
                  <a:cubicBezTo>
                    <a:pt x="8" y="137"/>
                    <a:pt x="8" y="137"/>
                    <a:pt x="8" y="137"/>
                  </a:cubicBezTo>
                  <a:cubicBezTo>
                    <a:pt x="8" y="136"/>
                    <a:pt x="8" y="136"/>
                    <a:pt x="8" y="136"/>
                  </a:cubicBezTo>
                  <a:cubicBezTo>
                    <a:pt x="8" y="135"/>
                    <a:pt x="8" y="135"/>
                    <a:pt x="8" y="135"/>
                  </a:cubicBezTo>
                  <a:cubicBezTo>
                    <a:pt x="8" y="135"/>
                    <a:pt x="8" y="135"/>
                    <a:pt x="8" y="135"/>
                  </a:cubicBezTo>
                  <a:cubicBezTo>
                    <a:pt x="7" y="136"/>
                    <a:pt x="7" y="136"/>
                    <a:pt x="7" y="136"/>
                  </a:cubicBezTo>
                  <a:cubicBezTo>
                    <a:pt x="6" y="136"/>
                    <a:pt x="6" y="136"/>
                    <a:pt x="6" y="136"/>
                  </a:cubicBezTo>
                  <a:cubicBezTo>
                    <a:pt x="5" y="136"/>
                    <a:pt x="5" y="136"/>
                    <a:pt x="5" y="136"/>
                  </a:cubicBezTo>
                  <a:cubicBezTo>
                    <a:pt x="5" y="136"/>
                    <a:pt x="5" y="136"/>
                    <a:pt x="5" y="136"/>
                  </a:cubicBezTo>
                  <a:cubicBezTo>
                    <a:pt x="6" y="136"/>
                    <a:pt x="6" y="136"/>
                    <a:pt x="6" y="136"/>
                  </a:cubicBezTo>
                  <a:cubicBezTo>
                    <a:pt x="7" y="135"/>
                    <a:pt x="7" y="135"/>
                    <a:pt x="7" y="135"/>
                  </a:cubicBezTo>
                  <a:cubicBezTo>
                    <a:pt x="7" y="134"/>
                    <a:pt x="7" y="134"/>
                    <a:pt x="7" y="134"/>
                  </a:cubicBezTo>
                  <a:cubicBezTo>
                    <a:pt x="6" y="134"/>
                    <a:pt x="6" y="134"/>
                    <a:pt x="6" y="134"/>
                  </a:cubicBezTo>
                  <a:cubicBezTo>
                    <a:pt x="5" y="134"/>
                    <a:pt x="5" y="134"/>
                    <a:pt x="5" y="134"/>
                  </a:cubicBezTo>
                  <a:cubicBezTo>
                    <a:pt x="4" y="134"/>
                    <a:pt x="4" y="134"/>
                    <a:pt x="4" y="134"/>
                  </a:cubicBezTo>
                  <a:cubicBezTo>
                    <a:pt x="3" y="134"/>
                    <a:pt x="3" y="134"/>
                    <a:pt x="3" y="134"/>
                  </a:cubicBezTo>
                  <a:cubicBezTo>
                    <a:pt x="3" y="134"/>
                    <a:pt x="3" y="134"/>
                    <a:pt x="3" y="134"/>
                  </a:cubicBezTo>
                  <a:cubicBezTo>
                    <a:pt x="3" y="135"/>
                    <a:pt x="3" y="135"/>
                    <a:pt x="3" y="135"/>
                  </a:cubicBezTo>
                  <a:cubicBezTo>
                    <a:pt x="3" y="136"/>
                    <a:pt x="3" y="136"/>
                    <a:pt x="3" y="136"/>
                  </a:cubicBezTo>
                  <a:cubicBezTo>
                    <a:pt x="4" y="136"/>
                    <a:pt x="4" y="136"/>
                    <a:pt x="4" y="136"/>
                  </a:cubicBezTo>
                  <a:cubicBezTo>
                    <a:pt x="4" y="136"/>
                    <a:pt x="4" y="136"/>
                    <a:pt x="4" y="136"/>
                  </a:cubicBezTo>
                  <a:cubicBezTo>
                    <a:pt x="3" y="136"/>
                    <a:pt x="3" y="136"/>
                    <a:pt x="3" y="136"/>
                  </a:cubicBezTo>
                  <a:cubicBezTo>
                    <a:pt x="3" y="137"/>
                    <a:pt x="3" y="137"/>
                    <a:pt x="3" y="137"/>
                  </a:cubicBezTo>
                  <a:cubicBezTo>
                    <a:pt x="2" y="137"/>
                    <a:pt x="2" y="137"/>
                    <a:pt x="2" y="137"/>
                  </a:cubicBezTo>
                  <a:cubicBezTo>
                    <a:pt x="2" y="138"/>
                    <a:pt x="2" y="138"/>
                    <a:pt x="2" y="138"/>
                  </a:cubicBezTo>
                  <a:cubicBezTo>
                    <a:pt x="1" y="139"/>
                    <a:pt x="1" y="139"/>
                    <a:pt x="1" y="139"/>
                  </a:cubicBezTo>
                  <a:cubicBezTo>
                    <a:pt x="1" y="139"/>
                    <a:pt x="1" y="139"/>
                    <a:pt x="1" y="139"/>
                  </a:cubicBezTo>
                  <a:cubicBezTo>
                    <a:pt x="2" y="141"/>
                    <a:pt x="2" y="141"/>
                    <a:pt x="2" y="141"/>
                  </a:cubicBezTo>
                  <a:cubicBezTo>
                    <a:pt x="3" y="141"/>
                    <a:pt x="3" y="141"/>
                    <a:pt x="3" y="141"/>
                  </a:cubicBezTo>
                  <a:cubicBezTo>
                    <a:pt x="3" y="140"/>
                    <a:pt x="3" y="140"/>
                    <a:pt x="3" y="140"/>
                  </a:cubicBezTo>
                  <a:cubicBezTo>
                    <a:pt x="3" y="140"/>
                    <a:pt x="3" y="140"/>
                    <a:pt x="3" y="140"/>
                  </a:cubicBezTo>
                  <a:cubicBezTo>
                    <a:pt x="2" y="140"/>
                    <a:pt x="2" y="140"/>
                    <a:pt x="2" y="140"/>
                  </a:cubicBezTo>
                  <a:cubicBezTo>
                    <a:pt x="2" y="139"/>
                    <a:pt x="2" y="139"/>
                    <a:pt x="2" y="139"/>
                  </a:cubicBezTo>
                  <a:cubicBezTo>
                    <a:pt x="3" y="138"/>
                    <a:pt x="3" y="138"/>
                    <a:pt x="3" y="138"/>
                  </a:cubicBezTo>
                  <a:cubicBezTo>
                    <a:pt x="4" y="138"/>
                    <a:pt x="4" y="138"/>
                    <a:pt x="4" y="138"/>
                  </a:cubicBezTo>
                  <a:cubicBezTo>
                    <a:pt x="4" y="138"/>
                    <a:pt x="4" y="138"/>
                    <a:pt x="4" y="138"/>
                  </a:cubicBezTo>
                  <a:cubicBezTo>
                    <a:pt x="4" y="139"/>
                    <a:pt x="4" y="139"/>
                    <a:pt x="4" y="139"/>
                  </a:cubicBezTo>
                  <a:cubicBezTo>
                    <a:pt x="5" y="139"/>
                    <a:pt x="5" y="139"/>
                    <a:pt x="5" y="139"/>
                  </a:cubicBezTo>
                  <a:cubicBezTo>
                    <a:pt x="6" y="139"/>
                    <a:pt x="6" y="139"/>
                    <a:pt x="6" y="139"/>
                  </a:cubicBezTo>
                  <a:cubicBezTo>
                    <a:pt x="6" y="139"/>
                    <a:pt x="6" y="139"/>
                    <a:pt x="6" y="139"/>
                  </a:cubicBezTo>
                  <a:cubicBezTo>
                    <a:pt x="7" y="139"/>
                    <a:pt x="7" y="139"/>
                    <a:pt x="7" y="139"/>
                  </a:cubicBezTo>
                  <a:cubicBezTo>
                    <a:pt x="7" y="140"/>
                    <a:pt x="7" y="140"/>
                    <a:pt x="7" y="140"/>
                  </a:cubicBezTo>
                  <a:cubicBezTo>
                    <a:pt x="8" y="140"/>
                    <a:pt x="8" y="140"/>
                    <a:pt x="8" y="140"/>
                  </a:cubicBezTo>
                  <a:cubicBezTo>
                    <a:pt x="9" y="141"/>
                    <a:pt x="9" y="141"/>
                    <a:pt x="9" y="141"/>
                  </a:cubicBezTo>
                  <a:cubicBezTo>
                    <a:pt x="8" y="141"/>
                    <a:pt x="8" y="141"/>
                    <a:pt x="8" y="141"/>
                  </a:cubicBezTo>
                  <a:cubicBezTo>
                    <a:pt x="8" y="141"/>
                    <a:pt x="8" y="141"/>
                    <a:pt x="8" y="141"/>
                  </a:cubicBezTo>
                  <a:cubicBezTo>
                    <a:pt x="8" y="142"/>
                    <a:pt x="8" y="142"/>
                    <a:pt x="8" y="142"/>
                  </a:cubicBezTo>
                  <a:cubicBezTo>
                    <a:pt x="8" y="142"/>
                    <a:pt x="8" y="142"/>
                    <a:pt x="8" y="142"/>
                  </a:cubicBezTo>
                  <a:cubicBezTo>
                    <a:pt x="8" y="142"/>
                    <a:pt x="8" y="142"/>
                    <a:pt x="8" y="142"/>
                  </a:cubicBezTo>
                  <a:cubicBezTo>
                    <a:pt x="8" y="143"/>
                    <a:pt x="8" y="143"/>
                    <a:pt x="8" y="143"/>
                  </a:cubicBezTo>
                  <a:cubicBezTo>
                    <a:pt x="9" y="143"/>
                    <a:pt x="9" y="143"/>
                    <a:pt x="9" y="143"/>
                  </a:cubicBezTo>
                  <a:cubicBezTo>
                    <a:pt x="9" y="144"/>
                    <a:pt x="9" y="144"/>
                    <a:pt x="9" y="144"/>
                  </a:cubicBezTo>
                  <a:cubicBezTo>
                    <a:pt x="8" y="143"/>
                    <a:pt x="8" y="143"/>
                    <a:pt x="8" y="143"/>
                  </a:cubicBezTo>
                  <a:cubicBezTo>
                    <a:pt x="7" y="143"/>
                    <a:pt x="7" y="143"/>
                    <a:pt x="7" y="143"/>
                  </a:cubicBezTo>
                  <a:cubicBezTo>
                    <a:pt x="7" y="143"/>
                    <a:pt x="7" y="143"/>
                    <a:pt x="7" y="143"/>
                  </a:cubicBezTo>
                  <a:cubicBezTo>
                    <a:pt x="7" y="144"/>
                    <a:pt x="7" y="144"/>
                    <a:pt x="7" y="144"/>
                  </a:cubicBezTo>
                  <a:cubicBezTo>
                    <a:pt x="8" y="144"/>
                    <a:pt x="8" y="144"/>
                    <a:pt x="8" y="144"/>
                  </a:cubicBezTo>
                  <a:cubicBezTo>
                    <a:pt x="8" y="145"/>
                    <a:pt x="8" y="145"/>
                    <a:pt x="8" y="145"/>
                  </a:cubicBezTo>
                  <a:cubicBezTo>
                    <a:pt x="9" y="145"/>
                    <a:pt x="9" y="145"/>
                    <a:pt x="9" y="145"/>
                  </a:cubicBezTo>
                  <a:cubicBezTo>
                    <a:pt x="10" y="144"/>
                    <a:pt x="10" y="144"/>
                    <a:pt x="10" y="144"/>
                  </a:cubicBezTo>
                  <a:cubicBezTo>
                    <a:pt x="11" y="145"/>
                    <a:pt x="11" y="145"/>
                    <a:pt x="11" y="145"/>
                  </a:cubicBezTo>
                  <a:cubicBezTo>
                    <a:pt x="11" y="145"/>
                    <a:pt x="11" y="145"/>
                    <a:pt x="11" y="145"/>
                  </a:cubicBezTo>
                  <a:cubicBezTo>
                    <a:pt x="12" y="144"/>
                    <a:pt x="12" y="144"/>
                    <a:pt x="12" y="144"/>
                  </a:cubicBezTo>
                  <a:cubicBezTo>
                    <a:pt x="12" y="145"/>
                    <a:pt x="12" y="145"/>
                    <a:pt x="12" y="145"/>
                  </a:cubicBezTo>
                  <a:cubicBezTo>
                    <a:pt x="12" y="145"/>
                    <a:pt x="12" y="145"/>
                    <a:pt x="12" y="145"/>
                  </a:cubicBezTo>
                  <a:cubicBezTo>
                    <a:pt x="11" y="145"/>
                    <a:pt x="11" y="145"/>
                    <a:pt x="11" y="145"/>
                  </a:cubicBezTo>
                  <a:cubicBezTo>
                    <a:pt x="11" y="145"/>
                    <a:pt x="11" y="145"/>
                    <a:pt x="11" y="145"/>
                  </a:cubicBezTo>
                  <a:cubicBezTo>
                    <a:pt x="10" y="146"/>
                    <a:pt x="10" y="146"/>
                    <a:pt x="10" y="146"/>
                  </a:cubicBezTo>
                  <a:cubicBezTo>
                    <a:pt x="10" y="145"/>
                    <a:pt x="10" y="145"/>
                    <a:pt x="10" y="145"/>
                  </a:cubicBezTo>
                  <a:cubicBezTo>
                    <a:pt x="8" y="146"/>
                    <a:pt x="8" y="146"/>
                    <a:pt x="8" y="146"/>
                  </a:cubicBezTo>
                  <a:cubicBezTo>
                    <a:pt x="8" y="146"/>
                    <a:pt x="8" y="146"/>
                    <a:pt x="8" y="146"/>
                  </a:cubicBezTo>
                  <a:cubicBezTo>
                    <a:pt x="8" y="147"/>
                    <a:pt x="8" y="147"/>
                    <a:pt x="8" y="147"/>
                  </a:cubicBezTo>
                  <a:cubicBezTo>
                    <a:pt x="9" y="147"/>
                    <a:pt x="9" y="147"/>
                    <a:pt x="9" y="147"/>
                  </a:cubicBezTo>
                  <a:cubicBezTo>
                    <a:pt x="9" y="148"/>
                    <a:pt x="9" y="148"/>
                    <a:pt x="9" y="148"/>
                  </a:cubicBezTo>
                  <a:cubicBezTo>
                    <a:pt x="10" y="148"/>
                    <a:pt x="10" y="148"/>
                    <a:pt x="10" y="148"/>
                  </a:cubicBezTo>
                  <a:cubicBezTo>
                    <a:pt x="11" y="148"/>
                    <a:pt x="11" y="148"/>
                    <a:pt x="11" y="148"/>
                  </a:cubicBezTo>
                  <a:cubicBezTo>
                    <a:pt x="11" y="148"/>
                    <a:pt x="11" y="148"/>
                    <a:pt x="11" y="148"/>
                  </a:cubicBezTo>
                  <a:cubicBezTo>
                    <a:pt x="10" y="149"/>
                    <a:pt x="10" y="149"/>
                    <a:pt x="10" y="149"/>
                  </a:cubicBezTo>
                  <a:cubicBezTo>
                    <a:pt x="10" y="149"/>
                    <a:pt x="10" y="149"/>
                    <a:pt x="10" y="149"/>
                  </a:cubicBezTo>
                  <a:cubicBezTo>
                    <a:pt x="10" y="149"/>
                    <a:pt x="10" y="149"/>
                    <a:pt x="10" y="149"/>
                  </a:cubicBezTo>
                  <a:cubicBezTo>
                    <a:pt x="10" y="150"/>
                    <a:pt x="10" y="150"/>
                    <a:pt x="10" y="150"/>
                  </a:cubicBezTo>
                  <a:cubicBezTo>
                    <a:pt x="9" y="150"/>
                    <a:pt x="9" y="150"/>
                    <a:pt x="9" y="150"/>
                  </a:cubicBezTo>
                  <a:cubicBezTo>
                    <a:pt x="9" y="150"/>
                    <a:pt x="9" y="150"/>
                    <a:pt x="9" y="150"/>
                  </a:cubicBezTo>
                  <a:cubicBezTo>
                    <a:pt x="10" y="152"/>
                    <a:pt x="10" y="152"/>
                    <a:pt x="10" y="152"/>
                  </a:cubicBezTo>
                  <a:cubicBezTo>
                    <a:pt x="10" y="153"/>
                    <a:pt x="10" y="153"/>
                    <a:pt x="10" y="153"/>
                  </a:cubicBezTo>
                  <a:cubicBezTo>
                    <a:pt x="10" y="154"/>
                    <a:pt x="10" y="154"/>
                    <a:pt x="10" y="154"/>
                  </a:cubicBezTo>
                  <a:cubicBezTo>
                    <a:pt x="11" y="155"/>
                    <a:pt x="11" y="155"/>
                    <a:pt x="11" y="155"/>
                  </a:cubicBezTo>
                  <a:cubicBezTo>
                    <a:pt x="12" y="155"/>
                    <a:pt x="12" y="155"/>
                    <a:pt x="12" y="155"/>
                  </a:cubicBezTo>
                  <a:cubicBezTo>
                    <a:pt x="12" y="154"/>
                    <a:pt x="12" y="154"/>
                    <a:pt x="12" y="154"/>
                  </a:cubicBezTo>
                  <a:cubicBezTo>
                    <a:pt x="12" y="152"/>
                    <a:pt x="12" y="152"/>
                    <a:pt x="12" y="152"/>
                  </a:cubicBezTo>
                  <a:cubicBezTo>
                    <a:pt x="13" y="152"/>
                    <a:pt x="13" y="152"/>
                    <a:pt x="13" y="152"/>
                  </a:cubicBezTo>
                  <a:cubicBezTo>
                    <a:pt x="13" y="152"/>
                    <a:pt x="13" y="152"/>
                    <a:pt x="13" y="152"/>
                  </a:cubicBezTo>
                  <a:cubicBezTo>
                    <a:pt x="12" y="152"/>
                    <a:pt x="12" y="152"/>
                    <a:pt x="12" y="152"/>
                  </a:cubicBezTo>
                  <a:cubicBezTo>
                    <a:pt x="12" y="154"/>
                    <a:pt x="12" y="154"/>
                    <a:pt x="12" y="154"/>
                  </a:cubicBezTo>
                  <a:cubicBezTo>
                    <a:pt x="12" y="154"/>
                    <a:pt x="12" y="154"/>
                    <a:pt x="12" y="154"/>
                  </a:cubicBezTo>
                  <a:cubicBezTo>
                    <a:pt x="13" y="155"/>
                    <a:pt x="13" y="155"/>
                    <a:pt x="13" y="155"/>
                  </a:cubicBezTo>
                  <a:cubicBezTo>
                    <a:pt x="13" y="154"/>
                    <a:pt x="13" y="154"/>
                    <a:pt x="13" y="154"/>
                  </a:cubicBezTo>
                  <a:cubicBezTo>
                    <a:pt x="13" y="155"/>
                    <a:pt x="13" y="155"/>
                    <a:pt x="13" y="155"/>
                  </a:cubicBezTo>
                  <a:cubicBezTo>
                    <a:pt x="12" y="155"/>
                    <a:pt x="12" y="155"/>
                    <a:pt x="12" y="155"/>
                  </a:cubicBezTo>
                  <a:cubicBezTo>
                    <a:pt x="11" y="156"/>
                    <a:pt x="11" y="156"/>
                    <a:pt x="11" y="156"/>
                  </a:cubicBezTo>
                  <a:cubicBezTo>
                    <a:pt x="11" y="156"/>
                    <a:pt x="11" y="156"/>
                    <a:pt x="11" y="156"/>
                  </a:cubicBezTo>
                  <a:cubicBezTo>
                    <a:pt x="11" y="157"/>
                    <a:pt x="11" y="157"/>
                    <a:pt x="11" y="157"/>
                  </a:cubicBezTo>
                  <a:cubicBezTo>
                    <a:pt x="11" y="157"/>
                    <a:pt x="11" y="157"/>
                    <a:pt x="11" y="157"/>
                  </a:cubicBezTo>
                  <a:cubicBezTo>
                    <a:pt x="11" y="158"/>
                    <a:pt x="11" y="158"/>
                    <a:pt x="11" y="158"/>
                  </a:cubicBezTo>
                  <a:cubicBezTo>
                    <a:pt x="10" y="158"/>
                    <a:pt x="10" y="158"/>
                    <a:pt x="10" y="158"/>
                  </a:cubicBezTo>
                  <a:cubicBezTo>
                    <a:pt x="10" y="159"/>
                    <a:pt x="10" y="159"/>
                    <a:pt x="10" y="159"/>
                  </a:cubicBezTo>
                  <a:cubicBezTo>
                    <a:pt x="12" y="160"/>
                    <a:pt x="12" y="160"/>
                    <a:pt x="12" y="160"/>
                  </a:cubicBezTo>
                  <a:cubicBezTo>
                    <a:pt x="13" y="160"/>
                    <a:pt x="13" y="160"/>
                    <a:pt x="13" y="160"/>
                  </a:cubicBezTo>
                  <a:cubicBezTo>
                    <a:pt x="14" y="160"/>
                    <a:pt x="14" y="160"/>
                    <a:pt x="14" y="160"/>
                  </a:cubicBezTo>
                  <a:cubicBezTo>
                    <a:pt x="14" y="161"/>
                    <a:pt x="14" y="161"/>
                    <a:pt x="14" y="161"/>
                  </a:cubicBezTo>
                  <a:cubicBezTo>
                    <a:pt x="13" y="161"/>
                    <a:pt x="13" y="161"/>
                    <a:pt x="13" y="161"/>
                  </a:cubicBezTo>
                  <a:cubicBezTo>
                    <a:pt x="14" y="162"/>
                    <a:pt x="14" y="162"/>
                    <a:pt x="14" y="162"/>
                  </a:cubicBezTo>
                  <a:cubicBezTo>
                    <a:pt x="14" y="162"/>
                    <a:pt x="14" y="162"/>
                    <a:pt x="14" y="162"/>
                  </a:cubicBezTo>
                  <a:cubicBezTo>
                    <a:pt x="15" y="161"/>
                    <a:pt x="15" y="161"/>
                    <a:pt x="15" y="161"/>
                  </a:cubicBezTo>
                  <a:cubicBezTo>
                    <a:pt x="15" y="162"/>
                    <a:pt x="15" y="162"/>
                    <a:pt x="15" y="162"/>
                  </a:cubicBezTo>
                  <a:cubicBezTo>
                    <a:pt x="14" y="162"/>
                    <a:pt x="14" y="162"/>
                    <a:pt x="14" y="162"/>
                  </a:cubicBezTo>
                  <a:cubicBezTo>
                    <a:pt x="14" y="163"/>
                    <a:pt x="14" y="163"/>
                    <a:pt x="14" y="163"/>
                  </a:cubicBezTo>
                  <a:cubicBezTo>
                    <a:pt x="13" y="163"/>
                    <a:pt x="13" y="163"/>
                    <a:pt x="13" y="163"/>
                  </a:cubicBezTo>
                  <a:cubicBezTo>
                    <a:pt x="14" y="163"/>
                    <a:pt x="14" y="163"/>
                    <a:pt x="14" y="163"/>
                  </a:cubicBezTo>
                  <a:cubicBezTo>
                    <a:pt x="14" y="163"/>
                    <a:pt x="14" y="163"/>
                    <a:pt x="14" y="163"/>
                  </a:cubicBezTo>
                  <a:cubicBezTo>
                    <a:pt x="14" y="164"/>
                    <a:pt x="14" y="164"/>
                    <a:pt x="14" y="164"/>
                  </a:cubicBezTo>
                  <a:cubicBezTo>
                    <a:pt x="15" y="165"/>
                    <a:pt x="15" y="165"/>
                    <a:pt x="15" y="165"/>
                  </a:cubicBezTo>
                  <a:cubicBezTo>
                    <a:pt x="15" y="165"/>
                    <a:pt x="15" y="165"/>
                    <a:pt x="15" y="165"/>
                  </a:cubicBezTo>
                  <a:cubicBezTo>
                    <a:pt x="16" y="164"/>
                    <a:pt x="16" y="164"/>
                    <a:pt x="16" y="164"/>
                  </a:cubicBezTo>
                  <a:cubicBezTo>
                    <a:pt x="16" y="165"/>
                    <a:pt x="16" y="165"/>
                    <a:pt x="16" y="165"/>
                  </a:cubicBezTo>
                  <a:cubicBezTo>
                    <a:pt x="16" y="166"/>
                    <a:pt x="16" y="166"/>
                    <a:pt x="16" y="166"/>
                  </a:cubicBezTo>
                  <a:cubicBezTo>
                    <a:pt x="16" y="166"/>
                    <a:pt x="16" y="166"/>
                    <a:pt x="16" y="166"/>
                  </a:cubicBezTo>
                  <a:cubicBezTo>
                    <a:pt x="15" y="165"/>
                    <a:pt x="15" y="165"/>
                    <a:pt x="15" y="165"/>
                  </a:cubicBezTo>
                  <a:cubicBezTo>
                    <a:pt x="15" y="166"/>
                    <a:pt x="15" y="166"/>
                    <a:pt x="15" y="166"/>
                  </a:cubicBezTo>
                  <a:cubicBezTo>
                    <a:pt x="15" y="166"/>
                    <a:pt x="15" y="166"/>
                    <a:pt x="15" y="166"/>
                  </a:cubicBezTo>
                  <a:cubicBezTo>
                    <a:pt x="16" y="167"/>
                    <a:pt x="16" y="167"/>
                    <a:pt x="16" y="167"/>
                  </a:cubicBezTo>
                  <a:cubicBezTo>
                    <a:pt x="16" y="167"/>
                    <a:pt x="16" y="167"/>
                    <a:pt x="16" y="167"/>
                  </a:cubicBezTo>
                  <a:cubicBezTo>
                    <a:pt x="16" y="168"/>
                    <a:pt x="16" y="168"/>
                    <a:pt x="16" y="168"/>
                  </a:cubicBezTo>
                  <a:cubicBezTo>
                    <a:pt x="16" y="168"/>
                    <a:pt x="16" y="168"/>
                    <a:pt x="16" y="168"/>
                  </a:cubicBezTo>
                  <a:cubicBezTo>
                    <a:pt x="17" y="169"/>
                    <a:pt x="17" y="169"/>
                    <a:pt x="17" y="169"/>
                  </a:cubicBezTo>
                  <a:cubicBezTo>
                    <a:pt x="18" y="169"/>
                    <a:pt x="18" y="169"/>
                    <a:pt x="18" y="169"/>
                  </a:cubicBezTo>
                  <a:cubicBezTo>
                    <a:pt x="17" y="168"/>
                    <a:pt x="17" y="168"/>
                    <a:pt x="17" y="168"/>
                  </a:cubicBezTo>
                  <a:cubicBezTo>
                    <a:pt x="18" y="167"/>
                    <a:pt x="18" y="167"/>
                    <a:pt x="18" y="167"/>
                  </a:cubicBezTo>
                  <a:cubicBezTo>
                    <a:pt x="17" y="167"/>
                    <a:pt x="17" y="167"/>
                    <a:pt x="17" y="167"/>
                  </a:cubicBezTo>
                  <a:cubicBezTo>
                    <a:pt x="18" y="167"/>
                    <a:pt x="18" y="167"/>
                    <a:pt x="18" y="167"/>
                  </a:cubicBezTo>
                  <a:cubicBezTo>
                    <a:pt x="18" y="168"/>
                    <a:pt x="18" y="168"/>
                    <a:pt x="18" y="168"/>
                  </a:cubicBezTo>
                  <a:cubicBezTo>
                    <a:pt x="19" y="168"/>
                    <a:pt x="19" y="168"/>
                    <a:pt x="19" y="168"/>
                  </a:cubicBezTo>
                  <a:cubicBezTo>
                    <a:pt x="19" y="168"/>
                    <a:pt x="19" y="168"/>
                    <a:pt x="19" y="168"/>
                  </a:cubicBezTo>
                  <a:cubicBezTo>
                    <a:pt x="20" y="167"/>
                    <a:pt x="20" y="167"/>
                    <a:pt x="20" y="167"/>
                  </a:cubicBezTo>
                  <a:cubicBezTo>
                    <a:pt x="20" y="167"/>
                    <a:pt x="20" y="167"/>
                    <a:pt x="20" y="167"/>
                  </a:cubicBezTo>
                  <a:cubicBezTo>
                    <a:pt x="19" y="166"/>
                    <a:pt x="19" y="166"/>
                    <a:pt x="19" y="166"/>
                  </a:cubicBezTo>
                  <a:cubicBezTo>
                    <a:pt x="18" y="166"/>
                    <a:pt x="18" y="166"/>
                    <a:pt x="18" y="166"/>
                  </a:cubicBezTo>
                  <a:cubicBezTo>
                    <a:pt x="18" y="166"/>
                    <a:pt x="18" y="166"/>
                    <a:pt x="18" y="166"/>
                  </a:cubicBezTo>
                  <a:cubicBezTo>
                    <a:pt x="19" y="166"/>
                    <a:pt x="19" y="166"/>
                    <a:pt x="19" y="166"/>
                  </a:cubicBezTo>
                  <a:cubicBezTo>
                    <a:pt x="20" y="166"/>
                    <a:pt x="20" y="166"/>
                    <a:pt x="20" y="166"/>
                  </a:cubicBezTo>
                  <a:cubicBezTo>
                    <a:pt x="20" y="167"/>
                    <a:pt x="20" y="167"/>
                    <a:pt x="20" y="167"/>
                  </a:cubicBezTo>
                  <a:cubicBezTo>
                    <a:pt x="21" y="167"/>
                    <a:pt x="21" y="167"/>
                    <a:pt x="21" y="167"/>
                  </a:cubicBezTo>
                  <a:cubicBezTo>
                    <a:pt x="21" y="166"/>
                    <a:pt x="21" y="166"/>
                    <a:pt x="21" y="166"/>
                  </a:cubicBezTo>
                  <a:cubicBezTo>
                    <a:pt x="20" y="166"/>
                    <a:pt x="20" y="166"/>
                    <a:pt x="20" y="166"/>
                  </a:cubicBezTo>
                  <a:cubicBezTo>
                    <a:pt x="19" y="166"/>
                    <a:pt x="19" y="166"/>
                    <a:pt x="19" y="166"/>
                  </a:cubicBezTo>
                  <a:cubicBezTo>
                    <a:pt x="18" y="165"/>
                    <a:pt x="18" y="165"/>
                    <a:pt x="18" y="165"/>
                  </a:cubicBezTo>
                  <a:cubicBezTo>
                    <a:pt x="19" y="165"/>
                    <a:pt x="19" y="165"/>
                    <a:pt x="19" y="165"/>
                  </a:cubicBezTo>
                  <a:cubicBezTo>
                    <a:pt x="20" y="165"/>
                    <a:pt x="20" y="165"/>
                    <a:pt x="20" y="165"/>
                  </a:cubicBezTo>
                  <a:cubicBezTo>
                    <a:pt x="22" y="166"/>
                    <a:pt x="22" y="166"/>
                    <a:pt x="22" y="166"/>
                  </a:cubicBezTo>
                  <a:cubicBezTo>
                    <a:pt x="22" y="167"/>
                    <a:pt x="22" y="167"/>
                    <a:pt x="22" y="167"/>
                  </a:cubicBezTo>
                  <a:cubicBezTo>
                    <a:pt x="21" y="168"/>
                    <a:pt x="21" y="168"/>
                    <a:pt x="21" y="168"/>
                  </a:cubicBezTo>
                  <a:cubicBezTo>
                    <a:pt x="21" y="168"/>
                    <a:pt x="21" y="168"/>
                    <a:pt x="21" y="168"/>
                  </a:cubicBezTo>
                  <a:cubicBezTo>
                    <a:pt x="22" y="169"/>
                    <a:pt x="22" y="169"/>
                    <a:pt x="22" y="169"/>
                  </a:cubicBezTo>
                  <a:cubicBezTo>
                    <a:pt x="22" y="170"/>
                    <a:pt x="22" y="170"/>
                    <a:pt x="22" y="170"/>
                  </a:cubicBezTo>
                  <a:cubicBezTo>
                    <a:pt x="21" y="170"/>
                    <a:pt x="21" y="170"/>
                    <a:pt x="21" y="170"/>
                  </a:cubicBezTo>
                  <a:cubicBezTo>
                    <a:pt x="22" y="169"/>
                    <a:pt x="22" y="169"/>
                    <a:pt x="22" y="169"/>
                  </a:cubicBezTo>
                  <a:cubicBezTo>
                    <a:pt x="21" y="168"/>
                    <a:pt x="21" y="168"/>
                    <a:pt x="21" y="168"/>
                  </a:cubicBezTo>
                  <a:cubicBezTo>
                    <a:pt x="20" y="168"/>
                    <a:pt x="20" y="168"/>
                    <a:pt x="20" y="168"/>
                  </a:cubicBezTo>
                  <a:cubicBezTo>
                    <a:pt x="20" y="168"/>
                    <a:pt x="20" y="168"/>
                    <a:pt x="20" y="168"/>
                  </a:cubicBezTo>
                  <a:cubicBezTo>
                    <a:pt x="20" y="169"/>
                    <a:pt x="20" y="169"/>
                    <a:pt x="20" y="169"/>
                  </a:cubicBezTo>
                  <a:cubicBezTo>
                    <a:pt x="20" y="169"/>
                    <a:pt x="20" y="169"/>
                    <a:pt x="20" y="169"/>
                  </a:cubicBezTo>
                  <a:cubicBezTo>
                    <a:pt x="20" y="170"/>
                    <a:pt x="20" y="170"/>
                    <a:pt x="20" y="170"/>
                  </a:cubicBezTo>
                  <a:cubicBezTo>
                    <a:pt x="20" y="170"/>
                    <a:pt x="20" y="170"/>
                    <a:pt x="20" y="170"/>
                  </a:cubicBezTo>
                  <a:cubicBezTo>
                    <a:pt x="19" y="169"/>
                    <a:pt x="19" y="169"/>
                    <a:pt x="19" y="169"/>
                  </a:cubicBezTo>
                  <a:cubicBezTo>
                    <a:pt x="19" y="169"/>
                    <a:pt x="19" y="169"/>
                    <a:pt x="19" y="169"/>
                  </a:cubicBezTo>
                  <a:cubicBezTo>
                    <a:pt x="18" y="169"/>
                    <a:pt x="18" y="169"/>
                    <a:pt x="18" y="169"/>
                  </a:cubicBezTo>
                  <a:cubicBezTo>
                    <a:pt x="17" y="169"/>
                    <a:pt x="17" y="169"/>
                    <a:pt x="17" y="169"/>
                  </a:cubicBezTo>
                  <a:cubicBezTo>
                    <a:pt x="16" y="170"/>
                    <a:pt x="16" y="170"/>
                    <a:pt x="16" y="170"/>
                  </a:cubicBezTo>
                  <a:cubicBezTo>
                    <a:pt x="17" y="170"/>
                    <a:pt x="17" y="170"/>
                    <a:pt x="17" y="170"/>
                  </a:cubicBezTo>
                  <a:cubicBezTo>
                    <a:pt x="17" y="171"/>
                    <a:pt x="17" y="171"/>
                    <a:pt x="17" y="171"/>
                  </a:cubicBezTo>
                  <a:cubicBezTo>
                    <a:pt x="18" y="172"/>
                    <a:pt x="18" y="172"/>
                    <a:pt x="18" y="172"/>
                  </a:cubicBezTo>
                  <a:cubicBezTo>
                    <a:pt x="18" y="172"/>
                    <a:pt x="18" y="172"/>
                    <a:pt x="18" y="172"/>
                  </a:cubicBezTo>
                  <a:cubicBezTo>
                    <a:pt x="18" y="173"/>
                    <a:pt x="18" y="173"/>
                    <a:pt x="18" y="173"/>
                  </a:cubicBezTo>
                  <a:cubicBezTo>
                    <a:pt x="18" y="173"/>
                    <a:pt x="18" y="173"/>
                    <a:pt x="18" y="173"/>
                  </a:cubicBezTo>
                  <a:cubicBezTo>
                    <a:pt x="18" y="173"/>
                    <a:pt x="18" y="173"/>
                    <a:pt x="18" y="173"/>
                  </a:cubicBezTo>
                  <a:cubicBezTo>
                    <a:pt x="19" y="172"/>
                    <a:pt x="19" y="172"/>
                    <a:pt x="19" y="172"/>
                  </a:cubicBezTo>
                  <a:cubicBezTo>
                    <a:pt x="19" y="173"/>
                    <a:pt x="19" y="173"/>
                    <a:pt x="19" y="173"/>
                  </a:cubicBezTo>
                  <a:cubicBezTo>
                    <a:pt x="20" y="173"/>
                    <a:pt x="20" y="173"/>
                    <a:pt x="20" y="173"/>
                  </a:cubicBezTo>
                  <a:cubicBezTo>
                    <a:pt x="20" y="173"/>
                    <a:pt x="20" y="173"/>
                    <a:pt x="20" y="173"/>
                  </a:cubicBezTo>
                  <a:cubicBezTo>
                    <a:pt x="19" y="173"/>
                    <a:pt x="19" y="173"/>
                    <a:pt x="19" y="173"/>
                  </a:cubicBezTo>
                  <a:cubicBezTo>
                    <a:pt x="18" y="174"/>
                    <a:pt x="18" y="174"/>
                    <a:pt x="18" y="174"/>
                  </a:cubicBezTo>
                  <a:cubicBezTo>
                    <a:pt x="19" y="174"/>
                    <a:pt x="19" y="174"/>
                    <a:pt x="19" y="174"/>
                  </a:cubicBezTo>
                  <a:cubicBezTo>
                    <a:pt x="20" y="174"/>
                    <a:pt x="20" y="174"/>
                    <a:pt x="20" y="174"/>
                  </a:cubicBezTo>
                  <a:cubicBezTo>
                    <a:pt x="21" y="175"/>
                    <a:pt x="21" y="175"/>
                    <a:pt x="21" y="175"/>
                  </a:cubicBezTo>
                  <a:cubicBezTo>
                    <a:pt x="21" y="175"/>
                    <a:pt x="21" y="175"/>
                    <a:pt x="21" y="175"/>
                  </a:cubicBezTo>
                  <a:cubicBezTo>
                    <a:pt x="22" y="174"/>
                    <a:pt x="22" y="174"/>
                    <a:pt x="22" y="174"/>
                  </a:cubicBezTo>
                  <a:cubicBezTo>
                    <a:pt x="21" y="173"/>
                    <a:pt x="21" y="173"/>
                    <a:pt x="21" y="173"/>
                  </a:cubicBezTo>
                  <a:cubicBezTo>
                    <a:pt x="22" y="173"/>
                    <a:pt x="22" y="173"/>
                    <a:pt x="22" y="173"/>
                  </a:cubicBezTo>
                  <a:cubicBezTo>
                    <a:pt x="21" y="172"/>
                    <a:pt x="21" y="172"/>
                    <a:pt x="21" y="172"/>
                  </a:cubicBezTo>
                  <a:cubicBezTo>
                    <a:pt x="21" y="172"/>
                    <a:pt x="21" y="172"/>
                    <a:pt x="21" y="172"/>
                  </a:cubicBezTo>
                  <a:cubicBezTo>
                    <a:pt x="20" y="172"/>
                    <a:pt x="20" y="172"/>
                    <a:pt x="20" y="172"/>
                  </a:cubicBezTo>
                  <a:cubicBezTo>
                    <a:pt x="21" y="172"/>
                    <a:pt x="21" y="172"/>
                    <a:pt x="21" y="172"/>
                  </a:cubicBezTo>
                  <a:cubicBezTo>
                    <a:pt x="21" y="172"/>
                    <a:pt x="21" y="172"/>
                    <a:pt x="21" y="172"/>
                  </a:cubicBezTo>
                  <a:cubicBezTo>
                    <a:pt x="21" y="171"/>
                    <a:pt x="21" y="171"/>
                    <a:pt x="21" y="171"/>
                  </a:cubicBezTo>
                  <a:cubicBezTo>
                    <a:pt x="21" y="171"/>
                    <a:pt x="21" y="171"/>
                    <a:pt x="21" y="171"/>
                  </a:cubicBezTo>
                  <a:cubicBezTo>
                    <a:pt x="22" y="171"/>
                    <a:pt x="22" y="171"/>
                    <a:pt x="22" y="171"/>
                  </a:cubicBezTo>
                  <a:cubicBezTo>
                    <a:pt x="23" y="171"/>
                    <a:pt x="23" y="171"/>
                    <a:pt x="23" y="171"/>
                  </a:cubicBezTo>
                  <a:cubicBezTo>
                    <a:pt x="23" y="172"/>
                    <a:pt x="23" y="172"/>
                    <a:pt x="23" y="172"/>
                  </a:cubicBezTo>
                  <a:cubicBezTo>
                    <a:pt x="23" y="172"/>
                    <a:pt x="23" y="172"/>
                    <a:pt x="23" y="172"/>
                  </a:cubicBezTo>
                  <a:cubicBezTo>
                    <a:pt x="24" y="171"/>
                    <a:pt x="24" y="171"/>
                    <a:pt x="24" y="171"/>
                  </a:cubicBezTo>
                  <a:cubicBezTo>
                    <a:pt x="25" y="171"/>
                    <a:pt x="25" y="171"/>
                    <a:pt x="25" y="171"/>
                  </a:cubicBezTo>
                  <a:cubicBezTo>
                    <a:pt x="25" y="171"/>
                    <a:pt x="25" y="171"/>
                    <a:pt x="25" y="171"/>
                  </a:cubicBezTo>
                  <a:cubicBezTo>
                    <a:pt x="26" y="171"/>
                    <a:pt x="26" y="171"/>
                    <a:pt x="26" y="171"/>
                  </a:cubicBezTo>
                  <a:cubicBezTo>
                    <a:pt x="27" y="171"/>
                    <a:pt x="27" y="171"/>
                    <a:pt x="27" y="171"/>
                  </a:cubicBezTo>
                  <a:cubicBezTo>
                    <a:pt x="27" y="172"/>
                    <a:pt x="27" y="172"/>
                    <a:pt x="27" y="172"/>
                  </a:cubicBezTo>
                  <a:cubicBezTo>
                    <a:pt x="26" y="172"/>
                    <a:pt x="26" y="172"/>
                    <a:pt x="26" y="172"/>
                  </a:cubicBezTo>
                  <a:cubicBezTo>
                    <a:pt x="26" y="172"/>
                    <a:pt x="26" y="172"/>
                    <a:pt x="26" y="172"/>
                  </a:cubicBezTo>
                  <a:cubicBezTo>
                    <a:pt x="26" y="172"/>
                    <a:pt x="26" y="172"/>
                    <a:pt x="26" y="172"/>
                  </a:cubicBezTo>
                  <a:cubicBezTo>
                    <a:pt x="25" y="172"/>
                    <a:pt x="25" y="172"/>
                    <a:pt x="25" y="172"/>
                  </a:cubicBezTo>
                  <a:cubicBezTo>
                    <a:pt x="24" y="172"/>
                    <a:pt x="24" y="172"/>
                    <a:pt x="24" y="172"/>
                  </a:cubicBezTo>
                  <a:cubicBezTo>
                    <a:pt x="23" y="173"/>
                    <a:pt x="23" y="173"/>
                    <a:pt x="23" y="173"/>
                  </a:cubicBezTo>
                  <a:cubicBezTo>
                    <a:pt x="23" y="173"/>
                    <a:pt x="23" y="173"/>
                    <a:pt x="23" y="173"/>
                  </a:cubicBezTo>
                  <a:cubicBezTo>
                    <a:pt x="22" y="173"/>
                    <a:pt x="22" y="173"/>
                    <a:pt x="22" y="173"/>
                  </a:cubicBezTo>
                  <a:cubicBezTo>
                    <a:pt x="22" y="174"/>
                    <a:pt x="22" y="174"/>
                    <a:pt x="22" y="174"/>
                  </a:cubicBezTo>
                  <a:cubicBezTo>
                    <a:pt x="22" y="174"/>
                    <a:pt x="22" y="174"/>
                    <a:pt x="22" y="174"/>
                  </a:cubicBezTo>
                  <a:cubicBezTo>
                    <a:pt x="22" y="175"/>
                    <a:pt x="22" y="175"/>
                    <a:pt x="22" y="175"/>
                  </a:cubicBezTo>
                  <a:cubicBezTo>
                    <a:pt x="21" y="175"/>
                    <a:pt x="21" y="175"/>
                    <a:pt x="21" y="175"/>
                  </a:cubicBezTo>
                  <a:cubicBezTo>
                    <a:pt x="21" y="175"/>
                    <a:pt x="21" y="175"/>
                    <a:pt x="21" y="175"/>
                  </a:cubicBezTo>
                  <a:cubicBezTo>
                    <a:pt x="22" y="175"/>
                    <a:pt x="22" y="175"/>
                    <a:pt x="22" y="175"/>
                  </a:cubicBezTo>
                  <a:cubicBezTo>
                    <a:pt x="22" y="176"/>
                    <a:pt x="22" y="176"/>
                    <a:pt x="22" y="176"/>
                  </a:cubicBezTo>
                  <a:cubicBezTo>
                    <a:pt x="22" y="176"/>
                    <a:pt x="22" y="176"/>
                    <a:pt x="22" y="176"/>
                  </a:cubicBezTo>
                  <a:cubicBezTo>
                    <a:pt x="23" y="177"/>
                    <a:pt x="23" y="177"/>
                    <a:pt x="23" y="177"/>
                  </a:cubicBezTo>
                  <a:cubicBezTo>
                    <a:pt x="24" y="177"/>
                    <a:pt x="24" y="177"/>
                    <a:pt x="24" y="177"/>
                  </a:cubicBezTo>
                  <a:cubicBezTo>
                    <a:pt x="24" y="177"/>
                    <a:pt x="24" y="177"/>
                    <a:pt x="24" y="177"/>
                  </a:cubicBezTo>
                  <a:cubicBezTo>
                    <a:pt x="24" y="177"/>
                    <a:pt x="24" y="177"/>
                    <a:pt x="24" y="177"/>
                  </a:cubicBezTo>
                  <a:cubicBezTo>
                    <a:pt x="24" y="176"/>
                    <a:pt x="24" y="176"/>
                    <a:pt x="24" y="176"/>
                  </a:cubicBezTo>
                  <a:cubicBezTo>
                    <a:pt x="25" y="176"/>
                    <a:pt x="25" y="176"/>
                    <a:pt x="25" y="176"/>
                  </a:cubicBezTo>
                  <a:cubicBezTo>
                    <a:pt x="25" y="176"/>
                    <a:pt x="25" y="176"/>
                    <a:pt x="25" y="176"/>
                  </a:cubicBezTo>
                  <a:cubicBezTo>
                    <a:pt x="25" y="175"/>
                    <a:pt x="25" y="175"/>
                    <a:pt x="25" y="175"/>
                  </a:cubicBezTo>
                  <a:cubicBezTo>
                    <a:pt x="25" y="175"/>
                    <a:pt x="25" y="175"/>
                    <a:pt x="25" y="175"/>
                  </a:cubicBezTo>
                  <a:cubicBezTo>
                    <a:pt x="26" y="174"/>
                    <a:pt x="26" y="174"/>
                    <a:pt x="26" y="174"/>
                  </a:cubicBezTo>
                  <a:cubicBezTo>
                    <a:pt x="26" y="174"/>
                    <a:pt x="26" y="174"/>
                    <a:pt x="26" y="174"/>
                  </a:cubicBezTo>
                  <a:cubicBezTo>
                    <a:pt x="27" y="173"/>
                    <a:pt x="27" y="173"/>
                    <a:pt x="27" y="173"/>
                  </a:cubicBezTo>
                  <a:cubicBezTo>
                    <a:pt x="28" y="172"/>
                    <a:pt x="28" y="172"/>
                    <a:pt x="28" y="172"/>
                  </a:cubicBezTo>
                  <a:cubicBezTo>
                    <a:pt x="28" y="173"/>
                    <a:pt x="28" y="173"/>
                    <a:pt x="28" y="173"/>
                  </a:cubicBezTo>
                  <a:cubicBezTo>
                    <a:pt x="28" y="173"/>
                    <a:pt x="28" y="173"/>
                    <a:pt x="28" y="173"/>
                  </a:cubicBezTo>
                  <a:cubicBezTo>
                    <a:pt x="29" y="173"/>
                    <a:pt x="29" y="173"/>
                    <a:pt x="29" y="173"/>
                  </a:cubicBezTo>
                  <a:cubicBezTo>
                    <a:pt x="29" y="173"/>
                    <a:pt x="29" y="173"/>
                    <a:pt x="29" y="173"/>
                  </a:cubicBezTo>
                  <a:cubicBezTo>
                    <a:pt x="28" y="173"/>
                    <a:pt x="28" y="173"/>
                    <a:pt x="28" y="173"/>
                  </a:cubicBezTo>
                  <a:cubicBezTo>
                    <a:pt x="28" y="174"/>
                    <a:pt x="28" y="174"/>
                    <a:pt x="28" y="174"/>
                  </a:cubicBezTo>
                  <a:cubicBezTo>
                    <a:pt x="28" y="175"/>
                    <a:pt x="28" y="175"/>
                    <a:pt x="28" y="175"/>
                  </a:cubicBezTo>
                  <a:cubicBezTo>
                    <a:pt x="27" y="175"/>
                    <a:pt x="27" y="175"/>
                    <a:pt x="27" y="175"/>
                  </a:cubicBezTo>
                  <a:cubicBezTo>
                    <a:pt x="27" y="176"/>
                    <a:pt x="27" y="176"/>
                    <a:pt x="27" y="176"/>
                  </a:cubicBezTo>
                  <a:cubicBezTo>
                    <a:pt x="27" y="177"/>
                    <a:pt x="27" y="177"/>
                    <a:pt x="27" y="177"/>
                  </a:cubicBezTo>
                  <a:cubicBezTo>
                    <a:pt x="27" y="177"/>
                    <a:pt x="27" y="177"/>
                    <a:pt x="27" y="177"/>
                  </a:cubicBezTo>
                  <a:cubicBezTo>
                    <a:pt x="26" y="177"/>
                    <a:pt x="26" y="177"/>
                    <a:pt x="26" y="177"/>
                  </a:cubicBezTo>
                  <a:cubicBezTo>
                    <a:pt x="26" y="177"/>
                    <a:pt x="26" y="177"/>
                    <a:pt x="26" y="177"/>
                  </a:cubicBezTo>
                  <a:cubicBezTo>
                    <a:pt x="27" y="177"/>
                    <a:pt x="27" y="177"/>
                    <a:pt x="27" y="177"/>
                  </a:cubicBezTo>
                  <a:cubicBezTo>
                    <a:pt x="27" y="176"/>
                    <a:pt x="27" y="176"/>
                    <a:pt x="27" y="176"/>
                  </a:cubicBezTo>
                  <a:cubicBezTo>
                    <a:pt x="26" y="176"/>
                    <a:pt x="26" y="176"/>
                    <a:pt x="26" y="176"/>
                  </a:cubicBezTo>
                  <a:cubicBezTo>
                    <a:pt x="26" y="176"/>
                    <a:pt x="26" y="176"/>
                    <a:pt x="26" y="176"/>
                  </a:cubicBezTo>
                  <a:cubicBezTo>
                    <a:pt x="26" y="176"/>
                    <a:pt x="26" y="176"/>
                    <a:pt x="26" y="176"/>
                  </a:cubicBezTo>
                  <a:cubicBezTo>
                    <a:pt x="25" y="176"/>
                    <a:pt x="25" y="176"/>
                    <a:pt x="25" y="176"/>
                  </a:cubicBezTo>
                  <a:cubicBezTo>
                    <a:pt x="25" y="176"/>
                    <a:pt x="25" y="176"/>
                    <a:pt x="25" y="176"/>
                  </a:cubicBezTo>
                  <a:cubicBezTo>
                    <a:pt x="25" y="177"/>
                    <a:pt x="25" y="177"/>
                    <a:pt x="25" y="177"/>
                  </a:cubicBezTo>
                  <a:cubicBezTo>
                    <a:pt x="25" y="177"/>
                    <a:pt x="25" y="177"/>
                    <a:pt x="25" y="177"/>
                  </a:cubicBezTo>
                  <a:cubicBezTo>
                    <a:pt x="27" y="179"/>
                    <a:pt x="27" y="179"/>
                    <a:pt x="27" y="179"/>
                  </a:cubicBezTo>
                  <a:cubicBezTo>
                    <a:pt x="28" y="179"/>
                    <a:pt x="28" y="179"/>
                    <a:pt x="28" y="179"/>
                  </a:cubicBezTo>
                  <a:cubicBezTo>
                    <a:pt x="29" y="179"/>
                    <a:pt x="29" y="179"/>
                    <a:pt x="29" y="179"/>
                  </a:cubicBezTo>
                  <a:cubicBezTo>
                    <a:pt x="29" y="179"/>
                    <a:pt x="29" y="179"/>
                    <a:pt x="29" y="179"/>
                  </a:cubicBezTo>
                  <a:cubicBezTo>
                    <a:pt x="30" y="180"/>
                    <a:pt x="30" y="180"/>
                    <a:pt x="30" y="180"/>
                  </a:cubicBezTo>
                  <a:cubicBezTo>
                    <a:pt x="30" y="179"/>
                    <a:pt x="30" y="179"/>
                    <a:pt x="30" y="179"/>
                  </a:cubicBezTo>
                  <a:cubicBezTo>
                    <a:pt x="31" y="178"/>
                    <a:pt x="31" y="178"/>
                    <a:pt x="31" y="178"/>
                  </a:cubicBezTo>
                  <a:cubicBezTo>
                    <a:pt x="30" y="177"/>
                    <a:pt x="30" y="177"/>
                    <a:pt x="30" y="177"/>
                  </a:cubicBezTo>
                  <a:cubicBezTo>
                    <a:pt x="30" y="176"/>
                    <a:pt x="30" y="176"/>
                    <a:pt x="30" y="176"/>
                  </a:cubicBezTo>
                  <a:cubicBezTo>
                    <a:pt x="30" y="176"/>
                    <a:pt x="30" y="176"/>
                    <a:pt x="30" y="176"/>
                  </a:cubicBezTo>
                  <a:cubicBezTo>
                    <a:pt x="30" y="175"/>
                    <a:pt x="30" y="175"/>
                    <a:pt x="30" y="175"/>
                  </a:cubicBezTo>
                  <a:cubicBezTo>
                    <a:pt x="30" y="174"/>
                    <a:pt x="30" y="174"/>
                    <a:pt x="30" y="174"/>
                  </a:cubicBezTo>
                  <a:cubicBezTo>
                    <a:pt x="30" y="173"/>
                    <a:pt x="30" y="173"/>
                    <a:pt x="30" y="173"/>
                  </a:cubicBezTo>
                  <a:cubicBezTo>
                    <a:pt x="30" y="172"/>
                    <a:pt x="30" y="172"/>
                    <a:pt x="30" y="172"/>
                  </a:cubicBezTo>
                  <a:cubicBezTo>
                    <a:pt x="31" y="172"/>
                    <a:pt x="31" y="172"/>
                    <a:pt x="31" y="172"/>
                  </a:cubicBezTo>
                  <a:cubicBezTo>
                    <a:pt x="33" y="171"/>
                    <a:pt x="33" y="171"/>
                    <a:pt x="33" y="171"/>
                  </a:cubicBezTo>
                  <a:cubicBezTo>
                    <a:pt x="33" y="170"/>
                    <a:pt x="33" y="170"/>
                    <a:pt x="33" y="170"/>
                  </a:cubicBezTo>
                  <a:cubicBezTo>
                    <a:pt x="34" y="170"/>
                    <a:pt x="34" y="170"/>
                    <a:pt x="34" y="170"/>
                  </a:cubicBezTo>
                  <a:cubicBezTo>
                    <a:pt x="34" y="170"/>
                    <a:pt x="34" y="170"/>
                    <a:pt x="34" y="170"/>
                  </a:cubicBezTo>
                  <a:cubicBezTo>
                    <a:pt x="34" y="169"/>
                    <a:pt x="34" y="169"/>
                    <a:pt x="34" y="169"/>
                  </a:cubicBezTo>
                  <a:cubicBezTo>
                    <a:pt x="35" y="169"/>
                    <a:pt x="35" y="169"/>
                    <a:pt x="35" y="169"/>
                  </a:cubicBezTo>
                  <a:cubicBezTo>
                    <a:pt x="36" y="168"/>
                    <a:pt x="36" y="168"/>
                    <a:pt x="36" y="168"/>
                  </a:cubicBezTo>
                  <a:cubicBezTo>
                    <a:pt x="37" y="169"/>
                    <a:pt x="37" y="169"/>
                    <a:pt x="37" y="169"/>
                  </a:cubicBezTo>
                  <a:cubicBezTo>
                    <a:pt x="37" y="169"/>
                    <a:pt x="37" y="169"/>
                    <a:pt x="37" y="169"/>
                  </a:cubicBezTo>
                  <a:cubicBezTo>
                    <a:pt x="38" y="169"/>
                    <a:pt x="38" y="169"/>
                    <a:pt x="38" y="169"/>
                  </a:cubicBezTo>
                  <a:close/>
                  <a:moveTo>
                    <a:pt x="46" y="190"/>
                  </a:moveTo>
                  <a:cubicBezTo>
                    <a:pt x="47" y="190"/>
                    <a:pt x="47" y="190"/>
                    <a:pt x="47" y="190"/>
                  </a:cubicBezTo>
                  <a:cubicBezTo>
                    <a:pt x="47" y="190"/>
                    <a:pt x="47" y="190"/>
                    <a:pt x="47" y="190"/>
                  </a:cubicBezTo>
                  <a:cubicBezTo>
                    <a:pt x="47" y="190"/>
                    <a:pt x="47" y="190"/>
                    <a:pt x="47" y="190"/>
                  </a:cubicBezTo>
                  <a:cubicBezTo>
                    <a:pt x="47" y="190"/>
                    <a:pt x="46" y="190"/>
                    <a:pt x="46" y="190"/>
                  </a:cubicBezTo>
                  <a:close/>
                  <a:moveTo>
                    <a:pt x="6" y="117"/>
                  </a:moveTo>
                  <a:cubicBezTo>
                    <a:pt x="5" y="117"/>
                    <a:pt x="5" y="117"/>
                    <a:pt x="5" y="117"/>
                  </a:cubicBezTo>
                  <a:cubicBezTo>
                    <a:pt x="5" y="117"/>
                    <a:pt x="5" y="117"/>
                    <a:pt x="5" y="117"/>
                  </a:cubicBezTo>
                  <a:cubicBezTo>
                    <a:pt x="5" y="117"/>
                    <a:pt x="5" y="117"/>
                    <a:pt x="5" y="117"/>
                  </a:cubicBezTo>
                  <a:cubicBezTo>
                    <a:pt x="6" y="118"/>
                    <a:pt x="6" y="118"/>
                    <a:pt x="6" y="118"/>
                  </a:cubicBezTo>
                  <a:cubicBezTo>
                    <a:pt x="6" y="119"/>
                    <a:pt x="6" y="119"/>
                    <a:pt x="6" y="119"/>
                  </a:cubicBezTo>
                  <a:cubicBezTo>
                    <a:pt x="7" y="119"/>
                    <a:pt x="7" y="119"/>
                    <a:pt x="7" y="119"/>
                  </a:cubicBezTo>
                  <a:cubicBezTo>
                    <a:pt x="6" y="120"/>
                    <a:pt x="6" y="120"/>
                    <a:pt x="6" y="120"/>
                  </a:cubicBezTo>
                  <a:cubicBezTo>
                    <a:pt x="6" y="119"/>
                    <a:pt x="6" y="119"/>
                    <a:pt x="6" y="119"/>
                  </a:cubicBezTo>
                  <a:cubicBezTo>
                    <a:pt x="5" y="120"/>
                    <a:pt x="5" y="120"/>
                    <a:pt x="5" y="120"/>
                  </a:cubicBezTo>
                  <a:cubicBezTo>
                    <a:pt x="5" y="121"/>
                    <a:pt x="5" y="121"/>
                    <a:pt x="5" y="121"/>
                  </a:cubicBezTo>
                  <a:cubicBezTo>
                    <a:pt x="5" y="121"/>
                    <a:pt x="5" y="121"/>
                    <a:pt x="5" y="121"/>
                  </a:cubicBezTo>
                  <a:cubicBezTo>
                    <a:pt x="4" y="121"/>
                    <a:pt x="4" y="121"/>
                    <a:pt x="4" y="121"/>
                  </a:cubicBezTo>
                  <a:cubicBezTo>
                    <a:pt x="3" y="121"/>
                    <a:pt x="3" y="121"/>
                    <a:pt x="3" y="121"/>
                  </a:cubicBezTo>
                  <a:cubicBezTo>
                    <a:pt x="3" y="120"/>
                    <a:pt x="3" y="120"/>
                    <a:pt x="3" y="120"/>
                  </a:cubicBezTo>
                  <a:cubicBezTo>
                    <a:pt x="3" y="117"/>
                    <a:pt x="3" y="117"/>
                    <a:pt x="3" y="117"/>
                  </a:cubicBezTo>
                  <a:cubicBezTo>
                    <a:pt x="3" y="116"/>
                    <a:pt x="3" y="116"/>
                    <a:pt x="3" y="116"/>
                  </a:cubicBezTo>
                  <a:cubicBezTo>
                    <a:pt x="2" y="116"/>
                    <a:pt x="2" y="116"/>
                    <a:pt x="2" y="116"/>
                  </a:cubicBezTo>
                  <a:cubicBezTo>
                    <a:pt x="2" y="116"/>
                    <a:pt x="2" y="116"/>
                    <a:pt x="2" y="116"/>
                  </a:cubicBezTo>
                  <a:cubicBezTo>
                    <a:pt x="2" y="115"/>
                    <a:pt x="2" y="115"/>
                    <a:pt x="2" y="115"/>
                  </a:cubicBezTo>
                  <a:cubicBezTo>
                    <a:pt x="3" y="115"/>
                    <a:pt x="3" y="115"/>
                    <a:pt x="3" y="115"/>
                  </a:cubicBezTo>
                  <a:cubicBezTo>
                    <a:pt x="3" y="114"/>
                    <a:pt x="3" y="114"/>
                    <a:pt x="3" y="114"/>
                  </a:cubicBezTo>
                  <a:cubicBezTo>
                    <a:pt x="3" y="114"/>
                    <a:pt x="3" y="114"/>
                    <a:pt x="3" y="114"/>
                  </a:cubicBezTo>
                  <a:cubicBezTo>
                    <a:pt x="3" y="113"/>
                    <a:pt x="3" y="113"/>
                    <a:pt x="3" y="113"/>
                  </a:cubicBezTo>
                  <a:cubicBezTo>
                    <a:pt x="3" y="113"/>
                    <a:pt x="3" y="113"/>
                    <a:pt x="3" y="113"/>
                  </a:cubicBezTo>
                  <a:cubicBezTo>
                    <a:pt x="4" y="113"/>
                    <a:pt x="4" y="113"/>
                    <a:pt x="4" y="113"/>
                  </a:cubicBezTo>
                  <a:cubicBezTo>
                    <a:pt x="5" y="113"/>
                    <a:pt x="5" y="113"/>
                    <a:pt x="5" y="113"/>
                  </a:cubicBezTo>
                  <a:cubicBezTo>
                    <a:pt x="6" y="114"/>
                    <a:pt x="6" y="114"/>
                    <a:pt x="6" y="114"/>
                  </a:cubicBezTo>
                  <a:cubicBezTo>
                    <a:pt x="6" y="115"/>
                    <a:pt x="6" y="115"/>
                    <a:pt x="6" y="115"/>
                  </a:cubicBezTo>
                  <a:cubicBezTo>
                    <a:pt x="6" y="116"/>
                    <a:pt x="6" y="116"/>
                    <a:pt x="6" y="116"/>
                  </a:cubicBezTo>
                  <a:cubicBezTo>
                    <a:pt x="6" y="116"/>
                    <a:pt x="6" y="116"/>
                    <a:pt x="6" y="116"/>
                  </a:cubicBezTo>
                  <a:cubicBezTo>
                    <a:pt x="5" y="116"/>
                    <a:pt x="5" y="116"/>
                    <a:pt x="5" y="116"/>
                  </a:cubicBezTo>
                  <a:cubicBezTo>
                    <a:pt x="6" y="117"/>
                    <a:pt x="6" y="117"/>
                    <a:pt x="6" y="117"/>
                  </a:cubicBezTo>
                  <a:cubicBezTo>
                    <a:pt x="6" y="117"/>
                    <a:pt x="6" y="117"/>
                    <a:pt x="6" y="117"/>
                  </a:cubicBezTo>
                  <a:cubicBezTo>
                    <a:pt x="6" y="117"/>
                    <a:pt x="6" y="117"/>
                    <a:pt x="6" y="117"/>
                  </a:cubicBezTo>
                  <a:close/>
                  <a:moveTo>
                    <a:pt x="7" y="115"/>
                  </a:moveTo>
                  <a:cubicBezTo>
                    <a:pt x="8" y="115"/>
                    <a:pt x="8" y="115"/>
                    <a:pt x="8" y="115"/>
                  </a:cubicBezTo>
                  <a:cubicBezTo>
                    <a:pt x="8" y="116"/>
                    <a:pt x="8" y="116"/>
                    <a:pt x="8" y="116"/>
                  </a:cubicBezTo>
                  <a:cubicBezTo>
                    <a:pt x="8" y="116"/>
                    <a:pt x="8" y="116"/>
                    <a:pt x="8" y="116"/>
                  </a:cubicBezTo>
                  <a:cubicBezTo>
                    <a:pt x="7" y="115"/>
                    <a:pt x="7" y="115"/>
                    <a:pt x="7" y="115"/>
                  </a:cubicBezTo>
                  <a:close/>
                  <a:moveTo>
                    <a:pt x="2" y="123"/>
                  </a:moveTo>
                  <a:cubicBezTo>
                    <a:pt x="2" y="123"/>
                    <a:pt x="2" y="123"/>
                    <a:pt x="2" y="123"/>
                  </a:cubicBezTo>
                  <a:cubicBezTo>
                    <a:pt x="3" y="123"/>
                    <a:pt x="3" y="123"/>
                    <a:pt x="3" y="123"/>
                  </a:cubicBezTo>
                  <a:cubicBezTo>
                    <a:pt x="3" y="123"/>
                    <a:pt x="3" y="123"/>
                    <a:pt x="3" y="123"/>
                  </a:cubicBezTo>
                  <a:cubicBezTo>
                    <a:pt x="2" y="123"/>
                    <a:pt x="2" y="123"/>
                    <a:pt x="2" y="123"/>
                  </a:cubicBezTo>
                  <a:cubicBezTo>
                    <a:pt x="2" y="123"/>
                    <a:pt x="2" y="123"/>
                    <a:pt x="2" y="123"/>
                  </a:cubicBezTo>
                  <a:close/>
                  <a:moveTo>
                    <a:pt x="8" y="124"/>
                  </a:moveTo>
                  <a:cubicBezTo>
                    <a:pt x="9" y="123"/>
                    <a:pt x="9" y="123"/>
                    <a:pt x="9" y="123"/>
                  </a:cubicBezTo>
                  <a:cubicBezTo>
                    <a:pt x="9" y="124"/>
                    <a:pt x="9" y="124"/>
                    <a:pt x="9" y="124"/>
                  </a:cubicBezTo>
                  <a:cubicBezTo>
                    <a:pt x="8" y="124"/>
                    <a:pt x="8" y="124"/>
                    <a:pt x="8" y="124"/>
                  </a:cubicBezTo>
                  <a:cubicBezTo>
                    <a:pt x="8" y="124"/>
                    <a:pt x="8" y="124"/>
                    <a:pt x="8" y="124"/>
                  </a:cubicBezTo>
                  <a:close/>
                  <a:moveTo>
                    <a:pt x="7" y="124"/>
                  </a:moveTo>
                  <a:cubicBezTo>
                    <a:pt x="7" y="124"/>
                    <a:pt x="7" y="124"/>
                    <a:pt x="7" y="124"/>
                  </a:cubicBezTo>
                  <a:cubicBezTo>
                    <a:pt x="7" y="125"/>
                    <a:pt x="7" y="125"/>
                    <a:pt x="7" y="125"/>
                  </a:cubicBezTo>
                  <a:cubicBezTo>
                    <a:pt x="7" y="125"/>
                    <a:pt x="7" y="125"/>
                    <a:pt x="7" y="125"/>
                  </a:cubicBezTo>
                  <a:cubicBezTo>
                    <a:pt x="7" y="124"/>
                    <a:pt x="7" y="124"/>
                    <a:pt x="7" y="124"/>
                  </a:cubicBezTo>
                  <a:cubicBezTo>
                    <a:pt x="6" y="124"/>
                    <a:pt x="6" y="124"/>
                    <a:pt x="6" y="124"/>
                  </a:cubicBezTo>
                  <a:cubicBezTo>
                    <a:pt x="7" y="124"/>
                    <a:pt x="7" y="124"/>
                    <a:pt x="7" y="124"/>
                  </a:cubicBezTo>
                  <a:close/>
                  <a:moveTo>
                    <a:pt x="5" y="123"/>
                  </a:moveTo>
                  <a:cubicBezTo>
                    <a:pt x="5" y="123"/>
                    <a:pt x="5" y="123"/>
                    <a:pt x="5" y="123"/>
                  </a:cubicBezTo>
                  <a:cubicBezTo>
                    <a:pt x="6" y="123"/>
                    <a:pt x="6" y="123"/>
                    <a:pt x="6" y="123"/>
                  </a:cubicBezTo>
                  <a:cubicBezTo>
                    <a:pt x="5" y="124"/>
                    <a:pt x="5" y="124"/>
                    <a:pt x="5" y="124"/>
                  </a:cubicBezTo>
                  <a:cubicBezTo>
                    <a:pt x="5" y="123"/>
                    <a:pt x="5" y="123"/>
                    <a:pt x="5" y="123"/>
                  </a:cubicBezTo>
                  <a:close/>
                  <a:moveTo>
                    <a:pt x="5" y="125"/>
                  </a:moveTo>
                  <a:cubicBezTo>
                    <a:pt x="5" y="125"/>
                    <a:pt x="5" y="125"/>
                    <a:pt x="5" y="125"/>
                  </a:cubicBezTo>
                  <a:cubicBezTo>
                    <a:pt x="5" y="125"/>
                    <a:pt x="5" y="125"/>
                    <a:pt x="5" y="125"/>
                  </a:cubicBezTo>
                  <a:cubicBezTo>
                    <a:pt x="5" y="125"/>
                    <a:pt x="5" y="125"/>
                    <a:pt x="5" y="125"/>
                  </a:cubicBezTo>
                  <a:cubicBezTo>
                    <a:pt x="5" y="125"/>
                    <a:pt x="5" y="125"/>
                    <a:pt x="5" y="125"/>
                  </a:cubicBezTo>
                  <a:close/>
                  <a:moveTo>
                    <a:pt x="4" y="126"/>
                  </a:moveTo>
                  <a:cubicBezTo>
                    <a:pt x="4" y="125"/>
                    <a:pt x="4" y="125"/>
                    <a:pt x="4" y="125"/>
                  </a:cubicBezTo>
                  <a:cubicBezTo>
                    <a:pt x="5" y="125"/>
                    <a:pt x="5" y="125"/>
                    <a:pt x="5" y="125"/>
                  </a:cubicBezTo>
                  <a:cubicBezTo>
                    <a:pt x="5" y="126"/>
                    <a:pt x="5" y="126"/>
                    <a:pt x="5" y="126"/>
                  </a:cubicBezTo>
                  <a:cubicBezTo>
                    <a:pt x="5" y="126"/>
                    <a:pt x="5" y="126"/>
                    <a:pt x="5" y="126"/>
                  </a:cubicBezTo>
                  <a:cubicBezTo>
                    <a:pt x="4" y="126"/>
                    <a:pt x="4" y="126"/>
                    <a:pt x="4" y="126"/>
                  </a:cubicBezTo>
                  <a:cubicBezTo>
                    <a:pt x="4" y="126"/>
                    <a:pt x="4" y="126"/>
                    <a:pt x="4" y="126"/>
                  </a:cubicBezTo>
                  <a:cubicBezTo>
                    <a:pt x="4" y="126"/>
                    <a:pt x="4" y="126"/>
                    <a:pt x="4" y="126"/>
                  </a:cubicBezTo>
                  <a:close/>
                  <a:moveTo>
                    <a:pt x="3" y="127"/>
                  </a:moveTo>
                  <a:cubicBezTo>
                    <a:pt x="3" y="128"/>
                    <a:pt x="3" y="128"/>
                    <a:pt x="3" y="128"/>
                  </a:cubicBezTo>
                  <a:cubicBezTo>
                    <a:pt x="3" y="128"/>
                    <a:pt x="3" y="128"/>
                    <a:pt x="3" y="128"/>
                  </a:cubicBezTo>
                  <a:cubicBezTo>
                    <a:pt x="3" y="128"/>
                    <a:pt x="3" y="128"/>
                    <a:pt x="3" y="128"/>
                  </a:cubicBezTo>
                  <a:cubicBezTo>
                    <a:pt x="3" y="127"/>
                    <a:pt x="3" y="127"/>
                    <a:pt x="3" y="127"/>
                  </a:cubicBezTo>
                  <a:close/>
                  <a:moveTo>
                    <a:pt x="7" y="127"/>
                  </a:moveTo>
                  <a:cubicBezTo>
                    <a:pt x="7" y="128"/>
                    <a:pt x="7" y="128"/>
                    <a:pt x="7" y="128"/>
                  </a:cubicBezTo>
                  <a:cubicBezTo>
                    <a:pt x="7" y="128"/>
                    <a:pt x="7" y="128"/>
                    <a:pt x="7" y="128"/>
                  </a:cubicBezTo>
                  <a:cubicBezTo>
                    <a:pt x="7" y="127"/>
                    <a:pt x="7" y="127"/>
                    <a:pt x="7" y="127"/>
                  </a:cubicBezTo>
                  <a:close/>
                  <a:moveTo>
                    <a:pt x="6" y="127"/>
                  </a:moveTo>
                  <a:cubicBezTo>
                    <a:pt x="7" y="126"/>
                    <a:pt x="7" y="126"/>
                    <a:pt x="7" y="126"/>
                  </a:cubicBezTo>
                  <a:cubicBezTo>
                    <a:pt x="7" y="127"/>
                    <a:pt x="7" y="127"/>
                    <a:pt x="7" y="127"/>
                  </a:cubicBezTo>
                  <a:cubicBezTo>
                    <a:pt x="6" y="127"/>
                    <a:pt x="6" y="127"/>
                    <a:pt x="6" y="127"/>
                  </a:cubicBezTo>
                  <a:close/>
                  <a:moveTo>
                    <a:pt x="4" y="133"/>
                  </a:moveTo>
                  <a:cubicBezTo>
                    <a:pt x="4" y="133"/>
                    <a:pt x="4" y="133"/>
                    <a:pt x="4" y="133"/>
                  </a:cubicBezTo>
                  <a:cubicBezTo>
                    <a:pt x="4" y="134"/>
                    <a:pt x="4" y="134"/>
                    <a:pt x="4" y="134"/>
                  </a:cubicBezTo>
                  <a:cubicBezTo>
                    <a:pt x="4" y="134"/>
                    <a:pt x="4" y="134"/>
                    <a:pt x="4" y="134"/>
                  </a:cubicBezTo>
                  <a:cubicBezTo>
                    <a:pt x="4" y="133"/>
                    <a:pt x="4" y="133"/>
                    <a:pt x="4" y="133"/>
                  </a:cubicBezTo>
                  <a:close/>
                  <a:moveTo>
                    <a:pt x="4" y="128"/>
                  </a:moveTo>
                  <a:cubicBezTo>
                    <a:pt x="4" y="127"/>
                    <a:pt x="4" y="127"/>
                    <a:pt x="4" y="127"/>
                  </a:cubicBezTo>
                  <a:cubicBezTo>
                    <a:pt x="4" y="127"/>
                    <a:pt x="4" y="127"/>
                    <a:pt x="4" y="127"/>
                  </a:cubicBezTo>
                  <a:cubicBezTo>
                    <a:pt x="5" y="127"/>
                    <a:pt x="5" y="127"/>
                    <a:pt x="5" y="127"/>
                  </a:cubicBezTo>
                  <a:cubicBezTo>
                    <a:pt x="5" y="127"/>
                    <a:pt x="5" y="127"/>
                    <a:pt x="5" y="127"/>
                  </a:cubicBezTo>
                  <a:cubicBezTo>
                    <a:pt x="4" y="128"/>
                    <a:pt x="4" y="128"/>
                    <a:pt x="4" y="128"/>
                  </a:cubicBezTo>
                  <a:cubicBezTo>
                    <a:pt x="4" y="128"/>
                    <a:pt x="4" y="128"/>
                    <a:pt x="4" y="128"/>
                  </a:cubicBezTo>
                  <a:close/>
                  <a:moveTo>
                    <a:pt x="2" y="129"/>
                  </a:moveTo>
                  <a:cubicBezTo>
                    <a:pt x="1" y="129"/>
                    <a:pt x="1" y="129"/>
                    <a:pt x="1" y="129"/>
                  </a:cubicBezTo>
                  <a:cubicBezTo>
                    <a:pt x="1" y="128"/>
                    <a:pt x="1" y="128"/>
                    <a:pt x="1" y="128"/>
                  </a:cubicBezTo>
                  <a:cubicBezTo>
                    <a:pt x="2" y="128"/>
                    <a:pt x="2" y="128"/>
                    <a:pt x="2" y="128"/>
                  </a:cubicBezTo>
                  <a:cubicBezTo>
                    <a:pt x="2" y="129"/>
                    <a:pt x="2" y="129"/>
                    <a:pt x="2" y="129"/>
                  </a:cubicBezTo>
                  <a:cubicBezTo>
                    <a:pt x="2" y="129"/>
                    <a:pt x="2" y="129"/>
                    <a:pt x="2" y="129"/>
                  </a:cubicBezTo>
                  <a:close/>
                  <a:moveTo>
                    <a:pt x="5" y="132"/>
                  </a:moveTo>
                  <a:cubicBezTo>
                    <a:pt x="6" y="132"/>
                    <a:pt x="6" y="132"/>
                    <a:pt x="6" y="132"/>
                  </a:cubicBezTo>
                  <a:cubicBezTo>
                    <a:pt x="6" y="132"/>
                    <a:pt x="6" y="132"/>
                    <a:pt x="6" y="132"/>
                  </a:cubicBezTo>
                  <a:cubicBezTo>
                    <a:pt x="5" y="132"/>
                    <a:pt x="5" y="132"/>
                    <a:pt x="5" y="132"/>
                  </a:cubicBezTo>
                  <a:close/>
                  <a:moveTo>
                    <a:pt x="6" y="133"/>
                  </a:moveTo>
                  <a:cubicBezTo>
                    <a:pt x="7" y="133"/>
                    <a:pt x="7" y="133"/>
                    <a:pt x="7" y="133"/>
                  </a:cubicBezTo>
                  <a:cubicBezTo>
                    <a:pt x="7" y="133"/>
                    <a:pt x="7" y="133"/>
                    <a:pt x="7" y="133"/>
                  </a:cubicBezTo>
                  <a:cubicBezTo>
                    <a:pt x="6" y="133"/>
                    <a:pt x="6" y="133"/>
                    <a:pt x="6" y="133"/>
                  </a:cubicBezTo>
                  <a:close/>
                  <a:moveTo>
                    <a:pt x="8" y="126"/>
                  </a:moveTo>
                  <a:cubicBezTo>
                    <a:pt x="8" y="125"/>
                    <a:pt x="8" y="125"/>
                    <a:pt x="8" y="125"/>
                  </a:cubicBezTo>
                  <a:cubicBezTo>
                    <a:pt x="9" y="126"/>
                    <a:pt x="9" y="126"/>
                    <a:pt x="9" y="126"/>
                  </a:cubicBezTo>
                  <a:cubicBezTo>
                    <a:pt x="8" y="126"/>
                    <a:pt x="8" y="126"/>
                    <a:pt x="8" y="126"/>
                  </a:cubicBezTo>
                  <a:cubicBezTo>
                    <a:pt x="8" y="126"/>
                    <a:pt x="8" y="126"/>
                    <a:pt x="8" y="126"/>
                  </a:cubicBezTo>
                  <a:close/>
                  <a:moveTo>
                    <a:pt x="9" y="126"/>
                  </a:moveTo>
                  <a:cubicBezTo>
                    <a:pt x="10" y="126"/>
                    <a:pt x="10" y="126"/>
                    <a:pt x="10" y="126"/>
                  </a:cubicBezTo>
                  <a:cubicBezTo>
                    <a:pt x="10" y="127"/>
                    <a:pt x="10" y="127"/>
                    <a:pt x="10" y="127"/>
                  </a:cubicBezTo>
                  <a:cubicBezTo>
                    <a:pt x="11" y="128"/>
                    <a:pt x="11" y="128"/>
                    <a:pt x="11" y="128"/>
                  </a:cubicBezTo>
                  <a:cubicBezTo>
                    <a:pt x="11" y="128"/>
                    <a:pt x="11" y="128"/>
                    <a:pt x="11" y="128"/>
                  </a:cubicBezTo>
                  <a:cubicBezTo>
                    <a:pt x="10" y="129"/>
                    <a:pt x="10" y="129"/>
                    <a:pt x="10" y="129"/>
                  </a:cubicBezTo>
                  <a:cubicBezTo>
                    <a:pt x="10" y="129"/>
                    <a:pt x="10" y="129"/>
                    <a:pt x="10" y="129"/>
                  </a:cubicBezTo>
                  <a:cubicBezTo>
                    <a:pt x="9" y="129"/>
                    <a:pt x="9" y="129"/>
                    <a:pt x="9" y="129"/>
                  </a:cubicBezTo>
                  <a:cubicBezTo>
                    <a:pt x="9" y="129"/>
                    <a:pt x="9" y="129"/>
                    <a:pt x="9" y="129"/>
                  </a:cubicBezTo>
                  <a:cubicBezTo>
                    <a:pt x="8" y="129"/>
                    <a:pt x="8" y="129"/>
                    <a:pt x="8" y="129"/>
                  </a:cubicBezTo>
                  <a:cubicBezTo>
                    <a:pt x="8" y="128"/>
                    <a:pt x="8" y="128"/>
                    <a:pt x="8" y="128"/>
                  </a:cubicBezTo>
                  <a:cubicBezTo>
                    <a:pt x="8" y="128"/>
                    <a:pt x="8" y="128"/>
                    <a:pt x="8" y="128"/>
                  </a:cubicBezTo>
                  <a:cubicBezTo>
                    <a:pt x="9" y="127"/>
                    <a:pt x="9" y="127"/>
                    <a:pt x="9" y="127"/>
                  </a:cubicBezTo>
                  <a:cubicBezTo>
                    <a:pt x="9" y="126"/>
                    <a:pt x="9" y="126"/>
                    <a:pt x="9" y="126"/>
                  </a:cubicBezTo>
                  <a:close/>
                  <a:moveTo>
                    <a:pt x="4" y="129"/>
                  </a:moveTo>
                  <a:cubicBezTo>
                    <a:pt x="5" y="128"/>
                    <a:pt x="5" y="128"/>
                    <a:pt x="5" y="128"/>
                  </a:cubicBezTo>
                  <a:cubicBezTo>
                    <a:pt x="7" y="128"/>
                    <a:pt x="7" y="128"/>
                    <a:pt x="7" y="128"/>
                  </a:cubicBezTo>
                  <a:cubicBezTo>
                    <a:pt x="6" y="129"/>
                    <a:pt x="6" y="129"/>
                    <a:pt x="6" y="129"/>
                  </a:cubicBezTo>
                  <a:cubicBezTo>
                    <a:pt x="5" y="129"/>
                    <a:pt x="5" y="129"/>
                    <a:pt x="5" y="129"/>
                  </a:cubicBezTo>
                  <a:cubicBezTo>
                    <a:pt x="5" y="129"/>
                    <a:pt x="5" y="129"/>
                    <a:pt x="5" y="129"/>
                  </a:cubicBezTo>
                  <a:cubicBezTo>
                    <a:pt x="5" y="129"/>
                    <a:pt x="4" y="129"/>
                    <a:pt x="4" y="129"/>
                  </a:cubicBezTo>
                  <a:close/>
                  <a:moveTo>
                    <a:pt x="5" y="130"/>
                  </a:moveTo>
                  <a:cubicBezTo>
                    <a:pt x="5" y="130"/>
                    <a:pt x="5" y="130"/>
                    <a:pt x="5" y="130"/>
                  </a:cubicBezTo>
                  <a:cubicBezTo>
                    <a:pt x="6" y="130"/>
                    <a:pt x="6" y="130"/>
                    <a:pt x="6" y="130"/>
                  </a:cubicBezTo>
                  <a:cubicBezTo>
                    <a:pt x="7" y="130"/>
                    <a:pt x="7" y="130"/>
                    <a:pt x="7" y="130"/>
                  </a:cubicBezTo>
                  <a:cubicBezTo>
                    <a:pt x="7" y="130"/>
                    <a:pt x="7" y="130"/>
                    <a:pt x="7" y="130"/>
                  </a:cubicBezTo>
                  <a:cubicBezTo>
                    <a:pt x="5" y="130"/>
                    <a:pt x="5" y="130"/>
                    <a:pt x="5" y="130"/>
                  </a:cubicBezTo>
                  <a:close/>
                  <a:moveTo>
                    <a:pt x="6" y="131"/>
                  </a:moveTo>
                  <a:cubicBezTo>
                    <a:pt x="7" y="130"/>
                    <a:pt x="7" y="130"/>
                    <a:pt x="7" y="130"/>
                  </a:cubicBezTo>
                  <a:cubicBezTo>
                    <a:pt x="8" y="130"/>
                    <a:pt x="8" y="130"/>
                    <a:pt x="8" y="130"/>
                  </a:cubicBezTo>
                  <a:cubicBezTo>
                    <a:pt x="8" y="132"/>
                    <a:pt x="8" y="132"/>
                    <a:pt x="8" y="132"/>
                  </a:cubicBezTo>
                  <a:cubicBezTo>
                    <a:pt x="7" y="132"/>
                    <a:pt x="7" y="132"/>
                    <a:pt x="7" y="132"/>
                  </a:cubicBezTo>
                  <a:cubicBezTo>
                    <a:pt x="7" y="132"/>
                    <a:pt x="7" y="132"/>
                    <a:pt x="7" y="132"/>
                  </a:cubicBezTo>
                  <a:cubicBezTo>
                    <a:pt x="6" y="131"/>
                    <a:pt x="6" y="131"/>
                    <a:pt x="6" y="131"/>
                  </a:cubicBezTo>
                  <a:cubicBezTo>
                    <a:pt x="6" y="131"/>
                    <a:pt x="6" y="131"/>
                    <a:pt x="6" y="131"/>
                  </a:cubicBezTo>
                  <a:close/>
                  <a:moveTo>
                    <a:pt x="5" y="133"/>
                  </a:moveTo>
                  <a:cubicBezTo>
                    <a:pt x="5" y="132"/>
                    <a:pt x="5" y="132"/>
                    <a:pt x="5" y="132"/>
                  </a:cubicBezTo>
                  <a:cubicBezTo>
                    <a:pt x="5" y="133"/>
                    <a:pt x="5" y="133"/>
                    <a:pt x="5" y="133"/>
                  </a:cubicBezTo>
                  <a:cubicBezTo>
                    <a:pt x="6" y="133"/>
                    <a:pt x="6" y="133"/>
                    <a:pt x="6" y="133"/>
                  </a:cubicBezTo>
                  <a:cubicBezTo>
                    <a:pt x="6" y="134"/>
                    <a:pt x="6" y="134"/>
                    <a:pt x="6" y="134"/>
                  </a:cubicBezTo>
                  <a:cubicBezTo>
                    <a:pt x="5" y="134"/>
                    <a:pt x="5" y="134"/>
                    <a:pt x="5" y="134"/>
                  </a:cubicBezTo>
                  <a:cubicBezTo>
                    <a:pt x="5" y="133"/>
                    <a:pt x="5" y="133"/>
                    <a:pt x="5" y="133"/>
                  </a:cubicBezTo>
                  <a:close/>
                  <a:moveTo>
                    <a:pt x="7" y="148"/>
                  </a:moveTo>
                  <a:cubicBezTo>
                    <a:pt x="7" y="148"/>
                    <a:pt x="7" y="148"/>
                    <a:pt x="7" y="148"/>
                  </a:cubicBezTo>
                  <a:cubicBezTo>
                    <a:pt x="7" y="148"/>
                    <a:pt x="7" y="148"/>
                    <a:pt x="7" y="148"/>
                  </a:cubicBezTo>
                  <a:cubicBezTo>
                    <a:pt x="7" y="148"/>
                    <a:pt x="7" y="148"/>
                    <a:pt x="7" y="148"/>
                  </a:cubicBezTo>
                  <a:cubicBezTo>
                    <a:pt x="6" y="147"/>
                    <a:pt x="6" y="147"/>
                    <a:pt x="6" y="147"/>
                  </a:cubicBezTo>
                  <a:cubicBezTo>
                    <a:pt x="5" y="146"/>
                    <a:pt x="5" y="146"/>
                    <a:pt x="5" y="146"/>
                  </a:cubicBezTo>
                  <a:cubicBezTo>
                    <a:pt x="5" y="145"/>
                    <a:pt x="5" y="145"/>
                    <a:pt x="5" y="145"/>
                  </a:cubicBezTo>
                  <a:cubicBezTo>
                    <a:pt x="6" y="145"/>
                    <a:pt x="6" y="145"/>
                    <a:pt x="6" y="145"/>
                  </a:cubicBezTo>
                  <a:cubicBezTo>
                    <a:pt x="7" y="145"/>
                    <a:pt x="7" y="145"/>
                    <a:pt x="7" y="145"/>
                  </a:cubicBezTo>
                  <a:cubicBezTo>
                    <a:pt x="7" y="146"/>
                    <a:pt x="7" y="146"/>
                    <a:pt x="7" y="146"/>
                  </a:cubicBezTo>
                  <a:cubicBezTo>
                    <a:pt x="8" y="147"/>
                    <a:pt x="8" y="147"/>
                    <a:pt x="8" y="147"/>
                  </a:cubicBezTo>
                  <a:cubicBezTo>
                    <a:pt x="8" y="147"/>
                    <a:pt x="8" y="147"/>
                    <a:pt x="8" y="147"/>
                  </a:cubicBezTo>
                  <a:cubicBezTo>
                    <a:pt x="8" y="148"/>
                    <a:pt x="8" y="148"/>
                    <a:pt x="8" y="148"/>
                  </a:cubicBezTo>
                  <a:cubicBezTo>
                    <a:pt x="9" y="149"/>
                    <a:pt x="9" y="149"/>
                    <a:pt x="9" y="149"/>
                  </a:cubicBezTo>
                  <a:cubicBezTo>
                    <a:pt x="8" y="149"/>
                    <a:pt x="8" y="149"/>
                    <a:pt x="8" y="149"/>
                  </a:cubicBezTo>
                  <a:cubicBezTo>
                    <a:pt x="7" y="149"/>
                    <a:pt x="7" y="149"/>
                    <a:pt x="7" y="149"/>
                  </a:cubicBezTo>
                  <a:cubicBezTo>
                    <a:pt x="7" y="148"/>
                    <a:pt x="7" y="148"/>
                    <a:pt x="7" y="148"/>
                  </a:cubicBezTo>
                  <a:close/>
                  <a:moveTo>
                    <a:pt x="4" y="147"/>
                  </a:moveTo>
                  <a:cubicBezTo>
                    <a:pt x="4" y="146"/>
                    <a:pt x="4" y="146"/>
                    <a:pt x="4" y="146"/>
                  </a:cubicBezTo>
                  <a:cubicBezTo>
                    <a:pt x="4" y="146"/>
                    <a:pt x="4" y="146"/>
                    <a:pt x="4" y="146"/>
                  </a:cubicBezTo>
                  <a:cubicBezTo>
                    <a:pt x="5" y="146"/>
                    <a:pt x="5" y="146"/>
                    <a:pt x="5" y="146"/>
                  </a:cubicBezTo>
                  <a:cubicBezTo>
                    <a:pt x="6" y="148"/>
                    <a:pt x="6" y="148"/>
                    <a:pt x="6" y="148"/>
                  </a:cubicBezTo>
                  <a:cubicBezTo>
                    <a:pt x="7" y="149"/>
                    <a:pt x="7" y="149"/>
                    <a:pt x="7" y="149"/>
                  </a:cubicBezTo>
                  <a:cubicBezTo>
                    <a:pt x="7" y="150"/>
                    <a:pt x="7" y="150"/>
                    <a:pt x="7" y="150"/>
                  </a:cubicBezTo>
                  <a:cubicBezTo>
                    <a:pt x="6" y="150"/>
                    <a:pt x="6" y="150"/>
                    <a:pt x="6" y="150"/>
                  </a:cubicBezTo>
                  <a:cubicBezTo>
                    <a:pt x="6" y="150"/>
                    <a:pt x="6" y="150"/>
                    <a:pt x="6" y="150"/>
                  </a:cubicBezTo>
                  <a:cubicBezTo>
                    <a:pt x="5" y="149"/>
                    <a:pt x="5" y="149"/>
                    <a:pt x="5" y="149"/>
                  </a:cubicBezTo>
                  <a:cubicBezTo>
                    <a:pt x="5" y="148"/>
                    <a:pt x="5" y="148"/>
                    <a:pt x="5" y="148"/>
                  </a:cubicBezTo>
                  <a:cubicBezTo>
                    <a:pt x="5" y="148"/>
                    <a:pt x="5" y="148"/>
                    <a:pt x="5" y="148"/>
                  </a:cubicBezTo>
                  <a:cubicBezTo>
                    <a:pt x="4" y="148"/>
                    <a:pt x="4" y="148"/>
                    <a:pt x="4" y="148"/>
                  </a:cubicBezTo>
                  <a:cubicBezTo>
                    <a:pt x="4" y="147"/>
                    <a:pt x="4" y="147"/>
                    <a:pt x="4" y="147"/>
                  </a:cubicBezTo>
                  <a:close/>
                  <a:moveTo>
                    <a:pt x="4" y="148"/>
                  </a:moveTo>
                  <a:cubicBezTo>
                    <a:pt x="4" y="148"/>
                    <a:pt x="4" y="148"/>
                    <a:pt x="4" y="148"/>
                  </a:cubicBezTo>
                  <a:cubicBezTo>
                    <a:pt x="5" y="149"/>
                    <a:pt x="5" y="149"/>
                    <a:pt x="5" y="149"/>
                  </a:cubicBezTo>
                  <a:cubicBezTo>
                    <a:pt x="5" y="149"/>
                    <a:pt x="5" y="149"/>
                    <a:pt x="5" y="149"/>
                  </a:cubicBezTo>
                  <a:cubicBezTo>
                    <a:pt x="5" y="150"/>
                    <a:pt x="5" y="150"/>
                    <a:pt x="5" y="150"/>
                  </a:cubicBezTo>
                  <a:cubicBezTo>
                    <a:pt x="4" y="150"/>
                    <a:pt x="4" y="150"/>
                    <a:pt x="4" y="150"/>
                  </a:cubicBezTo>
                  <a:cubicBezTo>
                    <a:pt x="4" y="150"/>
                    <a:pt x="4" y="150"/>
                    <a:pt x="4" y="150"/>
                  </a:cubicBezTo>
                  <a:cubicBezTo>
                    <a:pt x="4" y="149"/>
                    <a:pt x="4" y="149"/>
                    <a:pt x="4" y="149"/>
                  </a:cubicBezTo>
                  <a:cubicBezTo>
                    <a:pt x="4" y="148"/>
                    <a:pt x="4" y="148"/>
                    <a:pt x="4" y="148"/>
                  </a:cubicBezTo>
                  <a:close/>
                  <a:moveTo>
                    <a:pt x="5" y="153"/>
                  </a:moveTo>
                  <a:cubicBezTo>
                    <a:pt x="5" y="153"/>
                    <a:pt x="5" y="153"/>
                    <a:pt x="5" y="153"/>
                  </a:cubicBezTo>
                  <a:cubicBezTo>
                    <a:pt x="5" y="152"/>
                    <a:pt x="5" y="152"/>
                    <a:pt x="5" y="152"/>
                  </a:cubicBezTo>
                  <a:cubicBezTo>
                    <a:pt x="5" y="151"/>
                    <a:pt x="5" y="151"/>
                    <a:pt x="5" y="151"/>
                  </a:cubicBezTo>
                  <a:cubicBezTo>
                    <a:pt x="5" y="150"/>
                    <a:pt x="5" y="150"/>
                    <a:pt x="5" y="150"/>
                  </a:cubicBezTo>
                  <a:cubicBezTo>
                    <a:pt x="5" y="151"/>
                    <a:pt x="5" y="151"/>
                    <a:pt x="5" y="151"/>
                  </a:cubicBezTo>
                  <a:cubicBezTo>
                    <a:pt x="6" y="151"/>
                    <a:pt x="6" y="151"/>
                    <a:pt x="6" y="151"/>
                  </a:cubicBezTo>
                  <a:cubicBezTo>
                    <a:pt x="7" y="152"/>
                    <a:pt x="7" y="152"/>
                    <a:pt x="7" y="152"/>
                  </a:cubicBezTo>
                  <a:cubicBezTo>
                    <a:pt x="6" y="152"/>
                    <a:pt x="6" y="152"/>
                    <a:pt x="6" y="152"/>
                  </a:cubicBezTo>
                  <a:cubicBezTo>
                    <a:pt x="5" y="153"/>
                    <a:pt x="5" y="153"/>
                    <a:pt x="5" y="153"/>
                  </a:cubicBezTo>
                  <a:close/>
                  <a:moveTo>
                    <a:pt x="7" y="156"/>
                  </a:moveTo>
                  <a:cubicBezTo>
                    <a:pt x="6" y="156"/>
                    <a:pt x="6" y="156"/>
                    <a:pt x="6" y="156"/>
                  </a:cubicBezTo>
                  <a:cubicBezTo>
                    <a:pt x="6" y="156"/>
                    <a:pt x="6" y="156"/>
                    <a:pt x="6" y="156"/>
                  </a:cubicBezTo>
                  <a:cubicBezTo>
                    <a:pt x="6" y="156"/>
                    <a:pt x="6" y="156"/>
                    <a:pt x="6" y="156"/>
                  </a:cubicBezTo>
                  <a:cubicBezTo>
                    <a:pt x="5" y="155"/>
                    <a:pt x="5" y="155"/>
                    <a:pt x="5" y="155"/>
                  </a:cubicBezTo>
                  <a:cubicBezTo>
                    <a:pt x="6" y="155"/>
                    <a:pt x="6" y="155"/>
                    <a:pt x="6" y="155"/>
                  </a:cubicBezTo>
                  <a:cubicBezTo>
                    <a:pt x="7" y="155"/>
                    <a:pt x="7" y="155"/>
                    <a:pt x="7" y="155"/>
                  </a:cubicBezTo>
                  <a:cubicBezTo>
                    <a:pt x="7" y="156"/>
                    <a:pt x="7" y="156"/>
                    <a:pt x="7" y="156"/>
                  </a:cubicBezTo>
                  <a:close/>
                  <a:moveTo>
                    <a:pt x="9" y="156"/>
                  </a:moveTo>
                  <a:cubicBezTo>
                    <a:pt x="9" y="157"/>
                    <a:pt x="9" y="157"/>
                    <a:pt x="9" y="157"/>
                  </a:cubicBezTo>
                  <a:cubicBezTo>
                    <a:pt x="8" y="157"/>
                    <a:pt x="8" y="157"/>
                    <a:pt x="8" y="157"/>
                  </a:cubicBezTo>
                  <a:cubicBezTo>
                    <a:pt x="7" y="156"/>
                    <a:pt x="7" y="156"/>
                    <a:pt x="7" y="156"/>
                  </a:cubicBezTo>
                  <a:cubicBezTo>
                    <a:pt x="7" y="155"/>
                    <a:pt x="7" y="155"/>
                    <a:pt x="7" y="155"/>
                  </a:cubicBezTo>
                  <a:cubicBezTo>
                    <a:pt x="6" y="154"/>
                    <a:pt x="6" y="154"/>
                    <a:pt x="6" y="154"/>
                  </a:cubicBezTo>
                  <a:cubicBezTo>
                    <a:pt x="7" y="153"/>
                    <a:pt x="7" y="153"/>
                    <a:pt x="7" y="153"/>
                  </a:cubicBezTo>
                  <a:cubicBezTo>
                    <a:pt x="8" y="153"/>
                    <a:pt x="8" y="153"/>
                    <a:pt x="8" y="153"/>
                  </a:cubicBezTo>
                  <a:cubicBezTo>
                    <a:pt x="8" y="152"/>
                    <a:pt x="8" y="152"/>
                    <a:pt x="8" y="152"/>
                  </a:cubicBezTo>
                  <a:cubicBezTo>
                    <a:pt x="8" y="153"/>
                    <a:pt x="8" y="153"/>
                    <a:pt x="8" y="153"/>
                  </a:cubicBezTo>
                  <a:cubicBezTo>
                    <a:pt x="7" y="153"/>
                    <a:pt x="7" y="153"/>
                    <a:pt x="7" y="153"/>
                  </a:cubicBezTo>
                  <a:cubicBezTo>
                    <a:pt x="7" y="152"/>
                    <a:pt x="7" y="152"/>
                    <a:pt x="7" y="152"/>
                  </a:cubicBezTo>
                  <a:cubicBezTo>
                    <a:pt x="7" y="152"/>
                    <a:pt x="7" y="152"/>
                    <a:pt x="7" y="152"/>
                  </a:cubicBezTo>
                  <a:cubicBezTo>
                    <a:pt x="7" y="151"/>
                    <a:pt x="7" y="151"/>
                    <a:pt x="7" y="151"/>
                  </a:cubicBezTo>
                  <a:cubicBezTo>
                    <a:pt x="7" y="150"/>
                    <a:pt x="7" y="150"/>
                    <a:pt x="7" y="150"/>
                  </a:cubicBezTo>
                  <a:cubicBezTo>
                    <a:pt x="7" y="150"/>
                    <a:pt x="7" y="150"/>
                    <a:pt x="7" y="150"/>
                  </a:cubicBezTo>
                  <a:cubicBezTo>
                    <a:pt x="8" y="150"/>
                    <a:pt x="8" y="150"/>
                    <a:pt x="8" y="150"/>
                  </a:cubicBezTo>
                  <a:cubicBezTo>
                    <a:pt x="9" y="150"/>
                    <a:pt x="9" y="150"/>
                    <a:pt x="9" y="150"/>
                  </a:cubicBezTo>
                  <a:cubicBezTo>
                    <a:pt x="9" y="152"/>
                    <a:pt x="9" y="152"/>
                    <a:pt x="9" y="152"/>
                  </a:cubicBezTo>
                  <a:cubicBezTo>
                    <a:pt x="10" y="153"/>
                    <a:pt x="10" y="153"/>
                    <a:pt x="10" y="153"/>
                  </a:cubicBezTo>
                  <a:cubicBezTo>
                    <a:pt x="10" y="154"/>
                    <a:pt x="10" y="154"/>
                    <a:pt x="10" y="154"/>
                  </a:cubicBezTo>
                  <a:cubicBezTo>
                    <a:pt x="10" y="155"/>
                    <a:pt x="10" y="155"/>
                    <a:pt x="10" y="155"/>
                  </a:cubicBezTo>
                  <a:cubicBezTo>
                    <a:pt x="10" y="156"/>
                    <a:pt x="10" y="156"/>
                    <a:pt x="10" y="156"/>
                  </a:cubicBezTo>
                  <a:cubicBezTo>
                    <a:pt x="10" y="157"/>
                    <a:pt x="10" y="157"/>
                    <a:pt x="10" y="157"/>
                  </a:cubicBezTo>
                  <a:cubicBezTo>
                    <a:pt x="10" y="158"/>
                    <a:pt x="10" y="158"/>
                    <a:pt x="10" y="158"/>
                  </a:cubicBezTo>
                  <a:cubicBezTo>
                    <a:pt x="9" y="157"/>
                    <a:pt x="9" y="157"/>
                    <a:pt x="9" y="157"/>
                  </a:cubicBezTo>
                  <a:cubicBezTo>
                    <a:pt x="9" y="156"/>
                    <a:pt x="9" y="156"/>
                    <a:pt x="9" y="156"/>
                  </a:cubicBezTo>
                  <a:cubicBezTo>
                    <a:pt x="9" y="156"/>
                    <a:pt x="9" y="156"/>
                    <a:pt x="9" y="156"/>
                  </a:cubicBezTo>
                  <a:close/>
                  <a:moveTo>
                    <a:pt x="8" y="160"/>
                  </a:moveTo>
                  <a:cubicBezTo>
                    <a:pt x="8" y="159"/>
                    <a:pt x="8" y="159"/>
                    <a:pt x="8" y="159"/>
                  </a:cubicBezTo>
                  <a:cubicBezTo>
                    <a:pt x="7" y="159"/>
                    <a:pt x="7" y="159"/>
                    <a:pt x="7" y="159"/>
                  </a:cubicBezTo>
                  <a:cubicBezTo>
                    <a:pt x="8" y="158"/>
                    <a:pt x="8" y="158"/>
                    <a:pt x="8" y="158"/>
                  </a:cubicBezTo>
                  <a:cubicBezTo>
                    <a:pt x="8" y="158"/>
                    <a:pt x="8" y="158"/>
                    <a:pt x="8" y="158"/>
                  </a:cubicBezTo>
                  <a:cubicBezTo>
                    <a:pt x="8" y="158"/>
                    <a:pt x="8" y="158"/>
                    <a:pt x="8" y="158"/>
                  </a:cubicBezTo>
                  <a:cubicBezTo>
                    <a:pt x="8" y="158"/>
                    <a:pt x="8" y="158"/>
                    <a:pt x="8" y="158"/>
                  </a:cubicBezTo>
                  <a:cubicBezTo>
                    <a:pt x="9" y="158"/>
                    <a:pt x="9" y="158"/>
                    <a:pt x="9" y="158"/>
                  </a:cubicBezTo>
                  <a:cubicBezTo>
                    <a:pt x="9" y="159"/>
                    <a:pt x="9" y="159"/>
                    <a:pt x="9" y="159"/>
                  </a:cubicBezTo>
                  <a:cubicBezTo>
                    <a:pt x="9" y="159"/>
                    <a:pt x="9" y="159"/>
                    <a:pt x="9" y="159"/>
                  </a:cubicBezTo>
                  <a:cubicBezTo>
                    <a:pt x="9" y="160"/>
                    <a:pt x="9" y="160"/>
                    <a:pt x="9" y="160"/>
                  </a:cubicBezTo>
                  <a:cubicBezTo>
                    <a:pt x="8" y="160"/>
                    <a:pt x="8" y="160"/>
                    <a:pt x="8" y="160"/>
                  </a:cubicBezTo>
                  <a:close/>
                  <a:moveTo>
                    <a:pt x="8" y="161"/>
                  </a:moveTo>
                  <a:cubicBezTo>
                    <a:pt x="8" y="160"/>
                    <a:pt x="8" y="160"/>
                    <a:pt x="8" y="160"/>
                  </a:cubicBezTo>
                  <a:cubicBezTo>
                    <a:pt x="9" y="160"/>
                    <a:pt x="9" y="160"/>
                    <a:pt x="9" y="160"/>
                  </a:cubicBezTo>
                  <a:cubicBezTo>
                    <a:pt x="8" y="161"/>
                    <a:pt x="8" y="161"/>
                    <a:pt x="8" y="161"/>
                  </a:cubicBezTo>
                  <a:cubicBezTo>
                    <a:pt x="8" y="161"/>
                    <a:pt x="8" y="161"/>
                    <a:pt x="8" y="161"/>
                  </a:cubicBezTo>
                  <a:close/>
                  <a:moveTo>
                    <a:pt x="9" y="161"/>
                  </a:moveTo>
                  <a:cubicBezTo>
                    <a:pt x="10" y="161"/>
                    <a:pt x="10" y="161"/>
                    <a:pt x="10" y="161"/>
                  </a:cubicBezTo>
                  <a:cubicBezTo>
                    <a:pt x="10" y="162"/>
                    <a:pt x="10" y="162"/>
                    <a:pt x="10" y="162"/>
                  </a:cubicBezTo>
                  <a:cubicBezTo>
                    <a:pt x="9" y="162"/>
                    <a:pt x="9" y="162"/>
                    <a:pt x="9" y="162"/>
                  </a:cubicBezTo>
                  <a:cubicBezTo>
                    <a:pt x="9" y="161"/>
                    <a:pt x="9" y="161"/>
                    <a:pt x="9" y="161"/>
                  </a:cubicBezTo>
                  <a:cubicBezTo>
                    <a:pt x="9" y="161"/>
                    <a:pt x="9" y="161"/>
                    <a:pt x="9" y="161"/>
                  </a:cubicBezTo>
                  <a:close/>
                  <a:moveTo>
                    <a:pt x="10" y="160"/>
                  </a:moveTo>
                  <a:cubicBezTo>
                    <a:pt x="10" y="160"/>
                    <a:pt x="10" y="160"/>
                    <a:pt x="10" y="160"/>
                  </a:cubicBezTo>
                  <a:cubicBezTo>
                    <a:pt x="10" y="160"/>
                    <a:pt x="10" y="160"/>
                    <a:pt x="10" y="160"/>
                  </a:cubicBezTo>
                  <a:cubicBezTo>
                    <a:pt x="11" y="160"/>
                    <a:pt x="11" y="160"/>
                    <a:pt x="11" y="160"/>
                  </a:cubicBezTo>
                  <a:cubicBezTo>
                    <a:pt x="12" y="160"/>
                    <a:pt x="12" y="160"/>
                    <a:pt x="12" y="160"/>
                  </a:cubicBezTo>
                  <a:cubicBezTo>
                    <a:pt x="12" y="161"/>
                    <a:pt x="12" y="161"/>
                    <a:pt x="12" y="161"/>
                  </a:cubicBezTo>
                  <a:cubicBezTo>
                    <a:pt x="13" y="162"/>
                    <a:pt x="13" y="162"/>
                    <a:pt x="13" y="162"/>
                  </a:cubicBezTo>
                  <a:cubicBezTo>
                    <a:pt x="12" y="161"/>
                    <a:pt x="12" y="161"/>
                    <a:pt x="12" y="161"/>
                  </a:cubicBezTo>
                  <a:cubicBezTo>
                    <a:pt x="11" y="161"/>
                    <a:pt x="11" y="161"/>
                    <a:pt x="11" y="161"/>
                  </a:cubicBezTo>
                  <a:cubicBezTo>
                    <a:pt x="10" y="160"/>
                    <a:pt x="10" y="160"/>
                    <a:pt x="10" y="160"/>
                  </a:cubicBezTo>
                  <a:close/>
                  <a:moveTo>
                    <a:pt x="10" y="161"/>
                  </a:moveTo>
                  <a:cubicBezTo>
                    <a:pt x="10" y="161"/>
                    <a:pt x="10" y="161"/>
                    <a:pt x="10" y="161"/>
                  </a:cubicBezTo>
                  <a:cubicBezTo>
                    <a:pt x="11" y="162"/>
                    <a:pt x="11" y="162"/>
                    <a:pt x="11" y="162"/>
                  </a:cubicBezTo>
                  <a:cubicBezTo>
                    <a:pt x="12" y="163"/>
                    <a:pt x="12" y="163"/>
                    <a:pt x="12" y="163"/>
                  </a:cubicBezTo>
                  <a:cubicBezTo>
                    <a:pt x="12" y="164"/>
                    <a:pt x="12" y="164"/>
                    <a:pt x="12" y="164"/>
                  </a:cubicBezTo>
                  <a:cubicBezTo>
                    <a:pt x="11" y="164"/>
                    <a:pt x="11" y="164"/>
                    <a:pt x="11" y="164"/>
                  </a:cubicBezTo>
                  <a:cubicBezTo>
                    <a:pt x="10" y="162"/>
                    <a:pt x="10" y="162"/>
                    <a:pt x="10" y="162"/>
                  </a:cubicBezTo>
                  <a:cubicBezTo>
                    <a:pt x="10" y="161"/>
                    <a:pt x="10" y="161"/>
                    <a:pt x="10" y="161"/>
                  </a:cubicBezTo>
                  <a:close/>
                  <a:moveTo>
                    <a:pt x="11" y="165"/>
                  </a:moveTo>
                  <a:cubicBezTo>
                    <a:pt x="10" y="166"/>
                    <a:pt x="10" y="166"/>
                    <a:pt x="10" y="166"/>
                  </a:cubicBezTo>
                  <a:cubicBezTo>
                    <a:pt x="9" y="165"/>
                    <a:pt x="9" y="165"/>
                    <a:pt x="9" y="165"/>
                  </a:cubicBezTo>
                  <a:cubicBezTo>
                    <a:pt x="10" y="165"/>
                    <a:pt x="10" y="165"/>
                    <a:pt x="10" y="165"/>
                  </a:cubicBezTo>
                  <a:cubicBezTo>
                    <a:pt x="10" y="164"/>
                    <a:pt x="10" y="164"/>
                    <a:pt x="10" y="164"/>
                  </a:cubicBezTo>
                  <a:cubicBezTo>
                    <a:pt x="10" y="164"/>
                    <a:pt x="10" y="164"/>
                    <a:pt x="10" y="164"/>
                  </a:cubicBezTo>
                  <a:cubicBezTo>
                    <a:pt x="10" y="163"/>
                    <a:pt x="10" y="163"/>
                    <a:pt x="10" y="163"/>
                  </a:cubicBezTo>
                  <a:cubicBezTo>
                    <a:pt x="11" y="164"/>
                    <a:pt x="11" y="164"/>
                    <a:pt x="11" y="164"/>
                  </a:cubicBezTo>
                  <a:cubicBezTo>
                    <a:pt x="11" y="164"/>
                    <a:pt x="11" y="164"/>
                    <a:pt x="11" y="164"/>
                  </a:cubicBezTo>
                  <a:cubicBezTo>
                    <a:pt x="13" y="165"/>
                    <a:pt x="13" y="165"/>
                    <a:pt x="13" y="165"/>
                  </a:cubicBezTo>
                  <a:cubicBezTo>
                    <a:pt x="13" y="165"/>
                    <a:pt x="13" y="165"/>
                    <a:pt x="13" y="165"/>
                  </a:cubicBezTo>
                  <a:cubicBezTo>
                    <a:pt x="12" y="165"/>
                    <a:pt x="12" y="165"/>
                    <a:pt x="12" y="165"/>
                  </a:cubicBezTo>
                  <a:cubicBezTo>
                    <a:pt x="12" y="165"/>
                    <a:pt x="12" y="165"/>
                    <a:pt x="12" y="165"/>
                  </a:cubicBezTo>
                  <a:cubicBezTo>
                    <a:pt x="11" y="165"/>
                    <a:pt x="11" y="165"/>
                    <a:pt x="11" y="165"/>
                  </a:cubicBezTo>
                  <a:close/>
                  <a:moveTo>
                    <a:pt x="12" y="169"/>
                  </a:moveTo>
                  <a:cubicBezTo>
                    <a:pt x="11" y="169"/>
                    <a:pt x="11" y="169"/>
                    <a:pt x="11" y="169"/>
                  </a:cubicBezTo>
                  <a:cubicBezTo>
                    <a:pt x="11" y="168"/>
                    <a:pt x="11" y="168"/>
                    <a:pt x="11" y="168"/>
                  </a:cubicBezTo>
                  <a:cubicBezTo>
                    <a:pt x="11" y="168"/>
                    <a:pt x="11" y="168"/>
                    <a:pt x="11" y="168"/>
                  </a:cubicBezTo>
                  <a:cubicBezTo>
                    <a:pt x="11" y="167"/>
                    <a:pt x="11" y="167"/>
                    <a:pt x="11" y="167"/>
                  </a:cubicBezTo>
                  <a:cubicBezTo>
                    <a:pt x="11" y="167"/>
                    <a:pt x="11" y="167"/>
                    <a:pt x="11" y="167"/>
                  </a:cubicBezTo>
                  <a:cubicBezTo>
                    <a:pt x="11" y="167"/>
                    <a:pt x="11" y="167"/>
                    <a:pt x="11" y="167"/>
                  </a:cubicBezTo>
                  <a:cubicBezTo>
                    <a:pt x="11" y="167"/>
                    <a:pt x="11" y="167"/>
                    <a:pt x="11" y="167"/>
                  </a:cubicBezTo>
                  <a:cubicBezTo>
                    <a:pt x="12" y="167"/>
                    <a:pt x="12" y="167"/>
                    <a:pt x="12" y="167"/>
                  </a:cubicBezTo>
                  <a:cubicBezTo>
                    <a:pt x="12" y="167"/>
                    <a:pt x="12" y="167"/>
                    <a:pt x="12" y="167"/>
                  </a:cubicBezTo>
                  <a:cubicBezTo>
                    <a:pt x="12" y="168"/>
                    <a:pt x="12" y="168"/>
                    <a:pt x="12" y="168"/>
                  </a:cubicBezTo>
                  <a:cubicBezTo>
                    <a:pt x="11" y="168"/>
                    <a:pt x="11" y="168"/>
                    <a:pt x="11" y="168"/>
                  </a:cubicBezTo>
                  <a:cubicBezTo>
                    <a:pt x="12" y="169"/>
                    <a:pt x="12" y="169"/>
                    <a:pt x="12" y="169"/>
                  </a:cubicBezTo>
                  <a:close/>
                  <a:moveTo>
                    <a:pt x="12" y="167"/>
                  </a:moveTo>
                  <a:cubicBezTo>
                    <a:pt x="12" y="167"/>
                    <a:pt x="12" y="167"/>
                    <a:pt x="12" y="167"/>
                  </a:cubicBezTo>
                  <a:cubicBezTo>
                    <a:pt x="13" y="167"/>
                    <a:pt x="13" y="167"/>
                    <a:pt x="13" y="167"/>
                  </a:cubicBezTo>
                  <a:cubicBezTo>
                    <a:pt x="13" y="167"/>
                    <a:pt x="13" y="167"/>
                    <a:pt x="13" y="167"/>
                  </a:cubicBezTo>
                  <a:cubicBezTo>
                    <a:pt x="13" y="168"/>
                    <a:pt x="13" y="168"/>
                    <a:pt x="13" y="168"/>
                  </a:cubicBezTo>
                  <a:cubicBezTo>
                    <a:pt x="13" y="168"/>
                    <a:pt x="13" y="168"/>
                    <a:pt x="13" y="168"/>
                  </a:cubicBezTo>
                  <a:cubicBezTo>
                    <a:pt x="13" y="169"/>
                    <a:pt x="13" y="169"/>
                    <a:pt x="13" y="169"/>
                  </a:cubicBezTo>
                  <a:cubicBezTo>
                    <a:pt x="13" y="169"/>
                    <a:pt x="13" y="169"/>
                    <a:pt x="13" y="169"/>
                  </a:cubicBezTo>
                  <a:cubicBezTo>
                    <a:pt x="12" y="168"/>
                    <a:pt x="12" y="168"/>
                    <a:pt x="12" y="168"/>
                  </a:cubicBezTo>
                  <a:cubicBezTo>
                    <a:pt x="12" y="168"/>
                    <a:pt x="12" y="168"/>
                    <a:pt x="12" y="168"/>
                  </a:cubicBezTo>
                  <a:cubicBezTo>
                    <a:pt x="12" y="167"/>
                    <a:pt x="12" y="167"/>
                    <a:pt x="12" y="167"/>
                  </a:cubicBezTo>
                  <a:close/>
                  <a:moveTo>
                    <a:pt x="14" y="168"/>
                  </a:moveTo>
                  <a:cubicBezTo>
                    <a:pt x="15" y="168"/>
                    <a:pt x="15" y="168"/>
                    <a:pt x="15" y="168"/>
                  </a:cubicBezTo>
                  <a:cubicBezTo>
                    <a:pt x="15" y="169"/>
                    <a:pt x="15" y="169"/>
                    <a:pt x="15" y="169"/>
                  </a:cubicBezTo>
                  <a:cubicBezTo>
                    <a:pt x="14" y="169"/>
                    <a:pt x="14" y="169"/>
                    <a:pt x="14" y="169"/>
                  </a:cubicBezTo>
                  <a:cubicBezTo>
                    <a:pt x="14" y="168"/>
                    <a:pt x="14" y="168"/>
                    <a:pt x="14" y="168"/>
                  </a:cubicBezTo>
                  <a:cubicBezTo>
                    <a:pt x="14" y="168"/>
                    <a:pt x="14" y="168"/>
                    <a:pt x="14" y="168"/>
                  </a:cubicBezTo>
                  <a:close/>
                  <a:moveTo>
                    <a:pt x="13" y="171"/>
                  </a:moveTo>
                  <a:cubicBezTo>
                    <a:pt x="13" y="171"/>
                    <a:pt x="13" y="171"/>
                    <a:pt x="13" y="171"/>
                  </a:cubicBezTo>
                  <a:cubicBezTo>
                    <a:pt x="13" y="170"/>
                    <a:pt x="13" y="170"/>
                    <a:pt x="13" y="170"/>
                  </a:cubicBezTo>
                  <a:cubicBezTo>
                    <a:pt x="13" y="170"/>
                    <a:pt x="13" y="170"/>
                    <a:pt x="13" y="170"/>
                  </a:cubicBezTo>
                  <a:cubicBezTo>
                    <a:pt x="13" y="169"/>
                    <a:pt x="13" y="169"/>
                    <a:pt x="13" y="169"/>
                  </a:cubicBezTo>
                  <a:cubicBezTo>
                    <a:pt x="13" y="169"/>
                    <a:pt x="13" y="169"/>
                    <a:pt x="13" y="169"/>
                  </a:cubicBezTo>
                  <a:cubicBezTo>
                    <a:pt x="14" y="170"/>
                    <a:pt x="14" y="170"/>
                    <a:pt x="14" y="170"/>
                  </a:cubicBezTo>
                  <a:cubicBezTo>
                    <a:pt x="13" y="171"/>
                    <a:pt x="13" y="171"/>
                    <a:pt x="13" y="171"/>
                  </a:cubicBezTo>
                  <a:close/>
                  <a:moveTo>
                    <a:pt x="16" y="168"/>
                  </a:moveTo>
                  <a:cubicBezTo>
                    <a:pt x="15" y="168"/>
                    <a:pt x="15" y="168"/>
                    <a:pt x="15" y="168"/>
                  </a:cubicBezTo>
                  <a:cubicBezTo>
                    <a:pt x="14" y="168"/>
                    <a:pt x="14" y="168"/>
                    <a:pt x="14" y="168"/>
                  </a:cubicBezTo>
                  <a:cubicBezTo>
                    <a:pt x="14" y="166"/>
                    <a:pt x="14" y="166"/>
                    <a:pt x="14" y="166"/>
                  </a:cubicBezTo>
                  <a:cubicBezTo>
                    <a:pt x="15" y="166"/>
                    <a:pt x="15" y="166"/>
                    <a:pt x="15" y="166"/>
                  </a:cubicBezTo>
                  <a:cubicBezTo>
                    <a:pt x="15" y="167"/>
                    <a:pt x="15" y="167"/>
                    <a:pt x="15" y="167"/>
                  </a:cubicBezTo>
                  <a:cubicBezTo>
                    <a:pt x="16" y="168"/>
                    <a:pt x="16" y="168"/>
                    <a:pt x="16" y="168"/>
                  </a:cubicBezTo>
                  <a:cubicBezTo>
                    <a:pt x="16" y="168"/>
                    <a:pt x="16" y="168"/>
                    <a:pt x="16" y="168"/>
                  </a:cubicBezTo>
                  <a:cubicBezTo>
                    <a:pt x="16" y="168"/>
                    <a:pt x="16" y="168"/>
                    <a:pt x="16" y="168"/>
                  </a:cubicBezTo>
                  <a:close/>
                  <a:moveTo>
                    <a:pt x="16" y="170"/>
                  </a:moveTo>
                  <a:cubicBezTo>
                    <a:pt x="15" y="169"/>
                    <a:pt x="15" y="169"/>
                    <a:pt x="15" y="169"/>
                  </a:cubicBezTo>
                  <a:cubicBezTo>
                    <a:pt x="15" y="169"/>
                    <a:pt x="15" y="169"/>
                    <a:pt x="15" y="169"/>
                  </a:cubicBezTo>
                  <a:cubicBezTo>
                    <a:pt x="16" y="169"/>
                    <a:pt x="16" y="169"/>
                    <a:pt x="16" y="169"/>
                  </a:cubicBezTo>
                  <a:cubicBezTo>
                    <a:pt x="16" y="170"/>
                    <a:pt x="16" y="170"/>
                    <a:pt x="16" y="170"/>
                  </a:cubicBezTo>
                  <a:cubicBezTo>
                    <a:pt x="16" y="170"/>
                    <a:pt x="16" y="170"/>
                    <a:pt x="16" y="170"/>
                  </a:cubicBezTo>
                  <a:close/>
                  <a:moveTo>
                    <a:pt x="16" y="171"/>
                  </a:moveTo>
                  <a:cubicBezTo>
                    <a:pt x="15" y="170"/>
                    <a:pt x="15" y="170"/>
                    <a:pt x="15" y="170"/>
                  </a:cubicBezTo>
                  <a:cubicBezTo>
                    <a:pt x="15" y="170"/>
                    <a:pt x="15" y="170"/>
                    <a:pt x="15" y="170"/>
                  </a:cubicBezTo>
                  <a:cubicBezTo>
                    <a:pt x="15" y="169"/>
                    <a:pt x="15" y="169"/>
                    <a:pt x="15" y="169"/>
                  </a:cubicBezTo>
                  <a:cubicBezTo>
                    <a:pt x="16" y="170"/>
                    <a:pt x="16" y="170"/>
                    <a:pt x="16" y="170"/>
                  </a:cubicBezTo>
                  <a:cubicBezTo>
                    <a:pt x="16" y="171"/>
                    <a:pt x="16" y="171"/>
                    <a:pt x="16" y="171"/>
                  </a:cubicBezTo>
                  <a:cubicBezTo>
                    <a:pt x="16" y="171"/>
                    <a:pt x="16" y="171"/>
                    <a:pt x="16" y="171"/>
                  </a:cubicBezTo>
                  <a:close/>
                  <a:moveTo>
                    <a:pt x="17" y="173"/>
                  </a:moveTo>
                  <a:cubicBezTo>
                    <a:pt x="17" y="173"/>
                    <a:pt x="17" y="173"/>
                    <a:pt x="17" y="173"/>
                  </a:cubicBezTo>
                  <a:cubicBezTo>
                    <a:pt x="16" y="172"/>
                    <a:pt x="16" y="172"/>
                    <a:pt x="16" y="172"/>
                  </a:cubicBezTo>
                  <a:cubicBezTo>
                    <a:pt x="16" y="172"/>
                    <a:pt x="16" y="172"/>
                    <a:pt x="16" y="172"/>
                  </a:cubicBezTo>
                  <a:cubicBezTo>
                    <a:pt x="15" y="172"/>
                    <a:pt x="15" y="172"/>
                    <a:pt x="15" y="172"/>
                  </a:cubicBezTo>
                  <a:cubicBezTo>
                    <a:pt x="15" y="172"/>
                    <a:pt x="15" y="172"/>
                    <a:pt x="15" y="172"/>
                  </a:cubicBezTo>
                  <a:cubicBezTo>
                    <a:pt x="16" y="172"/>
                    <a:pt x="16" y="172"/>
                    <a:pt x="16" y="172"/>
                  </a:cubicBezTo>
                  <a:cubicBezTo>
                    <a:pt x="16" y="172"/>
                    <a:pt x="16" y="172"/>
                    <a:pt x="16" y="172"/>
                  </a:cubicBezTo>
                  <a:cubicBezTo>
                    <a:pt x="17" y="172"/>
                    <a:pt x="17" y="172"/>
                    <a:pt x="17" y="172"/>
                  </a:cubicBezTo>
                  <a:cubicBezTo>
                    <a:pt x="17" y="172"/>
                    <a:pt x="17" y="172"/>
                    <a:pt x="17" y="172"/>
                  </a:cubicBezTo>
                  <a:cubicBezTo>
                    <a:pt x="17" y="173"/>
                    <a:pt x="17" y="173"/>
                    <a:pt x="17" y="173"/>
                  </a:cubicBezTo>
                  <a:close/>
                  <a:moveTo>
                    <a:pt x="20" y="177"/>
                  </a:moveTo>
                  <a:cubicBezTo>
                    <a:pt x="19" y="177"/>
                    <a:pt x="19" y="177"/>
                    <a:pt x="19" y="177"/>
                  </a:cubicBezTo>
                  <a:cubicBezTo>
                    <a:pt x="18" y="177"/>
                    <a:pt x="18" y="177"/>
                    <a:pt x="18" y="177"/>
                  </a:cubicBezTo>
                  <a:cubicBezTo>
                    <a:pt x="17" y="177"/>
                    <a:pt x="17" y="177"/>
                    <a:pt x="17" y="177"/>
                  </a:cubicBezTo>
                  <a:cubicBezTo>
                    <a:pt x="17" y="176"/>
                    <a:pt x="17" y="176"/>
                    <a:pt x="17" y="176"/>
                  </a:cubicBezTo>
                  <a:cubicBezTo>
                    <a:pt x="16" y="176"/>
                    <a:pt x="16" y="176"/>
                    <a:pt x="16" y="176"/>
                  </a:cubicBezTo>
                  <a:cubicBezTo>
                    <a:pt x="15" y="176"/>
                    <a:pt x="15" y="176"/>
                    <a:pt x="15" y="176"/>
                  </a:cubicBezTo>
                  <a:cubicBezTo>
                    <a:pt x="14" y="175"/>
                    <a:pt x="14" y="175"/>
                    <a:pt x="14" y="175"/>
                  </a:cubicBezTo>
                  <a:cubicBezTo>
                    <a:pt x="14" y="174"/>
                    <a:pt x="14" y="174"/>
                    <a:pt x="14" y="174"/>
                  </a:cubicBezTo>
                  <a:cubicBezTo>
                    <a:pt x="14" y="174"/>
                    <a:pt x="14" y="174"/>
                    <a:pt x="14" y="174"/>
                  </a:cubicBezTo>
                  <a:cubicBezTo>
                    <a:pt x="15" y="174"/>
                    <a:pt x="15" y="174"/>
                    <a:pt x="15" y="174"/>
                  </a:cubicBezTo>
                  <a:cubicBezTo>
                    <a:pt x="16" y="175"/>
                    <a:pt x="16" y="175"/>
                    <a:pt x="16" y="175"/>
                  </a:cubicBezTo>
                  <a:cubicBezTo>
                    <a:pt x="16" y="175"/>
                    <a:pt x="16" y="175"/>
                    <a:pt x="16" y="175"/>
                  </a:cubicBezTo>
                  <a:cubicBezTo>
                    <a:pt x="17" y="175"/>
                    <a:pt x="17" y="175"/>
                    <a:pt x="17" y="175"/>
                  </a:cubicBezTo>
                  <a:cubicBezTo>
                    <a:pt x="18" y="175"/>
                    <a:pt x="18" y="175"/>
                    <a:pt x="18" y="175"/>
                  </a:cubicBezTo>
                  <a:cubicBezTo>
                    <a:pt x="19" y="176"/>
                    <a:pt x="19" y="176"/>
                    <a:pt x="19" y="176"/>
                  </a:cubicBezTo>
                  <a:cubicBezTo>
                    <a:pt x="20" y="176"/>
                    <a:pt x="20" y="176"/>
                    <a:pt x="20" y="176"/>
                  </a:cubicBezTo>
                  <a:cubicBezTo>
                    <a:pt x="20" y="176"/>
                    <a:pt x="20" y="176"/>
                    <a:pt x="20" y="176"/>
                  </a:cubicBezTo>
                  <a:cubicBezTo>
                    <a:pt x="21" y="177"/>
                    <a:pt x="21" y="177"/>
                    <a:pt x="21" y="177"/>
                  </a:cubicBezTo>
                  <a:cubicBezTo>
                    <a:pt x="21" y="177"/>
                    <a:pt x="21" y="177"/>
                    <a:pt x="21" y="177"/>
                  </a:cubicBezTo>
                  <a:cubicBezTo>
                    <a:pt x="22" y="177"/>
                    <a:pt x="22" y="177"/>
                    <a:pt x="22" y="177"/>
                  </a:cubicBezTo>
                  <a:cubicBezTo>
                    <a:pt x="21" y="177"/>
                    <a:pt x="21" y="177"/>
                    <a:pt x="21" y="177"/>
                  </a:cubicBezTo>
                  <a:cubicBezTo>
                    <a:pt x="21" y="177"/>
                    <a:pt x="21" y="177"/>
                    <a:pt x="21" y="177"/>
                  </a:cubicBezTo>
                  <a:cubicBezTo>
                    <a:pt x="20" y="177"/>
                    <a:pt x="20" y="177"/>
                    <a:pt x="20" y="177"/>
                  </a:cubicBezTo>
                  <a:close/>
                  <a:moveTo>
                    <a:pt x="17" y="177"/>
                  </a:moveTo>
                  <a:cubicBezTo>
                    <a:pt x="17" y="177"/>
                    <a:pt x="17" y="178"/>
                    <a:pt x="17" y="178"/>
                  </a:cubicBezTo>
                  <a:cubicBezTo>
                    <a:pt x="16" y="178"/>
                    <a:pt x="16" y="178"/>
                    <a:pt x="16" y="178"/>
                  </a:cubicBezTo>
                  <a:cubicBezTo>
                    <a:pt x="17" y="177"/>
                    <a:pt x="17" y="177"/>
                    <a:pt x="17" y="177"/>
                  </a:cubicBezTo>
                  <a:close/>
                  <a:moveTo>
                    <a:pt x="23" y="181"/>
                  </a:moveTo>
                  <a:cubicBezTo>
                    <a:pt x="23" y="181"/>
                    <a:pt x="23" y="181"/>
                    <a:pt x="23" y="181"/>
                  </a:cubicBezTo>
                  <a:cubicBezTo>
                    <a:pt x="24" y="181"/>
                    <a:pt x="24" y="181"/>
                    <a:pt x="24" y="181"/>
                  </a:cubicBezTo>
                  <a:cubicBezTo>
                    <a:pt x="23" y="181"/>
                    <a:pt x="23" y="181"/>
                    <a:pt x="23" y="181"/>
                  </a:cubicBezTo>
                  <a:cubicBezTo>
                    <a:pt x="23" y="181"/>
                    <a:pt x="23" y="181"/>
                    <a:pt x="23" y="181"/>
                  </a:cubicBezTo>
                  <a:cubicBezTo>
                    <a:pt x="23" y="181"/>
                    <a:pt x="23" y="181"/>
                    <a:pt x="23" y="181"/>
                  </a:cubicBezTo>
                  <a:close/>
                  <a:moveTo>
                    <a:pt x="25" y="181"/>
                  </a:moveTo>
                  <a:cubicBezTo>
                    <a:pt x="25" y="182"/>
                    <a:pt x="25" y="182"/>
                    <a:pt x="25" y="182"/>
                  </a:cubicBezTo>
                  <a:cubicBezTo>
                    <a:pt x="24" y="181"/>
                    <a:pt x="24" y="181"/>
                    <a:pt x="24" y="181"/>
                  </a:cubicBezTo>
                  <a:cubicBezTo>
                    <a:pt x="24" y="181"/>
                    <a:pt x="24" y="181"/>
                    <a:pt x="24" y="181"/>
                  </a:cubicBezTo>
                  <a:cubicBezTo>
                    <a:pt x="23" y="180"/>
                    <a:pt x="23" y="180"/>
                    <a:pt x="23" y="180"/>
                  </a:cubicBezTo>
                  <a:cubicBezTo>
                    <a:pt x="22" y="180"/>
                    <a:pt x="22" y="180"/>
                    <a:pt x="22" y="180"/>
                  </a:cubicBezTo>
                  <a:cubicBezTo>
                    <a:pt x="22" y="180"/>
                    <a:pt x="22" y="180"/>
                    <a:pt x="22" y="180"/>
                  </a:cubicBezTo>
                  <a:cubicBezTo>
                    <a:pt x="21" y="179"/>
                    <a:pt x="21" y="179"/>
                    <a:pt x="21" y="179"/>
                  </a:cubicBezTo>
                  <a:cubicBezTo>
                    <a:pt x="20" y="179"/>
                    <a:pt x="20" y="179"/>
                    <a:pt x="20" y="179"/>
                  </a:cubicBezTo>
                  <a:cubicBezTo>
                    <a:pt x="20" y="179"/>
                    <a:pt x="20" y="179"/>
                    <a:pt x="20" y="179"/>
                  </a:cubicBezTo>
                  <a:cubicBezTo>
                    <a:pt x="19" y="178"/>
                    <a:pt x="19" y="178"/>
                    <a:pt x="19" y="178"/>
                  </a:cubicBezTo>
                  <a:cubicBezTo>
                    <a:pt x="19" y="178"/>
                    <a:pt x="19" y="178"/>
                    <a:pt x="19" y="178"/>
                  </a:cubicBezTo>
                  <a:cubicBezTo>
                    <a:pt x="19" y="177"/>
                    <a:pt x="19" y="177"/>
                    <a:pt x="19" y="177"/>
                  </a:cubicBezTo>
                  <a:cubicBezTo>
                    <a:pt x="20" y="177"/>
                    <a:pt x="20" y="177"/>
                    <a:pt x="20" y="177"/>
                  </a:cubicBezTo>
                  <a:cubicBezTo>
                    <a:pt x="20" y="178"/>
                    <a:pt x="20" y="178"/>
                    <a:pt x="20" y="178"/>
                  </a:cubicBezTo>
                  <a:cubicBezTo>
                    <a:pt x="21" y="178"/>
                    <a:pt x="21" y="178"/>
                    <a:pt x="21" y="178"/>
                  </a:cubicBezTo>
                  <a:cubicBezTo>
                    <a:pt x="22" y="178"/>
                    <a:pt x="22" y="178"/>
                    <a:pt x="22" y="178"/>
                  </a:cubicBezTo>
                  <a:cubicBezTo>
                    <a:pt x="22" y="178"/>
                    <a:pt x="22" y="178"/>
                    <a:pt x="22" y="178"/>
                  </a:cubicBezTo>
                  <a:cubicBezTo>
                    <a:pt x="24" y="178"/>
                    <a:pt x="24" y="178"/>
                    <a:pt x="24" y="178"/>
                  </a:cubicBezTo>
                  <a:cubicBezTo>
                    <a:pt x="24" y="179"/>
                    <a:pt x="24" y="179"/>
                    <a:pt x="24" y="179"/>
                  </a:cubicBezTo>
                  <a:cubicBezTo>
                    <a:pt x="24" y="179"/>
                    <a:pt x="24" y="179"/>
                    <a:pt x="24" y="179"/>
                  </a:cubicBezTo>
                  <a:cubicBezTo>
                    <a:pt x="25" y="179"/>
                    <a:pt x="25" y="179"/>
                    <a:pt x="25" y="179"/>
                  </a:cubicBezTo>
                  <a:cubicBezTo>
                    <a:pt x="26" y="179"/>
                    <a:pt x="26" y="179"/>
                    <a:pt x="26" y="179"/>
                  </a:cubicBezTo>
                  <a:cubicBezTo>
                    <a:pt x="26" y="180"/>
                    <a:pt x="26" y="180"/>
                    <a:pt x="26" y="180"/>
                  </a:cubicBezTo>
                  <a:cubicBezTo>
                    <a:pt x="26" y="180"/>
                    <a:pt x="26" y="180"/>
                    <a:pt x="26" y="180"/>
                  </a:cubicBezTo>
                  <a:cubicBezTo>
                    <a:pt x="25" y="180"/>
                    <a:pt x="25" y="180"/>
                    <a:pt x="25" y="180"/>
                  </a:cubicBezTo>
                  <a:cubicBezTo>
                    <a:pt x="26" y="180"/>
                    <a:pt x="26" y="180"/>
                    <a:pt x="26" y="180"/>
                  </a:cubicBezTo>
                  <a:cubicBezTo>
                    <a:pt x="26" y="180"/>
                    <a:pt x="26" y="180"/>
                    <a:pt x="26" y="180"/>
                  </a:cubicBezTo>
                  <a:cubicBezTo>
                    <a:pt x="25" y="181"/>
                    <a:pt x="25" y="181"/>
                    <a:pt x="25" y="181"/>
                  </a:cubicBezTo>
                  <a:cubicBezTo>
                    <a:pt x="25" y="181"/>
                    <a:pt x="25" y="181"/>
                    <a:pt x="25" y="181"/>
                  </a:cubicBezTo>
                  <a:close/>
                  <a:moveTo>
                    <a:pt x="26" y="181"/>
                  </a:moveTo>
                  <a:cubicBezTo>
                    <a:pt x="26" y="182"/>
                    <a:pt x="26" y="182"/>
                    <a:pt x="26" y="182"/>
                  </a:cubicBezTo>
                  <a:cubicBezTo>
                    <a:pt x="26" y="182"/>
                    <a:pt x="26" y="182"/>
                    <a:pt x="26" y="182"/>
                  </a:cubicBezTo>
                  <a:cubicBezTo>
                    <a:pt x="26" y="182"/>
                    <a:pt x="26" y="182"/>
                    <a:pt x="26" y="182"/>
                  </a:cubicBezTo>
                  <a:cubicBezTo>
                    <a:pt x="27" y="181"/>
                    <a:pt x="27" y="181"/>
                    <a:pt x="27" y="181"/>
                  </a:cubicBezTo>
                  <a:cubicBezTo>
                    <a:pt x="27" y="181"/>
                    <a:pt x="27" y="181"/>
                    <a:pt x="27" y="181"/>
                  </a:cubicBezTo>
                  <a:cubicBezTo>
                    <a:pt x="27" y="181"/>
                    <a:pt x="27" y="181"/>
                    <a:pt x="27" y="181"/>
                  </a:cubicBezTo>
                  <a:cubicBezTo>
                    <a:pt x="26" y="181"/>
                    <a:pt x="26" y="181"/>
                    <a:pt x="26" y="181"/>
                  </a:cubicBezTo>
                  <a:close/>
                  <a:moveTo>
                    <a:pt x="31" y="180"/>
                  </a:moveTo>
                  <a:cubicBezTo>
                    <a:pt x="31" y="181"/>
                    <a:pt x="31" y="181"/>
                    <a:pt x="31" y="181"/>
                  </a:cubicBezTo>
                  <a:cubicBezTo>
                    <a:pt x="31" y="182"/>
                    <a:pt x="31" y="182"/>
                    <a:pt x="31" y="182"/>
                  </a:cubicBezTo>
                  <a:cubicBezTo>
                    <a:pt x="31" y="182"/>
                    <a:pt x="31" y="182"/>
                    <a:pt x="31" y="182"/>
                  </a:cubicBezTo>
                  <a:cubicBezTo>
                    <a:pt x="30" y="182"/>
                    <a:pt x="30" y="182"/>
                    <a:pt x="30" y="182"/>
                  </a:cubicBezTo>
                  <a:cubicBezTo>
                    <a:pt x="30" y="181"/>
                    <a:pt x="30" y="181"/>
                    <a:pt x="30" y="181"/>
                  </a:cubicBezTo>
                  <a:cubicBezTo>
                    <a:pt x="29" y="182"/>
                    <a:pt x="29" y="182"/>
                    <a:pt x="29" y="182"/>
                  </a:cubicBezTo>
                  <a:cubicBezTo>
                    <a:pt x="29" y="181"/>
                    <a:pt x="29" y="181"/>
                    <a:pt x="29" y="181"/>
                  </a:cubicBezTo>
                  <a:cubicBezTo>
                    <a:pt x="28" y="181"/>
                    <a:pt x="28" y="181"/>
                    <a:pt x="28" y="181"/>
                  </a:cubicBezTo>
                  <a:cubicBezTo>
                    <a:pt x="28" y="181"/>
                    <a:pt x="28" y="181"/>
                    <a:pt x="28" y="181"/>
                  </a:cubicBezTo>
                  <a:cubicBezTo>
                    <a:pt x="27" y="181"/>
                    <a:pt x="27" y="181"/>
                    <a:pt x="27" y="181"/>
                  </a:cubicBezTo>
                  <a:cubicBezTo>
                    <a:pt x="27" y="181"/>
                    <a:pt x="27" y="181"/>
                    <a:pt x="27" y="181"/>
                  </a:cubicBezTo>
                  <a:cubicBezTo>
                    <a:pt x="27" y="180"/>
                    <a:pt x="27" y="180"/>
                    <a:pt x="27" y="180"/>
                  </a:cubicBezTo>
                  <a:cubicBezTo>
                    <a:pt x="28" y="180"/>
                    <a:pt x="28" y="180"/>
                    <a:pt x="28" y="180"/>
                  </a:cubicBezTo>
                  <a:cubicBezTo>
                    <a:pt x="28" y="180"/>
                    <a:pt x="28" y="180"/>
                    <a:pt x="28" y="180"/>
                  </a:cubicBezTo>
                  <a:cubicBezTo>
                    <a:pt x="30" y="180"/>
                    <a:pt x="30" y="180"/>
                    <a:pt x="30" y="180"/>
                  </a:cubicBezTo>
                  <a:cubicBezTo>
                    <a:pt x="30" y="181"/>
                    <a:pt x="30" y="181"/>
                    <a:pt x="30" y="181"/>
                  </a:cubicBezTo>
                  <a:cubicBezTo>
                    <a:pt x="30" y="180"/>
                    <a:pt x="30" y="180"/>
                    <a:pt x="30" y="180"/>
                  </a:cubicBezTo>
                  <a:cubicBezTo>
                    <a:pt x="31" y="180"/>
                    <a:pt x="31" y="180"/>
                    <a:pt x="31" y="180"/>
                  </a:cubicBezTo>
                  <a:cubicBezTo>
                    <a:pt x="31" y="180"/>
                    <a:pt x="31" y="180"/>
                    <a:pt x="31" y="180"/>
                  </a:cubicBezTo>
                  <a:close/>
                  <a:moveTo>
                    <a:pt x="34" y="180"/>
                  </a:moveTo>
                  <a:cubicBezTo>
                    <a:pt x="33" y="180"/>
                    <a:pt x="33" y="180"/>
                    <a:pt x="33" y="180"/>
                  </a:cubicBezTo>
                  <a:cubicBezTo>
                    <a:pt x="33" y="179"/>
                    <a:pt x="33" y="179"/>
                    <a:pt x="33" y="179"/>
                  </a:cubicBezTo>
                  <a:cubicBezTo>
                    <a:pt x="33" y="179"/>
                    <a:pt x="33" y="179"/>
                    <a:pt x="33" y="179"/>
                  </a:cubicBezTo>
                  <a:cubicBezTo>
                    <a:pt x="33" y="178"/>
                    <a:pt x="33" y="178"/>
                    <a:pt x="33" y="178"/>
                  </a:cubicBezTo>
                  <a:cubicBezTo>
                    <a:pt x="32" y="178"/>
                    <a:pt x="32" y="178"/>
                    <a:pt x="32" y="178"/>
                  </a:cubicBezTo>
                  <a:cubicBezTo>
                    <a:pt x="32" y="177"/>
                    <a:pt x="32" y="177"/>
                    <a:pt x="32" y="177"/>
                  </a:cubicBezTo>
                  <a:cubicBezTo>
                    <a:pt x="32" y="176"/>
                    <a:pt x="32" y="176"/>
                    <a:pt x="32" y="176"/>
                  </a:cubicBezTo>
                  <a:cubicBezTo>
                    <a:pt x="32" y="177"/>
                    <a:pt x="32" y="177"/>
                    <a:pt x="32" y="177"/>
                  </a:cubicBezTo>
                  <a:cubicBezTo>
                    <a:pt x="31" y="178"/>
                    <a:pt x="31" y="178"/>
                    <a:pt x="31" y="178"/>
                  </a:cubicBezTo>
                  <a:cubicBezTo>
                    <a:pt x="32" y="179"/>
                    <a:pt x="32" y="179"/>
                    <a:pt x="32" y="179"/>
                  </a:cubicBezTo>
                  <a:cubicBezTo>
                    <a:pt x="31" y="179"/>
                    <a:pt x="31" y="179"/>
                    <a:pt x="31" y="179"/>
                  </a:cubicBezTo>
                  <a:cubicBezTo>
                    <a:pt x="31" y="180"/>
                    <a:pt x="31" y="180"/>
                    <a:pt x="31" y="180"/>
                  </a:cubicBezTo>
                  <a:cubicBezTo>
                    <a:pt x="32" y="180"/>
                    <a:pt x="32" y="180"/>
                    <a:pt x="32" y="180"/>
                  </a:cubicBezTo>
                  <a:cubicBezTo>
                    <a:pt x="33" y="180"/>
                    <a:pt x="33" y="180"/>
                    <a:pt x="33" y="180"/>
                  </a:cubicBezTo>
                  <a:cubicBezTo>
                    <a:pt x="33" y="181"/>
                    <a:pt x="33" y="181"/>
                    <a:pt x="33" y="181"/>
                  </a:cubicBezTo>
                  <a:cubicBezTo>
                    <a:pt x="34" y="180"/>
                    <a:pt x="34" y="180"/>
                    <a:pt x="34" y="180"/>
                  </a:cubicBezTo>
                  <a:close/>
                  <a:moveTo>
                    <a:pt x="30" y="186"/>
                  </a:moveTo>
                  <a:cubicBezTo>
                    <a:pt x="31" y="186"/>
                    <a:pt x="31" y="186"/>
                    <a:pt x="31" y="186"/>
                  </a:cubicBezTo>
                  <a:cubicBezTo>
                    <a:pt x="31" y="186"/>
                    <a:pt x="31" y="186"/>
                    <a:pt x="31" y="186"/>
                  </a:cubicBezTo>
                  <a:cubicBezTo>
                    <a:pt x="31" y="187"/>
                    <a:pt x="31" y="187"/>
                    <a:pt x="31" y="187"/>
                  </a:cubicBezTo>
                  <a:cubicBezTo>
                    <a:pt x="30" y="186"/>
                    <a:pt x="30" y="186"/>
                    <a:pt x="30" y="186"/>
                  </a:cubicBezTo>
                  <a:close/>
                  <a:moveTo>
                    <a:pt x="31" y="185"/>
                  </a:moveTo>
                  <a:cubicBezTo>
                    <a:pt x="30" y="185"/>
                    <a:pt x="30" y="185"/>
                    <a:pt x="30" y="185"/>
                  </a:cubicBezTo>
                  <a:cubicBezTo>
                    <a:pt x="31" y="185"/>
                    <a:pt x="31" y="185"/>
                    <a:pt x="31" y="185"/>
                  </a:cubicBezTo>
                  <a:cubicBezTo>
                    <a:pt x="31" y="185"/>
                    <a:pt x="31" y="185"/>
                    <a:pt x="31" y="185"/>
                  </a:cubicBezTo>
                  <a:cubicBezTo>
                    <a:pt x="31" y="185"/>
                    <a:pt x="31" y="185"/>
                    <a:pt x="31" y="185"/>
                  </a:cubicBezTo>
                  <a:cubicBezTo>
                    <a:pt x="31" y="185"/>
                    <a:pt x="31" y="185"/>
                    <a:pt x="31" y="185"/>
                  </a:cubicBezTo>
                  <a:close/>
                  <a:moveTo>
                    <a:pt x="48" y="190"/>
                  </a:moveTo>
                  <a:cubicBezTo>
                    <a:pt x="48" y="189"/>
                    <a:pt x="48" y="189"/>
                    <a:pt x="48" y="189"/>
                  </a:cubicBezTo>
                  <a:cubicBezTo>
                    <a:pt x="48" y="189"/>
                    <a:pt x="48" y="189"/>
                    <a:pt x="48" y="189"/>
                  </a:cubicBezTo>
                  <a:cubicBezTo>
                    <a:pt x="48" y="188"/>
                    <a:pt x="48" y="188"/>
                    <a:pt x="48" y="188"/>
                  </a:cubicBezTo>
                  <a:cubicBezTo>
                    <a:pt x="48" y="188"/>
                    <a:pt x="48" y="188"/>
                    <a:pt x="48" y="188"/>
                  </a:cubicBezTo>
                  <a:cubicBezTo>
                    <a:pt x="49" y="189"/>
                    <a:pt x="49" y="189"/>
                    <a:pt x="49" y="189"/>
                  </a:cubicBezTo>
                  <a:cubicBezTo>
                    <a:pt x="49" y="190"/>
                    <a:pt x="49" y="190"/>
                    <a:pt x="49" y="190"/>
                  </a:cubicBezTo>
                  <a:cubicBezTo>
                    <a:pt x="48" y="190"/>
                    <a:pt x="48" y="190"/>
                    <a:pt x="48" y="190"/>
                  </a:cubicBezTo>
                  <a:close/>
                  <a:moveTo>
                    <a:pt x="37" y="186"/>
                  </a:moveTo>
                  <a:cubicBezTo>
                    <a:pt x="38" y="185"/>
                    <a:pt x="38" y="185"/>
                    <a:pt x="38" y="185"/>
                  </a:cubicBezTo>
                  <a:cubicBezTo>
                    <a:pt x="38" y="185"/>
                    <a:pt x="38" y="185"/>
                    <a:pt x="38" y="185"/>
                  </a:cubicBezTo>
                  <a:cubicBezTo>
                    <a:pt x="39" y="185"/>
                    <a:pt x="39" y="185"/>
                    <a:pt x="39" y="185"/>
                  </a:cubicBezTo>
                  <a:cubicBezTo>
                    <a:pt x="40" y="185"/>
                    <a:pt x="40" y="185"/>
                    <a:pt x="40" y="185"/>
                  </a:cubicBezTo>
                  <a:cubicBezTo>
                    <a:pt x="42" y="185"/>
                    <a:pt x="42" y="185"/>
                    <a:pt x="42" y="185"/>
                  </a:cubicBezTo>
                  <a:cubicBezTo>
                    <a:pt x="43" y="184"/>
                    <a:pt x="43" y="184"/>
                    <a:pt x="43" y="184"/>
                  </a:cubicBezTo>
                  <a:cubicBezTo>
                    <a:pt x="45" y="185"/>
                    <a:pt x="45" y="185"/>
                    <a:pt x="45" y="185"/>
                  </a:cubicBezTo>
                  <a:cubicBezTo>
                    <a:pt x="46" y="185"/>
                    <a:pt x="46" y="185"/>
                    <a:pt x="46" y="185"/>
                  </a:cubicBezTo>
                  <a:cubicBezTo>
                    <a:pt x="47" y="184"/>
                    <a:pt x="47" y="184"/>
                    <a:pt x="47" y="184"/>
                  </a:cubicBezTo>
                  <a:cubicBezTo>
                    <a:pt x="48" y="185"/>
                    <a:pt x="48" y="185"/>
                    <a:pt x="48" y="185"/>
                  </a:cubicBezTo>
                  <a:cubicBezTo>
                    <a:pt x="48" y="185"/>
                    <a:pt x="48" y="185"/>
                    <a:pt x="48" y="185"/>
                  </a:cubicBezTo>
                  <a:cubicBezTo>
                    <a:pt x="48" y="186"/>
                    <a:pt x="48" y="186"/>
                    <a:pt x="48" y="186"/>
                  </a:cubicBezTo>
                  <a:cubicBezTo>
                    <a:pt x="48" y="186"/>
                    <a:pt x="48" y="186"/>
                    <a:pt x="48" y="186"/>
                  </a:cubicBezTo>
                  <a:cubicBezTo>
                    <a:pt x="47" y="187"/>
                    <a:pt x="47" y="187"/>
                    <a:pt x="47" y="187"/>
                  </a:cubicBezTo>
                  <a:cubicBezTo>
                    <a:pt x="47" y="186"/>
                    <a:pt x="47" y="186"/>
                    <a:pt x="47" y="186"/>
                  </a:cubicBezTo>
                  <a:cubicBezTo>
                    <a:pt x="46" y="186"/>
                    <a:pt x="46" y="186"/>
                    <a:pt x="46" y="186"/>
                  </a:cubicBezTo>
                  <a:cubicBezTo>
                    <a:pt x="45" y="186"/>
                    <a:pt x="45" y="186"/>
                    <a:pt x="45" y="186"/>
                  </a:cubicBezTo>
                  <a:cubicBezTo>
                    <a:pt x="44" y="186"/>
                    <a:pt x="44" y="186"/>
                    <a:pt x="44" y="186"/>
                  </a:cubicBezTo>
                  <a:cubicBezTo>
                    <a:pt x="44" y="186"/>
                    <a:pt x="44" y="186"/>
                    <a:pt x="44" y="186"/>
                  </a:cubicBezTo>
                  <a:cubicBezTo>
                    <a:pt x="44" y="185"/>
                    <a:pt x="44" y="185"/>
                    <a:pt x="44" y="185"/>
                  </a:cubicBezTo>
                  <a:cubicBezTo>
                    <a:pt x="43" y="185"/>
                    <a:pt x="43" y="185"/>
                    <a:pt x="43" y="185"/>
                  </a:cubicBezTo>
                  <a:cubicBezTo>
                    <a:pt x="42" y="186"/>
                    <a:pt x="42" y="186"/>
                    <a:pt x="42" y="186"/>
                  </a:cubicBezTo>
                  <a:cubicBezTo>
                    <a:pt x="42" y="186"/>
                    <a:pt x="42" y="186"/>
                    <a:pt x="42" y="186"/>
                  </a:cubicBezTo>
                  <a:cubicBezTo>
                    <a:pt x="41" y="186"/>
                    <a:pt x="41" y="186"/>
                    <a:pt x="41" y="186"/>
                  </a:cubicBezTo>
                  <a:cubicBezTo>
                    <a:pt x="42" y="187"/>
                    <a:pt x="42" y="187"/>
                    <a:pt x="42" y="187"/>
                  </a:cubicBezTo>
                  <a:cubicBezTo>
                    <a:pt x="42" y="186"/>
                    <a:pt x="42" y="186"/>
                    <a:pt x="42" y="186"/>
                  </a:cubicBezTo>
                  <a:cubicBezTo>
                    <a:pt x="43" y="187"/>
                    <a:pt x="43" y="187"/>
                    <a:pt x="43" y="187"/>
                  </a:cubicBezTo>
                  <a:cubicBezTo>
                    <a:pt x="43" y="187"/>
                    <a:pt x="43" y="187"/>
                    <a:pt x="43" y="187"/>
                  </a:cubicBezTo>
                  <a:cubicBezTo>
                    <a:pt x="43" y="187"/>
                    <a:pt x="43" y="187"/>
                    <a:pt x="43" y="187"/>
                  </a:cubicBezTo>
                  <a:cubicBezTo>
                    <a:pt x="44" y="188"/>
                    <a:pt x="44" y="188"/>
                    <a:pt x="44" y="188"/>
                  </a:cubicBezTo>
                  <a:cubicBezTo>
                    <a:pt x="45" y="188"/>
                    <a:pt x="45" y="188"/>
                    <a:pt x="45" y="188"/>
                  </a:cubicBezTo>
                  <a:cubicBezTo>
                    <a:pt x="45" y="189"/>
                    <a:pt x="45" y="189"/>
                    <a:pt x="45" y="189"/>
                  </a:cubicBezTo>
                  <a:cubicBezTo>
                    <a:pt x="44" y="189"/>
                    <a:pt x="44" y="189"/>
                    <a:pt x="44" y="189"/>
                  </a:cubicBezTo>
                  <a:cubicBezTo>
                    <a:pt x="43" y="188"/>
                    <a:pt x="43" y="188"/>
                    <a:pt x="43" y="188"/>
                  </a:cubicBezTo>
                  <a:cubicBezTo>
                    <a:pt x="43" y="188"/>
                    <a:pt x="43" y="188"/>
                    <a:pt x="43" y="188"/>
                  </a:cubicBezTo>
                  <a:cubicBezTo>
                    <a:pt x="42" y="188"/>
                    <a:pt x="42" y="188"/>
                    <a:pt x="42" y="188"/>
                  </a:cubicBezTo>
                  <a:cubicBezTo>
                    <a:pt x="41" y="188"/>
                    <a:pt x="41" y="188"/>
                    <a:pt x="41" y="188"/>
                  </a:cubicBezTo>
                  <a:cubicBezTo>
                    <a:pt x="41" y="187"/>
                    <a:pt x="41" y="187"/>
                    <a:pt x="41" y="187"/>
                  </a:cubicBezTo>
                  <a:cubicBezTo>
                    <a:pt x="40" y="187"/>
                    <a:pt x="40" y="187"/>
                    <a:pt x="40" y="187"/>
                  </a:cubicBezTo>
                  <a:cubicBezTo>
                    <a:pt x="40" y="188"/>
                    <a:pt x="40" y="188"/>
                    <a:pt x="40" y="188"/>
                  </a:cubicBezTo>
                  <a:cubicBezTo>
                    <a:pt x="41" y="188"/>
                    <a:pt x="41" y="188"/>
                    <a:pt x="41" y="188"/>
                  </a:cubicBezTo>
                  <a:cubicBezTo>
                    <a:pt x="41" y="189"/>
                    <a:pt x="41" y="189"/>
                    <a:pt x="41" y="189"/>
                  </a:cubicBezTo>
                  <a:cubicBezTo>
                    <a:pt x="40" y="189"/>
                    <a:pt x="40" y="189"/>
                    <a:pt x="40" y="189"/>
                  </a:cubicBezTo>
                  <a:cubicBezTo>
                    <a:pt x="39" y="188"/>
                    <a:pt x="39" y="188"/>
                    <a:pt x="39" y="188"/>
                  </a:cubicBezTo>
                  <a:cubicBezTo>
                    <a:pt x="39" y="188"/>
                    <a:pt x="39" y="188"/>
                    <a:pt x="39" y="188"/>
                  </a:cubicBezTo>
                  <a:cubicBezTo>
                    <a:pt x="38" y="188"/>
                    <a:pt x="38" y="188"/>
                    <a:pt x="38" y="188"/>
                  </a:cubicBezTo>
                  <a:cubicBezTo>
                    <a:pt x="38" y="188"/>
                    <a:pt x="38" y="188"/>
                    <a:pt x="38" y="188"/>
                  </a:cubicBezTo>
                  <a:cubicBezTo>
                    <a:pt x="38" y="187"/>
                    <a:pt x="38" y="187"/>
                    <a:pt x="38" y="187"/>
                  </a:cubicBezTo>
                  <a:cubicBezTo>
                    <a:pt x="37" y="188"/>
                    <a:pt x="37" y="188"/>
                    <a:pt x="37" y="188"/>
                  </a:cubicBezTo>
                  <a:cubicBezTo>
                    <a:pt x="37" y="187"/>
                    <a:pt x="37" y="187"/>
                    <a:pt x="37" y="187"/>
                  </a:cubicBezTo>
                  <a:cubicBezTo>
                    <a:pt x="37" y="187"/>
                    <a:pt x="37" y="187"/>
                    <a:pt x="37" y="187"/>
                  </a:cubicBezTo>
                  <a:cubicBezTo>
                    <a:pt x="37" y="187"/>
                    <a:pt x="37" y="187"/>
                    <a:pt x="37" y="187"/>
                  </a:cubicBezTo>
                  <a:cubicBezTo>
                    <a:pt x="39" y="186"/>
                    <a:pt x="39" y="186"/>
                    <a:pt x="39" y="186"/>
                  </a:cubicBezTo>
                  <a:cubicBezTo>
                    <a:pt x="38" y="186"/>
                    <a:pt x="38" y="186"/>
                    <a:pt x="38" y="186"/>
                  </a:cubicBezTo>
                  <a:cubicBezTo>
                    <a:pt x="38" y="186"/>
                    <a:pt x="38" y="186"/>
                    <a:pt x="38" y="186"/>
                  </a:cubicBezTo>
                  <a:lnTo>
                    <a:pt x="37" y="186"/>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7" name="Rectangle 190"/>
            <p:cNvSpPr>
              <a:spLocks noChangeArrowheads="1"/>
            </p:cNvSpPr>
            <p:nvPr/>
          </p:nvSpPr>
          <p:spPr bwMode="auto">
            <a:xfrm>
              <a:off x="3002529" y="2846591"/>
              <a:ext cx="1287" cy="514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8" name="Freeform 191"/>
            <p:cNvSpPr>
              <a:spLocks noEditPoints="1"/>
            </p:cNvSpPr>
            <p:nvPr/>
          </p:nvSpPr>
          <p:spPr bwMode="auto">
            <a:xfrm>
              <a:off x="3011537" y="2851738"/>
              <a:ext cx="14153" cy="14153"/>
            </a:xfrm>
            <a:custGeom>
              <a:avLst/>
              <a:gdLst>
                <a:gd name="T0" fmla="*/ 11 w 11"/>
                <a:gd name="T1" fmla="*/ 11 h 11"/>
                <a:gd name="T2" fmla="*/ 7 w 11"/>
                <a:gd name="T3" fmla="*/ 11 h 11"/>
                <a:gd name="T4" fmla="*/ 7 w 11"/>
                <a:gd name="T5" fmla="*/ 11 h 11"/>
                <a:gd name="T6" fmla="*/ 11 w 11"/>
                <a:gd name="T7" fmla="*/ 11 h 11"/>
                <a:gd name="T8" fmla="*/ 11 w 11"/>
                <a:gd name="T9" fmla="*/ 11 h 11"/>
                <a:gd name="T10" fmla="*/ 7 w 11"/>
                <a:gd name="T11" fmla="*/ 0 h 11"/>
                <a:gd name="T12" fmla="*/ 4 w 11"/>
                <a:gd name="T13" fmla="*/ 4 h 11"/>
                <a:gd name="T14" fmla="*/ 7 w 11"/>
                <a:gd name="T15" fmla="*/ 4 h 11"/>
                <a:gd name="T16" fmla="*/ 11 w 11"/>
                <a:gd name="T17" fmla="*/ 8 h 11"/>
                <a:gd name="T18" fmla="*/ 7 w 11"/>
                <a:gd name="T19" fmla="*/ 0 h 11"/>
                <a:gd name="T20" fmla="*/ 7 w 11"/>
                <a:gd name="T21" fmla="*/ 0 h 11"/>
                <a:gd name="T22" fmla="*/ 0 w 11"/>
                <a:gd name="T23" fmla="*/ 4 h 11"/>
                <a:gd name="T24" fmla="*/ 4 w 11"/>
                <a:gd name="T25" fmla="*/ 8 h 11"/>
                <a:gd name="T26" fmla="*/ 4 w 11"/>
                <a:gd name="T27" fmla="*/ 11 h 11"/>
                <a:gd name="T28" fmla="*/ 0 w 11"/>
                <a:gd name="T29" fmla="*/ 4 h 11"/>
                <a:gd name="T30" fmla="*/ 0 w 11"/>
                <a:gd name="T31" fmla="*/ 4 h 11"/>
                <a:gd name="T32" fmla="*/ 0 w 11"/>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1">
                  <a:moveTo>
                    <a:pt x="11" y="11"/>
                  </a:moveTo>
                  <a:lnTo>
                    <a:pt x="7" y="11"/>
                  </a:lnTo>
                  <a:lnTo>
                    <a:pt x="7" y="11"/>
                  </a:lnTo>
                  <a:lnTo>
                    <a:pt x="11" y="11"/>
                  </a:lnTo>
                  <a:lnTo>
                    <a:pt x="11" y="11"/>
                  </a:lnTo>
                  <a:close/>
                  <a:moveTo>
                    <a:pt x="7" y="0"/>
                  </a:moveTo>
                  <a:lnTo>
                    <a:pt x="4" y="4"/>
                  </a:lnTo>
                  <a:lnTo>
                    <a:pt x="7" y="4"/>
                  </a:lnTo>
                  <a:lnTo>
                    <a:pt x="11" y="8"/>
                  </a:lnTo>
                  <a:lnTo>
                    <a:pt x="7" y="0"/>
                  </a:lnTo>
                  <a:lnTo>
                    <a:pt x="7" y="0"/>
                  </a:lnTo>
                  <a:close/>
                  <a:moveTo>
                    <a:pt x="0" y="4"/>
                  </a:moveTo>
                  <a:lnTo>
                    <a:pt x="4" y="8"/>
                  </a:lnTo>
                  <a:lnTo>
                    <a:pt x="4" y="11"/>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89" name="Freeform 192"/>
            <p:cNvSpPr/>
            <p:nvPr/>
          </p:nvSpPr>
          <p:spPr bwMode="auto">
            <a:xfrm>
              <a:off x="3016684" y="2871037"/>
              <a:ext cx="3860" cy="9007"/>
            </a:xfrm>
            <a:custGeom>
              <a:avLst/>
              <a:gdLst>
                <a:gd name="T0" fmla="*/ 0 w 1"/>
                <a:gd name="T1" fmla="*/ 0 h 2"/>
                <a:gd name="T2" fmla="*/ 1 w 1"/>
                <a:gd name="T3" fmla="*/ 1 h 2"/>
                <a:gd name="T4" fmla="*/ 1 w 1"/>
                <a:gd name="T5" fmla="*/ 2 h 2"/>
                <a:gd name="T6" fmla="*/ 0 w 1"/>
                <a:gd name="T7" fmla="*/ 2 h 2"/>
                <a:gd name="T8" fmla="*/ 0 w 1"/>
                <a:gd name="T9" fmla="*/ 1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cubicBezTo>
                    <a:pt x="1" y="1"/>
                    <a:pt x="1" y="1"/>
                    <a:pt x="1" y="1"/>
                  </a:cubicBezTo>
                  <a:cubicBezTo>
                    <a:pt x="1" y="2"/>
                    <a:pt x="1" y="2"/>
                    <a:pt x="1" y="2"/>
                  </a:cubicBezTo>
                  <a:cubicBezTo>
                    <a:pt x="0" y="2"/>
                    <a:pt x="0" y="2"/>
                    <a:pt x="0" y="2"/>
                  </a:cubicBezTo>
                  <a:cubicBezTo>
                    <a:pt x="0" y="1"/>
                    <a:pt x="0" y="1"/>
                    <a:pt x="0" y="1"/>
                  </a:cubicBezTo>
                  <a:cubicBezTo>
                    <a:pt x="0" y="1"/>
                    <a:pt x="1" y="0"/>
                    <a:pt x="0" y="0"/>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0" name="Freeform 193"/>
            <p:cNvSpPr>
              <a:spLocks noEditPoints="1"/>
            </p:cNvSpPr>
            <p:nvPr/>
          </p:nvSpPr>
          <p:spPr bwMode="auto">
            <a:xfrm>
              <a:off x="3016683" y="2885191"/>
              <a:ext cx="14153" cy="28306"/>
            </a:xfrm>
            <a:custGeom>
              <a:avLst/>
              <a:gdLst>
                <a:gd name="T0" fmla="*/ 7 w 11"/>
                <a:gd name="T1" fmla="*/ 15 h 22"/>
                <a:gd name="T2" fmla="*/ 3 w 11"/>
                <a:gd name="T3" fmla="*/ 19 h 22"/>
                <a:gd name="T4" fmla="*/ 3 w 11"/>
                <a:gd name="T5" fmla="*/ 22 h 22"/>
                <a:gd name="T6" fmla="*/ 7 w 11"/>
                <a:gd name="T7" fmla="*/ 22 h 22"/>
                <a:gd name="T8" fmla="*/ 11 w 11"/>
                <a:gd name="T9" fmla="*/ 19 h 22"/>
                <a:gd name="T10" fmla="*/ 7 w 11"/>
                <a:gd name="T11" fmla="*/ 15 h 22"/>
                <a:gd name="T12" fmla="*/ 7 w 11"/>
                <a:gd name="T13" fmla="*/ 15 h 22"/>
                <a:gd name="T14" fmla="*/ 0 w 11"/>
                <a:gd name="T15" fmla="*/ 0 h 22"/>
                <a:gd name="T16" fmla="*/ 7 w 11"/>
                <a:gd name="T17" fmla="*/ 4 h 22"/>
                <a:gd name="T18" fmla="*/ 11 w 11"/>
                <a:gd name="T19" fmla="*/ 8 h 22"/>
                <a:gd name="T20" fmla="*/ 11 w 11"/>
                <a:gd name="T21" fmla="*/ 11 h 22"/>
                <a:gd name="T22" fmla="*/ 7 w 11"/>
                <a:gd name="T23" fmla="*/ 8 h 22"/>
                <a:gd name="T24" fmla="*/ 3 w 11"/>
                <a:gd name="T25" fmla="*/ 8 h 22"/>
                <a:gd name="T26" fmla="*/ 3 w 11"/>
                <a:gd name="T27" fmla="*/ 8 h 22"/>
                <a:gd name="T28" fmla="*/ 0 w 11"/>
                <a:gd name="T29" fmla="*/ 4 h 22"/>
                <a:gd name="T30" fmla="*/ 0 w 11"/>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2">
                  <a:moveTo>
                    <a:pt x="7" y="15"/>
                  </a:moveTo>
                  <a:lnTo>
                    <a:pt x="3" y="19"/>
                  </a:lnTo>
                  <a:lnTo>
                    <a:pt x="3" y="22"/>
                  </a:lnTo>
                  <a:lnTo>
                    <a:pt x="7" y="22"/>
                  </a:lnTo>
                  <a:lnTo>
                    <a:pt x="11" y="19"/>
                  </a:lnTo>
                  <a:lnTo>
                    <a:pt x="7" y="15"/>
                  </a:lnTo>
                  <a:lnTo>
                    <a:pt x="7" y="15"/>
                  </a:lnTo>
                  <a:close/>
                  <a:moveTo>
                    <a:pt x="0" y="0"/>
                  </a:moveTo>
                  <a:lnTo>
                    <a:pt x="7" y="4"/>
                  </a:lnTo>
                  <a:lnTo>
                    <a:pt x="11" y="8"/>
                  </a:lnTo>
                  <a:lnTo>
                    <a:pt x="11" y="11"/>
                  </a:lnTo>
                  <a:lnTo>
                    <a:pt x="7" y="8"/>
                  </a:lnTo>
                  <a:lnTo>
                    <a:pt x="3" y="8"/>
                  </a:lnTo>
                  <a:lnTo>
                    <a:pt x="3" y="8"/>
                  </a:lnTo>
                  <a:lnTo>
                    <a:pt x="0" y="4"/>
                  </a:lnTo>
                  <a:lnTo>
                    <a:pt x="0"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1" name="Freeform 194"/>
            <p:cNvSpPr/>
            <p:nvPr/>
          </p:nvSpPr>
          <p:spPr bwMode="auto">
            <a:xfrm>
              <a:off x="3053994" y="2918643"/>
              <a:ext cx="5147" cy="5147"/>
            </a:xfrm>
            <a:custGeom>
              <a:avLst/>
              <a:gdLst>
                <a:gd name="T0" fmla="*/ 4 w 4"/>
                <a:gd name="T1" fmla="*/ 0 h 4"/>
                <a:gd name="T2" fmla="*/ 0 w 4"/>
                <a:gd name="T3" fmla="*/ 0 h 4"/>
                <a:gd name="T4" fmla="*/ 0 w 4"/>
                <a:gd name="T5" fmla="*/ 4 h 4"/>
                <a:gd name="T6" fmla="*/ 4 w 4"/>
                <a:gd name="T7" fmla="*/ 4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0" y="4"/>
                  </a:lnTo>
                  <a:lnTo>
                    <a:pt x="4" y="4"/>
                  </a:lnTo>
                  <a:lnTo>
                    <a:pt x="4" y="0"/>
                  </a:lnTo>
                  <a:lnTo>
                    <a:pt x="4"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2" name="Freeform 195"/>
            <p:cNvSpPr>
              <a:spLocks noEditPoints="1"/>
            </p:cNvSpPr>
            <p:nvPr/>
          </p:nvSpPr>
          <p:spPr bwMode="auto">
            <a:xfrm>
              <a:off x="3006390" y="2913497"/>
              <a:ext cx="14153" cy="29593"/>
            </a:xfrm>
            <a:custGeom>
              <a:avLst/>
              <a:gdLst>
                <a:gd name="T0" fmla="*/ 2 w 3"/>
                <a:gd name="T1" fmla="*/ 6 h 6"/>
                <a:gd name="T2" fmla="*/ 2 w 3"/>
                <a:gd name="T3" fmla="*/ 5 h 6"/>
                <a:gd name="T4" fmla="*/ 1 w 3"/>
                <a:gd name="T5" fmla="*/ 5 h 6"/>
                <a:gd name="T6" fmla="*/ 0 w 3"/>
                <a:gd name="T7" fmla="*/ 6 h 6"/>
                <a:gd name="T8" fmla="*/ 1 w 3"/>
                <a:gd name="T9" fmla="*/ 6 h 6"/>
                <a:gd name="T10" fmla="*/ 2 w 3"/>
                <a:gd name="T11" fmla="*/ 6 h 6"/>
                <a:gd name="T12" fmla="*/ 2 w 3"/>
                <a:gd name="T13" fmla="*/ 4 h 6"/>
                <a:gd name="T14" fmla="*/ 3 w 3"/>
                <a:gd name="T15" fmla="*/ 5 h 6"/>
                <a:gd name="T16" fmla="*/ 2 w 3"/>
                <a:gd name="T17" fmla="*/ 5 h 6"/>
                <a:gd name="T18" fmla="*/ 2 w 3"/>
                <a:gd name="T19" fmla="*/ 4 h 6"/>
                <a:gd name="T20" fmla="*/ 3 w 3"/>
                <a:gd name="T21" fmla="*/ 0 h 6"/>
                <a:gd name="T22" fmla="*/ 3 w 3"/>
                <a:gd name="T23" fmla="*/ 1 h 6"/>
                <a:gd name="T24" fmla="*/ 3 w 3"/>
                <a:gd name="T25" fmla="*/ 2 h 6"/>
                <a:gd name="T26" fmla="*/ 3 w 3"/>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6">
                  <a:moveTo>
                    <a:pt x="2" y="6"/>
                  </a:moveTo>
                  <a:cubicBezTo>
                    <a:pt x="2" y="5"/>
                    <a:pt x="2" y="5"/>
                    <a:pt x="2" y="5"/>
                  </a:cubicBezTo>
                  <a:cubicBezTo>
                    <a:pt x="1" y="5"/>
                    <a:pt x="1" y="5"/>
                    <a:pt x="1" y="5"/>
                  </a:cubicBezTo>
                  <a:cubicBezTo>
                    <a:pt x="0" y="6"/>
                    <a:pt x="0" y="6"/>
                    <a:pt x="0" y="6"/>
                  </a:cubicBezTo>
                  <a:cubicBezTo>
                    <a:pt x="1" y="6"/>
                    <a:pt x="1" y="6"/>
                    <a:pt x="1" y="6"/>
                  </a:cubicBezTo>
                  <a:cubicBezTo>
                    <a:pt x="2" y="6"/>
                    <a:pt x="2" y="6"/>
                    <a:pt x="2" y="6"/>
                  </a:cubicBezTo>
                  <a:close/>
                  <a:moveTo>
                    <a:pt x="2" y="4"/>
                  </a:moveTo>
                  <a:cubicBezTo>
                    <a:pt x="3" y="5"/>
                    <a:pt x="3" y="5"/>
                    <a:pt x="3" y="5"/>
                  </a:cubicBezTo>
                  <a:cubicBezTo>
                    <a:pt x="2" y="5"/>
                    <a:pt x="2" y="5"/>
                    <a:pt x="2" y="5"/>
                  </a:cubicBezTo>
                  <a:cubicBezTo>
                    <a:pt x="2" y="5"/>
                    <a:pt x="2" y="4"/>
                    <a:pt x="2" y="4"/>
                  </a:cubicBezTo>
                  <a:close/>
                  <a:moveTo>
                    <a:pt x="3" y="0"/>
                  </a:moveTo>
                  <a:cubicBezTo>
                    <a:pt x="3" y="1"/>
                    <a:pt x="3" y="1"/>
                    <a:pt x="3" y="1"/>
                  </a:cubicBezTo>
                  <a:cubicBezTo>
                    <a:pt x="3" y="2"/>
                    <a:pt x="3" y="2"/>
                    <a:pt x="3" y="2"/>
                  </a:cubicBezTo>
                  <a:lnTo>
                    <a:pt x="3" y="0"/>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3" name="Freeform 196"/>
            <p:cNvSpPr>
              <a:spLocks noEditPoints="1"/>
            </p:cNvSpPr>
            <p:nvPr/>
          </p:nvSpPr>
          <p:spPr bwMode="auto">
            <a:xfrm>
              <a:off x="3002530" y="2961102"/>
              <a:ext cx="28306" cy="24446"/>
            </a:xfrm>
            <a:custGeom>
              <a:avLst/>
              <a:gdLst>
                <a:gd name="T0" fmla="*/ 18 w 22"/>
                <a:gd name="T1" fmla="*/ 0 h 19"/>
                <a:gd name="T2" fmla="*/ 22 w 22"/>
                <a:gd name="T3" fmla="*/ 0 h 19"/>
                <a:gd name="T4" fmla="*/ 22 w 22"/>
                <a:gd name="T5" fmla="*/ 0 h 19"/>
                <a:gd name="T6" fmla="*/ 18 w 22"/>
                <a:gd name="T7" fmla="*/ 0 h 19"/>
                <a:gd name="T8" fmla="*/ 18 w 22"/>
                <a:gd name="T9" fmla="*/ 0 h 19"/>
                <a:gd name="T10" fmla="*/ 18 w 22"/>
                <a:gd name="T11" fmla="*/ 4 h 19"/>
                <a:gd name="T12" fmla="*/ 11 w 22"/>
                <a:gd name="T13" fmla="*/ 4 h 19"/>
                <a:gd name="T14" fmla="*/ 11 w 22"/>
                <a:gd name="T15" fmla="*/ 4 h 19"/>
                <a:gd name="T16" fmla="*/ 7 w 22"/>
                <a:gd name="T17" fmla="*/ 4 h 19"/>
                <a:gd name="T18" fmla="*/ 3 w 22"/>
                <a:gd name="T19" fmla="*/ 8 h 19"/>
                <a:gd name="T20" fmla="*/ 7 w 22"/>
                <a:gd name="T21" fmla="*/ 8 h 19"/>
                <a:gd name="T22" fmla="*/ 7 w 22"/>
                <a:gd name="T23" fmla="*/ 12 h 19"/>
                <a:gd name="T24" fmla="*/ 3 w 22"/>
                <a:gd name="T25" fmla="*/ 15 h 19"/>
                <a:gd name="T26" fmla="*/ 0 w 22"/>
                <a:gd name="T27" fmla="*/ 15 h 19"/>
                <a:gd name="T28" fmla="*/ 7 w 22"/>
                <a:gd name="T29" fmla="*/ 19 h 19"/>
                <a:gd name="T30" fmla="*/ 14 w 22"/>
                <a:gd name="T31" fmla="*/ 15 h 19"/>
                <a:gd name="T32" fmla="*/ 18 w 22"/>
                <a:gd name="T33" fmla="*/ 15 h 19"/>
                <a:gd name="T34" fmla="*/ 18 w 22"/>
                <a:gd name="T35" fmla="*/ 12 h 19"/>
                <a:gd name="T36" fmla="*/ 14 w 22"/>
                <a:gd name="T37" fmla="*/ 8 h 19"/>
                <a:gd name="T38" fmla="*/ 18 w 22"/>
                <a:gd name="T39" fmla="*/ 4 h 19"/>
                <a:gd name="T40" fmla="*/ 18 w 22"/>
                <a:gd name="T41"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9">
                  <a:moveTo>
                    <a:pt x="18" y="0"/>
                  </a:moveTo>
                  <a:lnTo>
                    <a:pt x="22" y="0"/>
                  </a:lnTo>
                  <a:lnTo>
                    <a:pt x="22" y="0"/>
                  </a:lnTo>
                  <a:lnTo>
                    <a:pt x="18" y="0"/>
                  </a:lnTo>
                  <a:lnTo>
                    <a:pt x="18" y="0"/>
                  </a:lnTo>
                  <a:close/>
                  <a:moveTo>
                    <a:pt x="18" y="4"/>
                  </a:moveTo>
                  <a:lnTo>
                    <a:pt x="11" y="4"/>
                  </a:lnTo>
                  <a:lnTo>
                    <a:pt x="11" y="4"/>
                  </a:lnTo>
                  <a:lnTo>
                    <a:pt x="7" y="4"/>
                  </a:lnTo>
                  <a:lnTo>
                    <a:pt x="3" y="8"/>
                  </a:lnTo>
                  <a:lnTo>
                    <a:pt x="7" y="8"/>
                  </a:lnTo>
                  <a:lnTo>
                    <a:pt x="7" y="12"/>
                  </a:lnTo>
                  <a:lnTo>
                    <a:pt x="3" y="15"/>
                  </a:lnTo>
                  <a:lnTo>
                    <a:pt x="0" y="15"/>
                  </a:lnTo>
                  <a:lnTo>
                    <a:pt x="7" y="19"/>
                  </a:lnTo>
                  <a:lnTo>
                    <a:pt x="14" y="15"/>
                  </a:lnTo>
                  <a:lnTo>
                    <a:pt x="18" y="15"/>
                  </a:lnTo>
                  <a:lnTo>
                    <a:pt x="18" y="12"/>
                  </a:lnTo>
                  <a:lnTo>
                    <a:pt x="14" y="8"/>
                  </a:lnTo>
                  <a:lnTo>
                    <a:pt x="18" y="4"/>
                  </a:lnTo>
                  <a:lnTo>
                    <a:pt x="18" y="4"/>
                  </a:ln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4" name="Rectangle 19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5" name="Rectangle 19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6" name="Rectangle 19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7" name="Rectangle 20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8" name="Rectangle 20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199" name="Rectangle 202"/>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0" name="Rectangle 203"/>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1" name="Rectangle 204"/>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2" name="Rectangle 206"/>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3" name="Rectangle 20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4" name="Rectangle 20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5" name="Rectangle 20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6" name="Rectangle 21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7" name="Rectangle 21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8" name="Rectangle 212"/>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09" name="Rectangle 213"/>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0" name="Rectangle 214"/>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1" name="Rectangle 215"/>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2" name="Rectangle 216"/>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3" name="Rectangle 21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4" name="Rectangle 21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5" name="Rectangle 21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6" name="Rectangle 22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7" name="Rectangle 22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8" name="Rectangle 222"/>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19" name="Rectangle 223"/>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0" name="Rectangle 224"/>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1" name="Rectangle 225"/>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2" name="Rectangle 226"/>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3" name="Rectangle 22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4" name="Rectangle 22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5" name="Rectangle 22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6" name="Rectangle 23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7" name="Rectangle 23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8" name="Rectangle 232"/>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29" name="Rectangle 233"/>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0" name="Rectangle 234"/>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1" name="Rectangle 235"/>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2" name="Rectangle 236"/>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3" name="Rectangle 23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4" name="Rectangle 23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5" name="Rectangle 23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6" name="Rectangle 24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7" name="Rectangle 24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8" name="Rectangle 242"/>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39" name="Rectangle 243"/>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0" name="Rectangle 244"/>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1" name="Rectangle 245"/>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2" name="Rectangle 246"/>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3" name="Rectangle 24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4" name="Rectangle 24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5" name="Rectangle 24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6" name="Rectangle 25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7" name="Rectangle 25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8" name="Rectangle 252"/>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49" name="Rectangle 253"/>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0" name="Rectangle 254"/>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1" name="Rectangle 255"/>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2" name="Rectangle 256"/>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3" name="Rectangle 257"/>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4" name="Rectangle 258"/>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5" name="Rectangle 259"/>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6" name="Rectangle 260"/>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7" name="Rectangle 261"/>
            <p:cNvSpPr>
              <a:spLocks noChangeArrowheads="1"/>
            </p:cNvSpPr>
            <p:nvPr/>
          </p:nvSpPr>
          <p:spPr bwMode="auto">
            <a:xfrm>
              <a:off x="6127755" y="1553527"/>
              <a:ext cx="1287" cy="1287"/>
            </a:xfrm>
            <a:prstGeom prst="rect">
              <a:avLst/>
            </a:pr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sp>
          <p:nvSpPr>
            <p:cNvPr id="258" name="Freeform 168"/>
            <p:cNvSpPr>
              <a:spLocks noEditPoints="1"/>
            </p:cNvSpPr>
            <p:nvPr/>
          </p:nvSpPr>
          <p:spPr bwMode="auto">
            <a:xfrm>
              <a:off x="1786664" y="2036014"/>
              <a:ext cx="1196567" cy="639456"/>
            </a:xfrm>
            <a:custGeom>
              <a:avLst/>
              <a:gdLst>
                <a:gd name="T0" fmla="*/ 146 w 251"/>
                <a:gd name="T1" fmla="*/ 13 h 134"/>
                <a:gd name="T2" fmla="*/ 177 w 251"/>
                <a:gd name="T3" fmla="*/ 26 h 134"/>
                <a:gd name="T4" fmla="*/ 210 w 251"/>
                <a:gd name="T5" fmla="*/ 41 h 134"/>
                <a:gd name="T6" fmla="*/ 236 w 251"/>
                <a:gd name="T7" fmla="*/ 33 h 134"/>
                <a:gd name="T8" fmla="*/ 248 w 251"/>
                <a:gd name="T9" fmla="*/ 27 h 134"/>
                <a:gd name="T10" fmla="*/ 250 w 251"/>
                <a:gd name="T11" fmla="*/ 40 h 134"/>
                <a:gd name="T12" fmla="*/ 242 w 251"/>
                <a:gd name="T13" fmla="*/ 42 h 134"/>
                <a:gd name="T14" fmla="*/ 235 w 251"/>
                <a:gd name="T15" fmla="*/ 45 h 134"/>
                <a:gd name="T16" fmla="*/ 234 w 251"/>
                <a:gd name="T17" fmla="*/ 53 h 134"/>
                <a:gd name="T18" fmla="*/ 228 w 251"/>
                <a:gd name="T19" fmla="*/ 57 h 134"/>
                <a:gd name="T20" fmla="*/ 216 w 251"/>
                <a:gd name="T21" fmla="*/ 61 h 134"/>
                <a:gd name="T22" fmla="*/ 211 w 251"/>
                <a:gd name="T23" fmla="*/ 69 h 134"/>
                <a:gd name="T24" fmla="*/ 210 w 251"/>
                <a:gd name="T25" fmla="*/ 70 h 134"/>
                <a:gd name="T26" fmla="*/ 206 w 251"/>
                <a:gd name="T27" fmla="*/ 75 h 134"/>
                <a:gd name="T28" fmla="*/ 205 w 251"/>
                <a:gd name="T29" fmla="*/ 67 h 134"/>
                <a:gd name="T30" fmla="*/ 203 w 251"/>
                <a:gd name="T31" fmla="*/ 73 h 134"/>
                <a:gd name="T32" fmla="*/ 203 w 251"/>
                <a:gd name="T33" fmla="*/ 76 h 134"/>
                <a:gd name="T34" fmla="*/ 201 w 251"/>
                <a:gd name="T35" fmla="*/ 78 h 134"/>
                <a:gd name="T36" fmla="*/ 202 w 251"/>
                <a:gd name="T37" fmla="*/ 83 h 134"/>
                <a:gd name="T38" fmla="*/ 204 w 251"/>
                <a:gd name="T39" fmla="*/ 86 h 134"/>
                <a:gd name="T40" fmla="*/ 201 w 251"/>
                <a:gd name="T41" fmla="*/ 88 h 134"/>
                <a:gd name="T42" fmla="*/ 193 w 251"/>
                <a:gd name="T43" fmla="*/ 94 h 134"/>
                <a:gd name="T44" fmla="*/ 183 w 251"/>
                <a:gd name="T45" fmla="*/ 100 h 134"/>
                <a:gd name="T46" fmla="*/ 177 w 251"/>
                <a:gd name="T47" fmla="*/ 110 h 134"/>
                <a:gd name="T48" fmla="*/ 180 w 251"/>
                <a:gd name="T49" fmla="*/ 128 h 134"/>
                <a:gd name="T50" fmla="*/ 173 w 251"/>
                <a:gd name="T51" fmla="*/ 131 h 134"/>
                <a:gd name="T52" fmla="*/ 169 w 251"/>
                <a:gd name="T53" fmla="*/ 125 h 134"/>
                <a:gd name="T54" fmla="*/ 168 w 251"/>
                <a:gd name="T55" fmla="*/ 116 h 134"/>
                <a:gd name="T56" fmla="*/ 161 w 251"/>
                <a:gd name="T57" fmla="*/ 113 h 134"/>
                <a:gd name="T58" fmla="*/ 157 w 251"/>
                <a:gd name="T59" fmla="*/ 110 h 134"/>
                <a:gd name="T60" fmla="*/ 149 w 251"/>
                <a:gd name="T61" fmla="*/ 110 h 134"/>
                <a:gd name="T62" fmla="*/ 139 w 251"/>
                <a:gd name="T63" fmla="*/ 112 h 134"/>
                <a:gd name="T64" fmla="*/ 140 w 251"/>
                <a:gd name="T65" fmla="*/ 115 h 134"/>
                <a:gd name="T66" fmla="*/ 132 w 251"/>
                <a:gd name="T67" fmla="*/ 115 h 134"/>
                <a:gd name="T68" fmla="*/ 125 w 251"/>
                <a:gd name="T69" fmla="*/ 113 h 134"/>
                <a:gd name="T70" fmla="*/ 116 w 251"/>
                <a:gd name="T71" fmla="*/ 113 h 134"/>
                <a:gd name="T72" fmla="*/ 108 w 251"/>
                <a:gd name="T73" fmla="*/ 118 h 134"/>
                <a:gd name="T74" fmla="*/ 104 w 251"/>
                <a:gd name="T75" fmla="*/ 129 h 134"/>
                <a:gd name="T76" fmla="*/ 96 w 251"/>
                <a:gd name="T77" fmla="*/ 123 h 134"/>
                <a:gd name="T78" fmla="*/ 91 w 251"/>
                <a:gd name="T79" fmla="*/ 113 h 134"/>
                <a:gd name="T80" fmla="*/ 83 w 251"/>
                <a:gd name="T81" fmla="*/ 113 h 134"/>
                <a:gd name="T82" fmla="*/ 76 w 251"/>
                <a:gd name="T83" fmla="*/ 113 h 134"/>
                <a:gd name="T84" fmla="*/ 73 w 251"/>
                <a:gd name="T85" fmla="*/ 108 h 134"/>
                <a:gd name="T86" fmla="*/ 67 w 251"/>
                <a:gd name="T87" fmla="*/ 101 h 134"/>
                <a:gd name="T88" fmla="*/ 18 w 251"/>
                <a:gd name="T89" fmla="*/ 89 h 134"/>
                <a:gd name="T90" fmla="*/ 9 w 251"/>
                <a:gd name="T91" fmla="*/ 82 h 134"/>
                <a:gd name="T92" fmla="*/ 6 w 251"/>
                <a:gd name="T93" fmla="*/ 72 h 134"/>
                <a:gd name="T94" fmla="*/ 6 w 251"/>
                <a:gd name="T95" fmla="*/ 66 h 134"/>
                <a:gd name="T96" fmla="*/ 4 w 251"/>
                <a:gd name="T97" fmla="*/ 66 h 134"/>
                <a:gd name="T98" fmla="*/ 1 w 251"/>
                <a:gd name="T99" fmla="*/ 52 h 134"/>
                <a:gd name="T100" fmla="*/ 3 w 251"/>
                <a:gd name="T101" fmla="*/ 39 h 134"/>
                <a:gd name="T102" fmla="*/ 11 w 251"/>
                <a:gd name="T103" fmla="*/ 19 h 134"/>
                <a:gd name="T104" fmla="*/ 12 w 251"/>
                <a:gd name="T105" fmla="*/ 16 h 134"/>
                <a:gd name="T106" fmla="*/ 13 w 251"/>
                <a:gd name="T107" fmla="*/ 7 h 134"/>
                <a:gd name="T108" fmla="*/ 19 w 251"/>
                <a:gd name="T109" fmla="*/ 8 h 134"/>
                <a:gd name="T110" fmla="*/ 19 w 251"/>
                <a:gd name="T111" fmla="*/ 12 h 134"/>
                <a:gd name="T112" fmla="*/ 23 w 251"/>
                <a:gd name="T113" fmla="*/ 3 h 134"/>
                <a:gd name="T114" fmla="*/ 218 w 251"/>
                <a:gd name="T115" fmla="*/ 60 h 134"/>
                <a:gd name="T116" fmla="*/ 223 w 251"/>
                <a:gd name="T117" fmla="*/ 59 h 134"/>
                <a:gd name="T118" fmla="*/ 22 w 251"/>
                <a:gd name="T119" fmla="*/ 4 h 134"/>
                <a:gd name="T120" fmla="*/ 105 w 251"/>
                <a:gd name="T121" fmla="*/ 12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1" h="134">
                  <a:moveTo>
                    <a:pt x="22" y="0"/>
                  </a:moveTo>
                  <a:cubicBezTo>
                    <a:pt x="137" y="10"/>
                    <a:pt x="137" y="10"/>
                    <a:pt x="137" y="10"/>
                  </a:cubicBezTo>
                  <a:cubicBezTo>
                    <a:pt x="138" y="10"/>
                    <a:pt x="138" y="10"/>
                    <a:pt x="138" y="10"/>
                  </a:cubicBezTo>
                  <a:cubicBezTo>
                    <a:pt x="139" y="10"/>
                    <a:pt x="139" y="10"/>
                    <a:pt x="139" y="10"/>
                  </a:cubicBezTo>
                  <a:cubicBezTo>
                    <a:pt x="140" y="11"/>
                    <a:pt x="140" y="11"/>
                    <a:pt x="140" y="11"/>
                  </a:cubicBezTo>
                  <a:cubicBezTo>
                    <a:pt x="140" y="11"/>
                    <a:pt x="140" y="11"/>
                    <a:pt x="140" y="11"/>
                  </a:cubicBezTo>
                  <a:cubicBezTo>
                    <a:pt x="141" y="12"/>
                    <a:pt x="141" y="12"/>
                    <a:pt x="141" y="12"/>
                  </a:cubicBezTo>
                  <a:cubicBezTo>
                    <a:pt x="141" y="12"/>
                    <a:pt x="141" y="12"/>
                    <a:pt x="141" y="12"/>
                  </a:cubicBezTo>
                  <a:cubicBezTo>
                    <a:pt x="142" y="12"/>
                    <a:pt x="142" y="12"/>
                    <a:pt x="142" y="12"/>
                  </a:cubicBezTo>
                  <a:cubicBezTo>
                    <a:pt x="142" y="13"/>
                    <a:pt x="142" y="13"/>
                    <a:pt x="142" y="13"/>
                  </a:cubicBezTo>
                  <a:cubicBezTo>
                    <a:pt x="143" y="13"/>
                    <a:pt x="143" y="13"/>
                    <a:pt x="143" y="13"/>
                  </a:cubicBezTo>
                  <a:cubicBezTo>
                    <a:pt x="143" y="13"/>
                    <a:pt x="143" y="13"/>
                    <a:pt x="143" y="13"/>
                  </a:cubicBezTo>
                  <a:cubicBezTo>
                    <a:pt x="144" y="13"/>
                    <a:pt x="144" y="13"/>
                    <a:pt x="144" y="13"/>
                  </a:cubicBezTo>
                  <a:cubicBezTo>
                    <a:pt x="145" y="13"/>
                    <a:pt x="145" y="13"/>
                    <a:pt x="145" y="13"/>
                  </a:cubicBezTo>
                  <a:cubicBezTo>
                    <a:pt x="145" y="13"/>
                    <a:pt x="145" y="13"/>
                    <a:pt x="145" y="13"/>
                  </a:cubicBezTo>
                  <a:cubicBezTo>
                    <a:pt x="146" y="13"/>
                    <a:pt x="146" y="13"/>
                    <a:pt x="146" y="13"/>
                  </a:cubicBezTo>
                  <a:cubicBezTo>
                    <a:pt x="147" y="14"/>
                    <a:pt x="147" y="14"/>
                    <a:pt x="147" y="14"/>
                  </a:cubicBezTo>
                  <a:cubicBezTo>
                    <a:pt x="148" y="14"/>
                    <a:pt x="148" y="14"/>
                    <a:pt x="148" y="14"/>
                  </a:cubicBezTo>
                  <a:cubicBezTo>
                    <a:pt x="148" y="15"/>
                    <a:pt x="148" y="15"/>
                    <a:pt x="148" y="15"/>
                  </a:cubicBezTo>
                  <a:cubicBezTo>
                    <a:pt x="150" y="15"/>
                    <a:pt x="150" y="15"/>
                    <a:pt x="150" y="15"/>
                  </a:cubicBezTo>
                  <a:cubicBezTo>
                    <a:pt x="151" y="15"/>
                    <a:pt x="151" y="15"/>
                    <a:pt x="151" y="15"/>
                  </a:cubicBezTo>
                  <a:cubicBezTo>
                    <a:pt x="151" y="16"/>
                    <a:pt x="151" y="16"/>
                    <a:pt x="151" y="16"/>
                  </a:cubicBezTo>
                  <a:cubicBezTo>
                    <a:pt x="152" y="16"/>
                    <a:pt x="152" y="16"/>
                    <a:pt x="152" y="16"/>
                  </a:cubicBezTo>
                  <a:cubicBezTo>
                    <a:pt x="153" y="16"/>
                    <a:pt x="153" y="16"/>
                    <a:pt x="153" y="16"/>
                  </a:cubicBezTo>
                  <a:cubicBezTo>
                    <a:pt x="154" y="16"/>
                    <a:pt x="154" y="16"/>
                    <a:pt x="154" y="16"/>
                  </a:cubicBezTo>
                  <a:cubicBezTo>
                    <a:pt x="154" y="16"/>
                    <a:pt x="154" y="16"/>
                    <a:pt x="154" y="16"/>
                  </a:cubicBezTo>
                  <a:cubicBezTo>
                    <a:pt x="155" y="17"/>
                    <a:pt x="155" y="17"/>
                    <a:pt x="155" y="17"/>
                  </a:cubicBezTo>
                  <a:cubicBezTo>
                    <a:pt x="157" y="17"/>
                    <a:pt x="157" y="17"/>
                    <a:pt x="157" y="17"/>
                  </a:cubicBezTo>
                  <a:cubicBezTo>
                    <a:pt x="157" y="17"/>
                    <a:pt x="157" y="17"/>
                    <a:pt x="157" y="17"/>
                  </a:cubicBezTo>
                  <a:cubicBezTo>
                    <a:pt x="158" y="18"/>
                    <a:pt x="158" y="18"/>
                    <a:pt x="158" y="18"/>
                  </a:cubicBezTo>
                  <a:cubicBezTo>
                    <a:pt x="159" y="18"/>
                    <a:pt x="159" y="18"/>
                    <a:pt x="159" y="18"/>
                  </a:cubicBezTo>
                  <a:cubicBezTo>
                    <a:pt x="177" y="26"/>
                    <a:pt x="177" y="26"/>
                    <a:pt x="177" y="26"/>
                  </a:cubicBezTo>
                  <a:cubicBezTo>
                    <a:pt x="178" y="27"/>
                    <a:pt x="178" y="27"/>
                    <a:pt x="178" y="27"/>
                  </a:cubicBezTo>
                  <a:cubicBezTo>
                    <a:pt x="181" y="29"/>
                    <a:pt x="181" y="29"/>
                    <a:pt x="181" y="29"/>
                  </a:cubicBezTo>
                  <a:cubicBezTo>
                    <a:pt x="184" y="41"/>
                    <a:pt x="184" y="41"/>
                    <a:pt x="184" y="41"/>
                  </a:cubicBezTo>
                  <a:cubicBezTo>
                    <a:pt x="183" y="47"/>
                    <a:pt x="183" y="47"/>
                    <a:pt x="183" y="47"/>
                  </a:cubicBezTo>
                  <a:cubicBezTo>
                    <a:pt x="183" y="47"/>
                    <a:pt x="183" y="47"/>
                    <a:pt x="183" y="47"/>
                  </a:cubicBezTo>
                  <a:cubicBezTo>
                    <a:pt x="182" y="48"/>
                    <a:pt x="182" y="48"/>
                    <a:pt x="182" y="48"/>
                  </a:cubicBezTo>
                  <a:cubicBezTo>
                    <a:pt x="182" y="49"/>
                    <a:pt x="182" y="49"/>
                    <a:pt x="182" y="49"/>
                  </a:cubicBezTo>
                  <a:cubicBezTo>
                    <a:pt x="180" y="50"/>
                    <a:pt x="180" y="50"/>
                    <a:pt x="180" y="50"/>
                  </a:cubicBezTo>
                  <a:cubicBezTo>
                    <a:pt x="179" y="51"/>
                    <a:pt x="179" y="51"/>
                    <a:pt x="179" y="51"/>
                  </a:cubicBezTo>
                  <a:cubicBezTo>
                    <a:pt x="180" y="52"/>
                    <a:pt x="180" y="52"/>
                    <a:pt x="180" y="52"/>
                  </a:cubicBezTo>
                  <a:cubicBezTo>
                    <a:pt x="195" y="48"/>
                    <a:pt x="195" y="48"/>
                    <a:pt x="195" y="48"/>
                  </a:cubicBezTo>
                  <a:cubicBezTo>
                    <a:pt x="197" y="48"/>
                    <a:pt x="197" y="48"/>
                    <a:pt x="197" y="48"/>
                  </a:cubicBezTo>
                  <a:cubicBezTo>
                    <a:pt x="197" y="46"/>
                    <a:pt x="197" y="46"/>
                    <a:pt x="197" y="46"/>
                  </a:cubicBezTo>
                  <a:cubicBezTo>
                    <a:pt x="206" y="44"/>
                    <a:pt x="206" y="44"/>
                    <a:pt x="206" y="44"/>
                  </a:cubicBezTo>
                  <a:cubicBezTo>
                    <a:pt x="209" y="41"/>
                    <a:pt x="209" y="41"/>
                    <a:pt x="209" y="41"/>
                  </a:cubicBezTo>
                  <a:cubicBezTo>
                    <a:pt x="210" y="41"/>
                    <a:pt x="210" y="41"/>
                    <a:pt x="210" y="41"/>
                  </a:cubicBezTo>
                  <a:cubicBezTo>
                    <a:pt x="211" y="40"/>
                    <a:pt x="211" y="40"/>
                    <a:pt x="211" y="40"/>
                  </a:cubicBezTo>
                  <a:cubicBezTo>
                    <a:pt x="213" y="39"/>
                    <a:pt x="213" y="39"/>
                    <a:pt x="213" y="39"/>
                  </a:cubicBezTo>
                  <a:cubicBezTo>
                    <a:pt x="214" y="38"/>
                    <a:pt x="214" y="38"/>
                    <a:pt x="214" y="38"/>
                  </a:cubicBezTo>
                  <a:cubicBezTo>
                    <a:pt x="215" y="38"/>
                    <a:pt x="215" y="38"/>
                    <a:pt x="215" y="38"/>
                  </a:cubicBezTo>
                  <a:cubicBezTo>
                    <a:pt x="216" y="37"/>
                    <a:pt x="216" y="37"/>
                    <a:pt x="216" y="37"/>
                  </a:cubicBezTo>
                  <a:cubicBezTo>
                    <a:pt x="218" y="37"/>
                    <a:pt x="218" y="37"/>
                    <a:pt x="218" y="37"/>
                  </a:cubicBezTo>
                  <a:cubicBezTo>
                    <a:pt x="231" y="37"/>
                    <a:pt x="231" y="37"/>
                    <a:pt x="231" y="37"/>
                  </a:cubicBezTo>
                  <a:cubicBezTo>
                    <a:pt x="232" y="36"/>
                    <a:pt x="232" y="36"/>
                    <a:pt x="232" y="36"/>
                  </a:cubicBezTo>
                  <a:cubicBezTo>
                    <a:pt x="232" y="36"/>
                    <a:pt x="232" y="36"/>
                    <a:pt x="232" y="36"/>
                  </a:cubicBezTo>
                  <a:cubicBezTo>
                    <a:pt x="232" y="36"/>
                    <a:pt x="232" y="36"/>
                    <a:pt x="232" y="36"/>
                  </a:cubicBezTo>
                  <a:cubicBezTo>
                    <a:pt x="233" y="36"/>
                    <a:pt x="233" y="36"/>
                    <a:pt x="233" y="36"/>
                  </a:cubicBezTo>
                  <a:cubicBezTo>
                    <a:pt x="234" y="36"/>
                    <a:pt x="234" y="36"/>
                    <a:pt x="234" y="36"/>
                  </a:cubicBezTo>
                  <a:cubicBezTo>
                    <a:pt x="234" y="36"/>
                    <a:pt x="234" y="36"/>
                    <a:pt x="234" y="36"/>
                  </a:cubicBezTo>
                  <a:cubicBezTo>
                    <a:pt x="234" y="35"/>
                    <a:pt x="234" y="35"/>
                    <a:pt x="234" y="35"/>
                  </a:cubicBezTo>
                  <a:cubicBezTo>
                    <a:pt x="236" y="34"/>
                    <a:pt x="236" y="34"/>
                    <a:pt x="236" y="34"/>
                  </a:cubicBezTo>
                  <a:cubicBezTo>
                    <a:pt x="236" y="33"/>
                    <a:pt x="236" y="33"/>
                    <a:pt x="236" y="33"/>
                  </a:cubicBezTo>
                  <a:cubicBezTo>
                    <a:pt x="238" y="32"/>
                    <a:pt x="238" y="32"/>
                    <a:pt x="238" y="32"/>
                  </a:cubicBezTo>
                  <a:cubicBezTo>
                    <a:pt x="238" y="31"/>
                    <a:pt x="238" y="31"/>
                    <a:pt x="238" y="31"/>
                  </a:cubicBezTo>
                  <a:cubicBezTo>
                    <a:pt x="238" y="30"/>
                    <a:pt x="238" y="30"/>
                    <a:pt x="238" y="30"/>
                  </a:cubicBezTo>
                  <a:cubicBezTo>
                    <a:pt x="239" y="30"/>
                    <a:pt x="239" y="30"/>
                    <a:pt x="239" y="30"/>
                  </a:cubicBezTo>
                  <a:cubicBezTo>
                    <a:pt x="239" y="29"/>
                    <a:pt x="239" y="29"/>
                    <a:pt x="239" y="29"/>
                  </a:cubicBezTo>
                  <a:cubicBezTo>
                    <a:pt x="240" y="28"/>
                    <a:pt x="240" y="28"/>
                    <a:pt x="240" y="28"/>
                  </a:cubicBezTo>
                  <a:cubicBezTo>
                    <a:pt x="241" y="27"/>
                    <a:pt x="241" y="27"/>
                    <a:pt x="241" y="27"/>
                  </a:cubicBezTo>
                  <a:cubicBezTo>
                    <a:pt x="242" y="26"/>
                    <a:pt x="242" y="26"/>
                    <a:pt x="242" y="26"/>
                  </a:cubicBezTo>
                  <a:cubicBezTo>
                    <a:pt x="243" y="25"/>
                    <a:pt x="243" y="25"/>
                    <a:pt x="243" y="25"/>
                  </a:cubicBezTo>
                  <a:cubicBezTo>
                    <a:pt x="243" y="25"/>
                    <a:pt x="243" y="25"/>
                    <a:pt x="243" y="25"/>
                  </a:cubicBezTo>
                  <a:cubicBezTo>
                    <a:pt x="243" y="26"/>
                    <a:pt x="243" y="26"/>
                    <a:pt x="243" y="26"/>
                  </a:cubicBezTo>
                  <a:cubicBezTo>
                    <a:pt x="244" y="26"/>
                    <a:pt x="244" y="26"/>
                    <a:pt x="244" y="26"/>
                  </a:cubicBezTo>
                  <a:cubicBezTo>
                    <a:pt x="245" y="26"/>
                    <a:pt x="245" y="26"/>
                    <a:pt x="245" y="26"/>
                  </a:cubicBezTo>
                  <a:cubicBezTo>
                    <a:pt x="246" y="26"/>
                    <a:pt x="246" y="26"/>
                    <a:pt x="246" y="26"/>
                  </a:cubicBezTo>
                  <a:cubicBezTo>
                    <a:pt x="247" y="26"/>
                    <a:pt x="247" y="26"/>
                    <a:pt x="247" y="26"/>
                  </a:cubicBezTo>
                  <a:cubicBezTo>
                    <a:pt x="248" y="27"/>
                    <a:pt x="248" y="27"/>
                    <a:pt x="248" y="27"/>
                  </a:cubicBezTo>
                  <a:cubicBezTo>
                    <a:pt x="248" y="29"/>
                    <a:pt x="248" y="29"/>
                    <a:pt x="248" y="29"/>
                  </a:cubicBezTo>
                  <a:cubicBezTo>
                    <a:pt x="247" y="34"/>
                    <a:pt x="247" y="34"/>
                    <a:pt x="247" y="34"/>
                  </a:cubicBezTo>
                  <a:cubicBezTo>
                    <a:pt x="247" y="34"/>
                    <a:pt x="247" y="34"/>
                    <a:pt x="247" y="34"/>
                  </a:cubicBezTo>
                  <a:cubicBezTo>
                    <a:pt x="247" y="34"/>
                    <a:pt x="247" y="34"/>
                    <a:pt x="247" y="34"/>
                  </a:cubicBezTo>
                  <a:cubicBezTo>
                    <a:pt x="248" y="35"/>
                    <a:pt x="248" y="35"/>
                    <a:pt x="248" y="35"/>
                  </a:cubicBezTo>
                  <a:cubicBezTo>
                    <a:pt x="248" y="35"/>
                    <a:pt x="248" y="35"/>
                    <a:pt x="248" y="35"/>
                  </a:cubicBezTo>
                  <a:cubicBezTo>
                    <a:pt x="248" y="36"/>
                    <a:pt x="248" y="36"/>
                    <a:pt x="248" y="36"/>
                  </a:cubicBezTo>
                  <a:cubicBezTo>
                    <a:pt x="248" y="36"/>
                    <a:pt x="248" y="36"/>
                    <a:pt x="248" y="36"/>
                  </a:cubicBezTo>
                  <a:cubicBezTo>
                    <a:pt x="248" y="37"/>
                    <a:pt x="248" y="37"/>
                    <a:pt x="248" y="37"/>
                  </a:cubicBezTo>
                  <a:cubicBezTo>
                    <a:pt x="248" y="37"/>
                    <a:pt x="248" y="37"/>
                    <a:pt x="248" y="37"/>
                  </a:cubicBezTo>
                  <a:cubicBezTo>
                    <a:pt x="248" y="37"/>
                    <a:pt x="248" y="37"/>
                    <a:pt x="248" y="37"/>
                  </a:cubicBezTo>
                  <a:cubicBezTo>
                    <a:pt x="248" y="37"/>
                    <a:pt x="248" y="37"/>
                    <a:pt x="248" y="37"/>
                  </a:cubicBezTo>
                  <a:cubicBezTo>
                    <a:pt x="248" y="37"/>
                    <a:pt x="248" y="37"/>
                    <a:pt x="248" y="37"/>
                  </a:cubicBezTo>
                  <a:cubicBezTo>
                    <a:pt x="250" y="38"/>
                    <a:pt x="250" y="38"/>
                    <a:pt x="250" y="38"/>
                  </a:cubicBezTo>
                  <a:cubicBezTo>
                    <a:pt x="250" y="39"/>
                    <a:pt x="250" y="39"/>
                    <a:pt x="250" y="39"/>
                  </a:cubicBezTo>
                  <a:cubicBezTo>
                    <a:pt x="250" y="40"/>
                    <a:pt x="250" y="40"/>
                    <a:pt x="250" y="40"/>
                  </a:cubicBezTo>
                  <a:cubicBezTo>
                    <a:pt x="250" y="39"/>
                    <a:pt x="250" y="39"/>
                    <a:pt x="250" y="39"/>
                  </a:cubicBezTo>
                  <a:cubicBezTo>
                    <a:pt x="251" y="40"/>
                    <a:pt x="251" y="40"/>
                    <a:pt x="251" y="40"/>
                  </a:cubicBezTo>
                  <a:cubicBezTo>
                    <a:pt x="251" y="40"/>
                    <a:pt x="251" y="40"/>
                    <a:pt x="251" y="40"/>
                  </a:cubicBezTo>
                  <a:cubicBezTo>
                    <a:pt x="250" y="40"/>
                    <a:pt x="250" y="40"/>
                    <a:pt x="250" y="40"/>
                  </a:cubicBezTo>
                  <a:cubicBezTo>
                    <a:pt x="250" y="40"/>
                    <a:pt x="250" y="40"/>
                    <a:pt x="250" y="40"/>
                  </a:cubicBezTo>
                  <a:cubicBezTo>
                    <a:pt x="249" y="41"/>
                    <a:pt x="249" y="41"/>
                    <a:pt x="249" y="41"/>
                  </a:cubicBezTo>
                  <a:cubicBezTo>
                    <a:pt x="248" y="40"/>
                    <a:pt x="248" y="40"/>
                    <a:pt x="248" y="40"/>
                  </a:cubicBezTo>
                  <a:cubicBezTo>
                    <a:pt x="247" y="41"/>
                    <a:pt x="247" y="41"/>
                    <a:pt x="247" y="41"/>
                  </a:cubicBezTo>
                  <a:cubicBezTo>
                    <a:pt x="247" y="41"/>
                    <a:pt x="247" y="41"/>
                    <a:pt x="247" y="41"/>
                  </a:cubicBezTo>
                  <a:cubicBezTo>
                    <a:pt x="246" y="41"/>
                    <a:pt x="246" y="41"/>
                    <a:pt x="246" y="41"/>
                  </a:cubicBezTo>
                  <a:cubicBezTo>
                    <a:pt x="245" y="42"/>
                    <a:pt x="245" y="42"/>
                    <a:pt x="245" y="42"/>
                  </a:cubicBezTo>
                  <a:cubicBezTo>
                    <a:pt x="245" y="42"/>
                    <a:pt x="245" y="42"/>
                    <a:pt x="245" y="42"/>
                  </a:cubicBezTo>
                  <a:cubicBezTo>
                    <a:pt x="244" y="41"/>
                    <a:pt x="244" y="41"/>
                    <a:pt x="244" y="41"/>
                  </a:cubicBezTo>
                  <a:cubicBezTo>
                    <a:pt x="243" y="41"/>
                    <a:pt x="243" y="41"/>
                    <a:pt x="243" y="41"/>
                  </a:cubicBezTo>
                  <a:cubicBezTo>
                    <a:pt x="243" y="42"/>
                    <a:pt x="243" y="42"/>
                    <a:pt x="243" y="42"/>
                  </a:cubicBezTo>
                  <a:cubicBezTo>
                    <a:pt x="242" y="42"/>
                    <a:pt x="242" y="42"/>
                    <a:pt x="242" y="42"/>
                  </a:cubicBezTo>
                  <a:cubicBezTo>
                    <a:pt x="242" y="41"/>
                    <a:pt x="242" y="41"/>
                    <a:pt x="242" y="41"/>
                  </a:cubicBezTo>
                  <a:cubicBezTo>
                    <a:pt x="242" y="40"/>
                    <a:pt x="242" y="40"/>
                    <a:pt x="242" y="40"/>
                  </a:cubicBezTo>
                  <a:cubicBezTo>
                    <a:pt x="241" y="42"/>
                    <a:pt x="241" y="42"/>
                    <a:pt x="241" y="42"/>
                  </a:cubicBezTo>
                  <a:cubicBezTo>
                    <a:pt x="240" y="43"/>
                    <a:pt x="240" y="43"/>
                    <a:pt x="240" y="43"/>
                  </a:cubicBezTo>
                  <a:cubicBezTo>
                    <a:pt x="239" y="43"/>
                    <a:pt x="239" y="43"/>
                    <a:pt x="239" y="43"/>
                  </a:cubicBezTo>
                  <a:cubicBezTo>
                    <a:pt x="239" y="43"/>
                    <a:pt x="239" y="43"/>
                    <a:pt x="239" y="43"/>
                  </a:cubicBezTo>
                  <a:cubicBezTo>
                    <a:pt x="239" y="44"/>
                    <a:pt x="239" y="44"/>
                    <a:pt x="239" y="44"/>
                  </a:cubicBezTo>
                  <a:cubicBezTo>
                    <a:pt x="238" y="44"/>
                    <a:pt x="238" y="44"/>
                    <a:pt x="238" y="44"/>
                  </a:cubicBezTo>
                  <a:cubicBezTo>
                    <a:pt x="238" y="43"/>
                    <a:pt x="238" y="43"/>
                    <a:pt x="238" y="43"/>
                  </a:cubicBezTo>
                  <a:cubicBezTo>
                    <a:pt x="237" y="44"/>
                    <a:pt x="237" y="44"/>
                    <a:pt x="237" y="44"/>
                  </a:cubicBezTo>
                  <a:cubicBezTo>
                    <a:pt x="237" y="44"/>
                    <a:pt x="237" y="44"/>
                    <a:pt x="237" y="44"/>
                  </a:cubicBezTo>
                  <a:cubicBezTo>
                    <a:pt x="236" y="44"/>
                    <a:pt x="236" y="44"/>
                    <a:pt x="236" y="44"/>
                  </a:cubicBezTo>
                  <a:cubicBezTo>
                    <a:pt x="236" y="44"/>
                    <a:pt x="236" y="44"/>
                    <a:pt x="236" y="44"/>
                  </a:cubicBezTo>
                  <a:cubicBezTo>
                    <a:pt x="236" y="44"/>
                    <a:pt x="236" y="44"/>
                    <a:pt x="236" y="44"/>
                  </a:cubicBezTo>
                  <a:cubicBezTo>
                    <a:pt x="235" y="44"/>
                    <a:pt x="235" y="44"/>
                    <a:pt x="235" y="44"/>
                  </a:cubicBezTo>
                  <a:cubicBezTo>
                    <a:pt x="235" y="45"/>
                    <a:pt x="235" y="45"/>
                    <a:pt x="235" y="45"/>
                  </a:cubicBezTo>
                  <a:cubicBezTo>
                    <a:pt x="233" y="46"/>
                    <a:pt x="233" y="46"/>
                    <a:pt x="233" y="46"/>
                  </a:cubicBezTo>
                  <a:cubicBezTo>
                    <a:pt x="233" y="48"/>
                    <a:pt x="233" y="48"/>
                    <a:pt x="233" y="48"/>
                  </a:cubicBezTo>
                  <a:cubicBezTo>
                    <a:pt x="232" y="49"/>
                    <a:pt x="232" y="49"/>
                    <a:pt x="232" y="49"/>
                  </a:cubicBezTo>
                  <a:cubicBezTo>
                    <a:pt x="232" y="49"/>
                    <a:pt x="232" y="49"/>
                    <a:pt x="232" y="49"/>
                  </a:cubicBezTo>
                  <a:cubicBezTo>
                    <a:pt x="231" y="49"/>
                    <a:pt x="231" y="49"/>
                    <a:pt x="231" y="49"/>
                  </a:cubicBezTo>
                  <a:cubicBezTo>
                    <a:pt x="231" y="50"/>
                    <a:pt x="231" y="50"/>
                    <a:pt x="231" y="50"/>
                  </a:cubicBezTo>
                  <a:cubicBezTo>
                    <a:pt x="232" y="50"/>
                    <a:pt x="232" y="50"/>
                    <a:pt x="232" y="50"/>
                  </a:cubicBezTo>
                  <a:cubicBezTo>
                    <a:pt x="232" y="51"/>
                    <a:pt x="232" y="51"/>
                    <a:pt x="232" y="51"/>
                  </a:cubicBezTo>
                  <a:cubicBezTo>
                    <a:pt x="230" y="52"/>
                    <a:pt x="230" y="52"/>
                    <a:pt x="230" y="52"/>
                  </a:cubicBezTo>
                  <a:cubicBezTo>
                    <a:pt x="230" y="52"/>
                    <a:pt x="230" y="52"/>
                    <a:pt x="230" y="52"/>
                  </a:cubicBezTo>
                  <a:cubicBezTo>
                    <a:pt x="232" y="53"/>
                    <a:pt x="232" y="53"/>
                    <a:pt x="232" y="53"/>
                  </a:cubicBezTo>
                  <a:cubicBezTo>
                    <a:pt x="232" y="54"/>
                    <a:pt x="232" y="54"/>
                    <a:pt x="232" y="54"/>
                  </a:cubicBezTo>
                  <a:cubicBezTo>
                    <a:pt x="232" y="55"/>
                    <a:pt x="232" y="55"/>
                    <a:pt x="232" y="55"/>
                  </a:cubicBezTo>
                  <a:cubicBezTo>
                    <a:pt x="233" y="55"/>
                    <a:pt x="233" y="55"/>
                    <a:pt x="233" y="55"/>
                  </a:cubicBezTo>
                  <a:cubicBezTo>
                    <a:pt x="234" y="54"/>
                    <a:pt x="234" y="54"/>
                    <a:pt x="234" y="54"/>
                  </a:cubicBezTo>
                  <a:cubicBezTo>
                    <a:pt x="234" y="53"/>
                    <a:pt x="234" y="53"/>
                    <a:pt x="234" y="53"/>
                  </a:cubicBezTo>
                  <a:cubicBezTo>
                    <a:pt x="234" y="53"/>
                    <a:pt x="234" y="53"/>
                    <a:pt x="234" y="53"/>
                  </a:cubicBezTo>
                  <a:cubicBezTo>
                    <a:pt x="235" y="54"/>
                    <a:pt x="235" y="54"/>
                    <a:pt x="235" y="54"/>
                  </a:cubicBezTo>
                  <a:cubicBezTo>
                    <a:pt x="234" y="55"/>
                    <a:pt x="234" y="55"/>
                    <a:pt x="234" y="55"/>
                  </a:cubicBezTo>
                  <a:cubicBezTo>
                    <a:pt x="232" y="56"/>
                    <a:pt x="232" y="56"/>
                    <a:pt x="232" y="56"/>
                  </a:cubicBezTo>
                  <a:cubicBezTo>
                    <a:pt x="231" y="56"/>
                    <a:pt x="231" y="56"/>
                    <a:pt x="231" y="56"/>
                  </a:cubicBezTo>
                  <a:cubicBezTo>
                    <a:pt x="231" y="55"/>
                    <a:pt x="231" y="55"/>
                    <a:pt x="231" y="55"/>
                  </a:cubicBezTo>
                  <a:cubicBezTo>
                    <a:pt x="231" y="55"/>
                    <a:pt x="231" y="55"/>
                    <a:pt x="231" y="55"/>
                  </a:cubicBezTo>
                  <a:cubicBezTo>
                    <a:pt x="230" y="56"/>
                    <a:pt x="230" y="56"/>
                    <a:pt x="230" y="56"/>
                  </a:cubicBezTo>
                  <a:cubicBezTo>
                    <a:pt x="229" y="57"/>
                    <a:pt x="229" y="57"/>
                    <a:pt x="229" y="57"/>
                  </a:cubicBezTo>
                  <a:cubicBezTo>
                    <a:pt x="229" y="57"/>
                    <a:pt x="229" y="57"/>
                    <a:pt x="229" y="57"/>
                  </a:cubicBezTo>
                  <a:cubicBezTo>
                    <a:pt x="229" y="56"/>
                    <a:pt x="229" y="56"/>
                    <a:pt x="229" y="56"/>
                  </a:cubicBezTo>
                  <a:cubicBezTo>
                    <a:pt x="229" y="55"/>
                    <a:pt x="229" y="55"/>
                    <a:pt x="229" y="55"/>
                  </a:cubicBezTo>
                  <a:cubicBezTo>
                    <a:pt x="228" y="54"/>
                    <a:pt x="228" y="54"/>
                    <a:pt x="228" y="54"/>
                  </a:cubicBezTo>
                  <a:cubicBezTo>
                    <a:pt x="228" y="55"/>
                    <a:pt x="228" y="55"/>
                    <a:pt x="228" y="55"/>
                  </a:cubicBezTo>
                  <a:cubicBezTo>
                    <a:pt x="228" y="56"/>
                    <a:pt x="228" y="56"/>
                    <a:pt x="228" y="56"/>
                  </a:cubicBezTo>
                  <a:cubicBezTo>
                    <a:pt x="228" y="57"/>
                    <a:pt x="228" y="57"/>
                    <a:pt x="228" y="57"/>
                  </a:cubicBezTo>
                  <a:cubicBezTo>
                    <a:pt x="228" y="57"/>
                    <a:pt x="228" y="57"/>
                    <a:pt x="228" y="57"/>
                  </a:cubicBezTo>
                  <a:cubicBezTo>
                    <a:pt x="226" y="57"/>
                    <a:pt x="226" y="57"/>
                    <a:pt x="226" y="57"/>
                  </a:cubicBezTo>
                  <a:cubicBezTo>
                    <a:pt x="225" y="57"/>
                    <a:pt x="225" y="57"/>
                    <a:pt x="225" y="57"/>
                  </a:cubicBezTo>
                  <a:cubicBezTo>
                    <a:pt x="224" y="57"/>
                    <a:pt x="224" y="57"/>
                    <a:pt x="224" y="57"/>
                  </a:cubicBezTo>
                  <a:cubicBezTo>
                    <a:pt x="222" y="57"/>
                    <a:pt x="222" y="57"/>
                    <a:pt x="222" y="57"/>
                  </a:cubicBezTo>
                  <a:cubicBezTo>
                    <a:pt x="222" y="57"/>
                    <a:pt x="222" y="57"/>
                    <a:pt x="222" y="57"/>
                  </a:cubicBezTo>
                  <a:cubicBezTo>
                    <a:pt x="221" y="57"/>
                    <a:pt x="221" y="57"/>
                    <a:pt x="221" y="57"/>
                  </a:cubicBezTo>
                  <a:cubicBezTo>
                    <a:pt x="220" y="58"/>
                    <a:pt x="220" y="58"/>
                    <a:pt x="220" y="58"/>
                  </a:cubicBezTo>
                  <a:cubicBezTo>
                    <a:pt x="219" y="58"/>
                    <a:pt x="219" y="58"/>
                    <a:pt x="219" y="58"/>
                  </a:cubicBezTo>
                  <a:cubicBezTo>
                    <a:pt x="218" y="59"/>
                    <a:pt x="218" y="59"/>
                    <a:pt x="218" y="59"/>
                  </a:cubicBezTo>
                  <a:cubicBezTo>
                    <a:pt x="217" y="59"/>
                    <a:pt x="217" y="59"/>
                    <a:pt x="217" y="59"/>
                  </a:cubicBezTo>
                  <a:cubicBezTo>
                    <a:pt x="216" y="59"/>
                    <a:pt x="216" y="59"/>
                    <a:pt x="216" y="59"/>
                  </a:cubicBezTo>
                  <a:cubicBezTo>
                    <a:pt x="216" y="60"/>
                    <a:pt x="216" y="60"/>
                    <a:pt x="216" y="60"/>
                  </a:cubicBezTo>
                  <a:cubicBezTo>
                    <a:pt x="215" y="61"/>
                    <a:pt x="215" y="61"/>
                    <a:pt x="215" y="61"/>
                  </a:cubicBezTo>
                  <a:cubicBezTo>
                    <a:pt x="215" y="61"/>
                    <a:pt x="215" y="61"/>
                    <a:pt x="215" y="61"/>
                  </a:cubicBezTo>
                  <a:cubicBezTo>
                    <a:pt x="216" y="61"/>
                    <a:pt x="216" y="61"/>
                    <a:pt x="216" y="61"/>
                  </a:cubicBezTo>
                  <a:cubicBezTo>
                    <a:pt x="216" y="62"/>
                    <a:pt x="216" y="62"/>
                    <a:pt x="216" y="62"/>
                  </a:cubicBezTo>
                  <a:cubicBezTo>
                    <a:pt x="215" y="63"/>
                    <a:pt x="215" y="63"/>
                    <a:pt x="215" y="63"/>
                  </a:cubicBezTo>
                  <a:cubicBezTo>
                    <a:pt x="215" y="63"/>
                    <a:pt x="215" y="63"/>
                    <a:pt x="215" y="63"/>
                  </a:cubicBezTo>
                  <a:cubicBezTo>
                    <a:pt x="215" y="64"/>
                    <a:pt x="215" y="64"/>
                    <a:pt x="215" y="64"/>
                  </a:cubicBezTo>
                  <a:cubicBezTo>
                    <a:pt x="215" y="64"/>
                    <a:pt x="215" y="64"/>
                    <a:pt x="215" y="64"/>
                  </a:cubicBezTo>
                  <a:cubicBezTo>
                    <a:pt x="215" y="64"/>
                    <a:pt x="215" y="64"/>
                    <a:pt x="215" y="64"/>
                  </a:cubicBezTo>
                  <a:cubicBezTo>
                    <a:pt x="214" y="65"/>
                    <a:pt x="214" y="65"/>
                    <a:pt x="214" y="65"/>
                  </a:cubicBezTo>
                  <a:cubicBezTo>
                    <a:pt x="214" y="65"/>
                    <a:pt x="214" y="65"/>
                    <a:pt x="214" y="65"/>
                  </a:cubicBezTo>
                  <a:cubicBezTo>
                    <a:pt x="214" y="66"/>
                    <a:pt x="214" y="66"/>
                    <a:pt x="214" y="66"/>
                  </a:cubicBezTo>
                  <a:cubicBezTo>
                    <a:pt x="213" y="67"/>
                    <a:pt x="213" y="67"/>
                    <a:pt x="213" y="67"/>
                  </a:cubicBezTo>
                  <a:cubicBezTo>
                    <a:pt x="213" y="67"/>
                    <a:pt x="213" y="67"/>
                    <a:pt x="213" y="67"/>
                  </a:cubicBezTo>
                  <a:cubicBezTo>
                    <a:pt x="212" y="68"/>
                    <a:pt x="212" y="68"/>
                    <a:pt x="212" y="68"/>
                  </a:cubicBezTo>
                  <a:cubicBezTo>
                    <a:pt x="212" y="68"/>
                    <a:pt x="212" y="68"/>
                    <a:pt x="212" y="68"/>
                  </a:cubicBezTo>
                  <a:cubicBezTo>
                    <a:pt x="212" y="68"/>
                    <a:pt x="212" y="68"/>
                    <a:pt x="212" y="68"/>
                  </a:cubicBezTo>
                  <a:cubicBezTo>
                    <a:pt x="211" y="69"/>
                    <a:pt x="211" y="69"/>
                    <a:pt x="211" y="69"/>
                  </a:cubicBezTo>
                  <a:cubicBezTo>
                    <a:pt x="211" y="69"/>
                    <a:pt x="211" y="69"/>
                    <a:pt x="211" y="69"/>
                  </a:cubicBezTo>
                  <a:cubicBezTo>
                    <a:pt x="210" y="69"/>
                    <a:pt x="210" y="69"/>
                    <a:pt x="210" y="69"/>
                  </a:cubicBezTo>
                  <a:cubicBezTo>
                    <a:pt x="211" y="68"/>
                    <a:pt x="211" y="68"/>
                    <a:pt x="211" y="68"/>
                  </a:cubicBezTo>
                  <a:cubicBezTo>
                    <a:pt x="211" y="68"/>
                    <a:pt x="211" y="68"/>
                    <a:pt x="211" y="68"/>
                  </a:cubicBezTo>
                  <a:cubicBezTo>
                    <a:pt x="210" y="68"/>
                    <a:pt x="210" y="68"/>
                    <a:pt x="210" y="68"/>
                  </a:cubicBezTo>
                  <a:cubicBezTo>
                    <a:pt x="209" y="67"/>
                    <a:pt x="209" y="67"/>
                    <a:pt x="209" y="67"/>
                  </a:cubicBezTo>
                  <a:cubicBezTo>
                    <a:pt x="208" y="66"/>
                    <a:pt x="208" y="66"/>
                    <a:pt x="208" y="66"/>
                  </a:cubicBezTo>
                  <a:cubicBezTo>
                    <a:pt x="209" y="66"/>
                    <a:pt x="209" y="66"/>
                    <a:pt x="209" y="66"/>
                  </a:cubicBezTo>
                  <a:cubicBezTo>
                    <a:pt x="210" y="64"/>
                    <a:pt x="210" y="64"/>
                    <a:pt x="210" y="64"/>
                  </a:cubicBezTo>
                  <a:cubicBezTo>
                    <a:pt x="209" y="65"/>
                    <a:pt x="209" y="65"/>
                    <a:pt x="209" y="65"/>
                  </a:cubicBezTo>
                  <a:cubicBezTo>
                    <a:pt x="208" y="65"/>
                    <a:pt x="208" y="65"/>
                    <a:pt x="208" y="65"/>
                  </a:cubicBezTo>
                  <a:cubicBezTo>
                    <a:pt x="208" y="66"/>
                    <a:pt x="208" y="66"/>
                    <a:pt x="208" y="66"/>
                  </a:cubicBezTo>
                  <a:cubicBezTo>
                    <a:pt x="208" y="67"/>
                    <a:pt x="208" y="67"/>
                    <a:pt x="208" y="67"/>
                  </a:cubicBezTo>
                  <a:cubicBezTo>
                    <a:pt x="209" y="67"/>
                    <a:pt x="209" y="67"/>
                    <a:pt x="209" y="67"/>
                  </a:cubicBezTo>
                  <a:cubicBezTo>
                    <a:pt x="209" y="68"/>
                    <a:pt x="209" y="68"/>
                    <a:pt x="209" y="68"/>
                  </a:cubicBezTo>
                  <a:cubicBezTo>
                    <a:pt x="209" y="69"/>
                    <a:pt x="209" y="69"/>
                    <a:pt x="209" y="69"/>
                  </a:cubicBezTo>
                  <a:cubicBezTo>
                    <a:pt x="210" y="70"/>
                    <a:pt x="210" y="70"/>
                    <a:pt x="210" y="70"/>
                  </a:cubicBezTo>
                  <a:cubicBezTo>
                    <a:pt x="210" y="71"/>
                    <a:pt x="210" y="71"/>
                    <a:pt x="210" y="71"/>
                  </a:cubicBezTo>
                  <a:cubicBezTo>
                    <a:pt x="209" y="73"/>
                    <a:pt x="209" y="73"/>
                    <a:pt x="209" y="73"/>
                  </a:cubicBezTo>
                  <a:cubicBezTo>
                    <a:pt x="208" y="73"/>
                    <a:pt x="208" y="73"/>
                    <a:pt x="208" y="73"/>
                  </a:cubicBezTo>
                  <a:cubicBezTo>
                    <a:pt x="207" y="75"/>
                    <a:pt x="207" y="75"/>
                    <a:pt x="207" y="75"/>
                  </a:cubicBezTo>
                  <a:cubicBezTo>
                    <a:pt x="207" y="76"/>
                    <a:pt x="207" y="76"/>
                    <a:pt x="207" y="76"/>
                  </a:cubicBezTo>
                  <a:cubicBezTo>
                    <a:pt x="207" y="76"/>
                    <a:pt x="207" y="76"/>
                    <a:pt x="207" y="76"/>
                  </a:cubicBezTo>
                  <a:cubicBezTo>
                    <a:pt x="206" y="76"/>
                    <a:pt x="206" y="76"/>
                    <a:pt x="206" y="76"/>
                  </a:cubicBezTo>
                  <a:cubicBezTo>
                    <a:pt x="206" y="76"/>
                    <a:pt x="206" y="76"/>
                    <a:pt x="206" y="76"/>
                  </a:cubicBezTo>
                  <a:cubicBezTo>
                    <a:pt x="206" y="76"/>
                    <a:pt x="206" y="76"/>
                    <a:pt x="206" y="76"/>
                  </a:cubicBezTo>
                  <a:cubicBezTo>
                    <a:pt x="205" y="77"/>
                    <a:pt x="205" y="77"/>
                    <a:pt x="205" y="77"/>
                  </a:cubicBezTo>
                  <a:cubicBezTo>
                    <a:pt x="205" y="78"/>
                    <a:pt x="205" y="78"/>
                    <a:pt x="205" y="78"/>
                  </a:cubicBezTo>
                  <a:cubicBezTo>
                    <a:pt x="205" y="78"/>
                    <a:pt x="205" y="78"/>
                    <a:pt x="205" y="78"/>
                  </a:cubicBezTo>
                  <a:cubicBezTo>
                    <a:pt x="205" y="77"/>
                    <a:pt x="205" y="77"/>
                    <a:pt x="205" y="77"/>
                  </a:cubicBezTo>
                  <a:cubicBezTo>
                    <a:pt x="205" y="76"/>
                    <a:pt x="205" y="76"/>
                    <a:pt x="205" y="76"/>
                  </a:cubicBezTo>
                  <a:cubicBezTo>
                    <a:pt x="206" y="76"/>
                    <a:pt x="206" y="76"/>
                    <a:pt x="206" y="76"/>
                  </a:cubicBezTo>
                  <a:cubicBezTo>
                    <a:pt x="206" y="75"/>
                    <a:pt x="206" y="75"/>
                    <a:pt x="206" y="75"/>
                  </a:cubicBezTo>
                  <a:cubicBezTo>
                    <a:pt x="206" y="74"/>
                    <a:pt x="206" y="74"/>
                    <a:pt x="206" y="74"/>
                  </a:cubicBezTo>
                  <a:cubicBezTo>
                    <a:pt x="206" y="74"/>
                    <a:pt x="206" y="74"/>
                    <a:pt x="206" y="74"/>
                  </a:cubicBezTo>
                  <a:cubicBezTo>
                    <a:pt x="207" y="74"/>
                    <a:pt x="207" y="74"/>
                    <a:pt x="207" y="74"/>
                  </a:cubicBezTo>
                  <a:cubicBezTo>
                    <a:pt x="206" y="74"/>
                    <a:pt x="206" y="74"/>
                    <a:pt x="206" y="74"/>
                  </a:cubicBezTo>
                  <a:cubicBezTo>
                    <a:pt x="205" y="73"/>
                    <a:pt x="205" y="73"/>
                    <a:pt x="205" y="73"/>
                  </a:cubicBezTo>
                  <a:cubicBezTo>
                    <a:pt x="206" y="73"/>
                    <a:pt x="206" y="73"/>
                    <a:pt x="206" y="73"/>
                  </a:cubicBezTo>
                  <a:cubicBezTo>
                    <a:pt x="206" y="73"/>
                    <a:pt x="206" y="73"/>
                    <a:pt x="206" y="73"/>
                  </a:cubicBezTo>
                  <a:cubicBezTo>
                    <a:pt x="205" y="73"/>
                    <a:pt x="205" y="73"/>
                    <a:pt x="205" y="73"/>
                  </a:cubicBezTo>
                  <a:cubicBezTo>
                    <a:pt x="205" y="72"/>
                    <a:pt x="205" y="72"/>
                    <a:pt x="205" y="72"/>
                  </a:cubicBezTo>
                  <a:cubicBezTo>
                    <a:pt x="205" y="73"/>
                    <a:pt x="205" y="73"/>
                    <a:pt x="205" y="73"/>
                  </a:cubicBezTo>
                  <a:cubicBezTo>
                    <a:pt x="204" y="72"/>
                    <a:pt x="204" y="72"/>
                    <a:pt x="204" y="72"/>
                  </a:cubicBezTo>
                  <a:cubicBezTo>
                    <a:pt x="204" y="71"/>
                    <a:pt x="204" y="71"/>
                    <a:pt x="204" y="71"/>
                  </a:cubicBezTo>
                  <a:cubicBezTo>
                    <a:pt x="205" y="70"/>
                    <a:pt x="205" y="70"/>
                    <a:pt x="205" y="70"/>
                  </a:cubicBezTo>
                  <a:cubicBezTo>
                    <a:pt x="205" y="69"/>
                    <a:pt x="205" y="69"/>
                    <a:pt x="205" y="69"/>
                  </a:cubicBezTo>
                  <a:cubicBezTo>
                    <a:pt x="204" y="68"/>
                    <a:pt x="204" y="68"/>
                    <a:pt x="204" y="68"/>
                  </a:cubicBezTo>
                  <a:cubicBezTo>
                    <a:pt x="205" y="67"/>
                    <a:pt x="205" y="67"/>
                    <a:pt x="205" y="67"/>
                  </a:cubicBezTo>
                  <a:cubicBezTo>
                    <a:pt x="205" y="67"/>
                    <a:pt x="205" y="67"/>
                    <a:pt x="205" y="67"/>
                  </a:cubicBezTo>
                  <a:cubicBezTo>
                    <a:pt x="205" y="67"/>
                    <a:pt x="205" y="67"/>
                    <a:pt x="205" y="67"/>
                  </a:cubicBezTo>
                  <a:cubicBezTo>
                    <a:pt x="205" y="66"/>
                    <a:pt x="205" y="66"/>
                    <a:pt x="205" y="66"/>
                  </a:cubicBezTo>
                  <a:cubicBezTo>
                    <a:pt x="205" y="66"/>
                    <a:pt x="205" y="66"/>
                    <a:pt x="205" y="66"/>
                  </a:cubicBezTo>
                  <a:cubicBezTo>
                    <a:pt x="205" y="66"/>
                    <a:pt x="205" y="66"/>
                    <a:pt x="205" y="66"/>
                  </a:cubicBezTo>
                  <a:cubicBezTo>
                    <a:pt x="205" y="67"/>
                    <a:pt x="205" y="67"/>
                    <a:pt x="205" y="67"/>
                  </a:cubicBezTo>
                  <a:cubicBezTo>
                    <a:pt x="204" y="67"/>
                    <a:pt x="204" y="67"/>
                    <a:pt x="204" y="67"/>
                  </a:cubicBezTo>
                  <a:cubicBezTo>
                    <a:pt x="203" y="68"/>
                    <a:pt x="203" y="68"/>
                    <a:pt x="203" y="68"/>
                  </a:cubicBezTo>
                  <a:cubicBezTo>
                    <a:pt x="203" y="68"/>
                    <a:pt x="203" y="68"/>
                    <a:pt x="203" y="68"/>
                  </a:cubicBezTo>
                  <a:cubicBezTo>
                    <a:pt x="204" y="68"/>
                    <a:pt x="204" y="68"/>
                    <a:pt x="204" y="68"/>
                  </a:cubicBezTo>
                  <a:cubicBezTo>
                    <a:pt x="203" y="69"/>
                    <a:pt x="203" y="69"/>
                    <a:pt x="203" y="69"/>
                  </a:cubicBezTo>
                  <a:cubicBezTo>
                    <a:pt x="203" y="70"/>
                    <a:pt x="203" y="70"/>
                    <a:pt x="203" y="70"/>
                  </a:cubicBezTo>
                  <a:cubicBezTo>
                    <a:pt x="203" y="70"/>
                    <a:pt x="203" y="70"/>
                    <a:pt x="203" y="70"/>
                  </a:cubicBezTo>
                  <a:cubicBezTo>
                    <a:pt x="203" y="71"/>
                    <a:pt x="203" y="71"/>
                    <a:pt x="203" y="71"/>
                  </a:cubicBezTo>
                  <a:cubicBezTo>
                    <a:pt x="203" y="72"/>
                    <a:pt x="203" y="72"/>
                    <a:pt x="203" y="72"/>
                  </a:cubicBezTo>
                  <a:cubicBezTo>
                    <a:pt x="203" y="73"/>
                    <a:pt x="203" y="73"/>
                    <a:pt x="203" y="73"/>
                  </a:cubicBezTo>
                  <a:cubicBezTo>
                    <a:pt x="203" y="73"/>
                    <a:pt x="203" y="73"/>
                    <a:pt x="203" y="73"/>
                  </a:cubicBezTo>
                  <a:cubicBezTo>
                    <a:pt x="202" y="72"/>
                    <a:pt x="202" y="72"/>
                    <a:pt x="202" y="72"/>
                  </a:cubicBezTo>
                  <a:cubicBezTo>
                    <a:pt x="201" y="72"/>
                    <a:pt x="201" y="72"/>
                    <a:pt x="201" y="72"/>
                  </a:cubicBezTo>
                  <a:cubicBezTo>
                    <a:pt x="201" y="71"/>
                    <a:pt x="201" y="71"/>
                    <a:pt x="201" y="71"/>
                  </a:cubicBezTo>
                  <a:cubicBezTo>
                    <a:pt x="200" y="71"/>
                    <a:pt x="200" y="71"/>
                    <a:pt x="200" y="71"/>
                  </a:cubicBezTo>
                  <a:cubicBezTo>
                    <a:pt x="200" y="71"/>
                    <a:pt x="200" y="71"/>
                    <a:pt x="200" y="71"/>
                  </a:cubicBezTo>
                  <a:cubicBezTo>
                    <a:pt x="200" y="70"/>
                    <a:pt x="200" y="70"/>
                    <a:pt x="200" y="70"/>
                  </a:cubicBezTo>
                  <a:cubicBezTo>
                    <a:pt x="200" y="70"/>
                    <a:pt x="200" y="70"/>
                    <a:pt x="200" y="70"/>
                  </a:cubicBezTo>
                  <a:cubicBezTo>
                    <a:pt x="200" y="71"/>
                    <a:pt x="200" y="71"/>
                    <a:pt x="200" y="71"/>
                  </a:cubicBezTo>
                  <a:cubicBezTo>
                    <a:pt x="200" y="71"/>
                    <a:pt x="200" y="71"/>
                    <a:pt x="200" y="71"/>
                  </a:cubicBezTo>
                  <a:cubicBezTo>
                    <a:pt x="201" y="72"/>
                    <a:pt x="201" y="72"/>
                    <a:pt x="201" y="72"/>
                  </a:cubicBezTo>
                  <a:cubicBezTo>
                    <a:pt x="202" y="73"/>
                    <a:pt x="202" y="73"/>
                    <a:pt x="202" y="73"/>
                  </a:cubicBezTo>
                  <a:cubicBezTo>
                    <a:pt x="203" y="74"/>
                    <a:pt x="203" y="74"/>
                    <a:pt x="203" y="74"/>
                  </a:cubicBezTo>
                  <a:cubicBezTo>
                    <a:pt x="203" y="74"/>
                    <a:pt x="203" y="74"/>
                    <a:pt x="203" y="74"/>
                  </a:cubicBezTo>
                  <a:cubicBezTo>
                    <a:pt x="204" y="75"/>
                    <a:pt x="204" y="75"/>
                    <a:pt x="204" y="75"/>
                  </a:cubicBezTo>
                  <a:cubicBezTo>
                    <a:pt x="203" y="76"/>
                    <a:pt x="203" y="76"/>
                    <a:pt x="203" y="76"/>
                  </a:cubicBezTo>
                  <a:cubicBezTo>
                    <a:pt x="203" y="75"/>
                    <a:pt x="203" y="75"/>
                    <a:pt x="203" y="75"/>
                  </a:cubicBezTo>
                  <a:cubicBezTo>
                    <a:pt x="202" y="75"/>
                    <a:pt x="202" y="75"/>
                    <a:pt x="202" y="75"/>
                  </a:cubicBezTo>
                  <a:cubicBezTo>
                    <a:pt x="202" y="75"/>
                    <a:pt x="202" y="75"/>
                    <a:pt x="202" y="75"/>
                  </a:cubicBezTo>
                  <a:cubicBezTo>
                    <a:pt x="202" y="76"/>
                    <a:pt x="202" y="76"/>
                    <a:pt x="202" y="76"/>
                  </a:cubicBezTo>
                  <a:cubicBezTo>
                    <a:pt x="203" y="76"/>
                    <a:pt x="203" y="76"/>
                    <a:pt x="203" y="76"/>
                  </a:cubicBezTo>
                  <a:cubicBezTo>
                    <a:pt x="204" y="77"/>
                    <a:pt x="204" y="77"/>
                    <a:pt x="204" y="77"/>
                  </a:cubicBezTo>
                  <a:cubicBezTo>
                    <a:pt x="203" y="77"/>
                    <a:pt x="203" y="77"/>
                    <a:pt x="203" y="77"/>
                  </a:cubicBezTo>
                  <a:cubicBezTo>
                    <a:pt x="203" y="77"/>
                    <a:pt x="203" y="77"/>
                    <a:pt x="203" y="77"/>
                  </a:cubicBezTo>
                  <a:cubicBezTo>
                    <a:pt x="202" y="77"/>
                    <a:pt x="202" y="77"/>
                    <a:pt x="202" y="77"/>
                  </a:cubicBezTo>
                  <a:cubicBezTo>
                    <a:pt x="203" y="78"/>
                    <a:pt x="203" y="78"/>
                    <a:pt x="203" y="78"/>
                  </a:cubicBezTo>
                  <a:cubicBezTo>
                    <a:pt x="203" y="79"/>
                    <a:pt x="203" y="79"/>
                    <a:pt x="203" y="79"/>
                  </a:cubicBezTo>
                  <a:cubicBezTo>
                    <a:pt x="203" y="78"/>
                    <a:pt x="203" y="78"/>
                    <a:pt x="203" y="78"/>
                  </a:cubicBezTo>
                  <a:cubicBezTo>
                    <a:pt x="202" y="78"/>
                    <a:pt x="202" y="78"/>
                    <a:pt x="202" y="78"/>
                  </a:cubicBezTo>
                  <a:cubicBezTo>
                    <a:pt x="201" y="78"/>
                    <a:pt x="201" y="78"/>
                    <a:pt x="201" y="78"/>
                  </a:cubicBezTo>
                  <a:cubicBezTo>
                    <a:pt x="200" y="77"/>
                    <a:pt x="200" y="77"/>
                    <a:pt x="200" y="77"/>
                  </a:cubicBezTo>
                  <a:cubicBezTo>
                    <a:pt x="201" y="78"/>
                    <a:pt x="201" y="78"/>
                    <a:pt x="201" y="78"/>
                  </a:cubicBezTo>
                  <a:cubicBezTo>
                    <a:pt x="202" y="78"/>
                    <a:pt x="202" y="78"/>
                    <a:pt x="202" y="78"/>
                  </a:cubicBezTo>
                  <a:cubicBezTo>
                    <a:pt x="202" y="78"/>
                    <a:pt x="202" y="78"/>
                    <a:pt x="202" y="78"/>
                  </a:cubicBezTo>
                  <a:cubicBezTo>
                    <a:pt x="202" y="79"/>
                    <a:pt x="202" y="79"/>
                    <a:pt x="202" y="79"/>
                  </a:cubicBezTo>
                  <a:cubicBezTo>
                    <a:pt x="203" y="79"/>
                    <a:pt x="203" y="79"/>
                    <a:pt x="203" y="79"/>
                  </a:cubicBezTo>
                  <a:cubicBezTo>
                    <a:pt x="204" y="79"/>
                    <a:pt x="204" y="79"/>
                    <a:pt x="204" y="79"/>
                  </a:cubicBezTo>
                  <a:cubicBezTo>
                    <a:pt x="204" y="79"/>
                    <a:pt x="204" y="79"/>
                    <a:pt x="204" y="79"/>
                  </a:cubicBezTo>
                  <a:cubicBezTo>
                    <a:pt x="205" y="80"/>
                    <a:pt x="205" y="80"/>
                    <a:pt x="205" y="80"/>
                  </a:cubicBezTo>
                  <a:cubicBezTo>
                    <a:pt x="204" y="81"/>
                    <a:pt x="204" y="81"/>
                    <a:pt x="204" y="81"/>
                  </a:cubicBezTo>
                  <a:cubicBezTo>
                    <a:pt x="204" y="81"/>
                    <a:pt x="204" y="81"/>
                    <a:pt x="204" y="81"/>
                  </a:cubicBezTo>
                  <a:cubicBezTo>
                    <a:pt x="204" y="81"/>
                    <a:pt x="204" y="81"/>
                    <a:pt x="204" y="81"/>
                  </a:cubicBezTo>
                  <a:cubicBezTo>
                    <a:pt x="204" y="81"/>
                    <a:pt x="204" y="81"/>
                    <a:pt x="204" y="81"/>
                  </a:cubicBezTo>
                  <a:cubicBezTo>
                    <a:pt x="204" y="82"/>
                    <a:pt x="204" y="82"/>
                    <a:pt x="204" y="82"/>
                  </a:cubicBezTo>
                  <a:cubicBezTo>
                    <a:pt x="204" y="83"/>
                    <a:pt x="204" y="83"/>
                    <a:pt x="204" y="83"/>
                  </a:cubicBezTo>
                  <a:cubicBezTo>
                    <a:pt x="203" y="83"/>
                    <a:pt x="203" y="83"/>
                    <a:pt x="203" y="83"/>
                  </a:cubicBezTo>
                  <a:cubicBezTo>
                    <a:pt x="203" y="83"/>
                    <a:pt x="203" y="83"/>
                    <a:pt x="203" y="83"/>
                  </a:cubicBezTo>
                  <a:cubicBezTo>
                    <a:pt x="202" y="83"/>
                    <a:pt x="202" y="83"/>
                    <a:pt x="202" y="83"/>
                  </a:cubicBezTo>
                  <a:cubicBezTo>
                    <a:pt x="202" y="84"/>
                    <a:pt x="202" y="84"/>
                    <a:pt x="202" y="84"/>
                  </a:cubicBezTo>
                  <a:cubicBezTo>
                    <a:pt x="201" y="83"/>
                    <a:pt x="201" y="83"/>
                    <a:pt x="201" y="83"/>
                  </a:cubicBezTo>
                  <a:cubicBezTo>
                    <a:pt x="201" y="83"/>
                    <a:pt x="201" y="83"/>
                    <a:pt x="201" y="83"/>
                  </a:cubicBezTo>
                  <a:cubicBezTo>
                    <a:pt x="200" y="83"/>
                    <a:pt x="200" y="83"/>
                    <a:pt x="200" y="83"/>
                  </a:cubicBezTo>
                  <a:cubicBezTo>
                    <a:pt x="200" y="84"/>
                    <a:pt x="200" y="84"/>
                    <a:pt x="200" y="84"/>
                  </a:cubicBezTo>
                  <a:cubicBezTo>
                    <a:pt x="200" y="84"/>
                    <a:pt x="200" y="84"/>
                    <a:pt x="200" y="84"/>
                  </a:cubicBezTo>
                  <a:cubicBezTo>
                    <a:pt x="201" y="84"/>
                    <a:pt x="201" y="84"/>
                    <a:pt x="201" y="84"/>
                  </a:cubicBezTo>
                  <a:cubicBezTo>
                    <a:pt x="203" y="84"/>
                    <a:pt x="203" y="84"/>
                    <a:pt x="203" y="84"/>
                  </a:cubicBezTo>
                  <a:cubicBezTo>
                    <a:pt x="203" y="84"/>
                    <a:pt x="203" y="84"/>
                    <a:pt x="203" y="84"/>
                  </a:cubicBezTo>
                  <a:cubicBezTo>
                    <a:pt x="203" y="85"/>
                    <a:pt x="203" y="85"/>
                    <a:pt x="203" y="85"/>
                  </a:cubicBezTo>
                  <a:cubicBezTo>
                    <a:pt x="204" y="85"/>
                    <a:pt x="204" y="85"/>
                    <a:pt x="204" y="85"/>
                  </a:cubicBezTo>
                  <a:cubicBezTo>
                    <a:pt x="204" y="85"/>
                    <a:pt x="204" y="85"/>
                    <a:pt x="204" y="85"/>
                  </a:cubicBezTo>
                  <a:cubicBezTo>
                    <a:pt x="204" y="84"/>
                    <a:pt x="204" y="84"/>
                    <a:pt x="204" y="84"/>
                  </a:cubicBezTo>
                  <a:cubicBezTo>
                    <a:pt x="204" y="84"/>
                    <a:pt x="204" y="84"/>
                    <a:pt x="204" y="84"/>
                  </a:cubicBezTo>
                  <a:cubicBezTo>
                    <a:pt x="205" y="85"/>
                    <a:pt x="205" y="85"/>
                    <a:pt x="205" y="85"/>
                  </a:cubicBezTo>
                  <a:cubicBezTo>
                    <a:pt x="204" y="86"/>
                    <a:pt x="204" y="86"/>
                    <a:pt x="204" y="86"/>
                  </a:cubicBezTo>
                  <a:cubicBezTo>
                    <a:pt x="204" y="86"/>
                    <a:pt x="204" y="86"/>
                    <a:pt x="204" y="86"/>
                  </a:cubicBezTo>
                  <a:cubicBezTo>
                    <a:pt x="203" y="86"/>
                    <a:pt x="203" y="86"/>
                    <a:pt x="203" y="86"/>
                  </a:cubicBezTo>
                  <a:cubicBezTo>
                    <a:pt x="203" y="87"/>
                    <a:pt x="203" y="87"/>
                    <a:pt x="203" y="87"/>
                  </a:cubicBezTo>
                  <a:cubicBezTo>
                    <a:pt x="203" y="87"/>
                    <a:pt x="203" y="87"/>
                    <a:pt x="203" y="87"/>
                  </a:cubicBezTo>
                  <a:cubicBezTo>
                    <a:pt x="202" y="87"/>
                    <a:pt x="202" y="87"/>
                    <a:pt x="202" y="87"/>
                  </a:cubicBezTo>
                  <a:cubicBezTo>
                    <a:pt x="201" y="87"/>
                    <a:pt x="201" y="87"/>
                    <a:pt x="201" y="87"/>
                  </a:cubicBezTo>
                  <a:cubicBezTo>
                    <a:pt x="201" y="86"/>
                    <a:pt x="201" y="86"/>
                    <a:pt x="201" y="86"/>
                  </a:cubicBezTo>
                  <a:cubicBezTo>
                    <a:pt x="201" y="87"/>
                    <a:pt x="201" y="87"/>
                    <a:pt x="201" y="87"/>
                  </a:cubicBezTo>
                  <a:cubicBezTo>
                    <a:pt x="200" y="87"/>
                    <a:pt x="200" y="87"/>
                    <a:pt x="200" y="87"/>
                  </a:cubicBezTo>
                  <a:cubicBezTo>
                    <a:pt x="200" y="87"/>
                    <a:pt x="200" y="87"/>
                    <a:pt x="200" y="87"/>
                  </a:cubicBezTo>
                  <a:cubicBezTo>
                    <a:pt x="199" y="87"/>
                    <a:pt x="199" y="87"/>
                    <a:pt x="199" y="87"/>
                  </a:cubicBezTo>
                  <a:cubicBezTo>
                    <a:pt x="200" y="87"/>
                    <a:pt x="200" y="87"/>
                    <a:pt x="200" y="87"/>
                  </a:cubicBezTo>
                  <a:cubicBezTo>
                    <a:pt x="201" y="87"/>
                    <a:pt x="201" y="87"/>
                    <a:pt x="201" y="87"/>
                  </a:cubicBezTo>
                  <a:cubicBezTo>
                    <a:pt x="201" y="88"/>
                    <a:pt x="201" y="88"/>
                    <a:pt x="201" y="88"/>
                  </a:cubicBezTo>
                  <a:cubicBezTo>
                    <a:pt x="200" y="88"/>
                    <a:pt x="200" y="88"/>
                    <a:pt x="200" y="88"/>
                  </a:cubicBezTo>
                  <a:cubicBezTo>
                    <a:pt x="201" y="88"/>
                    <a:pt x="201" y="88"/>
                    <a:pt x="201" y="88"/>
                  </a:cubicBezTo>
                  <a:cubicBezTo>
                    <a:pt x="199" y="89"/>
                    <a:pt x="199" y="89"/>
                    <a:pt x="199" y="89"/>
                  </a:cubicBezTo>
                  <a:cubicBezTo>
                    <a:pt x="199" y="89"/>
                    <a:pt x="199" y="89"/>
                    <a:pt x="199" y="89"/>
                  </a:cubicBezTo>
                  <a:cubicBezTo>
                    <a:pt x="199" y="89"/>
                    <a:pt x="199" y="89"/>
                    <a:pt x="199" y="89"/>
                  </a:cubicBezTo>
                  <a:cubicBezTo>
                    <a:pt x="200" y="89"/>
                    <a:pt x="200" y="89"/>
                    <a:pt x="200" y="89"/>
                  </a:cubicBezTo>
                  <a:cubicBezTo>
                    <a:pt x="201" y="89"/>
                    <a:pt x="201" y="89"/>
                    <a:pt x="201" y="89"/>
                  </a:cubicBezTo>
                  <a:cubicBezTo>
                    <a:pt x="201" y="89"/>
                    <a:pt x="201" y="89"/>
                    <a:pt x="201" y="89"/>
                  </a:cubicBezTo>
                  <a:cubicBezTo>
                    <a:pt x="202" y="89"/>
                    <a:pt x="202" y="89"/>
                    <a:pt x="202" y="89"/>
                  </a:cubicBezTo>
                  <a:cubicBezTo>
                    <a:pt x="201" y="90"/>
                    <a:pt x="201" y="90"/>
                    <a:pt x="201" y="90"/>
                  </a:cubicBezTo>
                  <a:cubicBezTo>
                    <a:pt x="200" y="90"/>
                    <a:pt x="200" y="90"/>
                    <a:pt x="200" y="90"/>
                  </a:cubicBezTo>
                  <a:cubicBezTo>
                    <a:pt x="200" y="90"/>
                    <a:pt x="200" y="90"/>
                    <a:pt x="200" y="90"/>
                  </a:cubicBezTo>
                  <a:cubicBezTo>
                    <a:pt x="200" y="90"/>
                    <a:pt x="200" y="90"/>
                    <a:pt x="200" y="90"/>
                  </a:cubicBezTo>
                  <a:cubicBezTo>
                    <a:pt x="199" y="90"/>
                    <a:pt x="199" y="90"/>
                    <a:pt x="199" y="90"/>
                  </a:cubicBezTo>
                  <a:cubicBezTo>
                    <a:pt x="198" y="90"/>
                    <a:pt x="198" y="90"/>
                    <a:pt x="198" y="90"/>
                  </a:cubicBezTo>
                  <a:cubicBezTo>
                    <a:pt x="196" y="91"/>
                    <a:pt x="196" y="91"/>
                    <a:pt x="196" y="91"/>
                  </a:cubicBezTo>
                  <a:cubicBezTo>
                    <a:pt x="194" y="93"/>
                    <a:pt x="194" y="93"/>
                    <a:pt x="194" y="93"/>
                  </a:cubicBezTo>
                  <a:cubicBezTo>
                    <a:pt x="193" y="94"/>
                    <a:pt x="193" y="94"/>
                    <a:pt x="193" y="94"/>
                  </a:cubicBezTo>
                  <a:cubicBezTo>
                    <a:pt x="193" y="94"/>
                    <a:pt x="193" y="94"/>
                    <a:pt x="193" y="94"/>
                  </a:cubicBezTo>
                  <a:cubicBezTo>
                    <a:pt x="192" y="94"/>
                    <a:pt x="192" y="94"/>
                    <a:pt x="192" y="94"/>
                  </a:cubicBezTo>
                  <a:cubicBezTo>
                    <a:pt x="191" y="94"/>
                    <a:pt x="191" y="94"/>
                    <a:pt x="191" y="94"/>
                  </a:cubicBezTo>
                  <a:cubicBezTo>
                    <a:pt x="190" y="95"/>
                    <a:pt x="190" y="95"/>
                    <a:pt x="190" y="95"/>
                  </a:cubicBezTo>
                  <a:cubicBezTo>
                    <a:pt x="188" y="97"/>
                    <a:pt x="188" y="97"/>
                    <a:pt x="188" y="97"/>
                  </a:cubicBezTo>
                  <a:cubicBezTo>
                    <a:pt x="188" y="97"/>
                    <a:pt x="188" y="97"/>
                    <a:pt x="188" y="97"/>
                  </a:cubicBezTo>
                  <a:cubicBezTo>
                    <a:pt x="188" y="98"/>
                    <a:pt x="188" y="98"/>
                    <a:pt x="188" y="98"/>
                  </a:cubicBezTo>
                  <a:cubicBezTo>
                    <a:pt x="187" y="98"/>
                    <a:pt x="187" y="98"/>
                    <a:pt x="187" y="98"/>
                  </a:cubicBezTo>
                  <a:cubicBezTo>
                    <a:pt x="187" y="98"/>
                    <a:pt x="187" y="98"/>
                    <a:pt x="187" y="98"/>
                  </a:cubicBezTo>
                  <a:cubicBezTo>
                    <a:pt x="186" y="99"/>
                    <a:pt x="186" y="99"/>
                    <a:pt x="186" y="99"/>
                  </a:cubicBezTo>
                  <a:cubicBezTo>
                    <a:pt x="186" y="99"/>
                    <a:pt x="186" y="99"/>
                    <a:pt x="186" y="99"/>
                  </a:cubicBezTo>
                  <a:cubicBezTo>
                    <a:pt x="186" y="99"/>
                    <a:pt x="186" y="99"/>
                    <a:pt x="186" y="99"/>
                  </a:cubicBezTo>
                  <a:cubicBezTo>
                    <a:pt x="185" y="99"/>
                    <a:pt x="185" y="99"/>
                    <a:pt x="185" y="99"/>
                  </a:cubicBezTo>
                  <a:cubicBezTo>
                    <a:pt x="184" y="99"/>
                    <a:pt x="184" y="99"/>
                    <a:pt x="184" y="99"/>
                  </a:cubicBezTo>
                  <a:cubicBezTo>
                    <a:pt x="184" y="100"/>
                    <a:pt x="184" y="100"/>
                    <a:pt x="184" y="100"/>
                  </a:cubicBezTo>
                  <a:cubicBezTo>
                    <a:pt x="183" y="100"/>
                    <a:pt x="183" y="100"/>
                    <a:pt x="183" y="100"/>
                  </a:cubicBezTo>
                  <a:cubicBezTo>
                    <a:pt x="182" y="100"/>
                    <a:pt x="182" y="100"/>
                    <a:pt x="182" y="100"/>
                  </a:cubicBezTo>
                  <a:cubicBezTo>
                    <a:pt x="181" y="100"/>
                    <a:pt x="181" y="100"/>
                    <a:pt x="181" y="100"/>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2"/>
                    <a:pt x="180" y="102"/>
                    <a:pt x="180" y="102"/>
                  </a:cubicBezTo>
                  <a:cubicBezTo>
                    <a:pt x="180" y="102"/>
                    <a:pt x="180" y="102"/>
                    <a:pt x="180" y="102"/>
                  </a:cubicBezTo>
                  <a:cubicBezTo>
                    <a:pt x="179" y="103"/>
                    <a:pt x="179" y="103"/>
                    <a:pt x="179" y="103"/>
                  </a:cubicBezTo>
                  <a:cubicBezTo>
                    <a:pt x="179" y="103"/>
                    <a:pt x="179" y="103"/>
                    <a:pt x="179" y="103"/>
                  </a:cubicBezTo>
                  <a:cubicBezTo>
                    <a:pt x="178" y="103"/>
                    <a:pt x="178" y="103"/>
                    <a:pt x="178" y="103"/>
                  </a:cubicBezTo>
                  <a:cubicBezTo>
                    <a:pt x="177" y="104"/>
                    <a:pt x="177" y="104"/>
                    <a:pt x="177" y="104"/>
                  </a:cubicBezTo>
                  <a:cubicBezTo>
                    <a:pt x="177" y="105"/>
                    <a:pt x="177" y="105"/>
                    <a:pt x="177" y="105"/>
                  </a:cubicBezTo>
                  <a:cubicBezTo>
                    <a:pt x="177" y="107"/>
                    <a:pt x="177" y="107"/>
                    <a:pt x="177" y="107"/>
                  </a:cubicBezTo>
                  <a:cubicBezTo>
                    <a:pt x="176" y="109"/>
                    <a:pt x="176" y="109"/>
                    <a:pt x="176" y="109"/>
                  </a:cubicBezTo>
                  <a:cubicBezTo>
                    <a:pt x="177" y="110"/>
                    <a:pt x="177" y="110"/>
                    <a:pt x="177" y="110"/>
                  </a:cubicBezTo>
                  <a:cubicBezTo>
                    <a:pt x="176" y="112"/>
                    <a:pt x="176" y="112"/>
                    <a:pt x="176" y="112"/>
                  </a:cubicBezTo>
                  <a:cubicBezTo>
                    <a:pt x="177" y="113"/>
                    <a:pt x="177" y="113"/>
                    <a:pt x="177" y="113"/>
                  </a:cubicBezTo>
                  <a:cubicBezTo>
                    <a:pt x="177" y="115"/>
                    <a:pt x="177" y="115"/>
                    <a:pt x="177" y="115"/>
                  </a:cubicBezTo>
                  <a:cubicBezTo>
                    <a:pt x="177" y="116"/>
                    <a:pt x="177" y="116"/>
                    <a:pt x="177" y="116"/>
                  </a:cubicBezTo>
                  <a:cubicBezTo>
                    <a:pt x="178" y="118"/>
                    <a:pt x="178" y="118"/>
                    <a:pt x="178" y="118"/>
                  </a:cubicBezTo>
                  <a:cubicBezTo>
                    <a:pt x="178" y="118"/>
                    <a:pt x="178" y="118"/>
                    <a:pt x="178" y="118"/>
                  </a:cubicBezTo>
                  <a:cubicBezTo>
                    <a:pt x="179" y="119"/>
                    <a:pt x="179" y="119"/>
                    <a:pt x="179" y="119"/>
                  </a:cubicBezTo>
                  <a:cubicBezTo>
                    <a:pt x="178" y="120"/>
                    <a:pt x="178" y="120"/>
                    <a:pt x="178" y="120"/>
                  </a:cubicBezTo>
                  <a:cubicBezTo>
                    <a:pt x="178" y="121"/>
                    <a:pt x="178" y="121"/>
                    <a:pt x="178" y="121"/>
                  </a:cubicBezTo>
                  <a:cubicBezTo>
                    <a:pt x="179" y="122"/>
                    <a:pt x="179" y="122"/>
                    <a:pt x="179" y="122"/>
                  </a:cubicBezTo>
                  <a:cubicBezTo>
                    <a:pt x="179" y="124"/>
                    <a:pt x="179" y="124"/>
                    <a:pt x="179" y="124"/>
                  </a:cubicBezTo>
                  <a:cubicBezTo>
                    <a:pt x="180" y="125"/>
                    <a:pt x="180" y="125"/>
                    <a:pt x="180" y="125"/>
                  </a:cubicBezTo>
                  <a:cubicBezTo>
                    <a:pt x="180" y="126"/>
                    <a:pt x="180" y="126"/>
                    <a:pt x="180" y="126"/>
                  </a:cubicBezTo>
                  <a:cubicBezTo>
                    <a:pt x="180" y="126"/>
                    <a:pt x="180" y="126"/>
                    <a:pt x="180" y="126"/>
                  </a:cubicBezTo>
                  <a:cubicBezTo>
                    <a:pt x="180" y="127"/>
                    <a:pt x="180" y="127"/>
                    <a:pt x="180" y="127"/>
                  </a:cubicBezTo>
                  <a:cubicBezTo>
                    <a:pt x="180" y="128"/>
                    <a:pt x="180" y="128"/>
                    <a:pt x="180" y="128"/>
                  </a:cubicBezTo>
                  <a:cubicBezTo>
                    <a:pt x="180" y="128"/>
                    <a:pt x="180" y="128"/>
                    <a:pt x="180" y="128"/>
                  </a:cubicBezTo>
                  <a:cubicBezTo>
                    <a:pt x="180" y="129"/>
                    <a:pt x="180" y="129"/>
                    <a:pt x="180" y="129"/>
                  </a:cubicBezTo>
                  <a:cubicBezTo>
                    <a:pt x="179" y="131"/>
                    <a:pt x="179" y="131"/>
                    <a:pt x="179" y="131"/>
                  </a:cubicBezTo>
                  <a:cubicBezTo>
                    <a:pt x="178" y="132"/>
                    <a:pt x="178" y="132"/>
                    <a:pt x="178" y="132"/>
                  </a:cubicBezTo>
                  <a:cubicBezTo>
                    <a:pt x="178" y="132"/>
                    <a:pt x="178" y="132"/>
                    <a:pt x="178" y="132"/>
                  </a:cubicBezTo>
                  <a:cubicBezTo>
                    <a:pt x="178" y="133"/>
                    <a:pt x="178" y="133"/>
                    <a:pt x="178" y="133"/>
                  </a:cubicBezTo>
                  <a:cubicBezTo>
                    <a:pt x="177" y="133"/>
                    <a:pt x="177" y="133"/>
                    <a:pt x="177" y="133"/>
                  </a:cubicBezTo>
                  <a:cubicBezTo>
                    <a:pt x="176" y="134"/>
                    <a:pt x="176" y="134"/>
                    <a:pt x="176" y="134"/>
                  </a:cubicBezTo>
                  <a:cubicBezTo>
                    <a:pt x="175" y="134"/>
                    <a:pt x="175" y="134"/>
                    <a:pt x="175" y="134"/>
                  </a:cubicBezTo>
                  <a:cubicBezTo>
                    <a:pt x="175" y="133"/>
                    <a:pt x="175" y="133"/>
                    <a:pt x="175" y="133"/>
                  </a:cubicBezTo>
                  <a:cubicBezTo>
                    <a:pt x="174" y="133"/>
                    <a:pt x="174" y="133"/>
                    <a:pt x="174" y="133"/>
                  </a:cubicBezTo>
                  <a:cubicBezTo>
                    <a:pt x="175" y="133"/>
                    <a:pt x="175" y="133"/>
                    <a:pt x="175" y="133"/>
                  </a:cubicBezTo>
                  <a:cubicBezTo>
                    <a:pt x="173" y="132"/>
                    <a:pt x="173" y="132"/>
                    <a:pt x="173" y="132"/>
                  </a:cubicBezTo>
                  <a:cubicBezTo>
                    <a:pt x="174" y="131"/>
                    <a:pt x="174" y="131"/>
                    <a:pt x="174" y="131"/>
                  </a:cubicBezTo>
                  <a:cubicBezTo>
                    <a:pt x="173" y="131"/>
                    <a:pt x="173" y="131"/>
                    <a:pt x="173" y="131"/>
                  </a:cubicBezTo>
                  <a:cubicBezTo>
                    <a:pt x="173" y="131"/>
                    <a:pt x="173" y="131"/>
                    <a:pt x="173" y="131"/>
                  </a:cubicBezTo>
                  <a:cubicBezTo>
                    <a:pt x="172" y="130"/>
                    <a:pt x="172" y="130"/>
                    <a:pt x="172" y="130"/>
                  </a:cubicBezTo>
                  <a:cubicBezTo>
                    <a:pt x="172" y="129"/>
                    <a:pt x="172" y="129"/>
                    <a:pt x="172" y="129"/>
                  </a:cubicBezTo>
                  <a:cubicBezTo>
                    <a:pt x="172" y="128"/>
                    <a:pt x="172" y="128"/>
                    <a:pt x="172" y="128"/>
                  </a:cubicBezTo>
                  <a:cubicBezTo>
                    <a:pt x="171" y="128"/>
                    <a:pt x="171" y="128"/>
                    <a:pt x="171" y="128"/>
                  </a:cubicBezTo>
                  <a:cubicBezTo>
                    <a:pt x="171" y="127"/>
                    <a:pt x="171" y="127"/>
                    <a:pt x="171" y="127"/>
                  </a:cubicBezTo>
                  <a:cubicBezTo>
                    <a:pt x="171" y="127"/>
                    <a:pt x="171" y="127"/>
                    <a:pt x="171" y="127"/>
                  </a:cubicBezTo>
                  <a:cubicBezTo>
                    <a:pt x="171" y="126"/>
                    <a:pt x="171" y="126"/>
                    <a:pt x="171" y="126"/>
                  </a:cubicBezTo>
                  <a:cubicBezTo>
                    <a:pt x="172" y="126"/>
                    <a:pt x="172" y="126"/>
                    <a:pt x="172" y="126"/>
                  </a:cubicBezTo>
                  <a:cubicBezTo>
                    <a:pt x="171" y="126"/>
                    <a:pt x="171" y="126"/>
                    <a:pt x="171" y="126"/>
                  </a:cubicBezTo>
                  <a:cubicBezTo>
                    <a:pt x="171" y="126"/>
                    <a:pt x="171" y="126"/>
                    <a:pt x="171" y="126"/>
                  </a:cubicBezTo>
                  <a:cubicBezTo>
                    <a:pt x="171" y="126"/>
                    <a:pt x="171" y="126"/>
                    <a:pt x="171" y="126"/>
                  </a:cubicBezTo>
                  <a:cubicBezTo>
                    <a:pt x="171" y="126"/>
                    <a:pt x="171" y="126"/>
                    <a:pt x="171" y="126"/>
                  </a:cubicBezTo>
                  <a:cubicBezTo>
                    <a:pt x="170" y="126"/>
                    <a:pt x="170" y="126"/>
                    <a:pt x="170" y="126"/>
                  </a:cubicBezTo>
                  <a:cubicBezTo>
                    <a:pt x="170" y="126"/>
                    <a:pt x="170" y="126"/>
                    <a:pt x="170" y="126"/>
                  </a:cubicBezTo>
                  <a:cubicBezTo>
                    <a:pt x="170" y="125"/>
                    <a:pt x="170" y="125"/>
                    <a:pt x="170" y="125"/>
                  </a:cubicBezTo>
                  <a:cubicBezTo>
                    <a:pt x="169" y="125"/>
                    <a:pt x="169" y="125"/>
                    <a:pt x="169" y="125"/>
                  </a:cubicBezTo>
                  <a:cubicBezTo>
                    <a:pt x="169" y="124"/>
                    <a:pt x="169" y="124"/>
                    <a:pt x="169" y="124"/>
                  </a:cubicBezTo>
                  <a:cubicBezTo>
                    <a:pt x="169" y="123"/>
                    <a:pt x="169" y="123"/>
                    <a:pt x="169" y="123"/>
                  </a:cubicBezTo>
                  <a:cubicBezTo>
                    <a:pt x="170" y="122"/>
                    <a:pt x="170" y="122"/>
                    <a:pt x="170" y="122"/>
                  </a:cubicBezTo>
                  <a:cubicBezTo>
                    <a:pt x="170" y="121"/>
                    <a:pt x="170" y="121"/>
                    <a:pt x="170" y="121"/>
                  </a:cubicBezTo>
                  <a:cubicBezTo>
                    <a:pt x="169" y="121"/>
                    <a:pt x="169" y="121"/>
                    <a:pt x="169" y="121"/>
                  </a:cubicBezTo>
                  <a:cubicBezTo>
                    <a:pt x="169" y="121"/>
                    <a:pt x="169" y="121"/>
                    <a:pt x="169" y="121"/>
                  </a:cubicBezTo>
                  <a:cubicBezTo>
                    <a:pt x="169" y="122"/>
                    <a:pt x="169" y="122"/>
                    <a:pt x="169" y="122"/>
                  </a:cubicBezTo>
                  <a:cubicBezTo>
                    <a:pt x="169" y="122"/>
                    <a:pt x="169" y="122"/>
                    <a:pt x="169" y="122"/>
                  </a:cubicBezTo>
                  <a:cubicBezTo>
                    <a:pt x="169" y="122"/>
                    <a:pt x="169" y="122"/>
                    <a:pt x="169" y="122"/>
                  </a:cubicBezTo>
                  <a:cubicBezTo>
                    <a:pt x="168" y="122"/>
                    <a:pt x="168" y="122"/>
                    <a:pt x="168" y="122"/>
                  </a:cubicBezTo>
                  <a:cubicBezTo>
                    <a:pt x="168" y="121"/>
                    <a:pt x="168" y="121"/>
                    <a:pt x="168" y="121"/>
                  </a:cubicBezTo>
                  <a:cubicBezTo>
                    <a:pt x="169" y="120"/>
                    <a:pt x="169" y="120"/>
                    <a:pt x="169" y="120"/>
                  </a:cubicBezTo>
                  <a:cubicBezTo>
                    <a:pt x="169" y="118"/>
                    <a:pt x="169" y="118"/>
                    <a:pt x="169" y="118"/>
                  </a:cubicBezTo>
                  <a:cubicBezTo>
                    <a:pt x="170" y="117"/>
                    <a:pt x="170" y="117"/>
                    <a:pt x="170" y="117"/>
                  </a:cubicBezTo>
                  <a:cubicBezTo>
                    <a:pt x="169" y="116"/>
                    <a:pt x="169" y="116"/>
                    <a:pt x="169" y="116"/>
                  </a:cubicBezTo>
                  <a:cubicBezTo>
                    <a:pt x="168" y="116"/>
                    <a:pt x="168" y="116"/>
                    <a:pt x="168" y="116"/>
                  </a:cubicBezTo>
                  <a:cubicBezTo>
                    <a:pt x="168" y="115"/>
                    <a:pt x="168" y="115"/>
                    <a:pt x="168" y="115"/>
                  </a:cubicBezTo>
                  <a:cubicBezTo>
                    <a:pt x="168" y="115"/>
                    <a:pt x="168" y="115"/>
                    <a:pt x="168" y="115"/>
                  </a:cubicBezTo>
                  <a:cubicBezTo>
                    <a:pt x="168" y="115"/>
                    <a:pt x="168" y="115"/>
                    <a:pt x="168" y="115"/>
                  </a:cubicBezTo>
                  <a:cubicBezTo>
                    <a:pt x="167" y="114"/>
                    <a:pt x="167" y="114"/>
                    <a:pt x="167" y="114"/>
                  </a:cubicBezTo>
                  <a:cubicBezTo>
                    <a:pt x="167" y="114"/>
                    <a:pt x="167" y="114"/>
                    <a:pt x="167" y="114"/>
                  </a:cubicBezTo>
                  <a:cubicBezTo>
                    <a:pt x="167" y="113"/>
                    <a:pt x="167" y="113"/>
                    <a:pt x="167" y="113"/>
                  </a:cubicBezTo>
                  <a:cubicBezTo>
                    <a:pt x="166" y="113"/>
                    <a:pt x="166" y="113"/>
                    <a:pt x="166" y="113"/>
                  </a:cubicBezTo>
                  <a:cubicBezTo>
                    <a:pt x="166" y="112"/>
                    <a:pt x="166" y="112"/>
                    <a:pt x="166" y="112"/>
                  </a:cubicBezTo>
                  <a:cubicBezTo>
                    <a:pt x="165" y="111"/>
                    <a:pt x="165" y="111"/>
                    <a:pt x="165" y="111"/>
                  </a:cubicBezTo>
                  <a:cubicBezTo>
                    <a:pt x="164" y="111"/>
                    <a:pt x="164" y="111"/>
                    <a:pt x="164" y="111"/>
                  </a:cubicBezTo>
                  <a:cubicBezTo>
                    <a:pt x="163" y="111"/>
                    <a:pt x="163" y="111"/>
                    <a:pt x="163" y="111"/>
                  </a:cubicBezTo>
                  <a:cubicBezTo>
                    <a:pt x="163" y="112"/>
                    <a:pt x="163" y="112"/>
                    <a:pt x="163" y="112"/>
                  </a:cubicBezTo>
                  <a:cubicBezTo>
                    <a:pt x="163" y="112"/>
                    <a:pt x="163" y="112"/>
                    <a:pt x="163" y="112"/>
                  </a:cubicBezTo>
                  <a:cubicBezTo>
                    <a:pt x="162" y="112"/>
                    <a:pt x="162" y="112"/>
                    <a:pt x="162" y="112"/>
                  </a:cubicBezTo>
                  <a:cubicBezTo>
                    <a:pt x="162" y="112"/>
                    <a:pt x="162" y="112"/>
                    <a:pt x="162" y="112"/>
                  </a:cubicBezTo>
                  <a:cubicBezTo>
                    <a:pt x="161" y="113"/>
                    <a:pt x="161" y="113"/>
                    <a:pt x="161" y="113"/>
                  </a:cubicBezTo>
                  <a:cubicBezTo>
                    <a:pt x="160" y="113"/>
                    <a:pt x="160" y="113"/>
                    <a:pt x="160" y="113"/>
                  </a:cubicBezTo>
                  <a:cubicBezTo>
                    <a:pt x="159" y="113"/>
                    <a:pt x="159" y="113"/>
                    <a:pt x="159" y="113"/>
                  </a:cubicBezTo>
                  <a:cubicBezTo>
                    <a:pt x="159" y="113"/>
                    <a:pt x="159" y="113"/>
                    <a:pt x="159" y="113"/>
                  </a:cubicBezTo>
                  <a:cubicBezTo>
                    <a:pt x="159" y="112"/>
                    <a:pt x="159" y="112"/>
                    <a:pt x="159" y="112"/>
                  </a:cubicBezTo>
                  <a:cubicBezTo>
                    <a:pt x="159" y="113"/>
                    <a:pt x="159" y="113"/>
                    <a:pt x="159" y="113"/>
                  </a:cubicBezTo>
                  <a:cubicBezTo>
                    <a:pt x="159" y="113"/>
                    <a:pt x="159" y="113"/>
                    <a:pt x="159" y="113"/>
                  </a:cubicBezTo>
                  <a:cubicBezTo>
                    <a:pt x="159" y="112"/>
                    <a:pt x="159" y="112"/>
                    <a:pt x="159" y="112"/>
                  </a:cubicBezTo>
                  <a:cubicBezTo>
                    <a:pt x="158" y="112"/>
                    <a:pt x="158" y="112"/>
                    <a:pt x="158" y="112"/>
                  </a:cubicBezTo>
                  <a:cubicBezTo>
                    <a:pt x="157" y="111"/>
                    <a:pt x="157" y="111"/>
                    <a:pt x="157" y="111"/>
                  </a:cubicBezTo>
                  <a:cubicBezTo>
                    <a:pt x="157" y="111"/>
                    <a:pt x="157" y="111"/>
                    <a:pt x="157" y="111"/>
                  </a:cubicBezTo>
                  <a:cubicBezTo>
                    <a:pt x="158" y="111"/>
                    <a:pt x="158" y="111"/>
                    <a:pt x="158" y="111"/>
                  </a:cubicBezTo>
                  <a:cubicBezTo>
                    <a:pt x="158" y="111"/>
                    <a:pt x="158" y="111"/>
                    <a:pt x="158" y="111"/>
                  </a:cubicBezTo>
                  <a:cubicBezTo>
                    <a:pt x="157" y="110"/>
                    <a:pt x="157" y="110"/>
                    <a:pt x="157" y="110"/>
                  </a:cubicBezTo>
                  <a:cubicBezTo>
                    <a:pt x="157" y="110"/>
                    <a:pt x="157" y="110"/>
                    <a:pt x="157" y="110"/>
                  </a:cubicBezTo>
                  <a:cubicBezTo>
                    <a:pt x="157" y="110"/>
                    <a:pt x="157" y="110"/>
                    <a:pt x="157" y="110"/>
                  </a:cubicBezTo>
                  <a:cubicBezTo>
                    <a:pt x="157" y="110"/>
                    <a:pt x="157" y="110"/>
                    <a:pt x="157" y="110"/>
                  </a:cubicBezTo>
                  <a:cubicBezTo>
                    <a:pt x="157" y="111"/>
                    <a:pt x="157" y="111"/>
                    <a:pt x="157" y="111"/>
                  </a:cubicBezTo>
                  <a:cubicBezTo>
                    <a:pt x="156" y="110"/>
                    <a:pt x="156" y="110"/>
                    <a:pt x="156" y="110"/>
                  </a:cubicBezTo>
                  <a:cubicBezTo>
                    <a:pt x="156" y="110"/>
                    <a:pt x="156" y="110"/>
                    <a:pt x="156" y="110"/>
                  </a:cubicBezTo>
                  <a:cubicBezTo>
                    <a:pt x="155" y="110"/>
                    <a:pt x="155" y="110"/>
                    <a:pt x="155" y="110"/>
                  </a:cubicBezTo>
                  <a:cubicBezTo>
                    <a:pt x="153" y="110"/>
                    <a:pt x="153" y="110"/>
                    <a:pt x="153" y="110"/>
                  </a:cubicBezTo>
                  <a:cubicBezTo>
                    <a:pt x="154" y="110"/>
                    <a:pt x="154" y="110"/>
                    <a:pt x="154" y="110"/>
                  </a:cubicBezTo>
                  <a:cubicBezTo>
                    <a:pt x="155" y="110"/>
                    <a:pt x="155" y="110"/>
                    <a:pt x="155" y="110"/>
                  </a:cubicBezTo>
                  <a:cubicBezTo>
                    <a:pt x="155" y="110"/>
                    <a:pt x="155" y="110"/>
                    <a:pt x="155" y="110"/>
                  </a:cubicBezTo>
                  <a:cubicBezTo>
                    <a:pt x="155" y="109"/>
                    <a:pt x="155" y="109"/>
                    <a:pt x="155" y="109"/>
                  </a:cubicBezTo>
                  <a:cubicBezTo>
                    <a:pt x="154" y="109"/>
                    <a:pt x="154" y="109"/>
                    <a:pt x="154" y="109"/>
                  </a:cubicBezTo>
                  <a:cubicBezTo>
                    <a:pt x="153" y="110"/>
                    <a:pt x="153" y="110"/>
                    <a:pt x="153" y="110"/>
                  </a:cubicBezTo>
                  <a:cubicBezTo>
                    <a:pt x="153" y="110"/>
                    <a:pt x="153" y="110"/>
                    <a:pt x="153" y="110"/>
                  </a:cubicBezTo>
                  <a:cubicBezTo>
                    <a:pt x="151" y="110"/>
                    <a:pt x="151" y="110"/>
                    <a:pt x="151" y="110"/>
                  </a:cubicBezTo>
                  <a:cubicBezTo>
                    <a:pt x="151" y="109"/>
                    <a:pt x="151" y="109"/>
                    <a:pt x="151" y="109"/>
                  </a:cubicBezTo>
                  <a:cubicBezTo>
                    <a:pt x="150" y="110"/>
                    <a:pt x="150" y="110"/>
                    <a:pt x="150" y="110"/>
                  </a:cubicBezTo>
                  <a:cubicBezTo>
                    <a:pt x="149" y="110"/>
                    <a:pt x="149" y="110"/>
                    <a:pt x="149" y="110"/>
                  </a:cubicBezTo>
                  <a:cubicBezTo>
                    <a:pt x="148" y="110"/>
                    <a:pt x="148" y="110"/>
                    <a:pt x="148" y="110"/>
                  </a:cubicBezTo>
                  <a:cubicBezTo>
                    <a:pt x="147" y="109"/>
                    <a:pt x="147" y="109"/>
                    <a:pt x="147" y="109"/>
                  </a:cubicBezTo>
                  <a:cubicBezTo>
                    <a:pt x="147" y="109"/>
                    <a:pt x="147" y="109"/>
                    <a:pt x="147" y="109"/>
                  </a:cubicBezTo>
                  <a:cubicBezTo>
                    <a:pt x="147" y="108"/>
                    <a:pt x="147" y="108"/>
                    <a:pt x="147" y="108"/>
                  </a:cubicBezTo>
                  <a:cubicBezTo>
                    <a:pt x="147" y="108"/>
                    <a:pt x="147" y="108"/>
                    <a:pt x="147" y="108"/>
                  </a:cubicBezTo>
                  <a:cubicBezTo>
                    <a:pt x="147" y="109"/>
                    <a:pt x="147" y="109"/>
                    <a:pt x="147" y="109"/>
                  </a:cubicBezTo>
                  <a:cubicBezTo>
                    <a:pt x="146" y="110"/>
                    <a:pt x="146" y="110"/>
                    <a:pt x="146" y="110"/>
                  </a:cubicBezTo>
                  <a:cubicBezTo>
                    <a:pt x="145" y="109"/>
                    <a:pt x="145" y="109"/>
                    <a:pt x="145" y="109"/>
                  </a:cubicBezTo>
                  <a:cubicBezTo>
                    <a:pt x="145" y="110"/>
                    <a:pt x="145" y="110"/>
                    <a:pt x="145" y="110"/>
                  </a:cubicBezTo>
                  <a:cubicBezTo>
                    <a:pt x="144" y="109"/>
                    <a:pt x="144" y="109"/>
                    <a:pt x="144" y="109"/>
                  </a:cubicBezTo>
                  <a:cubicBezTo>
                    <a:pt x="141" y="110"/>
                    <a:pt x="141" y="110"/>
                    <a:pt x="141" y="110"/>
                  </a:cubicBezTo>
                  <a:cubicBezTo>
                    <a:pt x="141" y="110"/>
                    <a:pt x="141" y="110"/>
                    <a:pt x="141" y="110"/>
                  </a:cubicBezTo>
                  <a:cubicBezTo>
                    <a:pt x="139" y="111"/>
                    <a:pt x="139" y="111"/>
                    <a:pt x="139" y="111"/>
                  </a:cubicBezTo>
                  <a:cubicBezTo>
                    <a:pt x="138" y="112"/>
                    <a:pt x="138" y="112"/>
                    <a:pt x="138" y="112"/>
                  </a:cubicBezTo>
                  <a:cubicBezTo>
                    <a:pt x="138" y="112"/>
                    <a:pt x="138" y="112"/>
                    <a:pt x="138" y="112"/>
                  </a:cubicBezTo>
                  <a:cubicBezTo>
                    <a:pt x="139" y="112"/>
                    <a:pt x="139" y="112"/>
                    <a:pt x="139" y="112"/>
                  </a:cubicBezTo>
                  <a:cubicBezTo>
                    <a:pt x="139" y="112"/>
                    <a:pt x="139" y="112"/>
                    <a:pt x="139" y="112"/>
                  </a:cubicBezTo>
                  <a:cubicBezTo>
                    <a:pt x="140" y="112"/>
                    <a:pt x="140" y="112"/>
                    <a:pt x="140" y="112"/>
                  </a:cubicBezTo>
                  <a:cubicBezTo>
                    <a:pt x="140" y="112"/>
                    <a:pt x="140" y="112"/>
                    <a:pt x="140" y="112"/>
                  </a:cubicBezTo>
                  <a:cubicBezTo>
                    <a:pt x="141" y="112"/>
                    <a:pt x="141" y="112"/>
                    <a:pt x="141" y="112"/>
                  </a:cubicBezTo>
                  <a:cubicBezTo>
                    <a:pt x="140" y="113"/>
                    <a:pt x="140" y="113"/>
                    <a:pt x="140" y="113"/>
                  </a:cubicBezTo>
                  <a:cubicBezTo>
                    <a:pt x="139" y="113"/>
                    <a:pt x="139" y="113"/>
                    <a:pt x="139" y="113"/>
                  </a:cubicBezTo>
                  <a:cubicBezTo>
                    <a:pt x="139" y="114"/>
                    <a:pt x="139" y="114"/>
                    <a:pt x="139" y="114"/>
                  </a:cubicBezTo>
                  <a:cubicBezTo>
                    <a:pt x="139" y="114"/>
                    <a:pt x="139" y="114"/>
                    <a:pt x="139" y="114"/>
                  </a:cubicBezTo>
                  <a:cubicBezTo>
                    <a:pt x="141" y="115"/>
                    <a:pt x="141" y="115"/>
                    <a:pt x="141" y="115"/>
                  </a:cubicBezTo>
                  <a:cubicBezTo>
                    <a:pt x="142" y="116"/>
                    <a:pt x="142" y="116"/>
                    <a:pt x="142" y="116"/>
                  </a:cubicBezTo>
                  <a:cubicBezTo>
                    <a:pt x="142" y="116"/>
                    <a:pt x="142" y="116"/>
                    <a:pt x="142" y="116"/>
                  </a:cubicBezTo>
                  <a:cubicBezTo>
                    <a:pt x="141" y="116"/>
                    <a:pt x="141" y="116"/>
                    <a:pt x="141" y="116"/>
                  </a:cubicBezTo>
                  <a:cubicBezTo>
                    <a:pt x="141" y="116"/>
                    <a:pt x="141" y="116"/>
                    <a:pt x="141" y="116"/>
                  </a:cubicBezTo>
                  <a:cubicBezTo>
                    <a:pt x="141" y="116"/>
                    <a:pt x="141" y="116"/>
                    <a:pt x="141" y="116"/>
                  </a:cubicBezTo>
                  <a:cubicBezTo>
                    <a:pt x="140" y="115"/>
                    <a:pt x="140" y="115"/>
                    <a:pt x="140" y="115"/>
                  </a:cubicBezTo>
                  <a:cubicBezTo>
                    <a:pt x="140" y="115"/>
                    <a:pt x="140" y="115"/>
                    <a:pt x="140" y="115"/>
                  </a:cubicBezTo>
                  <a:cubicBezTo>
                    <a:pt x="139" y="115"/>
                    <a:pt x="139" y="115"/>
                    <a:pt x="139" y="115"/>
                  </a:cubicBezTo>
                  <a:cubicBezTo>
                    <a:pt x="139" y="115"/>
                    <a:pt x="139" y="115"/>
                    <a:pt x="139" y="115"/>
                  </a:cubicBezTo>
                  <a:cubicBezTo>
                    <a:pt x="138" y="114"/>
                    <a:pt x="138" y="114"/>
                    <a:pt x="138" y="114"/>
                  </a:cubicBezTo>
                  <a:cubicBezTo>
                    <a:pt x="137" y="114"/>
                    <a:pt x="137" y="114"/>
                    <a:pt x="137" y="114"/>
                  </a:cubicBezTo>
                  <a:cubicBezTo>
                    <a:pt x="138" y="115"/>
                    <a:pt x="138" y="115"/>
                    <a:pt x="138" y="115"/>
                  </a:cubicBezTo>
                  <a:cubicBezTo>
                    <a:pt x="138" y="116"/>
                    <a:pt x="138" y="116"/>
                    <a:pt x="138" y="116"/>
                  </a:cubicBezTo>
                  <a:cubicBezTo>
                    <a:pt x="137" y="116"/>
                    <a:pt x="137" y="116"/>
                    <a:pt x="137" y="116"/>
                  </a:cubicBezTo>
                  <a:cubicBezTo>
                    <a:pt x="137" y="115"/>
                    <a:pt x="137" y="115"/>
                    <a:pt x="137" y="115"/>
                  </a:cubicBezTo>
                  <a:cubicBezTo>
                    <a:pt x="136" y="115"/>
                    <a:pt x="136" y="115"/>
                    <a:pt x="136" y="115"/>
                  </a:cubicBezTo>
                  <a:cubicBezTo>
                    <a:pt x="135" y="115"/>
                    <a:pt x="135" y="115"/>
                    <a:pt x="135" y="115"/>
                  </a:cubicBezTo>
                  <a:cubicBezTo>
                    <a:pt x="135" y="116"/>
                    <a:pt x="135" y="116"/>
                    <a:pt x="135" y="116"/>
                  </a:cubicBezTo>
                  <a:cubicBezTo>
                    <a:pt x="134" y="115"/>
                    <a:pt x="134" y="115"/>
                    <a:pt x="134" y="115"/>
                  </a:cubicBezTo>
                  <a:cubicBezTo>
                    <a:pt x="133" y="115"/>
                    <a:pt x="133" y="115"/>
                    <a:pt x="133" y="115"/>
                  </a:cubicBezTo>
                  <a:cubicBezTo>
                    <a:pt x="132" y="115"/>
                    <a:pt x="132" y="115"/>
                    <a:pt x="132" y="115"/>
                  </a:cubicBezTo>
                  <a:cubicBezTo>
                    <a:pt x="132" y="115"/>
                    <a:pt x="132" y="115"/>
                    <a:pt x="132" y="115"/>
                  </a:cubicBezTo>
                  <a:cubicBezTo>
                    <a:pt x="132" y="115"/>
                    <a:pt x="132" y="115"/>
                    <a:pt x="132" y="115"/>
                  </a:cubicBezTo>
                  <a:cubicBezTo>
                    <a:pt x="133" y="114"/>
                    <a:pt x="133" y="114"/>
                    <a:pt x="133" y="114"/>
                  </a:cubicBezTo>
                  <a:cubicBezTo>
                    <a:pt x="132" y="114"/>
                    <a:pt x="132" y="114"/>
                    <a:pt x="132" y="114"/>
                  </a:cubicBezTo>
                  <a:cubicBezTo>
                    <a:pt x="132" y="114"/>
                    <a:pt x="132" y="114"/>
                    <a:pt x="132" y="114"/>
                  </a:cubicBezTo>
                  <a:cubicBezTo>
                    <a:pt x="131" y="114"/>
                    <a:pt x="131" y="114"/>
                    <a:pt x="131" y="114"/>
                  </a:cubicBezTo>
                  <a:cubicBezTo>
                    <a:pt x="131" y="113"/>
                    <a:pt x="131" y="113"/>
                    <a:pt x="131" y="113"/>
                  </a:cubicBezTo>
                  <a:cubicBezTo>
                    <a:pt x="131" y="113"/>
                    <a:pt x="131" y="113"/>
                    <a:pt x="131" y="113"/>
                  </a:cubicBezTo>
                  <a:cubicBezTo>
                    <a:pt x="130" y="113"/>
                    <a:pt x="130" y="113"/>
                    <a:pt x="130" y="113"/>
                  </a:cubicBezTo>
                  <a:cubicBezTo>
                    <a:pt x="130" y="113"/>
                    <a:pt x="130" y="113"/>
                    <a:pt x="130" y="113"/>
                  </a:cubicBezTo>
                  <a:cubicBezTo>
                    <a:pt x="130" y="112"/>
                    <a:pt x="130" y="112"/>
                    <a:pt x="130" y="112"/>
                  </a:cubicBezTo>
                  <a:cubicBezTo>
                    <a:pt x="130" y="112"/>
                    <a:pt x="130" y="112"/>
                    <a:pt x="130" y="112"/>
                  </a:cubicBezTo>
                  <a:cubicBezTo>
                    <a:pt x="129" y="112"/>
                    <a:pt x="129" y="112"/>
                    <a:pt x="129" y="112"/>
                  </a:cubicBezTo>
                  <a:cubicBezTo>
                    <a:pt x="129" y="113"/>
                    <a:pt x="129" y="113"/>
                    <a:pt x="129" y="113"/>
                  </a:cubicBezTo>
                  <a:cubicBezTo>
                    <a:pt x="129" y="113"/>
                    <a:pt x="129" y="113"/>
                    <a:pt x="129" y="113"/>
                  </a:cubicBezTo>
                  <a:cubicBezTo>
                    <a:pt x="128" y="113"/>
                    <a:pt x="128" y="113"/>
                    <a:pt x="128" y="113"/>
                  </a:cubicBezTo>
                  <a:cubicBezTo>
                    <a:pt x="126" y="113"/>
                    <a:pt x="126" y="113"/>
                    <a:pt x="126" y="113"/>
                  </a:cubicBezTo>
                  <a:cubicBezTo>
                    <a:pt x="125" y="113"/>
                    <a:pt x="125" y="113"/>
                    <a:pt x="125" y="113"/>
                  </a:cubicBezTo>
                  <a:cubicBezTo>
                    <a:pt x="123" y="112"/>
                    <a:pt x="123" y="112"/>
                    <a:pt x="123" y="112"/>
                  </a:cubicBezTo>
                  <a:cubicBezTo>
                    <a:pt x="122" y="112"/>
                    <a:pt x="122" y="112"/>
                    <a:pt x="122" y="112"/>
                  </a:cubicBezTo>
                  <a:cubicBezTo>
                    <a:pt x="121" y="113"/>
                    <a:pt x="121" y="113"/>
                    <a:pt x="121" y="113"/>
                  </a:cubicBezTo>
                  <a:cubicBezTo>
                    <a:pt x="120" y="113"/>
                    <a:pt x="120" y="113"/>
                    <a:pt x="120" y="113"/>
                  </a:cubicBezTo>
                  <a:cubicBezTo>
                    <a:pt x="119" y="113"/>
                    <a:pt x="119" y="113"/>
                    <a:pt x="119" y="113"/>
                  </a:cubicBezTo>
                  <a:cubicBezTo>
                    <a:pt x="119" y="114"/>
                    <a:pt x="119" y="114"/>
                    <a:pt x="119" y="114"/>
                  </a:cubicBezTo>
                  <a:cubicBezTo>
                    <a:pt x="118" y="114"/>
                    <a:pt x="118" y="114"/>
                    <a:pt x="118" y="114"/>
                  </a:cubicBezTo>
                  <a:cubicBezTo>
                    <a:pt x="118" y="113"/>
                    <a:pt x="118" y="113"/>
                    <a:pt x="118" y="113"/>
                  </a:cubicBezTo>
                  <a:cubicBezTo>
                    <a:pt x="118" y="113"/>
                    <a:pt x="118" y="113"/>
                    <a:pt x="118" y="113"/>
                  </a:cubicBezTo>
                  <a:cubicBezTo>
                    <a:pt x="118" y="112"/>
                    <a:pt x="118" y="112"/>
                    <a:pt x="118" y="112"/>
                  </a:cubicBezTo>
                  <a:cubicBezTo>
                    <a:pt x="118" y="111"/>
                    <a:pt x="118" y="111"/>
                    <a:pt x="118" y="111"/>
                  </a:cubicBezTo>
                  <a:cubicBezTo>
                    <a:pt x="118" y="112"/>
                    <a:pt x="118" y="112"/>
                    <a:pt x="118" y="112"/>
                  </a:cubicBezTo>
                  <a:cubicBezTo>
                    <a:pt x="117" y="113"/>
                    <a:pt x="117" y="113"/>
                    <a:pt x="117" y="113"/>
                  </a:cubicBezTo>
                  <a:cubicBezTo>
                    <a:pt x="116" y="113"/>
                    <a:pt x="116" y="113"/>
                    <a:pt x="116" y="113"/>
                  </a:cubicBezTo>
                  <a:cubicBezTo>
                    <a:pt x="116" y="112"/>
                    <a:pt x="116" y="112"/>
                    <a:pt x="116" y="112"/>
                  </a:cubicBezTo>
                  <a:cubicBezTo>
                    <a:pt x="116" y="113"/>
                    <a:pt x="116" y="113"/>
                    <a:pt x="116" y="113"/>
                  </a:cubicBezTo>
                  <a:cubicBezTo>
                    <a:pt x="116" y="114"/>
                    <a:pt x="116" y="114"/>
                    <a:pt x="116" y="114"/>
                  </a:cubicBezTo>
                  <a:cubicBezTo>
                    <a:pt x="117" y="115"/>
                    <a:pt x="117" y="115"/>
                    <a:pt x="117" y="115"/>
                  </a:cubicBezTo>
                  <a:cubicBezTo>
                    <a:pt x="116" y="115"/>
                    <a:pt x="116" y="115"/>
                    <a:pt x="116" y="115"/>
                  </a:cubicBezTo>
                  <a:cubicBezTo>
                    <a:pt x="115" y="115"/>
                    <a:pt x="115" y="115"/>
                    <a:pt x="115" y="115"/>
                  </a:cubicBezTo>
                  <a:cubicBezTo>
                    <a:pt x="114" y="116"/>
                    <a:pt x="114" y="116"/>
                    <a:pt x="114" y="116"/>
                  </a:cubicBezTo>
                  <a:cubicBezTo>
                    <a:pt x="112" y="117"/>
                    <a:pt x="112" y="117"/>
                    <a:pt x="112" y="117"/>
                  </a:cubicBezTo>
                  <a:cubicBezTo>
                    <a:pt x="112" y="117"/>
                    <a:pt x="112" y="117"/>
                    <a:pt x="112" y="117"/>
                  </a:cubicBezTo>
                  <a:cubicBezTo>
                    <a:pt x="111" y="118"/>
                    <a:pt x="111" y="118"/>
                    <a:pt x="111" y="118"/>
                  </a:cubicBezTo>
                  <a:cubicBezTo>
                    <a:pt x="110" y="118"/>
                    <a:pt x="110" y="118"/>
                    <a:pt x="110" y="118"/>
                  </a:cubicBezTo>
                  <a:cubicBezTo>
                    <a:pt x="111" y="117"/>
                    <a:pt x="111" y="117"/>
                    <a:pt x="111" y="117"/>
                  </a:cubicBezTo>
                  <a:cubicBezTo>
                    <a:pt x="110" y="117"/>
                    <a:pt x="110" y="117"/>
                    <a:pt x="110" y="117"/>
                  </a:cubicBezTo>
                  <a:cubicBezTo>
                    <a:pt x="110" y="117"/>
                    <a:pt x="110" y="117"/>
                    <a:pt x="110" y="117"/>
                  </a:cubicBezTo>
                  <a:cubicBezTo>
                    <a:pt x="109" y="117"/>
                    <a:pt x="109" y="117"/>
                    <a:pt x="109" y="117"/>
                  </a:cubicBezTo>
                  <a:cubicBezTo>
                    <a:pt x="109" y="117"/>
                    <a:pt x="109" y="117"/>
                    <a:pt x="109" y="117"/>
                  </a:cubicBezTo>
                  <a:cubicBezTo>
                    <a:pt x="109" y="118"/>
                    <a:pt x="109" y="118"/>
                    <a:pt x="109" y="118"/>
                  </a:cubicBezTo>
                  <a:cubicBezTo>
                    <a:pt x="108" y="118"/>
                    <a:pt x="108" y="118"/>
                    <a:pt x="108" y="118"/>
                  </a:cubicBezTo>
                  <a:cubicBezTo>
                    <a:pt x="108" y="118"/>
                    <a:pt x="108" y="118"/>
                    <a:pt x="108" y="118"/>
                  </a:cubicBezTo>
                  <a:cubicBezTo>
                    <a:pt x="108" y="119"/>
                    <a:pt x="108" y="119"/>
                    <a:pt x="108" y="119"/>
                  </a:cubicBezTo>
                  <a:cubicBezTo>
                    <a:pt x="107" y="119"/>
                    <a:pt x="107" y="119"/>
                    <a:pt x="107" y="119"/>
                  </a:cubicBezTo>
                  <a:cubicBezTo>
                    <a:pt x="107" y="119"/>
                    <a:pt x="107" y="119"/>
                    <a:pt x="107" y="119"/>
                  </a:cubicBezTo>
                  <a:cubicBezTo>
                    <a:pt x="106" y="120"/>
                    <a:pt x="106" y="120"/>
                    <a:pt x="106" y="120"/>
                  </a:cubicBezTo>
                  <a:cubicBezTo>
                    <a:pt x="106" y="120"/>
                    <a:pt x="106" y="120"/>
                    <a:pt x="106" y="120"/>
                  </a:cubicBezTo>
                  <a:cubicBezTo>
                    <a:pt x="105" y="121"/>
                    <a:pt x="105" y="121"/>
                    <a:pt x="105" y="121"/>
                  </a:cubicBezTo>
                  <a:cubicBezTo>
                    <a:pt x="105" y="121"/>
                    <a:pt x="105" y="121"/>
                    <a:pt x="105" y="121"/>
                  </a:cubicBezTo>
                  <a:cubicBezTo>
                    <a:pt x="105" y="123"/>
                    <a:pt x="105" y="123"/>
                    <a:pt x="105" y="123"/>
                  </a:cubicBezTo>
                  <a:cubicBezTo>
                    <a:pt x="104" y="123"/>
                    <a:pt x="104" y="123"/>
                    <a:pt x="104" y="123"/>
                  </a:cubicBezTo>
                  <a:cubicBezTo>
                    <a:pt x="104" y="124"/>
                    <a:pt x="104" y="124"/>
                    <a:pt x="104" y="124"/>
                  </a:cubicBezTo>
                  <a:cubicBezTo>
                    <a:pt x="103" y="125"/>
                    <a:pt x="103" y="125"/>
                    <a:pt x="103" y="125"/>
                  </a:cubicBezTo>
                  <a:cubicBezTo>
                    <a:pt x="104" y="126"/>
                    <a:pt x="104" y="126"/>
                    <a:pt x="104" y="126"/>
                  </a:cubicBezTo>
                  <a:cubicBezTo>
                    <a:pt x="104" y="128"/>
                    <a:pt x="104" y="128"/>
                    <a:pt x="104" y="128"/>
                  </a:cubicBezTo>
                  <a:cubicBezTo>
                    <a:pt x="104" y="128"/>
                    <a:pt x="104" y="128"/>
                    <a:pt x="104" y="128"/>
                  </a:cubicBezTo>
                  <a:cubicBezTo>
                    <a:pt x="104" y="129"/>
                    <a:pt x="104" y="129"/>
                    <a:pt x="104" y="129"/>
                  </a:cubicBezTo>
                  <a:cubicBezTo>
                    <a:pt x="103" y="130"/>
                    <a:pt x="103" y="130"/>
                    <a:pt x="103" y="130"/>
                  </a:cubicBezTo>
                  <a:cubicBezTo>
                    <a:pt x="103" y="130"/>
                    <a:pt x="103" y="130"/>
                    <a:pt x="103" y="130"/>
                  </a:cubicBezTo>
                  <a:cubicBezTo>
                    <a:pt x="103" y="130"/>
                    <a:pt x="103" y="130"/>
                    <a:pt x="103" y="130"/>
                  </a:cubicBezTo>
                  <a:cubicBezTo>
                    <a:pt x="102" y="130"/>
                    <a:pt x="102" y="130"/>
                    <a:pt x="102" y="130"/>
                  </a:cubicBezTo>
                  <a:cubicBezTo>
                    <a:pt x="101" y="129"/>
                    <a:pt x="101" y="129"/>
                    <a:pt x="101" y="129"/>
                  </a:cubicBezTo>
                  <a:cubicBezTo>
                    <a:pt x="99" y="129"/>
                    <a:pt x="99" y="129"/>
                    <a:pt x="99" y="129"/>
                  </a:cubicBezTo>
                  <a:cubicBezTo>
                    <a:pt x="99" y="128"/>
                    <a:pt x="99" y="128"/>
                    <a:pt x="99" y="128"/>
                  </a:cubicBezTo>
                  <a:cubicBezTo>
                    <a:pt x="98" y="128"/>
                    <a:pt x="98" y="128"/>
                    <a:pt x="98" y="128"/>
                  </a:cubicBezTo>
                  <a:cubicBezTo>
                    <a:pt x="98" y="128"/>
                    <a:pt x="98" y="128"/>
                    <a:pt x="98" y="128"/>
                  </a:cubicBezTo>
                  <a:cubicBezTo>
                    <a:pt x="97" y="128"/>
                    <a:pt x="97" y="128"/>
                    <a:pt x="97" y="128"/>
                  </a:cubicBezTo>
                  <a:cubicBezTo>
                    <a:pt x="97" y="128"/>
                    <a:pt x="97" y="128"/>
                    <a:pt x="97" y="128"/>
                  </a:cubicBezTo>
                  <a:cubicBezTo>
                    <a:pt x="97" y="127"/>
                    <a:pt x="97" y="127"/>
                    <a:pt x="97" y="127"/>
                  </a:cubicBezTo>
                  <a:cubicBezTo>
                    <a:pt x="97" y="126"/>
                    <a:pt x="97" y="126"/>
                    <a:pt x="97" y="126"/>
                  </a:cubicBezTo>
                  <a:cubicBezTo>
                    <a:pt x="96" y="124"/>
                    <a:pt x="96" y="124"/>
                    <a:pt x="96" y="124"/>
                  </a:cubicBezTo>
                  <a:cubicBezTo>
                    <a:pt x="96" y="124"/>
                    <a:pt x="96" y="124"/>
                    <a:pt x="96" y="124"/>
                  </a:cubicBezTo>
                  <a:cubicBezTo>
                    <a:pt x="96" y="123"/>
                    <a:pt x="96" y="123"/>
                    <a:pt x="96" y="123"/>
                  </a:cubicBezTo>
                  <a:cubicBezTo>
                    <a:pt x="96" y="123"/>
                    <a:pt x="96" y="123"/>
                    <a:pt x="96" y="123"/>
                  </a:cubicBezTo>
                  <a:cubicBezTo>
                    <a:pt x="96" y="122"/>
                    <a:pt x="96" y="122"/>
                    <a:pt x="96" y="122"/>
                  </a:cubicBezTo>
                  <a:cubicBezTo>
                    <a:pt x="95" y="121"/>
                    <a:pt x="95" y="121"/>
                    <a:pt x="95" y="121"/>
                  </a:cubicBezTo>
                  <a:cubicBezTo>
                    <a:pt x="95" y="121"/>
                    <a:pt x="95" y="121"/>
                    <a:pt x="95" y="121"/>
                  </a:cubicBezTo>
                  <a:cubicBezTo>
                    <a:pt x="95" y="120"/>
                    <a:pt x="95" y="120"/>
                    <a:pt x="95" y="120"/>
                  </a:cubicBezTo>
                  <a:cubicBezTo>
                    <a:pt x="94" y="119"/>
                    <a:pt x="94" y="119"/>
                    <a:pt x="94" y="119"/>
                  </a:cubicBezTo>
                  <a:cubicBezTo>
                    <a:pt x="94" y="119"/>
                    <a:pt x="94" y="119"/>
                    <a:pt x="94" y="119"/>
                  </a:cubicBezTo>
                  <a:cubicBezTo>
                    <a:pt x="93" y="119"/>
                    <a:pt x="93" y="119"/>
                    <a:pt x="93" y="119"/>
                  </a:cubicBezTo>
                  <a:cubicBezTo>
                    <a:pt x="93" y="117"/>
                    <a:pt x="93" y="117"/>
                    <a:pt x="93" y="117"/>
                  </a:cubicBezTo>
                  <a:cubicBezTo>
                    <a:pt x="92" y="117"/>
                    <a:pt x="92" y="117"/>
                    <a:pt x="92" y="117"/>
                  </a:cubicBezTo>
                  <a:cubicBezTo>
                    <a:pt x="92" y="116"/>
                    <a:pt x="92" y="116"/>
                    <a:pt x="92" y="116"/>
                  </a:cubicBezTo>
                  <a:cubicBezTo>
                    <a:pt x="92" y="116"/>
                    <a:pt x="92" y="116"/>
                    <a:pt x="92" y="116"/>
                  </a:cubicBezTo>
                  <a:cubicBezTo>
                    <a:pt x="92" y="115"/>
                    <a:pt x="92" y="115"/>
                    <a:pt x="92" y="115"/>
                  </a:cubicBezTo>
                  <a:cubicBezTo>
                    <a:pt x="92" y="115"/>
                    <a:pt x="92" y="115"/>
                    <a:pt x="92" y="115"/>
                  </a:cubicBezTo>
                  <a:cubicBezTo>
                    <a:pt x="91" y="114"/>
                    <a:pt x="91" y="114"/>
                    <a:pt x="91" y="114"/>
                  </a:cubicBezTo>
                  <a:cubicBezTo>
                    <a:pt x="91" y="113"/>
                    <a:pt x="91" y="113"/>
                    <a:pt x="91" y="113"/>
                  </a:cubicBezTo>
                  <a:cubicBezTo>
                    <a:pt x="90" y="112"/>
                    <a:pt x="90" y="112"/>
                    <a:pt x="90" y="112"/>
                  </a:cubicBezTo>
                  <a:cubicBezTo>
                    <a:pt x="89" y="112"/>
                    <a:pt x="89" y="112"/>
                    <a:pt x="89" y="112"/>
                  </a:cubicBezTo>
                  <a:cubicBezTo>
                    <a:pt x="89" y="111"/>
                    <a:pt x="89" y="111"/>
                    <a:pt x="89" y="111"/>
                  </a:cubicBezTo>
                  <a:cubicBezTo>
                    <a:pt x="88" y="111"/>
                    <a:pt x="88" y="111"/>
                    <a:pt x="88" y="111"/>
                  </a:cubicBezTo>
                  <a:cubicBezTo>
                    <a:pt x="88" y="111"/>
                    <a:pt x="88" y="111"/>
                    <a:pt x="88" y="111"/>
                  </a:cubicBezTo>
                  <a:cubicBezTo>
                    <a:pt x="88" y="111"/>
                    <a:pt x="88" y="111"/>
                    <a:pt x="88" y="111"/>
                  </a:cubicBezTo>
                  <a:cubicBezTo>
                    <a:pt x="87" y="111"/>
                    <a:pt x="87" y="111"/>
                    <a:pt x="87" y="111"/>
                  </a:cubicBezTo>
                  <a:cubicBezTo>
                    <a:pt x="86" y="111"/>
                    <a:pt x="86" y="111"/>
                    <a:pt x="86" y="111"/>
                  </a:cubicBezTo>
                  <a:cubicBezTo>
                    <a:pt x="85" y="111"/>
                    <a:pt x="85" y="111"/>
                    <a:pt x="85" y="111"/>
                  </a:cubicBezTo>
                  <a:cubicBezTo>
                    <a:pt x="85" y="111"/>
                    <a:pt x="85" y="111"/>
                    <a:pt x="85" y="111"/>
                  </a:cubicBezTo>
                  <a:cubicBezTo>
                    <a:pt x="85" y="111"/>
                    <a:pt x="85" y="111"/>
                    <a:pt x="85" y="111"/>
                  </a:cubicBezTo>
                  <a:cubicBezTo>
                    <a:pt x="85" y="111"/>
                    <a:pt x="85" y="111"/>
                    <a:pt x="85" y="111"/>
                  </a:cubicBezTo>
                  <a:cubicBezTo>
                    <a:pt x="84" y="111"/>
                    <a:pt x="84" y="111"/>
                    <a:pt x="84" y="111"/>
                  </a:cubicBezTo>
                  <a:cubicBezTo>
                    <a:pt x="84" y="111"/>
                    <a:pt x="84" y="111"/>
                    <a:pt x="84" y="111"/>
                  </a:cubicBezTo>
                  <a:cubicBezTo>
                    <a:pt x="83" y="112"/>
                    <a:pt x="83" y="112"/>
                    <a:pt x="83" y="112"/>
                  </a:cubicBezTo>
                  <a:cubicBezTo>
                    <a:pt x="83" y="113"/>
                    <a:pt x="83" y="113"/>
                    <a:pt x="83" y="113"/>
                  </a:cubicBezTo>
                  <a:cubicBezTo>
                    <a:pt x="82" y="113"/>
                    <a:pt x="82" y="113"/>
                    <a:pt x="82" y="113"/>
                  </a:cubicBezTo>
                  <a:cubicBezTo>
                    <a:pt x="82" y="114"/>
                    <a:pt x="82" y="114"/>
                    <a:pt x="82" y="114"/>
                  </a:cubicBezTo>
                  <a:cubicBezTo>
                    <a:pt x="82" y="114"/>
                    <a:pt x="82" y="114"/>
                    <a:pt x="82" y="114"/>
                  </a:cubicBezTo>
                  <a:cubicBezTo>
                    <a:pt x="82" y="114"/>
                    <a:pt x="82" y="114"/>
                    <a:pt x="82" y="114"/>
                  </a:cubicBezTo>
                  <a:cubicBezTo>
                    <a:pt x="81" y="114"/>
                    <a:pt x="81" y="114"/>
                    <a:pt x="81" y="114"/>
                  </a:cubicBezTo>
                  <a:cubicBezTo>
                    <a:pt x="81" y="115"/>
                    <a:pt x="81" y="115"/>
                    <a:pt x="81" y="115"/>
                  </a:cubicBezTo>
                  <a:cubicBezTo>
                    <a:pt x="81" y="115"/>
                    <a:pt x="81" y="115"/>
                    <a:pt x="81" y="115"/>
                  </a:cubicBezTo>
                  <a:cubicBezTo>
                    <a:pt x="80" y="115"/>
                    <a:pt x="80" y="115"/>
                    <a:pt x="80" y="115"/>
                  </a:cubicBezTo>
                  <a:cubicBezTo>
                    <a:pt x="80" y="115"/>
                    <a:pt x="80" y="115"/>
                    <a:pt x="80" y="115"/>
                  </a:cubicBezTo>
                  <a:cubicBezTo>
                    <a:pt x="79" y="114"/>
                    <a:pt x="79" y="114"/>
                    <a:pt x="79" y="114"/>
                  </a:cubicBezTo>
                  <a:cubicBezTo>
                    <a:pt x="78" y="114"/>
                    <a:pt x="78" y="114"/>
                    <a:pt x="78" y="114"/>
                  </a:cubicBezTo>
                  <a:cubicBezTo>
                    <a:pt x="78" y="114"/>
                    <a:pt x="78" y="114"/>
                    <a:pt x="78" y="114"/>
                  </a:cubicBezTo>
                  <a:cubicBezTo>
                    <a:pt x="77" y="113"/>
                    <a:pt x="77" y="113"/>
                    <a:pt x="77" y="113"/>
                  </a:cubicBezTo>
                  <a:cubicBezTo>
                    <a:pt x="77" y="113"/>
                    <a:pt x="77" y="113"/>
                    <a:pt x="77" y="113"/>
                  </a:cubicBezTo>
                  <a:cubicBezTo>
                    <a:pt x="77" y="113"/>
                    <a:pt x="77" y="113"/>
                    <a:pt x="77" y="113"/>
                  </a:cubicBezTo>
                  <a:cubicBezTo>
                    <a:pt x="76" y="113"/>
                    <a:pt x="76" y="113"/>
                    <a:pt x="76" y="113"/>
                  </a:cubicBezTo>
                  <a:cubicBezTo>
                    <a:pt x="76" y="112"/>
                    <a:pt x="76" y="112"/>
                    <a:pt x="76" y="112"/>
                  </a:cubicBezTo>
                  <a:cubicBezTo>
                    <a:pt x="76" y="112"/>
                    <a:pt x="76" y="112"/>
                    <a:pt x="76" y="112"/>
                  </a:cubicBezTo>
                  <a:cubicBezTo>
                    <a:pt x="76" y="112"/>
                    <a:pt x="76" y="112"/>
                    <a:pt x="76" y="112"/>
                  </a:cubicBezTo>
                  <a:cubicBezTo>
                    <a:pt x="75" y="112"/>
                    <a:pt x="75" y="112"/>
                    <a:pt x="75" y="112"/>
                  </a:cubicBezTo>
                  <a:cubicBezTo>
                    <a:pt x="75" y="112"/>
                    <a:pt x="75" y="112"/>
                    <a:pt x="75" y="112"/>
                  </a:cubicBezTo>
                  <a:cubicBezTo>
                    <a:pt x="75" y="112"/>
                    <a:pt x="75" y="112"/>
                    <a:pt x="75" y="112"/>
                  </a:cubicBezTo>
                  <a:cubicBezTo>
                    <a:pt x="75" y="111"/>
                    <a:pt x="75" y="111"/>
                    <a:pt x="75" y="111"/>
                  </a:cubicBezTo>
                  <a:cubicBezTo>
                    <a:pt x="74" y="111"/>
                    <a:pt x="74" y="111"/>
                    <a:pt x="74" y="111"/>
                  </a:cubicBezTo>
                  <a:cubicBezTo>
                    <a:pt x="73" y="110"/>
                    <a:pt x="73" y="110"/>
                    <a:pt x="73" y="110"/>
                  </a:cubicBezTo>
                  <a:cubicBezTo>
                    <a:pt x="73" y="109"/>
                    <a:pt x="73" y="109"/>
                    <a:pt x="73" y="109"/>
                  </a:cubicBezTo>
                  <a:cubicBezTo>
                    <a:pt x="74" y="109"/>
                    <a:pt x="74" y="109"/>
                    <a:pt x="74" y="109"/>
                  </a:cubicBezTo>
                  <a:cubicBezTo>
                    <a:pt x="74" y="109"/>
                    <a:pt x="74" y="109"/>
                    <a:pt x="74" y="109"/>
                  </a:cubicBezTo>
                  <a:cubicBezTo>
                    <a:pt x="74" y="108"/>
                    <a:pt x="74" y="108"/>
                    <a:pt x="74" y="108"/>
                  </a:cubicBezTo>
                  <a:cubicBezTo>
                    <a:pt x="74" y="108"/>
                    <a:pt x="74" y="108"/>
                    <a:pt x="74" y="108"/>
                  </a:cubicBezTo>
                  <a:cubicBezTo>
                    <a:pt x="74" y="108"/>
                    <a:pt x="74" y="108"/>
                    <a:pt x="74" y="108"/>
                  </a:cubicBezTo>
                  <a:cubicBezTo>
                    <a:pt x="73" y="108"/>
                    <a:pt x="73" y="108"/>
                    <a:pt x="73" y="108"/>
                  </a:cubicBezTo>
                  <a:cubicBezTo>
                    <a:pt x="73" y="107"/>
                    <a:pt x="73" y="107"/>
                    <a:pt x="73" y="107"/>
                  </a:cubicBezTo>
                  <a:cubicBezTo>
                    <a:pt x="73" y="106"/>
                    <a:pt x="73" y="106"/>
                    <a:pt x="73" y="106"/>
                  </a:cubicBezTo>
                  <a:cubicBezTo>
                    <a:pt x="72" y="106"/>
                    <a:pt x="72" y="106"/>
                    <a:pt x="72" y="106"/>
                  </a:cubicBezTo>
                  <a:cubicBezTo>
                    <a:pt x="72" y="106"/>
                    <a:pt x="72" y="106"/>
                    <a:pt x="72" y="106"/>
                  </a:cubicBezTo>
                  <a:cubicBezTo>
                    <a:pt x="71" y="105"/>
                    <a:pt x="71" y="105"/>
                    <a:pt x="71" y="105"/>
                  </a:cubicBezTo>
                  <a:cubicBezTo>
                    <a:pt x="72" y="105"/>
                    <a:pt x="72" y="105"/>
                    <a:pt x="72" y="105"/>
                  </a:cubicBezTo>
                  <a:cubicBezTo>
                    <a:pt x="72" y="105"/>
                    <a:pt x="72" y="105"/>
                    <a:pt x="72" y="105"/>
                  </a:cubicBezTo>
                  <a:cubicBezTo>
                    <a:pt x="71" y="104"/>
                    <a:pt x="71" y="104"/>
                    <a:pt x="71" y="104"/>
                  </a:cubicBezTo>
                  <a:cubicBezTo>
                    <a:pt x="70" y="104"/>
                    <a:pt x="70" y="104"/>
                    <a:pt x="70" y="104"/>
                  </a:cubicBezTo>
                  <a:cubicBezTo>
                    <a:pt x="70" y="104"/>
                    <a:pt x="70" y="104"/>
                    <a:pt x="70" y="104"/>
                  </a:cubicBezTo>
                  <a:cubicBezTo>
                    <a:pt x="70" y="103"/>
                    <a:pt x="70" y="103"/>
                    <a:pt x="70" y="103"/>
                  </a:cubicBezTo>
                  <a:cubicBezTo>
                    <a:pt x="70" y="103"/>
                    <a:pt x="70" y="103"/>
                    <a:pt x="70" y="103"/>
                  </a:cubicBezTo>
                  <a:cubicBezTo>
                    <a:pt x="69" y="103"/>
                    <a:pt x="69" y="103"/>
                    <a:pt x="69" y="103"/>
                  </a:cubicBezTo>
                  <a:cubicBezTo>
                    <a:pt x="69" y="102"/>
                    <a:pt x="69" y="102"/>
                    <a:pt x="69" y="102"/>
                  </a:cubicBezTo>
                  <a:cubicBezTo>
                    <a:pt x="68" y="101"/>
                    <a:pt x="68" y="101"/>
                    <a:pt x="68" y="101"/>
                  </a:cubicBezTo>
                  <a:cubicBezTo>
                    <a:pt x="67" y="101"/>
                    <a:pt x="67" y="101"/>
                    <a:pt x="67" y="101"/>
                  </a:cubicBezTo>
                  <a:cubicBezTo>
                    <a:pt x="60" y="101"/>
                    <a:pt x="60" y="101"/>
                    <a:pt x="60" y="101"/>
                  </a:cubicBezTo>
                  <a:cubicBezTo>
                    <a:pt x="60" y="102"/>
                    <a:pt x="60" y="102"/>
                    <a:pt x="60" y="102"/>
                  </a:cubicBezTo>
                  <a:cubicBezTo>
                    <a:pt x="48" y="102"/>
                    <a:pt x="48" y="102"/>
                    <a:pt x="48" y="102"/>
                  </a:cubicBezTo>
                  <a:cubicBezTo>
                    <a:pt x="32" y="96"/>
                    <a:pt x="32" y="96"/>
                    <a:pt x="32" y="96"/>
                  </a:cubicBezTo>
                  <a:cubicBezTo>
                    <a:pt x="33" y="95"/>
                    <a:pt x="33" y="95"/>
                    <a:pt x="33" y="95"/>
                  </a:cubicBezTo>
                  <a:cubicBezTo>
                    <a:pt x="32" y="95"/>
                    <a:pt x="32" y="95"/>
                    <a:pt x="32" y="95"/>
                  </a:cubicBezTo>
                  <a:cubicBezTo>
                    <a:pt x="22" y="95"/>
                    <a:pt x="22" y="95"/>
                    <a:pt x="22" y="95"/>
                  </a:cubicBezTo>
                  <a:cubicBezTo>
                    <a:pt x="22" y="94"/>
                    <a:pt x="22" y="94"/>
                    <a:pt x="22" y="94"/>
                  </a:cubicBezTo>
                  <a:cubicBezTo>
                    <a:pt x="22" y="93"/>
                    <a:pt x="22" y="93"/>
                    <a:pt x="22" y="93"/>
                  </a:cubicBezTo>
                  <a:cubicBezTo>
                    <a:pt x="22" y="92"/>
                    <a:pt x="22" y="92"/>
                    <a:pt x="22" y="92"/>
                  </a:cubicBezTo>
                  <a:cubicBezTo>
                    <a:pt x="20" y="90"/>
                    <a:pt x="20" y="90"/>
                    <a:pt x="20" y="90"/>
                  </a:cubicBezTo>
                  <a:cubicBezTo>
                    <a:pt x="19" y="89"/>
                    <a:pt x="19" y="89"/>
                    <a:pt x="19" y="89"/>
                  </a:cubicBezTo>
                  <a:cubicBezTo>
                    <a:pt x="19" y="89"/>
                    <a:pt x="19" y="89"/>
                    <a:pt x="19" y="89"/>
                  </a:cubicBezTo>
                  <a:cubicBezTo>
                    <a:pt x="18" y="89"/>
                    <a:pt x="18" y="89"/>
                    <a:pt x="18" y="89"/>
                  </a:cubicBezTo>
                  <a:cubicBezTo>
                    <a:pt x="18" y="89"/>
                    <a:pt x="18" y="89"/>
                    <a:pt x="18" y="89"/>
                  </a:cubicBezTo>
                  <a:cubicBezTo>
                    <a:pt x="18" y="89"/>
                    <a:pt x="18" y="89"/>
                    <a:pt x="18" y="89"/>
                  </a:cubicBezTo>
                  <a:cubicBezTo>
                    <a:pt x="18" y="88"/>
                    <a:pt x="18" y="88"/>
                    <a:pt x="18" y="88"/>
                  </a:cubicBezTo>
                  <a:cubicBezTo>
                    <a:pt x="17" y="88"/>
                    <a:pt x="17" y="88"/>
                    <a:pt x="17" y="88"/>
                  </a:cubicBezTo>
                  <a:cubicBezTo>
                    <a:pt x="16" y="88"/>
                    <a:pt x="16" y="88"/>
                    <a:pt x="16" y="88"/>
                  </a:cubicBezTo>
                  <a:cubicBezTo>
                    <a:pt x="15" y="87"/>
                    <a:pt x="15" y="87"/>
                    <a:pt x="15" y="87"/>
                  </a:cubicBezTo>
                  <a:cubicBezTo>
                    <a:pt x="15" y="86"/>
                    <a:pt x="15" y="86"/>
                    <a:pt x="15" y="86"/>
                  </a:cubicBezTo>
                  <a:cubicBezTo>
                    <a:pt x="14" y="86"/>
                    <a:pt x="14" y="86"/>
                    <a:pt x="14" y="86"/>
                  </a:cubicBezTo>
                  <a:cubicBezTo>
                    <a:pt x="13" y="86"/>
                    <a:pt x="13" y="86"/>
                    <a:pt x="13" y="86"/>
                  </a:cubicBezTo>
                  <a:cubicBezTo>
                    <a:pt x="12" y="86"/>
                    <a:pt x="12" y="86"/>
                    <a:pt x="12" y="86"/>
                  </a:cubicBezTo>
                  <a:cubicBezTo>
                    <a:pt x="12" y="85"/>
                    <a:pt x="12" y="85"/>
                    <a:pt x="12" y="85"/>
                  </a:cubicBezTo>
                  <a:cubicBezTo>
                    <a:pt x="11" y="85"/>
                    <a:pt x="11" y="85"/>
                    <a:pt x="11" y="85"/>
                  </a:cubicBezTo>
                  <a:cubicBezTo>
                    <a:pt x="9" y="85"/>
                    <a:pt x="9" y="85"/>
                    <a:pt x="9" y="85"/>
                  </a:cubicBezTo>
                  <a:cubicBezTo>
                    <a:pt x="9" y="85"/>
                    <a:pt x="9" y="85"/>
                    <a:pt x="9" y="85"/>
                  </a:cubicBezTo>
                  <a:cubicBezTo>
                    <a:pt x="9" y="84"/>
                    <a:pt x="9" y="84"/>
                    <a:pt x="9" y="84"/>
                  </a:cubicBezTo>
                  <a:cubicBezTo>
                    <a:pt x="9" y="84"/>
                    <a:pt x="9" y="84"/>
                    <a:pt x="9" y="84"/>
                  </a:cubicBezTo>
                  <a:cubicBezTo>
                    <a:pt x="9" y="83"/>
                    <a:pt x="9" y="83"/>
                    <a:pt x="9" y="83"/>
                  </a:cubicBezTo>
                  <a:cubicBezTo>
                    <a:pt x="9" y="82"/>
                    <a:pt x="9" y="82"/>
                    <a:pt x="9" y="82"/>
                  </a:cubicBezTo>
                  <a:cubicBezTo>
                    <a:pt x="9" y="81"/>
                    <a:pt x="9" y="81"/>
                    <a:pt x="9" y="81"/>
                  </a:cubicBezTo>
                  <a:cubicBezTo>
                    <a:pt x="8" y="81"/>
                    <a:pt x="8" y="81"/>
                    <a:pt x="8" y="81"/>
                  </a:cubicBezTo>
                  <a:cubicBezTo>
                    <a:pt x="8" y="80"/>
                    <a:pt x="8" y="80"/>
                    <a:pt x="8" y="80"/>
                  </a:cubicBezTo>
                  <a:cubicBezTo>
                    <a:pt x="8" y="80"/>
                    <a:pt x="8" y="80"/>
                    <a:pt x="8" y="80"/>
                  </a:cubicBezTo>
                  <a:cubicBezTo>
                    <a:pt x="8" y="80"/>
                    <a:pt x="8" y="80"/>
                    <a:pt x="8" y="80"/>
                  </a:cubicBezTo>
                  <a:cubicBezTo>
                    <a:pt x="7" y="79"/>
                    <a:pt x="7" y="79"/>
                    <a:pt x="7" y="79"/>
                  </a:cubicBezTo>
                  <a:cubicBezTo>
                    <a:pt x="6" y="77"/>
                    <a:pt x="6" y="77"/>
                    <a:pt x="6" y="77"/>
                  </a:cubicBezTo>
                  <a:cubicBezTo>
                    <a:pt x="6" y="76"/>
                    <a:pt x="6" y="76"/>
                    <a:pt x="6" y="76"/>
                  </a:cubicBezTo>
                  <a:cubicBezTo>
                    <a:pt x="6" y="75"/>
                    <a:pt x="6" y="75"/>
                    <a:pt x="6" y="75"/>
                  </a:cubicBezTo>
                  <a:cubicBezTo>
                    <a:pt x="5" y="75"/>
                    <a:pt x="5" y="75"/>
                    <a:pt x="5" y="75"/>
                  </a:cubicBezTo>
                  <a:cubicBezTo>
                    <a:pt x="5" y="74"/>
                    <a:pt x="5" y="74"/>
                    <a:pt x="5" y="74"/>
                  </a:cubicBezTo>
                  <a:cubicBezTo>
                    <a:pt x="5" y="73"/>
                    <a:pt x="5" y="73"/>
                    <a:pt x="5" y="73"/>
                  </a:cubicBezTo>
                  <a:cubicBezTo>
                    <a:pt x="5" y="73"/>
                    <a:pt x="5" y="73"/>
                    <a:pt x="5" y="73"/>
                  </a:cubicBezTo>
                  <a:cubicBezTo>
                    <a:pt x="6" y="73"/>
                    <a:pt x="6" y="73"/>
                    <a:pt x="6" y="73"/>
                  </a:cubicBezTo>
                  <a:cubicBezTo>
                    <a:pt x="6" y="73"/>
                    <a:pt x="6" y="73"/>
                    <a:pt x="6" y="73"/>
                  </a:cubicBezTo>
                  <a:cubicBezTo>
                    <a:pt x="6" y="72"/>
                    <a:pt x="6" y="72"/>
                    <a:pt x="6" y="72"/>
                  </a:cubicBezTo>
                  <a:cubicBezTo>
                    <a:pt x="6" y="71"/>
                    <a:pt x="6" y="71"/>
                    <a:pt x="6" y="71"/>
                  </a:cubicBezTo>
                  <a:cubicBezTo>
                    <a:pt x="5" y="71"/>
                    <a:pt x="5" y="71"/>
                    <a:pt x="5" y="71"/>
                  </a:cubicBezTo>
                  <a:cubicBezTo>
                    <a:pt x="5" y="70"/>
                    <a:pt x="5" y="70"/>
                    <a:pt x="5" y="70"/>
                  </a:cubicBezTo>
                  <a:cubicBezTo>
                    <a:pt x="4" y="70"/>
                    <a:pt x="4" y="70"/>
                    <a:pt x="4" y="70"/>
                  </a:cubicBezTo>
                  <a:cubicBezTo>
                    <a:pt x="4" y="69"/>
                    <a:pt x="4" y="69"/>
                    <a:pt x="4" y="69"/>
                  </a:cubicBezTo>
                  <a:cubicBezTo>
                    <a:pt x="5" y="69"/>
                    <a:pt x="5" y="69"/>
                    <a:pt x="5" y="69"/>
                  </a:cubicBezTo>
                  <a:cubicBezTo>
                    <a:pt x="4" y="68"/>
                    <a:pt x="4" y="68"/>
                    <a:pt x="4" y="68"/>
                  </a:cubicBezTo>
                  <a:cubicBezTo>
                    <a:pt x="5" y="68"/>
                    <a:pt x="5" y="68"/>
                    <a:pt x="5" y="68"/>
                  </a:cubicBezTo>
                  <a:cubicBezTo>
                    <a:pt x="5" y="68"/>
                    <a:pt x="5" y="68"/>
                    <a:pt x="5" y="68"/>
                  </a:cubicBezTo>
                  <a:cubicBezTo>
                    <a:pt x="5" y="67"/>
                    <a:pt x="5" y="67"/>
                    <a:pt x="5" y="67"/>
                  </a:cubicBezTo>
                  <a:cubicBezTo>
                    <a:pt x="6" y="67"/>
                    <a:pt x="6" y="67"/>
                    <a:pt x="6" y="67"/>
                  </a:cubicBezTo>
                  <a:cubicBezTo>
                    <a:pt x="6" y="68"/>
                    <a:pt x="6" y="68"/>
                    <a:pt x="6" y="68"/>
                  </a:cubicBezTo>
                  <a:cubicBezTo>
                    <a:pt x="7" y="68"/>
                    <a:pt x="7" y="68"/>
                    <a:pt x="7" y="68"/>
                  </a:cubicBezTo>
                  <a:cubicBezTo>
                    <a:pt x="6" y="68"/>
                    <a:pt x="6" y="68"/>
                    <a:pt x="6" y="68"/>
                  </a:cubicBezTo>
                  <a:cubicBezTo>
                    <a:pt x="6" y="67"/>
                    <a:pt x="6" y="67"/>
                    <a:pt x="6" y="67"/>
                  </a:cubicBezTo>
                  <a:cubicBezTo>
                    <a:pt x="6" y="66"/>
                    <a:pt x="6" y="66"/>
                    <a:pt x="6" y="66"/>
                  </a:cubicBezTo>
                  <a:cubicBezTo>
                    <a:pt x="6" y="66"/>
                    <a:pt x="6" y="66"/>
                    <a:pt x="6" y="66"/>
                  </a:cubicBezTo>
                  <a:cubicBezTo>
                    <a:pt x="6" y="66"/>
                    <a:pt x="6" y="66"/>
                    <a:pt x="6" y="66"/>
                  </a:cubicBezTo>
                  <a:cubicBezTo>
                    <a:pt x="6" y="66"/>
                    <a:pt x="6" y="66"/>
                    <a:pt x="6" y="66"/>
                  </a:cubicBezTo>
                  <a:cubicBezTo>
                    <a:pt x="6" y="66"/>
                    <a:pt x="6" y="66"/>
                    <a:pt x="6" y="66"/>
                  </a:cubicBezTo>
                  <a:cubicBezTo>
                    <a:pt x="7" y="66"/>
                    <a:pt x="7" y="66"/>
                    <a:pt x="7" y="66"/>
                  </a:cubicBezTo>
                  <a:cubicBezTo>
                    <a:pt x="8" y="66"/>
                    <a:pt x="8" y="66"/>
                    <a:pt x="8" y="66"/>
                  </a:cubicBezTo>
                  <a:cubicBezTo>
                    <a:pt x="7" y="65"/>
                    <a:pt x="7" y="65"/>
                    <a:pt x="7" y="65"/>
                  </a:cubicBezTo>
                  <a:cubicBezTo>
                    <a:pt x="7" y="65"/>
                    <a:pt x="7" y="65"/>
                    <a:pt x="7" y="65"/>
                  </a:cubicBezTo>
                  <a:cubicBezTo>
                    <a:pt x="6" y="65"/>
                    <a:pt x="6" y="65"/>
                    <a:pt x="6" y="65"/>
                  </a:cubicBezTo>
                  <a:cubicBezTo>
                    <a:pt x="6" y="65"/>
                    <a:pt x="6" y="65"/>
                    <a:pt x="6" y="65"/>
                  </a:cubicBezTo>
                  <a:cubicBezTo>
                    <a:pt x="6" y="65"/>
                    <a:pt x="6" y="65"/>
                    <a:pt x="6" y="65"/>
                  </a:cubicBezTo>
                  <a:cubicBezTo>
                    <a:pt x="5" y="65"/>
                    <a:pt x="5" y="65"/>
                    <a:pt x="5" y="65"/>
                  </a:cubicBezTo>
                  <a:cubicBezTo>
                    <a:pt x="5" y="66"/>
                    <a:pt x="5" y="66"/>
                    <a:pt x="5" y="66"/>
                  </a:cubicBezTo>
                  <a:cubicBezTo>
                    <a:pt x="5" y="66"/>
                    <a:pt x="5" y="66"/>
                    <a:pt x="5" y="66"/>
                  </a:cubicBezTo>
                  <a:cubicBezTo>
                    <a:pt x="5" y="66"/>
                    <a:pt x="5" y="66"/>
                    <a:pt x="5" y="66"/>
                  </a:cubicBezTo>
                  <a:cubicBezTo>
                    <a:pt x="4" y="66"/>
                    <a:pt x="4" y="66"/>
                    <a:pt x="4" y="66"/>
                  </a:cubicBezTo>
                  <a:cubicBezTo>
                    <a:pt x="4" y="66"/>
                    <a:pt x="4" y="66"/>
                    <a:pt x="4" y="66"/>
                  </a:cubicBezTo>
                  <a:cubicBezTo>
                    <a:pt x="3" y="65"/>
                    <a:pt x="3" y="65"/>
                    <a:pt x="3" y="65"/>
                  </a:cubicBezTo>
                  <a:cubicBezTo>
                    <a:pt x="3" y="64"/>
                    <a:pt x="3" y="64"/>
                    <a:pt x="3" y="64"/>
                  </a:cubicBezTo>
                  <a:cubicBezTo>
                    <a:pt x="3" y="64"/>
                    <a:pt x="3" y="64"/>
                    <a:pt x="3" y="64"/>
                  </a:cubicBezTo>
                  <a:cubicBezTo>
                    <a:pt x="3" y="63"/>
                    <a:pt x="3" y="63"/>
                    <a:pt x="3" y="63"/>
                  </a:cubicBezTo>
                  <a:cubicBezTo>
                    <a:pt x="1" y="61"/>
                    <a:pt x="1" y="61"/>
                    <a:pt x="1" y="61"/>
                  </a:cubicBezTo>
                  <a:cubicBezTo>
                    <a:pt x="1" y="60"/>
                    <a:pt x="1" y="60"/>
                    <a:pt x="1" y="60"/>
                  </a:cubicBezTo>
                  <a:cubicBezTo>
                    <a:pt x="1" y="60"/>
                    <a:pt x="1" y="60"/>
                    <a:pt x="1" y="60"/>
                  </a:cubicBezTo>
                  <a:cubicBezTo>
                    <a:pt x="2" y="59"/>
                    <a:pt x="2" y="59"/>
                    <a:pt x="2" y="59"/>
                  </a:cubicBezTo>
                  <a:cubicBezTo>
                    <a:pt x="1" y="58"/>
                    <a:pt x="1" y="58"/>
                    <a:pt x="1" y="58"/>
                  </a:cubicBezTo>
                  <a:cubicBezTo>
                    <a:pt x="1" y="58"/>
                    <a:pt x="1" y="58"/>
                    <a:pt x="1" y="58"/>
                  </a:cubicBezTo>
                  <a:cubicBezTo>
                    <a:pt x="1" y="57"/>
                    <a:pt x="1" y="57"/>
                    <a:pt x="1" y="57"/>
                  </a:cubicBezTo>
                  <a:cubicBezTo>
                    <a:pt x="2" y="56"/>
                    <a:pt x="2" y="56"/>
                    <a:pt x="2" y="56"/>
                  </a:cubicBezTo>
                  <a:cubicBezTo>
                    <a:pt x="2" y="56"/>
                    <a:pt x="2" y="56"/>
                    <a:pt x="2" y="56"/>
                  </a:cubicBezTo>
                  <a:cubicBezTo>
                    <a:pt x="2" y="54"/>
                    <a:pt x="2" y="54"/>
                    <a:pt x="2" y="54"/>
                  </a:cubicBezTo>
                  <a:cubicBezTo>
                    <a:pt x="1" y="52"/>
                    <a:pt x="1" y="52"/>
                    <a:pt x="1" y="52"/>
                  </a:cubicBezTo>
                  <a:cubicBezTo>
                    <a:pt x="0" y="51"/>
                    <a:pt x="0" y="51"/>
                    <a:pt x="0" y="51"/>
                  </a:cubicBezTo>
                  <a:cubicBezTo>
                    <a:pt x="0" y="51"/>
                    <a:pt x="0" y="51"/>
                    <a:pt x="0" y="51"/>
                  </a:cubicBezTo>
                  <a:cubicBezTo>
                    <a:pt x="1" y="50"/>
                    <a:pt x="1" y="50"/>
                    <a:pt x="1" y="50"/>
                  </a:cubicBezTo>
                  <a:cubicBezTo>
                    <a:pt x="2" y="49"/>
                    <a:pt x="2" y="49"/>
                    <a:pt x="2" y="49"/>
                  </a:cubicBezTo>
                  <a:cubicBezTo>
                    <a:pt x="2" y="48"/>
                    <a:pt x="2" y="48"/>
                    <a:pt x="2" y="48"/>
                  </a:cubicBezTo>
                  <a:cubicBezTo>
                    <a:pt x="2" y="48"/>
                    <a:pt x="2" y="48"/>
                    <a:pt x="2" y="48"/>
                  </a:cubicBezTo>
                  <a:cubicBezTo>
                    <a:pt x="2" y="47"/>
                    <a:pt x="2" y="47"/>
                    <a:pt x="2" y="47"/>
                  </a:cubicBezTo>
                  <a:cubicBezTo>
                    <a:pt x="3" y="47"/>
                    <a:pt x="3" y="47"/>
                    <a:pt x="3" y="47"/>
                  </a:cubicBezTo>
                  <a:cubicBezTo>
                    <a:pt x="3" y="46"/>
                    <a:pt x="3" y="46"/>
                    <a:pt x="3" y="46"/>
                  </a:cubicBezTo>
                  <a:cubicBezTo>
                    <a:pt x="3" y="44"/>
                    <a:pt x="3" y="44"/>
                    <a:pt x="3" y="44"/>
                  </a:cubicBezTo>
                  <a:cubicBezTo>
                    <a:pt x="3" y="43"/>
                    <a:pt x="3" y="43"/>
                    <a:pt x="3" y="43"/>
                  </a:cubicBezTo>
                  <a:cubicBezTo>
                    <a:pt x="3" y="43"/>
                    <a:pt x="3" y="43"/>
                    <a:pt x="3" y="43"/>
                  </a:cubicBezTo>
                  <a:cubicBezTo>
                    <a:pt x="3" y="42"/>
                    <a:pt x="3" y="42"/>
                    <a:pt x="3" y="42"/>
                  </a:cubicBezTo>
                  <a:cubicBezTo>
                    <a:pt x="3" y="41"/>
                    <a:pt x="3" y="41"/>
                    <a:pt x="3" y="41"/>
                  </a:cubicBezTo>
                  <a:cubicBezTo>
                    <a:pt x="3" y="40"/>
                    <a:pt x="3" y="40"/>
                    <a:pt x="3" y="40"/>
                  </a:cubicBezTo>
                  <a:cubicBezTo>
                    <a:pt x="3" y="39"/>
                    <a:pt x="3" y="39"/>
                    <a:pt x="3" y="39"/>
                  </a:cubicBezTo>
                  <a:cubicBezTo>
                    <a:pt x="3" y="37"/>
                    <a:pt x="3" y="37"/>
                    <a:pt x="3" y="37"/>
                  </a:cubicBezTo>
                  <a:cubicBezTo>
                    <a:pt x="3" y="36"/>
                    <a:pt x="3" y="36"/>
                    <a:pt x="3" y="36"/>
                  </a:cubicBezTo>
                  <a:cubicBezTo>
                    <a:pt x="5" y="35"/>
                    <a:pt x="5" y="35"/>
                    <a:pt x="5" y="35"/>
                  </a:cubicBezTo>
                  <a:cubicBezTo>
                    <a:pt x="5" y="34"/>
                    <a:pt x="5" y="34"/>
                    <a:pt x="5" y="34"/>
                  </a:cubicBezTo>
                  <a:cubicBezTo>
                    <a:pt x="5" y="34"/>
                    <a:pt x="5" y="34"/>
                    <a:pt x="5" y="34"/>
                  </a:cubicBezTo>
                  <a:cubicBezTo>
                    <a:pt x="6" y="32"/>
                    <a:pt x="6" y="32"/>
                    <a:pt x="6" y="32"/>
                  </a:cubicBezTo>
                  <a:cubicBezTo>
                    <a:pt x="7" y="32"/>
                    <a:pt x="7" y="32"/>
                    <a:pt x="7" y="32"/>
                  </a:cubicBezTo>
                  <a:cubicBezTo>
                    <a:pt x="7" y="31"/>
                    <a:pt x="7" y="31"/>
                    <a:pt x="7" y="31"/>
                  </a:cubicBezTo>
                  <a:cubicBezTo>
                    <a:pt x="7" y="28"/>
                    <a:pt x="7" y="28"/>
                    <a:pt x="7" y="28"/>
                  </a:cubicBezTo>
                  <a:cubicBezTo>
                    <a:pt x="9" y="27"/>
                    <a:pt x="9" y="27"/>
                    <a:pt x="9" y="27"/>
                  </a:cubicBezTo>
                  <a:cubicBezTo>
                    <a:pt x="9" y="25"/>
                    <a:pt x="9" y="25"/>
                    <a:pt x="9" y="25"/>
                  </a:cubicBezTo>
                  <a:cubicBezTo>
                    <a:pt x="10" y="22"/>
                    <a:pt x="10" y="22"/>
                    <a:pt x="10" y="22"/>
                  </a:cubicBezTo>
                  <a:cubicBezTo>
                    <a:pt x="10" y="21"/>
                    <a:pt x="10" y="21"/>
                    <a:pt x="10" y="21"/>
                  </a:cubicBezTo>
                  <a:cubicBezTo>
                    <a:pt x="11" y="20"/>
                    <a:pt x="11" y="20"/>
                    <a:pt x="11" y="20"/>
                  </a:cubicBezTo>
                  <a:cubicBezTo>
                    <a:pt x="11" y="20"/>
                    <a:pt x="11" y="20"/>
                    <a:pt x="11" y="20"/>
                  </a:cubicBezTo>
                  <a:cubicBezTo>
                    <a:pt x="11" y="19"/>
                    <a:pt x="11" y="19"/>
                    <a:pt x="11" y="19"/>
                  </a:cubicBezTo>
                  <a:cubicBezTo>
                    <a:pt x="12" y="18"/>
                    <a:pt x="12" y="18"/>
                    <a:pt x="12" y="18"/>
                  </a:cubicBezTo>
                  <a:cubicBezTo>
                    <a:pt x="12" y="17"/>
                    <a:pt x="12" y="17"/>
                    <a:pt x="12" y="17"/>
                  </a:cubicBezTo>
                  <a:cubicBezTo>
                    <a:pt x="12" y="17"/>
                    <a:pt x="12" y="17"/>
                    <a:pt x="12" y="17"/>
                  </a:cubicBezTo>
                  <a:cubicBezTo>
                    <a:pt x="13" y="18"/>
                    <a:pt x="13" y="18"/>
                    <a:pt x="13" y="18"/>
                  </a:cubicBezTo>
                  <a:cubicBezTo>
                    <a:pt x="14" y="18"/>
                    <a:pt x="14" y="18"/>
                    <a:pt x="14" y="18"/>
                  </a:cubicBezTo>
                  <a:cubicBezTo>
                    <a:pt x="15" y="18"/>
                    <a:pt x="15" y="18"/>
                    <a:pt x="15" y="18"/>
                  </a:cubicBezTo>
                  <a:cubicBezTo>
                    <a:pt x="15" y="18"/>
                    <a:pt x="15" y="18"/>
                    <a:pt x="15" y="18"/>
                  </a:cubicBezTo>
                  <a:cubicBezTo>
                    <a:pt x="16" y="18"/>
                    <a:pt x="16" y="18"/>
                    <a:pt x="16" y="18"/>
                  </a:cubicBezTo>
                  <a:cubicBezTo>
                    <a:pt x="17" y="19"/>
                    <a:pt x="17" y="19"/>
                    <a:pt x="17" y="19"/>
                  </a:cubicBezTo>
                  <a:cubicBezTo>
                    <a:pt x="16" y="18"/>
                    <a:pt x="16" y="18"/>
                    <a:pt x="16" y="18"/>
                  </a:cubicBezTo>
                  <a:cubicBezTo>
                    <a:pt x="16" y="18"/>
                    <a:pt x="16" y="18"/>
                    <a:pt x="16" y="18"/>
                  </a:cubicBezTo>
                  <a:cubicBezTo>
                    <a:pt x="15" y="18"/>
                    <a:pt x="15" y="18"/>
                    <a:pt x="15" y="18"/>
                  </a:cubicBezTo>
                  <a:cubicBezTo>
                    <a:pt x="14" y="17"/>
                    <a:pt x="14" y="17"/>
                    <a:pt x="14" y="17"/>
                  </a:cubicBezTo>
                  <a:cubicBezTo>
                    <a:pt x="13" y="17"/>
                    <a:pt x="13" y="17"/>
                    <a:pt x="13" y="17"/>
                  </a:cubicBezTo>
                  <a:cubicBezTo>
                    <a:pt x="12" y="17"/>
                    <a:pt x="12" y="17"/>
                    <a:pt x="12" y="17"/>
                  </a:cubicBezTo>
                  <a:cubicBezTo>
                    <a:pt x="12" y="16"/>
                    <a:pt x="12" y="16"/>
                    <a:pt x="12" y="16"/>
                  </a:cubicBezTo>
                  <a:cubicBezTo>
                    <a:pt x="12" y="16"/>
                    <a:pt x="12" y="16"/>
                    <a:pt x="12" y="16"/>
                  </a:cubicBezTo>
                  <a:cubicBezTo>
                    <a:pt x="12" y="16"/>
                    <a:pt x="12" y="16"/>
                    <a:pt x="12" y="16"/>
                  </a:cubicBezTo>
                  <a:cubicBezTo>
                    <a:pt x="13" y="16"/>
                    <a:pt x="13" y="16"/>
                    <a:pt x="13" y="16"/>
                  </a:cubicBezTo>
                  <a:cubicBezTo>
                    <a:pt x="13" y="15"/>
                    <a:pt x="13" y="15"/>
                    <a:pt x="13" y="15"/>
                  </a:cubicBezTo>
                  <a:cubicBezTo>
                    <a:pt x="13" y="14"/>
                    <a:pt x="13" y="14"/>
                    <a:pt x="13" y="14"/>
                  </a:cubicBezTo>
                  <a:cubicBezTo>
                    <a:pt x="13" y="14"/>
                    <a:pt x="13" y="14"/>
                    <a:pt x="13" y="14"/>
                  </a:cubicBezTo>
                  <a:cubicBezTo>
                    <a:pt x="12" y="14"/>
                    <a:pt x="12" y="14"/>
                    <a:pt x="12" y="14"/>
                  </a:cubicBezTo>
                  <a:cubicBezTo>
                    <a:pt x="12" y="13"/>
                    <a:pt x="12" y="13"/>
                    <a:pt x="12" y="13"/>
                  </a:cubicBezTo>
                  <a:cubicBezTo>
                    <a:pt x="13" y="13"/>
                    <a:pt x="13" y="13"/>
                    <a:pt x="13" y="13"/>
                  </a:cubicBezTo>
                  <a:cubicBezTo>
                    <a:pt x="13" y="12"/>
                    <a:pt x="13" y="12"/>
                    <a:pt x="13" y="12"/>
                  </a:cubicBezTo>
                  <a:cubicBezTo>
                    <a:pt x="13" y="12"/>
                    <a:pt x="13" y="12"/>
                    <a:pt x="13" y="12"/>
                  </a:cubicBezTo>
                  <a:cubicBezTo>
                    <a:pt x="13" y="12"/>
                    <a:pt x="13" y="12"/>
                    <a:pt x="13" y="12"/>
                  </a:cubicBezTo>
                  <a:cubicBezTo>
                    <a:pt x="13" y="12"/>
                    <a:pt x="13" y="12"/>
                    <a:pt x="13" y="12"/>
                  </a:cubicBezTo>
                  <a:cubicBezTo>
                    <a:pt x="13" y="11"/>
                    <a:pt x="13" y="11"/>
                    <a:pt x="13" y="11"/>
                  </a:cubicBezTo>
                  <a:cubicBezTo>
                    <a:pt x="12" y="9"/>
                    <a:pt x="12" y="9"/>
                    <a:pt x="12" y="9"/>
                  </a:cubicBezTo>
                  <a:cubicBezTo>
                    <a:pt x="13" y="7"/>
                    <a:pt x="13" y="7"/>
                    <a:pt x="13" y="7"/>
                  </a:cubicBezTo>
                  <a:cubicBezTo>
                    <a:pt x="12" y="6"/>
                    <a:pt x="12" y="6"/>
                    <a:pt x="12" y="6"/>
                  </a:cubicBezTo>
                  <a:cubicBezTo>
                    <a:pt x="12" y="5"/>
                    <a:pt x="12" y="5"/>
                    <a:pt x="12" y="5"/>
                  </a:cubicBezTo>
                  <a:cubicBezTo>
                    <a:pt x="13" y="4"/>
                    <a:pt x="13" y="4"/>
                    <a:pt x="13" y="4"/>
                  </a:cubicBezTo>
                  <a:cubicBezTo>
                    <a:pt x="13" y="3"/>
                    <a:pt x="13" y="3"/>
                    <a:pt x="13" y="3"/>
                  </a:cubicBezTo>
                  <a:cubicBezTo>
                    <a:pt x="14" y="3"/>
                    <a:pt x="14" y="3"/>
                    <a:pt x="14" y="3"/>
                  </a:cubicBezTo>
                  <a:cubicBezTo>
                    <a:pt x="16" y="5"/>
                    <a:pt x="16" y="5"/>
                    <a:pt x="16" y="5"/>
                  </a:cubicBezTo>
                  <a:cubicBezTo>
                    <a:pt x="17" y="5"/>
                    <a:pt x="17" y="5"/>
                    <a:pt x="17" y="5"/>
                  </a:cubicBezTo>
                  <a:cubicBezTo>
                    <a:pt x="19" y="5"/>
                    <a:pt x="19" y="5"/>
                    <a:pt x="19" y="5"/>
                  </a:cubicBezTo>
                  <a:cubicBezTo>
                    <a:pt x="19" y="6"/>
                    <a:pt x="19" y="6"/>
                    <a:pt x="19" y="6"/>
                  </a:cubicBezTo>
                  <a:cubicBezTo>
                    <a:pt x="20" y="6"/>
                    <a:pt x="20" y="6"/>
                    <a:pt x="20" y="6"/>
                  </a:cubicBezTo>
                  <a:cubicBezTo>
                    <a:pt x="20" y="6"/>
                    <a:pt x="20" y="6"/>
                    <a:pt x="20" y="6"/>
                  </a:cubicBezTo>
                  <a:cubicBezTo>
                    <a:pt x="21" y="6"/>
                    <a:pt x="21" y="6"/>
                    <a:pt x="21" y="6"/>
                  </a:cubicBezTo>
                  <a:cubicBezTo>
                    <a:pt x="21" y="7"/>
                    <a:pt x="21" y="7"/>
                    <a:pt x="21" y="7"/>
                  </a:cubicBezTo>
                  <a:cubicBezTo>
                    <a:pt x="21" y="7"/>
                    <a:pt x="21" y="7"/>
                    <a:pt x="21" y="7"/>
                  </a:cubicBezTo>
                  <a:cubicBezTo>
                    <a:pt x="20" y="7"/>
                    <a:pt x="20" y="7"/>
                    <a:pt x="20" y="7"/>
                  </a:cubicBezTo>
                  <a:cubicBezTo>
                    <a:pt x="19" y="8"/>
                    <a:pt x="19" y="8"/>
                    <a:pt x="19" y="8"/>
                  </a:cubicBezTo>
                  <a:cubicBezTo>
                    <a:pt x="19" y="9"/>
                    <a:pt x="19" y="9"/>
                    <a:pt x="19" y="9"/>
                  </a:cubicBezTo>
                  <a:cubicBezTo>
                    <a:pt x="20" y="9"/>
                    <a:pt x="20" y="9"/>
                    <a:pt x="20" y="9"/>
                  </a:cubicBezTo>
                  <a:cubicBezTo>
                    <a:pt x="20" y="8"/>
                    <a:pt x="20" y="8"/>
                    <a:pt x="20" y="8"/>
                  </a:cubicBezTo>
                  <a:cubicBezTo>
                    <a:pt x="21" y="7"/>
                    <a:pt x="21" y="7"/>
                    <a:pt x="21" y="7"/>
                  </a:cubicBezTo>
                  <a:cubicBezTo>
                    <a:pt x="21" y="7"/>
                    <a:pt x="21" y="7"/>
                    <a:pt x="21" y="7"/>
                  </a:cubicBezTo>
                  <a:cubicBezTo>
                    <a:pt x="21" y="8"/>
                    <a:pt x="21" y="8"/>
                    <a:pt x="21" y="8"/>
                  </a:cubicBezTo>
                  <a:cubicBezTo>
                    <a:pt x="21" y="8"/>
                    <a:pt x="21" y="8"/>
                    <a:pt x="21" y="8"/>
                  </a:cubicBezTo>
                  <a:cubicBezTo>
                    <a:pt x="20" y="9"/>
                    <a:pt x="20" y="9"/>
                    <a:pt x="20" y="9"/>
                  </a:cubicBezTo>
                  <a:cubicBezTo>
                    <a:pt x="20" y="10"/>
                    <a:pt x="20" y="10"/>
                    <a:pt x="20" y="10"/>
                  </a:cubicBezTo>
                  <a:cubicBezTo>
                    <a:pt x="20" y="11"/>
                    <a:pt x="20" y="11"/>
                    <a:pt x="20" y="11"/>
                  </a:cubicBezTo>
                  <a:cubicBezTo>
                    <a:pt x="20" y="10"/>
                    <a:pt x="20" y="10"/>
                    <a:pt x="20" y="10"/>
                  </a:cubicBezTo>
                  <a:cubicBezTo>
                    <a:pt x="19" y="11"/>
                    <a:pt x="19" y="11"/>
                    <a:pt x="19" y="11"/>
                  </a:cubicBezTo>
                  <a:cubicBezTo>
                    <a:pt x="19" y="10"/>
                    <a:pt x="19" y="10"/>
                    <a:pt x="19" y="10"/>
                  </a:cubicBezTo>
                  <a:cubicBezTo>
                    <a:pt x="18" y="11"/>
                    <a:pt x="18" y="11"/>
                    <a:pt x="18" y="11"/>
                  </a:cubicBezTo>
                  <a:cubicBezTo>
                    <a:pt x="19" y="11"/>
                    <a:pt x="19" y="11"/>
                    <a:pt x="19" y="11"/>
                  </a:cubicBezTo>
                  <a:cubicBezTo>
                    <a:pt x="19" y="12"/>
                    <a:pt x="19" y="12"/>
                    <a:pt x="19" y="12"/>
                  </a:cubicBezTo>
                  <a:cubicBezTo>
                    <a:pt x="20" y="11"/>
                    <a:pt x="20" y="11"/>
                    <a:pt x="20" y="11"/>
                  </a:cubicBezTo>
                  <a:cubicBezTo>
                    <a:pt x="21" y="10"/>
                    <a:pt x="21" y="10"/>
                    <a:pt x="21" y="10"/>
                  </a:cubicBezTo>
                  <a:cubicBezTo>
                    <a:pt x="21" y="10"/>
                    <a:pt x="21" y="10"/>
                    <a:pt x="21" y="10"/>
                  </a:cubicBezTo>
                  <a:cubicBezTo>
                    <a:pt x="21" y="9"/>
                    <a:pt x="21" y="9"/>
                    <a:pt x="21" y="9"/>
                  </a:cubicBezTo>
                  <a:cubicBezTo>
                    <a:pt x="22" y="9"/>
                    <a:pt x="22" y="9"/>
                    <a:pt x="22" y="9"/>
                  </a:cubicBezTo>
                  <a:cubicBezTo>
                    <a:pt x="22" y="8"/>
                    <a:pt x="22" y="8"/>
                    <a:pt x="22" y="8"/>
                  </a:cubicBezTo>
                  <a:cubicBezTo>
                    <a:pt x="23" y="7"/>
                    <a:pt x="23" y="7"/>
                    <a:pt x="23" y="7"/>
                  </a:cubicBezTo>
                  <a:cubicBezTo>
                    <a:pt x="23" y="6"/>
                    <a:pt x="23" y="6"/>
                    <a:pt x="23" y="6"/>
                  </a:cubicBezTo>
                  <a:cubicBezTo>
                    <a:pt x="23" y="6"/>
                    <a:pt x="23" y="6"/>
                    <a:pt x="23" y="6"/>
                  </a:cubicBezTo>
                  <a:cubicBezTo>
                    <a:pt x="23" y="5"/>
                    <a:pt x="23" y="5"/>
                    <a:pt x="23" y="5"/>
                  </a:cubicBezTo>
                  <a:cubicBezTo>
                    <a:pt x="23" y="5"/>
                    <a:pt x="23" y="5"/>
                    <a:pt x="23" y="5"/>
                  </a:cubicBezTo>
                  <a:cubicBezTo>
                    <a:pt x="23" y="4"/>
                    <a:pt x="23" y="4"/>
                    <a:pt x="23" y="4"/>
                  </a:cubicBezTo>
                  <a:cubicBezTo>
                    <a:pt x="23" y="4"/>
                    <a:pt x="23" y="4"/>
                    <a:pt x="23" y="4"/>
                  </a:cubicBezTo>
                  <a:cubicBezTo>
                    <a:pt x="23" y="4"/>
                    <a:pt x="23" y="4"/>
                    <a:pt x="23" y="4"/>
                  </a:cubicBezTo>
                  <a:cubicBezTo>
                    <a:pt x="23" y="3"/>
                    <a:pt x="23" y="3"/>
                    <a:pt x="23" y="3"/>
                  </a:cubicBezTo>
                  <a:cubicBezTo>
                    <a:pt x="23" y="3"/>
                    <a:pt x="23" y="3"/>
                    <a:pt x="23" y="3"/>
                  </a:cubicBezTo>
                  <a:cubicBezTo>
                    <a:pt x="23" y="2"/>
                    <a:pt x="23" y="2"/>
                    <a:pt x="23" y="2"/>
                  </a:cubicBezTo>
                  <a:cubicBezTo>
                    <a:pt x="22" y="1"/>
                    <a:pt x="22" y="1"/>
                    <a:pt x="22" y="1"/>
                  </a:cubicBezTo>
                  <a:cubicBezTo>
                    <a:pt x="22" y="0"/>
                    <a:pt x="22" y="0"/>
                    <a:pt x="22" y="0"/>
                  </a:cubicBezTo>
                  <a:close/>
                  <a:moveTo>
                    <a:pt x="231" y="57"/>
                  </a:moveTo>
                  <a:cubicBezTo>
                    <a:pt x="231" y="57"/>
                    <a:pt x="231" y="57"/>
                    <a:pt x="231" y="57"/>
                  </a:cubicBezTo>
                  <a:cubicBezTo>
                    <a:pt x="231" y="57"/>
                    <a:pt x="231" y="57"/>
                    <a:pt x="231" y="57"/>
                  </a:cubicBezTo>
                  <a:cubicBezTo>
                    <a:pt x="232" y="57"/>
                    <a:pt x="232" y="57"/>
                    <a:pt x="232" y="57"/>
                  </a:cubicBezTo>
                  <a:cubicBezTo>
                    <a:pt x="232" y="57"/>
                    <a:pt x="232" y="57"/>
                    <a:pt x="232" y="57"/>
                  </a:cubicBezTo>
                  <a:cubicBezTo>
                    <a:pt x="232" y="56"/>
                    <a:pt x="232" y="56"/>
                    <a:pt x="232" y="56"/>
                  </a:cubicBezTo>
                  <a:cubicBezTo>
                    <a:pt x="231" y="57"/>
                    <a:pt x="231" y="57"/>
                    <a:pt x="231" y="57"/>
                  </a:cubicBezTo>
                  <a:cubicBezTo>
                    <a:pt x="231" y="57"/>
                    <a:pt x="231" y="57"/>
                    <a:pt x="231" y="57"/>
                  </a:cubicBezTo>
                  <a:cubicBezTo>
                    <a:pt x="231" y="57"/>
                    <a:pt x="231" y="57"/>
                    <a:pt x="231" y="57"/>
                  </a:cubicBezTo>
                  <a:close/>
                  <a:moveTo>
                    <a:pt x="217" y="60"/>
                  </a:moveTo>
                  <a:cubicBezTo>
                    <a:pt x="217" y="61"/>
                    <a:pt x="217" y="61"/>
                    <a:pt x="217" y="61"/>
                  </a:cubicBezTo>
                  <a:cubicBezTo>
                    <a:pt x="217" y="60"/>
                    <a:pt x="217" y="60"/>
                    <a:pt x="217" y="60"/>
                  </a:cubicBezTo>
                  <a:cubicBezTo>
                    <a:pt x="218" y="60"/>
                    <a:pt x="218" y="60"/>
                    <a:pt x="218" y="60"/>
                  </a:cubicBezTo>
                  <a:cubicBezTo>
                    <a:pt x="219" y="60"/>
                    <a:pt x="219" y="60"/>
                    <a:pt x="219" y="60"/>
                  </a:cubicBezTo>
                  <a:cubicBezTo>
                    <a:pt x="220" y="60"/>
                    <a:pt x="220" y="60"/>
                    <a:pt x="220" y="60"/>
                  </a:cubicBezTo>
                  <a:cubicBezTo>
                    <a:pt x="221" y="60"/>
                    <a:pt x="221" y="60"/>
                    <a:pt x="221" y="60"/>
                  </a:cubicBezTo>
                  <a:cubicBezTo>
                    <a:pt x="222" y="59"/>
                    <a:pt x="222" y="59"/>
                    <a:pt x="222" y="59"/>
                  </a:cubicBezTo>
                  <a:cubicBezTo>
                    <a:pt x="223" y="59"/>
                    <a:pt x="223" y="59"/>
                    <a:pt x="223" y="59"/>
                  </a:cubicBezTo>
                  <a:cubicBezTo>
                    <a:pt x="223" y="59"/>
                    <a:pt x="223" y="59"/>
                    <a:pt x="223" y="59"/>
                  </a:cubicBezTo>
                  <a:cubicBezTo>
                    <a:pt x="224" y="59"/>
                    <a:pt x="224" y="59"/>
                    <a:pt x="224" y="59"/>
                  </a:cubicBezTo>
                  <a:cubicBezTo>
                    <a:pt x="225" y="59"/>
                    <a:pt x="225" y="59"/>
                    <a:pt x="225" y="59"/>
                  </a:cubicBezTo>
                  <a:cubicBezTo>
                    <a:pt x="225" y="59"/>
                    <a:pt x="225" y="59"/>
                    <a:pt x="225" y="59"/>
                  </a:cubicBezTo>
                  <a:cubicBezTo>
                    <a:pt x="225" y="59"/>
                    <a:pt x="225" y="59"/>
                    <a:pt x="225" y="59"/>
                  </a:cubicBezTo>
                  <a:cubicBezTo>
                    <a:pt x="224" y="59"/>
                    <a:pt x="224" y="59"/>
                    <a:pt x="224" y="59"/>
                  </a:cubicBezTo>
                  <a:cubicBezTo>
                    <a:pt x="223" y="59"/>
                    <a:pt x="223" y="59"/>
                    <a:pt x="223" y="59"/>
                  </a:cubicBezTo>
                  <a:cubicBezTo>
                    <a:pt x="224" y="58"/>
                    <a:pt x="224" y="58"/>
                    <a:pt x="224" y="58"/>
                  </a:cubicBezTo>
                  <a:cubicBezTo>
                    <a:pt x="224" y="58"/>
                    <a:pt x="224" y="58"/>
                    <a:pt x="224" y="58"/>
                  </a:cubicBezTo>
                  <a:cubicBezTo>
                    <a:pt x="224" y="58"/>
                    <a:pt x="224" y="58"/>
                    <a:pt x="224" y="58"/>
                  </a:cubicBezTo>
                  <a:cubicBezTo>
                    <a:pt x="223" y="59"/>
                    <a:pt x="223" y="59"/>
                    <a:pt x="223" y="59"/>
                  </a:cubicBezTo>
                  <a:cubicBezTo>
                    <a:pt x="221" y="59"/>
                    <a:pt x="221" y="59"/>
                    <a:pt x="221" y="59"/>
                  </a:cubicBezTo>
                  <a:cubicBezTo>
                    <a:pt x="220" y="59"/>
                    <a:pt x="220" y="59"/>
                    <a:pt x="220" y="59"/>
                  </a:cubicBezTo>
                  <a:cubicBezTo>
                    <a:pt x="219" y="59"/>
                    <a:pt x="219" y="59"/>
                    <a:pt x="219" y="59"/>
                  </a:cubicBezTo>
                  <a:cubicBezTo>
                    <a:pt x="218" y="59"/>
                    <a:pt x="218" y="59"/>
                    <a:pt x="218" y="59"/>
                  </a:cubicBezTo>
                  <a:cubicBezTo>
                    <a:pt x="217" y="59"/>
                    <a:pt x="217" y="59"/>
                    <a:pt x="217" y="59"/>
                  </a:cubicBezTo>
                  <a:cubicBezTo>
                    <a:pt x="216" y="60"/>
                    <a:pt x="216" y="60"/>
                    <a:pt x="216" y="60"/>
                  </a:cubicBezTo>
                  <a:cubicBezTo>
                    <a:pt x="217" y="60"/>
                    <a:pt x="217" y="60"/>
                    <a:pt x="217" y="60"/>
                  </a:cubicBezTo>
                  <a:cubicBezTo>
                    <a:pt x="217" y="60"/>
                    <a:pt x="217" y="60"/>
                    <a:pt x="217" y="60"/>
                  </a:cubicBezTo>
                  <a:close/>
                  <a:moveTo>
                    <a:pt x="22" y="4"/>
                  </a:moveTo>
                  <a:cubicBezTo>
                    <a:pt x="21" y="5"/>
                    <a:pt x="21" y="5"/>
                    <a:pt x="21" y="5"/>
                  </a:cubicBezTo>
                  <a:cubicBezTo>
                    <a:pt x="21" y="6"/>
                    <a:pt x="21" y="6"/>
                    <a:pt x="21" y="6"/>
                  </a:cubicBezTo>
                  <a:cubicBezTo>
                    <a:pt x="22" y="7"/>
                    <a:pt x="22" y="7"/>
                    <a:pt x="22" y="7"/>
                  </a:cubicBezTo>
                  <a:cubicBezTo>
                    <a:pt x="22" y="7"/>
                    <a:pt x="22" y="7"/>
                    <a:pt x="22" y="7"/>
                  </a:cubicBezTo>
                  <a:cubicBezTo>
                    <a:pt x="22" y="5"/>
                    <a:pt x="22" y="5"/>
                    <a:pt x="22" y="5"/>
                  </a:cubicBezTo>
                  <a:cubicBezTo>
                    <a:pt x="22" y="5"/>
                    <a:pt x="22" y="5"/>
                    <a:pt x="22" y="5"/>
                  </a:cubicBezTo>
                  <a:cubicBezTo>
                    <a:pt x="22" y="4"/>
                    <a:pt x="22" y="4"/>
                    <a:pt x="22" y="4"/>
                  </a:cubicBezTo>
                  <a:cubicBezTo>
                    <a:pt x="22" y="4"/>
                    <a:pt x="22" y="4"/>
                    <a:pt x="22" y="4"/>
                  </a:cubicBezTo>
                  <a:close/>
                  <a:moveTo>
                    <a:pt x="106" y="121"/>
                  </a:moveTo>
                  <a:cubicBezTo>
                    <a:pt x="107" y="121"/>
                    <a:pt x="107" y="121"/>
                    <a:pt x="107" y="121"/>
                  </a:cubicBezTo>
                  <a:cubicBezTo>
                    <a:pt x="108" y="120"/>
                    <a:pt x="108" y="120"/>
                    <a:pt x="108" y="120"/>
                  </a:cubicBezTo>
                  <a:cubicBezTo>
                    <a:pt x="108" y="119"/>
                    <a:pt x="108" y="119"/>
                    <a:pt x="108" y="119"/>
                  </a:cubicBezTo>
                  <a:cubicBezTo>
                    <a:pt x="107" y="119"/>
                    <a:pt x="107" y="119"/>
                    <a:pt x="107" y="119"/>
                  </a:cubicBezTo>
                  <a:cubicBezTo>
                    <a:pt x="106" y="121"/>
                    <a:pt x="106" y="121"/>
                    <a:pt x="106" y="121"/>
                  </a:cubicBezTo>
                  <a:close/>
                  <a:moveTo>
                    <a:pt x="105" y="123"/>
                  </a:moveTo>
                  <a:cubicBezTo>
                    <a:pt x="106" y="123"/>
                    <a:pt x="106" y="123"/>
                    <a:pt x="106" y="123"/>
                  </a:cubicBezTo>
                  <a:cubicBezTo>
                    <a:pt x="106" y="122"/>
                    <a:pt x="106" y="122"/>
                    <a:pt x="106" y="122"/>
                  </a:cubicBezTo>
                  <a:cubicBezTo>
                    <a:pt x="106" y="121"/>
                    <a:pt x="106" y="121"/>
                    <a:pt x="106" y="121"/>
                  </a:cubicBezTo>
                  <a:cubicBezTo>
                    <a:pt x="105" y="123"/>
                    <a:pt x="105" y="123"/>
                    <a:pt x="105" y="123"/>
                  </a:cubicBezTo>
                  <a:close/>
                  <a:moveTo>
                    <a:pt x="105" y="128"/>
                  </a:moveTo>
                  <a:cubicBezTo>
                    <a:pt x="104" y="127"/>
                    <a:pt x="104" y="127"/>
                    <a:pt x="104" y="127"/>
                  </a:cubicBezTo>
                  <a:cubicBezTo>
                    <a:pt x="105" y="125"/>
                    <a:pt x="105" y="125"/>
                    <a:pt x="105" y="125"/>
                  </a:cubicBezTo>
                  <a:cubicBezTo>
                    <a:pt x="105" y="123"/>
                    <a:pt x="105" y="123"/>
                    <a:pt x="105" y="123"/>
                  </a:cubicBezTo>
                  <a:cubicBezTo>
                    <a:pt x="104" y="125"/>
                    <a:pt x="104" y="125"/>
                    <a:pt x="104" y="125"/>
                  </a:cubicBezTo>
                  <a:cubicBezTo>
                    <a:pt x="104" y="127"/>
                    <a:pt x="104" y="127"/>
                    <a:pt x="104" y="127"/>
                  </a:cubicBezTo>
                  <a:cubicBezTo>
                    <a:pt x="104" y="127"/>
                    <a:pt x="105" y="128"/>
                    <a:pt x="105" y="128"/>
                  </a:cubicBezTo>
                  <a:close/>
                </a:path>
              </a:pathLst>
            </a:custGeom>
            <a:grpFill/>
            <a:ln>
              <a:noFill/>
            </a:ln>
          </p:spPr>
          <p:txBody>
            <a:bodyPr vert="horz" wrap="square" lIns="91440" tIns="45720" rIns="91440" bIns="45720" numCol="1" anchor="t" anchorCtr="0" compatLnSpc="1"/>
            <a:lstStyle/>
            <a:p>
              <a:endParaRPr lang="en-US" dirty="0">
                <a:solidFill>
                  <a:schemeClr val="bg1"/>
                </a:solidFill>
                <a:latin typeface="华文细黑" panose="02010600040101010101" pitchFamily="2" charset="-122"/>
                <a:ea typeface="微软雅黑 Light" panose="020B0502040204020203" pitchFamily="34" charset="-122"/>
              </a:endParaRPr>
            </a:p>
          </p:txBody>
        </p:sp>
      </p:grpSp>
      <p:grpSp>
        <p:nvGrpSpPr>
          <p:cNvPr id="288" name="组合 287"/>
          <p:cNvGrpSpPr/>
          <p:nvPr/>
        </p:nvGrpSpPr>
        <p:grpSpPr>
          <a:xfrm>
            <a:off x="6548787" y="1885308"/>
            <a:ext cx="2435886" cy="563190"/>
            <a:chOff x="5815013" y="1408485"/>
            <a:chExt cx="2435886" cy="563190"/>
          </a:xfrm>
        </p:grpSpPr>
        <p:cxnSp>
          <p:nvCxnSpPr>
            <p:cNvPr id="262" name="Straight Connector 21"/>
            <p:cNvCxnSpPr/>
            <p:nvPr/>
          </p:nvCxnSpPr>
          <p:spPr>
            <a:xfrm flipV="1">
              <a:off x="5815013" y="1628775"/>
              <a:ext cx="214867" cy="342900"/>
            </a:xfrm>
            <a:prstGeom prst="line">
              <a:avLst/>
            </a:prstGeom>
            <a:ln w="952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63" name="Straight Connector 22"/>
            <p:cNvCxnSpPr/>
            <p:nvPr/>
          </p:nvCxnSpPr>
          <p:spPr>
            <a:xfrm>
              <a:off x="6029879" y="1628775"/>
              <a:ext cx="642938" cy="0"/>
            </a:xfrm>
            <a:prstGeom prst="line">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3"/>
            <p:cNvSpPr/>
            <p:nvPr/>
          </p:nvSpPr>
          <p:spPr>
            <a:xfrm>
              <a:off x="6662068" y="1408485"/>
              <a:ext cx="1588831" cy="253916"/>
            </a:xfrm>
            <a:prstGeom prst="rect">
              <a:avLst/>
            </a:prstGeom>
          </p:spPr>
          <p:txBody>
            <a:bodyPr wrap="square">
              <a:spAutoFit/>
            </a:bodyPr>
            <a:lstStyle/>
            <a:p>
              <a:pPr defTabSz="1087755"/>
              <a:r>
                <a:rPr lang="en-US" altLang="zh-CN" sz="1050" b="1" dirty="0">
                  <a:solidFill>
                    <a:schemeClr val="bg1"/>
                  </a:solidFill>
                  <a:latin typeface="华文细黑" panose="02010600040101010101" pitchFamily="2" charset="-122"/>
                  <a:ea typeface="微软雅黑 Light" panose="020B0502040204020203" pitchFamily="34" charset="-122"/>
                  <a:cs typeface="Arial" panose="020B0604020202020204" pitchFamily="34" charset="0"/>
                </a:rPr>
                <a:t>Asia Pacific</a:t>
              </a:r>
            </a:p>
          </p:txBody>
        </p:sp>
      </p:grpSp>
      <p:grpSp>
        <p:nvGrpSpPr>
          <p:cNvPr id="297" name="组合 296"/>
          <p:cNvGrpSpPr/>
          <p:nvPr/>
        </p:nvGrpSpPr>
        <p:grpSpPr>
          <a:xfrm>
            <a:off x="0" y="2500308"/>
            <a:ext cx="2398992" cy="253916"/>
            <a:chOff x="0" y="2362744"/>
            <a:chExt cx="2398992" cy="253916"/>
          </a:xfrm>
        </p:grpSpPr>
        <p:grpSp>
          <p:nvGrpSpPr>
            <p:cNvPr id="274" name="组合 273"/>
            <p:cNvGrpSpPr/>
            <p:nvPr/>
          </p:nvGrpSpPr>
          <p:grpSpPr>
            <a:xfrm>
              <a:off x="1456017" y="2382954"/>
              <a:ext cx="942975" cy="210623"/>
              <a:chOff x="1988553" y="2061090"/>
              <a:chExt cx="942975" cy="210623"/>
            </a:xfrm>
          </p:grpSpPr>
          <p:cxnSp>
            <p:nvCxnSpPr>
              <p:cNvPr id="268" name="Straight Connector 27"/>
              <p:cNvCxnSpPr/>
              <p:nvPr/>
            </p:nvCxnSpPr>
            <p:spPr>
              <a:xfrm flipH="1">
                <a:off x="2717215" y="2061090"/>
                <a:ext cx="214313" cy="210623"/>
              </a:xfrm>
              <a:prstGeom prst="line">
                <a:avLst/>
              </a:prstGeom>
              <a:ln w="952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69" name="Straight Connector 28"/>
              <p:cNvCxnSpPr/>
              <p:nvPr/>
            </p:nvCxnSpPr>
            <p:spPr>
              <a:xfrm flipH="1">
                <a:off x="1988553" y="2271713"/>
                <a:ext cx="728663" cy="0"/>
              </a:xfrm>
              <a:prstGeom prst="line">
                <a:avLst/>
              </a:prstGeom>
              <a:ln w="95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70" name="Rectangle 29"/>
            <p:cNvSpPr/>
            <p:nvPr/>
          </p:nvSpPr>
          <p:spPr>
            <a:xfrm>
              <a:off x="0" y="2362744"/>
              <a:ext cx="1359593" cy="253916"/>
            </a:xfrm>
            <a:prstGeom prst="rect">
              <a:avLst/>
            </a:prstGeom>
          </p:spPr>
          <p:txBody>
            <a:bodyPr wrap="square">
              <a:spAutoFit/>
            </a:bodyPr>
            <a:lstStyle/>
            <a:p>
              <a:pPr algn="r" defTabSz="1087755"/>
              <a:r>
                <a:rPr lang="en-US" altLang="zh-CN" sz="1050" b="1" dirty="0">
                  <a:solidFill>
                    <a:schemeClr val="bg1"/>
                  </a:solidFill>
                  <a:latin typeface="华文细黑" panose="02010600040101010101" pitchFamily="2" charset="-122"/>
                  <a:ea typeface="微软雅黑 Light" panose="020B0502040204020203" pitchFamily="34" charset="-122"/>
                  <a:cs typeface="Arial" panose="020B0604020202020204" pitchFamily="34" charset="0"/>
                </a:rPr>
                <a:t>North America</a:t>
              </a:r>
            </a:p>
          </p:txBody>
        </p:sp>
      </p:grpSp>
      <p:grpSp>
        <p:nvGrpSpPr>
          <p:cNvPr id="273" name="组合 272"/>
          <p:cNvGrpSpPr/>
          <p:nvPr/>
        </p:nvGrpSpPr>
        <p:grpSpPr>
          <a:xfrm>
            <a:off x="2269523" y="2007715"/>
            <a:ext cx="469486" cy="445917"/>
            <a:chOff x="3245416" y="680837"/>
            <a:chExt cx="469486" cy="445917"/>
          </a:xfrm>
        </p:grpSpPr>
        <p:sp>
          <p:nvSpPr>
            <p:cNvPr id="271" name="椭圆 270"/>
            <p:cNvSpPr/>
            <p:nvPr/>
          </p:nvSpPr>
          <p:spPr>
            <a:xfrm>
              <a:off x="3255412" y="680837"/>
              <a:ext cx="445917" cy="445917"/>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72" name="文本框 271"/>
            <p:cNvSpPr txBox="1"/>
            <p:nvPr/>
          </p:nvSpPr>
          <p:spPr>
            <a:xfrm>
              <a:off x="3245416" y="783353"/>
              <a:ext cx="469486" cy="261610"/>
            </a:xfrm>
            <a:prstGeom prst="rect">
              <a:avLst/>
            </a:prstGeom>
            <a:noFill/>
          </p:spPr>
          <p:txBody>
            <a:bodyPr wrap="square" rtlCol="0">
              <a:spAutoFit/>
            </a:bodyPr>
            <a:lstStyle/>
            <a:p>
              <a:pPr algn="ctr"/>
              <a:r>
                <a:rPr lang="en-US" altLang="zh-CN" sz="1100" dirty="0">
                  <a:solidFill>
                    <a:schemeClr val="bg1"/>
                  </a:solidFill>
                  <a:latin typeface="华文细黑" panose="02010600040101010101" pitchFamily="2" charset="-122"/>
                  <a:ea typeface="微软雅黑 Light" panose="020B0502040204020203" pitchFamily="34" charset="-122"/>
                </a:rPr>
                <a:t>200</a:t>
              </a:r>
              <a:endParaRPr lang="zh-CN" altLang="en-US" sz="1100" dirty="0">
                <a:solidFill>
                  <a:schemeClr val="bg1"/>
                </a:solidFill>
                <a:latin typeface="华文细黑" panose="02010600040101010101" pitchFamily="2" charset="-122"/>
                <a:ea typeface="微软雅黑 Light" panose="020B0502040204020203" pitchFamily="34" charset="-122"/>
              </a:endParaRPr>
            </a:p>
          </p:txBody>
        </p:sp>
      </p:grpSp>
      <p:grpSp>
        <p:nvGrpSpPr>
          <p:cNvPr id="299" name="组合 298"/>
          <p:cNvGrpSpPr/>
          <p:nvPr/>
        </p:nvGrpSpPr>
        <p:grpSpPr>
          <a:xfrm>
            <a:off x="338903" y="4008026"/>
            <a:ext cx="2678377" cy="253916"/>
            <a:chOff x="338903" y="3870462"/>
            <a:chExt cx="2678377" cy="253916"/>
          </a:xfrm>
        </p:grpSpPr>
        <p:grpSp>
          <p:nvGrpSpPr>
            <p:cNvPr id="277" name="组合 276"/>
            <p:cNvGrpSpPr/>
            <p:nvPr/>
          </p:nvGrpSpPr>
          <p:grpSpPr>
            <a:xfrm>
              <a:off x="2074305" y="3890672"/>
              <a:ext cx="942975" cy="210623"/>
              <a:chOff x="1988553" y="2061090"/>
              <a:chExt cx="942975" cy="210623"/>
            </a:xfrm>
          </p:grpSpPr>
          <p:cxnSp>
            <p:nvCxnSpPr>
              <p:cNvPr id="282" name="Straight Connector 27"/>
              <p:cNvCxnSpPr/>
              <p:nvPr/>
            </p:nvCxnSpPr>
            <p:spPr>
              <a:xfrm flipH="1">
                <a:off x="2717215" y="2061090"/>
                <a:ext cx="214313" cy="210623"/>
              </a:xfrm>
              <a:prstGeom prst="line">
                <a:avLst/>
              </a:prstGeom>
              <a:ln w="952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83" name="Straight Connector 28"/>
              <p:cNvCxnSpPr/>
              <p:nvPr/>
            </p:nvCxnSpPr>
            <p:spPr>
              <a:xfrm flipH="1">
                <a:off x="1988553" y="2271713"/>
                <a:ext cx="728663" cy="0"/>
              </a:xfrm>
              <a:prstGeom prst="line">
                <a:avLst/>
              </a:prstGeom>
              <a:ln w="95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78" name="Rectangle 29"/>
            <p:cNvSpPr/>
            <p:nvPr/>
          </p:nvSpPr>
          <p:spPr>
            <a:xfrm>
              <a:off x="338903" y="3870462"/>
              <a:ext cx="1638978" cy="253916"/>
            </a:xfrm>
            <a:prstGeom prst="rect">
              <a:avLst/>
            </a:prstGeom>
          </p:spPr>
          <p:txBody>
            <a:bodyPr wrap="square">
              <a:spAutoFit/>
            </a:bodyPr>
            <a:lstStyle/>
            <a:p>
              <a:pPr algn="r" defTabSz="1087755"/>
              <a:r>
                <a:rPr lang="en-US" altLang="zh-CN" sz="1050" b="1" dirty="0">
                  <a:solidFill>
                    <a:schemeClr val="bg1"/>
                  </a:solidFill>
                  <a:latin typeface="华文细黑" panose="02010600040101010101" pitchFamily="2" charset="-122"/>
                  <a:ea typeface="微软雅黑 Light" panose="020B0502040204020203" pitchFamily="34" charset="-122"/>
                  <a:cs typeface="Arial" panose="020B0604020202020204" pitchFamily="34" charset="0"/>
                </a:rPr>
                <a:t>South America</a:t>
              </a:r>
            </a:p>
          </p:txBody>
        </p:sp>
      </p:grpSp>
      <p:grpSp>
        <p:nvGrpSpPr>
          <p:cNvPr id="279" name="组合 278"/>
          <p:cNvGrpSpPr/>
          <p:nvPr/>
        </p:nvGrpSpPr>
        <p:grpSpPr>
          <a:xfrm>
            <a:off x="2887811" y="3515433"/>
            <a:ext cx="469486" cy="445917"/>
            <a:chOff x="3245416" y="680837"/>
            <a:chExt cx="469486" cy="445917"/>
          </a:xfrm>
        </p:grpSpPr>
        <p:sp>
          <p:nvSpPr>
            <p:cNvPr id="280" name="椭圆 279"/>
            <p:cNvSpPr/>
            <p:nvPr/>
          </p:nvSpPr>
          <p:spPr>
            <a:xfrm>
              <a:off x="3255412" y="680837"/>
              <a:ext cx="445917" cy="445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81" name="文本框 280"/>
            <p:cNvSpPr txBox="1"/>
            <p:nvPr/>
          </p:nvSpPr>
          <p:spPr>
            <a:xfrm>
              <a:off x="3245416" y="783353"/>
              <a:ext cx="469486" cy="261610"/>
            </a:xfrm>
            <a:prstGeom prst="rect">
              <a:avLst/>
            </a:prstGeom>
            <a:noFill/>
          </p:spPr>
          <p:txBody>
            <a:bodyPr wrap="square" rtlCol="0">
              <a:spAutoFit/>
            </a:bodyPr>
            <a:lstStyle/>
            <a:p>
              <a:pPr algn="ctr"/>
              <a:r>
                <a:rPr lang="en-US" altLang="zh-CN" sz="1100" dirty="0">
                  <a:solidFill>
                    <a:schemeClr val="bg1"/>
                  </a:solidFill>
                  <a:latin typeface="华文细黑" panose="02010600040101010101" pitchFamily="2" charset="-122"/>
                  <a:ea typeface="微软雅黑 Light" panose="020B0502040204020203" pitchFamily="34" charset="-122"/>
                </a:rPr>
                <a:t>192</a:t>
              </a:r>
              <a:endParaRPr lang="zh-CN" altLang="en-US" sz="1100" dirty="0">
                <a:solidFill>
                  <a:schemeClr val="bg1"/>
                </a:solidFill>
                <a:latin typeface="华文细黑" panose="02010600040101010101" pitchFamily="2" charset="-122"/>
                <a:ea typeface="微软雅黑 Light" panose="020B0502040204020203" pitchFamily="34" charset="-122"/>
              </a:endParaRPr>
            </a:p>
          </p:txBody>
        </p:sp>
      </p:grpSp>
      <p:grpSp>
        <p:nvGrpSpPr>
          <p:cNvPr id="287" name="组合 286"/>
          <p:cNvGrpSpPr/>
          <p:nvPr/>
        </p:nvGrpSpPr>
        <p:grpSpPr>
          <a:xfrm>
            <a:off x="6174816" y="2505117"/>
            <a:ext cx="469486" cy="445917"/>
            <a:chOff x="4446422" y="3918124"/>
            <a:chExt cx="469486" cy="445917"/>
          </a:xfrm>
        </p:grpSpPr>
        <p:sp>
          <p:nvSpPr>
            <p:cNvPr id="285" name="椭圆 284"/>
            <p:cNvSpPr/>
            <p:nvPr/>
          </p:nvSpPr>
          <p:spPr>
            <a:xfrm>
              <a:off x="4464583" y="3918124"/>
              <a:ext cx="445917" cy="445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86" name="文本框 285"/>
            <p:cNvSpPr txBox="1"/>
            <p:nvPr/>
          </p:nvSpPr>
          <p:spPr>
            <a:xfrm>
              <a:off x="4446422" y="4020660"/>
              <a:ext cx="469486" cy="261610"/>
            </a:xfrm>
            <a:prstGeom prst="rect">
              <a:avLst/>
            </a:prstGeom>
            <a:noFill/>
          </p:spPr>
          <p:txBody>
            <a:bodyPr wrap="square" rtlCol="0">
              <a:spAutoFit/>
            </a:bodyPr>
            <a:lstStyle/>
            <a:p>
              <a:pPr algn="ctr"/>
              <a:r>
                <a:rPr lang="en-US" altLang="zh-CN" sz="1100" dirty="0">
                  <a:solidFill>
                    <a:schemeClr val="bg1"/>
                  </a:solidFill>
                  <a:latin typeface="华文细黑" panose="02010600040101010101" pitchFamily="2" charset="-122"/>
                  <a:ea typeface="微软雅黑 Light" panose="020B0502040204020203" pitchFamily="34" charset="-122"/>
                </a:rPr>
                <a:t>912</a:t>
              </a:r>
              <a:endParaRPr lang="zh-CN" altLang="en-US" sz="1100" dirty="0">
                <a:solidFill>
                  <a:schemeClr val="bg1"/>
                </a:solidFill>
                <a:latin typeface="华文细黑" panose="02010600040101010101" pitchFamily="2" charset="-122"/>
                <a:ea typeface="微软雅黑 Light" panose="020B0502040204020203" pitchFamily="34" charset="-122"/>
              </a:endParaRPr>
            </a:p>
          </p:txBody>
        </p:sp>
      </p:grpSp>
      <p:grpSp>
        <p:nvGrpSpPr>
          <p:cNvPr id="298" name="组合 297"/>
          <p:cNvGrpSpPr/>
          <p:nvPr/>
        </p:nvGrpSpPr>
        <p:grpSpPr>
          <a:xfrm>
            <a:off x="4947016" y="4024417"/>
            <a:ext cx="2179879" cy="706187"/>
            <a:chOff x="4947016" y="3886853"/>
            <a:chExt cx="2179879" cy="706187"/>
          </a:xfrm>
        </p:grpSpPr>
        <p:grpSp>
          <p:nvGrpSpPr>
            <p:cNvPr id="296" name="组合 295"/>
            <p:cNvGrpSpPr/>
            <p:nvPr/>
          </p:nvGrpSpPr>
          <p:grpSpPr>
            <a:xfrm flipV="1">
              <a:off x="4947016" y="3886853"/>
              <a:ext cx="857804" cy="342900"/>
              <a:chOff x="4912537" y="3006108"/>
              <a:chExt cx="857804" cy="342900"/>
            </a:xfrm>
          </p:grpSpPr>
          <p:cxnSp>
            <p:nvCxnSpPr>
              <p:cNvPr id="290" name="Straight Connector 21"/>
              <p:cNvCxnSpPr/>
              <p:nvPr/>
            </p:nvCxnSpPr>
            <p:spPr>
              <a:xfrm flipV="1">
                <a:off x="4912537" y="3006108"/>
                <a:ext cx="214867" cy="342900"/>
              </a:xfrm>
              <a:prstGeom prst="line">
                <a:avLst/>
              </a:prstGeom>
              <a:ln w="952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91" name="Straight Connector 22"/>
              <p:cNvCxnSpPr/>
              <p:nvPr/>
            </p:nvCxnSpPr>
            <p:spPr>
              <a:xfrm>
                <a:off x="5127403" y="3006108"/>
                <a:ext cx="642938" cy="0"/>
              </a:xfrm>
              <a:prstGeom prst="line">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92" name="Rectangle 23"/>
            <p:cNvSpPr/>
            <p:nvPr/>
          </p:nvSpPr>
          <p:spPr>
            <a:xfrm>
              <a:off x="5477932" y="4339124"/>
              <a:ext cx="1648963" cy="253916"/>
            </a:xfrm>
            <a:prstGeom prst="rect">
              <a:avLst/>
            </a:prstGeom>
          </p:spPr>
          <p:txBody>
            <a:bodyPr wrap="square">
              <a:spAutoFit/>
            </a:bodyPr>
            <a:lstStyle/>
            <a:p>
              <a:pPr defTabSz="1087755"/>
              <a:r>
                <a:rPr lang="en-US" altLang="zh-CN" sz="1050" b="1" dirty="0">
                  <a:solidFill>
                    <a:schemeClr val="bg1"/>
                  </a:solidFill>
                  <a:latin typeface="华文细黑" panose="02010600040101010101" pitchFamily="2" charset="-122"/>
                  <a:ea typeface="微软雅黑 Light" panose="020B0502040204020203" pitchFamily="34" charset="-122"/>
                  <a:cs typeface="Arial" panose="020B0604020202020204" pitchFamily="34" charset="0"/>
                </a:rPr>
                <a:t>Middle East and Africa</a:t>
              </a:r>
            </a:p>
          </p:txBody>
        </p:sp>
      </p:grpSp>
      <p:grpSp>
        <p:nvGrpSpPr>
          <p:cNvPr id="293" name="组合 292"/>
          <p:cNvGrpSpPr/>
          <p:nvPr/>
        </p:nvGrpSpPr>
        <p:grpSpPr>
          <a:xfrm>
            <a:off x="4538566" y="3543191"/>
            <a:ext cx="469486" cy="445917"/>
            <a:chOff x="4446422" y="3918124"/>
            <a:chExt cx="469486" cy="445917"/>
          </a:xfrm>
        </p:grpSpPr>
        <p:sp>
          <p:nvSpPr>
            <p:cNvPr id="294" name="椭圆 293"/>
            <p:cNvSpPr/>
            <p:nvPr/>
          </p:nvSpPr>
          <p:spPr>
            <a:xfrm>
              <a:off x="4464583" y="3918124"/>
              <a:ext cx="445917" cy="445917"/>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95" name="文本框 294"/>
            <p:cNvSpPr txBox="1"/>
            <p:nvPr/>
          </p:nvSpPr>
          <p:spPr>
            <a:xfrm>
              <a:off x="4446422" y="4020660"/>
              <a:ext cx="469486" cy="261610"/>
            </a:xfrm>
            <a:prstGeom prst="rect">
              <a:avLst/>
            </a:prstGeom>
            <a:noFill/>
          </p:spPr>
          <p:txBody>
            <a:bodyPr wrap="square" rtlCol="0">
              <a:spAutoFit/>
            </a:bodyPr>
            <a:lstStyle/>
            <a:p>
              <a:pPr algn="ctr"/>
              <a:r>
                <a:rPr lang="en-US" altLang="zh-CN" sz="1100" dirty="0">
                  <a:solidFill>
                    <a:schemeClr val="bg1"/>
                  </a:solidFill>
                  <a:latin typeface="华文细黑" panose="02010600040101010101" pitchFamily="2" charset="-122"/>
                  <a:ea typeface="微软雅黑 Light" panose="020B0502040204020203" pitchFamily="34" charset="-122"/>
                </a:rPr>
                <a:t>268</a:t>
              </a:r>
              <a:endParaRPr lang="zh-CN" altLang="en-US" sz="1100" dirty="0">
                <a:solidFill>
                  <a:schemeClr val="bg1"/>
                </a:solidFill>
                <a:latin typeface="华文细黑" panose="02010600040101010101" pitchFamily="2" charset="-122"/>
                <a:ea typeface="微软雅黑 Light" panose="020B0502040204020203" pitchFamily="34" charset="-122"/>
              </a:endParaRPr>
            </a:p>
          </p:txBody>
        </p:sp>
      </p:grpSp>
      <p:grpSp>
        <p:nvGrpSpPr>
          <p:cNvPr id="300" name="组合 299"/>
          <p:cNvGrpSpPr/>
          <p:nvPr/>
        </p:nvGrpSpPr>
        <p:grpSpPr>
          <a:xfrm>
            <a:off x="323528" y="339502"/>
            <a:ext cx="432048" cy="432048"/>
            <a:chOff x="1236491" y="1745077"/>
            <a:chExt cx="720080" cy="720080"/>
          </a:xfrm>
        </p:grpSpPr>
        <p:sp>
          <p:nvSpPr>
            <p:cNvPr id="301" name="圆角矩形 300"/>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02" name="组合 301"/>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30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30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305" name="文本框 304"/>
          <p:cNvSpPr txBox="1"/>
          <p:nvPr/>
        </p:nvSpPr>
        <p:spPr>
          <a:xfrm>
            <a:off x="846976" y="355471"/>
            <a:ext cx="1882606" cy="1015663"/>
          </a:xfrm>
          <a:prstGeom prst="rect">
            <a:avLst/>
          </a:prstGeom>
          <a:noFill/>
        </p:spPr>
        <p:txBody>
          <a:bodyPr wrap="square" rtlCol="0">
            <a:spAutoFit/>
          </a:bodyPr>
          <a:lstStyle/>
          <a:p>
            <a:r>
              <a:rPr lang="en-US" altLang="zh-CN" sz="2000" dirty="0">
                <a:solidFill>
                  <a:schemeClr val="bg1"/>
                </a:solidFill>
                <a:ea typeface="微软雅黑 Light" panose="020B0502040204020203" pitchFamily="34" charset="-122"/>
              </a:rPr>
              <a:t>Number of video gamers (in millions)</a:t>
            </a:r>
            <a:endParaRPr lang="zh-CN" altLang="en-US" sz="2000" dirty="0">
              <a:solidFill>
                <a:schemeClr val="bg1"/>
              </a:solidFill>
              <a:ea typeface="微软雅黑 Light" panose="020B0502040204020203" pitchFamily="34" charset="-122"/>
            </a:endParaRPr>
          </a:p>
        </p:txBody>
      </p:sp>
      <p:grpSp>
        <p:nvGrpSpPr>
          <p:cNvPr id="306" name="组合 305">
            <a:extLst>
              <a:ext uri="{FF2B5EF4-FFF2-40B4-BE49-F238E27FC236}">
                <a16:creationId xmlns:a16="http://schemas.microsoft.com/office/drawing/2014/main" id="{7C9B5453-3295-4F5B-B783-B7A51F3EF6C6}"/>
              </a:ext>
            </a:extLst>
          </p:cNvPr>
          <p:cNvGrpSpPr/>
          <p:nvPr/>
        </p:nvGrpSpPr>
        <p:grpSpPr>
          <a:xfrm>
            <a:off x="4906616" y="2218189"/>
            <a:ext cx="469486" cy="445917"/>
            <a:chOff x="3245416" y="680837"/>
            <a:chExt cx="469486" cy="445917"/>
          </a:xfrm>
        </p:grpSpPr>
        <p:sp>
          <p:nvSpPr>
            <p:cNvPr id="307" name="椭圆 306">
              <a:extLst>
                <a:ext uri="{FF2B5EF4-FFF2-40B4-BE49-F238E27FC236}">
                  <a16:creationId xmlns:a16="http://schemas.microsoft.com/office/drawing/2014/main" id="{6118DAE3-33F4-46CD-A168-C4076BE82B08}"/>
                </a:ext>
              </a:extLst>
            </p:cNvPr>
            <p:cNvSpPr/>
            <p:nvPr/>
          </p:nvSpPr>
          <p:spPr>
            <a:xfrm>
              <a:off x="3255412" y="680837"/>
              <a:ext cx="445917" cy="445917"/>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8" name="文本框 307">
              <a:extLst>
                <a:ext uri="{FF2B5EF4-FFF2-40B4-BE49-F238E27FC236}">
                  <a16:creationId xmlns:a16="http://schemas.microsoft.com/office/drawing/2014/main" id="{E34B173B-0F33-439B-9C8A-23A9695B9BDD}"/>
                </a:ext>
              </a:extLst>
            </p:cNvPr>
            <p:cNvSpPr txBox="1"/>
            <p:nvPr/>
          </p:nvSpPr>
          <p:spPr>
            <a:xfrm>
              <a:off x="3245416" y="783353"/>
              <a:ext cx="469486" cy="261610"/>
            </a:xfrm>
            <a:prstGeom prst="rect">
              <a:avLst/>
            </a:prstGeom>
            <a:noFill/>
          </p:spPr>
          <p:txBody>
            <a:bodyPr wrap="square" rtlCol="0">
              <a:spAutoFit/>
            </a:bodyPr>
            <a:lstStyle/>
            <a:p>
              <a:pPr algn="ctr"/>
              <a:r>
                <a:rPr lang="en-US" altLang="zh-CN" sz="1100" dirty="0">
                  <a:solidFill>
                    <a:schemeClr val="bg1"/>
                  </a:solidFill>
                  <a:latin typeface="华文细黑" panose="02010600040101010101" pitchFamily="2" charset="-122"/>
                  <a:ea typeface="微软雅黑 Light" panose="020B0502040204020203" pitchFamily="34" charset="-122"/>
                </a:rPr>
                <a:t>333</a:t>
              </a:r>
              <a:endParaRPr lang="zh-CN" altLang="en-US" sz="1100" dirty="0">
                <a:solidFill>
                  <a:schemeClr val="bg1"/>
                </a:solidFill>
                <a:latin typeface="华文细黑" panose="02010600040101010101" pitchFamily="2" charset="-122"/>
                <a:ea typeface="微软雅黑 Light" panose="020B0502040204020203" pitchFamily="34" charset="-122"/>
              </a:endParaRPr>
            </a:p>
          </p:txBody>
        </p:sp>
      </p:grpSp>
      <p:grpSp>
        <p:nvGrpSpPr>
          <p:cNvPr id="309" name="组合 308">
            <a:extLst>
              <a:ext uri="{FF2B5EF4-FFF2-40B4-BE49-F238E27FC236}">
                <a16:creationId xmlns:a16="http://schemas.microsoft.com/office/drawing/2014/main" id="{1E219936-5A18-4060-8390-C8E74934ECEB}"/>
              </a:ext>
            </a:extLst>
          </p:cNvPr>
          <p:cNvGrpSpPr/>
          <p:nvPr/>
        </p:nvGrpSpPr>
        <p:grpSpPr>
          <a:xfrm>
            <a:off x="2778047" y="2700063"/>
            <a:ext cx="2293695" cy="347150"/>
            <a:chOff x="105297" y="2382954"/>
            <a:chExt cx="2293695" cy="347150"/>
          </a:xfrm>
        </p:grpSpPr>
        <p:grpSp>
          <p:nvGrpSpPr>
            <p:cNvPr id="310" name="组合 309">
              <a:extLst>
                <a:ext uri="{FF2B5EF4-FFF2-40B4-BE49-F238E27FC236}">
                  <a16:creationId xmlns:a16="http://schemas.microsoft.com/office/drawing/2014/main" id="{0A409C23-884E-4D59-991C-B03FC4AD5FE8}"/>
                </a:ext>
              </a:extLst>
            </p:cNvPr>
            <p:cNvGrpSpPr/>
            <p:nvPr/>
          </p:nvGrpSpPr>
          <p:grpSpPr>
            <a:xfrm>
              <a:off x="1456017" y="2382954"/>
              <a:ext cx="942975" cy="210623"/>
              <a:chOff x="1988553" y="2061090"/>
              <a:chExt cx="942975" cy="210623"/>
            </a:xfrm>
          </p:grpSpPr>
          <p:cxnSp>
            <p:nvCxnSpPr>
              <p:cNvPr id="312" name="Straight Connector 27">
                <a:extLst>
                  <a:ext uri="{FF2B5EF4-FFF2-40B4-BE49-F238E27FC236}">
                    <a16:creationId xmlns:a16="http://schemas.microsoft.com/office/drawing/2014/main" id="{6E0EF9CC-E9F4-4A19-8641-8851D4293D40}"/>
                  </a:ext>
                </a:extLst>
              </p:cNvPr>
              <p:cNvCxnSpPr/>
              <p:nvPr/>
            </p:nvCxnSpPr>
            <p:spPr>
              <a:xfrm flipH="1">
                <a:off x="2717215" y="2061090"/>
                <a:ext cx="214313" cy="210623"/>
              </a:xfrm>
              <a:prstGeom prst="line">
                <a:avLst/>
              </a:prstGeom>
              <a:ln w="952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313" name="Straight Connector 28">
                <a:extLst>
                  <a:ext uri="{FF2B5EF4-FFF2-40B4-BE49-F238E27FC236}">
                    <a16:creationId xmlns:a16="http://schemas.microsoft.com/office/drawing/2014/main" id="{735085C5-4ACA-4243-B95C-4016028D6009}"/>
                  </a:ext>
                </a:extLst>
              </p:cNvPr>
              <p:cNvCxnSpPr/>
              <p:nvPr/>
            </p:nvCxnSpPr>
            <p:spPr>
              <a:xfrm flipH="1">
                <a:off x="1988553" y="2271713"/>
                <a:ext cx="728663" cy="0"/>
              </a:xfrm>
              <a:prstGeom prst="line">
                <a:avLst/>
              </a:prstGeom>
              <a:ln w="95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11" name="Rectangle 29">
              <a:extLst>
                <a:ext uri="{FF2B5EF4-FFF2-40B4-BE49-F238E27FC236}">
                  <a16:creationId xmlns:a16="http://schemas.microsoft.com/office/drawing/2014/main" id="{5CEB65AF-00FF-4085-BCC9-64E2AC1D367A}"/>
                </a:ext>
              </a:extLst>
            </p:cNvPr>
            <p:cNvSpPr/>
            <p:nvPr/>
          </p:nvSpPr>
          <p:spPr>
            <a:xfrm>
              <a:off x="105297" y="2476188"/>
              <a:ext cx="1359593" cy="253916"/>
            </a:xfrm>
            <a:prstGeom prst="rect">
              <a:avLst/>
            </a:prstGeom>
          </p:spPr>
          <p:txBody>
            <a:bodyPr wrap="square">
              <a:spAutoFit/>
            </a:bodyPr>
            <a:lstStyle/>
            <a:p>
              <a:pPr algn="r" defTabSz="1087755"/>
              <a:r>
                <a:rPr lang="en-US" altLang="zh-CN" sz="1050" b="1" dirty="0">
                  <a:solidFill>
                    <a:schemeClr val="bg1"/>
                  </a:solidFill>
                  <a:latin typeface="华文细黑" panose="02010600040101010101" pitchFamily="2" charset="-122"/>
                  <a:ea typeface="微软雅黑 Light" panose="020B0502040204020203" pitchFamily="34" charset="-122"/>
                  <a:cs typeface="Arial" panose="020B0604020202020204" pitchFamily="34" charset="0"/>
                </a:rPr>
                <a:t>EU</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p:cTn id="7" dur="500" fill="hold"/>
                                        <p:tgtEl>
                                          <p:spTgt spid="300"/>
                                        </p:tgtEl>
                                        <p:attrNameLst>
                                          <p:attrName>ppt_w</p:attrName>
                                        </p:attrNameLst>
                                      </p:cBhvr>
                                      <p:tavLst>
                                        <p:tav tm="0">
                                          <p:val>
                                            <p:fltVal val="0"/>
                                          </p:val>
                                        </p:tav>
                                        <p:tav tm="100000">
                                          <p:val>
                                            <p:strVal val="#ppt_w"/>
                                          </p:val>
                                        </p:tav>
                                      </p:tavLst>
                                    </p:anim>
                                    <p:anim calcmode="lin" valueType="num">
                                      <p:cBhvr>
                                        <p:cTn id="8" dur="500" fill="hold"/>
                                        <p:tgtEl>
                                          <p:spTgt spid="300"/>
                                        </p:tgtEl>
                                        <p:attrNameLst>
                                          <p:attrName>ppt_h</p:attrName>
                                        </p:attrNameLst>
                                      </p:cBhvr>
                                      <p:tavLst>
                                        <p:tav tm="0">
                                          <p:val>
                                            <p:fltVal val="0"/>
                                          </p:val>
                                        </p:tav>
                                        <p:tav tm="100000">
                                          <p:val>
                                            <p:strVal val="#ppt_h"/>
                                          </p:val>
                                        </p:tav>
                                      </p:tavLst>
                                    </p:anim>
                                    <p:anim calcmode="lin" valueType="num">
                                      <p:cBhvr>
                                        <p:cTn id="9" dur="500" fill="hold"/>
                                        <p:tgtEl>
                                          <p:spTgt spid="300"/>
                                        </p:tgtEl>
                                        <p:attrNameLst>
                                          <p:attrName>style.rotation</p:attrName>
                                        </p:attrNameLst>
                                      </p:cBhvr>
                                      <p:tavLst>
                                        <p:tav tm="0">
                                          <p:val>
                                            <p:fltVal val="360"/>
                                          </p:val>
                                        </p:tav>
                                        <p:tav tm="100000">
                                          <p:val>
                                            <p:fltVal val="0"/>
                                          </p:val>
                                        </p:tav>
                                      </p:tavLst>
                                    </p:anim>
                                    <p:animEffect transition="in" filter="fade">
                                      <p:cBhvr>
                                        <p:cTn id="10" dur="500"/>
                                        <p:tgtEl>
                                          <p:spTgt spid="30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05"/>
                                        </p:tgtEl>
                                        <p:attrNameLst>
                                          <p:attrName>style.visibility</p:attrName>
                                        </p:attrNameLst>
                                      </p:cBhvr>
                                      <p:to>
                                        <p:strVal val="visible"/>
                                      </p:to>
                                    </p:set>
                                    <p:animEffect transition="in" filter="wipe(left)">
                                      <p:cBhvr>
                                        <p:cTn id="14" dur="500"/>
                                        <p:tgtEl>
                                          <p:spTgt spid="30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250" fill="hold"/>
                                        <p:tgtEl>
                                          <p:spTgt spid="2"/>
                                        </p:tgtEl>
                                        <p:attrNameLst>
                                          <p:attrName>ppt_w</p:attrName>
                                        </p:attrNameLst>
                                      </p:cBhvr>
                                      <p:tavLst>
                                        <p:tav tm="0">
                                          <p:val>
                                            <p:fltVal val="0"/>
                                          </p:val>
                                        </p:tav>
                                        <p:tav tm="100000">
                                          <p:val>
                                            <p:strVal val="#ppt_w"/>
                                          </p:val>
                                        </p:tav>
                                      </p:tavLst>
                                    </p:anim>
                                    <p:anim calcmode="lin" valueType="num">
                                      <p:cBhvr>
                                        <p:cTn id="19" dur="250" fill="hold"/>
                                        <p:tgtEl>
                                          <p:spTgt spid="2"/>
                                        </p:tgtEl>
                                        <p:attrNameLst>
                                          <p:attrName>ppt_h</p:attrName>
                                        </p:attrNameLst>
                                      </p:cBhvr>
                                      <p:tavLst>
                                        <p:tav tm="0">
                                          <p:val>
                                            <p:fltVal val="0"/>
                                          </p:val>
                                        </p:tav>
                                        <p:tav tm="100000">
                                          <p:val>
                                            <p:strVal val="#ppt_h"/>
                                          </p:val>
                                        </p:tav>
                                      </p:tavLst>
                                    </p:anim>
                                    <p:animEffect transition="in" filter="fade">
                                      <p:cBhvr>
                                        <p:cTn id="20" dur="250"/>
                                        <p:tgtEl>
                                          <p:spTgt spid="2"/>
                                        </p:tgtEl>
                                      </p:cBhvr>
                                    </p:animEffect>
                                  </p:childTnLst>
                                </p:cTn>
                              </p:par>
                              <p:par>
                                <p:cTn id="21" presetID="6" presetClass="emph" presetSubtype="0" decel="100000" fill="hold" nodeType="withEffect">
                                  <p:stCondLst>
                                    <p:cond delay="200"/>
                                  </p:stCondLst>
                                  <p:childTnLst>
                                    <p:animScale>
                                      <p:cBhvr>
                                        <p:cTn id="22" dur="250" fill="hold"/>
                                        <p:tgtEl>
                                          <p:spTgt spid="2"/>
                                        </p:tgtEl>
                                      </p:cBhvr>
                                      <p:by x="110000" y="110000"/>
                                    </p:animScale>
                                  </p:childTnLst>
                                </p:cTn>
                              </p:par>
                              <p:par>
                                <p:cTn id="23" presetID="6" presetClass="emph" presetSubtype="0" decel="100000" fill="hold" nodeType="withEffect">
                                  <p:stCondLst>
                                    <p:cond delay="300"/>
                                  </p:stCondLst>
                                  <p:childTnLst>
                                    <p:animScale>
                                      <p:cBhvr>
                                        <p:cTn id="24" dur="250" fill="hold"/>
                                        <p:tgtEl>
                                          <p:spTgt spid="2"/>
                                        </p:tgtEl>
                                      </p:cBhvr>
                                      <p:by x="91000" y="91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3"/>
                                        </p:tgtEl>
                                        <p:attrNameLst>
                                          <p:attrName>style.visibility</p:attrName>
                                        </p:attrNameLst>
                                      </p:cBhvr>
                                      <p:to>
                                        <p:strVal val="visible"/>
                                      </p:to>
                                    </p:set>
                                    <p:animEffect transition="in" filter="fade">
                                      <p:cBhvr>
                                        <p:cTn id="29" dur="500"/>
                                        <p:tgtEl>
                                          <p:spTgt spid="27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97"/>
                                        </p:tgtEl>
                                        <p:attrNameLst>
                                          <p:attrName>style.visibility</p:attrName>
                                        </p:attrNameLst>
                                      </p:cBhvr>
                                      <p:to>
                                        <p:strVal val="visible"/>
                                      </p:to>
                                    </p:set>
                                    <p:animEffect transition="in" filter="wipe(right)">
                                      <p:cBhvr>
                                        <p:cTn id="34" dur="500"/>
                                        <p:tgtEl>
                                          <p:spTgt spid="29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7"/>
                                        </p:tgtEl>
                                        <p:attrNameLst>
                                          <p:attrName>style.visibility</p:attrName>
                                        </p:attrNameLst>
                                      </p:cBhvr>
                                      <p:to>
                                        <p:strVal val="visible"/>
                                      </p:to>
                                    </p:set>
                                    <p:animEffect transition="in" filter="fade">
                                      <p:cBhvr>
                                        <p:cTn id="39" dur="500"/>
                                        <p:tgtEl>
                                          <p:spTgt spid="28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88"/>
                                        </p:tgtEl>
                                        <p:attrNameLst>
                                          <p:attrName>style.visibility</p:attrName>
                                        </p:attrNameLst>
                                      </p:cBhvr>
                                      <p:to>
                                        <p:strVal val="visible"/>
                                      </p:to>
                                    </p:set>
                                    <p:animEffect transition="in" filter="wipe(left)">
                                      <p:cBhvr>
                                        <p:cTn id="44" dur="500"/>
                                        <p:tgtEl>
                                          <p:spTgt spid="28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3"/>
                                        </p:tgtEl>
                                        <p:attrNameLst>
                                          <p:attrName>style.visibility</p:attrName>
                                        </p:attrNameLst>
                                      </p:cBhvr>
                                      <p:to>
                                        <p:strVal val="visible"/>
                                      </p:to>
                                    </p:set>
                                    <p:animEffect transition="in" filter="fade">
                                      <p:cBhvr>
                                        <p:cTn id="49" dur="500"/>
                                        <p:tgtEl>
                                          <p:spTgt spid="2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98"/>
                                        </p:tgtEl>
                                        <p:attrNameLst>
                                          <p:attrName>style.visibility</p:attrName>
                                        </p:attrNameLst>
                                      </p:cBhvr>
                                      <p:to>
                                        <p:strVal val="visible"/>
                                      </p:to>
                                    </p:set>
                                    <p:animEffect transition="in" filter="wipe(left)">
                                      <p:cBhvr>
                                        <p:cTn id="54" dur="500"/>
                                        <p:tgtEl>
                                          <p:spTgt spid="2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fade">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99"/>
                                        </p:tgtEl>
                                        <p:attrNameLst>
                                          <p:attrName>style.visibility</p:attrName>
                                        </p:attrNameLst>
                                      </p:cBhvr>
                                      <p:to>
                                        <p:strVal val="visible"/>
                                      </p:to>
                                    </p:set>
                                    <p:animEffect transition="in" filter="wipe(right)">
                                      <p:cBhvr>
                                        <p:cTn id="64" dur="500"/>
                                        <p:tgtEl>
                                          <p:spTgt spid="29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06"/>
                                        </p:tgtEl>
                                        <p:attrNameLst>
                                          <p:attrName>style.visibility</p:attrName>
                                        </p:attrNameLst>
                                      </p:cBhvr>
                                      <p:to>
                                        <p:strVal val="visible"/>
                                      </p:to>
                                    </p:set>
                                    <p:animEffect transition="in" filter="fade">
                                      <p:cBhvr>
                                        <p:cTn id="69" dur="500"/>
                                        <p:tgtEl>
                                          <p:spTgt spid="30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309"/>
                                        </p:tgtEl>
                                        <p:attrNameLst>
                                          <p:attrName>style.visibility</p:attrName>
                                        </p:attrNameLst>
                                      </p:cBhvr>
                                      <p:to>
                                        <p:strVal val="visible"/>
                                      </p:to>
                                    </p:set>
                                    <p:animEffect transition="in" filter="wipe(right)">
                                      <p:cBhvr>
                                        <p:cTn id="74"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3528" y="339502"/>
            <a:ext cx="432048" cy="432048"/>
            <a:chOff x="1236491" y="1745077"/>
            <a:chExt cx="720080" cy="720080"/>
          </a:xfrm>
        </p:grpSpPr>
        <p:sp>
          <p:nvSpPr>
            <p:cNvPr id="30" name="圆角矩形 29"/>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1" name="组合 30"/>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35"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36"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37" name="文本框 36"/>
          <p:cNvSpPr txBox="1"/>
          <p:nvPr/>
        </p:nvSpPr>
        <p:spPr>
          <a:xfrm>
            <a:off x="846976" y="355471"/>
            <a:ext cx="1882606" cy="400110"/>
          </a:xfrm>
          <a:prstGeom prst="rect">
            <a:avLst/>
          </a:prstGeom>
          <a:noFill/>
        </p:spPr>
        <p:txBody>
          <a:bodyPr wrap="square" rtlCol="0">
            <a:spAutoFit/>
          </a:bodyPr>
          <a:lstStyle/>
          <a:p>
            <a:r>
              <a:rPr lang="en-US" altLang="zh-CN" sz="2000" dirty="0">
                <a:solidFill>
                  <a:schemeClr val="bg1"/>
                </a:solidFill>
                <a:ea typeface="微软雅黑 Light" panose="020B0502040204020203" pitchFamily="34" charset="-122"/>
              </a:rPr>
              <a:t>Our goal</a:t>
            </a:r>
            <a:endParaRPr lang="zh-CN" altLang="en-US" sz="2000" dirty="0">
              <a:solidFill>
                <a:schemeClr val="bg1"/>
              </a:solidFill>
              <a:ea typeface="微软雅黑 Light" panose="020B0502040204020203" pitchFamily="34" charset="-122"/>
            </a:endParaRPr>
          </a:p>
        </p:txBody>
      </p:sp>
      <p:pic>
        <p:nvPicPr>
          <p:cNvPr id="52"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8831" y="1520824"/>
            <a:ext cx="3214623" cy="2680502"/>
          </a:xfrm>
          <a:prstGeom prst="rect">
            <a:avLst/>
          </a:prstGeom>
        </p:spPr>
      </p:pic>
      <p:sp>
        <p:nvSpPr>
          <p:cNvPr id="53" name="矩形 52"/>
          <p:cNvSpPr/>
          <p:nvPr/>
        </p:nvSpPr>
        <p:spPr>
          <a:xfrm>
            <a:off x="5126406" y="1607216"/>
            <a:ext cx="3024000" cy="171726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微软雅黑 Light" panose="020B0502040204020203" pitchFamily="34" charset="-122"/>
            </a:endParaRPr>
          </a:p>
        </p:txBody>
      </p:sp>
      <p:pic>
        <p:nvPicPr>
          <p:cNvPr id="59" name="Picture 3"/>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a:off x="4137983" y="2862696"/>
            <a:ext cx="2729892" cy="1646960"/>
          </a:xfrm>
          <a:prstGeom prst="rect">
            <a:avLst/>
          </a:prstGeom>
        </p:spPr>
      </p:pic>
      <p:sp>
        <p:nvSpPr>
          <p:cNvPr id="60" name="Rectangle 19"/>
          <p:cNvSpPr/>
          <p:nvPr/>
        </p:nvSpPr>
        <p:spPr>
          <a:xfrm>
            <a:off x="4529018" y="3057960"/>
            <a:ext cx="1908000" cy="1224000"/>
          </a:xfrm>
          <a:prstGeom prst="rect">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latin typeface="华文细黑" panose="02010600040101010101" pitchFamily="2" charset="-122"/>
              <a:ea typeface="微软雅黑 Light" panose="020B0502040204020203" pitchFamily="34" charset="-122"/>
            </a:endParaRPr>
          </a:p>
        </p:txBody>
      </p:sp>
      <p:grpSp>
        <p:nvGrpSpPr>
          <p:cNvPr id="61" name="组合 60"/>
          <p:cNvGrpSpPr/>
          <p:nvPr/>
        </p:nvGrpSpPr>
        <p:grpSpPr>
          <a:xfrm>
            <a:off x="7387841" y="2994289"/>
            <a:ext cx="1084634" cy="1411787"/>
            <a:chOff x="915591" y="1453733"/>
            <a:chExt cx="2490788" cy="3242072"/>
          </a:xfrm>
        </p:grpSpPr>
        <p:pic>
          <p:nvPicPr>
            <p:cNvPr id="62" name="Picture 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bwMode="auto">
            <a:xfrm>
              <a:off x="915591" y="1453733"/>
              <a:ext cx="2490788" cy="3242072"/>
            </a:xfrm>
            <a:prstGeom prst="rect">
              <a:avLst/>
            </a:prstGeom>
            <a:effectLst/>
          </p:spPr>
        </p:pic>
        <p:sp>
          <p:nvSpPr>
            <p:cNvPr id="63" name="Right Triangle 49"/>
            <p:cNvSpPr/>
            <p:nvPr/>
          </p:nvSpPr>
          <p:spPr bwMode="auto">
            <a:xfrm rot="10800000">
              <a:off x="2125266" y="1763295"/>
              <a:ext cx="1019175" cy="2109787"/>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prstClr val="white"/>
                </a:solidFill>
                <a:latin typeface="华文细黑" panose="02010600040101010101" pitchFamily="2" charset="-122"/>
                <a:ea typeface="微软雅黑 Light" panose="020B0502040204020203" pitchFamily="34" charset="-122"/>
                <a:cs typeface="+mn-ea"/>
                <a:sym typeface="+mn-lt"/>
              </a:endParaRPr>
            </a:p>
          </p:txBody>
        </p:sp>
      </p:grpSp>
      <p:sp>
        <p:nvSpPr>
          <p:cNvPr id="64" name="圆角矩形 63"/>
          <p:cNvSpPr/>
          <p:nvPr/>
        </p:nvSpPr>
        <p:spPr bwMode="auto">
          <a:xfrm>
            <a:off x="7502753" y="3131664"/>
            <a:ext cx="855990" cy="1146850"/>
          </a:xfrm>
          <a:prstGeom prst="roundRect">
            <a:avLst>
              <a:gd name="adj" fmla="val 758"/>
            </a:avLst>
          </a:prstGeom>
          <a:blipFill>
            <a:blip r:embed="rId9"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华文细黑" panose="02010600040101010101" pitchFamily="2" charset="-122"/>
              <a:ea typeface="微软雅黑 Light" panose="020B0502040204020203" pitchFamily="34" charset="-122"/>
              <a:cs typeface="+mn-ea"/>
              <a:sym typeface="+mn-lt"/>
            </a:endParaRPr>
          </a:p>
        </p:txBody>
      </p:sp>
      <p:sp>
        <p:nvSpPr>
          <p:cNvPr id="65" name="矩形 64"/>
          <p:cNvSpPr/>
          <p:nvPr/>
        </p:nvSpPr>
        <p:spPr>
          <a:xfrm>
            <a:off x="679726" y="1520824"/>
            <a:ext cx="90055" cy="36714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Light" panose="020B0502040204020203" pitchFamily="34" charset="-122"/>
            </a:endParaRPr>
          </a:p>
        </p:txBody>
      </p:sp>
      <p:sp>
        <p:nvSpPr>
          <p:cNvPr id="66" name="文本框 65"/>
          <p:cNvSpPr txBox="1"/>
          <p:nvPr/>
        </p:nvSpPr>
        <p:spPr>
          <a:xfrm>
            <a:off x="755073" y="1510694"/>
            <a:ext cx="2306782" cy="369332"/>
          </a:xfrm>
          <a:prstGeom prst="rect">
            <a:avLst/>
          </a:prstGeom>
          <a:noFill/>
        </p:spPr>
        <p:txBody>
          <a:bodyPr wrap="square" rtlCol="0">
            <a:spAutoFit/>
          </a:bodyPr>
          <a:lstStyle/>
          <a:p>
            <a:r>
              <a:rPr lang="en-US" altLang="zh-CN" sz="1800" b="1" dirty="0">
                <a:solidFill>
                  <a:schemeClr val="bg1"/>
                </a:solidFill>
                <a:ea typeface="微软雅黑 Light" panose="020B0502040204020203" pitchFamily="34" charset="-122"/>
              </a:rPr>
              <a:t>Functionality</a:t>
            </a:r>
            <a:endParaRPr lang="zh-CN" altLang="en-US" sz="1800" b="1" dirty="0">
              <a:solidFill>
                <a:schemeClr val="bg1"/>
              </a:solidFill>
              <a:ea typeface="微软雅黑 Light" panose="020B0502040204020203" pitchFamily="34" charset="-122"/>
            </a:endParaRPr>
          </a:p>
        </p:txBody>
      </p:sp>
      <p:sp>
        <p:nvSpPr>
          <p:cNvPr id="67" name="Content Placeholder 2"/>
          <p:cNvSpPr txBox="1"/>
          <p:nvPr/>
        </p:nvSpPr>
        <p:spPr>
          <a:xfrm>
            <a:off x="696789" y="2097453"/>
            <a:ext cx="3636711" cy="13905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spcBef>
                <a:spcPts val="0"/>
              </a:spcBef>
              <a:buNone/>
            </a:pPr>
            <a:r>
              <a:rPr lang="en-US" altLang="zh-CN" sz="900" dirty="0">
                <a:solidFill>
                  <a:schemeClr val="bg1"/>
                </a:solidFill>
                <a:latin typeface="微软雅黑 Light" panose="020B0502040204020203" pitchFamily="34" charset="-122"/>
                <a:ea typeface="微软雅黑 Light" panose="020B0502040204020203" pitchFamily="34" charset="-122"/>
              </a:rPr>
              <a:t>Our APP can help people find the activity they are interested in and participate without needing to plan and organize. </a:t>
            </a:r>
          </a:p>
          <a:p>
            <a:pPr marL="0" indent="0" defTabSz="1087755">
              <a:lnSpc>
                <a:spcPct val="150000"/>
              </a:lnSpc>
              <a:spcBef>
                <a:spcPts val="0"/>
              </a:spcBef>
              <a:buNone/>
            </a:pPr>
            <a:endParaRPr lang="en-US" altLang="zh-CN" sz="900" dirty="0">
              <a:solidFill>
                <a:schemeClr val="bg1"/>
              </a:solidFill>
              <a:latin typeface="微软雅黑 Light" panose="020B0502040204020203" pitchFamily="34" charset="-122"/>
              <a:ea typeface="微软雅黑 Light" panose="020B0502040204020203" pitchFamily="34" charset="-122"/>
            </a:endParaRPr>
          </a:p>
          <a:p>
            <a:pPr marL="0" indent="0" defTabSz="1087755">
              <a:lnSpc>
                <a:spcPct val="150000"/>
              </a:lnSpc>
              <a:spcBef>
                <a:spcPts val="0"/>
              </a:spcBef>
              <a:buNone/>
            </a:pPr>
            <a:r>
              <a:rPr lang="en-US" altLang="zh-CN" sz="900" dirty="0">
                <a:solidFill>
                  <a:schemeClr val="bg1"/>
                </a:solidFill>
                <a:latin typeface="微软雅黑 Light" panose="020B0502040204020203" pitchFamily="34" charset="-122"/>
                <a:ea typeface="微软雅黑 Light" panose="020B0502040204020203" pitchFamily="34" charset="-122"/>
              </a:rPr>
              <a:t>Users who open the app can see a list of ongoing and people-needed event nearby and can choose to participate in one they like. If none of them seems interesting,</a:t>
            </a:r>
          </a:p>
          <a:p>
            <a:pPr marL="0" indent="0" defTabSz="1087755">
              <a:lnSpc>
                <a:spcPct val="150000"/>
              </a:lnSpc>
              <a:spcBef>
                <a:spcPts val="0"/>
              </a:spcBef>
              <a:buNone/>
            </a:pPr>
            <a:endParaRPr lang="en-US" altLang="zh-CN" sz="900" dirty="0">
              <a:solidFill>
                <a:schemeClr val="bg1"/>
              </a:solidFill>
              <a:latin typeface="微软雅黑 Light" panose="020B0502040204020203" pitchFamily="34" charset="-122"/>
              <a:ea typeface="微软雅黑 Light" panose="020B0502040204020203" pitchFamily="34" charset="-122"/>
            </a:endParaRPr>
          </a:p>
          <a:p>
            <a:pPr marL="0" indent="0" defTabSz="1087755">
              <a:lnSpc>
                <a:spcPct val="150000"/>
              </a:lnSpc>
              <a:spcBef>
                <a:spcPts val="0"/>
              </a:spcBef>
              <a:buNone/>
            </a:pPr>
            <a:r>
              <a:rPr lang="en-US" altLang="zh-CN" sz="900" dirty="0">
                <a:solidFill>
                  <a:schemeClr val="bg1"/>
                </a:solidFill>
                <a:latin typeface="微软雅黑 Light" panose="020B0502040204020203" pitchFamily="34" charset="-122"/>
                <a:ea typeface="微软雅黑 Light" panose="020B0502040204020203" pitchFamily="34" charset="-122"/>
              </a:rPr>
              <a:t>They can decide to create their own event or look for people nearby who have similar interests.</a:t>
            </a:r>
          </a:p>
          <a:p>
            <a:pPr marL="0" indent="0" defTabSz="1087755">
              <a:lnSpc>
                <a:spcPct val="150000"/>
              </a:lnSpc>
              <a:spcBef>
                <a:spcPts val="0"/>
              </a:spcBef>
              <a:buNone/>
            </a:pPr>
            <a:endParaRPr lang="en-US" altLang="zh-CN" sz="9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a:p>
            <a:pPr marL="0" indent="0" defTabSz="1087755">
              <a:lnSpc>
                <a:spcPct val="120000"/>
              </a:lnSpc>
              <a:spcBef>
                <a:spcPts val="0"/>
              </a:spcBef>
              <a:buNone/>
            </a:pPr>
            <a:endParaRPr lang="en-US" altLang="zh-CN" sz="9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 calcmode="lin" valueType="num">
                                      <p:cBhvr>
                                        <p:cTn id="9" dur="500" fill="hold"/>
                                        <p:tgtEl>
                                          <p:spTgt spid="29"/>
                                        </p:tgtEl>
                                        <p:attrNameLst>
                                          <p:attrName>style.rotation</p:attrName>
                                        </p:attrNameLst>
                                      </p:cBhvr>
                                      <p:tavLst>
                                        <p:tav tm="0">
                                          <p:val>
                                            <p:fltVal val="360"/>
                                          </p:val>
                                        </p:tav>
                                        <p:tav tm="100000">
                                          <p:val>
                                            <p:fltVal val="0"/>
                                          </p:val>
                                        </p:tav>
                                      </p:tavLst>
                                    </p:anim>
                                    <p:animEffect transition="in" filter="fade">
                                      <p:cBhvr>
                                        <p:cTn id="10" dur="500"/>
                                        <p:tgtEl>
                                          <p:spTgt spid="2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750"/>
                                        <p:tgtEl>
                                          <p:spTgt spid="61"/>
                                        </p:tgtEl>
                                      </p:cBhvr>
                                    </p:animEffect>
                                    <p:anim calcmode="lin" valueType="num">
                                      <p:cBhvr>
                                        <p:cTn id="19" dur="750" fill="hold"/>
                                        <p:tgtEl>
                                          <p:spTgt spid="61"/>
                                        </p:tgtEl>
                                        <p:attrNameLst>
                                          <p:attrName>ppt_x</p:attrName>
                                        </p:attrNameLst>
                                      </p:cBhvr>
                                      <p:tavLst>
                                        <p:tav tm="0">
                                          <p:val>
                                            <p:strVal val="#ppt_x"/>
                                          </p:val>
                                        </p:tav>
                                        <p:tav tm="100000">
                                          <p:val>
                                            <p:strVal val="#ppt_x"/>
                                          </p:val>
                                        </p:tav>
                                      </p:tavLst>
                                    </p:anim>
                                    <p:anim calcmode="lin" valueType="num">
                                      <p:cBhvr>
                                        <p:cTn id="20" dur="750" fill="hold"/>
                                        <p:tgtEl>
                                          <p:spTgt spid="61"/>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750"/>
                                        <p:tgtEl>
                                          <p:spTgt spid="59"/>
                                        </p:tgtEl>
                                      </p:cBhvr>
                                    </p:animEffect>
                                    <p:anim calcmode="lin" valueType="num">
                                      <p:cBhvr>
                                        <p:cTn id="24" dur="750" fill="hold"/>
                                        <p:tgtEl>
                                          <p:spTgt spid="59"/>
                                        </p:tgtEl>
                                        <p:attrNameLst>
                                          <p:attrName>ppt_x</p:attrName>
                                        </p:attrNameLst>
                                      </p:cBhvr>
                                      <p:tavLst>
                                        <p:tav tm="0">
                                          <p:val>
                                            <p:strVal val="#ppt_x"/>
                                          </p:val>
                                        </p:tav>
                                        <p:tav tm="100000">
                                          <p:val>
                                            <p:strVal val="#ppt_x"/>
                                          </p:val>
                                        </p:tav>
                                      </p:tavLst>
                                    </p:anim>
                                    <p:anim calcmode="lin" valueType="num">
                                      <p:cBhvr>
                                        <p:cTn id="25" dur="750" fill="hold"/>
                                        <p:tgtEl>
                                          <p:spTgt spid="59"/>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up)">
                                      <p:cBhvr>
                                        <p:cTn id="34" dur="500"/>
                                        <p:tgtEl>
                                          <p:spTgt spid="5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up)">
                                      <p:cBhvr>
                                        <p:cTn id="37" dur="500"/>
                                        <p:tgtEl>
                                          <p:spTgt spid="60"/>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wipe(up)">
                                      <p:cBhvr>
                                        <p:cTn id="40" dur="500"/>
                                        <p:tgtEl>
                                          <p:spTgt spid="64"/>
                                        </p:tgtEl>
                                      </p:cBhvr>
                                    </p:animEffect>
                                  </p:childTnLst>
                                </p:cTn>
                              </p:par>
                            </p:childTnLst>
                          </p:cTn>
                        </p:par>
                        <p:par>
                          <p:cTn id="41" fill="hold">
                            <p:stCondLst>
                              <p:cond delay="2500"/>
                            </p:stCondLst>
                            <p:childTnLst>
                              <p:par>
                                <p:cTn id="42" presetID="2" presetClass="entr" presetSubtype="1" decel="10000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 calcmode="lin" valueType="num">
                                      <p:cBhvr additive="base">
                                        <p:cTn id="44" dur="500" fill="hold"/>
                                        <p:tgtEl>
                                          <p:spTgt spid="65"/>
                                        </p:tgtEl>
                                        <p:attrNameLst>
                                          <p:attrName>ppt_x</p:attrName>
                                        </p:attrNameLst>
                                      </p:cBhvr>
                                      <p:tavLst>
                                        <p:tav tm="0">
                                          <p:val>
                                            <p:strVal val="#ppt_x"/>
                                          </p:val>
                                        </p:tav>
                                        <p:tav tm="100000">
                                          <p:val>
                                            <p:strVal val="#ppt_x"/>
                                          </p:val>
                                        </p:tav>
                                      </p:tavLst>
                                    </p:anim>
                                    <p:anim calcmode="lin" valueType="num">
                                      <p:cBhvr additive="base">
                                        <p:cTn id="45"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left)">
                                      <p:cBhvr>
                                        <p:cTn id="50" dur="500"/>
                                        <p:tgtEl>
                                          <p:spTgt spid="66"/>
                                        </p:tgtEl>
                                      </p:cBhvr>
                                    </p:animEffect>
                                  </p:childTnLst>
                                </p:cTn>
                              </p:par>
                            </p:childTnLst>
                          </p:cTn>
                        </p:par>
                        <p:par>
                          <p:cTn id="51" fill="hold">
                            <p:stCondLst>
                              <p:cond delay="500"/>
                            </p:stCondLst>
                            <p:childTnLst>
                              <p:par>
                                <p:cTn id="52" presetID="2" presetClass="entr" presetSubtype="4" decel="100000"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fill="hold"/>
                                        <p:tgtEl>
                                          <p:spTgt spid="67"/>
                                        </p:tgtEl>
                                        <p:attrNameLst>
                                          <p:attrName>ppt_x</p:attrName>
                                        </p:attrNameLst>
                                      </p:cBhvr>
                                      <p:tavLst>
                                        <p:tav tm="0">
                                          <p:val>
                                            <p:strVal val="#ppt_x"/>
                                          </p:val>
                                        </p:tav>
                                        <p:tav tm="100000">
                                          <p:val>
                                            <p:strVal val="#ppt_x"/>
                                          </p:val>
                                        </p:tav>
                                      </p:tavLst>
                                    </p:anim>
                                    <p:anim calcmode="lin" valueType="num">
                                      <p:cBhvr additive="base">
                                        <p:cTn id="5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3" grpId="0" animBg="1"/>
      <p:bldP spid="60" grpId="0" animBg="1"/>
      <p:bldP spid="64" grpId="0" animBg="1"/>
      <p:bldP spid="65" grpId="0" animBg="1"/>
      <p:bldP spid="66" grpId="0"/>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9832" y="2643758"/>
            <a:ext cx="3076575" cy="1103313"/>
            <a:chOff x="629723" y="4306893"/>
            <a:chExt cx="4102319" cy="1472209"/>
          </a:xfrm>
        </p:grpSpPr>
        <p:grpSp>
          <p:nvGrpSpPr>
            <p:cNvPr id="40964" name="组合 5"/>
            <p:cNvGrpSpPr/>
            <p:nvPr/>
          </p:nvGrpSpPr>
          <p:grpSpPr bwMode="auto">
            <a:xfrm>
              <a:off x="629723" y="4306893"/>
              <a:ext cx="4102319" cy="1472209"/>
              <a:chOff x="4020428" y="4709180"/>
              <a:chExt cx="4102319" cy="1472209"/>
            </a:xfrm>
          </p:grpSpPr>
          <p:sp>
            <p:nvSpPr>
              <p:cNvPr id="11" name="文本框 10"/>
              <p:cNvSpPr txBox="1"/>
              <p:nvPr/>
            </p:nvSpPr>
            <p:spPr>
              <a:xfrm>
                <a:off x="4020428" y="5626398"/>
                <a:ext cx="4102319" cy="554991"/>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bg1"/>
                    </a:solidFill>
                    <a:latin typeface="+mn-lt"/>
                    <a:ea typeface="微软雅黑 Light" panose="020B0502040204020203" pitchFamily="34" charset="-122"/>
                    <a:cs typeface="Arial" panose="020B0604020202020204" pitchFamily="34" charset="0"/>
                  </a:rPr>
                  <a:t>Technology </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46976" y="355471"/>
            <a:ext cx="1882606" cy="400110"/>
          </a:xfrm>
          <a:prstGeom prst="rect">
            <a:avLst/>
          </a:prstGeom>
          <a:noFill/>
        </p:spPr>
        <p:txBody>
          <a:bodyPr wrap="square" rtlCol="0">
            <a:spAutoFit/>
          </a:bodyPr>
          <a:lstStyle/>
          <a:p>
            <a:r>
              <a:rPr lang="en-US" altLang="zh-CN"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Use of </a:t>
            </a:r>
            <a:r>
              <a:rPr lang="en-US" altLang="zh-CN" sz="2000" dirty="0" err="1">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WiFi</a:t>
            </a:r>
            <a:endPar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endParaRPr>
          </a:p>
        </p:txBody>
      </p:sp>
      <p:grpSp>
        <p:nvGrpSpPr>
          <p:cNvPr id="16" name="组合 15"/>
          <p:cNvGrpSpPr/>
          <p:nvPr/>
        </p:nvGrpSpPr>
        <p:grpSpPr>
          <a:xfrm>
            <a:off x="414976" y="320637"/>
            <a:ext cx="432000" cy="432000"/>
            <a:chOff x="3242901" y="1851670"/>
            <a:chExt cx="720080" cy="720080"/>
          </a:xfrm>
        </p:grpSpPr>
        <p:sp>
          <p:nvSpPr>
            <p:cNvPr id="17" name="圆角矩形 16"/>
            <p:cNvSpPr/>
            <p:nvPr/>
          </p:nvSpPr>
          <p:spPr>
            <a:xfrm>
              <a:off x="3242901" y="1851670"/>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19" name="组合 18"/>
            <p:cNvGrpSpPr>
              <a:grpSpLocks noChangeAspect="1"/>
            </p:cNvGrpSpPr>
            <p:nvPr/>
          </p:nvGrpSpPr>
          <p:grpSpPr>
            <a:xfrm>
              <a:off x="3352334" y="1980158"/>
              <a:ext cx="540000" cy="463104"/>
              <a:chOff x="5084763" y="971550"/>
              <a:chExt cx="323850" cy="277813"/>
            </a:xfrm>
            <a:solidFill>
              <a:schemeClr val="bg1">
                <a:lumMod val="95000"/>
              </a:schemeClr>
            </a:solidFill>
          </p:grpSpPr>
          <p:sp>
            <p:nvSpPr>
              <p:cNvPr id="22"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grpSp>
      <p:grpSp>
        <p:nvGrpSpPr>
          <p:cNvPr id="29" name="Group 4"/>
          <p:cNvGrpSpPr>
            <a:grpSpLocks noChangeAspect="1"/>
          </p:cNvGrpSpPr>
          <p:nvPr/>
        </p:nvGrpSpPr>
        <p:grpSpPr bwMode="auto">
          <a:xfrm>
            <a:off x="906283" y="1745485"/>
            <a:ext cx="2899423" cy="3651748"/>
            <a:chOff x="579" y="587"/>
            <a:chExt cx="2243" cy="2825"/>
          </a:xfrm>
          <a:solidFill>
            <a:schemeClr val="bg1">
              <a:alpha val="40000"/>
            </a:schemeClr>
          </a:solidFill>
        </p:grpSpPr>
        <p:grpSp>
          <p:nvGrpSpPr>
            <p:cNvPr id="30" name="Group 205"/>
            <p:cNvGrpSpPr/>
            <p:nvPr/>
          </p:nvGrpSpPr>
          <p:grpSpPr bwMode="auto">
            <a:xfrm>
              <a:off x="579" y="597"/>
              <a:ext cx="2243" cy="2635"/>
              <a:chOff x="579" y="597"/>
              <a:chExt cx="2243" cy="2635"/>
            </a:xfrm>
            <a:grpFill/>
          </p:grpSpPr>
          <p:sp>
            <p:nvSpPr>
              <p:cNvPr id="399" name="Oval 5"/>
              <p:cNvSpPr>
                <a:spLocks noChangeArrowheads="1"/>
              </p:cNvSpPr>
              <p:nvPr/>
            </p:nvSpPr>
            <p:spPr bwMode="auto">
              <a:xfrm>
                <a:off x="960" y="874"/>
                <a:ext cx="1033" cy="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0" name="Freeform 6"/>
              <p:cNvSpPr/>
              <p:nvPr/>
            </p:nvSpPr>
            <p:spPr bwMode="auto">
              <a:xfrm>
                <a:off x="1545" y="1596"/>
                <a:ext cx="401" cy="151"/>
              </a:xfrm>
              <a:custGeom>
                <a:avLst/>
                <a:gdLst>
                  <a:gd name="T0" fmla="*/ 210 w 327"/>
                  <a:gd name="T1" fmla="*/ 16 h 123"/>
                  <a:gd name="T2" fmla="*/ 327 w 327"/>
                  <a:gd name="T3" fmla="*/ 99 h 123"/>
                  <a:gd name="T4" fmla="*/ 96 w 327"/>
                  <a:gd name="T5" fmla="*/ 62 h 123"/>
                  <a:gd name="T6" fmla="*/ 210 w 327"/>
                  <a:gd name="T7" fmla="*/ 16 h 123"/>
                </a:gdLst>
                <a:ahLst/>
                <a:cxnLst>
                  <a:cxn ang="0">
                    <a:pos x="T0" y="T1"/>
                  </a:cxn>
                  <a:cxn ang="0">
                    <a:pos x="T2" y="T3"/>
                  </a:cxn>
                  <a:cxn ang="0">
                    <a:pos x="T4" y="T5"/>
                  </a:cxn>
                  <a:cxn ang="0">
                    <a:pos x="T6" y="T7"/>
                  </a:cxn>
                </a:cxnLst>
                <a:rect l="0" t="0" r="r" b="b"/>
                <a:pathLst>
                  <a:path w="327" h="123">
                    <a:moveTo>
                      <a:pt x="210" y="16"/>
                    </a:moveTo>
                    <a:cubicBezTo>
                      <a:pt x="210" y="16"/>
                      <a:pt x="265" y="86"/>
                      <a:pt x="327" y="99"/>
                    </a:cubicBezTo>
                    <a:cubicBezTo>
                      <a:pt x="327" y="99"/>
                      <a:pt x="192" y="123"/>
                      <a:pt x="96" y="62"/>
                    </a:cubicBezTo>
                    <a:cubicBezTo>
                      <a:pt x="0" y="0"/>
                      <a:pt x="210" y="16"/>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1" name="Oval 7"/>
              <p:cNvSpPr>
                <a:spLocks noChangeArrowheads="1"/>
              </p:cNvSpPr>
              <p:nvPr/>
            </p:nvSpPr>
            <p:spPr bwMode="auto">
              <a:xfrm>
                <a:off x="1070" y="685"/>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2" name="Freeform 8"/>
              <p:cNvSpPr/>
              <p:nvPr/>
            </p:nvSpPr>
            <p:spPr bwMode="auto">
              <a:xfrm>
                <a:off x="1047" y="731"/>
                <a:ext cx="81" cy="189"/>
              </a:xfrm>
              <a:custGeom>
                <a:avLst/>
                <a:gdLst>
                  <a:gd name="T0" fmla="*/ 28 w 56"/>
                  <a:gd name="T1" fmla="*/ 72 h 130"/>
                  <a:gd name="T2" fmla="*/ 33 w 56"/>
                  <a:gd name="T3" fmla="*/ 130 h 130"/>
                  <a:gd name="T4" fmla="*/ 44 w 56"/>
                  <a:gd name="T5" fmla="*/ 130 h 130"/>
                  <a:gd name="T6" fmla="*/ 44 w 56"/>
                  <a:gd name="T7" fmla="*/ 62 h 130"/>
                  <a:gd name="T8" fmla="*/ 52 w 56"/>
                  <a:gd name="T9" fmla="*/ 62 h 130"/>
                  <a:gd name="T10" fmla="*/ 54 w 56"/>
                  <a:gd name="T11" fmla="*/ 23 h 130"/>
                  <a:gd name="T12" fmla="*/ 44 w 56"/>
                  <a:gd name="T13" fmla="*/ 1 h 130"/>
                  <a:gd name="T14" fmla="*/ 36 w 56"/>
                  <a:gd name="T15" fmla="*/ 0 h 130"/>
                  <a:gd name="T16" fmla="*/ 28 w 56"/>
                  <a:gd name="T17" fmla="*/ 0 h 130"/>
                  <a:gd name="T18" fmla="*/ 20 w 56"/>
                  <a:gd name="T19" fmla="*/ 0 h 130"/>
                  <a:gd name="T20" fmla="*/ 13 w 56"/>
                  <a:gd name="T21" fmla="*/ 1 h 130"/>
                  <a:gd name="T22" fmla="*/ 2 w 56"/>
                  <a:gd name="T23" fmla="*/ 23 h 130"/>
                  <a:gd name="T24" fmla="*/ 5 w 56"/>
                  <a:gd name="T25" fmla="*/ 62 h 130"/>
                  <a:gd name="T26" fmla="*/ 13 w 56"/>
                  <a:gd name="T27" fmla="*/ 62 h 130"/>
                  <a:gd name="T28" fmla="*/ 13 w 56"/>
                  <a:gd name="T29" fmla="*/ 130 h 130"/>
                  <a:gd name="T30" fmla="*/ 23 w 56"/>
                  <a:gd name="T31" fmla="*/ 130 h 130"/>
                  <a:gd name="T32" fmla="*/ 28 w 56"/>
                  <a:gd name="T33"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2"/>
                    </a:moveTo>
                    <a:cubicBezTo>
                      <a:pt x="33" y="130"/>
                      <a:pt x="33" y="130"/>
                      <a:pt x="33" y="130"/>
                    </a:cubicBezTo>
                    <a:cubicBezTo>
                      <a:pt x="44" y="130"/>
                      <a:pt x="44" y="130"/>
                      <a:pt x="44" y="130"/>
                    </a:cubicBezTo>
                    <a:cubicBezTo>
                      <a:pt x="44" y="62"/>
                      <a:pt x="44" y="62"/>
                      <a:pt x="44" y="62"/>
                    </a:cubicBezTo>
                    <a:cubicBezTo>
                      <a:pt x="52" y="62"/>
                      <a:pt x="52" y="62"/>
                      <a:pt x="52" y="62"/>
                    </a:cubicBezTo>
                    <a:cubicBezTo>
                      <a:pt x="54" y="23"/>
                      <a:pt x="54" y="23"/>
                      <a:pt x="54" y="23"/>
                    </a:cubicBezTo>
                    <a:cubicBezTo>
                      <a:pt x="54" y="23"/>
                      <a:pt x="56" y="6"/>
                      <a:pt x="44" y="1"/>
                    </a:cubicBezTo>
                    <a:cubicBezTo>
                      <a:pt x="42" y="0"/>
                      <a:pt x="39" y="0"/>
                      <a:pt x="36" y="0"/>
                    </a:cubicBezTo>
                    <a:cubicBezTo>
                      <a:pt x="28" y="0"/>
                      <a:pt x="28" y="0"/>
                      <a:pt x="28" y="0"/>
                    </a:cubicBezTo>
                    <a:cubicBezTo>
                      <a:pt x="20" y="0"/>
                      <a:pt x="20" y="0"/>
                      <a:pt x="20" y="0"/>
                    </a:cubicBezTo>
                    <a:cubicBezTo>
                      <a:pt x="17" y="0"/>
                      <a:pt x="15" y="0"/>
                      <a:pt x="13" y="1"/>
                    </a:cubicBezTo>
                    <a:cubicBezTo>
                      <a:pt x="0" y="6"/>
                      <a:pt x="2" y="23"/>
                      <a:pt x="2" y="23"/>
                    </a:cubicBezTo>
                    <a:cubicBezTo>
                      <a:pt x="5" y="62"/>
                      <a:pt x="5" y="62"/>
                      <a:pt x="5" y="62"/>
                    </a:cubicBezTo>
                    <a:cubicBezTo>
                      <a:pt x="13" y="62"/>
                      <a:pt x="13" y="62"/>
                      <a:pt x="13" y="62"/>
                    </a:cubicBezTo>
                    <a:cubicBezTo>
                      <a:pt x="13" y="130"/>
                      <a:pt x="13" y="130"/>
                      <a:pt x="13" y="130"/>
                    </a:cubicBezTo>
                    <a:cubicBezTo>
                      <a:pt x="23" y="130"/>
                      <a:pt x="23" y="130"/>
                      <a:pt x="23" y="130"/>
                    </a:cubicBezTo>
                    <a:lnTo>
                      <a:pt x="28"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3" name="Oval 9"/>
              <p:cNvSpPr>
                <a:spLocks noChangeArrowheads="1"/>
              </p:cNvSpPr>
              <p:nvPr/>
            </p:nvSpPr>
            <p:spPr bwMode="auto">
              <a:xfrm>
                <a:off x="1108" y="2413"/>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4" name="Freeform 10"/>
              <p:cNvSpPr/>
              <p:nvPr/>
            </p:nvSpPr>
            <p:spPr bwMode="auto">
              <a:xfrm>
                <a:off x="1085" y="2457"/>
                <a:ext cx="81" cy="189"/>
              </a:xfrm>
              <a:custGeom>
                <a:avLst/>
                <a:gdLst>
                  <a:gd name="T0" fmla="*/ 28 w 56"/>
                  <a:gd name="T1" fmla="*/ 73 h 130"/>
                  <a:gd name="T2" fmla="*/ 33 w 56"/>
                  <a:gd name="T3" fmla="*/ 130 h 130"/>
                  <a:gd name="T4" fmla="*/ 44 w 56"/>
                  <a:gd name="T5" fmla="*/ 130 h 130"/>
                  <a:gd name="T6" fmla="*/ 44 w 56"/>
                  <a:gd name="T7" fmla="*/ 63 h 130"/>
                  <a:gd name="T8" fmla="*/ 52 w 56"/>
                  <a:gd name="T9" fmla="*/ 63 h 130"/>
                  <a:gd name="T10" fmla="*/ 54 w 56"/>
                  <a:gd name="T11" fmla="*/ 24 h 130"/>
                  <a:gd name="T12" fmla="*/ 44 w 56"/>
                  <a:gd name="T13" fmla="*/ 2 h 130"/>
                  <a:gd name="T14" fmla="*/ 36 w 56"/>
                  <a:gd name="T15" fmla="*/ 0 h 130"/>
                  <a:gd name="T16" fmla="*/ 28 w 56"/>
                  <a:gd name="T17" fmla="*/ 0 h 130"/>
                  <a:gd name="T18" fmla="*/ 20 w 56"/>
                  <a:gd name="T19" fmla="*/ 0 h 130"/>
                  <a:gd name="T20" fmla="*/ 13 w 56"/>
                  <a:gd name="T21" fmla="*/ 2 h 130"/>
                  <a:gd name="T22" fmla="*/ 2 w 56"/>
                  <a:gd name="T23" fmla="*/ 24 h 130"/>
                  <a:gd name="T24" fmla="*/ 5 w 56"/>
                  <a:gd name="T25" fmla="*/ 63 h 130"/>
                  <a:gd name="T26" fmla="*/ 13 w 56"/>
                  <a:gd name="T27" fmla="*/ 63 h 130"/>
                  <a:gd name="T28" fmla="*/ 13 w 56"/>
                  <a:gd name="T29" fmla="*/ 130 h 130"/>
                  <a:gd name="T30" fmla="*/ 23 w 56"/>
                  <a:gd name="T31" fmla="*/ 130 h 130"/>
                  <a:gd name="T32" fmla="*/ 28 w 56"/>
                  <a:gd name="T3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3"/>
                    </a:moveTo>
                    <a:cubicBezTo>
                      <a:pt x="33" y="130"/>
                      <a:pt x="33" y="130"/>
                      <a:pt x="33" y="130"/>
                    </a:cubicBezTo>
                    <a:cubicBezTo>
                      <a:pt x="44" y="130"/>
                      <a:pt x="44" y="130"/>
                      <a:pt x="44" y="130"/>
                    </a:cubicBezTo>
                    <a:cubicBezTo>
                      <a:pt x="44" y="63"/>
                      <a:pt x="44" y="63"/>
                      <a:pt x="44" y="63"/>
                    </a:cubicBezTo>
                    <a:cubicBezTo>
                      <a:pt x="52" y="63"/>
                      <a:pt x="52" y="63"/>
                      <a:pt x="52" y="63"/>
                    </a:cubicBezTo>
                    <a:cubicBezTo>
                      <a:pt x="54" y="24"/>
                      <a:pt x="54" y="24"/>
                      <a:pt x="54" y="24"/>
                    </a:cubicBezTo>
                    <a:cubicBezTo>
                      <a:pt x="54" y="24"/>
                      <a:pt x="56" y="7"/>
                      <a:pt x="44" y="2"/>
                    </a:cubicBezTo>
                    <a:cubicBezTo>
                      <a:pt x="42" y="1"/>
                      <a:pt x="39" y="0"/>
                      <a:pt x="36" y="0"/>
                    </a:cubicBezTo>
                    <a:cubicBezTo>
                      <a:pt x="28" y="0"/>
                      <a:pt x="28" y="0"/>
                      <a:pt x="28" y="0"/>
                    </a:cubicBezTo>
                    <a:cubicBezTo>
                      <a:pt x="20" y="0"/>
                      <a:pt x="20" y="0"/>
                      <a:pt x="20" y="0"/>
                    </a:cubicBezTo>
                    <a:cubicBezTo>
                      <a:pt x="17" y="0"/>
                      <a:pt x="15" y="1"/>
                      <a:pt x="13" y="2"/>
                    </a:cubicBezTo>
                    <a:cubicBezTo>
                      <a:pt x="0" y="7"/>
                      <a:pt x="2" y="24"/>
                      <a:pt x="2" y="24"/>
                    </a:cubicBezTo>
                    <a:cubicBezTo>
                      <a:pt x="5" y="63"/>
                      <a:pt x="5" y="63"/>
                      <a:pt x="5" y="63"/>
                    </a:cubicBezTo>
                    <a:cubicBezTo>
                      <a:pt x="13" y="63"/>
                      <a:pt x="13" y="63"/>
                      <a:pt x="13" y="63"/>
                    </a:cubicBezTo>
                    <a:cubicBezTo>
                      <a:pt x="13" y="130"/>
                      <a:pt x="13" y="130"/>
                      <a:pt x="13" y="130"/>
                    </a:cubicBezTo>
                    <a:cubicBezTo>
                      <a:pt x="23" y="130"/>
                      <a:pt x="23" y="130"/>
                      <a:pt x="23" y="130"/>
                    </a:cubicBezTo>
                    <a:lnTo>
                      <a:pt x="28"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5" name="Oval 11"/>
              <p:cNvSpPr>
                <a:spLocks noChangeArrowheads="1"/>
              </p:cNvSpPr>
              <p:nvPr/>
            </p:nvSpPr>
            <p:spPr bwMode="auto">
              <a:xfrm>
                <a:off x="2281" y="1074"/>
                <a:ext cx="50" cy="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6" name="Freeform 12"/>
              <p:cNvSpPr/>
              <p:nvPr/>
            </p:nvSpPr>
            <p:spPr bwMode="auto">
              <a:xfrm>
                <a:off x="2247" y="1138"/>
                <a:ext cx="118" cy="276"/>
              </a:xfrm>
              <a:custGeom>
                <a:avLst/>
                <a:gdLst>
                  <a:gd name="T0" fmla="*/ 41 w 81"/>
                  <a:gd name="T1" fmla="*/ 106 h 190"/>
                  <a:gd name="T2" fmla="*/ 48 w 81"/>
                  <a:gd name="T3" fmla="*/ 190 h 190"/>
                  <a:gd name="T4" fmla="*/ 63 w 81"/>
                  <a:gd name="T5" fmla="*/ 190 h 190"/>
                  <a:gd name="T6" fmla="*/ 63 w 81"/>
                  <a:gd name="T7" fmla="*/ 91 h 190"/>
                  <a:gd name="T8" fmla="*/ 75 w 81"/>
                  <a:gd name="T9" fmla="*/ 91 h 190"/>
                  <a:gd name="T10" fmla="*/ 79 w 81"/>
                  <a:gd name="T11" fmla="*/ 34 h 190"/>
                  <a:gd name="T12" fmla="*/ 63 w 81"/>
                  <a:gd name="T13" fmla="*/ 2 h 190"/>
                  <a:gd name="T14" fmla="*/ 52 w 81"/>
                  <a:gd name="T15" fmla="*/ 0 h 190"/>
                  <a:gd name="T16" fmla="*/ 41 w 81"/>
                  <a:gd name="T17" fmla="*/ 0 h 190"/>
                  <a:gd name="T18" fmla="*/ 29 w 81"/>
                  <a:gd name="T19" fmla="*/ 0 h 190"/>
                  <a:gd name="T20" fmla="*/ 18 w 81"/>
                  <a:gd name="T21" fmla="*/ 2 h 190"/>
                  <a:gd name="T22" fmla="*/ 2 w 81"/>
                  <a:gd name="T23" fmla="*/ 34 h 190"/>
                  <a:gd name="T24" fmla="*/ 6 w 81"/>
                  <a:gd name="T25" fmla="*/ 91 h 190"/>
                  <a:gd name="T26" fmla="*/ 18 w 81"/>
                  <a:gd name="T27" fmla="*/ 91 h 190"/>
                  <a:gd name="T28" fmla="*/ 18 w 81"/>
                  <a:gd name="T29" fmla="*/ 190 h 190"/>
                  <a:gd name="T30" fmla="*/ 33 w 81"/>
                  <a:gd name="T31" fmla="*/ 190 h 190"/>
                  <a:gd name="T32" fmla="*/ 41 w 81"/>
                  <a:gd name="T33" fmla="*/ 10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90">
                    <a:moveTo>
                      <a:pt x="41" y="106"/>
                    </a:moveTo>
                    <a:cubicBezTo>
                      <a:pt x="48" y="190"/>
                      <a:pt x="48" y="190"/>
                      <a:pt x="48" y="190"/>
                    </a:cubicBezTo>
                    <a:cubicBezTo>
                      <a:pt x="63" y="190"/>
                      <a:pt x="63" y="190"/>
                      <a:pt x="63" y="190"/>
                    </a:cubicBezTo>
                    <a:cubicBezTo>
                      <a:pt x="63" y="91"/>
                      <a:pt x="63" y="91"/>
                      <a:pt x="63" y="91"/>
                    </a:cubicBezTo>
                    <a:cubicBezTo>
                      <a:pt x="75" y="91"/>
                      <a:pt x="75" y="91"/>
                      <a:pt x="75" y="91"/>
                    </a:cubicBezTo>
                    <a:cubicBezTo>
                      <a:pt x="79" y="34"/>
                      <a:pt x="79" y="34"/>
                      <a:pt x="79" y="34"/>
                    </a:cubicBezTo>
                    <a:cubicBezTo>
                      <a:pt x="79" y="34"/>
                      <a:pt x="81" y="9"/>
                      <a:pt x="63" y="2"/>
                    </a:cubicBezTo>
                    <a:cubicBezTo>
                      <a:pt x="60" y="1"/>
                      <a:pt x="56" y="0"/>
                      <a:pt x="52" y="0"/>
                    </a:cubicBezTo>
                    <a:cubicBezTo>
                      <a:pt x="41" y="0"/>
                      <a:pt x="41" y="0"/>
                      <a:pt x="41" y="0"/>
                    </a:cubicBezTo>
                    <a:cubicBezTo>
                      <a:pt x="29" y="0"/>
                      <a:pt x="29" y="0"/>
                      <a:pt x="29" y="0"/>
                    </a:cubicBezTo>
                    <a:cubicBezTo>
                      <a:pt x="25" y="0"/>
                      <a:pt x="21" y="1"/>
                      <a:pt x="18" y="2"/>
                    </a:cubicBezTo>
                    <a:cubicBezTo>
                      <a:pt x="0" y="9"/>
                      <a:pt x="2" y="34"/>
                      <a:pt x="2" y="34"/>
                    </a:cubicBezTo>
                    <a:cubicBezTo>
                      <a:pt x="6" y="91"/>
                      <a:pt x="6" y="91"/>
                      <a:pt x="6" y="91"/>
                    </a:cubicBezTo>
                    <a:cubicBezTo>
                      <a:pt x="18" y="91"/>
                      <a:pt x="18" y="91"/>
                      <a:pt x="18" y="91"/>
                    </a:cubicBezTo>
                    <a:cubicBezTo>
                      <a:pt x="18" y="190"/>
                      <a:pt x="18" y="190"/>
                      <a:pt x="18" y="190"/>
                    </a:cubicBezTo>
                    <a:cubicBezTo>
                      <a:pt x="33" y="190"/>
                      <a:pt x="33" y="190"/>
                      <a:pt x="33" y="190"/>
                    </a:cubicBezTo>
                    <a:lnTo>
                      <a:pt x="41"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7" name="Oval 13"/>
              <p:cNvSpPr>
                <a:spLocks noChangeArrowheads="1"/>
              </p:cNvSpPr>
              <p:nvPr/>
            </p:nvSpPr>
            <p:spPr bwMode="auto">
              <a:xfrm>
                <a:off x="2342" y="2039"/>
                <a:ext cx="46" cy="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8" name="Freeform 14"/>
              <p:cNvSpPr/>
              <p:nvPr/>
            </p:nvSpPr>
            <p:spPr bwMode="auto">
              <a:xfrm>
                <a:off x="2311" y="2099"/>
                <a:ext cx="108" cy="250"/>
              </a:xfrm>
              <a:custGeom>
                <a:avLst/>
                <a:gdLst>
                  <a:gd name="T0" fmla="*/ 37 w 74"/>
                  <a:gd name="T1" fmla="*/ 96 h 172"/>
                  <a:gd name="T2" fmla="*/ 44 w 74"/>
                  <a:gd name="T3" fmla="*/ 172 h 172"/>
                  <a:gd name="T4" fmla="*/ 58 w 74"/>
                  <a:gd name="T5" fmla="*/ 172 h 172"/>
                  <a:gd name="T6" fmla="*/ 58 w 74"/>
                  <a:gd name="T7" fmla="*/ 82 h 172"/>
                  <a:gd name="T8" fmla="*/ 68 w 74"/>
                  <a:gd name="T9" fmla="*/ 82 h 172"/>
                  <a:gd name="T10" fmla="*/ 71 w 74"/>
                  <a:gd name="T11" fmla="*/ 31 h 172"/>
                  <a:gd name="T12" fmla="*/ 57 w 74"/>
                  <a:gd name="T13" fmla="*/ 2 h 172"/>
                  <a:gd name="T14" fmla="*/ 47 w 74"/>
                  <a:gd name="T15" fmla="*/ 0 h 172"/>
                  <a:gd name="T16" fmla="*/ 37 w 74"/>
                  <a:gd name="T17" fmla="*/ 0 h 172"/>
                  <a:gd name="T18" fmla="*/ 26 w 74"/>
                  <a:gd name="T19" fmla="*/ 0 h 172"/>
                  <a:gd name="T20" fmla="*/ 16 w 74"/>
                  <a:gd name="T21" fmla="*/ 2 h 172"/>
                  <a:gd name="T22" fmla="*/ 2 w 74"/>
                  <a:gd name="T23" fmla="*/ 31 h 172"/>
                  <a:gd name="T24" fmla="*/ 6 w 74"/>
                  <a:gd name="T25" fmla="*/ 82 h 172"/>
                  <a:gd name="T26" fmla="*/ 16 w 74"/>
                  <a:gd name="T27" fmla="*/ 82 h 172"/>
                  <a:gd name="T28" fmla="*/ 16 w 74"/>
                  <a:gd name="T29" fmla="*/ 172 h 172"/>
                  <a:gd name="T30" fmla="*/ 30 w 74"/>
                  <a:gd name="T31" fmla="*/ 172 h 172"/>
                  <a:gd name="T32" fmla="*/ 37 w 74"/>
                  <a:gd name="T33" fmla="*/ 9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172">
                    <a:moveTo>
                      <a:pt x="37" y="96"/>
                    </a:moveTo>
                    <a:cubicBezTo>
                      <a:pt x="44" y="172"/>
                      <a:pt x="44" y="172"/>
                      <a:pt x="44" y="172"/>
                    </a:cubicBezTo>
                    <a:cubicBezTo>
                      <a:pt x="58" y="172"/>
                      <a:pt x="58" y="172"/>
                      <a:pt x="58" y="172"/>
                    </a:cubicBezTo>
                    <a:cubicBezTo>
                      <a:pt x="58" y="82"/>
                      <a:pt x="58" y="82"/>
                      <a:pt x="58" y="82"/>
                    </a:cubicBezTo>
                    <a:cubicBezTo>
                      <a:pt x="68" y="82"/>
                      <a:pt x="68" y="82"/>
                      <a:pt x="68" y="82"/>
                    </a:cubicBezTo>
                    <a:cubicBezTo>
                      <a:pt x="71" y="31"/>
                      <a:pt x="71" y="31"/>
                      <a:pt x="71" y="31"/>
                    </a:cubicBezTo>
                    <a:cubicBezTo>
                      <a:pt x="71" y="31"/>
                      <a:pt x="74" y="8"/>
                      <a:pt x="57" y="2"/>
                    </a:cubicBezTo>
                    <a:cubicBezTo>
                      <a:pt x="55" y="0"/>
                      <a:pt x="51" y="0"/>
                      <a:pt x="47" y="0"/>
                    </a:cubicBezTo>
                    <a:cubicBezTo>
                      <a:pt x="37" y="0"/>
                      <a:pt x="37" y="0"/>
                      <a:pt x="37" y="0"/>
                    </a:cubicBezTo>
                    <a:cubicBezTo>
                      <a:pt x="26" y="0"/>
                      <a:pt x="26" y="0"/>
                      <a:pt x="26" y="0"/>
                    </a:cubicBezTo>
                    <a:cubicBezTo>
                      <a:pt x="22" y="0"/>
                      <a:pt x="19" y="0"/>
                      <a:pt x="16" y="2"/>
                    </a:cubicBezTo>
                    <a:cubicBezTo>
                      <a:pt x="0" y="8"/>
                      <a:pt x="2" y="31"/>
                      <a:pt x="2" y="31"/>
                    </a:cubicBezTo>
                    <a:cubicBezTo>
                      <a:pt x="6" y="82"/>
                      <a:pt x="6" y="82"/>
                      <a:pt x="6" y="82"/>
                    </a:cubicBezTo>
                    <a:cubicBezTo>
                      <a:pt x="16" y="82"/>
                      <a:pt x="16" y="82"/>
                      <a:pt x="16" y="82"/>
                    </a:cubicBezTo>
                    <a:cubicBezTo>
                      <a:pt x="16" y="172"/>
                      <a:pt x="16" y="172"/>
                      <a:pt x="16" y="172"/>
                    </a:cubicBezTo>
                    <a:cubicBezTo>
                      <a:pt x="30" y="172"/>
                      <a:pt x="30" y="172"/>
                      <a:pt x="30" y="172"/>
                    </a:cubicBezTo>
                    <a:lnTo>
                      <a:pt x="37"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9" name="Oval 15"/>
              <p:cNvSpPr>
                <a:spLocks noChangeArrowheads="1"/>
              </p:cNvSpPr>
              <p:nvPr/>
            </p:nvSpPr>
            <p:spPr bwMode="auto">
              <a:xfrm>
                <a:off x="1654" y="2276"/>
                <a:ext cx="52" cy="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0" name="Freeform 16"/>
              <p:cNvSpPr/>
              <p:nvPr/>
            </p:nvSpPr>
            <p:spPr bwMode="auto">
              <a:xfrm>
                <a:off x="1619" y="2342"/>
                <a:ext cx="122" cy="282"/>
              </a:xfrm>
              <a:custGeom>
                <a:avLst/>
                <a:gdLst>
                  <a:gd name="T0" fmla="*/ 42 w 84"/>
                  <a:gd name="T1" fmla="*/ 109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9"/>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1" name="Oval 17"/>
              <p:cNvSpPr>
                <a:spLocks noChangeArrowheads="1"/>
              </p:cNvSpPr>
              <p:nvPr/>
            </p:nvSpPr>
            <p:spPr bwMode="auto">
              <a:xfrm>
                <a:off x="615" y="1446"/>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2" name="Freeform 18"/>
              <p:cNvSpPr/>
              <p:nvPr/>
            </p:nvSpPr>
            <p:spPr bwMode="auto">
              <a:xfrm>
                <a:off x="579" y="1485"/>
                <a:ext cx="125" cy="191"/>
              </a:xfrm>
              <a:custGeom>
                <a:avLst/>
                <a:gdLst>
                  <a:gd name="T0" fmla="*/ 86 w 86"/>
                  <a:gd name="T1" fmla="*/ 49 h 131"/>
                  <a:gd name="T2" fmla="*/ 54 w 86"/>
                  <a:gd name="T3" fmla="*/ 9 h 131"/>
                  <a:gd name="T4" fmla="*/ 38 w 86"/>
                  <a:gd name="T5" fmla="*/ 1 h 131"/>
                  <a:gd name="T6" fmla="*/ 28 w 86"/>
                  <a:gd name="T7" fmla="*/ 5 h 131"/>
                  <a:gd name="T8" fmla="*/ 21 w 86"/>
                  <a:gd name="T9" fmla="*/ 29 h 131"/>
                  <a:gd name="T10" fmla="*/ 21 w 86"/>
                  <a:gd name="T11" fmla="*/ 30 h 131"/>
                  <a:gd name="T12" fmla="*/ 0 w 86"/>
                  <a:gd name="T13" fmla="*/ 58 h 131"/>
                  <a:gd name="T14" fmla="*/ 6 w 86"/>
                  <a:gd name="T15" fmla="*/ 63 h 131"/>
                  <a:gd name="T16" fmla="*/ 21 w 86"/>
                  <a:gd name="T17" fmla="*/ 48 h 131"/>
                  <a:gd name="T18" fmla="*/ 21 w 86"/>
                  <a:gd name="T19" fmla="*/ 63 h 131"/>
                  <a:gd name="T20" fmla="*/ 8 w 86"/>
                  <a:gd name="T21" fmla="*/ 128 h 131"/>
                  <a:gd name="T22" fmla="*/ 17 w 86"/>
                  <a:gd name="T23" fmla="*/ 131 h 131"/>
                  <a:gd name="T24" fmla="*/ 35 w 86"/>
                  <a:gd name="T25" fmla="*/ 85 h 131"/>
                  <a:gd name="T26" fmla="*/ 44 w 86"/>
                  <a:gd name="T27" fmla="*/ 104 h 131"/>
                  <a:gd name="T28" fmla="*/ 70 w 86"/>
                  <a:gd name="T29" fmla="*/ 130 h 131"/>
                  <a:gd name="T30" fmla="*/ 77 w 86"/>
                  <a:gd name="T31" fmla="*/ 123 h 131"/>
                  <a:gd name="T32" fmla="*/ 58 w 86"/>
                  <a:gd name="T33" fmla="*/ 99 h 131"/>
                  <a:gd name="T34" fmla="*/ 53 w 86"/>
                  <a:gd name="T35" fmla="*/ 62 h 131"/>
                  <a:gd name="T36" fmla="*/ 53 w 86"/>
                  <a:gd name="T37" fmla="*/ 27 h 131"/>
                  <a:gd name="T38" fmla="*/ 79 w 86"/>
                  <a:gd name="T39" fmla="*/ 55 h 131"/>
                  <a:gd name="T40" fmla="*/ 86 w 86"/>
                  <a:gd name="T41"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131">
                    <a:moveTo>
                      <a:pt x="86" y="49"/>
                    </a:moveTo>
                    <a:cubicBezTo>
                      <a:pt x="86" y="49"/>
                      <a:pt x="68" y="24"/>
                      <a:pt x="54" y="9"/>
                    </a:cubicBezTo>
                    <a:cubicBezTo>
                      <a:pt x="46" y="0"/>
                      <a:pt x="38" y="1"/>
                      <a:pt x="38" y="1"/>
                    </a:cubicBezTo>
                    <a:cubicBezTo>
                      <a:pt x="37" y="1"/>
                      <a:pt x="32" y="1"/>
                      <a:pt x="28" y="5"/>
                    </a:cubicBezTo>
                    <a:cubicBezTo>
                      <a:pt x="23" y="10"/>
                      <a:pt x="21" y="18"/>
                      <a:pt x="21" y="29"/>
                    </a:cubicBezTo>
                    <a:cubicBezTo>
                      <a:pt x="21" y="29"/>
                      <a:pt x="21" y="29"/>
                      <a:pt x="21" y="30"/>
                    </a:cubicBezTo>
                    <a:cubicBezTo>
                      <a:pt x="0" y="58"/>
                      <a:pt x="0" y="58"/>
                      <a:pt x="0" y="58"/>
                    </a:cubicBezTo>
                    <a:cubicBezTo>
                      <a:pt x="6" y="63"/>
                      <a:pt x="6" y="63"/>
                      <a:pt x="6" y="63"/>
                    </a:cubicBezTo>
                    <a:cubicBezTo>
                      <a:pt x="21" y="48"/>
                      <a:pt x="21" y="48"/>
                      <a:pt x="21" y="48"/>
                    </a:cubicBezTo>
                    <a:cubicBezTo>
                      <a:pt x="21" y="56"/>
                      <a:pt x="21" y="63"/>
                      <a:pt x="21" y="63"/>
                    </a:cubicBezTo>
                    <a:cubicBezTo>
                      <a:pt x="8" y="128"/>
                      <a:pt x="8" y="128"/>
                      <a:pt x="8" y="128"/>
                    </a:cubicBezTo>
                    <a:cubicBezTo>
                      <a:pt x="17" y="131"/>
                      <a:pt x="17" y="131"/>
                      <a:pt x="17" y="131"/>
                    </a:cubicBezTo>
                    <a:cubicBezTo>
                      <a:pt x="35" y="85"/>
                      <a:pt x="35" y="85"/>
                      <a:pt x="35" y="85"/>
                    </a:cubicBezTo>
                    <a:cubicBezTo>
                      <a:pt x="44" y="104"/>
                      <a:pt x="44" y="104"/>
                      <a:pt x="44" y="104"/>
                    </a:cubicBezTo>
                    <a:cubicBezTo>
                      <a:pt x="70" y="130"/>
                      <a:pt x="70" y="130"/>
                      <a:pt x="70" y="130"/>
                    </a:cubicBezTo>
                    <a:cubicBezTo>
                      <a:pt x="77" y="123"/>
                      <a:pt x="77" y="123"/>
                      <a:pt x="77" y="123"/>
                    </a:cubicBezTo>
                    <a:cubicBezTo>
                      <a:pt x="77" y="123"/>
                      <a:pt x="58" y="99"/>
                      <a:pt x="58" y="99"/>
                    </a:cubicBezTo>
                    <a:cubicBezTo>
                      <a:pt x="58" y="98"/>
                      <a:pt x="53" y="62"/>
                      <a:pt x="53" y="62"/>
                    </a:cubicBezTo>
                    <a:cubicBezTo>
                      <a:pt x="53" y="27"/>
                      <a:pt x="53" y="27"/>
                      <a:pt x="53" y="27"/>
                    </a:cubicBezTo>
                    <a:cubicBezTo>
                      <a:pt x="79" y="55"/>
                      <a:pt x="79" y="55"/>
                      <a:pt x="79" y="55"/>
                    </a:cubicBezTo>
                    <a:lnTo>
                      <a:pt x="8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3" name="Freeform 19"/>
              <p:cNvSpPr/>
              <p:nvPr/>
            </p:nvSpPr>
            <p:spPr bwMode="auto">
              <a:xfrm>
                <a:off x="781" y="1660"/>
                <a:ext cx="14"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8"/>
                      <a:pt x="10" y="5"/>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4" name="Freeform 20"/>
              <p:cNvSpPr/>
              <p:nvPr/>
            </p:nvSpPr>
            <p:spPr bwMode="auto">
              <a:xfrm>
                <a:off x="801" y="1644"/>
                <a:ext cx="15"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7"/>
                      <a:pt x="10" y="4"/>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5" name="Freeform 21"/>
              <p:cNvSpPr/>
              <p:nvPr/>
            </p:nvSpPr>
            <p:spPr bwMode="auto">
              <a:xfrm>
                <a:off x="699" y="1565"/>
                <a:ext cx="105" cy="95"/>
              </a:xfrm>
              <a:custGeom>
                <a:avLst/>
                <a:gdLst>
                  <a:gd name="T0" fmla="*/ 66 w 105"/>
                  <a:gd name="T1" fmla="*/ 21 h 95"/>
                  <a:gd name="T2" fmla="*/ 40 w 105"/>
                  <a:gd name="T3" fmla="*/ 42 h 95"/>
                  <a:gd name="T4" fmla="*/ 5 w 105"/>
                  <a:gd name="T5" fmla="*/ 0 h 95"/>
                  <a:gd name="T6" fmla="*/ 0 w 105"/>
                  <a:gd name="T7" fmla="*/ 3 h 95"/>
                  <a:gd name="T8" fmla="*/ 75 w 105"/>
                  <a:gd name="T9" fmla="*/ 95 h 95"/>
                  <a:gd name="T10" fmla="*/ 79 w 105"/>
                  <a:gd name="T11" fmla="*/ 92 h 95"/>
                  <a:gd name="T12" fmla="*/ 105 w 105"/>
                  <a:gd name="T13" fmla="*/ 70 h 95"/>
                  <a:gd name="T14" fmla="*/ 66 w 105"/>
                  <a:gd name="T15" fmla="*/ 2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5">
                    <a:moveTo>
                      <a:pt x="66" y="21"/>
                    </a:moveTo>
                    <a:lnTo>
                      <a:pt x="40" y="42"/>
                    </a:lnTo>
                    <a:lnTo>
                      <a:pt x="5" y="0"/>
                    </a:lnTo>
                    <a:lnTo>
                      <a:pt x="0" y="3"/>
                    </a:lnTo>
                    <a:lnTo>
                      <a:pt x="75" y="95"/>
                    </a:lnTo>
                    <a:lnTo>
                      <a:pt x="79" y="92"/>
                    </a:lnTo>
                    <a:lnTo>
                      <a:pt x="105" y="70"/>
                    </a:lnTo>
                    <a:lnTo>
                      <a:pt x="6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6" name="Oval 22"/>
              <p:cNvSpPr>
                <a:spLocks noChangeArrowheads="1"/>
              </p:cNvSpPr>
              <p:nvPr/>
            </p:nvSpPr>
            <p:spPr bwMode="auto">
              <a:xfrm>
                <a:off x="2544" y="2225"/>
                <a:ext cx="41" cy="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7" name="Freeform 23"/>
              <p:cNvSpPr>
                <a:spLocks noEditPoints="1"/>
              </p:cNvSpPr>
              <p:nvPr/>
            </p:nvSpPr>
            <p:spPr bwMode="auto">
              <a:xfrm>
                <a:off x="2471" y="2272"/>
                <a:ext cx="196" cy="221"/>
              </a:xfrm>
              <a:custGeom>
                <a:avLst/>
                <a:gdLst>
                  <a:gd name="T0" fmla="*/ 79 w 135"/>
                  <a:gd name="T1" fmla="*/ 82 h 152"/>
                  <a:gd name="T2" fmla="*/ 85 w 135"/>
                  <a:gd name="T3" fmla="*/ 75 h 152"/>
                  <a:gd name="T4" fmla="*/ 90 w 135"/>
                  <a:gd name="T5" fmla="*/ 72 h 152"/>
                  <a:gd name="T6" fmla="*/ 102 w 135"/>
                  <a:gd name="T7" fmla="*/ 69 h 152"/>
                  <a:gd name="T8" fmla="*/ 97 w 135"/>
                  <a:gd name="T9" fmla="*/ 77 h 152"/>
                  <a:gd name="T10" fmla="*/ 85 w 135"/>
                  <a:gd name="T11" fmla="*/ 78 h 152"/>
                  <a:gd name="T12" fmla="*/ 81 w 135"/>
                  <a:gd name="T13" fmla="*/ 82 h 152"/>
                  <a:gd name="T14" fmla="*/ 86 w 135"/>
                  <a:gd name="T15" fmla="*/ 117 h 152"/>
                  <a:gd name="T16" fmla="*/ 135 w 135"/>
                  <a:gd name="T17" fmla="*/ 113 h 152"/>
                  <a:gd name="T18" fmla="*/ 133 w 135"/>
                  <a:gd name="T19" fmla="*/ 78 h 152"/>
                  <a:gd name="T20" fmla="*/ 118 w 135"/>
                  <a:gd name="T21" fmla="*/ 77 h 152"/>
                  <a:gd name="T22" fmla="*/ 118 w 135"/>
                  <a:gd name="T23" fmla="*/ 75 h 152"/>
                  <a:gd name="T24" fmla="*/ 92 w 135"/>
                  <a:gd name="T25" fmla="*/ 10 h 152"/>
                  <a:gd name="T26" fmla="*/ 54 w 135"/>
                  <a:gd name="T27" fmla="*/ 8 h 152"/>
                  <a:gd name="T28" fmla="*/ 49 w 135"/>
                  <a:gd name="T29" fmla="*/ 0 h 152"/>
                  <a:gd name="T30" fmla="*/ 22 w 135"/>
                  <a:gd name="T31" fmla="*/ 16 h 152"/>
                  <a:gd name="T32" fmla="*/ 0 w 135"/>
                  <a:gd name="T33" fmla="*/ 7 h 152"/>
                  <a:gd name="T34" fmla="*/ 9 w 135"/>
                  <a:gd name="T35" fmla="*/ 44 h 152"/>
                  <a:gd name="T36" fmla="*/ 44 w 135"/>
                  <a:gd name="T37" fmla="*/ 57 h 152"/>
                  <a:gd name="T38" fmla="*/ 52 w 135"/>
                  <a:gd name="T39" fmla="*/ 73 h 152"/>
                  <a:gd name="T40" fmla="*/ 45 w 135"/>
                  <a:gd name="T41" fmla="*/ 152 h 152"/>
                  <a:gd name="T42" fmla="*/ 79 w 135"/>
                  <a:gd name="T43" fmla="*/ 121 h 152"/>
                  <a:gd name="T44" fmla="*/ 118 w 135"/>
                  <a:gd name="T45" fmla="*/ 144 h 152"/>
                  <a:gd name="T46" fmla="*/ 86 w 135"/>
                  <a:gd name="T47" fmla="*/ 120 h 152"/>
                  <a:gd name="T48" fmla="*/ 114 w 135"/>
                  <a:gd name="T49" fmla="*/ 75 h 152"/>
                  <a:gd name="T50" fmla="*/ 114 w 135"/>
                  <a:gd name="T51" fmla="*/ 78 h 152"/>
                  <a:gd name="T52" fmla="*/ 101 w 135"/>
                  <a:gd name="T53" fmla="*/ 77 h 152"/>
                  <a:gd name="T54" fmla="*/ 108 w 135"/>
                  <a:gd name="T55" fmla="*/ 72 h 152"/>
                  <a:gd name="T56" fmla="*/ 30 w 135"/>
                  <a:gd name="T57" fmla="*/ 52 h 152"/>
                  <a:gd name="T58" fmla="*/ 47 w 135"/>
                  <a:gd name="T59" fmla="*/ 4 h 152"/>
                  <a:gd name="T60" fmla="*/ 30 w 135"/>
                  <a:gd name="T61" fmla="*/ 52 h 152"/>
                  <a:gd name="T62" fmla="*/ 27 w 135"/>
                  <a:gd name="T63" fmla="*/ 51 h 152"/>
                  <a:gd name="T64" fmla="*/ 3 w 135"/>
                  <a:gd name="T65" fmla="*/ 1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52">
                    <a:moveTo>
                      <a:pt x="79" y="113"/>
                    </a:moveTo>
                    <a:cubicBezTo>
                      <a:pt x="79" y="82"/>
                      <a:pt x="79" y="82"/>
                      <a:pt x="79" y="82"/>
                    </a:cubicBezTo>
                    <a:cubicBezTo>
                      <a:pt x="79" y="80"/>
                      <a:pt x="79" y="78"/>
                      <a:pt x="81" y="77"/>
                    </a:cubicBezTo>
                    <a:cubicBezTo>
                      <a:pt x="82" y="76"/>
                      <a:pt x="84" y="75"/>
                      <a:pt x="85" y="75"/>
                    </a:cubicBezTo>
                    <a:cubicBezTo>
                      <a:pt x="85" y="75"/>
                      <a:pt x="87" y="75"/>
                      <a:pt x="91" y="75"/>
                    </a:cubicBezTo>
                    <a:cubicBezTo>
                      <a:pt x="90" y="73"/>
                      <a:pt x="90" y="72"/>
                      <a:pt x="90" y="72"/>
                    </a:cubicBezTo>
                    <a:cubicBezTo>
                      <a:pt x="89" y="34"/>
                      <a:pt x="89" y="34"/>
                      <a:pt x="89" y="34"/>
                    </a:cubicBezTo>
                    <a:cubicBezTo>
                      <a:pt x="102" y="69"/>
                      <a:pt x="102" y="69"/>
                      <a:pt x="102" y="69"/>
                    </a:cubicBezTo>
                    <a:cubicBezTo>
                      <a:pt x="100" y="71"/>
                      <a:pt x="98" y="73"/>
                      <a:pt x="97" y="75"/>
                    </a:cubicBezTo>
                    <a:cubicBezTo>
                      <a:pt x="97" y="76"/>
                      <a:pt x="97" y="76"/>
                      <a:pt x="97" y="77"/>
                    </a:cubicBezTo>
                    <a:cubicBezTo>
                      <a:pt x="97" y="78"/>
                      <a:pt x="97" y="78"/>
                      <a:pt x="97" y="78"/>
                    </a:cubicBezTo>
                    <a:cubicBezTo>
                      <a:pt x="90" y="78"/>
                      <a:pt x="85" y="78"/>
                      <a:pt x="85" y="78"/>
                    </a:cubicBezTo>
                    <a:cubicBezTo>
                      <a:pt x="84" y="78"/>
                      <a:pt x="83" y="78"/>
                      <a:pt x="83" y="79"/>
                    </a:cubicBezTo>
                    <a:cubicBezTo>
                      <a:pt x="82" y="80"/>
                      <a:pt x="81" y="81"/>
                      <a:pt x="81" y="82"/>
                    </a:cubicBezTo>
                    <a:cubicBezTo>
                      <a:pt x="82" y="113"/>
                      <a:pt x="82" y="113"/>
                      <a:pt x="82" y="113"/>
                    </a:cubicBezTo>
                    <a:cubicBezTo>
                      <a:pt x="82" y="115"/>
                      <a:pt x="84" y="117"/>
                      <a:pt x="86" y="117"/>
                    </a:cubicBezTo>
                    <a:cubicBezTo>
                      <a:pt x="131" y="117"/>
                      <a:pt x="131" y="117"/>
                      <a:pt x="131" y="117"/>
                    </a:cubicBezTo>
                    <a:cubicBezTo>
                      <a:pt x="133" y="117"/>
                      <a:pt x="135" y="115"/>
                      <a:pt x="135" y="113"/>
                    </a:cubicBezTo>
                    <a:cubicBezTo>
                      <a:pt x="134" y="81"/>
                      <a:pt x="134" y="81"/>
                      <a:pt x="134" y="81"/>
                    </a:cubicBezTo>
                    <a:cubicBezTo>
                      <a:pt x="134" y="80"/>
                      <a:pt x="134" y="79"/>
                      <a:pt x="133" y="78"/>
                    </a:cubicBezTo>
                    <a:cubicBezTo>
                      <a:pt x="132" y="78"/>
                      <a:pt x="131" y="77"/>
                      <a:pt x="130" y="77"/>
                    </a:cubicBezTo>
                    <a:cubicBezTo>
                      <a:pt x="130" y="77"/>
                      <a:pt x="125" y="77"/>
                      <a:pt x="118" y="77"/>
                    </a:cubicBezTo>
                    <a:cubicBezTo>
                      <a:pt x="119" y="77"/>
                      <a:pt x="119" y="77"/>
                      <a:pt x="119" y="77"/>
                    </a:cubicBezTo>
                    <a:cubicBezTo>
                      <a:pt x="119" y="76"/>
                      <a:pt x="118" y="75"/>
                      <a:pt x="118" y="75"/>
                    </a:cubicBezTo>
                    <a:cubicBezTo>
                      <a:pt x="117" y="72"/>
                      <a:pt x="115" y="69"/>
                      <a:pt x="111" y="68"/>
                    </a:cubicBezTo>
                    <a:cubicBezTo>
                      <a:pt x="110" y="60"/>
                      <a:pt x="106" y="26"/>
                      <a:pt x="92" y="10"/>
                    </a:cubicBezTo>
                    <a:cubicBezTo>
                      <a:pt x="84" y="0"/>
                      <a:pt x="73" y="1"/>
                      <a:pt x="72" y="1"/>
                    </a:cubicBezTo>
                    <a:cubicBezTo>
                      <a:pt x="71" y="1"/>
                      <a:pt x="61" y="0"/>
                      <a:pt x="54" y="8"/>
                    </a:cubicBezTo>
                    <a:cubicBezTo>
                      <a:pt x="54" y="8"/>
                      <a:pt x="52" y="9"/>
                      <a:pt x="51" y="11"/>
                    </a:cubicBezTo>
                    <a:cubicBezTo>
                      <a:pt x="49" y="0"/>
                      <a:pt x="49" y="0"/>
                      <a:pt x="49" y="0"/>
                    </a:cubicBezTo>
                    <a:cubicBezTo>
                      <a:pt x="47" y="1"/>
                      <a:pt x="47" y="1"/>
                      <a:pt x="47" y="1"/>
                    </a:cubicBezTo>
                    <a:cubicBezTo>
                      <a:pt x="47" y="1"/>
                      <a:pt x="32" y="8"/>
                      <a:pt x="22" y="16"/>
                    </a:cubicBezTo>
                    <a:cubicBezTo>
                      <a:pt x="19" y="14"/>
                      <a:pt x="10" y="9"/>
                      <a:pt x="2" y="7"/>
                    </a:cubicBezTo>
                    <a:cubicBezTo>
                      <a:pt x="0" y="7"/>
                      <a:pt x="0" y="7"/>
                      <a:pt x="0" y="7"/>
                    </a:cubicBezTo>
                    <a:cubicBezTo>
                      <a:pt x="8" y="44"/>
                      <a:pt x="8" y="44"/>
                      <a:pt x="8" y="44"/>
                    </a:cubicBezTo>
                    <a:cubicBezTo>
                      <a:pt x="9" y="44"/>
                      <a:pt x="9" y="44"/>
                      <a:pt x="9" y="44"/>
                    </a:cubicBezTo>
                    <a:cubicBezTo>
                      <a:pt x="9" y="44"/>
                      <a:pt x="17" y="46"/>
                      <a:pt x="26" y="53"/>
                    </a:cubicBezTo>
                    <a:cubicBezTo>
                      <a:pt x="35" y="70"/>
                      <a:pt x="44" y="57"/>
                      <a:pt x="44" y="57"/>
                    </a:cubicBezTo>
                    <a:cubicBezTo>
                      <a:pt x="46" y="55"/>
                      <a:pt x="51" y="45"/>
                      <a:pt x="51" y="45"/>
                    </a:cubicBezTo>
                    <a:cubicBezTo>
                      <a:pt x="51" y="54"/>
                      <a:pt x="52" y="73"/>
                      <a:pt x="52" y="73"/>
                    </a:cubicBezTo>
                    <a:cubicBezTo>
                      <a:pt x="34" y="148"/>
                      <a:pt x="34" y="148"/>
                      <a:pt x="34" y="148"/>
                    </a:cubicBezTo>
                    <a:cubicBezTo>
                      <a:pt x="45" y="152"/>
                      <a:pt x="45" y="152"/>
                      <a:pt x="45" y="152"/>
                    </a:cubicBezTo>
                    <a:cubicBezTo>
                      <a:pt x="45" y="152"/>
                      <a:pt x="67" y="100"/>
                      <a:pt x="69" y="96"/>
                    </a:cubicBezTo>
                    <a:cubicBezTo>
                      <a:pt x="70" y="100"/>
                      <a:pt x="79" y="121"/>
                      <a:pt x="79" y="121"/>
                    </a:cubicBezTo>
                    <a:cubicBezTo>
                      <a:pt x="109" y="152"/>
                      <a:pt x="109" y="152"/>
                      <a:pt x="109" y="152"/>
                    </a:cubicBezTo>
                    <a:cubicBezTo>
                      <a:pt x="118" y="144"/>
                      <a:pt x="118" y="144"/>
                      <a:pt x="118" y="144"/>
                    </a:cubicBezTo>
                    <a:cubicBezTo>
                      <a:pt x="118" y="144"/>
                      <a:pt x="106" y="128"/>
                      <a:pt x="99" y="120"/>
                    </a:cubicBezTo>
                    <a:cubicBezTo>
                      <a:pt x="86" y="120"/>
                      <a:pt x="86" y="120"/>
                      <a:pt x="86" y="120"/>
                    </a:cubicBezTo>
                    <a:cubicBezTo>
                      <a:pt x="82" y="120"/>
                      <a:pt x="79" y="117"/>
                      <a:pt x="79" y="113"/>
                    </a:cubicBezTo>
                    <a:close/>
                    <a:moveTo>
                      <a:pt x="114" y="75"/>
                    </a:moveTo>
                    <a:cubicBezTo>
                      <a:pt x="114" y="75"/>
                      <a:pt x="114" y="76"/>
                      <a:pt x="114" y="77"/>
                    </a:cubicBezTo>
                    <a:cubicBezTo>
                      <a:pt x="114" y="78"/>
                      <a:pt x="114" y="78"/>
                      <a:pt x="114" y="78"/>
                    </a:cubicBezTo>
                    <a:cubicBezTo>
                      <a:pt x="110" y="78"/>
                      <a:pt x="106" y="78"/>
                      <a:pt x="101" y="78"/>
                    </a:cubicBezTo>
                    <a:cubicBezTo>
                      <a:pt x="101" y="77"/>
                      <a:pt x="101" y="77"/>
                      <a:pt x="101" y="77"/>
                    </a:cubicBezTo>
                    <a:cubicBezTo>
                      <a:pt x="101" y="76"/>
                      <a:pt x="101" y="76"/>
                      <a:pt x="102" y="75"/>
                    </a:cubicBezTo>
                    <a:cubicBezTo>
                      <a:pt x="103" y="73"/>
                      <a:pt x="105" y="72"/>
                      <a:pt x="108" y="72"/>
                    </a:cubicBezTo>
                    <a:cubicBezTo>
                      <a:pt x="111" y="72"/>
                      <a:pt x="113" y="73"/>
                      <a:pt x="114" y="75"/>
                    </a:cubicBezTo>
                    <a:close/>
                    <a:moveTo>
                      <a:pt x="30" y="52"/>
                    </a:moveTo>
                    <a:cubicBezTo>
                      <a:pt x="24" y="18"/>
                      <a:pt x="24" y="18"/>
                      <a:pt x="24" y="18"/>
                    </a:cubicBezTo>
                    <a:cubicBezTo>
                      <a:pt x="31" y="12"/>
                      <a:pt x="43" y="6"/>
                      <a:pt x="47" y="4"/>
                    </a:cubicBezTo>
                    <a:cubicBezTo>
                      <a:pt x="47" y="7"/>
                      <a:pt x="51" y="35"/>
                      <a:pt x="52" y="37"/>
                    </a:cubicBezTo>
                    <a:cubicBezTo>
                      <a:pt x="40" y="43"/>
                      <a:pt x="33" y="49"/>
                      <a:pt x="30" y="52"/>
                    </a:cubicBezTo>
                    <a:close/>
                    <a:moveTo>
                      <a:pt x="21" y="18"/>
                    </a:moveTo>
                    <a:cubicBezTo>
                      <a:pt x="27" y="51"/>
                      <a:pt x="27" y="51"/>
                      <a:pt x="27" y="51"/>
                    </a:cubicBezTo>
                    <a:cubicBezTo>
                      <a:pt x="19" y="45"/>
                      <a:pt x="12" y="42"/>
                      <a:pt x="10" y="42"/>
                    </a:cubicBezTo>
                    <a:cubicBezTo>
                      <a:pt x="10" y="40"/>
                      <a:pt x="4" y="14"/>
                      <a:pt x="3" y="10"/>
                    </a:cubicBezTo>
                    <a:cubicBezTo>
                      <a:pt x="11" y="12"/>
                      <a:pt x="19" y="17"/>
                      <a:pt x="2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8" name="Freeform 24"/>
              <p:cNvSpPr/>
              <p:nvPr/>
            </p:nvSpPr>
            <p:spPr bwMode="auto">
              <a:xfrm>
                <a:off x="2512" y="2295"/>
                <a:ext cx="10" cy="13"/>
              </a:xfrm>
              <a:custGeom>
                <a:avLst/>
                <a:gdLst>
                  <a:gd name="T0" fmla="*/ 4 w 10"/>
                  <a:gd name="T1" fmla="*/ 12 h 13"/>
                  <a:gd name="T2" fmla="*/ 3 w 10"/>
                  <a:gd name="T3" fmla="*/ 6 h 13"/>
                  <a:gd name="T4" fmla="*/ 4 w 10"/>
                  <a:gd name="T5" fmla="*/ 12 h 13"/>
                  <a:gd name="T6" fmla="*/ 7 w 10"/>
                  <a:gd name="T7" fmla="*/ 10 h 13"/>
                  <a:gd name="T8" fmla="*/ 7 w 10"/>
                  <a:gd name="T9" fmla="*/ 3 h 13"/>
                  <a:gd name="T10" fmla="*/ 9 w 10"/>
                  <a:gd name="T11" fmla="*/ 10 h 13"/>
                  <a:gd name="T12" fmla="*/ 10 w 10"/>
                  <a:gd name="T13" fmla="*/ 9 h 13"/>
                  <a:gd name="T14" fmla="*/ 9 w 10"/>
                  <a:gd name="T15" fmla="*/ 0 h 13"/>
                  <a:gd name="T16" fmla="*/ 6 w 10"/>
                  <a:gd name="T17" fmla="*/ 2 h 13"/>
                  <a:gd name="T18" fmla="*/ 6 w 10"/>
                  <a:gd name="T19" fmla="*/ 8 h 13"/>
                  <a:gd name="T20" fmla="*/ 3 w 10"/>
                  <a:gd name="T21" fmla="*/ 3 h 13"/>
                  <a:gd name="T22" fmla="*/ 0 w 10"/>
                  <a:gd name="T23" fmla="*/ 5 h 13"/>
                  <a:gd name="T24" fmla="*/ 1 w 10"/>
                  <a:gd name="T25" fmla="*/ 13 h 13"/>
                  <a:gd name="T26" fmla="*/ 4 w 10"/>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3">
                    <a:moveTo>
                      <a:pt x="4" y="12"/>
                    </a:moveTo>
                    <a:lnTo>
                      <a:pt x="3" y="6"/>
                    </a:lnTo>
                    <a:lnTo>
                      <a:pt x="4" y="12"/>
                    </a:lnTo>
                    <a:lnTo>
                      <a:pt x="7" y="10"/>
                    </a:lnTo>
                    <a:lnTo>
                      <a:pt x="7" y="3"/>
                    </a:lnTo>
                    <a:lnTo>
                      <a:pt x="9" y="10"/>
                    </a:lnTo>
                    <a:lnTo>
                      <a:pt x="10" y="9"/>
                    </a:lnTo>
                    <a:lnTo>
                      <a:pt x="9" y="0"/>
                    </a:lnTo>
                    <a:lnTo>
                      <a:pt x="6" y="2"/>
                    </a:lnTo>
                    <a:lnTo>
                      <a:pt x="6" y="8"/>
                    </a:lnTo>
                    <a:lnTo>
                      <a:pt x="3" y="3"/>
                    </a:lnTo>
                    <a:lnTo>
                      <a:pt x="0" y="5"/>
                    </a:lnTo>
                    <a:lnTo>
                      <a:pt x="1" y="13"/>
                    </a:ln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9" name="Freeform 25"/>
              <p:cNvSpPr>
                <a:spLocks noEditPoints="1"/>
              </p:cNvSpPr>
              <p:nvPr/>
            </p:nvSpPr>
            <p:spPr bwMode="auto">
              <a:xfrm>
                <a:off x="2522" y="2291"/>
                <a:ext cx="9" cy="12"/>
              </a:xfrm>
              <a:custGeom>
                <a:avLst/>
                <a:gdLst>
                  <a:gd name="T0" fmla="*/ 3 w 9"/>
                  <a:gd name="T1" fmla="*/ 9 h 12"/>
                  <a:gd name="T2" fmla="*/ 6 w 9"/>
                  <a:gd name="T3" fmla="*/ 7 h 12"/>
                  <a:gd name="T4" fmla="*/ 6 w 9"/>
                  <a:gd name="T5" fmla="*/ 9 h 12"/>
                  <a:gd name="T6" fmla="*/ 9 w 9"/>
                  <a:gd name="T7" fmla="*/ 7 h 12"/>
                  <a:gd name="T8" fmla="*/ 4 w 9"/>
                  <a:gd name="T9" fmla="*/ 0 h 12"/>
                  <a:gd name="T10" fmla="*/ 1 w 9"/>
                  <a:gd name="T11" fmla="*/ 1 h 12"/>
                  <a:gd name="T12" fmla="*/ 0 w 9"/>
                  <a:gd name="T13" fmla="*/ 12 h 12"/>
                  <a:gd name="T14" fmla="*/ 3 w 9"/>
                  <a:gd name="T15" fmla="*/ 12 h 12"/>
                  <a:gd name="T16" fmla="*/ 3 w 9"/>
                  <a:gd name="T17" fmla="*/ 9 h 12"/>
                  <a:gd name="T18" fmla="*/ 3 w 9"/>
                  <a:gd name="T19" fmla="*/ 3 h 12"/>
                  <a:gd name="T20" fmla="*/ 4 w 9"/>
                  <a:gd name="T21" fmla="*/ 6 h 12"/>
                  <a:gd name="T22" fmla="*/ 3 w 9"/>
                  <a:gd name="T23" fmla="*/ 7 h 12"/>
                  <a:gd name="T24" fmla="*/ 3 w 9"/>
                  <a:gd name="T2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2">
                    <a:moveTo>
                      <a:pt x="3" y="9"/>
                    </a:moveTo>
                    <a:lnTo>
                      <a:pt x="6" y="7"/>
                    </a:lnTo>
                    <a:lnTo>
                      <a:pt x="6" y="9"/>
                    </a:lnTo>
                    <a:lnTo>
                      <a:pt x="9" y="7"/>
                    </a:lnTo>
                    <a:lnTo>
                      <a:pt x="4" y="0"/>
                    </a:lnTo>
                    <a:lnTo>
                      <a:pt x="1" y="1"/>
                    </a:lnTo>
                    <a:lnTo>
                      <a:pt x="0" y="12"/>
                    </a:lnTo>
                    <a:lnTo>
                      <a:pt x="3" y="12"/>
                    </a:lnTo>
                    <a:lnTo>
                      <a:pt x="3" y="9"/>
                    </a:lnTo>
                    <a:close/>
                    <a:moveTo>
                      <a:pt x="3" y="3"/>
                    </a:moveTo>
                    <a:lnTo>
                      <a:pt x="4" y="6"/>
                    </a:lnTo>
                    <a:lnTo>
                      <a:pt x="3" y="7"/>
                    </a:ln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0" name="Freeform 26"/>
              <p:cNvSpPr>
                <a:spLocks noEditPoints="1"/>
              </p:cNvSpPr>
              <p:nvPr/>
            </p:nvSpPr>
            <p:spPr bwMode="auto">
              <a:xfrm>
                <a:off x="2529" y="2287"/>
                <a:ext cx="8" cy="11"/>
              </a:xfrm>
              <a:custGeom>
                <a:avLst/>
                <a:gdLst>
                  <a:gd name="T0" fmla="*/ 3 w 5"/>
                  <a:gd name="T1" fmla="*/ 7 h 8"/>
                  <a:gd name="T2" fmla="*/ 3 w 5"/>
                  <a:gd name="T3" fmla="*/ 5 h 8"/>
                  <a:gd name="T4" fmla="*/ 3 w 5"/>
                  <a:gd name="T5" fmla="*/ 4 h 8"/>
                  <a:gd name="T6" fmla="*/ 5 w 5"/>
                  <a:gd name="T7" fmla="*/ 3 h 8"/>
                  <a:gd name="T8" fmla="*/ 5 w 5"/>
                  <a:gd name="T9" fmla="*/ 1 h 8"/>
                  <a:gd name="T10" fmla="*/ 4 w 5"/>
                  <a:gd name="T11" fmla="*/ 0 h 8"/>
                  <a:gd name="T12" fmla="*/ 3 w 5"/>
                  <a:gd name="T13" fmla="*/ 0 h 8"/>
                  <a:gd name="T14" fmla="*/ 0 w 5"/>
                  <a:gd name="T15" fmla="*/ 2 h 8"/>
                  <a:gd name="T16" fmla="*/ 1 w 5"/>
                  <a:gd name="T17" fmla="*/ 8 h 8"/>
                  <a:gd name="T18" fmla="*/ 3 w 5"/>
                  <a:gd name="T19" fmla="*/ 7 h 8"/>
                  <a:gd name="T20" fmla="*/ 3 w 5"/>
                  <a:gd name="T21" fmla="*/ 2 h 8"/>
                  <a:gd name="T22" fmla="*/ 3 w 5"/>
                  <a:gd name="T23" fmla="*/ 2 h 8"/>
                  <a:gd name="T24" fmla="*/ 3 w 5"/>
                  <a:gd name="T25" fmla="*/ 2 h 8"/>
                  <a:gd name="T26" fmla="*/ 3 w 5"/>
                  <a:gd name="T27" fmla="*/ 3 h 8"/>
                  <a:gd name="T28" fmla="*/ 3 w 5"/>
                  <a:gd name="T29" fmla="*/ 3 h 8"/>
                  <a:gd name="T30" fmla="*/ 2 w 5"/>
                  <a:gd name="T31" fmla="*/ 4 h 8"/>
                  <a:gd name="T32" fmla="*/ 2 w 5"/>
                  <a:gd name="T33" fmla="*/ 2 h 8"/>
                  <a:gd name="T34" fmla="*/ 3 w 5"/>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3" y="7"/>
                    </a:moveTo>
                    <a:cubicBezTo>
                      <a:pt x="3" y="5"/>
                      <a:pt x="3" y="5"/>
                      <a:pt x="3" y="5"/>
                    </a:cubicBezTo>
                    <a:cubicBezTo>
                      <a:pt x="3" y="4"/>
                      <a:pt x="3" y="4"/>
                      <a:pt x="3" y="4"/>
                    </a:cubicBezTo>
                    <a:cubicBezTo>
                      <a:pt x="4" y="4"/>
                      <a:pt x="5" y="4"/>
                      <a:pt x="5" y="3"/>
                    </a:cubicBezTo>
                    <a:cubicBezTo>
                      <a:pt x="5" y="3"/>
                      <a:pt x="5" y="2"/>
                      <a:pt x="5" y="1"/>
                    </a:cubicBezTo>
                    <a:cubicBezTo>
                      <a:pt x="5" y="1"/>
                      <a:pt x="5" y="0"/>
                      <a:pt x="4" y="0"/>
                    </a:cubicBezTo>
                    <a:cubicBezTo>
                      <a:pt x="4" y="0"/>
                      <a:pt x="4" y="0"/>
                      <a:pt x="3" y="0"/>
                    </a:cubicBezTo>
                    <a:cubicBezTo>
                      <a:pt x="0" y="2"/>
                      <a:pt x="0" y="2"/>
                      <a:pt x="0" y="2"/>
                    </a:cubicBezTo>
                    <a:cubicBezTo>
                      <a:pt x="1" y="8"/>
                      <a:pt x="1" y="8"/>
                      <a:pt x="1" y="8"/>
                    </a:cubicBezTo>
                    <a:lnTo>
                      <a:pt x="3" y="7"/>
                    </a:lnTo>
                    <a:close/>
                    <a:moveTo>
                      <a:pt x="3" y="2"/>
                    </a:moveTo>
                    <a:cubicBezTo>
                      <a:pt x="3" y="2"/>
                      <a:pt x="3" y="2"/>
                      <a:pt x="3" y="2"/>
                    </a:cubicBezTo>
                    <a:cubicBezTo>
                      <a:pt x="3" y="2"/>
                      <a:pt x="3" y="2"/>
                      <a:pt x="3" y="2"/>
                    </a:cubicBezTo>
                    <a:cubicBezTo>
                      <a:pt x="3" y="3"/>
                      <a:pt x="3" y="3"/>
                      <a:pt x="3" y="3"/>
                    </a:cubicBezTo>
                    <a:cubicBezTo>
                      <a:pt x="3" y="3"/>
                      <a:pt x="3" y="3"/>
                      <a:pt x="3" y="3"/>
                    </a:cubicBezTo>
                    <a:cubicBezTo>
                      <a:pt x="2" y="4"/>
                      <a:pt x="2" y="4"/>
                      <a:pt x="2" y="4"/>
                    </a:cubicBezTo>
                    <a:cubicBezTo>
                      <a:pt x="2" y="2"/>
                      <a:pt x="2" y="2"/>
                      <a:pt x="2" y="2"/>
                    </a:cubicBezTo>
                    <a:lnTo>
                      <a:pt x="3"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1" name="Rectangle 27"/>
              <p:cNvSpPr>
                <a:spLocks noChangeArrowheads="1"/>
              </p:cNvSpPr>
              <p:nvPr/>
            </p:nvSpPr>
            <p:spPr bwMode="auto">
              <a:xfrm>
                <a:off x="814" y="3150"/>
                <a:ext cx="34" cy="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2" name="Rectangle 28"/>
              <p:cNvSpPr>
                <a:spLocks noChangeArrowheads="1"/>
              </p:cNvSpPr>
              <p:nvPr/>
            </p:nvSpPr>
            <p:spPr bwMode="auto">
              <a:xfrm>
                <a:off x="867" y="3117"/>
                <a:ext cx="33"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3" name="Rectangle 29"/>
              <p:cNvSpPr>
                <a:spLocks noChangeArrowheads="1"/>
              </p:cNvSpPr>
              <p:nvPr/>
            </p:nvSpPr>
            <p:spPr bwMode="auto">
              <a:xfrm>
                <a:off x="919" y="3088"/>
                <a:ext cx="33"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4" name="Rectangle 30"/>
              <p:cNvSpPr>
                <a:spLocks noChangeArrowheads="1"/>
              </p:cNvSpPr>
              <p:nvPr/>
            </p:nvSpPr>
            <p:spPr bwMode="auto">
              <a:xfrm>
                <a:off x="1753" y="3097"/>
                <a:ext cx="24" cy="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5" name="Rectangle 31"/>
              <p:cNvSpPr>
                <a:spLocks noChangeArrowheads="1"/>
              </p:cNvSpPr>
              <p:nvPr/>
            </p:nvSpPr>
            <p:spPr bwMode="auto">
              <a:xfrm>
                <a:off x="1796" y="3060"/>
                <a:ext cx="26"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6" name="Rectangle 32"/>
              <p:cNvSpPr>
                <a:spLocks noChangeArrowheads="1"/>
              </p:cNvSpPr>
              <p:nvPr/>
            </p:nvSpPr>
            <p:spPr bwMode="auto">
              <a:xfrm>
                <a:off x="1841" y="3098"/>
                <a:ext cx="25"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7" name="Rectangle 33"/>
              <p:cNvSpPr>
                <a:spLocks noChangeArrowheads="1"/>
              </p:cNvSpPr>
              <p:nvPr/>
            </p:nvSpPr>
            <p:spPr bwMode="auto">
              <a:xfrm>
                <a:off x="1885" y="3098"/>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8" name="Rectangle 34"/>
              <p:cNvSpPr>
                <a:spLocks noChangeArrowheads="1"/>
              </p:cNvSpPr>
              <p:nvPr/>
            </p:nvSpPr>
            <p:spPr bwMode="auto">
              <a:xfrm>
                <a:off x="2094" y="2826"/>
                <a:ext cx="27"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9" name="Rectangle 35"/>
              <p:cNvSpPr>
                <a:spLocks noChangeArrowheads="1"/>
              </p:cNvSpPr>
              <p:nvPr/>
            </p:nvSpPr>
            <p:spPr bwMode="auto">
              <a:xfrm>
                <a:off x="2051" y="2852"/>
                <a:ext cx="24" cy="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0" name="Rectangle 36"/>
              <p:cNvSpPr>
                <a:spLocks noChangeArrowheads="1"/>
              </p:cNvSpPr>
              <p:nvPr/>
            </p:nvSpPr>
            <p:spPr bwMode="auto">
              <a:xfrm>
                <a:off x="2006" y="2867"/>
                <a:ext cx="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1" name="Rectangle 37"/>
              <p:cNvSpPr>
                <a:spLocks noChangeArrowheads="1"/>
              </p:cNvSpPr>
              <p:nvPr/>
            </p:nvSpPr>
            <p:spPr bwMode="auto">
              <a:xfrm>
                <a:off x="1744" y="3200"/>
                <a:ext cx="182" cy="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2" name="Rectangle 38"/>
              <p:cNvSpPr>
                <a:spLocks noChangeArrowheads="1"/>
              </p:cNvSpPr>
              <p:nvPr/>
            </p:nvSpPr>
            <p:spPr bwMode="auto">
              <a:xfrm>
                <a:off x="2238" y="2407"/>
                <a:ext cx="25"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3" name="Rectangle 39"/>
              <p:cNvSpPr>
                <a:spLocks noChangeArrowheads="1"/>
              </p:cNvSpPr>
              <p:nvPr/>
            </p:nvSpPr>
            <p:spPr bwMode="auto">
              <a:xfrm>
                <a:off x="2282" y="2371"/>
                <a:ext cx="25"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4" name="Rectangle 40"/>
              <p:cNvSpPr>
                <a:spLocks noChangeArrowheads="1"/>
              </p:cNvSpPr>
              <p:nvPr/>
            </p:nvSpPr>
            <p:spPr bwMode="auto">
              <a:xfrm>
                <a:off x="2326" y="2409"/>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5" name="Rectangle 41"/>
              <p:cNvSpPr>
                <a:spLocks noChangeArrowheads="1"/>
              </p:cNvSpPr>
              <p:nvPr/>
            </p:nvSpPr>
            <p:spPr bwMode="auto">
              <a:xfrm>
                <a:off x="2596" y="1714"/>
                <a:ext cx="32" cy="19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6" name="Rectangle 42"/>
              <p:cNvSpPr>
                <a:spLocks noChangeArrowheads="1"/>
              </p:cNvSpPr>
              <p:nvPr/>
            </p:nvSpPr>
            <p:spPr bwMode="auto">
              <a:xfrm>
                <a:off x="2651" y="1779"/>
                <a:ext cx="32"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7" name="Rectangle 43"/>
              <p:cNvSpPr>
                <a:spLocks noChangeArrowheads="1"/>
              </p:cNvSpPr>
              <p:nvPr/>
            </p:nvSpPr>
            <p:spPr bwMode="auto">
              <a:xfrm>
                <a:off x="2708" y="1817"/>
                <a:ext cx="32"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8" name="Rectangle 44"/>
              <p:cNvSpPr>
                <a:spLocks noChangeArrowheads="1"/>
              </p:cNvSpPr>
              <p:nvPr/>
            </p:nvSpPr>
            <p:spPr bwMode="auto">
              <a:xfrm>
                <a:off x="2531" y="1283"/>
                <a:ext cx="2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9" name="Freeform 45"/>
              <p:cNvSpPr/>
              <p:nvPr/>
            </p:nvSpPr>
            <p:spPr bwMode="auto">
              <a:xfrm>
                <a:off x="2487" y="1295"/>
                <a:ext cx="26" cy="87"/>
              </a:xfrm>
              <a:custGeom>
                <a:avLst/>
                <a:gdLst>
                  <a:gd name="T0" fmla="*/ 0 w 26"/>
                  <a:gd name="T1" fmla="*/ 87 h 87"/>
                  <a:gd name="T2" fmla="*/ 25 w 26"/>
                  <a:gd name="T3" fmla="*/ 87 h 87"/>
                  <a:gd name="T4" fmla="*/ 26 w 26"/>
                  <a:gd name="T5" fmla="*/ 0 h 87"/>
                  <a:gd name="T6" fmla="*/ 2 w 26"/>
                  <a:gd name="T7" fmla="*/ 0 h 87"/>
                  <a:gd name="T8" fmla="*/ 0 w 26"/>
                  <a:gd name="T9" fmla="*/ 87 h 87"/>
                </a:gdLst>
                <a:ahLst/>
                <a:cxnLst>
                  <a:cxn ang="0">
                    <a:pos x="T0" y="T1"/>
                  </a:cxn>
                  <a:cxn ang="0">
                    <a:pos x="T2" y="T3"/>
                  </a:cxn>
                  <a:cxn ang="0">
                    <a:pos x="T4" y="T5"/>
                  </a:cxn>
                  <a:cxn ang="0">
                    <a:pos x="T6" y="T7"/>
                  </a:cxn>
                  <a:cxn ang="0">
                    <a:pos x="T8" y="T9"/>
                  </a:cxn>
                </a:cxnLst>
                <a:rect l="0" t="0" r="r" b="b"/>
                <a:pathLst>
                  <a:path w="26" h="87">
                    <a:moveTo>
                      <a:pt x="0" y="87"/>
                    </a:moveTo>
                    <a:lnTo>
                      <a:pt x="25" y="87"/>
                    </a:lnTo>
                    <a:lnTo>
                      <a:pt x="26" y="0"/>
                    </a:lnTo>
                    <a:lnTo>
                      <a:pt x="2" y="0"/>
                    </a:lnTo>
                    <a:lnTo>
                      <a:pt x="0"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0" name="Freeform 46"/>
              <p:cNvSpPr/>
              <p:nvPr/>
            </p:nvSpPr>
            <p:spPr bwMode="auto">
              <a:xfrm>
                <a:off x="2445" y="1312"/>
                <a:ext cx="25" cy="70"/>
              </a:xfrm>
              <a:custGeom>
                <a:avLst/>
                <a:gdLst>
                  <a:gd name="T0" fmla="*/ 0 w 25"/>
                  <a:gd name="T1" fmla="*/ 69 h 70"/>
                  <a:gd name="T2" fmla="*/ 25 w 25"/>
                  <a:gd name="T3" fmla="*/ 70 h 70"/>
                  <a:gd name="T4" fmla="*/ 25 w 25"/>
                  <a:gd name="T5" fmla="*/ 0 h 70"/>
                  <a:gd name="T6" fmla="*/ 0 w 25"/>
                  <a:gd name="T7" fmla="*/ 0 h 70"/>
                  <a:gd name="T8" fmla="*/ 0 w 25"/>
                  <a:gd name="T9" fmla="*/ 69 h 70"/>
                </a:gdLst>
                <a:ahLst/>
                <a:cxnLst>
                  <a:cxn ang="0">
                    <a:pos x="T0" y="T1"/>
                  </a:cxn>
                  <a:cxn ang="0">
                    <a:pos x="T2" y="T3"/>
                  </a:cxn>
                  <a:cxn ang="0">
                    <a:pos x="T4" y="T5"/>
                  </a:cxn>
                  <a:cxn ang="0">
                    <a:pos x="T6" y="T7"/>
                  </a:cxn>
                  <a:cxn ang="0">
                    <a:pos x="T8" y="T9"/>
                  </a:cxn>
                </a:cxnLst>
                <a:rect l="0" t="0" r="r" b="b"/>
                <a:pathLst>
                  <a:path w="25" h="70">
                    <a:moveTo>
                      <a:pt x="0" y="69"/>
                    </a:moveTo>
                    <a:lnTo>
                      <a:pt x="25" y="70"/>
                    </a:lnTo>
                    <a:lnTo>
                      <a:pt x="25" y="0"/>
                    </a:lnTo>
                    <a:lnTo>
                      <a:pt x="0" y="0"/>
                    </a:lnTo>
                    <a:lnTo>
                      <a:pt x="0"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1" name="Rectangle 47"/>
              <p:cNvSpPr>
                <a:spLocks noChangeArrowheads="1"/>
              </p:cNvSpPr>
              <p:nvPr/>
            </p:nvSpPr>
            <p:spPr bwMode="auto">
              <a:xfrm>
                <a:off x="2371" y="2409"/>
                <a:ext cx="24"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2" name="Rectangle 48"/>
              <p:cNvSpPr>
                <a:spLocks noChangeArrowheads="1"/>
              </p:cNvSpPr>
              <p:nvPr/>
            </p:nvSpPr>
            <p:spPr bwMode="auto">
              <a:xfrm>
                <a:off x="2230" y="2510"/>
                <a:ext cx="180"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3" name="Freeform 49"/>
              <p:cNvSpPr>
                <a:spLocks noEditPoints="1"/>
              </p:cNvSpPr>
              <p:nvPr/>
            </p:nvSpPr>
            <p:spPr bwMode="auto">
              <a:xfrm>
                <a:off x="2395" y="2515"/>
                <a:ext cx="235" cy="234"/>
              </a:xfrm>
              <a:custGeom>
                <a:avLst/>
                <a:gdLst>
                  <a:gd name="T0" fmla="*/ 134 w 161"/>
                  <a:gd name="T1" fmla="*/ 46 h 161"/>
                  <a:gd name="T2" fmla="*/ 129 w 161"/>
                  <a:gd name="T3" fmla="*/ 40 h 161"/>
                  <a:gd name="T4" fmla="*/ 136 w 161"/>
                  <a:gd name="T5" fmla="*/ 23 h 161"/>
                  <a:gd name="T6" fmla="*/ 125 w 161"/>
                  <a:gd name="T7" fmla="*/ 13 h 161"/>
                  <a:gd name="T8" fmla="*/ 110 w 161"/>
                  <a:gd name="T9" fmla="*/ 24 h 161"/>
                  <a:gd name="T10" fmla="*/ 103 w 161"/>
                  <a:gd name="T11" fmla="*/ 21 h 161"/>
                  <a:gd name="T12" fmla="*/ 100 w 161"/>
                  <a:gd name="T13" fmla="*/ 3 h 161"/>
                  <a:gd name="T14" fmla="*/ 86 w 161"/>
                  <a:gd name="T15" fmla="*/ 0 h 161"/>
                  <a:gd name="T16" fmla="*/ 78 w 161"/>
                  <a:gd name="T17" fmla="*/ 17 h 161"/>
                  <a:gd name="T18" fmla="*/ 70 w 161"/>
                  <a:gd name="T19" fmla="*/ 18 h 161"/>
                  <a:gd name="T20" fmla="*/ 59 w 161"/>
                  <a:gd name="T21" fmla="*/ 4 h 161"/>
                  <a:gd name="T22" fmla="*/ 45 w 161"/>
                  <a:gd name="T23" fmla="*/ 8 h 161"/>
                  <a:gd name="T24" fmla="*/ 46 w 161"/>
                  <a:gd name="T25" fmla="*/ 27 h 161"/>
                  <a:gd name="T26" fmla="*/ 40 w 161"/>
                  <a:gd name="T27" fmla="*/ 32 h 161"/>
                  <a:gd name="T28" fmla="*/ 23 w 161"/>
                  <a:gd name="T29" fmla="*/ 25 h 161"/>
                  <a:gd name="T30" fmla="*/ 13 w 161"/>
                  <a:gd name="T31" fmla="*/ 36 h 161"/>
                  <a:gd name="T32" fmla="*/ 24 w 161"/>
                  <a:gd name="T33" fmla="*/ 51 h 161"/>
                  <a:gd name="T34" fmla="*/ 22 w 161"/>
                  <a:gd name="T35" fmla="*/ 59 h 161"/>
                  <a:gd name="T36" fmla="*/ 3 w 161"/>
                  <a:gd name="T37" fmla="*/ 61 h 161"/>
                  <a:gd name="T38" fmla="*/ 0 w 161"/>
                  <a:gd name="T39" fmla="*/ 76 h 161"/>
                  <a:gd name="T40" fmla="*/ 17 w 161"/>
                  <a:gd name="T41" fmla="*/ 83 h 161"/>
                  <a:gd name="T42" fmla="*/ 19 w 161"/>
                  <a:gd name="T43" fmla="*/ 91 h 161"/>
                  <a:gd name="T44" fmla="*/ 4 w 161"/>
                  <a:gd name="T45" fmla="*/ 103 h 161"/>
                  <a:gd name="T46" fmla="*/ 9 w 161"/>
                  <a:gd name="T47" fmla="*/ 117 h 161"/>
                  <a:gd name="T48" fmla="*/ 27 w 161"/>
                  <a:gd name="T49" fmla="*/ 115 h 161"/>
                  <a:gd name="T50" fmla="*/ 32 w 161"/>
                  <a:gd name="T51" fmla="*/ 121 h 161"/>
                  <a:gd name="T52" fmla="*/ 25 w 161"/>
                  <a:gd name="T53" fmla="*/ 138 h 161"/>
                  <a:gd name="T54" fmla="*/ 36 w 161"/>
                  <a:gd name="T55" fmla="*/ 148 h 161"/>
                  <a:gd name="T56" fmla="*/ 51 w 161"/>
                  <a:gd name="T57" fmla="*/ 137 h 161"/>
                  <a:gd name="T58" fmla="*/ 59 w 161"/>
                  <a:gd name="T59" fmla="*/ 140 h 161"/>
                  <a:gd name="T60" fmla="*/ 61 w 161"/>
                  <a:gd name="T61" fmla="*/ 158 h 161"/>
                  <a:gd name="T62" fmla="*/ 76 w 161"/>
                  <a:gd name="T63" fmla="*/ 161 h 161"/>
                  <a:gd name="T64" fmla="*/ 83 w 161"/>
                  <a:gd name="T65" fmla="*/ 144 h 161"/>
                  <a:gd name="T66" fmla="*/ 92 w 161"/>
                  <a:gd name="T67" fmla="*/ 143 h 161"/>
                  <a:gd name="T68" fmla="*/ 103 w 161"/>
                  <a:gd name="T69" fmla="*/ 157 h 161"/>
                  <a:gd name="T70" fmla="*/ 117 w 161"/>
                  <a:gd name="T71" fmla="*/ 152 h 161"/>
                  <a:gd name="T72" fmla="*/ 115 w 161"/>
                  <a:gd name="T73" fmla="*/ 134 h 161"/>
                  <a:gd name="T74" fmla="*/ 121 w 161"/>
                  <a:gd name="T75" fmla="*/ 129 h 161"/>
                  <a:gd name="T76" fmla="*/ 139 w 161"/>
                  <a:gd name="T77" fmla="*/ 136 h 161"/>
                  <a:gd name="T78" fmla="*/ 148 w 161"/>
                  <a:gd name="T79" fmla="*/ 125 h 161"/>
                  <a:gd name="T80" fmla="*/ 137 w 161"/>
                  <a:gd name="T81" fmla="*/ 110 h 161"/>
                  <a:gd name="T82" fmla="*/ 140 w 161"/>
                  <a:gd name="T83" fmla="*/ 102 h 161"/>
                  <a:gd name="T84" fmla="*/ 158 w 161"/>
                  <a:gd name="T85" fmla="*/ 100 h 161"/>
                  <a:gd name="T86" fmla="*/ 161 w 161"/>
                  <a:gd name="T87" fmla="*/ 85 h 161"/>
                  <a:gd name="T88" fmla="*/ 144 w 161"/>
                  <a:gd name="T89" fmla="*/ 78 h 161"/>
                  <a:gd name="T90" fmla="*/ 143 w 161"/>
                  <a:gd name="T91" fmla="*/ 70 h 161"/>
                  <a:gd name="T92" fmla="*/ 158 w 161"/>
                  <a:gd name="T93" fmla="*/ 58 h 161"/>
                  <a:gd name="T94" fmla="*/ 153 w 161"/>
                  <a:gd name="T95" fmla="*/ 44 h 161"/>
                  <a:gd name="T96" fmla="*/ 88 w 161"/>
                  <a:gd name="T97" fmla="*/ 104 h 161"/>
                  <a:gd name="T98" fmla="*/ 68 w 161"/>
                  <a:gd name="T99" fmla="*/ 54 h 161"/>
                  <a:gd name="T100" fmla="*/ 88 w 161"/>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61">
                    <a:moveTo>
                      <a:pt x="152" y="44"/>
                    </a:moveTo>
                    <a:cubicBezTo>
                      <a:pt x="134" y="46"/>
                      <a:pt x="134" y="46"/>
                      <a:pt x="134" y="46"/>
                    </a:cubicBezTo>
                    <a:cubicBezTo>
                      <a:pt x="133" y="46"/>
                      <a:pt x="133" y="46"/>
                      <a:pt x="133" y="46"/>
                    </a:cubicBezTo>
                    <a:cubicBezTo>
                      <a:pt x="129" y="40"/>
                      <a:pt x="129" y="40"/>
                      <a:pt x="129" y="40"/>
                    </a:cubicBezTo>
                    <a:cubicBezTo>
                      <a:pt x="129" y="39"/>
                      <a:pt x="129" y="39"/>
                      <a:pt x="129" y="39"/>
                    </a:cubicBezTo>
                    <a:cubicBezTo>
                      <a:pt x="136" y="23"/>
                      <a:pt x="136" y="23"/>
                      <a:pt x="136" y="23"/>
                    </a:cubicBezTo>
                    <a:cubicBezTo>
                      <a:pt x="136" y="22"/>
                      <a:pt x="136" y="22"/>
                      <a:pt x="136" y="22"/>
                    </a:cubicBezTo>
                    <a:cubicBezTo>
                      <a:pt x="125" y="13"/>
                      <a:pt x="125" y="13"/>
                      <a:pt x="125" y="13"/>
                    </a:cubicBezTo>
                    <a:cubicBezTo>
                      <a:pt x="124" y="13"/>
                      <a:pt x="124" y="13"/>
                      <a:pt x="124" y="13"/>
                    </a:cubicBezTo>
                    <a:cubicBezTo>
                      <a:pt x="110" y="24"/>
                      <a:pt x="110" y="24"/>
                      <a:pt x="110" y="24"/>
                    </a:cubicBezTo>
                    <a:cubicBezTo>
                      <a:pt x="109" y="24"/>
                      <a:pt x="109" y="24"/>
                      <a:pt x="109" y="24"/>
                    </a:cubicBezTo>
                    <a:cubicBezTo>
                      <a:pt x="103" y="21"/>
                      <a:pt x="103" y="21"/>
                      <a:pt x="103" y="21"/>
                    </a:cubicBezTo>
                    <a:cubicBezTo>
                      <a:pt x="102" y="20"/>
                      <a:pt x="102" y="20"/>
                      <a:pt x="102" y="20"/>
                    </a:cubicBezTo>
                    <a:cubicBezTo>
                      <a:pt x="100" y="3"/>
                      <a:pt x="100" y="3"/>
                      <a:pt x="100" y="3"/>
                    </a:cubicBezTo>
                    <a:cubicBezTo>
                      <a:pt x="99" y="2"/>
                      <a:pt x="99" y="2"/>
                      <a:pt x="99" y="2"/>
                    </a:cubicBezTo>
                    <a:cubicBezTo>
                      <a:pt x="86" y="0"/>
                      <a:pt x="86" y="0"/>
                      <a:pt x="86" y="0"/>
                    </a:cubicBezTo>
                    <a:cubicBezTo>
                      <a:pt x="85" y="1"/>
                      <a:pt x="85" y="1"/>
                      <a:pt x="85" y="1"/>
                    </a:cubicBezTo>
                    <a:cubicBezTo>
                      <a:pt x="78" y="17"/>
                      <a:pt x="78" y="17"/>
                      <a:pt x="78" y="17"/>
                    </a:cubicBezTo>
                    <a:cubicBezTo>
                      <a:pt x="77" y="18"/>
                      <a:pt x="77" y="18"/>
                      <a:pt x="77" y="18"/>
                    </a:cubicBezTo>
                    <a:cubicBezTo>
                      <a:pt x="70" y="18"/>
                      <a:pt x="70" y="18"/>
                      <a:pt x="70" y="18"/>
                    </a:cubicBezTo>
                    <a:cubicBezTo>
                      <a:pt x="69" y="18"/>
                      <a:pt x="69" y="18"/>
                      <a:pt x="69" y="18"/>
                    </a:cubicBezTo>
                    <a:cubicBezTo>
                      <a:pt x="59" y="4"/>
                      <a:pt x="59" y="4"/>
                      <a:pt x="59" y="4"/>
                    </a:cubicBezTo>
                    <a:cubicBezTo>
                      <a:pt x="58" y="3"/>
                      <a:pt x="58" y="3"/>
                      <a:pt x="58" y="3"/>
                    </a:cubicBezTo>
                    <a:cubicBezTo>
                      <a:pt x="45" y="8"/>
                      <a:pt x="45" y="8"/>
                      <a:pt x="45" y="8"/>
                    </a:cubicBezTo>
                    <a:cubicBezTo>
                      <a:pt x="44" y="9"/>
                      <a:pt x="44" y="9"/>
                      <a:pt x="44" y="9"/>
                    </a:cubicBezTo>
                    <a:cubicBezTo>
                      <a:pt x="46" y="27"/>
                      <a:pt x="46" y="27"/>
                      <a:pt x="46" y="27"/>
                    </a:cubicBezTo>
                    <a:cubicBezTo>
                      <a:pt x="46" y="28"/>
                      <a:pt x="46" y="28"/>
                      <a:pt x="46" y="28"/>
                    </a:cubicBezTo>
                    <a:cubicBezTo>
                      <a:pt x="40" y="32"/>
                      <a:pt x="40" y="32"/>
                      <a:pt x="40" y="32"/>
                    </a:cubicBezTo>
                    <a:cubicBezTo>
                      <a:pt x="39" y="32"/>
                      <a:pt x="39" y="32"/>
                      <a:pt x="39" y="32"/>
                    </a:cubicBezTo>
                    <a:cubicBezTo>
                      <a:pt x="23" y="25"/>
                      <a:pt x="23" y="25"/>
                      <a:pt x="23" y="25"/>
                    </a:cubicBezTo>
                    <a:cubicBezTo>
                      <a:pt x="22" y="25"/>
                      <a:pt x="22" y="25"/>
                      <a:pt x="22" y="25"/>
                    </a:cubicBezTo>
                    <a:cubicBezTo>
                      <a:pt x="13" y="36"/>
                      <a:pt x="13" y="36"/>
                      <a:pt x="13" y="36"/>
                    </a:cubicBezTo>
                    <a:cubicBezTo>
                      <a:pt x="13" y="37"/>
                      <a:pt x="13" y="37"/>
                      <a:pt x="13" y="37"/>
                    </a:cubicBezTo>
                    <a:cubicBezTo>
                      <a:pt x="24" y="51"/>
                      <a:pt x="24" y="51"/>
                      <a:pt x="24" y="51"/>
                    </a:cubicBezTo>
                    <a:cubicBezTo>
                      <a:pt x="24" y="52"/>
                      <a:pt x="24" y="52"/>
                      <a:pt x="24" y="52"/>
                    </a:cubicBezTo>
                    <a:cubicBezTo>
                      <a:pt x="22" y="59"/>
                      <a:pt x="22" y="59"/>
                      <a:pt x="22" y="59"/>
                    </a:cubicBezTo>
                    <a:cubicBezTo>
                      <a:pt x="21" y="59"/>
                      <a:pt x="21" y="59"/>
                      <a:pt x="21" y="59"/>
                    </a:cubicBezTo>
                    <a:cubicBezTo>
                      <a:pt x="3" y="61"/>
                      <a:pt x="3" y="61"/>
                      <a:pt x="3" y="61"/>
                    </a:cubicBezTo>
                    <a:cubicBezTo>
                      <a:pt x="2" y="62"/>
                      <a:pt x="2" y="62"/>
                      <a:pt x="2" y="62"/>
                    </a:cubicBezTo>
                    <a:cubicBezTo>
                      <a:pt x="0" y="76"/>
                      <a:pt x="0" y="76"/>
                      <a:pt x="0" y="76"/>
                    </a:cubicBezTo>
                    <a:cubicBezTo>
                      <a:pt x="1" y="77"/>
                      <a:pt x="1" y="77"/>
                      <a:pt x="1" y="77"/>
                    </a:cubicBezTo>
                    <a:cubicBezTo>
                      <a:pt x="17" y="83"/>
                      <a:pt x="17" y="83"/>
                      <a:pt x="17" y="83"/>
                    </a:cubicBezTo>
                    <a:cubicBezTo>
                      <a:pt x="18" y="84"/>
                      <a:pt x="18" y="84"/>
                      <a:pt x="18" y="84"/>
                    </a:cubicBezTo>
                    <a:cubicBezTo>
                      <a:pt x="19" y="91"/>
                      <a:pt x="19" y="91"/>
                      <a:pt x="19" y="91"/>
                    </a:cubicBezTo>
                    <a:cubicBezTo>
                      <a:pt x="18" y="92"/>
                      <a:pt x="18" y="92"/>
                      <a:pt x="18" y="92"/>
                    </a:cubicBezTo>
                    <a:cubicBezTo>
                      <a:pt x="4" y="103"/>
                      <a:pt x="4" y="103"/>
                      <a:pt x="4" y="103"/>
                    </a:cubicBezTo>
                    <a:cubicBezTo>
                      <a:pt x="4" y="104"/>
                      <a:pt x="4" y="104"/>
                      <a:pt x="4" y="104"/>
                    </a:cubicBezTo>
                    <a:cubicBezTo>
                      <a:pt x="9" y="117"/>
                      <a:pt x="9" y="117"/>
                      <a:pt x="9" y="117"/>
                    </a:cubicBezTo>
                    <a:cubicBezTo>
                      <a:pt x="10" y="117"/>
                      <a:pt x="10" y="117"/>
                      <a:pt x="10" y="117"/>
                    </a:cubicBezTo>
                    <a:cubicBezTo>
                      <a:pt x="27" y="115"/>
                      <a:pt x="27" y="115"/>
                      <a:pt x="27" y="115"/>
                    </a:cubicBezTo>
                    <a:cubicBezTo>
                      <a:pt x="28" y="115"/>
                      <a:pt x="28" y="115"/>
                      <a:pt x="28" y="115"/>
                    </a:cubicBezTo>
                    <a:cubicBezTo>
                      <a:pt x="32" y="121"/>
                      <a:pt x="32" y="121"/>
                      <a:pt x="32" y="121"/>
                    </a:cubicBezTo>
                    <a:cubicBezTo>
                      <a:pt x="33" y="122"/>
                      <a:pt x="33" y="122"/>
                      <a:pt x="33" y="122"/>
                    </a:cubicBezTo>
                    <a:cubicBezTo>
                      <a:pt x="25" y="138"/>
                      <a:pt x="25" y="138"/>
                      <a:pt x="25" y="138"/>
                    </a:cubicBezTo>
                    <a:cubicBezTo>
                      <a:pt x="26" y="139"/>
                      <a:pt x="26" y="139"/>
                      <a:pt x="26" y="139"/>
                    </a:cubicBezTo>
                    <a:cubicBezTo>
                      <a:pt x="36" y="148"/>
                      <a:pt x="36" y="148"/>
                      <a:pt x="36" y="148"/>
                    </a:cubicBezTo>
                    <a:cubicBezTo>
                      <a:pt x="37" y="148"/>
                      <a:pt x="37" y="148"/>
                      <a:pt x="37" y="148"/>
                    </a:cubicBezTo>
                    <a:cubicBezTo>
                      <a:pt x="51" y="137"/>
                      <a:pt x="51" y="137"/>
                      <a:pt x="51" y="137"/>
                    </a:cubicBezTo>
                    <a:cubicBezTo>
                      <a:pt x="53" y="137"/>
                      <a:pt x="53" y="137"/>
                      <a:pt x="53" y="137"/>
                    </a:cubicBezTo>
                    <a:cubicBezTo>
                      <a:pt x="59" y="140"/>
                      <a:pt x="59" y="140"/>
                      <a:pt x="59" y="140"/>
                    </a:cubicBezTo>
                    <a:cubicBezTo>
                      <a:pt x="60" y="141"/>
                      <a:pt x="60" y="141"/>
                      <a:pt x="60" y="141"/>
                    </a:cubicBezTo>
                    <a:cubicBezTo>
                      <a:pt x="61" y="158"/>
                      <a:pt x="61" y="158"/>
                      <a:pt x="61" y="158"/>
                    </a:cubicBezTo>
                    <a:cubicBezTo>
                      <a:pt x="62" y="159"/>
                      <a:pt x="62" y="159"/>
                      <a:pt x="62" y="159"/>
                    </a:cubicBezTo>
                    <a:cubicBezTo>
                      <a:pt x="76" y="161"/>
                      <a:pt x="76" y="161"/>
                      <a:pt x="76" y="161"/>
                    </a:cubicBezTo>
                    <a:cubicBezTo>
                      <a:pt x="77" y="160"/>
                      <a:pt x="77" y="160"/>
                      <a:pt x="77" y="160"/>
                    </a:cubicBezTo>
                    <a:cubicBezTo>
                      <a:pt x="83" y="144"/>
                      <a:pt x="83" y="144"/>
                      <a:pt x="83" y="144"/>
                    </a:cubicBezTo>
                    <a:cubicBezTo>
                      <a:pt x="84" y="143"/>
                      <a:pt x="84" y="143"/>
                      <a:pt x="84" y="143"/>
                    </a:cubicBezTo>
                    <a:cubicBezTo>
                      <a:pt x="92" y="143"/>
                      <a:pt x="92" y="143"/>
                      <a:pt x="92" y="143"/>
                    </a:cubicBezTo>
                    <a:cubicBezTo>
                      <a:pt x="92" y="143"/>
                      <a:pt x="92" y="143"/>
                      <a:pt x="93" y="143"/>
                    </a:cubicBezTo>
                    <a:cubicBezTo>
                      <a:pt x="103" y="157"/>
                      <a:pt x="103" y="157"/>
                      <a:pt x="103" y="157"/>
                    </a:cubicBezTo>
                    <a:cubicBezTo>
                      <a:pt x="104" y="158"/>
                      <a:pt x="104" y="158"/>
                      <a:pt x="104" y="158"/>
                    </a:cubicBezTo>
                    <a:cubicBezTo>
                      <a:pt x="117" y="152"/>
                      <a:pt x="117" y="152"/>
                      <a:pt x="117" y="152"/>
                    </a:cubicBezTo>
                    <a:cubicBezTo>
                      <a:pt x="117" y="152"/>
                      <a:pt x="117" y="152"/>
                      <a:pt x="117" y="152"/>
                    </a:cubicBezTo>
                    <a:cubicBezTo>
                      <a:pt x="115" y="134"/>
                      <a:pt x="115" y="134"/>
                      <a:pt x="115" y="134"/>
                    </a:cubicBezTo>
                    <a:cubicBezTo>
                      <a:pt x="115" y="133"/>
                      <a:pt x="115" y="133"/>
                      <a:pt x="115" y="133"/>
                    </a:cubicBezTo>
                    <a:cubicBezTo>
                      <a:pt x="121" y="129"/>
                      <a:pt x="121" y="129"/>
                      <a:pt x="121" y="129"/>
                    </a:cubicBezTo>
                    <a:cubicBezTo>
                      <a:pt x="122" y="129"/>
                      <a:pt x="122" y="129"/>
                      <a:pt x="122" y="129"/>
                    </a:cubicBezTo>
                    <a:cubicBezTo>
                      <a:pt x="139" y="136"/>
                      <a:pt x="139" y="136"/>
                      <a:pt x="139" y="136"/>
                    </a:cubicBezTo>
                    <a:cubicBezTo>
                      <a:pt x="140" y="136"/>
                      <a:pt x="140" y="136"/>
                      <a:pt x="140" y="136"/>
                    </a:cubicBezTo>
                    <a:cubicBezTo>
                      <a:pt x="148" y="125"/>
                      <a:pt x="148" y="125"/>
                      <a:pt x="148" y="125"/>
                    </a:cubicBezTo>
                    <a:cubicBezTo>
                      <a:pt x="148" y="124"/>
                      <a:pt x="148" y="124"/>
                      <a:pt x="148" y="124"/>
                    </a:cubicBezTo>
                    <a:cubicBezTo>
                      <a:pt x="137" y="110"/>
                      <a:pt x="137" y="110"/>
                      <a:pt x="137" y="110"/>
                    </a:cubicBezTo>
                    <a:cubicBezTo>
                      <a:pt x="137" y="109"/>
                      <a:pt x="137" y="109"/>
                      <a:pt x="137" y="109"/>
                    </a:cubicBezTo>
                    <a:cubicBezTo>
                      <a:pt x="140" y="102"/>
                      <a:pt x="140" y="102"/>
                      <a:pt x="140" y="102"/>
                    </a:cubicBezTo>
                    <a:cubicBezTo>
                      <a:pt x="141" y="102"/>
                      <a:pt x="141" y="102"/>
                      <a:pt x="141" y="102"/>
                    </a:cubicBezTo>
                    <a:cubicBezTo>
                      <a:pt x="158" y="100"/>
                      <a:pt x="158" y="100"/>
                      <a:pt x="158" y="100"/>
                    </a:cubicBezTo>
                    <a:cubicBezTo>
                      <a:pt x="159" y="100"/>
                      <a:pt x="159" y="99"/>
                      <a:pt x="159" y="99"/>
                    </a:cubicBezTo>
                    <a:cubicBezTo>
                      <a:pt x="161" y="85"/>
                      <a:pt x="161" y="85"/>
                      <a:pt x="161" y="85"/>
                    </a:cubicBezTo>
                    <a:cubicBezTo>
                      <a:pt x="161" y="84"/>
                      <a:pt x="161" y="84"/>
                      <a:pt x="161" y="84"/>
                    </a:cubicBezTo>
                    <a:cubicBezTo>
                      <a:pt x="144" y="78"/>
                      <a:pt x="144" y="78"/>
                      <a:pt x="144" y="78"/>
                    </a:cubicBezTo>
                    <a:cubicBezTo>
                      <a:pt x="144" y="77"/>
                      <a:pt x="144" y="77"/>
                      <a:pt x="144" y="77"/>
                    </a:cubicBezTo>
                    <a:cubicBezTo>
                      <a:pt x="143" y="70"/>
                      <a:pt x="143" y="70"/>
                      <a:pt x="143" y="70"/>
                    </a:cubicBezTo>
                    <a:cubicBezTo>
                      <a:pt x="143" y="69"/>
                      <a:pt x="143" y="69"/>
                      <a:pt x="143" y="69"/>
                    </a:cubicBezTo>
                    <a:cubicBezTo>
                      <a:pt x="158" y="58"/>
                      <a:pt x="158" y="58"/>
                      <a:pt x="158" y="58"/>
                    </a:cubicBezTo>
                    <a:cubicBezTo>
                      <a:pt x="158" y="57"/>
                      <a:pt x="158" y="57"/>
                      <a:pt x="158" y="57"/>
                    </a:cubicBezTo>
                    <a:cubicBezTo>
                      <a:pt x="153" y="44"/>
                      <a:pt x="153" y="44"/>
                      <a:pt x="153" y="44"/>
                    </a:cubicBezTo>
                    <a:lnTo>
                      <a:pt x="152" y="44"/>
                    </a:lnTo>
                    <a:close/>
                    <a:moveTo>
                      <a:pt x="88" y="104"/>
                    </a:moveTo>
                    <a:cubicBezTo>
                      <a:pt x="74" y="109"/>
                      <a:pt x="59" y="103"/>
                      <a:pt x="53" y="89"/>
                    </a:cubicBezTo>
                    <a:cubicBezTo>
                      <a:pt x="48" y="75"/>
                      <a:pt x="55" y="60"/>
                      <a:pt x="68" y="54"/>
                    </a:cubicBezTo>
                    <a:cubicBezTo>
                      <a:pt x="82" y="49"/>
                      <a:pt x="98" y="56"/>
                      <a:pt x="103" y="69"/>
                    </a:cubicBezTo>
                    <a:cubicBezTo>
                      <a:pt x="109" y="83"/>
                      <a:pt x="102" y="99"/>
                      <a:pt x="8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4" name="Freeform 50"/>
              <p:cNvSpPr>
                <a:spLocks noEditPoints="1"/>
              </p:cNvSpPr>
              <p:nvPr/>
            </p:nvSpPr>
            <p:spPr bwMode="auto">
              <a:xfrm>
                <a:off x="2017" y="2955"/>
                <a:ext cx="117" cy="117"/>
              </a:xfrm>
              <a:custGeom>
                <a:avLst/>
                <a:gdLst>
                  <a:gd name="T0" fmla="*/ 67 w 80"/>
                  <a:gd name="T1" fmla="*/ 23 h 80"/>
                  <a:gd name="T2" fmla="*/ 64 w 80"/>
                  <a:gd name="T3" fmla="*/ 20 h 80"/>
                  <a:gd name="T4" fmla="*/ 68 w 80"/>
                  <a:gd name="T5" fmla="*/ 11 h 80"/>
                  <a:gd name="T6" fmla="*/ 62 w 80"/>
                  <a:gd name="T7" fmla="*/ 6 h 80"/>
                  <a:gd name="T8" fmla="*/ 55 w 80"/>
                  <a:gd name="T9" fmla="*/ 12 h 80"/>
                  <a:gd name="T10" fmla="*/ 51 w 80"/>
                  <a:gd name="T11" fmla="*/ 10 h 80"/>
                  <a:gd name="T12" fmla="*/ 50 w 80"/>
                  <a:gd name="T13" fmla="*/ 1 h 80"/>
                  <a:gd name="T14" fmla="*/ 43 w 80"/>
                  <a:gd name="T15" fmla="*/ 0 h 80"/>
                  <a:gd name="T16" fmla="*/ 39 w 80"/>
                  <a:gd name="T17" fmla="*/ 8 h 80"/>
                  <a:gd name="T18" fmla="*/ 35 w 80"/>
                  <a:gd name="T19" fmla="*/ 9 h 80"/>
                  <a:gd name="T20" fmla="*/ 29 w 80"/>
                  <a:gd name="T21" fmla="*/ 2 h 80"/>
                  <a:gd name="T22" fmla="*/ 22 w 80"/>
                  <a:gd name="T23" fmla="*/ 4 h 80"/>
                  <a:gd name="T24" fmla="*/ 23 w 80"/>
                  <a:gd name="T25" fmla="*/ 13 h 80"/>
                  <a:gd name="T26" fmla="*/ 20 w 80"/>
                  <a:gd name="T27" fmla="*/ 16 h 80"/>
                  <a:gd name="T28" fmla="*/ 11 w 80"/>
                  <a:gd name="T29" fmla="*/ 12 h 80"/>
                  <a:gd name="T30" fmla="*/ 7 w 80"/>
                  <a:gd name="T31" fmla="*/ 18 h 80"/>
                  <a:gd name="T32" fmla="*/ 12 w 80"/>
                  <a:gd name="T33" fmla="*/ 25 h 80"/>
                  <a:gd name="T34" fmla="*/ 11 w 80"/>
                  <a:gd name="T35" fmla="*/ 29 h 80"/>
                  <a:gd name="T36" fmla="*/ 2 w 80"/>
                  <a:gd name="T37" fmla="*/ 30 h 80"/>
                  <a:gd name="T38" fmla="*/ 0 w 80"/>
                  <a:gd name="T39" fmla="*/ 37 h 80"/>
                  <a:gd name="T40" fmla="*/ 9 w 80"/>
                  <a:gd name="T41" fmla="*/ 41 h 80"/>
                  <a:gd name="T42" fmla="*/ 9 w 80"/>
                  <a:gd name="T43" fmla="*/ 45 h 80"/>
                  <a:gd name="T44" fmla="*/ 2 w 80"/>
                  <a:gd name="T45" fmla="*/ 51 h 80"/>
                  <a:gd name="T46" fmla="*/ 4 w 80"/>
                  <a:gd name="T47" fmla="*/ 58 h 80"/>
                  <a:gd name="T48" fmla="*/ 14 w 80"/>
                  <a:gd name="T49" fmla="*/ 57 h 80"/>
                  <a:gd name="T50" fmla="*/ 16 w 80"/>
                  <a:gd name="T51" fmla="*/ 60 h 80"/>
                  <a:gd name="T52" fmla="*/ 13 w 80"/>
                  <a:gd name="T53" fmla="*/ 68 h 80"/>
                  <a:gd name="T54" fmla="*/ 18 w 80"/>
                  <a:gd name="T55" fmla="*/ 73 h 80"/>
                  <a:gd name="T56" fmla="*/ 26 w 80"/>
                  <a:gd name="T57" fmla="*/ 68 h 80"/>
                  <a:gd name="T58" fmla="*/ 29 w 80"/>
                  <a:gd name="T59" fmla="*/ 69 h 80"/>
                  <a:gd name="T60" fmla="*/ 31 w 80"/>
                  <a:gd name="T61" fmla="*/ 78 h 80"/>
                  <a:gd name="T62" fmla="*/ 38 w 80"/>
                  <a:gd name="T63" fmla="*/ 80 h 80"/>
                  <a:gd name="T64" fmla="*/ 42 w 80"/>
                  <a:gd name="T65" fmla="*/ 71 h 80"/>
                  <a:gd name="T66" fmla="*/ 46 w 80"/>
                  <a:gd name="T67" fmla="*/ 71 h 80"/>
                  <a:gd name="T68" fmla="*/ 51 w 80"/>
                  <a:gd name="T69" fmla="*/ 78 h 80"/>
                  <a:gd name="T70" fmla="*/ 58 w 80"/>
                  <a:gd name="T71" fmla="*/ 76 h 80"/>
                  <a:gd name="T72" fmla="*/ 57 w 80"/>
                  <a:gd name="T73" fmla="*/ 67 h 80"/>
                  <a:gd name="T74" fmla="*/ 60 w 80"/>
                  <a:gd name="T75" fmla="*/ 64 h 80"/>
                  <a:gd name="T76" fmla="*/ 69 w 80"/>
                  <a:gd name="T77" fmla="*/ 67 h 80"/>
                  <a:gd name="T78" fmla="*/ 74 w 80"/>
                  <a:gd name="T79" fmla="*/ 62 h 80"/>
                  <a:gd name="T80" fmla="*/ 68 w 80"/>
                  <a:gd name="T81" fmla="*/ 54 h 80"/>
                  <a:gd name="T82" fmla="*/ 70 w 80"/>
                  <a:gd name="T83" fmla="*/ 51 h 80"/>
                  <a:gd name="T84" fmla="*/ 79 w 80"/>
                  <a:gd name="T85" fmla="*/ 49 h 80"/>
                  <a:gd name="T86" fmla="*/ 80 w 80"/>
                  <a:gd name="T87" fmla="*/ 42 h 80"/>
                  <a:gd name="T88" fmla="*/ 72 w 80"/>
                  <a:gd name="T89" fmla="*/ 38 h 80"/>
                  <a:gd name="T90" fmla="*/ 71 w 80"/>
                  <a:gd name="T91" fmla="*/ 34 h 80"/>
                  <a:gd name="T92" fmla="*/ 79 w 80"/>
                  <a:gd name="T93" fmla="*/ 29 h 80"/>
                  <a:gd name="T94" fmla="*/ 76 w 80"/>
                  <a:gd name="T95" fmla="*/ 22 h 80"/>
                  <a:gd name="T96" fmla="*/ 27 w 80"/>
                  <a:gd name="T97" fmla="*/ 44 h 80"/>
                  <a:gd name="T98" fmla="*/ 51 w 80"/>
                  <a:gd name="T9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80">
                    <a:moveTo>
                      <a:pt x="76" y="22"/>
                    </a:moveTo>
                    <a:cubicBezTo>
                      <a:pt x="67" y="23"/>
                      <a:pt x="67" y="23"/>
                      <a:pt x="67" y="23"/>
                    </a:cubicBezTo>
                    <a:cubicBezTo>
                      <a:pt x="66" y="23"/>
                      <a:pt x="66" y="23"/>
                      <a:pt x="66" y="23"/>
                    </a:cubicBezTo>
                    <a:cubicBezTo>
                      <a:pt x="64" y="20"/>
                      <a:pt x="64" y="20"/>
                      <a:pt x="64" y="20"/>
                    </a:cubicBezTo>
                    <a:cubicBezTo>
                      <a:pt x="64" y="19"/>
                      <a:pt x="64" y="19"/>
                      <a:pt x="64" y="19"/>
                    </a:cubicBezTo>
                    <a:cubicBezTo>
                      <a:pt x="68" y="11"/>
                      <a:pt x="68" y="11"/>
                      <a:pt x="68" y="11"/>
                    </a:cubicBezTo>
                    <a:cubicBezTo>
                      <a:pt x="68" y="11"/>
                      <a:pt x="68" y="11"/>
                      <a:pt x="68" y="11"/>
                    </a:cubicBezTo>
                    <a:cubicBezTo>
                      <a:pt x="62" y="6"/>
                      <a:pt x="62" y="6"/>
                      <a:pt x="62" y="6"/>
                    </a:cubicBezTo>
                    <a:cubicBezTo>
                      <a:pt x="62" y="6"/>
                      <a:pt x="62" y="6"/>
                      <a:pt x="62" y="6"/>
                    </a:cubicBezTo>
                    <a:cubicBezTo>
                      <a:pt x="55" y="12"/>
                      <a:pt x="55" y="12"/>
                      <a:pt x="55" y="12"/>
                    </a:cubicBezTo>
                    <a:cubicBezTo>
                      <a:pt x="54" y="12"/>
                      <a:pt x="54" y="12"/>
                      <a:pt x="54" y="12"/>
                    </a:cubicBezTo>
                    <a:cubicBezTo>
                      <a:pt x="51" y="10"/>
                      <a:pt x="51" y="10"/>
                      <a:pt x="51" y="10"/>
                    </a:cubicBezTo>
                    <a:cubicBezTo>
                      <a:pt x="51" y="10"/>
                      <a:pt x="51" y="10"/>
                      <a:pt x="51" y="10"/>
                    </a:cubicBezTo>
                    <a:cubicBezTo>
                      <a:pt x="50" y="1"/>
                      <a:pt x="50" y="1"/>
                      <a:pt x="50" y="1"/>
                    </a:cubicBezTo>
                    <a:cubicBezTo>
                      <a:pt x="50" y="1"/>
                      <a:pt x="50" y="1"/>
                      <a:pt x="50" y="1"/>
                    </a:cubicBezTo>
                    <a:cubicBezTo>
                      <a:pt x="43" y="0"/>
                      <a:pt x="43" y="0"/>
                      <a:pt x="43" y="0"/>
                    </a:cubicBezTo>
                    <a:cubicBezTo>
                      <a:pt x="42" y="0"/>
                      <a:pt x="42" y="0"/>
                      <a:pt x="42" y="0"/>
                    </a:cubicBezTo>
                    <a:cubicBezTo>
                      <a:pt x="39" y="8"/>
                      <a:pt x="39" y="8"/>
                      <a:pt x="39" y="8"/>
                    </a:cubicBezTo>
                    <a:cubicBezTo>
                      <a:pt x="38" y="8"/>
                      <a:pt x="38" y="8"/>
                      <a:pt x="38" y="8"/>
                    </a:cubicBezTo>
                    <a:cubicBezTo>
                      <a:pt x="35" y="9"/>
                      <a:pt x="35" y="9"/>
                      <a:pt x="35" y="9"/>
                    </a:cubicBezTo>
                    <a:cubicBezTo>
                      <a:pt x="34" y="9"/>
                      <a:pt x="34" y="9"/>
                      <a:pt x="34" y="9"/>
                    </a:cubicBezTo>
                    <a:cubicBezTo>
                      <a:pt x="29" y="2"/>
                      <a:pt x="29" y="2"/>
                      <a:pt x="29" y="2"/>
                    </a:cubicBezTo>
                    <a:cubicBezTo>
                      <a:pt x="29" y="1"/>
                      <a:pt x="29" y="1"/>
                      <a:pt x="29" y="1"/>
                    </a:cubicBezTo>
                    <a:cubicBezTo>
                      <a:pt x="22" y="4"/>
                      <a:pt x="22" y="4"/>
                      <a:pt x="22" y="4"/>
                    </a:cubicBezTo>
                    <a:cubicBezTo>
                      <a:pt x="22" y="4"/>
                      <a:pt x="22" y="4"/>
                      <a:pt x="22" y="4"/>
                    </a:cubicBezTo>
                    <a:cubicBezTo>
                      <a:pt x="23" y="13"/>
                      <a:pt x="23" y="13"/>
                      <a:pt x="23" y="13"/>
                    </a:cubicBezTo>
                    <a:cubicBezTo>
                      <a:pt x="23" y="14"/>
                      <a:pt x="23" y="14"/>
                      <a:pt x="23" y="14"/>
                    </a:cubicBezTo>
                    <a:cubicBezTo>
                      <a:pt x="20" y="16"/>
                      <a:pt x="20" y="16"/>
                      <a:pt x="20" y="16"/>
                    </a:cubicBezTo>
                    <a:cubicBezTo>
                      <a:pt x="20" y="16"/>
                      <a:pt x="20" y="16"/>
                      <a:pt x="20" y="16"/>
                    </a:cubicBezTo>
                    <a:cubicBezTo>
                      <a:pt x="11" y="12"/>
                      <a:pt x="11" y="12"/>
                      <a:pt x="11" y="12"/>
                    </a:cubicBezTo>
                    <a:cubicBezTo>
                      <a:pt x="11" y="12"/>
                      <a:pt x="11" y="12"/>
                      <a:pt x="11" y="12"/>
                    </a:cubicBezTo>
                    <a:cubicBezTo>
                      <a:pt x="7" y="18"/>
                      <a:pt x="7" y="18"/>
                      <a:pt x="7" y="18"/>
                    </a:cubicBezTo>
                    <a:cubicBezTo>
                      <a:pt x="7" y="18"/>
                      <a:pt x="7" y="18"/>
                      <a:pt x="7" y="18"/>
                    </a:cubicBezTo>
                    <a:cubicBezTo>
                      <a:pt x="12" y="25"/>
                      <a:pt x="12" y="25"/>
                      <a:pt x="12" y="25"/>
                    </a:cubicBezTo>
                    <a:cubicBezTo>
                      <a:pt x="12" y="26"/>
                      <a:pt x="12" y="26"/>
                      <a:pt x="12" y="26"/>
                    </a:cubicBezTo>
                    <a:cubicBezTo>
                      <a:pt x="11" y="29"/>
                      <a:pt x="11" y="29"/>
                      <a:pt x="11" y="29"/>
                    </a:cubicBezTo>
                    <a:cubicBezTo>
                      <a:pt x="10" y="29"/>
                      <a:pt x="10" y="29"/>
                      <a:pt x="10" y="29"/>
                    </a:cubicBezTo>
                    <a:cubicBezTo>
                      <a:pt x="2" y="30"/>
                      <a:pt x="2" y="30"/>
                      <a:pt x="2" y="30"/>
                    </a:cubicBezTo>
                    <a:cubicBezTo>
                      <a:pt x="1" y="31"/>
                      <a:pt x="1" y="31"/>
                      <a:pt x="1" y="31"/>
                    </a:cubicBezTo>
                    <a:cubicBezTo>
                      <a:pt x="0" y="37"/>
                      <a:pt x="0" y="37"/>
                      <a:pt x="0" y="37"/>
                    </a:cubicBezTo>
                    <a:cubicBezTo>
                      <a:pt x="0" y="38"/>
                      <a:pt x="0" y="38"/>
                      <a:pt x="0" y="38"/>
                    </a:cubicBezTo>
                    <a:cubicBezTo>
                      <a:pt x="9" y="41"/>
                      <a:pt x="9" y="41"/>
                      <a:pt x="9" y="41"/>
                    </a:cubicBezTo>
                    <a:cubicBezTo>
                      <a:pt x="9" y="42"/>
                      <a:pt x="9" y="42"/>
                      <a:pt x="9" y="42"/>
                    </a:cubicBezTo>
                    <a:cubicBezTo>
                      <a:pt x="9" y="45"/>
                      <a:pt x="9" y="45"/>
                      <a:pt x="9" y="45"/>
                    </a:cubicBezTo>
                    <a:cubicBezTo>
                      <a:pt x="9" y="46"/>
                      <a:pt x="9" y="46"/>
                      <a:pt x="9" y="46"/>
                    </a:cubicBezTo>
                    <a:cubicBezTo>
                      <a:pt x="2" y="51"/>
                      <a:pt x="2" y="51"/>
                      <a:pt x="2" y="51"/>
                    </a:cubicBezTo>
                    <a:cubicBezTo>
                      <a:pt x="2" y="51"/>
                      <a:pt x="2" y="51"/>
                      <a:pt x="2" y="51"/>
                    </a:cubicBezTo>
                    <a:cubicBezTo>
                      <a:pt x="4" y="58"/>
                      <a:pt x="4" y="58"/>
                      <a:pt x="4" y="58"/>
                    </a:cubicBezTo>
                    <a:cubicBezTo>
                      <a:pt x="5" y="58"/>
                      <a:pt x="5" y="58"/>
                      <a:pt x="5" y="58"/>
                    </a:cubicBezTo>
                    <a:cubicBezTo>
                      <a:pt x="14" y="57"/>
                      <a:pt x="14" y="57"/>
                      <a:pt x="14" y="57"/>
                    </a:cubicBezTo>
                    <a:cubicBezTo>
                      <a:pt x="14" y="57"/>
                      <a:pt x="14" y="57"/>
                      <a:pt x="14" y="57"/>
                    </a:cubicBezTo>
                    <a:cubicBezTo>
                      <a:pt x="16" y="60"/>
                      <a:pt x="16" y="60"/>
                      <a:pt x="16" y="60"/>
                    </a:cubicBezTo>
                    <a:cubicBezTo>
                      <a:pt x="16" y="60"/>
                      <a:pt x="16" y="60"/>
                      <a:pt x="16" y="60"/>
                    </a:cubicBezTo>
                    <a:cubicBezTo>
                      <a:pt x="13" y="68"/>
                      <a:pt x="13" y="68"/>
                      <a:pt x="13" y="68"/>
                    </a:cubicBezTo>
                    <a:cubicBezTo>
                      <a:pt x="13" y="69"/>
                      <a:pt x="13" y="69"/>
                      <a:pt x="13" y="69"/>
                    </a:cubicBezTo>
                    <a:cubicBezTo>
                      <a:pt x="18" y="73"/>
                      <a:pt x="18" y="73"/>
                      <a:pt x="18" y="73"/>
                    </a:cubicBezTo>
                    <a:cubicBezTo>
                      <a:pt x="19" y="73"/>
                      <a:pt x="19" y="73"/>
                      <a:pt x="19" y="73"/>
                    </a:cubicBezTo>
                    <a:cubicBezTo>
                      <a:pt x="26" y="68"/>
                      <a:pt x="26" y="68"/>
                      <a:pt x="26" y="68"/>
                    </a:cubicBezTo>
                    <a:cubicBezTo>
                      <a:pt x="26" y="68"/>
                      <a:pt x="26" y="68"/>
                      <a:pt x="26" y="68"/>
                    </a:cubicBezTo>
                    <a:cubicBezTo>
                      <a:pt x="29" y="69"/>
                      <a:pt x="29" y="69"/>
                      <a:pt x="29" y="69"/>
                    </a:cubicBezTo>
                    <a:cubicBezTo>
                      <a:pt x="30" y="70"/>
                      <a:pt x="30" y="70"/>
                      <a:pt x="30" y="70"/>
                    </a:cubicBezTo>
                    <a:cubicBezTo>
                      <a:pt x="31" y="78"/>
                      <a:pt x="31" y="78"/>
                      <a:pt x="31" y="78"/>
                    </a:cubicBezTo>
                    <a:cubicBezTo>
                      <a:pt x="31" y="79"/>
                      <a:pt x="31" y="79"/>
                      <a:pt x="31" y="79"/>
                    </a:cubicBezTo>
                    <a:cubicBezTo>
                      <a:pt x="38" y="80"/>
                      <a:pt x="38" y="80"/>
                      <a:pt x="38" y="80"/>
                    </a:cubicBezTo>
                    <a:cubicBezTo>
                      <a:pt x="38" y="80"/>
                      <a:pt x="38" y="80"/>
                      <a:pt x="38" y="80"/>
                    </a:cubicBezTo>
                    <a:cubicBezTo>
                      <a:pt x="42" y="71"/>
                      <a:pt x="42" y="71"/>
                      <a:pt x="42" y="71"/>
                    </a:cubicBezTo>
                    <a:cubicBezTo>
                      <a:pt x="42" y="71"/>
                      <a:pt x="42" y="71"/>
                      <a:pt x="42" y="71"/>
                    </a:cubicBezTo>
                    <a:cubicBezTo>
                      <a:pt x="46" y="71"/>
                      <a:pt x="46" y="71"/>
                      <a:pt x="46" y="71"/>
                    </a:cubicBezTo>
                    <a:cubicBezTo>
                      <a:pt x="46" y="71"/>
                      <a:pt x="46" y="71"/>
                      <a:pt x="46" y="71"/>
                    </a:cubicBezTo>
                    <a:cubicBezTo>
                      <a:pt x="51" y="78"/>
                      <a:pt x="51" y="78"/>
                      <a:pt x="51" y="78"/>
                    </a:cubicBezTo>
                    <a:cubicBezTo>
                      <a:pt x="52" y="78"/>
                      <a:pt x="52" y="78"/>
                      <a:pt x="52" y="78"/>
                    </a:cubicBezTo>
                    <a:cubicBezTo>
                      <a:pt x="58" y="76"/>
                      <a:pt x="58" y="76"/>
                      <a:pt x="58" y="76"/>
                    </a:cubicBezTo>
                    <a:cubicBezTo>
                      <a:pt x="58" y="75"/>
                      <a:pt x="58" y="75"/>
                      <a:pt x="58" y="75"/>
                    </a:cubicBezTo>
                    <a:cubicBezTo>
                      <a:pt x="57" y="67"/>
                      <a:pt x="57" y="67"/>
                      <a:pt x="57" y="67"/>
                    </a:cubicBezTo>
                    <a:cubicBezTo>
                      <a:pt x="58" y="66"/>
                      <a:pt x="58" y="66"/>
                      <a:pt x="58" y="66"/>
                    </a:cubicBezTo>
                    <a:cubicBezTo>
                      <a:pt x="60" y="64"/>
                      <a:pt x="60" y="64"/>
                      <a:pt x="60" y="64"/>
                    </a:cubicBezTo>
                    <a:cubicBezTo>
                      <a:pt x="61" y="64"/>
                      <a:pt x="61" y="64"/>
                      <a:pt x="61" y="64"/>
                    </a:cubicBezTo>
                    <a:cubicBezTo>
                      <a:pt x="69" y="67"/>
                      <a:pt x="69" y="67"/>
                      <a:pt x="69" y="67"/>
                    </a:cubicBezTo>
                    <a:cubicBezTo>
                      <a:pt x="70" y="67"/>
                      <a:pt x="70" y="67"/>
                      <a:pt x="70" y="67"/>
                    </a:cubicBezTo>
                    <a:cubicBezTo>
                      <a:pt x="74" y="62"/>
                      <a:pt x="74" y="62"/>
                      <a:pt x="74" y="62"/>
                    </a:cubicBezTo>
                    <a:cubicBezTo>
                      <a:pt x="74" y="61"/>
                      <a:pt x="74" y="61"/>
                      <a:pt x="74" y="61"/>
                    </a:cubicBezTo>
                    <a:cubicBezTo>
                      <a:pt x="68" y="54"/>
                      <a:pt x="68" y="54"/>
                      <a:pt x="68" y="54"/>
                    </a:cubicBezTo>
                    <a:cubicBezTo>
                      <a:pt x="68" y="54"/>
                      <a:pt x="68" y="54"/>
                      <a:pt x="68" y="54"/>
                    </a:cubicBezTo>
                    <a:cubicBezTo>
                      <a:pt x="70" y="51"/>
                      <a:pt x="70" y="51"/>
                      <a:pt x="70" y="51"/>
                    </a:cubicBezTo>
                    <a:cubicBezTo>
                      <a:pt x="70" y="50"/>
                      <a:pt x="70" y="50"/>
                      <a:pt x="70" y="50"/>
                    </a:cubicBezTo>
                    <a:cubicBezTo>
                      <a:pt x="79" y="49"/>
                      <a:pt x="79" y="49"/>
                      <a:pt x="79" y="49"/>
                    </a:cubicBezTo>
                    <a:cubicBezTo>
                      <a:pt x="79" y="49"/>
                      <a:pt x="79" y="49"/>
                      <a:pt x="79" y="49"/>
                    </a:cubicBezTo>
                    <a:cubicBezTo>
                      <a:pt x="80" y="42"/>
                      <a:pt x="80" y="42"/>
                      <a:pt x="80" y="42"/>
                    </a:cubicBezTo>
                    <a:cubicBezTo>
                      <a:pt x="80" y="42"/>
                      <a:pt x="80" y="42"/>
                      <a:pt x="80" y="42"/>
                    </a:cubicBezTo>
                    <a:cubicBezTo>
                      <a:pt x="72" y="38"/>
                      <a:pt x="72" y="38"/>
                      <a:pt x="72" y="38"/>
                    </a:cubicBezTo>
                    <a:cubicBezTo>
                      <a:pt x="72" y="38"/>
                      <a:pt x="72" y="38"/>
                      <a:pt x="72" y="38"/>
                    </a:cubicBezTo>
                    <a:cubicBezTo>
                      <a:pt x="71" y="34"/>
                      <a:pt x="71" y="34"/>
                      <a:pt x="71" y="34"/>
                    </a:cubicBezTo>
                    <a:cubicBezTo>
                      <a:pt x="71" y="34"/>
                      <a:pt x="71" y="34"/>
                      <a:pt x="71" y="34"/>
                    </a:cubicBezTo>
                    <a:cubicBezTo>
                      <a:pt x="79" y="29"/>
                      <a:pt x="79" y="29"/>
                      <a:pt x="79" y="29"/>
                    </a:cubicBezTo>
                    <a:cubicBezTo>
                      <a:pt x="79" y="28"/>
                      <a:pt x="79" y="28"/>
                      <a:pt x="79" y="28"/>
                    </a:cubicBezTo>
                    <a:cubicBezTo>
                      <a:pt x="76" y="22"/>
                      <a:pt x="76" y="22"/>
                      <a:pt x="76" y="22"/>
                    </a:cubicBezTo>
                    <a:close/>
                    <a:moveTo>
                      <a:pt x="44" y="52"/>
                    </a:moveTo>
                    <a:cubicBezTo>
                      <a:pt x="37" y="54"/>
                      <a:pt x="29" y="51"/>
                      <a:pt x="27" y="44"/>
                    </a:cubicBezTo>
                    <a:cubicBezTo>
                      <a:pt x="24" y="37"/>
                      <a:pt x="27" y="30"/>
                      <a:pt x="34" y="27"/>
                    </a:cubicBezTo>
                    <a:cubicBezTo>
                      <a:pt x="41" y="24"/>
                      <a:pt x="49" y="27"/>
                      <a:pt x="51" y="34"/>
                    </a:cubicBezTo>
                    <a:cubicBezTo>
                      <a:pt x="54" y="41"/>
                      <a:pt x="51" y="49"/>
                      <a:pt x="4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5" name="Freeform 51"/>
              <p:cNvSpPr>
                <a:spLocks noEditPoints="1"/>
              </p:cNvSpPr>
              <p:nvPr/>
            </p:nvSpPr>
            <p:spPr bwMode="auto">
              <a:xfrm>
                <a:off x="2065" y="2474"/>
                <a:ext cx="138" cy="137"/>
              </a:xfrm>
              <a:custGeom>
                <a:avLst/>
                <a:gdLst>
                  <a:gd name="T0" fmla="*/ 79 w 95"/>
                  <a:gd name="T1" fmla="*/ 27 h 94"/>
                  <a:gd name="T2" fmla="*/ 76 w 95"/>
                  <a:gd name="T3" fmla="*/ 23 h 94"/>
                  <a:gd name="T4" fmla="*/ 80 w 95"/>
                  <a:gd name="T5" fmla="*/ 13 h 94"/>
                  <a:gd name="T6" fmla="*/ 73 w 95"/>
                  <a:gd name="T7" fmla="*/ 7 h 94"/>
                  <a:gd name="T8" fmla="*/ 65 w 95"/>
                  <a:gd name="T9" fmla="*/ 14 h 94"/>
                  <a:gd name="T10" fmla="*/ 60 w 95"/>
                  <a:gd name="T11" fmla="*/ 12 h 94"/>
                  <a:gd name="T12" fmla="*/ 59 w 95"/>
                  <a:gd name="T13" fmla="*/ 1 h 94"/>
                  <a:gd name="T14" fmla="*/ 50 w 95"/>
                  <a:gd name="T15" fmla="*/ 0 h 94"/>
                  <a:gd name="T16" fmla="*/ 46 w 95"/>
                  <a:gd name="T17" fmla="*/ 9 h 94"/>
                  <a:gd name="T18" fmla="*/ 41 w 95"/>
                  <a:gd name="T19" fmla="*/ 10 h 94"/>
                  <a:gd name="T20" fmla="*/ 34 w 95"/>
                  <a:gd name="T21" fmla="*/ 2 h 94"/>
                  <a:gd name="T22" fmla="*/ 26 w 95"/>
                  <a:gd name="T23" fmla="*/ 4 h 94"/>
                  <a:gd name="T24" fmla="*/ 27 w 95"/>
                  <a:gd name="T25" fmla="*/ 15 h 94"/>
                  <a:gd name="T26" fmla="*/ 23 w 95"/>
                  <a:gd name="T27" fmla="*/ 18 h 94"/>
                  <a:gd name="T28" fmla="*/ 13 w 95"/>
                  <a:gd name="T29" fmla="*/ 14 h 94"/>
                  <a:gd name="T30" fmla="*/ 8 w 95"/>
                  <a:gd name="T31" fmla="*/ 21 h 94"/>
                  <a:gd name="T32" fmla="*/ 14 w 95"/>
                  <a:gd name="T33" fmla="*/ 30 h 94"/>
                  <a:gd name="T34" fmla="*/ 12 w 95"/>
                  <a:gd name="T35" fmla="*/ 34 h 94"/>
                  <a:gd name="T36" fmla="*/ 2 w 95"/>
                  <a:gd name="T37" fmla="*/ 35 h 94"/>
                  <a:gd name="T38" fmla="*/ 0 w 95"/>
                  <a:gd name="T39" fmla="*/ 44 h 94"/>
                  <a:gd name="T40" fmla="*/ 10 w 95"/>
                  <a:gd name="T41" fmla="*/ 48 h 94"/>
                  <a:gd name="T42" fmla="*/ 11 w 95"/>
                  <a:gd name="T43" fmla="*/ 53 h 94"/>
                  <a:gd name="T44" fmla="*/ 2 w 95"/>
                  <a:gd name="T45" fmla="*/ 60 h 94"/>
                  <a:gd name="T46" fmla="*/ 5 w 95"/>
                  <a:gd name="T47" fmla="*/ 68 h 94"/>
                  <a:gd name="T48" fmla="*/ 16 w 95"/>
                  <a:gd name="T49" fmla="*/ 67 h 94"/>
                  <a:gd name="T50" fmla="*/ 19 w 95"/>
                  <a:gd name="T51" fmla="*/ 71 h 94"/>
                  <a:gd name="T52" fmla="*/ 15 w 95"/>
                  <a:gd name="T53" fmla="*/ 81 h 94"/>
                  <a:gd name="T54" fmla="*/ 21 w 95"/>
                  <a:gd name="T55" fmla="*/ 86 h 94"/>
                  <a:gd name="T56" fmla="*/ 30 w 95"/>
                  <a:gd name="T57" fmla="*/ 80 h 94"/>
                  <a:gd name="T58" fmla="*/ 34 w 95"/>
                  <a:gd name="T59" fmla="*/ 82 h 94"/>
                  <a:gd name="T60" fmla="*/ 36 w 95"/>
                  <a:gd name="T61" fmla="*/ 93 h 94"/>
                  <a:gd name="T62" fmla="*/ 44 w 95"/>
                  <a:gd name="T63" fmla="*/ 94 h 94"/>
                  <a:gd name="T64" fmla="*/ 49 w 95"/>
                  <a:gd name="T65" fmla="*/ 84 h 94"/>
                  <a:gd name="T66" fmla="*/ 54 w 95"/>
                  <a:gd name="T67" fmla="*/ 83 h 94"/>
                  <a:gd name="T68" fmla="*/ 60 w 95"/>
                  <a:gd name="T69" fmla="*/ 92 h 94"/>
                  <a:gd name="T70" fmla="*/ 68 w 95"/>
                  <a:gd name="T71" fmla="*/ 89 h 94"/>
                  <a:gd name="T72" fmla="*/ 67 w 95"/>
                  <a:gd name="T73" fmla="*/ 78 h 94"/>
                  <a:gd name="T74" fmla="*/ 71 w 95"/>
                  <a:gd name="T75" fmla="*/ 75 h 94"/>
                  <a:gd name="T76" fmla="*/ 81 w 95"/>
                  <a:gd name="T77" fmla="*/ 79 h 94"/>
                  <a:gd name="T78" fmla="*/ 87 w 95"/>
                  <a:gd name="T79" fmla="*/ 73 h 94"/>
                  <a:gd name="T80" fmla="*/ 81 w 95"/>
                  <a:gd name="T81" fmla="*/ 64 h 94"/>
                  <a:gd name="T82" fmla="*/ 82 w 95"/>
                  <a:gd name="T83" fmla="*/ 60 h 94"/>
                  <a:gd name="T84" fmla="*/ 93 w 95"/>
                  <a:gd name="T85" fmla="*/ 58 h 94"/>
                  <a:gd name="T86" fmla="*/ 95 w 95"/>
                  <a:gd name="T87" fmla="*/ 50 h 94"/>
                  <a:gd name="T88" fmla="*/ 85 w 95"/>
                  <a:gd name="T89" fmla="*/ 45 h 94"/>
                  <a:gd name="T90" fmla="*/ 84 w 95"/>
                  <a:gd name="T91" fmla="*/ 40 h 94"/>
                  <a:gd name="T92" fmla="*/ 93 w 95"/>
                  <a:gd name="T93" fmla="*/ 34 h 94"/>
                  <a:gd name="T94" fmla="*/ 90 w 95"/>
                  <a:gd name="T95" fmla="*/ 26 h 94"/>
                  <a:gd name="T96" fmla="*/ 52 w 95"/>
                  <a:gd name="T97" fmla="*/ 61 h 94"/>
                  <a:gd name="T98" fmla="*/ 40 w 95"/>
                  <a:gd name="T99" fmla="*/ 31 h 94"/>
                  <a:gd name="T100" fmla="*/ 52 w 95"/>
                  <a:gd name="T10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94">
                    <a:moveTo>
                      <a:pt x="89" y="25"/>
                    </a:moveTo>
                    <a:cubicBezTo>
                      <a:pt x="79" y="27"/>
                      <a:pt x="79" y="27"/>
                      <a:pt x="79" y="27"/>
                    </a:cubicBezTo>
                    <a:cubicBezTo>
                      <a:pt x="78" y="26"/>
                      <a:pt x="78" y="26"/>
                      <a:pt x="78" y="26"/>
                    </a:cubicBezTo>
                    <a:cubicBezTo>
                      <a:pt x="76" y="23"/>
                      <a:pt x="76" y="23"/>
                      <a:pt x="76" y="23"/>
                    </a:cubicBezTo>
                    <a:cubicBezTo>
                      <a:pt x="76" y="22"/>
                      <a:pt x="76" y="22"/>
                      <a:pt x="76" y="22"/>
                    </a:cubicBezTo>
                    <a:cubicBezTo>
                      <a:pt x="80" y="13"/>
                      <a:pt x="80" y="13"/>
                      <a:pt x="80" y="13"/>
                    </a:cubicBezTo>
                    <a:cubicBezTo>
                      <a:pt x="80" y="12"/>
                      <a:pt x="80" y="12"/>
                      <a:pt x="80" y="12"/>
                    </a:cubicBezTo>
                    <a:cubicBezTo>
                      <a:pt x="73" y="7"/>
                      <a:pt x="73" y="7"/>
                      <a:pt x="73" y="7"/>
                    </a:cubicBezTo>
                    <a:cubicBezTo>
                      <a:pt x="73" y="7"/>
                      <a:pt x="73" y="7"/>
                      <a:pt x="73" y="7"/>
                    </a:cubicBezTo>
                    <a:cubicBezTo>
                      <a:pt x="65" y="14"/>
                      <a:pt x="65" y="14"/>
                      <a:pt x="65" y="14"/>
                    </a:cubicBezTo>
                    <a:cubicBezTo>
                      <a:pt x="64" y="14"/>
                      <a:pt x="64" y="14"/>
                      <a:pt x="64" y="14"/>
                    </a:cubicBezTo>
                    <a:cubicBezTo>
                      <a:pt x="60" y="12"/>
                      <a:pt x="60" y="12"/>
                      <a:pt x="60" y="12"/>
                    </a:cubicBezTo>
                    <a:cubicBezTo>
                      <a:pt x="60" y="11"/>
                      <a:pt x="60" y="11"/>
                      <a:pt x="60" y="11"/>
                    </a:cubicBezTo>
                    <a:cubicBezTo>
                      <a:pt x="59" y="1"/>
                      <a:pt x="59" y="1"/>
                      <a:pt x="59" y="1"/>
                    </a:cubicBezTo>
                    <a:cubicBezTo>
                      <a:pt x="58" y="1"/>
                      <a:pt x="58" y="1"/>
                      <a:pt x="58" y="1"/>
                    </a:cubicBezTo>
                    <a:cubicBezTo>
                      <a:pt x="50" y="0"/>
                      <a:pt x="50" y="0"/>
                      <a:pt x="50" y="0"/>
                    </a:cubicBezTo>
                    <a:cubicBezTo>
                      <a:pt x="50" y="0"/>
                      <a:pt x="50" y="0"/>
                      <a:pt x="50" y="0"/>
                    </a:cubicBezTo>
                    <a:cubicBezTo>
                      <a:pt x="46" y="9"/>
                      <a:pt x="46" y="9"/>
                      <a:pt x="46" y="9"/>
                    </a:cubicBezTo>
                    <a:cubicBezTo>
                      <a:pt x="45" y="10"/>
                      <a:pt x="45" y="10"/>
                      <a:pt x="45" y="10"/>
                    </a:cubicBezTo>
                    <a:cubicBezTo>
                      <a:pt x="41" y="10"/>
                      <a:pt x="41" y="10"/>
                      <a:pt x="41" y="10"/>
                    </a:cubicBezTo>
                    <a:cubicBezTo>
                      <a:pt x="40" y="10"/>
                      <a:pt x="40" y="10"/>
                      <a:pt x="40" y="10"/>
                    </a:cubicBezTo>
                    <a:cubicBezTo>
                      <a:pt x="34" y="2"/>
                      <a:pt x="34" y="2"/>
                      <a:pt x="34" y="2"/>
                    </a:cubicBezTo>
                    <a:cubicBezTo>
                      <a:pt x="34" y="1"/>
                      <a:pt x="34" y="1"/>
                      <a:pt x="34" y="1"/>
                    </a:cubicBezTo>
                    <a:cubicBezTo>
                      <a:pt x="26" y="4"/>
                      <a:pt x="26" y="4"/>
                      <a:pt x="26" y="4"/>
                    </a:cubicBezTo>
                    <a:cubicBezTo>
                      <a:pt x="26" y="5"/>
                      <a:pt x="26" y="5"/>
                      <a:pt x="26" y="5"/>
                    </a:cubicBezTo>
                    <a:cubicBezTo>
                      <a:pt x="27" y="15"/>
                      <a:pt x="27" y="15"/>
                      <a:pt x="27" y="15"/>
                    </a:cubicBezTo>
                    <a:cubicBezTo>
                      <a:pt x="27" y="16"/>
                      <a:pt x="27" y="16"/>
                      <a:pt x="27" y="16"/>
                    </a:cubicBezTo>
                    <a:cubicBezTo>
                      <a:pt x="23" y="18"/>
                      <a:pt x="23" y="18"/>
                      <a:pt x="23" y="18"/>
                    </a:cubicBezTo>
                    <a:cubicBezTo>
                      <a:pt x="23" y="18"/>
                      <a:pt x="23" y="18"/>
                      <a:pt x="23" y="18"/>
                    </a:cubicBezTo>
                    <a:cubicBezTo>
                      <a:pt x="13" y="14"/>
                      <a:pt x="13" y="14"/>
                      <a:pt x="13" y="14"/>
                    </a:cubicBezTo>
                    <a:cubicBezTo>
                      <a:pt x="13" y="14"/>
                      <a:pt x="13" y="14"/>
                      <a:pt x="13" y="14"/>
                    </a:cubicBezTo>
                    <a:cubicBezTo>
                      <a:pt x="8" y="21"/>
                      <a:pt x="8" y="21"/>
                      <a:pt x="8" y="21"/>
                    </a:cubicBezTo>
                    <a:cubicBezTo>
                      <a:pt x="8" y="21"/>
                      <a:pt x="8" y="21"/>
                      <a:pt x="8" y="21"/>
                    </a:cubicBezTo>
                    <a:cubicBezTo>
                      <a:pt x="14" y="30"/>
                      <a:pt x="14" y="30"/>
                      <a:pt x="14" y="30"/>
                    </a:cubicBezTo>
                    <a:cubicBezTo>
                      <a:pt x="14" y="30"/>
                      <a:pt x="14" y="30"/>
                      <a:pt x="14" y="30"/>
                    </a:cubicBezTo>
                    <a:cubicBezTo>
                      <a:pt x="12" y="34"/>
                      <a:pt x="12" y="34"/>
                      <a:pt x="12" y="34"/>
                    </a:cubicBezTo>
                    <a:cubicBezTo>
                      <a:pt x="12" y="34"/>
                      <a:pt x="12" y="34"/>
                      <a:pt x="12" y="34"/>
                    </a:cubicBezTo>
                    <a:cubicBezTo>
                      <a:pt x="2" y="35"/>
                      <a:pt x="2" y="35"/>
                      <a:pt x="2" y="35"/>
                    </a:cubicBezTo>
                    <a:cubicBezTo>
                      <a:pt x="1" y="36"/>
                      <a:pt x="1" y="36"/>
                      <a:pt x="1" y="36"/>
                    </a:cubicBezTo>
                    <a:cubicBezTo>
                      <a:pt x="0" y="44"/>
                      <a:pt x="0" y="44"/>
                      <a:pt x="0" y="44"/>
                    </a:cubicBezTo>
                    <a:cubicBezTo>
                      <a:pt x="0" y="45"/>
                      <a:pt x="0" y="45"/>
                      <a:pt x="0" y="45"/>
                    </a:cubicBezTo>
                    <a:cubicBezTo>
                      <a:pt x="10" y="48"/>
                      <a:pt x="10" y="48"/>
                      <a:pt x="10" y="48"/>
                    </a:cubicBezTo>
                    <a:cubicBezTo>
                      <a:pt x="10" y="49"/>
                      <a:pt x="10" y="49"/>
                      <a:pt x="10" y="49"/>
                    </a:cubicBezTo>
                    <a:cubicBezTo>
                      <a:pt x="11" y="53"/>
                      <a:pt x="11" y="53"/>
                      <a:pt x="11" y="53"/>
                    </a:cubicBezTo>
                    <a:cubicBezTo>
                      <a:pt x="10" y="54"/>
                      <a:pt x="10" y="54"/>
                      <a:pt x="10" y="54"/>
                    </a:cubicBezTo>
                    <a:cubicBezTo>
                      <a:pt x="2" y="60"/>
                      <a:pt x="2" y="60"/>
                      <a:pt x="2" y="60"/>
                    </a:cubicBezTo>
                    <a:cubicBezTo>
                      <a:pt x="2" y="60"/>
                      <a:pt x="2" y="60"/>
                      <a:pt x="2" y="60"/>
                    </a:cubicBezTo>
                    <a:cubicBezTo>
                      <a:pt x="5" y="68"/>
                      <a:pt x="5" y="68"/>
                      <a:pt x="5" y="68"/>
                    </a:cubicBezTo>
                    <a:cubicBezTo>
                      <a:pt x="5" y="68"/>
                      <a:pt x="5" y="68"/>
                      <a:pt x="5" y="68"/>
                    </a:cubicBezTo>
                    <a:cubicBezTo>
                      <a:pt x="16" y="67"/>
                      <a:pt x="16" y="67"/>
                      <a:pt x="16" y="67"/>
                    </a:cubicBezTo>
                    <a:cubicBezTo>
                      <a:pt x="16" y="67"/>
                      <a:pt x="16" y="67"/>
                      <a:pt x="16" y="67"/>
                    </a:cubicBezTo>
                    <a:cubicBezTo>
                      <a:pt x="19" y="71"/>
                      <a:pt x="19" y="71"/>
                      <a:pt x="19" y="71"/>
                    </a:cubicBezTo>
                    <a:cubicBezTo>
                      <a:pt x="19" y="71"/>
                      <a:pt x="19" y="71"/>
                      <a:pt x="19" y="71"/>
                    </a:cubicBezTo>
                    <a:cubicBezTo>
                      <a:pt x="15" y="81"/>
                      <a:pt x="15" y="81"/>
                      <a:pt x="15" y="81"/>
                    </a:cubicBezTo>
                    <a:cubicBezTo>
                      <a:pt x="15" y="81"/>
                      <a:pt x="15" y="81"/>
                      <a:pt x="15" y="81"/>
                    </a:cubicBezTo>
                    <a:cubicBezTo>
                      <a:pt x="21" y="86"/>
                      <a:pt x="21" y="86"/>
                      <a:pt x="21" y="86"/>
                    </a:cubicBezTo>
                    <a:cubicBezTo>
                      <a:pt x="22" y="86"/>
                      <a:pt x="22" y="86"/>
                      <a:pt x="22" y="86"/>
                    </a:cubicBezTo>
                    <a:cubicBezTo>
                      <a:pt x="30" y="80"/>
                      <a:pt x="30" y="80"/>
                      <a:pt x="30" y="80"/>
                    </a:cubicBezTo>
                    <a:cubicBezTo>
                      <a:pt x="31" y="80"/>
                      <a:pt x="31" y="80"/>
                      <a:pt x="31" y="80"/>
                    </a:cubicBezTo>
                    <a:cubicBezTo>
                      <a:pt x="34" y="82"/>
                      <a:pt x="34" y="82"/>
                      <a:pt x="34" y="82"/>
                    </a:cubicBezTo>
                    <a:cubicBezTo>
                      <a:pt x="35" y="82"/>
                      <a:pt x="35" y="82"/>
                      <a:pt x="35" y="82"/>
                    </a:cubicBezTo>
                    <a:cubicBezTo>
                      <a:pt x="36" y="93"/>
                      <a:pt x="36" y="93"/>
                      <a:pt x="36" y="93"/>
                    </a:cubicBezTo>
                    <a:cubicBezTo>
                      <a:pt x="36" y="93"/>
                      <a:pt x="36" y="93"/>
                      <a:pt x="36" y="93"/>
                    </a:cubicBezTo>
                    <a:cubicBezTo>
                      <a:pt x="44" y="94"/>
                      <a:pt x="44" y="94"/>
                      <a:pt x="44" y="94"/>
                    </a:cubicBezTo>
                    <a:cubicBezTo>
                      <a:pt x="45" y="94"/>
                      <a:pt x="45" y="94"/>
                      <a:pt x="45" y="94"/>
                    </a:cubicBezTo>
                    <a:cubicBezTo>
                      <a:pt x="49" y="84"/>
                      <a:pt x="49" y="84"/>
                      <a:pt x="49" y="84"/>
                    </a:cubicBezTo>
                    <a:cubicBezTo>
                      <a:pt x="49" y="84"/>
                      <a:pt x="49" y="84"/>
                      <a:pt x="49" y="84"/>
                    </a:cubicBezTo>
                    <a:cubicBezTo>
                      <a:pt x="54" y="83"/>
                      <a:pt x="54" y="83"/>
                      <a:pt x="54" y="83"/>
                    </a:cubicBezTo>
                    <a:cubicBezTo>
                      <a:pt x="54" y="84"/>
                      <a:pt x="54" y="84"/>
                      <a:pt x="54" y="84"/>
                    </a:cubicBezTo>
                    <a:cubicBezTo>
                      <a:pt x="60" y="92"/>
                      <a:pt x="60" y="92"/>
                      <a:pt x="60" y="92"/>
                    </a:cubicBezTo>
                    <a:cubicBezTo>
                      <a:pt x="61" y="92"/>
                      <a:pt x="61" y="92"/>
                      <a:pt x="61" y="92"/>
                    </a:cubicBezTo>
                    <a:cubicBezTo>
                      <a:pt x="68" y="89"/>
                      <a:pt x="68" y="89"/>
                      <a:pt x="68" y="89"/>
                    </a:cubicBezTo>
                    <a:cubicBezTo>
                      <a:pt x="69" y="89"/>
                      <a:pt x="69" y="89"/>
                      <a:pt x="69" y="89"/>
                    </a:cubicBezTo>
                    <a:cubicBezTo>
                      <a:pt x="67" y="78"/>
                      <a:pt x="67" y="78"/>
                      <a:pt x="67" y="78"/>
                    </a:cubicBezTo>
                    <a:cubicBezTo>
                      <a:pt x="68" y="78"/>
                      <a:pt x="68" y="78"/>
                      <a:pt x="68" y="78"/>
                    </a:cubicBezTo>
                    <a:cubicBezTo>
                      <a:pt x="71" y="75"/>
                      <a:pt x="71" y="75"/>
                      <a:pt x="71" y="75"/>
                    </a:cubicBezTo>
                    <a:cubicBezTo>
                      <a:pt x="72" y="75"/>
                      <a:pt x="72" y="75"/>
                      <a:pt x="72" y="75"/>
                    </a:cubicBezTo>
                    <a:cubicBezTo>
                      <a:pt x="81" y="79"/>
                      <a:pt x="81" y="79"/>
                      <a:pt x="81" y="79"/>
                    </a:cubicBezTo>
                    <a:cubicBezTo>
                      <a:pt x="82" y="79"/>
                      <a:pt x="82" y="79"/>
                      <a:pt x="82" y="79"/>
                    </a:cubicBezTo>
                    <a:cubicBezTo>
                      <a:pt x="87" y="73"/>
                      <a:pt x="87" y="73"/>
                      <a:pt x="87" y="73"/>
                    </a:cubicBezTo>
                    <a:cubicBezTo>
                      <a:pt x="87" y="72"/>
                      <a:pt x="87" y="72"/>
                      <a:pt x="87" y="72"/>
                    </a:cubicBezTo>
                    <a:cubicBezTo>
                      <a:pt x="81" y="64"/>
                      <a:pt x="81" y="64"/>
                      <a:pt x="81" y="64"/>
                    </a:cubicBezTo>
                    <a:cubicBezTo>
                      <a:pt x="81" y="63"/>
                      <a:pt x="81" y="63"/>
                      <a:pt x="81" y="63"/>
                    </a:cubicBezTo>
                    <a:cubicBezTo>
                      <a:pt x="82" y="60"/>
                      <a:pt x="82" y="60"/>
                      <a:pt x="82" y="60"/>
                    </a:cubicBezTo>
                    <a:cubicBezTo>
                      <a:pt x="83" y="59"/>
                      <a:pt x="83" y="59"/>
                      <a:pt x="83" y="59"/>
                    </a:cubicBezTo>
                    <a:cubicBezTo>
                      <a:pt x="93" y="58"/>
                      <a:pt x="93" y="58"/>
                      <a:pt x="93" y="58"/>
                    </a:cubicBezTo>
                    <a:cubicBezTo>
                      <a:pt x="93" y="58"/>
                      <a:pt x="93" y="58"/>
                      <a:pt x="93" y="58"/>
                    </a:cubicBezTo>
                    <a:cubicBezTo>
                      <a:pt x="95" y="50"/>
                      <a:pt x="95" y="50"/>
                      <a:pt x="95" y="50"/>
                    </a:cubicBezTo>
                    <a:cubicBezTo>
                      <a:pt x="94" y="49"/>
                      <a:pt x="94" y="49"/>
                      <a:pt x="94" y="49"/>
                    </a:cubicBezTo>
                    <a:cubicBezTo>
                      <a:pt x="85" y="45"/>
                      <a:pt x="85" y="45"/>
                      <a:pt x="85" y="45"/>
                    </a:cubicBezTo>
                    <a:cubicBezTo>
                      <a:pt x="84" y="45"/>
                      <a:pt x="84" y="45"/>
                      <a:pt x="84" y="45"/>
                    </a:cubicBezTo>
                    <a:cubicBezTo>
                      <a:pt x="84" y="40"/>
                      <a:pt x="84" y="40"/>
                      <a:pt x="84" y="40"/>
                    </a:cubicBezTo>
                    <a:cubicBezTo>
                      <a:pt x="84" y="40"/>
                      <a:pt x="84" y="40"/>
                      <a:pt x="84" y="40"/>
                    </a:cubicBezTo>
                    <a:cubicBezTo>
                      <a:pt x="93" y="34"/>
                      <a:pt x="93" y="34"/>
                      <a:pt x="93" y="34"/>
                    </a:cubicBezTo>
                    <a:cubicBezTo>
                      <a:pt x="93" y="33"/>
                      <a:pt x="93" y="33"/>
                      <a:pt x="93" y="33"/>
                    </a:cubicBezTo>
                    <a:cubicBezTo>
                      <a:pt x="90" y="26"/>
                      <a:pt x="90" y="26"/>
                      <a:pt x="90" y="26"/>
                    </a:cubicBezTo>
                    <a:lnTo>
                      <a:pt x="89" y="25"/>
                    </a:lnTo>
                    <a:close/>
                    <a:moveTo>
                      <a:pt x="52" y="61"/>
                    </a:moveTo>
                    <a:cubicBezTo>
                      <a:pt x="44" y="64"/>
                      <a:pt x="34" y="60"/>
                      <a:pt x="31" y="52"/>
                    </a:cubicBezTo>
                    <a:cubicBezTo>
                      <a:pt x="28" y="44"/>
                      <a:pt x="32" y="35"/>
                      <a:pt x="40" y="31"/>
                    </a:cubicBezTo>
                    <a:cubicBezTo>
                      <a:pt x="48" y="28"/>
                      <a:pt x="57" y="32"/>
                      <a:pt x="60" y="40"/>
                    </a:cubicBezTo>
                    <a:cubicBezTo>
                      <a:pt x="64" y="48"/>
                      <a:pt x="60" y="57"/>
                      <a:pt x="5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6" name="Freeform 52"/>
              <p:cNvSpPr>
                <a:spLocks noEditPoints="1"/>
              </p:cNvSpPr>
              <p:nvPr/>
            </p:nvSpPr>
            <p:spPr bwMode="auto">
              <a:xfrm>
                <a:off x="1114" y="2833"/>
                <a:ext cx="99" cy="99"/>
              </a:xfrm>
              <a:custGeom>
                <a:avLst/>
                <a:gdLst>
                  <a:gd name="T0" fmla="*/ 57 w 68"/>
                  <a:gd name="T1" fmla="*/ 20 h 68"/>
                  <a:gd name="T2" fmla="*/ 55 w 68"/>
                  <a:gd name="T3" fmla="*/ 17 h 68"/>
                  <a:gd name="T4" fmla="*/ 58 w 68"/>
                  <a:gd name="T5" fmla="*/ 10 h 68"/>
                  <a:gd name="T6" fmla="*/ 53 w 68"/>
                  <a:gd name="T7" fmla="*/ 6 h 68"/>
                  <a:gd name="T8" fmla="*/ 47 w 68"/>
                  <a:gd name="T9" fmla="*/ 11 h 68"/>
                  <a:gd name="T10" fmla="*/ 44 w 68"/>
                  <a:gd name="T11" fmla="*/ 9 h 68"/>
                  <a:gd name="T12" fmla="*/ 43 w 68"/>
                  <a:gd name="T13" fmla="*/ 2 h 68"/>
                  <a:gd name="T14" fmla="*/ 37 w 68"/>
                  <a:gd name="T15" fmla="*/ 0 h 68"/>
                  <a:gd name="T16" fmla="*/ 33 w 68"/>
                  <a:gd name="T17" fmla="*/ 8 h 68"/>
                  <a:gd name="T18" fmla="*/ 30 w 68"/>
                  <a:gd name="T19" fmla="*/ 8 h 68"/>
                  <a:gd name="T20" fmla="*/ 25 w 68"/>
                  <a:gd name="T21" fmla="*/ 2 h 68"/>
                  <a:gd name="T22" fmla="*/ 19 w 68"/>
                  <a:gd name="T23" fmla="*/ 4 h 68"/>
                  <a:gd name="T24" fmla="*/ 20 w 68"/>
                  <a:gd name="T25" fmla="*/ 12 h 68"/>
                  <a:gd name="T26" fmla="*/ 17 w 68"/>
                  <a:gd name="T27" fmla="*/ 14 h 68"/>
                  <a:gd name="T28" fmla="*/ 10 w 68"/>
                  <a:gd name="T29" fmla="*/ 11 h 68"/>
                  <a:gd name="T30" fmla="*/ 6 w 68"/>
                  <a:gd name="T31" fmla="*/ 16 h 68"/>
                  <a:gd name="T32" fmla="*/ 11 w 68"/>
                  <a:gd name="T33" fmla="*/ 22 h 68"/>
                  <a:gd name="T34" fmla="*/ 9 w 68"/>
                  <a:gd name="T35" fmla="*/ 25 h 68"/>
                  <a:gd name="T36" fmla="*/ 2 w 68"/>
                  <a:gd name="T37" fmla="*/ 26 h 68"/>
                  <a:gd name="T38" fmla="*/ 0 w 68"/>
                  <a:gd name="T39" fmla="*/ 32 h 68"/>
                  <a:gd name="T40" fmla="*/ 8 w 68"/>
                  <a:gd name="T41" fmla="*/ 36 h 68"/>
                  <a:gd name="T42" fmla="*/ 8 w 68"/>
                  <a:gd name="T43" fmla="*/ 39 h 68"/>
                  <a:gd name="T44" fmla="*/ 2 w 68"/>
                  <a:gd name="T45" fmla="*/ 44 h 68"/>
                  <a:gd name="T46" fmla="*/ 4 w 68"/>
                  <a:gd name="T47" fmla="*/ 50 h 68"/>
                  <a:gd name="T48" fmla="*/ 12 w 68"/>
                  <a:gd name="T49" fmla="*/ 49 h 68"/>
                  <a:gd name="T50" fmla="*/ 14 w 68"/>
                  <a:gd name="T51" fmla="*/ 52 h 68"/>
                  <a:gd name="T52" fmla="*/ 11 w 68"/>
                  <a:gd name="T53" fmla="*/ 59 h 68"/>
                  <a:gd name="T54" fmla="*/ 16 w 68"/>
                  <a:gd name="T55" fmla="*/ 63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1 h 68"/>
                  <a:gd name="T68" fmla="*/ 44 w 68"/>
                  <a:gd name="T69" fmla="*/ 67 h 68"/>
                  <a:gd name="T70" fmla="*/ 50 w 68"/>
                  <a:gd name="T71" fmla="*/ 65 h 68"/>
                  <a:gd name="T72" fmla="*/ 49 w 68"/>
                  <a:gd name="T73" fmla="*/ 57 h 68"/>
                  <a:gd name="T74" fmla="*/ 52 w 68"/>
                  <a:gd name="T75" fmla="*/ 55 h 68"/>
                  <a:gd name="T76" fmla="*/ 59 w 68"/>
                  <a:gd name="T77" fmla="*/ 58 h 68"/>
                  <a:gd name="T78" fmla="*/ 63 w 68"/>
                  <a:gd name="T79" fmla="*/ 53 h 68"/>
                  <a:gd name="T80" fmla="*/ 58 w 68"/>
                  <a:gd name="T81" fmla="*/ 47 h 68"/>
                  <a:gd name="T82" fmla="*/ 60 w 68"/>
                  <a:gd name="T83" fmla="*/ 44 h 68"/>
                  <a:gd name="T84" fmla="*/ 67 w 68"/>
                  <a:gd name="T85" fmla="*/ 43 h 68"/>
                  <a:gd name="T86" fmla="*/ 68 w 68"/>
                  <a:gd name="T87" fmla="*/ 37 h 68"/>
                  <a:gd name="T88" fmla="*/ 61 w 68"/>
                  <a:gd name="T89" fmla="*/ 33 h 68"/>
                  <a:gd name="T90" fmla="*/ 61 w 68"/>
                  <a:gd name="T91" fmla="*/ 30 h 68"/>
                  <a:gd name="T92" fmla="*/ 67 w 68"/>
                  <a:gd name="T93" fmla="*/ 25 h 68"/>
                  <a:gd name="T94" fmla="*/ 65 w 68"/>
                  <a:gd name="T95" fmla="*/ 19 h 68"/>
                  <a:gd name="T96" fmla="*/ 23 w 68"/>
                  <a:gd name="T97" fmla="*/ 38 h 68"/>
                  <a:gd name="T98" fmla="*/ 44 w 68"/>
                  <a:gd name="T99"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68">
                    <a:moveTo>
                      <a:pt x="65" y="19"/>
                    </a:moveTo>
                    <a:cubicBezTo>
                      <a:pt x="57" y="20"/>
                      <a:pt x="57" y="20"/>
                      <a:pt x="57" y="20"/>
                    </a:cubicBezTo>
                    <a:cubicBezTo>
                      <a:pt x="57" y="20"/>
                      <a:pt x="57" y="20"/>
                      <a:pt x="57" y="20"/>
                    </a:cubicBezTo>
                    <a:cubicBezTo>
                      <a:pt x="55" y="17"/>
                      <a:pt x="55" y="17"/>
                      <a:pt x="55" y="17"/>
                    </a:cubicBezTo>
                    <a:cubicBezTo>
                      <a:pt x="55" y="17"/>
                      <a:pt x="55" y="17"/>
                      <a:pt x="55" y="17"/>
                    </a:cubicBezTo>
                    <a:cubicBezTo>
                      <a:pt x="58" y="10"/>
                      <a:pt x="58" y="10"/>
                      <a:pt x="58" y="10"/>
                    </a:cubicBezTo>
                    <a:cubicBezTo>
                      <a:pt x="58" y="10"/>
                      <a:pt x="58" y="10"/>
                      <a:pt x="58" y="10"/>
                    </a:cubicBezTo>
                    <a:cubicBezTo>
                      <a:pt x="53" y="6"/>
                      <a:pt x="53" y="6"/>
                      <a:pt x="53" y="6"/>
                    </a:cubicBezTo>
                    <a:cubicBezTo>
                      <a:pt x="53" y="6"/>
                      <a:pt x="53" y="6"/>
                      <a:pt x="53" y="6"/>
                    </a:cubicBezTo>
                    <a:cubicBezTo>
                      <a:pt x="47" y="11"/>
                      <a:pt x="47" y="11"/>
                      <a:pt x="47" y="11"/>
                    </a:cubicBezTo>
                    <a:cubicBezTo>
                      <a:pt x="46" y="11"/>
                      <a:pt x="46" y="11"/>
                      <a:pt x="46" y="11"/>
                    </a:cubicBezTo>
                    <a:cubicBezTo>
                      <a:pt x="44" y="9"/>
                      <a:pt x="44" y="9"/>
                      <a:pt x="44" y="9"/>
                    </a:cubicBezTo>
                    <a:cubicBezTo>
                      <a:pt x="43" y="9"/>
                      <a:pt x="43" y="9"/>
                      <a:pt x="43" y="9"/>
                    </a:cubicBezTo>
                    <a:cubicBezTo>
                      <a:pt x="43" y="2"/>
                      <a:pt x="43" y="2"/>
                      <a:pt x="43" y="2"/>
                    </a:cubicBezTo>
                    <a:cubicBezTo>
                      <a:pt x="42" y="1"/>
                      <a:pt x="42" y="1"/>
                      <a:pt x="42" y="1"/>
                    </a:cubicBezTo>
                    <a:cubicBezTo>
                      <a:pt x="37" y="0"/>
                      <a:pt x="37" y="0"/>
                      <a:pt x="37" y="0"/>
                    </a:cubicBezTo>
                    <a:cubicBezTo>
                      <a:pt x="36" y="1"/>
                      <a:pt x="36" y="1"/>
                      <a:pt x="36" y="1"/>
                    </a:cubicBezTo>
                    <a:cubicBezTo>
                      <a:pt x="33" y="8"/>
                      <a:pt x="33" y="8"/>
                      <a:pt x="33" y="8"/>
                    </a:cubicBezTo>
                    <a:cubicBezTo>
                      <a:pt x="33" y="8"/>
                      <a:pt x="33" y="8"/>
                      <a:pt x="33" y="8"/>
                    </a:cubicBezTo>
                    <a:cubicBezTo>
                      <a:pt x="30" y="8"/>
                      <a:pt x="30" y="8"/>
                      <a:pt x="30" y="8"/>
                    </a:cubicBezTo>
                    <a:cubicBezTo>
                      <a:pt x="29" y="8"/>
                      <a:pt x="29" y="8"/>
                      <a:pt x="29" y="8"/>
                    </a:cubicBezTo>
                    <a:cubicBezTo>
                      <a:pt x="25" y="2"/>
                      <a:pt x="25" y="2"/>
                      <a:pt x="25" y="2"/>
                    </a:cubicBezTo>
                    <a:cubicBezTo>
                      <a:pt x="25" y="2"/>
                      <a:pt x="25" y="2"/>
                      <a:pt x="25" y="2"/>
                    </a:cubicBezTo>
                    <a:cubicBezTo>
                      <a:pt x="19" y="4"/>
                      <a:pt x="19" y="4"/>
                      <a:pt x="19" y="4"/>
                    </a:cubicBezTo>
                    <a:cubicBezTo>
                      <a:pt x="19" y="4"/>
                      <a:pt x="19" y="4"/>
                      <a:pt x="19" y="4"/>
                    </a:cubicBezTo>
                    <a:cubicBezTo>
                      <a:pt x="20" y="12"/>
                      <a:pt x="20" y="12"/>
                      <a:pt x="20" y="12"/>
                    </a:cubicBezTo>
                    <a:cubicBezTo>
                      <a:pt x="20" y="12"/>
                      <a:pt x="20" y="12"/>
                      <a:pt x="20" y="12"/>
                    </a:cubicBezTo>
                    <a:cubicBezTo>
                      <a:pt x="17" y="14"/>
                      <a:pt x="17" y="14"/>
                      <a:pt x="17" y="14"/>
                    </a:cubicBezTo>
                    <a:cubicBezTo>
                      <a:pt x="17" y="14"/>
                      <a:pt x="17" y="14"/>
                      <a:pt x="17" y="14"/>
                    </a:cubicBezTo>
                    <a:cubicBezTo>
                      <a:pt x="10" y="11"/>
                      <a:pt x="10" y="11"/>
                      <a:pt x="10" y="11"/>
                    </a:cubicBezTo>
                    <a:cubicBezTo>
                      <a:pt x="10" y="11"/>
                      <a:pt x="10" y="11"/>
                      <a:pt x="10" y="11"/>
                    </a:cubicBezTo>
                    <a:cubicBezTo>
                      <a:pt x="6" y="16"/>
                      <a:pt x="6" y="16"/>
                      <a:pt x="6" y="16"/>
                    </a:cubicBezTo>
                    <a:cubicBezTo>
                      <a:pt x="6" y="16"/>
                      <a:pt x="6" y="16"/>
                      <a:pt x="6" y="16"/>
                    </a:cubicBezTo>
                    <a:cubicBezTo>
                      <a:pt x="11" y="22"/>
                      <a:pt x="11" y="22"/>
                      <a:pt x="11" y="22"/>
                    </a:cubicBezTo>
                    <a:cubicBezTo>
                      <a:pt x="11" y="23"/>
                      <a:pt x="11" y="23"/>
                      <a:pt x="11" y="23"/>
                    </a:cubicBezTo>
                    <a:cubicBezTo>
                      <a:pt x="9" y="25"/>
                      <a:pt x="9" y="25"/>
                      <a:pt x="9" y="25"/>
                    </a:cubicBezTo>
                    <a:cubicBezTo>
                      <a:pt x="9" y="26"/>
                      <a:pt x="9" y="26"/>
                      <a:pt x="9" y="26"/>
                    </a:cubicBezTo>
                    <a:cubicBezTo>
                      <a:pt x="2" y="26"/>
                      <a:pt x="2" y="26"/>
                      <a:pt x="2" y="26"/>
                    </a:cubicBezTo>
                    <a:cubicBezTo>
                      <a:pt x="1" y="27"/>
                      <a:pt x="1" y="27"/>
                      <a:pt x="1" y="27"/>
                    </a:cubicBezTo>
                    <a:cubicBezTo>
                      <a:pt x="0" y="32"/>
                      <a:pt x="0" y="32"/>
                      <a:pt x="0" y="32"/>
                    </a:cubicBezTo>
                    <a:cubicBezTo>
                      <a:pt x="1" y="33"/>
                      <a:pt x="1" y="33"/>
                      <a:pt x="1" y="33"/>
                    </a:cubicBezTo>
                    <a:cubicBezTo>
                      <a:pt x="8" y="36"/>
                      <a:pt x="8" y="36"/>
                      <a:pt x="8" y="36"/>
                    </a:cubicBezTo>
                    <a:cubicBezTo>
                      <a:pt x="8" y="36"/>
                      <a:pt x="8" y="36"/>
                      <a:pt x="8" y="36"/>
                    </a:cubicBezTo>
                    <a:cubicBezTo>
                      <a:pt x="8" y="39"/>
                      <a:pt x="8" y="39"/>
                      <a:pt x="8" y="39"/>
                    </a:cubicBezTo>
                    <a:cubicBezTo>
                      <a:pt x="8" y="39"/>
                      <a:pt x="8" y="39"/>
                      <a:pt x="8" y="39"/>
                    </a:cubicBezTo>
                    <a:cubicBezTo>
                      <a:pt x="2" y="44"/>
                      <a:pt x="2" y="44"/>
                      <a:pt x="2" y="44"/>
                    </a:cubicBezTo>
                    <a:cubicBezTo>
                      <a:pt x="2" y="44"/>
                      <a:pt x="2" y="44"/>
                      <a:pt x="2" y="44"/>
                    </a:cubicBezTo>
                    <a:cubicBezTo>
                      <a:pt x="4" y="50"/>
                      <a:pt x="4" y="50"/>
                      <a:pt x="4" y="50"/>
                    </a:cubicBezTo>
                    <a:cubicBezTo>
                      <a:pt x="4" y="50"/>
                      <a:pt x="4" y="50"/>
                      <a:pt x="4" y="50"/>
                    </a:cubicBezTo>
                    <a:cubicBezTo>
                      <a:pt x="12" y="49"/>
                      <a:pt x="12" y="49"/>
                      <a:pt x="12" y="49"/>
                    </a:cubicBezTo>
                    <a:cubicBezTo>
                      <a:pt x="12" y="49"/>
                      <a:pt x="12" y="49"/>
                      <a:pt x="12" y="49"/>
                    </a:cubicBezTo>
                    <a:cubicBezTo>
                      <a:pt x="14" y="52"/>
                      <a:pt x="14" y="52"/>
                      <a:pt x="14" y="52"/>
                    </a:cubicBezTo>
                    <a:cubicBezTo>
                      <a:pt x="14" y="52"/>
                      <a:pt x="14" y="52"/>
                      <a:pt x="14" y="52"/>
                    </a:cubicBezTo>
                    <a:cubicBezTo>
                      <a:pt x="11" y="59"/>
                      <a:pt x="11" y="59"/>
                      <a:pt x="11" y="59"/>
                    </a:cubicBezTo>
                    <a:cubicBezTo>
                      <a:pt x="11" y="59"/>
                      <a:pt x="11" y="59"/>
                      <a:pt x="11" y="59"/>
                    </a:cubicBezTo>
                    <a:cubicBezTo>
                      <a:pt x="16" y="63"/>
                      <a:pt x="16" y="63"/>
                      <a:pt x="16" y="63"/>
                    </a:cubicBezTo>
                    <a:cubicBezTo>
                      <a:pt x="16" y="63"/>
                      <a:pt x="16" y="63"/>
                      <a:pt x="16" y="63"/>
                    </a:cubicBezTo>
                    <a:cubicBezTo>
                      <a:pt x="22" y="58"/>
                      <a:pt x="22" y="58"/>
                      <a:pt x="22" y="58"/>
                    </a:cubicBezTo>
                    <a:cubicBezTo>
                      <a:pt x="23" y="58"/>
                      <a:pt x="23" y="58"/>
                      <a:pt x="23" y="58"/>
                    </a:cubicBezTo>
                    <a:cubicBezTo>
                      <a:pt x="25" y="59"/>
                      <a:pt x="25" y="59"/>
                      <a:pt x="25" y="59"/>
                    </a:cubicBezTo>
                    <a:cubicBezTo>
                      <a:pt x="26" y="60"/>
                      <a:pt x="26" y="60"/>
                      <a:pt x="26" y="60"/>
                    </a:cubicBezTo>
                    <a:cubicBezTo>
                      <a:pt x="26" y="67"/>
                      <a:pt x="26" y="67"/>
                      <a:pt x="26" y="67"/>
                    </a:cubicBezTo>
                    <a:cubicBezTo>
                      <a:pt x="27" y="68"/>
                      <a:pt x="27" y="68"/>
                      <a:pt x="27" y="68"/>
                    </a:cubicBezTo>
                    <a:cubicBezTo>
                      <a:pt x="32" y="68"/>
                      <a:pt x="32" y="68"/>
                      <a:pt x="32" y="68"/>
                    </a:cubicBezTo>
                    <a:cubicBezTo>
                      <a:pt x="33" y="68"/>
                      <a:pt x="33" y="68"/>
                      <a:pt x="33" y="68"/>
                    </a:cubicBezTo>
                    <a:cubicBezTo>
                      <a:pt x="36" y="61"/>
                      <a:pt x="36" y="61"/>
                      <a:pt x="36" y="61"/>
                    </a:cubicBezTo>
                    <a:cubicBezTo>
                      <a:pt x="36" y="61"/>
                      <a:pt x="36" y="61"/>
                      <a:pt x="36" y="61"/>
                    </a:cubicBezTo>
                    <a:cubicBezTo>
                      <a:pt x="39" y="61"/>
                      <a:pt x="39" y="61"/>
                      <a:pt x="39" y="61"/>
                    </a:cubicBezTo>
                    <a:cubicBezTo>
                      <a:pt x="39" y="61"/>
                      <a:pt x="39" y="61"/>
                      <a:pt x="39" y="61"/>
                    </a:cubicBezTo>
                    <a:cubicBezTo>
                      <a:pt x="44" y="67"/>
                      <a:pt x="44" y="67"/>
                      <a:pt x="44" y="67"/>
                    </a:cubicBezTo>
                    <a:cubicBezTo>
                      <a:pt x="44" y="67"/>
                      <a:pt x="44" y="67"/>
                      <a:pt x="44" y="67"/>
                    </a:cubicBezTo>
                    <a:cubicBezTo>
                      <a:pt x="50" y="65"/>
                      <a:pt x="50" y="65"/>
                      <a:pt x="50" y="65"/>
                    </a:cubicBezTo>
                    <a:cubicBezTo>
                      <a:pt x="50" y="65"/>
                      <a:pt x="50" y="65"/>
                      <a:pt x="50" y="65"/>
                    </a:cubicBezTo>
                    <a:cubicBezTo>
                      <a:pt x="49" y="57"/>
                      <a:pt x="49" y="57"/>
                      <a:pt x="49" y="57"/>
                    </a:cubicBezTo>
                    <a:cubicBezTo>
                      <a:pt x="49" y="57"/>
                      <a:pt x="49" y="57"/>
                      <a:pt x="49" y="57"/>
                    </a:cubicBezTo>
                    <a:cubicBezTo>
                      <a:pt x="52" y="55"/>
                      <a:pt x="52" y="55"/>
                      <a:pt x="52" y="55"/>
                    </a:cubicBezTo>
                    <a:cubicBezTo>
                      <a:pt x="52" y="55"/>
                      <a:pt x="52" y="55"/>
                      <a:pt x="52" y="55"/>
                    </a:cubicBezTo>
                    <a:cubicBezTo>
                      <a:pt x="59" y="58"/>
                      <a:pt x="59" y="58"/>
                      <a:pt x="59" y="58"/>
                    </a:cubicBezTo>
                    <a:cubicBezTo>
                      <a:pt x="59" y="58"/>
                      <a:pt x="59" y="58"/>
                      <a:pt x="59" y="58"/>
                    </a:cubicBezTo>
                    <a:cubicBezTo>
                      <a:pt x="63" y="53"/>
                      <a:pt x="63" y="53"/>
                      <a:pt x="63" y="53"/>
                    </a:cubicBezTo>
                    <a:cubicBezTo>
                      <a:pt x="63" y="53"/>
                      <a:pt x="63" y="53"/>
                      <a:pt x="63" y="53"/>
                    </a:cubicBezTo>
                    <a:cubicBezTo>
                      <a:pt x="58" y="47"/>
                      <a:pt x="58" y="47"/>
                      <a:pt x="58" y="47"/>
                    </a:cubicBezTo>
                    <a:cubicBezTo>
                      <a:pt x="58" y="46"/>
                      <a:pt x="58" y="46"/>
                      <a:pt x="58" y="46"/>
                    </a:cubicBezTo>
                    <a:cubicBezTo>
                      <a:pt x="60" y="44"/>
                      <a:pt x="60" y="44"/>
                      <a:pt x="60" y="44"/>
                    </a:cubicBezTo>
                    <a:cubicBezTo>
                      <a:pt x="60" y="43"/>
                      <a:pt x="60" y="43"/>
                      <a:pt x="60" y="43"/>
                    </a:cubicBezTo>
                    <a:cubicBezTo>
                      <a:pt x="67" y="43"/>
                      <a:pt x="67" y="43"/>
                      <a:pt x="67" y="43"/>
                    </a:cubicBezTo>
                    <a:cubicBezTo>
                      <a:pt x="68" y="42"/>
                      <a:pt x="68" y="42"/>
                      <a:pt x="68" y="42"/>
                    </a:cubicBezTo>
                    <a:cubicBezTo>
                      <a:pt x="68" y="37"/>
                      <a:pt x="68" y="37"/>
                      <a:pt x="68" y="37"/>
                    </a:cubicBezTo>
                    <a:cubicBezTo>
                      <a:pt x="68" y="36"/>
                      <a:pt x="68" y="36"/>
                      <a:pt x="68" y="36"/>
                    </a:cubicBezTo>
                    <a:cubicBezTo>
                      <a:pt x="61" y="33"/>
                      <a:pt x="61" y="33"/>
                      <a:pt x="61" y="33"/>
                    </a:cubicBezTo>
                    <a:cubicBezTo>
                      <a:pt x="61" y="33"/>
                      <a:pt x="61" y="33"/>
                      <a:pt x="61" y="33"/>
                    </a:cubicBezTo>
                    <a:cubicBezTo>
                      <a:pt x="61" y="30"/>
                      <a:pt x="61" y="30"/>
                      <a:pt x="61" y="30"/>
                    </a:cubicBezTo>
                    <a:cubicBezTo>
                      <a:pt x="61" y="29"/>
                      <a:pt x="61" y="29"/>
                      <a:pt x="61" y="29"/>
                    </a:cubicBezTo>
                    <a:cubicBezTo>
                      <a:pt x="67" y="25"/>
                      <a:pt x="67" y="25"/>
                      <a:pt x="67" y="25"/>
                    </a:cubicBezTo>
                    <a:cubicBezTo>
                      <a:pt x="67" y="25"/>
                      <a:pt x="67" y="25"/>
                      <a:pt x="67" y="25"/>
                    </a:cubicBezTo>
                    <a:cubicBezTo>
                      <a:pt x="65" y="19"/>
                      <a:pt x="65" y="19"/>
                      <a:pt x="65" y="19"/>
                    </a:cubicBezTo>
                    <a:close/>
                    <a:moveTo>
                      <a:pt x="38" y="44"/>
                    </a:moveTo>
                    <a:cubicBezTo>
                      <a:pt x="32" y="47"/>
                      <a:pt x="25" y="44"/>
                      <a:pt x="23" y="38"/>
                    </a:cubicBezTo>
                    <a:cubicBezTo>
                      <a:pt x="21" y="32"/>
                      <a:pt x="23" y="26"/>
                      <a:pt x="29" y="23"/>
                    </a:cubicBezTo>
                    <a:cubicBezTo>
                      <a:pt x="35" y="21"/>
                      <a:pt x="42" y="24"/>
                      <a:pt x="44" y="30"/>
                    </a:cubicBezTo>
                    <a:cubicBezTo>
                      <a:pt x="46" y="36"/>
                      <a:pt x="43" y="42"/>
                      <a:pt x="38"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7" name="Freeform 53"/>
              <p:cNvSpPr>
                <a:spLocks noEditPoints="1"/>
              </p:cNvSpPr>
              <p:nvPr/>
            </p:nvSpPr>
            <p:spPr bwMode="auto">
              <a:xfrm>
                <a:off x="875" y="2182"/>
                <a:ext cx="111" cy="110"/>
              </a:xfrm>
              <a:custGeom>
                <a:avLst/>
                <a:gdLst>
                  <a:gd name="T0" fmla="*/ 63 w 76"/>
                  <a:gd name="T1" fmla="*/ 22 h 76"/>
                  <a:gd name="T2" fmla="*/ 61 w 76"/>
                  <a:gd name="T3" fmla="*/ 19 h 76"/>
                  <a:gd name="T4" fmla="*/ 64 w 76"/>
                  <a:gd name="T5" fmla="*/ 11 h 76"/>
                  <a:gd name="T6" fmla="*/ 59 w 76"/>
                  <a:gd name="T7" fmla="*/ 6 h 76"/>
                  <a:gd name="T8" fmla="*/ 52 w 76"/>
                  <a:gd name="T9" fmla="*/ 11 h 76"/>
                  <a:gd name="T10" fmla="*/ 48 w 76"/>
                  <a:gd name="T11" fmla="*/ 10 h 76"/>
                  <a:gd name="T12" fmla="*/ 47 w 76"/>
                  <a:gd name="T13" fmla="*/ 1 h 76"/>
                  <a:gd name="T14" fmla="*/ 40 w 76"/>
                  <a:gd name="T15" fmla="*/ 0 h 76"/>
                  <a:gd name="T16" fmla="*/ 37 w 76"/>
                  <a:gd name="T17" fmla="*/ 8 h 76"/>
                  <a:gd name="T18" fmla="*/ 33 w 76"/>
                  <a:gd name="T19" fmla="*/ 9 h 76"/>
                  <a:gd name="T20" fmla="*/ 27 w 76"/>
                  <a:gd name="T21" fmla="*/ 2 h 76"/>
                  <a:gd name="T22" fmla="*/ 21 w 76"/>
                  <a:gd name="T23" fmla="*/ 4 h 76"/>
                  <a:gd name="T24" fmla="*/ 22 w 76"/>
                  <a:gd name="T25" fmla="*/ 13 h 76"/>
                  <a:gd name="T26" fmla="*/ 19 w 76"/>
                  <a:gd name="T27" fmla="*/ 15 h 76"/>
                  <a:gd name="T28" fmla="*/ 11 w 76"/>
                  <a:gd name="T29" fmla="*/ 12 h 76"/>
                  <a:gd name="T30" fmla="*/ 6 w 76"/>
                  <a:gd name="T31" fmla="*/ 17 h 76"/>
                  <a:gd name="T32" fmla="*/ 11 w 76"/>
                  <a:gd name="T33" fmla="*/ 24 h 76"/>
                  <a:gd name="T34" fmla="*/ 10 w 76"/>
                  <a:gd name="T35" fmla="*/ 28 h 76"/>
                  <a:gd name="T36" fmla="*/ 1 w 76"/>
                  <a:gd name="T37" fmla="*/ 29 h 76"/>
                  <a:gd name="T38" fmla="*/ 0 w 76"/>
                  <a:gd name="T39" fmla="*/ 36 h 76"/>
                  <a:gd name="T40" fmla="*/ 8 w 76"/>
                  <a:gd name="T41" fmla="*/ 39 h 76"/>
                  <a:gd name="T42" fmla="*/ 9 w 76"/>
                  <a:gd name="T43" fmla="*/ 43 h 76"/>
                  <a:gd name="T44" fmla="*/ 2 w 76"/>
                  <a:gd name="T45" fmla="*/ 49 h 76"/>
                  <a:gd name="T46" fmla="*/ 4 w 76"/>
                  <a:gd name="T47" fmla="*/ 55 h 76"/>
                  <a:gd name="T48" fmla="*/ 13 w 76"/>
                  <a:gd name="T49" fmla="*/ 54 h 76"/>
                  <a:gd name="T50" fmla="*/ 15 w 76"/>
                  <a:gd name="T51" fmla="*/ 57 h 76"/>
                  <a:gd name="T52" fmla="*/ 12 w 76"/>
                  <a:gd name="T53" fmla="*/ 65 h 76"/>
                  <a:gd name="T54" fmla="*/ 17 w 76"/>
                  <a:gd name="T55" fmla="*/ 70 h 76"/>
                  <a:gd name="T56" fmla="*/ 24 w 76"/>
                  <a:gd name="T57" fmla="*/ 65 h 76"/>
                  <a:gd name="T58" fmla="*/ 28 w 76"/>
                  <a:gd name="T59" fmla="*/ 66 h 76"/>
                  <a:gd name="T60" fmla="*/ 29 w 76"/>
                  <a:gd name="T61" fmla="*/ 75 h 76"/>
                  <a:gd name="T62" fmla="*/ 36 w 76"/>
                  <a:gd name="T63" fmla="*/ 76 h 76"/>
                  <a:gd name="T64" fmla="*/ 39 w 76"/>
                  <a:gd name="T65" fmla="*/ 68 h 76"/>
                  <a:gd name="T66" fmla="*/ 43 w 76"/>
                  <a:gd name="T67" fmla="*/ 67 h 76"/>
                  <a:gd name="T68" fmla="*/ 48 w 76"/>
                  <a:gd name="T69" fmla="*/ 74 h 76"/>
                  <a:gd name="T70" fmla="*/ 55 w 76"/>
                  <a:gd name="T71" fmla="*/ 72 h 76"/>
                  <a:gd name="T72" fmla="*/ 54 w 76"/>
                  <a:gd name="T73" fmla="*/ 63 h 76"/>
                  <a:gd name="T74" fmla="*/ 57 w 76"/>
                  <a:gd name="T75" fmla="*/ 61 h 76"/>
                  <a:gd name="T76" fmla="*/ 65 w 76"/>
                  <a:gd name="T77" fmla="*/ 64 h 76"/>
                  <a:gd name="T78" fmla="*/ 70 w 76"/>
                  <a:gd name="T79" fmla="*/ 59 h 76"/>
                  <a:gd name="T80" fmla="*/ 65 w 76"/>
                  <a:gd name="T81" fmla="*/ 52 h 76"/>
                  <a:gd name="T82" fmla="*/ 66 w 76"/>
                  <a:gd name="T83" fmla="*/ 48 h 76"/>
                  <a:gd name="T84" fmla="*/ 75 w 76"/>
                  <a:gd name="T85" fmla="*/ 47 h 76"/>
                  <a:gd name="T86" fmla="*/ 76 w 76"/>
                  <a:gd name="T87" fmla="*/ 40 h 76"/>
                  <a:gd name="T88" fmla="*/ 68 w 76"/>
                  <a:gd name="T89" fmla="*/ 37 h 76"/>
                  <a:gd name="T90" fmla="*/ 67 w 76"/>
                  <a:gd name="T91" fmla="*/ 33 h 76"/>
                  <a:gd name="T92" fmla="*/ 74 w 76"/>
                  <a:gd name="T93" fmla="*/ 28 h 76"/>
                  <a:gd name="T94" fmla="*/ 72 w 76"/>
                  <a:gd name="T95" fmla="*/ 21 h 76"/>
                  <a:gd name="T96" fmla="*/ 25 w 76"/>
                  <a:gd name="T97" fmla="*/ 42 h 76"/>
                  <a:gd name="T98" fmla="*/ 48 w 76"/>
                  <a:gd name="T99" fmla="*/ 3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6">
                    <a:moveTo>
                      <a:pt x="72" y="21"/>
                    </a:moveTo>
                    <a:cubicBezTo>
                      <a:pt x="63" y="22"/>
                      <a:pt x="63" y="22"/>
                      <a:pt x="63" y="22"/>
                    </a:cubicBezTo>
                    <a:cubicBezTo>
                      <a:pt x="63" y="22"/>
                      <a:pt x="63" y="22"/>
                      <a:pt x="63" y="22"/>
                    </a:cubicBezTo>
                    <a:cubicBezTo>
                      <a:pt x="61" y="19"/>
                      <a:pt x="61" y="19"/>
                      <a:pt x="61" y="19"/>
                    </a:cubicBezTo>
                    <a:cubicBezTo>
                      <a:pt x="61" y="18"/>
                      <a:pt x="61" y="18"/>
                      <a:pt x="61" y="18"/>
                    </a:cubicBezTo>
                    <a:cubicBezTo>
                      <a:pt x="64" y="11"/>
                      <a:pt x="64" y="11"/>
                      <a:pt x="64" y="11"/>
                    </a:cubicBezTo>
                    <a:cubicBezTo>
                      <a:pt x="64" y="10"/>
                      <a:pt x="64" y="10"/>
                      <a:pt x="64" y="10"/>
                    </a:cubicBezTo>
                    <a:cubicBezTo>
                      <a:pt x="59" y="6"/>
                      <a:pt x="59" y="6"/>
                      <a:pt x="59" y="6"/>
                    </a:cubicBezTo>
                    <a:cubicBezTo>
                      <a:pt x="58" y="6"/>
                      <a:pt x="58" y="6"/>
                      <a:pt x="58" y="6"/>
                    </a:cubicBezTo>
                    <a:cubicBezTo>
                      <a:pt x="52" y="11"/>
                      <a:pt x="52" y="11"/>
                      <a:pt x="52" y="11"/>
                    </a:cubicBezTo>
                    <a:cubicBezTo>
                      <a:pt x="51" y="11"/>
                      <a:pt x="51" y="11"/>
                      <a:pt x="51" y="11"/>
                    </a:cubicBezTo>
                    <a:cubicBezTo>
                      <a:pt x="48" y="10"/>
                      <a:pt x="48" y="10"/>
                      <a:pt x="48" y="10"/>
                    </a:cubicBezTo>
                    <a:cubicBezTo>
                      <a:pt x="48" y="10"/>
                      <a:pt x="48" y="10"/>
                      <a:pt x="48" y="10"/>
                    </a:cubicBezTo>
                    <a:cubicBezTo>
                      <a:pt x="47" y="1"/>
                      <a:pt x="47" y="1"/>
                      <a:pt x="47" y="1"/>
                    </a:cubicBezTo>
                    <a:cubicBezTo>
                      <a:pt x="47" y="1"/>
                      <a:pt x="47" y="1"/>
                      <a:pt x="47" y="1"/>
                    </a:cubicBezTo>
                    <a:cubicBezTo>
                      <a:pt x="40" y="0"/>
                      <a:pt x="40" y="0"/>
                      <a:pt x="40" y="0"/>
                    </a:cubicBezTo>
                    <a:cubicBezTo>
                      <a:pt x="40" y="0"/>
                      <a:pt x="40" y="0"/>
                      <a:pt x="40" y="0"/>
                    </a:cubicBezTo>
                    <a:cubicBezTo>
                      <a:pt x="37" y="8"/>
                      <a:pt x="37" y="8"/>
                      <a:pt x="37" y="8"/>
                    </a:cubicBezTo>
                    <a:cubicBezTo>
                      <a:pt x="36" y="8"/>
                      <a:pt x="36" y="8"/>
                      <a:pt x="36" y="8"/>
                    </a:cubicBezTo>
                    <a:cubicBezTo>
                      <a:pt x="33" y="9"/>
                      <a:pt x="33" y="9"/>
                      <a:pt x="33" y="9"/>
                    </a:cubicBezTo>
                    <a:cubicBezTo>
                      <a:pt x="32" y="9"/>
                      <a:pt x="32" y="9"/>
                      <a:pt x="32" y="9"/>
                    </a:cubicBezTo>
                    <a:cubicBezTo>
                      <a:pt x="27" y="2"/>
                      <a:pt x="27" y="2"/>
                      <a:pt x="27" y="2"/>
                    </a:cubicBezTo>
                    <a:cubicBezTo>
                      <a:pt x="27" y="2"/>
                      <a:pt x="27" y="2"/>
                      <a:pt x="27" y="2"/>
                    </a:cubicBezTo>
                    <a:cubicBezTo>
                      <a:pt x="21" y="4"/>
                      <a:pt x="21" y="4"/>
                      <a:pt x="21" y="4"/>
                    </a:cubicBezTo>
                    <a:cubicBezTo>
                      <a:pt x="21" y="5"/>
                      <a:pt x="21" y="5"/>
                      <a:pt x="21" y="5"/>
                    </a:cubicBezTo>
                    <a:cubicBezTo>
                      <a:pt x="22" y="13"/>
                      <a:pt x="22" y="13"/>
                      <a:pt x="22" y="13"/>
                    </a:cubicBezTo>
                    <a:cubicBezTo>
                      <a:pt x="21" y="13"/>
                      <a:pt x="21" y="13"/>
                      <a:pt x="21" y="13"/>
                    </a:cubicBezTo>
                    <a:cubicBezTo>
                      <a:pt x="19" y="15"/>
                      <a:pt x="19" y="15"/>
                      <a:pt x="19" y="15"/>
                    </a:cubicBezTo>
                    <a:cubicBezTo>
                      <a:pt x="18" y="15"/>
                      <a:pt x="18" y="15"/>
                      <a:pt x="18" y="15"/>
                    </a:cubicBezTo>
                    <a:cubicBezTo>
                      <a:pt x="11" y="12"/>
                      <a:pt x="11" y="12"/>
                      <a:pt x="11" y="12"/>
                    </a:cubicBezTo>
                    <a:cubicBezTo>
                      <a:pt x="10" y="12"/>
                      <a:pt x="10" y="12"/>
                      <a:pt x="10" y="12"/>
                    </a:cubicBezTo>
                    <a:cubicBezTo>
                      <a:pt x="6" y="17"/>
                      <a:pt x="6" y="17"/>
                      <a:pt x="6" y="17"/>
                    </a:cubicBezTo>
                    <a:cubicBezTo>
                      <a:pt x="6" y="18"/>
                      <a:pt x="6" y="18"/>
                      <a:pt x="6" y="18"/>
                    </a:cubicBezTo>
                    <a:cubicBezTo>
                      <a:pt x="11" y="24"/>
                      <a:pt x="11" y="24"/>
                      <a:pt x="11" y="24"/>
                    </a:cubicBezTo>
                    <a:cubicBezTo>
                      <a:pt x="11" y="25"/>
                      <a:pt x="11" y="25"/>
                      <a:pt x="11" y="25"/>
                    </a:cubicBezTo>
                    <a:cubicBezTo>
                      <a:pt x="10" y="28"/>
                      <a:pt x="10" y="28"/>
                      <a:pt x="10" y="28"/>
                    </a:cubicBezTo>
                    <a:cubicBezTo>
                      <a:pt x="9" y="28"/>
                      <a:pt x="9" y="28"/>
                      <a:pt x="9" y="28"/>
                    </a:cubicBezTo>
                    <a:cubicBezTo>
                      <a:pt x="1" y="29"/>
                      <a:pt x="1" y="29"/>
                      <a:pt x="1" y="29"/>
                    </a:cubicBezTo>
                    <a:cubicBezTo>
                      <a:pt x="1" y="29"/>
                      <a:pt x="1" y="29"/>
                      <a:pt x="1" y="29"/>
                    </a:cubicBezTo>
                    <a:cubicBezTo>
                      <a:pt x="0" y="36"/>
                      <a:pt x="0" y="36"/>
                      <a:pt x="0" y="36"/>
                    </a:cubicBezTo>
                    <a:cubicBezTo>
                      <a:pt x="0" y="36"/>
                      <a:pt x="0" y="36"/>
                      <a:pt x="0" y="36"/>
                    </a:cubicBezTo>
                    <a:cubicBezTo>
                      <a:pt x="8" y="39"/>
                      <a:pt x="8" y="39"/>
                      <a:pt x="8" y="39"/>
                    </a:cubicBezTo>
                    <a:cubicBezTo>
                      <a:pt x="8" y="40"/>
                      <a:pt x="8" y="40"/>
                      <a:pt x="8" y="40"/>
                    </a:cubicBezTo>
                    <a:cubicBezTo>
                      <a:pt x="9" y="43"/>
                      <a:pt x="9" y="43"/>
                      <a:pt x="9" y="43"/>
                    </a:cubicBezTo>
                    <a:cubicBezTo>
                      <a:pt x="8" y="44"/>
                      <a:pt x="8" y="44"/>
                      <a:pt x="8" y="44"/>
                    </a:cubicBezTo>
                    <a:cubicBezTo>
                      <a:pt x="2" y="49"/>
                      <a:pt x="2" y="49"/>
                      <a:pt x="2" y="49"/>
                    </a:cubicBezTo>
                    <a:cubicBezTo>
                      <a:pt x="1" y="49"/>
                      <a:pt x="1" y="49"/>
                      <a:pt x="1" y="49"/>
                    </a:cubicBezTo>
                    <a:cubicBezTo>
                      <a:pt x="4" y="55"/>
                      <a:pt x="4" y="55"/>
                      <a:pt x="4" y="55"/>
                    </a:cubicBezTo>
                    <a:cubicBezTo>
                      <a:pt x="4" y="55"/>
                      <a:pt x="4" y="55"/>
                      <a:pt x="4" y="55"/>
                    </a:cubicBezTo>
                    <a:cubicBezTo>
                      <a:pt x="13" y="54"/>
                      <a:pt x="13" y="54"/>
                      <a:pt x="13" y="54"/>
                    </a:cubicBezTo>
                    <a:cubicBezTo>
                      <a:pt x="13" y="55"/>
                      <a:pt x="13" y="55"/>
                      <a:pt x="13" y="55"/>
                    </a:cubicBezTo>
                    <a:cubicBezTo>
                      <a:pt x="15" y="57"/>
                      <a:pt x="15" y="57"/>
                      <a:pt x="15" y="57"/>
                    </a:cubicBezTo>
                    <a:cubicBezTo>
                      <a:pt x="15" y="58"/>
                      <a:pt x="15" y="58"/>
                      <a:pt x="15" y="58"/>
                    </a:cubicBezTo>
                    <a:cubicBezTo>
                      <a:pt x="12" y="65"/>
                      <a:pt x="12" y="65"/>
                      <a:pt x="12" y="65"/>
                    </a:cubicBezTo>
                    <a:cubicBezTo>
                      <a:pt x="12" y="66"/>
                      <a:pt x="12" y="66"/>
                      <a:pt x="12" y="66"/>
                    </a:cubicBezTo>
                    <a:cubicBezTo>
                      <a:pt x="17" y="70"/>
                      <a:pt x="17" y="70"/>
                      <a:pt x="17" y="70"/>
                    </a:cubicBezTo>
                    <a:cubicBezTo>
                      <a:pt x="17" y="70"/>
                      <a:pt x="17" y="70"/>
                      <a:pt x="17" y="70"/>
                    </a:cubicBezTo>
                    <a:cubicBezTo>
                      <a:pt x="24" y="65"/>
                      <a:pt x="24" y="65"/>
                      <a:pt x="24" y="65"/>
                    </a:cubicBezTo>
                    <a:cubicBezTo>
                      <a:pt x="25" y="65"/>
                      <a:pt x="25" y="65"/>
                      <a:pt x="25" y="65"/>
                    </a:cubicBezTo>
                    <a:cubicBezTo>
                      <a:pt x="28" y="66"/>
                      <a:pt x="28" y="66"/>
                      <a:pt x="28" y="66"/>
                    </a:cubicBezTo>
                    <a:cubicBezTo>
                      <a:pt x="28" y="67"/>
                      <a:pt x="28" y="67"/>
                      <a:pt x="28" y="67"/>
                    </a:cubicBezTo>
                    <a:cubicBezTo>
                      <a:pt x="29" y="75"/>
                      <a:pt x="29" y="75"/>
                      <a:pt x="29" y="75"/>
                    </a:cubicBezTo>
                    <a:cubicBezTo>
                      <a:pt x="29" y="75"/>
                      <a:pt x="29" y="75"/>
                      <a:pt x="29" y="75"/>
                    </a:cubicBezTo>
                    <a:cubicBezTo>
                      <a:pt x="36" y="76"/>
                      <a:pt x="36" y="76"/>
                      <a:pt x="36" y="76"/>
                    </a:cubicBezTo>
                    <a:cubicBezTo>
                      <a:pt x="36" y="76"/>
                      <a:pt x="36" y="76"/>
                      <a:pt x="36" y="76"/>
                    </a:cubicBezTo>
                    <a:cubicBezTo>
                      <a:pt x="39" y="68"/>
                      <a:pt x="39" y="68"/>
                      <a:pt x="39" y="68"/>
                    </a:cubicBezTo>
                    <a:cubicBezTo>
                      <a:pt x="40" y="68"/>
                      <a:pt x="40" y="68"/>
                      <a:pt x="40" y="68"/>
                    </a:cubicBezTo>
                    <a:cubicBezTo>
                      <a:pt x="43" y="67"/>
                      <a:pt x="43" y="67"/>
                      <a:pt x="43" y="67"/>
                    </a:cubicBezTo>
                    <a:cubicBezTo>
                      <a:pt x="43" y="68"/>
                      <a:pt x="43" y="68"/>
                      <a:pt x="43" y="68"/>
                    </a:cubicBezTo>
                    <a:cubicBezTo>
                      <a:pt x="48" y="74"/>
                      <a:pt x="48" y="74"/>
                      <a:pt x="48" y="74"/>
                    </a:cubicBezTo>
                    <a:cubicBezTo>
                      <a:pt x="49" y="75"/>
                      <a:pt x="49" y="75"/>
                      <a:pt x="49" y="75"/>
                    </a:cubicBezTo>
                    <a:cubicBezTo>
                      <a:pt x="55" y="72"/>
                      <a:pt x="55" y="72"/>
                      <a:pt x="55" y="72"/>
                    </a:cubicBezTo>
                    <a:cubicBezTo>
                      <a:pt x="55" y="72"/>
                      <a:pt x="55" y="72"/>
                      <a:pt x="55" y="72"/>
                    </a:cubicBezTo>
                    <a:cubicBezTo>
                      <a:pt x="54" y="63"/>
                      <a:pt x="54" y="63"/>
                      <a:pt x="54" y="63"/>
                    </a:cubicBezTo>
                    <a:cubicBezTo>
                      <a:pt x="54" y="63"/>
                      <a:pt x="54" y="63"/>
                      <a:pt x="54" y="63"/>
                    </a:cubicBezTo>
                    <a:cubicBezTo>
                      <a:pt x="57" y="61"/>
                      <a:pt x="57" y="61"/>
                      <a:pt x="57" y="61"/>
                    </a:cubicBezTo>
                    <a:cubicBezTo>
                      <a:pt x="58" y="61"/>
                      <a:pt x="58" y="61"/>
                      <a:pt x="58" y="61"/>
                    </a:cubicBezTo>
                    <a:cubicBezTo>
                      <a:pt x="65" y="64"/>
                      <a:pt x="65" y="64"/>
                      <a:pt x="65" y="64"/>
                    </a:cubicBezTo>
                    <a:cubicBezTo>
                      <a:pt x="66" y="64"/>
                      <a:pt x="66" y="64"/>
                      <a:pt x="66" y="64"/>
                    </a:cubicBezTo>
                    <a:cubicBezTo>
                      <a:pt x="70" y="59"/>
                      <a:pt x="70" y="59"/>
                      <a:pt x="70" y="59"/>
                    </a:cubicBezTo>
                    <a:cubicBezTo>
                      <a:pt x="70" y="59"/>
                      <a:pt x="70" y="59"/>
                      <a:pt x="70" y="59"/>
                    </a:cubicBezTo>
                    <a:cubicBezTo>
                      <a:pt x="65" y="52"/>
                      <a:pt x="65" y="52"/>
                      <a:pt x="65" y="52"/>
                    </a:cubicBezTo>
                    <a:cubicBezTo>
                      <a:pt x="65" y="51"/>
                      <a:pt x="65" y="51"/>
                      <a:pt x="65" y="51"/>
                    </a:cubicBezTo>
                    <a:cubicBezTo>
                      <a:pt x="66" y="48"/>
                      <a:pt x="66" y="48"/>
                      <a:pt x="66" y="48"/>
                    </a:cubicBezTo>
                    <a:cubicBezTo>
                      <a:pt x="66" y="48"/>
                      <a:pt x="66" y="48"/>
                      <a:pt x="66" y="48"/>
                    </a:cubicBezTo>
                    <a:cubicBezTo>
                      <a:pt x="75" y="47"/>
                      <a:pt x="75" y="47"/>
                      <a:pt x="75" y="47"/>
                    </a:cubicBezTo>
                    <a:cubicBezTo>
                      <a:pt x="75" y="47"/>
                      <a:pt x="75" y="47"/>
                      <a:pt x="75" y="47"/>
                    </a:cubicBezTo>
                    <a:cubicBezTo>
                      <a:pt x="76" y="40"/>
                      <a:pt x="76" y="40"/>
                      <a:pt x="76" y="40"/>
                    </a:cubicBezTo>
                    <a:cubicBezTo>
                      <a:pt x="76" y="40"/>
                      <a:pt x="76" y="40"/>
                      <a:pt x="76" y="40"/>
                    </a:cubicBezTo>
                    <a:cubicBezTo>
                      <a:pt x="68" y="37"/>
                      <a:pt x="68" y="37"/>
                      <a:pt x="68" y="37"/>
                    </a:cubicBezTo>
                    <a:cubicBezTo>
                      <a:pt x="68" y="36"/>
                      <a:pt x="68" y="36"/>
                      <a:pt x="68" y="36"/>
                    </a:cubicBezTo>
                    <a:cubicBezTo>
                      <a:pt x="67" y="33"/>
                      <a:pt x="67" y="33"/>
                      <a:pt x="67" y="33"/>
                    </a:cubicBezTo>
                    <a:cubicBezTo>
                      <a:pt x="67" y="33"/>
                      <a:pt x="67" y="33"/>
                      <a:pt x="67" y="33"/>
                    </a:cubicBezTo>
                    <a:cubicBezTo>
                      <a:pt x="74" y="28"/>
                      <a:pt x="74" y="28"/>
                      <a:pt x="74" y="28"/>
                    </a:cubicBezTo>
                    <a:cubicBezTo>
                      <a:pt x="74" y="27"/>
                      <a:pt x="74" y="27"/>
                      <a:pt x="74" y="27"/>
                    </a:cubicBezTo>
                    <a:cubicBezTo>
                      <a:pt x="72" y="21"/>
                      <a:pt x="72" y="21"/>
                      <a:pt x="72" y="21"/>
                    </a:cubicBezTo>
                    <a:close/>
                    <a:moveTo>
                      <a:pt x="41" y="49"/>
                    </a:moveTo>
                    <a:cubicBezTo>
                      <a:pt x="35" y="52"/>
                      <a:pt x="28" y="49"/>
                      <a:pt x="25" y="42"/>
                    </a:cubicBezTo>
                    <a:cubicBezTo>
                      <a:pt x="22" y="36"/>
                      <a:pt x="26" y="28"/>
                      <a:pt x="32" y="26"/>
                    </a:cubicBezTo>
                    <a:cubicBezTo>
                      <a:pt x="39" y="23"/>
                      <a:pt x="46" y="26"/>
                      <a:pt x="48" y="33"/>
                    </a:cubicBezTo>
                    <a:cubicBezTo>
                      <a:pt x="51" y="39"/>
                      <a:pt x="48" y="47"/>
                      <a:pt x="4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8" name="Freeform 54"/>
              <p:cNvSpPr>
                <a:spLocks noEditPoints="1"/>
              </p:cNvSpPr>
              <p:nvPr/>
            </p:nvSpPr>
            <p:spPr bwMode="auto">
              <a:xfrm>
                <a:off x="1102" y="2961"/>
                <a:ext cx="99" cy="99"/>
              </a:xfrm>
              <a:custGeom>
                <a:avLst/>
                <a:gdLst>
                  <a:gd name="T0" fmla="*/ 57 w 68"/>
                  <a:gd name="T1" fmla="*/ 19 h 68"/>
                  <a:gd name="T2" fmla="*/ 55 w 68"/>
                  <a:gd name="T3" fmla="*/ 17 h 68"/>
                  <a:gd name="T4" fmla="*/ 58 w 68"/>
                  <a:gd name="T5" fmla="*/ 9 h 68"/>
                  <a:gd name="T6" fmla="*/ 53 w 68"/>
                  <a:gd name="T7" fmla="*/ 5 h 68"/>
                  <a:gd name="T8" fmla="*/ 47 w 68"/>
                  <a:gd name="T9" fmla="*/ 10 h 68"/>
                  <a:gd name="T10" fmla="*/ 44 w 68"/>
                  <a:gd name="T11" fmla="*/ 9 h 68"/>
                  <a:gd name="T12" fmla="*/ 43 w 68"/>
                  <a:gd name="T13" fmla="*/ 1 h 68"/>
                  <a:gd name="T14" fmla="*/ 36 w 68"/>
                  <a:gd name="T15" fmla="*/ 0 h 68"/>
                  <a:gd name="T16" fmla="*/ 33 w 68"/>
                  <a:gd name="T17" fmla="*/ 7 h 68"/>
                  <a:gd name="T18" fmla="*/ 30 w 68"/>
                  <a:gd name="T19" fmla="*/ 7 h 68"/>
                  <a:gd name="T20" fmla="*/ 25 w 68"/>
                  <a:gd name="T21" fmla="*/ 1 h 68"/>
                  <a:gd name="T22" fmla="*/ 19 w 68"/>
                  <a:gd name="T23" fmla="*/ 3 h 68"/>
                  <a:gd name="T24" fmla="*/ 20 w 68"/>
                  <a:gd name="T25" fmla="*/ 11 h 68"/>
                  <a:gd name="T26" fmla="*/ 17 w 68"/>
                  <a:gd name="T27" fmla="*/ 13 h 68"/>
                  <a:gd name="T28" fmla="*/ 10 w 68"/>
                  <a:gd name="T29" fmla="*/ 10 h 68"/>
                  <a:gd name="T30" fmla="*/ 6 w 68"/>
                  <a:gd name="T31" fmla="*/ 15 h 68"/>
                  <a:gd name="T32" fmla="*/ 10 w 68"/>
                  <a:gd name="T33" fmla="*/ 21 h 68"/>
                  <a:gd name="T34" fmla="*/ 9 w 68"/>
                  <a:gd name="T35" fmla="*/ 25 h 68"/>
                  <a:gd name="T36" fmla="*/ 2 w 68"/>
                  <a:gd name="T37" fmla="*/ 26 h 68"/>
                  <a:gd name="T38" fmla="*/ 0 w 68"/>
                  <a:gd name="T39" fmla="*/ 32 h 68"/>
                  <a:gd name="T40" fmla="*/ 7 w 68"/>
                  <a:gd name="T41" fmla="*/ 35 h 68"/>
                  <a:gd name="T42" fmla="*/ 8 w 68"/>
                  <a:gd name="T43" fmla="*/ 38 h 68"/>
                  <a:gd name="T44" fmla="*/ 2 w 68"/>
                  <a:gd name="T45" fmla="*/ 43 h 68"/>
                  <a:gd name="T46" fmla="*/ 4 w 68"/>
                  <a:gd name="T47" fmla="*/ 49 h 68"/>
                  <a:gd name="T48" fmla="*/ 12 w 68"/>
                  <a:gd name="T49" fmla="*/ 48 h 68"/>
                  <a:gd name="T50" fmla="*/ 14 w 68"/>
                  <a:gd name="T51" fmla="*/ 51 h 68"/>
                  <a:gd name="T52" fmla="*/ 11 w 68"/>
                  <a:gd name="T53" fmla="*/ 58 h 68"/>
                  <a:gd name="T54" fmla="*/ 16 w 68"/>
                  <a:gd name="T55" fmla="*/ 62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0 h 68"/>
                  <a:gd name="T68" fmla="*/ 44 w 68"/>
                  <a:gd name="T69" fmla="*/ 66 h 68"/>
                  <a:gd name="T70" fmla="*/ 50 w 68"/>
                  <a:gd name="T71" fmla="*/ 64 h 68"/>
                  <a:gd name="T72" fmla="*/ 49 w 68"/>
                  <a:gd name="T73" fmla="*/ 56 h 68"/>
                  <a:gd name="T74" fmla="*/ 52 w 68"/>
                  <a:gd name="T75" fmla="*/ 54 h 68"/>
                  <a:gd name="T76" fmla="*/ 59 w 68"/>
                  <a:gd name="T77" fmla="*/ 57 h 68"/>
                  <a:gd name="T78" fmla="*/ 63 w 68"/>
                  <a:gd name="T79" fmla="*/ 52 h 68"/>
                  <a:gd name="T80" fmla="*/ 58 w 68"/>
                  <a:gd name="T81" fmla="*/ 46 h 68"/>
                  <a:gd name="T82" fmla="*/ 59 w 68"/>
                  <a:gd name="T83" fmla="*/ 43 h 68"/>
                  <a:gd name="T84" fmla="*/ 67 w 68"/>
                  <a:gd name="T85" fmla="*/ 42 h 68"/>
                  <a:gd name="T86" fmla="*/ 68 w 68"/>
                  <a:gd name="T87" fmla="*/ 36 h 68"/>
                  <a:gd name="T88" fmla="*/ 61 w 68"/>
                  <a:gd name="T89" fmla="*/ 33 h 68"/>
                  <a:gd name="T90" fmla="*/ 61 w 68"/>
                  <a:gd name="T91" fmla="*/ 29 h 68"/>
                  <a:gd name="T92" fmla="*/ 67 w 68"/>
                  <a:gd name="T93" fmla="*/ 24 h 68"/>
                  <a:gd name="T94" fmla="*/ 65 w 68"/>
                  <a:gd name="T95" fmla="*/ 19 h 68"/>
                  <a:gd name="T96" fmla="*/ 37 w 68"/>
                  <a:gd name="T97" fmla="*/ 44 h 68"/>
                  <a:gd name="T98" fmla="*/ 29 w 68"/>
                  <a:gd name="T99" fmla="*/ 23 h 68"/>
                  <a:gd name="T100" fmla="*/ 37 w 68"/>
                  <a:gd name="T101"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8">
                    <a:moveTo>
                      <a:pt x="64" y="18"/>
                    </a:moveTo>
                    <a:cubicBezTo>
                      <a:pt x="57" y="19"/>
                      <a:pt x="57" y="19"/>
                      <a:pt x="57" y="19"/>
                    </a:cubicBezTo>
                    <a:cubicBezTo>
                      <a:pt x="57" y="19"/>
                      <a:pt x="57" y="19"/>
                      <a:pt x="57" y="19"/>
                    </a:cubicBezTo>
                    <a:cubicBezTo>
                      <a:pt x="55" y="17"/>
                      <a:pt x="55" y="17"/>
                      <a:pt x="55" y="17"/>
                    </a:cubicBezTo>
                    <a:cubicBezTo>
                      <a:pt x="55" y="16"/>
                      <a:pt x="55" y="16"/>
                      <a:pt x="55" y="16"/>
                    </a:cubicBezTo>
                    <a:cubicBezTo>
                      <a:pt x="58" y="9"/>
                      <a:pt x="58" y="9"/>
                      <a:pt x="58" y="9"/>
                    </a:cubicBezTo>
                    <a:cubicBezTo>
                      <a:pt x="58" y="9"/>
                      <a:pt x="58" y="9"/>
                      <a:pt x="58" y="9"/>
                    </a:cubicBezTo>
                    <a:cubicBezTo>
                      <a:pt x="53" y="5"/>
                      <a:pt x="53" y="5"/>
                      <a:pt x="53" y="5"/>
                    </a:cubicBezTo>
                    <a:cubicBezTo>
                      <a:pt x="53" y="5"/>
                      <a:pt x="53" y="5"/>
                      <a:pt x="53" y="5"/>
                    </a:cubicBezTo>
                    <a:cubicBezTo>
                      <a:pt x="47" y="10"/>
                      <a:pt x="47" y="10"/>
                      <a:pt x="47" y="10"/>
                    </a:cubicBezTo>
                    <a:cubicBezTo>
                      <a:pt x="46" y="10"/>
                      <a:pt x="46" y="10"/>
                      <a:pt x="46" y="10"/>
                    </a:cubicBezTo>
                    <a:cubicBezTo>
                      <a:pt x="44" y="9"/>
                      <a:pt x="44" y="9"/>
                      <a:pt x="44" y="9"/>
                    </a:cubicBezTo>
                    <a:cubicBezTo>
                      <a:pt x="43" y="8"/>
                      <a:pt x="43" y="8"/>
                      <a:pt x="43" y="8"/>
                    </a:cubicBezTo>
                    <a:cubicBezTo>
                      <a:pt x="43" y="1"/>
                      <a:pt x="43" y="1"/>
                      <a:pt x="43" y="1"/>
                    </a:cubicBezTo>
                    <a:cubicBezTo>
                      <a:pt x="42" y="1"/>
                      <a:pt x="42" y="1"/>
                      <a:pt x="42" y="1"/>
                    </a:cubicBezTo>
                    <a:cubicBezTo>
                      <a:pt x="36" y="0"/>
                      <a:pt x="36" y="0"/>
                      <a:pt x="36" y="0"/>
                    </a:cubicBezTo>
                    <a:cubicBezTo>
                      <a:pt x="36" y="0"/>
                      <a:pt x="36" y="0"/>
                      <a:pt x="36" y="0"/>
                    </a:cubicBezTo>
                    <a:cubicBezTo>
                      <a:pt x="33" y="7"/>
                      <a:pt x="33" y="7"/>
                      <a:pt x="33" y="7"/>
                    </a:cubicBezTo>
                    <a:cubicBezTo>
                      <a:pt x="33" y="7"/>
                      <a:pt x="33" y="7"/>
                      <a:pt x="33" y="7"/>
                    </a:cubicBezTo>
                    <a:cubicBezTo>
                      <a:pt x="30" y="7"/>
                      <a:pt x="30" y="7"/>
                      <a:pt x="30" y="7"/>
                    </a:cubicBezTo>
                    <a:cubicBezTo>
                      <a:pt x="29" y="7"/>
                      <a:pt x="29" y="7"/>
                      <a:pt x="29" y="7"/>
                    </a:cubicBezTo>
                    <a:cubicBezTo>
                      <a:pt x="25" y="1"/>
                      <a:pt x="25" y="1"/>
                      <a:pt x="25" y="1"/>
                    </a:cubicBezTo>
                    <a:cubicBezTo>
                      <a:pt x="25" y="1"/>
                      <a:pt x="25" y="1"/>
                      <a:pt x="25" y="1"/>
                    </a:cubicBezTo>
                    <a:cubicBezTo>
                      <a:pt x="19" y="3"/>
                      <a:pt x="19" y="3"/>
                      <a:pt x="19" y="3"/>
                    </a:cubicBezTo>
                    <a:cubicBezTo>
                      <a:pt x="19" y="4"/>
                      <a:pt x="19" y="4"/>
                      <a:pt x="19" y="4"/>
                    </a:cubicBezTo>
                    <a:cubicBezTo>
                      <a:pt x="20" y="11"/>
                      <a:pt x="20" y="11"/>
                      <a:pt x="20" y="11"/>
                    </a:cubicBezTo>
                    <a:cubicBezTo>
                      <a:pt x="20" y="11"/>
                      <a:pt x="20" y="11"/>
                      <a:pt x="20" y="11"/>
                    </a:cubicBezTo>
                    <a:cubicBezTo>
                      <a:pt x="17" y="13"/>
                      <a:pt x="17" y="13"/>
                      <a:pt x="17" y="13"/>
                    </a:cubicBezTo>
                    <a:cubicBezTo>
                      <a:pt x="17" y="13"/>
                      <a:pt x="17" y="13"/>
                      <a:pt x="17" y="13"/>
                    </a:cubicBezTo>
                    <a:cubicBezTo>
                      <a:pt x="10" y="10"/>
                      <a:pt x="10" y="10"/>
                      <a:pt x="10" y="10"/>
                    </a:cubicBezTo>
                    <a:cubicBezTo>
                      <a:pt x="10" y="10"/>
                      <a:pt x="10" y="10"/>
                      <a:pt x="10" y="10"/>
                    </a:cubicBezTo>
                    <a:cubicBezTo>
                      <a:pt x="6" y="15"/>
                      <a:pt x="6" y="15"/>
                      <a:pt x="6" y="15"/>
                    </a:cubicBezTo>
                    <a:cubicBezTo>
                      <a:pt x="6" y="16"/>
                      <a:pt x="6" y="16"/>
                      <a:pt x="6" y="16"/>
                    </a:cubicBezTo>
                    <a:cubicBezTo>
                      <a:pt x="10" y="21"/>
                      <a:pt x="10" y="21"/>
                      <a:pt x="10" y="21"/>
                    </a:cubicBezTo>
                    <a:cubicBezTo>
                      <a:pt x="10" y="22"/>
                      <a:pt x="10" y="22"/>
                      <a:pt x="10" y="22"/>
                    </a:cubicBezTo>
                    <a:cubicBezTo>
                      <a:pt x="9" y="25"/>
                      <a:pt x="9" y="25"/>
                      <a:pt x="9" y="25"/>
                    </a:cubicBezTo>
                    <a:cubicBezTo>
                      <a:pt x="9" y="25"/>
                      <a:pt x="9" y="25"/>
                      <a:pt x="9" y="25"/>
                    </a:cubicBezTo>
                    <a:cubicBezTo>
                      <a:pt x="2" y="26"/>
                      <a:pt x="2" y="26"/>
                      <a:pt x="2" y="26"/>
                    </a:cubicBezTo>
                    <a:cubicBezTo>
                      <a:pt x="1" y="26"/>
                      <a:pt x="1" y="26"/>
                      <a:pt x="1" y="26"/>
                    </a:cubicBezTo>
                    <a:cubicBezTo>
                      <a:pt x="0" y="32"/>
                      <a:pt x="0" y="32"/>
                      <a:pt x="0" y="32"/>
                    </a:cubicBezTo>
                    <a:cubicBezTo>
                      <a:pt x="1" y="32"/>
                      <a:pt x="1" y="32"/>
                      <a:pt x="1" y="32"/>
                    </a:cubicBezTo>
                    <a:cubicBezTo>
                      <a:pt x="7" y="35"/>
                      <a:pt x="7" y="35"/>
                      <a:pt x="7" y="35"/>
                    </a:cubicBezTo>
                    <a:cubicBezTo>
                      <a:pt x="8" y="35"/>
                      <a:pt x="8" y="35"/>
                      <a:pt x="8" y="35"/>
                    </a:cubicBezTo>
                    <a:cubicBezTo>
                      <a:pt x="8" y="38"/>
                      <a:pt x="8" y="38"/>
                      <a:pt x="8" y="38"/>
                    </a:cubicBezTo>
                    <a:cubicBezTo>
                      <a:pt x="8" y="39"/>
                      <a:pt x="8" y="39"/>
                      <a:pt x="8" y="39"/>
                    </a:cubicBezTo>
                    <a:cubicBezTo>
                      <a:pt x="2" y="43"/>
                      <a:pt x="2" y="43"/>
                      <a:pt x="2" y="43"/>
                    </a:cubicBezTo>
                    <a:cubicBezTo>
                      <a:pt x="2" y="44"/>
                      <a:pt x="2" y="44"/>
                      <a:pt x="2" y="44"/>
                    </a:cubicBezTo>
                    <a:cubicBezTo>
                      <a:pt x="4" y="49"/>
                      <a:pt x="4" y="49"/>
                      <a:pt x="4" y="49"/>
                    </a:cubicBezTo>
                    <a:cubicBezTo>
                      <a:pt x="4" y="49"/>
                      <a:pt x="4" y="49"/>
                      <a:pt x="4" y="49"/>
                    </a:cubicBezTo>
                    <a:cubicBezTo>
                      <a:pt x="12" y="48"/>
                      <a:pt x="12" y="48"/>
                      <a:pt x="12" y="48"/>
                    </a:cubicBezTo>
                    <a:cubicBezTo>
                      <a:pt x="12" y="48"/>
                      <a:pt x="12" y="48"/>
                      <a:pt x="12" y="48"/>
                    </a:cubicBezTo>
                    <a:cubicBezTo>
                      <a:pt x="14" y="51"/>
                      <a:pt x="14" y="51"/>
                      <a:pt x="14" y="51"/>
                    </a:cubicBezTo>
                    <a:cubicBezTo>
                      <a:pt x="14" y="51"/>
                      <a:pt x="14" y="51"/>
                      <a:pt x="14" y="51"/>
                    </a:cubicBezTo>
                    <a:cubicBezTo>
                      <a:pt x="11" y="58"/>
                      <a:pt x="11" y="58"/>
                      <a:pt x="11" y="58"/>
                    </a:cubicBezTo>
                    <a:cubicBezTo>
                      <a:pt x="11" y="59"/>
                      <a:pt x="11" y="59"/>
                      <a:pt x="11" y="59"/>
                    </a:cubicBezTo>
                    <a:cubicBezTo>
                      <a:pt x="16" y="62"/>
                      <a:pt x="16" y="62"/>
                      <a:pt x="16" y="62"/>
                    </a:cubicBezTo>
                    <a:cubicBezTo>
                      <a:pt x="16" y="62"/>
                      <a:pt x="16" y="62"/>
                      <a:pt x="16" y="62"/>
                    </a:cubicBezTo>
                    <a:cubicBezTo>
                      <a:pt x="22" y="58"/>
                      <a:pt x="22" y="58"/>
                      <a:pt x="22" y="58"/>
                    </a:cubicBezTo>
                    <a:cubicBezTo>
                      <a:pt x="22" y="58"/>
                      <a:pt x="22" y="58"/>
                      <a:pt x="22" y="58"/>
                    </a:cubicBezTo>
                    <a:cubicBezTo>
                      <a:pt x="25" y="59"/>
                      <a:pt x="25" y="59"/>
                      <a:pt x="25" y="59"/>
                    </a:cubicBezTo>
                    <a:cubicBezTo>
                      <a:pt x="25" y="59"/>
                      <a:pt x="25" y="59"/>
                      <a:pt x="25" y="59"/>
                    </a:cubicBezTo>
                    <a:cubicBezTo>
                      <a:pt x="26" y="67"/>
                      <a:pt x="26" y="67"/>
                      <a:pt x="26" y="67"/>
                    </a:cubicBezTo>
                    <a:cubicBezTo>
                      <a:pt x="26" y="67"/>
                      <a:pt x="26" y="67"/>
                      <a:pt x="26" y="67"/>
                    </a:cubicBezTo>
                    <a:cubicBezTo>
                      <a:pt x="32" y="68"/>
                      <a:pt x="32" y="68"/>
                      <a:pt x="32" y="68"/>
                    </a:cubicBezTo>
                    <a:cubicBezTo>
                      <a:pt x="33" y="68"/>
                      <a:pt x="33" y="68"/>
                      <a:pt x="33" y="68"/>
                    </a:cubicBezTo>
                    <a:cubicBezTo>
                      <a:pt x="36" y="61"/>
                      <a:pt x="36" y="61"/>
                      <a:pt x="36" y="61"/>
                    </a:cubicBezTo>
                    <a:cubicBezTo>
                      <a:pt x="36" y="60"/>
                      <a:pt x="36" y="60"/>
                      <a:pt x="36" y="60"/>
                    </a:cubicBezTo>
                    <a:cubicBezTo>
                      <a:pt x="39" y="60"/>
                      <a:pt x="39" y="60"/>
                      <a:pt x="39" y="60"/>
                    </a:cubicBezTo>
                    <a:cubicBezTo>
                      <a:pt x="39" y="60"/>
                      <a:pt x="39" y="60"/>
                      <a:pt x="39" y="60"/>
                    </a:cubicBezTo>
                    <a:cubicBezTo>
                      <a:pt x="44" y="66"/>
                      <a:pt x="44" y="66"/>
                      <a:pt x="44" y="66"/>
                    </a:cubicBezTo>
                    <a:cubicBezTo>
                      <a:pt x="44" y="66"/>
                      <a:pt x="44" y="66"/>
                      <a:pt x="44" y="66"/>
                    </a:cubicBezTo>
                    <a:cubicBezTo>
                      <a:pt x="50" y="64"/>
                      <a:pt x="50" y="64"/>
                      <a:pt x="50" y="64"/>
                    </a:cubicBezTo>
                    <a:cubicBezTo>
                      <a:pt x="50" y="64"/>
                      <a:pt x="50" y="64"/>
                      <a:pt x="50" y="64"/>
                    </a:cubicBezTo>
                    <a:cubicBezTo>
                      <a:pt x="49" y="56"/>
                      <a:pt x="49" y="56"/>
                      <a:pt x="49" y="56"/>
                    </a:cubicBezTo>
                    <a:cubicBezTo>
                      <a:pt x="49" y="56"/>
                      <a:pt x="49" y="56"/>
                      <a:pt x="49" y="56"/>
                    </a:cubicBezTo>
                    <a:cubicBezTo>
                      <a:pt x="52" y="54"/>
                      <a:pt x="52" y="54"/>
                      <a:pt x="52" y="54"/>
                    </a:cubicBezTo>
                    <a:cubicBezTo>
                      <a:pt x="52" y="54"/>
                      <a:pt x="52" y="54"/>
                      <a:pt x="52" y="54"/>
                    </a:cubicBezTo>
                    <a:cubicBezTo>
                      <a:pt x="59" y="57"/>
                      <a:pt x="59" y="57"/>
                      <a:pt x="59" y="57"/>
                    </a:cubicBezTo>
                    <a:cubicBezTo>
                      <a:pt x="59" y="57"/>
                      <a:pt x="59" y="57"/>
                      <a:pt x="59" y="57"/>
                    </a:cubicBezTo>
                    <a:cubicBezTo>
                      <a:pt x="63" y="52"/>
                      <a:pt x="63" y="52"/>
                      <a:pt x="63" y="52"/>
                    </a:cubicBezTo>
                    <a:cubicBezTo>
                      <a:pt x="63" y="52"/>
                      <a:pt x="63" y="52"/>
                      <a:pt x="63" y="52"/>
                    </a:cubicBezTo>
                    <a:cubicBezTo>
                      <a:pt x="58" y="46"/>
                      <a:pt x="58" y="46"/>
                      <a:pt x="58" y="46"/>
                    </a:cubicBezTo>
                    <a:cubicBezTo>
                      <a:pt x="58" y="46"/>
                      <a:pt x="58" y="46"/>
                      <a:pt x="58" y="46"/>
                    </a:cubicBezTo>
                    <a:cubicBezTo>
                      <a:pt x="59" y="43"/>
                      <a:pt x="59" y="43"/>
                      <a:pt x="59" y="43"/>
                    </a:cubicBezTo>
                    <a:cubicBezTo>
                      <a:pt x="60" y="43"/>
                      <a:pt x="60" y="43"/>
                      <a:pt x="60" y="43"/>
                    </a:cubicBezTo>
                    <a:cubicBezTo>
                      <a:pt x="67" y="42"/>
                      <a:pt x="67" y="42"/>
                      <a:pt x="67" y="42"/>
                    </a:cubicBezTo>
                    <a:cubicBezTo>
                      <a:pt x="68" y="42"/>
                      <a:pt x="68" y="42"/>
                      <a:pt x="68" y="42"/>
                    </a:cubicBezTo>
                    <a:cubicBezTo>
                      <a:pt x="68" y="36"/>
                      <a:pt x="68" y="36"/>
                      <a:pt x="68" y="36"/>
                    </a:cubicBezTo>
                    <a:cubicBezTo>
                      <a:pt x="68" y="35"/>
                      <a:pt x="68" y="35"/>
                      <a:pt x="68" y="35"/>
                    </a:cubicBezTo>
                    <a:cubicBezTo>
                      <a:pt x="61" y="33"/>
                      <a:pt x="61" y="33"/>
                      <a:pt x="61" y="33"/>
                    </a:cubicBezTo>
                    <a:cubicBezTo>
                      <a:pt x="61" y="32"/>
                      <a:pt x="61" y="32"/>
                      <a:pt x="61" y="32"/>
                    </a:cubicBezTo>
                    <a:cubicBezTo>
                      <a:pt x="61" y="29"/>
                      <a:pt x="61" y="29"/>
                      <a:pt x="61" y="29"/>
                    </a:cubicBezTo>
                    <a:cubicBezTo>
                      <a:pt x="61" y="29"/>
                      <a:pt x="61" y="29"/>
                      <a:pt x="61" y="29"/>
                    </a:cubicBezTo>
                    <a:cubicBezTo>
                      <a:pt x="67" y="24"/>
                      <a:pt x="67" y="24"/>
                      <a:pt x="67" y="24"/>
                    </a:cubicBezTo>
                    <a:cubicBezTo>
                      <a:pt x="67" y="24"/>
                      <a:pt x="67" y="24"/>
                      <a:pt x="67" y="24"/>
                    </a:cubicBezTo>
                    <a:cubicBezTo>
                      <a:pt x="65" y="19"/>
                      <a:pt x="65" y="19"/>
                      <a:pt x="65" y="19"/>
                    </a:cubicBezTo>
                    <a:lnTo>
                      <a:pt x="64" y="18"/>
                    </a:lnTo>
                    <a:close/>
                    <a:moveTo>
                      <a:pt x="37" y="44"/>
                    </a:moveTo>
                    <a:cubicBezTo>
                      <a:pt x="32" y="46"/>
                      <a:pt x="25" y="43"/>
                      <a:pt x="23" y="37"/>
                    </a:cubicBezTo>
                    <a:cubicBezTo>
                      <a:pt x="21" y="32"/>
                      <a:pt x="23" y="25"/>
                      <a:pt x="29" y="23"/>
                    </a:cubicBezTo>
                    <a:cubicBezTo>
                      <a:pt x="35" y="20"/>
                      <a:pt x="42" y="23"/>
                      <a:pt x="44" y="29"/>
                    </a:cubicBezTo>
                    <a:cubicBezTo>
                      <a:pt x="46" y="35"/>
                      <a:pt x="43" y="41"/>
                      <a:pt x="3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9" name="Freeform 55"/>
              <p:cNvSpPr>
                <a:spLocks noEditPoints="1"/>
              </p:cNvSpPr>
              <p:nvPr/>
            </p:nvSpPr>
            <p:spPr bwMode="auto">
              <a:xfrm>
                <a:off x="2080" y="2057"/>
                <a:ext cx="222" cy="222"/>
              </a:xfrm>
              <a:custGeom>
                <a:avLst/>
                <a:gdLst>
                  <a:gd name="T0" fmla="*/ 128 w 153"/>
                  <a:gd name="T1" fmla="*/ 44 h 153"/>
                  <a:gd name="T2" fmla="*/ 123 w 153"/>
                  <a:gd name="T3" fmla="*/ 38 h 153"/>
                  <a:gd name="T4" fmla="*/ 130 w 153"/>
                  <a:gd name="T5" fmla="*/ 21 h 153"/>
                  <a:gd name="T6" fmla="*/ 119 w 153"/>
                  <a:gd name="T7" fmla="*/ 12 h 153"/>
                  <a:gd name="T8" fmla="*/ 105 w 153"/>
                  <a:gd name="T9" fmla="*/ 22 h 153"/>
                  <a:gd name="T10" fmla="*/ 98 w 153"/>
                  <a:gd name="T11" fmla="*/ 20 h 153"/>
                  <a:gd name="T12" fmla="*/ 95 w 153"/>
                  <a:gd name="T13" fmla="*/ 2 h 153"/>
                  <a:gd name="T14" fmla="*/ 82 w 153"/>
                  <a:gd name="T15" fmla="*/ 0 h 153"/>
                  <a:gd name="T16" fmla="*/ 74 w 153"/>
                  <a:gd name="T17" fmla="*/ 16 h 153"/>
                  <a:gd name="T18" fmla="*/ 66 w 153"/>
                  <a:gd name="T19" fmla="*/ 17 h 153"/>
                  <a:gd name="T20" fmla="*/ 56 w 153"/>
                  <a:gd name="T21" fmla="*/ 3 h 153"/>
                  <a:gd name="T22" fmla="*/ 43 w 153"/>
                  <a:gd name="T23" fmla="*/ 8 h 153"/>
                  <a:gd name="T24" fmla="*/ 44 w 153"/>
                  <a:gd name="T25" fmla="*/ 25 h 153"/>
                  <a:gd name="T26" fmla="*/ 38 w 153"/>
                  <a:gd name="T27" fmla="*/ 30 h 153"/>
                  <a:gd name="T28" fmla="*/ 22 w 153"/>
                  <a:gd name="T29" fmla="*/ 23 h 153"/>
                  <a:gd name="T30" fmla="*/ 13 w 153"/>
                  <a:gd name="T31" fmla="*/ 34 h 153"/>
                  <a:gd name="T32" fmla="*/ 23 w 153"/>
                  <a:gd name="T33" fmla="*/ 48 h 153"/>
                  <a:gd name="T34" fmla="*/ 20 w 153"/>
                  <a:gd name="T35" fmla="*/ 55 h 153"/>
                  <a:gd name="T36" fmla="*/ 3 w 153"/>
                  <a:gd name="T37" fmla="*/ 58 h 153"/>
                  <a:gd name="T38" fmla="*/ 0 w 153"/>
                  <a:gd name="T39" fmla="*/ 71 h 153"/>
                  <a:gd name="T40" fmla="*/ 16 w 153"/>
                  <a:gd name="T41" fmla="*/ 79 h 153"/>
                  <a:gd name="T42" fmla="*/ 18 w 153"/>
                  <a:gd name="T43" fmla="*/ 86 h 153"/>
                  <a:gd name="T44" fmla="*/ 4 w 153"/>
                  <a:gd name="T45" fmla="*/ 97 h 153"/>
                  <a:gd name="T46" fmla="*/ 8 w 153"/>
                  <a:gd name="T47" fmla="*/ 110 h 153"/>
                  <a:gd name="T48" fmla="*/ 26 w 153"/>
                  <a:gd name="T49" fmla="*/ 109 h 153"/>
                  <a:gd name="T50" fmla="*/ 31 w 153"/>
                  <a:gd name="T51" fmla="*/ 115 h 153"/>
                  <a:gd name="T52" fmla="*/ 24 w 153"/>
                  <a:gd name="T53" fmla="*/ 131 h 153"/>
                  <a:gd name="T54" fmla="*/ 35 w 153"/>
                  <a:gd name="T55" fmla="*/ 140 h 153"/>
                  <a:gd name="T56" fmla="*/ 49 w 153"/>
                  <a:gd name="T57" fmla="*/ 130 h 153"/>
                  <a:gd name="T58" fmla="*/ 56 w 153"/>
                  <a:gd name="T59" fmla="*/ 132 h 153"/>
                  <a:gd name="T60" fmla="*/ 58 w 153"/>
                  <a:gd name="T61" fmla="*/ 150 h 153"/>
                  <a:gd name="T62" fmla="*/ 72 w 153"/>
                  <a:gd name="T63" fmla="*/ 153 h 153"/>
                  <a:gd name="T64" fmla="*/ 79 w 153"/>
                  <a:gd name="T65" fmla="*/ 137 h 153"/>
                  <a:gd name="T66" fmla="*/ 87 w 153"/>
                  <a:gd name="T67" fmla="*/ 135 h 153"/>
                  <a:gd name="T68" fmla="*/ 98 w 153"/>
                  <a:gd name="T69" fmla="*/ 149 h 153"/>
                  <a:gd name="T70" fmla="*/ 111 w 153"/>
                  <a:gd name="T71" fmla="*/ 145 h 153"/>
                  <a:gd name="T72" fmla="*/ 109 w 153"/>
                  <a:gd name="T73" fmla="*/ 127 h 153"/>
                  <a:gd name="T74" fmla="*/ 115 w 153"/>
                  <a:gd name="T75" fmla="*/ 122 h 153"/>
                  <a:gd name="T76" fmla="*/ 132 w 153"/>
                  <a:gd name="T77" fmla="*/ 129 h 153"/>
                  <a:gd name="T78" fmla="*/ 141 w 153"/>
                  <a:gd name="T79" fmla="*/ 118 h 153"/>
                  <a:gd name="T80" fmla="*/ 131 w 153"/>
                  <a:gd name="T81" fmla="*/ 104 h 153"/>
                  <a:gd name="T82" fmla="*/ 133 w 153"/>
                  <a:gd name="T83" fmla="*/ 97 h 153"/>
                  <a:gd name="T84" fmla="*/ 151 w 153"/>
                  <a:gd name="T85" fmla="*/ 94 h 153"/>
                  <a:gd name="T86" fmla="*/ 153 w 153"/>
                  <a:gd name="T87" fmla="*/ 81 h 153"/>
                  <a:gd name="T88" fmla="*/ 137 w 153"/>
                  <a:gd name="T89" fmla="*/ 73 h 153"/>
                  <a:gd name="T90" fmla="*/ 136 w 153"/>
                  <a:gd name="T91" fmla="*/ 66 h 153"/>
                  <a:gd name="T92" fmla="*/ 150 w 153"/>
                  <a:gd name="T93" fmla="*/ 55 h 153"/>
                  <a:gd name="T94" fmla="*/ 145 w 153"/>
                  <a:gd name="T95" fmla="*/ 42 h 153"/>
                  <a:gd name="T96" fmla="*/ 84 w 153"/>
                  <a:gd name="T97" fmla="*/ 98 h 153"/>
                  <a:gd name="T98" fmla="*/ 65 w 153"/>
                  <a:gd name="T99" fmla="*/ 51 h 153"/>
                  <a:gd name="T100" fmla="*/ 84 w 153"/>
                  <a:gd name="T101"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3" h="153">
                    <a:moveTo>
                      <a:pt x="144" y="41"/>
                    </a:moveTo>
                    <a:cubicBezTo>
                      <a:pt x="128" y="44"/>
                      <a:pt x="128" y="44"/>
                      <a:pt x="128" y="44"/>
                    </a:cubicBezTo>
                    <a:cubicBezTo>
                      <a:pt x="127" y="43"/>
                      <a:pt x="127" y="43"/>
                      <a:pt x="127" y="43"/>
                    </a:cubicBezTo>
                    <a:cubicBezTo>
                      <a:pt x="123" y="38"/>
                      <a:pt x="123" y="38"/>
                      <a:pt x="123" y="38"/>
                    </a:cubicBezTo>
                    <a:cubicBezTo>
                      <a:pt x="123" y="37"/>
                      <a:pt x="123" y="37"/>
                      <a:pt x="123" y="37"/>
                    </a:cubicBezTo>
                    <a:cubicBezTo>
                      <a:pt x="130" y="21"/>
                      <a:pt x="130" y="21"/>
                      <a:pt x="130" y="21"/>
                    </a:cubicBezTo>
                    <a:cubicBezTo>
                      <a:pt x="129" y="20"/>
                      <a:pt x="129" y="20"/>
                      <a:pt x="129" y="20"/>
                    </a:cubicBezTo>
                    <a:cubicBezTo>
                      <a:pt x="119" y="12"/>
                      <a:pt x="119" y="12"/>
                      <a:pt x="119" y="12"/>
                    </a:cubicBezTo>
                    <a:cubicBezTo>
                      <a:pt x="118" y="12"/>
                      <a:pt x="118" y="12"/>
                      <a:pt x="118" y="12"/>
                    </a:cubicBezTo>
                    <a:cubicBezTo>
                      <a:pt x="105" y="22"/>
                      <a:pt x="105" y="22"/>
                      <a:pt x="105" y="22"/>
                    </a:cubicBezTo>
                    <a:cubicBezTo>
                      <a:pt x="104" y="22"/>
                      <a:pt x="104" y="22"/>
                      <a:pt x="104" y="22"/>
                    </a:cubicBezTo>
                    <a:cubicBezTo>
                      <a:pt x="98" y="20"/>
                      <a:pt x="98" y="20"/>
                      <a:pt x="98" y="20"/>
                    </a:cubicBezTo>
                    <a:cubicBezTo>
                      <a:pt x="97" y="19"/>
                      <a:pt x="97" y="19"/>
                      <a:pt x="97" y="19"/>
                    </a:cubicBezTo>
                    <a:cubicBezTo>
                      <a:pt x="95" y="2"/>
                      <a:pt x="95" y="2"/>
                      <a:pt x="95" y="2"/>
                    </a:cubicBezTo>
                    <a:cubicBezTo>
                      <a:pt x="95" y="2"/>
                      <a:pt x="95" y="2"/>
                      <a:pt x="95" y="2"/>
                    </a:cubicBezTo>
                    <a:cubicBezTo>
                      <a:pt x="82" y="0"/>
                      <a:pt x="82" y="0"/>
                      <a:pt x="82" y="0"/>
                    </a:cubicBezTo>
                    <a:cubicBezTo>
                      <a:pt x="81" y="0"/>
                      <a:pt x="81" y="0"/>
                      <a:pt x="81" y="0"/>
                    </a:cubicBezTo>
                    <a:cubicBezTo>
                      <a:pt x="74" y="16"/>
                      <a:pt x="74" y="16"/>
                      <a:pt x="74" y="16"/>
                    </a:cubicBezTo>
                    <a:cubicBezTo>
                      <a:pt x="73" y="16"/>
                      <a:pt x="73" y="16"/>
                      <a:pt x="73" y="16"/>
                    </a:cubicBezTo>
                    <a:cubicBezTo>
                      <a:pt x="66" y="17"/>
                      <a:pt x="66" y="17"/>
                      <a:pt x="66" y="17"/>
                    </a:cubicBezTo>
                    <a:cubicBezTo>
                      <a:pt x="66" y="17"/>
                      <a:pt x="66" y="17"/>
                      <a:pt x="66" y="17"/>
                    </a:cubicBezTo>
                    <a:cubicBezTo>
                      <a:pt x="56" y="3"/>
                      <a:pt x="56" y="3"/>
                      <a:pt x="56" y="3"/>
                    </a:cubicBezTo>
                    <a:cubicBezTo>
                      <a:pt x="55" y="3"/>
                      <a:pt x="55" y="3"/>
                      <a:pt x="55" y="3"/>
                    </a:cubicBezTo>
                    <a:cubicBezTo>
                      <a:pt x="43" y="8"/>
                      <a:pt x="43" y="8"/>
                      <a:pt x="43" y="8"/>
                    </a:cubicBezTo>
                    <a:cubicBezTo>
                      <a:pt x="42" y="8"/>
                      <a:pt x="42" y="8"/>
                      <a:pt x="42" y="8"/>
                    </a:cubicBezTo>
                    <a:cubicBezTo>
                      <a:pt x="44" y="25"/>
                      <a:pt x="44" y="25"/>
                      <a:pt x="44" y="25"/>
                    </a:cubicBezTo>
                    <a:cubicBezTo>
                      <a:pt x="44" y="26"/>
                      <a:pt x="44" y="26"/>
                      <a:pt x="44" y="26"/>
                    </a:cubicBezTo>
                    <a:cubicBezTo>
                      <a:pt x="38" y="30"/>
                      <a:pt x="38" y="30"/>
                      <a:pt x="38" y="30"/>
                    </a:cubicBezTo>
                    <a:cubicBezTo>
                      <a:pt x="37" y="30"/>
                      <a:pt x="37" y="30"/>
                      <a:pt x="37" y="30"/>
                    </a:cubicBezTo>
                    <a:cubicBezTo>
                      <a:pt x="22" y="23"/>
                      <a:pt x="22" y="23"/>
                      <a:pt x="22" y="23"/>
                    </a:cubicBezTo>
                    <a:cubicBezTo>
                      <a:pt x="21" y="24"/>
                      <a:pt x="21" y="24"/>
                      <a:pt x="21" y="24"/>
                    </a:cubicBezTo>
                    <a:cubicBezTo>
                      <a:pt x="13" y="34"/>
                      <a:pt x="13" y="34"/>
                      <a:pt x="13" y="34"/>
                    </a:cubicBezTo>
                    <a:cubicBezTo>
                      <a:pt x="13" y="35"/>
                      <a:pt x="13" y="35"/>
                      <a:pt x="13" y="35"/>
                    </a:cubicBezTo>
                    <a:cubicBezTo>
                      <a:pt x="23" y="48"/>
                      <a:pt x="23" y="48"/>
                      <a:pt x="23" y="48"/>
                    </a:cubicBezTo>
                    <a:cubicBezTo>
                      <a:pt x="23" y="49"/>
                      <a:pt x="23" y="49"/>
                      <a:pt x="23" y="49"/>
                    </a:cubicBezTo>
                    <a:cubicBezTo>
                      <a:pt x="20" y="55"/>
                      <a:pt x="20" y="55"/>
                      <a:pt x="20" y="55"/>
                    </a:cubicBezTo>
                    <a:cubicBezTo>
                      <a:pt x="20" y="56"/>
                      <a:pt x="20" y="56"/>
                      <a:pt x="20" y="56"/>
                    </a:cubicBezTo>
                    <a:cubicBezTo>
                      <a:pt x="3" y="58"/>
                      <a:pt x="3" y="58"/>
                      <a:pt x="3" y="58"/>
                    </a:cubicBezTo>
                    <a:cubicBezTo>
                      <a:pt x="2" y="58"/>
                      <a:pt x="2" y="58"/>
                      <a:pt x="2" y="58"/>
                    </a:cubicBezTo>
                    <a:cubicBezTo>
                      <a:pt x="0" y="71"/>
                      <a:pt x="0" y="71"/>
                      <a:pt x="0" y="71"/>
                    </a:cubicBezTo>
                    <a:cubicBezTo>
                      <a:pt x="1" y="72"/>
                      <a:pt x="1" y="72"/>
                      <a:pt x="1" y="72"/>
                    </a:cubicBezTo>
                    <a:cubicBezTo>
                      <a:pt x="16" y="79"/>
                      <a:pt x="16" y="79"/>
                      <a:pt x="16" y="79"/>
                    </a:cubicBezTo>
                    <a:cubicBezTo>
                      <a:pt x="17" y="80"/>
                      <a:pt x="17" y="80"/>
                      <a:pt x="17" y="80"/>
                    </a:cubicBezTo>
                    <a:cubicBezTo>
                      <a:pt x="18" y="86"/>
                      <a:pt x="18" y="86"/>
                      <a:pt x="18" y="86"/>
                    </a:cubicBezTo>
                    <a:cubicBezTo>
                      <a:pt x="17" y="87"/>
                      <a:pt x="17" y="87"/>
                      <a:pt x="17" y="87"/>
                    </a:cubicBezTo>
                    <a:cubicBezTo>
                      <a:pt x="4" y="97"/>
                      <a:pt x="4" y="97"/>
                      <a:pt x="4" y="97"/>
                    </a:cubicBezTo>
                    <a:cubicBezTo>
                      <a:pt x="3" y="98"/>
                      <a:pt x="3" y="98"/>
                      <a:pt x="3" y="98"/>
                    </a:cubicBezTo>
                    <a:cubicBezTo>
                      <a:pt x="8" y="110"/>
                      <a:pt x="8" y="110"/>
                      <a:pt x="8" y="110"/>
                    </a:cubicBezTo>
                    <a:cubicBezTo>
                      <a:pt x="9" y="111"/>
                      <a:pt x="9" y="111"/>
                      <a:pt x="9" y="111"/>
                    </a:cubicBezTo>
                    <a:cubicBezTo>
                      <a:pt x="26" y="109"/>
                      <a:pt x="26" y="109"/>
                      <a:pt x="26" y="109"/>
                    </a:cubicBezTo>
                    <a:cubicBezTo>
                      <a:pt x="27" y="109"/>
                      <a:pt x="27" y="109"/>
                      <a:pt x="27" y="109"/>
                    </a:cubicBezTo>
                    <a:cubicBezTo>
                      <a:pt x="31" y="115"/>
                      <a:pt x="31" y="115"/>
                      <a:pt x="31" y="115"/>
                    </a:cubicBezTo>
                    <a:cubicBezTo>
                      <a:pt x="31" y="116"/>
                      <a:pt x="31" y="116"/>
                      <a:pt x="31" y="116"/>
                    </a:cubicBezTo>
                    <a:cubicBezTo>
                      <a:pt x="24" y="131"/>
                      <a:pt x="24" y="131"/>
                      <a:pt x="24" y="131"/>
                    </a:cubicBezTo>
                    <a:cubicBezTo>
                      <a:pt x="24" y="132"/>
                      <a:pt x="24" y="132"/>
                      <a:pt x="24" y="132"/>
                    </a:cubicBezTo>
                    <a:cubicBezTo>
                      <a:pt x="35" y="140"/>
                      <a:pt x="35" y="140"/>
                      <a:pt x="35" y="140"/>
                    </a:cubicBezTo>
                    <a:cubicBezTo>
                      <a:pt x="36" y="140"/>
                      <a:pt x="36" y="140"/>
                      <a:pt x="36" y="140"/>
                    </a:cubicBezTo>
                    <a:cubicBezTo>
                      <a:pt x="49" y="130"/>
                      <a:pt x="49" y="130"/>
                      <a:pt x="49" y="130"/>
                    </a:cubicBezTo>
                    <a:cubicBezTo>
                      <a:pt x="50" y="130"/>
                      <a:pt x="50" y="130"/>
                      <a:pt x="50" y="130"/>
                    </a:cubicBezTo>
                    <a:cubicBezTo>
                      <a:pt x="56" y="132"/>
                      <a:pt x="56" y="132"/>
                      <a:pt x="56" y="132"/>
                    </a:cubicBezTo>
                    <a:cubicBezTo>
                      <a:pt x="57" y="133"/>
                      <a:pt x="57" y="133"/>
                      <a:pt x="57" y="133"/>
                    </a:cubicBezTo>
                    <a:cubicBezTo>
                      <a:pt x="58" y="150"/>
                      <a:pt x="58" y="150"/>
                      <a:pt x="58" y="150"/>
                    </a:cubicBezTo>
                    <a:cubicBezTo>
                      <a:pt x="59" y="151"/>
                      <a:pt x="59" y="151"/>
                      <a:pt x="59" y="151"/>
                    </a:cubicBezTo>
                    <a:cubicBezTo>
                      <a:pt x="72" y="153"/>
                      <a:pt x="72" y="153"/>
                      <a:pt x="72" y="153"/>
                    </a:cubicBezTo>
                    <a:cubicBezTo>
                      <a:pt x="73" y="152"/>
                      <a:pt x="73" y="152"/>
                      <a:pt x="73" y="152"/>
                    </a:cubicBezTo>
                    <a:cubicBezTo>
                      <a:pt x="79" y="137"/>
                      <a:pt x="79" y="137"/>
                      <a:pt x="79" y="137"/>
                    </a:cubicBezTo>
                    <a:cubicBezTo>
                      <a:pt x="80" y="136"/>
                      <a:pt x="80" y="136"/>
                      <a:pt x="80" y="136"/>
                    </a:cubicBezTo>
                    <a:cubicBezTo>
                      <a:pt x="87" y="135"/>
                      <a:pt x="87" y="135"/>
                      <a:pt x="87" y="135"/>
                    </a:cubicBezTo>
                    <a:cubicBezTo>
                      <a:pt x="88" y="136"/>
                      <a:pt x="88" y="136"/>
                      <a:pt x="88" y="136"/>
                    </a:cubicBezTo>
                    <a:cubicBezTo>
                      <a:pt x="98" y="149"/>
                      <a:pt x="98" y="149"/>
                      <a:pt x="98" y="149"/>
                    </a:cubicBezTo>
                    <a:cubicBezTo>
                      <a:pt x="99" y="149"/>
                      <a:pt x="99" y="149"/>
                      <a:pt x="99" y="149"/>
                    </a:cubicBezTo>
                    <a:cubicBezTo>
                      <a:pt x="111" y="145"/>
                      <a:pt x="111" y="145"/>
                      <a:pt x="111" y="145"/>
                    </a:cubicBezTo>
                    <a:cubicBezTo>
                      <a:pt x="112" y="144"/>
                      <a:pt x="112" y="144"/>
                      <a:pt x="112" y="144"/>
                    </a:cubicBezTo>
                    <a:cubicBezTo>
                      <a:pt x="109" y="127"/>
                      <a:pt x="109" y="127"/>
                      <a:pt x="109" y="127"/>
                    </a:cubicBezTo>
                    <a:cubicBezTo>
                      <a:pt x="110" y="126"/>
                      <a:pt x="110" y="126"/>
                      <a:pt x="110" y="126"/>
                    </a:cubicBezTo>
                    <a:cubicBezTo>
                      <a:pt x="115" y="122"/>
                      <a:pt x="115" y="122"/>
                      <a:pt x="115" y="122"/>
                    </a:cubicBezTo>
                    <a:cubicBezTo>
                      <a:pt x="116" y="122"/>
                      <a:pt x="116" y="122"/>
                      <a:pt x="116" y="122"/>
                    </a:cubicBezTo>
                    <a:cubicBezTo>
                      <a:pt x="132" y="129"/>
                      <a:pt x="132" y="129"/>
                      <a:pt x="132" y="129"/>
                    </a:cubicBezTo>
                    <a:cubicBezTo>
                      <a:pt x="133" y="128"/>
                      <a:pt x="133" y="128"/>
                      <a:pt x="133" y="128"/>
                    </a:cubicBezTo>
                    <a:cubicBezTo>
                      <a:pt x="141" y="118"/>
                      <a:pt x="141" y="118"/>
                      <a:pt x="141" y="118"/>
                    </a:cubicBezTo>
                    <a:cubicBezTo>
                      <a:pt x="141" y="117"/>
                      <a:pt x="141" y="117"/>
                      <a:pt x="141" y="117"/>
                    </a:cubicBezTo>
                    <a:cubicBezTo>
                      <a:pt x="131" y="104"/>
                      <a:pt x="131" y="104"/>
                      <a:pt x="131" y="104"/>
                    </a:cubicBezTo>
                    <a:cubicBezTo>
                      <a:pt x="130" y="103"/>
                      <a:pt x="130" y="103"/>
                      <a:pt x="130" y="103"/>
                    </a:cubicBezTo>
                    <a:cubicBezTo>
                      <a:pt x="133" y="97"/>
                      <a:pt x="133" y="97"/>
                      <a:pt x="133" y="97"/>
                    </a:cubicBezTo>
                    <a:cubicBezTo>
                      <a:pt x="134" y="96"/>
                      <a:pt x="134" y="96"/>
                      <a:pt x="134" y="96"/>
                    </a:cubicBezTo>
                    <a:cubicBezTo>
                      <a:pt x="151" y="94"/>
                      <a:pt x="151" y="94"/>
                      <a:pt x="151" y="94"/>
                    </a:cubicBezTo>
                    <a:cubicBezTo>
                      <a:pt x="151" y="94"/>
                      <a:pt x="151" y="94"/>
                      <a:pt x="151" y="94"/>
                    </a:cubicBezTo>
                    <a:cubicBezTo>
                      <a:pt x="153" y="81"/>
                      <a:pt x="153" y="81"/>
                      <a:pt x="153" y="81"/>
                    </a:cubicBezTo>
                    <a:cubicBezTo>
                      <a:pt x="153" y="80"/>
                      <a:pt x="153" y="80"/>
                      <a:pt x="153" y="80"/>
                    </a:cubicBezTo>
                    <a:cubicBezTo>
                      <a:pt x="137" y="73"/>
                      <a:pt x="137" y="73"/>
                      <a:pt x="137" y="73"/>
                    </a:cubicBezTo>
                    <a:cubicBezTo>
                      <a:pt x="137" y="73"/>
                      <a:pt x="137" y="73"/>
                      <a:pt x="137" y="73"/>
                    </a:cubicBezTo>
                    <a:cubicBezTo>
                      <a:pt x="136" y="66"/>
                      <a:pt x="136" y="66"/>
                      <a:pt x="136" y="66"/>
                    </a:cubicBezTo>
                    <a:cubicBezTo>
                      <a:pt x="136" y="65"/>
                      <a:pt x="136" y="65"/>
                      <a:pt x="136" y="65"/>
                    </a:cubicBezTo>
                    <a:cubicBezTo>
                      <a:pt x="150" y="55"/>
                      <a:pt x="150" y="55"/>
                      <a:pt x="150" y="55"/>
                    </a:cubicBezTo>
                    <a:cubicBezTo>
                      <a:pt x="150" y="54"/>
                      <a:pt x="150" y="54"/>
                      <a:pt x="150" y="54"/>
                    </a:cubicBezTo>
                    <a:cubicBezTo>
                      <a:pt x="145" y="42"/>
                      <a:pt x="145" y="42"/>
                      <a:pt x="145" y="42"/>
                    </a:cubicBezTo>
                    <a:lnTo>
                      <a:pt x="144" y="41"/>
                    </a:lnTo>
                    <a:close/>
                    <a:moveTo>
                      <a:pt x="84" y="98"/>
                    </a:moveTo>
                    <a:cubicBezTo>
                      <a:pt x="71" y="104"/>
                      <a:pt x="56" y="97"/>
                      <a:pt x="51" y="84"/>
                    </a:cubicBezTo>
                    <a:cubicBezTo>
                      <a:pt x="46" y="71"/>
                      <a:pt x="52" y="56"/>
                      <a:pt x="65" y="51"/>
                    </a:cubicBezTo>
                    <a:cubicBezTo>
                      <a:pt x="78" y="46"/>
                      <a:pt x="93" y="53"/>
                      <a:pt x="98" y="66"/>
                    </a:cubicBezTo>
                    <a:cubicBezTo>
                      <a:pt x="103" y="79"/>
                      <a:pt x="97" y="93"/>
                      <a:pt x="84"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0" name="Freeform 56"/>
              <p:cNvSpPr>
                <a:spLocks noEditPoints="1"/>
              </p:cNvSpPr>
              <p:nvPr/>
            </p:nvSpPr>
            <p:spPr bwMode="auto">
              <a:xfrm>
                <a:off x="1239" y="1703"/>
                <a:ext cx="131" cy="133"/>
              </a:xfrm>
              <a:custGeom>
                <a:avLst/>
                <a:gdLst>
                  <a:gd name="T0" fmla="*/ 75 w 90"/>
                  <a:gd name="T1" fmla="*/ 26 h 91"/>
                  <a:gd name="T2" fmla="*/ 72 w 90"/>
                  <a:gd name="T3" fmla="*/ 23 h 91"/>
                  <a:gd name="T4" fmla="*/ 76 w 90"/>
                  <a:gd name="T5" fmla="*/ 13 h 91"/>
                  <a:gd name="T6" fmla="*/ 70 w 90"/>
                  <a:gd name="T7" fmla="*/ 8 h 91"/>
                  <a:gd name="T8" fmla="*/ 62 w 90"/>
                  <a:gd name="T9" fmla="*/ 14 h 91"/>
                  <a:gd name="T10" fmla="*/ 57 w 90"/>
                  <a:gd name="T11" fmla="*/ 12 h 91"/>
                  <a:gd name="T12" fmla="*/ 56 w 90"/>
                  <a:gd name="T13" fmla="*/ 2 h 91"/>
                  <a:gd name="T14" fmla="*/ 48 w 90"/>
                  <a:gd name="T15" fmla="*/ 0 h 91"/>
                  <a:gd name="T16" fmla="*/ 44 w 90"/>
                  <a:gd name="T17" fmla="*/ 10 h 91"/>
                  <a:gd name="T18" fmla="*/ 39 w 90"/>
                  <a:gd name="T19" fmla="*/ 11 h 91"/>
                  <a:gd name="T20" fmla="*/ 33 w 90"/>
                  <a:gd name="T21" fmla="*/ 2 h 91"/>
                  <a:gd name="T22" fmla="*/ 25 w 90"/>
                  <a:gd name="T23" fmla="*/ 5 h 91"/>
                  <a:gd name="T24" fmla="*/ 26 w 90"/>
                  <a:gd name="T25" fmla="*/ 15 h 91"/>
                  <a:gd name="T26" fmla="*/ 22 w 90"/>
                  <a:gd name="T27" fmla="*/ 18 h 91"/>
                  <a:gd name="T28" fmla="*/ 13 w 90"/>
                  <a:gd name="T29" fmla="*/ 14 h 91"/>
                  <a:gd name="T30" fmla="*/ 7 w 90"/>
                  <a:gd name="T31" fmla="*/ 21 h 91"/>
                  <a:gd name="T32" fmla="*/ 13 w 90"/>
                  <a:gd name="T33" fmla="*/ 29 h 91"/>
                  <a:gd name="T34" fmla="*/ 12 w 90"/>
                  <a:gd name="T35" fmla="*/ 33 h 91"/>
                  <a:gd name="T36" fmla="*/ 2 w 90"/>
                  <a:gd name="T37" fmla="*/ 35 h 91"/>
                  <a:gd name="T38" fmla="*/ 0 w 90"/>
                  <a:gd name="T39" fmla="*/ 43 h 91"/>
                  <a:gd name="T40" fmla="*/ 9 w 90"/>
                  <a:gd name="T41" fmla="*/ 47 h 91"/>
                  <a:gd name="T42" fmla="*/ 10 w 90"/>
                  <a:gd name="T43" fmla="*/ 52 h 91"/>
                  <a:gd name="T44" fmla="*/ 2 w 90"/>
                  <a:gd name="T45" fmla="*/ 58 h 91"/>
                  <a:gd name="T46" fmla="*/ 5 w 90"/>
                  <a:gd name="T47" fmla="*/ 66 h 91"/>
                  <a:gd name="T48" fmla="*/ 15 w 90"/>
                  <a:gd name="T49" fmla="*/ 65 h 91"/>
                  <a:gd name="T50" fmla="*/ 18 w 90"/>
                  <a:gd name="T51" fmla="*/ 68 h 91"/>
                  <a:gd name="T52" fmla="*/ 14 w 90"/>
                  <a:gd name="T53" fmla="*/ 78 h 91"/>
                  <a:gd name="T54" fmla="*/ 20 w 90"/>
                  <a:gd name="T55" fmla="*/ 83 h 91"/>
                  <a:gd name="T56" fmla="*/ 29 w 90"/>
                  <a:gd name="T57" fmla="*/ 77 h 91"/>
                  <a:gd name="T58" fmla="*/ 33 w 90"/>
                  <a:gd name="T59" fmla="*/ 79 h 91"/>
                  <a:gd name="T60" fmla="*/ 34 w 90"/>
                  <a:gd name="T61" fmla="*/ 89 h 91"/>
                  <a:gd name="T62" fmla="*/ 42 w 90"/>
                  <a:gd name="T63" fmla="*/ 91 h 91"/>
                  <a:gd name="T64" fmla="*/ 47 w 90"/>
                  <a:gd name="T65" fmla="*/ 81 h 91"/>
                  <a:gd name="T66" fmla="*/ 51 w 90"/>
                  <a:gd name="T67" fmla="*/ 80 h 91"/>
                  <a:gd name="T68" fmla="*/ 58 w 90"/>
                  <a:gd name="T69" fmla="*/ 89 h 91"/>
                  <a:gd name="T70" fmla="*/ 65 w 90"/>
                  <a:gd name="T71" fmla="*/ 86 h 91"/>
                  <a:gd name="T72" fmla="*/ 64 w 90"/>
                  <a:gd name="T73" fmla="*/ 76 h 91"/>
                  <a:gd name="T74" fmla="*/ 68 w 90"/>
                  <a:gd name="T75" fmla="*/ 73 h 91"/>
                  <a:gd name="T76" fmla="*/ 78 w 90"/>
                  <a:gd name="T77" fmla="*/ 77 h 91"/>
                  <a:gd name="T78" fmla="*/ 83 w 90"/>
                  <a:gd name="T79" fmla="*/ 70 h 91"/>
                  <a:gd name="T80" fmla="*/ 77 w 90"/>
                  <a:gd name="T81" fmla="*/ 62 h 91"/>
                  <a:gd name="T82" fmla="*/ 78 w 90"/>
                  <a:gd name="T83" fmla="*/ 58 h 91"/>
                  <a:gd name="T84" fmla="*/ 89 w 90"/>
                  <a:gd name="T85" fmla="*/ 56 h 91"/>
                  <a:gd name="T86" fmla="*/ 90 w 90"/>
                  <a:gd name="T87" fmla="*/ 48 h 91"/>
                  <a:gd name="T88" fmla="*/ 81 w 90"/>
                  <a:gd name="T89" fmla="*/ 44 h 91"/>
                  <a:gd name="T90" fmla="*/ 80 w 90"/>
                  <a:gd name="T91" fmla="*/ 39 h 91"/>
                  <a:gd name="T92" fmla="*/ 88 w 90"/>
                  <a:gd name="T93" fmla="*/ 33 h 91"/>
                  <a:gd name="T94" fmla="*/ 86 w 90"/>
                  <a:gd name="T95" fmla="*/ 25 h 91"/>
                  <a:gd name="T96" fmla="*/ 49 w 90"/>
                  <a:gd name="T97" fmla="*/ 59 h 91"/>
                  <a:gd name="T98" fmla="*/ 38 w 90"/>
                  <a:gd name="T99" fmla="*/ 31 h 91"/>
                  <a:gd name="T100" fmla="*/ 49 w 90"/>
                  <a:gd name="T101" fmla="*/ 5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91">
                    <a:moveTo>
                      <a:pt x="85" y="25"/>
                    </a:moveTo>
                    <a:cubicBezTo>
                      <a:pt x="75" y="26"/>
                      <a:pt x="75" y="26"/>
                      <a:pt x="75" y="26"/>
                    </a:cubicBezTo>
                    <a:cubicBezTo>
                      <a:pt x="75" y="26"/>
                      <a:pt x="75" y="26"/>
                      <a:pt x="75" y="26"/>
                    </a:cubicBezTo>
                    <a:cubicBezTo>
                      <a:pt x="72" y="23"/>
                      <a:pt x="72" y="23"/>
                      <a:pt x="72" y="23"/>
                    </a:cubicBezTo>
                    <a:cubicBezTo>
                      <a:pt x="72" y="22"/>
                      <a:pt x="72" y="22"/>
                      <a:pt x="72" y="22"/>
                    </a:cubicBezTo>
                    <a:cubicBezTo>
                      <a:pt x="76" y="13"/>
                      <a:pt x="76" y="13"/>
                      <a:pt x="76" y="13"/>
                    </a:cubicBezTo>
                    <a:cubicBezTo>
                      <a:pt x="76" y="13"/>
                      <a:pt x="76" y="13"/>
                      <a:pt x="76" y="13"/>
                    </a:cubicBezTo>
                    <a:cubicBezTo>
                      <a:pt x="70" y="8"/>
                      <a:pt x="70" y="8"/>
                      <a:pt x="70" y="8"/>
                    </a:cubicBezTo>
                    <a:cubicBezTo>
                      <a:pt x="70" y="8"/>
                      <a:pt x="70" y="8"/>
                      <a:pt x="70" y="8"/>
                    </a:cubicBezTo>
                    <a:cubicBezTo>
                      <a:pt x="62" y="14"/>
                      <a:pt x="62" y="14"/>
                      <a:pt x="62" y="14"/>
                    </a:cubicBezTo>
                    <a:cubicBezTo>
                      <a:pt x="61" y="14"/>
                      <a:pt x="61" y="14"/>
                      <a:pt x="61" y="14"/>
                    </a:cubicBezTo>
                    <a:cubicBezTo>
                      <a:pt x="57" y="12"/>
                      <a:pt x="57" y="12"/>
                      <a:pt x="57" y="12"/>
                    </a:cubicBezTo>
                    <a:cubicBezTo>
                      <a:pt x="57" y="12"/>
                      <a:pt x="57" y="12"/>
                      <a:pt x="57" y="12"/>
                    </a:cubicBezTo>
                    <a:cubicBezTo>
                      <a:pt x="56" y="2"/>
                      <a:pt x="56" y="2"/>
                      <a:pt x="56" y="2"/>
                    </a:cubicBezTo>
                    <a:cubicBezTo>
                      <a:pt x="56" y="1"/>
                      <a:pt x="56" y="1"/>
                      <a:pt x="56" y="1"/>
                    </a:cubicBezTo>
                    <a:cubicBezTo>
                      <a:pt x="48" y="0"/>
                      <a:pt x="48" y="0"/>
                      <a:pt x="48" y="0"/>
                    </a:cubicBezTo>
                    <a:cubicBezTo>
                      <a:pt x="48" y="1"/>
                      <a:pt x="48" y="1"/>
                      <a:pt x="48" y="1"/>
                    </a:cubicBezTo>
                    <a:cubicBezTo>
                      <a:pt x="44" y="10"/>
                      <a:pt x="44" y="10"/>
                      <a:pt x="44" y="10"/>
                    </a:cubicBezTo>
                    <a:cubicBezTo>
                      <a:pt x="43" y="10"/>
                      <a:pt x="43" y="10"/>
                      <a:pt x="43" y="10"/>
                    </a:cubicBezTo>
                    <a:cubicBezTo>
                      <a:pt x="39" y="11"/>
                      <a:pt x="39" y="11"/>
                      <a:pt x="39" y="11"/>
                    </a:cubicBezTo>
                    <a:cubicBezTo>
                      <a:pt x="39" y="10"/>
                      <a:pt x="39" y="10"/>
                      <a:pt x="39" y="10"/>
                    </a:cubicBezTo>
                    <a:cubicBezTo>
                      <a:pt x="33" y="2"/>
                      <a:pt x="33" y="2"/>
                      <a:pt x="33" y="2"/>
                    </a:cubicBezTo>
                    <a:cubicBezTo>
                      <a:pt x="32" y="2"/>
                      <a:pt x="32" y="2"/>
                      <a:pt x="32" y="2"/>
                    </a:cubicBezTo>
                    <a:cubicBezTo>
                      <a:pt x="25" y="5"/>
                      <a:pt x="25" y="5"/>
                      <a:pt x="25" y="5"/>
                    </a:cubicBezTo>
                    <a:cubicBezTo>
                      <a:pt x="25" y="5"/>
                      <a:pt x="25" y="5"/>
                      <a:pt x="25" y="5"/>
                    </a:cubicBezTo>
                    <a:cubicBezTo>
                      <a:pt x="26" y="15"/>
                      <a:pt x="26" y="15"/>
                      <a:pt x="26" y="15"/>
                    </a:cubicBezTo>
                    <a:cubicBezTo>
                      <a:pt x="26" y="16"/>
                      <a:pt x="26" y="16"/>
                      <a:pt x="26" y="16"/>
                    </a:cubicBezTo>
                    <a:cubicBezTo>
                      <a:pt x="22" y="18"/>
                      <a:pt x="22" y="18"/>
                      <a:pt x="22" y="18"/>
                    </a:cubicBezTo>
                    <a:cubicBezTo>
                      <a:pt x="22" y="18"/>
                      <a:pt x="22" y="18"/>
                      <a:pt x="22" y="18"/>
                    </a:cubicBezTo>
                    <a:cubicBezTo>
                      <a:pt x="13" y="14"/>
                      <a:pt x="13" y="14"/>
                      <a:pt x="13" y="14"/>
                    </a:cubicBezTo>
                    <a:cubicBezTo>
                      <a:pt x="12" y="15"/>
                      <a:pt x="12" y="15"/>
                      <a:pt x="12" y="15"/>
                    </a:cubicBezTo>
                    <a:cubicBezTo>
                      <a:pt x="7" y="21"/>
                      <a:pt x="7" y="21"/>
                      <a:pt x="7" y="21"/>
                    </a:cubicBezTo>
                    <a:cubicBezTo>
                      <a:pt x="7" y="21"/>
                      <a:pt x="7" y="21"/>
                      <a:pt x="7" y="21"/>
                    </a:cubicBezTo>
                    <a:cubicBezTo>
                      <a:pt x="13" y="29"/>
                      <a:pt x="13" y="29"/>
                      <a:pt x="13" y="29"/>
                    </a:cubicBezTo>
                    <a:cubicBezTo>
                      <a:pt x="13" y="30"/>
                      <a:pt x="13" y="30"/>
                      <a:pt x="13" y="30"/>
                    </a:cubicBezTo>
                    <a:cubicBezTo>
                      <a:pt x="12" y="33"/>
                      <a:pt x="12" y="33"/>
                      <a:pt x="12" y="33"/>
                    </a:cubicBezTo>
                    <a:cubicBezTo>
                      <a:pt x="11" y="34"/>
                      <a:pt x="11" y="34"/>
                      <a:pt x="11" y="34"/>
                    </a:cubicBezTo>
                    <a:cubicBezTo>
                      <a:pt x="2" y="35"/>
                      <a:pt x="2" y="35"/>
                      <a:pt x="2" y="35"/>
                    </a:cubicBezTo>
                    <a:cubicBezTo>
                      <a:pt x="1" y="35"/>
                      <a:pt x="1" y="35"/>
                      <a:pt x="1" y="35"/>
                    </a:cubicBezTo>
                    <a:cubicBezTo>
                      <a:pt x="0" y="43"/>
                      <a:pt x="0" y="43"/>
                      <a:pt x="0" y="43"/>
                    </a:cubicBezTo>
                    <a:cubicBezTo>
                      <a:pt x="0" y="43"/>
                      <a:pt x="0" y="43"/>
                      <a:pt x="0" y="43"/>
                    </a:cubicBezTo>
                    <a:cubicBezTo>
                      <a:pt x="9" y="47"/>
                      <a:pt x="9" y="47"/>
                      <a:pt x="9" y="47"/>
                    </a:cubicBezTo>
                    <a:cubicBezTo>
                      <a:pt x="10" y="48"/>
                      <a:pt x="10" y="48"/>
                      <a:pt x="10" y="48"/>
                    </a:cubicBezTo>
                    <a:cubicBezTo>
                      <a:pt x="10" y="52"/>
                      <a:pt x="10" y="52"/>
                      <a:pt x="10" y="52"/>
                    </a:cubicBezTo>
                    <a:cubicBezTo>
                      <a:pt x="10" y="52"/>
                      <a:pt x="10" y="52"/>
                      <a:pt x="10" y="52"/>
                    </a:cubicBezTo>
                    <a:cubicBezTo>
                      <a:pt x="2" y="58"/>
                      <a:pt x="2" y="58"/>
                      <a:pt x="2" y="58"/>
                    </a:cubicBezTo>
                    <a:cubicBezTo>
                      <a:pt x="2" y="58"/>
                      <a:pt x="2" y="58"/>
                      <a:pt x="2" y="58"/>
                    </a:cubicBezTo>
                    <a:cubicBezTo>
                      <a:pt x="5" y="66"/>
                      <a:pt x="5" y="66"/>
                      <a:pt x="5" y="66"/>
                    </a:cubicBezTo>
                    <a:cubicBezTo>
                      <a:pt x="5" y="66"/>
                      <a:pt x="5" y="66"/>
                      <a:pt x="5" y="66"/>
                    </a:cubicBezTo>
                    <a:cubicBezTo>
                      <a:pt x="15" y="65"/>
                      <a:pt x="15" y="65"/>
                      <a:pt x="15" y="65"/>
                    </a:cubicBezTo>
                    <a:cubicBezTo>
                      <a:pt x="16" y="65"/>
                      <a:pt x="16" y="65"/>
                      <a:pt x="16" y="65"/>
                    </a:cubicBezTo>
                    <a:cubicBezTo>
                      <a:pt x="18" y="68"/>
                      <a:pt x="18" y="68"/>
                      <a:pt x="18" y="68"/>
                    </a:cubicBezTo>
                    <a:cubicBezTo>
                      <a:pt x="18" y="69"/>
                      <a:pt x="18" y="69"/>
                      <a:pt x="18" y="69"/>
                    </a:cubicBezTo>
                    <a:cubicBezTo>
                      <a:pt x="14" y="78"/>
                      <a:pt x="14" y="78"/>
                      <a:pt x="14" y="78"/>
                    </a:cubicBezTo>
                    <a:cubicBezTo>
                      <a:pt x="14" y="78"/>
                      <a:pt x="14" y="78"/>
                      <a:pt x="14" y="78"/>
                    </a:cubicBezTo>
                    <a:cubicBezTo>
                      <a:pt x="20" y="83"/>
                      <a:pt x="20" y="83"/>
                      <a:pt x="20" y="83"/>
                    </a:cubicBezTo>
                    <a:cubicBezTo>
                      <a:pt x="21" y="83"/>
                      <a:pt x="21" y="83"/>
                      <a:pt x="21" y="83"/>
                    </a:cubicBezTo>
                    <a:cubicBezTo>
                      <a:pt x="29" y="77"/>
                      <a:pt x="29" y="77"/>
                      <a:pt x="29" y="77"/>
                    </a:cubicBezTo>
                    <a:cubicBezTo>
                      <a:pt x="29" y="77"/>
                      <a:pt x="29" y="77"/>
                      <a:pt x="29" y="77"/>
                    </a:cubicBezTo>
                    <a:cubicBezTo>
                      <a:pt x="33" y="79"/>
                      <a:pt x="33" y="79"/>
                      <a:pt x="33" y="79"/>
                    </a:cubicBezTo>
                    <a:cubicBezTo>
                      <a:pt x="33" y="79"/>
                      <a:pt x="33" y="79"/>
                      <a:pt x="33" y="79"/>
                    </a:cubicBezTo>
                    <a:cubicBezTo>
                      <a:pt x="34" y="89"/>
                      <a:pt x="34" y="89"/>
                      <a:pt x="34" y="89"/>
                    </a:cubicBezTo>
                    <a:cubicBezTo>
                      <a:pt x="35" y="89"/>
                      <a:pt x="35" y="89"/>
                      <a:pt x="35" y="89"/>
                    </a:cubicBezTo>
                    <a:cubicBezTo>
                      <a:pt x="42" y="91"/>
                      <a:pt x="42" y="91"/>
                      <a:pt x="42" y="91"/>
                    </a:cubicBezTo>
                    <a:cubicBezTo>
                      <a:pt x="43" y="90"/>
                      <a:pt x="43" y="90"/>
                      <a:pt x="43" y="90"/>
                    </a:cubicBezTo>
                    <a:cubicBezTo>
                      <a:pt x="47" y="81"/>
                      <a:pt x="47" y="81"/>
                      <a:pt x="47" y="81"/>
                    </a:cubicBezTo>
                    <a:cubicBezTo>
                      <a:pt x="47" y="81"/>
                      <a:pt x="47" y="81"/>
                      <a:pt x="47" y="81"/>
                    </a:cubicBezTo>
                    <a:cubicBezTo>
                      <a:pt x="51" y="80"/>
                      <a:pt x="51" y="80"/>
                      <a:pt x="51" y="80"/>
                    </a:cubicBezTo>
                    <a:cubicBezTo>
                      <a:pt x="52" y="81"/>
                      <a:pt x="52" y="81"/>
                      <a:pt x="52" y="81"/>
                    </a:cubicBezTo>
                    <a:cubicBezTo>
                      <a:pt x="58" y="89"/>
                      <a:pt x="58" y="89"/>
                      <a:pt x="58" y="89"/>
                    </a:cubicBezTo>
                    <a:cubicBezTo>
                      <a:pt x="58" y="89"/>
                      <a:pt x="58" y="89"/>
                      <a:pt x="58" y="89"/>
                    </a:cubicBezTo>
                    <a:cubicBezTo>
                      <a:pt x="65" y="86"/>
                      <a:pt x="65" y="86"/>
                      <a:pt x="65" y="86"/>
                    </a:cubicBezTo>
                    <a:cubicBezTo>
                      <a:pt x="66" y="85"/>
                      <a:pt x="66" y="85"/>
                      <a:pt x="66" y="85"/>
                    </a:cubicBezTo>
                    <a:cubicBezTo>
                      <a:pt x="64" y="76"/>
                      <a:pt x="64" y="76"/>
                      <a:pt x="64" y="76"/>
                    </a:cubicBezTo>
                    <a:cubicBezTo>
                      <a:pt x="65" y="75"/>
                      <a:pt x="65" y="75"/>
                      <a:pt x="65" y="75"/>
                    </a:cubicBezTo>
                    <a:cubicBezTo>
                      <a:pt x="68" y="73"/>
                      <a:pt x="68" y="73"/>
                      <a:pt x="68" y="73"/>
                    </a:cubicBezTo>
                    <a:cubicBezTo>
                      <a:pt x="69" y="72"/>
                      <a:pt x="69" y="72"/>
                      <a:pt x="69" y="72"/>
                    </a:cubicBezTo>
                    <a:cubicBezTo>
                      <a:pt x="78" y="77"/>
                      <a:pt x="78" y="77"/>
                      <a:pt x="78" y="77"/>
                    </a:cubicBezTo>
                    <a:cubicBezTo>
                      <a:pt x="78" y="76"/>
                      <a:pt x="78" y="76"/>
                      <a:pt x="78" y="76"/>
                    </a:cubicBezTo>
                    <a:cubicBezTo>
                      <a:pt x="83" y="70"/>
                      <a:pt x="83" y="70"/>
                      <a:pt x="83" y="70"/>
                    </a:cubicBezTo>
                    <a:cubicBezTo>
                      <a:pt x="83" y="70"/>
                      <a:pt x="83" y="70"/>
                      <a:pt x="83" y="70"/>
                    </a:cubicBezTo>
                    <a:cubicBezTo>
                      <a:pt x="77" y="62"/>
                      <a:pt x="77" y="62"/>
                      <a:pt x="77" y="62"/>
                    </a:cubicBezTo>
                    <a:cubicBezTo>
                      <a:pt x="77" y="61"/>
                      <a:pt x="77" y="61"/>
                      <a:pt x="77" y="61"/>
                    </a:cubicBezTo>
                    <a:cubicBezTo>
                      <a:pt x="78" y="58"/>
                      <a:pt x="78" y="58"/>
                      <a:pt x="78" y="58"/>
                    </a:cubicBezTo>
                    <a:cubicBezTo>
                      <a:pt x="79" y="57"/>
                      <a:pt x="79" y="57"/>
                      <a:pt x="79" y="57"/>
                    </a:cubicBezTo>
                    <a:cubicBezTo>
                      <a:pt x="89" y="56"/>
                      <a:pt x="89" y="56"/>
                      <a:pt x="89" y="56"/>
                    </a:cubicBezTo>
                    <a:cubicBezTo>
                      <a:pt x="89" y="56"/>
                      <a:pt x="89" y="56"/>
                      <a:pt x="89" y="56"/>
                    </a:cubicBezTo>
                    <a:cubicBezTo>
                      <a:pt x="90" y="48"/>
                      <a:pt x="90" y="48"/>
                      <a:pt x="90" y="48"/>
                    </a:cubicBezTo>
                    <a:cubicBezTo>
                      <a:pt x="90" y="48"/>
                      <a:pt x="90" y="48"/>
                      <a:pt x="90" y="48"/>
                    </a:cubicBezTo>
                    <a:cubicBezTo>
                      <a:pt x="81" y="44"/>
                      <a:pt x="81" y="44"/>
                      <a:pt x="81" y="44"/>
                    </a:cubicBezTo>
                    <a:cubicBezTo>
                      <a:pt x="81" y="43"/>
                      <a:pt x="81" y="43"/>
                      <a:pt x="81" y="43"/>
                    </a:cubicBezTo>
                    <a:cubicBezTo>
                      <a:pt x="80" y="39"/>
                      <a:pt x="80" y="39"/>
                      <a:pt x="80" y="39"/>
                    </a:cubicBezTo>
                    <a:cubicBezTo>
                      <a:pt x="80" y="39"/>
                      <a:pt x="80" y="39"/>
                      <a:pt x="80" y="39"/>
                    </a:cubicBezTo>
                    <a:cubicBezTo>
                      <a:pt x="88" y="33"/>
                      <a:pt x="88" y="33"/>
                      <a:pt x="88" y="33"/>
                    </a:cubicBezTo>
                    <a:cubicBezTo>
                      <a:pt x="89" y="32"/>
                      <a:pt x="89" y="32"/>
                      <a:pt x="89" y="32"/>
                    </a:cubicBezTo>
                    <a:cubicBezTo>
                      <a:pt x="86" y="25"/>
                      <a:pt x="86" y="25"/>
                      <a:pt x="86" y="25"/>
                    </a:cubicBezTo>
                    <a:lnTo>
                      <a:pt x="85" y="25"/>
                    </a:lnTo>
                    <a:close/>
                    <a:moveTo>
                      <a:pt x="49" y="59"/>
                    </a:moveTo>
                    <a:cubicBezTo>
                      <a:pt x="42" y="62"/>
                      <a:pt x="33" y="58"/>
                      <a:pt x="30" y="50"/>
                    </a:cubicBezTo>
                    <a:cubicBezTo>
                      <a:pt x="27" y="43"/>
                      <a:pt x="31" y="34"/>
                      <a:pt x="38" y="31"/>
                    </a:cubicBezTo>
                    <a:cubicBezTo>
                      <a:pt x="46" y="28"/>
                      <a:pt x="55" y="32"/>
                      <a:pt x="58" y="39"/>
                    </a:cubicBezTo>
                    <a:cubicBezTo>
                      <a:pt x="61" y="47"/>
                      <a:pt x="57" y="56"/>
                      <a:pt x="4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1" name="Freeform 57"/>
              <p:cNvSpPr>
                <a:spLocks noEditPoints="1"/>
              </p:cNvSpPr>
              <p:nvPr/>
            </p:nvSpPr>
            <p:spPr bwMode="auto">
              <a:xfrm>
                <a:off x="2611" y="2208"/>
                <a:ext cx="70" cy="70"/>
              </a:xfrm>
              <a:custGeom>
                <a:avLst/>
                <a:gdLst>
                  <a:gd name="T0" fmla="*/ 40 w 48"/>
                  <a:gd name="T1" fmla="*/ 14 h 48"/>
                  <a:gd name="T2" fmla="*/ 38 w 48"/>
                  <a:gd name="T3" fmla="*/ 12 h 48"/>
                  <a:gd name="T4" fmla="*/ 40 w 48"/>
                  <a:gd name="T5" fmla="*/ 7 h 48"/>
                  <a:gd name="T6" fmla="*/ 37 w 48"/>
                  <a:gd name="T7" fmla="*/ 4 h 48"/>
                  <a:gd name="T8" fmla="*/ 33 w 48"/>
                  <a:gd name="T9" fmla="*/ 7 h 48"/>
                  <a:gd name="T10" fmla="*/ 30 w 48"/>
                  <a:gd name="T11" fmla="*/ 7 h 48"/>
                  <a:gd name="T12" fmla="*/ 30 w 48"/>
                  <a:gd name="T13" fmla="*/ 1 h 48"/>
                  <a:gd name="T14" fmla="*/ 25 w 48"/>
                  <a:gd name="T15" fmla="*/ 0 h 48"/>
                  <a:gd name="T16" fmla="*/ 23 w 48"/>
                  <a:gd name="T17" fmla="*/ 5 h 48"/>
                  <a:gd name="T18" fmla="*/ 21 w 48"/>
                  <a:gd name="T19" fmla="*/ 6 h 48"/>
                  <a:gd name="T20" fmla="*/ 17 w 48"/>
                  <a:gd name="T21" fmla="*/ 1 h 48"/>
                  <a:gd name="T22" fmla="*/ 13 w 48"/>
                  <a:gd name="T23" fmla="*/ 3 h 48"/>
                  <a:gd name="T24" fmla="*/ 14 w 48"/>
                  <a:gd name="T25" fmla="*/ 8 h 48"/>
                  <a:gd name="T26" fmla="*/ 12 w 48"/>
                  <a:gd name="T27" fmla="*/ 10 h 48"/>
                  <a:gd name="T28" fmla="*/ 7 w 48"/>
                  <a:gd name="T29" fmla="*/ 8 h 48"/>
                  <a:gd name="T30" fmla="*/ 4 w 48"/>
                  <a:gd name="T31" fmla="*/ 11 h 48"/>
                  <a:gd name="T32" fmla="*/ 7 w 48"/>
                  <a:gd name="T33" fmla="*/ 15 h 48"/>
                  <a:gd name="T34" fmla="*/ 6 w 48"/>
                  <a:gd name="T35" fmla="*/ 18 h 48"/>
                  <a:gd name="T36" fmla="*/ 1 w 48"/>
                  <a:gd name="T37" fmla="*/ 18 h 48"/>
                  <a:gd name="T38" fmla="*/ 0 w 48"/>
                  <a:gd name="T39" fmla="*/ 23 h 48"/>
                  <a:gd name="T40" fmla="*/ 5 w 48"/>
                  <a:gd name="T41" fmla="*/ 25 h 48"/>
                  <a:gd name="T42" fmla="*/ 6 w 48"/>
                  <a:gd name="T43" fmla="*/ 27 h 48"/>
                  <a:gd name="T44" fmla="*/ 1 w 48"/>
                  <a:gd name="T45" fmla="*/ 31 h 48"/>
                  <a:gd name="T46" fmla="*/ 3 w 48"/>
                  <a:gd name="T47" fmla="*/ 35 h 48"/>
                  <a:gd name="T48" fmla="*/ 8 w 48"/>
                  <a:gd name="T49" fmla="*/ 34 h 48"/>
                  <a:gd name="T50" fmla="*/ 10 w 48"/>
                  <a:gd name="T51" fmla="*/ 36 h 48"/>
                  <a:gd name="T52" fmla="*/ 8 w 48"/>
                  <a:gd name="T53" fmla="*/ 41 h 48"/>
                  <a:gd name="T54" fmla="*/ 11 w 48"/>
                  <a:gd name="T55" fmla="*/ 44 h 48"/>
                  <a:gd name="T56" fmla="*/ 15 w 48"/>
                  <a:gd name="T57" fmla="*/ 41 h 48"/>
                  <a:gd name="T58" fmla="*/ 17 w 48"/>
                  <a:gd name="T59" fmla="*/ 42 h 48"/>
                  <a:gd name="T60" fmla="*/ 18 w 48"/>
                  <a:gd name="T61" fmla="*/ 47 h 48"/>
                  <a:gd name="T62" fmla="*/ 22 w 48"/>
                  <a:gd name="T63" fmla="*/ 48 h 48"/>
                  <a:gd name="T64" fmla="*/ 25 w 48"/>
                  <a:gd name="T65" fmla="*/ 43 h 48"/>
                  <a:gd name="T66" fmla="*/ 27 w 48"/>
                  <a:gd name="T67" fmla="*/ 42 h 48"/>
                  <a:gd name="T68" fmla="*/ 30 w 48"/>
                  <a:gd name="T69" fmla="*/ 47 h 48"/>
                  <a:gd name="T70" fmla="*/ 35 w 48"/>
                  <a:gd name="T71" fmla="*/ 45 h 48"/>
                  <a:gd name="T72" fmla="*/ 34 w 48"/>
                  <a:gd name="T73" fmla="*/ 40 h 48"/>
                  <a:gd name="T74" fmla="*/ 36 w 48"/>
                  <a:gd name="T75" fmla="*/ 38 h 48"/>
                  <a:gd name="T76" fmla="*/ 41 w 48"/>
                  <a:gd name="T77" fmla="*/ 40 h 48"/>
                  <a:gd name="T78" fmla="*/ 44 w 48"/>
                  <a:gd name="T79" fmla="*/ 37 h 48"/>
                  <a:gd name="T80" fmla="*/ 41 w 48"/>
                  <a:gd name="T81" fmla="*/ 33 h 48"/>
                  <a:gd name="T82" fmla="*/ 41 w 48"/>
                  <a:gd name="T83" fmla="*/ 30 h 48"/>
                  <a:gd name="T84" fmla="*/ 47 w 48"/>
                  <a:gd name="T85" fmla="*/ 30 h 48"/>
                  <a:gd name="T86" fmla="*/ 48 w 48"/>
                  <a:gd name="T87" fmla="*/ 25 h 48"/>
                  <a:gd name="T88" fmla="*/ 43 w 48"/>
                  <a:gd name="T89" fmla="*/ 23 h 48"/>
                  <a:gd name="T90" fmla="*/ 42 w 48"/>
                  <a:gd name="T91" fmla="*/ 21 h 48"/>
                  <a:gd name="T92" fmla="*/ 47 w 48"/>
                  <a:gd name="T93" fmla="*/ 18 h 48"/>
                  <a:gd name="T94" fmla="*/ 45 w 48"/>
                  <a:gd name="T95" fmla="*/ 13 h 48"/>
                  <a:gd name="T96" fmla="*/ 16 w 48"/>
                  <a:gd name="T97" fmla="*/ 27 h 48"/>
                  <a:gd name="T98" fmla="*/ 31 w 48"/>
                  <a:gd name="T9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48">
                    <a:moveTo>
                      <a:pt x="45" y="13"/>
                    </a:moveTo>
                    <a:cubicBezTo>
                      <a:pt x="40" y="14"/>
                      <a:pt x="40" y="14"/>
                      <a:pt x="40" y="14"/>
                    </a:cubicBezTo>
                    <a:cubicBezTo>
                      <a:pt x="39" y="14"/>
                      <a:pt x="39" y="14"/>
                      <a:pt x="39" y="14"/>
                    </a:cubicBezTo>
                    <a:cubicBezTo>
                      <a:pt x="38" y="12"/>
                      <a:pt x="38" y="12"/>
                      <a:pt x="38" y="12"/>
                    </a:cubicBezTo>
                    <a:cubicBezTo>
                      <a:pt x="38" y="12"/>
                      <a:pt x="38" y="12"/>
                      <a:pt x="38" y="12"/>
                    </a:cubicBezTo>
                    <a:cubicBezTo>
                      <a:pt x="40" y="7"/>
                      <a:pt x="40" y="7"/>
                      <a:pt x="40" y="7"/>
                    </a:cubicBezTo>
                    <a:cubicBezTo>
                      <a:pt x="40" y="7"/>
                      <a:pt x="40" y="7"/>
                      <a:pt x="40" y="7"/>
                    </a:cubicBezTo>
                    <a:cubicBezTo>
                      <a:pt x="37" y="4"/>
                      <a:pt x="37" y="4"/>
                      <a:pt x="37" y="4"/>
                    </a:cubicBezTo>
                    <a:cubicBezTo>
                      <a:pt x="37" y="4"/>
                      <a:pt x="37" y="4"/>
                      <a:pt x="37" y="4"/>
                    </a:cubicBezTo>
                    <a:cubicBezTo>
                      <a:pt x="33" y="7"/>
                      <a:pt x="33" y="7"/>
                      <a:pt x="33" y="7"/>
                    </a:cubicBezTo>
                    <a:cubicBezTo>
                      <a:pt x="32" y="7"/>
                      <a:pt x="32" y="7"/>
                      <a:pt x="32" y="7"/>
                    </a:cubicBezTo>
                    <a:cubicBezTo>
                      <a:pt x="30" y="7"/>
                      <a:pt x="30" y="7"/>
                      <a:pt x="30" y="7"/>
                    </a:cubicBezTo>
                    <a:cubicBezTo>
                      <a:pt x="30" y="6"/>
                      <a:pt x="30" y="6"/>
                      <a:pt x="30" y="6"/>
                    </a:cubicBezTo>
                    <a:cubicBezTo>
                      <a:pt x="30" y="1"/>
                      <a:pt x="30" y="1"/>
                      <a:pt x="30" y="1"/>
                    </a:cubicBezTo>
                    <a:cubicBezTo>
                      <a:pt x="29" y="1"/>
                      <a:pt x="29" y="1"/>
                      <a:pt x="29" y="1"/>
                    </a:cubicBezTo>
                    <a:cubicBezTo>
                      <a:pt x="25" y="0"/>
                      <a:pt x="25" y="0"/>
                      <a:pt x="25" y="0"/>
                    </a:cubicBezTo>
                    <a:cubicBezTo>
                      <a:pt x="25" y="0"/>
                      <a:pt x="25" y="0"/>
                      <a:pt x="25" y="0"/>
                    </a:cubicBezTo>
                    <a:cubicBezTo>
                      <a:pt x="23" y="5"/>
                      <a:pt x="23" y="5"/>
                      <a:pt x="23" y="5"/>
                    </a:cubicBezTo>
                    <a:cubicBezTo>
                      <a:pt x="23" y="5"/>
                      <a:pt x="23" y="5"/>
                      <a:pt x="23" y="5"/>
                    </a:cubicBezTo>
                    <a:cubicBezTo>
                      <a:pt x="21" y="6"/>
                      <a:pt x="21" y="6"/>
                      <a:pt x="21" y="6"/>
                    </a:cubicBezTo>
                    <a:cubicBezTo>
                      <a:pt x="20" y="6"/>
                      <a:pt x="20" y="6"/>
                      <a:pt x="20" y="6"/>
                    </a:cubicBezTo>
                    <a:cubicBezTo>
                      <a:pt x="17" y="1"/>
                      <a:pt x="17" y="1"/>
                      <a:pt x="17" y="1"/>
                    </a:cubicBezTo>
                    <a:cubicBezTo>
                      <a:pt x="17" y="1"/>
                      <a:pt x="17" y="1"/>
                      <a:pt x="17" y="1"/>
                    </a:cubicBezTo>
                    <a:cubicBezTo>
                      <a:pt x="13" y="3"/>
                      <a:pt x="13" y="3"/>
                      <a:pt x="13" y="3"/>
                    </a:cubicBezTo>
                    <a:cubicBezTo>
                      <a:pt x="13" y="3"/>
                      <a:pt x="13" y="3"/>
                      <a:pt x="13" y="3"/>
                    </a:cubicBezTo>
                    <a:cubicBezTo>
                      <a:pt x="14" y="8"/>
                      <a:pt x="14" y="8"/>
                      <a:pt x="14" y="8"/>
                    </a:cubicBezTo>
                    <a:cubicBezTo>
                      <a:pt x="14" y="9"/>
                      <a:pt x="14" y="9"/>
                      <a:pt x="14" y="9"/>
                    </a:cubicBezTo>
                    <a:cubicBezTo>
                      <a:pt x="12" y="10"/>
                      <a:pt x="12" y="10"/>
                      <a:pt x="12" y="10"/>
                    </a:cubicBezTo>
                    <a:cubicBezTo>
                      <a:pt x="12" y="10"/>
                      <a:pt x="12" y="10"/>
                      <a:pt x="12" y="10"/>
                    </a:cubicBezTo>
                    <a:cubicBezTo>
                      <a:pt x="7" y="8"/>
                      <a:pt x="7" y="8"/>
                      <a:pt x="7" y="8"/>
                    </a:cubicBezTo>
                    <a:cubicBezTo>
                      <a:pt x="7" y="8"/>
                      <a:pt x="7" y="8"/>
                      <a:pt x="7" y="8"/>
                    </a:cubicBezTo>
                    <a:cubicBezTo>
                      <a:pt x="4" y="11"/>
                      <a:pt x="4" y="11"/>
                      <a:pt x="4" y="11"/>
                    </a:cubicBezTo>
                    <a:cubicBezTo>
                      <a:pt x="4" y="11"/>
                      <a:pt x="4" y="11"/>
                      <a:pt x="4" y="11"/>
                    </a:cubicBezTo>
                    <a:cubicBezTo>
                      <a:pt x="7" y="15"/>
                      <a:pt x="7" y="15"/>
                      <a:pt x="7" y="15"/>
                    </a:cubicBezTo>
                    <a:cubicBezTo>
                      <a:pt x="7" y="16"/>
                      <a:pt x="7" y="16"/>
                      <a:pt x="7" y="16"/>
                    </a:cubicBezTo>
                    <a:cubicBezTo>
                      <a:pt x="6" y="18"/>
                      <a:pt x="6" y="18"/>
                      <a:pt x="6" y="18"/>
                    </a:cubicBezTo>
                    <a:cubicBezTo>
                      <a:pt x="6" y="18"/>
                      <a:pt x="6" y="18"/>
                      <a:pt x="6" y="18"/>
                    </a:cubicBezTo>
                    <a:cubicBezTo>
                      <a:pt x="1" y="18"/>
                      <a:pt x="1" y="18"/>
                      <a:pt x="1" y="18"/>
                    </a:cubicBezTo>
                    <a:cubicBezTo>
                      <a:pt x="1" y="19"/>
                      <a:pt x="1" y="19"/>
                      <a:pt x="1" y="19"/>
                    </a:cubicBezTo>
                    <a:cubicBezTo>
                      <a:pt x="0" y="23"/>
                      <a:pt x="0" y="23"/>
                      <a:pt x="0" y="23"/>
                    </a:cubicBezTo>
                    <a:cubicBezTo>
                      <a:pt x="0" y="23"/>
                      <a:pt x="0" y="23"/>
                      <a:pt x="0" y="23"/>
                    </a:cubicBezTo>
                    <a:cubicBezTo>
                      <a:pt x="5" y="25"/>
                      <a:pt x="5" y="25"/>
                      <a:pt x="5" y="25"/>
                    </a:cubicBezTo>
                    <a:cubicBezTo>
                      <a:pt x="5" y="25"/>
                      <a:pt x="5" y="25"/>
                      <a:pt x="5" y="25"/>
                    </a:cubicBezTo>
                    <a:cubicBezTo>
                      <a:pt x="6" y="27"/>
                      <a:pt x="6" y="27"/>
                      <a:pt x="6" y="27"/>
                    </a:cubicBezTo>
                    <a:cubicBezTo>
                      <a:pt x="5" y="28"/>
                      <a:pt x="5" y="28"/>
                      <a:pt x="5" y="28"/>
                    </a:cubicBezTo>
                    <a:cubicBezTo>
                      <a:pt x="1" y="31"/>
                      <a:pt x="1" y="31"/>
                      <a:pt x="1" y="31"/>
                    </a:cubicBezTo>
                    <a:cubicBezTo>
                      <a:pt x="1" y="31"/>
                      <a:pt x="1" y="31"/>
                      <a:pt x="1" y="31"/>
                    </a:cubicBezTo>
                    <a:cubicBezTo>
                      <a:pt x="3" y="35"/>
                      <a:pt x="3" y="35"/>
                      <a:pt x="3" y="35"/>
                    </a:cubicBezTo>
                    <a:cubicBezTo>
                      <a:pt x="3" y="35"/>
                      <a:pt x="3" y="35"/>
                      <a:pt x="3" y="35"/>
                    </a:cubicBezTo>
                    <a:cubicBezTo>
                      <a:pt x="8" y="34"/>
                      <a:pt x="8" y="34"/>
                      <a:pt x="8" y="34"/>
                    </a:cubicBezTo>
                    <a:cubicBezTo>
                      <a:pt x="8" y="34"/>
                      <a:pt x="8" y="34"/>
                      <a:pt x="8" y="34"/>
                    </a:cubicBezTo>
                    <a:cubicBezTo>
                      <a:pt x="10" y="36"/>
                      <a:pt x="10" y="36"/>
                      <a:pt x="10" y="36"/>
                    </a:cubicBezTo>
                    <a:cubicBezTo>
                      <a:pt x="10" y="36"/>
                      <a:pt x="10" y="36"/>
                      <a:pt x="10" y="36"/>
                    </a:cubicBezTo>
                    <a:cubicBezTo>
                      <a:pt x="8" y="41"/>
                      <a:pt x="8" y="41"/>
                      <a:pt x="8" y="41"/>
                    </a:cubicBezTo>
                    <a:cubicBezTo>
                      <a:pt x="8" y="41"/>
                      <a:pt x="8" y="41"/>
                      <a:pt x="8" y="41"/>
                    </a:cubicBezTo>
                    <a:cubicBezTo>
                      <a:pt x="11" y="44"/>
                      <a:pt x="11" y="44"/>
                      <a:pt x="11" y="44"/>
                    </a:cubicBezTo>
                    <a:cubicBezTo>
                      <a:pt x="11" y="44"/>
                      <a:pt x="11" y="44"/>
                      <a:pt x="11" y="44"/>
                    </a:cubicBezTo>
                    <a:cubicBezTo>
                      <a:pt x="15" y="41"/>
                      <a:pt x="15" y="41"/>
                      <a:pt x="15" y="41"/>
                    </a:cubicBezTo>
                    <a:cubicBezTo>
                      <a:pt x="16" y="41"/>
                      <a:pt x="16" y="41"/>
                      <a:pt x="16" y="41"/>
                    </a:cubicBezTo>
                    <a:cubicBezTo>
                      <a:pt x="17" y="42"/>
                      <a:pt x="17" y="42"/>
                      <a:pt x="17" y="42"/>
                    </a:cubicBezTo>
                    <a:cubicBezTo>
                      <a:pt x="18" y="42"/>
                      <a:pt x="18" y="42"/>
                      <a:pt x="18" y="42"/>
                    </a:cubicBezTo>
                    <a:cubicBezTo>
                      <a:pt x="18" y="47"/>
                      <a:pt x="18" y="47"/>
                      <a:pt x="18" y="47"/>
                    </a:cubicBezTo>
                    <a:cubicBezTo>
                      <a:pt x="18" y="47"/>
                      <a:pt x="18" y="47"/>
                      <a:pt x="18" y="47"/>
                    </a:cubicBezTo>
                    <a:cubicBezTo>
                      <a:pt x="22" y="48"/>
                      <a:pt x="22" y="48"/>
                      <a:pt x="22" y="48"/>
                    </a:cubicBezTo>
                    <a:cubicBezTo>
                      <a:pt x="23" y="48"/>
                      <a:pt x="23" y="48"/>
                      <a:pt x="23" y="48"/>
                    </a:cubicBezTo>
                    <a:cubicBezTo>
                      <a:pt x="25" y="43"/>
                      <a:pt x="25" y="43"/>
                      <a:pt x="25" y="43"/>
                    </a:cubicBezTo>
                    <a:cubicBezTo>
                      <a:pt x="25" y="43"/>
                      <a:pt x="25" y="43"/>
                      <a:pt x="25" y="43"/>
                    </a:cubicBezTo>
                    <a:cubicBezTo>
                      <a:pt x="27" y="42"/>
                      <a:pt x="27" y="42"/>
                      <a:pt x="27" y="42"/>
                    </a:cubicBezTo>
                    <a:cubicBezTo>
                      <a:pt x="27" y="43"/>
                      <a:pt x="27" y="43"/>
                      <a:pt x="27" y="43"/>
                    </a:cubicBezTo>
                    <a:cubicBezTo>
                      <a:pt x="30" y="47"/>
                      <a:pt x="30" y="47"/>
                      <a:pt x="30" y="47"/>
                    </a:cubicBezTo>
                    <a:cubicBezTo>
                      <a:pt x="31" y="47"/>
                      <a:pt x="31" y="47"/>
                      <a:pt x="31" y="47"/>
                    </a:cubicBezTo>
                    <a:cubicBezTo>
                      <a:pt x="35" y="45"/>
                      <a:pt x="35" y="45"/>
                      <a:pt x="35" y="45"/>
                    </a:cubicBezTo>
                    <a:cubicBezTo>
                      <a:pt x="35" y="45"/>
                      <a:pt x="35" y="45"/>
                      <a:pt x="35" y="45"/>
                    </a:cubicBezTo>
                    <a:cubicBezTo>
                      <a:pt x="34" y="40"/>
                      <a:pt x="34" y="40"/>
                      <a:pt x="34" y="40"/>
                    </a:cubicBezTo>
                    <a:cubicBezTo>
                      <a:pt x="34" y="40"/>
                      <a:pt x="34" y="40"/>
                      <a:pt x="34" y="40"/>
                    </a:cubicBezTo>
                    <a:cubicBezTo>
                      <a:pt x="36" y="38"/>
                      <a:pt x="36" y="38"/>
                      <a:pt x="36" y="38"/>
                    </a:cubicBezTo>
                    <a:cubicBezTo>
                      <a:pt x="36" y="38"/>
                      <a:pt x="36" y="38"/>
                      <a:pt x="36" y="38"/>
                    </a:cubicBezTo>
                    <a:cubicBezTo>
                      <a:pt x="41" y="40"/>
                      <a:pt x="41" y="40"/>
                      <a:pt x="41" y="40"/>
                    </a:cubicBezTo>
                    <a:cubicBezTo>
                      <a:pt x="41" y="40"/>
                      <a:pt x="41" y="40"/>
                      <a:pt x="41" y="40"/>
                    </a:cubicBezTo>
                    <a:cubicBezTo>
                      <a:pt x="44" y="37"/>
                      <a:pt x="44" y="37"/>
                      <a:pt x="44" y="37"/>
                    </a:cubicBezTo>
                    <a:cubicBezTo>
                      <a:pt x="44" y="37"/>
                      <a:pt x="44" y="37"/>
                      <a:pt x="44" y="37"/>
                    </a:cubicBezTo>
                    <a:cubicBezTo>
                      <a:pt x="41" y="33"/>
                      <a:pt x="41" y="33"/>
                      <a:pt x="41" y="33"/>
                    </a:cubicBezTo>
                    <a:cubicBezTo>
                      <a:pt x="41" y="32"/>
                      <a:pt x="41" y="32"/>
                      <a:pt x="41" y="32"/>
                    </a:cubicBezTo>
                    <a:cubicBezTo>
                      <a:pt x="41" y="30"/>
                      <a:pt x="41" y="30"/>
                      <a:pt x="41" y="30"/>
                    </a:cubicBezTo>
                    <a:cubicBezTo>
                      <a:pt x="42" y="30"/>
                      <a:pt x="42" y="30"/>
                      <a:pt x="42" y="30"/>
                    </a:cubicBezTo>
                    <a:cubicBezTo>
                      <a:pt x="47" y="30"/>
                      <a:pt x="47" y="30"/>
                      <a:pt x="47" y="30"/>
                    </a:cubicBezTo>
                    <a:cubicBezTo>
                      <a:pt x="47" y="30"/>
                      <a:pt x="47" y="30"/>
                      <a:pt x="47" y="30"/>
                    </a:cubicBezTo>
                    <a:cubicBezTo>
                      <a:pt x="48" y="25"/>
                      <a:pt x="48" y="25"/>
                      <a:pt x="48" y="25"/>
                    </a:cubicBezTo>
                    <a:cubicBezTo>
                      <a:pt x="48" y="25"/>
                      <a:pt x="48" y="25"/>
                      <a:pt x="48" y="25"/>
                    </a:cubicBezTo>
                    <a:cubicBezTo>
                      <a:pt x="43" y="23"/>
                      <a:pt x="43" y="23"/>
                      <a:pt x="43" y="23"/>
                    </a:cubicBezTo>
                    <a:cubicBezTo>
                      <a:pt x="43" y="23"/>
                      <a:pt x="43" y="23"/>
                      <a:pt x="43" y="23"/>
                    </a:cubicBezTo>
                    <a:cubicBezTo>
                      <a:pt x="42" y="21"/>
                      <a:pt x="42" y="21"/>
                      <a:pt x="42" y="21"/>
                    </a:cubicBezTo>
                    <a:cubicBezTo>
                      <a:pt x="42" y="21"/>
                      <a:pt x="42" y="21"/>
                      <a:pt x="42" y="21"/>
                    </a:cubicBezTo>
                    <a:cubicBezTo>
                      <a:pt x="47" y="18"/>
                      <a:pt x="47" y="18"/>
                      <a:pt x="47" y="18"/>
                    </a:cubicBezTo>
                    <a:cubicBezTo>
                      <a:pt x="47" y="17"/>
                      <a:pt x="47" y="17"/>
                      <a:pt x="47" y="17"/>
                    </a:cubicBezTo>
                    <a:cubicBezTo>
                      <a:pt x="45" y="13"/>
                      <a:pt x="45" y="13"/>
                      <a:pt x="45" y="13"/>
                    </a:cubicBezTo>
                    <a:close/>
                    <a:moveTo>
                      <a:pt x="26" y="31"/>
                    </a:moveTo>
                    <a:cubicBezTo>
                      <a:pt x="22" y="33"/>
                      <a:pt x="17" y="31"/>
                      <a:pt x="16" y="27"/>
                    </a:cubicBezTo>
                    <a:cubicBezTo>
                      <a:pt x="14" y="23"/>
                      <a:pt x="16" y="18"/>
                      <a:pt x="20" y="16"/>
                    </a:cubicBezTo>
                    <a:cubicBezTo>
                      <a:pt x="24" y="15"/>
                      <a:pt x="29" y="17"/>
                      <a:pt x="31" y="21"/>
                    </a:cubicBezTo>
                    <a:cubicBezTo>
                      <a:pt x="32" y="25"/>
                      <a:pt x="30" y="29"/>
                      <a:pt x="2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2" name="Freeform 58"/>
              <p:cNvSpPr>
                <a:spLocks noEditPoints="1"/>
              </p:cNvSpPr>
              <p:nvPr/>
            </p:nvSpPr>
            <p:spPr bwMode="auto">
              <a:xfrm>
                <a:off x="810" y="1523"/>
                <a:ext cx="131" cy="131"/>
              </a:xfrm>
              <a:custGeom>
                <a:avLst/>
                <a:gdLst>
                  <a:gd name="T0" fmla="*/ 75 w 90"/>
                  <a:gd name="T1" fmla="*/ 26 h 90"/>
                  <a:gd name="T2" fmla="*/ 72 w 90"/>
                  <a:gd name="T3" fmla="*/ 22 h 90"/>
                  <a:gd name="T4" fmla="*/ 76 w 90"/>
                  <a:gd name="T5" fmla="*/ 13 h 90"/>
                  <a:gd name="T6" fmla="*/ 70 w 90"/>
                  <a:gd name="T7" fmla="*/ 7 h 90"/>
                  <a:gd name="T8" fmla="*/ 61 w 90"/>
                  <a:gd name="T9" fmla="*/ 13 h 90"/>
                  <a:gd name="T10" fmla="*/ 57 w 90"/>
                  <a:gd name="T11" fmla="*/ 12 h 90"/>
                  <a:gd name="T12" fmla="*/ 56 w 90"/>
                  <a:gd name="T13" fmla="*/ 2 h 90"/>
                  <a:gd name="T14" fmla="*/ 48 w 90"/>
                  <a:gd name="T15" fmla="*/ 0 h 90"/>
                  <a:gd name="T16" fmla="*/ 43 w 90"/>
                  <a:gd name="T17" fmla="*/ 9 h 90"/>
                  <a:gd name="T18" fmla="*/ 39 w 90"/>
                  <a:gd name="T19" fmla="*/ 10 h 90"/>
                  <a:gd name="T20" fmla="*/ 32 w 90"/>
                  <a:gd name="T21" fmla="*/ 2 h 90"/>
                  <a:gd name="T22" fmla="*/ 25 w 90"/>
                  <a:gd name="T23" fmla="*/ 5 h 90"/>
                  <a:gd name="T24" fmla="*/ 26 w 90"/>
                  <a:gd name="T25" fmla="*/ 15 h 90"/>
                  <a:gd name="T26" fmla="*/ 22 w 90"/>
                  <a:gd name="T27" fmla="*/ 18 h 90"/>
                  <a:gd name="T28" fmla="*/ 12 w 90"/>
                  <a:gd name="T29" fmla="*/ 14 h 90"/>
                  <a:gd name="T30" fmla="*/ 7 w 90"/>
                  <a:gd name="T31" fmla="*/ 20 h 90"/>
                  <a:gd name="T32" fmla="*/ 13 w 90"/>
                  <a:gd name="T33" fmla="*/ 29 h 90"/>
                  <a:gd name="T34" fmla="*/ 12 w 90"/>
                  <a:gd name="T35" fmla="*/ 33 h 90"/>
                  <a:gd name="T36" fmla="*/ 1 w 90"/>
                  <a:gd name="T37" fmla="*/ 34 h 90"/>
                  <a:gd name="T38" fmla="*/ 0 w 90"/>
                  <a:gd name="T39" fmla="*/ 42 h 90"/>
                  <a:gd name="T40" fmla="*/ 9 w 90"/>
                  <a:gd name="T41" fmla="*/ 47 h 90"/>
                  <a:gd name="T42" fmla="*/ 10 w 90"/>
                  <a:gd name="T43" fmla="*/ 51 h 90"/>
                  <a:gd name="T44" fmla="*/ 2 w 90"/>
                  <a:gd name="T45" fmla="*/ 58 h 90"/>
                  <a:gd name="T46" fmla="*/ 4 w 90"/>
                  <a:gd name="T47" fmla="*/ 65 h 90"/>
                  <a:gd name="T48" fmla="*/ 15 w 90"/>
                  <a:gd name="T49" fmla="*/ 64 h 90"/>
                  <a:gd name="T50" fmla="*/ 18 w 90"/>
                  <a:gd name="T51" fmla="*/ 68 h 90"/>
                  <a:gd name="T52" fmla="*/ 14 w 90"/>
                  <a:gd name="T53" fmla="*/ 77 h 90"/>
                  <a:gd name="T54" fmla="*/ 20 w 90"/>
                  <a:gd name="T55" fmla="*/ 83 h 90"/>
                  <a:gd name="T56" fmla="*/ 28 w 90"/>
                  <a:gd name="T57" fmla="*/ 77 h 90"/>
                  <a:gd name="T58" fmla="*/ 33 w 90"/>
                  <a:gd name="T59" fmla="*/ 78 h 90"/>
                  <a:gd name="T60" fmla="*/ 34 w 90"/>
                  <a:gd name="T61" fmla="*/ 89 h 90"/>
                  <a:gd name="T62" fmla="*/ 42 w 90"/>
                  <a:gd name="T63" fmla="*/ 90 h 90"/>
                  <a:gd name="T64" fmla="*/ 46 w 90"/>
                  <a:gd name="T65" fmla="*/ 81 h 90"/>
                  <a:gd name="T66" fmla="*/ 51 w 90"/>
                  <a:gd name="T67" fmla="*/ 80 h 90"/>
                  <a:gd name="T68" fmla="*/ 57 w 90"/>
                  <a:gd name="T69" fmla="*/ 88 h 90"/>
                  <a:gd name="T70" fmla="*/ 65 w 90"/>
                  <a:gd name="T71" fmla="*/ 86 h 90"/>
                  <a:gd name="T72" fmla="*/ 64 w 90"/>
                  <a:gd name="T73" fmla="*/ 75 h 90"/>
                  <a:gd name="T74" fmla="*/ 68 w 90"/>
                  <a:gd name="T75" fmla="*/ 72 h 90"/>
                  <a:gd name="T76" fmla="*/ 77 w 90"/>
                  <a:gd name="T77" fmla="*/ 76 h 90"/>
                  <a:gd name="T78" fmla="*/ 83 w 90"/>
                  <a:gd name="T79" fmla="*/ 70 h 90"/>
                  <a:gd name="T80" fmla="*/ 77 w 90"/>
                  <a:gd name="T81" fmla="*/ 61 h 90"/>
                  <a:gd name="T82" fmla="*/ 78 w 90"/>
                  <a:gd name="T83" fmla="*/ 57 h 90"/>
                  <a:gd name="T84" fmla="*/ 88 w 90"/>
                  <a:gd name="T85" fmla="*/ 56 h 90"/>
                  <a:gd name="T86" fmla="*/ 90 w 90"/>
                  <a:gd name="T87" fmla="*/ 48 h 90"/>
                  <a:gd name="T88" fmla="*/ 81 w 90"/>
                  <a:gd name="T89" fmla="*/ 44 h 90"/>
                  <a:gd name="T90" fmla="*/ 80 w 90"/>
                  <a:gd name="T91" fmla="*/ 39 h 90"/>
                  <a:gd name="T92" fmla="*/ 88 w 90"/>
                  <a:gd name="T93" fmla="*/ 33 h 90"/>
                  <a:gd name="T94" fmla="*/ 85 w 90"/>
                  <a:gd name="T95" fmla="*/ 25 h 90"/>
                  <a:gd name="T96" fmla="*/ 30 w 90"/>
                  <a:gd name="T97" fmla="*/ 50 h 90"/>
                  <a:gd name="T98" fmla="*/ 57 w 90"/>
                  <a:gd name="T99"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 h="90">
                    <a:moveTo>
                      <a:pt x="85" y="25"/>
                    </a:moveTo>
                    <a:cubicBezTo>
                      <a:pt x="75" y="26"/>
                      <a:pt x="75" y="26"/>
                      <a:pt x="75" y="26"/>
                    </a:cubicBezTo>
                    <a:cubicBezTo>
                      <a:pt x="74" y="26"/>
                      <a:pt x="74" y="26"/>
                      <a:pt x="74" y="26"/>
                    </a:cubicBezTo>
                    <a:cubicBezTo>
                      <a:pt x="72" y="22"/>
                      <a:pt x="72" y="22"/>
                      <a:pt x="72" y="22"/>
                    </a:cubicBezTo>
                    <a:cubicBezTo>
                      <a:pt x="72" y="22"/>
                      <a:pt x="72" y="22"/>
                      <a:pt x="72" y="22"/>
                    </a:cubicBezTo>
                    <a:cubicBezTo>
                      <a:pt x="76" y="13"/>
                      <a:pt x="76" y="13"/>
                      <a:pt x="76" y="13"/>
                    </a:cubicBezTo>
                    <a:cubicBezTo>
                      <a:pt x="76" y="12"/>
                      <a:pt x="76" y="12"/>
                      <a:pt x="76" y="12"/>
                    </a:cubicBezTo>
                    <a:cubicBezTo>
                      <a:pt x="70" y="7"/>
                      <a:pt x="70" y="7"/>
                      <a:pt x="70" y="7"/>
                    </a:cubicBezTo>
                    <a:cubicBezTo>
                      <a:pt x="69" y="7"/>
                      <a:pt x="69" y="7"/>
                      <a:pt x="69" y="7"/>
                    </a:cubicBezTo>
                    <a:cubicBezTo>
                      <a:pt x="61" y="13"/>
                      <a:pt x="61" y="13"/>
                      <a:pt x="61" y="13"/>
                    </a:cubicBezTo>
                    <a:cubicBezTo>
                      <a:pt x="61" y="13"/>
                      <a:pt x="61" y="13"/>
                      <a:pt x="61" y="13"/>
                    </a:cubicBezTo>
                    <a:cubicBezTo>
                      <a:pt x="57" y="12"/>
                      <a:pt x="57" y="12"/>
                      <a:pt x="57" y="12"/>
                    </a:cubicBezTo>
                    <a:cubicBezTo>
                      <a:pt x="57" y="11"/>
                      <a:pt x="57" y="11"/>
                      <a:pt x="57" y="11"/>
                    </a:cubicBezTo>
                    <a:cubicBezTo>
                      <a:pt x="56" y="2"/>
                      <a:pt x="56" y="2"/>
                      <a:pt x="56" y="2"/>
                    </a:cubicBezTo>
                    <a:cubicBezTo>
                      <a:pt x="55" y="1"/>
                      <a:pt x="55" y="1"/>
                      <a:pt x="55" y="1"/>
                    </a:cubicBezTo>
                    <a:cubicBezTo>
                      <a:pt x="48" y="0"/>
                      <a:pt x="48" y="0"/>
                      <a:pt x="48" y="0"/>
                    </a:cubicBezTo>
                    <a:cubicBezTo>
                      <a:pt x="47" y="0"/>
                      <a:pt x="47" y="0"/>
                      <a:pt x="47" y="0"/>
                    </a:cubicBezTo>
                    <a:cubicBezTo>
                      <a:pt x="43" y="9"/>
                      <a:pt x="43" y="9"/>
                      <a:pt x="43" y="9"/>
                    </a:cubicBezTo>
                    <a:cubicBezTo>
                      <a:pt x="43" y="10"/>
                      <a:pt x="43" y="10"/>
                      <a:pt x="43" y="10"/>
                    </a:cubicBezTo>
                    <a:cubicBezTo>
                      <a:pt x="39" y="10"/>
                      <a:pt x="39" y="10"/>
                      <a:pt x="39" y="10"/>
                    </a:cubicBezTo>
                    <a:cubicBezTo>
                      <a:pt x="38" y="10"/>
                      <a:pt x="38" y="10"/>
                      <a:pt x="38" y="10"/>
                    </a:cubicBezTo>
                    <a:cubicBezTo>
                      <a:pt x="32" y="2"/>
                      <a:pt x="32" y="2"/>
                      <a:pt x="32" y="2"/>
                    </a:cubicBezTo>
                    <a:cubicBezTo>
                      <a:pt x="32" y="2"/>
                      <a:pt x="32" y="2"/>
                      <a:pt x="32" y="2"/>
                    </a:cubicBezTo>
                    <a:cubicBezTo>
                      <a:pt x="25" y="5"/>
                      <a:pt x="25" y="5"/>
                      <a:pt x="25" y="5"/>
                    </a:cubicBezTo>
                    <a:cubicBezTo>
                      <a:pt x="24" y="5"/>
                      <a:pt x="24" y="5"/>
                      <a:pt x="24" y="5"/>
                    </a:cubicBezTo>
                    <a:cubicBezTo>
                      <a:pt x="26" y="15"/>
                      <a:pt x="26" y="15"/>
                      <a:pt x="26" y="15"/>
                    </a:cubicBezTo>
                    <a:cubicBezTo>
                      <a:pt x="25" y="16"/>
                      <a:pt x="25" y="16"/>
                      <a:pt x="25" y="16"/>
                    </a:cubicBezTo>
                    <a:cubicBezTo>
                      <a:pt x="22" y="18"/>
                      <a:pt x="22" y="18"/>
                      <a:pt x="22" y="18"/>
                    </a:cubicBezTo>
                    <a:cubicBezTo>
                      <a:pt x="21" y="18"/>
                      <a:pt x="21" y="18"/>
                      <a:pt x="21" y="18"/>
                    </a:cubicBezTo>
                    <a:cubicBezTo>
                      <a:pt x="12" y="14"/>
                      <a:pt x="12" y="14"/>
                      <a:pt x="12" y="14"/>
                    </a:cubicBezTo>
                    <a:cubicBezTo>
                      <a:pt x="12" y="14"/>
                      <a:pt x="12" y="14"/>
                      <a:pt x="12" y="14"/>
                    </a:cubicBezTo>
                    <a:cubicBezTo>
                      <a:pt x="7" y="20"/>
                      <a:pt x="7" y="20"/>
                      <a:pt x="7" y="20"/>
                    </a:cubicBezTo>
                    <a:cubicBezTo>
                      <a:pt x="7" y="21"/>
                      <a:pt x="7" y="21"/>
                      <a:pt x="7" y="21"/>
                    </a:cubicBezTo>
                    <a:cubicBezTo>
                      <a:pt x="13" y="29"/>
                      <a:pt x="13" y="29"/>
                      <a:pt x="13" y="29"/>
                    </a:cubicBezTo>
                    <a:cubicBezTo>
                      <a:pt x="13" y="29"/>
                      <a:pt x="13" y="29"/>
                      <a:pt x="13" y="29"/>
                    </a:cubicBezTo>
                    <a:cubicBezTo>
                      <a:pt x="12" y="33"/>
                      <a:pt x="12" y="33"/>
                      <a:pt x="12" y="33"/>
                    </a:cubicBezTo>
                    <a:cubicBezTo>
                      <a:pt x="11" y="33"/>
                      <a:pt x="11" y="33"/>
                      <a:pt x="11" y="33"/>
                    </a:cubicBezTo>
                    <a:cubicBezTo>
                      <a:pt x="1" y="34"/>
                      <a:pt x="1" y="34"/>
                      <a:pt x="1" y="34"/>
                    </a:cubicBezTo>
                    <a:cubicBezTo>
                      <a:pt x="1" y="35"/>
                      <a:pt x="1" y="35"/>
                      <a:pt x="1" y="35"/>
                    </a:cubicBezTo>
                    <a:cubicBezTo>
                      <a:pt x="0" y="42"/>
                      <a:pt x="0" y="42"/>
                      <a:pt x="0" y="42"/>
                    </a:cubicBezTo>
                    <a:cubicBezTo>
                      <a:pt x="0" y="43"/>
                      <a:pt x="0" y="43"/>
                      <a:pt x="0" y="43"/>
                    </a:cubicBezTo>
                    <a:cubicBezTo>
                      <a:pt x="9" y="47"/>
                      <a:pt x="9" y="47"/>
                      <a:pt x="9" y="47"/>
                    </a:cubicBezTo>
                    <a:cubicBezTo>
                      <a:pt x="10" y="47"/>
                      <a:pt x="10" y="47"/>
                      <a:pt x="10" y="47"/>
                    </a:cubicBezTo>
                    <a:cubicBezTo>
                      <a:pt x="10" y="51"/>
                      <a:pt x="10" y="51"/>
                      <a:pt x="10" y="51"/>
                    </a:cubicBezTo>
                    <a:cubicBezTo>
                      <a:pt x="10" y="52"/>
                      <a:pt x="10" y="52"/>
                      <a:pt x="10" y="52"/>
                    </a:cubicBezTo>
                    <a:cubicBezTo>
                      <a:pt x="2" y="58"/>
                      <a:pt x="2" y="58"/>
                      <a:pt x="2" y="58"/>
                    </a:cubicBezTo>
                    <a:cubicBezTo>
                      <a:pt x="2" y="58"/>
                      <a:pt x="2" y="58"/>
                      <a:pt x="2" y="58"/>
                    </a:cubicBezTo>
                    <a:cubicBezTo>
                      <a:pt x="4" y="65"/>
                      <a:pt x="4" y="65"/>
                      <a:pt x="4" y="65"/>
                    </a:cubicBezTo>
                    <a:cubicBezTo>
                      <a:pt x="5" y="66"/>
                      <a:pt x="5" y="66"/>
                      <a:pt x="5" y="66"/>
                    </a:cubicBezTo>
                    <a:cubicBezTo>
                      <a:pt x="15" y="64"/>
                      <a:pt x="15" y="64"/>
                      <a:pt x="15" y="64"/>
                    </a:cubicBezTo>
                    <a:cubicBezTo>
                      <a:pt x="15" y="65"/>
                      <a:pt x="15" y="65"/>
                      <a:pt x="15" y="65"/>
                    </a:cubicBezTo>
                    <a:cubicBezTo>
                      <a:pt x="18" y="68"/>
                      <a:pt x="18" y="68"/>
                      <a:pt x="18" y="68"/>
                    </a:cubicBezTo>
                    <a:cubicBezTo>
                      <a:pt x="18" y="68"/>
                      <a:pt x="18" y="68"/>
                      <a:pt x="18" y="68"/>
                    </a:cubicBezTo>
                    <a:cubicBezTo>
                      <a:pt x="14" y="77"/>
                      <a:pt x="14" y="77"/>
                      <a:pt x="14" y="77"/>
                    </a:cubicBezTo>
                    <a:cubicBezTo>
                      <a:pt x="14" y="78"/>
                      <a:pt x="14" y="78"/>
                      <a:pt x="14" y="78"/>
                    </a:cubicBezTo>
                    <a:cubicBezTo>
                      <a:pt x="20" y="83"/>
                      <a:pt x="20" y="83"/>
                      <a:pt x="20" y="83"/>
                    </a:cubicBezTo>
                    <a:cubicBezTo>
                      <a:pt x="21" y="83"/>
                      <a:pt x="21" y="83"/>
                      <a:pt x="21" y="83"/>
                    </a:cubicBezTo>
                    <a:cubicBezTo>
                      <a:pt x="28" y="77"/>
                      <a:pt x="28" y="77"/>
                      <a:pt x="28" y="77"/>
                    </a:cubicBezTo>
                    <a:cubicBezTo>
                      <a:pt x="29" y="77"/>
                      <a:pt x="29" y="77"/>
                      <a:pt x="29" y="77"/>
                    </a:cubicBezTo>
                    <a:cubicBezTo>
                      <a:pt x="33" y="78"/>
                      <a:pt x="33" y="78"/>
                      <a:pt x="33" y="78"/>
                    </a:cubicBezTo>
                    <a:cubicBezTo>
                      <a:pt x="33" y="79"/>
                      <a:pt x="33" y="79"/>
                      <a:pt x="33" y="79"/>
                    </a:cubicBezTo>
                    <a:cubicBezTo>
                      <a:pt x="34" y="89"/>
                      <a:pt x="34" y="89"/>
                      <a:pt x="34" y="89"/>
                    </a:cubicBezTo>
                    <a:cubicBezTo>
                      <a:pt x="34" y="89"/>
                      <a:pt x="34" y="89"/>
                      <a:pt x="34" y="89"/>
                    </a:cubicBezTo>
                    <a:cubicBezTo>
                      <a:pt x="42" y="90"/>
                      <a:pt x="42" y="90"/>
                      <a:pt x="42" y="90"/>
                    </a:cubicBezTo>
                    <a:cubicBezTo>
                      <a:pt x="43" y="90"/>
                      <a:pt x="43" y="90"/>
                      <a:pt x="43" y="90"/>
                    </a:cubicBezTo>
                    <a:cubicBezTo>
                      <a:pt x="46" y="81"/>
                      <a:pt x="46" y="81"/>
                      <a:pt x="46" y="81"/>
                    </a:cubicBezTo>
                    <a:cubicBezTo>
                      <a:pt x="47" y="80"/>
                      <a:pt x="47" y="80"/>
                      <a:pt x="47" y="80"/>
                    </a:cubicBezTo>
                    <a:cubicBezTo>
                      <a:pt x="51" y="80"/>
                      <a:pt x="51" y="80"/>
                      <a:pt x="51" y="80"/>
                    </a:cubicBezTo>
                    <a:cubicBezTo>
                      <a:pt x="52" y="80"/>
                      <a:pt x="52" y="80"/>
                      <a:pt x="52" y="80"/>
                    </a:cubicBezTo>
                    <a:cubicBezTo>
                      <a:pt x="57" y="88"/>
                      <a:pt x="57" y="88"/>
                      <a:pt x="57" y="88"/>
                    </a:cubicBezTo>
                    <a:cubicBezTo>
                      <a:pt x="58" y="88"/>
                      <a:pt x="58" y="88"/>
                      <a:pt x="58" y="88"/>
                    </a:cubicBezTo>
                    <a:cubicBezTo>
                      <a:pt x="65" y="86"/>
                      <a:pt x="65" y="86"/>
                      <a:pt x="65" y="86"/>
                    </a:cubicBezTo>
                    <a:cubicBezTo>
                      <a:pt x="65" y="85"/>
                      <a:pt x="65" y="85"/>
                      <a:pt x="65" y="85"/>
                    </a:cubicBezTo>
                    <a:cubicBezTo>
                      <a:pt x="64" y="75"/>
                      <a:pt x="64" y="75"/>
                      <a:pt x="64" y="75"/>
                    </a:cubicBezTo>
                    <a:cubicBezTo>
                      <a:pt x="64" y="75"/>
                      <a:pt x="64" y="75"/>
                      <a:pt x="64" y="75"/>
                    </a:cubicBezTo>
                    <a:cubicBezTo>
                      <a:pt x="68" y="72"/>
                      <a:pt x="68" y="72"/>
                      <a:pt x="68" y="72"/>
                    </a:cubicBezTo>
                    <a:cubicBezTo>
                      <a:pt x="68" y="72"/>
                      <a:pt x="68" y="72"/>
                      <a:pt x="68" y="72"/>
                    </a:cubicBezTo>
                    <a:cubicBezTo>
                      <a:pt x="77" y="76"/>
                      <a:pt x="77" y="76"/>
                      <a:pt x="77" y="76"/>
                    </a:cubicBezTo>
                    <a:cubicBezTo>
                      <a:pt x="78" y="76"/>
                      <a:pt x="78" y="76"/>
                      <a:pt x="78" y="76"/>
                    </a:cubicBezTo>
                    <a:cubicBezTo>
                      <a:pt x="83" y="70"/>
                      <a:pt x="83" y="70"/>
                      <a:pt x="83" y="70"/>
                    </a:cubicBezTo>
                    <a:cubicBezTo>
                      <a:pt x="83" y="69"/>
                      <a:pt x="83" y="69"/>
                      <a:pt x="83" y="69"/>
                    </a:cubicBezTo>
                    <a:cubicBezTo>
                      <a:pt x="77" y="61"/>
                      <a:pt x="77" y="61"/>
                      <a:pt x="77" y="61"/>
                    </a:cubicBezTo>
                    <a:cubicBezTo>
                      <a:pt x="77" y="61"/>
                      <a:pt x="77" y="61"/>
                      <a:pt x="77" y="61"/>
                    </a:cubicBezTo>
                    <a:cubicBezTo>
                      <a:pt x="78" y="57"/>
                      <a:pt x="78" y="57"/>
                      <a:pt x="78" y="57"/>
                    </a:cubicBezTo>
                    <a:cubicBezTo>
                      <a:pt x="79" y="57"/>
                      <a:pt x="79" y="57"/>
                      <a:pt x="79" y="57"/>
                    </a:cubicBezTo>
                    <a:cubicBezTo>
                      <a:pt x="88" y="56"/>
                      <a:pt x="88" y="56"/>
                      <a:pt x="88" y="56"/>
                    </a:cubicBezTo>
                    <a:cubicBezTo>
                      <a:pt x="89" y="56"/>
                      <a:pt x="89" y="56"/>
                      <a:pt x="89" y="56"/>
                    </a:cubicBezTo>
                    <a:cubicBezTo>
                      <a:pt x="90" y="48"/>
                      <a:pt x="90" y="48"/>
                      <a:pt x="90" y="48"/>
                    </a:cubicBezTo>
                    <a:cubicBezTo>
                      <a:pt x="90" y="47"/>
                      <a:pt x="90" y="47"/>
                      <a:pt x="90" y="47"/>
                    </a:cubicBezTo>
                    <a:cubicBezTo>
                      <a:pt x="81" y="44"/>
                      <a:pt x="81" y="44"/>
                      <a:pt x="81" y="44"/>
                    </a:cubicBezTo>
                    <a:cubicBezTo>
                      <a:pt x="80" y="43"/>
                      <a:pt x="80" y="43"/>
                      <a:pt x="80" y="43"/>
                    </a:cubicBezTo>
                    <a:cubicBezTo>
                      <a:pt x="80" y="39"/>
                      <a:pt x="80" y="39"/>
                      <a:pt x="80" y="39"/>
                    </a:cubicBezTo>
                    <a:cubicBezTo>
                      <a:pt x="80" y="38"/>
                      <a:pt x="80" y="38"/>
                      <a:pt x="80" y="38"/>
                    </a:cubicBezTo>
                    <a:cubicBezTo>
                      <a:pt x="88" y="33"/>
                      <a:pt x="88" y="33"/>
                      <a:pt x="88" y="33"/>
                    </a:cubicBezTo>
                    <a:cubicBezTo>
                      <a:pt x="88" y="32"/>
                      <a:pt x="88" y="32"/>
                      <a:pt x="88" y="32"/>
                    </a:cubicBezTo>
                    <a:cubicBezTo>
                      <a:pt x="85" y="25"/>
                      <a:pt x="85" y="25"/>
                      <a:pt x="85" y="25"/>
                    </a:cubicBezTo>
                    <a:close/>
                    <a:moveTo>
                      <a:pt x="49" y="58"/>
                    </a:moveTo>
                    <a:cubicBezTo>
                      <a:pt x="41" y="61"/>
                      <a:pt x="33" y="58"/>
                      <a:pt x="30" y="50"/>
                    </a:cubicBezTo>
                    <a:cubicBezTo>
                      <a:pt x="27" y="42"/>
                      <a:pt x="30" y="33"/>
                      <a:pt x="38" y="30"/>
                    </a:cubicBezTo>
                    <a:cubicBezTo>
                      <a:pt x="46" y="27"/>
                      <a:pt x="54" y="31"/>
                      <a:pt x="57" y="39"/>
                    </a:cubicBezTo>
                    <a:cubicBezTo>
                      <a:pt x="60" y="47"/>
                      <a:pt x="57" y="55"/>
                      <a:pt x="4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3" name="Freeform 59"/>
              <p:cNvSpPr>
                <a:spLocks noEditPoints="1"/>
              </p:cNvSpPr>
              <p:nvPr/>
            </p:nvSpPr>
            <p:spPr bwMode="auto">
              <a:xfrm>
                <a:off x="813" y="2170"/>
                <a:ext cx="58" cy="58"/>
              </a:xfrm>
              <a:custGeom>
                <a:avLst/>
                <a:gdLst>
                  <a:gd name="T0" fmla="*/ 33 w 40"/>
                  <a:gd name="T1" fmla="*/ 12 h 40"/>
                  <a:gd name="T2" fmla="*/ 32 w 40"/>
                  <a:gd name="T3" fmla="*/ 10 h 40"/>
                  <a:gd name="T4" fmla="*/ 34 w 40"/>
                  <a:gd name="T5" fmla="*/ 6 h 40"/>
                  <a:gd name="T6" fmla="*/ 31 w 40"/>
                  <a:gd name="T7" fmla="*/ 4 h 40"/>
                  <a:gd name="T8" fmla="*/ 27 w 40"/>
                  <a:gd name="T9" fmla="*/ 6 h 40"/>
                  <a:gd name="T10" fmla="*/ 25 w 40"/>
                  <a:gd name="T11" fmla="*/ 6 h 40"/>
                  <a:gd name="T12" fmla="*/ 25 w 40"/>
                  <a:gd name="T13" fmla="*/ 1 h 40"/>
                  <a:gd name="T14" fmla="*/ 21 w 40"/>
                  <a:gd name="T15" fmla="*/ 0 h 40"/>
                  <a:gd name="T16" fmla="*/ 19 w 40"/>
                  <a:gd name="T17" fmla="*/ 4 h 40"/>
                  <a:gd name="T18" fmla="*/ 17 w 40"/>
                  <a:gd name="T19" fmla="*/ 5 h 40"/>
                  <a:gd name="T20" fmla="*/ 15 w 40"/>
                  <a:gd name="T21" fmla="*/ 1 h 40"/>
                  <a:gd name="T22" fmla="*/ 11 w 40"/>
                  <a:gd name="T23" fmla="*/ 2 h 40"/>
                  <a:gd name="T24" fmla="*/ 12 w 40"/>
                  <a:gd name="T25" fmla="*/ 7 h 40"/>
                  <a:gd name="T26" fmla="*/ 10 w 40"/>
                  <a:gd name="T27" fmla="*/ 8 h 40"/>
                  <a:gd name="T28" fmla="*/ 6 w 40"/>
                  <a:gd name="T29" fmla="*/ 7 h 40"/>
                  <a:gd name="T30" fmla="*/ 3 w 40"/>
                  <a:gd name="T31" fmla="*/ 9 h 40"/>
                  <a:gd name="T32" fmla="*/ 6 w 40"/>
                  <a:gd name="T33" fmla="*/ 13 h 40"/>
                  <a:gd name="T34" fmla="*/ 5 w 40"/>
                  <a:gd name="T35" fmla="*/ 15 h 40"/>
                  <a:gd name="T36" fmla="*/ 1 w 40"/>
                  <a:gd name="T37" fmla="*/ 15 h 40"/>
                  <a:gd name="T38" fmla="*/ 0 w 40"/>
                  <a:gd name="T39" fmla="*/ 19 h 40"/>
                  <a:gd name="T40" fmla="*/ 4 w 40"/>
                  <a:gd name="T41" fmla="*/ 21 h 40"/>
                  <a:gd name="T42" fmla="*/ 5 w 40"/>
                  <a:gd name="T43" fmla="*/ 23 h 40"/>
                  <a:gd name="T44" fmla="*/ 1 w 40"/>
                  <a:gd name="T45" fmla="*/ 26 h 40"/>
                  <a:gd name="T46" fmla="*/ 2 w 40"/>
                  <a:gd name="T47" fmla="*/ 29 h 40"/>
                  <a:gd name="T48" fmla="*/ 7 w 40"/>
                  <a:gd name="T49" fmla="*/ 29 h 40"/>
                  <a:gd name="T50" fmla="*/ 8 w 40"/>
                  <a:gd name="T51" fmla="*/ 30 h 40"/>
                  <a:gd name="T52" fmla="*/ 6 w 40"/>
                  <a:gd name="T53" fmla="*/ 35 h 40"/>
                  <a:gd name="T54" fmla="*/ 9 w 40"/>
                  <a:gd name="T55" fmla="*/ 37 h 40"/>
                  <a:gd name="T56" fmla="*/ 13 w 40"/>
                  <a:gd name="T57" fmla="*/ 34 h 40"/>
                  <a:gd name="T58" fmla="*/ 15 w 40"/>
                  <a:gd name="T59" fmla="*/ 35 h 40"/>
                  <a:gd name="T60" fmla="*/ 15 w 40"/>
                  <a:gd name="T61" fmla="*/ 39 h 40"/>
                  <a:gd name="T62" fmla="*/ 19 w 40"/>
                  <a:gd name="T63" fmla="*/ 40 h 40"/>
                  <a:gd name="T64" fmla="*/ 21 w 40"/>
                  <a:gd name="T65" fmla="*/ 36 h 40"/>
                  <a:gd name="T66" fmla="*/ 23 w 40"/>
                  <a:gd name="T67" fmla="*/ 36 h 40"/>
                  <a:gd name="T68" fmla="*/ 25 w 40"/>
                  <a:gd name="T69" fmla="*/ 39 h 40"/>
                  <a:gd name="T70" fmla="*/ 29 w 40"/>
                  <a:gd name="T71" fmla="*/ 38 h 40"/>
                  <a:gd name="T72" fmla="*/ 28 w 40"/>
                  <a:gd name="T73" fmla="*/ 34 h 40"/>
                  <a:gd name="T74" fmla="*/ 30 w 40"/>
                  <a:gd name="T75" fmla="*/ 32 h 40"/>
                  <a:gd name="T76" fmla="*/ 34 w 40"/>
                  <a:gd name="T77" fmla="*/ 34 h 40"/>
                  <a:gd name="T78" fmla="*/ 37 w 40"/>
                  <a:gd name="T79" fmla="*/ 31 h 40"/>
                  <a:gd name="T80" fmla="*/ 34 w 40"/>
                  <a:gd name="T81" fmla="*/ 27 h 40"/>
                  <a:gd name="T82" fmla="*/ 35 w 40"/>
                  <a:gd name="T83" fmla="*/ 26 h 40"/>
                  <a:gd name="T84" fmla="*/ 39 w 40"/>
                  <a:gd name="T85" fmla="*/ 25 h 40"/>
                  <a:gd name="T86" fmla="*/ 40 w 40"/>
                  <a:gd name="T87" fmla="*/ 21 h 40"/>
                  <a:gd name="T88" fmla="*/ 36 w 40"/>
                  <a:gd name="T89" fmla="*/ 20 h 40"/>
                  <a:gd name="T90" fmla="*/ 35 w 40"/>
                  <a:gd name="T91" fmla="*/ 18 h 40"/>
                  <a:gd name="T92" fmla="*/ 39 w 40"/>
                  <a:gd name="T93" fmla="*/ 15 h 40"/>
                  <a:gd name="T94" fmla="*/ 38 w 40"/>
                  <a:gd name="T95" fmla="*/ 11 h 40"/>
                  <a:gd name="T96" fmla="*/ 13 w 40"/>
                  <a:gd name="T97" fmla="*/ 22 h 40"/>
                  <a:gd name="T98" fmla="*/ 26 w 40"/>
                  <a:gd name="T99"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40">
                    <a:moveTo>
                      <a:pt x="38" y="11"/>
                    </a:moveTo>
                    <a:cubicBezTo>
                      <a:pt x="33" y="12"/>
                      <a:pt x="33" y="12"/>
                      <a:pt x="33" y="12"/>
                    </a:cubicBezTo>
                    <a:cubicBezTo>
                      <a:pt x="33" y="12"/>
                      <a:pt x="33" y="12"/>
                      <a:pt x="33" y="12"/>
                    </a:cubicBezTo>
                    <a:cubicBezTo>
                      <a:pt x="32" y="10"/>
                      <a:pt x="32" y="10"/>
                      <a:pt x="32" y="10"/>
                    </a:cubicBezTo>
                    <a:cubicBezTo>
                      <a:pt x="32" y="10"/>
                      <a:pt x="32" y="10"/>
                      <a:pt x="32" y="10"/>
                    </a:cubicBezTo>
                    <a:cubicBezTo>
                      <a:pt x="34" y="6"/>
                      <a:pt x="34" y="6"/>
                      <a:pt x="34" y="6"/>
                    </a:cubicBezTo>
                    <a:cubicBezTo>
                      <a:pt x="34" y="6"/>
                      <a:pt x="34" y="6"/>
                      <a:pt x="34" y="6"/>
                    </a:cubicBezTo>
                    <a:cubicBezTo>
                      <a:pt x="31" y="4"/>
                      <a:pt x="31" y="4"/>
                      <a:pt x="31" y="4"/>
                    </a:cubicBezTo>
                    <a:cubicBezTo>
                      <a:pt x="31" y="4"/>
                      <a:pt x="31" y="4"/>
                      <a:pt x="31" y="4"/>
                    </a:cubicBezTo>
                    <a:cubicBezTo>
                      <a:pt x="27" y="6"/>
                      <a:pt x="27" y="6"/>
                      <a:pt x="27" y="6"/>
                    </a:cubicBezTo>
                    <a:cubicBezTo>
                      <a:pt x="27" y="6"/>
                      <a:pt x="27" y="6"/>
                      <a:pt x="27" y="6"/>
                    </a:cubicBezTo>
                    <a:cubicBezTo>
                      <a:pt x="25" y="6"/>
                      <a:pt x="25" y="6"/>
                      <a:pt x="25" y="6"/>
                    </a:cubicBezTo>
                    <a:cubicBezTo>
                      <a:pt x="25" y="5"/>
                      <a:pt x="25" y="5"/>
                      <a:pt x="25" y="5"/>
                    </a:cubicBezTo>
                    <a:cubicBezTo>
                      <a:pt x="25" y="1"/>
                      <a:pt x="25" y="1"/>
                      <a:pt x="25" y="1"/>
                    </a:cubicBezTo>
                    <a:cubicBezTo>
                      <a:pt x="25" y="1"/>
                      <a:pt x="25" y="1"/>
                      <a:pt x="25" y="1"/>
                    </a:cubicBezTo>
                    <a:cubicBezTo>
                      <a:pt x="21" y="0"/>
                      <a:pt x="21" y="0"/>
                      <a:pt x="21" y="0"/>
                    </a:cubicBezTo>
                    <a:cubicBezTo>
                      <a:pt x="21" y="0"/>
                      <a:pt x="21" y="0"/>
                      <a:pt x="21" y="0"/>
                    </a:cubicBezTo>
                    <a:cubicBezTo>
                      <a:pt x="19" y="4"/>
                      <a:pt x="19" y="4"/>
                      <a:pt x="19" y="4"/>
                    </a:cubicBezTo>
                    <a:cubicBezTo>
                      <a:pt x="19" y="5"/>
                      <a:pt x="19" y="5"/>
                      <a:pt x="19" y="5"/>
                    </a:cubicBezTo>
                    <a:cubicBezTo>
                      <a:pt x="17" y="5"/>
                      <a:pt x="17" y="5"/>
                      <a:pt x="17" y="5"/>
                    </a:cubicBezTo>
                    <a:cubicBezTo>
                      <a:pt x="17" y="5"/>
                      <a:pt x="17" y="5"/>
                      <a:pt x="17" y="5"/>
                    </a:cubicBezTo>
                    <a:cubicBezTo>
                      <a:pt x="15" y="1"/>
                      <a:pt x="15" y="1"/>
                      <a:pt x="15" y="1"/>
                    </a:cubicBezTo>
                    <a:cubicBezTo>
                      <a:pt x="14" y="1"/>
                      <a:pt x="14" y="1"/>
                      <a:pt x="14" y="1"/>
                    </a:cubicBezTo>
                    <a:cubicBezTo>
                      <a:pt x="11" y="2"/>
                      <a:pt x="11" y="2"/>
                      <a:pt x="11" y="2"/>
                    </a:cubicBezTo>
                    <a:cubicBezTo>
                      <a:pt x="11" y="3"/>
                      <a:pt x="11" y="3"/>
                      <a:pt x="11" y="3"/>
                    </a:cubicBezTo>
                    <a:cubicBezTo>
                      <a:pt x="12" y="7"/>
                      <a:pt x="12" y="7"/>
                      <a:pt x="12" y="7"/>
                    </a:cubicBezTo>
                    <a:cubicBezTo>
                      <a:pt x="11" y="7"/>
                      <a:pt x="11" y="7"/>
                      <a:pt x="11" y="7"/>
                    </a:cubicBezTo>
                    <a:cubicBezTo>
                      <a:pt x="10" y="8"/>
                      <a:pt x="10" y="8"/>
                      <a:pt x="10" y="8"/>
                    </a:cubicBezTo>
                    <a:cubicBezTo>
                      <a:pt x="10" y="8"/>
                      <a:pt x="10" y="8"/>
                      <a:pt x="10" y="8"/>
                    </a:cubicBezTo>
                    <a:cubicBezTo>
                      <a:pt x="6" y="7"/>
                      <a:pt x="6" y="7"/>
                      <a:pt x="6" y="7"/>
                    </a:cubicBezTo>
                    <a:cubicBezTo>
                      <a:pt x="5" y="7"/>
                      <a:pt x="5" y="7"/>
                      <a:pt x="5" y="7"/>
                    </a:cubicBezTo>
                    <a:cubicBezTo>
                      <a:pt x="3" y="9"/>
                      <a:pt x="3" y="9"/>
                      <a:pt x="3" y="9"/>
                    </a:cubicBezTo>
                    <a:cubicBezTo>
                      <a:pt x="3" y="10"/>
                      <a:pt x="3" y="10"/>
                      <a:pt x="3" y="10"/>
                    </a:cubicBezTo>
                    <a:cubicBezTo>
                      <a:pt x="6" y="13"/>
                      <a:pt x="6" y="13"/>
                      <a:pt x="6" y="13"/>
                    </a:cubicBezTo>
                    <a:cubicBezTo>
                      <a:pt x="6" y="13"/>
                      <a:pt x="6" y="13"/>
                      <a:pt x="6" y="13"/>
                    </a:cubicBezTo>
                    <a:cubicBezTo>
                      <a:pt x="5" y="15"/>
                      <a:pt x="5" y="15"/>
                      <a:pt x="5" y="15"/>
                    </a:cubicBezTo>
                    <a:cubicBezTo>
                      <a:pt x="5" y="15"/>
                      <a:pt x="5" y="15"/>
                      <a:pt x="5" y="15"/>
                    </a:cubicBezTo>
                    <a:cubicBezTo>
                      <a:pt x="1" y="15"/>
                      <a:pt x="1" y="15"/>
                      <a:pt x="1" y="15"/>
                    </a:cubicBezTo>
                    <a:cubicBezTo>
                      <a:pt x="1" y="16"/>
                      <a:pt x="1" y="16"/>
                      <a:pt x="1" y="16"/>
                    </a:cubicBezTo>
                    <a:cubicBezTo>
                      <a:pt x="0" y="19"/>
                      <a:pt x="0" y="19"/>
                      <a:pt x="0" y="19"/>
                    </a:cubicBezTo>
                    <a:cubicBezTo>
                      <a:pt x="0" y="19"/>
                      <a:pt x="0" y="19"/>
                      <a:pt x="0" y="19"/>
                    </a:cubicBezTo>
                    <a:cubicBezTo>
                      <a:pt x="4" y="21"/>
                      <a:pt x="4" y="21"/>
                      <a:pt x="4" y="21"/>
                    </a:cubicBezTo>
                    <a:cubicBezTo>
                      <a:pt x="4" y="21"/>
                      <a:pt x="4" y="21"/>
                      <a:pt x="4" y="21"/>
                    </a:cubicBezTo>
                    <a:cubicBezTo>
                      <a:pt x="5" y="23"/>
                      <a:pt x="5" y="23"/>
                      <a:pt x="5" y="23"/>
                    </a:cubicBezTo>
                    <a:cubicBezTo>
                      <a:pt x="5" y="23"/>
                      <a:pt x="5" y="23"/>
                      <a:pt x="5" y="23"/>
                    </a:cubicBezTo>
                    <a:cubicBezTo>
                      <a:pt x="1" y="26"/>
                      <a:pt x="1" y="26"/>
                      <a:pt x="1" y="26"/>
                    </a:cubicBezTo>
                    <a:cubicBezTo>
                      <a:pt x="1" y="26"/>
                      <a:pt x="1" y="26"/>
                      <a:pt x="1" y="26"/>
                    </a:cubicBezTo>
                    <a:cubicBezTo>
                      <a:pt x="2" y="29"/>
                      <a:pt x="2" y="29"/>
                      <a:pt x="2" y="29"/>
                    </a:cubicBezTo>
                    <a:cubicBezTo>
                      <a:pt x="2" y="29"/>
                      <a:pt x="2" y="29"/>
                      <a:pt x="2" y="29"/>
                    </a:cubicBezTo>
                    <a:cubicBezTo>
                      <a:pt x="7" y="29"/>
                      <a:pt x="7" y="29"/>
                      <a:pt x="7" y="29"/>
                    </a:cubicBezTo>
                    <a:cubicBezTo>
                      <a:pt x="7" y="29"/>
                      <a:pt x="7" y="29"/>
                      <a:pt x="7" y="29"/>
                    </a:cubicBezTo>
                    <a:cubicBezTo>
                      <a:pt x="8" y="30"/>
                      <a:pt x="8" y="30"/>
                      <a:pt x="8" y="30"/>
                    </a:cubicBezTo>
                    <a:cubicBezTo>
                      <a:pt x="8" y="31"/>
                      <a:pt x="8" y="31"/>
                      <a:pt x="8" y="31"/>
                    </a:cubicBezTo>
                    <a:cubicBezTo>
                      <a:pt x="6" y="35"/>
                      <a:pt x="6" y="35"/>
                      <a:pt x="6" y="35"/>
                    </a:cubicBezTo>
                    <a:cubicBezTo>
                      <a:pt x="6" y="35"/>
                      <a:pt x="6" y="35"/>
                      <a:pt x="6" y="35"/>
                    </a:cubicBezTo>
                    <a:cubicBezTo>
                      <a:pt x="9" y="37"/>
                      <a:pt x="9" y="37"/>
                      <a:pt x="9" y="37"/>
                    </a:cubicBezTo>
                    <a:cubicBezTo>
                      <a:pt x="9" y="37"/>
                      <a:pt x="9" y="37"/>
                      <a:pt x="9" y="37"/>
                    </a:cubicBezTo>
                    <a:cubicBezTo>
                      <a:pt x="13" y="34"/>
                      <a:pt x="13" y="34"/>
                      <a:pt x="13" y="34"/>
                    </a:cubicBezTo>
                    <a:cubicBezTo>
                      <a:pt x="13" y="34"/>
                      <a:pt x="13" y="34"/>
                      <a:pt x="13" y="34"/>
                    </a:cubicBezTo>
                    <a:cubicBezTo>
                      <a:pt x="15" y="35"/>
                      <a:pt x="15" y="35"/>
                      <a:pt x="15" y="35"/>
                    </a:cubicBezTo>
                    <a:cubicBezTo>
                      <a:pt x="15" y="35"/>
                      <a:pt x="15" y="35"/>
                      <a:pt x="15" y="35"/>
                    </a:cubicBezTo>
                    <a:cubicBezTo>
                      <a:pt x="15" y="39"/>
                      <a:pt x="15" y="39"/>
                      <a:pt x="15" y="39"/>
                    </a:cubicBezTo>
                    <a:cubicBezTo>
                      <a:pt x="15" y="40"/>
                      <a:pt x="15" y="40"/>
                      <a:pt x="15" y="40"/>
                    </a:cubicBezTo>
                    <a:cubicBezTo>
                      <a:pt x="19" y="40"/>
                      <a:pt x="19" y="40"/>
                      <a:pt x="19" y="40"/>
                    </a:cubicBezTo>
                    <a:cubicBezTo>
                      <a:pt x="19" y="40"/>
                      <a:pt x="19" y="40"/>
                      <a:pt x="19" y="40"/>
                    </a:cubicBezTo>
                    <a:cubicBezTo>
                      <a:pt x="21" y="36"/>
                      <a:pt x="21" y="36"/>
                      <a:pt x="21" y="36"/>
                    </a:cubicBezTo>
                    <a:cubicBezTo>
                      <a:pt x="21" y="36"/>
                      <a:pt x="21" y="36"/>
                      <a:pt x="21" y="36"/>
                    </a:cubicBezTo>
                    <a:cubicBezTo>
                      <a:pt x="23" y="36"/>
                      <a:pt x="23" y="36"/>
                      <a:pt x="23" y="36"/>
                    </a:cubicBezTo>
                    <a:cubicBezTo>
                      <a:pt x="23" y="36"/>
                      <a:pt x="23" y="36"/>
                      <a:pt x="23" y="36"/>
                    </a:cubicBezTo>
                    <a:cubicBezTo>
                      <a:pt x="25" y="39"/>
                      <a:pt x="25" y="39"/>
                      <a:pt x="25" y="39"/>
                    </a:cubicBezTo>
                    <a:cubicBezTo>
                      <a:pt x="26" y="39"/>
                      <a:pt x="26" y="39"/>
                      <a:pt x="26" y="39"/>
                    </a:cubicBezTo>
                    <a:cubicBezTo>
                      <a:pt x="29" y="38"/>
                      <a:pt x="29" y="38"/>
                      <a:pt x="29" y="38"/>
                    </a:cubicBezTo>
                    <a:cubicBezTo>
                      <a:pt x="29" y="38"/>
                      <a:pt x="29" y="38"/>
                      <a:pt x="29" y="38"/>
                    </a:cubicBezTo>
                    <a:cubicBezTo>
                      <a:pt x="28" y="34"/>
                      <a:pt x="28" y="34"/>
                      <a:pt x="28" y="34"/>
                    </a:cubicBezTo>
                    <a:cubicBezTo>
                      <a:pt x="29" y="33"/>
                      <a:pt x="29" y="33"/>
                      <a:pt x="29" y="33"/>
                    </a:cubicBezTo>
                    <a:cubicBezTo>
                      <a:pt x="30" y="32"/>
                      <a:pt x="30" y="32"/>
                      <a:pt x="30" y="32"/>
                    </a:cubicBezTo>
                    <a:cubicBezTo>
                      <a:pt x="30" y="32"/>
                      <a:pt x="30" y="32"/>
                      <a:pt x="30" y="32"/>
                    </a:cubicBezTo>
                    <a:cubicBezTo>
                      <a:pt x="34" y="34"/>
                      <a:pt x="34" y="34"/>
                      <a:pt x="34" y="34"/>
                    </a:cubicBezTo>
                    <a:cubicBezTo>
                      <a:pt x="35" y="34"/>
                      <a:pt x="35" y="34"/>
                      <a:pt x="35" y="34"/>
                    </a:cubicBezTo>
                    <a:cubicBezTo>
                      <a:pt x="37" y="31"/>
                      <a:pt x="37" y="31"/>
                      <a:pt x="37" y="31"/>
                    </a:cubicBezTo>
                    <a:cubicBezTo>
                      <a:pt x="37" y="31"/>
                      <a:pt x="37" y="31"/>
                      <a:pt x="37" y="31"/>
                    </a:cubicBezTo>
                    <a:cubicBezTo>
                      <a:pt x="34" y="27"/>
                      <a:pt x="34" y="27"/>
                      <a:pt x="34" y="27"/>
                    </a:cubicBezTo>
                    <a:cubicBezTo>
                      <a:pt x="34" y="27"/>
                      <a:pt x="34" y="27"/>
                      <a:pt x="34" y="27"/>
                    </a:cubicBezTo>
                    <a:cubicBezTo>
                      <a:pt x="35" y="26"/>
                      <a:pt x="35" y="26"/>
                      <a:pt x="35" y="26"/>
                    </a:cubicBezTo>
                    <a:cubicBezTo>
                      <a:pt x="35" y="25"/>
                      <a:pt x="35" y="25"/>
                      <a:pt x="35" y="25"/>
                    </a:cubicBezTo>
                    <a:cubicBezTo>
                      <a:pt x="39" y="25"/>
                      <a:pt x="39" y="25"/>
                      <a:pt x="39" y="25"/>
                    </a:cubicBezTo>
                    <a:cubicBezTo>
                      <a:pt x="39" y="25"/>
                      <a:pt x="39" y="25"/>
                      <a:pt x="39" y="25"/>
                    </a:cubicBezTo>
                    <a:cubicBezTo>
                      <a:pt x="40" y="21"/>
                      <a:pt x="40" y="21"/>
                      <a:pt x="40" y="21"/>
                    </a:cubicBezTo>
                    <a:cubicBezTo>
                      <a:pt x="40" y="21"/>
                      <a:pt x="40" y="21"/>
                      <a:pt x="40" y="21"/>
                    </a:cubicBezTo>
                    <a:cubicBezTo>
                      <a:pt x="36" y="20"/>
                      <a:pt x="36" y="20"/>
                      <a:pt x="36" y="20"/>
                    </a:cubicBezTo>
                    <a:cubicBezTo>
                      <a:pt x="36" y="19"/>
                      <a:pt x="36" y="19"/>
                      <a:pt x="36" y="19"/>
                    </a:cubicBezTo>
                    <a:cubicBezTo>
                      <a:pt x="35" y="18"/>
                      <a:pt x="35" y="18"/>
                      <a:pt x="35" y="18"/>
                    </a:cubicBezTo>
                    <a:cubicBezTo>
                      <a:pt x="35" y="17"/>
                      <a:pt x="35" y="17"/>
                      <a:pt x="35" y="17"/>
                    </a:cubicBezTo>
                    <a:cubicBezTo>
                      <a:pt x="39" y="15"/>
                      <a:pt x="39" y="15"/>
                      <a:pt x="39" y="15"/>
                    </a:cubicBezTo>
                    <a:cubicBezTo>
                      <a:pt x="39" y="15"/>
                      <a:pt x="39" y="15"/>
                      <a:pt x="39" y="15"/>
                    </a:cubicBezTo>
                    <a:cubicBezTo>
                      <a:pt x="38" y="11"/>
                      <a:pt x="38" y="11"/>
                      <a:pt x="38" y="11"/>
                    </a:cubicBezTo>
                    <a:close/>
                    <a:moveTo>
                      <a:pt x="22" y="26"/>
                    </a:moveTo>
                    <a:cubicBezTo>
                      <a:pt x="18" y="27"/>
                      <a:pt x="15" y="26"/>
                      <a:pt x="13" y="22"/>
                    </a:cubicBezTo>
                    <a:cubicBezTo>
                      <a:pt x="12" y="19"/>
                      <a:pt x="14" y="15"/>
                      <a:pt x="17" y="14"/>
                    </a:cubicBezTo>
                    <a:cubicBezTo>
                      <a:pt x="20" y="12"/>
                      <a:pt x="24" y="14"/>
                      <a:pt x="26" y="17"/>
                    </a:cubicBezTo>
                    <a:cubicBezTo>
                      <a:pt x="27" y="21"/>
                      <a:pt x="25" y="25"/>
                      <a:pt x="2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4" name="Freeform 60"/>
              <p:cNvSpPr>
                <a:spLocks noEditPoints="1"/>
              </p:cNvSpPr>
              <p:nvPr/>
            </p:nvSpPr>
            <p:spPr bwMode="auto">
              <a:xfrm>
                <a:off x="2182" y="1299"/>
                <a:ext cx="67" cy="67"/>
              </a:xfrm>
              <a:custGeom>
                <a:avLst/>
                <a:gdLst>
                  <a:gd name="T0" fmla="*/ 38 w 46"/>
                  <a:gd name="T1" fmla="*/ 13 h 46"/>
                  <a:gd name="T2" fmla="*/ 37 w 46"/>
                  <a:gd name="T3" fmla="*/ 11 h 46"/>
                  <a:gd name="T4" fmla="*/ 39 w 46"/>
                  <a:gd name="T5" fmla="*/ 7 h 46"/>
                  <a:gd name="T6" fmla="*/ 36 w 46"/>
                  <a:gd name="T7" fmla="*/ 4 h 46"/>
                  <a:gd name="T8" fmla="*/ 31 w 46"/>
                  <a:gd name="T9" fmla="*/ 7 h 46"/>
                  <a:gd name="T10" fmla="*/ 29 w 46"/>
                  <a:gd name="T11" fmla="*/ 6 h 46"/>
                  <a:gd name="T12" fmla="*/ 29 w 46"/>
                  <a:gd name="T13" fmla="*/ 1 h 46"/>
                  <a:gd name="T14" fmla="*/ 25 w 46"/>
                  <a:gd name="T15" fmla="*/ 0 h 46"/>
                  <a:gd name="T16" fmla="*/ 22 w 46"/>
                  <a:gd name="T17" fmla="*/ 5 h 46"/>
                  <a:gd name="T18" fmla="*/ 20 w 46"/>
                  <a:gd name="T19" fmla="*/ 5 h 46"/>
                  <a:gd name="T20" fmla="*/ 17 w 46"/>
                  <a:gd name="T21" fmla="*/ 1 h 46"/>
                  <a:gd name="T22" fmla="*/ 13 w 46"/>
                  <a:gd name="T23" fmla="*/ 2 h 46"/>
                  <a:gd name="T24" fmla="*/ 13 w 46"/>
                  <a:gd name="T25" fmla="*/ 8 h 46"/>
                  <a:gd name="T26" fmla="*/ 11 w 46"/>
                  <a:gd name="T27" fmla="*/ 9 h 46"/>
                  <a:gd name="T28" fmla="*/ 7 w 46"/>
                  <a:gd name="T29" fmla="*/ 7 h 46"/>
                  <a:gd name="T30" fmla="*/ 4 w 46"/>
                  <a:gd name="T31" fmla="*/ 10 h 46"/>
                  <a:gd name="T32" fmla="*/ 7 w 46"/>
                  <a:gd name="T33" fmla="*/ 15 h 46"/>
                  <a:gd name="T34" fmla="*/ 6 w 46"/>
                  <a:gd name="T35" fmla="*/ 17 h 46"/>
                  <a:gd name="T36" fmla="*/ 1 w 46"/>
                  <a:gd name="T37" fmla="*/ 18 h 46"/>
                  <a:gd name="T38" fmla="*/ 0 w 46"/>
                  <a:gd name="T39" fmla="*/ 22 h 46"/>
                  <a:gd name="T40" fmla="*/ 5 w 46"/>
                  <a:gd name="T41" fmla="*/ 24 h 46"/>
                  <a:gd name="T42" fmla="*/ 5 w 46"/>
                  <a:gd name="T43" fmla="*/ 26 h 46"/>
                  <a:gd name="T44" fmla="*/ 1 w 46"/>
                  <a:gd name="T45" fmla="*/ 29 h 46"/>
                  <a:gd name="T46" fmla="*/ 2 w 46"/>
                  <a:gd name="T47" fmla="*/ 33 h 46"/>
                  <a:gd name="T48" fmla="*/ 8 w 46"/>
                  <a:gd name="T49" fmla="*/ 33 h 46"/>
                  <a:gd name="T50" fmla="*/ 9 w 46"/>
                  <a:gd name="T51" fmla="*/ 35 h 46"/>
                  <a:gd name="T52" fmla="*/ 7 w 46"/>
                  <a:gd name="T53" fmla="*/ 40 h 46"/>
                  <a:gd name="T54" fmla="*/ 10 w 46"/>
                  <a:gd name="T55" fmla="*/ 42 h 46"/>
                  <a:gd name="T56" fmla="*/ 15 w 46"/>
                  <a:gd name="T57" fmla="*/ 39 h 46"/>
                  <a:gd name="T58" fmla="*/ 17 w 46"/>
                  <a:gd name="T59" fmla="*/ 40 h 46"/>
                  <a:gd name="T60" fmla="*/ 18 w 46"/>
                  <a:gd name="T61" fmla="*/ 45 h 46"/>
                  <a:gd name="T62" fmla="*/ 22 w 46"/>
                  <a:gd name="T63" fmla="*/ 46 h 46"/>
                  <a:gd name="T64" fmla="*/ 24 w 46"/>
                  <a:gd name="T65" fmla="*/ 41 h 46"/>
                  <a:gd name="T66" fmla="*/ 26 w 46"/>
                  <a:gd name="T67" fmla="*/ 41 h 46"/>
                  <a:gd name="T68" fmla="*/ 29 w 46"/>
                  <a:gd name="T69" fmla="*/ 45 h 46"/>
                  <a:gd name="T70" fmla="*/ 33 w 46"/>
                  <a:gd name="T71" fmla="*/ 44 h 46"/>
                  <a:gd name="T72" fmla="*/ 33 w 46"/>
                  <a:gd name="T73" fmla="*/ 38 h 46"/>
                  <a:gd name="T74" fmla="*/ 35 w 46"/>
                  <a:gd name="T75" fmla="*/ 37 h 46"/>
                  <a:gd name="T76" fmla="*/ 40 w 46"/>
                  <a:gd name="T77" fmla="*/ 39 h 46"/>
                  <a:gd name="T78" fmla="*/ 42 w 46"/>
                  <a:gd name="T79" fmla="*/ 36 h 46"/>
                  <a:gd name="T80" fmla="*/ 39 w 46"/>
                  <a:gd name="T81" fmla="*/ 31 h 46"/>
                  <a:gd name="T82" fmla="*/ 40 w 46"/>
                  <a:gd name="T83" fmla="*/ 29 h 46"/>
                  <a:gd name="T84" fmla="*/ 45 w 46"/>
                  <a:gd name="T85" fmla="*/ 29 h 46"/>
                  <a:gd name="T86" fmla="*/ 46 w 46"/>
                  <a:gd name="T87" fmla="*/ 24 h 46"/>
                  <a:gd name="T88" fmla="*/ 41 w 46"/>
                  <a:gd name="T89" fmla="*/ 22 h 46"/>
                  <a:gd name="T90" fmla="*/ 41 w 46"/>
                  <a:gd name="T91" fmla="*/ 20 h 46"/>
                  <a:gd name="T92" fmla="*/ 45 w 46"/>
                  <a:gd name="T93" fmla="*/ 17 h 46"/>
                  <a:gd name="T94" fmla="*/ 44 w 46"/>
                  <a:gd name="T95" fmla="*/ 13 h 46"/>
                  <a:gd name="T96" fmla="*/ 25 w 46"/>
                  <a:gd name="T97" fmla="*/ 30 h 46"/>
                  <a:gd name="T98" fmla="*/ 20 w 46"/>
                  <a:gd name="T99" fmla="*/ 16 h 46"/>
                  <a:gd name="T100" fmla="*/ 25 w 46"/>
                  <a:gd name="T10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46">
                    <a:moveTo>
                      <a:pt x="43" y="13"/>
                    </a:moveTo>
                    <a:cubicBezTo>
                      <a:pt x="38" y="13"/>
                      <a:pt x="38" y="13"/>
                      <a:pt x="38" y="13"/>
                    </a:cubicBezTo>
                    <a:cubicBezTo>
                      <a:pt x="38" y="13"/>
                      <a:pt x="38" y="13"/>
                      <a:pt x="38" y="13"/>
                    </a:cubicBezTo>
                    <a:cubicBezTo>
                      <a:pt x="37" y="11"/>
                      <a:pt x="37" y="11"/>
                      <a:pt x="37" y="11"/>
                    </a:cubicBezTo>
                    <a:cubicBezTo>
                      <a:pt x="37" y="11"/>
                      <a:pt x="37" y="11"/>
                      <a:pt x="37" y="11"/>
                    </a:cubicBezTo>
                    <a:cubicBezTo>
                      <a:pt x="39" y="7"/>
                      <a:pt x="39" y="7"/>
                      <a:pt x="39" y="7"/>
                    </a:cubicBezTo>
                    <a:cubicBezTo>
                      <a:pt x="39" y="6"/>
                      <a:pt x="39" y="6"/>
                      <a:pt x="39" y="6"/>
                    </a:cubicBezTo>
                    <a:cubicBezTo>
                      <a:pt x="36" y="4"/>
                      <a:pt x="36" y="4"/>
                      <a:pt x="36" y="4"/>
                    </a:cubicBezTo>
                    <a:cubicBezTo>
                      <a:pt x="35" y="4"/>
                      <a:pt x="35" y="4"/>
                      <a:pt x="35" y="4"/>
                    </a:cubicBezTo>
                    <a:cubicBezTo>
                      <a:pt x="31" y="7"/>
                      <a:pt x="31" y="7"/>
                      <a:pt x="31" y="7"/>
                    </a:cubicBezTo>
                    <a:cubicBezTo>
                      <a:pt x="31" y="7"/>
                      <a:pt x="31" y="7"/>
                      <a:pt x="31" y="7"/>
                    </a:cubicBezTo>
                    <a:cubicBezTo>
                      <a:pt x="29" y="6"/>
                      <a:pt x="29" y="6"/>
                      <a:pt x="29" y="6"/>
                    </a:cubicBezTo>
                    <a:cubicBezTo>
                      <a:pt x="29" y="6"/>
                      <a:pt x="29" y="6"/>
                      <a:pt x="29" y="6"/>
                    </a:cubicBezTo>
                    <a:cubicBezTo>
                      <a:pt x="29" y="1"/>
                      <a:pt x="29" y="1"/>
                      <a:pt x="29" y="1"/>
                    </a:cubicBezTo>
                    <a:cubicBezTo>
                      <a:pt x="28" y="1"/>
                      <a:pt x="28" y="1"/>
                      <a:pt x="28" y="1"/>
                    </a:cubicBezTo>
                    <a:cubicBezTo>
                      <a:pt x="25" y="0"/>
                      <a:pt x="25" y="0"/>
                      <a:pt x="25" y="0"/>
                    </a:cubicBezTo>
                    <a:cubicBezTo>
                      <a:pt x="24" y="0"/>
                      <a:pt x="24" y="0"/>
                      <a:pt x="24" y="0"/>
                    </a:cubicBezTo>
                    <a:cubicBezTo>
                      <a:pt x="22" y="5"/>
                      <a:pt x="22" y="5"/>
                      <a:pt x="22" y="5"/>
                    </a:cubicBezTo>
                    <a:cubicBezTo>
                      <a:pt x="22" y="5"/>
                      <a:pt x="22" y="5"/>
                      <a:pt x="22" y="5"/>
                    </a:cubicBezTo>
                    <a:cubicBezTo>
                      <a:pt x="20" y="5"/>
                      <a:pt x="20" y="5"/>
                      <a:pt x="20" y="5"/>
                    </a:cubicBezTo>
                    <a:cubicBezTo>
                      <a:pt x="20" y="5"/>
                      <a:pt x="20" y="5"/>
                      <a:pt x="20" y="5"/>
                    </a:cubicBezTo>
                    <a:cubicBezTo>
                      <a:pt x="17" y="1"/>
                      <a:pt x="17" y="1"/>
                      <a:pt x="17" y="1"/>
                    </a:cubicBezTo>
                    <a:cubicBezTo>
                      <a:pt x="16" y="1"/>
                      <a:pt x="16" y="1"/>
                      <a:pt x="16" y="1"/>
                    </a:cubicBezTo>
                    <a:cubicBezTo>
                      <a:pt x="13" y="2"/>
                      <a:pt x="13" y="2"/>
                      <a:pt x="13" y="2"/>
                    </a:cubicBezTo>
                    <a:cubicBezTo>
                      <a:pt x="13" y="3"/>
                      <a:pt x="13" y="3"/>
                      <a:pt x="13" y="3"/>
                    </a:cubicBezTo>
                    <a:cubicBezTo>
                      <a:pt x="13" y="8"/>
                      <a:pt x="13" y="8"/>
                      <a:pt x="13" y="8"/>
                    </a:cubicBezTo>
                    <a:cubicBezTo>
                      <a:pt x="13" y="8"/>
                      <a:pt x="13" y="8"/>
                      <a:pt x="13" y="8"/>
                    </a:cubicBezTo>
                    <a:cubicBezTo>
                      <a:pt x="11" y="9"/>
                      <a:pt x="11" y="9"/>
                      <a:pt x="11" y="9"/>
                    </a:cubicBezTo>
                    <a:cubicBezTo>
                      <a:pt x="11" y="9"/>
                      <a:pt x="11" y="9"/>
                      <a:pt x="11" y="9"/>
                    </a:cubicBezTo>
                    <a:cubicBezTo>
                      <a:pt x="7" y="7"/>
                      <a:pt x="7" y="7"/>
                      <a:pt x="7" y="7"/>
                    </a:cubicBezTo>
                    <a:cubicBezTo>
                      <a:pt x="6" y="7"/>
                      <a:pt x="6" y="7"/>
                      <a:pt x="6" y="7"/>
                    </a:cubicBezTo>
                    <a:cubicBezTo>
                      <a:pt x="4" y="10"/>
                      <a:pt x="4" y="10"/>
                      <a:pt x="4" y="10"/>
                    </a:cubicBezTo>
                    <a:cubicBezTo>
                      <a:pt x="4" y="11"/>
                      <a:pt x="4" y="11"/>
                      <a:pt x="4" y="11"/>
                    </a:cubicBezTo>
                    <a:cubicBezTo>
                      <a:pt x="7" y="15"/>
                      <a:pt x="7" y="15"/>
                      <a:pt x="7" y="15"/>
                    </a:cubicBezTo>
                    <a:cubicBezTo>
                      <a:pt x="7" y="15"/>
                      <a:pt x="7" y="15"/>
                      <a:pt x="7" y="15"/>
                    </a:cubicBezTo>
                    <a:cubicBezTo>
                      <a:pt x="6" y="17"/>
                      <a:pt x="6" y="17"/>
                      <a:pt x="6" y="17"/>
                    </a:cubicBezTo>
                    <a:cubicBezTo>
                      <a:pt x="6" y="17"/>
                      <a:pt x="6" y="17"/>
                      <a:pt x="6" y="17"/>
                    </a:cubicBezTo>
                    <a:cubicBezTo>
                      <a:pt x="1" y="18"/>
                      <a:pt x="1" y="18"/>
                      <a:pt x="1" y="18"/>
                    </a:cubicBezTo>
                    <a:cubicBezTo>
                      <a:pt x="1" y="18"/>
                      <a:pt x="1" y="18"/>
                      <a:pt x="1" y="18"/>
                    </a:cubicBezTo>
                    <a:cubicBezTo>
                      <a:pt x="0" y="22"/>
                      <a:pt x="0" y="22"/>
                      <a:pt x="0" y="22"/>
                    </a:cubicBezTo>
                    <a:cubicBezTo>
                      <a:pt x="0" y="22"/>
                      <a:pt x="0" y="22"/>
                      <a:pt x="0" y="22"/>
                    </a:cubicBezTo>
                    <a:cubicBezTo>
                      <a:pt x="5" y="24"/>
                      <a:pt x="5" y="24"/>
                      <a:pt x="5" y="24"/>
                    </a:cubicBezTo>
                    <a:cubicBezTo>
                      <a:pt x="5" y="24"/>
                      <a:pt x="5" y="24"/>
                      <a:pt x="5" y="24"/>
                    </a:cubicBezTo>
                    <a:cubicBezTo>
                      <a:pt x="5" y="26"/>
                      <a:pt x="5" y="26"/>
                      <a:pt x="5" y="26"/>
                    </a:cubicBezTo>
                    <a:cubicBezTo>
                      <a:pt x="5" y="26"/>
                      <a:pt x="5" y="26"/>
                      <a:pt x="5" y="26"/>
                    </a:cubicBezTo>
                    <a:cubicBezTo>
                      <a:pt x="1" y="29"/>
                      <a:pt x="1" y="29"/>
                      <a:pt x="1" y="29"/>
                    </a:cubicBezTo>
                    <a:cubicBezTo>
                      <a:pt x="1" y="30"/>
                      <a:pt x="1" y="30"/>
                      <a:pt x="1" y="30"/>
                    </a:cubicBezTo>
                    <a:cubicBezTo>
                      <a:pt x="2" y="33"/>
                      <a:pt x="2" y="33"/>
                      <a:pt x="2" y="33"/>
                    </a:cubicBezTo>
                    <a:cubicBezTo>
                      <a:pt x="3" y="34"/>
                      <a:pt x="3" y="34"/>
                      <a:pt x="3" y="34"/>
                    </a:cubicBezTo>
                    <a:cubicBezTo>
                      <a:pt x="8" y="33"/>
                      <a:pt x="8" y="33"/>
                      <a:pt x="8" y="33"/>
                    </a:cubicBezTo>
                    <a:cubicBezTo>
                      <a:pt x="8" y="33"/>
                      <a:pt x="8" y="33"/>
                      <a:pt x="8" y="33"/>
                    </a:cubicBezTo>
                    <a:cubicBezTo>
                      <a:pt x="9" y="35"/>
                      <a:pt x="9" y="35"/>
                      <a:pt x="9" y="35"/>
                    </a:cubicBezTo>
                    <a:cubicBezTo>
                      <a:pt x="9" y="35"/>
                      <a:pt x="9" y="35"/>
                      <a:pt x="9" y="35"/>
                    </a:cubicBezTo>
                    <a:cubicBezTo>
                      <a:pt x="7" y="40"/>
                      <a:pt x="7" y="40"/>
                      <a:pt x="7" y="40"/>
                    </a:cubicBezTo>
                    <a:cubicBezTo>
                      <a:pt x="7" y="40"/>
                      <a:pt x="7" y="40"/>
                      <a:pt x="7" y="40"/>
                    </a:cubicBezTo>
                    <a:cubicBezTo>
                      <a:pt x="10" y="42"/>
                      <a:pt x="10" y="42"/>
                      <a:pt x="10" y="42"/>
                    </a:cubicBezTo>
                    <a:cubicBezTo>
                      <a:pt x="11" y="42"/>
                      <a:pt x="11" y="42"/>
                      <a:pt x="11" y="42"/>
                    </a:cubicBezTo>
                    <a:cubicBezTo>
                      <a:pt x="15" y="39"/>
                      <a:pt x="15" y="39"/>
                      <a:pt x="15" y="39"/>
                    </a:cubicBezTo>
                    <a:cubicBezTo>
                      <a:pt x="15" y="39"/>
                      <a:pt x="15" y="39"/>
                      <a:pt x="15" y="39"/>
                    </a:cubicBezTo>
                    <a:cubicBezTo>
                      <a:pt x="17" y="40"/>
                      <a:pt x="17" y="40"/>
                      <a:pt x="17" y="40"/>
                    </a:cubicBezTo>
                    <a:cubicBezTo>
                      <a:pt x="17" y="40"/>
                      <a:pt x="17" y="40"/>
                      <a:pt x="17" y="40"/>
                    </a:cubicBezTo>
                    <a:cubicBezTo>
                      <a:pt x="18" y="45"/>
                      <a:pt x="18" y="45"/>
                      <a:pt x="18" y="45"/>
                    </a:cubicBezTo>
                    <a:cubicBezTo>
                      <a:pt x="18" y="45"/>
                      <a:pt x="18" y="45"/>
                      <a:pt x="18" y="45"/>
                    </a:cubicBezTo>
                    <a:cubicBezTo>
                      <a:pt x="22" y="46"/>
                      <a:pt x="22" y="46"/>
                      <a:pt x="22" y="46"/>
                    </a:cubicBezTo>
                    <a:cubicBezTo>
                      <a:pt x="22" y="46"/>
                      <a:pt x="22" y="46"/>
                      <a:pt x="22" y="46"/>
                    </a:cubicBezTo>
                    <a:cubicBezTo>
                      <a:pt x="24" y="41"/>
                      <a:pt x="24" y="41"/>
                      <a:pt x="24" y="41"/>
                    </a:cubicBezTo>
                    <a:cubicBezTo>
                      <a:pt x="24" y="41"/>
                      <a:pt x="24" y="41"/>
                      <a:pt x="24" y="41"/>
                    </a:cubicBezTo>
                    <a:cubicBezTo>
                      <a:pt x="26" y="41"/>
                      <a:pt x="26" y="41"/>
                      <a:pt x="26" y="41"/>
                    </a:cubicBezTo>
                    <a:cubicBezTo>
                      <a:pt x="26" y="41"/>
                      <a:pt x="26" y="41"/>
                      <a:pt x="26" y="41"/>
                    </a:cubicBezTo>
                    <a:cubicBezTo>
                      <a:pt x="29" y="45"/>
                      <a:pt x="29" y="45"/>
                      <a:pt x="29" y="45"/>
                    </a:cubicBezTo>
                    <a:cubicBezTo>
                      <a:pt x="30" y="45"/>
                      <a:pt x="30" y="45"/>
                      <a:pt x="30" y="45"/>
                    </a:cubicBezTo>
                    <a:cubicBezTo>
                      <a:pt x="33" y="44"/>
                      <a:pt x="33" y="44"/>
                      <a:pt x="33" y="44"/>
                    </a:cubicBezTo>
                    <a:cubicBezTo>
                      <a:pt x="34" y="43"/>
                      <a:pt x="34" y="43"/>
                      <a:pt x="34" y="43"/>
                    </a:cubicBezTo>
                    <a:cubicBezTo>
                      <a:pt x="33" y="38"/>
                      <a:pt x="33" y="38"/>
                      <a:pt x="33" y="38"/>
                    </a:cubicBezTo>
                    <a:cubicBezTo>
                      <a:pt x="33" y="38"/>
                      <a:pt x="33" y="38"/>
                      <a:pt x="33" y="38"/>
                    </a:cubicBezTo>
                    <a:cubicBezTo>
                      <a:pt x="35" y="37"/>
                      <a:pt x="35" y="37"/>
                      <a:pt x="35" y="37"/>
                    </a:cubicBezTo>
                    <a:cubicBezTo>
                      <a:pt x="35" y="37"/>
                      <a:pt x="35" y="37"/>
                      <a:pt x="35" y="37"/>
                    </a:cubicBezTo>
                    <a:cubicBezTo>
                      <a:pt x="40" y="39"/>
                      <a:pt x="40" y="39"/>
                      <a:pt x="40" y="39"/>
                    </a:cubicBezTo>
                    <a:cubicBezTo>
                      <a:pt x="40" y="39"/>
                      <a:pt x="40" y="39"/>
                      <a:pt x="40" y="39"/>
                    </a:cubicBezTo>
                    <a:cubicBezTo>
                      <a:pt x="42" y="36"/>
                      <a:pt x="42" y="36"/>
                      <a:pt x="42" y="36"/>
                    </a:cubicBezTo>
                    <a:cubicBezTo>
                      <a:pt x="42" y="35"/>
                      <a:pt x="42" y="35"/>
                      <a:pt x="42" y="35"/>
                    </a:cubicBezTo>
                    <a:cubicBezTo>
                      <a:pt x="39" y="31"/>
                      <a:pt x="39" y="31"/>
                      <a:pt x="39" y="31"/>
                    </a:cubicBezTo>
                    <a:cubicBezTo>
                      <a:pt x="39" y="31"/>
                      <a:pt x="39" y="31"/>
                      <a:pt x="39" y="31"/>
                    </a:cubicBezTo>
                    <a:cubicBezTo>
                      <a:pt x="40" y="29"/>
                      <a:pt x="40" y="29"/>
                      <a:pt x="40" y="29"/>
                    </a:cubicBezTo>
                    <a:cubicBezTo>
                      <a:pt x="40" y="29"/>
                      <a:pt x="40" y="29"/>
                      <a:pt x="40" y="29"/>
                    </a:cubicBezTo>
                    <a:cubicBezTo>
                      <a:pt x="45" y="29"/>
                      <a:pt x="45" y="29"/>
                      <a:pt x="45" y="29"/>
                    </a:cubicBezTo>
                    <a:cubicBezTo>
                      <a:pt x="46" y="28"/>
                      <a:pt x="46" y="28"/>
                      <a:pt x="46" y="28"/>
                    </a:cubicBezTo>
                    <a:cubicBezTo>
                      <a:pt x="46" y="24"/>
                      <a:pt x="46" y="24"/>
                      <a:pt x="46" y="24"/>
                    </a:cubicBezTo>
                    <a:cubicBezTo>
                      <a:pt x="46" y="24"/>
                      <a:pt x="46" y="24"/>
                      <a:pt x="46" y="24"/>
                    </a:cubicBezTo>
                    <a:cubicBezTo>
                      <a:pt x="41" y="22"/>
                      <a:pt x="41" y="22"/>
                      <a:pt x="41" y="22"/>
                    </a:cubicBezTo>
                    <a:cubicBezTo>
                      <a:pt x="41" y="22"/>
                      <a:pt x="41" y="22"/>
                      <a:pt x="41" y="22"/>
                    </a:cubicBezTo>
                    <a:cubicBezTo>
                      <a:pt x="41" y="20"/>
                      <a:pt x="41" y="20"/>
                      <a:pt x="41" y="20"/>
                    </a:cubicBezTo>
                    <a:cubicBezTo>
                      <a:pt x="41" y="20"/>
                      <a:pt x="41" y="20"/>
                      <a:pt x="41" y="20"/>
                    </a:cubicBezTo>
                    <a:cubicBezTo>
                      <a:pt x="45" y="17"/>
                      <a:pt x="45" y="17"/>
                      <a:pt x="45" y="17"/>
                    </a:cubicBezTo>
                    <a:cubicBezTo>
                      <a:pt x="45" y="16"/>
                      <a:pt x="45" y="16"/>
                      <a:pt x="45" y="16"/>
                    </a:cubicBezTo>
                    <a:cubicBezTo>
                      <a:pt x="44" y="13"/>
                      <a:pt x="44" y="13"/>
                      <a:pt x="44" y="13"/>
                    </a:cubicBezTo>
                    <a:lnTo>
                      <a:pt x="43" y="13"/>
                    </a:lnTo>
                    <a:close/>
                    <a:moveTo>
                      <a:pt x="25" y="30"/>
                    </a:moveTo>
                    <a:cubicBezTo>
                      <a:pt x="21" y="31"/>
                      <a:pt x="17" y="29"/>
                      <a:pt x="15" y="26"/>
                    </a:cubicBezTo>
                    <a:cubicBezTo>
                      <a:pt x="14" y="22"/>
                      <a:pt x="16" y="17"/>
                      <a:pt x="20" y="16"/>
                    </a:cubicBezTo>
                    <a:cubicBezTo>
                      <a:pt x="23" y="14"/>
                      <a:pt x="28" y="16"/>
                      <a:pt x="29" y="20"/>
                    </a:cubicBezTo>
                    <a:cubicBezTo>
                      <a:pt x="31" y="24"/>
                      <a:pt x="29" y="28"/>
                      <a:pt x="2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5" name="Freeform 61"/>
              <p:cNvSpPr>
                <a:spLocks noEditPoints="1"/>
              </p:cNvSpPr>
              <p:nvPr/>
            </p:nvSpPr>
            <p:spPr bwMode="auto">
              <a:xfrm>
                <a:off x="2279" y="1559"/>
                <a:ext cx="183" cy="184"/>
              </a:xfrm>
              <a:custGeom>
                <a:avLst/>
                <a:gdLst>
                  <a:gd name="T0" fmla="*/ 105 w 126"/>
                  <a:gd name="T1" fmla="*/ 36 h 126"/>
                  <a:gd name="T2" fmla="*/ 101 w 126"/>
                  <a:gd name="T3" fmla="*/ 31 h 126"/>
                  <a:gd name="T4" fmla="*/ 106 w 126"/>
                  <a:gd name="T5" fmla="*/ 18 h 126"/>
                  <a:gd name="T6" fmla="*/ 98 w 126"/>
                  <a:gd name="T7" fmla="*/ 10 h 126"/>
                  <a:gd name="T8" fmla="*/ 86 w 126"/>
                  <a:gd name="T9" fmla="*/ 19 h 126"/>
                  <a:gd name="T10" fmla="*/ 80 w 126"/>
                  <a:gd name="T11" fmla="*/ 17 h 126"/>
                  <a:gd name="T12" fmla="*/ 78 w 126"/>
                  <a:gd name="T13" fmla="*/ 2 h 126"/>
                  <a:gd name="T14" fmla="*/ 67 w 126"/>
                  <a:gd name="T15" fmla="*/ 0 h 126"/>
                  <a:gd name="T16" fmla="*/ 61 w 126"/>
                  <a:gd name="T17" fmla="*/ 13 h 126"/>
                  <a:gd name="T18" fmla="*/ 54 w 126"/>
                  <a:gd name="T19" fmla="*/ 14 h 126"/>
                  <a:gd name="T20" fmla="*/ 45 w 126"/>
                  <a:gd name="T21" fmla="*/ 3 h 126"/>
                  <a:gd name="T22" fmla="*/ 34 w 126"/>
                  <a:gd name="T23" fmla="*/ 7 h 126"/>
                  <a:gd name="T24" fmla="*/ 36 w 126"/>
                  <a:gd name="T25" fmla="*/ 21 h 126"/>
                  <a:gd name="T26" fmla="*/ 31 w 126"/>
                  <a:gd name="T27" fmla="*/ 25 h 126"/>
                  <a:gd name="T28" fmla="*/ 17 w 126"/>
                  <a:gd name="T29" fmla="*/ 20 h 126"/>
                  <a:gd name="T30" fmla="*/ 10 w 126"/>
                  <a:gd name="T31" fmla="*/ 29 h 126"/>
                  <a:gd name="T32" fmla="*/ 18 w 126"/>
                  <a:gd name="T33" fmla="*/ 40 h 126"/>
                  <a:gd name="T34" fmla="*/ 16 w 126"/>
                  <a:gd name="T35" fmla="*/ 46 h 126"/>
                  <a:gd name="T36" fmla="*/ 2 w 126"/>
                  <a:gd name="T37" fmla="*/ 48 h 126"/>
                  <a:gd name="T38" fmla="*/ 0 w 126"/>
                  <a:gd name="T39" fmla="*/ 59 h 126"/>
                  <a:gd name="T40" fmla="*/ 13 w 126"/>
                  <a:gd name="T41" fmla="*/ 65 h 126"/>
                  <a:gd name="T42" fmla="*/ 14 w 126"/>
                  <a:gd name="T43" fmla="*/ 72 h 126"/>
                  <a:gd name="T44" fmla="*/ 2 w 126"/>
                  <a:gd name="T45" fmla="*/ 81 h 126"/>
                  <a:gd name="T46" fmla="*/ 6 w 126"/>
                  <a:gd name="T47" fmla="*/ 92 h 126"/>
                  <a:gd name="T48" fmla="*/ 21 w 126"/>
                  <a:gd name="T49" fmla="*/ 90 h 126"/>
                  <a:gd name="T50" fmla="*/ 25 w 126"/>
                  <a:gd name="T51" fmla="*/ 95 h 126"/>
                  <a:gd name="T52" fmla="*/ 19 w 126"/>
                  <a:gd name="T53" fmla="*/ 109 h 126"/>
                  <a:gd name="T54" fmla="*/ 28 w 126"/>
                  <a:gd name="T55" fmla="*/ 116 h 126"/>
                  <a:gd name="T56" fmla="*/ 40 w 126"/>
                  <a:gd name="T57" fmla="*/ 108 h 126"/>
                  <a:gd name="T58" fmla="*/ 46 w 126"/>
                  <a:gd name="T59" fmla="*/ 110 h 126"/>
                  <a:gd name="T60" fmla="*/ 48 w 126"/>
                  <a:gd name="T61" fmla="*/ 124 h 126"/>
                  <a:gd name="T62" fmla="*/ 59 w 126"/>
                  <a:gd name="T63" fmla="*/ 126 h 126"/>
                  <a:gd name="T64" fmla="*/ 65 w 126"/>
                  <a:gd name="T65" fmla="*/ 113 h 126"/>
                  <a:gd name="T66" fmla="*/ 71 w 126"/>
                  <a:gd name="T67" fmla="*/ 112 h 126"/>
                  <a:gd name="T68" fmla="*/ 80 w 126"/>
                  <a:gd name="T69" fmla="*/ 124 h 126"/>
                  <a:gd name="T70" fmla="*/ 91 w 126"/>
                  <a:gd name="T71" fmla="*/ 120 h 126"/>
                  <a:gd name="T72" fmla="*/ 90 w 126"/>
                  <a:gd name="T73" fmla="*/ 105 h 126"/>
                  <a:gd name="T74" fmla="*/ 95 w 126"/>
                  <a:gd name="T75" fmla="*/ 101 h 126"/>
                  <a:gd name="T76" fmla="*/ 108 w 126"/>
                  <a:gd name="T77" fmla="*/ 107 h 126"/>
                  <a:gd name="T78" fmla="*/ 116 w 126"/>
                  <a:gd name="T79" fmla="*/ 98 h 126"/>
                  <a:gd name="T80" fmla="*/ 107 w 126"/>
                  <a:gd name="T81" fmla="*/ 86 h 126"/>
                  <a:gd name="T82" fmla="*/ 109 w 126"/>
                  <a:gd name="T83" fmla="*/ 80 h 126"/>
                  <a:gd name="T84" fmla="*/ 124 w 126"/>
                  <a:gd name="T85" fmla="*/ 78 h 126"/>
                  <a:gd name="T86" fmla="*/ 126 w 126"/>
                  <a:gd name="T87" fmla="*/ 67 h 126"/>
                  <a:gd name="T88" fmla="*/ 113 w 126"/>
                  <a:gd name="T89" fmla="*/ 61 h 126"/>
                  <a:gd name="T90" fmla="*/ 112 w 126"/>
                  <a:gd name="T91" fmla="*/ 55 h 126"/>
                  <a:gd name="T92" fmla="*/ 123 w 126"/>
                  <a:gd name="T93" fmla="*/ 46 h 126"/>
                  <a:gd name="T94" fmla="*/ 119 w 126"/>
                  <a:gd name="T95" fmla="*/ 35 h 126"/>
                  <a:gd name="T96" fmla="*/ 41 w 126"/>
                  <a:gd name="T97" fmla="*/ 70 h 126"/>
                  <a:gd name="T98" fmla="*/ 80 w 126"/>
                  <a:gd name="T99"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126">
                    <a:moveTo>
                      <a:pt x="119" y="35"/>
                    </a:moveTo>
                    <a:cubicBezTo>
                      <a:pt x="105" y="36"/>
                      <a:pt x="105" y="36"/>
                      <a:pt x="105" y="36"/>
                    </a:cubicBezTo>
                    <a:cubicBezTo>
                      <a:pt x="104" y="36"/>
                      <a:pt x="104" y="36"/>
                      <a:pt x="104" y="36"/>
                    </a:cubicBezTo>
                    <a:cubicBezTo>
                      <a:pt x="101" y="31"/>
                      <a:pt x="101" y="31"/>
                      <a:pt x="101" y="31"/>
                    </a:cubicBezTo>
                    <a:cubicBezTo>
                      <a:pt x="101" y="31"/>
                      <a:pt x="101" y="31"/>
                      <a:pt x="101" y="31"/>
                    </a:cubicBezTo>
                    <a:cubicBezTo>
                      <a:pt x="106" y="18"/>
                      <a:pt x="106" y="18"/>
                      <a:pt x="106" y="18"/>
                    </a:cubicBezTo>
                    <a:cubicBezTo>
                      <a:pt x="106" y="17"/>
                      <a:pt x="106" y="17"/>
                      <a:pt x="106" y="17"/>
                    </a:cubicBezTo>
                    <a:cubicBezTo>
                      <a:pt x="98" y="10"/>
                      <a:pt x="98" y="10"/>
                      <a:pt x="98" y="10"/>
                    </a:cubicBezTo>
                    <a:cubicBezTo>
                      <a:pt x="97" y="10"/>
                      <a:pt x="97" y="10"/>
                      <a:pt x="97" y="10"/>
                    </a:cubicBezTo>
                    <a:cubicBezTo>
                      <a:pt x="86" y="19"/>
                      <a:pt x="86" y="19"/>
                      <a:pt x="86" y="19"/>
                    </a:cubicBezTo>
                    <a:cubicBezTo>
                      <a:pt x="85" y="19"/>
                      <a:pt x="85" y="19"/>
                      <a:pt x="85" y="19"/>
                    </a:cubicBezTo>
                    <a:cubicBezTo>
                      <a:pt x="80" y="17"/>
                      <a:pt x="80" y="17"/>
                      <a:pt x="80" y="17"/>
                    </a:cubicBezTo>
                    <a:cubicBezTo>
                      <a:pt x="79" y="16"/>
                      <a:pt x="79" y="16"/>
                      <a:pt x="79" y="16"/>
                    </a:cubicBezTo>
                    <a:cubicBezTo>
                      <a:pt x="78" y="2"/>
                      <a:pt x="78" y="2"/>
                      <a:pt x="78" y="2"/>
                    </a:cubicBezTo>
                    <a:cubicBezTo>
                      <a:pt x="77" y="2"/>
                      <a:pt x="77" y="2"/>
                      <a:pt x="77" y="2"/>
                    </a:cubicBezTo>
                    <a:cubicBezTo>
                      <a:pt x="67" y="0"/>
                      <a:pt x="67" y="0"/>
                      <a:pt x="67" y="0"/>
                    </a:cubicBezTo>
                    <a:cubicBezTo>
                      <a:pt x="66" y="1"/>
                      <a:pt x="66" y="1"/>
                      <a:pt x="66" y="1"/>
                    </a:cubicBezTo>
                    <a:cubicBezTo>
                      <a:pt x="61" y="13"/>
                      <a:pt x="61" y="13"/>
                      <a:pt x="61" y="13"/>
                    </a:cubicBezTo>
                    <a:cubicBezTo>
                      <a:pt x="60" y="14"/>
                      <a:pt x="60" y="14"/>
                      <a:pt x="60" y="14"/>
                    </a:cubicBezTo>
                    <a:cubicBezTo>
                      <a:pt x="54" y="14"/>
                      <a:pt x="54" y="14"/>
                      <a:pt x="54" y="14"/>
                    </a:cubicBezTo>
                    <a:cubicBezTo>
                      <a:pt x="53" y="14"/>
                      <a:pt x="53" y="14"/>
                      <a:pt x="53" y="14"/>
                    </a:cubicBezTo>
                    <a:cubicBezTo>
                      <a:pt x="45" y="3"/>
                      <a:pt x="45" y="3"/>
                      <a:pt x="45" y="3"/>
                    </a:cubicBezTo>
                    <a:cubicBezTo>
                      <a:pt x="45" y="3"/>
                      <a:pt x="45" y="3"/>
                      <a:pt x="45" y="3"/>
                    </a:cubicBezTo>
                    <a:cubicBezTo>
                      <a:pt x="34" y="7"/>
                      <a:pt x="34" y="7"/>
                      <a:pt x="34" y="7"/>
                    </a:cubicBezTo>
                    <a:cubicBezTo>
                      <a:pt x="34" y="7"/>
                      <a:pt x="34" y="7"/>
                      <a:pt x="34" y="7"/>
                    </a:cubicBezTo>
                    <a:cubicBezTo>
                      <a:pt x="36" y="21"/>
                      <a:pt x="36" y="21"/>
                      <a:pt x="36" y="21"/>
                    </a:cubicBezTo>
                    <a:cubicBezTo>
                      <a:pt x="35" y="22"/>
                      <a:pt x="35" y="22"/>
                      <a:pt x="35" y="22"/>
                    </a:cubicBezTo>
                    <a:cubicBezTo>
                      <a:pt x="31" y="25"/>
                      <a:pt x="31" y="25"/>
                      <a:pt x="31" y="25"/>
                    </a:cubicBezTo>
                    <a:cubicBezTo>
                      <a:pt x="30" y="25"/>
                      <a:pt x="30" y="25"/>
                      <a:pt x="30" y="25"/>
                    </a:cubicBezTo>
                    <a:cubicBezTo>
                      <a:pt x="17" y="20"/>
                      <a:pt x="17" y="20"/>
                      <a:pt x="17" y="20"/>
                    </a:cubicBezTo>
                    <a:cubicBezTo>
                      <a:pt x="17" y="20"/>
                      <a:pt x="17" y="20"/>
                      <a:pt x="17" y="20"/>
                    </a:cubicBezTo>
                    <a:cubicBezTo>
                      <a:pt x="10" y="29"/>
                      <a:pt x="10" y="29"/>
                      <a:pt x="10" y="29"/>
                    </a:cubicBezTo>
                    <a:cubicBezTo>
                      <a:pt x="10" y="29"/>
                      <a:pt x="10" y="29"/>
                      <a:pt x="10" y="29"/>
                    </a:cubicBezTo>
                    <a:cubicBezTo>
                      <a:pt x="18" y="40"/>
                      <a:pt x="18" y="40"/>
                      <a:pt x="18" y="40"/>
                    </a:cubicBezTo>
                    <a:cubicBezTo>
                      <a:pt x="18" y="41"/>
                      <a:pt x="18" y="41"/>
                      <a:pt x="18" y="41"/>
                    </a:cubicBezTo>
                    <a:cubicBezTo>
                      <a:pt x="16" y="46"/>
                      <a:pt x="16" y="46"/>
                      <a:pt x="16" y="46"/>
                    </a:cubicBezTo>
                    <a:cubicBezTo>
                      <a:pt x="16" y="47"/>
                      <a:pt x="16" y="47"/>
                      <a:pt x="16" y="47"/>
                    </a:cubicBezTo>
                    <a:cubicBezTo>
                      <a:pt x="2" y="48"/>
                      <a:pt x="2" y="48"/>
                      <a:pt x="2" y="48"/>
                    </a:cubicBezTo>
                    <a:cubicBezTo>
                      <a:pt x="1" y="49"/>
                      <a:pt x="1" y="49"/>
                      <a:pt x="1" y="49"/>
                    </a:cubicBezTo>
                    <a:cubicBezTo>
                      <a:pt x="0" y="59"/>
                      <a:pt x="0" y="59"/>
                      <a:pt x="0" y="59"/>
                    </a:cubicBezTo>
                    <a:cubicBezTo>
                      <a:pt x="0" y="60"/>
                      <a:pt x="0" y="60"/>
                      <a:pt x="0" y="60"/>
                    </a:cubicBezTo>
                    <a:cubicBezTo>
                      <a:pt x="13" y="65"/>
                      <a:pt x="13" y="65"/>
                      <a:pt x="13" y="65"/>
                    </a:cubicBezTo>
                    <a:cubicBezTo>
                      <a:pt x="13" y="66"/>
                      <a:pt x="13" y="66"/>
                      <a:pt x="13" y="66"/>
                    </a:cubicBezTo>
                    <a:cubicBezTo>
                      <a:pt x="14" y="72"/>
                      <a:pt x="14" y="72"/>
                      <a:pt x="14" y="72"/>
                    </a:cubicBezTo>
                    <a:cubicBezTo>
                      <a:pt x="14" y="73"/>
                      <a:pt x="14" y="73"/>
                      <a:pt x="14" y="73"/>
                    </a:cubicBezTo>
                    <a:cubicBezTo>
                      <a:pt x="2" y="81"/>
                      <a:pt x="2" y="81"/>
                      <a:pt x="2" y="81"/>
                    </a:cubicBezTo>
                    <a:cubicBezTo>
                      <a:pt x="2" y="81"/>
                      <a:pt x="2" y="81"/>
                      <a:pt x="2" y="81"/>
                    </a:cubicBezTo>
                    <a:cubicBezTo>
                      <a:pt x="6" y="92"/>
                      <a:pt x="6" y="92"/>
                      <a:pt x="6" y="92"/>
                    </a:cubicBezTo>
                    <a:cubicBezTo>
                      <a:pt x="7" y="92"/>
                      <a:pt x="7" y="92"/>
                      <a:pt x="7" y="92"/>
                    </a:cubicBezTo>
                    <a:cubicBezTo>
                      <a:pt x="21" y="90"/>
                      <a:pt x="21" y="90"/>
                      <a:pt x="21" y="90"/>
                    </a:cubicBezTo>
                    <a:cubicBezTo>
                      <a:pt x="21" y="91"/>
                      <a:pt x="21" y="91"/>
                      <a:pt x="21" y="91"/>
                    </a:cubicBezTo>
                    <a:cubicBezTo>
                      <a:pt x="25" y="95"/>
                      <a:pt x="25" y="95"/>
                      <a:pt x="25" y="95"/>
                    </a:cubicBezTo>
                    <a:cubicBezTo>
                      <a:pt x="25" y="96"/>
                      <a:pt x="25" y="96"/>
                      <a:pt x="25" y="96"/>
                    </a:cubicBezTo>
                    <a:cubicBezTo>
                      <a:pt x="19" y="109"/>
                      <a:pt x="19" y="109"/>
                      <a:pt x="19" y="109"/>
                    </a:cubicBezTo>
                    <a:cubicBezTo>
                      <a:pt x="19" y="109"/>
                      <a:pt x="19" y="109"/>
                      <a:pt x="19" y="109"/>
                    </a:cubicBezTo>
                    <a:cubicBezTo>
                      <a:pt x="28" y="116"/>
                      <a:pt x="28" y="116"/>
                      <a:pt x="28" y="116"/>
                    </a:cubicBezTo>
                    <a:cubicBezTo>
                      <a:pt x="29" y="116"/>
                      <a:pt x="29" y="116"/>
                      <a:pt x="29" y="116"/>
                    </a:cubicBezTo>
                    <a:cubicBezTo>
                      <a:pt x="40" y="108"/>
                      <a:pt x="40" y="108"/>
                      <a:pt x="40" y="108"/>
                    </a:cubicBezTo>
                    <a:cubicBezTo>
                      <a:pt x="41" y="108"/>
                      <a:pt x="41" y="108"/>
                      <a:pt x="41" y="108"/>
                    </a:cubicBezTo>
                    <a:cubicBezTo>
                      <a:pt x="46" y="110"/>
                      <a:pt x="46" y="110"/>
                      <a:pt x="46" y="110"/>
                    </a:cubicBezTo>
                    <a:cubicBezTo>
                      <a:pt x="46" y="110"/>
                      <a:pt x="46" y="110"/>
                      <a:pt x="46" y="110"/>
                    </a:cubicBezTo>
                    <a:cubicBezTo>
                      <a:pt x="48" y="124"/>
                      <a:pt x="48" y="124"/>
                      <a:pt x="48" y="124"/>
                    </a:cubicBezTo>
                    <a:cubicBezTo>
                      <a:pt x="48" y="125"/>
                      <a:pt x="48" y="125"/>
                      <a:pt x="48" y="125"/>
                    </a:cubicBezTo>
                    <a:cubicBezTo>
                      <a:pt x="59" y="126"/>
                      <a:pt x="59" y="126"/>
                      <a:pt x="59" y="126"/>
                    </a:cubicBezTo>
                    <a:cubicBezTo>
                      <a:pt x="60" y="126"/>
                      <a:pt x="60" y="126"/>
                      <a:pt x="60" y="126"/>
                    </a:cubicBezTo>
                    <a:cubicBezTo>
                      <a:pt x="65" y="113"/>
                      <a:pt x="65" y="113"/>
                      <a:pt x="65" y="113"/>
                    </a:cubicBezTo>
                    <a:cubicBezTo>
                      <a:pt x="66" y="113"/>
                      <a:pt x="66" y="113"/>
                      <a:pt x="66" y="113"/>
                    </a:cubicBezTo>
                    <a:cubicBezTo>
                      <a:pt x="71" y="112"/>
                      <a:pt x="71" y="112"/>
                      <a:pt x="71" y="112"/>
                    </a:cubicBezTo>
                    <a:cubicBezTo>
                      <a:pt x="72" y="112"/>
                      <a:pt x="72" y="112"/>
                      <a:pt x="72" y="112"/>
                    </a:cubicBezTo>
                    <a:cubicBezTo>
                      <a:pt x="80" y="124"/>
                      <a:pt x="80" y="124"/>
                      <a:pt x="80" y="124"/>
                    </a:cubicBezTo>
                    <a:cubicBezTo>
                      <a:pt x="81" y="124"/>
                      <a:pt x="81" y="124"/>
                      <a:pt x="81" y="124"/>
                    </a:cubicBezTo>
                    <a:cubicBezTo>
                      <a:pt x="91" y="120"/>
                      <a:pt x="91" y="120"/>
                      <a:pt x="91" y="120"/>
                    </a:cubicBezTo>
                    <a:cubicBezTo>
                      <a:pt x="91" y="119"/>
                      <a:pt x="91" y="119"/>
                      <a:pt x="91" y="119"/>
                    </a:cubicBezTo>
                    <a:cubicBezTo>
                      <a:pt x="90" y="105"/>
                      <a:pt x="90" y="105"/>
                      <a:pt x="90" y="105"/>
                    </a:cubicBezTo>
                    <a:cubicBezTo>
                      <a:pt x="90" y="105"/>
                      <a:pt x="90" y="105"/>
                      <a:pt x="90" y="105"/>
                    </a:cubicBezTo>
                    <a:cubicBezTo>
                      <a:pt x="95" y="101"/>
                      <a:pt x="95" y="101"/>
                      <a:pt x="95" y="101"/>
                    </a:cubicBezTo>
                    <a:cubicBezTo>
                      <a:pt x="95" y="101"/>
                      <a:pt x="95" y="101"/>
                      <a:pt x="95" y="101"/>
                    </a:cubicBezTo>
                    <a:cubicBezTo>
                      <a:pt x="108" y="107"/>
                      <a:pt x="108" y="107"/>
                      <a:pt x="108" y="107"/>
                    </a:cubicBezTo>
                    <a:cubicBezTo>
                      <a:pt x="109" y="107"/>
                      <a:pt x="109" y="107"/>
                      <a:pt x="109" y="107"/>
                    </a:cubicBezTo>
                    <a:cubicBezTo>
                      <a:pt x="116" y="98"/>
                      <a:pt x="116" y="98"/>
                      <a:pt x="116" y="98"/>
                    </a:cubicBezTo>
                    <a:cubicBezTo>
                      <a:pt x="116" y="97"/>
                      <a:pt x="116" y="97"/>
                      <a:pt x="116" y="97"/>
                    </a:cubicBezTo>
                    <a:cubicBezTo>
                      <a:pt x="107" y="86"/>
                      <a:pt x="107" y="86"/>
                      <a:pt x="107" y="86"/>
                    </a:cubicBezTo>
                    <a:cubicBezTo>
                      <a:pt x="107" y="85"/>
                      <a:pt x="107" y="85"/>
                      <a:pt x="107" y="85"/>
                    </a:cubicBezTo>
                    <a:cubicBezTo>
                      <a:pt x="109" y="80"/>
                      <a:pt x="109" y="80"/>
                      <a:pt x="109" y="80"/>
                    </a:cubicBezTo>
                    <a:cubicBezTo>
                      <a:pt x="110" y="80"/>
                      <a:pt x="110" y="80"/>
                      <a:pt x="110" y="80"/>
                    </a:cubicBezTo>
                    <a:cubicBezTo>
                      <a:pt x="124" y="78"/>
                      <a:pt x="124" y="78"/>
                      <a:pt x="124" y="78"/>
                    </a:cubicBezTo>
                    <a:cubicBezTo>
                      <a:pt x="124" y="78"/>
                      <a:pt x="124" y="78"/>
                      <a:pt x="124" y="78"/>
                    </a:cubicBezTo>
                    <a:cubicBezTo>
                      <a:pt x="126" y="67"/>
                      <a:pt x="126" y="67"/>
                      <a:pt x="126" y="67"/>
                    </a:cubicBezTo>
                    <a:cubicBezTo>
                      <a:pt x="126" y="66"/>
                      <a:pt x="126" y="66"/>
                      <a:pt x="126" y="66"/>
                    </a:cubicBezTo>
                    <a:cubicBezTo>
                      <a:pt x="113" y="61"/>
                      <a:pt x="113" y="61"/>
                      <a:pt x="113" y="61"/>
                    </a:cubicBezTo>
                    <a:cubicBezTo>
                      <a:pt x="112" y="60"/>
                      <a:pt x="112" y="60"/>
                      <a:pt x="112" y="60"/>
                    </a:cubicBezTo>
                    <a:cubicBezTo>
                      <a:pt x="112" y="55"/>
                      <a:pt x="112" y="55"/>
                      <a:pt x="112" y="55"/>
                    </a:cubicBezTo>
                    <a:cubicBezTo>
                      <a:pt x="112" y="54"/>
                      <a:pt x="112" y="54"/>
                      <a:pt x="112" y="54"/>
                    </a:cubicBezTo>
                    <a:cubicBezTo>
                      <a:pt x="123" y="46"/>
                      <a:pt x="123" y="46"/>
                      <a:pt x="123" y="46"/>
                    </a:cubicBezTo>
                    <a:cubicBezTo>
                      <a:pt x="123" y="45"/>
                      <a:pt x="123" y="45"/>
                      <a:pt x="123" y="45"/>
                    </a:cubicBezTo>
                    <a:cubicBezTo>
                      <a:pt x="119" y="35"/>
                      <a:pt x="119" y="35"/>
                      <a:pt x="119" y="35"/>
                    </a:cubicBezTo>
                    <a:close/>
                    <a:moveTo>
                      <a:pt x="69" y="82"/>
                    </a:moveTo>
                    <a:cubicBezTo>
                      <a:pt x="58" y="86"/>
                      <a:pt x="46" y="81"/>
                      <a:pt x="41" y="70"/>
                    </a:cubicBezTo>
                    <a:cubicBezTo>
                      <a:pt x="37" y="59"/>
                      <a:pt x="42" y="47"/>
                      <a:pt x="53" y="43"/>
                    </a:cubicBezTo>
                    <a:cubicBezTo>
                      <a:pt x="64" y="38"/>
                      <a:pt x="76" y="44"/>
                      <a:pt x="80" y="55"/>
                    </a:cubicBezTo>
                    <a:cubicBezTo>
                      <a:pt x="85" y="65"/>
                      <a:pt x="79" y="78"/>
                      <a:pt x="6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6" name="Freeform 62"/>
              <p:cNvSpPr>
                <a:spLocks noEditPoints="1"/>
              </p:cNvSpPr>
              <p:nvPr/>
            </p:nvSpPr>
            <p:spPr bwMode="auto">
              <a:xfrm>
                <a:off x="1464" y="2020"/>
                <a:ext cx="233" cy="235"/>
              </a:xfrm>
              <a:custGeom>
                <a:avLst/>
                <a:gdLst>
                  <a:gd name="T0" fmla="*/ 134 w 160"/>
                  <a:gd name="T1" fmla="*/ 47 h 161"/>
                  <a:gd name="T2" fmla="*/ 128 w 160"/>
                  <a:gd name="T3" fmla="*/ 40 h 161"/>
                  <a:gd name="T4" fmla="*/ 135 w 160"/>
                  <a:gd name="T5" fmla="*/ 23 h 161"/>
                  <a:gd name="T6" fmla="*/ 124 w 160"/>
                  <a:gd name="T7" fmla="*/ 14 h 161"/>
                  <a:gd name="T8" fmla="*/ 109 w 160"/>
                  <a:gd name="T9" fmla="*/ 24 h 161"/>
                  <a:gd name="T10" fmla="*/ 102 w 160"/>
                  <a:gd name="T11" fmla="*/ 22 h 161"/>
                  <a:gd name="T12" fmla="*/ 99 w 160"/>
                  <a:gd name="T13" fmla="*/ 3 h 161"/>
                  <a:gd name="T14" fmla="*/ 85 w 160"/>
                  <a:gd name="T15" fmla="*/ 0 h 161"/>
                  <a:gd name="T16" fmla="*/ 77 w 160"/>
                  <a:gd name="T17" fmla="*/ 17 h 161"/>
                  <a:gd name="T18" fmla="*/ 69 w 160"/>
                  <a:gd name="T19" fmla="*/ 19 h 161"/>
                  <a:gd name="T20" fmla="*/ 58 w 160"/>
                  <a:gd name="T21" fmla="*/ 4 h 161"/>
                  <a:gd name="T22" fmla="*/ 44 w 160"/>
                  <a:gd name="T23" fmla="*/ 9 h 161"/>
                  <a:gd name="T24" fmla="*/ 46 w 160"/>
                  <a:gd name="T25" fmla="*/ 27 h 161"/>
                  <a:gd name="T26" fmla="*/ 39 w 160"/>
                  <a:gd name="T27" fmla="*/ 33 h 161"/>
                  <a:gd name="T28" fmla="*/ 22 w 160"/>
                  <a:gd name="T29" fmla="*/ 26 h 161"/>
                  <a:gd name="T30" fmla="*/ 13 w 160"/>
                  <a:gd name="T31" fmla="*/ 37 h 161"/>
                  <a:gd name="T32" fmla="*/ 23 w 160"/>
                  <a:gd name="T33" fmla="*/ 52 h 161"/>
                  <a:gd name="T34" fmla="*/ 21 w 160"/>
                  <a:gd name="T35" fmla="*/ 59 h 161"/>
                  <a:gd name="T36" fmla="*/ 2 w 160"/>
                  <a:gd name="T37" fmla="*/ 62 h 161"/>
                  <a:gd name="T38" fmla="*/ 0 w 160"/>
                  <a:gd name="T39" fmla="*/ 76 h 161"/>
                  <a:gd name="T40" fmla="*/ 16 w 160"/>
                  <a:gd name="T41" fmla="*/ 84 h 161"/>
                  <a:gd name="T42" fmla="*/ 18 w 160"/>
                  <a:gd name="T43" fmla="*/ 92 h 161"/>
                  <a:gd name="T44" fmla="*/ 3 w 160"/>
                  <a:gd name="T45" fmla="*/ 103 h 161"/>
                  <a:gd name="T46" fmla="*/ 8 w 160"/>
                  <a:gd name="T47" fmla="*/ 117 h 161"/>
                  <a:gd name="T48" fmla="*/ 26 w 160"/>
                  <a:gd name="T49" fmla="*/ 115 h 161"/>
                  <a:gd name="T50" fmla="*/ 32 w 160"/>
                  <a:gd name="T51" fmla="*/ 121 h 161"/>
                  <a:gd name="T52" fmla="*/ 25 w 160"/>
                  <a:gd name="T53" fmla="*/ 138 h 161"/>
                  <a:gd name="T54" fmla="*/ 36 w 160"/>
                  <a:gd name="T55" fmla="*/ 148 h 161"/>
                  <a:gd name="T56" fmla="*/ 51 w 160"/>
                  <a:gd name="T57" fmla="*/ 137 h 161"/>
                  <a:gd name="T58" fmla="*/ 58 w 160"/>
                  <a:gd name="T59" fmla="*/ 140 h 161"/>
                  <a:gd name="T60" fmla="*/ 61 w 160"/>
                  <a:gd name="T61" fmla="*/ 158 h 161"/>
                  <a:gd name="T62" fmla="*/ 75 w 160"/>
                  <a:gd name="T63" fmla="*/ 161 h 161"/>
                  <a:gd name="T64" fmla="*/ 83 w 160"/>
                  <a:gd name="T65" fmla="*/ 144 h 161"/>
                  <a:gd name="T66" fmla="*/ 91 w 160"/>
                  <a:gd name="T67" fmla="*/ 143 h 161"/>
                  <a:gd name="T68" fmla="*/ 102 w 160"/>
                  <a:gd name="T69" fmla="*/ 158 h 161"/>
                  <a:gd name="T70" fmla="*/ 116 w 160"/>
                  <a:gd name="T71" fmla="*/ 153 h 161"/>
                  <a:gd name="T72" fmla="*/ 114 w 160"/>
                  <a:gd name="T73" fmla="*/ 135 h 161"/>
                  <a:gd name="T74" fmla="*/ 121 w 160"/>
                  <a:gd name="T75" fmla="*/ 129 h 161"/>
                  <a:gd name="T76" fmla="*/ 138 w 160"/>
                  <a:gd name="T77" fmla="*/ 136 h 161"/>
                  <a:gd name="T78" fmla="*/ 147 w 160"/>
                  <a:gd name="T79" fmla="*/ 125 h 161"/>
                  <a:gd name="T80" fmla="*/ 137 w 160"/>
                  <a:gd name="T81" fmla="*/ 110 h 161"/>
                  <a:gd name="T82" fmla="*/ 139 w 160"/>
                  <a:gd name="T83" fmla="*/ 103 h 161"/>
                  <a:gd name="T84" fmla="*/ 158 w 160"/>
                  <a:gd name="T85" fmla="*/ 100 h 161"/>
                  <a:gd name="T86" fmla="*/ 160 w 160"/>
                  <a:gd name="T87" fmla="*/ 86 h 161"/>
                  <a:gd name="T88" fmla="*/ 144 w 160"/>
                  <a:gd name="T89" fmla="*/ 78 h 161"/>
                  <a:gd name="T90" fmla="*/ 142 w 160"/>
                  <a:gd name="T91" fmla="*/ 70 h 161"/>
                  <a:gd name="T92" fmla="*/ 157 w 160"/>
                  <a:gd name="T93" fmla="*/ 59 h 161"/>
                  <a:gd name="T94" fmla="*/ 152 w 160"/>
                  <a:gd name="T95" fmla="*/ 45 h 161"/>
                  <a:gd name="T96" fmla="*/ 87 w 160"/>
                  <a:gd name="T97" fmla="*/ 104 h 161"/>
                  <a:gd name="T98" fmla="*/ 68 w 160"/>
                  <a:gd name="T99" fmla="*/ 55 h 161"/>
                  <a:gd name="T100" fmla="*/ 87 w 160"/>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61">
                    <a:moveTo>
                      <a:pt x="151" y="44"/>
                    </a:moveTo>
                    <a:cubicBezTo>
                      <a:pt x="134" y="47"/>
                      <a:pt x="134" y="47"/>
                      <a:pt x="134" y="47"/>
                    </a:cubicBezTo>
                    <a:cubicBezTo>
                      <a:pt x="133" y="46"/>
                      <a:pt x="133" y="46"/>
                      <a:pt x="133" y="46"/>
                    </a:cubicBezTo>
                    <a:cubicBezTo>
                      <a:pt x="128" y="40"/>
                      <a:pt x="128" y="40"/>
                      <a:pt x="128" y="40"/>
                    </a:cubicBezTo>
                    <a:cubicBezTo>
                      <a:pt x="128" y="39"/>
                      <a:pt x="128" y="39"/>
                      <a:pt x="128" y="39"/>
                    </a:cubicBezTo>
                    <a:cubicBezTo>
                      <a:pt x="135" y="23"/>
                      <a:pt x="135" y="23"/>
                      <a:pt x="135" y="23"/>
                    </a:cubicBezTo>
                    <a:cubicBezTo>
                      <a:pt x="135" y="22"/>
                      <a:pt x="135" y="22"/>
                      <a:pt x="135" y="22"/>
                    </a:cubicBezTo>
                    <a:cubicBezTo>
                      <a:pt x="124" y="14"/>
                      <a:pt x="124" y="14"/>
                      <a:pt x="124" y="14"/>
                    </a:cubicBezTo>
                    <a:cubicBezTo>
                      <a:pt x="123" y="14"/>
                      <a:pt x="123" y="14"/>
                      <a:pt x="123" y="14"/>
                    </a:cubicBezTo>
                    <a:cubicBezTo>
                      <a:pt x="109" y="24"/>
                      <a:pt x="109" y="24"/>
                      <a:pt x="109" y="24"/>
                    </a:cubicBezTo>
                    <a:cubicBezTo>
                      <a:pt x="108" y="24"/>
                      <a:pt x="108" y="24"/>
                      <a:pt x="108" y="24"/>
                    </a:cubicBezTo>
                    <a:cubicBezTo>
                      <a:pt x="102" y="22"/>
                      <a:pt x="102" y="22"/>
                      <a:pt x="102" y="22"/>
                    </a:cubicBezTo>
                    <a:cubicBezTo>
                      <a:pt x="101" y="21"/>
                      <a:pt x="101" y="21"/>
                      <a:pt x="101" y="21"/>
                    </a:cubicBezTo>
                    <a:cubicBezTo>
                      <a:pt x="99" y="3"/>
                      <a:pt x="99" y="3"/>
                      <a:pt x="99" y="3"/>
                    </a:cubicBezTo>
                    <a:cubicBezTo>
                      <a:pt x="99" y="3"/>
                      <a:pt x="99" y="3"/>
                      <a:pt x="99" y="3"/>
                    </a:cubicBezTo>
                    <a:cubicBezTo>
                      <a:pt x="85" y="0"/>
                      <a:pt x="85" y="0"/>
                      <a:pt x="85" y="0"/>
                    </a:cubicBezTo>
                    <a:cubicBezTo>
                      <a:pt x="84" y="1"/>
                      <a:pt x="84" y="1"/>
                      <a:pt x="84" y="1"/>
                    </a:cubicBezTo>
                    <a:cubicBezTo>
                      <a:pt x="77" y="17"/>
                      <a:pt x="77" y="17"/>
                      <a:pt x="77" y="17"/>
                    </a:cubicBezTo>
                    <a:cubicBezTo>
                      <a:pt x="76" y="18"/>
                      <a:pt x="76" y="18"/>
                      <a:pt x="76" y="18"/>
                    </a:cubicBezTo>
                    <a:cubicBezTo>
                      <a:pt x="69" y="19"/>
                      <a:pt x="69" y="19"/>
                      <a:pt x="69" y="19"/>
                    </a:cubicBezTo>
                    <a:cubicBezTo>
                      <a:pt x="68" y="18"/>
                      <a:pt x="68" y="18"/>
                      <a:pt x="68" y="18"/>
                    </a:cubicBezTo>
                    <a:cubicBezTo>
                      <a:pt x="58" y="4"/>
                      <a:pt x="58" y="4"/>
                      <a:pt x="58" y="4"/>
                    </a:cubicBezTo>
                    <a:cubicBezTo>
                      <a:pt x="57" y="4"/>
                      <a:pt x="57" y="4"/>
                      <a:pt x="57" y="4"/>
                    </a:cubicBezTo>
                    <a:cubicBezTo>
                      <a:pt x="44" y="9"/>
                      <a:pt x="44" y="9"/>
                      <a:pt x="44" y="9"/>
                    </a:cubicBezTo>
                    <a:cubicBezTo>
                      <a:pt x="43" y="10"/>
                      <a:pt x="43" y="10"/>
                      <a:pt x="43" y="10"/>
                    </a:cubicBezTo>
                    <a:cubicBezTo>
                      <a:pt x="46" y="27"/>
                      <a:pt x="46" y="27"/>
                      <a:pt x="46" y="27"/>
                    </a:cubicBezTo>
                    <a:cubicBezTo>
                      <a:pt x="45" y="28"/>
                      <a:pt x="45" y="28"/>
                      <a:pt x="45" y="28"/>
                    </a:cubicBezTo>
                    <a:cubicBezTo>
                      <a:pt x="39" y="33"/>
                      <a:pt x="39" y="33"/>
                      <a:pt x="39" y="33"/>
                    </a:cubicBezTo>
                    <a:cubicBezTo>
                      <a:pt x="38" y="33"/>
                      <a:pt x="38" y="33"/>
                      <a:pt x="38" y="33"/>
                    </a:cubicBezTo>
                    <a:cubicBezTo>
                      <a:pt x="22" y="26"/>
                      <a:pt x="22" y="26"/>
                      <a:pt x="22" y="26"/>
                    </a:cubicBezTo>
                    <a:cubicBezTo>
                      <a:pt x="21" y="26"/>
                      <a:pt x="21" y="26"/>
                      <a:pt x="21" y="26"/>
                    </a:cubicBezTo>
                    <a:cubicBezTo>
                      <a:pt x="13" y="37"/>
                      <a:pt x="13" y="37"/>
                      <a:pt x="13" y="37"/>
                    </a:cubicBezTo>
                    <a:cubicBezTo>
                      <a:pt x="13" y="38"/>
                      <a:pt x="13" y="38"/>
                      <a:pt x="13" y="38"/>
                    </a:cubicBezTo>
                    <a:cubicBezTo>
                      <a:pt x="23" y="52"/>
                      <a:pt x="23" y="52"/>
                      <a:pt x="23" y="52"/>
                    </a:cubicBezTo>
                    <a:cubicBezTo>
                      <a:pt x="24" y="53"/>
                      <a:pt x="24" y="53"/>
                      <a:pt x="24" y="53"/>
                    </a:cubicBezTo>
                    <a:cubicBezTo>
                      <a:pt x="21" y="59"/>
                      <a:pt x="21" y="59"/>
                      <a:pt x="21" y="59"/>
                    </a:cubicBezTo>
                    <a:cubicBezTo>
                      <a:pt x="21" y="59"/>
                      <a:pt x="20" y="60"/>
                      <a:pt x="20" y="60"/>
                    </a:cubicBezTo>
                    <a:cubicBezTo>
                      <a:pt x="2" y="62"/>
                      <a:pt x="2" y="62"/>
                      <a:pt x="2" y="62"/>
                    </a:cubicBezTo>
                    <a:cubicBezTo>
                      <a:pt x="2" y="62"/>
                      <a:pt x="2" y="62"/>
                      <a:pt x="2" y="62"/>
                    </a:cubicBezTo>
                    <a:cubicBezTo>
                      <a:pt x="0" y="76"/>
                      <a:pt x="0" y="76"/>
                      <a:pt x="0" y="76"/>
                    </a:cubicBezTo>
                    <a:cubicBezTo>
                      <a:pt x="0" y="77"/>
                      <a:pt x="0" y="77"/>
                      <a:pt x="0" y="77"/>
                    </a:cubicBezTo>
                    <a:cubicBezTo>
                      <a:pt x="16" y="84"/>
                      <a:pt x="16" y="84"/>
                      <a:pt x="16" y="84"/>
                    </a:cubicBezTo>
                    <a:cubicBezTo>
                      <a:pt x="17" y="85"/>
                      <a:pt x="17" y="85"/>
                      <a:pt x="17" y="85"/>
                    </a:cubicBezTo>
                    <a:cubicBezTo>
                      <a:pt x="18" y="92"/>
                      <a:pt x="18" y="92"/>
                      <a:pt x="18" y="92"/>
                    </a:cubicBezTo>
                    <a:cubicBezTo>
                      <a:pt x="17" y="93"/>
                      <a:pt x="17" y="93"/>
                      <a:pt x="17" y="93"/>
                    </a:cubicBezTo>
                    <a:cubicBezTo>
                      <a:pt x="3" y="103"/>
                      <a:pt x="3" y="103"/>
                      <a:pt x="3" y="103"/>
                    </a:cubicBezTo>
                    <a:cubicBezTo>
                      <a:pt x="3" y="104"/>
                      <a:pt x="3" y="104"/>
                      <a:pt x="3" y="104"/>
                    </a:cubicBezTo>
                    <a:cubicBezTo>
                      <a:pt x="8" y="117"/>
                      <a:pt x="8" y="117"/>
                      <a:pt x="8" y="117"/>
                    </a:cubicBezTo>
                    <a:cubicBezTo>
                      <a:pt x="9" y="117"/>
                      <a:pt x="9" y="117"/>
                      <a:pt x="9" y="117"/>
                    </a:cubicBezTo>
                    <a:cubicBezTo>
                      <a:pt x="26" y="115"/>
                      <a:pt x="26" y="115"/>
                      <a:pt x="26" y="115"/>
                    </a:cubicBezTo>
                    <a:cubicBezTo>
                      <a:pt x="27" y="116"/>
                      <a:pt x="27" y="116"/>
                      <a:pt x="27" y="116"/>
                    </a:cubicBezTo>
                    <a:cubicBezTo>
                      <a:pt x="32" y="121"/>
                      <a:pt x="32" y="121"/>
                      <a:pt x="32" y="121"/>
                    </a:cubicBezTo>
                    <a:cubicBezTo>
                      <a:pt x="32" y="122"/>
                      <a:pt x="32" y="122"/>
                      <a:pt x="32" y="122"/>
                    </a:cubicBezTo>
                    <a:cubicBezTo>
                      <a:pt x="25" y="138"/>
                      <a:pt x="25" y="138"/>
                      <a:pt x="25" y="138"/>
                    </a:cubicBezTo>
                    <a:cubicBezTo>
                      <a:pt x="25" y="139"/>
                      <a:pt x="25" y="139"/>
                      <a:pt x="25" y="139"/>
                    </a:cubicBezTo>
                    <a:cubicBezTo>
                      <a:pt x="36" y="148"/>
                      <a:pt x="36" y="148"/>
                      <a:pt x="36" y="148"/>
                    </a:cubicBezTo>
                    <a:cubicBezTo>
                      <a:pt x="37" y="148"/>
                      <a:pt x="37" y="148"/>
                      <a:pt x="37" y="148"/>
                    </a:cubicBezTo>
                    <a:cubicBezTo>
                      <a:pt x="51" y="137"/>
                      <a:pt x="51" y="137"/>
                      <a:pt x="51" y="137"/>
                    </a:cubicBezTo>
                    <a:cubicBezTo>
                      <a:pt x="52" y="137"/>
                      <a:pt x="52" y="137"/>
                      <a:pt x="52" y="137"/>
                    </a:cubicBezTo>
                    <a:cubicBezTo>
                      <a:pt x="58" y="140"/>
                      <a:pt x="58" y="140"/>
                      <a:pt x="58" y="140"/>
                    </a:cubicBezTo>
                    <a:cubicBezTo>
                      <a:pt x="59" y="141"/>
                      <a:pt x="59" y="141"/>
                      <a:pt x="59" y="141"/>
                    </a:cubicBezTo>
                    <a:cubicBezTo>
                      <a:pt x="61" y="158"/>
                      <a:pt x="61" y="158"/>
                      <a:pt x="61" y="158"/>
                    </a:cubicBezTo>
                    <a:cubicBezTo>
                      <a:pt x="61" y="159"/>
                      <a:pt x="61" y="159"/>
                      <a:pt x="61" y="159"/>
                    </a:cubicBezTo>
                    <a:cubicBezTo>
                      <a:pt x="75" y="161"/>
                      <a:pt x="75" y="161"/>
                      <a:pt x="75" y="161"/>
                    </a:cubicBezTo>
                    <a:cubicBezTo>
                      <a:pt x="76" y="161"/>
                      <a:pt x="76" y="161"/>
                      <a:pt x="76" y="161"/>
                    </a:cubicBezTo>
                    <a:cubicBezTo>
                      <a:pt x="83" y="144"/>
                      <a:pt x="83" y="144"/>
                      <a:pt x="83" y="144"/>
                    </a:cubicBezTo>
                    <a:cubicBezTo>
                      <a:pt x="84" y="144"/>
                      <a:pt x="84" y="144"/>
                      <a:pt x="84" y="144"/>
                    </a:cubicBezTo>
                    <a:cubicBezTo>
                      <a:pt x="91" y="143"/>
                      <a:pt x="91" y="143"/>
                      <a:pt x="91" y="143"/>
                    </a:cubicBezTo>
                    <a:cubicBezTo>
                      <a:pt x="91" y="143"/>
                      <a:pt x="92" y="143"/>
                      <a:pt x="92" y="143"/>
                    </a:cubicBezTo>
                    <a:cubicBezTo>
                      <a:pt x="102" y="158"/>
                      <a:pt x="102" y="158"/>
                      <a:pt x="102" y="158"/>
                    </a:cubicBezTo>
                    <a:cubicBezTo>
                      <a:pt x="103" y="158"/>
                      <a:pt x="103" y="158"/>
                      <a:pt x="103" y="158"/>
                    </a:cubicBezTo>
                    <a:cubicBezTo>
                      <a:pt x="116" y="153"/>
                      <a:pt x="116" y="153"/>
                      <a:pt x="116" y="153"/>
                    </a:cubicBezTo>
                    <a:cubicBezTo>
                      <a:pt x="117" y="152"/>
                      <a:pt x="117" y="152"/>
                      <a:pt x="117" y="152"/>
                    </a:cubicBezTo>
                    <a:cubicBezTo>
                      <a:pt x="114" y="135"/>
                      <a:pt x="114" y="135"/>
                      <a:pt x="114" y="135"/>
                    </a:cubicBezTo>
                    <a:cubicBezTo>
                      <a:pt x="115" y="133"/>
                      <a:pt x="115" y="133"/>
                      <a:pt x="115" y="133"/>
                    </a:cubicBezTo>
                    <a:cubicBezTo>
                      <a:pt x="121" y="129"/>
                      <a:pt x="121" y="129"/>
                      <a:pt x="121" y="129"/>
                    </a:cubicBezTo>
                    <a:cubicBezTo>
                      <a:pt x="122" y="129"/>
                      <a:pt x="122" y="129"/>
                      <a:pt x="122" y="129"/>
                    </a:cubicBezTo>
                    <a:cubicBezTo>
                      <a:pt x="138" y="136"/>
                      <a:pt x="138" y="136"/>
                      <a:pt x="138" y="136"/>
                    </a:cubicBezTo>
                    <a:cubicBezTo>
                      <a:pt x="139" y="136"/>
                      <a:pt x="139" y="136"/>
                      <a:pt x="139" y="136"/>
                    </a:cubicBezTo>
                    <a:cubicBezTo>
                      <a:pt x="147" y="125"/>
                      <a:pt x="147" y="125"/>
                      <a:pt x="147" y="125"/>
                    </a:cubicBezTo>
                    <a:cubicBezTo>
                      <a:pt x="147" y="124"/>
                      <a:pt x="147" y="124"/>
                      <a:pt x="147" y="124"/>
                    </a:cubicBezTo>
                    <a:cubicBezTo>
                      <a:pt x="137" y="110"/>
                      <a:pt x="137" y="110"/>
                      <a:pt x="137" y="110"/>
                    </a:cubicBezTo>
                    <a:cubicBezTo>
                      <a:pt x="136" y="109"/>
                      <a:pt x="136" y="109"/>
                      <a:pt x="136" y="109"/>
                    </a:cubicBezTo>
                    <a:cubicBezTo>
                      <a:pt x="139" y="103"/>
                      <a:pt x="139" y="103"/>
                      <a:pt x="139" y="103"/>
                    </a:cubicBezTo>
                    <a:cubicBezTo>
                      <a:pt x="140" y="102"/>
                      <a:pt x="140" y="102"/>
                      <a:pt x="140" y="102"/>
                    </a:cubicBezTo>
                    <a:cubicBezTo>
                      <a:pt x="158" y="100"/>
                      <a:pt x="158" y="100"/>
                      <a:pt x="158" y="100"/>
                    </a:cubicBezTo>
                    <a:cubicBezTo>
                      <a:pt x="158" y="100"/>
                      <a:pt x="158" y="100"/>
                      <a:pt x="158" y="99"/>
                    </a:cubicBezTo>
                    <a:cubicBezTo>
                      <a:pt x="160" y="86"/>
                      <a:pt x="160" y="86"/>
                      <a:pt x="160" y="86"/>
                    </a:cubicBezTo>
                    <a:cubicBezTo>
                      <a:pt x="160" y="85"/>
                      <a:pt x="160" y="85"/>
                      <a:pt x="160" y="85"/>
                    </a:cubicBezTo>
                    <a:cubicBezTo>
                      <a:pt x="144" y="78"/>
                      <a:pt x="144" y="78"/>
                      <a:pt x="144" y="78"/>
                    </a:cubicBezTo>
                    <a:cubicBezTo>
                      <a:pt x="143" y="77"/>
                      <a:pt x="143" y="77"/>
                      <a:pt x="143" y="77"/>
                    </a:cubicBezTo>
                    <a:cubicBezTo>
                      <a:pt x="142" y="70"/>
                      <a:pt x="142" y="70"/>
                      <a:pt x="142" y="70"/>
                    </a:cubicBezTo>
                    <a:cubicBezTo>
                      <a:pt x="143" y="69"/>
                      <a:pt x="143" y="69"/>
                      <a:pt x="143" y="69"/>
                    </a:cubicBezTo>
                    <a:cubicBezTo>
                      <a:pt x="157" y="59"/>
                      <a:pt x="157" y="59"/>
                      <a:pt x="157" y="59"/>
                    </a:cubicBezTo>
                    <a:cubicBezTo>
                      <a:pt x="157" y="58"/>
                      <a:pt x="157" y="58"/>
                      <a:pt x="157" y="58"/>
                    </a:cubicBezTo>
                    <a:cubicBezTo>
                      <a:pt x="152" y="45"/>
                      <a:pt x="152" y="45"/>
                      <a:pt x="152" y="45"/>
                    </a:cubicBezTo>
                    <a:lnTo>
                      <a:pt x="151" y="44"/>
                    </a:lnTo>
                    <a:close/>
                    <a:moveTo>
                      <a:pt x="87" y="104"/>
                    </a:moveTo>
                    <a:cubicBezTo>
                      <a:pt x="74" y="110"/>
                      <a:pt x="58" y="103"/>
                      <a:pt x="53" y="89"/>
                    </a:cubicBezTo>
                    <a:cubicBezTo>
                      <a:pt x="47" y="76"/>
                      <a:pt x="54" y="60"/>
                      <a:pt x="68" y="55"/>
                    </a:cubicBezTo>
                    <a:cubicBezTo>
                      <a:pt x="81" y="49"/>
                      <a:pt x="97" y="56"/>
                      <a:pt x="102" y="70"/>
                    </a:cubicBezTo>
                    <a:cubicBezTo>
                      <a:pt x="108" y="83"/>
                      <a:pt x="101" y="99"/>
                      <a:pt x="8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7" name="Freeform 63"/>
              <p:cNvSpPr/>
              <p:nvPr/>
            </p:nvSpPr>
            <p:spPr bwMode="auto">
              <a:xfrm>
                <a:off x="1952" y="3065"/>
                <a:ext cx="233" cy="152"/>
              </a:xfrm>
              <a:custGeom>
                <a:avLst/>
                <a:gdLst>
                  <a:gd name="T0" fmla="*/ 2 w 160"/>
                  <a:gd name="T1" fmla="*/ 5 h 105"/>
                  <a:gd name="T2" fmla="*/ 4 w 160"/>
                  <a:gd name="T3" fmla="*/ 1 h 105"/>
                  <a:gd name="T4" fmla="*/ 8 w 160"/>
                  <a:gd name="T5" fmla="*/ 0 h 105"/>
                  <a:gd name="T6" fmla="*/ 15 w 160"/>
                  <a:gd name="T7" fmla="*/ 0 h 105"/>
                  <a:gd name="T8" fmla="*/ 34 w 160"/>
                  <a:gd name="T9" fmla="*/ 2 h 105"/>
                  <a:gd name="T10" fmla="*/ 36 w 160"/>
                  <a:gd name="T11" fmla="*/ 2 h 105"/>
                  <a:gd name="T12" fmla="*/ 36 w 160"/>
                  <a:gd name="T13" fmla="*/ 2 h 105"/>
                  <a:gd name="T14" fmla="*/ 39 w 160"/>
                  <a:gd name="T15" fmla="*/ 8 h 105"/>
                  <a:gd name="T16" fmla="*/ 35 w 160"/>
                  <a:gd name="T17" fmla="*/ 13 h 105"/>
                  <a:gd name="T18" fmla="*/ 33 w 160"/>
                  <a:gd name="T19" fmla="*/ 13 h 105"/>
                  <a:gd name="T20" fmla="*/ 27 w 160"/>
                  <a:gd name="T21" fmla="*/ 12 h 105"/>
                  <a:gd name="T22" fmla="*/ 23 w 160"/>
                  <a:gd name="T23" fmla="*/ 12 h 105"/>
                  <a:gd name="T24" fmla="*/ 29 w 160"/>
                  <a:gd name="T25" fmla="*/ 17 h 105"/>
                  <a:gd name="T26" fmla="*/ 40 w 160"/>
                  <a:gd name="T27" fmla="*/ 28 h 105"/>
                  <a:gd name="T28" fmla="*/ 46 w 160"/>
                  <a:gd name="T29" fmla="*/ 34 h 105"/>
                  <a:gd name="T30" fmla="*/ 54 w 160"/>
                  <a:gd name="T31" fmla="*/ 41 h 105"/>
                  <a:gd name="T32" fmla="*/ 59 w 160"/>
                  <a:gd name="T33" fmla="*/ 45 h 105"/>
                  <a:gd name="T34" fmla="*/ 65 w 160"/>
                  <a:gd name="T35" fmla="*/ 40 h 105"/>
                  <a:gd name="T36" fmla="*/ 67 w 160"/>
                  <a:gd name="T37" fmla="*/ 38 h 105"/>
                  <a:gd name="T38" fmla="*/ 74 w 160"/>
                  <a:gd name="T39" fmla="*/ 32 h 105"/>
                  <a:gd name="T40" fmla="*/ 75 w 160"/>
                  <a:gd name="T41" fmla="*/ 31 h 105"/>
                  <a:gd name="T42" fmla="*/ 83 w 160"/>
                  <a:gd name="T43" fmla="*/ 31 h 105"/>
                  <a:gd name="T44" fmla="*/ 89 w 160"/>
                  <a:gd name="T45" fmla="*/ 36 h 105"/>
                  <a:gd name="T46" fmla="*/ 95 w 160"/>
                  <a:gd name="T47" fmla="*/ 41 h 105"/>
                  <a:gd name="T48" fmla="*/ 99 w 160"/>
                  <a:gd name="T49" fmla="*/ 44 h 105"/>
                  <a:gd name="T50" fmla="*/ 101 w 160"/>
                  <a:gd name="T51" fmla="*/ 46 h 105"/>
                  <a:gd name="T52" fmla="*/ 121 w 160"/>
                  <a:gd name="T53" fmla="*/ 64 h 105"/>
                  <a:gd name="T54" fmla="*/ 122 w 160"/>
                  <a:gd name="T55" fmla="*/ 64 h 105"/>
                  <a:gd name="T56" fmla="*/ 128 w 160"/>
                  <a:gd name="T57" fmla="*/ 69 h 105"/>
                  <a:gd name="T58" fmla="*/ 154 w 160"/>
                  <a:gd name="T59" fmla="*/ 92 h 105"/>
                  <a:gd name="T60" fmla="*/ 157 w 160"/>
                  <a:gd name="T61" fmla="*/ 95 h 105"/>
                  <a:gd name="T62" fmla="*/ 158 w 160"/>
                  <a:gd name="T63" fmla="*/ 103 h 105"/>
                  <a:gd name="T64" fmla="*/ 152 w 160"/>
                  <a:gd name="T65" fmla="*/ 104 h 105"/>
                  <a:gd name="T66" fmla="*/ 150 w 160"/>
                  <a:gd name="T67" fmla="*/ 103 h 105"/>
                  <a:gd name="T68" fmla="*/ 127 w 160"/>
                  <a:gd name="T69" fmla="*/ 83 h 105"/>
                  <a:gd name="T70" fmla="*/ 121 w 160"/>
                  <a:gd name="T71" fmla="*/ 78 h 105"/>
                  <a:gd name="T72" fmla="*/ 120 w 160"/>
                  <a:gd name="T73" fmla="*/ 78 h 105"/>
                  <a:gd name="T74" fmla="*/ 100 w 160"/>
                  <a:gd name="T75" fmla="*/ 61 h 105"/>
                  <a:gd name="T76" fmla="*/ 98 w 160"/>
                  <a:gd name="T77" fmla="*/ 59 h 105"/>
                  <a:gd name="T78" fmla="*/ 94 w 160"/>
                  <a:gd name="T79" fmla="*/ 55 h 105"/>
                  <a:gd name="T80" fmla="*/ 88 w 160"/>
                  <a:gd name="T81" fmla="*/ 50 h 105"/>
                  <a:gd name="T82" fmla="*/ 79 w 160"/>
                  <a:gd name="T83" fmla="*/ 42 h 105"/>
                  <a:gd name="T84" fmla="*/ 73 w 160"/>
                  <a:gd name="T85" fmla="*/ 48 h 105"/>
                  <a:gd name="T86" fmla="*/ 66 w 160"/>
                  <a:gd name="T87" fmla="*/ 54 h 105"/>
                  <a:gd name="T88" fmla="*/ 64 w 160"/>
                  <a:gd name="T89" fmla="*/ 56 h 105"/>
                  <a:gd name="T90" fmla="*/ 63 w 160"/>
                  <a:gd name="T91" fmla="*/ 57 h 105"/>
                  <a:gd name="T92" fmla="*/ 55 w 160"/>
                  <a:gd name="T93" fmla="*/ 57 h 105"/>
                  <a:gd name="T94" fmla="*/ 53 w 160"/>
                  <a:gd name="T95" fmla="*/ 55 h 105"/>
                  <a:gd name="T96" fmla="*/ 45 w 160"/>
                  <a:gd name="T97" fmla="*/ 48 h 105"/>
                  <a:gd name="T98" fmla="*/ 39 w 160"/>
                  <a:gd name="T99" fmla="*/ 42 h 105"/>
                  <a:gd name="T100" fmla="*/ 31 w 160"/>
                  <a:gd name="T101" fmla="*/ 35 h 105"/>
                  <a:gd name="T102" fmla="*/ 13 w 160"/>
                  <a:gd name="T103" fmla="*/ 18 h 105"/>
                  <a:gd name="T104" fmla="*/ 13 w 160"/>
                  <a:gd name="T105" fmla="*/ 18 h 105"/>
                  <a:gd name="T106" fmla="*/ 12 w 160"/>
                  <a:gd name="T107" fmla="*/ 30 h 105"/>
                  <a:gd name="T108" fmla="*/ 6 w 160"/>
                  <a:gd name="T109" fmla="*/ 36 h 105"/>
                  <a:gd name="T110" fmla="*/ 1 w 160"/>
                  <a:gd name="T111" fmla="*/ 30 h 105"/>
                  <a:gd name="T112" fmla="*/ 2 w 160"/>
                  <a:gd name="T113"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05">
                    <a:moveTo>
                      <a:pt x="2" y="5"/>
                    </a:moveTo>
                    <a:cubicBezTo>
                      <a:pt x="2" y="4"/>
                      <a:pt x="3" y="2"/>
                      <a:pt x="4" y="1"/>
                    </a:cubicBezTo>
                    <a:cubicBezTo>
                      <a:pt x="5" y="0"/>
                      <a:pt x="7" y="0"/>
                      <a:pt x="8" y="0"/>
                    </a:cubicBezTo>
                    <a:cubicBezTo>
                      <a:pt x="15" y="0"/>
                      <a:pt x="15" y="0"/>
                      <a:pt x="15" y="0"/>
                    </a:cubicBezTo>
                    <a:cubicBezTo>
                      <a:pt x="34" y="2"/>
                      <a:pt x="34" y="2"/>
                      <a:pt x="34" y="2"/>
                    </a:cubicBezTo>
                    <a:cubicBezTo>
                      <a:pt x="35" y="2"/>
                      <a:pt x="35" y="2"/>
                      <a:pt x="36" y="2"/>
                    </a:cubicBezTo>
                    <a:cubicBezTo>
                      <a:pt x="36" y="2"/>
                      <a:pt x="36" y="2"/>
                      <a:pt x="36" y="2"/>
                    </a:cubicBezTo>
                    <a:cubicBezTo>
                      <a:pt x="38" y="3"/>
                      <a:pt x="39" y="5"/>
                      <a:pt x="39" y="8"/>
                    </a:cubicBezTo>
                    <a:cubicBezTo>
                      <a:pt x="39" y="10"/>
                      <a:pt x="37" y="12"/>
                      <a:pt x="35" y="13"/>
                    </a:cubicBezTo>
                    <a:cubicBezTo>
                      <a:pt x="35" y="13"/>
                      <a:pt x="34" y="13"/>
                      <a:pt x="33" y="13"/>
                    </a:cubicBezTo>
                    <a:cubicBezTo>
                      <a:pt x="27" y="12"/>
                      <a:pt x="27" y="12"/>
                      <a:pt x="27" y="12"/>
                    </a:cubicBezTo>
                    <a:cubicBezTo>
                      <a:pt x="23" y="12"/>
                      <a:pt x="23" y="12"/>
                      <a:pt x="23" y="12"/>
                    </a:cubicBezTo>
                    <a:cubicBezTo>
                      <a:pt x="29" y="17"/>
                      <a:pt x="29" y="17"/>
                      <a:pt x="29" y="17"/>
                    </a:cubicBezTo>
                    <a:cubicBezTo>
                      <a:pt x="40" y="28"/>
                      <a:pt x="40" y="28"/>
                      <a:pt x="40" y="28"/>
                    </a:cubicBezTo>
                    <a:cubicBezTo>
                      <a:pt x="46" y="34"/>
                      <a:pt x="46" y="34"/>
                      <a:pt x="46" y="34"/>
                    </a:cubicBezTo>
                    <a:cubicBezTo>
                      <a:pt x="54" y="41"/>
                      <a:pt x="54" y="41"/>
                      <a:pt x="54" y="41"/>
                    </a:cubicBezTo>
                    <a:cubicBezTo>
                      <a:pt x="59" y="45"/>
                      <a:pt x="59" y="45"/>
                      <a:pt x="59" y="45"/>
                    </a:cubicBezTo>
                    <a:cubicBezTo>
                      <a:pt x="65" y="40"/>
                      <a:pt x="65" y="40"/>
                      <a:pt x="65" y="40"/>
                    </a:cubicBezTo>
                    <a:cubicBezTo>
                      <a:pt x="67" y="38"/>
                      <a:pt x="67" y="38"/>
                      <a:pt x="67" y="38"/>
                    </a:cubicBezTo>
                    <a:cubicBezTo>
                      <a:pt x="74" y="32"/>
                      <a:pt x="74" y="32"/>
                      <a:pt x="74" y="32"/>
                    </a:cubicBezTo>
                    <a:cubicBezTo>
                      <a:pt x="75" y="31"/>
                      <a:pt x="75" y="31"/>
                      <a:pt x="75" y="31"/>
                    </a:cubicBezTo>
                    <a:cubicBezTo>
                      <a:pt x="77" y="29"/>
                      <a:pt x="81" y="29"/>
                      <a:pt x="83" y="31"/>
                    </a:cubicBezTo>
                    <a:cubicBezTo>
                      <a:pt x="89" y="36"/>
                      <a:pt x="89" y="36"/>
                      <a:pt x="89" y="36"/>
                    </a:cubicBezTo>
                    <a:cubicBezTo>
                      <a:pt x="95" y="41"/>
                      <a:pt x="95" y="41"/>
                      <a:pt x="95" y="41"/>
                    </a:cubicBezTo>
                    <a:cubicBezTo>
                      <a:pt x="99" y="44"/>
                      <a:pt x="99" y="44"/>
                      <a:pt x="99" y="44"/>
                    </a:cubicBezTo>
                    <a:cubicBezTo>
                      <a:pt x="101" y="46"/>
                      <a:pt x="101" y="46"/>
                      <a:pt x="101" y="46"/>
                    </a:cubicBezTo>
                    <a:cubicBezTo>
                      <a:pt x="121" y="64"/>
                      <a:pt x="121" y="64"/>
                      <a:pt x="121" y="64"/>
                    </a:cubicBezTo>
                    <a:cubicBezTo>
                      <a:pt x="122" y="64"/>
                      <a:pt x="122" y="64"/>
                      <a:pt x="122" y="64"/>
                    </a:cubicBezTo>
                    <a:cubicBezTo>
                      <a:pt x="128" y="69"/>
                      <a:pt x="128" y="69"/>
                      <a:pt x="128" y="69"/>
                    </a:cubicBezTo>
                    <a:cubicBezTo>
                      <a:pt x="154" y="92"/>
                      <a:pt x="154" y="92"/>
                      <a:pt x="154" y="92"/>
                    </a:cubicBezTo>
                    <a:cubicBezTo>
                      <a:pt x="157" y="95"/>
                      <a:pt x="157" y="95"/>
                      <a:pt x="157" y="95"/>
                    </a:cubicBezTo>
                    <a:cubicBezTo>
                      <a:pt x="160" y="97"/>
                      <a:pt x="160" y="100"/>
                      <a:pt x="158" y="103"/>
                    </a:cubicBezTo>
                    <a:cubicBezTo>
                      <a:pt x="156" y="104"/>
                      <a:pt x="154" y="105"/>
                      <a:pt x="152" y="104"/>
                    </a:cubicBezTo>
                    <a:cubicBezTo>
                      <a:pt x="151" y="104"/>
                      <a:pt x="150" y="104"/>
                      <a:pt x="150" y="103"/>
                    </a:cubicBezTo>
                    <a:cubicBezTo>
                      <a:pt x="127" y="83"/>
                      <a:pt x="127" y="83"/>
                      <a:pt x="127" y="83"/>
                    </a:cubicBezTo>
                    <a:cubicBezTo>
                      <a:pt x="121" y="78"/>
                      <a:pt x="121" y="78"/>
                      <a:pt x="121" y="78"/>
                    </a:cubicBezTo>
                    <a:cubicBezTo>
                      <a:pt x="120" y="78"/>
                      <a:pt x="120" y="78"/>
                      <a:pt x="120" y="78"/>
                    </a:cubicBezTo>
                    <a:cubicBezTo>
                      <a:pt x="100" y="61"/>
                      <a:pt x="100" y="61"/>
                      <a:pt x="100" y="61"/>
                    </a:cubicBezTo>
                    <a:cubicBezTo>
                      <a:pt x="98" y="59"/>
                      <a:pt x="98" y="59"/>
                      <a:pt x="98" y="59"/>
                    </a:cubicBezTo>
                    <a:cubicBezTo>
                      <a:pt x="94" y="55"/>
                      <a:pt x="94" y="55"/>
                      <a:pt x="94" y="55"/>
                    </a:cubicBezTo>
                    <a:cubicBezTo>
                      <a:pt x="88" y="50"/>
                      <a:pt x="88" y="50"/>
                      <a:pt x="88" y="50"/>
                    </a:cubicBezTo>
                    <a:cubicBezTo>
                      <a:pt x="79" y="42"/>
                      <a:pt x="79" y="42"/>
                      <a:pt x="79" y="42"/>
                    </a:cubicBezTo>
                    <a:cubicBezTo>
                      <a:pt x="73" y="48"/>
                      <a:pt x="73" y="48"/>
                      <a:pt x="73" y="48"/>
                    </a:cubicBezTo>
                    <a:cubicBezTo>
                      <a:pt x="66" y="54"/>
                      <a:pt x="66" y="54"/>
                      <a:pt x="66" y="54"/>
                    </a:cubicBezTo>
                    <a:cubicBezTo>
                      <a:pt x="64" y="56"/>
                      <a:pt x="64" y="56"/>
                      <a:pt x="64" y="56"/>
                    </a:cubicBezTo>
                    <a:cubicBezTo>
                      <a:pt x="63" y="57"/>
                      <a:pt x="63" y="57"/>
                      <a:pt x="63" y="57"/>
                    </a:cubicBezTo>
                    <a:cubicBezTo>
                      <a:pt x="61" y="59"/>
                      <a:pt x="57" y="59"/>
                      <a:pt x="55" y="57"/>
                    </a:cubicBezTo>
                    <a:cubicBezTo>
                      <a:pt x="53" y="55"/>
                      <a:pt x="53" y="55"/>
                      <a:pt x="53" y="55"/>
                    </a:cubicBezTo>
                    <a:cubicBezTo>
                      <a:pt x="45" y="48"/>
                      <a:pt x="45" y="48"/>
                      <a:pt x="45" y="48"/>
                    </a:cubicBezTo>
                    <a:cubicBezTo>
                      <a:pt x="39" y="42"/>
                      <a:pt x="39" y="42"/>
                      <a:pt x="39" y="42"/>
                    </a:cubicBezTo>
                    <a:cubicBezTo>
                      <a:pt x="31" y="35"/>
                      <a:pt x="31" y="35"/>
                      <a:pt x="31" y="35"/>
                    </a:cubicBezTo>
                    <a:cubicBezTo>
                      <a:pt x="13" y="18"/>
                      <a:pt x="13" y="18"/>
                      <a:pt x="13" y="18"/>
                    </a:cubicBezTo>
                    <a:cubicBezTo>
                      <a:pt x="13" y="18"/>
                      <a:pt x="13" y="18"/>
                      <a:pt x="13" y="18"/>
                    </a:cubicBezTo>
                    <a:cubicBezTo>
                      <a:pt x="12" y="30"/>
                      <a:pt x="12" y="30"/>
                      <a:pt x="12" y="30"/>
                    </a:cubicBezTo>
                    <a:cubicBezTo>
                      <a:pt x="12" y="34"/>
                      <a:pt x="9" y="36"/>
                      <a:pt x="6" y="36"/>
                    </a:cubicBezTo>
                    <a:cubicBezTo>
                      <a:pt x="3" y="35"/>
                      <a:pt x="0" y="33"/>
                      <a:pt x="1" y="30"/>
                    </a:cubicBez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8" name="Freeform 64"/>
              <p:cNvSpPr/>
              <p:nvPr/>
            </p:nvSpPr>
            <p:spPr bwMode="auto">
              <a:xfrm>
                <a:off x="1963" y="3107"/>
                <a:ext cx="192" cy="115"/>
              </a:xfrm>
              <a:custGeom>
                <a:avLst/>
                <a:gdLst>
                  <a:gd name="T0" fmla="*/ 0 w 192"/>
                  <a:gd name="T1" fmla="*/ 115 h 115"/>
                  <a:gd name="T2" fmla="*/ 192 w 192"/>
                  <a:gd name="T3" fmla="*/ 115 h 115"/>
                  <a:gd name="T4" fmla="*/ 107 w 192"/>
                  <a:gd name="T5" fmla="*/ 58 h 115"/>
                  <a:gd name="T6" fmla="*/ 79 w 192"/>
                  <a:gd name="T7" fmla="*/ 67 h 115"/>
                  <a:gd name="T8" fmla="*/ 0 w 192"/>
                  <a:gd name="T9" fmla="*/ 0 h 115"/>
                  <a:gd name="T10" fmla="*/ 0 w 192"/>
                  <a:gd name="T11" fmla="*/ 115 h 115"/>
                </a:gdLst>
                <a:ahLst/>
                <a:cxnLst>
                  <a:cxn ang="0">
                    <a:pos x="T0" y="T1"/>
                  </a:cxn>
                  <a:cxn ang="0">
                    <a:pos x="T2" y="T3"/>
                  </a:cxn>
                  <a:cxn ang="0">
                    <a:pos x="T4" y="T5"/>
                  </a:cxn>
                  <a:cxn ang="0">
                    <a:pos x="T6" y="T7"/>
                  </a:cxn>
                  <a:cxn ang="0">
                    <a:pos x="T8" y="T9"/>
                  </a:cxn>
                  <a:cxn ang="0">
                    <a:pos x="T10" y="T11"/>
                  </a:cxn>
                </a:cxnLst>
                <a:rect l="0" t="0" r="r" b="b"/>
                <a:pathLst>
                  <a:path w="192" h="115">
                    <a:moveTo>
                      <a:pt x="0" y="115"/>
                    </a:moveTo>
                    <a:lnTo>
                      <a:pt x="192" y="115"/>
                    </a:lnTo>
                    <a:lnTo>
                      <a:pt x="107" y="58"/>
                    </a:lnTo>
                    <a:lnTo>
                      <a:pt x="79" y="67"/>
                    </a:lnTo>
                    <a:lnTo>
                      <a:pt x="0" y="0"/>
                    </a:ln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9" name="Freeform 65"/>
              <p:cNvSpPr/>
              <p:nvPr/>
            </p:nvSpPr>
            <p:spPr bwMode="auto">
              <a:xfrm>
                <a:off x="2062" y="1853"/>
                <a:ext cx="259" cy="172"/>
              </a:xfrm>
              <a:custGeom>
                <a:avLst/>
                <a:gdLst>
                  <a:gd name="T0" fmla="*/ 2 w 178"/>
                  <a:gd name="T1" fmla="*/ 6 h 118"/>
                  <a:gd name="T2" fmla="*/ 4 w 178"/>
                  <a:gd name="T3" fmla="*/ 1 h 118"/>
                  <a:gd name="T4" fmla="*/ 8 w 178"/>
                  <a:gd name="T5" fmla="*/ 0 h 118"/>
                  <a:gd name="T6" fmla="*/ 15 w 178"/>
                  <a:gd name="T7" fmla="*/ 0 h 118"/>
                  <a:gd name="T8" fmla="*/ 37 w 178"/>
                  <a:gd name="T9" fmla="*/ 2 h 118"/>
                  <a:gd name="T10" fmla="*/ 40 w 178"/>
                  <a:gd name="T11" fmla="*/ 2 h 118"/>
                  <a:gd name="T12" fmla="*/ 40 w 178"/>
                  <a:gd name="T13" fmla="*/ 3 h 118"/>
                  <a:gd name="T14" fmla="*/ 43 w 178"/>
                  <a:gd name="T15" fmla="*/ 9 h 118"/>
                  <a:gd name="T16" fmla="*/ 39 w 178"/>
                  <a:gd name="T17" fmla="*/ 14 h 118"/>
                  <a:gd name="T18" fmla="*/ 37 w 178"/>
                  <a:gd name="T19" fmla="*/ 14 h 118"/>
                  <a:gd name="T20" fmla="*/ 29 w 178"/>
                  <a:gd name="T21" fmla="*/ 14 h 118"/>
                  <a:gd name="T22" fmla="*/ 25 w 178"/>
                  <a:gd name="T23" fmla="*/ 14 h 118"/>
                  <a:gd name="T24" fmla="*/ 32 w 178"/>
                  <a:gd name="T25" fmla="*/ 19 h 118"/>
                  <a:gd name="T26" fmla="*/ 44 w 178"/>
                  <a:gd name="T27" fmla="*/ 31 h 118"/>
                  <a:gd name="T28" fmla="*/ 51 w 178"/>
                  <a:gd name="T29" fmla="*/ 38 h 118"/>
                  <a:gd name="T30" fmla="*/ 60 w 178"/>
                  <a:gd name="T31" fmla="*/ 46 h 118"/>
                  <a:gd name="T32" fmla="*/ 65 w 178"/>
                  <a:gd name="T33" fmla="*/ 51 h 118"/>
                  <a:gd name="T34" fmla="*/ 72 w 178"/>
                  <a:gd name="T35" fmla="*/ 45 h 118"/>
                  <a:gd name="T36" fmla="*/ 75 w 178"/>
                  <a:gd name="T37" fmla="*/ 43 h 118"/>
                  <a:gd name="T38" fmla="*/ 82 w 178"/>
                  <a:gd name="T39" fmla="*/ 36 h 118"/>
                  <a:gd name="T40" fmla="*/ 84 w 178"/>
                  <a:gd name="T41" fmla="*/ 34 h 118"/>
                  <a:gd name="T42" fmla="*/ 92 w 178"/>
                  <a:gd name="T43" fmla="*/ 34 h 118"/>
                  <a:gd name="T44" fmla="*/ 99 w 178"/>
                  <a:gd name="T45" fmla="*/ 40 h 118"/>
                  <a:gd name="T46" fmla="*/ 106 w 178"/>
                  <a:gd name="T47" fmla="*/ 46 h 118"/>
                  <a:gd name="T48" fmla="*/ 110 w 178"/>
                  <a:gd name="T49" fmla="*/ 50 h 118"/>
                  <a:gd name="T50" fmla="*/ 113 w 178"/>
                  <a:gd name="T51" fmla="*/ 52 h 118"/>
                  <a:gd name="T52" fmla="*/ 135 w 178"/>
                  <a:gd name="T53" fmla="*/ 71 h 118"/>
                  <a:gd name="T54" fmla="*/ 136 w 178"/>
                  <a:gd name="T55" fmla="*/ 72 h 118"/>
                  <a:gd name="T56" fmla="*/ 143 w 178"/>
                  <a:gd name="T57" fmla="*/ 78 h 118"/>
                  <a:gd name="T58" fmla="*/ 172 w 178"/>
                  <a:gd name="T59" fmla="*/ 103 h 118"/>
                  <a:gd name="T60" fmla="*/ 176 w 178"/>
                  <a:gd name="T61" fmla="*/ 106 h 118"/>
                  <a:gd name="T62" fmla="*/ 176 w 178"/>
                  <a:gd name="T63" fmla="*/ 115 h 118"/>
                  <a:gd name="T64" fmla="*/ 170 w 178"/>
                  <a:gd name="T65" fmla="*/ 117 h 118"/>
                  <a:gd name="T66" fmla="*/ 167 w 178"/>
                  <a:gd name="T67" fmla="*/ 116 h 118"/>
                  <a:gd name="T68" fmla="*/ 141 w 178"/>
                  <a:gd name="T69" fmla="*/ 94 h 118"/>
                  <a:gd name="T70" fmla="*/ 135 w 178"/>
                  <a:gd name="T71" fmla="*/ 88 h 118"/>
                  <a:gd name="T72" fmla="*/ 134 w 178"/>
                  <a:gd name="T73" fmla="*/ 87 h 118"/>
                  <a:gd name="T74" fmla="*/ 112 w 178"/>
                  <a:gd name="T75" fmla="*/ 68 h 118"/>
                  <a:gd name="T76" fmla="*/ 109 w 178"/>
                  <a:gd name="T77" fmla="*/ 66 h 118"/>
                  <a:gd name="T78" fmla="*/ 105 w 178"/>
                  <a:gd name="T79" fmla="*/ 62 h 118"/>
                  <a:gd name="T80" fmla="*/ 98 w 178"/>
                  <a:gd name="T81" fmla="*/ 56 h 118"/>
                  <a:gd name="T82" fmla="*/ 88 w 178"/>
                  <a:gd name="T83" fmla="*/ 47 h 118"/>
                  <a:gd name="T84" fmla="*/ 81 w 178"/>
                  <a:gd name="T85" fmla="*/ 54 h 118"/>
                  <a:gd name="T86" fmla="*/ 73 w 178"/>
                  <a:gd name="T87" fmla="*/ 60 h 118"/>
                  <a:gd name="T88" fmla="*/ 71 w 178"/>
                  <a:gd name="T89" fmla="*/ 63 h 118"/>
                  <a:gd name="T90" fmla="*/ 69 w 178"/>
                  <a:gd name="T91" fmla="*/ 64 h 118"/>
                  <a:gd name="T92" fmla="*/ 61 w 178"/>
                  <a:gd name="T93" fmla="*/ 64 h 118"/>
                  <a:gd name="T94" fmla="*/ 59 w 178"/>
                  <a:gd name="T95" fmla="*/ 62 h 118"/>
                  <a:gd name="T96" fmla="*/ 50 w 178"/>
                  <a:gd name="T97" fmla="*/ 54 h 118"/>
                  <a:gd name="T98" fmla="*/ 43 w 178"/>
                  <a:gd name="T99" fmla="*/ 47 h 118"/>
                  <a:gd name="T100" fmla="*/ 34 w 178"/>
                  <a:gd name="T101" fmla="*/ 39 h 118"/>
                  <a:gd name="T102" fmla="*/ 14 w 178"/>
                  <a:gd name="T103" fmla="*/ 20 h 118"/>
                  <a:gd name="T104" fmla="*/ 13 w 178"/>
                  <a:gd name="T105" fmla="*/ 20 h 118"/>
                  <a:gd name="T106" fmla="*/ 12 w 178"/>
                  <a:gd name="T107" fmla="*/ 34 h 118"/>
                  <a:gd name="T108" fmla="*/ 6 w 178"/>
                  <a:gd name="T109" fmla="*/ 40 h 118"/>
                  <a:gd name="T110" fmla="*/ 0 w 178"/>
                  <a:gd name="T111" fmla="*/ 33 h 118"/>
                  <a:gd name="T112" fmla="*/ 2 w 178"/>
                  <a:gd name="T113"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 h="118">
                    <a:moveTo>
                      <a:pt x="2" y="6"/>
                    </a:moveTo>
                    <a:cubicBezTo>
                      <a:pt x="2" y="4"/>
                      <a:pt x="3" y="2"/>
                      <a:pt x="4" y="1"/>
                    </a:cubicBezTo>
                    <a:cubicBezTo>
                      <a:pt x="5" y="0"/>
                      <a:pt x="7" y="0"/>
                      <a:pt x="8" y="0"/>
                    </a:cubicBezTo>
                    <a:cubicBezTo>
                      <a:pt x="15" y="0"/>
                      <a:pt x="15" y="0"/>
                      <a:pt x="15" y="0"/>
                    </a:cubicBezTo>
                    <a:cubicBezTo>
                      <a:pt x="37" y="2"/>
                      <a:pt x="37" y="2"/>
                      <a:pt x="37" y="2"/>
                    </a:cubicBezTo>
                    <a:cubicBezTo>
                      <a:pt x="38" y="2"/>
                      <a:pt x="39" y="2"/>
                      <a:pt x="40" y="2"/>
                    </a:cubicBezTo>
                    <a:cubicBezTo>
                      <a:pt x="40" y="3"/>
                      <a:pt x="40" y="3"/>
                      <a:pt x="40" y="3"/>
                    </a:cubicBezTo>
                    <a:cubicBezTo>
                      <a:pt x="42" y="4"/>
                      <a:pt x="43" y="6"/>
                      <a:pt x="43" y="9"/>
                    </a:cubicBezTo>
                    <a:cubicBezTo>
                      <a:pt x="43" y="11"/>
                      <a:pt x="41" y="13"/>
                      <a:pt x="39" y="14"/>
                    </a:cubicBezTo>
                    <a:cubicBezTo>
                      <a:pt x="38" y="14"/>
                      <a:pt x="37" y="14"/>
                      <a:pt x="37" y="14"/>
                    </a:cubicBezTo>
                    <a:cubicBezTo>
                      <a:pt x="29" y="14"/>
                      <a:pt x="29" y="14"/>
                      <a:pt x="29" y="14"/>
                    </a:cubicBezTo>
                    <a:cubicBezTo>
                      <a:pt x="25" y="14"/>
                      <a:pt x="25" y="14"/>
                      <a:pt x="25" y="14"/>
                    </a:cubicBezTo>
                    <a:cubicBezTo>
                      <a:pt x="32" y="19"/>
                      <a:pt x="32" y="19"/>
                      <a:pt x="32" y="19"/>
                    </a:cubicBezTo>
                    <a:cubicBezTo>
                      <a:pt x="44" y="31"/>
                      <a:pt x="44" y="31"/>
                      <a:pt x="44" y="31"/>
                    </a:cubicBezTo>
                    <a:cubicBezTo>
                      <a:pt x="51" y="38"/>
                      <a:pt x="51" y="38"/>
                      <a:pt x="51" y="38"/>
                    </a:cubicBezTo>
                    <a:cubicBezTo>
                      <a:pt x="60" y="46"/>
                      <a:pt x="60" y="46"/>
                      <a:pt x="60" y="46"/>
                    </a:cubicBezTo>
                    <a:cubicBezTo>
                      <a:pt x="65" y="51"/>
                      <a:pt x="65" y="51"/>
                      <a:pt x="65" y="51"/>
                    </a:cubicBezTo>
                    <a:cubicBezTo>
                      <a:pt x="72" y="45"/>
                      <a:pt x="72" y="45"/>
                      <a:pt x="72" y="45"/>
                    </a:cubicBezTo>
                    <a:cubicBezTo>
                      <a:pt x="75" y="43"/>
                      <a:pt x="75" y="43"/>
                      <a:pt x="75" y="43"/>
                    </a:cubicBezTo>
                    <a:cubicBezTo>
                      <a:pt x="82" y="36"/>
                      <a:pt x="82" y="36"/>
                      <a:pt x="82" y="36"/>
                    </a:cubicBezTo>
                    <a:cubicBezTo>
                      <a:pt x="84" y="34"/>
                      <a:pt x="84" y="34"/>
                      <a:pt x="84" y="34"/>
                    </a:cubicBezTo>
                    <a:cubicBezTo>
                      <a:pt x="86" y="32"/>
                      <a:pt x="90" y="32"/>
                      <a:pt x="92" y="34"/>
                    </a:cubicBezTo>
                    <a:cubicBezTo>
                      <a:pt x="99" y="40"/>
                      <a:pt x="99" y="40"/>
                      <a:pt x="99" y="40"/>
                    </a:cubicBezTo>
                    <a:cubicBezTo>
                      <a:pt x="106" y="46"/>
                      <a:pt x="106" y="46"/>
                      <a:pt x="106" y="46"/>
                    </a:cubicBezTo>
                    <a:cubicBezTo>
                      <a:pt x="110" y="50"/>
                      <a:pt x="110" y="50"/>
                      <a:pt x="110" y="50"/>
                    </a:cubicBezTo>
                    <a:cubicBezTo>
                      <a:pt x="113" y="52"/>
                      <a:pt x="113" y="52"/>
                      <a:pt x="113" y="52"/>
                    </a:cubicBezTo>
                    <a:cubicBezTo>
                      <a:pt x="135" y="71"/>
                      <a:pt x="135" y="71"/>
                      <a:pt x="135" y="71"/>
                    </a:cubicBezTo>
                    <a:cubicBezTo>
                      <a:pt x="136" y="72"/>
                      <a:pt x="136" y="72"/>
                      <a:pt x="136" y="72"/>
                    </a:cubicBezTo>
                    <a:cubicBezTo>
                      <a:pt x="143" y="78"/>
                      <a:pt x="143" y="78"/>
                      <a:pt x="143" y="78"/>
                    </a:cubicBezTo>
                    <a:cubicBezTo>
                      <a:pt x="172" y="103"/>
                      <a:pt x="172" y="103"/>
                      <a:pt x="172" y="103"/>
                    </a:cubicBezTo>
                    <a:cubicBezTo>
                      <a:pt x="176" y="106"/>
                      <a:pt x="176" y="106"/>
                      <a:pt x="176" y="106"/>
                    </a:cubicBezTo>
                    <a:cubicBezTo>
                      <a:pt x="178" y="108"/>
                      <a:pt x="178" y="112"/>
                      <a:pt x="176" y="115"/>
                    </a:cubicBezTo>
                    <a:cubicBezTo>
                      <a:pt x="175" y="117"/>
                      <a:pt x="172" y="118"/>
                      <a:pt x="170" y="117"/>
                    </a:cubicBezTo>
                    <a:cubicBezTo>
                      <a:pt x="169" y="117"/>
                      <a:pt x="168" y="116"/>
                      <a:pt x="167" y="116"/>
                    </a:cubicBezTo>
                    <a:cubicBezTo>
                      <a:pt x="141" y="94"/>
                      <a:pt x="141" y="94"/>
                      <a:pt x="141" y="94"/>
                    </a:cubicBezTo>
                    <a:cubicBezTo>
                      <a:pt x="135" y="88"/>
                      <a:pt x="135" y="88"/>
                      <a:pt x="135" y="88"/>
                    </a:cubicBezTo>
                    <a:cubicBezTo>
                      <a:pt x="134" y="87"/>
                      <a:pt x="134" y="87"/>
                      <a:pt x="134" y="87"/>
                    </a:cubicBezTo>
                    <a:cubicBezTo>
                      <a:pt x="112" y="68"/>
                      <a:pt x="112" y="68"/>
                      <a:pt x="112" y="68"/>
                    </a:cubicBezTo>
                    <a:cubicBezTo>
                      <a:pt x="109" y="66"/>
                      <a:pt x="109" y="66"/>
                      <a:pt x="109" y="66"/>
                    </a:cubicBezTo>
                    <a:cubicBezTo>
                      <a:pt x="105" y="62"/>
                      <a:pt x="105" y="62"/>
                      <a:pt x="105" y="62"/>
                    </a:cubicBezTo>
                    <a:cubicBezTo>
                      <a:pt x="98" y="56"/>
                      <a:pt x="98" y="56"/>
                      <a:pt x="98" y="56"/>
                    </a:cubicBezTo>
                    <a:cubicBezTo>
                      <a:pt x="88" y="47"/>
                      <a:pt x="88" y="47"/>
                      <a:pt x="88" y="47"/>
                    </a:cubicBezTo>
                    <a:cubicBezTo>
                      <a:pt x="81" y="54"/>
                      <a:pt x="81" y="54"/>
                      <a:pt x="81" y="54"/>
                    </a:cubicBezTo>
                    <a:cubicBezTo>
                      <a:pt x="73" y="60"/>
                      <a:pt x="73" y="60"/>
                      <a:pt x="73" y="60"/>
                    </a:cubicBezTo>
                    <a:cubicBezTo>
                      <a:pt x="71" y="63"/>
                      <a:pt x="71" y="63"/>
                      <a:pt x="71" y="63"/>
                    </a:cubicBezTo>
                    <a:cubicBezTo>
                      <a:pt x="69" y="64"/>
                      <a:pt x="69" y="64"/>
                      <a:pt x="69" y="64"/>
                    </a:cubicBezTo>
                    <a:cubicBezTo>
                      <a:pt x="67" y="66"/>
                      <a:pt x="63" y="66"/>
                      <a:pt x="61" y="64"/>
                    </a:cubicBezTo>
                    <a:cubicBezTo>
                      <a:pt x="59" y="62"/>
                      <a:pt x="59" y="62"/>
                      <a:pt x="59" y="62"/>
                    </a:cubicBezTo>
                    <a:cubicBezTo>
                      <a:pt x="50" y="54"/>
                      <a:pt x="50" y="54"/>
                      <a:pt x="50" y="54"/>
                    </a:cubicBezTo>
                    <a:cubicBezTo>
                      <a:pt x="43" y="47"/>
                      <a:pt x="43" y="47"/>
                      <a:pt x="43" y="47"/>
                    </a:cubicBezTo>
                    <a:cubicBezTo>
                      <a:pt x="34" y="39"/>
                      <a:pt x="34" y="39"/>
                      <a:pt x="34" y="39"/>
                    </a:cubicBezTo>
                    <a:cubicBezTo>
                      <a:pt x="14" y="20"/>
                      <a:pt x="14" y="20"/>
                      <a:pt x="14" y="20"/>
                    </a:cubicBezTo>
                    <a:cubicBezTo>
                      <a:pt x="13" y="20"/>
                      <a:pt x="13" y="20"/>
                      <a:pt x="13" y="20"/>
                    </a:cubicBezTo>
                    <a:cubicBezTo>
                      <a:pt x="12" y="34"/>
                      <a:pt x="12" y="34"/>
                      <a:pt x="12" y="34"/>
                    </a:cubicBezTo>
                    <a:cubicBezTo>
                      <a:pt x="12" y="38"/>
                      <a:pt x="9" y="40"/>
                      <a:pt x="6" y="40"/>
                    </a:cubicBezTo>
                    <a:cubicBezTo>
                      <a:pt x="2" y="40"/>
                      <a:pt x="0" y="37"/>
                      <a:pt x="0" y="33"/>
                    </a:cubicBezTo>
                    <a:lnTo>
                      <a:pt x="2"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0" name="Freeform 66"/>
              <p:cNvSpPr/>
              <p:nvPr/>
            </p:nvSpPr>
            <p:spPr bwMode="auto">
              <a:xfrm>
                <a:off x="2074" y="1901"/>
                <a:ext cx="215" cy="130"/>
              </a:xfrm>
              <a:custGeom>
                <a:avLst/>
                <a:gdLst>
                  <a:gd name="T0" fmla="*/ 0 w 215"/>
                  <a:gd name="T1" fmla="*/ 130 h 130"/>
                  <a:gd name="T2" fmla="*/ 215 w 215"/>
                  <a:gd name="T3" fmla="*/ 130 h 130"/>
                  <a:gd name="T4" fmla="*/ 121 w 215"/>
                  <a:gd name="T5" fmla="*/ 64 h 130"/>
                  <a:gd name="T6" fmla="*/ 87 w 215"/>
                  <a:gd name="T7" fmla="*/ 74 h 130"/>
                  <a:gd name="T8" fmla="*/ 0 w 215"/>
                  <a:gd name="T9" fmla="*/ 0 h 130"/>
                  <a:gd name="T10" fmla="*/ 0 w 215"/>
                  <a:gd name="T11" fmla="*/ 130 h 130"/>
                </a:gdLst>
                <a:ahLst/>
                <a:cxnLst>
                  <a:cxn ang="0">
                    <a:pos x="T0" y="T1"/>
                  </a:cxn>
                  <a:cxn ang="0">
                    <a:pos x="T2" y="T3"/>
                  </a:cxn>
                  <a:cxn ang="0">
                    <a:pos x="T4" y="T5"/>
                  </a:cxn>
                  <a:cxn ang="0">
                    <a:pos x="T6" y="T7"/>
                  </a:cxn>
                  <a:cxn ang="0">
                    <a:pos x="T8" y="T9"/>
                  </a:cxn>
                  <a:cxn ang="0">
                    <a:pos x="T10" y="T11"/>
                  </a:cxn>
                </a:cxnLst>
                <a:rect l="0" t="0" r="r" b="b"/>
                <a:pathLst>
                  <a:path w="215" h="130">
                    <a:moveTo>
                      <a:pt x="0" y="130"/>
                    </a:moveTo>
                    <a:lnTo>
                      <a:pt x="215" y="130"/>
                    </a:lnTo>
                    <a:lnTo>
                      <a:pt x="121" y="64"/>
                    </a:lnTo>
                    <a:lnTo>
                      <a:pt x="87" y="74"/>
                    </a:lnTo>
                    <a:lnTo>
                      <a:pt x="0" y="0"/>
                    </a:lnTo>
                    <a:lnTo>
                      <a:pt x="0"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1" name="Freeform 67"/>
              <p:cNvSpPr/>
              <p:nvPr/>
            </p:nvSpPr>
            <p:spPr bwMode="auto">
              <a:xfrm>
                <a:off x="670" y="1382"/>
                <a:ext cx="125" cy="55"/>
              </a:xfrm>
              <a:custGeom>
                <a:avLst/>
                <a:gdLst>
                  <a:gd name="T0" fmla="*/ 86 w 86"/>
                  <a:gd name="T1" fmla="*/ 30 h 38"/>
                  <a:gd name="T2" fmla="*/ 78 w 86"/>
                  <a:gd name="T3" fmla="*/ 38 h 38"/>
                  <a:gd name="T4" fmla="*/ 8 w 86"/>
                  <a:gd name="T5" fmla="*/ 38 h 38"/>
                  <a:gd name="T6" fmla="*/ 0 w 86"/>
                  <a:gd name="T7" fmla="*/ 30 h 38"/>
                  <a:gd name="T8" fmla="*/ 0 w 86"/>
                  <a:gd name="T9" fmla="*/ 8 h 38"/>
                  <a:gd name="T10" fmla="*/ 8 w 86"/>
                  <a:gd name="T11" fmla="*/ 0 h 38"/>
                  <a:gd name="T12" fmla="*/ 78 w 86"/>
                  <a:gd name="T13" fmla="*/ 0 h 38"/>
                  <a:gd name="T14" fmla="*/ 86 w 86"/>
                  <a:gd name="T15" fmla="*/ 8 h 38"/>
                  <a:gd name="T16" fmla="*/ 86 w 86"/>
                  <a:gd name="T17"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38">
                    <a:moveTo>
                      <a:pt x="86" y="30"/>
                    </a:moveTo>
                    <a:cubicBezTo>
                      <a:pt x="86" y="35"/>
                      <a:pt x="82" y="38"/>
                      <a:pt x="78" y="38"/>
                    </a:cubicBezTo>
                    <a:cubicBezTo>
                      <a:pt x="8" y="38"/>
                      <a:pt x="8" y="38"/>
                      <a:pt x="8" y="38"/>
                    </a:cubicBezTo>
                    <a:cubicBezTo>
                      <a:pt x="4" y="38"/>
                      <a:pt x="0" y="35"/>
                      <a:pt x="0" y="30"/>
                    </a:cubicBezTo>
                    <a:cubicBezTo>
                      <a:pt x="0" y="8"/>
                      <a:pt x="0" y="8"/>
                      <a:pt x="0" y="8"/>
                    </a:cubicBezTo>
                    <a:cubicBezTo>
                      <a:pt x="0" y="3"/>
                      <a:pt x="4" y="0"/>
                      <a:pt x="8" y="0"/>
                    </a:cubicBezTo>
                    <a:cubicBezTo>
                      <a:pt x="78" y="0"/>
                      <a:pt x="78" y="0"/>
                      <a:pt x="78" y="0"/>
                    </a:cubicBezTo>
                    <a:cubicBezTo>
                      <a:pt x="82" y="0"/>
                      <a:pt x="86" y="3"/>
                      <a:pt x="86" y="8"/>
                    </a:cubicBezTo>
                    <a:lnTo>
                      <a:pt x="86"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2" name="Freeform 68"/>
              <p:cNvSpPr/>
              <p:nvPr/>
            </p:nvSpPr>
            <p:spPr bwMode="auto">
              <a:xfrm>
                <a:off x="718" y="1424"/>
                <a:ext cx="29" cy="125"/>
              </a:xfrm>
              <a:custGeom>
                <a:avLst/>
                <a:gdLst>
                  <a:gd name="T0" fmla="*/ 4 w 20"/>
                  <a:gd name="T1" fmla="*/ 86 h 86"/>
                  <a:gd name="T2" fmla="*/ 0 w 20"/>
                  <a:gd name="T3" fmla="*/ 78 h 86"/>
                  <a:gd name="T4" fmla="*/ 0 w 20"/>
                  <a:gd name="T5" fmla="*/ 8 h 86"/>
                  <a:gd name="T6" fmla="*/ 4 w 20"/>
                  <a:gd name="T7" fmla="*/ 0 h 86"/>
                  <a:gd name="T8" fmla="*/ 16 w 20"/>
                  <a:gd name="T9" fmla="*/ 0 h 86"/>
                  <a:gd name="T10" fmla="*/ 20 w 20"/>
                  <a:gd name="T11" fmla="*/ 8 h 86"/>
                  <a:gd name="T12" fmla="*/ 20 w 20"/>
                  <a:gd name="T13" fmla="*/ 78 h 86"/>
                  <a:gd name="T14" fmla="*/ 16 w 20"/>
                  <a:gd name="T15" fmla="*/ 86 h 86"/>
                  <a:gd name="T16" fmla="*/ 4 w 2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6">
                    <a:moveTo>
                      <a:pt x="4" y="86"/>
                    </a:moveTo>
                    <a:cubicBezTo>
                      <a:pt x="2" y="86"/>
                      <a:pt x="0" y="82"/>
                      <a:pt x="0" y="78"/>
                    </a:cubicBezTo>
                    <a:cubicBezTo>
                      <a:pt x="0" y="8"/>
                      <a:pt x="0" y="8"/>
                      <a:pt x="0" y="8"/>
                    </a:cubicBezTo>
                    <a:cubicBezTo>
                      <a:pt x="0" y="4"/>
                      <a:pt x="2" y="0"/>
                      <a:pt x="4" y="0"/>
                    </a:cubicBezTo>
                    <a:cubicBezTo>
                      <a:pt x="16" y="0"/>
                      <a:pt x="16" y="0"/>
                      <a:pt x="16" y="0"/>
                    </a:cubicBezTo>
                    <a:cubicBezTo>
                      <a:pt x="18" y="0"/>
                      <a:pt x="20" y="4"/>
                      <a:pt x="20" y="8"/>
                    </a:cubicBezTo>
                    <a:cubicBezTo>
                      <a:pt x="20" y="78"/>
                      <a:pt x="20" y="78"/>
                      <a:pt x="20" y="78"/>
                    </a:cubicBezTo>
                    <a:cubicBezTo>
                      <a:pt x="20" y="82"/>
                      <a:pt x="18" y="86"/>
                      <a:pt x="16" y="86"/>
                    </a:cubicBezTo>
                    <a:lnTo>
                      <a:pt x="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3" name="Freeform 69"/>
              <p:cNvSpPr/>
              <p:nvPr/>
            </p:nvSpPr>
            <p:spPr bwMode="auto">
              <a:xfrm>
                <a:off x="2426" y="2381"/>
                <a:ext cx="90" cy="41"/>
              </a:xfrm>
              <a:custGeom>
                <a:avLst/>
                <a:gdLst>
                  <a:gd name="T0" fmla="*/ 62 w 62"/>
                  <a:gd name="T1" fmla="*/ 22 h 28"/>
                  <a:gd name="T2" fmla="*/ 56 w 62"/>
                  <a:gd name="T3" fmla="*/ 28 h 28"/>
                  <a:gd name="T4" fmla="*/ 6 w 62"/>
                  <a:gd name="T5" fmla="*/ 28 h 28"/>
                  <a:gd name="T6" fmla="*/ 0 w 62"/>
                  <a:gd name="T7" fmla="*/ 22 h 28"/>
                  <a:gd name="T8" fmla="*/ 0 w 62"/>
                  <a:gd name="T9" fmla="*/ 5 h 28"/>
                  <a:gd name="T10" fmla="*/ 6 w 62"/>
                  <a:gd name="T11" fmla="*/ 0 h 28"/>
                  <a:gd name="T12" fmla="*/ 56 w 62"/>
                  <a:gd name="T13" fmla="*/ 0 h 28"/>
                  <a:gd name="T14" fmla="*/ 62 w 62"/>
                  <a:gd name="T15" fmla="*/ 5 h 28"/>
                  <a:gd name="T16" fmla="*/ 62 w 62"/>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8">
                    <a:moveTo>
                      <a:pt x="62" y="22"/>
                    </a:moveTo>
                    <a:cubicBezTo>
                      <a:pt x="62" y="25"/>
                      <a:pt x="59" y="28"/>
                      <a:pt x="56" y="28"/>
                    </a:cubicBezTo>
                    <a:cubicBezTo>
                      <a:pt x="6" y="28"/>
                      <a:pt x="6" y="28"/>
                      <a:pt x="6" y="28"/>
                    </a:cubicBezTo>
                    <a:cubicBezTo>
                      <a:pt x="2" y="28"/>
                      <a:pt x="0" y="25"/>
                      <a:pt x="0" y="22"/>
                    </a:cubicBezTo>
                    <a:cubicBezTo>
                      <a:pt x="0" y="5"/>
                      <a:pt x="0" y="5"/>
                      <a:pt x="0" y="5"/>
                    </a:cubicBezTo>
                    <a:cubicBezTo>
                      <a:pt x="0" y="2"/>
                      <a:pt x="2" y="0"/>
                      <a:pt x="6" y="0"/>
                    </a:cubicBezTo>
                    <a:cubicBezTo>
                      <a:pt x="56" y="0"/>
                      <a:pt x="56" y="0"/>
                      <a:pt x="56" y="0"/>
                    </a:cubicBezTo>
                    <a:cubicBezTo>
                      <a:pt x="59" y="0"/>
                      <a:pt x="62" y="2"/>
                      <a:pt x="62" y="5"/>
                    </a:cubicBezTo>
                    <a:lnTo>
                      <a:pt x="6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4" name="Freeform 70"/>
              <p:cNvSpPr/>
              <p:nvPr/>
            </p:nvSpPr>
            <p:spPr bwMode="auto">
              <a:xfrm>
                <a:off x="2461" y="2412"/>
                <a:ext cx="20" cy="90"/>
              </a:xfrm>
              <a:custGeom>
                <a:avLst/>
                <a:gdLst>
                  <a:gd name="T0" fmla="*/ 3 w 14"/>
                  <a:gd name="T1" fmla="*/ 62 h 62"/>
                  <a:gd name="T2" fmla="*/ 0 w 14"/>
                  <a:gd name="T3" fmla="*/ 56 h 62"/>
                  <a:gd name="T4" fmla="*/ 0 w 14"/>
                  <a:gd name="T5" fmla="*/ 6 h 62"/>
                  <a:gd name="T6" fmla="*/ 3 w 14"/>
                  <a:gd name="T7" fmla="*/ 0 h 62"/>
                  <a:gd name="T8" fmla="*/ 11 w 14"/>
                  <a:gd name="T9" fmla="*/ 0 h 62"/>
                  <a:gd name="T10" fmla="*/ 14 w 14"/>
                  <a:gd name="T11" fmla="*/ 6 h 62"/>
                  <a:gd name="T12" fmla="*/ 14 w 14"/>
                  <a:gd name="T13" fmla="*/ 56 h 62"/>
                  <a:gd name="T14" fmla="*/ 11 w 14"/>
                  <a:gd name="T15" fmla="*/ 62 h 62"/>
                  <a:gd name="T16" fmla="*/ 3 w 14"/>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
                    <a:moveTo>
                      <a:pt x="3" y="62"/>
                    </a:moveTo>
                    <a:cubicBezTo>
                      <a:pt x="1" y="62"/>
                      <a:pt x="0" y="59"/>
                      <a:pt x="0" y="56"/>
                    </a:cubicBezTo>
                    <a:cubicBezTo>
                      <a:pt x="0" y="6"/>
                      <a:pt x="0" y="6"/>
                      <a:pt x="0" y="6"/>
                    </a:cubicBezTo>
                    <a:cubicBezTo>
                      <a:pt x="0" y="3"/>
                      <a:pt x="1" y="0"/>
                      <a:pt x="3" y="0"/>
                    </a:cubicBezTo>
                    <a:cubicBezTo>
                      <a:pt x="11" y="0"/>
                      <a:pt x="11" y="0"/>
                      <a:pt x="11" y="0"/>
                    </a:cubicBezTo>
                    <a:cubicBezTo>
                      <a:pt x="12" y="0"/>
                      <a:pt x="14" y="3"/>
                      <a:pt x="14" y="6"/>
                    </a:cubicBezTo>
                    <a:cubicBezTo>
                      <a:pt x="14" y="56"/>
                      <a:pt x="14" y="56"/>
                      <a:pt x="14" y="56"/>
                    </a:cubicBezTo>
                    <a:cubicBezTo>
                      <a:pt x="14" y="59"/>
                      <a:pt x="12" y="62"/>
                      <a:pt x="11" y="62"/>
                    </a:cubicBezTo>
                    <a:lnTo>
                      <a:pt x="3"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5" name="Freeform 71"/>
              <p:cNvSpPr/>
              <p:nvPr/>
            </p:nvSpPr>
            <p:spPr bwMode="auto">
              <a:xfrm>
                <a:off x="2006" y="678"/>
                <a:ext cx="136" cy="61"/>
              </a:xfrm>
              <a:custGeom>
                <a:avLst/>
                <a:gdLst>
                  <a:gd name="T0" fmla="*/ 94 w 94"/>
                  <a:gd name="T1" fmla="*/ 33 h 42"/>
                  <a:gd name="T2" fmla="*/ 85 w 94"/>
                  <a:gd name="T3" fmla="*/ 42 h 42"/>
                  <a:gd name="T4" fmla="*/ 9 w 94"/>
                  <a:gd name="T5" fmla="*/ 42 h 42"/>
                  <a:gd name="T6" fmla="*/ 0 w 94"/>
                  <a:gd name="T7" fmla="*/ 33 h 42"/>
                  <a:gd name="T8" fmla="*/ 0 w 94"/>
                  <a:gd name="T9" fmla="*/ 9 h 42"/>
                  <a:gd name="T10" fmla="*/ 9 w 94"/>
                  <a:gd name="T11" fmla="*/ 0 h 42"/>
                  <a:gd name="T12" fmla="*/ 85 w 94"/>
                  <a:gd name="T13" fmla="*/ 0 h 42"/>
                  <a:gd name="T14" fmla="*/ 94 w 94"/>
                  <a:gd name="T15" fmla="*/ 9 h 42"/>
                  <a:gd name="T16" fmla="*/ 94 w 94"/>
                  <a:gd name="T17"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42">
                    <a:moveTo>
                      <a:pt x="94" y="33"/>
                    </a:moveTo>
                    <a:cubicBezTo>
                      <a:pt x="94" y="38"/>
                      <a:pt x="90" y="42"/>
                      <a:pt x="85" y="42"/>
                    </a:cubicBezTo>
                    <a:cubicBezTo>
                      <a:pt x="9" y="42"/>
                      <a:pt x="9" y="42"/>
                      <a:pt x="9" y="42"/>
                    </a:cubicBezTo>
                    <a:cubicBezTo>
                      <a:pt x="4" y="42"/>
                      <a:pt x="0" y="38"/>
                      <a:pt x="0" y="33"/>
                    </a:cubicBezTo>
                    <a:cubicBezTo>
                      <a:pt x="0" y="9"/>
                      <a:pt x="0" y="9"/>
                      <a:pt x="0" y="9"/>
                    </a:cubicBezTo>
                    <a:cubicBezTo>
                      <a:pt x="0" y="4"/>
                      <a:pt x="4" y="0"/>
                      <a:pt x="9" y="0"/>
                    </a:cubicBezTo>
                    <a:cubicBezTo>
                      <a:pt x="85" y="0"/>
                      <a:pt x="85" y="0"/>
                      <a:pt x="85" y="0"/>
                    </a:cubicBezTo>
                    <a:cubicBezTo>
                      <a:pt x="90" y="0"/>
                      <a:pt x="94" y="4"/>
                      <a:pt x="94" y="9"/>
                    </a:cubicBezTo>
                    <a:lnTo>
                      <a:pt x="9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6" name="Freeform 72"/>
              <p:cNvSpPr/>
              <p:nvPr/>
            </p:nvSpPr>
            <p:spPr bwMode="auto">
              <a:xfrm>
                <a:off x="2059" y="725"/>
                <a:ext cx="31" cy="136"/>
              </a:xfrm>
              <a:custGeom>
                <a:avLst/>
                <a:gdLst>
                  <a:gd name="T0" fmla="*/ 4 w 21"/>
                  <a:gd name="T1" fmla="*/ 94 h 94"/>
                  <a:gd name="T2" fmla="*/ 0 w 21"/>
                  <a:gd name="T3" fmla="*/ 85 h 94"/>
                  <a:gd name="T4" fmla="*/ 0 w 21"/>
                  <a:gd name="T5" fmla="*/ 9 h 94"/>
                  <a:gd name="T6" fmla="*/ 4 w 21"/>
                  <a:gd name="T7" fmla="*/ 0 h 94"/>
                  <a:gd name="T8" fmla="*/ 16 w 21"/>
                  <a:gd name="T9" fmla="*/ 0 h 94"/>
                  <a:gd name="T10" fmla="*/ 21 w 21"/>
                  <a:gd name="T11" fmla="*/ 9 h 94"/>
                  <a:gd name="T12" fmla="*/ 21 w 21"/>
                  <a:gd name="T13" fmla="*/ 85 h 94"/>
                  <a:gd name="T14" fmla="*/ 16 w 21"/>
                  <a:gd name="T15" fmla="*/ 94 h 94"/>
                  <a:gd name="T16" fmla="*/ 4 w 21"/>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4">
                    <a:moveTo>
                      <a:pt x="4" y="94"/>
                    </a:moveTo>
                    <a:cubicBezTo>
                      <a:pt x="1" y="94"/>
                      <a:pt x="0" y="90"/>
                      <a:pt x="0" y="85"/>
                    </a:cubicBezTo>
                    <a:cubicBezTo>
                      <a:pt x="0" y="9"/>
                      <a:pt x="0" y="9"/>
                      <a:pt x="0" y="9"/>
                    </a:cubicBezTo>
                    <a:cubicBezTo>
                      <a:pt x="0" y="4"/>
                      <a:pt x="1" y="0"/>
                      <a:pt x="4" y="0"/>
                    </a:cubicBezTo>
                    <a:cubicBezTo>
                      <a:pt x="16" y="0"/>
                      <a:pt x="16" y="0"/>
                      <a:pt x="16" y="0"/>
                    </a:cubicBezTo>
                    <a:cubicBezTo>
                      <a:pt x="19" y="0"/>
                      <a:pt x="21" y="4"/>
                      <a:pt x="21" y="9"/>
                    </a:cubicBezTo>
                    <a:cubicBezTo>
                      <a:pt x="21" y="85"/>
                      <a:pt x="21" y="85"/>
                      <a:pt x="21" y="85"/>
                    </a:cubicBezTo>
                    <a:cubicBezTo>
                      <a:pt x="21" y="90"/>
                      <a:pt x="19" y="94"/>
                      <a:pt x="16" y="94"/>
                    </a:cubicBezTo>
                    <a:lnTo>
                      <a:pt x="4"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7" name="Freeform 73"/>
              <p:cNvSpPr>
                <a:spLocks noEditPoints="1"/>
              </p:cNvSpPr>
              <p:nvPr/>
            </p:nvSpPr>
            <p:spPr bwMode="auto">
              <a:xfrm>
                <a:off x="1364" y="597"/>
                <a:ext cx="247" cy="247"/>
              </a:xfrm>
              <a:custGeom>
                <a:avLst/>
                <a:gdLst>
                  <a:gd name="T0" fmla="*/ 1 w 170"/>
                  <a:gd name="T1" fmla="*/ 87 h 170"/>
                  <a:gd name="T2" fmla="*/ 169 w 170"/>
                  <a:gd name="T3" fmla="*/ 83 h 170"/>
                  <a:gd name="T4" fmla="*/ 140 w 170"/>
                  <a:gd name="T5" fmla="*/ 131 h 170"/>
                  <a:gd name="T6" fmla="*/ 125 w 170"/>
                  <a:gd name="T7" fmla="*/ 123 h 170"/>
                  <a:gd name="T8" fmla="*/ 133 w 170"/>
                  <a:gd name="T9" fmla="*/ 139 h 170"/>
                  <a:gd name="T10" fmla="*/ 114 w 170"/>
                  <a:gd name="T11" fmla="*/ 141 h 170"/>
                  <a:gd name="T12" fmla="*/ 107 w 170"/>
                  <a:gd name="T13" fmla="*/ 144 h 170"/>
                  <a:gd name="T14" fmla="*/ 92 w 170"/>
                  <a:gd name="T15" fmla="*/ 156 h 170"/>
                  <a:gd name="T16" fmla="*/ 86 w 170"/>
                  <a:gd name="T17" fmla="*/ 140 h 170"/>
                  <a:gd name="T18" fmla="*/ 81 w 170"/>
                  <a:gd name="T19" fmla="*/ 157 h 170"/>
                  <a:gd name="T20" fmla="*/ 66 w 170"/>
                  <a:gd name="T21" fmla="*/ 145 h 170"/>
                  <a:gd name="T22" fmla="*/ 59 w 170"/>
                  <a:gd name="T23" fmla="*/ 142 h 170"/>
                  <a:gd name="T24" fmla="*/ 40 w 170"/>
                  <a:gd name="T25" fmla="*/ 141 h 170"/>
                  <a:gd name="T26" fmla="*/ 47 w 170"/>
                  <a:gd name="T27" fmla="*/ 125 h 170"/>
                  <a:gd name="T28" fmla="*/ 32 w 170"/>
                  <a:gd name="T29" fmla="*/ 133 h 170"/>
                  <a:gd name="T30" fmla="*/ 29 w 170"/>
                  <a:gd name="T31" fmla="*/ 114 h 170"/>
                  <a:gd name="T32" fmla="*/ 26 w 170"/>
                  <a:gd name="T33" fmla="*/ 107 h 170"/>
                  <a:gd name="T34" fmla="*/ 14 w 170"/>
                  <a:gd name="T35" fmla="*/ 93 h 170"/>
                  <a:gd name="T36" fmla="*/ 30 w 170"/>
                  <a:gd name="T37" fmla="*/ 87 h 170"/>
                  <a:gd name="T38" fmla="*/ 14 w 170"/>
                  <a:gd name="T39" fmla="*/ 81 h 170"/>
                  <a:gd name="T40" fmla="*/ 25 w 170"/>
                  <a:gd name="T41" fmla="*/ 67 h 170"/>
                  <a:gd name="T42" fmla="*/ 28 w 170"/>
                  <a:gd name="T43" fmla="*/ 60 h 170"/>
                  <a:gd name="T44" fmla="*/ 30 w 170"/>
                  <a:gd name="T45" fmla="*/ 40 h 170"/>
                  <a:gd name="T46" fmla="*/ 45 w 170"/>
                  <a:gd name="T47" fmla="*/ 47 h 170"/>
                  <a:gd name="T48" fmla="*/ 37 w 170"/>
                  <a:gd name="T49" fmla="*/ 32 h 170"/>
                  <a:gd name="T50" fmla="*/ 56 w 170"/>
                  <a:gd name="T51" fmla="*/ 30 h 170"/>
                  <a:gd name="T52" fmla="*/ 63 w 170"/>
                  <a:gd name="T53" fmla="*/ 27 h 170"/>
                  <a:gd name="T54" fmla="*/ 78 w 170"/>
                  <a:gd name="T55" fmla="*/ 14 h 170"/>
                  <a:gd name="T56" fmla="*/ 84 w 170"/>
                  <a:gd name="T57" fmla="*/ 30 h 170"/>
                  <a:gd name="T58" fmla="*/ 89 w 170"/>
                  <a:gd name="T59" fmla="*/ 14 h 170"/>
                  <a:gd name="T60" fmla="*/ 104 w 170"/>
                  <a:gd name="T61" fmla="*/ 26 h 170"/>
                  <a:gd name="T62" fmla="*/ 111 w 170"/>
                  <a:gd name="T63" fmla="*/ 29 h 170"/>
                  <a:gd name="T64" fmla="*/ 130 w 170"/>
                  <a:gd name="T65" fmla="*/ 30 h 170"/>
                  <a:gd name="T66" fmla="*/ 123 w 170"/>
                  <a:gd name="T67" fmla="*/ 46 h 170"/>
                  <a:gd name="T68" fmla="*/ 138 w 170"/>
                  <a:gd name="T69" fmla="*/ 38 h 170"/>
                  <a:gd name="T70" fmla="*/ 141 w 170"/>
                  <a:gd name="T71" fmla="*/ 57 h 170"/>
                  <a:gd name="T72" fmla="*/ 144 w 170"/>
                  <a:gd name="T73" fmla="*/ 65 h 170"/>
                  <a:gd name="T74" fmla="*/ 156 w 170"/>
                  <a:gd name="T75" fmla="*/ 78 h 170"/>
                  <a:gd name="T76" fmla="*/ 140 w 170"/>
                  <a:gd name="T77" fmla="*/ 84 h 170"/>
                  <a:gd name="T78" fmla="*/ 157 w 170"/>
                  <a:gd name="T79" fmla="*/ 89 h 170"/>
                  <a:gd name="T80" fmla="*/ 145 w 170"/>
                  <a:gd name="T81" fmla="*/ 104 h 170"/>
                  <a:gd name="T82" fmla="*/ 142 w 170"/>
                  <a:gd name="T83" fmla="*/ 112 h 170"/>
                  <a:gd name="T84" fmla="*/ 140 w 170"/>
                  <a:gd name="T85" fmla="*/ 131 h 170"/>
                  <a:gd name="T86" fmla="*/ 85 w 170"/>
                  <a:gd name="T87" fmla="*/ 97 h 170"/>
                  <a:gd name="T88" fmla="*/ 81 w 170"/>
                  <a:gd name="T89" fmla="*/ 73 h 170"/>
                  <a:gd name="T90" fmla="*/ 84 w 170"/>
                  <a:gd name="T91" fmla="*/ 35 h 170"/>
                  <a:gd name="T92" fmla="*/ 89 w 170"/>
                  <a:gd name="T93" fmla="*/ 73 h 170"/>
                  <a:gd name="T94" fmla="*/ 85 w 170"/>
                  <a:gd name="T95" fmla="*/ 103 h 170"/>
                  <a:gd name="T96" fmla="*/ 92 w 170"/>
                  <a:gd name="T97" fmla="*/ 126 h 170"/>
                  <a:gd name="T98" fmla="*/ 79 w 170"/>
                  <a:gd name="T99" fmla="*/ 127 h 170"/>
                  <a:gd name="T100" fmla="*/ 85 w 170"/>
                  <a:gd name="T101" fmla="*/ 10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70">
                    <a:moveTo>
                      <a:pt x="83" y="1"/>
                    </a:moveTo>
                    <a:cubicBezTo>
                      <a:pt x="37" y="2"/>
                      <a:pt x="0" y="41"/>
                      <a:pt x="1" y="87"/>
                    </a:cubicBezTo>
                    <a:cubicBezTo>
                      <a:pt x="2" y="134"/>
                      <a:pt x="40" y="170"/>
                      <a:pt x="87" y="169"/>
                    </a:cubicBezTo>
                    <a:cubicBezTo>
                      <a:pt x="133" y="168"/>
                      <a:pt x="170" y="130"/>
                      <a:pt x="169" y="83"/>
                    </a:cubicBezTo>
                    <a:cubicBezTo>
                      <a:pt x="168" y="37"/>
                      <a:pt x="130" y="0"/>
                      <a:pt x="83" y="1"/>
                    </a:cubicBezTo>
                    <a:close/>
                    <a:moveTo>
                      <a:pt x="140" y="131"/>
                    </a:moveTo>
                    <a:cubicBezTo>
                      <a:pt x="133" y="123"/>
                      <a:pt x="133" y="123"/>
                      <a:pt x="133" y="123"/>
                    </a:cubicBezTo>
                    <a:cubicBezTo>
                      <a:pt x="131" y="121"/>
                      <a:pt x="127" y="121"/>
                      <a:pt x="125" y="123"/>
                    </a:cubicBezTo>
                    <a:cubicBezTo>
                      <a:pt x="123" y="126"/>
                      <a:pt x="123" y="129"/>
                      <a:pt x="125" y="131"/>
                    </a:cubicBezTo>
                    <a:cubicBezTo>
                      <a:pt x="133" y="139"/>
                      <a:pt x="133" y="139"/>
                      <a:pt x="133" y="139"/>
                    </a:cubicBezTo>
                    <a:cubicBezTo>
                      <a:pt x="128" y="143"/>
                      <a:pt x="123" y="146"/>
                      <a:pt x="117" y="149"/>
                    </a:cubicBezTo>
                    <a:cubicBezTo>
                      <a:pt x="114" y="141"/>
                      <a:pt x="114" y="141"/>
                      <a:pt x="114" y="141"/>
                    </a:cubicBezTo>
                    <a:cubicBezTo>
                      <a:pt x="113" y="139"/>
                      <a:pt x="111" y="138"/>
                      <a:pt x="109" y="139"/>
                    </a:cubicBezTo>
                    <a:cubicBezTo>
                      <a:pt x="107" y="140"/>
                      <a:pt x="106" y="142"/>
                      <a:pt x="107" y="144"/>
                    </a:cubicBezTo>
                    <a:cubicBezTo>
                      <a:pt x="110" y="152"/>
                      <a:pt x="110" y="152"/>
                      <a:pt x="110" y="152"/>
                    </a:cubicBezTo>
                    <a:cubicBezTo>
                      <a:pt x="105" y="154"/>
                      <a:pt x="99" y="156"/>
                      <a:pt x="92" y="156"/>
                    </a:cubicBezTo>
                    <a:cubicBezTo>
                      <a:pt x="92" y="146"/>
                      <a:pt x="92" y="146"/>
                      <a:pt x="92" y="146"/>
                    </a:cubicBezTo>
                    <a:cubicBezTo>
                      <a:pt x="92" y="143"/>
                      <a:pt x="89" y="140"/>
                      <a:pt x="86" y="140"/>
                    </a:cubicBezTo>
                    <a:cubicBezTo>
                      <a:pt x="83" y="141"/>
                      <a:pt x="81" y="143"/>
                      <a:pt x="81" y="146"/>
                    </a:cubicBezTo>
                    <a:cubicBezTo>
                      <a:pt x="81" y="157"/>
                      <a:pt x="81" y="157"/>
                      <a:pt x="81" y="157"/>
                    </a:cubicBezTo>
                    <a:cubicBezTo>
                      <a:pt x="75" y="156"/>
                      <a:pt x="69" y="155"/>
                      <a:pt x="63" y="153"/>
                    </a:cubicBezTo>
                    <a:cubicBezTo>
                      <a:pt x="66" y="145"/>
                      <a:pt x="66" y="145"/>
                      <a:pt x="66" y="145"/>
                    </a:cubicBezTo>
                    <a:cubicBezTo>
                      <a:pt x="67" y="143"/>
                      <a:pt x="66" y="141"/>
                      <a:pt x="64" y="140"/>
                    </a:cubicBezTo>
                    <a:cubicBezTo>
                      <a:pt x="62" y="139"/>
                      <a:pt x="60" y="140"/>
                      <a:pt x="59" y="142"/>
                    </a:cubicBezTo>
                    <a:cubicBezTo>
                      <a:pt x="56" y="151"/>
                      <a:pt x="56" y="151"/>
                      <a:pt x="56" y="151"/>
                    </a:cubicBezTo>
                    <a:cubicBezTo>
                      <a:pt x="50" y="148"/>
                      <a:pt x="45" y="145"/>
                      <a:pt x="40" y="141"/>
                    </a:cubicBezTo>
                    <a:cubicBezTo>
                      <a:pt x="47" y="133"/>
                      <a:pt x="47" y="133"/>
                      <a:pt x="47" y="133"/>
                    </a:cubicBezTo>
                    <a:cubicBezTo>
                      <a:pt x="49" y="131"/>
                      <a:pt x="49" y="127"/>
                      <a:pt x="47" y="125"/>
                    </a:cubicBezTo>
                    <a:cubicBezTo>
                      <a:pt x="45" y="123"/>
                      <a:pt x="41" y="123"/>
                      <a:pt x="39" y="125"/>
                    </a:cubicBezTo>
                    <a:cubicBezTo>
                      <a:pt x="32" y="133"/>
                      <a:pt x="32" y="133"/>
                      <a:pt x="32" y="133"/>
                    </a:cubicBezTo>
                    <a:cubicBezTo>
                      <a:pt x="27" y="128"/>
                      <a:pt x="24" y="123"/>
                      <a:pt x="21" y="118"/>
                    </a:cubicBezTo>
                    <a:cubicBezTo>
                      <a:pt x="29" y="114"/>
                      <a:pt x="29" y="114"/>
                      <a:pt x="29" y="114"/>
                    </a:cubicBezTo>
                    <a:cubicBezTo>
                      <a:pt x="31" y="113"/>
                      <a:pt x="32" y="111"/>
                      <a:pt x="31" y="109"/>
                    </a:cubicBezTo>
                    <a:cubicBezTo>
                      <a:pt x="30" y="107"/>
                      <a:pt x="28" y="106"/>
                      <a:pt x="26" y="107"/>
                    </a:cubicBezTo>
                    <a:cubicBezTo>
                      <a:pt x="18" y="110"/>
                      <a:pt x="18" y="110"/>
                      <a:pt x="18" y="110"/>
                    </a:cubicBezTo>
                    <a:cubicBezTo>
                      <a:pt x="16" y="105"/>
                      <a:pt x="14" y="99"/>
                      <a:pt x="14" y="93"/>
                    </a:cubicBezTo>
                    <a:cubicBezTo>
                      <a:pt x="24" y="92"/>
                      <a:pt x="24" y="92"/>
                      <a:pt x="24" y="92"/>
                    </a:cubicBezTo>
                    <a:cubicBezTo>
                      <a:pt x="27" y="92"/>
                      <a:pt x="30" y="90"/>
                      <a:pt x="30" y="87"/>
                    </a:cubicBezTo>
                    <a:cubicBezTo>
                      <a:pt x="30" y="83"/>
                      <a:pt x="27" y="81"/>
                      <a:pt x="24" y="81"/>
                    </a:cubicBezTo>
                    <a:cubicBezTo>
                      <a:pt x="14" y="81"/>
                      <a:pt x="14" y="81"/>
                      <a:pt x="14" y="81"/>
                    </a:cubicBezTo>
                    <a:cubicBezTo>
                      <a:pt x="14" y="75"/>
                      <a:pt x="15" y="69"/>
                      <a:pt x="17" y="64"/>
                    </a:cubicBezTo>
                    <a:cubicBezTo>
                      <a:pt x="25" y="67"/>
                      <a:pt x="25" y="67"/>
                      <a:pt x="25" y="67"/>
                    </a:cubicBezTo>
                    <a:cubicBezTo>
                      <a:pt x="27" y="68"/>
                      <a:pt x="30" y="67"/>
                      <a:pt x="30" y="65"/>
                    </a:cubicBezTo>
                    <a:cubicBezTo>
                      <a:pt x="31" y="63"/>
                      <a:pt x="30" y="61"/>
                      <a:pt x="28" y="60"/>
                    </a:cubicBezTo>
                    <a:cubicBezTo>
                      <a:pt x="19" y="57"/>
                      <a:pt x="19" y="57"/>
                      <a:pt x="19" y="57"/>
                    </a:cubicBezTo>
                    <a:cubicBezTo>
                      <a:pt x="22" y="51"/>
                      <a:pt x="25" y="45"/>
                      <a:pt x="30" y="40"/>
                    </a:cubicBezTo>
                    <a:cubicBezTo>
                      <a:pt x="37" y="47"/>
                      <a:pt x="37" y="47"/>
                      <a:pt x="37" y="47"/>
                    </a:cubicBezTo>
                    <a:cubicBezTo>
                      <a:pt x="39" y="50"/>
                      <a:pt x="43" y="50"/>
                      <a:pt x="45" y="47"/>
                    </a:cubicBezTo>
                    <a:cubicBezTo>
                      <a:pt x="47" y="45"/>
                      <a:pt x="47" y="41"/>
                      <a:pt x="45" y="39"/>
                    </a:cubicBezTo>
                    <a:cubicBezTo>
                      <a:pt x="37" y="32"/>
                      <a:pt x="37" y="32"/>
                      <a:pt x="37" y="32"/>
                    </a:cubicBezTo>
                    <a:cubicBezTo>
                      <a:pt x="42" y="28"/>
                      <a:pt x="47" y="24"/>
                      <a:pt x="52" y="22"/>
                    </a:cubicBezTo>
                    <a:cubicBezTo>
                      <a:pt x="56" y="30"/>
                      <a:pt x="56" y="30"/>
                      <a:pt x="56" y="30"/>
                    </a:cubicBezTo>
                    <a:cubicBezTo>
                      <a:pt x="57" y="32"/>
                      <a:pt x="59" y="33"/>
                      <a:pt x="61" y="32"/>
                    </a:cubicBezTo>
                    <a:cubicBezTo>
                      <a:pt x="63" y="31"/>
                      <a:pt x="64" y="29"/>
                      <a:pt x="63" y="27"/>
                    </a:cubicBezTo>
                    <a:cubicBezTo>
                      <a:pt x="60" y="18"/>
                      <a:pt x="60" y="18"/>
                      <a:pt x="60" y="18"/>
                    </a:cubicBezTo>
                    <a:cubicBezTo>
                      <a:pt x="65" y="16"/>
                      <a:pt x="71" y="15"/>
                      <a:pt x="78" y="14"/>
                    </a:cubicBezTo>
                    <a:cubicBezTo>
                      <a:pt x="78" y="25"/>
                      <a:pt x="78" y="25"/>
                      <a:pt x="78" y="25"/>
                    </a:cubicBezTo>
                    <a:cubicBezTo>
                      <a:pt x="78" y="28"/>
                      <a:pt x="81" y="30"/>
                      <a:pt x="84" y="30"/>
                    </a:cubicBezTo>
                    <a:cubicBezTo>
                      <a:pt x="87" y="30"/>
                      <a:pt x="89" y="28"/>
                      <a:pt x="89" y="24"/>
                    </a:cubicBezTo>
                    <a:cubicBezTo>
                      <a:pt x="89" y="14"/>
                      <a:pt x="89" y="14"/>
                      <a:pt x="89" y="14"/>
                    </a:cubicBezTo>
                    <a:cubicBezTo>
                      <a:pt x="96" y="14"/>
                      <a:pt x="102" y="15"/>
                      <a:pt x="107" y="17"/>
                    </a:cubicBezTo>
                    <a:cubicBezTo>
                      <a:pt x="104" y="26"/>
                      <a:pt x="104" y="26"/>
                      <a:pt x="104" y="26"/>
                    </a:cubicBezTo>
                    <a:cubicBezTo>
                      <a:pt x="103" y="28"/>
                      <a:pt x="104" y="30"/>
                      <a:pt x="106" y="31"/>
                    </a:cubicBezTo>
                    <a:cubicBezTo>
                      <a:pt x="108" y="32"/>
                      <a:pt x="111" y="31"/>
                      <a:pt x="111" y="29"/>
                    </a:cubicBezTo>
                    <a:cubicBezTo>
                      <a:pt x="115" y="20"/>
                      <a:pt x="115" y="20"/>
                      <a:pt x="115" y="20"/>
                    </a:cubicBezTo>
                    <a:cubicBezTo>
                      <a:pt x="120" y="23"/>
                      <a:pt x="126" y="26"/>
                      <a:pt x="130" y="30"/>
                    </a:cubicBezTo>
                    <a:cubicBezTo>
                      <a:pt x="123" y="38"/>
                      <a:pt x="123" y="38"/>
                      <a:pt x="123" y="38"/>
                    </a:cubicBezTo>
                    <a:cubicBezTo>
                      <a:pt x="121" y="40"/>
                      <a:pt x="121" y="43"/>
                      <a:pt x="123" y="46"/>
                    </a:cubicBezTo>
                    <a:cubicBezTo>
                      <a:pt x="125" y="48"/>
                      <a:pt x="129" y="48"/>
                      <a:pt x="131" y="45"/>
                    </a:cubicBezTo>
                    <a:cubicBezTo>
                      <a:pt x="138" y="38"/>
                      <a:pt x="138" y="38"/>
                      <a:pt x="138" y="38"/>
                    </a:cubicBezTo>
                    <a:cubicBezTo>
                      <a:pt x="143" y="43"/>
                      <a:pt x="146" y="48"/>
                      <a:pt x="149" y="54"/>
                    </a:cubicBezTo>
                    <a:cubicBezTo>
                      <a:pt x="141" y="57"/>
                      <a:pt x="141" y="57"/>
                      <a:pt x="141" y="57"/>
                    </a:cubicBezTo>
                    <a:cubicBezTo>
                      <a:pt x="139" y="58"/>
                      <a:pt x="138" y="61"/>
                      <a:pt x="139" y="63"/>
                    </a:cubicBezTo>
                    <a:cubicBezTo>
                      <a:pt x="140" y="64"/>
                      <a:pt x="142" y="65"/>
                      <a:pt x="144" y="65"/>
                    </a:cubicBezTo>
                    <a:cubicBezTo>
                      <a:pt x="152" y="61"/>
                      <a:pt x="152" y="61"/>
                      <a:pt x="152" y="61"/>
                    </a:cubicBezTo>
                    <a:cubicBezTo>
                      <a:pt x="154" y="66"/>
                      <a:pt x="156" y="72"/>
                      <a:pt x="156" y="78"/>
                    </a:cubicBezTo>
                    <a:cubicBezTo>
                      <a:pt x="146" y="78"/>
                      <a:pt x="146" y="78"/>
                      <a:pt x="146" y="78"/>
                    </a:cubicBezTo>
                    <a:cubicBezTo>
                      <a:pt x="143" y="78"/>
                      <a:pt x="140" y="81"/>
                      <a:pt x="140" y="84"/>
                    </a:cubicBezTo>
                    <a:cubicBezTo>
                      <a:pt x="140" y="87"/>
                      <a:pt x="143" y="90"/>
                      <a:pt x="146" y="90"/>
                    </a:cubicBezTo>
                    <a:cubicBezTo>
                      <a:pt x="157" y="89"/>
                      <a:pt x="157" y="89"/>
                      <a:pt x="157" y="89"/>
                    </a:cubicBezTo>
                    <a:cubicBezTo>
                      <a:pt x="156" y="96"/>
                      <a:pt x="155" y="102"/>
                      <a:pt x="153" y="107"/>
                    </a:cubicBezTo>
                    <a:cubicBezTo>
                      <a:pt x="145" y="104"/>
                      <a:pt x="145" y="104"/>
                      <a:pt x="145" y="104"/>
                    </a:cubicBezTo>
                    <a:cubicBezTo>
                      <a:pt x="143" y="104"/>
                      <a:pt x="141" y="105"/>
                      <a:pt x="140" y="107"/>
                    </a:cubicBezTo>
                    <a:cubicBezTo>
                      <a:pt x="139" y="109"/>
                      <a:pt x="140" y="111"/>
                      <a:pt x="142" y="112"/>
                    </a:cubicBezTo>
                    <a:cubicBezTo>
                      <a:pt x="150" y="115"/>
                      <a:pt x="150" y="115"/>
                      <a:pt x="150" y="115"/>
                    </a:cubicBezTo>
                    <a:cubicBezTo>
                      <a:pt x="148" y="120"/>
                      <a:pt x="144" y="126"/>
                      <a:pt x="140" y="131"/>
                    </a:cubicBezTo>
                    <a:close/>
                    <a:moveTo>
                      <a:pt x="97" y="84"/>
                    </a:moveTo>
                    <a:cubicBezTo>
                      <a:pt x="97" y="91"/>
                      <a:pt x="92" y="97"/>
                      <a:pt x="85" y="97"/>
                    </a:cubicBezTo>
                    <a:cubicBezTo>
                      <a:pt x="78" y="97"/>
                      <a:pt x="73" y="92"/>
                      <a:pt x="73" y="85"/>
                    </a:cubicBezTo>
                    <a:cubicBezTo>
                      <a:pt x="73" y="80"/>
                      <a:pt x="76" y="75"/>
                      <a:pt x="81" y="73"/>
                    </a:cubicBezTo>
                    <a:cubicBezTo>
                      <a:pt x="80" y="40"/>
                      <a:pt x="80" y="40"/>
                      <a:pt x="80" y="40"/>
                    </a:cubicBezTo>
                    <a:cubicBezTo>
                      <a:pt x="80" y="37"/>
                      <a:pt x="82" y="35"/>
                      <a:pt x="84" y="35"/>
                    </a:cubicBezTo>
                    <a:cubicBezTo>
                      <a:pt x="86" y="35"/>
                      <a:pt x="88" y="37"/>
                      <a:pt x="88" y="40"/>
                    </a:cubicBezTo>
                    <a:cubicBezTo>
                      <a:pt x="89" y="73"/>
                      <a:pt x="89" y="73"/>
                      <a:pt x="89" y="73"/>
                    </a:cubicBezTo>
                    <a:cubicBezTo>
                      <a:pt x="94" y="75"/>
                      <a:pt x="97" y="79"/>
                      <a:pt x="97" y="84"/>
                    </a:cubicBezTo>
                    <a:close/>
                    <a:moveTo>
                      <a:pt x="85" y="103"/>
                    </a:moveTo>
                    <a:cubicBezTo>
                      <a:pt x="87" y="103"/>
                      <a:pt x="89" y="103"/>
                      <a:pt x="91" y="102"/>
                    </a:cubicBezTo>
                    <a:cubicBezTo>
                      <a:pt x="92" y="126"/>
                      <a:pt x="92" y="126"/>
                      <a:pt x="92" y="126"/>
                    </a:cubicBezTo>
                    <a:cubicBezTo>
                      <a:pt x="92" y="130"/>
                      <a:pt x="89" y="133"/>
                      <a:pt x="85" y="133"/>
                    </a:cubicBezTo>
                    <a:cubicBezTo>
                      <a:pt x="82" y="133"/>
                      <a:pt x="79" y="130"/>
                      <a:pt x="79" y="127"/>
                    </a:cubicBezTo>
                    <a:cubicBezTo>
                      <a:pt x="78" y="102"/>
                      <a:pt x="78" y="102"/>
                      <a:pt x="78" y="102"/>
                    </a:cubicBezTo>
                    <a:cubicBezTo>
                      <a:pt x="80" y="103"/>
                      <a:pt x="82" y="103"/>
                      <a:pt x="8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8" name="Freeform 74"/>
              <p:cNvSpPr>
                <a:spLocks noEditPoints="1"/>
              </p:cNvSpPr>
              <p:nvPr/>
            </p:nvSpPr>
            <p:spPr bwMode="auto">
              <a:xfrm>
                <a:off x="1287" y="1855"/>
                <a:ext cx="221" cy="221"/>
              </a:xfrm>
              <a:custGeom>
                <a:avLst/>
                <a:gdLst>
                  <a:gd name="T0" fmla="*/ 1 w 152"/>
                  <a:gd name="T1" fmla="*/ 78 h 152"/>
                  <a:gd name="T2" fmla="*/ 151 w 152"/>
                  <a:gd name="T3" fmla="*/ 74 h 152"/>
                  <a:gd name="T4" fmla="*/ 125 w 152"/>
                  <a:gd name="T5" fmla="*/ 116 h 152"/>
                  <a:gd name="T6" fmla="*/ 112 w 152"/>
                  <a:gd name="T7" fmla="*/ 110 h 152"/>
                  <a:gd name="T8" fmla="*/ 118 w 152"/>
                  <a:gd name="T9" fmla="*/ 124 h 152"/>
                  <a:gd name="T10" fmla="*/ 102 w 152"/>
                  <a:gd name="T11" fmla="*/ 126 h 152"/>
                  <a:gd name="T12" fmla="*/ 95 w 152"/>
                  <a:gd name="T13" fmla="*/ 129 h 152"/>
                  <a:gd name="T14" fmla="*/ 83 w 152"/>
                  <a:gd name="T15" fmla="*/ 139 h 152"/>
                  <a:gd name="T16" fmla="*/ 77 w 152"/>
                  <a:gd name="T17" fmla="*/ 125 h 152"/>
                  <a:gd name="T18" fmla="*/ 72 w 152"/>
                  <a:gd name="T19" fmla="*/ 140 h 152"/>
                  <a:gd name="T20" fmla="*/ 59 w 152"/>
                  <a:gd name="T21" fmla="*/ 129 h 152"/>
                  <a:gd name="T22" fmla="*/ 53 w 152"/>
                  <a:gd name="T23" fmla="*/ 127 h 152"/>
                  <a:gd name="T24" fmla="*/ 36 w 152"/>
                  <a:gd name="T25" fmla="*/ 125 h 152"/>
                  <a:gd name="T26" fmla="*/ 42 w 152"/>
                  <a:gd name="T27" fmla="*/ 112 h 152"/>
                  <a:gd name="T28" fmla="*/ 29 w 152"/>
                  <a:gd name="T29" fmla="*/ 118 h 152"/>
                  <a:gd name="T30" fmla="*/ 27 w 152"/>
                  <a:gd name="T31" fmla="*/ 102 h 152"/>
                  <a:gd name="T32" fmla="*/ 24 w 152"/>
                  <a:gd name="T33" fmla="*/ 95 h 152"/>
                  <a:gd name="T34" fmla="*/ 13 w 152"/>
                  <a:gd name="T35" fmla="*/ 83 h 152"/>
                  <a:gd name="T36" fmla="*/ 27 w 152"/>
                  <a:gd name="T37" fmla="*/ 77 h 152"/>
                  <a:gd name="T38" fmla="*/ 13 w 152"/>
                  <a:gd name="T39" fmla="*/ 72 h 152"/>
                  <a:gd name="T40" fmla="*/ 23 w 152"/>
                  <a:gd name="T41" fmla="*/ 60 h 152"/>
                  <a:gd name="T42" fmla="*/ 25 w 152"/>
                  <a:gd name="T43" fmla="*/ 54 h 152"/>
                  <a:gd name="T44" fmla="*/ 27 w 152"/>
                  <a:gd name="T45" fmla="*/ 36 h 152"/>
                  <a:gd name="T46" fmla="*/ 41 w 152"/>
                  <a:gd name="T47" fmla="*/ 42 h 152"/>
                  <a:gd name="T48" fmla="*/ 34 w 152"/>
                  <a:gd name="T49" fmla="*/ 29 h 152"/>
                  <a:gd name="T50" fmla="*/ 51 w 152"/>
                  <a:gd name="T51" fmla="*/ 27 h 152"/>
                  <a:gd name="T52" fmla="*/ 57 w 152"/>
                  <a:gd name="T53" fmla="*/ 24 h 152"/>
                  <a:gd name="T54" fmla="*/ 70 w 152"/>
                  <a:gd name="T55" fmla="*/ 13 h 152"/>
                  <a:gd name="T56" fmla="*/ 75 w 152"/>
                  <a:gd name="T57" fmla="*/ 27 h 152"/>
                  <a:gd name="T58" fmla="*/ 80 w 152"/>
                  <a:gd name="T59" fmla="*/ 13 h 152"/>
                  <a:gd name="T60" fmla="*/ 93 w 152"/>
                  <a:gd name="T61" fmla="*/ 24 h 152"/>
                  <a:gd name="T62" fmla="*/ 99 w 152"/>
                  <a:gd name="T63" fmla="*/ 26 h 152"/>
                  <a:gd name="T64" fmla="*/ 116 w 152"/>
                  <a:gd name="T65" fmla="*/ 27 h 152"/>
                  <a:gd name="T66" fmla="*/ 110 w 152"/>
                  <a:gd name="T67" fmla="*/ 41 h 152"/>
                  <a:gd name="T68" fmla="*/ 124 w 152"/>
                  <a:gd name="T69" fmla="*/ 34 h 152"/>
                  <a:gd name="T70" fmla="*/ 126 w 152"/>
                  <a:gd name="T71" fmla="*/ 51 h 152"/>
                  <a:gd name="T72" fmla="*/ 128 w 152"/>
                  <a:gd name="T73" fmla="*/ 58 h 152"/>
                  <a:gd name="T74" fmla="*/ 139 w 152"/>
                  <a:gd name="T75" fmla="*/ 70 h 152"/>
                  <a:gd name="T76" fmla="*/ 125 w 152"/>
                  <a:gd name="T77" fmla="*/ 75 h 152"/>
                  <a:gd name="T78" fmla="*/ 140 w 152"/>
                  <a:gd name="T79" fmla="*/ 80 h 152"/>
                  <a:gd name="T80" fmla="*/ 129 w 152"/>
                  <a:gd name="T81" fmla="*/ 93 h 152"/>
                  <a:gd name="T82" fmla="*/ 127 w 152"/>
                  <a:gd name="T83" fmla="*/ 99 h 152"/>
                  <a:gd name="T84" fmla="*/ 125 w 152"/>
                  <a:gd name="T85" fmla="*/ 116 h 152"/>
                  <a:gd name="T86" fmla="*/ 76 w 152"/>
                  <a:gd name="T87" fmla="*/ 86 h 152"/>
                  <a:gd name="T88" fmla="*/ 72 w 152"/>
                  <a:gd name="T89" fmla="*/ 65 h 152"/>
                  <a:gd name="T90" fmla="*/ 75 w 152"/>
                  <a:gd name="T91" fmla="*/ 32 h 152"/>
                  <a:gd name="T92" fmla="*/ 80 w 152"/>
                  <a:gd name="T93" fmla="*/ 65 h 152"/>
                  <a:gd name="T94" fmla="*/ 76 w 152"/>
                  <a:gd name="T95" fmla="*/ 92 h 152"/>
                  <a:gd name="T96" fmla="*/ 82 w 152"/>
                  <a:gd name="T97" fmla="*/ 113 h 152"/>
                  <a:gd name="T98" fmla="*/ 70 w 152"/>
                  <a:gd name="T99" fmla="*/ 113 h 152"/>
                  <a:gd name="T100" fmla="*/ 76 w 152"/>
                  <a:gd name="T101" fmla="*/ 9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 h="152">
                    <a:moveTo>
                      <a:pt x="74" y="1"/>
                    </a:moveTo>
                    <a:cubicBezTo>
                      <a:pt x="33" y="2"/>
                      <a:pt x="0" y="37"/>
                      <a:pt x="1" y="78"/>
                    </a:cubicBezTo>
                    <a:cubicBezTo>
                      <a:pt x="2" y="119"/>
                      <a:pt x="36" y="152"/>
                      <a:pt x="78" y="151"/>
                    </a:cubicBezTo>
                    <a:cubicBezTo>
                      <a:pt x="119" y="150"/>
                      <a:pt x="152" y="116"/>
                      <a:pt x="151" y="74"/>
                    </a:cubicBezTo>
                    <a:cubicBezTo>
                      <a:pt x="150" y="33"/>
                      <a:pt x="116" y="0"/>
                      <a:pt x="74" y="1"/>
                    </a:cubicBezTo>
                    <a:close/>
                    <a:moveTo>
                      <a:pt x="125" y="116"/>
                    </a:moveTo>
                    <a:cubicBezTo>
                      <a:pt x="119" y="110"/>
                      <a:pt x="119" y="110"/>
                      <a:pt x="119" y="110"/>
                    </a:cubicBezTo>
                    <a:cubicBezTo>
                      <a:pt x="117" y="108"/>
                      <a:pt x="113" y="108"/>
                      <a:pt x="112" y="110"/>
                    </a:cubicBezTo>
                    <a:cubicBezTo>
                      <a:pt x="110" y="112"/>
                      <a:pt x="110" y="115"/>
                      <a:pt x="112" y="117"/>
                    </a:cubicBezTo>
                    <a:cubicBezTo>
                      <a:pt x="118" y="124"/>
                      <a:pt x="118" y="124"/>
                      <a:pt x="118" y="124"/>
                    </a:cubicBezTo>
                    <a:cubicBezTo>
                      <a:pt x="114" y="127"/>
                      <a:pt x="110" y="130"/>
                      <a:pt x="105" y="133"/>
                    </a:cubicBezTo>
                    <a:cubicBezTo>
                      <a:pt x="102" y="126"/>
                      <a:pt x="102" y="126"/>
                      <a:pt x="102" y="126"/>
                    </a:cubicBezTo>
                    <a:cubicBezTo>
                      <a:pt x="101" y="124"/>
                      <a:pt x="99" y="123"/>
                      <a:pt x="97" y="124"/>
                    </a:cubicBezTo>
                    <a:cubicBezTo>
                      <a:pt x="95" y="125"/>
                      <a:pt x="95" y="127"/>
                      <a:pt x="95" y="129"/>
                    </a:cubicBezTo>
                    <a:cubicBezTo>
                      <a:pt x="98" y="136"/>
                      <a:pt x="98" y="136"/>
                      <a:pt x="98" y="136"/>
                    </a:cubicBezTo>
                    <a:cubicBezTo>
                      <a:pt x="93" y="138"/>
                      <a:pt x="88" y="139"/>
                      <a:pt x="83" y="139"/>
                    </a:cubicBezTo>
                    <a:cubicBezTo>
                      <a:pt x="82" y="130"/>
                      <a:pt x="82" y="130"/>
                      <a:pt x="82" y="130"/>
                    </a:cubicBezTo>
                    <a:cubicBezTo>
                      <a:pt x="82" y="127"/>
                      <a:pt x="80" y="125"/>
                      <a:pt x="77" y="125"/>
                    </a:cubicBezTo>
                    <a:cubicBezTo>
                      <a:pt x="74" y="125"/>
                      <a:pt x="72" y="128"/>
                      <a:pt x="72" y="130"/>
                    </a:cubicBezTo>
                    <a:cubicBezTo>
                      <a:pt x="72" y="140"/>
                      <a:pt x="72" y="140"/>
                      <a:pt x="72" y="140"/>
                    </a:cubicBezTo>
                    <a:cubicBezTo>
                      <a:pt x="67" y="139"/>
                      <a:pt x="61" y="138"/>
                      <a:pt x="56" y="137"/>
                    </a:cubicBezTo>
                    <a:cubicBezTo>
                      <a:pt x="59" y="129"/>
                      <a:pt x="59" y="129"/>
                      <a:pt x="59" y="129"/>
                    </a:cubicBezTo>
                    <a:cubicBezTo>
                      <a:pt x="60" y="128"/>
                      <a:pt x="59" y="126"/>
                      <a:pt x="57" y="125"/>
                    </a:cubicBezTo>
                    <a:cubicBezTo>
                      <a:pt x="55" y="124"/>
                      <a:pt x="53" y="125"/>
                      <a:pt x="53" y="127"/>
                    </a:cubicBezTo>
                    <a:cubicBezTo>
                      <a:pt x="50" y="134"/>
                      <a:pt x="50" y="134"/>
                      <a:pt x="50" y="134"/>
                    </a:cubicBezTo>
                    <a:cubicBezTo>
                      <a:pt x="45" y="132"/>
                      <a:pt x="40" y="129"/>
                      <a:pt x="36" y="125"/>
                    </a:cubicBezTo>
                    <a:cubicBezTo>
                      <a:pt x="42" y="119"/>
                      <a:pt x="42" y="119"/>
                      <a:pt x="42" y="119"/>
                    </a:cubicBezTo>
                    <a:cubicBezTo>
                      <a:pt x="44" y="117"/>
                      <a:pt x="44" y="113"/>
                      <a:pt x="42" y="112"/>
                    </a:cubicBezTo>
                    <a:cubicBezTo>
                      <a:pt x="40" y="110"/>
                      <a:pt x="37" y="110"/>
                      <a:pt x="35" y="112"/>
                    </a:cubicBezTo>
                    <a:cubicBezTo>
                      <a:pt x="29" y="118"/>
                      <a:pt x="29" y="118"/>
                      <a:pt x="29" y="118"/>
                    </a:cubicBezTo>
                    <a:cubicBezTo>
                      <a:pt x="25" y="114"/>
                      <a:pt x="22" y="110"/>
                      <a:pt x="19" y="105"/>
                    </a:cubicBezTo>
                    <a:cubicBezTo>
                      <a:pt x="27" y="102"/>
                      <a:pt x="27" y="102"/>
                      <a:pt x="27" y="102"/>
                    </a:cubicBezTo>
                    <a:cubicBezTo>
                      <a:pt x="28" y="101"/>
                      <a:pt x="29" y="99"/>
                      <a:pt x="28" y="97"/>
                    </a:cubicBezTo>
                    <a:cubicBezTo>
                      <a:pt x="28" y="95"/>
                      <a:pt x="25" y="95"/>
                      <a:pt x="24" y="95"/>
                    </a:cubicBezTo>
                    <a:cubicBezTo>
                      <a:pt x="17" y="98"/>
                      <a:pt x="17" y="98"/>
                      <a:pt x="17" y="98"/>
                    </a:cubicBezTo>
                    <a:cubicBezTo>
                      <a:pt x="15" y="93"/>
                      <a:pt x="13" y="88"/>
                      <a:pt x="13" y="83"/>
                    </a:cubicBezTo>
                    <a:cubicBezTo>
                      <a:pt x="22" y="82"/>
                      <a:pt x="22" y="82"/>
                      <a:pt x="22" y="82"/>
                    </a:cubicBezTo>
                    <a:cubicBezTo>
                      <a:pt x="25" y="82"/>
                      <a:pt x="27" y="80"/>
                      <a:pt x="27" y="77"/>
                    </a:cubicBezTo>
                    <a:cubicBezTo>
                      <a:pt x="27" y="74"/>
                      <a:pt x="25" y="72"/>
                      <a:pt x="22" y="72"/>
                    </a:cubicBezTo>
                    <a:cubicBezTo>
                      <a:pt x="13" y="72"/>
                      <a:pt x="13" y="72"/>
                      <a:pt x="13" y="72"/>
                    </a:cubicBezTo>
                    <a:cubicBezTo>
                      <a:pt x="13" y="67"/>
                      <a:pt x="14" y="62"/>
                      <a:pt x="15" y="57"/>
                    </a:cubicBezTo>
                    <a:cubicBezTo>
                      <a:pt x="23" y="60"/>
                      <a:pt x="23" y="60"/>
                      <a:pt x="23" y="60"/>
                    </a:cubicBezTo>
                    <a:cubicBezTo>
                      <a:pt x="25" y="61"/>
                      <a:pt x="27" y="60"/>
                      <a:pt x="27" y="58"/>
                    </a:cubicBezTo>
                    <a:cubicBezTo>
                      <a:pt x="28" y="56"/>
                      <a:pt x="27" y="54"/>
                      <a:pt x="25" y="54"/>
                    </a:cubicBezTo>
                    <a:cubicBezTo>
                      <a:pt x="18" y="51"/>
                      <a:pt x="18" y="51"/>
                      <a:pt x="18" y="51"/>
                    </a:cubicBezTo>
                    <a:cubicBezTo>
                      <a:pt x="20" y="45"/>
                      <a:pt x="23" y="40"/>
                      <a:pt x="27" y="36"/>
                    </a:cubicBezTo>
                    <a:cubicBezTo>
                      <a:pt x="34" y="42"/>
                      <a:pt x="34" y="42"/>
                      <a:pt x="34" y="42"/>
                    </a:cubicBezTo>
                    <a:cubicBezTo>
                      <a:pt x="36" y="44"/>
                      <a:pt x="39" y="44"/>
                      <a:pt x="41" y="42"/>
                    </a:cubicBezTo>
                    <a:cubicBezTo>
                      <a:pt x="43" y="40"/>
                      <a:pt x="43" y="37"/>
                      <a:pt x="41" y="35"/>
                    </a:cubicBezTo>
                    <a:cubicBezTo>
                      <a:pt x="34" y="29"/>
                      <a:pt x="34" y="29"/>
                      <a:pt x="34" y="29"/>
                    </a:cubicBezTo>
                    <a:cubicBezTo>
                      <a:pt x="38" y="25"/>
                      <a:pt x="42" y="22"/>
                      <a:pt x="47" y="20"/>
                    </a:cubicBezTo>
                    <a:cubicBezTo>
                      <a:pt x="51" y="27"/>
                      <a:pt x="51" y="27"/>
                      <a:pt x="51" y="27"/>
                    </a:cubicBezTo>
                    <a:cubicBezTo>
                      <a:pt x="51" y="29"/>
                      <a:pt x="53" y="30"/>
                      <a:pt x="55" y="29"/>
                    </a:cubicBezTo>
                    <a:cubicBezTo>
                      <a:pt x="57" y="28"/>
                      <a:pt x="58" y="26"/>
                      <a:pt x="57" y="24"/>
                    </a:cubicBezTo>
                    <a:cubicBezTo>
                      <a:pt x="53" y="17"/>
                      <a:pt x="53" y="17"/>
                      <a:pt x="53" y="17"/>
                    </a:cubicBezTo>
                    <a:cubicBezTo>
                      <a:pt x="59" y="15"/>
                      <a:pt x="64" y="13"/>
                      <a:pt x="70" y="13"/>
                    </a:cubicBezTo>
                    <a:cubicBezTo>
                      <a:pt x="70" y="22"/>
                      <a:pt x="70" y="22"/>
                      <a:pt x="70" y="22"/>
                    </a:cubicBezTo>
                    <a:cubicBezTo>
                      <a:pt x="70" y="25"/>
                      <a:pt x="72" y="27"/>
                      <a:pt x="75" y="27"/>
                    </a:cubicBezTo>
                    <a:cubicBezTo>
                      <a:pt x="78" y="27"/>
                      <a:pt x="80" y="25"/>
                      <a:pt x="80" y="22"/>
                    </a:cubicBezTo>
                    <a:cubicBezTo>
                      <a:pt x="80" y="13"/>
                      <a:pt x="80" y="13"/>
                      <a:pt x="80" y="13"/>
                    </a:cubicBezTo>
                    <a:cubicBezTo>
                      <a:pt x="85" y="13"/>
                      <a:pt x="91" y="14"/>
                      <a:pt x="96" y="16"/>
                    </a:cubicBezTo>
                    <a:cubicBezTo>
                      <a:pt x="93" y="24"/>
                      <a:pt x="93" y="24"/>
                      <a:pt x="93" y="24"/>
                    </a:cubicBezTo>
                    <a:cubicBezTo>
                      <a:pt x="92" y="25"/>
                      <a:pt x="93" y="27"/>
                      <a:pt x="95" y="28"/>
                    </a:cubicBezTo>
                    <a:cubicBezTo>
                      <a:pt x="97" y="29"/>
                      <a:pt x="99" y="28"/>
                      <a:pt x="99" y="26"/>
                    </a:cubicBezTo>
                    <a:cubicBezTo>
                      <a:pt x="102" y="18"/>
                      <a:pt x="102" y="18"/>
                      <a:pt x="102" y="18"/>
                    </a:cubicBezTo>
                    <a:cubicBezTo>
                      <a:pt x="107" y="21"/>
                      <a:pt x="112" y="23"/>
                      <a:pt x="116" y="27"/>
                    </a:cubicBezTo>
                    <a:cubicBezTo>
                      <a:pt x="110" y="34"/>
                      <a:pt x="110" y="34"/>
                      <a:pt x="110" y="34"/>
                    </a:cubicBezTo>
                    <a:cubicBezTo>
                      <a:pt x="108" y="36"/>
                      <a:pt x="108" y="39"/>
                      <a:pt x="110" y="41"/>
                    </a:cubicBezTo>
                    <a:cubicBezTo>
                      <a:pt x="112" y="43"/>
                      <a:pt x="115" y="43"/>
                      <a:pt x="117" y="41"/>
                    </a:cubicBezTo>
                    <a:cubicBezTo>
                      <a:pt x="124" y="34"/>
                      <a:pt x="124" y="34"/>
                      <a:pt x="124" y="34"/>
                    </a:cubicBezTo>
                    <a:cubicBezTo>
                      <a:pt x="127" y="38"/>
                      <a:pt x="131" y="43"/>
                      <a:pt x="133" y="48"/>
                    </a:cubicBezTo>
                    <a:cubicBezTo>
                      <a:pt x="126" y="51"/>
                      <a:pt x="126" y="51"/>
                      <a:pt x="126" y="51"/>
                    </a:cubicBezTo>
                    <a:cubicBezTo>
                      <a:pt x="124" y="52"/>
                      <a:pt x="123" y="54"/>
                      <a:pt x="124" y="56"/>
                    </a:cubicBezTo>
                    <a:cubicBezTo>
                      <a:pt x="125" y="58"/>
                      <a:pt x="127" y="58"/>
                      <a:pt x="128" y="58"/>
                    </a:cubicBezTo>
                    <a:cubicBezTo>
                      <a:pt x="136" y="54"/>
                      <a:pt x="136" y="54"/>
                      <a:pt x="136" y="54"/>
                    </a:cubicBezTo>
                    <a:cubicBezTo>
                      <a:pt x="138" y="59"/>
                      <a:pt x="139" y="64"/>
                      <a:pt x="139" y="70"/>
                    </a:cubicBezTo>
                    <a:cubicBezTo>
                      <a:pt x="130" y="70"/>
                      <a:pt x="130" y="70"/>
                      <a:pt x="130" y="70"/>
                    </a:cubicBezTo>
                    <a:cubicBezTo>
                      <a:pt x="127" y="70"/>
                      <a:pt x="125" y="72"/>
                      <a:pt x="125" y="75"/>
                    </a:cubicBezTo>
                    <a:cubicBezTo>
                      <a:pt x="125" y="78"/>
                      <a:pt x="128" y="80"/>
                      <a:pt x="130" y="80"/>
                    </a:cubicBezTo>
                    <a:cubicBezTo>
                      <a:pt x="140" y="80"/>
                      <a:pt x="140" y="80"/>
                      <a:pt x="140" y="80"/>
                    </a:cubicBezTo>
                    <a:cubicBezTo>
                      <a:pt x="139" y="85"/>
                      <a:pt x="138" y="91"/>
                      <a:pt x="137" y="96"/>
                    </a:cubicBezTo>
                    <a:cubicBezTo>
                      <a:pt x="129" y="93"/>
                      <a:pt x="129" y="93"/>
                      <a:pt x="129" y="93"/>
                    </a:cubicBezTo>
                    <a:cubicBezTo>
                      <a:pt x="127" y="92"/>
                      <a:pt x="125" y="93"/>
                      <a:pt x="125" y="95"/>
                    </a:cubicBezTo>
                    <a:cubicBezTo>
                      <a:pt x="124" y="97"/>
                      <a:pt x="125" y="99"/>
                      <a:pt x="127" y="99"/>
                    </a:cubicBezTo>
                    <a:cubicBezTo>
                      <a:pt x="134" y="102"/>
                      <a:pt x="134" y="102"/>
                      <a:pt x="134" y="102"/>
                    </a:cubicBezTo>
                    <a:cubicBezTo>
                      <a:pt x="132" y="107"/>
                      <a:pt x="129" y="112"/>
                      <a:pt x="125" y="116"/>
                    </a:cubicBezTo>
                    <a:close/>
                    <a:moveTo>
                      <a:pt x="87" y="75"/>
                    </a:moveTo>
                    <a:cubicBezTo>
                      <a:pt x="87" y="81"/>
                      <a:pt x="82" y="86"/>
                      <a:pt x="76" y="86"/>
                    </a:cubicBezTo>
                    <a:cubicBezTo>
                      <a:pt x="70" y="86"/>
                      <a:pt x="65" y="82"/>
                      <a:pt x="65" y="76"/>
                    </a:cubicBezTo>
                    <a:cubicBezTo>
                      <a:pt x="65" y="71"/>
                      <a:pt x="68" y="67"/>
                      <a:pt x="72" y="65"/>
                    </a:cubicBezTo>
                    <a:cubicBezTo>
                      <a:pt x="71" y="36"/>
                      <a:pt x="71" y="36"/>
                      <a:pt x="71" y="36"/>
                    </a:cubicBezTo>
                    <a:cubicBezTo>
                      <a:pt x="71" y="34"/>
                      <a:pt x="73" y="32"/>
                      <a:pt x="75" y="32"/>
                    </a:cubicBezTo>
                    <a:cubicBezTo>
                      <a:pt x="77" y="32"/>
                      <a:pt x="79" y="33"/>
                      <a:pt x="79" y="35"/>
                    </a:cubicBezTo>
                    <a:cubicBezTo>
                      <a:pt x="80" y="65"/>
                      <a:pt x="80" y="65"/>
                      <a:pt x="80" y="65"/>
                    </a:cubicBezTo>
                    <a:cubicBezTo>
                      <a:pt x="84" y="67"/>
                      <a:pt x="87" y="70"/>
                      <a:pt x="87" y="75"/>
                    </a:cubicBezTo>
                    <a:close/>
                    <a:moveTo>
                      <a:pt x="76" y="92"/>
                    </a:moveTo>
                    <a:cubicBezTo>
                      <a:pt x="78" y="92"/>
                      <a:pt x="80" y="92"/>
                      <a:pt x="82" y="91"/>
                    </a:cubicBezTo>
                    <a:cubicBezTo>
                      <a:pt x="82" y="113"/>
                      <a:pt x="82" y="113"/>
                      <a:pt x="82" y="113"/>
                    </a:cubicBezTo>
                    <a:cubicBezTo>
                      <a:pt x="82" y="116"/>
                      <a:pt x="80" y="119"/>
                      <a:pt x="76" y="119"/>
                    </a:cubicBezTo>
                    <a:cubicBezTo>
                      <a:pt x="73" y="119"/>
                      <a:pt x="70" y="116"/>
                      <a:pt x="70" y="113"/>
                    </a:cubicBezTo>
                    <a:cubicBezTo>
                      <a:pt x="70" y="91"/>
                      <a:pt x="70" y="91"/>
                      <a:pt x="70" y="91"/>
                    </a:cubicBezTo>
                    <a:cubicBezTo>
                      <a:pt x="72" y="92"/>
                      <a:pt x="74" y="92"/>
                      <a:pt x="76"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9" name="Freeform 75"/>
              <p:cNvSpPr/>
              <p:nvPr/>
            </p:nvSpPr>
            <p:spPr bwMode="auto">
              <a:xfrm>
                <a:off x="2061" y="2652"/>
                <a:ext cx="68" cy="127"/>
              </a:xfrm>
              <a:custGeom>
                <a:avLst/>
                <a:gdLst>
                  <a:gd name="T0" fmla="*/ 47 w 47"/>
                  <a:gd name="T1" fmla="*/ 60 h 88"/>
                  <a:gd name="T2" fmla="*/ 45 w 47"/>
                  <a:gd name="T3" fmla="*/ 68 h 88"/>
                  <a:gd name="T4" fmla="*/ 42 w 47"/>
                  <a:gd name="T5" fmla="*/ 73 h 88"/>
                  <a:gd name="T6" fmla="*/ 36 w 47"/>
                  <a:gd name="T7" fmla="*/ 77 h 88"/>
                  <a:gd name="T8" fmla="*/ 30 w 47"/>
                  <a:gd name="T9" fmla="*/ 79 h 88"/>
                  <a:gd name="T10" fmla="*/ 30 w 47"/>
                  <a:gd name="T11" fmla="*/ 85 h 88"/>
                  <a:gd name="T12" fmla="*/ 29 w 47"/>
                  <a:gd name="T13" fmla="*/ 88 h 88"/>
                  <a:gd name="T14" fmla="*/ 27 w 47"/>
                  <a:gd name="T15" fmla="*/ 88 h 88"/>
                  <a:gd name="T16" fmla="*/ 20 w 47"/>
                  <a:gd name="T17" fmla="*/ 88 h 88"/>
                  <a:gd name="T18" fmla="*/ 17 w 47"/>
                  <a:gd name="T19" fmla="*/ 88 h 88"/>
                  <a:gd name="T20" fmla="*/ 17 w 47"/>
                  <a:gd name="T21" fmla="*/ 84 h 88"/>
                  <a:gd name="T22" fmla="*/ 17 w 47"/>
                  <a:gd name="T23" fmla="*/ 80 h 88"/>
                  <a:gd name="T24" fmla="*/ 6 w 47"/>
                  <a:gd name="T25" fmla="*/ 79 h 88"/>
                  <a:gd name="T26" fmla="*/ 0 w 47"/>
                  <a:gd name="T27" fmla="*/ 76 h 88"/>
                  <a:gd name="T28" fmla="*/ 0 w 47"/>
                  <a:gd name="T29" fmla="*/ 74 h 88"/>
                  <a:gd name="T30" fmla="*/ 0 w 47"/>
                  <a:gd name="T31" fmla="*/ 70 h 88"/>
                  <a:gd name="T32" fmla="*/ 1 w 47"/>
                  <a:gd name="T33" fmla="*/ 67 h 88"/>
                  <a:gd name="T34" fmla="*/ 3 w 47"/>
                  <a:gd name="T35" fmla="*/ 66 h 88"/>
                  <a:gd name="T36" fmla="*/ 4 w 47"/>
                  <a:gd name="T37" fmla="*/ 66 h 88"/>
                  <a:gd name="T38" fmla="*/ 4 w 47"/>
                  <a:gd name="T39" fmla="*/ 66 h 88"/>
                  <a:gd name="T40" fmla="*/ 10 w 47"/>
                  <a:gd name="T41" fmla="*/ 68 h 88"/>
                  <a:gd name="T42" fmla="*/ 19 w 47"/>
                  <a:gd name="T43" fmla="*/ 69 h 88"/>
                  <a:gd name="T44" fmla="*/ 29 w 47"/>
                  <a:gd name="T45" fmla="*/ 67 h 88"/>
                  <a:gd name="T46" fmla="*/ 33 w 47"/>
                  <a:gd name="T47" fmla="*/ 61 h 88"/>
                  <a:gd name="T48" fmla="*/ 30 w 47"/>
                  <a:gd name="T49" fmla="*/ 54 h 88"/>
                  <a:gd name="T50" fmla="*/ 20 w 47"/>
                  <a:gd name="T51" fmla="*/ 49 h 88"/>
                  <a:gd name="T52" fmla="*/ 13 w 47"/>
                  <a:gd name="T53" fmla="*/ 46 h 88"/>
                  <a:gd name="T54" fmla="*/ 7 w 47"/>
                  <a:gd name="T55" fmla="*/ 41 h 88"/>
                  <a:gd name="T56" fmla="*/ 3 w 47"/>
                  <a:gd name="T57" fmla="*/ 36 h 88"/>
                  <a:gd name="T58" fmla="*/ 1 w 47"/>
                  <a:gd name="T59" fmla="*/ 28 h 88"/>
                  <a:gd name="T60" fmla="*/ 6 w 47"/>
                  <a:gd name="T61" fmla="*/ 16 h 88"/>
                  <a:gd name="T62" fmla="*/ 19 w 47"/>
                  <a:gd name="T63" fmla="*/ 10 h 88"/>
                  <a:gd name="T64" fmla="*/ 19 w 47"/>
                  <a:gd name="T65" fmla="*/ 4 h 88"/>
                  <a:gd name="T66" fmla="*/ 19 w 47"/>
                  <a:gd name="T67" fmla="*/ 1 h 88"/>
                  <a:gd name="T68" fmla="*/ 23 w 47"/>
                  <a:gd name="T69" fmla="*/ 0 h 88"/>
                  <a:gd name="T70" fmla="*/ 29 w 47"/>
                  <a:gd name="T71" fmla="*/ 0 h 88"/>
                  <a:gd name="T72" fmla="*/ 32 w 47"/>
                  <a:gd name="T73" fmla="*/ 1 h 88"/>
                  <a:gd name="T74" fmla="*/ 32 w 47"/>
                  <a:gd name="T75" fmla="*/ 4 h 88"/>
                  <a:gd name="T76" fmla="*/ 32 w 47"/>
                  <a:gd name="T77" fmla="*/ 9 h 88"/>
                  <a:gd name="T78" fmla="*/ 38 w 47"/>
                  <a:gd name="T79" fmla="*/ 10 h 88"/>
                  <a:gd name="T80" fmla="*/ 42 w 47"/>
                  <a:gd name="T81" fmla="*/ 11 h 88"/>
                  <a:gd name="T82" fmla="*/ 43 w 47"/>
                  <a:gd name="T83" fmla="*/ 13 h 88"/>
                  <a:gd name="T84" fmla="*/ 42 w 47"/>
                  <a:gd name="T85" fmla="*/ 17 h 88"/>
                  <a:gd name="T86" fmla="*/ 41 w 47"/>
                  <a:gd name="T87" fmla="*/ 20 h 88"/>
                  <a:gd name="T88" fmla="*/ 39 w 47"/>
                  <a:gd name="T89" fmla="*/ 22 h 88"/>
                  <a:gd name="T90" fmla="*/ 34 w 47"/>
                  <a:gd name="T91" fmla="*/ 20 h 88"/>
                  <a:gd name="T92" fmla="*/ 27 w 47"/>
                  <a:gd name="T93" fmla="*/ 20 h 88"/>
                  <a:gd name="T94" fmla="*/ 18 w 47"/>
                  <a:gd name="T95" fmla="*/ 22 h 88"/>
                  <a:gd name="T96" fmla="*/ 15 w 47"/>
                  <a:gd name="T97" fmla="*/ 28 h 88"/>
                  <a:gd name="T98" fmla="*/ 18 w 47"/>
                  <a:gd name="T99" fmla="*/ 33 h 88"/>
                  <a:gd name="T100" fmla="*/ 27 w 47"/>
                  <a:gd name="T101" fmla="*/ 38 h 88"/>
                  <a:gd name="T102" fmla="*/ 41 w 47"/>
                  <a:gd name="T103" fmla="*/ 47 h 88"/>
                  <a:gd name="T104" fmla="*/ 47 w 47"/>
                  <a:gd name="T105" fmla="*/ 6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 h="88">
                    <a:moveTo>
                      <a:pt x="47" y="60"/>
                    </a:moveTo>
                    <a:cubicBezTo>
                      <a:pt x="47" y="63"/>
                      <a:pt x="46" y="66"/>
                      <a:pt x="45" y="68"/>
                    </a:cubicBezTo>
                    <a:cubicBezTo>
                      <a:pt x="44" y="70"/>
                      <a:pt x="43" y="72"/>
                      <a:pt x="42" y="73"/>
                    </a:cubicBezTo>
                    <a:cubicBezTo>
                      <a:pt x="40" y="75"/>
                      <a:pt x="38" y="76"/>
                      <a:pt x="36" y="77"/>
                    </a:cubicBezTo>
                    <a:cubicBezTo>
                      <a:pt x="34" y="78"/>
                      <a:pt x="32" y="79"/>
                      <a:pt x="30" y="79"/>
                    </a:cubicBezTo>
                    <a:cubicBezTo>
                      <a:pt x="30" y="85"/>
                      <a:pt x="30" y="85"/>
                      <a:pt x="30" y="85"/>
                    </a:cubicBezTo>
                    <a:cubicBezTo>
                      <a:pt x="30" y="86"/>
                      <a:pt x="30" y="87"/>
                      <a:pt x="29" y="88"/>
                    </a:cubicBezTo>
                    <a:cubicBezTo>
                      <a:pt x="29" y="88"/>
                      <a:pt x="28" y="88"/>
                      <a:pt x="27" y="88"/>
                    </a:cubicBezTo>
                    <a:cubicBezTo>
                      <a:pt x="20" y="88"/>
                      <a:pt x="20" y="88"/>
                      <a:pt x="20" y="88"/>
                    </a:cubicBezTo>
                    <a:cubicBezTo>
                      <a:pt x="19" y="88"/>
                      <a:pt x="18" y="88"/>
                      <a:pt x="17" y="88"/>
                    </a:cubicBezTo>
                    <a:cubicBezTo>
                      <a:pt x="17" y="87"/>
                      <a:pt x="17" y="86"/>
                      <a:pt x="17" y="84"/>
                    </a:cubicBezTo>
                    <a:cubicBezTo>
                      <a:pt x="17" y="80"/>
                      <a:pt x="17" y="80"/>
                      <a:pt x="17" y="80"/>
                    </a:cubicBezTo>
                    <a:cubicBezTo>
                      <a:pt x="12" y="80"/>
                      <a:pt x="9" y="80"/>
                      <a:pt x="6" y="79"/>
                    </a:cubicBezTo>
                    <a:cubicBezTo>
                      <a:pt x="3" y="78"/>
                      <a:pt x="1" y="77"/>
                      <a:pt x="0" y="76"/>
                    </a:cubicBezTo>
                    <a:cubicBezTo>
                      <a:pt x="0" y="76"/>
                      <a:pt x="0" y="75"/>
                      <a:pt x="0" y="74"/>
                    </a:cubicBezTo>
                    <a:cubicBezTo>
                      <a:pt x="0" y="73"/>
                      <a:pt x="0" y="72"/>
                      <a:pt x="0" y="70"/>
                    </a:cubicBezTo>
                    <a:cubicBezTo>
                      <a:pt x="1" y="69"/>
                      <a:pt x="1" y="68"/>
                      <a:pt x="1" y="67"/>
                    </a:cubicBezTo>
                    <a:cubicBezTo>
                      <a:pt x="2" y="66"/>
                      <a:pt x="2" y="65"/>
                      <a:pt x="3" y="66"/>
                    </a:cubicBezTo>
                    <a:cubicBezTo>
                      <a:pt x="4" y="66"/>
                      <a:pt x="4" y="66"/>
                      <a:pt x="4" y="66"/>
                    </a:cubicBezTo>
                    <a:cubicBezTo>
                      <a:pt x="4" y="66"/>
                      <a:pt x="4" y="66"/>
                      <a:pt x="4" y="66"/>
                    </a:cubicBezTo>
                    <a:cubicBezTo>
                      <a:pt x="6" y="67"/>
                      <a:pt x="8" y="67"/>
                      <a:pt x="10" y="68"/>
                    </a:cubicBezTo>
                    <a:cubicBezTo>
                      <a:pt x="12" y="68"/>
                      <a:pt x="15" y="69"/>
                      <a:pt x="19" y="69"/>
                    </a:cubicBezTo>
                    <a:cubicBezTo>
                      <a:pt x="23" y="69"/>
                      <a:pt x="26" y="68"/>
                      <a:pt x="29" y="67"/>
                    </a:cubicBezTo>
                    <a:cubicBezTo>
                      <a:pt x="31" y="66"/>
                      <a:pt x="33" y="64"/>
                      <a:pt x="33" y="61"/>
                    </a:cubicBezTo>
                    <a:cubicBezTo>
                      <a:pt x="33" y="58"/>
                      <a:pt x="32" y="56"/>
                      <a:pt x="30" y="54"/>
                    </a:cubicBezTo>
                    <a:cubicBezTo>
                      <a:pt x="28" y="52"/>
                      <a:pt x="25" y="51"/>
                      <a:pt x="20" y="49"/>
                    </a:cubicBezTo>
                    <a:cubicBezTo>
                      <a:pt x="18" y="48"/>
                      <a:pt x="15" y="47"/>
                      <a:pt x="13" y="46"/>
                    </a:cubicBezTo>
                    <a:cubicBezTo>
                      <a:pt x="11" y="44"/>
                      <a:pt x="9" y="43"/>
                      <a:pt x="7" y="41"/>
                    </a:cubicBezTo>
                    <a:cubicBezTo>
                      <a:pt x="5" y="40"/>
                      <a:pt x="4" y="38"/>
                      <a:pt x="3" y="36"/>
                    </a:cubicBezTo>
                    <a:cubicBezTo>
                      <a:pt x="2" y="33"/>
                      <a:pt x="1" y="31"/>
                      <a:pt x="1" y="28"/>
                    </a:cubicBezTo>
                    <a:cubicBezTo>
                      <a:pt x="1" y="23"/>
                      <a:pt x="3" y="20"/>
                      <a:pt x="6" y="16"/>
                    </a:cubicBezTo>
                    <a:cubicBezTo>
                      <a:pt x="9" y="13"/>
                      <a:pt x="13" y="11"/>
                      <a:pt x="19" y="10"/>
                    </a:cubicBezTo>
                    <a:cubicBezTo>
                      <a:pt x="19" y="4"/>
                      <a:pt x="19" y="4"/>
                      <a:pt x="19" y="4"/>
                    </a:cubicBezTo>
                    <a:cubicBezTo>
                      <a:pt x="19" y="3"/>
                      <a:pt x="19" y="2"/>
                      <a:pt x="19" y="1"/>
                    </a:cubicBezTo>
                    <a:cubicBezTo>
                      <a:pt x="20" y="1"/>
                      <a:pt x="21" y="0"/>
                      <a:pt x="23" y="0"/>
                    </a:cubicBezTo>
                    <a:cubicBezTo>
                      <a:pt x="29" y="0"/>
                      <a:pt x="29" y="0"/>
                      <a:pt x="29" y="0"/>
                    </a:cubicBezTo>
                    <a:cubicBezTo>
                      <a:pt x="30" y="0"/>
                      <a:pt x="31" y="1"/>
                      <a:pt x="32" y="1"/>
                    </a:cubicBezTo>
                    <a:cubicBezTo>
                      <a:pt x="32" y="2"/>
                      <a:pt x="32" y="3"/>
                      <a:pt x="32" y="4"/>
                    </a:cubicBezTo>
                    <a:cubicBezTo>
                      <a:pt x="32" y="9"/>
                      <a:pt x="32" y="9"/>
                      <a:pt x="32" y="9"/>
                    </a:cubicBezTo>
                    <a:cubicBezTo>
                      <a:pt x="35" y="9"/>
                      <a:pt x="37" y="10"/>
                      <a:pt x="38" y="10"/>
                    </a:cubicBezTo>
                    <a:cubicBezTo>
                      <a:pt x="40" y="11"/>
                      <a:pt x="41" y="11"/>
                      <a:pt x="42" y="11"/>
                    </a:cubicBezTo>
                    <a:cubicBezTo>
                      <a:pt x="43" y="11"/>
                      <a:pt x="43" y="12"/>
                      <a:pt x="43" y="13"/>
                    </a:cubicBezTo>
                    <a:cubicBezTo>
                      <a:pt x="43" y="14"/>
                      <a:pt x="43" y="16"/>
                      <a:pt x="42" y="17"/>
                    </a:cubicBezTo>
                    <a:cubicBezTo>
                      <a:pt x="42" y="18"/>
                      <a:pt x="42" y="19"/>
                      <a:pt x="41" y="20"/>
                    </a:cubicBezTo>
                    <a:cubicBezTo>
                      <a:pt x="40" y="21"/>
                      <a:pt x="40" y="22"/>
                      <a:pt x="39" y="22"/>
                    </a:cubicBezTo>
                    <a:cubicBezTo>
                      <a:pt x="38" y="21"/>
                      <a:pt x="36" y="21"/>
                      <a:pt x="34" y="20"/>
                    </a:cubicBezTo>
                    <a:cubicBezTo>
                      <a:pt x="32" y="20"/>
                      <a:pt x="29" y="20"/>
                      <a:pt x="27" y="20"/>
                    </a:cubicBezTo>
                    <a:cubicBezTo>
                      <a:pt x="22" y="20"/>
                      <a:pt x="19" y="20"/>
                      <a:pt x="18" y="22"/>
                    </a:cubicBezTo>
                    <a:cubicBezTo>
                      <a:pt x="16" y="23"/>
                      <a:pt x="15" y="25"/>
                      <a:pt x="15" y="28"/>
                    </a:cubicBezTo>
                    <a:cubicBezTo>
                      <a:pt x="15" y="30"/>
                      <a:pt x="16" y="32"/>
                      <a:pt x="18" y="33"/>
                    </a:cubicBezTo>
                    <a:cubicBezTo>
                      <a:pt x="20" y="35"/>
                      <a:pt x="23" y="36"/>
                      <a:pt x="27" y="38"/>
                    </a:cubicBezTo>
                    <a:cubicBezTo>
                      <a:pt x="33" y="40"/>
                      <a:pt x="38" y="43"/>
                      <a:pt x="41" y="47"/>
                    </a:cubicBezTo>
                    <a:cubicBezTo>
                      <a:pt x="45" y="50"/>
                      <a:pt x="47" y="55"/>
                      <a:pt x="4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0" name="Oval 76"/>
              <p:cNvSpPr>
                <a:spLocks noChangeArrowheads="1"/>
              </p:cNvSpPr>
              <p:nvPr/>
            </p:nvSpPr>
            <p:spPr bwMode="auto">
              <a:xfrm>
                <a:off x="2007" y="2628"/>
                <a:ext cx="176" cy="176"/>
              </a:xfrm>
              <a:prstGeom prst="ellipse">
                <a:avLst/>
              </a:pr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1" name="Freeform 77"/>
              <p:cNvSpPr/>
              <p:nvPr/>
            </p:nvSpPr>
            <p:spPr bwMode="auto">
              <a:xfrm>
                <a:off x="1248" y="2413"/>
                <a:ext cx="43" cy="81"/>
              </a:xfrm>
              <a:custGeom>
                <a:avLst/>
                <a:gdLst>
                  <a:gd name="T0" fmla="*/ 30 w 30"/>
                  <a:gd name="T1" fmla="*/ 38 h 56"/>
                  <a:gd name="T2" fmla="*/ 29 w 30"/>
                  <a:gd name="T3" fmla="*/ 43 h 56"/>
                  <a:gd name="T4" fmla="*/ 27 w 30"/>
                  <a:gd name="T5" fmla="*/ 46 h 56"/>
                  <a:gd name="T6" fmla="*/ 24 w 30"/>
                  <a:gd name="T7" fmla="*/ 49 h 56"/>
                  <a:gd name="T8" fmla="*/ 20 w 30"/>
                  <a:gd name="T9" fmla="*/ 50 h 56"/>
                  <a:gd name="T10" fmla="*/ 20 w 30"/>
                  <a:gd name="T11" fmla="*/ 54 h 56"/>
                  <a:gd name="T12" fmla="*/ 19 w 30"/>
                  <a:gd name="T13" fmla="*/ 55 h 56"/>
                  <a:gd name="T14" fmla="*/ 18 w 30"/>
                  <a:gd name="T15" fmla="*/ 56 h 56"/>
                  <a:gd name="T16" fmla="*/ 13 w 30"/>
                  <a:gd name="T17" fmla="*/ 56 h 56"/>
                  <a:gd name="T18" fmla="*/ 12 w 30"/>
                  <a:gd name="T19" fmla="*/ 55 h 56"/>
                  <a:gd name="T20" fmla="*/ 11 w 30"/>
                  <a:gd name="T21" fmla="*/ 53 h 56"/>
                  <a:gd name="T22" fmla="*/ 11 w 30"/>
                  <a:gd name="T23" fmla="*/ 51 h 56"/>
                  <a:gd name="T24" fmla="*/ 4 w 30"/>
                  <a:gd name="T25" fmla="*/ 50 h 56"/>
                  <a:gd name="T26" fmla="*/ 1 w 30"/>
                  <a:gd name="T27" fmla="*/ 48 h 56"/>
                  <a:gd name="T28" fmla="*/ 0 w 30"/>
                  <a:gd name="T29" fmla="*/ 47 h 56"/>
                  <a:gd name="T30" fmla="*/ 1 w 30"/>
                  <a:gd name="T31" fmla="*/ 44 h 56"/>
                  <a:gd name="T32" fmla="*/ 2 w 30"/>
                  <a:gd name="T33" fmla="*/ 42 h 56"/>
                  <a:gd name="T34" fmla="*/ 2 w 30"/>
                  <a:gd name="T35" fmla="*/ 41 h 56"/>
                  <a:gd name="T36" fmla="*/ 3 w 30"/>
                  <a:gd name="T37" fmla="*/ 42 h 56"/>
                  <a:gd name="T38" fmla="*/ 3 w 30"/>
                  <a:gd name="T39" fmla="*/ 42 h 56"/>
                  <a:gd name="T40" fmla="*/ 7 w 30"/>
                  <a:gd name="T41" fmla="*/ 43 h 56"/>
                  <a:gd name="T42" fmla="*/ 13 w 30"/>
                  <a:gd name="T43" fmla="*/ 43 h 56"/>
                  <a:gd name="T44" fmla="*/ 19 w 30"/>
                  <a:gd name="T45" fmla="*/ 42 h 56"/>
                  <a:gd name="T46" fmla="*/ 21 w 30"/>
                  <a:gd name="T47" fmla="*/ 38 h 56"/>
                  <a:gd name="T48" fmla="*/ 20 w 30"/>
                  <a:gd name="T49" fmla="*/ 34 h 56"/>
                  <a:gd name="T50" fmla="*/ 14 w 30"/>
                  <a:gd name="T51" fmla="*/ 31 h 56"/>
                  <a:gd name="T52" fmla="*/ 9 w 30"/>
                  <a:gd name="T53" fmla="*/ 29 h 56"/>
                  <a:gd name="T54" fmla="*/ 5 w 30"/>
                  <a:gd name="T55" fmla="*/ 26 h 56"/>
                  <a:gd name="T56" fmla="*/ 2 w 30"/>
                  <a:gd name="T57" fmla="*/ 22 h 56"/>
                  <a:gd name="T58" fmla="*/ 1 w 30"/>
                  <a:gd name="T59" fmla="*/ 17 h 56"/>
                  <a:gd name="T60" fmla="*/ 4 w 30"/>
                  <a:gd name="T61" fmla="*/ 10 h 56"/>
                  <a:gd name="T62" fmla="*/ 13 w 30"/>
                  <a:gd name="T63" fmla="*/ 6 h 56"/>
                  <a:gd name="T64" fmla="*/ 13 w 30"/>
                  <a:gd name="T65" fmla="*/ 2 h 56"/>
                  <a:gd name="T66" fmla="*/ 13 w 30"/>
                  <a:gd name="T67" fmla="*/ 0 h 56"/>
                  <a:gd name="T68" fmla="*/ 15 w 30"/>
                  <a:gd name="T69" fmla="*/ 0 h 56"/>
                  <a:gd name="T70" fmla="*/ 19 w 30"/>
                  <a:gd name="T71" fmla="*/ 0 h 56"/>
                  <a:gd name="T72" fmla="*/ 21 w 30"/>
                  <a:gd name="T73" fmla="*/ 0 h 56"/>
                  <a:gd name="T74" fmla="*/ 21 w 30"/>
                  <a:gd name="T75" fmla="*/ 2 h 56"/>
                  <a:gd name="T76" fmla="*/ 21 w 30"/>
                  <a:gd name="T77" fmla="*/ 5 h 56"/>
                  <a:gd name="T78" fmla="*/ 25 w 30"/>
                  <a:gd name="T79" fmla="*/ 6 h 56"/>
                  <a:gd name="T80" fmla="*/ 27 w 30"/>
                  <a:gd name="T81" fmla="*/ 7 h 56"/>
                  <a:gd name="T82" fmla="*/ 28 w 30"/>
                  <a:gd name="T83" fmla="*/ 8 h 56"/>
                  <a:gd name="T84" fmla="*/ 28 w 30"/>
                  <a:gd name="T85" fmla="*/ 10 h 56"/>
                  <a:gd name="T86" fmla="*/ 27 w 30"/>
                  <a:gd name="T87" fmla="*/ 13 h 56"/>
                  <a:gd name="T88" fmla="*/ 26 w 30"/>
                  <a:gd name="T89" fmla="*/ 13 h 56"/>
                  <a:gd name="T90" fmla="*/ 22 w 30"/>
                  <a:gd name="T91" fmla="*/ 13 h 56"/>
                  <a:gd name="T92" fmla="*/ 18 w 30"/>
                  <a:gd name="T93" fmla="*/ 12 h 56"/>
                  <a:gd name="T94" fmla="*/ 12 w 30"/>
                  <a:gd name="T95" fmla="*/ 13 h 56"/>
                  <a:gd name="T96" fmla="*/ 10 w 30"/>
                  <a:gd name="T97" fmla="*/ 17 h 56"/>
                  <a:gd name="T98" fmla="*/ 12 w 30"/>
                  <a:gd name="T99" fmla="*/ 21 h 56"/>
                  <a:gd name="T100" fmla="*/ 18 w 30"/>
                  <a:gd name="T101" fmla="*/ 24 h 56"/>
                  <a:gd name="T102" fmla="*/ 27 w 30"/>
                  <a:gd name="T103" fmla="*/ 29 h 56"/>
                  <a:gd name="T104" fmla="*/ 30 w 30"/>
                  <a:gd name="T10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 h="56">
                    <a:moveTo>
                      <a:pt x="30" y="38"/>
                    </a:moveTo>
                    <a:cubicBezTo>
                      <a:pt x="30" y="40"/>
                      <a:pt x="30" y="41"/>
                      <a:pt x="29" y="43"/>
                    </a:cubicBezTo>
                    <a:cubicBezTo>
                      <a:pt x="29" y="44"/>
                      <a:pt x="28" y="45"/>
                      <a:pt x="27" y="46"/>
                    </a:cubicBezTo>
                    <a:cubicBezTo>
                      <a:pt x="26" y="47"/>
                      <a:pt x="25" y="48"/>
                      <a:pt x="24" y="49"/>
                    </a:cubicBezTo>
                    <a:cubicBezTo>
                      <a:pt x="23" y="49"/>
                      <a:pt x="21" y="50"/>
                      <a:pt x="20" y="50"/>
                    </a:cubicBezTo>
                    <a:cubicBezTo>
                      <a:pt x="20" y="54"/>
                      <a:pt x="20" y="54"/>
                      <a:pt x="20" y="54"/>
                    </a:cubicBezTo>
                    <a:cubicBezTo>
                      <a:pt x="20" y="55"/>
                      <a:pt x="19" y="55"/>
                      <a:pt x="19" y="55"/>
                    </a:cubicBezTo>
                    <a:cubicBezTo>
                      <a:pt x="19" y="56"/>
                      <a:pt x="19" y="56"/>
                      <a:pt x="18" y="56"/>
                    </a:cubicBezTo>
                    <a:cubicBezTo>
                      <a:pt x="13" y="56"/>
                      <a:pt x="13" y="56"/>
                      <a:pt x="13" y="56"/>
                    </a:cubicBezTo>
                    <a:cubicBezTo>
                      <a:pt x="13" y="56"/>
                      <a:pt x="12" y="56"/>
                      <a:pt x="12" y="55"/>
                    </a:cubicBezTo>
                    <a:cubicBezTo>
                      <a:pt x="11" y="55"/>
                      <a:pt x="11" y="54"/>
                      <a:pt x="11" y="53"/>
                    </a:cubicBezTo>
                    <a:cubicBezTo>
                      <a:pt x="11" y="51"/>
                      <a:pt x="11" y="51"/>
                      <a:pt x="11" y="51"/>
                    </a:cubicBezTo>
                    <a:cubicBezTo>
                      <a:pt x="8" y="51"/>
                      <a:pt x="6" y="50"/>
                      <a:pt x="4" y="50"/>
                    </a:cubicBezTo>
                    <a:cubicBezTo>
                      <a:pt x="3" y="49"/>
                      <a:pt x="1" y="49"/>
                      <a:pt x="1" y="48"/>
                    </a:cubicBezTo>
                    <a:cubicBezTo>
                      <a:pt x="1" y="48"/>
                      <a:pt x="0" y="48"/>
                      <a:pt x="0" y="47"/>
                    </a:cubicBezTo>
                    <a:cubicBezTo>
                      <a:pt x="1" y="46"/>
                      <a:pt x="1" y="45"/>
                      <a:pt x="1" y="44"/>
                    </a:cubicBezTo>
                    <a:cubicBezTo>
                      <a:pt x="1" y="44"/>
                      <a:pt x="1" y="43"/>
                      <a:pt x="2" y="42"/>
                    </a:cubicBezTo>
                    <a:cubicBezTo>
                      <a:pt x="2" y="42"/>
                      <a:pt x="2" y="41"/>
                      <a:pt x="2" y="41"/>
                    </a:cubicBezTo>
                    <a:cubicBezTo>
                      <a:pt x="3" y="42"/>
                      <a:pt x="3" y="42"/>
                      <a:pt x="3" y="42"/>
                    </a:cubicBezTo>
                    <a:cubicBezTo>
                      <a:pt x="3" y="42"/>
                      <a:pt x="3" y="42"/>
                      <a:pt x="3" y="42"/>
                    </a:cubicBezTo>
                    <a:cubicBezTo>
                      <a:pt x="4" y="42"/>
                      <a:pt x="5" y="42"/>
                      <a:pt x="7" y="43"/>
                    </a:cubicBezTo>
                    <a:cubicBezTo>
                      <a:pt x="8" y="43"/>
                      <a:pt x="10" y="43"/>
                      <a:pt x="13" y="43"/>
                    </a:cubicBezTo>
                    <a:cubicBezTo>
                      <a:pt x="15" y="43"/>
                      <a:pt x="17" y="43"/>
                      <a:pt x="19" y="42"/>
                    </a:cubicBezTo>
                    <a:cubicBezTo>
                      <a:pt x="21" y="42"/>
                      <a:pt x="21" y="40"/>
                      <a:pt x="21" y="38"/>
                    </a:cubicBezTo>
                    <a:cubicBezTo>
                      <a:pt x="21" y="37"/>
                      <a:pt x="21" y="35"/>
                      <a:pt x="20" y="34"/>
                    </a:cubicBezTo>
                    <a:cubicBezTo>
                      <a:pt x="19" y="33"/>
                      <a:pt x="17" y="32"/>
                      <a:pt x="14" y="31"/>
                    </a:cubicBezTo>
                    <a:cubicBezTo>
                      <a:pt x="12" y="30"/>
                      <a:pt x="10" y="29"/>
                      <a:pt x="9" y="29"/>
                    </a:cubicBezTo>
                    <a:cubicBezTo>
                      <a:pt x="8" y="28"/>
                      <a:pt x="6" y="27"/>
                      <a:pt x="5" y="26"/>
                    </a:cubicBezTo>
                    <a:cubicBezTo>
                      <a:pt x="4" y="25"/>
                      <a:pt x="3" y="24"/>
                      <a:pt x="2" y="22"/>
                    </a:cubicBezTo>
                    <a:cubicBezTo>
                      <a:pt x="2" y="21"/>
                      <a:pt x="1" y="19"/>
                      <a:pt x="1" y="17"/>
                    </a:cubicBezTo>
                    <a:cubicBezTo>
                      <a:pt x="1" y="15"/>
                      <a:pt x="2" y="12"/>
                      <a:pt x="4" y="10"/>
                    </a:cubicBezTo>
                    <a:cubicBezTo>
                      <a:pt x="6" y="8"/>
                      <a:pt x="9" y="6"/>
                      <a:pt x="13" y="6"/>
                    </a:cubicBezTo>
                    <a:cubicBezTo>
                      <a:pt x="13" y="2"/>
                      <a:pt x="13" y="2"/>
                      <a:pt x="13" y="2"/>
                    </a:cubicBezTo>
                    <a:cubicBezTo>
                      <a:pt x="13" y="1"/>
                      <a:pt x="13" y="1"/>
                      <a:pt x="13" y="0"/>
                    </a:cubicBezTo>
                    <a:cubicBezTo>
                      <a:pt x="13" y="0"/>
                      <a:pt x="14" y="0"/>
                      <a:pt x="15" y="0"/>
                    </a:cubicBezTo>
                    <a:cubicBezTo>
                      <a:pt x="19" y="0"/>
                      <a:pt x="19" y="0"/>
                      <a:pt x="19" y="0"/>
                    </a:cubicBezTo>
                    <a:cubicBezTo>
                      <a:pt x="20" y="0"/>
                      <a:pt x="21" y="0"/>
                      <a:pt x="21" y="0"/>
                    </a:cubicBezTo>
                    <a:cubicBezTo>
                      <a:pt x="21" y="1"/>
                      <a:pt x="21" y="1"/>
                      <a:pt x="21" y="2"/>
                    </a:cubicBezTo>
                    <a:cubicBezTo>
                      <a:pt x="21" y="5"/>
                      <a:pt x="21" y="5"/>
                      <a:pt x="21" y="5"/>
                    </a:cubicBezTo>
                    <a:cubicBezTo>
                      <a:pt x="23" y="6"/>
                      <a:pt x="24" y="6"/>
                      <a:pt x="25" y="6"/>
                    </a:cubicBezTo>
                    <a:cubicBezTo>
                      <a:pt x="26" y="6"/>
                      <a:pt x="27" y="6"/>
                      <a:pt x="27" y="7"/>
                    </a:cubicBezTo>
                    <a:cubicBezTo>
                      <a:pt x="28" y="7"/>
                      <a:pt x="28" y="7"/>
                      <a:pt x="28" y="8"/>
                    </a:cubicBezTo>
                    <a:cubicBezTo>
                      <a:pt x="28" y="9"/>
                      <a:pt x="28" y="10"/>
                      <a:pt x="28" y="10"/>
                    </a:cubicBezTo>
                    <a:cubicBezTo>
                      <a:pt x="27" y="11"/>
                      <a:pt x="27" y="12"/>
                      <a:pt x="27" y="13"/>
                    </a:cubicBezTo>
                    <a:cubicBezTo>
                      <a:pt x="26" y="13"/>
                      <a:pt x="26" y="13"/>
                      <a:pt x="26" y="13"/>
                    </a:cubicBezTo>
                    <a:cubicBezTo>
                      <a:pt x="25" y="13"/>
                      <a:pt x="24" y="13"/>
                      <a:pt x="22" y="13"/>
                    </a:cubicBezTo>
                    <a:cubicBezTo>
                      <a:pt x="21" y="12"/>
                      <a:pt x="19" y="12"/>
                      <a:pt x="18" y="12"/>
                    </a:cubicBezTo>
                    <a:cubicBezTo>
                      <a:pt x="15" y="12"/>
                      <a:pt x="13" y="13"/>
                      <a:pt x="12" y="13"/>
                    </a:cubicBezTo>
                    <a:cubicBezTo>
                      <a:pt x="11" y="14"/>
                      <a:pt x="10" y="16"/>
                      <a:pt x="10" y="17"/>
                    </a:cubicBezTo>
                    <a:cubicBezTo>
                      <a:pt x="10" y="19"/>
                      <a:pt x="11" y="20"/>
                      <a:pt x="12" y="21"/>
                    </a:cubicBezTo>
                    <a:cubicBezTo>
                      <a:pt x="13" y="22"/>
                      <a:pt x="15" y="23"/>
                      <a:pt x="18" y="24"/>
                    </a:cubicBezTo>
                    <a:cubicBezTo>
                      <a:pt x="22" y="25"/>
                      <a:pt x="25" y="27"/>
                      <a:pt x="27" y="29"/>
                    </a:cubicBezTo>
                    <a:cubicBezTo>
                      <a:pt x="29" y="32"/>
                      <a:pt x="30" y="35"/>
                      <a:pt x="30"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2" name="Freeform 78"/>
              <p:cNvSpPr>
                <a:spLocks noEditPoints="1"/>
              </p:cNvSpPr>
              <p:nvPr/>
            </p:nvSpPr>
            <p:spPr bwMode="auto">
              <a:xfrm>
                <a:off x="1185" y="2371"/>
                <a:ext cx="166" cy="166"/>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96 h 114"/>
                  <a:gd name="T12" fmla="*/ 18 w 114"/>
                  <a:gd name="T13" fmla="*/ 57 h 114"/>
                  <a:gd name="T14" fmla="*/ 57 w 114"/>
                  <a:gd name="T15" fmla="*/ 17 h 114"/>
                  <a:gd name="T16" fmla="*/ 96 w 114"/>
                  <a:gd name="T17" fmla="*/ 57 h 114"/>
                  <a:gd name="T18" fmla="*/ 57 w 114"/>
                  <a:gd name="T19"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6" y="0"/>
                      <a:pt x="0" y="26"/>
                      <a:pt x="0" y="57"/>
                    </a:cubicBezTo>
                    <a:cubicBezTo>
                      <a:pt x="0" y="88"/>
                      <a:pt x="26" y="114"/>
                      <a:pt x="57" y="114"/>
                    </a:cubicBezTo>
                    <a:cubicBezTo>
                      <a:pt x="88" y="114"/>
                      <a:pt x="114" y="88"/>
                      <a:pt x="114" y="57"/>
                    </a:cubicBezTo>
                    <a:cubicBezTo>
                      <a:pt x="114" y="26"/>
                      <a:pt x="88" y="0"/>
                      <a:pt x="57" y="0"/>
                    </a:cubicBezTo>
                    <a:close/>
                    <a:moveTo>
                      <a:pt x="57" y="96"/>
                    </a:moveTo>
                    <a:cubicBezTo>
                      <a:pt x="35" y="96"/>
                      <a:pt x="18" y="79"/>
                      <a:pt x="18" y="57"/>
                    </a:cubicBezTo>
                    <a:cubicBezTo>
                      <a:pt x="18" y="35"/>
                      <a:pt x="35" y="17"/>
                      <a:pt x="57" y="17"/>
                    </a:cubicBezTo>
                    <a:cubicBezTo>
                      <a:pt x="79" y="17"/>
                      <a:pt x="96" y="35"/>
                      <a:pt x="96" y="57"/>
                    </a:cubicBezTo>
                    <a:cubicBezTo>
                      <a:pt x="96" y="79"/>
                      <a:pt x="79" y="96"/>
                      <a:pt x="5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3" name="Rectangle 79"/>
              <p:cNvSpPr>
                <a:spLocks noChangeArrowheads="1"/>
              </p:cNvSpPr>
              <p:nvPr/>
            </p:nvSpPr>
            <p:spPr bwMode="auto">
              <a:xfrm>
                <a:off x="1249" y="2524"/>
                <a:ext cx="38" cy="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4" name="Freeform 80"/>
              <p:cNvSpPr/>
              <p:nvPr/>
            </p:nvSpPr>
            <p:spPr bwMode="auto">
              <a:xfrm>
                <a:off x="931" y="857"/>
                <a:ext cx="39" cy="73"/>
              </a:xfrm>
              <a:custGeom>
                <a:avLst/>
                <a:gdLst>
                  <a:gd name="T0" fmla="*/ 27 w 27"/>
                  <a:gd name="T1" fmla="*/ 34 h 50"/>
                  <a:gd name="T2" fmla="*/ 26 w 27"/>
                  <a:gd name="T3" fmla="*/ 38 h 50"/>
                  <a:gd name="T4" fmla="*/ 24 w 27"/>
                  <a:gd name="T5" fmla="*/ 42 h 50"/>
                  <a:gd name="T6" fmla="*/ 21 w 27"/>
                  <a:gd name="T7" fmla="*/ 44 h 50"/>
                  <a:gd name="T8" fmla="*/ 17 w 27"/>
                  <a:gd name="T9" fmla="*/ 45 h 50"/>
                  <a:gd name="T10" fmla="*/ 17 w 27"/>
                  <a:gd name="T11" fmla="*/ 48 h 50"/>
                  <a:gd name="T12" fmla="*/ 17 w 27"/>
                  <a:gd name="T13" fmla="*/ 50 h 50"/>
                  <a:gd name="T14" fmla="*/ 15 w 27"/>
                  <a:gd name="T15" fmla="*/ 50 h 50"/>
                  <a:gd name="T16" fmla="*/ 11 w 27"/>
                  <a:gd name="T17" fmla="*/ 50 h 50"/>
                  <a:gd name="T18" fmla="*/ 10 w 27"/>
                  <a:gd name="T19" fmla="*/ 50 h 50"/>
                  <a:gd name="T20" fmla="*/ 9 w 27"/>
                  <a:gd name="T21" fmla="*/ 48 h 50"/>
                  <a:gd name="T22" fmla="*/ 9 w 27"/>
                  <a:gd name="T23" fmla="*/ 46 h 50"/>
                  <a:gd name="T24" fmla="*/ 3 w 27"/>
                  <a:gd name="T25" fmla="*/ 45 h 50"/>
                  <a:gd name="T26" fmla="*/ 0 w 27"/>
                  <a:gd name="T27" fmla="*/ 43 h 50"/>
                  <a:gd name="T28" fmla="*/ 0 w 27"/>
                  <a:gd name="T29" fmla="*/ 42 h 50"/>
                  <a:gd name="T30" fmla="*/ 0 w 27"/>
                  <a:gd name="T31" fmla="*/ 40 h 50"/>
                  <a:gd name="T32" fmla="*/ 1 w 27"/>
                  <a:gd name="T33" fmla="*/ 38 h 50"/>
                  <a:gd name="T34" fmla="*/ 1 w 27"/>
                  <a:gd name="T35" fmla="*/ 37 h 50"/>
                  <a:gd name="T36" fmla="*/ 2 w 27"/>
                  <a:gd name="T37" fmla="*/ 37 h 50"/>
                  <a:gd name="T38" fmla="*/ 2 w 27"/>
                  <a:gd name="T39" fmla="*/ 38 h 50"/>
                  <a:gd name="T40" fmla="*/ 6 w 27"/>
                  <a:gd name="T41" fmla="*/ 39 h 50"/>
                  <a:gd name="T42" fmla="*/ 11 w 27"/>
                  <a:gd name="T43" fmla="*/ 39 h 50"/>
                  <a:gd name="T44" fmla="*/ 16 w 27"/>
                  <a:gd name="T45" fmla="*/ 38 h 50"/>
                  <a:gd name="T46" fmla="*/ 19 w 27"/>
                  <a:gd name="T47" fmla="*/ 34 h 50"/>
                  <a:gd name="T48" fmla="*/ 17 w 27"/>
                  <a:gd name="T49" fmla="*/ 31 h 50"/>
                  <a:gd name="T50" fmla="*/ 12 w 27"/>
                  <a:gd name="T51" fmla="*/ 28 h 50"/>
                  <a:gd name="T52" fmla="*/ 7 w 27"/>
                  <a:gd name="T53" fmla="*/ 26 h 50"/>
                  <a:gd name="T54" fmla="*/ 4 w 27"/>
                  <a:gd name="T55" fmla="*/ 23 h 50"/>
                  <a:gd name="T56" fmla="*/ 2 w 27"/>
                  <a:gd name="T57" fmla="*/ 20 h 50"/>
                  <a:gd name="T58" fmla="*/ 1 w 27"/>
                  <a:gd name="T59" fmla="*/ 15 h 50"/>
                  <a:gd name="T60" fmla="*/ 3 w 27"/>
                  <a:gd name="T61" fmla="*/ 9 h 50"/>
                  <a:gd name="T62" fmla="*/ 11 w 27"/>
                  <a:gd name="T63" fmla="*/ 5 h 50"/>
                  <a:gd name="T64" fmla="*/ 11 w 27"/>
                  <a:gd name="T65" fmla="*/ 2 h 50"/>
                  <a:gd name="T66" fmla="*/ 11 w 27"/>
                  <a:gd name="T67" fmla="*/ 0 h 50"/>
                  <a:gd name="T68" fmla="*/ 13 w 27"/>
                  <a:gd name="T69" fmla="*/ 0 h 50"/>
                  <a:gd name="T70" fmla="*/ 17 w 27"/>
                  <a:gd name="T71" fmla="*/ 0 h 50"/>
                  <a:gd name="T72" fmla="*/ 18 w 27"/>
                  <a:gd name="T73" fmla="*/ 0 h 50"/>
                  <a:gd name="T74" fmla="*/ 18 w 27"/>
                  <a:gd name="T75" fmla="*/ 2 h 50"/>
                  <a:gd name="T76" fmla="*/ 18 w 27"/>
                  <a:gd name="T77" fmla="*/ 5 h 50"/>
                  <a:gd name="T78" fmla="*/ 22 w 27"/>
                  <a:gd name="T79" fmla="*/ 5 h 50"/>
                  <a:gd name="T80" fmla="*/ 24 w 27"/>
                  <a:gd name="T81" fmla="*/ 6 h 50"/>
                  <a:gd name="T82" fmla="*/ 24 w 27"/>
                  <a:gd name="T83" fmla="*/ 7 h 50"/>
                  <a:gd name="T84" fmla="*/ 24 w 27"/>
                  <a:gd name="T85" fmla="*/ 9 h 50"/>
                  <a:gd name="T86" fmla="*/ 23 w 27"/>
                  <a:gd name="T87" fmla="*/ 11 h 50"/>
                  <a:gd name="T88" fmla="*/ 22 w 27"/>
                  <a:gd name="T89" fmla="*/ 12 h 50"/>
                  <a:gd name="T90" fmla="*/ 19 w 27"/>
                  <a:gd name="T91" fmla="*/ 11 h 50"/>
                  <a:gd name="T92" fmla="*/ 15 w 27"/>
                  <a:gd name="T93" fmla="*/ 11 h 50"/>
                  <a:gd name="T94" fmla="*/ 10 w 27"/>
                  <a:gd name="T95" fmla="*/ 12 h 50"/>
                  <a:gd name="T96" fmla="*/ 9 w 27"/>
                  <a:gd name="T97" fmla="*/ 15 h 50"/>
                  <a:gd name="T98" fmla="*/ 10 w 27"/>
                  <a:gd name="T99" fmla="*/ 19 h 50"/>
                  <a:gd name="T100" fmla="*/ 15 w 27"/>
                  <a:gd name="T101" fmla="*/ 21 h 50"/>
                  <a:gd name="T102" fmla="*/ 24 w 27"/>
                  <a:gd name="T103" fmla="*/ 26 h 50"/>
                  <a:gd name="T104" fmla="*/ 27 w 27"/>
                  <a:gd name="T10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 h="50">
                    <a:moveTo>
                      <a:pt x="27" y="34"/>
                    </a:moveTo>
                    <a:cubicBezTo>
                      <a:pt x="27" y="36"/>
                      <a:pt x="26" y="37"/>
                      <a:pt x="26" y="38"/>
                    </a:cubicBezTo>
                    <a:cubicBezTo>
                      <a:pt x="25" y="40"/>
                      <a:pt x="25" y="41"/>
                      <a:pt x="24" y="42"/>
                    </a:cubicBezTo>
                    <a:cubicBezTo>
                      <a:pt x="23" y="43"/>
                      <a:pt x="22" y="43"/>
                      <a:pt x="21" y="44"/>
                    </a:cubicBezTo>
                    <a:cubicBezTo>
                      <a:pt x="20" y="44"/>
                      <a:pt x="18" y="45"/>
                      <a:pt x="17" y="45"/>
                    </a:cubicBezTo>
                    <a:cubicBezTo>
                      <a:pt x="17" y="48"/>
                      <a:pt x="17" y="48"/>
                      <a:pt x="17" y="48"/>
                    </a:cubicBezTo>
                    <a:cubicBezTo>
                      <a:pt x="17" y="49"/>
                      <a:pt x="17" y="50"/>
                      <a:pt x="17" y="50"/>
                    </a:cubicBezTo>
                    <a:cubicBezTo>
                      <a:pt x="16" y="50"/>
                      <a:pt x="16" y="50"/>
                      <a:pt x="15" y="50"/>
                    </a:cubicBezTo>
                    <a:cubicBezTo>
                      <a:pt x="11" y="50"/>
                      <a:pt x="11" y="50"/>
                      <a:pt x="11" y="50"/>
                    </a:cubicBezTo>
                    <a:cubicBezTo>
                      <a:pt x="11" y="50"/>
                      <a:pt x="10" y="50"/>
                      <a:pt x="10" y="50"/>
                    </a:cubicBezTo>
                    <a:cubicBezTo>
                      <a:pt x="10" y="50"/>
                      <a:pt x="9" y="49"/>
                      <a:pt x="9" y="48"/>
                    </a:cubicBezTo>
                    <a:cubicBezTo>
                      <a:pt x="9" y="46"/>
                      <a:pt x="9" y="46"/>
                      <a:pt x="9" y="46"/>
                    </a:cubicBezTo>
                    <a:cubicBezTo>
                      <a:pt x="7" y="46"/>
                      <a:pt x="5" y="45"/>
                      <a:pt x="3" y="45"/>
                    </a:cubicBezTo>
                    <a:cubicBezTo>
                      <a:pt x="2" y="44"/>
                      <a:pt x="1" y="44"/>
                      <a:pt x="0" y="43"/>
                    </a:cubicBezTo>
                    <a:cubicBezTo>
                      <a:pt x="0" y="43"/>
                      <a:pt x="0" y="43"/>
                      <a:pt x="0" y="42"/>
                    </a:cubicBezTo>
                    <a:cubicBezTo>
                      <a:pt x="0" y="41"/>
                      <a:pt x="0" y="41"/>
                      <a:pt x="0" y="40"/>
                    </a:cubicBezTo>
                    <a:cubicBezTo>
                      <a:pt x="0" y="39"/>
                      <a:pt x="0" y="39"/>
                      <a:pt x="1" y="38"/>
                    </a:cubicBezTo>
                    <a:cubicBezTo>
                      <a:pt x="1" y="37"/>
                      <a:pt x="1" y="37"/>
                      <a:pt x="1" y="37"/>
                    </a:cubicBezTo>
                    <a:cubicBezTo>
                      <a:pt x="2" y="37"/>
                      <a:pt x="2" y="37"/>
                      <a:pt x="2" y="37"/>
                    </a:cubicBezTo>
                    <a:cubicBezTo>
                      <a:pt x="2" y="38"/>
                      <a:pt x="2" y="38"/>
                      <a:pt x="2" y="38"/>
                    </a:cubicBezTo>
                    <a:cubicBezTo>
                      <a:pt x="3" y="38"/>
                      <a:pt x="4" y="38"/>
                      <a:pt x="6" y="39"/>
                    </a:cubicBezTo>
                    <a:cubicBezTo>
                      <a:pt x="7" y="39"/>
                      <a:pt x="8" y="39"/>
                      <a:pt x="11" y="39"/>
                    </a:cubicBezTo>
                    <a:cubicBezTo>
                      <a:pt x="13" y="39"/>
                      <a:pt x="15" y="39"/>
                      <a:pt x="16" y="38"/>
                    </a:cubicBezTo>
                    <a:cubicBezTo>
                      <a:pt x="18" y="37"/>
                      <a:pt x="19" y="36"/>
                      <a:pt x="19" y="34"/>
                    </a:cubicBezTo>
                    <a:cubicBezTo>
                      <a:pt x="19" y="33"/>
                      <a:pt x="18" y="32"/>
                      <a:pt x="17" y="31"/>
                    </a:cubicBezTo>
                    <a:cubicBezTo>
                      <a:pt x="16" y="30"/>
                      <a:pt x="14" y="29"/>
                      <a:pt x="12" y="28"/>
                    </a:cubicBezTo>
                    <a:cubicBezTo>
                      <a:pt x="10" y="27"/>
                      <a:pt x="9" y="26"/>
                      <a:pt x="7" y="26"/>
                    </a:cubicBezTo>
                    <a:cubicBezTo>
                      <a:pt x="6" y="25"/>
                      <a:pt x="5" y="24"/>
                      <a:pt x="4" y="23"/>
                    </a:cubicBezTo>
                    <a:cubicBezTo>
                      <a:pt x="3" y="22"/>
                      <a:pt x="2" y="21"/>
                      <a:pt x="2" y="20"/>
                    </a:cubicBezTo>
                    <a:cubicBezTo>
                      <a:pt x="1" y="19"/>
                      <a:pt x="1" y="17"/>
                      <a:pt x="1" y="15"/>
                    </a:cubicBezTo>
                    <a:cubicBezTo>
                      <a:pt x="1" y="13"/>
                      <a:pt x="1" y="11"/>
                      <a:pt x="3" y="9"/>
                    </a:cubicBezTo>
                    <a:cubicBezTo>
                      <a:pt x="5" y="7"/>
                      <a:pt x="7" y="6"/>
                      <a:pt x="11" y="5"/>
                    </a:cubicBezTo>
                    <a:cubicBezTo>
                      <a:pt x="11" y="2"/>
                      <a:pt x="11" y="2"/>
                      <a:pt x="11" y="2"/>
                    </a:cubicBezTo>
                    <a:cubicBezTo>
                      <a:pt x="11" y="1"/>
                      <a:pt x="11" y="1"/>
                      <a:pt x="11" y="0"/>
                    </a:cubicBezTo>
                    <a:cubicBezTo>
                      <a:pt x="11" y="0"/>
                      <a:pt x="12" y="0"/>
                      <a:pt x="13" y="0"/>
                    </a:cubicBezTo>
                    <a:cubicBezTo>
                      <a:pt x="17" y="0"/>
                      <a:pt x="17" y="0"/>
                      <a:pt x="17" y="0"/>
                    </a:cubicBezTo>
                    <a:cubicBezTo>
                      <a:pt x="17" y="0"/>
                      <a:pt x="18" y="0"/>
                      <a:pt x="18" y="0"/>
                    </a:cubicBezTo>
                    <a:cubicBezTo>
                      <a:pt x="18" y="0"/>
                      <a:pt x="18" y="1"/>
                      <a:pt x="18" y="2"/>
                    </a:cubicBezTo>
                    <a:cubicBezTo>
                      <a:pt x="18" y="5"/>
                      <a:pt x="18" y="5"/>
                      <a:pt x="18" y="5"/>
                    </a:cubicBezTo>
                    <a:cubicBezTo>
                      <a:pt x="20" y="5"/>
                      <a:pt x="21" y="5"/>
                      <a:pt x="22" y="5"/>
                    </a:cubicBezTo>
                    <a:cubicBezTo>
                      <a:pt x="23" y="6"/>
                      <a:pt x="23" y="6"/>
                      <a:pt x="24" y="6"/>
                    </a:cubicBezTo>
                    <a:cubicBezTo>
                      <a:pt x="24" y="6"/>
                      <a:pt x="24" y="6"/>
                      <a:pt x="24" y="7"/>
                    </a:cubicBezTo>
                    <a:cubicBezTo>
                      <a:pt x="24" y="8"/>
                      <a:pt x="24" y="8"/>
                      <a:pt x="24" y="9"/>
                    </a:cubicBezTo>
                    <a:cubicBezTo>
                      <a:pt x="24" y="10"/>
                      <a:pt x="24" y="11"/>
                      <a:pt x="23" y="11"/>
                    </a:cubicBezTo>
                    <a:cubicBezTo>
                      <a:pt x="23" y="12"/>
                      <a:pt x="23" y="12"/>
                      <a:pt x="22" y="12"/>
                    </a:cubicBezTo>
                    <a:cubicBezTo>
                      <a:pt x="22" y="12"/>
                      <a:pt x="21" y="12"/>
                      <a:pt x="19" y="11"/>
                    </a:cubicBezTo>
                    <a:cubicBezTo>
                      <a:pt x="18" y="11"/>
                      <a:pt x="17" y="11"/>
                      <a:pt x="15" y="11"/>
                    </a:cubicBezTo>
                    <a:cubicBezTo>
                      <a:pt x="13" y="11"/>
                      <a:pt x="11" y="11"/>
                      <a:pt x="10" y="12"/>
                    </a:cubicBezTo>
                    <a:cubicBezTo>
                      <a:pt x="9" y="13"/>
                      <a:pt x="9" y="14"/>
                      <a:pt x="9" y="15"/>
                    </a:cubicBezTo>
                    <a:cubicBezTo>
                      <a:pt x="9" y="17"/>
                      <a:pt x="9" y="18"/>
                      <a:pt x="10" y="19"/>
                    </a:cubicBezTo>
                    <a:cubicBezTo>
                      <a:pt x="11" y="19"/>
                      <a:pt x="13" y="20"/>
                      <a:pt x="15" y="21"/>
                    </a:cubicBezTo>
                    <a:cubicBezTo>
                      <a:pt x="19" y="23"/>
                      <a:pt x="22" y="24"/>
                      <a:pt x="24" y="26"/>
                    </a:cubicBezTo>
                    <a:cubicBezTo>
                      <a:pt x="26" y="28"/>
                      <a:pt x="27" y="31"/>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5" name="Freeform 81"/>
              <p:cNvSpPr>
                <a:spLocks noEditPoints="1"/>
              </p:cNvSpPr>
              <p:nvPr/>
            </p:nvSpPr>
            <p:spPr bwMode="auto">
              <a:xfrm>
                <a:off x="874" y="819"/>
                <a:ext cx="148" cy="149"/>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51 w 102"/>
                  <a:gd name="T11" fmla="*/ 87 h 102"/>
                  <a:gd name="T12" fmla="*/ 15 w 102"/>
                  <a:gd name="T13" fmla="*/ 51 h 102"/>
                  <a:gd name="T14" fmla="*/ 51 w 102"/>
                  <a:gd name="T15" fmla="*/ 16 h 102"/>
                  <a:gd name="T16" fmla="*/ 86 w 102"/>
                  <a:gd name="T17" fmla="*/ 51 h 102"/>
                  <a:gd name="T18" fmla="*/ 51 w 102"/>
                  <a:gd name="T19" fmla="*/ 8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0"/>
                    </a:moveTo>
                    <a:cubicBezTo>
                      <a:pt x="23" y="0"/>
                      <a:pt x="0" y="23"/>
                      <a:pt x="0" y="51"/>
                    </a:cubicBezTo>
                    <a:cubicBezTo>
                      <a:pt x="0" y="79"/>
                      <a:pt x="23" y="102"/>
                      <a:pt x="51" y="102"/>
                    </a:cubicBezTo>
                    <a:cubicBezTo>
                      <a:pt x="79" y="102"/>
                      <a:pt x="102" y="79"/>
                      <a:pt x="102" y="51"/>
                    </a:cubicBezTo>
                    <a:cubicBezTo>
                      <a:pt x="102" y="23"/>
                      <a:pt x="79" y="0"/>
                      <a:pt x="51" y="0"/>
                    </a:cubicBezTo>
                    <a:close/>
                    <a:moveTo>
                      <a:pt x="51" y="87"/>
                    </a:moveTo>
                    <a:cubicBezTo>
                      <a:pt x="31" y="87"/>
                      <a:pt x="15" y="71"/>
                      <a:pt x="15" y="51"/>
                    </a:cubicBezTo>
                    <a:cubicBezTo>
                      <a:pt x="15" y="31"/>
                      <a:pt x="31" y="16"/>
                      <a:pt x="51" y="16"/>
                    </a:cubicBezTo>
                    <a:cubicBezTo>
                      <a:pt x="71" y="16"/>
                      <a:pt x="86" y="31"/>
                      <a:pt x="86" y="51"/>
                    </a:cubicBezTo>
                    <a:cubicBezTo>
                      <a:pt x="86" y="71"/>
                      <a:pt x="71" y="87"/>
                      <a:pt x="5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6" name="Rectangle 82"/>
              <p:cNvSpPr>
                <a:spLocks noChangeArrowheads="1"/>
              </p:cNvSpPr>
              <p:nvPr/>
            </p:nvSpPr>
            <p:spPr bwMode="auto">
              <a:xfrm>
                <a:off x="931" y="956"/>
                <a:ext cx="33"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7" name="Freeform 83"/>
              <p:cNvSpPr>
                <a:spLocks noEditPoints="1"/>
              </p:cNvSpPr>
              <p:nvPr/>
            </p:nvSpPr>
            <p:spPr bwMode="auto">
              <a:xfrm>
                <a:off x="2257" y="1799"/>
                <a:ext cx="76" cy="76"/>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2"/>
                      <a:pt x="40" y="0"/>
                      <a:pt x="26" y="0"/>
                    </a:cubicBezTo>
                    <a:cubicBezTo>
                      <a:pt x="11" y="0"/>
                      <a:pt x="0" y="12"/>
                      <a:pt x="0" y="26"/>
                    </a:cubicBezTo>
                    <a:cubicBezTo>
                      <a:pt x="0" y="40"/>
                      <a:pt x="11" y="52"/>
                      <a:pt x="26" y="52"/>
                    </a:cubicBezTo>
                    <a:cubicBezTo>
                      <a:pt x="40"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8" name="Rectangle 84"/>
              <p:cNvSpPr>
                <a:spLocks noChangeArrowheads="1"/>
              </p:cNvSpPr>
              <p:nvPr/>
            </p:nvSpPr>
            <p:spPr bwMode="auto">
              <a:xfrm>
                <a:off x="2286" y="1760"/>
                <a:ext cx="16" cy="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9" name="Freeform 85"/>
              <p:cNvSpPr>
                <a:spLocks noEditPoints="1"/>
              </p:cNvSpPr>
              <p:nvPr/>
            </p:nvSpPr>
            <p:spPr bwMode="auto">
              <a:xfrm>
                <a:off x="2263" y="808"/>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39 w 52"/>
                  <a:gd name="T11" fmla="*/ 26 h 52"/>
                  <a:gd name="T12" fmla="*/ 26 w 52"/>
                  <a:gd name="T13" fmla="*/ 39 h 52"/>
                  <a:gd name="T14" fmla="*/ 13 w 52"/>
                  <a:gd name="T15" fmla="*/ 26 h 52"/>
                  <a:gd name="T16" fmla="*/ 26 w 52"/>
                  <a:gd name="T17" fmla="*/ 12 h 52"/>
                  <a:gd name="T18" fmla="*/ 39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0" y="0"/>
                      <a:pt x="26" y="0"/>
                    </a:cubicBezTo>
                    <a:cubicBezTo>
                      <a:pt x="12" y="0"/>
                      <a:pt x="0" y="11"/>
                      <a:pt x="0" y="26"/>
                    </a:cubicBezTo>
                    <a:cubicBezTo>
                      <a:pt x="0" y="40"/>
                      <a:pt x="12" y="52"/>
                      <a:pt x="26" y="52"/>
                    </a:cubicBezTo>
                    <a:cubicBezTo>
                      <a:pt x="40" y="52"/>
                      <a:pt x="52" y="40"/>
                      <a:pt x="52" y="26"/>
                    </a:cubicBezTo>
                    <a:close/>
                    <a:moveTo>
                      <a:pt x="39" y="26"/>
                    </a:moveTo>
                    <a:cubicBezTo>
                      <a:pt x="39" y="33"/>
                      <a:pt x="33" y="39"/>
                      <a:pt x="26" y="39"/>
                    </a:cubicBezTo>
                    <a:cubicBezTo>
                      <a:pt x="19" y="39"/>
                      <a:pt x="13" y="33"/>
                      <a:pt x="13" y="26"/>
                    </a:cubicBezTo>
                    <a:cubicBezTo>
                      <a:pt x="13" y="18"/>
                      <a:pt x="19" y="12"/>
                      <a:pt x="26" y="12"/>
                    </a:cubicBezTo>
                    <a:cubicBezTo>
                      <a:pt x="33" y="12"/>
                      <a:pt x="39" y="18"/>
                      <a:pt x="3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0" name="Rectangle 86"/>
              <p:cNvSpPr>
                <a:spLocks noChangeArrowheads="1"/>
              </p:cNvSpPr>
              <p:nvPr/>
            </p:nvSpPr>
            <p:spPr bwMode="auto">
              <a:xfrm>
                <a:off x="2292" y="767"/>
                <a:ext cx="18"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1" name="Freeform 87"/>
              <p:cNvSpPr>
                <a:spLocks noEditPoints="1"/>
              </p:cNvSpPr>
              <p:nvPr/>
            </p:nvSpPr>
            <p:spPr bwMode="auto">
              <a:xfrm>
                <a:off x="1387" y="1762"/>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1" y="0"/>
                      <a:pt x="26" y="0"/>
                    </a:cubicBezTo>
                    <a:cubicBezTo>
                      <a:pt x="12" y="0"/>
                      <a:pt x="0" y="11"/>
                      <a:pt x="0" y="26"/>
                    </a:cubicBezTo>
                    <a:cubicBezTo>
                      <a:pt x="0" y="40"/>
                      <a:pt x="12" y="52"/>
                      <a:pt x="26" y="52"/>
                    </a:cubicBezTo>
                    <a:cubicBezTo>
                      <a:pt x="41"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2" name="Rectangle 88"/>
              <p:cNvSpPr>
                <a:spLocks noChangeArrowheads="1"/>
              </p:cNvSpPr>
              <p:nvPr/>
            </p:nvSpPr>
            <p:spPr bwMode="auto">
              <a:xfrm>
                <a:off x="1418" y="1721"/>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3" name="Freeform 89"/>
              <p:cNvSpPr>
                <a:spLocks noEditPoints="1"/>
              </p:cNvSpPr>
              <p:nvPr/>
            </p:nvSpPr>
            <p:spPr bwMode="auto">
              <a:xfrm>
                <a:off x="1911" y="915"/>
                <a:ext cx="76" cy="76"/>
              </a:xfrm>
              <a:custGeom>
                <a:avLst/>
                <a:gdLst>
                  <a:gd name="T0" fmla="*/ 26 w 52"/>
                  <a:gd name="T1" fmla="*/ 52 h 52"/>
                  <a:gd name="T2" fmla="*/ 52 w 52"/>
                  <a:gd name="T3" fmla="*/ 26 h 52"/>
                  <a:gd name="T4" fmla="*/ 26 w 52"/>
                  <a:gd name="T5" fmla="*/ 0 h 52"/>
                  <a:gd name="T6" fmla="*/ 0 w 52"/>
                  <a:gd name="T7" fmla="*/ 26 h 52"/>
                  <a:gd name="T8" fmla="*/ 26 w 52"/>
                  <a:gd name="T9" fmla="*/ 52 h 52"/>
                  <a:gd name="T10" fmla="*/ 26 w 52"/>
                  <a:gd name="T11" fmla="*/ 44 h 52"/>
                  <a:gd name="T12" fmla="*/ 8 w 52"/>
                  <a:gd name="T13" fmla="*/ 26 h 52"/>
                  <a:gd name="T14" fmla="*/ 26 w 52"/>
                  <a:gd name="T15" fmla="*/ 8 h 52"/>
                  <a:gd name="T16" fmla="*/ 44 w 52"/>
                  <a:gd name="T17" fmla="*/ 26 h 52"/>
                  <a:gd name="T18" fmla="*/ 26 w 52"/>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40" y="52"/>
                      <a:pt x="52" y="41"/>
                      <a:pt x="52" y="26"/>
                    </a:cubicBezTo>
                    <a:cubicBezTo>
                      <a:pt x="52" y="12"/>
                      <a:pt x="40" y="0"/>
                      <a:pt x="26" y="0"/>
                    </a:cubicBezTo>
                    <a:cubicBezTo>
                      <a:pt x="12" y="0"/>
                      <a:pt x="0" y="12"/>
                      <a:pt x="0" y="26"/>
                    </a:cubicBezTo>
                    <a:cubicBezTo>
                      <a:pt x="0" y="41"/>
                      <a:pt x="12" y="52"/>
                      <a:pt x="26" y="52"/>
                    </a:cubicBezTo>
                    <a:close/>
                    <a:moveTo>
                      <a:pt x="26" y="44"/>
                    </a:moveTo>
                    <a:cubicBezTo>
                      <a:pt x="16" y="44"/>
                      <a:pt x="8" y="36"/>
                      <a:pt x="8" y="26"/>
                    </a:cubicBezTo>
                    <a:cubicBezTo>
                      <a:pt x="8" y="16"/>
                      <a:pt x="16" y="8"/>
                      <a:pt x="26" y="8"/>
                    </a:cubicBezTo>
                    <a:cubicBezTo>
                      <a:pt x="36" y="8"/>
                      <a:pt x="44" y="16"/>
                      <a:pt x="44" y="26"/>
                    </a:cubicBezTo>
                    <a:cubicBezTo>
                      <a:pt x="44" y="36"/>
                      <a:pt x="36" y="44"/>
                      <a:pt x="2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4" name="Rectangle 90"/>
              <p:cNvSpPr>
                <a:spLocks noChangeArrowheads="1"/>
              </p:cNvSpPr>
              <p:nvPr/>
            </p:nvSpPr>
            <p:spPr bwMode="auto">
              <a:xfrm>
                <a:off x="1981" y="946"/>
                <a:ext cx="45" cy="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5" name="Freeform 91"/>
              <p:cNvSpPr>
                <a:spLocks noEditPoints="1"/>
              </p:cNvSpPr>
              <p:nvPr/>
            </p:nvSpPr>
            <p:spPr bwMode="auto">
              <a:xfrm>
                <a:off x="1776" y="1965"/>
                <a:ext cx="75" cy="74"/>
              </a:xfrm>
              <a:custGeom>
                <a:avLst/>
                <a:gdLst>
                  <a:gd name="T0" fmla="*/ 52 w 52"/>
                  <a:gd name="T1" fmla="*/ 25 h 51"/>
                  <a:gd name="T2" fmla="*/ 26 w 52"/>
                  <a:gd name="T3" fmla="*/ 0 h 51"/>
                  <a:gd name="T4" fmla="*/ 0 w 52"/>
                  <a:gd name="T5" fmla="*/ 25 h 51"/>
                  <a:gd name="T6" fmla="*/ 26 w 52"/>
                  <a:gd name="T7" fmla="*/ 51 h 51"/>
                  <a:gd name="T8" fmla="*/ 52 w 52"/>
                  <a:gd name="T9" fmla="*/ 25 h 51"/>
                  <a:gd name="T10" fmla="*/ 44 w 52"/>
                  <a:gd name="T11" fmla="*/ 25 h 51"/>
                  <a:gd name="T12" fmla="*/ 26 w 52"/>
                  <a:gd name="T13" fmla="*/ 43 h 51"/>
                  <a:gd name="T14" fmla="*/ 8 w 52"/>
                  <a:gd name="T15" fmla="*/ 25 h 51"/>
                  <a:gd name="T16" fmla="*/ 26 w 52"/>
                  <a:gd name="T17" fmla="*/ 7 h 51"/>
                  <a:gd name="T18" fmla="*/ 44 w 52"/>
                  <a:gd name="T1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52" y="25"/>
                    </a:moveTo>
                    <a:cubicBezTo>
                      <a:pt x="52" y="11"/>
                      <a:pt x="40" y="0"/>
                      <a:pt x="26" y="0"/>
                    </a:cubicBezTo>
                    <a:cubicBezTo>
                      <a:pt x="11" y="0"/>
                      <a:pt x="0" y="11"/>
                      <a:pt x="0" y="25"/>
                    </a:cubicBezTo>
                    <a:cubicBezTo>
                      <a:pt x="0" y="40"/>
                      <a:pt x="11" y="51"/>
                      <a:pt x="26" y="51"/>
                    </a:cubicBezTo>
                    <a:cubicBezTo>
                      <a:pt x="40" y="51"/>
                      <a:pt x="52" y="40"/>
                      <a:pt x="52" y="25"/>
                    </a:cubicBezTo>
                    <a:close/>
                    <a:moveTo>
                      <a:pt x="44" y="25"/>
                    </a:moveTo>
                    <a:cubicBezTo>
                      <a:pt x="44" y="35"/>
                      <a:pt x="36" y="43"/>
                      <a:pt x="26" y="43"/>
                    </a:cubicBezTo>
                    <a:cubicBezTo>
                      <a:pt x="16" y="43"/>
                      <a:pt x="8" y="35"/>
                      <a:pt x="8" y="25"/>
                    </a:cubicBezTo>
                    <a:cubicBezTo>
                      <a:pt x="8" y="15"/>
                      <a:pt x="16" y="7"/>
                      <a:pt x="26" y="7"/>
                    </a:cubicBezTo>
                    <a:cubicBezTo>
                      <a:pt x="36" y="7"/>
                      <a:pt x="44" y="15"/>
                      <a:pt x="4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6" name="Rectangle 92"/>
              <p:cNvSpPr>
                <a:spLocks noChangeArrowheads="1"/>
              </p:cNvSpPr>
              <p:nvPr/>
            </p:nvSpPr>
            <p:spPr bwMode="auto">
              <a:xfrm>
                <a:off x="1805" y="1924"/>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7" name="Freeform 93"/>
              <p:cNvSpPr>
                <a:spLocks noEditPoints="1"/>
              </p:cNvSpPr>
              <p:nvPr/>
            </p:nvSpPr>
            <p:spPr bwMode="auto">
              <a:xfrm>
                <a:off x="951" y="2986"/>
                <a:ext cx="74" cy="76"/>
              </a:xfrm>
              <a:custGeom>
                <a:avLst/>
                <a:gdLst>
                  <a:gd name="T0" fmla="*/ 26 w 51"/>
                  <a:gd name="T1" fmla="*/ 52 h 52"/>
                  <a:gd name="T2" fmla="*/ 51 w 51"/>
                  <a:gd name="T3" fmla="*/ 26 h 52"/>
                  <a:gd name="T4" fmla="*/ 26 w 51"/>
                  <a:gd name="T5" fmla="*/ 0 h 52"/>
                  <a:gd name="T6" fmla="*/ 0 w 51"/>
                  <a:gd name="T7" fmla="*/ 26 h 52"/>
                  <a:gd name="T8" fmla="*/ 26 w 51"/>
                  <a:gd name="T9" fmla="*/ 52 h 52"/>
                  <a:gd name="T10" fmla="*/ 26 w 51"/>
                  <a:gd name="T11" fmla="*/ 44 h 52"/>
                  <a:gd name="T12" fmla="*/ 8 w 51"/>
                  <a:gd name="T13" fmla="*/ 26 h 52"/>
                  <a:gd name="T14" fmla="*/ 26 w 51"/>
                  <a:gd name="T15" fmla="*/ 8 h 52"/>
                  <a:gd name="T16" fmla="*/ 44 w 51"/>
                  <a:gd name="T17" fmla="*/ 26 h 52"/>
                  <a:gd name="T18" fmla="*/ 26 w 51"/>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26" y="52"/>
                    </a:moveTo>
                    <a:cubicBezTo>
                      <a:pt x="40" y="52"/>
                      <a:pt x="51" y="40"/>
                      <a:pt x="51" y="26"/>
                    </a:cubicBezTo>
                    <a:cubicBezTo>
                      <a:pt x="51" y="12"/>
                      <a:pt x="40" y="0"/>
                      <a:pt x="26" y="0"/>
                    </a:cubicBezTo>
                    <a:cubicBezTo>
                      <a:pt x="11" y="0"/>
                      <a:pt x="0" y="12"/>
                      <a:pt x="0" y="26"/>
                    </a:cubicBezTo>
                    <a:cubicBezTo>
                      <a:pt x="0" y="40"/>
                      <a:pt x="11" y="52"/>
                      <a:pt x="26" y="52"/>
                    </a:cubicBezTo>
                    <a:close/>
                    <a:moveTo>
                      <a:pt x="26" y="44"/>
                    </a:moveTo>
                    <a:cubicBezTo>
                      <a:pt x="16" y="44"/>
                      <a:pt x="8" y="36"/>
                      <a:pt x="8" y="26"/>
                    </a:cubicBezTo>
                    <a:cubicBezTo>
                      <a:pt x="8" y="16"/>
                      <a:pt x="16" y="8"/>
                      <a:pt x="26" y="8"/>
                    </a:cubicBezTo>
                    <a:cubicBezTo>
                      <a:pt x="35" y="8"/>
                      <a:pt x="44" y="16"/>
                      <a:pt x="44" y="26"/>
                    </a:cubicBezTo>
                    <a:cubicBezTo>
                      <a:pt x="44" y="36"/>
                      <a:pt x="35" y="44"/>
                      <a:pt x="2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8" name="Rectangle 94"/>
              <p:cNvSpPr>
                <a:spLocks noChangeArrowheads="1"/>
              </p:cNvSpPr>
              <p:nvPr/>
            </p:nvSpPr>
            <p:spPr bwMode="auto">
              <a:xfrm>
                <a:off x="1021" y="3015"/>
                <a:ext cx="45"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9" name="Freeform 95"/>
              <p:cNvSpPr>
                <a:spLocks noEditPoints="1"/>
              </p:cNvSpPr>
              <p:nvPr/>
            </p:nvSpPr>
            <p:spPr bwMode="auto">
              <a:xfrm>
                <a:off x="1785" y="2705"/>
                <a:ext cx="94" cy="96"/>
              </a:xfrm>
              <a:custGeom>
                <a:avLst/>
                <a:gdLst>
                  <a:gd name="T0" fmla="*/ 65 w 65"/>
                  <a:gd name="T1" fmla="*/ 33 h 66"/>
                  <a:gd name="T2" fmla="*/ 32 w 65"/>
                  <a:gd name="T3" fmla="*/ 0 h 66"/>
                  <a:gd name="T4" fmla="*/ 0 w 65"/>
                  <a:gd name="T5" fmla="*/ 33 h 66"/>
                  <a:gd name="T6" fmla="*/ 32 w 65"/>
                  <a:gd name="T7" fmla="*/ 66 h 66"/>
                  <a:gd name="T8" fmla="*/ 65 w 65"/>
                  <a:gd name="T9" fmla="*/ 33 h 66"/>
                  <a:gd name="T10" fmla="*/ 55 w 65"/>
                  <a:gd name="T11" fmla="*/ 33 h 66"/>
                  <a:gd name="T12" fmla="*/ 32 w 65"/>
                  <a:gd name="T13" fmla="*/ 56 h 66"/>
                  <a:gd name="T14" fmla="*/ 10 w 65"/>
                  <a:gd name="T15" fmla="*/ 33 h 66"/>
                  <a:gd name="T16" fmla="*/ 32 w 65"/>
                  <a:gd name="T17" fmla="*/ 10 h 66"/>
                  <a:gd name="T18" fmla="*/ 55 w 65"/>
                  <a:gd name="T1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65" y="33"/>
                    </a:moveTo>
                    <a:cubicBezTo>
                      <a:pt x="65" y="15"/>
                      <a:pt x="50" y="0"/>
                      <a:pt x="32" y="0"/>
                    </a:cubicBezTo>
                    <a:cubicBezTo>
                      <a:pt x="14" y="0"/>
                      <a:pt x="0" y="15"/>
                      <a:pt x="0" y="33"/>
                    </a:cubicBezTo>
                    <a:cubicBezTo>
                      <a:pt x="0" y="51"/>
                      <a:pt x="14" y="66"/>
                      <a:pt x="32" y="66"/>
                    </a:cubicBezTo>
                    <a:cubicBezTo>
                      <a:pt x="50" y="66"/>
                      <a:pt x="65" y="51"/>
                      <a:pt x="65" y="33"/>
                    </a:cubicBezTo>
                    <a:close/>
                    <a:moveTo>
                      <a:pt x="55" y="33"/>
                    </a:moveTo>
                    <a:cubicBezTo>
                      <a:pt x="55" y="46"/>
                      <a:pt x="45" y="56"/>
                      <a:pt x="32" y="56"/>
                    </a:cubicBezTo>
                    <a:cubicBezTo>
                      <a:pt x="20" y="56"/>
                      <a:pt x="10" y="46"/>
                      <a:pt x="10" y="33"/>
                    </a:cubicBezTo>
                    <a:cubicBezTo>
                      <a:pt x="10" y="21"/>
                      <a:pt x="20" y="10"/>
                      <a:pt x="32" y="10"/>
                    </a:cubicBezTo>
                    <a:cubicBezTo>
                      <a:pt x="45" y="10"/>
                      <a:pt x="55" y="21"/>
                      <a:pt x="5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0" name="Rectangle 96"/>
              <p:cNvSpPr>
                <a:spLocks noChangeArrowheads="1"/>
              </p:cNvSpPr>
              <p:nvPr/>
            </p:nvSpPr>
            <p:spPr bwMode="auto">
              <a:xfrm>
                <a:off x="1821" y="2656"/>
                <a:ext cx="22"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1" name="Freeform 97"/>
              <p:cNvSpPr/>
              <p:nvPr/>
            </p:nvSpPr>
            <p:spPr bwMode="auto">
              <a:xfrm>
                <a:off x="2153" y="1625"/>
                <a:ext cx="48" cy="91"/>
              </a:xfrm>
              <a:custGeom>
                <a:avLst/>
                <a:gdLst>
                  <a:gd name="T0" fmla="*/ 33 w 33"/>
                  <a:gd name="T1" fmla="*/ 43 h 63"/>
                  <a:gd name="T2" fmla="*/ 32 w 33"/>
                  <a:gd name="T3" fmla="*/ 48 h 63"/>
                  <a:gd name="T4" fmla="*/ 30 w 33"/>
                  <a:gd name="T5" fmla="*/ 52 h 63"/>
                  <a:gd name="T6" fmla="*/ 26 w 33"/>
                  <a:gd name="T7" fmla="*/ 55 h 63"/>
                  <a:gd name="T8" fmla="*/ 21 w 33"/>
                  <a:gd name="T9" fmla="*/ 56 h 63"/>
                  <a:gd name="T10" fmla="*/ 21 w 33"/>
                  <a:gd name="T11" fmla="*/ 60 h 63"/>
                  <a:gd name="T12" fmla="*/ 21 w 33"/>
                  <a:gd name="T13" fmla="*/ 62 h 63"/>
                  <a:gd name="T14" fmla="*/ 19 w 33"/>
                  <a:gd name="T15" fmla="*/ 63 h 63"/>
                  <a:gd name="T16" fmla="*/ 15 w 33"/>
                  <a:gd name="T17" fmla="*/ 63 h 63"/>
                  <a:gd name="T18" fmla="*/ 13 w 33"/>
                  <a:gd name="T19" fmla="*/ 62 h 63"/>
                  <a:gd name="T20" fmla="*/ 12 w 33"/>
                  <a:gd name="T21" fmla="*/ 60 h 63"/>
                  <a:gd name="T22" fmla="*/ 12 w 33"/>
                  <a:gd name="T23" fmla="*/ 57 h 63"/>
                  <a:gd name="T24" fmla="*/ 4 w 33"/>
                  <a:gd name="T25" fmla="*/ 56 h 63"/>
                  <a:gd name="T26" fmla="*/ 0 w 33"/>
                  <a:gd name="T27" fmla="*/ 54 h 63"/>
                  <a:gd name="T28" fmla="*/ 0 w 33"/>
                  <a:gd name="T29" fmla="*/ 53 h 63"/>
                  <a:gd name="T30" fmla="*/ 0 w 33"/>
                  <a:gd name="T31" fmla="*/ 50 h 63"/>
                  <a:gd name="T32" fmla="*/ 1 w 33"/>
                  <a:gd name="T33" fmla="*/ 47 h 63"/>
                  <a:gd name="T34" fmla="*/ 2 w 33"/>
                  <a:gd name="T35" fmla="*/ 46 h 63"/>
                  <a:gd name="T36" fmla="*/ 3 w 33"/>
                  <a:gd name="T37" fmla="*/ 47 h 63"/>
                  <a:gd name="T38" fmla="*/ 3 w 33"/>
                  <a:gd name="T39" fmla="*/ 47 h 63"/>
                  <a:gd name="T40" fmla="*/ 7 w 33"/>
                  <a:gd name="T41" fmla="*/ 48 h 63"/>
                  <a:gd name="T42" fmla="*/ 14 w 33"/>
                  <a:gd name="T43" fmla="*/ 49 h 63"/>
                  <a:gd name="T44" fmla="*/ 20 w 33"/>
                  <a:gd name="T45" fmla="*/ 47 h 63"/>
                  <a:gd name="T46" fmla="*/ 23 w 33"/>
                  <a:gd name="T47" fmla="*/ 43 h 63"/>
                  <a:gd name="T48" fmla="*/ 22 w 33"/>
                  <a:gd name="T49" fmla="*/ 38 h 63"/>
                  <a:gd name="T50" fmla="*/ 15 w 33"/>
                  <a:gd name="T51" fmla="*/ 35 h 63"/>
                  <a:gd name="T52" fmla="*/ 10 w 33"/>
                  <a:gd name="T53" fmla="*/ 32 h 63"/>
                  <a:gd name="T54" fmla="*/ 5 w 33"/>
                  <a:gd name="T55" fmla="*/ 29 h 63"/>
                  <a:gd name="T56" fmla="*/ 2 w 33"/>
                  <a:gd name="T57" fmla="*/ 25 h 63"/>
                  <a:gd name="T58" fmla="*/ 1 w 33"/>
                  <a:gd name="T59" fmla="*/ 19 h 63"/>
                  <a:gd name="T60" fmla="*/ 4 w 33"/>
                  <a:gd name="T61" fmla="*/ 11 h 63"/>
                  <a:gd name="T62" fmla="*/ 13 w 33"/>
                  <a:gd name="T63" fmla="*/ 7 h 63"/>
                  <a:gd name="T64" fmla="*/ 13 w 33"/>
                  <a:gd name="T65" fmla="*/ 3 h 63"/>
                  <a:gd name="T66" fmla="*/ 14 w 33"/>
                  <a:gd name="T67" fmla="*/ 1 h 63"/>
                  <a:gd name="T68" fmla="*/ 16 w 33"/>
                  <a:gd name="T69" fmla="*/ 0 h 63"/>
                  <a:gd name="T70" fmla="*/ 21 w 33"/>
                  <a:gd name="T71" fmla="*/ 0 h 63"/>
                  <a:gd name="T72" fmla="*/ 23 w 33"/>
                  <a:gd name="T73" fmla="*/ 1 h 63"/>
                  <a:gd name="T74" fmla="*/ 23 w 33"/>
                  <a:gd name="T75" fmla="*/ 3 h 63"/>
                  <a:gd name="T76" fmla="*/ 23 w 33"/>
                  <a:gd name="T77" fmla="*/ 6 h 63"/>
                  <a:gd name="T78" fmla="*/ 27 w 33"/>
                  <a:gd name="T79" fmla="*/ 7 h 63"/>
                  <a:gd name="T80" fmla="*/ 30 w 33"/>
                  <a:gd name="T81" fmla="*/ 8 h 63"/>
                  <a:gd name="T82" fmla="*/ 31 w 33"/>
                  <a:gd name="T83" fmla="*/ 9 h 63"/>
                  <a:gd name="T84" fmla="*/ 30 w 33"/>
                  <a:gd name="T85" fmla="*/ 12 h 63"/>
                  <a:gd name="T86" fmla="*/ 29 w 33"/>
                  <a:gd name="T87" fmla="*/ 14 h 63"/>
                  <a:gd name="T88" fmla="*/ 28 w 33"/>
                  <a:gd name="T89" fmla="*/ 15 h 63"/>
                  <a:gd name="T90" fmla="*/ 24 w 33"/>
                  <a:gd name="T91" fmla="*/ 14 h 63"/>
                  <a:gd name="T92" fmla="*/ 19 w 33"/>
                  <a:gd name="T93" fmla="*/ 14 h 63"/>
                  <a:gd name="T94" fmla="*/ 13 w 33"/>
                  <a:gd name="T95" fmla="*/ 15 h 63"/>
                  <a:gd name="T96" fmla="*/ 11 w 33"/>
                  <a:gd name="T97" fmla="*/ 19 h 63"/>
                  <a:gd name="T98" fmla="*/ 13 w 33"/>
                  <a:gd name="T99" fmla="*/ 23 h 63"/>
                  <a:gd name="T100" fmla="*/ 19 w 33"/>
                  <a:gd name="T101" fmla="*/ 27 h 63"/>
                  <a:gd name="T102" fmla="*/ 30 w 33"/>
                  <a:gd name="T103" fmla="*/ 33 h 63"/>
                  <a:gd name="T104" fmla="*/ 33 w 33"/>
                  <a:gd name="T105"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3">
                    <a:moveTo>
                      <a:pt x="33" y="43"/>
                    </a:moveTo>
                    <a:cubicBezTo>
                      <a:pt x="33" y="45"/>
                      <a:pt x="33" y="46"/>
                      <a:pt x="32" y="48"/>
                    </a:cubicBezTo>
                    <a:cubicBezTo>
                      <a:pt x="32" y="50"/>
                      <a:pt x="31" y="51"/>
                      <a:pt x="30" y="52"/>
                    </a:cubicBezTo>
                    <a:cubicBezTo>
                      <a:pt x="29" y="53"/>
                      <a:pt x="28" y="54"/>
                      <a:pt x="26" y="55"/>
                    </a:cubicBezTo>
                    <a:cubicBezTo>
                      <a:pt x="25" y="55"/>
                      <a:pt x="23" y="56"/>
                      <a:pt x="21" y="56"/>
                    </a:cubicBezTo>
                    <a:cubicBezTo>
                      <a:pt x="21" y="60"/>
                      <a:pt x="21" y="60"/>
                      <a:pt x="21" y="60"/>
                    </a:cubicBezTo>
                    <a:cubicBezTo>
                      <a:pt x="21" y="61"/>
                      <a:pt x="21" y="62"/>
                      <a:pt x="21" y="62"/>
                    </a:cubicBezTo>
                    <a:cubicBezTo>
                      <a:pt x="21" y="63"/>
                      <a:pt x="20" y="63"/>
                      <a:pt x="19" y="63"/>
                    </a:cubicBezTo>
                    <a:cubicBezTo>
                      <a:pt x="15" y="63"/>
                      <a:pt x="15" y="63"/>
                      <a:pt x="15" y="63"/>
                    </a:cubicBezTo>
                    <a:cubicBezTo>
                      <a:pt x="14" y="63"/>
                      <a:pt x="13" y="62"/>
                      <a:pt x="13" y="62"/>
                    </a:cubicBezTo>
                    <a:cubicBezTo>
                      <a:pt x="12" y="62"/>
                      <a:pt x="12" y="61"/>
                      <a:pt x="12" y="60"/>
                    </a:cubicBezTo>
                    <a:cubicBezTo>
                      <a:pt x="12" y="57"/>
                      <a:pt x="12" y="57"/>
                      <a:pt x="12" y="57"/>
                    </a:cubicBezTo>
                    <a:cubicBezTo>
                      <a:pt x="9" y="57"/>
                      <a:pt x="6" y="56"/>
                      <a:pt x="4" y="56"/>
                    </a:cubicBezTo>
                    <a:cubicBezTo>
                      <a:pt x="2" y="55"/>
                      <a:pt x="1" y="55"/>
                      <a:pt x="0" y="54"/>
                    </a:cubicBezTo>
                    <a:cubicBezTo>
                      <a:pt x="0" y="54"/>
                      <a:pt x="0" y="53"/>
                      <a:pt x="0" y="53"/>
                    </a:cubicBezTo>
                    <a:cubicBezTo>
                      <a:pt x="0" y="52"/>
                      <a:pt x="0" y="51"/>
                      <a:pt x="0" y="50"/>
                    </a:cubicBezTo>
                    <a:cubicBezTo>
                      <a:pt x="1" y="49"/>
                      <a:pt x="1" y="48"/>
                      <a:pt x="1" y="47"/>
                    </a:cubicBezTo>
                    <a:cubicBezTo>
                      <a:pt x="2" y="47"/>
                      <a:pt x="2" y="46"/>
                      <a:pt x="2" y="46"/>
                    </a:cubicBezTo>
                    <a:cubicBezTo>
                      <a:pt x="3" y="47"/>
                      <a:pt x="3" y="47"/>
                      <a:pt x="3" y="47"/>
                    </a:cubicBezTo>
                    <a:cubicBezTo>
                      <a:pt x="3" y="47"/>
                      <a:pt x="3" y="47"/>
                      <a:pt x="3" y="47"/>
                    </a:cubicBezTo>
                    <a:cubicBezTo>
                      <a:pt x="4" y="47"/>
                      <a:pt x="6" y="48"/>
                      <a:pt x="7" y="48"/>
                    </a:cubicBezTo>
                    <a:cubicBezTo>
                      <a:pt x="9" y="49"/>
                      <a:pt x="11" y="49"/>
                      <a:pt x="14" y="49"/>
                    </a:cubicBezTo>
                    <a:cubicBezTo>
                      <a:pt x="16" y="49"/>
                      <a:pt x="19" y="48"/>
                      <a:pt x="20" y="47"/>
                    </a:cubicBezTo>
                    <a:cubicBezTo>
                      <a:pt x="22" y="47"/>
                      <a:pt x="23" y="45"/>
                      <a:pt x="23" y="43"/>
                    </a:cubicBezTo>
                    <a:cubicBezTo>
                      <a:pt x="23" y="41"/>
                      <a:pt x="23" y="40"/>
                      <a:pt x="22" y="38"/>
                    </a:cubicBezTo>
                    <a:cubicBezTo>
                      <a:pt x="20" y="37"/>
                      <a:pt x="18" y="36"/>
                      <a:pt x="15" y="35"/>
                    </a:cubicBezTo>
                    <a:cubicBezTo>
                      <a:pt x="13" y="34"/>
                      <a:pt x="11" y="33"/>
                      <a:pt x="10" y="32"/>
                    </a:cubicBezTo>
                    <a:cubicBezTo>
                      <a:pt x="8" y="31"/>
                      <a:pt x="7" y="30"/>
                      <a:pt x="5" y="29"/>
                    </a:cubicBezTo>
                    <a:cubicBezTo>
                      <a:pt x="4" y="28"/>
                      <a:pt x="3" y="27"/>
                      <a:pt x="2" y="25"/>
                    </a:cubicBezTo>
                    <a:cubicBezTo>
                      <a:pt x="2" y="24"/>
                      <a:pt x="1" y="22"/>
                      <a:pt x="1" y="19"/>
                    </a:cubicBezTo>
                    <a:cubicBezTo>
                      <a:pt x="1" y="16"/>
                      <a:pt x="2" y="14"/>
                      <a:pt x="4" y="11"/>
                    </a:cubicBezTo>
                    <a:cubicBezTo>
                      <a:pt x="6" y="9"/>
                      <a:pt x="9" y="8"/>
                      <a:pt x="13" y="7"/>
                    </a:cubicBezTo>
                    <a:cubicBezTo>
                      <a:pt x="13" y="3"/>
                      <a:pt x="13" y="3"/>
                      <a:pt x="13" y="3"/>
                    </a:cubicBezTo>
                    <a:cubicBezTo>
                      <a:pt x="13" y="2"/>
                      <a:pt x="14" y="1"/>
                      <a:pt x="14" y="1"/>
                    </a:cubicBezTo>
                    <a:cubicBezTo>
                      <a:pt x="14" y="0"/>
                      <a:pt x="15" y="0"/>
                      <a:pt x="16" y="0"/>
                    </a:cubicBezTo>
                    <a:cubicBezTo>
                      <a:pt x="21" y="0"/>
                      <a:pt x="21" y="0"/>
                      <a:pt x="21" y="0"/>
                    </a:cubicBezTo>
                    <a:cubicBezTo>
                      <a:pt x="22" y="0"/>
                      <a:pt x="22" y="0"/>
                      <a:pt x="23" y="1"/>
                    </a:cubicBezTo>
                    <a:cubicBezTo>
                      <a:pt x="23" y="1"/>
                      <a:pt x="23" y="2"/>
                      <a:pt x="23" y="3"/>
                    </a:cubicBezTo>
                    <a:cubicBezTo>
                      <a:pt x="23" y="6"/>
                      <a:pt x="23" y="6"/>
                      <a:pt x="23" y="6"/>
                    </a:cubicBezTo>
                    <a:cubicBezTo>
                      <a:pt x="25" y="7"/>
                      <a:pt x="26" y="7"/>
                      <a:pt x="27" y="7"/>
                    </a:cubicBezTo>
                    <a:cubicBezTo>
                      <a:pt x="29" y="7"/>
                      <a:pt x="29" y="8"/>
                      <a:pt x="30" y="8"/>
                    </a:cubicBezTo>
                    <a:cubicBezTo>
                      <a:pt x="30" y="8"/>
                      <a:pt x="31" y="8"/>
                      <a:pt x="31" y="9"/>
                    </a:cubicBezTo>
                    <a:cubicBezTo>
                      <a:pt x="31" y="10"/>
                      <a:pt x="31" y="11"/>
                      <a:pt x="30" y="12"/>
                    </a:cubicBezTo>
                    <a:cubicBezTo>
                      <a:pt x="30" y="13"/>
                      <a:pt x="30" y="14"/>
                      <a:pt x="29" y="14"/>
                    </a:cubicBezTo>
                    <a:cubicBezTo>
                      <a:pt x="29" y="15"/>
                      <a:pt x="29" y="15"/>
                      <a:pt x="28" y="15"/>
                    </a:cubicBezTo>
                    <a:cubicBezTo>
                      <a:pt x="27" y="15"/>
                      <a:pt x="26" y="15"/>
                      <a:pt x="24" y="14"/>
                    </a:cubicBezTo>
                    <a:cubicBezTo>
                      <a:pt x="23" y="14"/>
                      <a:pt x="21" y="14"/>
                      <a:pt x="19" y="14"/>
                    </a:cubicBezTo>
                    <a:cubicBezTo>
                      <a:pt x="16" y="14"/>
                      <a:pt x="14" y="14"/>
                      <a:pt x="13" y="15"/>
                    </a:cubicBezTo>
                    <a:cubicBezTo>
                      <a:pt x="12" y="16"/>
                      <a:pt x="11" y="18"/>
                      <a:pt x="11" y="19"/>
                    </a:cubicBezTo>
                    <a:cubicBezTo>
                      <a:pt x="11" y="21"/>
                      <a:pt x="12" y="22"/>
                      <a:pt x="13" y="23"/>
                    </a:cubicBezTo>
                    <a:cubicBezTo>
                      <a:pt x="14" y="25"/>
                      <a:pt x="17" y="26"/>
                      <a:pt x="19" y="27"/>
                    </a:cubicBezTo>
                    <a:cubicBezTo>
                      <a:pt x="24" y="29"/>
                      <a:pt x="27" y="31"/>
                      <a:pt x="30" y="33"/>
                    </a:cubicBezTo>
                    <a:cubicBezTo>
                      <a:pt x="32" y="36"/>
                      <a:pt x="33" y="39"/>
                      <a:pt x="33"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2" name="Freeform 98"/>
              <p:cNvSpPr>
                <a:spLocks noEditPoints="1"/>
              </p:cNvSpPr>
              <p:nvPr/>
            </p:nvSpPr>
            <p:spPr bwMode="auto">
              <a:xfrm>
                <a:off x="2083" y="1578"/>
                <a:ext cx="183" cy="185"/>
              </a:xfrm>
              <a:custGeom>
                <a:avLst/>
                <a:gdLst>
                  <a:gd name="T0" fmla="*/ 63 w 126"/>
                  <a:gd name="T1" fmla="*/ 0 h 127"/>
                  <a:gd name="T2" fmla="*/ 0 w 126"/>
                  <a:gd name="T3" fmla="*/ 63 h 127"/>
                  <a:gd name="T4" fmla="*/ 63 w 126"/>
                  <a:gd name="T5" fmla="*/ 127 h 127"/>
                  <a:gd name="T6" fmla="*/ 126 w 126"/>
                  <a:gd name="T7" fmla="*/ 63 h 127"/>
                  <a:gd name="T8" fmla="*/ 63 w 126"/>
                  <a:gd name="T9" fmla="*/ 0 h 127"/>
                  <a:gd name="T10" fmla="*/ 63 w 126"/>
                  <a:gd name="T11" fmla="*/ 107 h 127"/>
                  <a:gd name="T12" fmla="*/ 19 w 126"/>
                  <a:gd name="T13" fmla="*/ 63 h 127"/>
                  <a:gd name="T14" fmla="*/ 63 w 126"/>
                  <a:gd name="T15" fmla="*/ 19 h 127"/>
                  <a:gd name="T16" fmla="*/ 107 w 126"/>
                  <a:gd name="T17" fmla="*/ 63 h 127"/>
                  <a:gd name="T18" fmla="*/ 63 w 126"/>
                  <a:gd name="T19" fmla="*/ 10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7">
                    <a:moveTo>
                      <a:pt x="63" y="0"/>
                    </a:moveTo>
                    <a:cubicBezTo>
                      <a:pt x="28" y="0"/>
                      <a:pt x="0" y="28"/>
                      <a:pt x="0" y="63"/>
                    </a:cubicBezTo>
                    <a:cubicBezTo>
                      <a:pt x="0" y="98"/>
                      <a:pt x="28" y="127"/>
                      <a:pt x="63" y="127"/>
                    </a:cubicBezTo>
                    <a:cubicBezTo>
                      <a:pt x="98" y="127"/>
                      <a:pt x="126" y="98"/>
                      <a:pt x="126" y="63"/>
                    </a:cubicBezTo>
                    <a:cubicBezTo>
                      <a:pt x="126" y="28"/>
                      <a:pt x="98" y="0"/>
                      <a:pt x="63" y="0"/>
                    </a:cubicBezTo>
                    <a:close/>
                    <a:moveTo>
                      <a:pt x="63" y="107"/>
                    </a:moveTo>
                    <a:cubicBezTo>
                      <a:pt x="39" y="107"/>
                      <a:pt x="19" y="88"/>
                      <a:pt x="19" y="63"/>
                    </a:cubicBezTo>
                    <a:cubicBezTo>
                      <a:pt x="19" y="39"/>
                      <a:pt x="39" y="19"/>
                      <a:pt x="63" y="19"/>
                    </a:cubicBezTo>
                    <a:cubicBezTo>
                      <a:pt x="87" y="19"/>
                      <a:pt x="107" y="39"/>
                      <a:pt x="107" y="63"/>
                    </a:cubicBezTo>
                    <a:cubicBezTo>
                      <a:pt x="107" y="88"/>
                      <a:pt x="87" y="107"/>
                      <a:pt x="63"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3" name="Rectangle 99"/>
              <p:cNvSpPr>
                <a:spLocks noChangeArrowheads="1"/>
              </p:cNvSpPr>
              <p:nvPr/>
            </p:nvSpPr>
            <p:spPr bwMode="auto">
              <a:xfrm>
                <a:off x="2154" y="1748"/>
                <a:ext cx="41" cy="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4" name="Freeform 100"/>
              <p:cNvSpPr/>
              <p:nvPr/>
            </p:nvSpPr>
            <p:spPr bwMode="auto">
              <a:xfrm>
                <a:off x="683" y="1929"/>
                <a:ext cx="96" cy="145"/>
              </a:xfrm>
              <a:custGeom>
                <a:avLst/>
                <a:gdLst>
                  <a:gd name="T0" fmla="*/ 34 w 66"/>
                  <a:gd name="T1" fmla="*/ 0 h 100"/>
                  <a:gd name="T2" fmla="*/ 12 w 66"/>
                  <a:gd name="T3" fmla="*/ 52 h 100"/>
                  <a:gd name="T4" fmla="*/ 31 w 66"/>
                  <a:gd name="T5" fmla="*/ 100 h 100"/>
                  <a:gd name="T6" fmla="*/ 54 w 66"/>
                  <a:gd name="T7" fmla="*/ 52 h 100"/>
                  <a:gd name="T8" fmla="*/ 34 w 66"/>
                  <a:gd name="T9" fmla="*/ 0 h 100"/>
                </a:gdLst>
                <a:ahLst/>
                <a:cxnLst>
                  <a:cxn ang="0">
                    <a:pos x="T0" y="T1"/>
                  </a:cxn>
                  <a:cxn ang="0">
                    <a:pos x="T2" y="T3"/>
                  </a:cxn>
                  <a:cxn ang="0">
                    <a:pos x="T4" y="T5"/>
                  </a:cxn>
                  <a:cxn ang="0">
                    <a:pos x="T6" y="T7"/>
                  </a:cxn>
                  <a:cxn ang="0">
                    <a:pos x="T8" y="T9"/>
                  </a:cxn>
                </a:cxnLst>
                <a:rect l="0" t="0" r="r" b="b"/>
                <a:pathLst>
                  <a:path w="66" h="100">
                    <a:moveTo>
                      <a:pt x="34" y="0"/>
                    </a:moveTo>
                    <a:cubicBezTo>
                      <a:pt x="34" y="0"/>
                      <a:pt x="24" y="34"/>
                      <a:pt x="12" y="52"/>
                    </a:cubicBezTo>
                    <a:cubicBezTo>
                      <a:pt x="0" y="71"/>
                      <a:pt x="15" y="100"/>
                      <a:pt x="31" y="100"/>
                    </a:cubicBezTo>
                    <a:cubicBezTo>
                      <a:pt x="46" y="100"/>
                      <a:pt x="66" y="75"/>
                      <a:pt x="54" y="52"/>
                    </a:cubicBezTo>
                    <a:cubicBezTo>
                      <a:pt x="49" y="42"/>
                      <a:pt x="32" y="7"/>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5" name="Freeform 101"/>
              <p:cNvSpPr/>
              <p:nvPr/>
            </p:nvSpPr>
            <p:spPr bwMode="auto">
              <a:xfrm>
                <a:off x="2486" y="998"/>
                <a:ext cx="59" cy="90"/>
              </a:xfrm>
              <a:custGeom>
                <a:avLst/>
                <a:gdLst>
                  <a:gd name="T0" fmla="*/ 21 w 41"/>
                  <a:gd name="T1" fmla="*/ 0 h 62"/>
                  <a:gd name="T2" fmla="*/ 7 w 41"/>
                  <a:gd name="T3" fmla="*/ 33 h 62"/>
                  <a:gd name="T4" fmla="*/ 19 w 41"/>
                  <a:gd name="T5" fmla="*/ 62 h 62"/>
                  <a:gd name="T6" fmla="*/ 33 w 41"/>
                  <a:gd name="T7" fmla="*/ 33 h 62"/>
                  <a:gd name="T8" fmla="*/ 21 w 41"/>
                  <a:gd name="T9" fmla="*/ 0 h 62"/>
                </a:gdLst>
                <a:ahLst/>
                <a:cxnLst>
                  <a:cxn ang="0">
                    <a:pos x="T0" y="T1"/>
                  </a:cxn>
                  <a:cxn ang="0">
                    <a:pos x="T2" y="T3"/>
                  </a:cxn>
                  <a:cxn ang="0">
                    <a:pos x="T4" y="T5"/>
                  </a:cxn>
                  <a:cxn ang="0">
                    <a:pos x="T6" y="T7"/>
                  </a:cxn>
                  <a:cxn ang="0">
                    <a:pos x="T8" y="T9"/>
                  </a:cxn>
                </a:cxnLst>
                <a:rect l="0" t="0" r="r" b="b"/>
                <a:pathLst>
                  <a:path w="41" h="62">
                    <a:moveTo>
                      <a:pt x="21" y="0"/>
                    </a:moveTo>
                    <a:cubicBezTo>
                      <a:pt x="21" y="0"/>
                      <a:pt x="15" y="21"/>
                      <a:pt x="7" y="33"/>
                    </a:cubicBezTo>
                    <a:cubicBezTo>
                      <a:pt x="0" y="44"/>
                      <a:pt x="9" y="62"/>
                      <a:pt x="19" y="62"/>
                    </a:cubicBezTo>
                    <a:cubicBezTo>
                      <a:pt x="28" y="62"/>
                      <a:pt x="41" y="47"/>
                      <a:pt x="33" y="33"/>
                    </a:cubicBezTo>
                    <a:cubicBezTo>
                      <a:pt x="30" y="26"/>
                      <a:pt x="20" y="5"/>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6" name="Freeform 102"/>
              <p:cNvSpPr/>
              <p:nvPr/>
            </p:nvSpPr>
            <p:spPr bwMode="auto">
              <a:xfrm>
                <a:off x="1991" y="768"/>
                <a:ext cx="60" cy="89"/>
              </a:xfrm>
              <a:custGeom>
                <a:avLst/>
                <a:gdLst>
                  <a:gd name="T0" fmla="*/ 21 w 41"/>
                  <a:gd name="T1" fmla="*/ 0 h 61"/>
                  <a:gd name="T2" fmla="*/ 7 w 41"/>
                  <a:gd name="T3" fmla="*/ 32 h 61"/>
                  <a:gd name="T4" fmla="*/ 19 w 41"/>
                  <a:gd name="T5" fmla="*/ 61 h 61"/>
                  <a:gd name="T6" fmla="*/ 33 w 41"/>
                  <a:gd name="T7" fmla="*/ 32 h 61"/>
                  <a:gd name="T8" fmla="*/ 21 w 41"/>
                  <a:gd name="T9" fmla="*/ 0 h 61"/>
                </a:gdLst>
                <a:ahLst/>
                <a:cxnLst>
                  <a:cxn ang="0">
                    <a:pos x="T0" y="T1"/>
                  </a:cxn>
                  <a:cxn ang="0">
                    <a:pos x="T2" y="T3"/>
                  </a:cxn>
                  <a:cxn ang="0">
                    <a:pos x="T4" y="T5"/>
                  </a:cxn>
                  <a:cxn ang="0">
                    <a:pos x="T6" y="T7"/>
                  </a:cxn>
                  <a:cxn ang="0">
                    <a:pos x="T8" y="T9"/>
                  </a:cxn>
                </a:cxnLst>
                <a:rect l="0" t="0" r="r" b="b"/>
                <a:pathLst>
                  <a:path w="41" h="61">
                    <a:moveTo>
                      <a:pt x="21" y="0"/>
                    </a:moveTo>
                    <a:cubicBezTo>
                      <a:pt x="21" y="0"/>
                      <a:pt x="14" y="20"/>
                      <a:pt x="7" y="32"/>
                    </a:cubicBezTo>
                    <a:cubicBezTo>
                      <a:pt x="0" y="44"/>
                      <a:pt x="9" y="61"/>
                      <a:pt x="19" y="61"/>
                    </a:cubicBezTo>
                    <a:cubicBezTo>
                      <a:pt x="28" y="61"/>
                      <a:pt x="41" y="46"/>
                      <a:pt x="33" y="32"/>
                    </a:cubicBezTo>
                    <a:cubicBezTo>
                      <a:pt x="30" y="26"/>
                      <a:pt x="20" y="4"/>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7" name="Freeform 103"/>
              <p:cNvSpPr/>
              <p:nvPr/>
            </p:nvSpPr>
            <p:spPr bwMode="auto">
              <a:xfrm>
                <a:off x="2599" y="2487"/>
                <a:ext cx="54" cy="80"/>
              </a:xfrm>
              <a:custGeom>
                <a:avLst/>
                <a:gdLst>
                  <a:gd name="T0" fmla="*/ 19 w 37"/>
                  <a:gd name="T1" fmla="*/ 0 h 55"/>
                  <a:gd name="T2" fmla="*/ 7 w 37"/>
                  <a:gd name="T3" fmla="*/ 28 h 55"/>
                  <a:gd name="T4" fmla="*/ 17 w 37"/>
                  <a:gd name="T5" fmla="*/ 54 h 55"/>
                  <a:gd name="T6" fmla="*/ 30 w 37"/>
                  <a:gd name="T7" fmla="*/ 28 h 55"/>
                  <a:gd name="T8" fmla="*/ 19 w 37"/>
                  <a:gd name="T9" fmla="*/ 0 h 55"/>
                </a:gdLst>
                <a:ahLst/>
                <a:cxnLst>
                  <a:cxn ang="0">
                    <a:pos x="T0" y="T1"/>
                  </a:cxn>
                  <a:cxn ang="0">
                    <a:pos x="T2" y="T3"/>
                  </a:cxn>
                  <a:cxn ang="0">
                    <a:pos x="T4" y="T5"/>
                  </a:cxn>
                  <a:cxn ang="0">
                    <a:pos x="T6" y="T7"/>
                  </a:cxn>
                  <a:cxn ang="0">
                    <a:pos x="T8" y="T9"/>
                  </a:cxn>
                </a:cxnLst>
                <a:rect l="0" t="0" r="r" b="b"/>
                <a:pathLst>
                  <a:path w="37" h="55">
                    <a:moveTo>
                      <a:pt x="19" y="0"/>
                    </a:moveTo>
                    <a:cubicBezTo>
                      <a:pt x="19" y="0"/>
                      <a:pt x="13" y="18"/>
                      <a:pt x="7" y="28"/>
                    </a:cubicBezTo>
                    <a:cubicBezTo>
                      <a:pt x="0" y="39"/>
                      <a:pt x="8" y="54"/>
                      <a:pt x="17" y="54"/>
                    </a:cubicBezTo>
                    <a:cubicBezTo>
                      <a:pt x="25" y="55"/>
                      <a:pt x="37" y="41"/>
                      <a:pt x="30" y="28"/>
                    </a:cubicBezTo>
                    <a:cubicBezTo>
                      <a:pt x="27" y="23"/>
                      <a:pt x="18" y="4"/>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8" name="Freeform 104"/>
              <p:cNvSpPr/>
              <p:nvPr/>
            </p:nvSpPr>
            <p:spPr bwMode="auto">
              <a:xfrm>
                <a:off x="1232" y="1983"/>
                <a:ext cx="62" cy="96"/>
              </a:xfrm>
              <a:custGeom>
                <a:avLst/>
                <a:gdLst>
                  <a:gd name="T0" fmla="*/ 22 w 43"/>
                  <a:gd name="T1" fmla="*/ 0 h 66"/>
                  <a:gd name="T2" fmla="*/ 8 w 43"/>
                  <a:gd name="T3" fmla="*/ 34 h 66"/>
                  <a:gd name="T4" fmla="*/ 20 w 43"/>
                  <a:gd name="T5" fmla="*/ 65 h 66"/>
                  <a:gd name="T6" fmla="*/ 35 w 43"/>
                  <a:gd name="T7" fmla="*/ 34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4"/>
                    </a:cubicBezTo>
                    <a:cubicBezTo>
                      <a:pt x="0" y="47"/>
                      <a:pt x="9" y="65"/>
                      <a:pt x="20" y="65"/>
                    </a:cubicBezTo>
                    <a:cubicBezTo>
                      <a:pt x="30" y="66"/>
                      <a:pt x="43" y="49"/>
                      <a:pt x="35" y="34"/>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9" name="Freeform 105"/>
              <p:cNvSpPr/>
              <p:nvPr/>
            </p:nvSpPr>
            <p:spPr bwMode="auto">
              <a:xfrm>
                <a:off x="977" y="726"/>
                <a:ext cx="63" cy="96"/>
              </a:xfrm>
              <a:custGeom>
                <a:avLst/>
                <a:gdLst>
                  <a:gd name="T0" fmla="*/ 22 w 43"/>
                  <a:gd name="T1" fmla="*/ 0 h 66"/>
                  <a:gd name="T2" fmla="*/ 8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5"/>
                    </a:cubicBezTo>
                    <a:cubicBezTo>
                      <a:pt x="0" y="47"/>
                      <a:pt x="10"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0" name="Freeform 106"/>
              <p:cNvSpPr/>
              <p:nvPr/>
            </p:nvSpPr>
            <p:spPr bwMode="auto">
              <a:xfrm>
                <a:off x="1181" y="2159"/>
                <a:ext cx="52" cy="80"/>
              </a:xfrm>
              <a:custGeom>
                <a:avLst/>
                <a:gdLst>
                  <a:gd name="T0" fmla="*/ 18 w 36"/>
                  <a:gd name="T1" fmla="*/ 0 h 55"/>
                  <a:gd name="T2" fmla="*/ 6 w 36"/>
                  <a:gd name="T3" fmla="*/ 29 h 55"/>
                  <a:gd name="T4" fmla="*/ 17 w 36"/>
                  <a:gd name="T5" fmla="*/ 55 h 55"/>
                  <a:gd name="T6" fmla="*/ 29 w 36"/>
                  <a:gd name="T7" fmla="*/ 29 h 55"/>
                  <a:gd name="T8" fmla="*/ 18 w 36"/>
                  <a:gd name="T9" fmla="*/ 0 h 55"/>
                </a:gdLst>
                <a:ahLst/>
                <a:cxnLst>
                  <a:cxn ang="0">
                    <a:pos x="T0" y="T1"/>
                  </a:cxn>
                  <a:cxn ang="0">
                    <a:pos x="T2" y="T3"/>
                  </a:cxn>
                  <a:cxn ang="0">
                    <a:pos x="T4" y="T5"/>
                  </a:cxn>
                  <a:cxn ang="0">
                    <a:pos x="T6" y="T7"/>
                  </a:cxn>
                  <a:cxn ang="0">
                    <a:pos x="T8" y="T9"/>
                  </a:cxn>
                </a:cxnLst>
                <a:rect l="0" t="0" r="r" b="b"/>
                <a:pathLst>
                  <a:path w="36" h="55">
                    <a:moveTo>
                      <a:pt x="18" y="0"/>
                    </a:moveTo>
                    <a:cubicBezTo>
                      <a:pt x="18" y="0"/>
                      <a:pt x="13" y="19"/>
                      <a:pt x="6" y="29"/>
                    </a:cubicBezTo>
                    <a:cubicBezTo>
                      <a:pt x="0" y="39"/>
                      <a:pt x="8" y="54"/>
                      <a:pt x="17" y="55"/>
                    </a:cubicBezTo>
                    <a:cubicBezTo>
                      <a:pt x="25" y="55"/>
                      <a:pt x="36" y="41"/>
                      <a:pt x="29" y="29"/>
                    </a:cubicBezTo>
                    <a:cubicBezTo>
                      <a:pt x="26" y="23"/>
                      <a:pt x="17" y="4"/>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1" name="Freeform 107"/>
              <p:cNvSpPr/>
              <p:nvPr/>
            </p:nvSpPr>
            <p:spPr bwMode="auto">
              <a:xfrm>
                <a:off x="1019" y="2820"/>
                <a:ext cx="108" cy="165"/>
              </a:xfrm>
              <a:custGeom>
                <a:avLst/>
                <a:gdLst>
                  <a:gd name="T0" fmla="*/ 37 w 74"/>
                  <a:gd name="T1" fmla="*/ 0 h 113"/>
                  <a:gd name="T2" fmla="*/ 13 w 74"/>
                  <a:gd name="T3" fmla="*/ 59 h 113"/>
                  <a:gd name="T4" fmla="*/ 34 w 74"/>
                  <a:gd name="T5" fmla="*/ 112 h 113"/>
                  <a:gd name="T6" fmla="*/ 60 w 74"/>
                  <a:gd name="T7" fmla="*/ 59 h 113"/>
                  <a:gd name="T8" fmla="*/ 37 w 74"/>
                  <a:gd name="T9" fmla="*/ 0 h 113"/>
                </a:gdLst>
                <a:ahLst/>
                <a:cxnLst>
                  <a:cxn ang="0">
                    <a:pos x="T0" y="T1"/>
                  </a:cxn>
                  <a:cxn ang="0">
                    <a:pos x="T2" y="T3"/>
                  </a:cxn>
                  <a:cxn ang="0">
                    <a:pos x="T4" y="T5"/>
                  </a:cxn>
                  <a:cxn ang="0">
                    <a:pos x="T6" y="T7"/>
                  </a:cxn>
                  <a:cxn ang="0">
                    <a:pos x="T8" y="T9"/>
                  </a:cxn>
                </a:cxnLst>
                <a:rect l="0" t="0" r="r" b="b"/>
                <a:pathLst>
                  <a:path w="74" h="113">
                    <a:moveTo>
                      <a:pt x="37" y="0"/>
                    </a:moveTo>
                    <a:cubicBezTo>
                      <a:pt x="37" y="0"/>
                      <a:pt x="26" y="38"/>
                      <a:pt x="13" y="59"/>
                    </a:cubicBezTo>
                    <a:cubicBezTo>
                      <a:pt x="0" y="80"/>
                      <a:pt x="16" y="112"/>
                      <a:pt x="34" y="112"/>
                    </a:cubicBezTo>
                    <a:cubicBezTo>
                      <a:pt x="51" y="113"/>
                      <a:pt x="74" y="85"/>
                      <a:pt x="60" y="59"/>
                    </a:cubicBezTo>
                    <a:cubicBezTo>
                      <a:pt x="54" y="48"/>
                      <a:pt x="35" y="9"/>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2" name="Freeform 108"/>
              <p:cNvSpPr/>
              <p:nvPr/>
            </p:nvSpPr>
            <p:spPr bwMode="auto">
              <a:xfrm>
                <a:off x="2733" y="1860"/>
                <a:ext cx="89" cy="136"/>
              </a:xfrm>
              <a:custGeom>
                <a:avLst/>
                <a:gdLst>
                  <a:gd name="T0" fmla="*/ 31 w 61"/>
                  <a:gd name="T1" fmla="*/ 0 h 93"/>
                  <a:gd name="T2" fmla="*/ 11 w 61"/>
                  <a:gd name="T3" fmla="*/ 49 h 93"/>
                  <a:gd name="T4" fmla="*/ 29 w 61"/>
                  <a:gd name="T5" fmla="*/ 93 h 93"/>
                  <a:gd name="T6" fmla="*/ 50 w 61"/>
                  <a:gd name="T7" fmla="*/ 49 h 93"/>
                  <a:gd name="T8" fmla="*/ 31 w 61"/>
                  <a:gd name="T9" fmla="*/ 0 h 93"/>
                </a:gdLst>
                <a:ahLst/>
                <a:cxnLst>
                  <a:cxn ang="0">
                    <a:pos x="T0" y="T1"/>
                  </a:cxn>
                  <a:cxn ang="0">
                    <a:pos x="T2" y="T3"/>
                  </a:cxn>
                  <a:cxn ang="0">
                    <a:pos x="T4" y="T5"/>
                  </a:cxn>
                  <a:cxn ang="0">
                    <a:pos x="T6" y="T7"/>
                  </a:cxn>
                  <a:cxn ang="0">
                    <a:pos x="T8" y="T9"/>
                  </a:cxn>
                </a:cxnLst>
                <a:rect l="0" t="0" r="r" b="b"/>
                <a:pathLst>
                  <a:path w="61" h="93">
                    <a:moveTo>
                      <a:pt x="31" y="0"/>
                    </a:moveTo>
                    <a:cubicBezTo>
                      <a:pt x="31" y="0"/>
                      <a:pt x="22" y="32"/>
                      <a:pt x="11" y="49"/>
                    </a:cubicBezTo>
                    <a:cubicBezTo>
                      <a:pt x="0" y="66"/>
                      <a:pt x="14" y="93"/>
                      <a:pt x="29" y="93"/>
                    </a:cubicBezTo>
                    <a:cubicBezTo>
                      <a:pt x="42" y="93"/>
                      <a:pt x="61" y="70"/>
                      <a:pt x="50" y="49"/>
                    </a:cubicBezTo>
                    <a:cubicBezTo>
                      <a:pt x="45" y="40"/>
                      <a:pt x="30" y="7"/>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3" name="Freeform 109"/>
              <p:cNvSpPr/>
              <p:nvPr/>
            </p:nvSpPr>
            <p:spPr bwMode="auto">
              <a:xfrm>
                <a:off x="2441" y="2090"/>
                <a:ext cx="62" cy="96"/>
              </a:xfrm>
              <a:custGeom>
                <a:avLst/>
                <a:gdLst>
                  <a:gd name="T0" fmla="*/ 22 w 43"/>
                  <a:gd name="T1" fmla="*/ 0 h 66"/>
                  <a:gd name="T2" fmla="*/ 7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7" y="35"/>
                    </a:cubicBezTo>
                    <a:cubicBezTo>
                      <a:pt x="0" y="47"/>
                      <a:pt x="9"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4" name="Freeform 110"/>
              <p:cNvSpPr/>
              <p:nvPr/>
            </p:nvSpPr>
            <p:spPr bwMode="auto">
              <a:xfrm>
                <a:off x="1965" y="1442"/>
                <a:ext cx="81" cy="125"/>
              </a:xfrm>
              <a:custGeom>
                <a:avLst/>
                <a:gdLst>
                  <a:gd name="T0" fmla="*/ 28 w 56"/>
                  <a:gd name="T1" fmla="*/ 0 h 86"/>
                  <a:gd name="T2" fmla="*/ 10 w 56"/>
                  <a:gd name="T3" fmla="*/ 45 h 86"/>
                  <a:gd name="T4" fmla="*/ 26 w 56"/>
                  <a:gd name="T5" fmla="*/ 86 h 86"/>
                  <a:gd name="T6" fmla="*/ 46 w 56"/>
                  <a:gd name="T7" fmla="*/ 45 h 86"/>
                  <a:gd name="T8" fmla="*/ 28 w 56"/>
                  <a:gd name="T9" fmla="*/ 0 h 86"/>
                </a:gdLst>
                <a:ahLst/>
                <a:cxnLst>
                  <a:cxn ang="0">
                    <a:pos x="T0" y="T1"/>
                  </a:cxn>
                  <a:cxn ang="0">
                    <a:pos x="T2" y="T3"/>
                  </a:cxn>
                  <a:cxn ang="0">
                    <a:pos x="T4" y="T5"/>
                  </a:cxn>
                  <a:cxn ang="0">
                    <a:pos x="T6" y="T7"/>
                  </a:cxn>
                  <a:cxn ang="0">
                    <a:pos x="T8" y="T9"/>
                  </a:cxn>
                </a:cxnLst>
                <a:rect l="0" t="0" r="r" b="b"/>
                <a:pathLst>
                  <a:path w="56" h="86">
                    <a:moveTo>
                      <a:pt x="28" y="0"/>
                    </a:moveTo>
                    <a:cubicBezTo>
                      <a:pt x="28" y="0"/>
                      <a:pt x="20" y="29"/>
                      <a:pt x="10" y="45"/>
                    </a:cubicBezTo>
                    <a:cubicBezTo>
                      <a:pt x="0" y="61"/>
                      <a:pt x="12" y="86"/>
                      <a:pt x="26" y="86"/>
                    </a:cubicBezTo>
                    <a:cubicBezTo>
                      <a:pt x="39" y="86"/>
                      <a:pt x="56" y="65"/>
                      <a:pt x="46" y="45"/>
                    </a:cubicBezTo>
                    <a:cubicBezTo>
                      <a:pt x="41" y="37"/>
                      <a:pt x="27" y="7"/>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5" name="Freeform 111"/>
              <p:cNvSpPr/>
              <p:nvPr/>
            </p:nvSpPr>
            <p:spPr bwMode="auto">
              <a:xfrm>
                <a:off x="2439" y="2207"/>
                <a:ext cx="63" cy="97"/>
              </a:xfrm>
              <a:custGeom>
                <a:avLst/>
                <a:gdLst>
                  <a:gd name="T0" fmla="*/ 22 w 43"/>
                  <a:gd name="T1" fmla="*/ 0 h 67"/>
                  <a:gd name="T2" fmla="*/ 7 w 43"/>
                  <a:gd name="T3" fmla="*/ 35 h 67"/>
                  <a:gd name="T4" fmla="*/ 20 w 43"/>
                  <a:gd name="T5" fmla="*/ 67 h 67"/>
                  <a:gd name="T6" fmla="*/ 35 w 43"/>
                  <a:gd name="T7" fmla="*/ 35 h 67"/>
                  <a:gd name="T8" fmla="*/ 22 w 43"/>
                  <a:gd name="T9" fmla="*/ 0 h 67"/>
                </a:gdLst>
                <a:ahLst/>
                <a:cxnLst>
                  <a:cxn ang="0">
                    <a:pos x="T0" y="T1"/>
                  </a:cxn>
                  <a:cxn ang="0">
                    <a:pos x="T2" y="T3"/>
                  </a:cxn>
                  <a:cxn ang="0">
                    <a:pos x="T4" y="T5"/>
                  </a:cxn>
                  <a:cxn ang="0">
                    <a:pos x="T6" y="T7"/>
                  </a:cxn>
                  <a:cxn ang="0">
                    <a:pos x="T8" y="T9"/>
                  </a:cxn>
                </a:cxnLst>
                <a:rect l="0" t="0" r="r" b="b"/>
                <a:pathLst>
                  <a:path w="43" h="67">
                    <a:moveTo>
                      <a:pt x="22" y="0"/>
                    </a:moveTo>
                    <a:cubicBezTo>
                      <a:pt x="22" y="0"/>
                      <a:pt x="15" y="23"/>
                      <a:pt x="7" y="35"/>
                    </a:cubicBezTo>
                    <a:cubicBezTo>
                      <a:pt x="0" y="48"/>
                      <a:pt x="9" y="67"/>
                      <a:pt x="20" y="67"/>
                    </a:cubicBezTo>
                    <a:cubicBezTo>
                      <a:pt x="30" y="67"/>
                      <a:pt x="43" y="50"/>
                      <a:pt x="35" y="35"/>
                    </a:cubicBezTo>
                    <a:cubicBezTo>
                      <a:pt x="32" y="29"/>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6" name="Freeform 112"/>
              <p:cNvSpPr/>
              <p:nvPr/>
            </p:nvSpPr>
            <p:spPr bwMode="auto">
              <a:xfrm>
                <a:off x="1354" y="2121"/>
                <a:ext cx="35" cy="36"/>
              </a:xfrm>
              <a:custGeom>
                <a:avLst/>
                <a:gdLst>
                  <a:gd name="T0" fmla="*/ 13 w 35"/>
                  <a:gd name="T1" fmla="*/ 0 h 36"/>
                  <a:gd name="T2" fmla="*/ 13 w 35"/>
                  <a:gd name="T3" fmla="*/ 13 h 36"/>
                  <a:gd name="T4" fmla="*/ 0 w 35"/>
                  <a:gd name="T5" fmla="*/ 13 h 36"/>
                  <a:gd name="T6" fmla="*/ 0 w 35"/>
                  <a:gd name="T7" fmla="*/ 23 h 36"/>
                  <a:gd name="T8" fmla="*/ 13 w 35"/>
                  <a:gd name="T9" fmla="*/ 23 h 36"/>
                  <a:gd name="T10" fmla="*/ 13 w 35"/>
                  <a:gd name="T11" fmla="*/ 36 h 36"/>
                  <a:gd name="T12" fmla="*/ 23 w 35"/>
                  <a:gd name="T13" fmla="*/ 36 h 36"/>
                  <a:gd name="T14" fmla="*/ 23 w 35"/>
                  <a:gd name="T15" fmla="*/ 23 h 36"/>
                  <a:gd name="T16" fmla="*/ 35 w 35"/>
                  <a:gd name="T17" fmla="*/ 23 h 36"/>
                  <a:gd name="T18" fmla="*/ 35 w 35"/>
                  <a:gd name="T19" fmla="*/ 13 h 36"/>
                  <a:gd name="T20" fmla="*/ 23 w 35"/>
                  <a:gd name="T21" fmla="*/ 13 h 36"/>
                  <a:gd name="T22" fmla="*/ 23 w 35"/>
                  <a:gd name="T23" fmla="*/ 0 h 36"/>
                  <a:gd name="T24" fmla="*/ 13 w 3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6">
                    <a:moveTo>
                      <a:pt x="13" y="0"/>
                    </a:moveTo>
                    <a:lnTo>
                      <a:pt x="13" y="13"/>
                    </a:lnTo>
                    <a:lnTo>
                      <a:pt x="0" y="13"/>
                    </a:lnTo>
                    <a:lnTo>
                      <a:pt x="0" y="23"/>
                    </a:lnTo>
                    <a:lnTo>
                      <a:pt x="13" y="23"/>
                    </a:lnTo>
                    <a:lnTo>
                      <a:pt x="13" y="36"/>
                    </a:lnTo>
                    <a:lnTo>
                      <a:pt x="23" y="36"/>
                    </a:lnTo>
                    <a:lnTo>
                      <a:pt x="23" y="23"/>
                    </a:lnTo>
                    <a:lnTo>
                      <a:pt x="35" y="23"/>
                    </a:lnTo>
                    <a:lnTo>
                      <a:pt x="35" y="13"/>
                    </a:lnTo>
                    <a:lnTo>
                      <a:pt x="23" y="13"/>
                    </a:lnTo>
                    <a:lnTo>
                      <a:pt x="23" y="0"/>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7" name="Freeform 113"/>
              <p:cNvSpPr/>
              <p:nvPr/>
            </p:nvSpPr>
            <p:spPr bwMode="auto">
              <a:xfrm>
                <a:off x="1336" y="2103"/>
                <a:ext cx="72" cy="72"/>
              </a:xfrm>
              <a:custGeom>
                <a:avLst/>
                <a:gdLst>
                  <a:gd name="T0" fmla="*/ 37 w 72"/>
                  <a:gd name="T1" fmla="*/ 72 h 72"/>
                  <a:gd name="T2" fmla="*/ 0 w 72"/>
                  <a:gd name="T3" fmla="*/ 37 h 72"/>
                  <a:gd name="T4" fmla="*/ 35 w 72"/>
                  <a:gd name="T5" fmla="*/ 0 h 72"/>
                  <a:gd name="T6" fmla="*/ 72 w 72"/>
                  <a:gd name="T7" fmla="*/ 37 h 72"/>
                  <a:gd name="T8" fmla="*/ 37 w 72"/>
                  <a:gd name="T9" fmla="*/ 72 h 72"/>
                </a:gdLst>
                <a:ahLst/>
                <a:cxnLst>
                  <a:cxn ang="0">
                    <a:pos x="T0" y="T1"/>
                  </a:cxn>
                  <a:cxn ang="0">
                    <a:pos x="T2" y="T3"/>
                  </a:cxn>
                  <a:cxn ang="0">
                    <a:pos x="T4" y="T5"/>
                  </a:cxn>
                  <a:cxn ang="0">
                    <a:pos x="T6" y="T7"/>
                  </a:cxn>
                  <a:cxn ang="0">
                    <a:pos x="T8" y="T9"/>
                  </a:cxn>
                </a:cxnLst>
                <a:rect l="0" t="0" r="r" b="b"/>
                <a:pathLst>
                  <a:path w="72" h="72">
                    <a:moveTo>
                      <a:pt x="37" y="72"/>
                    </a:moveTo>
                    <a:lnTo>
                      <a:pt x="0" y="37"/>
                    </a:lnTo>
                    <a:lnTo>
                      <a:pt x="35" y="0"/>
                    </a:lnTo>
                    <a:lnTo>
                      <a:pt x="72" y="37"/>
                    </a:lnTo>
                    <a:lnTo>
                      <a:pt x="37"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8" name="Rectangle 114"/>
              <p:cNvSpPr>
                <a:spLocks noChangeArrowheads="1"/>
              </p:cNvSpPr>
              <p:nvPr/>
            </p:nvSpPr>
            <p:spPr bwMode="auto">
              <a:xfrm>
                <a:off x="1288" y="2134"/>
                <a:ext cx="32"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9" name="Freeform 115"/>
              <p:cNvSpPr/>
              <p:nvPr/>
            </p:nvSpPr>
            <p:spPr bwMode="auto">
              <a:xfrm>
                <a:off x="1284" y="2119"/>
                <a:ext cx="41" cy="41"/>
              </a:xfrm>
              <a:custGeom>
                <a:avLst/>
                <a:gdLst>
                  <a:gd name="T0" fmla="*/ 20 w 41"/>
                  <a:gd name="T1" fmla="*/ 41 h 41"/>
                  <a:gd name="T2" fmla="*/ 0 w 41"/>
                  <a:gd name="T3" fmla="*/ 21 h 41"/>
                  <a:gd name="T4" fmla="*/ 22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lnTo>
                      <a:pt x="0" y="21"/>
                    </a:lnTo>
                    <a:lnTo>
                      <a:pt x="22" y="0"/>
                    </a:lnTo>
                    <a:lnTo>
                      <a:pt x="41" y="21"/>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0" name="Freeform 116"/>
              <p:cNvSpPr>
                <a:spLocks noEditPoints="1"/>
              </p:cNvSpPr>
              <p:nvPr/>
            </p:nvSpPr>
            <p:spPr bwMode="auto">
              <a:xfrm>
                <a:off x="1242" y="2087"/>
                <a:ext cx="193" cy="256"/>
              </a:xfrm>
              <a:custGeom>
                <a:avLst/>
                <a:gdLst>
                  <a:gd name="T0" fmla="*/ 121 w 133"/>
                  <a:gd name="T1" fmla="*/ 0 h 176"/>
                  <a:gd name="T2" fmla="*/ 13 w 133"/>
                  <a:gd name="T3" fmla="*/ 0 h 176"/>
                  <a:gd name="T4" fmla="*/ 0 w 133"/>
                  <a:gd name="T5" fmla="*/ 12 h 176"/>
                  <a:gd name="T6" fmla="*/ 0 w 133"/>
                  <a:gd name="T7" fmla="*/ 164 h 176"/>
                  <a:gd name="T8" fmla="*/ 13 w 133"/>
                  <a:gd name="T9" fmla="*/ 176 h 176"/>
                  <a:gd name="T10" fmla="*/ 121 w 133"/>
                  <a:gd name="T11" fmla="*/ 176 h 176"/>
                  <a:gd name="T12" fmla="*/ 133 w 133"/>
                  <a:gd name="T13" fmla="*/ 164 h 176"/>
                  <a:gd name="T14" fmla="*/ 133 w 133"/>
                  <a:gd name="T15" fmla="*/ 12 h 176"/>
                  <a:gd name="T16" fmla="*/ 121 w 133"/>
                  <a:gd name="T17" fmla="*/ 0 h 176"/>
                  <a:gd name="T18" fmla="*/ 119 w 133"/>
                  <a:gd name="T19" fmla="*/ 56 h 176"/>
                  <a:gd name="T20" fmla="*/ 15 w 133"/>
                  <a:gd name="T21" fmla="*/ 56 h 176"/>
                  <a:gd name="T22" fmla="*/ 15 w 133"/>
                  <a:gd name="T23" fmla="*/ 14 h 176"/>
                  <a:gd name="T24" fmla="*/ 119 w 133"/>
                  <a:gd name="T25" fmla="*/ 14 h 176"/>
                  <a:gd name="T26" fmla="*/ 119 w 133"/>
                  <a:gd name="T27" fmla="*/ 56 h 176"/>
                  <a:gd name="T28" fmla="*/ 15 w 133"/>
                  <a:gd name="T29" fmla="*/ 66 h 176"/>
                  <a:gd name="T30" fmla="*/ 119 w 133"/>
                  <a:gd name="T31" fmla="*/ 66 h 176"/>
                  <a:gd name="T32" fmla="*/ 119 w 133"/>
                  <a:gd name="T33" fmla="*/ 161 h 176"/>
                  <a:gd name="T34" fmla="*/ 15 w 133"/>
                  <a:gd name="T35" fmla="*/ 161 h 176"/>
                  <a:gd name="T36" fmla="*/ 15 w 133"/>
                  <a:gd name="T37" fmla="*/ 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76">
                    <a:moveTo>
                      <a:pt x="121" y="0"/>
                    </a:moveTo>
                    <a:cubicBezTo>
                      <a:pt x="13" y="0"/>
                      <a:pt x="13" y="0"/>
                      <a:pt x="13" y="0"/>
                    </a:cubicBezTo>
                    <a:cubicBezTo>
                      <a:pt x="6" y="0"/>
                      <a:pt x="0" y="5"/>
                      <a:pt x="0" y="12"/>
                    </a:cubicBezTo>
                    <a:cubicBezTo>
                      <a:pt x="0" y="164"/>
                      <a:pt x="0" y="164"/>
                      <a:pt x="0" y="164"/>
                    </a:cubicBezTo>
                    <a:cubicBezTo>
                      <a:pt x="0" y="170"/>
                      <a:pt x="6" y="176"/>
                      <a:pt x="13" y="176"/>
                    </a:cubicBezTo>
                    <a:cubicBezTo>
                      <a:pt x="121" y="176"/>
                      <a:pt x="121" y="176"/>
                      <a:pt x="121" y="176"/>
                    </a:cubicBezTo>
                    <a:cubicBezTo>
                      <a:pt x="128" y="176"/>
                      <a:pt x="133" y="170"/>
                      <a:pt x="133" y="164"/>
                    </a:cubicBezTo>
                    <a:cubicBezTo>
                      <a:pt x="133" y="12"/>
                      <a:pt x="133" y="12"/>
                      <a:pt x="133" y="12"/>
                    </a:cubicBezTo>
                    <a:cubicBezTo>
                      <a:pt x="133" y="5"/>
                      <a:pt x="128" y="0"/>
                      <a:pt x="121" y="0"/>
                    </a:cubicBezTo>
                    <a:moveTo>
                      <a:pt x="119" y="56"/>
                    </a:moveTo>
                    <a:cubicBezTo>
                      <a:pt x="15" y="56"/>
                      <a:pt x="15" y="56"/>
                      <a:pt x="15" y="56"/>
                    </a:cubicBezTo>
                    <a:cubicBezTo>
                      <a:pt x="15" y="14"/>
                      <a:pt x="15" y="14"/>
                      <a:pt x="15" y="14"/>
                    </a:cubicBezTo>
                    <a:cubicBezTo>
                      <a:pt x="119" y="14"/>
                      <a:pt x="119" y="14"/>
                      <a:pt x="119" y="14"/>
                    </a:cubicBezTo>
                    <a:lnTo>
                      <a:pt x="119" y="56"/>
                    </a:lnTo>
                    <a:close/>
                    <a:moveTo>
                      <a:pt x="15" y="66"/>
                    </a:moveTo>
                    <a:cubicBezTo>
                      <a:pt x="119" y="66"/>
                      <a:pt x="119" y="66"/>
                      <a:pt x="119" y="66"/>
                    </a:cubicBezTo>
                    <a:cubicBezTo>
                      <a:pt x="119" y="161"/>
                      <a:pt x="119" y="161"/>
                      <a:pt x="119" y="161"/>
                    </a:cubicBezTo>
                    <a:cubicBezTo>
                      <a:pt x="15" y="161"/>
                      <a:pt x="15" y="161"/>
                      <a:pt x="15" y="161"/>
                    </a:cubicBezTo>
                    <a:lnTo>
                      <a:pt x="15"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1" name="Oval 117"/>
              <p:cNvSpPr>
                <a:spLocks noChangeArrowheads="1"/>
              </p:cNvSpPr>
              <p:nvPr/>
            </p:nvSpPr>
            <p:spPr bwMode="auto">
              <a:xfrm>
                <a:off x="1280" y="2198"/>
                <a:ext cx="29" cy="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2" name="Oval 118"/>
              <p:cNvSpPr>
                <a:spLocks noChangeArrowheads="1"/>
              </p:cNvSpPr>
              <p:nvPr/>
            </p:nvSpPr>
            <p:spPr bwMode="auto">
              <a:xfrm>
                <a:off x="1323" y="2198"/>
                <a:ext cx="29" cy="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3" name="Oval 119"/>
              <p:cNvSpPr>
                <a:spLocks noChangeArrowheads="1"/>
              </p:cNvSpPr>
              <p:nvPr/>
            </p:nvSpPr>
            <p:spPr bwMode="auto">
              <a:xfrm>
                <a:off x="1366" y="2198"/>
                <a:ext cx="29" cy="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4" name="Oval 120"/>
              <p:cNvSpPr>
                <a:spLocks noChangeArrowheads="1"/>
              </p:cNvSpPr>
              <p:nvPr/>
            </p:nvSpPr>
            <p:spPr bwMode="auto">
              <a:xfrm>
                <a:off x="1280" y="2239"/>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5" name="Oval 121"/>
              <p:cNvSpPr>
                <a:spLocks noChangeArrowheads="1"/>
              </p:cNvSpPr>
              <p:nvPr/>
            </p:nvSpPr>
            <p:spPr bwMode="auto">
              <a:xfrm>
                <a:off x="1323" y="2239"/>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6" name="Oval 122"/>
              <p:cNvSpPr>
                <a:spLocks noChangeArrowheads="1"/>
              </p:cNvSpPr>
              <p:nvPr/>
            </p:nvSpPr>
            <p:spPr bwMode="auto">
              <a:xfrm>
                <a:off x="1366" y="2239"/>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7" name="Oval 123"/>
              <p:cNvSpPr>
                <a:spLocks noChangeArrowheads="1"/>
              </p:cNvSpPr>
              <p:nvPr/>
            </p:nvSpPr>
            <p:spPr bwMode="auto">
              <a:xfrm>
                <a:off x="1280" y="2278"/>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8" name="Oval 124"/>
              <p:cNvSpPr>
                <a:spLocks noChangeArrowheads="1"/>
              </p:cNvSpPr>
              <p:nvPr/>
            </p:nvSpPr>
            <p:spPr bwMode="auto">
              <a:xfrm>
                <a:off x="1323" y="2278"/>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9" name="Oval 125"/>
              <p:cNvSpPr>
                <a:spLocks noChangeArrowheads="1"/>
              </p:cNvSpPr>
              <p:nvPr/>
            </p:nvSpPr>
            <p:spPr bwMode="auto">
              <a:xfrm>
                <a:off x="1366" y="2278"/>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0" name="Freeform 126"/>
              <p:cNvSpPr/>
              <p:nvPr/>
            </p:nvSpPr>
            <p:spPr bwMode="auto">
              <a:xfrm>
                <a:off x="1261" y="1863"/>
                <a:ext cx="9" cy="9"/>
              </a:xfrm>
              <a:custGeom>
                <a:avLst/>
                <a:gdLst>
                  <a:gd name="T0" fmla="*/ 3 w 9"/>
                  <a:gd name="T1" fmla="*/ 0 h 9"/>
                  <a:gd name="T2" fmla="*/ 3 w 9"/>
                  <a:gd name="T3" fmla="*/ 3 h 9"/>
                  <a:gd name="T4" fmla="*/ 0 w 9"/>
                  <a:gd name="T5" fmla="*/ 3 h 9"/>
                  <a:gd name="T6" fmla="*/ 0 w 9"/>
                  <a:gd name="T7" fmla="*/ 6 h 9"/>
                  <a:gd name="T8" fmla="*/ 3 w 9"/>
                  <a:gd name="T9" fmla="*/ 6 h 9"/>
                  <a:gd name="T10" fmla="*/ 3 w 9"/>
                  <a:gd name="T11" fmla="*/ 9 h 9"/>
                  <a:gd name="T12" fmla="*/ 6 w 9"/>
                  <a:gd name="T13" fmla="*/ 9 h 9"/>
                  <a:gd name="T14" fmla="*/ 6 w 9"/>
                  <a:gd name="T15" fmla="*/ 6 h 9"/>
                  <a:gd name="T16" fmla="*/ 9 w 9"/>
                  <a:gd name="T17" fmla="*/ 6 h 9"/>
                  <a:gd name="T18" fmla="*/ 9 w 9"/>
                  <a:gd name="T19" fmla="*/ 3 h 9"/>
                  <a:gd name="T20" fmla="*/ 6 w 9"/>
                  <a:gd name="T21" fmla="*/ 3 h 9"/>
                  <a:gd name="T22" fmla="*/ 6 w 9"/>
                  <a:gd name="T23" fmla="*/ 0 h 9"/>
                  <a:gd name="T24" fmla="*/ 3 w 9"/>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3" y="0"/>
                    </a:moveTo>
                    <a:lnTo>
                      <a:pt x="3" y="3"/>
                    </a:lnTo>
                    <a:lnTo>
                      <a:pt x="0" y="3"/>
                    </a:lnTo>
                    <a:lnTo>
                      <a:pt x="0" y="6"/>
                    </a:lnTo>
                    <a:lnTo>
                      <a:pt x="3" y="6"/>
                    </a:lnTo>
                    <a:lnTo>
                      <a:pt x="3" y="9"/>
                    </a:lnTo>
                    <a:lnTo>
                      <a:pt x="6" y="9"/>
                    </a:lnTo>
                    <a:lnTo>
                      <a:pt x="6" y="6"/>
                    </a:lnTo>
                    <a:lnTo>
                      <a:pt x="9" y="6"/>
                    </a:lnTo>
                    <a:lnTo>
                      <a:pt x="9" y="3"/>
                    </a:lnTo>
                    <a:lnTo>
                      <a:pt x="6" y="3"/>
                    </a:lnTo>
                    <a:lnTo>
                      <a:pt x="6"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1" name="Freeform 127"/>
              <p:cNvSpPr/>
              <p:nvPr/>
            </p:nvSpPr>
            <p:spPr bwMode="auto">
              <a:xfrm>
                <a:off x="1256" y="1860"/>
                <a:ext cx="16" cy="16"/>
              </a:xfrm>
              <a:custGeom>
                <a:avLst/>
                <a:gdLst>
                  <a:gd name="T0" fmla="*/ 9 w 16"/>
                  <a:gd name="T1" fmla="*/ 16 h 16"/>
                  <a:gd name="T2" fmla="*/ 0 w 16"/>
                  <a:gd name="T3" fmla="*/ 8 h 16"/>
                  <a:gd name="T4" fmla="*/ 9 w 16"/>
                  <a:gd name="T5" fmla="*/ 0 h 16"/>
                  <a:gd name="T6" fmla="*/ 16 w 16"/>
                  <a:gd name="T7" fmla="*/ 8 h 16"/>
                  <a:gd name="T8" fmla="*/ 9 w 16"/>
                  <a:gd name="T9" fmla="*/ 16 h 16"/>
                </a:gdLst>
                <a:ahLst/>
                <a:cxnLst>
                  <a:cxn ang="0">
                    <a:pos x="T0" y="T1"/>
                  </a:cxn>
                  <a:cxn ang="0">
                    <a:pos x="T2" y="T3"/>
                  </a:cxn>
                  <a:cxn ang="0">
                    <a:pos x="T4" y="T5"/>
                  </a:cxn>
                  <a:cxn ang="0">
                    <a:pos x="T6" y="T7"/>
                  </a:cxn>
                  <a:cxn ang="0">
                    <a:pos x="T8" y="T9"/>
                  </a:cxn>
                </a:cxnLst>
                <a:rect l="0" t="0" r="r" b="b"/>
                <a:pathLst>
                  <a:path w="16" h="16">
                    <a:moveTo>
                      <a:pt x="9" y="16"/>
                    </a:moveTo>
                    <a:lnTo>
                      <a:pt x="0" y="8"/>
                    </a:lnTo>
                    <a:lnTo>
                      <a:pt x="9" y="0"/>
                    </a:lnTo>
                    <a:lnTo>
                      <a:pt x="16" y="8"/>
                    </a:lnTo>
                    <a:lnTo>
                      <a:pt x="9"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2" name="Rectangle 128"/>
              <p:cNvSpPr>
                <a:spLocks noChangeArrowheads="1"/>
              </p:cNvSpPr>
              <p:nvPr/>
            </p:nvSpPr>
            <p:spPr bwMode="auto">
              <a:xfrm>
                <a:off x="1245" y="1868"/>
                <a:ext cx="7"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3" name="Freeform 129"/>
              <p:cNvSpPr/>
              <p:nvPr/>
            </p:nvSpPr>
            <p:spPr bwMode="auto">
              <a:xfrm>
                <a:off x="1245" y="1863"/>
                <a:ext cx="9" cy="11"/>
              </a:xfrm>
              <a:custGeom>
                <a:avLst/>
                <a:gdLst>
                  <a:gd name="T0" fmla="*/ 4 w 9"/>
                  <a:gd name="T1" fmla="*/ 11 h 11"/>
                  <a:gd name="T2" fmla="*/ 0 w 9"/>
                  <a:gd name="T3" fmla="*/ 5 h 11"/>
                  <a:gd name="T4" fmla="*/ 4 w 9"/>
                  <a:gd name="T5" fmla="*/ 0 h 11"/>
                  <a:gd name="T6" fmla="*/ 9 w 9"/>
                  <a:gd name="T7" fmla="*/ 5 h 11"/>
                  <a:gd name="T8" fmla="*/ 4 w 9"/>
                  <a:gd name="T9" fmla="*/ 11 h 11"/>
                </a:gdLst>
                <a:ahLst/>
                <a:cxnLst>
                  <a:cxn ang="0">
                    <a:pos x="T0" y="T1"/>
                  </a:cxn>
                  <a:cxn ang="0">
                    <a:pos x="T2" y="T3"/>
                  </a:cxn>
                  <a:cxn ang="0">
                    <a:pos x="T4" y="T5"/>
                  </a:cxn>
                  <a:cxn ang="0">
                    <a:pos x="T6" y="T7"/>
                  </a:cxn>
                  <a:cxn ang="0">
                    <a:pos x="T8" y="T9"/>
                  </a:cxn>
                </a:cxnLst>
                <a:rect l="0" t="0" r="r" b="b"/>
                <a:pathLst>
                  <a:path w="9" h="11">
                    <a:moveTo>
                      <a:pt x="4" y="11"/>
                    </a:moveTo>
                    <a:lnTo>
                      <a:pt x="0" y="5"/>
                    </a:lnTo>
                    <a:lnTo>
                      <a:pt x="4" y="0"/>
                    </a:lnTo>
                    <a:lnTo>
                      <a:pt x="9" y="5"/>
                    </a:ln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4" name="Freeform 130"/>
              <p:cNvSpPr>
                <a:spLocks noEditPoints="1"/>
              </p:cNvSpPr>
              <p:nvPr/>
            </p:nvSpPr>
            <p:spPr bwMode="auto">
              <a:xfrm>
                <a:off x="1235" y="1856"/>
                <a:ext cx="45" cy="60"/>
              </a:xfrm>
              <a:custGeom>
                <a:avLst/>
                <a:gdLst>
                  <a:gd name="T0" fmla="*/ 28 w 31"/>
                  <a:gd name="T1" fmla="*/ 0 h 41"/>
                  <a:gd name="T2" fmla="*/ 3 w 31"/>
                  <a:gd name="T3" fmla="*/ 0 h 41"/>
                  <a:gd name="T4" fmla="*/ 0 w 31"/>
                  <a:gd name="T5" fmla="*/ 3 h 41"/>
                  <a:gd name="T6" fmla="*/ 0 w 31"/>
                  <a:gd name="T7" fmla="*/ 38 h 41"/>
                  <a:gd name="T8" fmla="*/ 3 w 31"/>
                  <a:gd name="T9" fmla="*/ 41 h 41"/>
                  <a:gd name="T10" fmla="*/ 28 w 31"/>
                  <a:gd name="T11" fmla="*/ 41 h 41"/>
                  <a:gd name="T12" fmla="*/ 31 w 31"/>
                  <a:gd name="T13" fmla="*/ 38 h 41"/>
                  <a:gd name="T14" fmla="*/ 31 w 31"/>
                  <a:gd name="T15" fmla="*/ 3 h 41"/>
                  <a:gd name="T16" fmla="*/ 28 w 31"/>
                  <a:gd name="T17" fmla="*/ 0 h 41"/>
                  <a:gd name="T18" fmla="*/ 28 w 31"/>
                  <a:gd name="T19" fmla="*/ 13 h 41"/>
                  <a:gd name="T20" fmla="*/ 3 w 31"/>
                  <a:gd name="T21" fmla="*/ 13 h 41"/>
                  <a:gd name="T22" fmla="*/ 3 w 31"/>
                  <a:gd name="T23" fmla="*/ 3 h 41"/>
                  <a:gd name="T24" fmla="*/ 28 w 31"/>
                  <a:gd name="T25" fmla="*/ 3 h 41"/>
                  <a:gd name="T26" fmla="*/ 28 w 31"/>
                  <a:gd name="T27" fmla="*/ 13 h 41"/>
                  <a:gd name="T28" fmla="*/ 3 w 31"/>
                  <a:gd name="T29" fmla="*/ 15 h 41"/>
                  <a:gd name="T30" fmla="*/ 28 w 31"/>
                  <a:gd name="T31" fmla="*/ 15 h 41"/>
                  <a:gd name="T32" fmla="*/ 28 w 31"/>
                  <a:gd name="T33" fmla="*/ 38 h 41"/>
                  <a:gd name="T34" fmla="*/ 3 w 31"/>
                  <a:gd name="T35" fmla="*/ 38 h 41"/>
                  <a:gd name="T36" fmla="*/ 3 w 31"/>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41">
                    <a:moveTo>
                      <a:pt x="28" y="0"/>
                    </a:moveTo>
                    <a:cubicBezTo>
                      <a:pt x="3" y="0"/>
                      <a:pt x="3" y="0"/>
                      <a:pt x="3" y="0"/>
                    </a:cubicBezTo>
                    <a:cubicBezTo>
                      <a:pt x="1" y="0"/>
                      <a:pt x="0" y="1"/>
                      <a:pt x="0" y="3"/>
                    </a:cubicBezTo>
                    <a:cubicBezTo>
                      <a:pt x="0" y="38"/>
                      <a:pt x="0" y="38"/>
                      <a:pt x="0" y="38"/>
                    </a:cubicBezTo>
                    <a:cubicBezTo>
                      <a:pt x="0" y="40"/>
                      <a:pt x="1" y="41"/>
                      <a:pt x="3" y="41"/>
                    </a:cubicBezTo>
                    <a:cubicBezTo>
                      <a:pt x="28" y="41"/>
                      <a:pt x="28" y="41"/>
                      <a:pt x="28" y="41"/>
                    </a:cubicBezTo>
                    <a:cubicBezTo>
                      <a:pt x="30" y="41"/>
                      <a:pt x="31" y="40"/>
                      <a:pt x="31" y="38"/>
                    </a:cubicBezTo>
                    <a:cubicBezTo>
                      <a:pt x="31" y="3"/>
                      <a:pt x="31" y="3"/>
                      <a:pt x="31" y="3"/>
                    </a:cubicBezTo>
                    <a:cubicBezTo>
                      <a:pt x="31" y="1"/>
                      <a:pt x="30" y="0"/>
                      <a:pt x="28" y="0"/>
                    </a:cubicBezTo>
                    <a:moveTo>
                      <a:pt x="28" y="13"/>
                    </a:moveTo>
                    <a:cubicBezTo>
                      <a:pt x="3" y="13"/>
                      <a:pt x="3" y="13"/>
                      <a:pt x="3" y="13"/>
                    </a:cubicBezTo>
                    <a:cubicBezTo>
                      <a:pt x="3" y="3"/>
                      <a:pt x="3" y="3"/>
                      <a:pt x="3" y="3"/>
                    </a:cubicBezTo>
                    <a:cubicBezTo>
                      <a:pt x="28" y="3"/>
                      <a:pt x="28" y="3"/>
                      <a:pt x="28" y="3"/>
                    </a:cubicBezTo>
                    <a:lnTo>
                      <a:pt x="28" y="13"/>
                    </a:lnTo>
                    <a:close/>
                    <a:moveTo>
                      <a:pt x="3" y="15"/>
                    </a:moveTo>
                    <a:cubicBezTo>
                      <a:pt x="28" y="15"/>
                      <a:pt x="28" y="15"/>
                      <a:pt x="28" y="15"/>
                    </a:cubicBezTo>
                    <a:cubicBezTo>
                      <a:pt x="28" y="38"/>
                      <a:pt x="28" y="38"/>
                      <a:pt x="28" y="38"/>
                    </a:cubicBezTo>
                    <a:cubicBezTo>
                      <a:pt x="3" y="38"/>
                      <a:pt x="3" y="38"/>
                      <a:pt x="3" y="38"/>
                    </a:cubicBezTo>
                    <a:lnTo>
                      <a:pt x="3"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5" name="Oval 131"/>
              <p:cNvSpPr>
                <a:spLocks noChangeArrowheads="1"/>
              </p:cNvSpPr>
              <p:nvPr/>
            </p:nvSpPr>
            <p:spPr bwMode="auto">
              <a:xfrm>
                <a:off x="1243" y="1882"/>
                <a:ext cx="8" cy="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6" name="Oval 132"/>
              <p:cNvSpPr>
                <a:spLocks noChangeArrowheads="1"/>
              </p:cNvSpPr>
              <p:nvPr/>
            </p:nvSpPr>
            <p:spPr bwMode="auto">
              <a:xfrm>
                <a:off x="1254" y="1882"/>
                <a:ext cx="5" cy="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7" name="Oval 133"/>
              <p:cNvSpPr>
                <a:spLocks noChangeArrowheads="1"/>
              </p:cNvSpPr>
              <p:nvPr/>
            </p:nvSpPr>
            <p:spPr bwMode="auto">
              <a:xfrm>
                <a:off x="1264" y="1882"/>
                <a:ext cx="6" cy="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8" name="Oval 134"/>
              <p:cNvSpPr>
                <a:spLocks noChangeArrowheads="1"/>
              </p:cNvSpPr>
              <p:nvPr/>
            </p:nvSpPr>
            <p:spPr bwMode="auto">
              <a:xfrm>
                <a:off x="1243" y="1891"/>
                <a:ext cx="8" cy="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9" name="Oval 135"/>
              <p:cNvSpPr>
                <a:spLocks noChangeArrowheads="1"/>
              </p:cNvSpPr>
              <p:nvPr/>
            </p:nvSpPr>
            <p:spPr bwMode="auto">
              <a:xfrm>
                <a:off x="1254" y="1891"/>
                <a:ext cx="5" cy="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0" name="Oval 136"/>
              <p:cNvSpPr>
                <a:spLocks noChangeArrowheads="1"/>
              </p:cNvSpPr>
              <p:nvPr/>
            </p:nvSpPr>
            <p:spPr bwMode="auto">
              <a:xfrm>
                <a:off x="1264" y="1891"/>
                <a:ext cx="6" cy="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1" name="Oval 137"/>
              <p:cNvSpPr>
                <a:spLocks noChangeArrowheads="1"/>
              </p:cNvSpPr>
              <p:nvPr/>
            </p:nvSpPr>
            <p:spPr bwMode="auto">
              <a:xfrm>
                <a:off x="1243" y="1901"/>
                <a:ext cx="8" cy="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2" name="Oval 138"/>
              <p:cNvSpPr>
                <a:spLocks noChangeArrowheads="1"/>
              </p:cNvSpPr>
              <p:nvPr/>
            </p:nvSpPr>
            <p:spPr bwMode="auto">
              <a:xfrm>
                <a:off x="1254" y="1901"/>
                <a:ext cx="5" cy="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3" name="Oval 139"/>
              <p:cNvSpPr>
                <a:spLocks noChangeArrowheads="1"/>
              </p:cNvSpPr>
              <p:nvPr/>
            </p:nvSpPr>
            <p:spPr bwMode="auto">
              <a:xfrm>
                <a:off x="1264" y="1901"/>
                <a:ext cx="6" cy="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4" name="Freeform 140"/>
              <p:cNvSpPr/>
              <p:nvPr/>
            </p:nvSpPr>
            <p:spPr bwMode="auto">
              <a:xfrm>
                <a:off x="1303" y="2877"/>
                <a:ext cx="25" cy="25"/>
              </a:xfrm>
              <a:custGeom>
                <a:avLst/>
                <a:gdLst>
                  <a:gd name="T0" fmla="*/ 9 w 25"/>
                  <a:gd name="T1" fmla="*/ 0 h 25"/>
                  <a:gd name="T2" fmla="*/ 9 w 25"/>
                  <a:gd name="T3" fmla="*/ 9 h 25"/>
                  <a:gd name="T4" fmla="*/ 0 w 25"/>
                  <a:gd name="T5" fmla="*/ 9 h 25"/>
                  <a:gd name="T6" fmla="*/ 0 w 25"/>
                  <a:gd name="T7" fmla="*/ 16 h 25"/>
                  <a:gd name="T8" fmla="*/ 9 w 25"/>
                  <a:gd name="T9" fmla="*/ 16 h 25"/>
                  <a:gd name="T10" fmla="*/ 9 w 25"/>
                  <a:gd name="T11" fmla="*/ 25 h 25"/>
                  <a:gd name="T12" fmla="*/ 16 w 25"/>
                  <a:gd name="T13" fmla="*/ 25 h 25"/>
                  <a:gd name="T14" fmla="*/ 16 w 25"/>
                  <a:gd name="T15" fmla="*/ 16 h 25"/>
                  <a:gd name="T16" fmla="*/ 25 w 25"/>
                  <a:gd name="T17" fmla="*/ 16 h 25"/>
                  <a:gd name="T18" fmla="*/ 25 w 25"/>
                  <a:gd name="T19" fmla="*/ 9 h 25"/>
                  <a:gd name="T20" fmla="*/ 16 w 25"/>
                  <a:gd name="T21" fmla="*/ 9 h 25"/>
                  <a:gd name="T22" fmla="*/ 16 w 25"/>
                  <a:gd name="T23" fmla="*/ 0 h 25"/>
                  <a:gd name="T24" fmla="*/ 9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9" y="0"/>
                    </a:moveTo>
                    <a:lnTo>
                      <a:pt x="9" y="9"/>
                    </a:lnTo>
                    <a:lnTo>
                      <a:pt x="0" y="9"/>
                    </a:lnTo>
                    <a:lnTo>
                      <a:pt x="0" y="16"/>
                    </a:lnTo>
                    <a:lnTo>
                      <a:pt x="9" y="16"/>
                    </a:lnTo>
                    <a:lnTo>
                      <a:pt x="9" y="25"/>
                    </a:lnTo>
                    <a:lnTo>
                      <a:pt x="16" y="25"/>
                    </a:lnTo>
                    <a:lnTo>
                      <a:pt x="16" y="16"/>
                    </a:lnTo>
                    <a:lnTo>
                      <a:pt x="25" y="16"/>
                    </a:lnTo>
                    <a:lnTo>
                      <a:pt x="25" y="9"/>
                    </a:lnTo>
                    <a:lnTo>
                      <a:pt x="16" y="9"/>
                    </a:lnTo>
                    <a:lnTo>
                      <a:pt x="16" y="0"/>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5" name="Freeform 141"/>
              <p:cNvSpPr/>
              <p:nvPr/>
            </p:nvSpPr>
            <p:spPr bwMode="auto">
              <a:xfrm>
                <a:off x="1290" y="2865"/>
                <a:ext cx="49" cy="50"/>
              </a:xfrm>
              <a:custGeom>
                <a:avLst/>
                <a:gdLst>
                  <a:gd name="T0" fmla="*/ 25 w 49"/>
                  <a:gd name="T1" fmla="*/ 50 h 50"/>
                  <a:gd name="T2" fmla="*/ 0 w 49"/>
                  <a:gd name="T3" fmla="*/ 25 h 50"/>
                  <a:gd name="T4" fmla="*/ 25 w 49"/>
                  <a:gd name="T5" fmla="*/ 0 h 50"/>
                  <a:gd name="T6" fmla="*/ 49 w 49"/>
                  <a:gd name="T7" fmla="*/ 25 h 50"/>
                  <a:gd name="T8" fmla="*/ 25 w 49"/>
                  <a:gd name="T9" fmla="*/ 50 h 50"/>
                </a:gdLst>
                <a:ahLst/>
                <a:cxnLst>
                  <a:cxn ang="0">
                    <a:pos x="T0" y="T1"/>
                  </a:cxn>
                  <a:cxn ang="0">
                    <a:pos x="T2" y="T3"/>
                  </a:cxn>
                  <a:cxn ang="0">
                    <a:pos x="T4" y="T5"/>
                  </a:cxn>
                  <a:cxn ang="0">
                    <a:pos x="T6" y="T7"/>
                  </a:cxn>
                  <a:cxn ang="0">
                    <a:pos x="T8" y="T9"/>
                  </a:cxn>
                </a:cxnLst>
                <a:rect l="0" t="0" r="r" b="b"/>
                <a:pathLst>
                  <a:path w="49" h="50">
                    <a:moveTo>
                      <a:pt x="25" y="50"/>
                    </a:moveTo>
                    <a:lnTo>
                      <a:pt x="0" y="25"/>
                    </a:lnTo>
                    <a:lnTo>
                      <a:pt x="25" y="0"/>
                    </a:lnTo>
                    <a:lnTo>
                      <a:pt x="49" y="25"/>
                    </a:lnTo>
                    <a:lnTo>
                      <a:pt x="2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6" name="Rectangle 142"/>
              <p:cNvSpPr>
                <a:spLocks noChangeArrowheads="1"/>
              </p:cNvSpPr>
              <p:nvPr/>
            </p:nvSpPr>
            <p:spPr bwMode="auto">
              <a:xfrm>
                <a:off x="1256" y="2886"/>
                <a:ext cx="24"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7" name="Freeform 143"/>
              <p:cNvSpPr/>
              <p:nvPr/>
            </p:nvSpPr>
            <p:spPr bwMode="auto">
              <a:xfrm>
                <a:off x="1254" y="2875"/>
                <a:ext cx="29" cy="30"/>
              </a:xfrm>
              <a:custGeom>
                <a:avLst/>
                <a:gdLst>
                  <a:gd name="T0" fmla="*/ 14 w 29"/>
                  <a:gd name="T1" fmla="*/ 30 h 30"/>
                  <a:gd name="T2" fmla="*/ 0 w 29"/>
                  <a:gd name="T3" fmla="*/ 15 h 30"/>
                  <a:gd name="T4" fmla="*/ 14 w 29"/>
                  <a:gd name="T5" fmla="*/ 0 h 30"/>
                  <a:gd name="T6" fmla="*/ 29 w 29"/>
                  <a:gd name="T7" fmla="*/ 15 h 30"/>
                  <a:gd name="T8" fmla="*/ 14 w 29"/>
                  <a:gd name="T9" fmla="*/ 30 h 30"/>
                </a:gdLst>
                <a:ahLst/>
                <a:cxnLst>
                  <a:cxn ang="0">
                    <a:pos x="T0" y="T1"/>
                  </a:cxn>
                  <a:cxn ang="0">
                    <a:pos x="T2" y="T3"/>
                  </a:cxn>
                  <a:cxn ang="0">
                    <a:pos x="T4" y="T5"/>
                  </a:cxn>
                  <a:cxn ang="0">
                    <a:pos x="T6" y="T7"/>
                  </a:cxn>
                  <a:cxn ang="0">
                    <a:pos x="T8" y="T9"/>
                  </a:cxn>
                </a:cxnLst>
                <a:rect l="0" t="0" r="r" b="b"/>
                <a:pathLst>
                  <a:path w="29" h="30">
                    <a:moveTo>
                      <a:pt x="14" y="30"/>
                    </a:moveTo>
                    <a:lnTo>
                      <a:pt x="0" y="15"/>
                    </a:lnTo>
                    <a:lnTo>
                      <a:pt x="14" y="0"/>
                    </a:lnTo>
                    <a:lnTo>
                      <a:pt x="29" y="15"/>
                    </a:lnTo>
                    <a:lnTo>
                      <a:pt x="1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8" name="Freeform 144"/>
              <p:cNvSpPr>
                <a:spLocks noEditPoints="1"/>
              </p:cNvSpPr>
              <p:nvPr/>
            </p:nvSpPr>
            <p:spPr bwMode="auto">
              <a:xfrm>
                <a:off x="1224" y="2852"/>
                <a:ext cx="136" cy="181"/>
              </a:xfrm>
              <a:custGeom>
                <a:avLst/>
                <a:gdLst>
                  <a:gd name="T0" fmla="*/ 84 w 93"/>
                  <a:gd name="T1" fmla="*/ 0 h 124"/>
                  <a:gd name="T2" fmla="*/ 9 w 93"/>
                  <a:gd name="T3" fmla="*/ 0 h 124"/>
                  <a:gd name="T4" fmla="*/ 0 w 93"/>
                  <a:gd name="T5" fmla="*/ 9 h 124"/>
                  <a:gd name="T6" fmla="*/ 0 w 93"/>
                  <a:gd name="T7" fmla="*/ 115 h 124"/>
                  <a:gd name="T8" fmla="*/ 9 w 93"/>
                  <a:gd name="T9" fmla="*/ 124 h 124"/>
                  <a:gd name="T10" fmla="*/ 84 w 93"/>
                  <a:gd name="T11" fmla="*/ 124 h 124"/>
                  <a:gd name="T12" fmla="*/ 93 w 93"/>
                  <a:gd name="T13" fmla="*/ 115 h 124"/>
                  <a:gd name="T14" fmla="*/ 93 w 93"/>
                  <a:gd name="T15" fmla="*/ 9 h 124"/>
                  <a:gd name="T16" fmla="*/ 84 w 93"/>
                  <a:gd name="T17" fmla="*/ 0 h 124"/>
                  <a:gd name="T18" fmla="*/ 83 w 93"/>
                  <a:gd name="T19" fmla="*/ 40 h 124"/>
                  <a:gd name="T20" fmla="*/ 11 w 93"/>
                  <a:gd name="T21" fmla="*/ 40 h 124"/>
                  <a:gd name="T22" fmla="*/ 11 w 93"/>
                  <a:gd name="T23" fmla="*/ 11 h 124"/>
                  <a:gd name="T24" fmla="*/ 83 w 93"/>
                  <a:gd name="T25" fmla="*/ 11 h 124"/>
                  <a:gd name="T26" fmla="*/ 83 w 93"/>
                  <a:gd name="T27" fmla="*/ 40 h 124"/>
                  <a:gd name="T28" fmla="*/ 11 w 93"/>
                  <a:gd name="T29" fmla="*/ 47 h 124"/>
                  <a:gd name="T30" fmla="*/ 83 w 93"/>
                  <a:gd name="T31" fmla="*/ 47 h 124"/>
                  <a:gd name="T32" fmla="*/ 83 w 93"/>
                  <a:gd name="T33" fmla="*/ 113 h 124"/>
                  <a:gd name="T34" fmla="*/ 11 w 93"/>
                  <a:gd name="T35" fmla="*/ 113 h 124"/>
                  <a:gd name="T36" fmla="*/ 11 w 93"/>
                  <a:gd name="T37"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24">
                    <a:moveTo>
                      <a:pt x="84" y="0"/>
                    </a:moveTo>
                    <a:cubicBezTo>
                      <a:pt x="9" y="0"/>
                      <a:pt x="9" y="0"/>
                      <a:pt x="9" y="0"/>
                    </a:cubicBezTo>
                    <a:cubicBezTo>
                      <a:pt x="4" y="0"/>
                      <a:pt x="0" y="4"/>
                      <a:pt x="0" y="9"/>
                    </a:cubicBezTo>
                    <a:cubicBezTo>
                      <a:pt x="0" y="115"/>
                      <a:pt x="0" y="115"/>
                      <a:pt x="0" y="115"/>
                    </a:cubicBezTo>
                    <a:cubicBezTo>
                      <a:pt x="0" y="120"/>
                      <a:pt x="4" y="124"/>
                      <a:pt x="9" y="124"/>
                    </a:cubicBezTo>
                    <a:cubicBezTo>
                      <a:pt x="84" y="124"/>
                      <a:pt x="84" y="124"/>
                      <a:pt x="84" y="124"/>
                    </a:cubicBezTo>
                    <a:cubicBezTo>
                      <a:pt x="89" y="124"/>
                      <a:pt x="93" y="120"/>
                      <a:pt x="93" y="115"/>
                    </a:cubicBezTo>
                    <a:cubicBezTo>
                      <a:pt x="93" y="9"/>
                      <a:pt x="93" y="9"/>
                      <a:pt x="93" y="9"/>
                    </a:cubicBezTo>
                    <a:cubicBezTo>
                      <a:pt x="93" y="4"/>
                      <a:pt x="89" y="0"/>
                      <a:pt x="84" y="0"/>
                    </a:cubicBezTo>
                    <a:moveTo>
                      <a:pt x="83" y="40"/>
                    </a:moveTo>
                    <a:cubicBezTo>
                      <a:pt x="11" y="40"/>
                      <a:pt x="11" y="40"/>
                      <a:pt x="11" y="40"/>
                    </a:cubicBezTo>
                    <a:cubicBezTo>
                      <a:pt x="11" y="11"/>
                      <a:pt x="11" y="11"/>
                      <a:pt x="11" y="11"/>
                    </a:cubicBezTo>
                    <a:cubicBezTo>
                      <a:pt x="83" y="11"/>
                      <a:pt x="83" y="11"/>
                      <a:pt x="83" y="11"/>
                    </a:cubicBezTo>
                    <a:lnTo>
                      <a:pt x="83" y="40"/>
                    </a:lnTo>
                    <a:close/>
                    <a:moveTo>
                      <a:pt x="11" y="47"/>
                    </a:moveTo>
                    <a:cubicBezTo>
                      <a:pt x="83" y="47"/>
                      <a:pt x="83" y="47"/>
                      <a:pt x="83" y="47"/>
                    </a:cubicBezTo>
                    <a:cubicBezTo>
                      <a:pt x="83" y="113"/>
                      <a:pt x="83" y="113"/>
                      <a:pt x="83" y="113"/>
                    </a:cubicBezTo>
                    <a:cubicBezTo>
                      <a:pt x="11" y="113"/>
                      <a:pt x="11" y="113"/>
                      <a:pt x="11" y="113"/>
                    </a:cubicBezTo>
                    <a:lnTo>
                      <a:pt x="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9" name="Oval 145"/>
              <p:cNvSpPr>
                <a:spLocks noChangeArrowheads="1"/>
              </p:cNvSpPr>
              <p:nvPr/>
            </p:nvSpPr>
            <p:spPr bwMode="auto">
              <a:xfrm>
                <a:off x="1251" y="2931"/>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0" name="Oval 146"/>
              <p:cNvSpPr>
                <a:spLocks noChangeArrowheads="1"/>
              </p:cNvSpPr>
              <p:nvPr/>
            </p:nvSpPr>
            <p:spPr bwMode="auto">
              <a:xfrm>
                <a:off x="1281" y="2931"/>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1" name="Oval 147"/>
              <p:cNvSpPr>
                <a:spLocks noChangeArrowheads="1"/>
              </p:cNvSpPr>
              <p:nvPr/>
            </p:nvSpPr>
            <p:spPr bwMode="auto">
              <a:xfrm>
                <a:off x="1310" y="2931"/>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2" name="Oval 148"/>
              <p:cNvSpPr>
                <a:spLocks noChangeArrowheads="1"/>
              </p:cNvSpPr>
              <p:nvPr/>
            </p:nvSpPr>
            <p:spPr bwMode="auto">
              <a:xfrm>
                <a:off x="1251" y="2958"/>
                <a:ext cx="20"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3" name="Oval 149"/>
              <p:cNvSpPr>
                <a:spLocks noChangeArrowheads="1"/>
              </p:cNvSpPr>
              <p:nvPr/>
            </p:nvSpPr>
            <p:spPr bwMode="auto">
              <a:xfrm>
                <a:off x="1281" y="2958"/>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4" name="Oval 150"/>
              <p:cNvSpPr>
                <a:spLocks noChangeArrowheads="1"/>
              </p:cNvSpPr>
              <p:nvPr/>
            </p:nvSpPr>
            <p:spPr bwMode="auto">
              <a:xfrm>
                <a:off x="1310" y="2958"/>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5" name="Oval 151"/>
              <p:cNvSpPr>
                <a:spLocks noChangeArrowheads="1"/>
              </p:cNvSpPr>
              <p:nvPr/>
            </p:nvSpPr>
            <p:spPr bwMode="auto">
              <a:xfrm>
                <a:off x="1251" y="2986"/>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6" name="Oval 152"/>
              <p:cNvSpPr>
                <a:spLocks noChangeArrowheads="1"/>
              </p:cNvSpPr>
              <p:nvPr/>
            </p:nvSpPr>
            <p:spPr bwMode="auto">
              <a:xfrm>
                <a:off x="1281" y="2986"/>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7" name="Oval 153"/>
              <p:cNvSpPr>
                <a:spLocks noChangeArrowheads="1"/>
              </p:cNvSpPr>
              <p:nvPr/>
            </p:nvSpPr>
            <p:spPr bwMode="auto">
              <a:xfrm>
                <a:off x="1310" y="2986"/>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8" name="Freeform 154"/>
              <p:cNvSpPr/>
              <p:nvPr/>
            </p:nvSpPr>
            <p:spPr bwMode="auto">
              <a:xfrm>
                <a:off x="1713" y="2672"/>
                <a:ext cx="21" cy="22"/>
              </a:xfrm>
              <a:custGeom>
                <a:avLst/>
                <a:gdLst>
                  <a:gd name="T0" fmla="*/ 8 w 21"/>
                  <a:gd name="T1" fmla="*/ 0 h 22"/>
                  <a:gd name="T2" fmla="*/ 8 w 21"/>
                  <a:gd name="T3" fmla="*/ 7 h 22"/>
                  <a:gd name="T4" fmla="*/ 0 w 21"/>
                  <a:gd name="T5" fmla="*/ 7 h 22"/>
                  <a:gd name="T6" fmla="*/ 0 w 21"/>
                  <a:gd name="T7" fmla="*/ 13 h 22"/>
                  <a:gd name="T8" fmla="*/ 8 w 21"/>
                  <a:gd name="T9" fmla="*/ 13 h 22"/>
                  <a:gd name="T10" fmla="*/ 8 w 21"/>
                  <a:gd name="T11" fmla="*/ 22 h 22"/>
                  <a:gd name="T12" fmla="*/ 13 w 21"/>
                  <a:gd name="T13" fmla="*/ 22 h 22"/>
                  <a:gd name="T14" fmla="*/ 13 w 21"/>
                  <a:gd name="T15" fmla="*/ 13 h 22"/>
                  <a:gd name="T16" fmla="*/ 21 w 21"/>
                  <a:gd name="T17" fmla="*/ 13 h 22"/>
                  <a:gd name="T18" fmla="*/ 21 w 21"/>
                  <a:gd name="T19" fmla="*/ 7 h 22"/>
                  <a:gd name="T20" fmla="*/ 13 w 21"/>
                  <a:gd name="T21" fmla="*/ 7 h 22"/>
                  <a:gd name="T22" fmla="*/ 13 w 21"/>
                  <a:gd name="T23" fmla="*/ 0 h 22"/>
                  <a:gd name="T24" fmla="*/ 8 w 21"/>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8" y="0"/>
                    </a:moveTo>
                    <a:lnTo>
                      <a:pt x="8" y="7"/>
                    </a:lnTo>
                    <a:lnTo>
                      <a:pt x="0" y="7"/>
                    </a:lnTo>
                    <a:lnTo>
                      <a:pt x="0" y="13"/>
                    </a:lnTo>
                    <a:lnTo>
                      <a:pt x="8" y="13"/>
                    </a:lnTo>
                    <a:lnTo>
                      <a:pt x="8" y="22"/>
                    </a:lnTo>
                    <a:lnTo>
                      <a:pt x="13" y="22"/>
                    </a:lnTo>
                    <a:lnTo>
                      <a:pt x="13" y="13"/>
                    </a:lnTo>
                    <a:lnTo>
                      <a:pt x="21" y="13"/>
                    </a:lnTo>
                    <a:lnTo>
                      <a:pt x="21" y="7"/>
                    </a:lnTo>
                    <a:lnTo>
                      <a:pt x="13" y="7"/>
                    </a:lnTo>
                    <a:lnTo>
                      <a:pt x="13"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9" name="Freeform 155"/>
              <p:cNvSpPr/>
              <p:nvPr/>
            </p:nvSpPr>
            <p:spPr bwMode="auto">
              <a:xfrm>
                <a:off x="1702" y="2660"/>
                <a:ext cx="43" cy="44"/>
              </a:xfrm>
              <a:custGeom>
                <a:avLst/>
                <a:gdLst>
                  <a:gd name="T0" fmla="*/ 21 w 43"/>
                  <a:gd name="T1" fmla="*/ 44 h 44"/>
                  <a:gd name="T2" fmla="*/ 0 w 43"/>
                  <a:gd name="T3" fmla="*/ 22 h 44"/>
                  <a:gd name="T4" fmla="*/ 21 w 43"/>
                  <a:gd name="T5" fmla="*/ 0 h 44"/>
                  <a:gd name="T6" fmla="*/ 43 w 43"/>
                  <a:gd name="T7" fmla="*/ 22 h 44"/>
                  <a:gd name="T8" fmla="*/ 21 w 43"/>
                  <a:gd name="T9" fmla="*/ 44 h 44"/>
                </a:gdLst>
                <a:ahLst/>
                <a:cxnLst>
                  <a:cxn ang="0">
                    <a:pos x="T0" y="T1"/>
                  </a:cxn>
                  <a:cxn ang="0">
                    <a:pos x="T2" y="T3"/>
                  </a:cxn>
                  <a:cxn ang="0">
                    <a:pos x="T4" y="T5"/>
                  </a:cxn>
                  <a:cxn ang="0">
                    <a:pos x="T6" y="T7"/>
                  </a:cxn>
                  <a:cxn ang="0">
                    <a:pos x="T8" y="T9"/>
                  </a:cxn>
                </a:cxnLst>
                <a:rect l="0" t="0" r="r" b="b"/>
                <a:pathLst>
                  <a:path w="43" h="44">
                    <a:moveTo>
                      <a:pt x="21" y="44"/>
                    </a:moveTo>
                    <a:lnTo>
                      <a:pt x="0" y="22"/>
                    </a:lnTo>
                    <a:lnTo>
                      <a:pt x="21" y="0"/>
                    </a:lnTo>
                    <a:lnTo>
                      <a:pt x="43" y="22"/>
                    </a:lnTo>
                    <a:lnTo>
                      <a:pt x="21"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0" name="Rectangle 156"/>
              <p:cNvSpPr>
                <a:spLocks noChangeArrowheads="1"/>
              </p:cNvSpPr>
              <p:nvPr/>
            </p:nvSpPr>
            <p:spPr bwMode="auto">
              <a:xfrm>
                <a:off x="1673" y="2679"/>
                <a:ext cx="18"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1" name="Freeform 157"/>
              <p:cNvSpPr/>
              <p:nvPr/>
            </p:nvSpPr>
            <p:spPr bwMode="auto">
              <a:xfrm>
                <a:off x="1670" y="2669"/>
                <a:ext cx="24" cy="26"/>
              </a:xfrm>
              <a:custGeom>
                <a:avLst/>
                <a:gdLst>
                  <a:gd name="T0" fmla="*/ 11 w 24"/>
                  <a:gd name="T1" fmla="*/ 26 h 26"/>
                  <a:gd name="T2" fmla="*/ 0 w 24"/>
                  <a:gd name="T3" fmla="*/ 13 h 26"/>
                  <a:gd name="T4" fmla="*/ 13 w 24"/>
                  <a:gd name="T5" fmla="*/ 0 h 26"/>
                  <a:gd name="T6" fmla="*/ 24 w 24"/>
                  <a:gd name="T7" fmla="*/ 13 h 26"/>
                  <a:gd name="T8" fmla="*/ 11 w 24"/>
                  <a:gd name="T9" fmla="*/ 26 h 26"/>
                </a:gdLst>
                <a:ahLst/>
                <a:cxnLst>
                  <a:cxn ang="0">
                    <a:pos x="T0" y="T1"/>
                  </a:cxn>
                  <a:cxn ang="0">
                    <a:pos x="T2" y="T3"/>
                  </a:cxn>
                  <a:cxn ang="0">
                    <a:pos x="T4" y="T5"/>
                  </a:cxn>
                  <a:cxn ang="0">
                    <a:pos x="T6" y="T7"/>
                  </a:cxn>
                  <a:cxn ang="0">
                    <a:pos x="T8" y="T9"/>
                  </a:cxn>
                </a:cxnLst>
                <a:rect l="0" t="0" r="r" b="b"/>
                <a:pathLst>
                  <a:path w="24" h="26">
                    <a:moveTo>
                      <a:pt x="11" y="26"/>
                    </a:moveTo>
                    <a:lnTo>
                      <a:pt x="0" y="13"/>
                    </a:lnTo>
                    <a:lnTo>
                      <a:pt x="13" y="0"/>
                    </a:lnTo>
                    <a:lnTo>
                      <a:pt x="24" y="13"/>
                    </a:lnTo>
                    <a:lnTo>
                      <a:pt x="1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2" name="Freeform 158"/>
              <p:cNvSpPr>
                <a:spLocks noEditPoints="1"/>
              </p:cNvSpPr>
              <p:nvPr/>
            </p:nvSpPr>
            <p:spPr bwMode="auto">
              <a:xfrm>
                <a:off x="1643" y="2650"/>
                <a:ext cx="120" cy="159"/>
              </a:xfrm>
              <a:custGeom>
                <a:avLst/>
                <a:gdLst>
                  <a:gd name="T0" fmla="*/ 74 w 82"/>
                  <a:gd name="T1" fmla="*/ 0 h 109"/>
                  <a:gd name="T2" fmla="*/ 8 w 82"/>
                  <a:gd name="T3" fmla="*/ 0 h 109"/>
                  <a:gd name="T4" fmla="*/ 0 w 82"/>
                  <a:gd name="T5" fmla="*/ 7 h 109"/>
                  <a:gd name="T6" fmla="*/ 0 w 82"/>
                  <a:gd name="T7" fmla="*/ 101 h 109"/>
                  <a:gd name="T8" fmla="*/ 8 w 82"/>
                  <a:gd name="T9" fmla="*/ 109 h 109"/>
                  <a:gd name="T10" fmla="*/ 74 w 82"/>
                  <a:gd name="T11" fmla="*/ 109 h 109"/>
                  <a:gd name="T12" fmla="*/ 82 w 82"/>
                  <a:gd name="T13" fmla="*/ 101 h 109"/>
                  <a:gd name="T14" fmla="*/ 82 w 82"/>
                  <a:gd name="T15" fmla="*/ 7 h 109"/>
                  <a:gd name="T16" fmla="*/ 74 w 82"/>
                  <a:gd name="T17" fmla="*/ 0 h 109"/>
                  <a:gd name="T18" fmla="*/ 73 w 82"/>
                  <a:gd name="T19" fmla="*/ 34 h 109"/>
                  <a:gd name="T20" fmla="*/ 9 w 82"/>
                  <a:gd name="T21" fmla="*/ 34 h 109"/>
                  <a:gd name="T22" fmla="*/ 9 w 82"/>
                  <a:gd name="T23" fmla="*/ 9 h 109"/>
                  <a:gd name="T24" fmla="*/ 73 w 82"/>
                  <a:gd name="T25" fmla="*/ 9 h 109"/>
                  <a:gd name="T26" fmla="*/ 73 w 82"/>
                  <a:gd name="T27" fmla="*/ 34 h 109"/>
                  <a:gd name="T28" fmla="*/ 9 w 82"/>
                  <a:gd name="T29" fmla="*/ 40 h 109"/>
                  <a:gd name="T30" fmla="*/ 73 w 82"/>
                  <a:gd name="T31" fmla="*/ 40 h 109"/>
                  <a:gd name="T32" fmla="*/ 73 w 82"/>
                  <a:gd name="T33" fmla="*/ 99 h 109"/>
                  <a:gd name="T34" fmla="*/ 9 w 82"/>
                  <a:gd name="T35" fmla="*/ 99 h 109"/>
                  <a:gd name="T36" fmla="*/ 9 w 82"/>
                  <a:gd name="T37"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9">
                    <a:moveTo>
                      <a:pt x="74" y="0"/>
                    </a:moveTo>
                    <a:cubicBezTo>
                      <a:pt x="8" y="0"/>
                      <a:pt x="8" y="0"/>
                      <a:pt x="8" y="0"/>
                    </a:cubicBezTo>
                    <a:cubicBezTo>
                      <a:pt x="4" y="0"/>
                      <a:pt x="0" y="3"/>
                      <a:pt x="0" y="7"/>
                    </a:cubicBezTo>
                    <a:cubicBezTo>
                      <a:pt x="0" y="101"/>
                      <a:pt x="0" y="101"/>
                      <a:pt x="0" y="101"/>
                    </a:cubicBezTo>
                    <a:cubicBezTo>
                      <a:pt x="0" y="105"/>
                      <a:pt x="4" y="109"/>
                      <a:pt x="8" y="109"/>
                    </a:cubicBezTo>
                    <a:cubicBezTo>
                      <a:pt x="74" y="109"/>
                      <a:pt x="74" y="109"/>
                      <a:pt x="74" y="109"/>
                    </a:cubicBezTo>
                    <a:cubicBezTo>
                      <a:pt x="79" y="109"/>
                      <a:pt x="82" y="105"/>
                      <a:pt x="82" y="101"/>
                    </a:cubicBezTo>
                    <a:cubicBezTo>
                      <a:pt x="82" y="7"/>
                      <a:pt x="82" y="7"/>
                      <a:pt x="82" y="7"/>
                    </a:cubicBezTo>
                    <a:cubicBezTo>
                      <a:pt x="82" y="3"/>
                      <a:pt x="79" y="0"/>
                      <a:pt x="74" y="0"/>
                    </a:cubicBezTo>
                    <a:moveTo>
                      <a:pt x="73" y="34"/>
                    </a:moveTo>
                    <a:cubicBezTo>
                      <a:pt x="9" y="34"/>
                      <a:pt x="9" y="34"/>
                      <a:pt x="9" y="34"/>
                    </a:cubicBezTo>
                    <a:cubicBezTo>
                      <a:pt x="9" y="9"/>
                      <a:pt x="9" y="9"/>
                      <a:pt x="9" y="9"/>
                    </a:cubicBezTo>
                    <a:cubicBezTo>
                      <a:pt x="73" y="9"/>
                      <a:pt x="73" y="9"/>
                      <a:pt x="73" y="9"/>
                    </a:cubicBezTo>
                    <a:lnTo>
                      <a:pt x="73" y="34"/>
                    </a:lnTo>
                    <a:close/>
                    <a:moveTo>
                      <a:pt x="9" y="40"/>
                    </a:moveTo>
                    <a:cubicBezTo>
                      <a:pt x="73" y="40"/>
                      <a:pt x="73" y="40"/>
                      <a:pt x="73" y="40"/>
                    </a:cubicBezTo>
                    <a:cubicBezTo>
                      <a:pt x="73" y="99"/>
                      <a:pt x="73" y="99"/>
                      <a:pt x="73" y="99"/>
                    </a:cubicBezTo>
                    <a:cubicBezTo>
                      <a:pt x="9" y="99"/>
                      <a:pt x="9" y="99"/>
                      <a:pt x="9" y="99"/>
                    </a:cubicBezTo>
                    <a:lnTo>
                      <a:pt x="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3" name="Oval 159"/>
              <p:cNvSpPr>
                <a:spLocks noChangeArrowheads="1"/>
              </p:cNvSpPr>
              <p:nvPr/>
            </p:nvSpPr>
            <p:spPr bwMode="auto">
              <a:xfrm>
                <a:off x="1667" y="2718"/>
                <a:ext cx="17"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4" name="Oval 160"/>
              <p:cNvSpPr>
                <a:spLocks noChangeArrowheads="1"/>
              </p:cNvSpPr>
              <p:nvPr/>
            </p:nvSpPr>
            <p:spPr bwMode="auto">
              <a:xfrm>
                <a:off x="1693" y="2718"/>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5" name="Oval 161"/>
              <p:cNvSpPr>
                <a:spLocks noChangeArrowheads="1"/>
              </p:cNvSpPr>
              <p:nvPr/>
            </p:nvSpPr>
            <p:spPr bwMode="auto">
              <a:xfrm>
                <a:off x="1719" y="2718"/>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6" name="Oval 162"/>
              <p:cNvSpPr>
                <a:spLocks noChangeArrowheads="1"/>
              </p:cNvSpPr>
              <p:nvPr/>
            </p:nvSpPr>
            <p:spPr bwMode="auto">
              <a:xfrm>
                <a:off x="1667" y="2743"/>
                <a:ext cx="17"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7" name="Oval 163"/>
              <p:cNvSpPr>
                <a:spLocks noChangeArrowheads="1"/>
              </p:cNvSpPr>
              <p:nvPr/>
            </p:nvSpPr>
            <p:spPr bwMode="auto">
              <a:xfrm>
                <a:off x="1693" y="2743"/>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8" name="Oval 164"/>
              <p:cNvSpPr>
                <a:spLocks noChangeArrowheads="1"/>
              </p:cNvSpPr>
              <p:nvPr/>
            </p:nvSpPr>
            <p:spPr bwMode="auto">
              <a:xfrm>
                <a:off x="1719" y="2743"/>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9" name="Oval 165"/>
              <p:cNvSpPr>
                <a:spLocks noChangeArrowheads="1"/>
              </p:cNvSpPr>
              <p:nvPr/>
            </p:nvSpPr>
            <p:spPr bwMode="auto">
              <a:xfrm>
                <a:off x="1667" y="2768"/>
                <a:ext cx="17" cy="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0" name="Oval 166"/>
              <p:cNvSpPr>
                <a:spLocks noChangeArrowheads="1"/>
              </p:cNvSpPr>
              <p:nvPr/>
            </p:nvSpPr>
            <p:spPr bwMode="auto">
              <a:xfrm>
                <a:off x="1693" y="2768"/>
                <a:ext cx="19" cy="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1" name="Oval 167"/>
              <p:cNvSpPr>
                <a:spLocks noChangeArrowheads="1"/>
              </p:cNvSpPr>
              <p:nvPr/>
            </p:nvSpPr>
            <p:spPr bwMode="auto">
              <a:xfrm>
                <a:off x="1719" y="2768"/>
                <a:ext cx="19" cy="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2" name="Freeform 168"/>
              <p:cNvSpPr>
                <a:spLocks noEditPoints="1"/>
              </p:cNvSpPr>
              <p:nvPr/>
            </p:nvSpPr>
            <p:spPr bwMode="auto">
              <a:xfrm>
                <a:off x="628" y="1693"/>
                <a:ext cx="132" cy="221"/>
              </a:xfrm>
              <a:custGeom>
                <a:avLst/>
                <a:gdLst>
                  <a:gd name="T0" fmla="*/ 36 w 91"/>
                  <a:gd name="T1" fmla="*/ 125 h 152"/>
                  <a:gd name="T2" fmla="*/ 45 w 91"/>
                  <a:gd name="T3" fmla="*/ 116 h 152"/>
                  <a:gd name="T4" fmla="*/ 55 w 91"/>
                  <a:gd name="T5" fmla="*/ 125 h 152"/>
                  <a:gd name="T6" fmla="*/ 45 w 91"/>
                  <a:gd name="T7" fmla="*/ 134 h 152"/>
                  <a:gd name="T8" fmla="*/ 36 w 91"/>
                  <a:gd name="T9" fmla="*/ 125 h 152"/>
                  <a:gd name="T10" fmla="*/ 16 w 91"/>
                  <a:gd name="T11" fmla="*/ 74 h 152"/>
                  <a:gd name="T12" fmla="*/ 16 w 91"/>
                  <a:gd name="T13" fmla="*/ 44 h 152"/>
                  <a:gd name="T14" fmla="*/ 21 w 91"/>
                  <a:gd name="T15" fmla="*/ 40 h 152"/>
                  <a:gd name="T16" fmla="*/ 70 w 91"/>
                  <a:gd name="T17" fmla="*/ 40 h 152"/>
                  <a:gd name="T18" fmla="*/ 75 w 91"/>
                  <a:gd name="T19" fmla="*/ 44 h 152"/>
                  <a:gd name="T20" fmla="*/ 75 w 91"/>
                  <a:gd name="T21" fmla="*/ 74 h 152"/>
                  <a:gd name="T22" fmla="*/ 70 w 91"/>
                  <a:gd name="T23" fmla="*/ 79 h 152"/>
                  <a:gd name="T24" fmla="*/ 21 w 91"/>
                  <a:gd name="T25" fmla="*/ 79 h 152"/>
                  <a:gd name="T26" fmla="*/ 16 w 91"/>
                  <a:gd name="T27" fmla="*/ 74 h 152"/>
                  <a:gd name="T28" fmla="*/ 21 w 91"/>
                  <a:gd name="T29" fmla="*/ 0 h 152"/>
                  <a:gd name="T30" fmla="*/ 13 w 91"/>
                  <a:gd name="T31" fmla="*/ 9 h 152"/>
                  <a:gd name="T32" fmla="*/ 13 w 91"/>
                  <a:gd name="T33" fmla="*/ 22 h 152"/>
                  <a:gd name="T34" fmla="*/ 0 w 91"/>
                  <a:gd name="T35" fmla="*/ 43 h 152"/>
                  <a:gd name="T36" fmla="*/ 0 w 91"/>
                  <a:gd name="T37" fmla="*/ 88 h 152"/>
                  <a:gd name="T38" fmla="*/ 5 w 91"/>
                  <a:gd name="T39" fmla="*/ 132 h 152"/>
                  <a:gd name="T40" fmla="*/ 34 w 91"/>
                  <a:gd name="T41" fmla="*/ 152 h 152"/>
                  <a:gd name="T42" fmla="*/ 57 w 91"/>
                  <a:gd name="T43" fmla="*/ 152 h 152"/>
                  <a:gd name="T44" fmla="*/ 86 w 91"/>
                  <a:gd name="T45" fmla="*/ 131 h 152"/>
                  <a:gd name="T46" fmla="*/ 91 w 91"/>
                  <a:gd name="T47" fmla="*/ 86 h 152"/>
                  <a:gd name="T48" fmla="*/ 91 w 91"/>
                  <a:gd name="T49" fmla="*/ 43 h 152"/>
                  <a:gd name="T50" fmla="*/ 67 w 91"/>
                  <a:gd name="T51" fmla="*/ 19 h 152"/>
                  <a:gd name="T52" fmla="*/ 30 w 91"/>
                  <a:gd name="T53" fmla="*/ 19 h 152"/>
                  <a:gd name="T54" fmla="*/ 30 w 91"/>
                  <a:gd name="T55" fmla="*/ 9 h 152"/>
                  <a:gd name="T56" fmla="*/ 21 w 91"/>
                  <a:gd name="T57" fmla="*/ 0 h 152"/>
                  <a:gd name="T58" fmla="*/ 21 w 91"/>
                  <a:gd name="T5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52">
                    <a:moveTo>
                      <a:pt x="36" y="125"/>
                    </a:moveTo>
                    <a:cubicBezTo>
                      <a:pt x="36" y="120"/>
                      <a:pt x="40" y="116"/>
                      <a:pt x="45" y="116"/>
                    </a:cubicBezTo>
                    <a:cubicBezTo>
                      <a:pt x="51" y="116"/>
                      <a:pt x="55" y="120"/>
                      <a:pt x="55" y="125"/>
                    </a:cubicBezTo>
                    <a:cubicBezTo>
                      <a:pt x="55" y="130"/>
                      <a:pt x="51" y="134"/>
                      <a:pt x="45" y="134"/>
                    </a:cubicBezTo>
                    <a:cubicBezTo>
                      <a:pt x="40" y="134"/>
                      <a:pt x="36" y="130"/>
                      <a:pt x="36" y="125"/>
                    </a:cubicBezTo>
                    <a:moveTo>
                      <a:pt x="16" y="74"/>
                    </a:moveTo>
                    <a:cubicBezTo>
                      <a:pt x="16" y="44"/>
                      <a:pt x="16" y="44"/>
                      <a:pt x="16" y="44"/>
                    </a:cubicBezTo>
                    <a:cubicBezTo>
                      <a:pt x="16" y="42"/>
                      <a:pt x="18" y="40"/>
                      <a:pt x="21" y="40"/>
                    </a:cubicBezTo>
                    <a:cubicBezTo>
                      <a:pt x="70" y="40"/>
                      <a:pt x="70" y="40"/>
                      <a:pt x="70" y="40"/>
                    </a:cubicBezTo>
                    <a:cubicBezTo>
                      <a:pt x="72" y="40"/>
                      <a:pt x="75" y="42"/>
                      <a:pt x="75" y="44"/>
                    </a:cubicBezTo>
                    <a:cubicBezTo>
                      <a:pt x="75" y="74"/>
                      <a:pt x="75" y="74"/>
                      <a:pt x="75" y="74"/>
                    </a:cubicBezTo>
                    <a:cubicBezTo>
                      <a:pt x="75" y="77"/>
                      <a:pt x="72" y="79"/>
                      <a:pt x="70" y="79"/>
                    </a:cubicBezTo>
                    <a:cubicBezTo>
                      <a:pt x="21" y="79"/>
                      <a:pt x="21" y="79"/>
                      <a:pt x="21" y="79"/>
                    </a:cubicBezTo>
                    <a:cubicBezTo>
                      <a:pt x="18" y="79"/>
                      <a:pt x="16" y="77"/>
                      <a:pt x="16" y="74"/>
                    </a:cubicBezTo>
                    <a:moveTo>
                      <a:pt x="21" y="0"/>
                    </a:moveTo>
                    <a:cubicBezTo>
                      <a:pt x="17" y="0"/>
                      <a:pt x="13" y="4"/>
                      <a:pt x="13" y="9"/>
                    </a:cubicBezTo>
                    <a:cubicBezTo>
                      <a:pt x="13" y="22"/>
                      <a:pt x="13" y="22"/>
                      <a:pt x="13" y="22"/>
                    </a:cubicBezTo>
                    <a:cubicBezTo>
                      <a:pt x="6" y="26"/>
                      <a:pt x="0" y="34"/>
                      <a:pt x="0" y="43"/>
                    </a:cubicBezTo>
                    <a:cubicBezTo>
                      <a:pt x="0" y="88"/>
                      <a:pt x="0" y="88"/>
                      <a:pt x="0" y="88"/>
                    </a:cubicBezTo>
                    <a:cubicBezTo>
                      <a:pt x="0" y="101"/>
                      <a:pt x="2" y="121"/>
                      <a:pt x="5" y="132"/>
                    </a:cubicBezTo>
                    <a:cubicBezTo>
                      <a:pt x="8" y="143"/>
                      <a:pt x="20" y="152"/>
                      <a:pt x="34" y="152"/>
                    </a:cubicBezTo>
                    <a:cubicBezTo>
                      <a:pt x="57" y="152"/>
                      <a:pt x="57" y="152"/>
                      <a:pt x="57" y="152"/>
                    </a:cubicBezTo>
                    <a:cubicBezTo>
                      <a:pt x="70" y="152"/>
                      <a:pt x="83" y="143"/>
                      <a:pt x="86" y="131"/>
                    </a:cubicBezTo>
                    <a:cubicBezTo>
                      <a:pt x="88" y="120"/>
                      <a:pt x="91" y="99"/>
                      <a:pt x="91" y="86"/>
                    </a:cubicBezTo>
                    <a:cubicBezTo>
                      <a:pt x="91" y="43"/>
                      <a:pt x="91" y="43"/>
                      <a:pt x="91" y="43"/>
                    </a:cubicBezTo>
                    <a:cubicBezTo>
                      <a:pt x="91" y="30"/>
                      <a:pt x="80" y="19"/>
                      <a:pt x="67" y="19"/>
                    </a:cubicBezTo>
                    <a:cubicBezTo>
                      <a:pt x="30" y="19"/>
                      <a:pt x="30" y="19"/>
                      <a:pt x="30" y="19"/>
                    </a:cubicBezTo>
                    <a:cubicBezTo>
                      <a:pt x="30" y="9"/>
                      <a:pt x="30" y="9"/>
                      <a:pt x="30" y="9"/>
                    </a:cubicBezTo>
                    <a:cubicBezTo>
                      <a:pt x="30" y="4"/>
                      <a:pt x="26" y="0"/>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3" name="Freeform 170"/>
              <p:cNvSpPr>
                <a:spLocks noEditPoints="1"/>
              </p:cNvSpPr>
              <p:nvPr/>
            </p:nvSpPr>
            <p:spPr bwMode="auto">
              <a:xfrm>
                <a:off x="2062" y="1042"/>
                <a:ext cx="152" cy="254"/>
              </a:xfrm>
              <a:custGeom>
                <a:avLst/>
                <a:gdLst>
                  <a:gd name="T0" fmla="*/ 41 w 104"/>
                  <a:gd name="T1" fmla="*/ 143 h 175"/>
                  <a:gd name="T2" fmla="*/ 52 w 104"/>
                  <a:gd name="T3" fmla="*/ 133 h 175"/>
                  <a:gd name="T4" fmla="*/ 63 w 104"/>
                  <a:gd name="T5" fmla="*/ 143 h 175"/>
                  <a:gd name="T6" fmla="*/ 52 w 104"/>
                  <a:gd name="T7" fmla="*/ 154 h 175"/>
                  <a:gd name="T8" fmla="*/ 41 w 104"/>
                  <a:gd name="T9" fmla="*/ 143 h 175"/>
                  <a:gd name="T10" fmla="*/ 19 w 104"/>
                  <a:gd name="T11" fmla="*/ 85 h 175"/>
                  <a:gd name="T12" fmla="*/ 19 w 104"/>
                  <a:gd name="T13" fmla="*/ 51 h 175"/>
                  <a:gd name="T14" fmla="*/ 24 w 104"/>
                  <a:gd name="T15" fmla="*/ 45 h 175"/>
                  <a:gd name="T16" fmla="*/ 80 w 104"/>
                  <a:gd name="T17" fmla="*/ 45 h 175"/>
                  <a:gd name="T18" fmla="*/ 86 w 104"/>
                  <a:gd name="T19" fmla="*/ 51 h 175"/>
                  <a:gd name="T20" fmla="*/ 86 w 104"/>
                  <a:gd name="T21" fmla="*/ 85 h 175"/>
                  <a:gd name="T22" fmla="*/ 80 w 104"/>
                  <a:gd name="T23" fmla="*/ 91 h 175"/>
                  <a:gd name="T24" fmla="*/ 24 w 104"/>
                  <a:gd name="T25" fmla="*/ 91 h 175"/>
                  <a:gd name="T26" fmla="*/ 19 w 104"/>
                  <a:gd name="T27" fmla="*/ 85 h 175"/>
                  <a:gd name="T28" fmla="*/ 25 w 104"/>
                  <a:gd name="T29" fmla="*/ 0 h 175"/>
                  <a:gd name="T30" fmla="*/ 15 w 104"/>
                  <a:gd name="T31" fmla="*/ 10 h 175"/>
                  <a:gd name="T32" fmla="*/ 15 w 104"/>
                  <a:gd name="T33" fmla="*/ 25 h 175"/>
                  <a:gd name="T34" fmla="*/ 0 w 104"/>
                  <a:gd name="T35" fmla="*/ 49 h 175"/>
                  <a:gd name="T36" fmla="*/ 0 w 104"/>
                  <a:gd name="T37" fmla="*/ 100 h 175"/>
                  <a:gd name="T38" fmla="*/ 6 w 104"/>
                  <a:gd name="T39" fmla="*/ 151 h 175"/>
                  <a:gd name="T40" fmla="*/ 38 w 104"/>
                  <a:gd name="T41" fmla="*/ 175 h 175"/>
                  <a:gd name="T42" fmla="*/ 66 w 104"/>
                  <a:gd name="T43" fmla="*/ 175 h 175"/>
                  <a:gd name="T44" fmla="*/ 98 w 104"/>
                  <a:gd name="T45" fmla="*/ 151 h 175"/>
                  <a:gd name="T46" fmla="*/ 104 w 104"/>
                  <a:gd name="T47" fmla="*/ 99 h 175"/>
                  <a:gd name="T48" fmla="*/ 104 w 104"/>
                  <a:gd name="T49" fmla="*/ 49 h 175"/>
                  <a:gd name="T50" fmla="*/ 77 w 104"/>
                  <a:gd name="T51" fmla="*/ 22 h 175"/>
                  <a:gd name="T52" fmla="*/ 34 w 104"/>
                  <a:gd name="T53" fmla="*/ 22 h 175"/>
                  <a:gd name="T54" fmla="*/ 34 w 104"/>
                  <a:gd name="T55" fmla="*/ 10 h 175"/>
                  <a:gd name="T56" fmla="*/ 25 w 104"/>
                  <a:gd name="T57" fmla="*/ 0 h 175"/>
                  <a:gd name="T58" fmla="*/ 25 w 104"/>
                  <a:gd name="T5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75">
                    <a:moveTo>
                      <a:pt x="41" y="143"/>
                    </a:moveTo>
                    <a:cubicBezTo>
                      <a:pt x="41" y="137"/>
                      <a:pt x="46" y="133"/>
                      <a:pt x="52" y="133"/>
                    </a:cubicBezTo>
                    <a:cubicBezTo>
                      <a:pt x="58" y="133"/>
                      <a:pt x="63" y="137"/>
                      <a:pt x="63" y="143"/>
                    </a:cubicBezTo>
                    <a:cubicBezTo>
                      <a:pt x="63" y="149"/>
                      <a:pt x="58" y="154"/>
                      <a:pt x="52" y="154"/>
                    </a:cubicBezTo>
                    <a:cubicBezTo>
                      <a:pt x="46" y="154"/>
                      <a:pt x="41" y="149"/>
                      <a:pt x="41" y="143"/>
                    </a:cubicBezTo>
                    <a:moveTo>
                      <a:pt x="19" y="85"/>
                    </a:moveTo>
                    <a:cubicBezTo>
                      <a:pt x="19" y="51"/>
                      <a:pt x="19" y="51"/>
                      <a:pt x="19" y="51"/>
                    </a:cubicBezTo>
                    <a:cubicBezTo>
                      <a:pt x="19" y="48"/>
                      <a:pt x="21" y="45"/>
                      <a:pt x="24" y="45"/>
                    </a:cubicBezTo>
                    <a:cubicBezTo>
                      <a:pt x="80" y="45"/>
                      <a:pt x="80" y="45"/>
                      <a:pt x="80" y="45"/>
                    </a:cubicBezTo>
                    <a:cubicBezTo>
                      <a:pt x="83" y="45"/>
                      <a:pt x="86" y="48"/>
                      <a:pt x="86" y="51"/>
                    </a:cubicBezTo>
                    <a:cubicBezTo>
                      <a:pt x="86" y="85"/>
                      <a:pt x="86" y="85"/>
                      <a:pt x="86" y="85"/>
                    </a:cubicBezTo>
                    <a:cubicBezTo>
                      <a:pt x="86" y="88"/>
                      <a:pt x="83" y="91"/>
                      <a:pt x="80" y="91"/>
                    </a:cubicBezTo>
                    <a:cubicBezTo>
                      <a:pt x="24" y="91"/>
                      <a:pt x="24" y="91"/>
                      <a:pt x="24" y="91"/>
                    </a:cubicBezTo>
                    <a:cubicBezTo>
                      <a:pt x="21" y="91"/>
                      <a:pt x="19" y="88"/>
                      <a:pt x="19" y="85"/>
                    </a:cubicBezTo>
                    <a:moveTo>
                      <a:pt x="25" y="0"/>
                    </a:moveTo>
                    <a:cubicBezTo>
                      <a:pt x="19" y="0"/>
                      <a:pt x="15" y="5"/>
                      <a:pt x="15" y="10"/>
                    </a:cubicBezTo>
                    <a:cubicBezTo>
                      <a:pt x="15" y="25"/>
                      <a:pt x="15" y="25"/>
                      <a:pt x="15" y="25"/>
                    </a:cubicBezTo>
                    <a:cubicBezTo>
                      <a:pt x="6" y="30"/>
                      <a:pt x="0" y="39"/>
                      <a:pt x="0" y="49"/>
                    </a:cubicBezTo>
                    <a:cubicBezTo>
                      <a:pt x="0" y="100"/>
                      <a:pt x="0" y="100"/>
                      <a:pt x="0" y="100"/>
                    </a:cubicBezTo>
                    <a:cubicBezTo>
                      <a:pt x="0" y="115"/>
                      <a:pt x="3" y="138"/>
                      <a:pt x="6" y="151"/>
                    </a:cubicBezTo>
                    <a:cubicBezTo>
                      <a:pt x="9" y="164"/>
                      <a:pt x="23" y="175"/>
                      <a:pt x="38" y="175"/>
                    </a:cubicBezTo>
                    <a:cubicBezTo>
                      <a:pt x="66" y="175"/>
                      <a:pt x="66" y="175"/>
                      <a:pt x="66" y="175"/>
                    </a:cubicBezTo>
                    <a:cubicBezTo>
                      <a:pt x="81" y="175"/>
                      <a:pt x="95" y="164"/>
                      <a:pt x="98" y="151"/>
                    </a:cubicBezTo>
                    <a:cubicBezTo>
                      <a:pt x="101" y="137"/>
                      <a:pt x="104" y="114"/>
                      <a:pt x="104" y="99"/>
                    </a:cubicBezTo>
                    <a:cubicBezTo>
                      <a:pt x="104" y="49"/>
                      <a:pt x="104" y="49"/>
                      <a:pt x="104" y="49"/>
                    </a:cubicBezTo>
                    <a:cubicBezTo>
                      <a:pt x="104" y="34"/>
                      <a:pt x="92" y="22"/>
                      <a:pt x="77" y="22"/>
                    </a:cubicBezTo>
                    <a:cubicBezTo>
                      <a:pt x="34" y="22"/>
                      <a:pt x="34" y="22"/>
                      <a:pt x="34" y="22"/>
                    </a:cubicBezTo>
                    <a:cubicBezTo>
                      <a:pt x="34" y="10"/>
                      <a:pt x="34" y="10"/>
                      <a:pt x="34" y="10"/>
                    </a:cubicBezTo>
                    <a:cubicBezTo>
                      <a:pt x="34" y="5"/>
                      <a:pt x="30" y="0"/>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4" name="Freeform 172"/>
              <p:cNvSpPr/>
              <p:nvPr/>
            </p:nvSpPr>
            <p:spPr bwMode="auto">
              <a:xfrm>
                <a:off x="999" y="2199"/>
                <a:ext cx="96" cy="207"/>
              </a:xfrm>
              <a:custGeom>
                <a:avLst/>
                <a:gdLst>
                  <a:gd name="T0" fmla="*/ 66 w 66"/>
                  <a:gd name="T1" fmla="*/ 0 h 142"/>
                  <a:gd name="T2" fmla="*/ 0 w 66"/>
                  <a:gd name="T3" fmla="*/ 71 h 142"/>
                  <a:gd name="T4" fmla="*/ 66 w 66"/>
                  <a:gd name="T5" fmla="*/ 142 h 142"/>
                  <a:gd name="T6" fmla="*/ 66 w 66"/>
                  <a:gd name="T7" fmla="*/ 0 h 142"/>
                </a:gdLst>
                <a:ahLst/>
                <a:cxnLst>
                  <a:cxn ang="0">
                    <a:pos x="T0" y="T1"/>
                  </a:cxn>
                  <a:cxn ang="0">
                    <a:pos x="T2" y="T3"/>
                  </a:cxn>
                  <a:cxn ang="0">
                    <a:pos x="T4" y="T5"/>
                  </a:cxn>
                  <a:cxn ang="0">
                    <a:pos x="T6" y="T7"/>
                  </a:cxn>
                </a:cxnLst>
                <a:rect l="0" t="0" r="r" b="b"/>
                <a:pathLst>
                  <a:path w="66" h="142">
                    <a:moveTo>
                      <a:pt x="66" y="0"/>
                    </a:moveTo>
                    <a:cubicBezTo>
                      <a:pt x="29" y="3"/>
                      <a:pt x="0" y="34"/>
                      <a:pt x="0" y="71"/>
                    </a:cubicBezTo>
                    <a:cubicBezTo>
                      <a:pt x="0" y="109"/>
                      <a:pt x="29" y="139"/>
                      <a:pt x="66" y="142"/>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5" name="Freeform 173"/>
              <p:cNvSpPr/>
              <p:nvPr/>
            </p:nvSpPr>
            <p:spPr bwMode="auto">
              <a:xfrm>
                <a:off x="1104" y="2199"/>
                <a:ext cx="102" cy="102"/>
              </a:xfrm>
              <a:custGeom>
                <a:avLst/>
                <a:gdLst>
                  <a:gd name="T0" fmla="*/ 70 w 70"/>
                  <a:gd name="T1" fmla="*/ 70 h 70"/>
                  <a:gd name="T2" fmla="*/ 0 w 70"/>
                  <a:gd name="T3" fmla="*/ 0 h 70"/>
                  <a:gd name="T4" fmla="*/ 0 w 70"/>
                  <a:gd name="T5" fmla="*/ 70 h 70"/>
                  <a:gd name="T6" fmla="*/ 70 w 70"/>
                  <a:gd name="T7" fmla="*/ 70 h 70"/>
                </a:gdLst>
                <a:ahLst/>
                <a:cxnLst>
                  <a:cxn ang="0">
                    <a:pos x="T0" y="T1"/>
                  </a:cxn>
                  <a:cxn ang="0">
                    <a:pos x="T2" y="T3"/>
                  </a:cxn>
                  <a:cxn ang="0">
                    <a:pos x="T4" y="T5"/>
                  </a:cxn>
                  <a:cxn ang="0">
                    <a:pos x="T6" y="T7"/>
                  </a:cxn>
                </a:cxnLst>
                <a:rect l="0" t="0" r="r" b="b"/>
                <a:pathLst>
                  <a:path w="70" h="70">
                    <a:moveTo>
                      <a:pt x="70" y="70"/>
                    </a:moveTo>
                    <a:cubicBezTo>
                      <a:pt x="70" y="31"/>
                      <a:pt x="39" y="1"/>
                      <a:pt x="0" y="0"/>
                    </a:cubicBezTo>
                    <a:cubicBezTo>
                      <a:pt x="0" y="70"/>
                      <a:pt x="0" y="70"/>
                      <a:pt x="0" y="70"/>
                    </a:cubicBezTo>
                    <a:lnTo>
                      <a:pt x="7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6" name="Freeform 174"/>
              <p:cNvSpPr/>
              <p:nvPr/>
            </p:nvSpPr>
            <p:spPr bwMode="auto">
              <a:xfrm>
                <a:off x="1104" y="2310"/>
                <a:ext cx="102" cy="97"/>
              </a:xfrm>
              <a:custGeom>
                <a:avLst/>
                <a:gdLst>
                  <a:gd name="T0" fmla="*/ 0 w 70"/>
                  <a:gd name="T1" fmla="*/ 0 h 67"/>
                  <a:gd name="T2" fmla="*/ 0 w 70"/>
                  <a:gd name="T3" fmla="*/ 67 h 67"/>
                  <a:gd name="T4" fmla="*/ 70 w 70"/>
                  <a:gd name="T5" fmla="*/ 0 h 67"/>
                  <a:gd name="T6" fmla="*/ 0 w 70"/>
                  <a:gd name="T7" fmla="*/ 0 h 67"/>
                </a:gdLst>
                <a:ahLst/>
                <a:cxnLst>
                  <a:cxn ang="0">
                    <a:pos x="T0" y="T1"/>
                  </a:cxn>
                  <a:cxn ang="0">
                    <a:pos x="T2" y="T3"/>
                  </a:cxn>
                  <a:cxn ang="0">
                    <a:pos x="T4" y="T5"/>
                  </a:cxn>
                  <a:cxn ang="0">
                    <a:pos x="T6" y="T7"/>
                  </a:cxn>
                </a:cxnLst>
                <a:rect l="0" t="0" r="r" b="b"/>
                <a:pathLst>
                  <a:path w="70" h="67">
                    <a:moveTo>
                      <a:pt x="0" y="0"/>
                    </a:moveTo>
                    <a:cubicBezTo>
                      <a:pt x="0" y="67"/>
                      <a:pt x="0" y="67"/>
                      <a:pt x="0" y="67"/>
                    </a:cubicBezTo>
                    <a:cubicBezTo>
                      <a:pt x="38" y="66"/>
                      <a:pt x="68" y="37"/>
                      <a:pt x="70"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7" name="Freeform 175"/>
              <p:cNvSpPr/>
              <p:nvPr/>
            </p:nvSpPr>
            <p:spPr bwMode="auto">
              <a:xfrm>
                <a:off x="948" y="1578"/>
                <a:ext cx="66" cy="144"/>
              </a:xfrm>
              <a:custGeom>
                <a:avLst/>
                <a:gdLst>
                  <a:gd name="T0" fmla="*/ 45 w 45"/>
                  <a:gd name="T1" fmla="*/ 0 h 99"/>
                  <a:gd name="T2" fmla="*/ 0 w 45"/>
                  <a:gd name="T3" fmla="*/ 50 h 99"/>
                  <a:gd name="T4" fmla="*/ 45 w 45"/>
                  <a:gd name="T5" fmla="*/ 99 h 99"/>
                  <a:gd name="T6" fmla="*/ 45 w 45"/>
                  <a:gd name="T7" fmla="*/ 0 h 99"/>
                </a:gdLst>
                <a:ahLst/>
                <a:cxnLst>
                  <a:cxn ang="0">
                    <a:pos x="T0" y="T1"/>
                  </a:cxn>
                  <a:cxn ang="0">
                    <a:pos x="T2" y="T3"/>
                  </a:cxn>
                  <a:cxn ang="0">
                    <a:pos x="T4" y="T5"/>
                  </a:cxn>
                  <a:cxn ang="0">
                    <a:pos x="T6" y="T7"/>
                  </a:cxn>
                </a:cxnLst>
                <a:rect l="0" t="0" r="r" b="b"/>
                <a:pathLst>
                  <a:path w="45" h="99">
                    <a:moveTo>
                      <a:pt x="45" y="0"/>
                    </a:moveTo>
                    <a:cubicBezTo>
                      <a:pt x="20" y="2"/>
                      <a:pt x="0" y="24"/>
                      <a:pt x="0" y="50"/>
                    </a:cubicBezTo>
                    <a:cubicBezTo>
                      <a:pt x="0" y="75"/>
                      <a:pt x="20" y="97"/>
                      <a:pt x="45" y="99"/>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8" name="Freeform 176"/>
              <p:cNvSpPr/>
              <p:nvPr/>
            </p:nvSpPr>
            <p:spPr bwMode="auto">
              <a:xfrm>
                <a:off x="1021" y="1578"/>
                <a:ext cx="70" cy="70"/>
              </a:xfrm>
              <a:custGeom>
                <a:avLst/>
                <a:gdLst>
                  <a:gd name="T0" fmla="*/ 48 w 48"/>
                  <a:gd name="T1" fmla="*/ 48 h 48"/>
                  <a:gd name="T2" fmla="*/ 0 w 48"/>
                  <a:gd name="T3" fmla="*/ 0 h 48"/>
                  <a:gd name="T4" fmla="*/ 0 w 48"/>
                  <a:gd name="T5" fmla="*/ 48 h 48"/>
                  <a:gd name="T6" fmla="*/ 48 w 48"/>
                  <a:gd name="T7" fmla="*/ 48 h 48"/>
                </a:gdLst>
                <a:ahLst/>
                <a:cxnLst>
                  <a:cxn ang="0">
                    <a:pos x="T0" y="T1"/>
                  </a:cxn>
                  <a:cxn ang="0">
                    <a:pos x="T2" y="T3"/>
                  </a:cxn>
                  <a:cxn ang="0">
                    <a:pos x="T4" y="T5"/>
                  </a:cxn>
                  <a:cxn ang="0">
                    <a:pos x="T6" y="T7"/>
                  </a:cxn>
                </a:cxnLst>
                <a:rect l="0" t="0" r="r" b="b"/>
                <a:pathLst>
                  <a:path w="48" h="48">
                    <a:moveTo>
                      <a:pt x="48" y="48"/>
                    </a:moveTo>
                    <a:cubicBezTo>
                      <a:pt x="48" y="22"/>
                      <a:pt x="26" y="1"/>
                      <a:pt x="0" y="0"/>
                    </a:cubicBezTo>
                    <a:cubicBezTo>
                      <a:pt x="0" y="48"/>
                      <a:pt x="0" y="48"/>
                      <a:pt x="0" y="48"/>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9" name="Freeform 177"/>
              <p:cNvSpPr/>
              <p:nvPr/>
            </p:nvSpPr>
            <p:spPr bwMode="auto">
              <a:xfrm>
                <a:off x="1021" y="1655"/>
                <a:ext cx="70" cy="67"/>
              </a:xfrm>
              <a:custGeom>
                <a:avLst/>
                <a:gdLst>
                  <a:gd name="T0" fmla="*/ 0 w 48"/>
                  <a:gd name="T1" fmla="*/ 0 h 46"/>
                  <a:gd name="T2" fmla="*/ 0 w 48"/>
                  <a:gd name="T3" fmla="*/ 46 h 46"/>
                  <a:gd name="T4" fmla="*/ 48 w 48"/>
                  <a:gd name="T5" fmla="*/ 0 h 46"/>
                  <a:gd name="T6" fmla="*/ 0 w 48"/>
                  <a:gd name="T7" fmla="*/ 0 h 46"/>
                </a:gdLst>
                <a:ahLst/>
                <a:cxnLst>
                  <a:cxn ang="0">
                    <a:pos x="T0" y="T1"/>
                  </a:cxn>
                  <a:cxn ang="0">
                    <a:pos x="T2" y="T3"/>
                  </a:cxn>
                  <a:cxn ang="0">
                    <a:pos x="T4" y="T5"/>
                  </a:cxn>
                  <a:cxn ang="0">
                    <a:pos x="T6" y="T7"/>
                  </a:cxn>
                </a:cxnLst>
                <a:rect l="0" t="0" r="r" b="b"/>
                <a:pathLst>
                  <a:path w="48" h="46">
                    <a:moveTo>
                      <a:pt x="0" y="0"/>
                    </a:moveTo>
                    <a:cubicBezTo>
                      <a:pt x="0" y="46"/>
                      <a:pt x="0" y="46"/>
                      <a:pt x="0" y="46"/>
                    </a:cubicBezTo>
                    <a:cubicBezTo>
                      <a:pt x="26" y="45"/>
                      <a:pt x="47" y="25"/>
                      <a:pt x="4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0" name="Freeform 178"/>
              <p:cNvSpPr/>
              <p:nvPr/>
            </p:nvSpPr>
            <p:spPr bwMode="auto">
              <a:xfrm>
                <a:off x="1480" y="1740"/>
                <a:ext cx="206"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1" name="Freeform 179"/>
              <p:cNvSpPr/>
              <p:nvPr/>
            </p:nvSpPr>
            <p:spPr bwMode="auto">
              <a:xfrm>
                <a:off x="1536" y="1711"/>
                <a:ext cx="94"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2" name="Freeform 180"/>
              <p:cNvSpPr/>
              <p:nvPr/>
            </p:nvSpPr>
            <p:spPr bwMode="auto">
              <a:xfrm>
                <a:off x="2390" y="1154"/>
                <a:ext cx="165" cy="112"/>
              </a:xfrm>
              <a:custGeom>
                <a:avLst/>
                <a:gdLst>
                  <a:gd name="T0" fmla="*/ 106 w 114"/>
                  <a:gd name="T1" fmla="*/ 0 h 77"/>
                  <a:gd name="T2" fmla="*/ 102 w 114"/>
                  <a:gd name="T3" fmla="*/ 0 h 77"/>
                  <a:gd name="T4" fmla="*/ 99 w 114"/>
                  <a:gd name="T5" fmla="*/ 0 h 77"/>
                  <a:gd name="T6" fmla="*/ 16 w 114"/>
                  <a:gd name="T7" fmla="*/ 0 h 77"/>
                  <a:gd name="T8" fmla="*/ 13 w 114"/>
                  <a:gd name="T9" fmla="*/ 0 h 77"/>
                  <a:gd name="T10" fmla="*/ 8 w 114"/>
                  <a:gd name="T11" fmla="*/ 0 h 77"/>
                  <a:gd name="T12" fmla="*/ 0 w 114"/>
                  <a:gd name="T13" fmla="*/ 7 h 77"/>
                  <a:gd name="T14" fmla="*/ 0 w 114"/>
                  <a:gd name="T15" fmla="*/ 70 h 77"/>
                  <a:gd name="T16" fmla="*/ 8 w 114"/>
                  <a:gd name="T17" fmla="*/ 77 h 77"/>
                  <a:gd name="T18" fmla="*/ 13 w 114"/>
                  <a:gd name="T19" fmla="*/ 77 h 77"/>
                  <a:gd name="T20" fmla="*/ 16 w 114"/>
                  <a:gd name="T21" fmla="*/ 77 h 77"/>
                  <a:gd name="T22" fmla="*/ 99 w 114"/>
                  <a:gd name="T23" fmla="*/ 77 h 77"/>
                  <a:gd name="T24" fmla="*/ 102 w 114"/>
                  <a:gd name="T25" fmla="*/ 77 h 77"/>
                  <a:gd name="T26" fmla="*/ 106 w 114"/>
                  <a:gd name="T27" fmla="*/ 77 h 77"/>
                  <a:gd name="T28" fmla="*/ 114 w 114"/>
                  <a:gd name="T29" fmla="*/ 70 h 77"/>
                  <a:gd name="T30" fmla="*/ 114 w 114"/>
                  <a:gd name="T31" fmla="*/ 7 h 77"/>
                  <a:gd name="T32" fmla="*/ 106 w 114"/>
                  <a:gd name="T3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77">
                    <a:moveTo>
                      <a:pt x="106" y="0"/>
                    </a:moveTo>
                    <a:cubicBezTo>
                      <a:pt x="102" y="0"/>
                      <a:pt x="102" y="0"/>
                      <a:pt x="102" y="0"/>
                    </a:cubicBezTo>
                    <a:cubicBezTo>
                      <a:pt x="99" y="0"/>
                      <a:pt x="99" y="0"/>
                      <a:pt x="99" y="0"/>
                    </a:cubicBezTo>
                    <a:cubicBezTo>
                      <a:pt x="16" y="0"/>
                      <a:pt x="16" y="0"/>
                      <a:pt x="16" y="0"/>
                    </a:cubicBezTo>
                    <a:cubicBezTo>
                      <a:pt x="13" y="0"/>
                      <a:pt x="13" y="0"/>
                      <a:pt x="13" y="0"/>
                    </a:cubicBezTo>
                    <a:cubicBezTo>
                      <a:pt x="8" y="0"/>
                      <a:pt x="8" y="0"/>
                      <a:pt x="8" y="0"/>
                    </a:cubicBezTo>
                    <a:cubicBezTo>
                      <a:pt x="4" y="0"/>
                      <a:pt x="0" y="3"/>
                      <a:pt x="0" y="7"/>
                    </a:cubicBezTo>
                    <a:cubicBezTo>
                      <a:pt x="0" y="70"/>
                      <a:pt x="0" y="70"/>
                      <a:pt x="0" y="70"/>
                    </a:cubicBezTo>
                    <a:cubicBezTo>
                      <a:pt x="0" y="74"/>
                      <a:pt x="4" y="77"/>
                      <a:pt x="8" y="77"/>
                    </a:cubicBezTo>
                    <a:cubicBezTo>
                      <a:pt x="13" y="77"/>
                      <a:pt x="13" y="77"/>
                      <a:pt x="13" y="77"/>
                    </a:cubicBezTo>
                    <a:cubicBezTo>
                      <a:pt x="16" y="77"/>
                      <a:pt x="16" y="77"/>
                      <a:pt x="16" y="77"/>
                    </a:cubicBezTo>
                    <a:cubicBezTo>
                      <a:pt x="99" y="77"/>
                      <a:pt x="99" y="77"/>
                      <a:pt x="99" y="77"/>
                    </a:cubicBezTo>
                    <a:cubicBezTo>
                      <a:pt x="102" y="77"/>
                      <a:pt x="102" y="77"/>
                      <a:pt x="102" y="77"/>
                    </a:cubicBezTo>
                    <a:cubicBezTo>
                      <a:pt x="106" y="77"/>
                      <a:pt x="106" y="77"/>
                      <a:pt x="106" y="77"/>
                    </a:cubicBezTo>
                    <a:cubicBezTo>
                      <a:pt x="111" y="77"/>
                      <a:pt x="114" y="74"/>
                      <a:pt x="114" y="70"/>
                    </a:cubicBezTo>
                    <a:cubicBezTo>
                      <a:pt x="114" y="7"/>
                      <a:pt x="114" y="7"/>
                      <a:pt x="114" y="7"/>
                    </a:cubicBezTo>
                    <a:cubicBezTo>
                      <a:pt x="114" y="3"/>
                      <a:pt x="111"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3" name="Freeform 181"/>
              <p:cNvSpPr/>
              <p:nvPr/>
            </p:nvSpPr>
            <p:spPr bwMode="auto">
              <a:xfrm>
                <a:off x="2435" y="1130"/>
                <a:ext cx="75" cy="25"/>
              </a:xfrm>
              <a:custGeom>
                <a:avLst/>
                <a:gdLst>
                  <a:gd name="T0" fmla="*/ 8 w 52"/>
                  <a:gd name="T1" fmla="*/ 8 h 17"/>
                  <a:gd name="T2" fmla="*/ 44 w 52"/>
                  <a:gd name="T3" fmla="*/ 8 h 17"/>
                  <a:gd name="T4" fmla="*/ 44 w 52"/>
                  <a:gd name="T5" fmla="*/ 17 h 17"/>
                  <a:gd name="T6" fmla="*/ 52 w 52"/>
                  <a:gd name="T7" fmla="*/ 17 h 17"/>
                  <a:gd name="T8" fmla="*/ 52 w 52"/>
                  <a:gd name="T9" fmla="*/ 7 h 17"/>
                  <a:gd name="T10" fmla="*/ 45 w 52"/>
                  <a:gd name="T11" fmla="*/ 0 h 17"/>
                  <a:gd name="T12" fmla="*/ 7 w 52"/>
                  <a:gd name="T13" fmla="*/ 0 h 17"/>
                  <a:gd name="T14" fmla="*/ 0 w 52"/>
                  <a:gd name="T15" fmla="*/ 7 h 17"/>
                  <a:gd name="T16" fmla="*/ 0 w 52"/>
                  <a:gd name="T17" fmla="*/ 17 h 17"/>
                  <a:gd name="T18" fmla="*/ 8 w 52"/>
                  <a:gd name="T19" fmla="*/ 17 h 17"/>
                  <a:gd name="T20" fmla="*/ 8 w 5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7">
                    <a:moveTo>
                      <a:pt x="8" y="8"/>
                    </a:moveTo>
                    <a:cubicBezTo>
                      <a:pt x="44" y="8"/>
                      <a:pt x="44" y="8"/>
                      <a:pt x="44" y="8"/>
                    </a:cubicBezTo>
                    <a:cubicBezTo>
                      <a:pt x="44" y="17"/>
                      <a:pt x="44" y="17"/>
                      <a:pt x="44" y="17"/>
                    </a:cubicBezTo>
                    <a:cubicBezTo>
                      <a:pt x="52" y="17"/>
                      <a:pt x="52" y="17"/>
                      <a:pt x="52" y="17"/>
                    </a:cubicBezTo>
                    <a:cubicBezTo>
                      <a:pt x="52" y="7"/>
                      <a:pt x="52" y="7"/>
                      <a:pt x="52" y="7"/>
                    </a:cubicBezTo>
                    <a:cubicBezTo>
                      <a:pt x="52" y="3"/>
                      <a:pt x="49" y="0"/>
                      <a:pt x="45" y="0"/>
                    </a:cubicBezTo>
                    <a:cubicBezTo>
                      <a:pt x="7" y="0"/>
                      <a:pt x="7" y="0"/>
                      <a:pt x="7" y="0"/>
                    </a:cubicBezTo>
                    <a:cubicBezTo>
                      <a:pt x="3" y="0"/>
                      <a:pt x="0" y="3"/>
                      <a:pt x="0" y="7"/>
                    </a:cubicBezTo>
                    <a:cubicBezTo>
                      <a:pt x="0" y="17"/>
                      <a:pt x="0" y="17"/>
                      <a:pt x="0" y="17"/>
                    </a:cubicBezTo>
                    <a:cubicBezTo>
                      <a:pt x="8" y="17"/>
                      <a:pt x="8" y="17"/>
                      <a:pt x="8" y="17"/>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4" name="Freeform 182"/>
              <p:cNvSpPr/>
              <p:nvPr/>
            </p:nvSpPr>
            <p:spPr bwMode="auto">
              <a:xfrm>
                <a:off x="1425" y="2689"/>
                <a:ext cx="185" cy="125"/>
              </a:xfrm>
              <a:custGeom>
                <a:avLst/>
                <a:gdLst>
                  <a:gd name="T0" fmla="*/ 118 w 127"/>
                  <a:gd name="T1" fmla="*/ 0 h 86"/>
                  <a:gd name="T2" fmla="*/ 113 w 127"/>
                  <a:gd name="T3" fmla="*/ 0 h 86"/>
                  <a:gd name="T4" fmla="*/ 110 w 127"/>
                  <a:gd name="T5" fmla="*/ 0 h 86"/>
                  <a:gd name="T6" fmla="*/ 17 w 127"/>
                  <a:gd name="T7" fmla="*/ 0 h 86"/>
                  <a:gd name="T8" fmla="*/ 14 w 127"/>
                  <a:gd name="T9" fmla="*/ 0 h 86"/>
                  <a:gd name="T10" fmla="*/ 9 w 127"/>
                  <a:gd name="T11" fmla="*/ 0 h 86"/>
                  <a:gd name="T12" fmla="*/ 0 w 127"/>
                  <a:gd name="T13" fmla="*/ 8 h 86"/>
                  <a:gd name="T14" fmla="*/ 0 w 127"/>
                  <a:gd name="T15" fmla="*/ 77 h 86"/>
                  <a:gd name="T16" fmla="*/ 9 w 127"/>
                  <a:gd name="T17" fmla="*/ 86 h 86"/>
                  <a:gd name="T18" fmla="*/ 14 w 127"/>
                  <a:gd name="T19" fmla="*/ 86 h 86"/>
                  <a:gd name="T20" fmla="*/ 17 w 127"/>
                  <a:gd name="T21" fmla="*/ 86 h 86"/>
                  <a:gd name="T22" fmla="*/ 110 w 127"/>
                  <a:gd name="T23" fmla="*/ 86 h 86"/>
                  <a:gd name="T24" fmla="*/ 113 w 127"/>
                  <a:gd name="T25" fmla="*/ 86 h 86"/>
                  <a:gd name="T26" fmla="*/ 118 w 127"/>
                  <a:gd name="T27" fmla="*/ 86 h 86"/>
                  <a:gd name="T28" fmla="*/ 127 w 127"/>
                  <a:gd name="T29" fmla="*/ 77 h 86"/>
                  <a:gd name="T30" fmla="*/ 127 w 127"/>
                  <a:gd name="T31" fmla="*/ 8 h 86"/>
                  <a:gd name="T32" fmla="*/ 118 w 127"/>
                  <a:gd name="T3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86">
                    <a:moveTo>
                      <a:pt x="118" y="0"/>
                    </a:moveTo>
                    <a:cubicBezTo>
                      <a:pt x="113" y="0"/>
                      <a:pt x="113" y="0"/>
                      <a:pt x="113" y="0"/>
                    </a:cubicBezTo>
                    <a:cubicBezTo>
                      <a:pt x="110" y="0"/>
                      <a:pt x="110" y="0"/>
                      <a:pt x="110" y="0"/>
                    </a:cubicBezTo>
                    <a:cubicBezTo>
                      <a:pt x="17" y="0"/>
                      <a:pt x="17" y="0"/>
                      <a:pt x="17" y="0"/>
                    </a:cubicBezTo>
                    <a:cubicBezTo>
                      <a:pt x="14" y="0"/>
                      <a:pt x="14" y="0"/>
                      <a:pt x="14" y="0"/>
                    </a:cubicBezTo>
                    <a:cubicBezTo>
                      <a:pt x="9" y="0"/>
                      <a:pt x="9" y="0"/>
                      <a:pt x="9" y="0"/>
                    </a:cubicBezTo>
                    <a:cubicBezTo>
                      <a:pt x="4" y="0"/>
                      <a:pt x="0" y="3"/>
                      <a:pt x="0" y="8"/>
                    </a:cubicBezTo>
                    <a:cubicBezTo>
                      <a:pt x="0" y="77"/>
                      <a:pt x="0" y="77"/>
                      <a:pt x="0" y="77"/>
                    </a:cubicBezTo>
                    <a:cubicBezTo>
                      <a:pt x="0" y="82"/>
                      <a:pt x="4" y="86"/>
                      <a:pt x="9" y="86"/>
                    </a:cubicBezTo>
                    <a:cubicBezTo>
                      <a:pt x="14" y="86"/>
                      <a:pt x="14" y="86"/>
                      <a:pt x="14" y="86"/>
                    </a:cubicBezTo>
                    <a:cubicBezTo>
                      <a:pt x="17" y="86"/>
                      <a:pt x="17" y="86"/>
                      <a:pt x="17" y="86"/>
                    </a:cubicBezTo>
                    <a:cubicBezTo>
                      <a:pt x="110" y="86"/>
                      <a:pt x="110" y="86"/>
                      <a:pt x="110" y="86"/>
                    </a:cubicBezTo>
                    <a:cubicBezTo>
                      <a:pt x="113" y="86"/>
                      <a:pt x="113" y="86"/>
                      <a:pt x="113" y="86"/>
                    </a:cubicBezTo>
                    <a:cubicBezTo>
                      <a:pt x="118" y="86"/>
                      <a:pt x="118" y="86"/>
                      <a:pt x="118" y="86"/>
                    </a:cubicBezTo>
                    <a:cubicBezTo>
                      <a:pt x="123" y="86"/>
                      <a:pt x="127" y="82"/>
                      <a:pt x="127" y="77"/>
                    </a:cubicBezTo>
                    <a:cubicBezTo>
                      <a:pt x="127" y="8"/>
                      <a:pt x="127" y="8"/>
                      <a:pt x="127" y="8"/>
                    </a:cubicBezTo>
                    <a:cubicBezTo>
                      <a:pt x="127" y="3"/>
                      <a:pt x="123" y="0"/>
                      <a:pt x="1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5" name="Freeform 183"/>
              <p:cNvSpPr/>
              <p:nvPr/>
            </p:nvSpPr>
            <p:spPr bwMode="auto">
              <a:xfrm>
                <a:off x="1476" y="2663"/>
                <a:ext cx="84" cy="28"/>
              </a:xfrm>
              <a:custGeom>
                <a:avLst/>
                <a:gdLst>
                  <a:gd name="T0" fmla="*/ 9 w 58"/>
                  <a:gd name="T1" fmla="*/ 9 h 19"/>
                  <a:gd name="T2" fmla="*/ 48 w 58"/>
                  <a:gd name="T3" fmla="*/ 9 h 19"/>
                  <a:gd name="T4" fmla="*/ 48 w 58"/>
                  <a:gd name="T5" fmla="*/ 19 h 19"/>
                  <a:gd name="T6" fmla="*/ 58 w 58"/>
                  <a:gd name="T7" fmla="*/ 19 h 19"/>
                  <a:gd name="T8" fmla="*/ 58 w 58"/>
                  <a:gd name="T9" fmla="*/ 8 h 19"/>
                  <a:gd name="T10" fmla="*/ 50 w 58"/>
                  <a:gd name="T11" fmla="*/ 0 h 19"/>
                  <a:gd name="T12" fmla="*/ 8 w 58"/>
                  <a:gd name="T13" fmla="*/ 0 h 19"/>
                  <a:gd name="T14" fmla="*/ 0 w 58"/>
                  <a:gd name="T15" fmla="*/ 8 h 19"/>
                  <a:gd name="T16" fmla="*/ 0 w 58"/>
                  <a:gd name="T17" fmla="*/ 19 h 19"/>
                  <a:gd name="T18" fmla="*/ 9 w 58"/>
                  <a:gd name="T19" fmla="*/ 19 h 19"/>
                  <a:gd name="T20" fmla="*/ 9 w 5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9">
                    <a:moveTo>
                      <a:pt x="9" y="9"/>
                    </a:moveTo>
                    <a:cubicBezTo>
                      <a:pt x="48" y="9"/>
                      <a:pt x="48" y="9"/>
                      <a:pt x="48" y="9"/>
                    </a:cubicBezTo>
                    <a:cubicBezTo>
                      <a:pt x="48" y="19"/>
                      <a:pt x="48" y="19"/>
                      <a:pt x="48" y="19"/>
                    </a:cubicBezTo>
                    <a:cubicBezTo>
                      <a:pt x="58" y="19"/>
                      <a:pt x="58" y="19"/>
                      <a:pt x="58" y="19"/>
                    </a:cubicBezTo>
                    <a:cubicBezTo>
                      <a:pt x="58" y="8"/>
                      <a:pt x="58" y="8"/>
                      <a:pt x="58" y="8"/>
                    </a:cubicBezTo>
                    <a:cubicBezTo>
                      <a:pt x="58" y="3"/>
                      <a:pt x="54" y="0"/>
                      <a:pt x="50" y="0"/>
                    </a:cubicBezTo>
                    <a:cubicBezTo>
                      <a:pt x="8" y="0"/>
                      <a:pt x="8" y="0"/>
                      <a:pt x="8" y="0"/>
                    </a:cubicBezTo>
                    <a:cubicBezTo>
                      <a:pt x="3" y="0"/>
                      <a:pt x="0" y="3"/>
                      <a:pt x="0" y="8"/>
                    </a:cubicBezTo>
                    <a:cubicBezTo>
                      <a:pt x="0" y="19"/>
                      <a:pt x="0" y="19"/>
                      <a:pt x="0" y="19"/>
                    </a:cubicBezTo>
                    <a:cubicBezTo>
                      <a:pt x="9" y="19"/>
                      <a:pt x="9" y="19"/>
                      <a:pt x="9" y="19"/>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6" name="Freeform 184"/>
              <p:cNvSpPr/>
              <p:nvPr/>
            </p:nvSpPr>
            <p:spPr bwMode="auto">
              <a:xfrm>
                <a:off x="1843" y="2118"/>
                <a:ext cx="205"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7" name="Freeform 185"/>
              <p:cNvSpPr/>
              <p:nvPr/>
            </p:nvSpPr>
            <p:spPr bwMode="auto">
              <a:xfrm>
                <a:off x="1898" y="2089"/>
                <a:ext cx="95"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8" name="Freeform 186"/>
              <p:cNvSpPr/>
              <p:nvPr/>
            </p:nvSpPr>
            <p:spPr bwMode="auto">
              <a:xfrm>
                <a:off x="1140" y="3086"/>
                <a:ext cx="196" cy="136"/>
              </a:xfrm>
              <a:custGeom>
                <a:avLst/>
                <a:gdLst>
                  <a:gd name="T0" fmla="*/ 126 w 135"/>
                  <a:gd name="T1" fmla="*/ 0 h 93"/>
                  <a:gd name="T2" fmla="*/ 121 w 135"/>
                  <a:gd name="T3" fmla="*/ 0 h 93"/>
                  <a:gd name="T4" fmla="*/ 117 w 135"/>
                  <a:gd name="T5" fmla="*/ 0 h 93"/>
                  <a:gd name="T6" fmla="*/ 18 w 135"/>
                  <a:gd name="T7" fmla="*/ 0 h 93"/>
                  <a:gd name="T8" fmla="*/ 15 w 135"/>
                  <a:gd name="T9" fmla="*/ 0 h 93"/>
                  <a:gd name="T10" fmla="*/ 9 w 135"/>
                  <a:gd name="T11" fmla="*/ 0 h 93"/>
                  <a:gd name="T12" fmla="*/ 0 w 135"/>
                  <a:gd name="T13" fmla="*/ 9 h 93"/>
                  <a:gd name="T14" fmla="*/ 0 w 135"/>
                  <a:gd name="T15" fmla="*/ 83 h 93"/>
                  <a:gd name="T16" fmla="*/ 9 w 135"/>
                  <a:gd name="T17" fmla="*/ 93 h 93"/>
                  <a:gd name="T18" fmla="*/ 15 w 135"/>
                  <a:gd name="T19" fmla="*/ 93 h 93"/>
                  <a:gd name="T20" fmla="*/ 18 w 135"/>
                  <a:gd name="T21" fmla="*/ 93 h 93"/>
                  <a:gd name="T22" fmla="*/ 117 w 135"/>
                  <a:gd name="T23" fmla="*/ 93 h 93"/>
                  <a:gd name="T24" fmla="*/ 121 w 135"/>
                  <a:gd name="T25" fmla="*/ 93 h 93"/>
                  <a:gd name="T26" fmla="*/ 126 w 135"/>
                  <a:gd name="T27" fmla="*/ 93 h 93"/>
                  <a:gd name="T28" fmla="*/ 135 w 135"/>
                  <a:gd name="T29" fmla="*/ 83 h 93"/>
                  <a:gd name="T30" fmla="*/ 135 w 135"/>
                  <a:gd name="T31" fmla="*/ 9 h 93"/>
                  <a:gd name="T32" fmla="*/ 126 w 135"/>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93">
                    <a:moveTo>
                      <a:pt x="126" y="0"/>
                    </a:moveTo>
                    <a:cubicBezTo>
                      <a:pt x="121" y="0"/>
                      <a:pt x="121" y="0"/>
                      <a:pt x="121" y="0"/>
                    </a:cubicBezTo>
                    <a:cubicBezTo>
                      <a:pt x="117" y="0"/>
                      <a:pt x="117" y="0"/>
                      <a:pt x="117" y="0"/>
                    </a:cubicBezTo>
                    <a:cubicBezTo>
                      <a:pt x="18" y="0"/>
                      <a:pt x="18" y="0"/>
                      <a:pt x="18" y="0"/>
                    </a:cubicBezTo>
                    <a:cubicBezTo>
                      <a:pt x="15" y="0"/>
                      <a:pt x="15" y="0"/>
                      <a:pt x="15" y="0"/>
                    </a:cubicBezTo>
                    <a:cubicBezTo>
                      <a:pt x="9" y="0"/>
                      <a:pt x="9" y="0"/>
                      <a:pt x="9" y="0"/>
                    </a:cubicBezTo>
                    <a:cubicBezTo>
                      <a:pt x="4" y="0"/>
                      <a:pt x="0" y="4"/>
                      <a:pt x="0" y="9"/>
                    </a:cubicBezTo>
                    <a:cubicBezTo>
                      <a:pt x="0" y="83"/>
                      <a:pt x="0" y="83"/>
                      <a:pt x="0" y="83"/>
                    </a:cubicBezTo>
                    <a:cubicBezTo>
                      <a:pt x="0" y="88"/>
                      <a:pt x="4" y="93"/>
                      <a:pt x="9" y="93"/>
                    </a:cubicBezTo>
                    <a:cubicBezTo>
                      <a:pt x="15" y="93"/>
                      <a:pt x="15" y="93"/>
                      <a:pt x="15" y="93"/>
                    </a:cubicBezTo>
                    <a:cubicBezTo>
                      <a:pt x="18" y="93"/>
                      <a:pt x="18" y="93"/>
                      <a:pt x="18" y="93"/>
                    </a:cubicBezTo>
                    <a:cubicBezTo>
                      <a:pt x="117" y="93"/>
                      <a:pt x="117" y="93"/>
                      <a:pt x="117" y="93"/>
                    </a:cubicBezTo>
                    <a:cubicBezTo>
                      <a:pt x="121" y="93"/>
                      <a:pt x="121" y="93"/>
                      <a:pt x="121" y="93"/>
                    </a:cubicBezTo>
                    <a:cubicBezTo>
                      <a:pt x="126" y="93"/>
                      <a:pt x="126" y="93"/>
                      <a:pt x="126" y="93"/>
                    </a:cubicBezTo>
                    <a:cubicBezTo>
                      <a:pt x="131" y="93"/>
                      <a:pt x="135" y="88"/>
                      <a:pt x="135" y="83"/>
                    </a:cubicBezTo>
                    <a:cubicBezTo>
                      <a:pt x="135" y="9"/>
                      <a:pt x="135" y="9"/>
                      <a:pt x="135" y="9"/>
                    </a:cubicBezTo>
                    <a:cubicBezTo>
                      <a:pt x="135" y="4"/>
                      <a:pt x="131"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9" name="Freeform 187"/>
              <p:cNvSpPr/>
              <p:nvPr/>
            </p:nvSpPr>
            <p:spPr bwMode="auto">
              <a:xfrm>
                <a:off x="1194" y="3059"/>
                <a:ext cx="90" cy="29"/>
              </a:xfrm>
              <a:custGeom>
                <a:avLst/>
                <a:gdLst>
                  <a:gd name="T0" fmla="*/ 10 w 62"/>
                  <a:gd name="T1" fmla="*/ 10 h 20"/>
                  <a:gd name="T2" fmla="*/ 52 w 62"/>
                  <a:gd name="T3" fmla="*/ 10 h 20"/>
                  <a:gd name="T4" fmla="*/ 52 w 62"/>
                  <a:gd name="T5" fmla="*/ 20 h 20"/>
                  <a:gd name="T6" fmla="*/ 62 w 62"/>
                  <a:gd name="T7" fmla="*/ 20 h 20"/>
                  <a:gd name="T8" fmla="*/ 62 w 62"/>
                  <a:gd name="T9" fmla="*/ 8 h 20"/>
                  <a:gd name="T10" fmla="*/ 53 w 62"/>
                  <a:gd name="T11" fmla="*/ 0 h 20"/>
                  <a:gd name="T12" fmla="*/ 8 w 62"/>
                  <a:gd name="T13" fmla="*/ 0 h 20"/>
                  <a:gd name="T14" fmla="*/ 0 w 62"/>
                  <a:gd name="T15" fmla="*/ 8 h 20"/>
                  <a:gd name="T16" fmla="*/ 0 w 62"/>
                  <a:gd name="T17" fmla="*/ 20 h 20"/>
                  <a:gd name="T18" fmla="*/ 10 w 62"/>
                  <a:gd name="T19" fmla="*/ 20 h 20"/>
                  <a:gd name="T20" fmla="*/ 10 w 62"/>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20">
                    <a:moveTo>
                      <a:pt x="10" y="10"/>
                    </a:moveTo>
                    <a:cubicBezTo>
                      <a:pt x="52" y="10"/>
                      <a:pt x="52" y="10"/>
                      <a:pt x="52" y="10"/>
                    </a:cubicBezTo>
                    <a:cubicBezTo>
                      <a:pt x="52" y="20"/>
                      <a:pt x="52" y="20"/>
                      <a:pt x="52" y="20"/>
                    </a:cubicBezTo>
                    <a:cubicBezTo>
                      <a:pt x="62" y="20"/>
                      <a:pt x="62" y="20"/>
                      <a:pt x="62" y="20"/>
                    </a:cubicBezTo>
                    <a:cubicBezTo>
                      <a:pt x="62" y="8"/>
                      <a:pt x="62" y="8"/>
                      <a:pt x="62" y="8"/>
                    </a:cubicBezTo>
                    <a:cubicBezTo>
                      <a:pt x="62" y="4"/>
                      <a:pt x="58" y="0"/>
                      <a:pt x="53" y="0"/>
                    </a:cubicBezTo>
                    <a:cubicBezTo>
                      <a:pt x="8" y="0"/>
                      <a:pt x="8" y="0"/>
                      <a:pt x="8" y="0"/>
                    </a:cubicBezTo>
                    <a:cubicBezTo>
                      <a:pt x="3" y="0"/>
                      <a:pt x="0" y="4"/>
                      <a:pt x="0" y="8"/>
                    </a:cubicBezTo>
                    <a:cubicBezTo>
                      <a:pt x="0" y="20"/>
                      <a:pt x="0" y="20"/>
                      <a:pt x="0" y="20"/>
                    </a:cubicBezTo>
                    <a:cubicBezTo>
                      <a:pt x="10" y="20"/>
                      <a:pt x="10" y="20"/>
                      <a:pt x="10" y="20"/>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0" name="Freeform 188"/>
              <p:cNvSpPr>
                <a:spLocks noEditPoints="1"/>
              </p:cNvSpPr>
              <p:nvPr/>
            </p:nvSpPr>
            <p:spPr bwMode="auto">
              <a:xfrm>
                <a:off x="2481" y="1740"/>
                <a:ext cx="93" cy="139"/>
              </a:xfrm>
              <a:custGeom>
                <a:avLst/>
                <a:gdLst>
                  <a:gd name="T0" fmla="*/ 56 w 64"/>
                  <a:gd name="T1" fmla="*/ 0 h 96"/>
                  <a:gd name="T2" fmla="*/ 7 w 64"/>
                  <a:gd name="T3" fmla="*/ 0 h 96"/>
                  <a:gd name="T4" fmla="*/ 0 w 64"/>
                  <a:gd name="T5" fmla="*/ 8 h 96"/>
                  <a:gd name="T6" fmla="*/ 0 w 64"/>
                  <a:gd name="T7" fmla="*/ 88 h 96"/>
                  <a:gd name="T8" fmla="*/ 7 w 64"/>
                  <a:gd name="T9" fmla="*/ 96 h 96"/>
                  <a:gd name="T10" fmla="*/ 56 w 64"/>
                  <a:gd name="T11" fmla="*/ 96 h 96"/>
                  <a:gd name="T12" fmla="*/ 64 w 64"/>
                  <a:gd name="T13" fmla="*/ 88 h 96"/>
                  <a:gd name="T14" fmla="*/ 64 w 64"/>
                  <a:gd name="T15" fmla="*/ 8 h 96"/>
                  <a:gd name="T16" fmla="*/ 56 w 64"/>
                  <a:gd name="T17" fmla="*/ 0 h 96"/>
                  <a:gd name="T18" fmla="*/ 15 w 64"/>
                  <a:gd name="T19" fmla="*/ 85 h 96"/>
                  <a:gd name="T20" fmla="*/ 8 w 64"/>
                  <a:gd name="T21" fmla="*/ 78 h 96"/>
                  <a:gd name="T22" fmla="*/ 15 w 64"/>
                  <a:gd name="T23" fmla="*/ 71 h 96"/>
                  <a:gd name="T24" fmla="*/ 21 w 64"/>
                  <a:gd name="T25" fmla="*/ 78 h 96"/>
                  <a:gd name="T26" fmla="*/ 15 w 64"/>
                  <a:gd name="T27" fmla="*/ 85 h 96"/>
                  <a:gd name="T28" fmla="*/ 49 w 64"/>
                  <a:gd name="T29" fmla="*/ 85 h 96"/>
                  <a:gd name="T30" fmla="*/ 42 w 64"/>
                  <a:gd name="T31" fmla="*/ 78 h 96"/>
                  <a:gd name="T32" fmla="*/ 49 w 64"/>
                  <a:gd name="T33" fmla="*/ 71 h 96"/>
                  <a:gd name="T34" fmla="*/ 56 w 64"/>
                  <a:gd name="T35" fmla="*/ 78 h 96"/>
                  <a:gd name="T36" fmla="*/ 49 w 64"/>
                  <a:gd name="T3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96">
                    <a:moveTo>
                      <a:pt x="56" y="0"/>
                    </a:moveTo>
                    <a:cubicBezTo>
                      <a:pt x="7" y="0"/>
                      <a:pt x="7" y="0"/>
                      <a:pt x="7" y="0"/>
                    </a:cubicBezTo>
                    <a:cubicBezTo>
                      <a:pt x="3" y="0"/>
                      <a:pt x="0" y="4"/>
                      <a:pt x="0" y="8"/>
                    </a:cubicBezTo>
                    <a:cubicBezTo>
                      <a:pt x="0" y="88"/>
                      <a:pt x="0" y="88"/>
                      <a:pt x="0" y="88"/>
                    </a:cubicBezTo>
                    <a:cubicBezTo>
                      <a:pt x="0" y="92"/>
                      <a:pt x="3" y="96"/>
                      <a:pt x="7" y="96"/>
                    </a:cubicBezTo>
                    <a:cubicBezTo>
                      <a:pt x="56" y="96"/>
                      <a:pt x="56" y="96"/>
                      <a:pt x="56" y="96"/>
                    </a:cubicBezTo>
                    <a:cubicBezTo>
                      <a:pt x="60" y="96"/>
                      <a:pt x="64" y="92"/>
                      <a:pt x="64" y="88"/>
                    </a:cubicBezTo>
                    <a:cubicBezTo>
                      <a:pt x="64" y="8"/>
                      <a:pt x="64" y="8"/>
                      <a:pt x="64" y="8"/>
                    </a:cubicBezTo>
                    <a:cubicBezTo>
                      <a:pt x="64" y="4"/>
                      <a:pt x="60" y="0"/>
                      <a:pt x="56" y="0"/>
                    </a:cubicBezTo>
                    <a:close/>
                    <a:moveTo>
                      <a:pt x="15" y="85"/>
                    </a:moveTo>
                    <a:cubicBezTo>
                      <a:pt x="11" y="85"/>
                      <a:pt x="8" y="82"/>
                      <a:pt x="8" y="78"/>
                    </a:cubicBezTo>
                    <a:cubicBezTo>
                      <a:pt x="8" y="74"/>
                      <a:pt x="11" y="71"/>
                      <a:pt x="15" y="71"/>
                    </a:cubicBezTo>
                    <a:cubicBezTo>
                      <a:pt x="18" y="71"/>
                      <a:pt x="21" y="74"/>
                      <a:pt x="21" y="78"/>
                    </a:cubicBezTo>
                    <a:cubicBezTo>
                      <a:pt x="21" y="82"/>
                      <a:pt x="18" y="85"/>
                      <a:pt x="15" y="85"/>
                    </a:cubicBezTo>
                    <a:close/>
                    <a:moveTo>
                      <a:pt x="49" y="85"/>
                    </a:moveTo>
                    <a:cubicBezTo>
                      <a:pt x="45" y="85"/>
                      <a:pt x="42" y="82"/>
                      <a:pt x="42" y="78"/>
                    </a:cubicBezTo>
                    <a:cubicBezTo>
                      <a:pt x="42" y="74"/>
                      <a:pt x="45" y="71"/>
                      <a:pt x="49" y="71"/>
                    </a:cubicBezTo>
                    <a:cubicBezTo>
                      <a:pt x="53" y="71"/>
                      <a:pt x="56" y="74"/>
                      <a:pt x="56" y="78"/>
                    </a:cubicBezTo>
                    <a:cubicBezTo>
                      <a:pt x="56" y="82"/>
                      <a:pt x="53" y="85"/>
                      <a:pt x="4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1" name="Freeform 189"/>
              <p:cNvSpPr>
                <a:spLocks noEditPoints="1"/>
              </p:cNvSpPr>
              <p:nvPr/>
            </p:nvSpPr>
            <p:spPr bwMode="auto">
              <a:xfrm>
                <a:off x="2379" y="1760"/>
                <a:ext cx="79" cy="116"/>
              </a:xfrm>
              <a:custGeom>
                <a:avLst/>
                <a:gdLst>
                  <a:gd name="T0" fmla="*/ 6 w 54"/>
                  <a:gd name="T1" fmla="*/ 80 h 80"/>
                  <a:gd name="T2" fmla="*/ 47 w 54"/>
                  <a:gd name="T3" fmla="*/ 80 h 80"/>
                  <a:gd name="T4" fmla="*/ 54 w 54"/>
                  <a:gd name="T5" fmla="*/ 74 h 80"/>
                  <a:gd name="T6" fmla="*/ 54 w 54"/>
                  <a:gd name="T7" fmla="*/ 7 h 80"/>
                  <a:gd name="T8" fmla="*/ 47 w 54"/>
                  <a:gd name="T9" fmla="*/ 0 h 80"/>
                  <a:gd name="T10" fmla="*/ 6 w 54"/>
                  <a:gd name="T11" fmla="*/ 0 h 80"/>
                  <a:gd name="T12" fmla="*/ 0 w 54"/>
                  <a:gd name="T13" fmla="*/ 7 h 80"/>
                  <a:gd name="T14" fmla="*/ 0 w 54"/>
                  <a:gd name="T15" fmla="*/ 74 h 80"/>
                  <a:gd name="T16" fmla="*/ 6 w 54"/>
                  <a:gd name="T17" fmla="*/ 80 h 80"/>
                  <a:gd name="T18" fmla="*/ 41 w 54"/>
                  <a:gd name="T19" fmla="*/ 10 h 80"/>
                  <a:gd name="T20" fmla="*/ 47 w 54"/>
                  <a:gd name="T21" fmla="*/ 15 h 80"/>
                  <a:gd name="T22" fmla="*/ 41 w 54"/>
                  <a:gd name="T23" fmla="*/ 21 h 80"/>
                  <a:gd name="T24" fmla="*/ 36 w 54"/>
                  <a:gd name="T25" fmla="*/ 15 h 80"/>
                  <a:gd name="T26" fmla="*/ 41 w 54"/>
                  <a:gd name="T27" fmla="*/ 10 h 80"/>
                  <a:gd name="T28" fmla="*/ 13 w 54"/>
                  <a:gd name="T29" fmla="*/ 10 h 80"/>
                  <a:gd name="T30" fmla="*/ 18 w 54"/>
                  <a:gd name="T31" fmla="*/ 15 h 80"/>
                  <a:gd name="T32" fmla="*/ 13 w 54"/>
                  <a:gd name="T33" fmla="*/ 21 h 80"/>
                  <a:gd name="T34" fmla="*/ 7 w 54"/>
                  <a:gd name="T35" fmla="*/ 15 h 80"/>
                  <a:gd name="T36" fmla="*/ 13 w 54"/>
                  <a:gd name="T37"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80">
                    <a:moveTo>
                      <a:pt x="6" y="80"/>
                    </a:moveTo>
                    <a:cubicBezTo>
                      <a:pt x="47" y="80"/>
                      <a:pt x="47" y="80"/>
                      <a:pt x="47" y="80"/>
                    </a:cubicBezTo>
                    <a:cubicBezTo>
                      <a:pt x="51" y="80"/>
                      <a:pt x="54" y="77"/>
                      <a:pt x="54" y="74"/>
                    </a:cubicBezTo>
                    <a:cubicBezTo>
                      <a:pt x="54" y="7"/>
                      <a:pt x="54" y="7"/>
                      <a:pt x="54" y="7"/>
                    </a:cubicBezTo>
                    <a:cubicBezTo>
                      <a:pt x="54" y="3"/>
                      <a:pt x="51" y="0"/>
                      <a:pt x="47" y="0"/>
                    </a:cubicBezTo>
                    <a:cubicBezTo>
                      <a:pt x="6" y="0"/>
                      <a:pt x="6" y="0"/>
                      <a:pt x="6" y="0"/>
                    </a:cubicBezTo>
                    <a:cubicBezTo>
                      <a:pt x="3" y="0"/>
                      <a:pt x="0" y="3"/>
                      <a:pt x="0" y="7"/>
                    </a:cubicBezTo>
                    <a:cubicBezTo>
                      <a:pt x="0" y="74"/>
                      <a:pt x="0" y="74"/>
                      <a:pt x="0" y="74"/>
                    </a:cubicBezTo>
                    <a:cubicBezTo>
                      <a:pt x="0" y="77"/>
                      <a:pt x="3" y="80"/>
                      <a:pt x="6" y="80"/>
                    </a:cubicBezTo>
                    <a:close/>
                    <a:moveTo>
                      <a:pt x="41" y="10"/>
                    </a:moveTo>
                    <a:cubicBezTo>
                      <a:pt x="44" y="10"/>
                      <a:pt x="47" y="12"/>
                      <a:pt x="47" y="15"/>
                    </a:cubicBezTo>
                    <a:cubicBezTo>
                      <a:pt x="47" y="19"/>
                      <a:pt x="44" y="21"/>
                      <a:pt x="41" y="21"/>
                    </a:cubicBezTo>
                    <a:cubicBezTo>
                      <a:pt x="38" y="21"/>
                      <a:pt x="36" y="19"/>
                      <a:pt x="36" y="15"/>
                    </a:cubicBezTo>
                    <a:cubicBezTo>
                      <a:pt x="36" y="12"/>
                      <a:pt x="38" y="10"/>
                      <a:pt x="41" y="10"/>
                    </a:cubicBezTo>
                    <a:close/>
                    <a:moveTo>
                      <a:pt x="13" y="10"/>
                    </a:moveTo>
                    <a:cubicBezTo>
                      <a:pt x="16" y="10"/>
                      <a:pt x="18" y="12"/>
                      <a:pt x="18" y="15"/>
                    </a:cubicBezTo>
                    <a:cubicBezTo>
                      <a:pt x="18" y="19"/>
                      <a:pt x="16" y="21"/>
                      <a:pt x="13" y="21"/>
                    </a:cubicBezTo>
                    <a:cubicBezTo>
                      <a:pt x="9" y="21"/>
                      <a:pt x="7" y="19"/>
                      <a:pt x="7" y="15"/>
                    </a:cubicBezTo>
                    <a:cubicBezTo>
                      <a:pt x="7" y="12"/>
                      <a:pt x="9" y="10"/>
                      <a:pt x="1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2" name="Freeform 190"/>
              <p:cNvSpPr>
                <a:spLocks noEditPoints="1"/>
              </p:cNvSpPr>
              <p:nvPr/>
            </p:nvSpPr>
            <p:spPr bwMode="auto">
              <a:xfrm>
                <a:off x="2471" y="1574"/>
                <a:ext cx="108" cy="131"/>
              </a:xfrm>
              <a:custGeom>
                <a:avLst/>
                <a:gdLst>
                  <a:gd name="T0" fmla="*/ 44 w 74"/>
                  <a:gd name="T1" fmla="*/ 1 h 90"/>
                  <a:gd name="T2" fmla="*/ 5 w 74"/>
                  <a:gd name="T3" fmla="*/ 14 h 90"/>
                  <a:gd name="T4" fmla="*/ 1 w 74"/>
                  <a:gd name="T5" fmla="*/ 22 h 90"/>
                  <a:gd name="T6" fmla="*/ 22 w 74"/>
                  <a:gd name="T7" fmla="*/ 85 h 90"/>
                  <a:gd name="T8" fmla="*/ 30 w 74"/>
                  <a:gd name="T9" fmla="*/ 89 h 90"/>
                  <a:gd name="T10" fmla="*/ 69 w 74"/>
                  <a:gd name="T11" fmla="*/ 76 h 90"/>
                  <a:gd name="T12" fmla="*/ 73 w 74"/>
                  <a:gd name="T13" fmla="*/ 68 h 90"/>
                  <a:gd name="T14" fmla="*/ 52 w 74"/>
                  <a:gd name="T15" fmla="*/ 5 h 90"/>
                  <a:gd name="T16" fmla="*/ 44 w 74"/>
                  <a:gd name="T17" fmla="*/ 1 h 90"/>
                  <a:gd name="T18" fmla="*/ 33 w 74"/>
                  <a:gd name="T19" fmla="*/ 78 h 90"/>
                  <a:gd name="T20" fmla="*/ 26 w 74"/>
                  <a:gd name="T21" fmla="*/ 75 h 90"/>
                  <a:gd name="T22" fmla="*/ 30 w 74"/>
                  <a:gd name="T23" fmla="*/ 67 h 90"/>
                  <a:gd name="T24" fmla="*/ 37 w 74"/>
                  <a:gd name="T25" fmla="*/ 71 h 90"/>
                  <a:gd name="T26" fmla="*/ 33 w 74"/>
                  <a:gd name="T27" fmla="*/ 78 h 90"/>
                  <a:gd name="T28" fmla="*/ 60 w 74"/>
                  <a:gd name="T29" fmla="*/ 69 h 90"/>
                  <a:gd name="T30" fmla="*/ 53 w 74"/>
                  <a:gd name="T31" fmla="*/ 66 h 90"/>
                  <a:gd name="T32" fmla="*/ 56 w 74"/>
                  <a:gd name="T33" fmla="*/ 58 h 90"/>
                  <a:gd name="T34" fmla="*/ 63 w 74"/>
                  <a:gd name="T35" fmla="*/ 62 h 90"/>
                  <a:gd name="T36" fmla="*/ 60 w 74"/>
                  <a:gd name="T3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90">
                    <a:moveTo>
                      <a:pt x="44" y="1"/>
                    </a:moveTo>
                    <a:cubicBezTo>
                      <a:pt x="5" y="14"/>
                      <a:pt x="5" y="14"/>
                      <a:pt x="5" y="14"/>
                    </a:cubicBezTo>
                    <a:cubicBezTo>
                      <a:pt x="2" y="15"/>
                      <a:pt x="0" y="19"/>
                      <a:pt x="1" y="22"/>
                    </a:cubicBezTo>
                    <a:cubicBezTo>
                      <a:pt x="22" y="85"/>
                      <a:pt x="22" y="85"/>
                      <a:pt x="22" y="85"/>
                    </a:cubicBezTo>
                    <a:cubicBezTo>
                      <a:pt x="24" y="88"/>
                      <a:pt x="27" y="90"/>
                      <a:pt x="30" y="89"/>
                    </a:cubicBezTo>
                    <a:cubicBezTo>
                      <a:pt x="69" y="76"/>
                      <a:pt x="69" y="76"/>
                      <a:pt x="69" y="76"/>
                    </a:cubicBezTo>
                    <a:cubicBezTo>
                      <a:pt x="72" y="75"/>
                      <a:pt x="74" y="71"/>
                      <a:pt x="73" y="68"/>
                    </a:cubicBezTo>
                    <a:cubicBezTo>
                      <a:pt x="52" y="5"/>
                      <a:pt x="52" y="5"/>
                      <a:pt x="52" y="5"/>
                    </a:cubicBezTo>
                    <a:cubicBezTo>
                      <a:pt x="50" y="2"/>
                      <a:pt x="47" y="0"/>
                      <a:pt x="44" y="1"/>
                    </a:cubicBezTo>
                    <a:close/>
                    <a:moveTo>
                      <a:pt x="33" y="78"/>
                    </a:moveTo>
                    <a:cubicBezTo>
                      <a:pt x="30" y="79"/>
                      <a:pt x="27" y="77"/>
                      <a:pt x="26" y="75"/>
                    </a:cubicBezTo>
                    <a:cubicBezTo>
                      <a:pt x="25" y="72"/>
                      <a:pt x="27" y="68"/>
                      <a:pt x="30" y="67"/>
                    </a:cubicBezTo>
                    <a:cubicBezTo>
                      <a:pt x="33" y="66"/>
                      <a:pt x="36" y="68"/>
                      <a:pt x="37" y="71"/>
                    </a:cubicBezTo>
                    <a:cubicBezTo>
                      <a:pt x="38" y="74"/>
                      <a:pt x="36" y="77"/>
                      <a:pt x="33" y="78"/>
                    </a:cubicBezTo>
                    <a:close/>
                    <a:moveTo>
                      <a:pt x="60" y="69"/>
                    </a:moveTo>
                    <a:cubicBezTo>
                      <a:pt x="57" y="70"/>
                      <a:pt x="54" y="68"/>
                      <a:pt x="53" y="66"/>
                    </a:cubicBezTo>
                    <a:cubicBezTo>
                      <a:pt x="52" y="63"/>
                      <a:pt x="53" y="59"/>
                      <a:pt x="56" y="58"/>
                    </a:cubicBezTo>
                    <a:cubicBezTo>
                      <a:pt x="59" y="57"/>
                      <a:pt x="63" y="59"/>
                      <a:pt x="63" y="62"/>
                    </a:cubicBezTo>
                    <a:cubicBezTo>
                      <a:pt x="64" y="65"/>
                      <a:pt x="63" y="68"/>
                      <a:pt x="60"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3" name="Freeform 191"/>
              <p:cNvSpPr>
                <a:spLocks noEditPoints="1"/>
              </p:cNvSpPr>
              <p:nvPr/>
            </p:nvSpPr>
            <p:spPr bwMode="auto">
              <a:xfrm>
                <a:off x="1802" y="860"/>
                <a:ext cx="84" cy="89"/>
              </a:xfrm>
              <a:custGeom>
                <a:avLst/>
                <a:gdLst>
                  <a:gd name="T0" fmla="*/ 23 w 58"/>
                  <a:gd name="T1" fmla="*/ 2 h 61"/>
                  <a:gd name="T2" fmla="*/ 2 w 58"/>
                  <a:gd name="T3" fmla="*/ 18 h 61"/>
                  <a:gd name="T4" fmla="*/ 2 w 58"/>
                  <a:gd name="T5" fmla="*/ 24 h 61"/>
                  <a:gd name="T6" fmla="*/ 29 w 58"/>
                  <a:gd name="T7" fmla="*/ 59 h 61"/>
                  <a:gd name="T8" fmla="*/ 35 w 58"/>
                  <a:gd name="T9" fmla="*/ 60 h 61"/>
                  <a:gd name="T10" fmla="*/ 56 w 58"/>
                  <a:gd name="T11" fmla="*/ 43 h 61"/>
                  <a:gd name="T12" fmla="*/ 57 w 58"/>
                  <a:gd name="T13" fmla="*/ 37 h 61"/>
                  <a:gd name="T14" fmla="*/ 29 w 58"/>
                  <a:gd name="T15" fmla="*/ 3 h 61"/>
                  <a:gd name="T16" fmla="*/ 23 w 58"/>
                  <a:gd name="T17" fmla="*/ 2 h 61"/>
                  <a:gd name="T18" fmla="*/ 34 w 58"/>
                  <a:gd name="T19" fmla="*/ 52 h 61"/>
                  <a:gd name="T20" fmla="*/ 29 w 58"/>
                  <a:gd name="T21" fmla="*/ 52 h 61"/>
                  <a:gd name="T22" fmla="*/ 29 w 58"/>
                  <a:gd name="T23" fmla="*/ 47 h 61"/>
                  <a:gd name="T24" fmla="*/ 35 w 58"/>
                  <a:gd name="T25" fmla="*/ 47 h 61"/>
                  <a:gd name="T26" fmla="*/ 34 w 58"/>
                  <a:gd name="T27" fmla="*/ 52 h 61"/>
                  <a:gd name="T28" fmla="*/ 49 w 58"/>
                  <a:gd name="T29" fmla="*/ 41 h 61"/>
                  <a:gd name="T30" fmla="*/ 44 w 58"/>
                  <a:gd name="T31" fmla="*/ 40 h 61"/>
                  <a:gd name="T32" fmla="*/ 44 w 58"/>
                  <a:gd name="T33" fmla="*/ 35 h 61"/>
                  <a:gd name="T34" fmla="*/ 49 w 58"/>
                  <a:gd name="T35" fmla="*/ 36 h 61"/>
                  <a:gd name="T36" fmla="*/ 49 w 58"/>
                  <a:gd name="T37"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61">
                    <a:moveTo>
                      <a:pt x="23" y="2"/>
                    </a:moveTo>
                    <a:cubicBezTo>
                      <a:pt x="2" y="18"/>
                      <a:pt x="2" y="18"/>
                      <a:pt x="2" y="18"/>
                    </a:cubicBezTo>
                    <a:cubicBezTo>
                      <a:pt x="0" y="20"/>
                      <a:pt x="0" y="23"/>
                      <a:pt x="2" y="24"/>
                    </a:cubicBezTo>
                    <a:cubicBezTo>
                      <a:pt x="29" y="59"/>
                      <a:pt x="29" y="59"/>
                      <a:pt x="29" y="59"/>
                    </a:cubicBezTo>
                    <a:cubicBezTo>
                      <a:pt x="30" y="61"/>
                      <a:pt x="33" y="61"/>
                      <a:pt x="35" y="60"/>
                    </a:cubicBezTo>
                    <a:cubicBezTo>
                      <a:pt x="56" y="43"/>
                      <a:pt x="56" y="43"/>
                      <a:pt x="56" y="43"/>
                    </a:cubicBezTo>
                    <a:cubicBezTo>
                      <a:pt x="58" y="42"/>
                      <a:pt x="58" y="39"/>
                      <a:pt x="57" y="37"/>
                    </a:cubicBezTo>
                    <a:cubicBezTo>
                      <a:pt x="29" y="3"/>
                      <a:pt x="29" y="3"/>
                      <a:pt x="29" y="3"/>
                    </a:cubicBezTo>
                    <a:cubicBezTo>
                      <a:pt x="28" y="1"/>
                      <a:pt x="25" y="0"/>
                      <a:pt x="23" y="2"/>
                    </a:cubicBezTo>
                    <a:close/>
                    <a:moveTo>
                      <a:pt x="34" y="52"/>
                    </a:moveTo>
                    <a:cubicBezTo>
                      <a:pt x="32" y="54"/>
                      <a:pt x="30" y="53"/>
                      <a:pt x="29" y="52"/>
                    </a:cubicBezTo>
                    <a:cubicBezTo>
                      <a:pt x="27" y="50"/>
                      <a:pt x="28" y="48"/>
                      <a:pt x="29" y="47"/>
                    </a:cubicBezTo>
                    <a:cubicBezTo>
                      <a:pt x="31" y="45"/>
                      <a:pt x="33" y="46"/>
                      <a:pt x="35" y="47"/>
                    </a:cubicBezTo>
                    <a:cubicBezTo>
                      <a:pt x="36" y="49"/>
                      <a:pt x="36" y="51"/>
                      <a:pt x="34" y="52"/>
                    </a:cubicBezTo>
                    <a:close/>
                    <a:moveTo>
                      <a:pt x="49" y="41"/>
                    </a:moveTo>
                    <a:cubicBezTo>
                      <a:pt x="47" y="42"/>
                      <a:pt x="45" y="42"/>
                      <a:pt x="44" y="40"/>
                    </a:cubicBezTo>
                    <a:cubicBezTo>
                      <a:pt x="42" y="39"/>
                      <a:pt x="43" y="36"/>
                      <a:pt x="44" y="35"/>
                    </a:cubicBezTo>
                    <a:cubicBezTo>
                      <a:pt x="46" y="34"/>
                      <a:pt x="48" y="34"/>
                      <a:pt x="49" y="36"/>
                    </a:cubicBezTo>
                    <a:cubicBezTo>
                      <a:pt x="51" y="37"/>
                      <a:pt x="50" y="40"/>
                      <a:pt x="4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4" name="Freeform 192"/>
              <p:cNvSpPr/>
              <p:nvPr/>
            </p:nvSpPr>
            <p:spPr bwMode="auto">
              <a:xfrm>
                <a:off x="1703" y="2842"/>
                <a:ext cx="263" cy="182"/>
              </a:xfrm>
              <a:custGeom>
                <a:avLst/>
                <a:gdLst>
                  <a:gd name="T0" fmla="*/ 181 w 181"/>
                  <a:gd name="T1" fmla="*/ 113 h 125"/>
                  <a:gd name="T2" fmla="*/ 169 w 181"/>
                  <a:gd name="T3" fmla="*/ 125 h 125"/>
                  <a:gd name="T4" fmla="*/ 12 w 181"/>
                  <a:gd name="T5" fmla="*/ 125 h 125"/>
                  <a:gd name="T6" fmla="*/ 0 w 181"/>
                  <a:gd name="T7" fmla="*/ 113 h 125"/>
                  <a:gd name="T8" fmla="*/ 0 w 181"/>
                  <a:gd name="T9" fmla="*/ 12 h 125"/>
                  <a:gd name="T10" fmla="*/ 12 w 181"/>
                  <a:gd name="T11" fmla="*/ 0 h 125"/>
                  <a:gd name="T12" fmla="*/ 169 w 181"/>
                  <a:gd name="T13" fmla="*/ 0 h 125"/>
                  <a:gd name="T14" fmla="*/ 181 w 181"/>
                  <a:gd name="T15" fmla="*/ 12 h 125"/>
                  <a:gd name="T16" fmla="*/ 181 w 181"/>
                  <a:gd name="T17" fmla="*/ 11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25">
                    <a:moveTo>
                      <a:pt x="181" y="113"/>
                    </a:moveTo>
                    <a:cubicBezTo>
                      <a:pt x="181" y="120"/>
                      <a:pt x="176" y="125"/>
                      <a:pt x="169" y="125"/>
                    </a:cubicBezTo>
                    <a:cubicBezTo>
                      <a:pt x="12" y="125"/>
                      <a:pt x="12" y="125"/>
                      <a:pt x="12" y="125"/>
                    </a:cubicBezTo>
                    <a:cubicBezTo>
                      <a:pt x="5" y="125"/>
                      <a:pt x="0" y="120"/>
                      <a:pt x="0" y="113"/>
                    </a:cubicBezTo>
                    <a:cubicBezTo>
                      <a:pt x="0" y="12"/>
                      <a:pt x="0" y="12"/>
                      <a:pt x="0" y="12"/>
                    </a:cubicBezTo>
                    <a:cubicBezTo>
                      <a:pt x="0" y="5"/>
                      <a:pt x="5" y="0"/>
                      <a:pt x="12" y="0"/>
                    </a:cubicBezTo>
                    <a:cubicBezTo>
                      <a:pt x="169" y="0"/>
                      <a:pt x="169" y="0"/>
                      <a:pt x="169" y="0"/>
                    </a:cubicBezTo>
                    <a:cubicBezTo>
                      <a:pt x="176" y="0"/>
                      <a:pt x="181" y="5"/>
                      <a:pt x="181" y="12"/>
                    </a:cubicBezTo>
                    <a:lnTo>
                      <a:pt x="181" y="113"/>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5" name="Rectangle 193"/>
              <p:cNvSpPr>
                <a:spLocks noChangeArrowheads="1"/>
              </p:cNvSpPr>
              <p:nvPr/>
            </p:nvSpPr>
            <p:spPr bwMode="auto">
              <a:xfrm>
                <a:off x="1809" y="2948"/>
                <a:ext cx="11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6" name="Rectangle 194"/>
              <p:cNvSpPr>
                <a:spLocks noChangeArrowheads="1"/>
              </p:cNvSpPr>
              <p:nvPr/>
            </p:nvSpPr>
            <p:spPr bwMode="auto">
              <a:xfrm>
                <a:off x="1853" y="2983"/>
                <a:ext cx="7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7" name="Rectangle 195"/>
              <p:cNvSpPr>
                <a:spLocks noChangeArrowheads="1"/>
              </p:cNvSpPr>
              <p:nvPr/>
            </p:nvSpPr>
            <p:spPr bwMode="auto">
              <a:xfrm>
                <a:off x="1707" y="2893"/>
                <a:ext cx="25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8" name="Freeform 196"/>
              <p:cNvSpPr/>
              <p:nvPr/>
            </p:nvSpPr>
            <p:spPr bwMode="auto">
              <a:xfrm>
                <a:off x="787" y="1959"/>
                <a:ext cx="280" cy="194"/>
              </a:xfrm>
              <a:custGeom>
                <a:avLst/>
                <a:gdLst>
                  <a:gd name="T0" fmla="*/ 193 w 193"/>
                  <a:gd name="T1" fmla="*/ 121 h 133"/>
                  <a:gd name="T2" fmla="*/ 180 w 193"/>
                  <a:gd name="T3" fmla="*/ 133 h 133"/>
                  <a:gd name="T4" fmla="*/ 13 w 193"/>
                  <a:gd name="T5" fmla="*/ 133 h 133"/>
                  <a:gd name="T6" fmla="*/ 0 w 193"/>
                  <a:gd name="T7" fmla="*/ 121 h 133"/>
                  <a:gd name="T8" fmla="*/ 0 w 193"/>
                  <a:gd name="T9" fmla="*/ 13 h 133"/>
                  <a:gd name="T10" fmla="*/ 13 w 193"/>
                  <a:gd name="T11" fmla="*/ 0 h 133"/>
                  <a:gd name="T12" fmla="*/ 180 w 193"/>
                  <a:gd name="T13" fmla="*/ 0 h 133"/>
                  <a:gd name="T14" fmla="*/ 193 w 193"/>
                  <a:gd name="T15" fmla="*/ 13 h 133"/>
                  <a:gd name="T16" fmla="*/ 193 w 193"/>
                  <a:gd name="T1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33">
                    <a:moveTo>
                      <a:pt x="193" y="121"/>
                    </a:moveTo>
                    <a:cubicBezTo>
                      <a:pt x="193" y="128"/>
                      <a:pt x="187" y="133"/>
                      <a:pt x="180" y="133"/>
                    </a:cubicBezTo>
                    <a:cubicBezTo>
                      <a:pt x="13" y="133"/>
                      <a:pt x="13" y="133"/>
                      <a:pt x="13" y="133"/>
                    </a:cubicBezTo>
                    <a:cubicBezTo>
                      <a:pt x="6" y="133"/>
                      <a:pt x="0" y="128"/>
                      <a:pt x="0" y="121"/>
                    </a:cubicBezTo>
                    <a:cubicBezTo>
                      <a:pt x="0" y="13"/>
                      <a:pt x="0" y="13"/>
                      <a:pt x="0" y="13"/>
                    </a:cubicBezTo>
                    <a:cubicBezTo>
                      <a:pt x="0" y="5"/>
                      <a:pt x="6" y="0"/>
                      <a:pt x="13" y="0"/>
                    </a:cubicBezTo>
                    <a:cubicBezTo>
                      <a:pt x="180" y="0"/>
                      <a:pt x="180" y="0"/>
                      <a:pt x="180" y="0"/>
                    </a:cubicBezTo>
                    <a:cubicBezTo>
                      <a:pt x="187" y="0"/>
                      <a:pt x="193" y="5"/>
                      <a:pt x="193" y="13"/>
                    </a:cubicBezTo>
                    <a:lnTo>
                      <a:pt x="193" y="121"/>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9" name="Rectangle 197"/>
              <p:cNvSpPr>
                <a:spLocks noChangeArrowheads="1"/>
              </p:cNvSpPr>
              <p:nvPr/>
            </p:nvSpPr>
            <p:spPr bwMode="auto">
              <a:xfrm>
                <a:off x="900" y="2073"/>
                <a:ext cx="124"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0" name="Rectangle 198"/>
              <p:cNvSpPr>
                <a:spLocks noChangeArrowheads="1"/>
              </p:cNvSpPr>
              <p:nvPr/>
            </p:nvSpPr>
            <p:spPr bwMode="auto">
              <a:xfrm>
                <a:off x="947" y="2109"/>
                <a:ext cx="77"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1" name="Rectangle 199"/>
              <p:cNvSpPr>
                <a:spLocks noChangeArrowheads="1"/>
              </p:cNvSpPr>
              <p:nvPr/>
            </p:nvSpPr>
            <p:spPr bwMode="auto">
              <a:xfrm>
                <a:off x="791" y="2013"/>
                <a:ext cx="273"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2" name="Freeform 200"/>
              <p:cNvSpPr/>
              <p:nvPr/>
            </p:nvSpPr>
            <p:spPr bwMode="auto">
              <a:xfrm>
                <a:off x="630" y="1175"/>
                <a:ext cx="260" cy="185"/>
              </a:xfrm>
              <a:custGeom>
                <a:avLst/>
                <a:gdLst>
                  <a:gd name="T0" fmla="*/ 173 w 179"/>
                  <a:gd name="T1" fmla="*/ 110 h 127"/>
                  <a:gd name="T2" fmla="*/ 167 w 179"/>
                  <a:gd name="T3" fmla="*/ 110 h 127"/>
                  <a:gd name="T4" fmla="*/ 162 w 179"/>
                  <a:gd name="T5" fmla="*/ 115 h 127"/>
                  <a:gd name="T6" fmla="*/ 17 w 179"/>
                  <a:gd name="T7" fmla="*/ 115 h 127"/>
                  <a:gd name="T8" fmla="*/ 12 w 179"/>
                  <a:gd name="T9" fmla="*/ 110 h 127"/>
                  <a:gd name="T10" fmla="*/ 12 w 179"/>
                  <a:gd name="T11" fmla="*/ 17 h 127"/>
                  <a:gd name="T12" fmla="*/ 17 w 179"/>
                  <a:gd name="T13" fmla="*/ 12 h 127"/>
                  <a:gd name="T14" fmla="*/ 162 w 179"/>
                  <a:gd name="T15" fmla="*/ 12 h 127"/>
                  <a:gd name="T16" fmla="*/ 167 w 179"/>
                  <a:gd name="T17" fmla="*/ 17 h 127"/>
                  <a:gd name="T18" fmla="*/ 167 w 179"/>
                  <a:gd name="T19" fmla="*/ 110 h 127"/>
                  <a:gd name="T20" fmla="*/ 173 w 179"/>
                  <a:gd name="T21" fmla="*/ 110 h 127"/>
                  <a:gd name="T22" fmla="*/ 179 w 179"/>
                  <a:gd name="T23" fmla="*/ 110 h 127"/>
                  <a:gd name="T24" fmla="*/ 179 w 179"/>
                  <a:gd name="T25" fmla="*/ 17 h 127"/>
                  <a:gd name="T26" fmla="*/ 162 w 179"/>
                  <a:gd name="T27" fmla="*/ 0 h 127"/>
                  <a:gd name="T28" fmla="*/ 17 w 179"/>
                  <a:gd name="T29" fmla="*/ 0 h 127"/>
                  <a:gd name="T30" fmla="*/ 0 w 179"/>
                  <a:gd name="T31" fmla="*/ 17 h 127"/>
                  <a:gd name="T32" fmla="*/ 0 w 179"/>
                  <a:gd name="T33" fmla="*/ 110 h 127"/>
                  <a:gd name="T34" fmla="*/ 17 w 179"/>
                  <a:gd name="T35" fmla="*/ 127 h 127"/>
                  <a:gd name="T36" fmla="*/ 162 w 179"/>
                  <a:gd name="T37" fmla="*/ 127 h 127"/>
                  <a:gd name="T38" fmla="*/ 179 w 179"/>
                  <a:gd name="T39" fmla="*/ 110 h 127"/>
                  <a:gd name="T40" fmla="*/ 173 w 179"/>
                  <a:gd name="T41" fmla="*/ 11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27">
                    <a:moveTo>
                      <a:pt x="173" y="110"/>
                    </a:moveTo>
                    <a:cubicBezTo>
                      <a:pt x="167" y="110"/>
                      <a:pt x="167" y="110"/>
                      <a:pt x="167" y="110"/>
                    </a:cubicBezTo>
                    <a:cubicBezTo>
                      <a:pt x="167" y="113"/>
                      <a:pt x="165" y="115"/>
                      <a:pt x="162" y="115"/>
                    </a:cubicBezTo>
                    <a:cubicBezTo>
                      <a:pt x="17" y="115"/>
                      <a:pt x="17" y="115"/>
                      <a:pt x="17" y="115"/>
                    </a:cubicBezTo>
                    <a:cubicBezTo>
                      <a:pt x="14" y="115"/>
                      <a:pt x="12" y="113"/>
                      <a:pt x="12" y="110"/>
                    </a:cubicBezTo>
                    <a:cubicBezTo>
                      <a:pt x="12" y="17"/>
                      <a:pt x="12" y="17"/>
                      <a:pt x="12" y="17"/>
                    </a:cubicBezTo>
                    <a:cubicBezTo>
                      <a:pt x="12" y="14"/>
                      <a:pt x="14" y="12"/>
                      <a:pt x="17" y="12"/>
                    </a:cubicBezTo>
                    <a:cubicBezTo>
                      <a:pt x="162" y="12"/>
                      <a:pt x="162" y="12"/>
                      <a:pt x="162" y="12"/>
                    </a:cubicBezTo>
                    <a:cubicBezTo>
                      <a:pt x="165" y="12"/>
                      <a:pt x="167" y="14"/>
                      <a:pt x="167" y="17"/>
                    </a:cubicBezTo>
                    <a:cubicBezTo>
                      <a:pt x="167" y="110"/>
                      <a:pt x="167" y="110"/>
                      <a:pt x="167" y="110"/>
                    </a:cubicBezTo>
                    <a:cubicBezTo>
                      <a:pt x="173" y="110"/>
                      <a:pt x="173" y="110"/>
                      <a:pt x="173" y="110"/>
                    </a:cubicBezTo>
                    <a:cubicBezTo>
                      <a:pt x="179" y="110"/>
                      <a:pt x="179" y="110"/>
                      <a:pt x="179" y="110"/>
                    </a:cubicBezTo>
                    <a:cubicBezTo>
                      <a:pt x="179" y="17"/>
                      <a:pt x="179" y="17"/>
                      <a:pt x="179" y="17"/>
                    </a:cubicBezTo>
                    <a:cubicBezTo>
                      <a:pt x="179" y="7"/>
                      <a:pt x="172" y="0"/>
                      <a:pt x="162" y="0"/>
                    </a:cubicBezTo>
                    <a:cubicBezTo>
                      <a:pt x="17" y="0"/>
                      <a:pt x="17" y="0"/>
                      <a:pt x="17" y="0"/>
                    </a:cubicBezTo>
                    <a:cubicBezTo>
                      <a:pt x="8" y="0"/>
                      <a:pt x="0" y="7"/>
                      <a:pt x="0" y="17"/>
                    </a:cubicBezTo>
                    <a:cubicBezTo>
                      <a:pt x="0" y="110"/>
                      <a:pt x="0" y="110"/>
                      <a:pt x="0" y="110"/>
                    </a:cubicBezTo>
                    <a:cubicBezTo>
                      <a:pt x="0" y="120"/>
                      <a:pt x="8" y="127"/>
                      <a:pt x="17" y="127"/>
                    </a:cubicBezTo>
                    <a:cubicBezTo>
                      <a:pt x="162" y="127"/>
                      <a:pt x="162" y="127"/>
                      <a:pt x="162" y="127"/>
                    </a:cubicBezTo>
                    <a:cubicBezTo>
                      <a:pt x="172" y="127"/>
                      <a:pt x="179" y="120"/>
                      <a:pt x="179" y="110"/>
                    </a:cubicBezTo>
                    <a:cubicBezTo>
                      <a:pt x="173" y="110"/>
                      <a:pt x="173" y="110"/>
                      <a:pt x="173" y="1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3" name="Rectangle 201"/>
              <p:cNvSpPr>
                <a:spLocks noChangeArrowheads="1"/>
              </p:cNvSpPr>
              <p:nvPr/>
            </p:nvSpPr>
            <p:spPr bwMode="auto">
              <a:xfrm>
                <a:off x="736" y="1282"/>
                <a:ext cx="10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4" name="Rectangle 202"/>
              <p:cNvSpPr>
                <a:spLocks noChangeArrowheads="1"/>
              </p:cNvSpPr>
              <p:nvPr/>
            </p:nvSpPr>
            <p:spPr bwMode="auto">
              <a:xfrm>
                <a:off x="778" y="1314"/>
                <a:ext cx="65"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5" name="Rectangle 203"/>
              <p:cNvSpPr>
                <a:spLocks noChangeArrowheads="1"/>
              </p:cNvSpPr>
              <p:nvPr/>
            </p:nvSpPr>
            <p:spPr bwMode="auto">
              <a:xfrm>
                <a:off x="643" y="1231"/>
                <a:ext cx="235"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6" name="Freeform 204"/>
              <p:cNvSpPr/>
              <p:nvPr/>
            </p:nvSpPr>
            <p:spPr bwMode="auto">
              <a:xfrm>
                <a:off x="2048" y="895"/>
                <a:ext cx="185" cy="128"/>
              </a:xfrm>
              <a:custGeom>
                <a:avLst/>
                <a:gdLst>
                  <a:gd name="T0" fmla="*/ 127 w 127"/>
                  <a:gd name="T1" fmla="*/ 80 h 88"/>
                  <a:gd name="T2" fmla="*/ 119 w 127"/>
                  <a:gd name="T3" fmla="*/ 88 h 88"/>
                  <a:gd name="T4" fmla="*/ 9 w 127"/>
                  <a:gd name="T5" fmla="*/ 88 h 88"/>
                  <a:gd name="T6" fmla="*/ 0 w 127"/>
                  <a:gd name="T7" fmla="*/ 80 h 88"/>
                  <a:gd name="T8" fmla="*/ 0 w 127"/>
                  <a:gd name="T9" fmla="*/ 9 h 88"/>
                  <a:gd name="T10" fmla="*/ 9 w 127"/>
                  <a:gd name="T11" fmla="*/ 0 h 88"/>
                  <a:gd name="T12" fmla="*/ 119 w 127"/>
                  <a:gd name="T13" fmla="*/ 0 h 88"/>
                  <a:gd name="T14" fmla="*/ 127 w 127"/>
                  <a:gd name="T15" fmla="*/ 9 h 88"/>
                  <a:gd name="T16" fmla="*/ 127 w 127"/>
                  <a:gd name="T1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88">
                    <a:moveTo>
                      <a:pt x="127" y="80"/>
                    </a:moveTo>
                    <a:cubicBezTo>
                      <a:pt x="127" y="84"/>
                      <a:pt x="123" y="88"/>
                      <a:pt x="119" y="88"/>
                    </a:cubicBezTo>
                    <a:cubicBezTo>
                      <a:pt x="9" y="88"/>
                      <a:pt x="9" y="88"/>
                      <a:pt x="9" y="88"/>
                    </a:cubicBezTo>
                    <a:cubicBezTo>
                      <a:pt x="4" y="88"/>
                      <a:pt x="0" y="84"/>
                      <a:pt x="0" y="80"/>
                    </a:cubicBezTo>
                    <a:cubicBezTo>
                      <a:pt x="0" y="9"/>
                      <a:pt x="0" y="9"/>
                      <a:pt x="0" y="9"/>
                    </a:cubicBezTo>
                    <a:cubicBezTo>
                      <a:pt x="0" y="4"/>
                      <a:pt x="4" y="0"/>
                      <a:pt x="9" y="0"/>
                    </a:cubicBezTo>
                    <a:cubicBezTo>
                      <a:pt x="119" y="0"/>
                      <a:pt x="119" y="0"/>
                      <a:pt x="119" y="0"/>
                    </a:cubicBezTo>
                    <a:cubicBezTo>
                      <a:pt x="123" y="0"/>
                      <a:pt x="127" y="4"/>
                      <a:pt x="127" y="9"/>
                    </a:cubicBezTo>
                    <a:lnTo>
                      <a:pt x="127" y="80"/>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1" name="Group 406"/>
            <p:cNvGrpSpPr/>
            <p:nvPr/>
          </p:nvGrpSpPr>
          <p:grpSpPr bwMode="auto">
            <a:xfrm>
              <a:off x="586" y="587"/>
              <a:ext cx="2147" cy="2825"/>
              <a:chOff x="586" y="587"/>
              <a:chExt cx="2147" cy="2825"/>
            </a:xfrm>
            <a:grpFill/>
          </p:grpSpPr>
          <p:sp>
            <p:nvSpPr>
              <p:cNvPr id="204" name="Rectangle 206"/>
              <p:cNvSpPr>
                <a:spLocks noChangeArrowheads="1"/>
              </p:cNvSpPr>
              <p:nvPr/>
            </p:nvSpPr>
            <p:spPr bwMode="auto">
              <a:xfrm>
                <a:off x="2122" y="969"/>
                <a:ext cx="8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5" name="Rectangle 207"/>
              <p:cNvSpPr>
                <a:spLocks noChangeArrowheads="1"/>
              </p:cNvSpPr>
              <p:nvPr/>
            </p:nvSpPr>
            <p:spPr bwMode="auto">
              <a:xfrm>
                <a:off x="2154" y="994"/>
                <a:ext cx="4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6" name="Rectangle 208"/>
              <p:cNvSpPr>
                <a:spLocks noChangeArrowheads="1"/>
              </p:cNvSpPr>
              <p:nvPr/>
            </p:nvSpPr>
            <p:spPr bwMode="auto">
              <a:xfrm>
                <a:off x="2052" y="931"/>
                <a:ext cx="179"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7" name="Freeform 209"/>
              <p:cNvSpPr/>
              <p:nvPr/>
            </p:nvSpPr>
            <p:spPr bwMode="auto">
              <a:xfrm>
                <a:off x="2061" y="1439"/>
                <a:ext cx="166" cy="116"/>
              </a:xfrm>
              <a:custGeom>
                <a:avLst/>
                <a:gdLst>
                  <a:gd name="T0" fmla="*/ 114 w 114"/>
                  <a:gd name="T1" fmla="*/ 72 h 80"/>
                  <a:gd name="T2" fmla="*/ 107 w 114"/>
                  <a:gd name="T3" fmla="*/ 80 h 80"/>
                  <a:gd name="T4" fmla="*/ 7 w 114"/>
                  <a:gd name="T5" fmla="*/ 80 h 80"/>
                  <a:gd name="T6" fmla="*/ 0 w 114"/>
                  <a:gd name="T7" fmla="*/ 72 h 80"/>
                  <a:gd name="T8" fmla="*/ 0 w 114"/>
                  <a:gd name="T9" fmla="*/ 8 h 80"/>
                  <a:gd name="T10" fmla="*/ 7 w 114"/>
                  <a:gd name="T11" fmla="*/ 0 h 80"/>
                  <a:gd name="T12" fmla="*/ 107 w 114"/>
                  <a:gd name="T13" fmla="*/ 0 h 80"/>
                  <a:gd name="T14" fmla="*/ 114 w 114"/>
                  <a:gd name="T15" fmla="*/ 8 h 80"/>
                  <a:gd name="T16" fmla="*/ 114 w 114"/>
                  <a:gd name="T17"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80">
                    <a:moveTo>
                      <a:pt x="114" y="72"/>
                    </a:moveTo>
                    <a:cubicBezTo>
                      <a:pt x="114" y="76"/>
                      <a:pt x="111" y="80"/>
                      <a:pt x="107" y="80"/>
                    </a:cubicBezTo>
                    <a:cubicBezTo>
                      <a:pt x="7" y="80"/>
                      <a:pt x="7" y="80"/>
                      <a:pt x="7" y="80"/>
                    </a:cubicBezTo>
                    <a:cubicBezTo>
                      <a:pt x="3" y="80"/>
                      <a:pt x="0" y="76"/>
                      <a:pt x="0" y="72"/>
                    </a:cubicBezTo>
                    <a:cubicBezTo>
                      <a:pt x="0" y="8"/>
                      <a:pt x="0" y="8"/>
                      <a:pt x="0" y="8"/>
                    </a:cubicBezTo>
                    <a:cubicBezTo>
                      <a:pt x="0" y="4"/>
                      <a:pt x="3" y="0"/>
                      <a:pt x="7" y="0"/>
                    </a:cubicBezTo>
                    <a:cubicBezTo>
                      <a:pt x="107" y="0"/>
                      <a:pt x="107" y="0"/>
                      <a:pt x="107" y="0"/>
                    </a:cubicBezTo>
                    <a:cubicBezTo>
                      <a:pt x="111" y="0"/>
                      <a:pt x="114" y="4"/>
                      <a:pt x="114" y="8"/>
                    </a:cubicBezTo>
                    <a:lnTo>
                      <a:pt x="114" y="72"/>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8" name="Rectangle 210"/>
              <p:cNvSpPr>
                <a:spLocks noChangeArrowheads="1"/>
              </p:cNvSpPr>
              <p:nvPr/>
            </p:nvSpPr>
            <p:spPr bwMode="auto">
              <a:xfrm>
                <a:off x="2128" y="1506"/>
                <a:ext cx="73"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9" name="Rectangle 211"/>
              <p:cNvSpPr>
                <a:spLocks noChangeArrowheads="1"/>
              </p:cNvSpPr>
              <p:nvPr/>
            </p:nvSpPr>
            <p:spPr bwMode="auto">
              <a:xfrm>
                <a:off x="2155" y="1529"/>
                <a:ext cx="46"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0" name="Rectangle 212"/>
              <p:cNvSpPr>
                <a:spLocks noChangeArrowheads="1"/>
              </p:cNvSpPr>
              <p:nvPr/>
            </p:nvSpPr>
            <p:spPr bwMode="auto">
              <a:xfrm>
                <a:off x="2064" y="1471"/>
                <a:ext cx="161" cy="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1" name="Freeform 213"/>
              <p:cNvSpPr>
                <a:spLocks noEditPoints="1"/>
              </p:cNvSpPr>
              <p:nvPr/>
            </p:nvSpPr>
            <p:spPr bwMode="auto">
              <a:xfrm>
                <a:off x="781" y="1655"/>
                <a:ext cx="246" cy="256"/>
              </a:xfrm>
              <a:custGeom>
                <a:avLst/>
                <a:gdLst>
                  <a:gd name="T0" fmla="*/ 128 w 246"/>
                  <a:gd name="T1" fmla="*/ 13 h 256"/>
                  <a:gd name="T2" fmla="*/ 128 w 246"/>
                  <a:gd name="T3" fmla="*/ 0 h 256"/>
                  <a:gd name="T4" fmla="*/ 100 w 246"/>
                  <a:gd name="T5" fmla="*/ 0 h 256"/>
                  <a:gd name="T6" fmla="*/ 100 w 246"/>
                  <a:gd name="T7" fmla="*/ 25 h 256"/>
                  <a:gd name="T8" fmla="*/ 67 w 246"/>
                  <a:gd name="T9" fmla="*/ 25 h 256"/>
                  <a:gd name="T10" fmla="*/ 64 w 246"/>
                  <a:gd name="T11" fmla="*/ 12 h 256"/>
                  <a:gd name="T12" fmla="*/ 11 w 246"/>
                  <a:gd name="T13" fmla="*/ 12 h 256"/>
                  <a:gd name="T14" fmla="*/ 11 w 246"/>
                  <a:gd name="T15" fmla="*/ 114 h 256"/>
                  <a:gd name="T16" fmla="*/ 0 w 246"/>
                  <a:gd name="T17" fmla="*/ 114 h 256"/>
                  <a:gd name="T18" fmla="*/ 0 w 246"/>
                  <a:gd name="T19" fmla="*/ 127 h 256"/>
                  <a:gd name="T20" fmla="*/ 10 w 246"/>
                  <a:gd name="T21" fmla="*/ 127 h 256"/>
                  <a:gd name="T22" fmla="*/ 10 w 246"/>
                  <a:gd name="T23" fmla="*/ 256 h 256"/>
                  <a:gd name="T24" fmla="*/ 224 w 246"/>
                  <a:gd name="T25" fmla="*/ 256 h 256"/>
                  <a:gd name="T26" fmla="*/ 224 w 246"/>
                  <a:gd name="T27" fmla="*/ 131 h 256"/>
                  <a:gd name="T28" fmla="*/ 246 w 246"/>
                  <a:gd name="T29" fmla="*/ 131 h 256"/>
                  <a:gd name="T30" fmla="*/ 128 w 246"/>
                  <a:gd name="T31" fmla="*/ 13 h 256"/>
                  <a:gd name="T32" fmla="*/ 57 w 246"/>
                  <a:gd name="T33" fmla="*/ 210 h 256"/>
                  <a:gd name="T34" fmla="*/ 39 w 246"/>
                  <a:gd name="T35" fmla="*/ 210 h 256"/>
                  <a:gd name="T36" fmla="*/ 39 w 246"/>
                  <a:gd name="T37" fmla="*/ 192 h 256"/>
                  <a:gd name="T38" fmla="*/ 57 w 246"/>
                  <a:gd name="T39" fmla="*/ 192 h 256"/>
                  <a:gd name="T40" fmla="*/ 57 w 246"/>
                  <a:gd name="T41" fmla="*/ 210 h 256"/>
                  <a:gd name="T42" fmla="*/ 57 w 246"/>
                  <a:gd name="T43" fmla="*/ 172 h 256"/>
                  <a:gd name="T44" fmla="*/ 39 w 246"/>
                  <a:gd name="T45" fmla="*/ 172 h 256"/>
                  <a:gd name="T46" fmla="*/ 39 w 246"/>
                  <a:gd name="T47" fmla="*/ 155 h 256"/>
                  <a:gd name="T48" fmla="*/ 57 w 246"/>
                  <a:gd name="T49" fmla="*/ 155 h 256"/>
                  <a:gd name="T50" fmla="*/ 57 w 246"/>
                  <a:gd name="T51" fmla="*/ 172 h 256"/>
                  <a:gd name="T52" fmla="*/ 97 w 246"/>
                  <a:gd name="T53" fmla="*/ 210 h 256"/>
                  <a:gd name="T54" fmla="*/ 80 w 246"/>
                  <a:gd name="T55" fmla="*/ 210 h 256"/>
                  <a:gd name="T56" fmla="*/ 80 w 246"/>
                  <a:gd name="T57" fmla="*/ 192 h 256"/>
                  <a:gd name="T58" fmla="*/ 97 w 246"/>
                  <a:gd name="T59" fmla="*/ 192 h 256"/>
                  <a:gd name="T60" fmla="*/ 97 w 246"/>
                  <a:gd name="T61" fmla="*/ 210 h 256"/>
                  <a:gd name="T62" fmla="*/ 97 w 246"/>
                  <a:gd name="T63" fmla="*/ 172 h 256"/>
                  <a:gd name="T64" fmla="*/ 80 w 246"/>
                  <a:gd name="T65" fmla="*/ 172 h 256"/>
                  <a:gd name="T66" fmla="*/ 80 w 246"/>
                  <a:gd name="T67" fmla="*/ 155 h 256"/>
                  <a:gd name="T68" fmla="*/ 97 w 246"/>
                  <a:gd name="T69" fmla="*/ 155 h 256"/>
                  <a:gd name="T70" fmla="*/ 97 w 246"/>
                  <a:gd name="T71" fmla="*/ 172 h 256"/>
                  <a:gd name="T72" fmla="*/ 201 w 246"/>
                  <a:gd name="T73" fmla="*/ 235 h 256"/>
                  <a:gd name="T74" fmla="*/ 138 w 246"/>
                  <a:gd name="T75" fmla="*/ 235 h 256"/>
                  <a:gd name="T76" fmla="*/ 138 w 246"/>
                  <a:gd name="T77" fmla="*/ 155 h 256"/>
                  <a:gd name="T78" fmla="*/ 201 w 246"/>
                  <a:gd name="T79" fmla="*/ 155 h 256"/>
                  <a:gd name="T80" fmla="*/ 201 w 246"/>
                  <a:gd name="T81"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6">
                    <a:moveTo>
                      <a:pt x="128" y="13"/>
                    </a:moveTo>
                    <a:lnTo>
                      <a:pt x="128" y="0"/>
                    </a:lnTo>
                    <a:lnTo>
                      <a:pt x="100" y="0"/>
                    </a:lnTo>
                    <a:lnTo>
                      <a:pt x="100" y="25"/>
                    </a:lnTo>
                    <a:lnTo>
                      <a:pt x="67" y="25"/>
                    </a:lnTo>
                    <a:lnTo>
                      <a:pt x="64" y="12"/>
                    </a:lnTo>
                    <a:lnTo>
                      <a:pt x="11" y="12"/>
                    </a:lnTo>
                    <a:lnTo>
                      <a:pt x="11" y="114"/>
                    </a:lnTo>
                    <a:lnTo>
                      <a:pt x="0" y="114"/>
                    </a:lnTo>
                    <a:lnTo>
                      <a:pt x="0" y="127"/>
                    </a:lnTo>
                    <a:lnTo>
                      <a:pt x="10" y="127"/>
                    </a:lnTo>
                    <a:lnTo>
                      <a:pt x="10" y="256"/>
                    </a:lnTo>
                    <a:lnTo>
                      <a:pt x="224" y="256"/>
                    </a:lnTo>
                    <a:lnTo>
                      <a:pt x="224" y="131"/>
                    </a:lnTo>
                    <a:lnTo>
                      <a:pt x="246" y="131"/>
                    </a:lnTo>
                    <a:lnTo>
                      <a:pt x="128" y="13"/>
                    </a:lnTo>
                    <a:close/>
                    <a:moveTo>
                      <a:pt x="57" y="210"/>
                    </a:moveTo>
                    <a:lnTo>
                      <a:pt x="39" y="210"/>
                    </a:lnTo>
                    <a:lnTo>
                      <a:pt x="39" y="192"/>
                    </a:lnTo>
                    <a:lnTo>
                      <a:pt x="57" y="192"/>
                    </a:lnTo>
                    <a:lnTo>
                      <a:pt x="57" y="210"/>
                    </a:lnTo>
                    <a:close/>
                    <a:moveTo>
                      <a:pt x="57" y="172"/>
                    </a:moveTo>
                    <a:lnTo>
                      <a:pt x="39" y="172"/>
                    </a:lnTo>
                    <a:lnTo>
                      <a:pt x="39" y="155"/>
                    </a:lnTo>
                    <a:lnTo>
                      <a:pt x="57" y="155"/>
                    </a:lnTo>
                    <a:lnTo>
                      <a:pt x="57" y="172"/>
                    </a:lnTo>
                    <a:close/>
                    <a:moveTo>
                      <a:pt x="97" y="210"/>
                    </a:moveTo>
                    <a:lnTo>
                      <a:pt x="80" y="210"/>
                    </a:lnTo>
                    <a:lnTo>
                      <a:pt x="80" y="192"/>
                    </a:lnTo>
                    <a:lnTo>
                      <a:pt x="97" y="192"/>
                    </a:lnTo>
                    <a:lnTo>
                      <a:pt x="97" y="210"/>
                    </a:lnTo>
                    <a:close/>
                    <a:moveTo>
                      <a:pt x="97" y="172"/>
                    </a:moveTo>
                    <a:lnTo>
                      <a:pt x="80" y="172"/>
                    </a:lnTo>
                    <a:lnTo>
                      <a:pt x="80" y="155"/>
                    </a:lnTo>
                    <a:lnTo>
                      <a:pt x="97" y="155"/>
                    </a:lnTo>
                    <a:lnTo>
                      <a:pt x="97" y="172"/>
                    </a:lnTo>
                    <a:close/>
                    <a:moveTo>
                      <a:pt x="201" y="235"/>
                    </a:moveTo>
                    <a:lnTo>
                      <a:pt x="138" y="235"/>
                    </a:lnTo>
                    <a:lnTo>
                      <a:pt x="138" y="155"/>
                    </a:lnTo>
                    <a:lnTo>
                      <a:pt x="201" y="155"/>
                    </a:lnTo>
                    <a:lnTo>
                      <a:pt x="201"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2" name="Freeform 214"/>
              <p:cNvSpPr>
                <a:spLocks noEditPoints="1"/>
              </p:cNvSpPr>
              <p:nvPr/>
            </p:nvSpPr>
            <p:spPr bwMode="auto">
              <a:xfrm>
                <a:off x="2537" y="2063"/>
                <a:ext cx="133" cy="141"/>
              </a:xfrm>
              <a:custGeom>
                <a:avLst/>
                <a:gdLst>
                  <a:gd name="T0" fmla="*/ 69 w 133"/>
                  <a:gd name="T1" fmla="*/ 7 h 141"/>
                  <a:gd name="T2" fmla="*/ 69 w 133"/>
                  <a:gd name="T3" fmla="*/ 0 h 141"/>
                  <a:gd name="T4" fmla="*/ 55 w 133"/>
                  <a:gd name="T5" fmla="*/ 0 h 141"/>
                  <a:gd name="T6" fmla="*/ 55 w 133"/>
                  <a:gd name="T7" fmla="*/ 14 h 141"/>
                  <a:gd name="T8" fmla="*/ 36 w 133"/>
                  <a:gd name="T9" fmla="*/ 14 h 141"/>
                  <a:gd name="T10" fmla="*/ 34 w 133"/>
                  <a:gd name="T11" fmla="*/ 7 h 141"/>
                  <a:gd name="T12" fmla="*/ 5 w 133"/>
                  <a:gd name="T13" fmla="*/ 7 h 141"/>
                  <a:gd name="T14" fmla="*/ 5 w 133"/>
                  <a:gd name="T15" fmla="*/ 62 h 141"/>
                  <a:gd name="T16" fmla="*/ 0 w 133"/>
                  <a:gd name="T17" fmla="*/ 62 h 141"/>
                  <a:gd name="T18" fmla="*/ 0 w 133"/>
                  <a:gd name="T19" fmla="*/ 69 h 141"/>
                  <a:gd name="T20" fmla="*/ 5 w 133"/>
                  <a:gd name="T21" fmla="*/ 69 h 141"/>
                  <a:gd name="T22" fmla="*/ 5 w 133"/>
                  <a:gd name="T23" fmla="*/ 141 h 141"/>
                  <a:gd name="T24" fmla="*/ 122 w 133"/>
                  <a:gd name="T25" fmla="*/ 141 h 141"/>
                  <a:gd name="T26" fmla="*/ 122 w 133"/>
                  <a:gd name="T27" fmla="*/ 72 h 141"/>
                  <a:gd name="T28" fmla="*/ 133 w 133"/>
                  <a:gd name="T29" fmla="*/ 72 h 141"/>
                  <a:gd name="T30" fmla="*/ 69 w 133"/>
                  <a:gd name="T31" fmla="*/ 7 h 141"/>
                  <a:gd name="T32" fmla="*/ 32 w 133"/>
                  <a:gd name="T33" fmla="*/ 116 h 141"/>
                  <a:gd name="T34" fmla="*/ 21 w 133"/>
                  <a:gd name="T35" fmla="*/ 116 h 141"/>
                  <a:gd name="T36" fmla="*/ 21 w 133"/>
                  <a:gd name="T37" fmla="*/ 106 h 141"/>
                  <a:gd name="T38" fmla="*/ 32 w 133"/>
                  <a:gd name="T39" fmla="*/ 106 h 141"/>
                  <a:gd name="T40" fmla="*/ 32 w 133"/>
                  <a:gd name="T41" fmla="*/ 116 h 141"/>
                  <a:gd name="T42" fmla="*/ 32 w 133"/>
                  <a:gd name="T43" fmla="*/ 94 h 141"/>
                  <a:gd name="T44" fmla="*/ 21 w 133"/>
                  <a:gd name="T45" fmla="*/ 94 h 141"/>
                  <a:gd name="T46" fmla="*/ 21 w 133"/>
                  <a:gd name="T47" fmla="*/ 85 h 141"/>
                  <a:gd name="T48" fmla="*/ 32 w 133"/>
                  <a:gd name="T49" fmla="*/ 85 h 141"/>
                  <a:gd name="T50" fmla="*/ 32 w 133"/>
                  <a:gd name="T51" fmla="*/ 94 h 141"/>
                  <a:gd name="T52" fmla="*/ 53 w 133"/>
                  <a:gd name="T53" fmla="*/ 116 h 141"/>
                  <a:gd name="T54" fmla="*/ 43 w 133"/>
                  <a:gd name="T55" fmla="*/ 116 h 141"/>
                  <a:gd name="T56" fmla="*/ 43 w 133"/>
                  <a:gd name="T57" fmla="*/ 106 h 141"/>
                  <a:gd name="T58" fmla="*/ 53 w 133"/>
                  <a:gd name="T59" fmla="*/ 106 h 141"/>
                  <a:gd name="T60" fmla="*/ 53 w 133"/>
                  <a:gd name="T61" fmla="*/ 116 h 141"/>
                  <a:gd name="T62" fmla="*/ 53 w 133"/>
                  <a:gd name="T63" fmla="*/ 94 h 141"/>
                  <a:gd name="T64" fmla="*/ 43 w 133"/>
                  <a:gd name="T65" fmla="*/ 94 h 141"/>
                  <a:gd name="T66" fmla="*/ 43 w 133"/>
                  <a:gd name="T67" fmla="*/ 85 h 141"/>
                  <a:gd name="T68" fmla="*/ 53 w 133"/>
                  <a:gd name="T69" fmla="*/ 85 h 141"/>
                  <a:gd name="T70" fmla="*/ 53 w 133"/>
                  <a:gd name="T71" fmla="*/ 94 h 141"/>
                  <a:gd name="T72" fmla="*/ 109 w 133"/>
                  <a:gd name="T73" fmla="*/ 129 h 141"/>
                  <a:gd name="T74" fmla="*/ 75 w 133"/>
                  <a:gd name="T75" fmla="*/ 129 h 141"/>
                  <a:gd name="T76" fmla="*/ 75 w 133"/>
                  <a:gd name="T77" fmla="*/ 85 h 141"/>
                  <a:gd name="T78" fmla="*/ 109 w 133"/>
                  <a:gd name="T79" fmla="*/ 85 h 141"/>
                  <a:gd name="T80" fmla="*/ 109 w 133"/>
                  <a:gd name="T81"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41">
                    <a:moveTo>
                      <a:pt x="69" y="7"/>
                    </a:moveTo>
                    <a:lnTo>
                      <a:pt x="69" y="0"/>
                    </a:lnTo>
                    <a:lnTo>
                      <a:pt x="55" y="0"/>
                    </a:lnTo>
                    <a:lnTo>
                      <a:pt x="55" y="14"/>
                    </a:lnTo>
                    <a:lnTo>
                      <a:pt x="36" y="14"/>
                    </a:lnTo>
                    <a:lnTo>
                      <a:pt x="34" y="7"/>
                    </a:lnTo>
                    <a:lnTo>
                      <a:pt x="5" y="7"/>
                    </a:lnTo>
                    <a:lnTo>
                      <a:pt x="5" y="62"/>
                    </a:lnTo>
                    <a:lnTo>
                      <a:pt x="0" y="62"/>
                    </a:lnTo>
                    <a:lnTo>
                      <a:pt x="0" y="69"/>
                    </a:lnTo>
                    <a:lnTo>
                      <a:pt x="5" y="69"/>
                    </a:lnTo>
                    <a:lnTo>
                      <a:pt x="5" y="141"/>
                    </a:lnTo>
                    <a:lnTo>
                      <a:pt x="122" y="141"/>
                    </a:lnTo>
                    <a:lnTo>
                      <a:pt x="122" y="72"/>
                    </a:lnTo>
                    <a:lnTo>
                      <a:pt x="133" y="72"/>
                    </a:lnTo>
                    <a:lnTo>
                      <a:pt x="69" y="7"/>
                    </a:lnTo>
                    <a:close/>
                    <a:moveTo>
                      <a:pt x="32" y="116"/>
                    </a:moveTo>
                    <a:lnTo>
                      <a:pt x="21" y="116"/>
                    </a:lnTo>
                    <a:lnTo>
                      <a:pt x="21" y="106"/>
                    </a:lnTo>
                    <a:lnTo>
                      <a:pt x="32" y="106"/>
                    </a:lnTo>
                    <a:lnTo>
                      <a:pt x="32" y="116"/>
                    </a:lnTo>
                    <a:close/>
                    <a:moveTo>
                      <a:pt x="32" y="94"/>
                    </a:moveTo>
                    <a:lnTo>
                      <a:pt x="21" y="94"/>
                    </a:lnTo>
                    <a:lnTo>
                      <a:pt x="21" y="85"/>
                    </a:lnTo>
                    <a:lnTo>
                      <a:pt x="32" y="85"/>
                    </a:lnTo>
                    <a:lnTo>
                      <a:pt x="32" y="94"/>
                    </a:lnTo>
                    <a:close/>
                    <a:moveTo>
                      <a:pt x="53" y="116"/>
                    </a:moveTo>
                    <a:lnTo>
                      <a:pt x="43" y="116"/>
                    </a:lnTo>
                    <a:lnTo>
                      <a:pt x="43" y="106"/>
                    </a:lnTo>
                    <a:lnTo>
                      <a:pt x="53" y="106"/>
                    </a:lnTo>
                    <a:lnTo>
                      <a:pt x="53" y="116"/>
                    </a:lnTo>
                    <a:close/>
                    <a:moveTo>
                      <a:pt x="53" y="94"/>
                    </a:moveTo>
                    <a:lnTo>
                      <a:pt x="43" y="94"/>
                    </a:lnTo>
                    <a:lnTo>
                      <a:pt x="43" y="85"/>
                    </a:lnTo>
                    <a:lnTo>
                      <a:pt x="53" y="85"/>
                    </a:lnTo>
                    <a:lnTo>
                      <a:pt x="53" y="94"/>
                    </a:lnTo>
                    <a:close/>
                    <a:moveTo>
                      <a:pt x="109" y="129"/>
                    </a:moveTo>
                    <a:lnTo>
                      <a:pt x="75" y="129"/>
                    </a:lnTo>
                    <a:lnTo>
                      <a:pt x="75" y="85"/>
                    </a:lnTo>
                    <a:lnTo>
                      <a:pt x="109" y="85"/>
                    </a:lnTo>
                    <a:lnTo>
                      <a:pt x="109"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3" name="Freeform 215"/>
              <p:cNvSpPr>
                <a:spLocks noEditPoints="1"/>
              </p:cNvSpPr>
              <p:nvPr/>
            </p:nvSpPr>
            <p:spPr bwMode="auto">
              <a:xfrm>
                <a:off x="1617" y="587"/>
                <a:ext cx="246" cy="255"/>
              </a:xfrm>
              <a:custGeom>
                <a:avLst/>
                <a:gdLst>
                  <a:gd name="T0" fmla="*/ 127 w 246"/>
                  <a:gd name="T1" fmla="*/ 13 h 255"/>
                  <a:gd name="T2" fmla="*/ 127 w 246"/>
                  <a:gd name="T3" fmla="*/ 0 h 255"/>
                  <a:gd name="T4" fmla="*/ 99 w 246"/>
                  <a:gd name="T5" fmla="*/ 0 h 255"/>
                  <a:gd name="T6" fmla="*/ 99 w 246"/>
                  <a:gd name="T7" fmla="*/ 24 h 255"/>
                  <a:gd name="T8" fmla="*/ 67 w 246"/>
                  <a:gd name="T9" fmla="*/ 24 h 255"/>
                  <a:gd name="T10" fmla="*/ 64 w 246"/>
                  <a:gd name="T11" fmla="*/ 13 h 255"/>
                  <a:gd name="T12" fmla="*/ 12 w 246"/>
                  <a:gd name="T13" fmla="*/ 13 h 255"/>
                  <a:gd name="T14" fmla="*/ 12 w 246"/>
                  <a:gd name="T15" fmla="*/ 114 h 255"/>
                  <a:gd name="T16" fmla="*/ 0 w 246"/>
                  <a:gd name="T17" fmla="*/ 114 h 255"/>
                  <a:gd name="T18" fmla="*/ 0 w 246"/>
                  <a:gd name="T19" fmla="*/ 126 h 255"/>
                  <a:gd name="T20" fmla="*/ 10 w 246"/>
                  <a:gd name="T21" fmla="*/ 126 h 255"/>
                  <a:gd name="T22" fmla="*/ 10 w 246"/>
                  <a:gd name="T23" fmla="*/ 255 h 255"/>
                  <a:gd name="T24" fmla="*/ 224 w 246"/>
                  <a:gd name="T25" fmla="*/ 255 h 255"/>
                  <a:gd name="T26" fmla="*/ 224 w 246"/>
                  <a:gd name="T27" fmla="*/ 130 h 255"/>
                  <a:gd name="T28" fmla="*/ 246 w 246"/>
                  <a:gd name="T29" fmla="*/ 130 h 255"/>
                  <a:gd name="T30" fmla="*/ 127 w 246"/>
                  <a:gd name="T31" fmla="*/ 13 h 255"/>
                  <a:gd name="T32" fmla="*/ 57 w 246"/>
                  <a:gd name="T33" fmla="*/ 210 h 255"/>
                  <a:gd name="T34" fmla="*/ 40 w 246"/>
                  <a:gd name="T35" fmla="*/ 210 h 255"/>
                  <a:gd name="T36" fmla="*/ 40 w 246"/>
                  <a:gd name="T37" fmla="*/ 191 h 255"/>
                  <a:gd name="T38" fmla="*/ 57 w 246"/>
                  <a:gd name="T39" fmla="*/ 191 h 255"/>
                  <a:gd name="T40" fmla="*/ 57 w 246"/>
                  <a:gd name="T41" fmla="*/ 210 h 255"/>
                  <a:gd name="T42" fmla="*/ 57 w 246"/>
                  <a:gd name="T43" fmla="*/ 171 h 255"/>
                  <a:gd name="T44" fmla="*/ 40 w 246"/>
                  <a:gd name="T45" fmla="*/ 171 h 255"/>
                  <a:gd name="T46" fmla="*/ 40 w 246"/>
                  <a:gd name="T47" fmla="*/ 154 h 255"/>
                  <a:gd name="T48" fmla="*/ 57 w 246"/>
                  <a:gd name="T49" fmla="*/ 154 h 255"/>
                  <a:gd name="T50" fmla="*/ 57 w 246"/>
                  <a:gd name="T51" fmla="*/ 171 h 255"/>
                  <a:gd name="T52" fmla="*/ 98 w 246"/>
                  <a:gd name="T53" fmla="*/ 210 h 255"/>
                  <a:gd name="T54" fmla="*/ 80 w 246"/>
                  <a:gd name="T55" fmla="*/ 210 h 255"/>
                  <a:gd name="T56" fmla="*/ 80 w 246"/>
                  <a:gd name="T57" fmla="*/ 191 h 255"/>
                  <a:gd name="T58" fmla="*/ 98 w 246"/>
                  <a:gd name="T59" fmla="*/ 191 h 255"/>
                  <a:gd name="T60" fmla="*/ 98 w 246"/>
                  <a:gd name="T61" fmla="*/ 210 h 255"/>
                  <a:gd name="T62" fmla="*/ 98 w 246"/>
                  <a:gd name="T63" fmla="*/ 171 h 255"/>
                  <a:gd name="T64" fmla="*/ 80 w 246"/>
                  <a:gd name="T65" fmla="*/ 171 h 255"/>
                  <a:gd name="T66" fmla="*/ 80 w 246"/>
                  <a:gd name="T67" fmla="*/ 154 h 255"/>
                  <a:gd name="T68" fmla="*/ 98 w 246"/>
                  <a:gd name="T69" fmla="*/ 154 h 255"/>
                  <a:gd name="T70" fmla="*/ 98 w 246"/>
                  <a:gd name="T71" fmla="*/ 171 h 255"/>
                  <a:gd name="T72" fmla="*/ 200 w 246"/>
                  <a:gd name="T73" fmla="*/ 234 h 255"/>
                  <a:gd name="T74" fmla="*/ 137 w 246"/>
                  <a:gd name="T75" fmla="*/ 234 h 255"/>
                  <a:gd name="T76" fmla="*/ 137 w 246"/>
                  <a:gd name="T77" fmla="*/ 154 h 255"/>
                  <a:gd name="T78" fmla="*/ 200 w 246"/>
                  <a:gd name="T79" fmla="*/ 154 h 255"/>
                  <a:gd name="T80" fmla="*/ 200 w 246"/>
                  <a:gd name="T81" fmla="*/ 23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5">
                    <a:moveTo>
                      <a:pt x="127" y="13"/>
                    </a:moveTo>
                    <a:lnTo>
                      <a:pt x="127" y="0"/>
                    </a:lnTo>
                    <a:lnTo>
                      <a:pt x="99" y="0"/>
                    </a:lnTo>
                    <a:lnTo>
                      <a:pt x="99" y="24"/>
                    </a:lnTo>
                    <a:lnTo>
                      <a:pt x="67" y="24"/>
                    </a:lnTo>
                    <a:lnTo>
                      <a:pt x="64" y="13"/>
                    </a:lnTo>
                    <a:lnTo>
                      <a:pt x="12" y="13"/>
                    </a:lnTo>
                    <a:lnTo>
                      <a:pt x="12" y="114"/>
                    </a:lnTo>
                    <a:lnTo>
                      <a:pt x="0" y="114"/>
                    </a:lnTo>
                    <a:lnTo>
                      <a:pt x="0" y="126"/>
                    </a:lnTo>
                    <a:lnTo>
                      <a:pt x="10" y="126"/>
                    </a:lnTo>
                    <a:lnTo>
                      <a:pt x="10" y="255"/>
                    </a:lnTo>
                    <a:lnTo>
                      <a:pt x="224" y="255"/>
                    </a:lnTo>
                    <a:lnTo>
                      <a:pt x="224" y="130"/>
                    </a:lnTo>
                    <a:lnTo>
                      <a:pt x="246" y="130"/>
                    </a:lnTo>
                    <a:lnTo>
                      <a:pt x="127" y="13"/>
                    </a:lnTo>
                    <a:close/>
                    <a:moveTo>
                      <a:pt x="57" y="210"/>
                    </a:moveTo>
                    <a:lnTo>
                      <a:pt x="40" y="210"/>
                    </a:lnTo>
                    <a:lnTo>
                      <a:pt x="40" y="191"/>
                    </a:lnTo>
                    <a:lnTo>
                      <a:pt x="57" y="191"/>
                    </a:lnTo>
                    <a:lnTo>
                      <a:pt x="57" y="210"/>
                    </a:lnTo>
                    <a:close/>
                    <a:moveTo>
                      <a:pt x="57" y="171"/>
                    </a:moveTo>
                    <a:lnTo>
                      <a:pt x="40" y="171"/>
                    </a:lnTo>
                    <a:lnTo>
                      <a:pt x="40" y="154"/>
                    </a:lnTo>
                    <a:lnTo>
                      <a:pt x="57" y="154"/>
                    </a:lnTo>
                    <a:lnTo>
                      <a:pt x="57" y="171"/>
                    </a:lnTo>
                    <a:close/>
                    <a:moveTo>
                      <a:pt x="98" y="210"/>
                    </a:moveTo>
                    <a:lnTo>
                      <a:pt x="80" y="210"/>
                    </a:lnTo>
                    <a:lnTo>
                      <a:pt x="80" y="191"/>
                    </a:lnTo>
                    <a:lnTo>
                      <a:pt x="98" y="191"/>
                    </a:lnTo>
                    <a:lnTo>
                      <a:pt x="98" y="210"/>
                    </a:lnTo>
                    <a:close/>
                    <a:moveTo>
                      <a:pt x="98" y="171"/>
                    </a:moveTo>
                    <a:lnTo>
                      <a:pt x="80" y="171"/>
                    </a:lnTo>
                    <a:lnTo>
                      <a:pt x="80" y="154"/>
                    </a:lnTo>
                    <a:lnTo>
                      <a:pt x="98" y="154"/>
                    </a:lnTo>
                    <a:lnTo>
                      <a:pt x="98" y="171"/>
                    </a:lnTo>
                    <a:close/>
                    <a:moveTo>
                      <a:pt x="200" y="234"/>
                    </a:moveTo>
                    <a:lnTo>
                      <a:pt x="137" y="234"/>
                    </a:lnTo>
                    <a:lnTo>
                      <a:pt x="137" y="154"/>
                    </a:lnTo>
                    <a:lnTo>
                      <a:pt x="200" y="154"/>
                    </a:lnTo>
                    <a:lnTo>
                      <a:pt x="200"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4" name="Freeform 216"/>
              <p:cNvSpPr>
                <a:spLocks noEditPoints="1"/>
              </p:cNvSpPr>
              <p:nvPr/>
            </p:nvSpPr>
            <p:spPr bwMode="auto">
              <a:xfrm>
                <a:off x="1556" y="2859"/>
                <a:ext cx="128" cy="126"/>
              </a:xfrm>
              <a:custGeom>
                <a:avLst/>
                <a:gdLst>
                  <a:gd name="T0" fmla="*/ 86 w 88"/>
                  <a:gd name="T1" fmla="*/ 39 h 86"/>
                  <a:gd name="T2" fmla="*/ 62 w 88"/>
                  <a:gd name="T3" fmla="*/ 27 h 86"/>
                  <a:gd name="T4" fmla="*/ 54 w 88"/>
                  <a:gd name="T5" fmla="*/ 3 h 86"/>
                  <a:gd name="T6" fmla="*/ 4 w 88"/>
                  <a:gd name="T7" fmla="*/ 2 h 86"/>
                  <a:gd name="T8" fmla="*/ 4 w 88"/>
                  <a:gd name="T9" fmla="*/ 82 h 86"/>
                  <a:gd name="T10" fmla="*/ 33 w 88"/>
                  <a:gd name="T11" fmla="*/ 85 h 86"/>
                  <a:gd name="T12" fmla="*/ 45 w 88"/>
                  <a:gd name="T13" fmla="*/ 74 h 86"/>
                  <a:gd name="T14" fmla="*/ 57 w 88"/>
                  <a:gd name="T15" fmla="*/ 86 h 86"/>
                  <a:gd name="T16" fmla="*/ 85 w 88"/>
                  <a:gd name="T17" fmla="*/ 85 h 86"/>
                  <a:gd name="T18" fmla="*/ 86 w 88"/>
                  <a:gd name="T19" fmla="*/ 39 h 86"/>
                  <a:gd name="T20" fmla="*/ 30 w 88"/>
                  <a:gd name="T21" fmla="*/ 46 h 86"/>
                  <a:gd name="T22" fmla="*/ 24 w 88"/>
                  <a:gd name="T23" fmla="*/ 46 h 86"/>
                  <a:gd name="T24" fmla="*/ 22 w 88"/>
                  <a:gd name="T25" fmla="*/ 43 h 86"/>
                  <a:gd name="T26" fmla="*/ 24 w 88"/>
                  <a:gd name="T27" fmla="*/ 41 h 86"/>
                  <a:gd name="T28" fmla="*/ 30 w 88"/>
                  <a:gd name="T29" fmla="*/ 41 h 86"/>
                  <a:gd name="T30" fmla="*/ 32 w 88"/>
                  <a:gd name="T31" fmla="*/ 43 h 86"/>
                  <a:gd name="T32" fmla="*/ 30 w 88"/>
                  <a:gd name="T33"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86" y="39"/>
                    </a:moveTo>
                    <a:cubicBezTo>
                      <a:pt x="85" y="34"/>
                      <a:pt x="62" y="32"/>
                      <a:pt x="62" y="27"/>
                    </a:cubicBezTo>
                    <a:cubicBezTo>
                      <a:pt x="62" y="22"/>
                      <a:pt x="54" y="3"/>
                      <a:pt x="54" y="3"/>
                    </a:cubicBezTo>
                    <a:cubicBezTo>
                      <a:pt x="53" y="0"/>
                      <a:pt x="4" y="2"/>
                      <a:pt x="4" y="2"/>
                    </a:cubicBezTo>
                    <a:cubicBezTo>
                      <a:pt x="4" y="2"/>
                      <a:pt x="0" y="79"/>
                      <a:pt x="4" y="82"/>
                    </a:cubicBezTo>
                    <a:cubicBezTo>
                      <a:pt x="5" y="84"/>
                      <a:pt x="18" y="85"/>
                      <a:pt x="33" y="85"/>
                    </a:cubicBezTo>
                    <a:cubicBezTo>
                      <a:pt x="34" y="79"/>
                      <a:pt x="39" y="74"/>
                      <a:pt x="45" y="74"/>
                    </a:cubicBezTo>
                    <a:cubicBezTo>
                      <a:pt x="51" y="74"/>
                      <a:pt x="56" y="79"/>
                      <a:pt x="57" y="86"/>
                    </a:cubicBezTo>
                    <a:cubicBezTo>
                      <a:pt x="72" y="86"/>
                      <a:pt x="84" y="86"/>
                      <a:pt x="85" y="85"/>
                    </a:cubicBezTo>
                    <a:cubicBezTo>
                      <a:pt x="88" y="82"/>
                      <a:pt x="87" y="43"/>
                      <a:pt x="86" y="39"/>
                    </a:cubicBezTo>
                    <a:close/>
                    <a:moveTo>
                      <a:pt x="30" y="46"/>
                    </a:moveTo>
                    <a:cubicBezTo>
                      <a:pt x="24" y="46"/>
                      <a:pt x="24" y="46"/>
                      <a:pt x="24" y="46"/>
                    </a:cubicBezTo>
                    <a:cubicBezTo>
                      <a:pt x="23" y="46"/>
                      <a:pt x="22" y="45"/>
                      <a:pt x="22" y="43"/>
                    </a:cubicBezTo>
                    <a:cubicBezTo>
                      <a:pt x="22" y="42"/>
                      <a:pt x="23" y="41"/>
                      <a:pt x="24" y="41"/>
                    </a:cubicBezTo>
                    <a:cubicBezTo>
                      <a:pt x="30" y="41"/>
                      <a:pt x="30" y="41"/>
                      <a:pt x="30" y="41"/>
                    </a:cubicBezTo>
                    <a:cubicBezTo>
                      <a:pt x="31" y="41"/>
                      <a:pt x="32" y="42"/>
                      <a:pt x="32" y="43"/>
                    </a:cubicBezTo>
                    <a:cubicBezTo>
                      <a:pt x="32" y="45"/>
                      <a:pt x="31" y="46"/>
                      <a:pt x="3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5" name="Freeform 217"/>
              <p:cNvSpPr/>
              <p:nvPr/>
            </p:nvSpPr>
            <p:spPr bwMode="auto">
              <a:xfrm>
                <a:off x="1390" y="2919"/>
                <a:ext cx="166" cy="64"/>
              </a:xfrm>
              <a:custGeom>
                <a:avLst/>
                <a:gdLst>
                  <a:gd name="T0" fmla="*/ 7 w 114"/>
                  <a:gd name="T1" fmla="*/ 1 h 44"/>
                  <a:gd name="T2" fmla="*/ 4 w 114"/>
                  <a:gd name="T3" fmla="*/ 43 h 44"/>
                  <a:gd name="T4" fmla="*/ 37 w 114"/>
                  <a:gd name="T5" fmla="*/ 44 h 44"/>
                  <a:gd name="T6" fmla="*/ 49 w 114"/>
                  <a:gd name="T7" fmla="*/ 33 h 44"/>
                  <a:gd name="T8" fmla="*/ 61 w 114"/>
                  <a:gd name="T9" fmla="*/ 44 h 44"/>
                  <a:gd name="T10" fmla="*/ 111 w 114"/>
                  <a:gd name="T11" fmla="*/ 43 h 44"/>
                  <a:gd name="T12" fmla="*/ 114 w 114"/>
                  <a:gd name="T13" fmla="*/ 3 h 44"/>
                  <a:gd name="T14" fmla="*/ 7 w 114"/>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7" y="1"/>
                    </a:moveTo>
                    <a:cubicBezTo>
                      <a:pt x="3" y="3"/>
                      <a:pt x="0" y="41"/>
                      <a:pt x="4" y="43"/>
                    </a:cubicBezTo>
                    <a:cubicBezTo>
                      <a:pt x="6" y="44"/>
                      <a:pt x="20" y="44"/>
                      <a:pt x="37" y="44"/>
                    </a:cubicBezTo>
                    <a:cubicBezTo>
                      <a:pt x="38" y="38"/>
                      <a:pt x="43" y="33"/>
                      <a:pt x="49" y="33"/>
                    </a:cubicBezTo>
                    <a:cubicBezTo>
                      <a:pt x="55" y="33"/>
                      <a:pt x="60" y="38"/>
                      <a:pt x="61" y="44"/>
                    </a:cubicBezTo>
                    <a:cubicBezTo>
                      <a:pt x="87" y="44"/>
                      <a:pt x="111" y="44"/>
                      <a:pt x="111" y="43"/>
                    </a:cubicBezTo>
                    <a:cubicBezTo>
                      <a:pt x="111" y="41"/>
                      <a:pt x="114" y="3"/>
                      <a:pt x="114" y="3"/>
                    </a:cubicBezTo>
                    <a:cubicBezTo>
                      <a:pt x="114" y="2"/>
                      <a:pt x="10"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6" name="Freeform 218"/>
              <p:cNvSpPr>
                <a:spLocks noEditPoints="1"/>
              </p:cNvSpPr>
              <p:nvPr/>
            </p:nvSpPr>
            <p:spPr bwMode="auto">
              <a:xfrm>
                <a:off x="144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7" name="Freeform 219"/>
              <p:cNvSpPr>
                <a:spLocks noEditPoints="1"/>
              </p:cNvSpPr>
              <p:nvPr/>
            </p:nvSpPr>
            <p:spPr bwMode="auto">
              <a:xfrm>
                <a:off x="160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8" name="Freeform 220"/>
              <p:cNvSpPr>
                <a:spLocks noEditPoints="1"/>
              </p:cNvSpPr>
              <p:nvPr/>
            </p:nvSpPr>
            <p:spPr bwMode="auto">
              <a:xfrm>
                <a:off x="2414" y="1395"/>
                <a:ext cx="134" cy="130"/>
              </a:xfrm>
              <a:custGeom>
                <a:avLst/>
                <a:gdLst>
                  <a:gd name="T0" fmla="*/ 90 w 92"/>
                  <a:gd name="T1" fmla="*/ 40 h 89"/>
                  <a:gd name="T2" fmla="*/ 65 w 92"/>
                  <a:gd name="T3" fmla="*/ 28 h 89"/>
                  <a:gd name="T4" fmla="*/ 56 w 92"/>
                  <a:gd name="T5" fmla="*/ 4 h 89"/>
                  <a:gd name="T6" fmla="*/ 4 w 92"/>
                  <a:gd name="T7" fmla="*/ 2 h 89"/>
                  <a:gd name="T8" fmla="*/ 4 w 92"/>
                  <a:gd name="T9" fmla="*/ 85 h 89"/>
                  <a:gd name="T10" fmla="*/ 34 w 92"/>
                  <a:gd name="T11" fmla="*/ 88 h 89"/>
                  <a:gd name="T12" fmla="*/ 47 w 92"/>
                  <a:gd name="T13" fmla="*/ 77 h 89"/>
                  <a:gd name="T14" fmla="*/ 59 w 92"/>
                  <a:gd name="T15" fmla="*/ 89 h 89"/>
                  <a:gd name="T16" fmla="*/ 89 w 92"/>
                  <a:gd name="T17" fmla="*/ 88 h 89"/>
                  <a:gd name="T18" fmla="*/ 90 w 92"/>
                  <a:gd name="T19" fmla="*/ 40 h 89"/>
                  <a:gd name="T20" fmla="*/ 31 w 92"/>
                  <a:gd name="T21" fmla="*/ 47 h 89"/>
                  <a:gd name="T22" fmla="*/ 25 w 92"/>
                  <a:gd name="T23" fmla="*/ 47 h 89"/>
                  <a:gd name="T24" fmla="*/ 23 w 92"/>
                  <a:gd name="T25" fmla="*/ 45 h 89"/>
                  <a:gd name="T26" fmla="*/ 25 w 92"/>
                  <a:gd name="T27" fmla="*/ 43 h 89"/>
                  <a:gd name="T28" fmla="*/ 31 w 92"/>
                  <a:gd name="T29" fmla="*/ 43 h 89"/>
                  <a:gd name="T30" fmla="*/ 33 w 92"/>
                  <a:gd name="T31" fmla="*/ 45 h 89"/>
                  <a:gd name="T32" fmla="*/ 31 w 92"/>
                  <a:gd name="T33" fmla="*/ 4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89">
                    <a:moveTo>
                      <a:pt x="90" y="40"/>
                    </a:moveTo>
                    <a:cubicBezTo>
                      <a:pt x="89" y="35"/>
                      <a:pt x="65" y="33"/>
                      <a:pt x="65" y="28"/>
                    </a:cubicBezTo>
                    <a:cubicBezTo>
                      <a:pt x="65" y="23"/>
                      <a:pt x="56" y="4"/>
                      <a:pt x="56" y="4"/>
                    </a:cubicBezTo>
                    <a:cubicBezTo>
                      <a:pt x="55" y="0"/>
                      <a:pt x="4" y="2"/>
                      <a:pt x="4" y="2"/>
                    </a:cubicBezTo>
                    <a:cubicBezTo>
                      <a:pt x="4" y="2"/>
                      <a:pt x="0" y="82"/>
                      <a:pt x="4" y="85"/>
                    </a:cubicBezTo>
                    <a:cubicBezTo>
                      <a:pt x="6" y="87"/>
                      <a:pt x="19" y="88"/>
                      <a:pt x="34" y="88"/>
                    </a:cubicBezTo>
                    <a:cubicBezTo>
                      <a:pt x="35" y="82"/>
                      <a:pt x="40" y="77"/>
                      <a:pt x="47" y="77"/>
                    </a:cubicBezTo>
                    <a:cubicBezTo>
                      <a:pt x="53" y="77"/>
                      <a:pt x="58" y="82"/>
                      <a:pt x="59" y="89"/>
                    </a:cubicBezTo>
                    <a:cubicBezTo>
                      <a:pt x="75" y="89"/>
                      <a:pt x="88" y="89"/>
                      <a:pt x="89" y="88"/>
                    </a:cubicBezTo>
                    <a:cubicBezTo>
                      <a:pt x="92" y="85"/>
                      <a:pt x="91" y="45"/>
                      <a:pt x="90" y="40"/>
                    </a:cubicBezTo>
                    <a:close/>
                    <a:moveTo>
                      <a:pt x="31" y="47"/>
                    </a:moveTo>
                    <a:cubicBezTo>
                      <a:pt x="25" y="47"/>
                      <a:pt x="25" y="47"/>
                      <a:pt x="25" y="47"/>
                    </a:cubicBezTo>
                    <a:cubicBezTo>
                      <a:pt x="24" y="47"/>
                      <a:pt x="23" y="46"/>
                      <a:pt x="23" y="45"/>
                    </a:cubicBezTo>
                    <a:cubicBezTo>
                      <a:pt x="23" y="44"/>
                      <a:pt x="24" y="43"/>
                      <a:pt x="25" y="43"/>
                    </a:cubicBezTo>
                    <a:cubicBezTo>
                      <a:pt x="31" y="43"/>
                      <a:pt x="31" y="43"/>
                      <a:pt x="31" y="43"/>
                    </a:cubicBezTo>
                    <a:cubicBezTo>
                      <a:pt x="32" y="43"/>
                      <a:pt x="33" y="44"/>
                      <a:pt x="33" y="45"/>
                    </a:cubicBezTo>
                    <a:cubicBezTo>
                      <a:pt x="33" y="46"/>
                      <a:pt x="32" y="47"/>
                      <a:pt x="3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9" name="Freeform 221"/>
              <p:cNvSpPr/>
              <p:nvPr/>
            </p:nvSpPr>
            <p:spPr bwMode="auto">
              <a:xfrm>
                <a:off x="2243" y="1456"/>
                <a:ext cx="171" cy="67"/>
              </a:xfrm>
              <a:custGeom>
                <a:avLst/>
                <a:gdLst>
                  <a:gd name="T0" fmla="*/ 7 w 118"/>
                  <a:gd name="T1" fmla="*/ 2 h 46"/>
                  <a:gd name="T2" fmla="*/ 5 w 118"/>
                  <a:gd name="T3" fmla="*/ 45 h 46"/>
                  <a:gd name="T4" fmla="*/ 38 w 118"/>
                  <a:gd name="T5" fmla="*/ 46 h 46"/>
                  <a:gd name="T6" fmla="*/ 51 w 118"/>
                  <a:gd name="T7" fmla="*/ 35 h 46"/>
                  <a:gd name="T8" fmla="*/ 63 w 118"/>
                  <a:gd name="T9" fmla="*/ 46 h 46"/>
                  <a:gd name="T10" fmla="*/ 115 w 118"/>
                  <a:gd name="T11" fmla="*/ 45 h 46"/>
                  <a:gd name="T12" fmla="*/ 118 w 118"/>
                  <a:gd name="T13" fmla="*/ 3 h 46"/>
                  <a:gd name="T14" fmla="*/ 7 w 118"/>
                  <a:gd name="T15" fmla="*/ 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46">
                    <a:moveTo>
                      <a:pt x="7" y="2"/>
                    </a:moveTo>
                    <a:cubicBezTo>
                      <a:pt x="4" y="3"/>
                      <a:pt x="0" y="43"/>
                      <a:pt x="5" y="45"/>
                    </a:cubicBezTo>
                    <a:cubicBezTo>
                      <a:pt x="6" y="46"/>
                      <a:pt x="21" y="46"/>
                      <a:pt x="38" y="46"/>
                    </a:cubicBezTo>
                    <a:cubicBezTo>
                      <a:pt x="39" y="40"/>
                      <a:pt x="45" y="35"/>
                      <a:pt x="51" y="35"/>
                    </a:cubicBezTo>
                    <a:cubicBezTo>
                      <a:pt x="57" y="35"/>
                      <a:pt x="62" y="40"/>
                      <a:pt x="63" y="46"/>
                    </a:cubicBezTo>
                    <a:cubicBezTo>
                      <a:pt x="90" y="46"/>
                      <a:pt x="115" y="46"/>
                      <a:pt x="115" y="45"/>
                    </a:cubicBezTo>
                    <a:cubicBezTo>
                      <a:pt x="115" y="43"/>
                      <a:pt x="118" y="3"/>
                      <a:pt x="118" y="3"/>
                    </a:cubicBezTo>
                    <a:cubicBezTo>
                      <a:pt x="118" y="2"/>
                      <a:pt x="11"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0" name="Freeform 222"/>
              <p:cNvSpPr>
                <a:spLocks noEditPoints="1"/>
              </p:cNvSpPr>
              <p:nvPr/>
            </p:nvSpPr>
            <p:spPr bwMode="auto">
              <a:xfrm>
                <a:off x="2301"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9" y="16"/>
                      <a:pt x="7" y="14"/>
                      <a:pt x="7" y="12"/>
                    </a:cubicBezTo>
                    <a:cubicBezTo>
                      <a:pt x="7" y="9"/>
                      <a:pt x="9"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1" name="Freeform 223"/>
              <p:cNvSpPr>
                <a:spLocks noEditPoints="1"/>
              </p:cNvSpPr>
              <p:nvPr/>
            </p:nvSpPr>
            <p:spPr bwMode="auto">
              <a:xfrm>
                <a:off x="2467"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8" y="16"/>
                      <a:pt x="7" y="14"/>
                      <a:pt x="7" y="12"/>
                    </a:cubicBezTo>
                    <a:cubicBezTo>
                      <a:pt x="7" y="9"/>
                      <a:pt x="8"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2" name="Freeform 224"/>
              <p:cNvSpPr>
                <a:spLocks noEditPoints="1"/>
              </p:cNvSpPr>
              <p:nvPr/>
            </p:nvSpPr>
            <p:spPr bwMode="auto">
              <a:xfrm>
                <a:off x="1166" y="1660"/>
                <a:ext cx="57" cy="54"/>
              </a:xfrm>
              <a:custGeom>
                <a:avLst/>
                <a:gdLst>
                  <a:gd name="T0" fmla="*/ 38 w 39"/>
                  <a:gd name="T1" fmla="*/ 17 h 37"/>
                  <a:gd name="T2" fmla="*/ 28 w 39"/>
                  <a:gd name="T3" fmla="*/ 12 h 37"/>
                  <a:gd name="T4" fmla="*/ 24 w 39"/>
                  <a:gd name="T5" fmla="*/ 1 h 37"/>
                  <a:gd name="T6" fmla="*/ 2 w 39"/>
                  <a:gd name="T7" fmla="*/ 1 h 37"/>
                  <a:gd name="T8" fmla="*/ 2 w 39"/>
                  <a:gd name="T9" fmla="*/ 36 h 37"/>
                  <a:gd name="T10" fmla="*/ 15 w 39"/>
                  <a:gd name="T11" fmla="*/ 37 h 37"/>
                  <a:gd name="T12" fmla="*/ 20 w 39"/>
                  <a:gd name="T13" fmla="*/ 32 h 37"/>
                  <a:gd name="T14" fmla="*/ 25 w 39"/>
                  <a:gd name="T15" fmla="*/ 37 h 37"/>
                  <a:gd name="T16" fmla="*/ 38 w 39"/>
                  <a:gd name="T17" fmla="*/ 37 h 37"/>
                  <a:gd name="T18" fmla="*/ 38 w 39"/>
                  <a:gd name="T19" fmla="*/ 17 h 37"/>
                  <a:gd name="T20" fmla="*/ 13 w 39"/>
                  <a:gd name="T21" fmla="*/ 20 h 37"/>
                  <a:gd name="T22" fmla="*/ 11 w 39"/>
                  <a:gd name="T23" fmla="*/ 20 h 37"/>
                  <a:gd name="T24" fmla="*/ 10 w 39"/>
                  <a:gd name="T25" fmla="*/ 19 h 37"/>
                  <a:gd name="T26" fmla="*/ 11 w 39"/>
                  <a:gd name="T27" fmla="*/ 18 h 37"/>
                  <a:gd name="T28" fmla="*/ 13 w 39"/>
                  <a:gd name="T29" fmla="*/ 18 h 37"/>
                  <a:gd name="T30" fmla="*/ 14 w 39"/>
                  <a:gd name="T31" fmla="*/ 19 h 37"/>
                  <a:gd name="T32" fmla="*/ 13 w 39"/>
                  <a:gd name="T33"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7">
                    <a:moveTo>
                      <a:pt x="38" y="17"/>
                    </a:moveTo>
                    <a:cubicBezTo>
                      <a:pt x="38" y="15"/>
                      <a:pt x="28" y="14"/>
                      <a:pt x="28" y="12"/>
                    </a:cubicBezTo>
                    <a:cubicBezTo>
                      <a:pt x="28" y="10"/>
                      <a:pt x="24" y="1"/>
                      <a:pt x="24" y="1"/>
                    </a:cubicBezTo>
                    <a:cubicBezTo>
                      <a:pt x="24" y="0"/>
                      <a:pt x="2" y="1"/>
                      <a:pt x="2" y="1"/>
                    </a:cubicBezTo>
                    <a:cubicBezTo>
                      <a:pt x="2" y="1"/>
                      <a:pt x="0" y="34"/>
                      <a:pt x="2" y="36"/>
                    </a:cubicBezTo>
                    <a:cubicBezTo>
                      <a:pt x="3" y="36"/>
                      <a:pt x="8" y="37"/>
                      <a:pt x="15" y="37"/>
                    </a:cubicBezTo>
                    <a:cubicBezTo>
                      <a:pt x="15" y="34"/>
                      <a:pt x="17" y="32"/>
                      <a:pt x="20" y="32"/>
                    </a:cubicBezTo>
                    <a:cubicBezTo>
                      <a:pt x="23" y="32"/>
                      <a:pt x="25" y="35"/>
                      <a:pt x="25" y="37"/>
                    </a:cubicBezTo>
                    <a:cubicBezTo>
                      <a:pt x="32" y="37"/>
                      <a:pt x="37" y="37"/>
                      <a:pt x="38" y="37"/>
                    </a:cubicBezTo>
                    <a:cubicBezTo>
                      <a:pt x="39" y="36"/>
                      <a:pt x="39" y="19"/>
                      <a:pt x="38" y="17"/>
                    </a:cubicBezTo>
                    <a:close/>
                    <a:moveTo>
                      <a:pt x="13" y="20"/>
                    </a:moveTo>
                    <a:cubicBezTo>
                      <a:pt x="11" y="20"/>
                      <a:pt x="11" y="20"/>
                      <a:pt x="11" y="20"/>
                    </a:cubicBezTo>
                    <a:cubicBezTo>
                      <a:pt x="10" y="20"/>
                      <a:pt x="10" y="19"/>
                      <a:pt x="10" y="19"/>
                    </a:cubicBezTo>
                    <a:cubicBezTo>
                      <a:pt x="10" y="18"/>
                      <a:pt x="10" y="18"/>
                      <a:pt x="11" y="18"/>
                    </a:cubicBezTo>
                    <a:cubicBezTo>
                      <a:pt x="13" y="18"/>
                      <a:pt x="13" y="18"/>
                      <a:pt x="13" y="18"/>
                    </a:cubicBezTo>
                    <a:cubicBezTo>
                      <a:pt x="14" y="18"/>
                      <a:pt x="14" y="18"/>
                      <a:pt x="14" y="19"/>
                    </a:cubicBezTo>
                    <a:cubicBezTo>
                      <a:pt x="14" y="19"/>
                      <a:pt x="14" y="20"/>
                      <a:pt x="1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3" name="Freeform 225"/>
              <p:cNvSpPr/>
              <p:nvPr/>
            </p:nvSpPr>
            <p:spPr bwMode="auto">
              <a:xfrm>
                <a:off x="1095" y="1686"/>
                <a:ext cx="71" cy="28"/>
              </a:xfrm>
              <a:custGeom>
                <a:avLst/>
                <a:gdLst>
                  <a:gd name="T0" fmla="*/ 3 w 49"/>
                  <a:gd name="T1" fmla="*/ 0 h 19"/>
                  <a:gd name="T2" fmla="*/ 2 w 49"/>
                  <a:gd name="T3" fmla="*/ 19 h 19"/>
                  <a:gd name="T4" fmla="*/ 16 w 49"/>
                  <a:gd name="T5" fmla="*/ 19 h 19"/>
                  <a:gd name="T6" fmla="*/ 21 w 49"/>
                  <a:gd name="T7" fmla="*/ 14 h 19"/>
                  <a:gd name="T8" fmla="*/ 26 w 49"/>
                  <a:gd name="T9" fmla="*/ 19 h 19"/>
                  <a:gd name="T10" fmla="*/ 48 w 49"/>
                  <a:gd name="T11" fmla="*/ 19 h 19"/>
                  <a:gd name="T12" fmla="*/ 49 w 49"/>
                  <a:gd name="T13" fmla="*/ 1 h 19"/>
                  <a:gd name="T14" fmla="*/ 3 w 4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9">
                    <a:moveTo>
                      <a:pt x="3" y="0"/>
                    </a:moveTo>
                    <a:cubicBezTo>
                      <a:pt x="1" y="1"/>
                      <a:pt x="0" y="18"/>
                      <a:pt x="2" y="19"/>
                    </a:cubicBezTo>
                    <a:cubicBezTo>
                      <a:pt x="2" y="19"/>
                      <a:pt x="8" y="19"/>
                      <a:pt x="16" y="19"/>
                    </a:cubicBezTo>
                    <a:cubicBezTo>
                      <a:pt x="16" y="16"/>
                      <a:pt x="18" y="14"/>
                      <a:pt x="21" y="14"/>
                    </a:cubicBezTo>
                    <a:cubicBezTo>
                      <a:pt x="24" y="14"/>
                      <a:pt x="26" y="16"/>
                      <a:pt x="26" y="19"/>
                    </a:cubicBezTo>
                    <a:cubicBezTo>
                      <a:pt x="37" y="19"/>
                      <a:pt x="48" y="19"/>
                      <a:pt x="48" y="19"/>
                    </a:cubicBezTo>
                    <a:cubicBezTo>
                      <a:pt x="48" y="18"/>
                      <a:pt x="49" y="1"/>
                      <a:pt x="49" y="1"/>
                    </a:cubicBezTo>
                    <a:cubicBezTo>
                      <a:pt x="49"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4" name="Freeform 226"/>
              <p:cNvSpPr>
                <a:spLocks noEditPoints="1"/>
              </p:cNvSpPr>
              <p:nvPr/>
            </p:nvSpPr>
            <p:spPr bwMode="auto">
              <a:xfrm>
                <a:off x="111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3" y="0"/>
                      <a:pt x="0" y="2"/>
                      <a:pt x="0" y="5"/>
                    </a:cubicBezTo>
                    <a:cubicBezTo>
                      <a:pt x="0" y="7"/>
                      <a:pt x="3"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5" name="Freeform 227"/>
              <p:cNvSpPr>
                <a:spLocks noEditPoints="1"/>
              </p:cNvSpPr>
              <p:nvPr/>
            </p:nvSpPr>
            <p:spPr bwMode="auto">
              <a:xfrm>
                <a:off x="118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2" y="0"/>
                      <a:pt x="0" y="2"/>
                      <a:pt x="0" y="5"/>
                    </a:cubicBezTo>
                    <a:cubicBezTo>
                      <a:pt x="0" y="7"/>
                      <a:pt x="2"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6" name="Freeform 228"/>
              <p:cNvSpPr>
                <a:spLocks noEditPoints="1"/>
              </p:cNvSpPr>
              <p:nvPr/>
            </p:nvSpPr>
            <p:spPr bwMode="auto">
              <a:xfrm>
                <a:off x="1961" y="2001"/>
                <a:ext cx="62" cy="60"/>
              </a:xfrm>
              <a:custGeom>
                <a:avLst/>
                <a:gdLst>
                  <a:gd name="T0" fmla="*/ 42 w 43"/>
                  <a:gd name="T1" fmla="*/ 19 h 41"/>
                  <a:gd name="T2" fmla="*/ 30 w 43"/>
                  <a:gd name="T3" fmla="*/ 13 h 41"/>
                  <a:gd name="T4" fmla="*/ 26 w 43"/>
                  <a:gd name="T5" fmla="*/ 1 h 41"/>
                  <a:gd name="T6" fmla="*/ 2 w 43"/>
                  <a:gd name="T7" fmla="*/ 1 h 41"/>
                  <a:gd name="T8" fmla="*/ 2 w 43"/>
                  <a:gd name="T9" fmla="*/ 39 h 41"/>
                  <a:gd name="T10" fmla="*/ 16 w 43"/>
                  <a:gd name="T11" fmla="*/ 41 h 41"/>
                  <a:gd name="T12" fmla="*/ 22 w 43"/>
                  <a:gd name="T13" fmla="*/ 36 h 41"/>
                  <a:gd name="T14" fmla="*/ 28 w 43"/>
                  <a:gd name="T15" fmla="*/ 41 h 41"/>
                  <a:gd name="T16" fmla="*/ 41 w 43"/>
                  <a:gd name="T17" fmla="*/ 41 h 41"/>
                  <a:gd name="T18" fmla="*/ 42 w 43"/>
                  <a:gd name="T19" fmla="*/ 19 h 41"/>
                  <a:gd name="T20" fmla="*/ 15 w 43"/>
                  <a:gd name="T21" fmla="*/ 22 h 41"/>
                  <a:gd name="T22" fmla="*/ 12 w 43"/>
                  <a:gd name="T23" fmla="*/ 22 h 41"/>
                  <a:gd name="T24" fmla="*/ 11 w 43"/>
                  <a:gd name="T25" fmla="*/ 21 h 41"/>
                  <a:gd name="T26" fmla="*/ 12 w 43"/>
                  <a:gd name="T27" fmla="*/ 20 h 41"/>
                  <a:gd name="T28" fmla="*/ 15 w 43"/>
                  <a:gd name="T29" fmla="*/ 20 h 41"/>
                  <a:gd name="T30" fmla="*/ 16 w 43"/>
                  <a:gd name="T31" fmla="*/ 21 h 41"/>
                  <a:gd name="T32" fmla="*/ 15 w 43"/>
                  <a:gd name="T33"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42" y="19"/>
                    </a:moveTo>
                    <a:cubicBezTo>
                      <a:pt x="41" y="16"/>
                      <a:pt x="30" y="15"/>
                      <a:pt x="30" y="13"/>
                    </a:cubicBezTo>
                    <a:cubicBezTo>
                      <a:pt x="30" y="11"/>
                      <a:pt x="26" y="1"/>
                      <a:pt x="26" y="1"/>
                    </a:cubicBezTo>
                    <a:cubicBezTo>
                      <a:pt x="26" y="0"/>
                      <a:pt x="2" y="1"/>
                      <a:pt x="2" y="1"/>
                    </a:cubicBezTo>
                    <a:cubicBezTo>
                      <a:pt x="2" y="1"/>
                      <a:pt x="0" y="38"/>
                      <a:pt x="2" y="39"/>
                    </a:cubicBezTo>
                    <a:cubicBezTo>
                      <a:pt x="3" y="40"/>
                      <a:pt x="9" y="41"/>
                      <a:pt x="16" y="41"/>
                    </a:cubicBezTo>
                    <a:cubicBezTo>
                      <a:pt x="16" y="38"/>
                      <a:pt x="19" y="36"/>
                      <a:pt x="22" y="36"/>
                    </a:cubicBezTo>
                    <a:cubicBezTo>
                      <a:pt x="25" y="36"/>
                      <a:pt x="27" y="38"/>
                      <a:pt x="28" y="41"/>
                    </a:cubicBezTo>
                    <a:cubicBezTo>
                      <a:pt x="35" y="41"/>
                      <a:pt x="41" y="41"/>
                      <a:pt x="41" y="41"/>
                    </a:cubicBezTo>
                    <a:cubicBezTo>
                      <a:pt x="43" y="40"/>
                      <a:pt x="42" y="21"/>
                      <a:pt x="42" y="19"/>
                    </a:cubicBezTo>
                    <a:close/>
                    <a:moveTo>
                      <a:pt x="15" y="22"/>
                    </a:moveTo>
                    <a:cubicBezTo>
                      <a:pt x="12" y="22"/>
                      <a:pt x="12" y="22"/>
                      <a:pt x="12" y="22"/>
                    </a:cubicBezTo>
                    <a:cubicBezTo>
                      <a:pt x="11" y="22"/>
                      <a:pt x="11" y="21"/>
                      <a:pt x="11" y="21"/>
                    </a:cubicBezTo>
                    <a:cubicBezTo>
                      <a:pt x="11" y="20"/>
                      <a:pt x="11" y="20"/>
                      <a:pt x="12" y="20"/>
                    </a:cubicBezTo>
                    <a:cubicBezTo>
                      <a:pt x="15" y="20"/>
                      <a:pt x="15" y="20"/>
                      <a:pt x="15" y="20"/>
                    </a:cubicBezTo>
                    <a:cubicBezTo>
                      <a:pt x="15" y="20"/>
                      <a:pt x="16" y="20"/>
                      <a:pt x="16" y="21"/>
                    </a:cubicBezTo>
                    <a:cubicBezTo>
                      <a:pt x="16" y="21"/>
                      <a:pt x="15" y="22"/>
                      <a:pt x="1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7" name="Freeform 229"/>
              <p:cNvSpPr/>
              <p:nvPr/>
            </p:nvSpPr>
            <p:spPr bwMode="auto">
              <a:xfrm>
                <a:off x="1881" y="2029"/>
                <a:ext cx="80" cy="32"/>
              </a:xfrm>
              <a:custGeom>
                <a:avLst/>
                <a:gdLst>
                  <a:gd name="T0" fmla="*/ 3 w 55"/>
                  <a:gd name="T1" fmla="*/ 1 h 22"/>
                  <a:gd name="T2" fmla="*/ 2 w 55"/>
                  <a:gd name="T3" fmla="*/ 21 h 22"/>
                  <a:gd name="T4" fmla="*/ 18 w 55"/>
                  <a:gd name="T5" fmla="*/ 22 h 22"/>
                  <a:gd name="T6" fmla="*/ 24 w 55"/>
                  <a:gd name="T7" fmla="*/ 17 h 22"/>
                  <a:gd name="T8" fmla="*/ 30 w 55"/>
                  <a:gd name="T9" fmla="*/ 22 h 22"/>
                  <a:gd name="T10" fmla="*/ 54 w 55"/>
                  <a:gd name="T11" fmla="*/ 21 h 22"/>
                  <a:gd name="T12" fmla="*/ 55 w 55"/>
                  <a:gd name="T13" fmla="*/ 2 h 22"/>
                  <a:gd name="T14" fmla="*/ 3 w 55"/>
                  <a:gd name="T15" fmla="*/ 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2">
                    <a:moveTo>
                      <a:pt x="3" y="1"/>
                    </a:moveTo>
                    <a:cubicBezTo>
                      <a:pt x="2" y="2"/>
                      <a:pt x="0" y="20"/>
                      <a:pt x="2" y="21"/>
                    </a:cubicBezTo>
                    <a:cubicBezTo>
                      <a:pt x="3" y="22"/>
                      <a:pt x="10" y="22"/>
                      <a:pt x="18" y="22"/>
                    </a:cubicBezTo>
                    <a:cubicBezTo>
                      <a:pt x="19" y="19"/>
                      <a:pt x="21" y="17"/>
                      <a:pt x="24" y="17"/>
                    </a:cubicBezTo>
                    <a:cubicBezTo>
                      <a:pt x="27" y="17"/>
                      <a:pt x="29" y="19"/>
                      <a:pt x="30" y="22"/>
                    </a:cubicBezTo>
                    <a:cubicBezTo>
                      <a:pt x="42" y="22"/>
                      <a:pt x="54" y="22"/>
                      <a:pt x="54" y="21"/>
                    </a:cubicBezTo>
                    <a:cubicBezTo>
                      <a:pt x="54" y="21"/>
                      <a:pt x="55" y="2"/>
                      <a:pt x="55" y="2"/>
                    </a:cubicBezTo>
                    <a:cubicBezTo>
                      <a:pt x="55" y="1"/>
                      <a:pt x="5"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8" name="Freeform 230"/>
              <p:cNvSpPr>
                <a:spLocks noEditPoints="1"/>
              </p:cNvSpPr>
              <p:nvPr/>
            </p:nvSpPr>
            <p:spPr bwMode="auto">
              <a:xfrm>
                <a:off x="1908"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9" name="Freeform 231"/>
              <p:cNvSpPr>
                <a:spLocks noEditPoints="1"/>
              </p:cNvSpPr>
              <p:nvPr/>
            </p:nvSpPr>
            <p:spPr bwMode="auto">
              <a:xfrm>
                <a:off x="1985"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0" name="Rectangle 232"/>
              <p:cNvSpPr>
                <a:spLocks noChangeArrowheads="1"/>
              </p:cNvSpPr>
              <p:nvPr/>
            </p:nvSpPr>
            <p:spPr bwMode="auto">
              <a:xfrm>
                <a:off x="1366" y="2537"/>
                <a:ext cx="2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1" name="Rectangle 233"/>
              <p:cNvSpPr>
                <a:spLocks noChangeArrowheads="1"/>
              </p:cNvSpPr>
              <p:nvPr/>
            </p:nvSpPr>
            <p:spPr bwMode="auto">
              <a:xfrm>
                <a:off x="1383"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2" name="Rectangle 234"/>
              <p:cNvSpPr>
                <a:spLocks noChangeArrowheads="1"/>
              </p:cNvSpPr>
              <p:nvPr/>
            </p:nvSpPr>
            <p:spPr bwMode="auto">
              <a:xfrm>
                <a:off x="1415"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3" name="Rectangle 235"/>
              <p:cNvSpPr>
                <a:spLocks noChangeArrowheads="1"/>
              </p:cNvSpPr>
              <p:nvPr/>
            </p:nvSpPr>
            <p:spPr bwMode="auto">
              <a:xfrm>
                <a:off x="1459" y="2502"/>
                <a:ext cx="2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4" name="Rectangle 236"/>
              <p:cNvSpPr>
                <a:spLocks noChangeArrowheads="1"/>
              </p:cNvSpPr>
              <p:nvPr/>
            </p:nvSpPr>
            <p:spPr bwMode="auto">
              <a:xfrm>
                <a:off x="1491" y="2521"/>
                <a:ext cx="20"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5" name="Rectangle 237"/>
              <p:cNvSpPr>
                <a:spLocks noChangeArrowheads="1"/>
              </p:cNvSpPr>
              <p:nvPr/>
            </p:nvSpPr>
            <p:spPr bwMode="auto">
              <a:xfrm>
                <a:off x="1892" y="1612"/>
                <a:ext cx="182"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6" name="Rectangle 238"/>
              <p:cNvSpPr>
                <a:spLocks noChangeArrowheads="1"/>
              </p:cNvSpPr>
              <p:nvPr/>
            </p:nvSpPr>
            <p:spPr bwMode="auto">
              <a:xfrm>
                <a:off x="1905" y="1554"/>
                <a:ext cx="16"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7" name="Rectangle 239"/>
              <p:cNvSpPr>
                <a:spLocks noChangeArrowheads="1"/>
              </p:cNvSpPr>
              <p:nvPr/>
            </p:nvSpPr>
            <p:spPr bwMode="auto">
              <a:xfrm>
                <a:off x="1931" y="1554"/>
                <a:ext cx="18"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8" name="Rectangle 240"/>
              <p:cNvSpPr>
                <a:spLocks noChangeArrowheads="1"/>
              </p:cNvSpPr>
              <p:nvPr/>
            </p:nvSpPr>
            <p:spPr bwMode="auto">
              <a:xfrm>
                <a:off x="1966" y="1583"/>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39" name="Rectangle 241"/>
              <p:cNvSpPr>
                <a:spLocks noChangeArrowheads="1"/>
              </p:cNvSpPr>
              <p:nvPr/>
            </p:nvSpPr>
            <p:spPr bwMode="auto">
              <a:xfrm>
                <a:off x="1990"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0" name="Rectangle 242"/>
              <p:cNvSpPr>
                <a:spLocks noChangeArrowheads="1"/>
              </p:cNvSpPr>
              <p:nvPr/>
            </p:nvSpPr>
            <p:spPr bwMode="auto">
              <a:xfrm>
                <a:off x="2011" y="1583"/>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1" name="Rectangle 243"/>
              <p:cNvSpPr>
                <a:spLocks noChangeArrowheads="1"/>
              </p:cNvSpPr>
              <p:nvPr/>
            </p:nvSpPr>
            <p:spPr bwMode="auto">
              <a:xfrm>
                <a:off x="2035"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2" name="Rectangle 244"/>
              <p:cNvSpPr>
                <a:spLocks noChangeArrowheads="1"/>
              </p:cNvSpPr>
              <p:nvPr/>
            </p:nvSpPr>
            <p:spPr bwMode="auto">
              <a:xfrm>
                <a:off x="2074" y="1343"/>
                <a:ext cx="8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3" name="Rectangle 245"/>
              <p:cNvSpPr>
                <a:spLocks noChangeArrowheads="1"/>
              </p:cNvSpPr>
              <p:nvPr/>
            </p:nvSpPr>
            <p:spPr bwMode="auto">
              <a:xfrm>
                <a:off x="2081" y="1315"/>
                <a:ext cx="8"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4" name="Rectangle 246"/>
              <p:cNvSpPr>
                <a:spLocks noChangeArrowheads="1"/>
              </p:cNvSpPr>
              <p:nvPr/>
            </p:nvSpPr>
            <p:spPr bwMode="auto">
              <a:xfrm>
                <a:off x="2093" y="1315"/>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5" name="Rectangle 247"/>
              <p:cNvSpPr>
                <a:spLocks noChangeArrowheads="1"/>
              </p:cNvSpPr>
              <p:nvPr/>
            </p:nvSpPr>
            <p:spPr bwMode="auto">
              <a:xfrm>
                <a:off x="2109" y="1330"/>
                <a:ext cx="9"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6" name="Rectangle 248"/>
              <p:cNvSpPr>
                <a:spLocks noChangeArrowheads="1"/>
              </p:cNvSpPr>
              <p:nvPr/>
            </p:nvSpPr>
            <p:spPr bwMode="auto">
              <a:xfrm>
                <a:off x="212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7" name="Rectangle 249"/>
              <p:cNvSpPr>
                <a:spLocks noChangeArrowheads="1"/>
              </p:cNvSpPr>
              <p:nvPr/>
            </p:nvSpPr>
            <p:spPr bwMode="auto">
              <a:xfrm>
                <a:off x="2131" y="1330"/>
                <a:ext cx="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8" name="Rectangle 250"/>
              <p:cNvSpPr>
                <a:spLocks noChangeArrowheads="1"/>
              </p:cNvSpPr>
              <p:nvPr/>
            </p:nvSpPr>
            <p:spPr bwMode="auto">
              <a:xfrm>
                <a:off x="214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9" name="Rectangle 251"/>
              <p:cNvSpPr>
                <a:spLocks noChangeArrowheads="1"/>
              </p:cNvSpPr>
              <p:nvPr/>
            </p:nvSpPr>
            <p:spPr bwMode="auto">
              <a:xfrm>
                <a:off x="2333" y="1964"/>
                <a:ext cx="20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0" name="Rectangle 252"/>
              <p:cNvSpPr>
                <a:spLocks noChangeArrowheads="1"/>
              </p:cNvSpPr>
              <p:nvPr/>
            </p:nvSpPr>
            <p:spPr bwMode="auto">
              <a:xfrm>
                <a:off x="2349" y="1897"/>
                <a:ext cx="19"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1" name="Rectangle 253"/>
              <p:cNvSpPr>
                <a:spLocks noChangeArrowheads="1"/>
              </p:cNvSpPr>
              <p:nvPr/>
            </p:nvSpPr>
            <p:spPr bwMode="auto">
              <a:xfrm>
                <a:off x="2378" y="1897"/>
                <a:ext cx="20"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2" name="Rectangle 254"/>
              <p:cNvSpPr>
                <a:spLocks noChangeArrowheads="1"/>
              </p:cNvSpPr>
              <p:nvPr/>
            </p:nvSpPr>
            <p:spPr bwMode="auto">
              <a:xfrm>
                <a:off x="2419"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3" name="Rectangle 255"/>
              <p:cNvSpPr>
                <a:spLocks noChangeArrowheads="1"/>
              </p:cNvSpPr>
              <p:nvPr/>
            </p:nvSpPr>
            <p:spPr bwMode="auto">
              <a:xfrm>
                <a:off x="2445"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4" name="Rectangle 256"/>
              <p:cNvSpPr>
                <a:spLocks noChangeArrowheads="1"/>
              </p:cNvSpPr>
              <p:nvPr/>
            </p:nvSpPr>
            <p:spPr bwMode="auto">
              <a:xfrm>
                <a:off x="2471"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5" name="Rectangle 257"/>
              <p:cNvSpPr>
                <a:spLocks noChangeArrowheads="1"/>
              </p:cNvSpPr>
              <p:nvPr/>
            </p:nvSpPr>
            <p:spPr bwMode="auto">
              <a:xfrm>
                <a:off x="2497"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6" name="Freeform 258"/>
              <p:cNvSpPr/>
              <p:nvPr/>
            </p:nvSpPr>
            <p:spPr bwMode="auto">
              <a:xfrm>
                <a:off x="2144" y="684"/>
                <a:ext cx="96" cy="83"/>
              </a:xfrm>
              <a:custGeom>
                <a:avLst/>
                <a:gdLst>
                  <a:gd name="T0" fmla="*/ 0 w 96"/>
                  <a:gd name="T1" fmla="*/ 83 h 83"/>
                  <a:gd name="T2" fmla="*/ 48 w 96"/>
                  <a:gd name="T3" fmla="*/ 0 h 83"/>
                  <a:gd name="T4" fmla="*/ 96 w 96"/>
                  <a:gd name="T5" fmla="*/ 83 h 83"/>
                  <a:gd name="T6" fmla="*/ 0 w 96"/>
                  <a:gd name="T7" fmla="*/ 83 h 83"/>
                </a:gdLst>
                <a:ahLst/>
                <a:cxnLst>
                  <a:cxn ang="0">
                    <a:pos x="T0" y="T1"/>
                  </a:cxn>
                  <a:cxn ang="0">
                    <a:pos x="T2" y="T3"/>
                  </a:cxn>
                  <a:cxn ang="0">
                    <a:pos x="T4" y="T5"/>
                  </a:cxn>
                  <a:cxn ang="0">
                    <a:pos x="T6" y="T7"/>
                  </a:cxn>
                </a:cxnLst>
                <a:rect l="0" t="0" r="r" b="b"/>
                <a:pathLst>
                  <a:path w="96" h="83">
                    <a:moveTo>
                      <a:pt x="0" y="83"/>
                    </a:moveTo>
                    <a:lnTo>
                      <a:pt x="48" y="0"/>
                    </a:lnTo>
                    <a:lnTo>
                      <a:pt x="96" y="83"/>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7" name="Freeform 259"/>
              <p:cNvSpPr/>
              <p:nvPr/>
            </p:nvSpPr>
            <p:spPr bwMode="auto">
              <a:xfrm>
                <a:off x="2144" y="7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8" name="Freeform 260"/>
              <p:cNvSpPr>
                <a:spLocks noEditPoints="1"/>
              </p:cNvSpPr>
              <p:nvPr/>
            </p:nvSpPr>
            <p:spPr bwMode="auto">
              <a:xfrm>
                <a:off x="1725" y="1744"/>
                <a:ext cx="89" cy="87"/>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51 h 60"/>
                  <a:gd name="T12" fmla="*/ 10 w 61"/>
                  <a:gd name="T13" fmla="*/ 30 h 60"/>
                  <a:gd name="T14" fmla="*/ 30 w 61"/>
                  <a:gd name="T15" fmla="*/ 9 h 60"/>
                  <a:gd name="T16" fmla="*/ 51 w 61"/>
                  <a:gd name="T17" fmla="*/ 30 h 60"/>
                  <a:gd name="T18" fmla="*/ 30 w 61"/>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7"/>
                      <a:pt x="14" y="60"/>
                      <a:pt x="30" y="60"/>
                    </a:cubicBezTo>
                    <a:cubicBezTo>
                      <a:pt x="47" y="60"/>
                      <a:pt x="61" y="47"/>
                      <a:pt x="61" y="30"/>
                    </a:cubicBezTo>
                    <a:cubicBezTo>
                      <a:pt x="61" y="13"/>
                      <a:pt x="47" y="0"/>
                      <a:pt x="30" y="0"/>
                    </a:cubicBezTo>
                    <a:close/>
                    <a:moveTo>
                      <a:pt x="30" y="51"/>
                    </a:moveTo>
                    <a:cubicBezTo>
                      <a:pt x="19" y="51"/>
                      <a:pt x="10" y="42"/>
                      <a:pt x="10" y="30"/>
                    </a:cubicBezTo>
                    <a:cubicBezTo>
                      <a:pt x="10" y="19"/>
                      <a:pt x="19" y="9"/>
                      <a:pt x="30" y="9"/>
                    </a:cubicBezTo>
                    <a:cubicBezTo>
                      <a:pt x="42" y="9"/>
                      <a:pt x="51" y="19"/>
                      <a:pt x="51" y="30"/>
                    </a:cubicBezTo>
                    <a:cubicBezTo>
                      <a:pt x="51"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9" name="Rectangle 261"/>
              <p:cNvSpPr>
                <a:spLocks noChangeArrowheads="1"/>
              </p:cNvSpPr>
              <p:nvPr/>
            </p:nvSpPr>
            <p:spPr bwMode="auto">
              <a:xfrm>
                <a:off x="1760" y="1826"/>
                <a:ext cx="19"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0" name="Rectangle 262"/>
              <p:cNvSpPr>
                <a:spLocks noChangeArrowheads="1"/>
              </p:cNvSpPr>
              <p:nvPr/>
            </p:nvSpPr>
            <p:spPr bwMode="auto">
              <a:xfrm>
                <a:off x="1760" y="1766"/>
                <a:ext cx="19"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1" name="Freeform 263"/>
              <p:cNvSpPr/>
              <p:nvPr/>
            </p:nvSpPr>
            <p:spPr bwMode="auto">
              <a:xfrm>
                <a:off x="1697" y="1741"/>
                <a:ext cx="169" cy="112"/>
              </a:xfrm>
              <a:custGeom>
                <a:avLst/>
                <a:gdLst>
                  <a:gd name="T0" fmla="*/ 0 w 169"/>
                  <a:gd name="T1" fmla="*/ 0 h 112"/>
                  <a:gd name="T2" fmla="*/ 0 w 169"/>
                  <a:gd name="T3" fmla="*/ 112 h 112"/>
                  <a:gd name="T4" fmla="*/ 40 w 169"/>
                  <a:gd name="T5" fmla="*/ 112 h 112"/>
                  <a:gd name="T6" fmla="*/ 40 w 169"/>
                  <a:gd name="T7" fmla="*/ 96 h 112"/>
                  <a:gd name="T8" fmla="*/ 117 w 169"/>
                  <a:gd name="T9" fmla="*/ 96 h 112"/>
                  <a:gd name="T10" fmla="*/ 117 w 169"/>
                  <a:gd name="T11" fmla="*/ 112 h 112"/>
                  <a:gd name="T12" fmla="*/ 169 w 169"/>
                  <a:gd name="T13" fmla="*/ 112 h 112"/>
                  <a:gd name="T14" fmla="*/ 169 w 169"/>
                  <a:gd name="T15" fmla="*/ 0 h 112"/>
                  <a:gd name="T16" fmla="*/ 0 w 16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12">
                    <a:moveTo>
                      <a:pt x="0" y="0"/>
                    </a:moveTo>
                    <a:lnTo>
                      <a:pt x="0" y="112"/>
                    </a:lnTo>
                    <a:lnTo>
                      <a:pt x="40" y="112"/>
                    </a:lnTo>
                    <a:lnTo>
                      <a:pt x="40" y="96"/>
                    </a:lnTo>
                    <a:lnTo>
                      <a:pt x="117" y="96"/>
                    </a:lnTo>
                    <a:lnTo>
                      <a:pt x="117" y="112"/>
                    </a:lnTo>
                    <a:lnTo>
                      <a:pt x="169" y="112"/>
                    </a:lnTo>
                    <a:lnTo>
                      <a:pt x="169" y="0"/>
                    </a:lnTo>
                    <a:lnTo>
                      <a:pt x="0" y="0"/>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2" name="Freeform 264"/>
              <p:cNvSpPr/>
              <p:nvPr/>
            </p:nvSpPr>
            <p:spPr bwMode="auto">
              <a:xfrm>
                <a:off x="720" y="1017"/>
                <a:ext cx="122" cy="135"/>
              </a:xfrm>
              <a:custGeom>
                <a:avLst/>
                <a:gdLst>
                  <a:gd name="T0" fmla="*/ 37 w 84"/>
                  <a:gd name="T1" fmla="*/ 0 h 93"/>
                  <a:gd name="T2" fmla="*/ 0 w 84"/>
                  <a:gd name="T3" fmla="*/ 19 h 93"/>
                  <a:gd name="T4" fmla="*/ 27 w 84"/>
                  <a:gd name="T5" fmla="*/ 46 h 93"/>
                  <a:gd name="T6" fmla="*/ 0 w 84"/>
                  <a:gd name="T7" fmla="*/ 74 h 93"/>
                  <a:gd name="T8" fmla="*/ 37 w 84"/>
                  <a:gd name="T9" fmla="*/ 93 h 93"/>
                  <a:gd name="T10" fmla="*/ 84 w 84"/>
                  <a:gd name="T11" fmla="*/ 46 h 93"/>
                  <a:gd name="T12" fmla="*/ 37 w 8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84" h="93">
                    <a:moveTo>
                      <a:pt x="37" y="0"/>
                    </a:moveTo>
                    <a:cubicBezTo>
                      <a:pt x="22" y="0"/>
                      <a:pt x="8" y="7"/>
                      <a:pt x="0" y="19"/>
                    </a:cubicBezTo>
                    <a:cubicBezTo>
                      <a:pt x="15" y="19"/>
                      <a:pt x="27" y="31"/>
                      <a:pt x="27" y="46"/>
                    </a:cubicBezTo>
                    <a:cubicBezTo>
                      <a:pt x="27" y="61"/>
                      <a:pt x="15" y="74"/>
                      <a:pt x="0" y="74"/>
                    </a:cubicBezTo>
                    <a:cubicBezTo>
                      <a:pt x="8" y="85"/>
                      <a:pt x="22" y="93"/>
                      <a:pt x="37" y="93"/>
                    </a:cubicBezTo>
                    <a:cubicBezTo>
                      <a:pt x="63" y="93"/>
                      <a:pt x="84" y="72"/>
                      <a:pt x="84" y="46"/>
                    </a:cubicBezTo>
                    <a:cubicBezTo>
                      <a:pt x="84" y="21"/>
                      <a:pt x="63"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3" name="Oval 265"/>
              <p:cNvSpPr>
                <a:spLocks noChangeArrowheads="1"/>
              </p:cNvSpPr>
              <p:nvPr/>
            </p:nvSpPr>
            <p:spPr bwMode="auto">
              <a:xfrm>
                <a:off x="680" y="1049"/>
                <a:ext cx="70" cy="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4" name="Rectangle 266"/>
              <p:cNvSpPr>
                <a:spLocks noChangeArrowheads="1"/>
              </p:cNvSpPr>
              <p:nvPr/>
            </p:nvSpPr>
            <p:spPr bwMode="auto">
              <a:xfrm>
                <a:off x="810" y="1064"/>
                <a:ext cx="94"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5" name="Freeform 267"/>
              <p:cNvSpPr>
                <a:spLocks noEditPoints="1"/>
              </p:cNvSpPr>
              <p:nvPr/>
            </p:nvSpPr>
            <p:spPr bwMode="auto">
              <a:xfrm>
                <a:off x="787" y="917"/>
                <a:ext cx="83" cy="84"/>
              </a:xfrm>
              <a:custGeom>
                <a:avLst/>
                <a:gdLst>
                  <a:gd name="T0" fmla="*/ 29 w 57"/>
                  <a:gd name="T1" fmla="*/ 0 h 58"/>
                  <a:gd name="T2" fmla="*/ 0 w 57"/>
                  <a:gd name="T3" fmla="*/ 29 h 58"/>
                  <a:gd name="T4" fmla="*/ 29 w 57"/>
                  <a:gd name="T5" fmla="*/ 58 h 58"/>
                  <a:gd name="T6" fmla="*/ 57 w 57"/>
                  <a:gd name="T7" fmla="*/ 29 h 58"/>
                  <a:gd name="T8" fmla="*/ 29 w 57"/>
                  <a:gd name="T9" fmla="*/ 0 h 58"/>
                  <a:gd name="T10" fmla="*/ 29 w 57"/>
                  <a:gd name="T11" fmla="*/ 41 h 58"/>
                  <a:gd name="T12" fmla="*/ 17 w 57"/>
                  <a:gd name="T13" fmla="*/ 29 h 58"/>
                  <a:gd name="T14" fmla="*/ 29 w 57"/>
                  <a:gd name="T15" fmla="*/ 17 h 58"/>
                  <a:gd name="T16" fmla="*/ 40 w 57"/>
                  <a:gd name="T17" fmla="*/ 29 h 58"/>
                  <a:gd name="T18" fmla="*/ 29 w 57"/>
                  <a:gd name="T19"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9" y="0"/>
                    </a:moveTo>
                    <a:cubicBezTo>
                      <a:pt x="13" y="0"/>
                      <a:pt x="0" y="13"/>
                      <a:pt x="0" y="29"/>
                    </a:cubicBezTo>
                    <a:cubicBezTo>
                      <a:pt x="0" y="45"/>
                      <a:pt x="13" y="58"/>
                      <a:pt x="29" y="58"/>
                    </a:cubicBezTo>
                    <a:cubicBezTo>
                      <a:pt x="45" y="58"/>
                      <a:pt x="57" y="45"/>
                      <a:pt x="57" y="29"/>
                    </a:cubicBezTo>
                    <a:cubicBezTo>
                      <a:pt x="57" y="13"/>
                      <a:pt x="45" y="0"/>
                      <a:pt x="29" y="0"/>
                    </a:cubicBezTo>
                    <a:close/>
                    <a:moveTo>
                      <a:pt x="29" y="41"/>
                    </a:moveTo>
                    <a:cubicBezTo>
                      <a:pt x="22" y="41"/>
                      <a:pt x="17" y="36"/>
                      <a:pt x="17" y="29"/>
                    </a:cubicBezTo>
                    <a:cubicBezTo>
                      <a:pt x="17" y="23"/>
                      <a:pt x="22" y="17"/>
                      <a:pt x="29" y="17"/>
                    </a:cubicBezTo>
                    <a:cubicBezTo>
                      <a:pt x="35" y="17"/>
                      <a:pt x="40" y="23"/>
                      <a:pt x="40" y="29"/>
                    </a:cubicBezTo>
                    <a:cubicBezTo>
                      <a:pt x="40" y="36"/>
                      <a:pt x="35" y="41"/>
                      <a:pt x="2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6" name="Freeform 268"/>
              <p:cNvSpPr>
                <a:spLocks noEditPoints="1"/>
              </p:cNvSpPr>
              <p:nvPr/>
            </p:nvSpPr>
            <p:spPr bwMode="auto">
              <a:xfrm>
                <a:off x="1984" y="1014"/>
                <a:ext cx="57" cy="57"/>
              </a:xfrm>
              <a:custGeom>
                <a:avLst/>
                <a:gdLst>
                  <a:gd name="T0" fmla="*/ 20 w 39"/>
                  <a:gd name="T1" fmla="*/ 0 h 39"/>
                  <a:gd name="T2" fmla="*/ 0 w 39"/>
                  <a:gd name="T3" fmla="*/ 19 h 39"/>
                  <a:gd name="T4" fmla="*/ 20 w 39"/>
                  <a:gd name="T5" fmla="*/ 39 h 39"/>
                  <a:gd name="T6" fmla="*/ 39 w 39"/>
                  <a:gd name="T7" fmla="*/ 19 h 39"/>
                  <a:gd name="T8" fmla="*/ 20 w 39"/>
                  <a:gd name="T9" fmla="*/ 0 h 39"/>
                  <a:gd name="T10" fmla="*/ 20 w 39"/>
                  <a:gd name="T11" fmla="*/ 27 h 39"/>
                  <a:gd name="T12" fmla="*/ 12 w 39"/>
                  <a:gd name="T13" fmla="*/ 19 h 39"/>
                  <a:gd name="T14" fmla="*/ 20 w 39"/>
                  <a:gd name="T15" fmla="*/ 11 h 39"/>
                  <a:gd name="T16" fmla="*/ 28 w 39"/>
                  <a:gd name="T17" fmla="*/ 19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8"/>
                      <a:pt x="0" y="19"/>
                    </a:cubicBezTo>
                    <a:cubicBezTo>
                      <a:pt x="0" y="30"/>
                      <a:pt x="9" y="39"/>
                      <a:pt x="20" y="39"/>
                    </a:cubicBezTo>
                    <a:cubicBezTo>
                      <a:pt x="31" y="39"/>
                      <a:pt x="39" y="30"/>
                      <a:pt x="39" y="19"/>
                    </a:cubicBezTo>
                    <a:cubicBezTo>
                      <a:pt x="39" y="8"/>
                      <a:pt x="31" y="0"/>
                      <a:pt x="20" y="0"/>
                    </a:cubicBezTo>
                    <a:close/>
                    <a:moveTo>
                      <a:pt x="20" y="27"/>
                    </a:moveTo>
                    <a:cubicBezTo>
                      <a:pt x="15" y="27"/>
                      <a:pt x="12" y="23"/>
                      <a:pt x="12" y="19"/>
                    </a:cubicBezTo>
                    <a:cubicBezTo>
                      <a:pt x="12" y="15"/>
                      <a:pt x="15" y="11"/>
                      <a:pt x="20" y="11"/>
                    </a:cubicBezTo>
                    <a:cubicBezTo>
                      <a:pt x="24" y="11"/>
                      <a:pt x="28" y="15"/>
                      <a:pt x="28" y="19"/>
                    </a:cubicBezTo>
                    <a:cubicBezTo>
                      <a:pt x="28" y="23"/>
                      <a:pt x="24" y="27"/>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7" name="Freeform 269"/>
              <p:cNvSpPr>
                <a:spLocks noEditPoints="1"/>
              </p:cNvSpPr>
              <p:nvPr/>
            </p:nvSpPr>
            <p:spPr bwMode="auto">
              <a:xfrm>
                <a:off x="1822" y="605"/>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7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1"/>
                      <a:pt x="9" y="39"/>
                      <a:pt x="20" y="39"/>
                    </a:cubicBezTo>
                    <a:cubicBezTo>
                      <a:pt x="30" y="39"/>
                      <a:pt x="39" y="31"/>
                      <a:pt x="39" y="20"/>
                    </a:cubicBezTo>
                    <a:cubicBezTo>
                      <a:pt x="39" y="9"/>
                      <a:pt x="30" y="0"/>
                      <a:pt x="20" y="0"/>
                    </a:cubicBezTo>
                    <a:close/>
                    <a:moveTo>
                      <a:pt x="20" y="28"/>
                    </a:moveTo>
                    <a:cubicBezTo>
                      <a:pt x="15" y="28"/>
                      <a:pt x="12" y="24"/>
                      <a:pt x="12" y="20"/>
                    </a:cubicBezTo>
                    <a:cubicBezTo>
                      <a:pt x="12" y="15"/>
                      <a:pt x="15" y="12"/>
                      <a:pt x="20" y="12"/>
                    </a:cubicBezTo>
                    <a:cubicBezTo>
                      <a:pt x="24" y="12"/>
                      <a:pt x="27" y="15"/>
                      <a:pt x="27" y="20"/>
                    </a:cubicBezTo>
                    <a:cubicBezTo>
                      <a:pt x="27" y="24"/>
                      <a:pt x="24" y="28"/>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8" name="Freeform 270"/>
              <p:cNvSpPr>
                <a:spLocks noEditPoints="1"/>
              </p:cNvSpPr>
              <p:nvPr/>
            </p:nvSpPr>
            <p:spPr bwMode="auto">
              <a:xfrm>
                <a:off x="2352" y="838"/>
                <a:ext cx="55" cy="57"/>
              </a:xfrm>
              <a:custGeom>
                <a:avLst/>
                <a:gdLst>
                  <a:gd name="T0" fmla="*/ 19 w 38"/>
                  <a:gd name="T1" fmla="*/ 0 h 39"/>
                  <a:gd name="T2" fmla="*/ 0 w 38"/>
                  <a:gd name="T3" fmla="*/ 19 h 39"/>
                  <a:gd name="T4" fmla="*/ 19 w 38"/>
                  <a:gd name="T5" fmla="*/ 39 h 39"/>
                  <a:gd name="T6" fmla="*/ 38 w 38"/>
                  <a:gd name="T7" fmla="*/ 19 h 39"/>
                  <a:gd name="T8" fmla="*/ 19 w 38"/>
                  <a:gd name="T9" fmla="*/ 0 h 39"/>
                  <a:gd name="T10" fmla="*/ 19 w 38"/>
                  <a:gd name="T11" fmla="*/ 27 h 39"/>
                  <a:gd name="T12" fmla="*/ 11 w 38"/>
                  <a:gd name="T13" fmla="*/ 19 h 39"/>
                  <a:gd name="T14" fmla="*/ 19 w 38"/>
                  <a:gd name="T15" fmla="*/ 12 h 39"/>
                  <a:gd name="T16" fmla="*/ 27 w 38"/>
                  <a:gd name="T17" fmla="*/ 19 h 39"/>
                  <a:gd name="T18" fmla="*/ 19 w 38"/>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9" y="0"/>
                    </a:moveTo>
                    <a:cubicBezTo>
                      <a:pt x="8" y="0"/>
                      <a:pt x="0" y="9"/>
                      <a:pt x="0" y="19"/>
                    </a:cubicBezTo>
                    <a:cubicBezTo>
                      <a:pt x="0" y="30"/>
                      <a:pt x="8" y="39"/>
                      <a:pt x="19" y="39"/>
                    </a:cubicBezTo>
                    <a:cubicBezTo>
                      <a:pt x="30" y="39"/>
                      <a:pt x="38" y="30"/>
                      <a:pt x="38" y="19"/>
                    </a:cubicBezTo>
                    <a:cubicBezTo>
                      <a:pt x="38" y="9"/>
                      <a:pt x="30" y="0"/>
                      <a:pt x="19" y="0"/>
                    </a:cubicBezTo>
                    <a:close/>
                    <a:moveTo>
                      <a:pt x="19" y="27"/>
                    </a:moveTo>
                    <a:cubicBezTo>
                      <a:pt x="15" y="27"/>
                      <a:pt x="11" y="24"/>
                      <a:pt x="11" y="19"/>
                    </a:cubicBezTo>
                    <a:cubicBezTo>
                      <a:pt x="11" y="15"/>
                      <a:pt x="15" y="12"/>
                      <a:pt x="19" y="12"/>
                    </a:cubicBezTo>
                    <a:cubicBezTo>
                      <a:pt x="23" y="12"/>
                      <a:pt x="27" y="15"/>
                      <a:pt x="27" y="19"/>
                    </a:cubicBezTo>
                    <a:cubicBezTo>
                      <a:pt x="27" y="24"/>
                      <a:pt x="23" y="27"/>
                      <a:pt x="1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69" name="Freeform 271"/>
              <p:cNvSpPr>
                <a:spLocks noEditPoints="1"/>
              </p:cNvSpPr>
              <p:nvPr/>
            </p:nvSpPr>
            <p:spPr bwMode="auto">
              <a:xfrm>
                <a:off x="586" y="1369"/>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7 h 39"/>
                  <a:gd name="T12" fmla="*/ 12 w 39"/>
                  <a:gd name="T13" fmla="*/ 20 h 39"/>
                  <a:gd name="T14" fmla="*/ 20 w 39"/>
                  <a:gd name="T15" fmla="*/ 12 h 39"/>
                  <a:gd name="T16" fmla="*/ 28 w 39"/>
                  <a:gd name="T17" fmla="*/ 20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7"/>
                    </a:moveTo>
                    <a:cubicBezTo>
                      <a:pt x="15" y="27"/>
                      <a:pt x="12" y="24"/>
                      <a:pt x="12" y="20"/>
                    </a:cubicBezTo>
                    <a:cubicBezTo>
                      <a:pt x="12" y="15"/>
                      <a:pt x="15" y="12"/>
                      <a:pt x="20" y="12"/>
                    </a:cubicBezTo>
                    <a:cubicBezTo>
                      <a:pt x="24" y="12"/>
                      <a:pt x="28" y="15"/>
                      <a:pt x="28" y="20"/>
                    </a:cubicBezTo>
                    <a:cubicBezTo>
                      <a:pt x="28" y="24"/>
                      <a:pt x="24" y="27"/>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0" name="Freeform 272"/>
              <p:cNvSpPr>
                <a:spLocks noEditPoints="1"/>
              </p:cNvSpPr>
              <p:nvPr/>
            </p:nvSpPr>
            <p:spPr bwMode="auto">
              <a:xfrm>
                <a:off x="871" y="1126"/>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8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8"/>
                    </a:moveTo>
                    <a:cubicBezTo>
                      <a:pt x="15" y="28"/>
                      <a:pt x="12" y="24"/>
                      <a:pt x="12" y="20"/>
                    </a:cubicBezTo>
                    <a:cubicBezTo>
                      <a:pt x="12" y="15"/>
                      <a:pt x="15" y="12"/>
                      <a:pt x="20" y="12"/>
                    </a:cubicBezTo>
                    <a:cubicBezTo>
                      <a:pt x="24" y="12"/>
                      <a:pt x="28" y="15"/>
                      <a:pt x="28" y="20"/>
                    </a:cubicBezTo>
                    <a:cubicBezTo>
                      <a:pt x="28" y="24"/>
                      <a:pt x="24" y="28"/>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1" name="Freeform 273"/>
              <p:cNvSpPr/>
              <p:nvPr/>
            </p:nvSpPr>
            <p:spPr bwMode="auto">
              <a:xfrm>
                <a:off x="1597" y="3079"/>
                <a:ext cx="113" cy="103"/>
              </a:xfrm>
              <a:custGeom>
                <a:avLst/>
                <a:gdLst>
                  <a:gd name="T0" fmla="*/ 78 w 78"/>
                  <a:gd name="T1" fmla="*/ 32 h 71"/>
                  <a:gd name="T2" fmla="*/ 62 w 78"/>
                  <a:gd name="T3" fmla="*/ 0 h 71"/>
                  <a:gd name="T4" fmla="*/ 39 w 78"/>
                  <a:gd name="T5" fmla="*/ 23 h 71"/>
                  <a:gd name="T6" fmla="*/ 16 w 78"/>
                  <a:gd name="T7" fmla="*/ 0 h 71"/>
                  <a:gd name="T8" fmla="*/ 0 w 78"/>
                  <a:gd name="T9" fmla="*/ 32 h 71"/>
                  <a:gd name="T10" fmla="*/ 39 w 78"/>
                  <a:gd name="T11" fmla="*/ 71 h 71"/>
                  <a:gd name="T12" fmla="*/ 78 w 78"/>
                  <a:gd name="T13" fmla="*/ 32 h 71"/>
                </a:gdLst>
                <a:ahLst/>
                <a:cxnLst>
                  <a:cxn ang="0">
                    <a:pos x="T0" y="T1"/>
                  </a:cxn>
                  <a:cxn ang="0">
                    <a:pos x="T2" y="T3"/>
                  </a:cxn>
                  <a:cxn ang="0">
                    <a:pos x="T4" y="T5"/>
                  </a:cxn>
                  <a:cxn ang="0">
                    <a:pos x="T6" y="T7"/>
                  </a:cxn>
                  <a:cxn ang="0">
                    <a:pos x="T8" y="T9"/>
                  </a:cxn>
                  <a:cxn ang="0">
                    <a:pos x="T10" y="T11"/>
                  </a:cxn>
                  <a:cxn ang="0">
                    <a:pos x="T12" y="T13"/>
                  </a:cxn>
                </a:cxnLst>
                <a:rect l="0" t="0" r="r" b="b"/>
                <a:pathLst>
                  <a:path w="78" h="71">
                    <a:moveTo>
                      <a:pt x="78" y="32"/>
                    </a:moveTo>
                    <a:cubicBezTo>
                      <a:pt x="78" y="19"/>
                      <a:pt x="72" y="7"/>
                      <a:pt x="62" y="0"/>
                    </a:cubicBezTo>
                    <a:cubicBezTo>
                      <a:pt x="62" y="13"/>
                      <a:pt x="52" y="23"/>
                      <a:pt x="39" y="23"/>
                    </a:cubicBezTo>
                    <a:cubicBezTo>
                      <a:pt x="26" y="23"/>
                      <a:pt x="16" y="13"/>
                      <a:pt x="16" y="0"/>
                    </a:cubicBezTo>
                    <a:cubicBezTo>
                      <a:pt x="6" y="7"/>
                      <a:pt x="0" y="19"/>
                      <a:pt x="0" y="32"/>
                    </a:cubicBezTo>
                    <a:cubicBezTo>
                      <a:pt x="0" y="53"/>
                      <a:pt x="17" y="71"/>
                      <a:pt x="39" y="71"/>
                    </a:cubicBezTo>
                    <a:cubicBezTo>
                      <a:pt x="61" y="71"/>
                      <a:pt x="78" y="53"/>
                      <a:pt x="7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2" name="Oval 274"/>
              <p:cNvSpPr>
                <a:spLocks noChangeArrowheads="1"/>
              </p:cNvSpPr>
              <p:nvPr/>
            </p:nvSpPr>
            <p:spPr bwMode="auto">
              <a:xfrm>
                <a:off x="1624" y="3047"/>
                <a:ext cx="59" cy="5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3" name="Rectangle 275"/>
              <p:cNvSpPr>
                <a:spLocks noChangeArrowheads="1"/>
              </p:cNvSpPr>
              <p:nvPr/>
            </p:nvSpPr>
            <p:spPr bwMode="auto">
              <a:xfrm>
                <a:off x="1636" y="3156"/>
                <a:ext cx="35" cy="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4" name="Freeform 276"/>
              <p:cNvSpPr>
                <a:spLocks noEditPoints="1"/>
              </p:cNvSpPr>
              <p:nvPr/>
            </p:nvSpPr>
            <p:spPr bwMode="auto">
              <a:xfrm>
                <a:off x="1882" y="1760"/>
                <a:ext cx="161" cy="221"/>
              </a:xfrm>
              <a:custGeom>
                <a:avLst/>
                <a:gdLst>
                  <a:gd name="T0" fmla="*/ 0 w 161"/>
                  <a:gd name="T1" fmla="*/ 0 h 221"/>
                  <a:gd name="T2" fmla="*/ 0 w 161"/>
                  <a:gd name="T3" fmla="*/ 221 h 221"/>
                  <a:gd name="T4" fmla="*/ 134 w 161"/>
                  <a:gd name="T5" fmla="*/ 221 h 221"/>
                  <a:gd name="T6" fmla="*/ 161 w 161"/>
                  <a:gd name="T7" fmla="*/ 192 h 221"/>
                  <a:gd name="T8" fmla="*/ 161 w 161"/>
                  <a:gd name="T9" fmla="*/ 0 h 221"/>
                  <a:gd name="T10" fmla="*/ 0 w 161"/>
                  <a:gd name="T11" fmla="*/ 0 h 221"/>
                  <a:gd name="T12" fmla="*/ 35 w 161"/>
                  <a:gd name="T13" fmla="*/ 195 h 221"/>
                  <a:gd name="T14" fmla="*/ 20 w 161"/>
                  <a:gd name="T15" fmla="*/ 195 h 221"/>
                  <a:gd name="T16" fmla="*/ 20 w 161"/>
                  <a:gd name="T17" fmla="*/ 167 h 221"/>
                  <a:gd name="T18" fmla="*/ 35 w 161"/>
                  <a:gd name="T19" fmla="*/ 167 h 221"/>
                  <a:gd name="T20" fmla="*/ 35 w 161"/>
                  <a:gd name="T21" fmla="*/ 195 h 221"/>
                  <a:gd name="T22" fmla="*/ 63 w 161"/>
                  <a:gd name="T23" fmla="*/ 195 h 221"/>
                  <a:gd name="T24" fmla="*/ 52 w 161"/>
                  <a:gd name="T25" fmla="*/ 195 h 221"/>
                  <a:gd name="T26" fmla="*/ 52 w 161"/>
                  <a:gd name="T27" fmla="*/ 172 h 221"/>
                  <a:gd name="T28" fmla="*/ 63 w 161"/>
                  <a:gd name="T29" fmla="*/ 172 h 221"/>
                  <a:gd name="T30" fmla="*/ 63 w 161"/>
                  <a:gd name="T31" fmla="*/ 195 h 221"/>
                  <a:gd name="T32" fmla="*/ 92 w 161"/>
                  <a:gd name="T33" fmla="*/ 195 h 221"/>
                  <a:gd name="T34" fmla="*/ 81 w 161"/>
                  <a:gd name="T35" fmla="*/ 195 h 221"/>
                  <a:gd name="T36" fmla="*/ 81 w 161"/>
                  <a:gd name="T37" fmla="*/ 172 h 221"/>
                  <a:gd name="T38" fmla="*/ 92 w 161"/>
                  <a:gd name="T39" fmla="*/ 172 h 221"/>
                  <a:gd name="T40" fmla="*/ 92 w 161"/>
                  <a:gd name="T41" fmla="*/ 195 h 221"/>
                  <a:gd name="T42" fmla="*/ 121 w 161"/>
                  <a:gd name="T43" fmla="*/ 195 h 221"/>
                  <a:gd name="T44" fmla="*/ 111 w 161"/>
                  <a:gd name="T45" fmla="*/ 195 h 221"/>
                  <a:gd name="T46" fmla="*/ 111 w 161"/>
                  <a:gd name="T47" fmla="*/ 172 h 221"/>
                  <a:gd name="T48" fmla="*/ 121 w 161"/>
                  <a:gd name="T49" fmla="*/ 172 h 221"/>
                  <a:gd name="T50" fmla="*/ 121 w 161"/>
                  <a:gd name="T51" fmla="*/ 195 h 221"/>
                  <a:gd name="T52" fmla="*/ 129 w 161"/>
                  <a:gd name="T53" fmla="*/ 54 h 221"/>
                  <a:gd name="T54" fmla="*/ 28 w 161"/>
                  <a:gd name="T55" fmla="*/ 54 h 221"/>
                  <a:gd name="T56" fmla="*/ 28 w 161"/>
                  <a:gd name="T57" fmla="*/ 28 h 221"/>
                  <a:gd name="T58" fmla="*/ 129 w 161"/>
                  <a:gd name="T59" fmla="*/ 28 h 221"/>
                  <a:gd name="T60" fmla="*/ 129 w 161"/>
                  <a:gd name="T61" fmla="*/ 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1" h="221">
                    <a:moveTo>
                      <a:pt x="0" y="0"/>
                    </a:moveTo>
                    <a:lnTo>
                      <a:pt x="0" y="221"/>
                    </a:lnTo>
                    <a:lnTo>
                      <a:pt x="134" y="221"/>
                    </a:lnTo>
                    <a:lnTo>
                      <a:pt x="161" y="192"/>
                    </a:lnTo>
                    <a:lnTo>
                      <a:pt x="161" y="0"/>
                    </a:lnTo>
                    <a:lnTo>
                      <a:pt x="0" y="0"/>
                    </a:lnTo>
                    <a:close/>
                    <a:moveTo>
                      <a:pt x="35" y="195"/>
                    </a:moveTo>
                    <a:lnTo>
                      <a:pt x="20" y="195"/>
                    </a:lnTo>
                    <a:lnTo>
                      <a:pt x="20" y="167"/>
                    </a:lnTo>
                    <a:lnTo>
                      <a:pt x="35" y="167"/>
                    </a:lnTo>
                    <a:lnTo>
                      <a:pt x="35" y="195"/>
                    </a:lnTo>
                    <a:close/>
                    <a:moveTo>
                      <a:pt x="63" y="195"/>
                    </a:moveTo>
                    <a:lnTo>
                      <a:pt x="52" y="195"/>
                    </a:lnTo>
                    <a:lnTo>
                      <a:pt x="52" y="172"/>
                    </a:lnTo>
                    <a:lnTo>
                      <a:pt x="63" y="172"/>
                    </a:lnTo>
                    <a:lnTo>
                      <a:pt x="63" y="195"/>
                    </a:lnTo>
                    <a:close/>
                    <a:moveTo>
                      <a:pt x="92" y="195"/>
                    </a:moveTo>
                    <a:lnTo>
                      <a:pt x="81" y="195"/>
                    </a:lnTo>
                    <a:lnTo>
                      <a:pt x="81" y="172"/>
                    </a:lnTo>
                    <a:lnTo>
                      <a:pt x="92" y="172"/>
                    </a:lnTo>
                    <a:lnTo>
                      <a:pt x="92" y="195"/>
                    </a:lnTo>
                    <a:close/>
                    <a:moveTo>
                      <a:pt x="121" y="195"/>
                    </a:moveTo>
                    <a:lnTo>
                      <a:pt x="111" y="195"/>
                    </a:lnTo>
                    <a:lnTo>
                      <a:pt x="111" y="172"/>
                    </a:lnTo>
                    <a:lnTo>
                      <a:pt x="121" y="172"/>
                    </a:lnTo>
                    <a:lnTo>
                      <a:pt x="121" y="195"/>
                    </a:lnTo>
                    <a:close/>
                    <a:moveTo>
                      <a:pt x="129" y="54"/>
                    </a:moveTo>
                    <a:lnTo>
                      <a:pt x="28" y="54"/>
                    </a:lnTo>
                    <a:lnTo>
                      <a:pt x="28" y="28"/>
                    </a:lnTo>
                    <a:lnTo>
                      <a:pt x="129" y="28"/>
                    </a:lnTo>
                    <a:lnTo>
                      <a:pt x="129"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5" name="Freeform 277"/>
              <p:cNvSpPr>
                <a:spLocks noEditPoints="1"/>
              </p:cNvSpPr>
              <p:nvPr/>
            </p:nvSpPr>
            <p:spPr bwMode="auto">
              <a:xfrm>
                <a:off x="2269" y="902"/>
                <a:ext cx="99" cy="137"/>
              </a:xfrm>
              <a:custGeom>
                <a:avLst/>
                <a:gdLst>
                  <a:gd name="T0" fmla="*/ 0 w 99"/>
                  <a:gd name="T1" fmla="*/ 0 h 137"/>
                  <a:gd name="T2" fmla="*/ 0 w 99"/>
                  <a:gd name="T3" fmla="*/ 137 h 137"/>
                  <a:gd name="T4" fmla="*/ 81 w 99"/>
                  <a:gd name="T5" fmla="*/ 137 h 137"/>
                  <a:gd name="T6" fmla="*/ 99 w 99"/>
                  <a:gd name="T7" fmla="*/ 118 h 137"/>
                  <a:gd name="T8" fmla="*/ 99 w 99"/>
                  <a:gd name="T9" fmla="*/ 2 h 137"/>
                  <a:gd name="T10" fmla="*/ 0 w 99"/>
                  <a:gd name="T11" fmla="*/ 0 h 137"/>
                  <a:gd name="T12" fmla="*/ 20 w 99"/>
                  <a:gd name="T13" fmla="*/ 119 h 137"/>
                  <a:gd name="T14" fmla="*/ 12 w 99"/>
                  <a:gd name="T15" fmla="*/ 119 h 137"/>
                  <a:gd name="T16" fmla="*/ 12 w 99"/>
                  <a:gd name="T17" fmla="*/ 103 h 137"/>
                  <a:gd name="T18" fmla="*/ 20 w 99"/>
                  <a:gd name="T19" fmla="*/ 103 h 137"/>
                  <a:gd name="T20" fmla="*/ 20 w 99"/>
                  <a:gd name="T21" fmla="*/ 119 h 137"/>
                  <a:gd name="T22" fmla="*/ 38 w 99"/>
                  <a:gd name="T23" fmla="*/ 119 h 137"/>
                  <a:gd name="T24" fmla="*/ 30 w 99"/>
                  <a:gd name="T25" fmla="*/ 119 h 137"/>
                  <a:gd name="T26" fmla="*/ 30 w 99"/>
                  <a:gd name="T27" fmla="*/ 106 h 137"/>
                  <a:gd name="T28" fmla="*/ 38 w 99"/>
                  <a:gd name="T29" fmla="*/ 106 h 137"/>
                  <a:gd name="T30" fmla="*/ 38 w 99"/>
                  <a:gd name="T31" fmla="*/ 119 h 137"/>
                  <a:gd name="T32" fmla="*/ 55 w 99"/>
                  <a:gd name="T33" fmla="*/ 119 h 137"/>
                  <a:gd name="T34" fmla="*/ 49 w 99"/>
                  <a:gd name="T35" fmla="*/ 119 h 137"/>
                  <a:gd name="T36" fmla="*/ 49 w 99"/>
                  <a:gd name="T37" fmla="*/ 106 h 137"/>
                  <a:gd name="T38" fmla="*/ 55 w 99"/>
                  <a:gd name="T39" fmla="*/ 106 h 137"/>
                  <a:gd name="T40" fmla="*/ 55 w 99"/>
                  <a:gd name="T41" fmla="*/ 119 h 137"/>
                  <a:gd name="T42" fmla="*/ 73 w 99"/>
                  <a:gd name="T43" fmla="*/ 119 h 137"/>
                  <a:gd name="T44" fmla="*/ 67 w 99"/>
                  <a:gd name="T45" fmla="*/ 119 h 137"/>
                  <a:gd name="T46" fmla="*/ 67 w 99"/>
                  <a:gd name="T47" fmla="*/ 106 h 137"/>
                  <a:gd name="T48" fmla="*/ 73 w 99"/>
                  <a:gd name="T49" fmla="*/ 106 h 137"/>
                  <a:gd name="T50" fmla="*/ 73 w 99"/>
                  <a:gd name="T51" fmla="*/ 119 h 137"/>
                  <a:gd name="T52" fmla="*/ 78 w 99"/>
                  <a:gd name="T53" fmla="*/ 34 h 137"/>
                  <a:gd name="T54" fmla="*/ 16 w 99"/>
                  <a:gd name="T55" fmla="*/ 34 h 137"/>
                  <a:gd name="T56" fmla="*/ 16 w 99"/>
                  <a:gd name="T57" fmla="*/ 18 h 137"/>
                  <a:gd name="T58" fmla="*/ 78 w 99"/>
                  <a:gd name="T59" fmla="*/ 18 h 137"/>
                  <a:gd name="T60" fmla="*/ 78 w 99"/>
                  <a:gd name="T61" fmla="*/ 3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9" h="137">
                    <a:moveTo>
                      <a:pt x="0" y="0"/>
                    </a:moveTo>
                    <a:lnTo>
                      <a:pt x="0" y="137"/>
                    </a:lnTo>
                    <a:lnTo>
                      <a:pt x="81" y="137"/>
                    </a:lnTo>
                    <a:lnTo>
                      <a:pt x="99" y="118"/>
                    </a:lnTo>
                    <a:lnTo>
                      <a:pt x="99" y="2"/>
                    </a:lnTo>
                    <a:lnTo>
                      <a:pt x="0" y="0"/>
                    </a:lnTo>
                    <a:close/>
                    <a:moveTo>
                      <a:pt x="20" y="119"/>
                    </a:moveTo>
                    <a:lnTo>
                      <a:pt x="12" y="119"/>
                    </a:lnTo>
                    <a:lnTo>
                      <a:pt x="12" y="103"/>
                    </a:lnTo>
                    <a:lnTo>
                      <a:pt x="20" y="103"/>
                    </a:lnTo>
                    <a:lnTo>
                      <a:pt x="20" y="119"/>
                    </a:lnTo>
                    <a:close/>
                    <a:moveTo>
                      <a:pt x="38" y="119"/>
                    </a:moveTo>
                    <a:lnTo>
                      <a:pt x="30" y="119"/>
                    </a:lnTo>
                    <a:lnTo>
                      <a:pt x="30" y="106"/>
                    </a:lnTo>
                    <a:lnTo>
                      <a:pt x="38" y="106"/>
                    </a:lnTo>
                    <a:lnTo>
                      <a:pt x="38" y="119"/>
                    </a:lnTo>
                    <a:close/>
                    <a:moveTo>
                      <a:pt x="55" y="119"/>
                    </a:moveTo>
                    <a:lnTo>
                      <a:pt x="49" y="119"/>
                    </a:lnTo>
                    <a:lnTo>
                      <a:pt x="49" y="106"/>
                    </a:lnTo>
                    <a:lnTo>
                      <a:pt x="55" y="106"/>
                    </a:lnTo>
                    <a:lnTo>
                      <a:pt x="55" y="119"/>
                    </a:lnTo>
                    <a:close/>
                    <a:moveTo>
                      <a:pt x="73" y="119"/>
                    </a:moveTo>
                    <a:lnTo>
                      <a:pt x="67" y="119"/>
                    </a:lnTo>
                    <a:lnTo>
                      <a:pt x="67" y="106"/>
                    </a:lnTo>
                    <a:lnTo>
                      <a:pt x="73" y="106"/>
                    </a:lnTo>
                    <a:lnTo>
                      <a:pt x="73" y="119"/>
                    </a:lnTo>
                    <a:close/>
                    <a:moveTo>
                      <a:pt x="78" y="34"/>
                    </a:moveTo>
                    <a:lnTo>
                      <a:pt x="16" y="34"/>
                    </a:lnTo>
                    <a:lnTo>
                      <a:pt x="16" y="18"/>
                    </a:lnTo>
                    <a:lnTo>
                      <a:pt x="78" y="18"/>
                    </a:lnTo>
                    <a:lnTo>
                      <a:pt x="78"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6" name="Freeform 278"/>
              <p:cNvSpPr>
                <a:spLocks noEditPoints="1"/>
              </p:cNvSpPr>
              <p:nvPr/>
            </p:nvSpPr>
            <p:spPr bwMode="auto">
              <a:xfrm>
                <a:off x="1841" y="2317"/>
                <a:ext cx="214" cy="294"/>
              </a:xfrm>
              <a:custGeom>
                <a:avLst/>
                <a:gdLst>
                  <a:gd name="T0" fmla="*/ 0 w 214"/>
                  <a:gd name="T1" fmla="*/ 0 h 294"/>
                  <a:gd name="T2" fmla="*/ 0 w 214"/>
                  <a:gd name="T3" fmla="*/ 294 h 294"/>
                  <a:gd name="T4" fmla="*/ 176 w 214"/>
                  <a:gd name="T5" fmla="*/ 294 h 294"/>
                  <a:gd name="T6" fmla="*/ 214 w 214"/>
                  <a:gd name="T7" fmla="*/ 256 h 294"/>
                  <a:gd name="T8" fmla="*/ 214 w 214"/>
                  <a:gd name="T9" fmla="*/ 2 h 294"/>
                  <a:gd name="T10" fmla="*/ 0 w 214"/>
                  <a:gd name="T11" fmla="*/ 0 h 294"/>
                  <a:gd name="T12" fmla="*/ 47 w 214"/>
                  <a:gd name="T13" fmla="*/ 259 h 294"/>
                  <a:gd name="T14" fmla="*/ 26 w 214"/>
                  <a:gd name="T15" fmla="*/ 259 h 294"/>
                  <a:gd name="T16" fmla="*/ 26 w 214"/>
                  <a:gd name="T17" fmla="*/ 223 h 294"/>
                  <a:gd name="T18" fmla="*/ 47 w 214"/>
                  <a:gd name="T19" fmla="*/ 223 h 294"/>
                  <a:gd name="T20" fmla="*/ 47 w 214"/>
                  <a:gd name="T21" fmla="*/ 259 h 294"/>
                  <a:gd name="T22" fmla="*/ 83 w 214"/>
                  <a:gd name="T23" fmla="*/ 259 h 294"/>
                  <a:gd name="T24" fmla="*/ 69 w 214"/>
                  <a:gd name="T25" fmla="*/ 259 h 294"/>
                  <a:gd name="T26" fmla="*/ 69 w 214"/>
                  <a:gd name="T27" fmla="*/ 228 h 294"/>
                  <a:gd name="T28" fmla="*/ 83 w 214"/>
                  <a:gd name="T29" fmla="*/ 228 h 294"/>
                  <a:gd name="T30" fmla="*/ 83 w 214"/>
                  <a:gd name="T31" fmla="*/ 259 h 294"/>
                  <a:gd name="T32" fmla="*/ 121 w 214"/>
                  <a:gd name="T33" fmla="*/ 259 h 294"/>
                  <a:gd name="T34" fmla="*/ 108 w 214"/>
                  <a:gd name="T35" fmla="*/ 259 h 294"/>
                  <a:gd name="T36" fmla="*/ 108 w 214"/>
                  <a:gd name="T37" fmla="*/ 228 h 294"/>
                  <a:gd name="T38" fmla="*/ 121 w 214"/>
                  <a:gd name="T39" fmla="*/ 228 h 294"/>
                  <a:gd name="T40" fmla="*/ 121 w 214"/>
                  <a:gd name="T41" fmla="*/ 259 h 294"/>
                  <a:gd name="T42" fmla="*/ 160 w 214"/>
                  <a:gd name="T43" fmla="*/ 259 h 294"/>
                  <a:gd name="T44" fmla="*/ 146 w 214"/>
                  <a:gd name="T45" fmla="*/ 259 h 294"/>
                  <a:gd name="T46" fmla="*/ 146 w 214"/>
                  <a:gd name="T47" fmla="*/ 228 h 294"/>
                  <a:gd name="T48" fmla="*/ 160 w 214"/>
                  <a:gd name="T49" fmla="*/ 228 h 294"/>
                  <a:gd name="T50" fmla="*/ 160 w 214"/>
                  <a:gd name="T51" fmla="*/ 259 h 294"/>
                  <a:gd name="T52" fmla="*/ 172 w 214"/>
                  <a:gd name="T53" fmla="*/ 73 h 294"/>
                  <a:gd name="T54" fmla="*/ 37 w 214"/>
                  <a:gd name="T55" fmla="*/ 73 h 294"/>
                  <a:gd name="T56" fmla="*/ 37 w 214"/>
                  <a:gd name="T57" fmla="*/ 36 h 294"/>
                  <a:gd name="T58" fmla="*/ 172 w 214"/>
                  <a:gd name="T59" fmla="*/ 36 h 294"/>
                  <a:gd name="T60" fmla="*/ 172 w 214"/>
                  <a:gd name="T61" fmla="*/ 7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4" h="294">
                    <a:moveTo>
                      <a:pt x="0" y="0"/>
                    </a:moveTo>
                    <a:lnTo>
                      <a:pt x="0" y="294"/>
                    </a:lnTo>
                    <a:lnTo>
                      <a:pt x="176" y="294"/>
                    </a:lnTo>
                    <a:lnTo>
                      <a:pt x="214" y="256"/>
                    </a:lnTo>
                    <a:lnTo>
                      <a:pt x="214" y="2"/>
                    </a:lnTo>
                    <a:lnTo>
                      <a:pt x="0" y="0"/>
                    </a:lnTo>
                    <a:close/>
                    <a:moveTo>
                      <a:pt x="47" y="259"/>
                    </a:moveTo>
                    <a:lnTo>
                      <a:pt x="26" y="259"/>
                    </a:lnTo>
                    <a:lnTo>
                      <a:pt x="26" y="223"/>
                    </a:lnTo>
                    <a:lnTo>
                      <a:pt x="47" y="223"/>
                    </a:lnTo>
                    <a:lnTo>
                      <a:pt x="47" y="259"/>
                    </a:lnTo>
                    <a:close/>
                    <a:moveTo>
                      <a:pt x="83" y="259"/>
                    </a:moveTo>
                    <a:lnTo>
                      <a:pt x="69" y="259"/>
                    </a:lnTo>
                    <a:lnTo>
                      <a:pt x="69" y="228"/>
                    </a:lnTo>
                    <a:lnTo>
                      <a:pt x="83" y="228"/>
                    </a:lnTo>
                    <a:lnTo>
                      <a:pt x="83" y="259"/>
                    </a:lnTo>
                    <a:close/>
                    <a:moveTo>
                      <a:pt x="121" y="259"/>
                    </a:moveTo>
                    <a:lnTo>
                      <a:pt x="108" y="259"/>
                    </a:lnTo>
                    <a:lnTo>
                      <a:pt x="108" y="228"/>
                    </a:lnTo>
                    <a:lnTo>
                      <a:pt x="121" y="228"/>
                    </a:lnTo>
                    <a:lnTo>
                      <a:pt x="121" y="259"/>
                    </a:lnTo>
                    <a:close/>
                    <a:moveTo>
                      <a:pt x="160" y="259"/>
                    </a:moveTo>
                    <a:lnTo>
                      <a:pt x="146" y="259"/>
                    </a:lnTo>
                    <a:lnTo>
                      <a:pt x="146" y="228"/>
                    </a:lnTo>
                    <a:lnTo>
                      <a:pt x="160" y="228"/>
                    </a:lnTo>
                    <a:lnTo>
                      <a:pt x="160" y="259"/>
                    </a:lnTo>
                    <a:close/>
                    <a:moveTo>
                      <a:pt x="172" y="73"/>
                    </a:moveTo>
                    <a:lnTo>
                      <a:pt x="37" y="73"/>
                    </a:lnTo>
                    <a:lnTo>
                      <a:pt x="37" y="36"/>
                    </a:lnTo>
                    <a:lnTo>
                      <a:pt x="172" y="36"/>
                    </a:lnTo>
                    <a:lnTo>
                      <a:pt x="172"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7" name="Freeform 279"/>
              <p:cNvSpPr>
                <a:spLocks noEditPoints="1"/>
              </p:cNvSpPr>
              <p:nvPr/>
            </p:nvSpPr>
            <p:spPr bwMode="auto">
              <a:xfrm>
                <a:off x="1373" y="2367"/>
                <a:ext cx="55" cy="77"/>
              </a:xfrm>
              <a:custGeom>
                <a:avLst/>
                <a:gdLst>
                  <a:gd name="T0" fmla="*/ 0 w 55"/>
                  <a:gd name="T1" fmla="*/ 0 h 77"/>
                  <a:gd name="T2" fmla="*/ 0 w 55"/>
                  <a:gd name="T3" fmla="*/ 77 h 77"/>
                  <a:gd name="T4" fmla="*/ 45 w 55"/>
                  <a:gd name="T5" fmla="*/ 77 h 77"/>
                  <a:gd name="T6" fmla="*/ 55 w 55"/>
                  <a:gd name="T7" fmla="*/ 66 h 77"/>
                  <a:gd name="T8" fmla="*/ 55 w 55"/>
                  <a:gd name="T9" fmla="*/ 0 h 77"/>
                  <a:gd name="T10" fmla="*/ 0 w 55"/>
                  <a:gd name="T11" fmla="*/ 0 h 77"/>
                  <a:gd name="T12" fmla="*/ 11 w 55"/>
                  <a:gd name="T13" fmla="*/ 66 h 77"/>
                  <a:gd name="T14" fmla="*/ 6 w 55"/>
                  <a:gd name="T15" fmla="*/ 66 h 77"/>
                  <a:gd name="T16" fmla="*/ 6 w 55"/>
                  <a:gd name="T17" fmla="*/ 58 h 77"/>
                  <a:gd name="T18" fmla="*/ 11 w 55"/>
                  <a:gd name="T19" fmla="*/ 58 h 77"/>
                  <a:gd name="T20" fmla="*/ 11 w 55"/>
                  <a:gd name="T21" fmla="*/ 66 h 77"/>
                  <a:gd name="T22" fmla="*/ 20 w 55"/>
                  <a:gd name="T23" fmla="*/ 66 h 77"/>
                  <a:gd name="T24" fmla="*/ 17 w 55"/>
                  <a:gd name="T25" fmla="*/ 66 h 77"/>
                  <a:gd name="T26" fmla="*/ 17 w 55"/>
                  <a:gd name="T27" fmla="*/ 59 h 77"/>
                  <a:gd name="T28" fmla="*/ 20 w 55"/>
                  <a:gd name="T29" fmla="*/ 59 h 77"/>
                  <a:gd name="T30" fmla="*/ 20 w 55"/>
                  <a:gd name="T31" fmla="*/ 66 h 77"/>
                  <a:gd name="T32" fmla="*/ 30 w 55"/>
                  <a:gd name="T33" fmla="*/ 66 h 77"/>
                  <a:gd name="T34" fmla="*/ 27 w 55"/>
                  <a:gd name="T35" fmla="*/ 66 h 77"/>
                  <a:gd name="T36" fmla="*/ 27 w 55"/>
                  <a:gd name="T37" fmla="*/ 59 h 77"/>
                  <a:gd name="T38" fmla="*/ 30 w 55"/>
                  <a:gd name="T39" fmla="*/ 59 h 77"/>
                  <a:gd name="T40" fmla="*/ 30 w 55"/>
                  <a:gd name="T41" fmla="*/ 66 h 77"/>
                  <a:gd name="T42" fmla="*/ 41 w 55"/>
                  <a:gd name="T43" fmla="*/ 66 h 77"/>
                  <a:gd name="T44" fmla="*/ 38 w 55"/>
                  <a:gd name="T45" fmla="*/ 66 h 77"/>
                  <a:gd name="T46" fmla="*/ 38 w 55"/>
                  <a:gd name="T47" fmla="*/ 59 h 77"/>
                  <a:gd name="T48" fmla="*/ 41 w 55"/>
                  <a:gd name="T49" fmla="*/ 59 h 77"/>
                  <a:gd name="T50" fmla="*/ 41 w 55"/>
                  <a:gd name="T51" fmla="*/ 66 h 77"/>
                  <a:gd name="T52" fmla="*/ 43 w 55"/>
                  <a:gd name="T53" fmla="*/ 18 h 77"/>
                  <a:gd name="T54" fmla="*/ 9 w 55"/>
                  <a:gd name="T55" fmla="*/ 18 h 77"/>
                  <a:gd name="T56" fmla="*/ 9 w 55"/>
                  <a:gd name="T57" fmla="*/ 8 h 77"/>
                  <a:gd name="T58" fmla="*/ 43 w 55"/>
                  <a:gd name="T59" fmla="*/ 8 h 77"/>
                  <a:gd name="T60" fmla="*/ 43 w 55"/>
                  <a:gd name="T61"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77">
                    <a:moveTo>
                      <a:pt x="0" y="0"/>
                    </a:moveTo>
                    <a:lnTo>
                      <a:pt x="0" y="77"/>
                    </a:lnTo>
                    <a:lnTo>
                      <a:pt x="45" y="77"/>
                    </a:lnTo>
                    <a:lnTo>
                      <a:pt x="55" y="66"/>
                    </a:lnTo>
                    <a:lnTo>
                      <a:pt x="55" y="0"/>
                    </a:lnTo>
                    <a:lnTo>
                      <a:pt x="0" y="0"/>
                    </a:lnTo>
                    <a:close/>
                    <a:moveTo>
                      <a:pt x="11" y="66"/>
                    </a:moveTo>
                    <a:lnTo>
                      <a:pt x="6" y="66"/>
                    </a:lnTo>
                    <a:lnTo>
                      <a:pt x="6" y="58"/>
                    </a:lnTo>
                    <a:lnTo>
                      <a:pt x="11" y="58"/>
                    </a:lnTo>
                    <a:lnTo>
                      <a:pt x="11" y="66"/>
                    </a:lnTo>
                    <a:close/>
                    <a:moveTo>
                      <a:pt x="20" y="66"/>
                    </a:moveTo>
                    <a:lnTo>
                      <a:pt x="17" y="66"/>
                    </a:lnTo>
                    <a:lnTo>
                      <a:pt x="17" y="59"/>
                    </a:lnTo>
                    <a:lnTo>
                      <a:pt x="20" y="59"/>
                    </a:lnTo>
                    <a:lnTo>
                      <a:pt x="20" y="66"/>
                    </a:lnTo>
                    <a:close/>
                    <a:moveTo>
                      <a:pt x="30" y="66"/>
                    </a:moveTo>
                    <a:lnTo>
                      <a:pt x="27" y="66"/>
                    </a:lnTo>
                    <a:lnTo>
                      <a:pt x="27" y="59"/>
                    </a:lnTo>
                    <a:lnTo>
                      <a:pt x="30" y="59"/>
                    </a:lnTo>
                    <a:lnTo>
                      <a:pt x="30" y="66"/>
                    </a:lnTo>
                    <a:close/>
                    <a:moveTo>
                      <a:pt x="41" y="66"/>
                    </a:moveTo>
                    <a:lnTo>
                      <a:pt x="38" y="66"/>
                    </a:lnTo>
                    <a:lnTo>
                      <a:pt x="38" y="59"/>
                    </a:lnTo>
                    <a:lnTo>
                      <a:pt x="41" y="59"/>
                    </a:lnTo>
                    <a:lnTo>
                      <a:pt x="41" y="66"/>
                    </a:lnTo>
                    <a:close/>
                    <a:moveTo>
                      <a:pt x="43" y="18"/>
                    </a:moveTo>
                    <a:lnTo>
                      <a:pt x="9" y="18"/>
                    </a:lnTo>
                    <a:lnTo>
                      <a:pt x="9" y="8"/>
                    </a:lnTo>
                    <a:lnTo>
                      <a:pt x="43" y="8"/>
                    </a:lnTo>
                    <a:lnTo>
                      <a:pt x="43"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8" name="Freeform 280"/>
              <p:cNvSpPr>
                <a:spLocks noEditPoints="1"/>
              </p:cNvSpPr>
              <p:nvPr/>
            </p:nvSpPr>
            <p:spPr bwMode="auto">
              <a:xfrm>
                <a:off x="1095" y="1959"/>
                <a:ext cx="125" cy="201"/>
              </a:xfrm>
              <a:custGeom>
                <a:avLst/>
                <a:gdLst>
                  <a:gd name="T0" fmla="*/ 62 w 86"/>
                  <a:gd name="T1" fmla="*/ 0 h 138"/>
                  <a:gd name="T2" fmla="*/ 24 w 86"/>
                  <a:gd name="T3" fmla="*/ 0 h 138"/>
                  <a:gd name="T4" fmla="*/ 0 w 86"/>
                  <a:gd name="T5" fmla="*/ 24 h 138"/>
                  <a:gd name="T6" fmla="*/ 0 w 86"/>
                  <a:gd name="T7" fmla="*/ 114 h 138"/>
                  <a:gd name="T8" fmla="*/ 24 w 86"/>
                  <a:gd name="T9" fmla="*/ 138 h 138"/>
                  <a:gd name="T10" fmla="*/ 62 w 86"/>
                  <a:gd name="T11" fmla="*/ 138 h 138"/>
                  <a:gd name="T12" fmla="*/ 86 w 86"/>
                  <a:gd name="T13" fmla="*/ 114 h 138"/>
                  <a:gd name="T14" fmla="*/ 86 w 86"/>
                  <a:gd name="T15" fmla="*/ 24 h 138"/>
                  <a:gd name="T16" fmla="*/ 62 w 86"/>
                  <a:gd name="T17" fmla="*/ 0 h 138"/>
                  <a:gd name="T18" fmla="*/ 15 w 86"/>
                  <a:gd name="T19" fmla="*/ 11 h 138"/>
                  <a:gd name="T20" fmla="*/ 70 w 86"/>
                  <a:gd name="T21" fmla="*/ 11 h 138"/>
                  <a:gd name="T22" fmla="*/ 70 w 86"/>
                  <a:gd name="T23" fmla="*/ 22 h 138"/>
                  <a:gd name="T24" fmla="*/ 15 w 86"/>
                  <a:gd name="T25" fmla="*/ 22 h 138"/>
                  <a:gd name="T26" fmla="*/ 15 w 86"/>
                  <a:gd name="T27" fmla="*/ 11 h 138"/>
                  <a:gd name="T28" fmla="*/ 23 w 86"/>
                  <a:gd name="T29" fmla="*/ 120 h 138"/>
                  <a:gd name="T30" fmla="*/ 13 w 86"/>
                  <a:gd name="T31" fmla="*/ 109 h 138"/>
                  <a:gd name="T32" fmla="*/ 23 w 86"/>
                  <a:gd name="T33" fmla="*/ 97 h 138"/>
                  <a:gd name="T34" fmla="*/ 34 w 86"/>
                  <a:gd name="T35" fmla="*/ 109 h 138"/>
                  <a:gd name="T36" fmla="*/ 23 w 86"/>
                  <a:gd name="T37" fmla="*/ 120 h 138"/>
                  <a:gd name="T38" fmla="*/ 62 w 86"/>
                  <a:gd name="T39" fmla="*/ 120 h 138"/>
                  <a:gd name="T40" fmla="*/ 52 w 86"/>
                  <a:gd name="T41" fmla="*/ 109 h 138"/>
                  <a:gd name="T42" fmla="*/ 62 w 86"/>
                  <a:gd name="T43" fmla="*/ 97 h 138"/>
                  <a:gd name="T44" fmla="*/ 73 w 86"/>
                  <a:gd name="T45" fmla="*/ 109 h 138"/>
                  <a:gd name="T46" fmla="*/ 62 w 86"/>
                  <a:gd name="T4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38">
                    <a:moveTo>
                      <a:pt x="62" y="0"/>
                    </a:moveTo>
                    <a:cubicBezTo>
                      <a:pt x="24" y="0"/>
                      <a:pt x="24" y="0"/>
                      <a:pt x="24" y="0"/>
                    </a:cubicBezTo>
                    <a:cubicBezTo>
                      <a:pt x="11" y="0"/>
                      <a:pt x="0" y="10"/>
                      <a:pt x="0" y="24"/>
                    </a:cubicBezTo>
                    <a:cubicBezTo>
                      <a:pt x="0" y="114"/>
                      <a:pt x="0" y="114"/>
                      <a:pt x="0" y="114"/>
                    </a:cubicBezTo>
                    <a:cubicBezTo>
                      <a:pt x="0" y="127"/>
                      <a:pt x="11" y="138"/>
                      <a:pt x="24" y="138"/>
                    </a:cubicBezTo>
                    <a:cubicBezTo>
                      <a:pt x="62" y="138"/>
                      <a:pt x="62" y="138"/>
                      <a:pt x="62" y="138"/>
                    </a:cubicBezTo>
                    <a:cubicBezTo>
                      <a:pt x="76" y="138"/>
                      <a:pt x="86" y="127"/>
                      <a:pt x="86" y="114"/>
                    </a:cubicBezTo>
                    <a:cubicBezTo>
                      <a:pt x="86" y="24"/>
                      <a:pt x="86" y="24"/>
                      <a:pt x="86" y="24"/>
                    </a:cubicBezTo>
                    <a:cubicBezTo>
                      <a:pt x="86" y="10"/>
                      <a:pt x="76" y="0"/>
                      <a:pt x="62" y="0"/>
                    </a:cubicBezTo>
                    <a:close/>
                    <a:moveTo>
                      <a:pt x="15" y="11"/>
                    </a:moveTo>
                    <a:cubicBezTo>
                      <a:pt x="70" y="11"/>
                      <a:pt x="70" y="11"/>
                      <a:pt x="70" y="11"/>
                    </a:cubicBezTo>
                    <a:cubicBezTo>
                      <a:pt x="70" y="22"/>
                      <a:pt x="70" y="22"/>
                      <a:pt x="70" y="22"/>
                    </a:cubicBezTo>
                    <a:cubicBezTo>
                      <a:pt x="15" y="22"/>
                      <a:pt x="15" y="22"/>
                      <a:pt x="15" y="22"/>
                    </a:cubicBezTo>
                    <a:lnTo>
                      <a:pt x="15" y="11"/>
                    </a:lnTo>
                    <a:close/>
                    <a:moveTo>
                      <a:pt x="23" y="120"/>
                    </a:moveTo>
                    <a:cubicBezTo>
                      <a:pt x="18" y="120"/>
                      <a:pt x="13" y="115"/>
                      <a:pt x="13" y="109"/>
                    </a:cubicBezTo>
                    <a:cubicBezTo>
                      <a:pt x="13" y="102"/>
                      <a:pt x="18" y="97"/>
                      <a:pt x="23" y="97"/>
                    </a:cubicBezTo>
                    <a:cubicBezTo>
                      <a:pt x="29" y="97"/>
                      <a:pt x="34" y="102"/>
                      <a:pt x="34" y="109"/>
                    </a:cubicBezTo>
                    <a:cubicBezTo>
                      <a:pt x="34" y="115"/>
                      <a:pt x="29" y="120"/>
                      <a:pt x="23" y="120"/>
                    </a:cubicBezTo>
                    <a:close/>
                    <a:moveTo>
                      <a:pt x="62" y="120"/>
                    </a:moveTo>
                    <a:cubicBezTo>
                      <a:pt x="56" y="120"/>
                      <a:pt x="52" y="115"/>
                      <a:pt x="52" y="109"/>
                    </a:cubicBezTo>
                    <a:cubicBezTo>
                      <a:pt x="52" y="102"/>
                      <a:pt x="56" y="97"/>
                      <a:pt x="62" y="97"/>
                    </a:cubicBezTo>
                    <a:cubicBezTo>
                      <a:pt x="68" y="97"/>
                      <a:pt x="73" y="102"/>
                      <a:pt x="73" y="109"/>
                    </a:cubicBezTo>
                    <a:cubicBezTo>
                      <a:pt x="73" y="115"/>
                      <a:pt x="68" y="120"/>
                      <a:pt x="62"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9" name="Freeform 281"/>
              <p:cNvSpPr/>
              <p:nvPr/>
            </p:nvSpPr>
            <p:spPr bwMode="auto">
              <a:xfrm>
                <a:off x="1907" y="2660"/>
                <a:ext cx="67" cy="58"/>
              </a:xfrm>
              <a:custGeom>
                <a:avLst/>
                <a:gdLst>
                  <a:gd name="T0" fmla="*/ 0 w 67"/>
                  <a:gd name="T1" fmla="*/ 58 h 58"/>
                  <a:gd name="T2" fmla="*/ 33 w 67"/>
                  <a:gd name="T3" fmla="*/ 0 h 58"/>
                  <a:gd name="T4" fmla="*/ 67 w 67"/>
                  <a:gd name="T5" fmla="*/ 58 h 58"/>
                  <a:gd name="T6" fmla="*/ 0 w 67"/>
                  <a:gd name="T7" fmla="*/ 58 h 58"/>
                </a:gdLst>
                <a:ahLst/>
                <a:cxnLst>
                  <a:cxn ang="0">
                    <a:pos x="T0" y="T1"/>
                  </a:cxn>
                  <a:cxn ang="0">
                    <a:pos x="T2" y="T3"/>
                  </a:cxn>
                  <a:cxn ang="0">
                    <a:pos x="T4" y="T5"/>
                  </a:cxn>
                  <a:cxn ang="0">
                    <a:pos x="T6" y="T7"/>
                  </a:cxn>
                </a:cxnLst>
                <a:rect l="0" t="0" r="r" b="b"/>
                <a:pathLst>
                  <a:path w="67" h="58">
                    <a:moveTo>
                      <a:pt x="0" y="58"/>
                    </a:moveTo>
                    <a:lnTo>
                      <a:pt x="33" y="0"/>
                    </a:lnTo>
                    <a:lnTo>
                      <a:pt x="67" y="58"/>
                    </a:lnTo>
                    <a:lnTo>
                      <a:pt x="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0" name="Freeform 282"/>
              <p:cNvSpPr/>
              <p:nvPr/>
            </p:nvSpPr>
            <p:spPr bwMode="auto">
              <a:xfrm>
                <a:off x="1907" y="2729"/>
                <a:ext cx="67" cy="58"/>
              </a:xfrm>
              <a:custGeom>
                <a:avLst/>
                <a:gdLst>
                  <a:gd name="T0" fmla="*/ 0 w 67"/>
                  <a:gd name="T1" fmla="*/ 0 h 58"/>
                  <a:gd name="T2" fmla="*/ 33 w 67"/>
                  <a:gd name="T3" fmla="*/ 58 h 58"/>
                  <a:gd name="T4" fmla="*/ 67 w 67"/>
                  <a:gd name="T5" fmla="*/ 0 h 58"/>
                  <a:gd name="T6" fmla="*/ 0 w 67"/>
                  <a:gd name="T7" fmla="*/ 0 h 58"/>
                </a:gdLst>
                <a:ahLst/>
                <a:cxnLst>
                  <a:cxn ang="0">
                    <a:pos x="T0" y="T1"/>
                  </a:cxn>
                  <a:cxn ang="0">
                    <a:pos x="T2" y="T3"/>
                  </a:cxn>
                  <a:cxn ang="0">
                    <a:pos x="T4" y="T5"/>
                  </a:cxn>
                  <a:cxn ang="0">
                    <a:pos x="T6" y="T7"/>
                  </a:cxn>
                </a:cxnLst>
                <a:rect l="0" t="0" r="r" b="b"/>
                <a:pathLst>
                  <a:path w="67" h="58">
                    <a:moveTo>
                      <a:pt x="0" y="0"/>
                    </a:moveTo>
                    <a:lnTo>
                      <a:pt x="33" y="58"/>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1" name="Freeform 283"/>
              <p:cNvSpPr/>
              <p:nvPr/>
            </p:nvSpPr>
            <p:spPr bwMode="auto">
              <a:xfrm>
                <a:off x="2233" y="2711"/>
                <a:ext cx="126" cy="22"/>
              </a:xfrm>
              <a:custGeom>
                <a:avLst/>
                <a:gdLst>
                  <a:gd name="T0" fmla="*/ 126 w 126"/>
                  <a:gd name="T1" fmla="*/ 21 h 22"/>
                  <a:gd name="T2" fmla="*/ 91 w 126"/>
                  <a:gd name="T3" fmla="*/ 0 h 22"/>
                  <a:gd name="T4" fmla="*/ 33 w 126"/>
                  <a:gd name="T5" fmla="*/ 0 h 22"/>
                  <a:gd name="T6" fmla="*/ 0 w 126"/>
                  <a:gd name="T7" fmla="*/ 21 h 22"/>
                  <a:gd name="T8" fmla="*/ 0 w 126"/>
                  <a:gd name="T9" fmla="*/ 22 h 22"/>
                  <a:gd name="T10" fmla="*/ 126 w 126"/>
                  <a:gd name="T11" fmla="*/ 22 h 22"/>
                  <a:gd name="T12" fmla="*/ 126 w 126"/>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126" h="22">
                    <a:moveTo>
                      <a:pt x="126" y="21"/>
                    </a:moveTo>
                    <a:lnTo>
                      <a:pt x="91" y="0"/>
                    </a:lnTo>
                    <a:lnTo>
                      <a:pt x="33" y="0"/>
                    </a:lnTo>
                    <a:lnTo>
                      <a:pt x="0" y="21"/>
                    </a:lnTo>
                    <a:lnTo>
                      <a:pt x="0" y="22"/>
                    </a:lnTo>
                    <a:lnTo>
                      <a:pt x="126" y="22"/>
                    </a:lnTo>
                    <a:lnTo>
                      <a:pt x="12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2" name="Rectangle 284"/>
              <p:cNvSpPr>
                <a:spLocks noChangeArrowheads="1"/>
              </p:cNvSpPr>
              <p:nvPr/>
            </p:nvSpPr>
            <p:spPr bwMode="auto">
              <a:xfrm>
                <a:off x="2233" y="2733"/>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3" name="Rectangle 285"/>
              <p:cNvSpPr>
                <a:spLocks noChangeArrowheads="1"/>
              </p:cNvSpPr>
              <p:nvPr/>
            </p:nvSpPr>
            <p:spPr bwMode="auto">
              <a:xfrm>
                <a:off x="2282" y="2694"/>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4" name="Freeform 286"/>
              <p:cNvSpPr>
                <a:spLocks noEditPoints="1"/>
              </p:cNvSpPr>
              <p:nvPr/>
            </p:nvSpPr>
            <p:spPr bwMode="auto">
              <a:xfrm>
                <a:off x="2218" y="2577"/>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5" name="Rectangle 287"/>
              <p:cNvSpPr>
                <a:spLocks noChangeArrowheads="1"/>
              </p:cNvSpPr>
              <p:nvPr/>
            </p:nvSpPr>
            <p:spPr bwMode="auto">
              <a:xfrm>
                <a:off x="2343" y="2688"/>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6" name="Freeform 288"/>
              <p:cNvSpPr/>
              <p:nvPr/>
            </p:nvSpPr>
            <p:spPr bwMode="auto">
              <a:xfrm>
                <a:off x="2225" y="2611"/>
                <a:ext cx="117" cy="51"/>
              </a:xfrm>
              <a:custGeom>
                <a:avLst/>
                <a:gdLst>
                  <a:gd name="T0" fmla="*/ 80 w 80"/>
                  <a:gd name="T1" fmla="*/ 0 h 35"/>
                  <a:gd name="T2" fmla="*/ 58 w 80"/>
                  <a:gd name="T3" fmla="*/ 0 h 35"/>
                  <a:gd name="T4" fmla="*/ 63 w 80"/>
                  <a:gd name="T5" fmla="*/ 7 h 35"/>
                  <a:gd name="T6" fmla="*/ 48 w 80"/>
                  <a:gd name="T7" fmla="*/ 20 h 35"/>
                  <a:gd name="T8" fmla="*/ 34 w 80"/>
                  <a:gd name="T9" fmla="*/ 1 h 35"/>
                  <a:gd name="T10" fmla="*/ 30 w 80"/>
                  <a:gd name="T11" fmla="*/ 4 h 35"/>
                  <a:gd name="T12" fmla="*/ 0 w 80"/>
                  <a:gd name="T13" fmla="*/ 28 h 35"/>
                  <a:gd name="T14" fmla="*/ 6 w 80"/>
                  <a:gd name="T15" fmla="*/ 35 h 35"/>
                  <a:gd name="T16" fmla="*/ 32 w 80"/>
                  <a:gd name="T17" fmla="*/ 14 h 35"/>
                  <a:gd name="T18" fmla="*/ 46 w 80"/>
                  <a:gd name="T19" fmla="*/ 33 h 35"/>
                  <a:gd name="T20" fmla="*/ 69 w 80"/>
                  <a:gd name="T21" fmla="*/ 15 h 35"/>
                  <a:gd name="T22" fmla="*/ 74 w 80"/>
                  <a:gd name="T23" fmla="*/ 22 h 35"/>
                  <a:gd name="T24" fmla="*/ 80 w 80"/>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0"/>
                    </a:moveTo>
                    <a:cubicBezTo>
                      <a:pt x="58" y="0"/>
                      <a:pt x="58" y="0"/>
                      <a:pt x="58" y="0"/>
                    </a:cubicBezTo>
                    <a:cubicBezTo>
                      <a:pt x="63" y="7"/>
                      <a:pt x="63" y="7"/>
                      <a:pt x="63" y="7"/>
                    </a:cubicBezTo>
                    <a:cubicBezTo>
                      <a:pt x="59" y="11"/>
                      <a:pt x="51" y="17"/>
                      <a:pt x="48" y="20"/>
                    </a:cubicBezTo>
                    <a:cubicBezTo>
                      <a:pt x="44" y="15"/>
                      <a:pt x="34" y="1"/>
                      <a:pt x="34" y="1"/>
                    </a:cubicBezTo>
                    <a:cubicBezTo>
                      <a:pt x="30" y="4"/>
                      <a:pt x="30" y="4"/>
                      <a:pt x="30" y="4"/>
                    </a:cubicBezTo>
                    <a:cubicBezTo>
                      <a:pt x="0" y="28"/>
                      <a:pt x="0" y="28"/>
                      <a:pt x="0" y="28"/>
                    </a:cubicBezTo>
                    <a:cubicBezTo>
                      <a:pt x="6" y="35"/>
                      <a:pt x="6" y="35"/>
                      <a:pt x="6" y="35"/>
                    </a:cubicBezTo>
                    <a:cubicBezTo>
                      <a:pt x="6" y="35"/>
                      <a:pt x="26" y="19"/>
                      <a:pt x="32" y="14"/>
                    </a:cubicBezTo>
                    <a:cubicBezTo>
                      <a:pt x="36" y="19"/>
                      <a:pt x="46" y="33"/>
                      <a:pt x="46" y="33"/>
                    </a:cubicBezTo>
                    <a:cubicBezTo>
                      <a:pt x="69" y="15"/>
                      <a:pt x="69" y="15"/>
                      <a:pt x="69" y="15"/>
                    </a:cubicBezTo>
                    <a:cubicBezTo>
                      <a:pt x="74" y="22"/>
                      <a:pt x="74" y="22"/>
                      <a:pt x="74" y="22"/>
                    </a:cubicBez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7" name="Freeform 289"/>
              <p:cNvSpPr/>
              <p:nvPr/>
            </p:nvSpPr>
            <p:spPr bwMode="auto">
              <a:xfrm>
                <a:off x="1406" y="3185"/>
                <a:ext cx="125" cy="22"/>
              </a:xfrm>
              <a:custGeom>
                <a:avLst/>
                <a:gdLst>
                  <a:gd name="T0" fmla="*/ 125 w 125"/>
                  <a:gd name="T1" fmla="*/ 22 h 22"/>
                  <a:gd name="T2" fmla="*/ 92 w 125"/>
                  <a:gd name="T3" fmla="*/ 0 h 22"/>
                  <a:gd name="T4" fmla="*/ 34 w 125"/>
                  <a:gd name="T5" fmla="*/ 0 h 22"/>
                  <a:gd name="T6" fmla="*/ 0 w 125"/>
                  <a:gd name="T7" fmla="*/ 22 h 22"/>
                  <a:gd name="T8" fmla="*/ 0 w 125"/>
                  <a:gd name="T9" fmla="*/ 22 h 22"/>
                  <a:gd name="T10" fmla="*/ 125 w 125"/>
                  <a:gd name="T11" fmla="*/ 22 h 22"/>
                  <a:gd name="T12" fmla="*/ 125 w 12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5" h="22">
                    <a:moveTo>
                      <a:pt x="125" y="22"/>
                    </a:moveTo>
                    <a:lnTo>
                      <a:pt x="92" y="0"/>
                    </a:lnTo>
                    <a:lnTo>
                      <a:pt x="34" y="0"/>
                    </a:lnTo>
                    <a:lnTo>
                      <a:pt x="0" y="22"/>
                    </a:lnTo>
                    <a:lnTo>
                      <a:pt x="0" y="22"/>
                    </a:lnTo>
                    <a:lnTo>
                      <a:pt x="125" y="22"/>
                    </a:lnTo>
                    <a:lnTo>
                      <a:pt x="12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8" name="Rectangle 290"/>
              <p:cNvSpPr>
                <a:spLocks noChangeArrowheads="1"/>
              </p:cNvSpPr>
              <p:nvPr/>
            </p:nvSpPr>
            <p:spPr bwMode="auto">
              <a:xfrm>
                <a:off x="1406" y="3207"/>
                <a:ext cx="125"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9" name="Rectangle 291"/>
              <p:cNvSpPr>
                <a:spLocks noChangeArrowheads="1"/>
              </p:cNvSpPr>
              <p:nvPr/>
            </p:nvSpPr>
            <p:spPr bwMode="auto">
              <a:xfrm>
                <a:off x="1456" y="316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0" name="Freeform 292"/>
              <p:cNvSpPr>
                <a:spLocks noEditPoints="1"/>
              </p:cNvSpPr>
              <p:nvPr/>
            </p:nvSpPr>
            <p:spPr bwMode="auto">
              <a:xfrm>
                <a:off x="1392" y="3051"/>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1" name="Rectangle 293"/>
              <p:cNvSpPr>
                <a:spLocks noChangeArrowheads="1"/>
              </p:cNvSpPr>
              <p:nvPr/>
            </p:nvSpPr>
            <p:spPr bwMode="auto">
              <a:xfrm>
                <a:off x="1517" y="3162"/>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2" name="Freeform 294"/>
              <p:cNvSpPr/>
              <p:nvPr/>
            </p:nvSpPr>
            <p:spPr bwMode="auto">
              <a:xfrm>
                <a:off x="1399" y="3085"/>
                <a:ext cx="116" cy="51"/>
              </a:xfrm>
              <a:custGeom>
                <a:avLst/>
                <a:gdLst>
                  <a:gd name="T0" fmla="*/ 80 w 80"/>
                  <a:gd name="T1" fmla="*/ 1 h 35"/>
                  <a:gd name="T2" fmla="*/ 58 w 80"/>
                  <a:gd name="T3" fmla="*/ 0 h 35"/>
                  <a:gd name="T4" fmla="*/ 63 w 80"/>
                  <a:gd name="T5" fmla="*/ 8 h 35"/>
                  <a:gd name="T6" fmla="*/ 47 w 80"/>
                  <a:gd name="T7" fmla="*/ 20 h 35"/>
                  <a:gd name="T8" fmla="*/ 34 w 80"/>
                  <a:gd name="T9" fmla="*/ 1 h 35"/>
                  <a:gd name="T10" fmla="*/ 30 w 80"/>
                  <a:gd name="T11" fmla="*/ 4 h 35"/>
                  <a:gd name="T12" fmla="*/ 0 w 80"/>
                  <a:gd name="T13" fmla="*/ 28 h 35"/>
                  <a:gd name="T14" fmla="*/ 5 w 80"/>
                  <a:gd name="T15" fmla="*/ 35 h 35"/>
                  <a:gd name="T16" fmla="*/ 32 w 80"/>
                  <a:gd name="T17" fmla="*/ 14 h 35"/>
                  <a:gd name="T18" fmla="*/ 46 w 80"/>
                  <a:gd name="T19" fmla="*/ 33 h 35"/>
                  <a:gd name="T20" fmla="*/ 68 w 80"/>
                  <a:gd name="T21" fmla="*/ 15 h 35"/>
                  <a:gd name="T22" fmla="*/ 73 w 80"/>
                  <a:gd name="T23" fmla="*/ 22 h 35"/>
                  <a:gd name="T24" fmla="*/ 80 w 80"/>
                  <a:gd name="T2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1"/>
                    </a:moveTo>
                    <a:cubicBezTo>
                      <a:pt x="58" y="0"/>
                      <a:pt x="58" y="0"/>
                      <a:pt x="58" y="0"/>
                    </a:cubicBezTo>
                    <a:cubicBezTo>
                      <a:pt x="63" y="8"/>
                      <a:pt x="63" y="8"/>
                      <a:pt x="63" y="8"/>
                    </a:cubicBezTo>
                    <a:cubicBezTo>
                      <a:pt x="58" y="11"/>
                      <a:pt x="51" y="17"/>
                      <a:pt x="47" y="20"/>
                    </a:cubicBezTo>
                    <a:cubicBezTo>
                      <a:pt x="44" y="15"/>
                      <a:pt x="34" y="1"/>
                      <a:pt x="34" y="1"/>
                    </a:cubicBezTo>
                    <a:cubicBezTo>
                      <a:pt x="30" y="4"/>
                      <a:pt x="30" y="4"/>
                      <a:pt x="30" y="4"/>
                    </a:cubicBezTo>
                    <a:cubicBezTo>
                      <a:pt x="0" y="28"/>
                      <a:pt x="0" y="28"/>
                      <a:pt x="0" y="28"/>
                    </a:cubicBezTo>
                    <a:cubicBezTo>
                      <a:pt x="5" y="35"/>
                      <a:pt x="5" y="35"/>
                      <a:pt x="5" y="35"/>
                    </a:cubicBezTo>
                    <a:cubicBezTo>
                      <a:pt x="5" y="35"/>
                      <a:pt x="26" y="19"/>
                      <a:pt x="32" y="14"/>
                    </a:cubicBezTo>
                    <a:cubicBezTo>
                      <a:pt x="35" y="19"/>
                      <a:pt x="46" y="33"/>
                      <a:pt x="46" y="33"/>
                    </a:cubicBezTo>
                    <a:cubicBezTo>
                      <a:pt x="68" y="15"/>
                      <a:pt x="68" y="15"/>
                      <a:pt x="68" y="15"/>
                    </a:cubicBezTo>
                    <a:cubicBezTo>
                      <a:pt x="73" y="22"/>
                      <a:pt x="73" y="22"/>
                      <a:pt x="73" y="22"/>
                    </a:cubicBezTo>
                    <a:lnTo>
                      <a:pt x="8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3" name="Freeform 295"/>
              <p:cNvSpPr/>
              <p:nvPr/>
            </p:nvSpPr>
            <p:spPr bwMode="auto">
              <a:xfrm>
                <a:off x="1069" y="1871"/>
                <a:ext cx="126" cy="21"/>
              </a:xfrm>
              <a:custGeom>
                <a:avLst/>
                <a:gdLst>
                  <a:gd name="T0" fmla="*/ 126 w 126"/>
                  <a:gd name="T1" fmla="*/ 20 h 21"/>
                  <a:gd name="T2" fmla="*/ 93 w 126"/>
                  <a:gd name="T3" fmla="*/ 0 h 21"/>
                  <a:gd name="T4" fmla="*/ 35 w 126"/>
                  <a:gd name="T5" fmla="*/ 0 h 21"/>
                  <a:gd name="T6" fmla="*/ 0 w 126"/>
                  <a:gd name="T7" fmla="*/ 20 h 21"/>
                  <a:gd name="T8" fmla="*/ 0 w 126"/>
                  <a:gd name="T9" fmla="*/ 21 h 21"/>
                  <a:gd name="T10" fmla="*/ 126 w 126"/>
                  <a:gd name="T11" fmla="*/ 21 h 21"/>
                  <a:gd name="T12" fmla="*/ 126 w 126"/>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126" h="21">
                    <a:moveTo>
                      <a:pt x="126" y="20"/>
                    </a:moveTo>
                    <a:lnTo>
                      <a:pt x="93" y="0"/>
                    </a:lnTo>
                    <a:lnTo>
                      <a:pt x="35" y="0"/>
                    </a:lnTo>
                    <a:lnTo>
                      <a:pt x="0" y="20"/>
                    </a:lnTo>
                    <a:lnTo>
                      <a:pt x="0" y="21"/>
                    </a:lnTo>
                    <a:lnTo>
                      <a:pt x="126" y="21"/>
                    </a:lnTo>
                    <a:lnTo>
                      <a:pt x="12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4" name="Rectangle 296"/>
              <p:cNvSpPr>
                <a:spLocks noChangeArrowheads="1"/>
              </p:cNvSpPr>
              <p:nvPr/>
            </p:nvSpPr>
            <p:spPr bwMode="auto">
              <a:xfrm>
                <a:off x="1069" y="1892"/>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5" name="Rectangle 297"/>
              <p:cNvSpPr>
                <a:spLocks noChangeArrowheads="1"/>
              </p:cNvSpPr>
              <p:nvPr/>
            </p:nvSpPr>
            <p:spPr bwMode="auto">
              <a:xfrm>
                <a:off x="1120" y="1852"/>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6" name="Freeform 298"/>
              <p:cNvSpPr>
                <a:spLocks noEditPoints="1"/>
              </p:cNvSpPr>
              <p:nvPr/>
            </p:nvSpPr>
            <p:spPr bwMode="auto">
              <a:xfrm>
                <a:off x="1056" y="1737"/>
                <a:ext cx="154" cy="123"/>
              </a:xfrm>
              <a:custGeom>
                <a:avLst/>
                <a:gdLst>
                  <a:gd name="T0" fmla="*/ 0 w 154"/>
                  <a:gd name="T1" fmla="*/ 0 h 123"/>
                  <a:gd name="T2" fmla="*/ 0 w 154"/>
                  <a:gd name="T3" fmla="*/ 123 h 123"/>
                  <a:gd name="T4" fmla="*/ 154 w 154"/>
                  <a:gd name="T5" fmla="*/ 123 h 123"/>
                  <a:gd name="T6" fmla="*/ 154 w 154"/>
                  <a:gd name="T7" fmla="*/ 0 h 123"/>
                  <a:gd name="T8" fmla="*/ 0 w 154"/>
                  <a:gd name="T9" fmla="*/ 0 h 123"/>
                  <a:gd name="T10" fmla="*/ 138 w 154"/>
                  <a:gd name="T11" fmla="*/ 102 h 123"/>
                  <a:gd name="T12" fmla="*/ 16 w 154"/>
                  <a:gd name="T13" fmla="*/ 102 h 123"/>
                  <a:gd name="T14" fmla="*/ 16 w 154"/>
                  <a:gd name="T15" fmla="*/ 13 h 123"/>
                  <a:gd name="T16" fmla="*/ 138 w 154"/>
                  <a:gd name="T17" fmla="*/ 13 h 123"/>
                  <a:gd name="T18" fmla="*/ 138 w 154"/>
                  <a:gd name="T19"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3">
                    <a:moveTo>
                      <a:pt x="0" y="0"/>
                    </a:moveTo>
                    <a:lnTo>
                      <a:pt x="0" y="123"/>
                    </a:lnTo>
                    <a:lnTo>
                      <a:pt x="154" y="123"/>
                    </a:lnTo>
                    <a:lnTo>
                      <a:pt x="154" y="0"/>
                    </a:lnTo>
                    <a:lnTo>
                      <a:pt x="0" y="0"/>
                    </a:lnTo>
                    <a:close/>
                    <a:moveTo>
                      <a:pt x="138" y="102"/>
                    </a:moveTo>
                    <a:lnTo>
                      <a:pt x="16" y="102"/>
                    </a:lnTo>
                    <a:lnTo>
                      <a:pt x="16" y="13"/>
                    </a:lnTo>
                    <a:lnTo>
                      <a:pt x="138" y="13"/>
                    </a:lnTo>
                    <a:lnTo>
                      <a:pt x="138"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7" name="Rectangle 299"/>
              <p:cNvSpPr>
                <a:spLocks noChangeArrowheads="1"/>
              </p:cNvSpPr>
              <p:nvPr/>
            </p:nvSpPr>
            <p:spPr bwMode="auto">
              <a:xfrm>
                <a:off x="1179" y="1847"/>
                <a:ext cx="15"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8" name="Freeform 300"/>
              <p:cNvSpPr/>
              <p:nvPr/>
            </p:nvSpPr>
            <p:spPr bwMode="auto">
              <a:xfrm>
                <a:off x="1062" y="1770"/>
                <a:ext cx="117" cy="51"/>
              </a:xfrm>
              <a:custGeom>
                <a:avLst/>
                <a:gdLst>
                  <a:gd name="T0" fmla="*/ 81 w 81"/>
                  <a:gd name="T1" fmla="*/ 0 h 35"/>
                  <a:gd name="T2" fmla="*/ 58 w 81"/>
                  <a:gd name="T3" fmla="*/ 0 h 35"/>
                  <a:gd name="T4" fmla="*/ 64 w 81"/>
                  <a:gd name="T5" fmla="*/ 7 h 35"/>
                  <a:gd name="T6" fmla="*/ 48 w 81"/>
                  <a:gd name="T7" fmla="*/ 19 h 35"/>
                  <a:gd name="T8" fmla="*/ 34 w 81"/>
                  <a:gd name="T9" fmla="*/ 1 h 35"/>
                  <a:gd name="T10" fmla="*/ 31 w 81"/>
                  <a:gd name="T11" fmla="*/ 4 h 35"/>
                  <a:gd name="T12" fmla="*/ 0 w 81"/>
                  <a:gd name="T13" fmla="*/ 28 h 35"/>
                  <a:gd name="T14" fmla="*/ 6 w 81"/>
                  <a:gd name="T15" fmla="*/ 35 h 35"/>
                  <a:gd name="T16" fmla="*/ 33 w 81"/>
                  <a:gd name="T17" fmla="*/ 14 h 35"/>
                  <a:gd name="T18" fmla="*/ 46 w 81"/>
                  <a:gd name="T19" fmla="*/ 33 h 35"/>
                  <a:gd name="T20" fmla="*/ 69 w 81"/>
                  <a:gd name="T21" fmla="*/ 15 h 35"/>
                  <a:gd name="T22" fmla="*/ 74 w 81"/>
                  <a:gd name="T23" fmla="*/ 21 h 35"/>
                  <a:gd name="T24" fmla="*/ 81 w 81"/>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5">
                    <a:moveTo>
                      <a:pt x="81" y="0"/>
                    </a:moveTo>
                    <a:cubicBezTo>
                      <a:pt x="58" y="0"/>
                      <a:pt x="58" y="0"/>
                      <a:pt x="58" y="0"/>
                    </a:cubicBezTo>
                    <a:cubicBezTo>
                      <a:pt x="64" y="7"/>
                      <a:pt x="64" y="7"/>
                      <a:pt x="64" y="7"/>
                    </a:cubicBezTo>
                    <a:cubicBezTo>
                      <a:pt x="59" y="11"/>
                      <a:pt x="52" y="17"/>
                      <a:pt x="48" y="19"/>
                    </a:cubicBezTo>
                    <a:cubicBezTo>
                      <a:pt x="45" y="14"/>
                      <a:pt x="34" y="1"/>
                      <a:pt x="34" y="1"/>
                    </a:cubicBezTo>
                    <a:cubicBezTo>
                      <a:pt x="31" y="4"/>
                      <a:pt x="31" y="4"/>
                      <a:pt x="31" y="4"/>
                    </a:cubicBezTo>
                    <a:cubicBezTo>
                      <a:pt x="0" y="28"/>
                      <a:pt x="0" y="28"/>
                      <a:pt x="0" y="28"/>
                    </a:cubicBezTo>
                    <a:cubicBezTo>
                      <a:pt x="6" y="35"/>
                      <a:pt x="6" y="35"/>
                      <a:pt x="6" y="35"/>
                    </a:cubicBezTo>
                    <a:cubicBezTo>
                      <a:pt x="6" y="35"/>
                      <a:pt x="27" y="18"/>
                      <a:pt x="33" y="14"/>
                    </a:cubicBezTo>
                    <a:cubicBezTo>
                      <a:pt x="36" y="19"/>
                      <a:pt x="46" y="33"/>
                      <a:pt x="46" y="33"/>
                    </a:cubicBezTo>
                    <a:cubicBezTo>
                      <a:pt x="69" y="15"/>
                      <a:pt x="69" y="15"/>
                      <a:pt x="69" y="15"/>
                    </a:cubicBezTo>
                    <a:cubicBezTo>
                      <a:pt x="74" y="21"/>
                      <a:pt x="74" y="21"/>
                      <a:pt x="74" y="21"/>
                    </a:cubicBezTo>
                    <a:lnTo>
                      <a:pt x="8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9" name="Freeform 301"/>
              <p:cNvSpPr>
                <a:spLocks noEditPoints="1"/>
              </p:cNvSpPr>
              <p:nvPr/>
            </p:nvSpPr>
            <p:spPr bwMode="auto">
              <a:xfrm>
                <a:off x="2582" y="1920"/>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0" name="Freeform 302"/>
              <p:cNvSpPr/>
              <p:nvPr/>
            </p:nvSpPr>
            <p:spPr bwMode="auto">
              <a:xfrm>
                <a:off x="2614" y="1959"/>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5"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1" name="Rectangle 303"/>
              <p:cNvSpPr>
                <a:spLocks noChangeArrowheads="1"/>
              </p:cNvSpPr>
              <p:nvPr/>
            </p:nvSpPr>
            <p:spPr bwMode="auto">
              <a:xfrm>
                <a:off x="2681" y="1990"/>
                <a:ext cx="2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2" name="Freeform 304"/>
              <p:cNvSpPr>
                <a:spLocks noEditPoints="1"/>
              </p:cNvSpPr>
              <p:nvPr/>
            </p:nvSpPr>
            <p:spPr bwMode="auto">
              <a:xfrm>
                <a:off x="2000" y="1693"/>
                <a:ext cx="48" cy="47"/>
              </a:xfrm>
              <a:custGeom>
                <a:avLst/>
                <a:gdLst>
                  <a:gd name="T0" fmla="*/ 17 w 33"/>
                  <a:gd name="T1" fmla="*/ 0 h 32"/>
                  <a:gd name="T2" fmla="*/ 0 w 33"/>
                  <a:gd name="T3" fmla="*/ 16 h 32"/>
                  <a:gd name="T4" fmla="*/ 17 w 33"/>
                  <a:gd name="T5" fmla="*/ 32 h 32"/>
                  <a:gd name="T6" fmla="*/ 33 w 33"/>
                  <a:gd name="T7" fmla="*/ 16 h 32"/>
                  <a:gd name="T8" fmla="*/ 17 w 33"/>
                  <a:gd name="T9" fmla="*/ 0 h 32"/>
                  <a:gd name="T10" fmla="*/ 17 w 33"/>
                  <a:gd name="T11" fmla="*/ 29 h 32"/>
                  <a:gd name="T12" fmla="*/ 4 w 33"/>
                  <a:gd name="T13" fmla="*/ 16 h 32"/>
                  <a:gd name="T14" fmla="*/ 17 w 33"/>
                  <a:gd name="T15" fmla="*/ 3 h 32"/>
                  <a:gd name="T16" fmla="*/ 30 w 33"/>
                  <a:gd name="T17" fmla="*/ 16 h 32"/>
                  <a:gd name="T18" fmla="*/ 17 w 33"/>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0"/>
                    </a:moveTo>
                    <a:cubicBezTo>
                      <a:pt x="8" y="0"/>
                      <a:pt x="0" y="7"/>
                      <a:pt x="0" y="16"/>
                    </a:cubicBezTo>
                    <a:cubicBezTo>
                      <a:pt x="0" y="25"/>
                      <a:pt x="8" y="32"/>
                      <a:pt x="17" y="32"/>
                    </a:cubicBezTo>
                    <a:cubicBezTo>
                      <a:pt x="26" y="32"/>
                      <a:pt x="33" y="25"/>
                      <a:pt x="33" y="16"/>
                    </a:cubicBezTo>
                    <a:cubicBezTo>
                      <a:pt x="33" y="7"/>
                      <a:pt x="26" y="0"/>
                      <a:pt x="17" y="0"/>
                    </a:cubicBezTo>
                    <a:close/>
                    <a:moveTo>
                      <a:pt x="17" y="29"/>
                    </a:moveTo>
                    <a:cubicBezTo>
                      <a:pt x="10" y="29"/>
                      <a:pt x="4" y="23"/>
                      <a:pt x="4" y="16"/>
                    </a:cubicBezTo>
                    <a:cubicBezTo>
                      <a:pt x="4" y="9"/>
                      <a:pt x="10" y="3"/>
                      <a:pt x="17" y="3"/>
                    </a:cubicBezTo>
                    <a:cubicBezTo>
                      <a:pt x="24" y="3"/>
                      <a:pt x="30" y="9"/>
                      <a:pt x="30" y="16"/>
                    </a:cubicBezTo>
                    <a:cubicBezTo>
                      <a:pt x="30" y="23"/>
                      <a:pt x="24" y="29"/>
                      <a:pt x="1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3" name="Freeform 305"/>
              <p:cNvSpPr/>
              <p:nvPr/>
            </p:nvSpPr>
            <p:spPr bwMode="auto">
              <a:xfrm>
                <a:off x="2010" y="1705"/>
                <a:ext cx="22" cy="23"/>
              </a:xfrm>
              <a:custGeom>
                <a:avLst/>
                <a:gdLst>
                  <a:gd name="T0" fmla="*/ 7 w 15"/>
                  <a:gd name="T1" fmla="*/ 0 h 16"/>
                  <a:gd name="T2" fmla="*/ 0 w 15"/>
                  <a:gd name="T3" fmla="*/ 3 h 16"/>
                  <a:gd name="T4" fmla="*/ 3 w 15"/>
                  <a:gd name="T5" fmla="*/ 2 h 16"/>
                  <a:gd name="T6" fmla="*/ 9 w 15"/>
                  <a:gd name="T7" fmla="*/ 8 h 16"/>
                  <a:gd name="T8" fmla="*/ 3 w 15"/>
                  <a:gd name="T9" fmla="*/ 14 h 16"/>
                  <a:gd name="T10" fmla="*/ 1 w 15"/>
                  <a:gd name="T11" fmla="*/ 14 h 16"/>
                  <a:gd name="T12" fmla="*/ 7 w 15"/>
                  <a:gd name="T13" fmla="*/ 16 h 16"/>
                  <a:gd name="T14" fmla="*/ 15 w 15"/>
                  <a:gd name="T15" fmla="*/ 8 h 16"/>
                  <a:gd name="T16" fmla="*/ 7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0"/>
                    </a:moveTo>
                    <a:cubicBezTo>
                      <a:pt x="4" y="0"/>
                      <a:pt x="2" y="1"/>
                      <a:pt x="0" y="3"/>
                    </a:cubicBezTo>
                    <a:cubicBezTo>
                      <a:pt x="1" y="3"/>
                      <a:pt x="2" y="2"/>
                      <a:pt x="3" y="2"/>
                    </a:cubicBezTo>
                    <a:cubicBezTo>
                      <a:pt x="7" y="2"/>
                      <a:pt x="9" y="5"/>
                      <a:pt x="9" y="8"/>
                    </a:cubicBezTo>
                    <a:cubicBezTo>
                      <a:pt x="9" y="12"/>
                      <a:pt x="7" y="14"/>
                      <a:pt x="3" y="14"/>
                    </a:cubicBezTo>
                    <a:cubicBezTo>
                      <a:pt x="3" y="14"/>
                      <a:pt x="2" y="14"/>
                      <a:pt x="1" y="14"/>
                    </a:cubicBezTo>
                    <a:cubicBezTo>
                      <a:pt x="3" y="15"/>
                      <a:pt x="5" y="16"/>
                      <a:pt x="7" y="16"/>
                    </a:cubicBezTo>
                    <a:cubicBezTo>
                      <a:pt x="11" y="16"/>
                      <a:pt x="15" y="13"/>
                      <a:pt x="15" y="8"/>
                    </a:cubicBezTo>
                    <a:cubicBezTo>
                      <a:pt x="15" y="4"/>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4" name="Rectangle 306"/>
              <p:cNvSpPr>
                <a:spLocks noChangeArrowheads="1"/>
              </p:cNvSpPr>
              <p:nvPr/>
            </p:nvSpPr>
            <p:spPr bwMode="auto">
              <a:xfrm>
                <a:off x="2032" y="1715"/>
                <a:ext cx="7" cy="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5" name="Freeform 307"/>
              <p:cNvSpPr>
                <a:spLocks noEditPoints="1"/>
              </p:cNvSpPr>
              <p:nvPr/>
            </p:nvSpPr>
            <p:spPr bwMode="auto">
              <a:xfrm>
                <a:off x="2366" y="1289"/>
                <a:ext cx="63" cy="62"/>
              </a:xfrm>
              <a:custGeom>
                <a:avLst/>
                <a:gdLst>
                  <a:gd name="T0" fmla="*/ 22 w 43"/>
                  <a:gd name="T1" fmla="*/ 0 h 43"/>
                  <a:gd name="T2" fmla="*/ 0 w 43"/>
                  <a:gd name="T3" fmla="*/ 21 h 43"/>
                  <a:gd name="T4" fmla="*/ 22 w 43"/>
                  <a:gd name="T5" fmla="*/ 43 h 43"/>
                  <a:gd name="T6" fmla="*/ 43 w 43"/>
                  <a:gd name="T7" fmla="*/ 21 h 43"/>
                  <a:gd name="T8" fmla="*/ 22 w 43"/>
                  <a:gd name="T9" fmla="*/ 0 h 43"/>
                  <a:gd name="T10" fmla="*/ 22 w 43"/>
                  <a:gd name="T11" fmla="*/ 38 h 43"/>
                  <a:gd name="T12" fmla="*/ 4 w 43"/>
                  <a:gd name="T13" fmla="*/ 21 h 43"/>
                  <a:gd name="T14" fmla="*/ 22 w 43"/>
                  <a:gd name="T15" fmla="*/ 4 h 43"/>
                  <a:gd name="T16" fmla="*/ 39 w 43"/>
                  <a:gd name="T17" fmla="*/ 21 h 43"/>
                  <a:gd name="T18" fmla="*/ 22 w 43"/>
                  <a:gd name="T19"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0"/>
                    </a:moveTo>
                    <a:cubicBezTo>
                      <a:pt x="10" y="0"/>
                      <a:pt x="0" y="9"/>
                      <a:pt x="0" y="21"/>
                    </a:cubicBezTo>
                    <a:cubicBezTo>
                      <a:pt x="0" y="33"/>
                      <a:pt x="10" y="43"/>
                      <a:pt x="22" y="43"/>
                    </a:cubicBezTo>
                    <a:cubicBezTo>
                      <a:pt x="34" y="43"/>
                      <a:pt x="43" y="33"/>
                      <a:pt x="43" y="21"/>
                    </a:cubicBezTo>
                    <a:cubicBezTo>
                      <a:pt x="43" y="9"/>
                      <a:pt x="34" y="0"/>
                      <a:pt x="22" y="0"/>
                    </a:cubicBezTo>
                    <a:close/>
                    <a:moveTo>
                      <a:pt x="22" y="38"/>
                    </a:moveTo>
                    <a:cubicBezTo>
                      <a:pt x="12" y="38"/>
                      <a:pt x="4" y="31"/>
                      <a:pt x="4" y="21"/>
                    </a:cubicBezTo>
                    <a:cubicBezTo>
                      <a:pt x="4" y="12"/>
                      <a:pt x="12" y="4"/>
                      <a:pt x="22" y="4"/>
                    </a:cubicBezTo>
                    <a:cubicBezTo>
                      <a:pt x="31" y="4"/>
                      <a:pt x="39" y="12"/>
                      <a:pt x="39" y="21"/>
                    </a:cubicBezTo>
                    <a:cubicBezTo>
                      <a:pt x="39" y="31"/>
                      <a:pt x="31" y="38"/>
                      <a:pt x="22"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6" name="Freeform 308"/>
              <p:cNvSpPr/>
              <p:nvPr/>
            </p:nvSpPr>
            <p:spPr bwMode="auto">
              <a:xfrm>
                <a:off x="2379" y="1303"/>
                <a:ext cx="28" cy="32"/>
              </a:xfrm>
              <a:custGeom>
                <a:avLst/>
                <a:gdLst>
                  <a:gd name="T0" fmla="*/ 8 w 19"/>
                  <a:gd name="T1" fmla="*/ 0 h 22"/>
                  <a:gd name="T2" fmla="*/ 0 w 19"/>
                  <a:gd name="T3" fmla="*/ 5 h 22"/>
                  <a:gd name="T4" fmla="*/ 4 w 19"/>
                  <a:gd name="T5" fmla="*/ 4 h 22"/>
                  <a:gd name="T6" fmla="*/ 12 w 19"/>
                  <a:gd name="T7" fmla="*/ 12 h 22"/>
                  <a:gd name="T8" fmla="*/ 4 w 19"/>
                  <a:gd name="T9" fmla="*/ 20 h 22"/>
                  <a:gd name="T10" fmla="*/ 1 w 19"/>
                  <a:gd name="T11" fmla="*/ 19 h 22"/>
                  <a:gd name="T12" fmla="*/ 8 w 19"/>
                  <a:gd name="T13" fmla="*/ 22 h 22"/>
                  <a:gd name="T14" fmla="*/ 19 w 19"/>
                  <a:gd name="T15" fmla="*/ 11 h 22"/>
                  <a:gd name="T16" fmla="*/ 8 w 1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8" y="0"/>
                    </a:moveTo>
                    <a:cubicBezTo>
                      <a:pt x="5" y="0"/>
                      <a:pt x="2" y="2"/>
                      <a:pt x="0" y="5"/>
                    </a:cubicBezTo>
                    <a:cubicBezTo>
                      <a:pt x="1" y="4"/>
                      <a:pt x="3" y="4"/>
                      <a:pt x="4" y="4"/>
                    </a:cubicBezTo>
                    <a:cubicBezTo>
                      <a:pt x="9" y="4"/>
                      <a:pt x="12" y="7"/>
                      <a:pt x="12" y="12"/>
                    </a:cubicBezTo>
                    <a:cubicBezTo>
                      <a:pt x="12" y="16"/>
                      <a:pt x="9" y="20"/>
                      <a:pt x="4" y="20"/>
                    </a:cubicBezTo>
                    <a:cubicBezTo>
                      <a:pt x="3" y="20"/>
                      <a:pt x="2" y="20"/>
                      <a:pt x="1" y="19"/>
                    </a:cubicBezTo>
                    <a:cubicBezTo>
                      <a:pt x="3" y="21"/>
                      <a:pt x="6" y="22"/>
                      <a:pt x="8" y="22"/>
                    </a:cubicBezTo>
                    <a:cubicBezTo>
                      <a:pt x="14" y="22"/>
                      <a:pt x="19" y="17"/>
                      <a:pt x="19" y="11"/>
                    </a:cubicBezTo>
                    <a:cubicBezTo>
                      <a:pt x="19" y="5"/>
                      <a:pt x="14"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7" name="Rectangle 309"/>
              <p:cNvSpPr>
                <a:spLocks noChangeArrowheads="1"/>
              </p:cNvSpPr>
              <p:nvPr/>
            </p:nvSpPr>
            <p:spPr bwMode="auto">
              <a:xfrm>
                <a:off x="2407" y="1317"/>
                <a:ext cx="10"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8" name="Freeform 310"/>
              <p:cNvSpPr>
                <a:spLocks noEditPoints="1"/>
              </p:cNvSpPr>
              <p:nvPr/>
            </p:nvSpPr>
            <p:spPr bwMode="auto">
              <a:xfrm>
                <a:off x="2080" y="2304"/>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5"/>
                      <a:pt x="11" y="53"/>
                    </a:cubicBezTo>
                    <a:cubicBezTo>
                      <a:pt x="11" y="30"/>
                      <a:pt x="29" y="11"/>
                      <a:pt x="52" y="11"/>
                    </a:cubicBezTo>
                    <a:cubicBezTo>
                      <a:pt x="75" y="11"/>
                      <a:pt x="93" y="30"/>
                      <a:pt x="93" y="53"/>
                    </a:cubicBezTo>
                    <a:cubicBezTo>
                      <a:pt x="93" y="75"/>
                      <a:pt x="75" y="94"/>
                      <a:pt x="5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09" name="Freeform 311"/>
              <p:cNvSpPr/>
              <p:nvPr/>
            </p:nvSpPr>
            <p:spPr bwMode="auto">
              <a:xfrm>
                <a:off x="2110" y="2342"/>
                <a:ext cx="69" cy="77"/>
              </a:xfrm>
              <a:custGeom>
                <a:avLst/>
                <a:gdLst>
                  <a:gd name="T0" fmla="*/ 21 w 47"/>
                  <a:gd name="T1" fmla="*/ 0 h 53"/>
                  <a:gd name="T2" fmla="*/ 0 w 47"/>
                  <a:gd name="T3" fmla="*/ 10 h 53"/>
                  <a:gd name="T4" fmla="*/ 10 w 47"/>
                  <a:gd name="T5" fmla="*/ 8 h 53"/>
                  <a:gd name="T6" fmla="*/ 30 w 47"/>
                  <a:gd name="T7" fmla="*/ 27 h 53"/>
                  <a:gd name="T8" fmla="*/ 10 w 47"/>
                  <a:gd name="T9" fmla="*/ 47 h 53"/>
                  <a:gd name="T10" fmla="*/ 3 w 47"/>
                  <a:gd name="T11" fmla="*/ 45 h 53"/>
                  <a:gd name="T12" fmla="*/ 21 w 47"/>
                  <a:gd name="T13" fmla="*/ 53 h 53"/>
                  <a:gd name="T14" fmla="*/ 47 w 47"/>
                  <a:gd name="T15" fmla="*/ 27 h 53"/>
                  <a:gd name="T16" fmla="*/ 21 w 4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3">
                    <a:moveTo>
                      <a:pt x="21" y="0"/>
                    </a:moveTo>
                    <a:cubicBezTo>
                      <a:pt x="13" y="0"/>
                      <a:pt x="5" y="4"/>
                      <a:pt x="0" y="10"/>
                    </a:cubicBezTo>
                    <a:cubicBezTo>
                      <a:pt x="3" y="9"/>
                      <a:pt x="7" y="8"/>
                      <a:pt x="10" y="8"/>
                    </a:cubicBezTo>
                    <a:cubicBezTo>
                      <a:pt x="21" y="8"/>
                      <a:pt x="30" y="17"/>
                      <a:pt x="30" y="27"/>
                    </a:cubicBezTo>
                    <a:cubicBezTo>
                      <a:pt x="30" y="38"/>
                      <a:pt x="21" y="47"/>
                      <a:pt x="10" y="47"/>
                    </a:cubicBezTo>
                    <a:cubicBezTo>
                      <a:pt x="8" y="47"/>
                      <a:pt x="5" y="46"/>
                      <a:pt x="3" y="45"/>
                    </a:cubicBezTo>
                    <a:cubicBezTo>
                      <a:pt x="8" y="50"/>
                      <a:pt x="14" y="53"/>
                      <a:pt x="21" y="53"/>
                    </a:cubicBezTo>
                    <a:cubicBezTo>
                      <a:pt x="35" y="53"/>
                      <a:pt x="47" y="41"/>
                      <a:pt x="47" y="27"/>
                    </a:cubicBezTo>
                    <a:cubicBezTo>
                      <a:pt x="47" y="12"/>
                      <a:pt x="35"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0" name="Rectangle 312"/>
              <p:cNvSpPr>
                <a:spLocks noChangeArrowheads="1"/>
              </p:cNvSpPr>
              <p:nvPr/>
            </p:nvSpPr>
            <p:spPr bwMode="auto">
              <a:xfrm>
                <a:off x="2179" y="2374"/>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1" name="Freeform 313"/>
              <p:cNvSpPr>
                <a:spLocks noEditPoints="1"/>
              </p:cNvSpPr>
              <p:nvPr/>
            </p:nvSpPr>
            <p:spPr bwMode="auto">
              <a:xfrm>
                <a:off x="1610" y="1891"/>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2" name="Freeform 314"/>
              <p:cNvSpPr/>
              <p:nvPr/>
            </p:nvSpPr>
            <p:spPr bwMode="auto">
              <a:xfrm>
                <a:off x="1642" y="1930"/>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4"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3" name="Rectangle 315"/>
              <p:cNvSpPr>
                <a:spLocks noChangeArrowheads="1"/>
              </p:cNvSpPr>
              <p:nvPr/>
            </p:nvSpPr>
            <p:spPr bwMode="auto">
              <a:xfrm>
                <a:off x="1709" y="1961"/>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4" name="Oval 316"/>
              <p:cNvSpPr>
                <a:spLocks noChangeArrowheads="1"/>
              </p:cNvSpPr>
              <p:nvPr/>
            </p:nvSpPr>
            <p:spPr bwMode="auto">
              <a:xfrm>
                <a:off x="1499" y="2256"/>
                <a:ext cx="53" cy="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5" name="Freeform 317"/>
              <p:cNvSpPr/>
              <p:nvPr/>
            </p:nvSpPr>
            <p:spPr bwMode="auto">
              <a:xfrm>
                <a:off x="1464" y="2323"/>
                <a:ext cx="123" cy="281"/>
              </a:xfrm>
              <a:custGeom>
                <a:avLst/>
                <a:gdLst>
                  <a:gd name="T0" fmla="*/ 42 w 84"/>
                  <a:gd name="T1" fmla="*/ 108 h 193"/>
                  <a:gd name="T2" fmla="*/ 50 w 84"/>
                  <a:gd name="T3" fmla="*/ 193 h 193"/>
                  <a:gd name="T4" fmla="*/ 65 w 84"/>
                  <a:gd name="T5" fmla="*/ 193 h 193"/>
                  <a:gd name="T6" fmla="*/ 65 w 84"/>
                  <a:gd name="T7" fmla="*/ 93 h 193"/>
                  <a:gd name="T8" fmla="*/ 77 w 84"/>
                  <a:gd name="T9" fmla="*/ 93 h 193"/>
                  <a:gd name="T10" fmla="*/ 81 w 84"/>
                  <a:gd name="T11" fmla="*/ 35 h 193"/>
                  <a:gd name="T12" fmla="*/ 65 w 84"/>
                  <a:gd name="T13" fmla="*/ 2 h 193"/>
                  <a:gd name="T14" fmla="*/ 54 w 84"/>
                  <a:gd name="T15" fmla="*/ 0 h 193"/>
                  <a:gd name="T16" fmla="*/ 42 w 84"/>
                  <a:gd name="T17" fmla="*/ 0 h 193"/>
                  <a:gd name="T18" fmla="*/ 30 w 84"/>
                  <a:gd name="T19" fmla="*/ 0 h 193"/>
                  <a:gd name="T20" fmla="*/ 19 w 84"/>
                  <a:gd name="T21" fmla="*/ 2 h 193"/>
                  <a:gd name="T22" fmla="*/ 3 w 84"/>
                  <a:gd name="T23" fmla="*/ 35 h 193"/>
                  <a:gd name="T24" fmla="*/ 7 w 84"/>
                  <a:gd name="T25" fmla="*/ 93 h 193"/>
                  <a:gd name="T26" fmla="*/ 19 w 84"/>
                  <a:gd name="T27" fmla="*/ 93 h 193"/>
                  <a:gd name="T28" fmla="*/ 19 w 84"/>
                  <a:gd name="T29" fmla="*/ 193 h 193"/>
                  <a:gd name="T30" fmla="*/ 34 w 84"/>
                  <a:gd name="T31" fmla="*/ 193 h 193"/>
                  <a:gd name="T32" fmla="*/ 42 w 84"/>
                  <a:gd name="T33" fmla="*/ 10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3">
                    <a:moveTo>
                      <a:pt x="42" y="108"/>
                    </a:moveTo>
                    <a:cubicBezTo>
                      <a:pt x="50" y="193"/>
                      <a:pt x="50" y="193"/>
                      <a:pt x="50" y="193"/>
                    </a:cubicBezTo>
                    <a:cubicBezTo>
                      <a:pt x="65" y="193"/>
                      <a:pt x="65" y="193"/>
                      <a:pt x="65" y="193"/>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3"/>
                      <a:pt x="19" y="193"/>
                      <a:pt x="19" y="193"/>
                    </a:cubicBezTo>
                    <a:cubicBezTo>
                      <a:pt x="34" y="193"/>
                      <a:pt x="34" y="193"/>
                      <a:pt x="34" y="193"/>
                    </a:cubicBezTo>
                    <a:lnTo>
                      <a:pt x="42"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6" name="Oval 318"/>
              <p:cNvSpPr>
                <a:spLocks noChangeArrowheads="1"/>
              </p:cNvSpPr>
              <p:nvPr/>
            </p:nvSpPr>
            <p:spPr bwMode="auto">
              <a:xfrm>
                <a:off x="1024" y="3065"/>
                <a:ext cx="52" cy="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7" name="Freeform 319"/>
              <p:cNvSpPr/>
              <p:nvPr/>
            </p:nvSpPr>
            <p:spPr bwMode="auto">
              <a:xfrm>
                <a:off x="989" y="3130"/>
                <a:ext cx="122" cy="282"/>
              </a:xfrm>
              <a:custGeom>
                <a:avLst/>
                <a:gdLst>
                  <a:gd name="T0" fmla="*/ 42 w 84"/>
                  <a:gd name="T1" fmla="*/ 108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8"/>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8" name="Rectangle 320"/>
              <p:cNvSpPr>
                <a:spLocks noChangeArrowheads="1"/>
              </p:cNvSpPr>
              <p:nvPr/>
            </p:nvSpPr>
            <p:spPr bwMode="auto">
              <a:xfrm>
                <a:off x="1761"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9" name="Rectangle 321"/>
              <p:cNvSpPr>
                <a:spLocks noChangeArrowheads="1"/>
              </p:cNvSpPr>
              <p:nvPr/>
            </p:nvSpPr>
            <p:spPr bwMode="auto">
              <a:xfrm>
                <a:off x="1738"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0" name="Freeform 322"/>
              <p:cNvSpPr/>
              <p:nvPr/>
            </p:nvSpPr>
            <p:spPr bwMode="auto">
              <a:xfrm>
                <a:off x="1713" y="2081"/>
                <a:ext cx="80" cy="162"/>
              </a:xfrm>
              <a:custGeom>
                <a:avLst/>
                <a:gdLst>
                  <a:gd name="T0" fmla="*/ 55 w 55"/>
                  <a:gd name="T1" fmla="*/ 80 h 111"/>
                  <a:gd name="T2" fmla="*/ 51 w 55"/>
                  <a:gd name="T3" fmla="*/ 96 h 111"/>
                  <a:gd name="T4" fmla="*/ 27 w 55"/>
                  <a:gd name="T5" fmla="*/ 111 h 111"/>
                  <a:gd name="T6" fmla="*/ 0 w 55"/>
                  <a:gd name="T7" fmla="*/ 79 h 111"/>
                  <a:gd name="T8" fmla="*/ 6 w 55"/>
                  <a:gd name="T9" fmla="*/ 59 h 111"/>
                  <a:gd name="T10" fmla="*/ 25 w 55"/>
                  <a:gd name="T11" fmla="*/ 47 h 111"/>
                  <a:gd name="T12" fmla="*/ 39 w 55"/>
                  <a:gd name="T13" fmla="*/ 41 h 111"/>
                  <a:gd name="T14" fmla="*/ 43 w 55"/>
                  <a:gd name="T15" fmla="*/ 30 h 111"/>
                  <a:gd name="T16" fmla="*/ 28 w 55"/>
                  <a:gd name="T17" fmla="*/ 12 h 111"/>
                  <a:gd name="T18" fmla="*/ 15 w 55"/>
                  <a:gd name="T19" fmla="*/ 20 h 111"/>
                  <a:gd name="T20" fmla="*/ 12 w 55"/>
                  <a:gd name="T21" fmla="*/ 30 h 111"/>
                  <a:gd name="T22" fmla="*/ 3 w 55"/>
                  <a:gd name="T23" fmla="*/ 28 h 111"/>
                  <a:gd name="T24" fmla="*/ 9 w 55"/>
                  <a:gd name="T25" fmla="*/ 10 h 111"/>
                  <a:gd name="T26" fmla="*/ 28 w 55"/>
                  <a:gd name="T27" fmla="*/ 0 h 111"/>
                  <a:gd name="T28" fmla="*/ 47 w 55"/>
                  <a:gd name="T29" fmla="*/ 10 h 111"/>
                  <a:gd name="T30" fmla="*/ 52 w 55"/>
                  <a:gd name="T31" fmla="*/ 30 h 111"/>
                  <a:gd name="T32" fmla="*/ 46 w 55"/>
                  <a:gd name="T33" fmla="*/ 50 h 111"/>
                  <a:gd name="T34" fmla="*/ 28 w 55"/>
                  <a:gd name="T35" fmla="*/ 60 h 111"/>
                  <a:gd name="T36" fmla="*/ 13 w 55"/>
                  <a:gd name="T37" fmla="*/ 68 h 111"/>
                  <a:gd name="T38" fmla="*/ 10 w 55"/>
                  <a:gd name="T39" fmla="*/ 80 h 111"/>
                  <a:gd name="T40" fmla="*/ 27 w 55"/>
                  <a:gd name="T41" fmla="*/ 99 h 111"/>
                  <a:gd name="T42" fmla="*/ 41 w 55"/>
                  <a:gd name="T43" fmla="*/ 92 h 111"/>
                  <a:gd name="T44" fmla="*/ 45 w 55"/>
                  <a:gd name="T45" fmla="*/ 77 h 111"/>
                  <a:gd name="T46" fmla="*/ 55 w 55"/>
                  <a:gd name="T47" fmla="*/ 8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111">
                    <a:moveTo>
                      <a:pt x="55" y="80"/>
                    </a:moveTo>
                    <a:cubicBezTo>
                      <a:pt x="54" y="88"/>
                      <a:pt x="53" y="92"/>
                      <a:pt x="51" y="96"/>
                    </a:cubicBezTo>
                    <a:cubicBezTo>
                      <a:pt x="47" y="106"/>
                      <a:pt x="38" y="111"/>
                      <a:pt x="27" y="111"/>
                    </a:cubicBezTo>
                    <a:cubicBezTo>
                      <a:pt x="11" y="111"/>
                      <a:pt x="0" y="99"/>
                      <a:pt x="0" y="79"/>
                    </a:cubicBezTo>
                    <a:cubicBezTo>
                      <a:pt x="0" y="71"/>
                      <a:pt x="2" y="64"/>
                      <a:pt x="6" y="59"/>
                    </a:cubicBezTo>
                    <a:cubicBezTo>
                      <a:pt x="10" y="54"/>
                      <a:pt x="14" y="52"/>
                      <a:pt x="25" y="47"/>
                    </a:cubicBezTo>
                    <a:cubicBezTo>
                      <a:pt x="33" y="45"/>
                      <a:pt x="36" y="43"/>
                      <a:pt x="39" y="41"/>
                    </a:cubicBezTo>
                    <a:cubicBezTo>
                      <a:pt x="42" y="38"/>
                      <a:pt x="43" y="34"/>
                      <a:pt x="43" y="30"/>
                    </a:cubicBezTo>
                    <a:cubicBezTo>
                      <a:pt x="43" y="19"/>
                      <a:pt x="37" y="12"/>
                      <a:pt x="28" y="12"/>
                    </a:cubicBezTo>
                    <a:cubicBezTo>
                      <a:pt x="22" y="12"/>
                      <a:pt x="18" y="15"/>
                      <a:pt x="15" y="20"/>
                    </a:cubicBezTo>
                    <a:cubicBezTo>
                      <a:pt x="14" y="22"/>
                      <a:pt x="13" y="25"/>
                      <a:pt x="12" y="30"/>
                    </a:cubicBezTo>
                    <a:cubicBezTo>
                      <a:pt x="3" y="28"/>
                      <a:pt x="3" y="28"/>
                      <a:pt x="3" y="28"/>
                    </a:cubicBezTo>
                    <a:cubicBezTo>
                      <a:pt x="4" y="19"/>
                      <a:pt x="6" y="14"/>
                      <a:pt x="9" y="10"/>
                    </a:cubicBezTo>
                    <a:cubicBezTo>
                      <a:pt x="13" y="3"/>
                      <a:pt x="20" y="0"/>
                      <a:pt x="28" y="0"/>
                    </a:cubicBezTo>
                    <a:cubicBezTo>
                      <a:pt x="36" y="0"/>
                      <a:pt x="43" y="4"/>
                      <a:pt x="47" y="10"/>
                    </a:cubicBezTo>
                    <a:cubicBezTo>
                      <a:pt x="50" y="16"/>
                      <a:pt x="52" y="22"/>
                      <a:pt x="52" y="30"/>
                    </a:cubicBezTo>
                    <a:cubicBezTo>
                      <a:pt x="52" y="38"/>
                      <a:pt x="50" y="45"/>
                      <a:pt x="46" y="50"/>
                    </a:cubicBezTo>
                    <a:cubicBezTo>
                      <a:pt x="42" y="55"/>
                      <a:pt x="37" y="57"/>
                      <a:pt x="28" y="60"/>
                    </a:cubicBezTo>
                    <a:cubicBezTo>
                      <a:pt x="19" y="63"/>
                      <a:pt x="16" y="65"/>
                      <a:pt x="13" y="68"/>
                    </a:cubicBezTo>
                    <a:cubicBezTo>
                      <a:pt x="11" y="70"/>
                      <a:pt x="10" y="74"/>
                      <a:pt x="10" y="80"/>
                    </a:cubicBezTo>
                    <a:cubicBezTo>
                      <a:pt x="10" y="91"/>
                      <a:pt x="16" y="99"/>
                      <a:pt x="27" y="99"/>
                    </a:cubicBezTo>
                    <a:cubicBezTo>
                      <a:pt x="33" y="99"/>
                      <a:pt x="38" y="96"/>
                      <a:pt x="41" y="92"/>
                    </a:cubicBezTo>
                    <a:cubicBezTo>
                      <a:pt x="43" y="88"/>
                      <a:pt x="44" y="85"/>
                      <a:pt x="45" y="77"/>
                    </a:cubicBezTo>
                    <a:lnTo>
                      <a:pt x="55"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1" name="Rectangle 323"/>
              <p:cNvSpPr>
                <a:spLocks noChangeArrowheads="1"/>
              </p:cNvSpPr>
              <p:nvPr/>
            </p:nvSpPr>
            <p:spPr bwMode="auto">
              <a:xfrm>
                <a:off x="1214"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2" name="Rectangle 324"/>
              <p:cNvSpPr>
                <a:spLocks noChangeArrowheads="1"/>
              </p:cNvSpPr>
              <p:nvPr/>
            </p:nvSpPr>
            <p:spPr bwMode="auto">
              <a:xfrm>
                <a:off x="1188"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3" name="Freeform 325"/>
              <p:cNvSpPr/>
              <p:nvPr/>
            </p:nvSpPr>
            <p:spPr bwMode="auto">
              <a:xfrm>
                <a:off x="1160" y="664"/>
                <a:ext cx="91" cy="181"/>
              </a:xfrm>
              <a:custGeom>
                <a:avLst/>
                <a:gdLst>
                  <a:gd name="T0" fmla="*/ 62 w 62"/>
                  <a:gd name="T1" fmla="*/ 90 h 125"/>
                  <a:gd name="T2" fmla="*/ 58 w 62"/>
                  <a:gd name="T3" fmla="*/ 108 h 125"/>
                  <a:gd name="T4" fmla="*/ 30 w 62"/>
                  <a:gd name="T5" fmla="*/ 125 h 125"/>
                  <a:gd name="T6" fmla="*/ 0 w 62"/>
                  <a:gd name="T7" fmla="*/ 89 h 125"/>
                  <a:gd name="T8" fmla="*/ 7 w 62"/>
                  <a:gd name="T9" fmla="*/ 66 h 125"/>
                  <a:gd name="T10" fmla="*/ 28 w 62"/>
                  <a:gd name="T11" fmla="*/ 53 h 125"/>
                  <a:gd name="T12" fmla="*/ 44 w 62"/>
                  <a:gd name="T13" fmla="*/ 46 h 125"/>
                  <a:gd name="T14" fmla="*/ 48 w 62"/>
                  <a:gd name="T15" fmla="*/ 33 h 125"/>
                  <a:gd name="T16" fmla="*/ 31 w 62"/>
                  <a:gd name="T17" fmla="*/ 13 h 125"/>
                  <a:gd name="T18" fmla="*/ 17 w 62"/>
                  <a:gd name="T19" fmla="*/ 22 h 125"/>
                  <a:gd name="T20" fmla="*/ 13 w 62"/>
                  <a:gd name="T21" fmla="*/ 34 h 125"/>
                  <a:gd name="T22" fmla="*/ 3 w 62"/>
                  <a:gd name="T23" fmla="*/ 31 h 125"/>
                  <a:gd name="T24" fmla="*/ 10 w 62"/>
                  <a:gd name="T25" fmla="*/ 10 h 125"/>
                  <a:gd name="T26" fmla="*/ 31 w 62"/>
                  <a:gd name="T27" fmla="*/ 0 h 125"/>
                  <a:gd name="T28" fmla="*/ 53 w 62"/>
                  <a:gd name="T29" fmla="*/ 11 h 125"/>
                  <a:gd name="T30" fmla="*/ 59 w 62"/>
                  <a:gd name="T31" fmla="*/ 33 h 125"/>
                  <a:gd name="T32" fmla="*/ 51 w 62"/>
                  <a:gd name="T33" fmla="*/ 56 h 125"/>
                  <a:gd name="T34" fmla="*/ 31 w 62"/>
                  <a:gd name="T35" fmla="*/ 68 h 125"/>
                  <a:gd name="T36" fmla="*/ 15 w 62"/>
                  <a:gd name="T37" fmla="*/ 76 h 125"/>
                  <a:gd name="T38" fmla="*/ 11 w 62"/>
                  <a:gd name="T39" fmla="*/ 90 h 125"/>
                  <a:gd name="T40" fmla="*/ 30 w 62"/>
                  <a:gd name="T41" fmla="*/ 111 h 125"/>
                  <a:gd name="T42" fmla="*/ 46 w 62"/>
                  <a:gd name="T43" fmla="*/ 103 h 125"/>
                  <a:gd name="T44" fmla="*/ 51 w 62"/>
                  <a:gd name="T45" fmla="*/ 87 h 125"/>
                  <a:gd name="T46" fmla="*/ 62 w 62"/>
                  <a:gd name="T47" fmla="*/ 9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5">
                    <a:moveTo>
                      <a:pt x="62" y="90"/>
                    </a:moveTo>
                    <a:cubicBezTo>
                      <a:pt x="61" y="99"/>
                      <a:pt x="60" y="103"/>
                      <a:pt x="58" y="108"/>
                    </a:cubicBezTo>
                    <a:cubicBezTo>
                      <a:pt x="53" y="119"/>
                      <a:pt x="43" y="125"/>
                      <a:pt x="30" y="125"/>
                    </a:cubicBezTo>
                    <a:cubicBezTo>
                      <a:pt x="12" y="125"/>
                      <a:pt x="0" y="111"/>
                      <a:pt x="0" y="89"/>
                    </a:cubicBezTo>
                    <a:cubicBezTo>
                      <a:pt x="0" y="80"/>
                      <a:pt x="2" y="72"/>
                      <a:pt x="7" y="66"/>
                    </a:cubicBezTo>
                    <a:cubicBezTo>
                      <a:pt x="11" y="61"/>
                      <a:pt x="15" y="58"/>
                      <a:pt x="28" y="53"/>
                    </a:cubicBezTo>
                    <a:cubicBezTo>
                      <a:pt x="37" y="50"/>
                      <a:pt x="41" y="49"/>
                      <a:pt x="44" y="46"/>
                    </a:cubicBezTo>
                    <a:cubicBezTo>
                      <a:pt x="47" y="43"/>
                      <a:pt x="48" y="39"/>
                      <a:pt x="48" y="33"/>
                    </a:cubicBezTo>
                    <a:cubicBezTo>
                      <a:pt x="48" y="22"/>
                      <a:pt x="41" y="13"/>
                      <a:pt x="31" y="13"/>
                    </a:cubicBezTo>
                    <a:cubicBezTo>
                      <a:pt x="25" y="13"/>
                      <a:pt x="20" y="16"/>
                      <a:pt x="17" y="22"/>
                    </a:cubicBezTo>
                    <a:cubicBezTo>
                      <a:pt x="15" y="25"/>
                      <a:pt x="14" y="28"/>
                      <a:pt x="13" y="34"/>
                    </a:cubicBezTo>
                    <a:cubicBezTo>
                      <a:pt x="3" y="31"/>
                      <a:pt x="3" y="31"/>
                      <a:pt x="3" y="31"/>
                    </a:cubicBezTo>
                    <a:cubicBezTo>
                      <a:pt x="4" y="20"/>
                      <a:pt x="6" y="15"/>
                      <a:pt x="10" y="10"/>
                    </a:cubicBezTo>
                    <a:cubicBezTo>
                      <a:pt x="15" y="3"/>
                      <a:pt x="22" y="0"/>
                      <a:pt x="31" y="0"/>
                    </a:cubicBezTo>
                    <a:cubicBezTo>
                      <a:pt x="41" y="0"/>
                      <a:pt x="48" y="4"/>
                      <a:pt x="53" y="11"/>
                    </a:cubicBezTo>
                    <a:cubicBezTo>
                      <a:pt x="57" y="17"/>
                      <a:pt x="59" y="25"/>
                      <a:pt x="59" y="33"/>
                    </a:cubicBezTo>
                    <a:cubicBezTo>
                      <a:pt x="59" y="43"/>
                      <a:pt x="56" y="51"/>
                      <a:pt x="51" y="56"/>
                    </a:cubicBezTo>
                    <a:cubicBezTo>
                      <a:pt x="47" y="61"/>
                      <a:pt x="42" y="64"/>
                      <a:pt x="31" y="68"/>
                    </a:cubicBezTo>
                    <a:cubicBezTo>
                      <a:pt x="21" y="71"/>
                      <a:pt x="18" y="73"/>
                      <a:pt x="15" y="76"/>
                    </a:cubicBezTo>
                    <a:cubicBezTo>
                      <a:pt x="12" y="79"/>
                      <a:pt x="11" y="84"/>
                      <a:pt x="11" y="90"/>
                    </a:cubicBezTo>
                    <a:cubicBezTo>
                      <a:pt x="11" y="103"/>
                      <a:pt x="18" y="111"/>
                      <a:pt x="30" y="111"/>
                    </a:cubicBezTo>
                    <a:cubicBezTo>
                      <a:pt x="37" y="111"/>
                      <a:pt x="43" y="109"/>
                      <a:pt x="46" y="103"/>
                    </a:cubicBezTo>
                    <a:cubicBezTo>
                      <a:pt x="49" y="99"/>
                      <a:pt x="50" y="95"/>
                      <a:pt x="51" y="87"/>
                    </a:cubicBezTo>
                    <a:lnTo>
                      <a:pt x="62"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4" name="Rectangle 326"/>
              <p:cNvSpPr>
                <a:spLocks noChangeArrowheads="1"/>
              </p:cNvSpPr>
              <p:nvPr/>
            </p:nvSpPr>
            <p:spPr bwMode="auto">
              <a:xfrm>
                <a:off x="2443" y="888"/>
                <a:ext cx="11"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5" name="Rectangle 327"/>
              <p:cNvSpPr>
                <a:spLocks noChangeArrowheads="1"/>
              </p:cNvSpPr>
              <p:nvPr/>
            </p:nvSpPr>
            <p:spPr bwMode="auto">
              <a:xfrm>
                <a:off x="2417" y="888"/>
                <a:ext cx="10"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6" name="Freeform 328"/>
              <p:cNvSpPr/>
              <p:nvPr/>
            </p:nvSpPr>
            <p:spPr bwMode="auto">
              <a:xfrm>
                <a:off x="2390" y="906"/>
                <a:ext cx="90" cy="184"/>
              </a:xfrm>
              <a:custGeom>
                <a:avLst/>
                <a:gdLst>
                  <a:gd name="T0" fmla="*/ 62 w 62"/>
                  <a:gd name="T1" fmla="*/ 91 h 126"/>
                  <a:gd name="T2" fmla="*/ 58 w 62"/>
                  <a:gd name="T3" fmla="*/ 109 h 126"/>
                  <a:gd name="T4" fmla="*/ 31 w 62"/>
                  <a:gd name="T5" fmla="*/ 126 h 126"/>
                  <a:gd name="T6" fmla="*/ 0 w 62"/>
                  <a:gd name="T7" fmla="*/ 90 h 126"/>
                  <a:gd name="T8" fmla="*/ 7 w 62"/>
                  <a:gd name="T9" fmla="*/ 67 h 126"/>
                  <a:gd name="T10" fmla="*/ 28 w 62"/>
                  <a:gd name="T11" fmla="*/ 54 h 126"/>
                  <a:gd name="T12" fmla="*/ 44 w 62"/>
                  <a:gd name="T13" fmla="*/ 46 h 126"/>
                  <a:gd name="T14" fmla="*/ 48 w 62"/>
                  <a:gd name="T15" fmla="*/ 34 h 126"/>
                  <a:gd name="T16" fmla="*/ 31 w 62"/>
                  <a:gd name="T17" fmla="*/ 14 h 126"/>
                  <a:gd name="T18" fmla="*/ 17 w 62"/>
                  <a:gd name="T19" fmla="*/ 23 h 126"/>
                  <a:gd name="T20" fmla="*/ 13 w 62"/>
                  <a:gd name="T21" fmla="*/ 34 h 126"/>
                  <a:gd name="T22" fmla="*/ 3 w 62"/>
                  <a:gd name="T23" fmla="*/ 32 h 126"/>
                  <a:gd name="T24" fmla="*/ 10 w 62"/>
                  <a:gd name="T25" fmla="*/ 11 h 126"/>
                  <a:gd name="T26" fmla="*/ 31 w 62"/>
                  <a:gd name="T27" fmla="*/ 0 h 126"/>
                  <a:gd name="T28" fmla="*/ 53 w 62"/>
                  <a:gd name="T29" fmla="*/ 12 h 126"/>
                  <a:gd name="T30" fmla="*/ 59 w 62"/>
                  <a:gd name="T31" fmla="*/ 34 h 126"/>
                  <a:gd name="T32" fmla="*/ 51 w 62"/>
                  <a:gd name="T33" fmla="*/ 57 h 126"/>
                  <a:gd name="T34" fmla="*/ 31 w 62"/>
                  <a:gd name="T35" fmla="*/ 69 h 126"/>
                  <a:gd name="T36" fmla="*/ 15 w 62"/>
                  <a:gd name="T37" fmla="*/ 77 h 126"/>
                  <a:gd name="T38" fmla="*/ 11 w 62"/>
                  <a:gd name="T39" fmla="*/ 91 h 126"/>
                  <a:gd name="T40" fmla="*/ 30 w 62"/>
                  <a:gd name="T41" fmla="*/ 112 h 126"/>
                  <a:gd name="T42" fmla="*/ 46 w 62"/>
                  <a:gd name="T43" fmla="*/ 104 h 126"/>
                  <a:gd name="T44" fmla="*/ 51 w 62"/>
                  <a:gd name="T45" fmla="*/ 88 h 126"/>
                  <a:gd name="T46" fmla="*/ 62 w 62"/>
                  <a:gd name="T47" fmla="*/ 9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6">
                    <a:moveTo>
                      <a:pt x="62" y="91"/>
                    </a:moveTo>
                    <a:cubicBezTo>
                      <a:pt x="61" y="100"/>
                      <a:pt x="60" y="104"/>
                      <a:pt x="58" y="109"/>
                    </a:cubicBezTo>
                    <a:cubicBezTo>
                      <a:pt x="53" y="120"/>
                      <a:pt x="43" y="126"/>
                      <a:pt x="31" y="126"/>
                    </a:cubicBezTo>
                    <a:cubicBezTo>
                      <a:pt x="12" y="126"/>
                      <a:pt x="0" y="112"/>
                      <a:pt x="0" y="90"/>
                    </a:cubicBezTo>
                    <a:cubicBezTo>
                      <a:pt x="0" y="81"/>
                      <a:pt x="2" y="72"/>
                      <a:pt x="7" y="67"/>
                    </a:cubicBezTo>
                    <a:cubicBezTo>
                      <a:pt x="11" y="62"/>
                      <a:pt x="15" y="59"/>
                      <a:pt x="28" y="54"/>
                    </a:cubicBezTo>
                    <a:cubicBezTo>
                      <a:pt x="37" y="51"/>
                      <a:pt x="41" y="49"/>
                      <a:pt x="44" y="46"/>
                    </a:cubicBezTo>
                    <a:cubicBezTo>
                      <a:pt x="47" y="44"/>
                      <a:pt x="48" y="39"/>
                      <a:pt x="48" y="34"/>
                    </a:cubicBezTo>
                    <a:cubicBezTo>
                      <a:pt x="48" y="22"/>
                      <a:pt x="41" y="14"/>
                      <a:pt x="31" y="14"/>
                    </a:cubicBezTo>
                    <a:cubicBezTo>
                      <a:pt x="25" y="14"/>
                      <a:pt x="20" y="17"/>
                      <a:pt x="17" y="23"/>
                    </a:cubicBezTo>
                    <a:cubicBezTo>
                      <a:pt x="15" y="26"/>
                      <a:pt x="14" y="28"/>
                      <a:pt x="13" y="34"/>
                    </a:cubicBezTo>
                    <a:cubicBezTo>
                      <a:pt x="3" y="32"/>
                      <a:pt x="3" y="32"/>
                      <a:pt x="3" y="32"/>
                    </a:cubicBezTo>
                    <a:cubicBezTo>
                      <a:pt x="4" y="21"/>
                      <a:pt x="6" y="16"/>
                      <a:pt x="10" y="11"/>
                    </a:cubicBezTo>
                    <a:cubicBezTo>
                      <a:pt x="15" y="4"/>
                      <a:pt x="22" y="0"/>
                      <a:pt x="31" y="0"/>
                    </a:cubicBezTo>
                    <a:cubicBezTo>
                      <a:pt x="41" y="0"/>
                      <a:pt x="48" y="5"/>
                      <a:pt x="53" y="12"/>
                    </a:cubicBezTo>
                    <a:cubicBezTo>
                      <a:pt x="57" y="18"/>
                      <a:pt x="59" y="26"/>
                      <a:pt x="59" y="34"/>
                    </a:cubicBezTo>
                    <a:cubicBezTo>
                      <a:pt x="59" y="44"/>
                      <a:pt x="56" y="52"/>
                      <a:pt x="51" y="57"/>
                    </a:cubicBezTo>
                    <a:cubicBezTo>
                      <a:pt x="47" y="62"/>
                      <a:pt x="42" y="65"/>
                      <a:pt x="31" y="69"/>
                    </a:cubicBezTo>
                    <a:cubicBezTo>
                      <a:pt x="21" y="72"/>
                      <a:pt x="18" y="73"/>
                      <a:pt x="15" y="77"/>
                    </a:cubicBezTo>
                    <a:cubicBezTo>
                      <a:pt x="12" y="80"/>
                      <a:pt x="11" y="84"/>
                      <a:pt x="11" y="91"/>
                    </a:cubicBezTo>
                    <a:cubicBezTo>
                      <a:pt x="11" y="104"/>
                      <a:pt x="18" y="112"/>
                      <a:pt x="30" y="112"/>
                    </a:cubicBezTo>
                    <a:cubicBezTo>
                      <a:pt x="37" y="112"/>
                      <a:pt x="43" y="109"/>
                      <a:pt x="46" y="104"/>
                    </a:cubicBezTo>
                    <a:cubicBezTo>
                      <a:pt x="49" y="100"/>
                      <a:pt x="50" y="96"/>
                      <a:pt x="51" y="88"/>
                    </a:cubicBezTo>
                    <a:lnTo>
                      <a:pt x="62"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7" name="Rectangle 329"/>
              <p:cNvSpPr>
                <a:spLocks noChangeArrowheads="1"/>
              </p:cNvSpPr>
              <p:nvPr/>
            </p:nvSpPr>
            <p:spPr bwMode="auto">
              <a:xfrm>
                <a:off x="2065" y="1760"/>
                <a:ext cx="37"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8" name="Freeform 330"/>
              <p:cNvSpPr/>
              <p:nvPr/>
            </p:nvSpPr>
            <p:spPr bwMode="auto">
              <a:xfrm>
                <a:off x="1908" y="732"/>
                <a:ext cx="42" cy="28"/>
              </a:xfrm>
              <a:custGeom>
                <a:avLst/>
                <a:gdLst>
                  <a:gd name="T0" fmla="*/ 25 w 29"/>
                  <a:gd name="T1" fmla="*/ 19 h 19"/>
                  <a:gd name="T2" fmla="*/ 25 w 29"/>
                  <a:gd name="T3" fmla="*/ 12 h 19"/>
                  <a:gd name="T4" fmla="*/ 28 w 29"/>
                  <a:gd name="T5" fmla="*/ 4 h 19"/>
                  <a:gd name="T6" fmla="*/ 21 w 29"/>
                  <a:gd name="T7" fmla="*/ 2 h 19"/>
                  <a:gd name="T8" fmla="*/ 14 w 29"/>
                  <a:gd name="T9" fmla="*/ 0 h 19"/>
                  <a:gd name="T10" fmla="*/ 12 w 29"/>
                  <a:gd name="T11" fmla="*/ 3 h 19"/>
                  <a:gd name="T12" fmla="*/ 11 w 29"/>
                  <a:gd name="T13" fmla="*/ 1 h 19"/>
                  <a:gd name="T14" fmla="*/ 8 w 29"/>
                  <a:gd name="T15" fmla="*/ 2 h 19"/>
                  <a:gd name="T16" fmla="*/ 1 w 29"/>
                  <a:gd name="T17" fmla="*/ 13 h 19"/>
                  <a:gd name="T18" fmla="*/ 1 w 29"/>
                  <a:gd name="T19" fmla="*/ 18 h 19"/>
                  <a:gd name="T20" fmla="*/ 7 w 29"/>
                  <a:gd name="T21" fmla="*/ 19 h 19"/>
                  <a:gd name="T22" fmla="*/ 25 w 29"/>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19">
                    <a:moveTo>
                      <a:pt x="25" y="19"/>
                    </a:moveTo>
                    <a:cubicBezTo>
                      <a:pt x="25" y="19"/>
                      <a:pt x="28" y="19"/>
                      <a:pt x="25" y="12"/>
                    </a:cubicBezTo>
                    <a:cubicBezTo>
                      <a:pt x="25" y="12"/>
                      <a:pt x="29" y="9"/>
                      <a:pt x="28" y="4"/>
                    </a:cubicBezTo>
                    <a:cubicBezTo>
                      <a:pt x="28" y="4"/>
                      <a:pt x="24" y="1"/>
                      <a:pt x="21" y="2"/>
                    </a:cubicBezTo>
                    <a:cubicBezTo>
                      <a:pt x="21" y="2"/>
                      <a:pt x="13" y="1"/>
                      <a:pt x="14" y="0"/>
                    </a:cubicBezTo>
                    <a:cubicBezTo>
                      <a:pt x="14" y="0"/>
                      <a:pt x="13" y="1"/>
                      <a:pt x="12" y="3"/>
                    </a:cubicBezTo>
                    <a:cubicBezTo>
                      <a:pt x="11" y="1"/>
                      <a:pt x="11" y="1"/>
                      <a:pt x="11" y="1"/>
                    </a:cubicBezTo>
                    <a:cubicBezTo>
                      <a:pt x="11" y="1"/>
                      <a:pt x="9" y="0"/>
                      <a:pt x="8" y="2"/>
                    </a:cubicBezTo>
                    <a:cubicBezTo>
                      <a:pt x="1" y="13"/>
                      <a:pt x="1" y="13"/>
                      <a:pt x="1" y="13"/>
                    </a:cubicBezTo>
                    <a:cubicBezTo>
                      <a:pt x="1" y="13"/>
                      <a:pt x="0" y="17"/>
                      <a:pt x="1" y="18"/>
                    </a:cubicBezTo>
                    <a:cubicBezTo>
                      <a:pt x="1" y="18"/>
                      <a:pt x="3" y="19"/>
                      <a:pt x="7" y="19"/>
                    </a:cubicBezTo>
                    <a:cubicBezTo>
                      <a:pt x="25" y="19"/>
                      <a:pt x="25" y="19"/>
                      <a:pt x="25"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9" name="Freeform 331"/>
              <p:cNvSpPr/>
              <p:nvPr/>
            </p:nvSpPr>
            <p:spPr bwMode="auto">
              <a:xfrm>
                <a:off x="1924" y="733"/>
                <a:ext cx="5" cy="22"/>
              </a:xfrm>
              <a:custGeom>
                <a:avLst/>
                <a:gdLst>
                  <a:gd name="T0" fmla="*/ 1 w 3"/>
                  <a:gd name="T1" fmla="*/ 13 h 15"/>
                  <a:gd name="T2" fmla="*/ 3 w 3"/>
                  <a:gd name="T3" fmla="*/ 0 h 15"/>
                  <a:gd name="T4" fmla="*/ 2 w 3"/>
                  <a:gd name="T5" fmla="*/ 15 h 15"/>
                  <a:gd name="T6" fmla="*/ 1 w 3"/>
                  <a:gd name="T7" fmla="*/ 13 h 15"/>
                </a:gdLst>
                <a:ahLst/>
                <a:cxnLst>
                  <a:cxn ang="0">
                    <a:pos x="T0" y="T1"/>
                  </a:cxn>
                  <a:cxn ang="0">
                    <a:pos x="T2" y="T3"/>
                  </a:cxn>
                  <a:cxn ang="0">
                    <a:pos x="T4" y="T5"/>
                  </a:cxn>
                  <a:cxn ang="0">
                    <a:pos x="T6" y="T7"/>
                  </a:cxn>
                </a:cxnLst>
                <a:rect l="0" t="0" r="r" b="b"/>
                <a:pathLst>
                  <a:path w="3" h="15">
                    <a:moveTo>
                      <a:pt x="1" y="13"/>
                    </a:moveTo>
                    <a:cubicBezTo>
                      <a:pt x="1" y="13"/>
                      <a:pt x="0" y="2"/>
                      <a:pt x="3" y="0"/>
                    </a:cubicBezTo>
                    <a:cubicBezTo>
                      <a:pt x="3" y="0"/>
                      <a:pt x="2" y="12"/>
                      <a:pt x="2" y="15"/>
                    </a:cubicBezTo>
                    <a:cubicBezTo>
                      <a:pt x="1" y="13"/>
                      <a:pt x="1" y="13"/>
                      <a:pt x="1"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0" name="Freeform 332"/>
              <p:cNvSpPr/>
              <p:nvPr/>
            </p:nvSpPr>
            <p:spPr bwMode="auto">
              <a:xfrm>
                <a:off x="1946" y="736"/>
                <a:ext cx="1"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1" name="Freeform 333"/>
              <p:cNvSpPr>
                <a:spLocks noEditPoints="1"/>
              </p:cNvSpPr>
              <p:nvPr/>
            </p:nvSpPr>
            <p:spPr bwMode="auto">
              <a:xfrm>
                <a:off x="1934" y="738"/>
                <a:ext cx="15" cy="22"/>
              </a:xfrm>
              <a:custGeom>
                <a:avLst/>
                <a:gdLst>
                  <a:gd name="T0" fmla="*/ 6 w 10"/>
                  <a:gd name="T1" fmla="*/ 8 h 15"/>
                  <a:gd name="T2" fmla="*/ 5 w 10"/>
                  <a:gd name="T3" fmla="*/ 12 h 15"/>
                  <a:gd name="T4" fmla="*/ 7 w 10"/>
                  <a:gd name="T5" fmla="*/ 15 h 15"/>
                  <a:gd name="T6" fmla="*/ 6 w 10"/>
                  <a:gd name="T7" fmla="*/ 8 h 15"/>
                  <a:gd name="T8" fmla="*/ 9 w 10"/>
                  <a:gd name="T9" fmla="*/ 0 h 15"/>
                  <a:gd name="T10" fmla="*/ 7 w 10"/>
                  <a:gd name="T11" fmla="*/ 6 h 15"/>
                  <a:gd name="T12" fmla="*/ 0 w 10"/>
                  <a:gd name="T13" fmla="*/ 10 h 15"/>
                  <a:gd name="T14" fmla="*/ 1 w 10"/>
                  <a:gd name="T15" fmla="*/ 10 h 15"/>
                  <a:gd name="T16" fmla="*/ 2 w 10"/>
                  <a:gd name="T17" fmla="*/ 10 h 15"/>
                  <a:gd name="T18" fmla="*/ 6 w 10"/>
                  <a:gd name="T19" fmla="*/ 8 h 15"/>
                  <a:gd name="T20" fmla="*/ 6 w 10"/>
                  <a:gd name="T21" fmla="*/ 8 h 15"/>
                  <a:gd name="T22" fmla="*/ 9 w 10"/>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5">
                    <a:moveTo>
                      <a:pt x="6" y="8"/>
                    </a:moveTo>
                    <a:cubicBezTo>
                      <a:pt x="6" y="8"/>
                      <a:pt x="10" y="12"/>
                      <a:pt x="5" y="12"/>
                    </a:cubicBezTo>
                    <a:cubicBezTo>
                      <a:pt x="6" y="13"/>
                      <a:pt x="6" y="14"/>
                      <a:pt x="7" y="15"/>
                    </a:cubicBezTo>
                    <a:cubicBezTo>
                      <a:pt x="10" y="13"/>
                      <a:pt x="6" y="8"/>
                      <a:pt x="6" y="8"/>
                    </a:cubicBezTo>
                    <a:moveTo>
                      <a:pt x="9" y="0"/>
                    </a:moveTo>
                    <a:cubicBezTo>
                      <a:pt x="9" y="2"/>
                      <a:pt x="7" y="6"/>
                      <a:pt x="7" y="6"/>
                    </a:cubicBezTo>
                    <a:cubicBezTo>
                      <a:pt x="0" y="10"/>
                      <a:pt x="0" y="10"/>
                      <a:pt x="0" y="10"/>
                    </a:cubicBezTo>
                    <a:cubicBezTo>
                      <a:pt x="1" y="10"/>
                      <a:pt x="1" y="10"/>
                      <a:pt x="1" y="10"/>
                    </a:cubicBezTo>
                    <a:cubicBezTo>
                      <a:pt x="1" y="10"/>
                      <a:pt x="1" y="10"/>
                      <a:pt x="2" y="10"/>
                    </a:cubicBezTo>
                    <a:cubicBezTo>
                      <a:pt x="6" y="8"/>
                      <a:pt x="6" y="8"/>
                      <a:pt x="6" y="8"/>
                    </a:cubicBezTo>
                    <a:cubicBezTo>
                      <a:pt x="6" y="8"/>
                      <a:pt x="6" y="8"/>
                      <a:pt x="6" y="8"/>
                    </a:cubicBezTo>
                    <a:cubicBezTo>
                      <a:pt x="10" y="4"/>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2" name="Freeform 334"/>
              <p:cNvSpPr>
                <a:spLocks noEditPoints="1"/>
              </p:cNvSpPr>
              <p:nvPr/>
            </p:nvSpPr>
            <p:spPr bwMode="auto">
              <a:xfrm>
                <a:off x="1910" y="736"/>
                <a:ext cx="16" cy="19"/>
              </a:xfrm>
              <a:custGeom>
                <a:avLst/>
                <a:gdLst>
                  <a:gd name="T0" fmla="*/ 10 w 11"/>
                  <a:gd name="T1" fmla="*/ 4 h 13"/>
                  <a:gd name="T2" fmla="*/ 11 w 11"/>
                  <a:gd name="T3" fmla="*/ 2 h 13"/>
                  <a:gd name="T4" fmla="*/ 10 w 11"/>
                  <a:gd name="T5" fmla="*/ 4 h 13"/>
                  <a:gd name="T6" fmla="*/ 11 w 11"/>
                  <a:gd name="T7" fmla="*/ 11 h 13"/>
                  <a:gd name="T8" fmla="*/ 8 w 11"/>
                  <a:gd name="T9" fmla="*/ 12 h 13"/>
                  <a:gd name="T10" fmla="*/ 7 w 11"/>
                  <a:gd name="T11" fmla="*/ 10 h 13"/>
                  <a:gd name="T12" fmla="*/ 10 w 11"/>
                  <a:gd name="T13" fmla="*/ 4 h 13"/>
                  <a:gd name="T14" fmla="*/ 11 w 11"/>
                  <a:gd name="T15" fmla="*/ 0 h 13"/>
                  <a:gd name="T16" fmla="*/ 6 w 11"/>
                  <a:gd name="T17" fmla="*/ 8 h 13"/>
                  <a:gd name="T18" fmla="*/ 9 w 11"/>
                  <a:gd name="T19" fmla="*/ 13 h 13"/>
                  <a:gd name="T20" fmla="*/ 11 w 11"/>
                  <a:gd name="T21" fmla="*/ 11 h 13"/>
                  <a:gd name="T22" fmla="*/ 11 w 11"/>
                  <a:gd name="T23" fmla="*/ 0 h 13"/>
                  <a:gd name="T24" fmla="*/ 11 w 11"/>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3">
                    <a:moveTo>
                      <a:pt x="10" y="4"/>
                    </a:moveTo>
                    <a:cubicBezTo>
                      <a:pt x="10" y="3"/>
                      <a:pt x="11" y="2"/>
                      <a:pt x="11" y="2"/>
                    </a:cubicBezTo>
                    <a:cubicBezTo>
                      <a:pt x="11" y="2"/>
                      <a:pt x="11" y="3"/>
                      <a:pt x="10" y="4"/>
                    </a:cubicBezTo>
                    <a:cubicBezTo>
                      <a:pt x="10" y="6"/>
                      <a:pt x="11" y="11"/>
                      <a:pt x="11" y="11"/>
                    </a:cubicBezTo>
                    <a:cubicBezTo>
                      <a:pt x="9" y="12"/>
                      <a:pt x="8" y="12"/>
                      <a:pt x="8" y="12"/>
                    </a:cubicBezTo>
                    <a:cubicBezTo>
                      <a:pt x="5" y="12"/>
                      <a:pt x="7" y="10"/>
                      <a:pt x="7" y="10"/>
                    </a:cubicBezTo>
                    <a:cubicBezTo>
                      <a:pt x="9" y="8"/>
                      <a:pt x="10" y="5"/>
                      <a:pt x="10" y="4"/>
                    </a:cubicBezTo>
                    <a:moveTo>
                      <a:pt x="11" y="0"/>
                    </a:moveTo>
                    <a:cubicBezTo>
                      <a:pt x="6" y="8"/>
                      <a:pt x="6" y="8"/>
                      <a:pt x="6" y="8"/>
                    </a:cubicBezTo>
                    <a:cubicBezTo>
                      <a:pt x="0" y="11"/>
                      <a:pt x="5" y="12"/>
                      <a:pt x="9" y="13"/>
                    </a:cubicBezTo>
                    <a:cubicBezTo>
                      <a:pt x="9" y="12"/>
                      <a:pt x="10" y="12"/>
                      <a:pt x="11" y="11"/>
                    </a:cubicBezTo>
                    <a:cubicBezTo>
                      <a:pt x="10" y="7"/>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3" name="Freeform 335"/>
              <p:cNvSpPr>
                <a:spLocks noEditPoints="1"/>
              </p:cNvSpPr>
              <p:nvPr/>
            </p:nvSpPr>
            <p:spPr bwMode="auto">
              <a:xfrm>
                <a:off x="1930" y="735"/>
                <a:ext cx="17" cy="17"/>
              </a:xfrm>
              <a:custGeom>
                <a:avLst/>
                <a:gdLst>
                  <a:gd name="T0" fmla="*/ 5 w 12"/>
                  <a:gd name="T1" fmla="*/ 4 h 12"/>
                  <a:gd name="T2" fmla="*/ 5 w 12"/>
                  <a:gd name="T3" fmla="*/ 2 h 12"/>
                  <a:gd name="T4" fmla="*/ 7 w 12"/>
                  <a:gd name="T5" fmla="*/ 2 h 12"/>
                  <a:gd name="T6" fmla="*/ 2 w 12"/>
                  <a:gd name="T7" fmla="*/ 11 h 12"/>
                  <a:gd name="T8" fmla="*/ 5 w 12"/>
                  <a:gd name="T9" fmla="*/ 4 h 12"/>
                  <a:gd name="T10" fmla="*/ 5 w 12"/>
                  <a:gd name="T11" fmla="*/ 4 h 12"/>
                  <a:gd name="T12" fmla="*/ 6 w 12"/>
                  <a:gd name="T13" fmla="*/ 0 h 12"/>
                  <a:gd name="T14" fmla="*/ 4 w 12"/>
                  <a:gd name="T15" fmla="*/ 1 h 12"/>
                  <a:gd name="T16" fmla="*/ 0 w 12"/>
                  <a:gd name="T17" fmla="*/ 12 h 12"/>
                  <a:gd name="T18" fmla="*/ 1 w 12"/>
                  <a:gd name="T19" fmla="*/ 12 h 12"/>
                  <a:gd name="T20" fmla="*/ 2 w 12"/>
                  <a:gd name="T21" fmla="*/ 12 h 12"/>
                  <a:gd name="T22" fmla="*/ 9 w 12"/>
                  <a:gd name="T23" fmla="*/ 4 h 12"/>
                  <a:gd name="T24" fmla="*/ 6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5" y="4"/>
                    </a:moveTo>
                    <a:cubicBezTo>
                      <a:pt x="2" y="2"/>
                      <a:pt x="3" y="2"/>
                      <a:pt x="5" y="2"/>
                    </a:cubicBezTo>
                    <a:cubicBezTo>
                      <a:pt x="6" y="2"/>
                      <a:pt x="7" y="2"/>
                      <a:pt x="7" y="2"/>
                    </a:cubicBezTo>
                    <a:cubicBezTo>
                      <a:pt x="12" y="3"/>
                      <a:pt x="2" y="11"/>
                      <a:pt x="2" y="11"/>
                    </a:cubicBezTo>
                    <a:cubicBezTo>
                      <a:pt x="8" y="5"/>
                      <a:pt x="6" y="4"/>
                      <a:pt x="5" y="4"/>
                    </a:cubicBezTo>
                    <a:cubicBezTo>
                      <a:pt x="5" y="4"/>
                      <a:pt x="5" y="4"/>
                      <a:pt x="5" y="4"/>
                    </a:cubicBezTo>
                    <a:moveTo>
                      <a:pt x="6" y="0"/>
                    </a:moveTo>
                    <a:cubicBezTo>
                      <a:pt x="5" y="0"/>
                      <a:pt x="4" y="1"/>
                      <a:pt x="4" y="1"/>
                    </a:cubicBezTo>
                    <a:cubicBezTo>
                      <a:pt x="2" y="1"/>
                      <a:pt x="1" y="8"/>
                      <a:pt x="0" y="12"/>
                    </a:cubicBezTo>
                    <a:cubicBezTo>
                      <a:pt x="0" y="12"/>
                      <a:pt x="1" y="12"/>
                      <a:pt x="1" y="12"/>
                    </a:cubicBezTo>
                    <a:cubicBezTo>
                      <a:pt x="1" y="12"/>
                      <a:pt x="2" y="12"/>
                      <a:pt x="2" y="12"/>
                    </a:cubicBezTo>
                    <a:cubicBezTo>
                      <a:pt x="9" y="5"/>
                      <a:pt x="9" y="4"/>
                      <a:pt x="9" y="4"/>
                    </a:cubicBezTo>
                    <a:cubicBezTo>
                      <a:pt x="10" y="1"/>
                      <a:pt x="8"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4" name="Freeform 336"/>
              <p:cNvSpPr/>
              <p:nvPr/>
            </p:nvSpPr>
            <p:spPr bwMode="auto">
              <a:xfrm>
                <a:off x="1937" y="749"/>
                <a:ext cx="12" cy="6"/>
              </a:xfrm>
              <a:custGeom>
                <a:avLst/>
                <a:gdLst>
                  <a:gd name="T0" fmla="*/ 4 w 8"/>
                  <a:gd name="T1" fmla="*/ 0 h 4"/>
                  <a:gd name="T2" fmla="*/ 0 w 8"/>
                  <a:gd name="T3" fmla="*/ 2 h 4"/>
                  <a:gd name="T4" fmla="*/ 3 w 8"/>
                  <a:gd name="T5" fmla="*/ 4 h 4"/>
                  <a:gd name="T6" fmla="*/ 4 w 8"/>
                  <a:gd name="T7" fmla="*/ 0 h 4"/>
                  <a:gd name="T8" fmla="*/ 4 w 8"/>
                  <a:gd name="T9" fmla="*/ 0 h 4"/>
                  <a:gd name="T10" fmla="*/ 4 w 8"/>
                  <a:gd name="T11" fmla="*/ 0 h 4"/>
                  <a:gd name="T12" fmla="*/ 4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4" y="0"/>
                    </a:moveTo>
                    <a:cubicBezTo>
                      <a:pt x="0" y="2"/>
                      <a:pt x="0" y="2"/>
                      <a:pt x="0" y="2"/>
                    </a:cubicBezTo>
                    <a:cubicBezTo>
                      <a:pt x="1" y="3"/>
                      <a:pt x="2" y="3"/>
                      <a:pt x="3" y="4"/>
                    </a:cubicBezTo>
                    <a:cubicBezTo>
                      <a:pt x="8" y="4"/>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5" name="Freeform 337"/>
              <p:cNvSpPr/>
              <p:nvPr/>
            </p:nvSpPr>
            <p:spPr bwMode="auto">
              <a:xfrm>
                <a:off x="1870" y="749"/>
                <a:ext cx="115" cy="141"/>
              </a:xfrm>
              <a:custGeom>
                <a:avLst/>
                <a:gdLst>
                  <a:gd name="T0" fmla="*/ 34 w 79"/>
                  <a:gd name="T1" fmla="*/ 7 h 97"/>
                  <a:gd name="T2" fmla="*/ 18 w 79"/>
                  <a:gd name="T3" fmla="*/ 27 h 97"/>
                  <a:gd name="T4" fmla="*/ 17 w 79"/>
                  <a:gd name="T5" fmla="*/ 35 h 97"/>
                  <a:gd name="T6" fmla="*/ 18 w 79"/>
                  <a:gd name="T7" fmla="*/ 41 h 97"/>
                  <a:gd name="T8" fmla="*/ 16 w 79"/>
                  <a:gd name="T9" fmla="*/ 48 h 97"/>
                  <a:gd name="T10" fmla="*/ 16 w 79"/>
                  <a:gd name="T11" fmla="*/ 52 h 97"/>
                  <a:gd name="T12" fmla="*/ 16 w 79"/>
                  <a:gd name="T13" fmla="*/ 56 h 97"/>
                  <a:gd name="T14" fmla="*/ 16 w 79"/>
                  <a:gd name="T15" fmla="*/ 59 h 97"/>
                  <a:gd name="T16" fmla="*/ 16 w 79"/>
                  <a:gd name="T17" fmla="*/ 61 h 97"/>
                  <a:gd name="T18" fmla="*/ 15 w 79"/>
                  <a:gd name="T19" fmla="*/ 67 h 97"/>
                  <a:gd name="T20" fmla="*/ 12 w 79"/>
                  <a:gd name="T21" fmla="*/ 83 h 97"/>
                  <a:gd name="T22" fmla="*/ 11 w 79"/>
                  <a:gd name="T23" fmla="*/ 88 h 97"/>
                  <a:gd name="T24" fmla="*/ 5 w 79"/>
                  <a:gd name="T25" fmla="*/ 93 h 97"/>
                  <a:gd name="T26" fmla="*/ 24 w 79"/>
                  <a:gd name="T27" fmla="*/ 96 h 97"/>
                  <a:gd name="T28" fmla="*/ 55 w 79"/>
                  <a:gd name="T29" fmla="*/ 95 h 97"/>
                  <a:gd name="T30" fmla="*/ 68 w 79"/>
                  <a:gd name="T31" fmla="*/ 94 h 97"/>
                  <a:gd name="T32" fmla="*/ 77 w 79"/>
                  <a:gd name="T33" fmla="*/ 91 h 97"/>
                  <a:gd name="T34" fmla="*/ 77 w 79"/>
                  <a:gd name="T35" fmla="*/ 87 h 97"/>
                  <a:gd name="T36" fmla="*/ 72 w 79"/>
                  <a:gd name="T37" fmla="*/ 84 h 97"/>
                  <a:gd name="T38" fmla="*/ 67 w 79"/>
                  <a:gd name="T39" fmla="*/ 84 h 97"/>
                  <a:gd name="T40" fmla="*/ 67 w 79"/>
                  <a:gd name="T41" fmla="*/ 79 h 97"/>
                  <a:gd name="T42" fmla="*/ 65 w 79"/>
                  <a:gd name="T43" fmla="*/ 75 h 97"/>
                  <a:gd name="T44" fmla="*/ 66 w 79"/>
                  <a:gd name="T45" fmla="*/ 61 h 97"/>
                  <a:gd name="T46" fmla="*/ 66 w 79"/>
                  <a:gd name="T47" fmla="*/ 50 h 97"/>
                  <a:gd name="T48" fmla="*/ 66 w 79"/>
                  <a:gd name="T49" fmla="*/ 46 h 97"/>
                  <a:gd name="T50" fmla="*/ 66 w 79"/>
                  <a:gd name="T51" fmla="*/ 39 h 97"/>
                  <a:gd name="T52" fmla="*/ 66 w 79"/>
                  <a:gd name="T53" fmla="*/ 30 h 97"/>
                  <a:gd name="T54" fmla="*/ 60 w 79"/>
                  <a:gd name="T55" fmla="*/ 18 h 97"/>
                  <a:gd name="T56" fmla="*/ 45 w 79"/>
                  <a:gd name="T57" fmla="*/ 2 h 97"/>
                  <a:gd name="T58" fmla="*/ 34 w 79"/>
                  <a:gd name="T59"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7">
                    <a:moveTo>
                      <a:pt x="34" y="7"/>
                    </a:moveTo>
                    <a:cubicBezTo>
                      <a:pt x="34" y="7"/>
                      <a:pt x="18" y="9"/>
                      <a:pt x="18" y="27"/>
                    </a:cubicBezTo>
                    <a:cubicBezTo>
                      <a:pt x="17" y="35"/>
                      <a:pt x="17" y="35"/>
                      <a:pt x="17" y="35"/>
                    </a:cubicBezTo>
                    <a:cubicBezTo>
                      <a:pt x="17" y="35"/>
                      <a:pt x="17" y="39"/>
                      <a:pt x="18" y="41"/>
                    </a:cubicBezTo>
                    <a:cubicBezTo>
                      <a:pt x="18" y="41"/>
                      <a:pt x="18" y="42"/>
                      <a:pt x="16" y="48"/>
                    </a:cubicBezTo>
                    <a:cubicBezTo>
                      <a:pt x="16" y="48"/>
                      <a:pt x="16" y="49"/>
                      <a:pt x="16" y="52"/>
                    </a:cubicBezTo>
                    <a:cubicBezTo>
                      <a:pt x="16" y="56"/>
                      <a:pt x="16" y="56"/>
                      <a:pt x="16" y="56"/>
                    </a:cubicBezTo>
                    <a:cubicBezTo>
                      <a:pt x="16" y="56"/>
                      <a:pt x="16" y="57"/>
                      <a:pt x="16" y="59"/>
                    </a:cubicBezTo>
                    <a:cubicBezTo>
                      <a:pt x="16" y="59"/>
                      <a:pt x="18" y="60"/>
                      <a:pt x="16" y="61"/>
                    </a:cubicBezTo>
                    <a:cubicBezTo>
                      <a:pt x="16" y="61"/>
                      <a:pt x="15" y="61"/>
                      <a:pt x="15" y="67"/>
                    </a:cubicBezTo>
                    <a:cubicBezTo>
                      <a:pt x="15" y="67"/>
                      <a:pt x="14" y="81"/>
                      <a:pt x="12" y="83"/>
                    </a:cubicBezTo>
                    <a:cubicBezTo>
                      <a:pt x="12" y="83"/>
                      <a:pt x="11" y="85"/>
                      <a:pt x="11" y="88"/>
                    </a:cubicBezTo>
                    <a:cubicBezTo>
                      <a:pt x="11" y="88"/>
                      <a:pt x="0" y="88"/>
                      <a:pt x="5" y="93"/>
                    </a:cubicBezTo>
                    <a:cubicBezTo>
                      <a:pt x="5" y="93"/>
                      <a:pt x="18" y="97"/>
                      <a:pt x="24" y="96"/>
                    </a:cubicBezTo>
                    <a:cubicBezTo>
                      <a:pt x="24" y="96"/>
                      <a:pt x="51" y="94"/>
                      <a:pt x="55" y="95"/>
                    </a:cubicBezTo>
                    <a:cubicBezTo>
                      <a:pt x="68" y="94"/>
                      <a:pt x="68" y="94"/>
                      <a:pt x="68" y="94"/>
                    </a:cubicBezTo>
                    <a:cubicBezTo>
                      <a:pt x="68" y="94"/>
                      <a:pt x="75" y="90"/>
                      <a:pt x="77" y="91"/>
                    </a:cubicBezTo>
                    <a:cubicBezTo>
                      <a:pt x="77" y="91"/>
                      <a:pt x="79" y="87"/>
                      <a:pt x="77" y="87"/>
                    </a:cubicBezTo>
                    <a:cubicBezTo>
                      <a:pt x="77" y="87"/>
                      <a:pt x="72" y="85"/>
                      <a:pt x="72" y="84"/>
                    </a:cubicBezTo>
                    <a:cubicBezTo>
                      <a:pt x="72" y="84"/>
                      <a:pt x="69" y="83"/>
                      <a:pt x="67" y="84"/>
                    </a:cubicBezTo>
                    <a:cubicBezTo>
                      <a:pt x="67" y="84"/>
                      <a:pt x="66" y="82"/>
                      <a:pt x="67" y="79"/>
                    </a:cubicBezTo>
                    <a:cubicBezTo>
                      <a:pt x="65" y="75"/>
                      <a:pt x="65" y="75"/>
                      <a:pt x="65" y="75"/>
                    </a:cubicBezTo>
                    <a:cubicBezTo>
                      <a:pt x="65" y="75"/>
                      <a:pt x="64" y="67"/>
                      <a:pt x="66" y="61"/>
                    </a:cubicBezTo>
                    <a:cubicBezTo>
                      <a:pt x="66" y="61"/>
                      <a:pt x="67" y="52"/>
                      <a:pt x="66" y="50"/>
                    </a:cubicBezTo>
                    <a:cubicBezTo>
                      <a:pt x="66" y="50"/>
                      <a:pt x="64" y="47"/>
                      <a:pt x="66" y="46"/>
                    </a:cubicBezTo>
                    <a:cubicBezTo>
                      <a:pt x="66" y="46"/>
                      <a:pt x="67" y="46"/>
                      <a:pt x="66" y="39"/>
                    </a:cubicBezTo>
                    <a:cubicBezTo>
                      <a:pt x="66" y="39"/>
                      <a:pt x="65" y="30"/>
                      <a:pt x="66" y="30"/>
                    </a:cubicBezTo>
                    <a:cubicBezTo>
                      <a:pt x="66" y="30"/>
                      <a:pt x="67" y="24"/>
                      <a:pt x="60" y="18"/>
                    </a:cubicBezTo>
                    <a:cubicBezTo>
                      <a:pt x="60" y="18"/>
                      <a:pt x="50" y="3"/>
                      <a:pt x="45" y="2"/>
                    </a:cubicBezTo>
                    <a:cubicBezTo>
                      <a:pt x="45" y="2"/>
                      <a:pt x="36" y="0"/>
                      <a:pt x="3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6" name="Freeform 338"/>
              <p:cNvSpPr/>
              <p:nvPr/>
            </p:nvSpPr>
            <p:spPr bwMode="auto">
              <a:xfrm>
                <a:off x="1898" y="760"/>
                <a:ext cx="20" cy="16"/>
              </a:xfrm>
              <a:custGeom>
                <a:avLst/>
                <a:gdLst>
                  <a:gd name="T0" fmla="*/ 14 w 14"/>
                  <a:gd name="T1" fmla="*/ 0 h 11"/>
                  <a:gd name="T2" fmla="*/ 14 w 14"/>
                  <a:gd name="T3" fmla="*/ 0 h 11"/>
                  <a:gd name="T4" fmla="*/ 5 w 14"/>
                  <a:gd name="T5" fmla="*/ 6 h 11"/>
                  <a:gd name="T6" fmla="*/ 2 w 14"/>
                  <a:gd name="T7" fmla="*/ 11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0"/>
                      <a:pt x="14" y="0"/>
                      <a:pt x="14" y="0"/>
                    </a:cubicBezTo>
                    <a:cubicBezTo>
                      <a:pt x="9" y="2"/>
                      <a:pt x="5" y="6"/>
                      <a:pt x="5" y="6"/>
                    </a:cubicBezTo>
                    <a:cubicBezTo>
                      <a:pt x="0" y="11"/>
                      <a:pt x="2" y="11"/>
                      <a:pt x="2" y="11"/>
                    </a:cubicBezTo>
                    <a:cubicBezTo>
                      <a:pt x="6" y="10"/>
                      <a:pt x="14"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7" name="Freeform 339"/>
              <p:cNvSpPr/>
              <p:nvPr/>
            </p:nvSpPr>
            <p:spPr bwMode="auto">
              <a:xfrm>
                <a:off x="1911" y="792"/>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8" name="Freeform 340"/>
              <p:cNvSpPr/>
              <p:nvPr/>
            </p:nvSpPr>
            <p:spPr bwMode="auto">
              <a:xfrm>
                <a:off x="1936" y="856"/>
                <a:ext cx="3" cy="5"/>
              </a:xfrm>
              <a:custGeom>
                <a:avLst/>
                <a:gdLst>
                  <a:gd name="T0" fmla="*/ 0 w 2"/>
                  <a:gd name="T1" fmla="*/ 4 h 4"/>
                  <a:gd name="T2" fmla="*/ 2 w 2"/>
                  <a:gd name="T3" fmla="*/ 4 h 4"/>
                  <a:gd name="T4" fmla="*/ 2 w 2"/>
                  <a:gd name="T5" fmla="*/ 0 h 4"/>
                  <a:gd name="T6" fmla="*/ 1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2" y="2"/>
                      <a:pt x="2" y="1"/>
                      <a:pt x="2" y="0"/>
                    </a:cubicBezTo>
                    <a:cubicBezTo>
                      <a:pt x="1" y="0"/>
                      <a:pt x="1" y="0"/>
                      <a:pt x="1" y="0"/>
                    </a:cubicBezTo>
                    <a:cubicBezTo>
                      <a:pt x="0" y="1"/>
                      <a:pt x="0" y="2"/>
                      <a:pt x="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9" name="Freeform 341"/>
              <p:cNvSpPr/>
              <p:nvPr/>
            </p:nvSpPr>
            <p:spPr bwMode="auto">
              <a:xfrm>
                <a:off x="1910" y="761"/>
                <a:ext cx="17" cy="19"/>
              </a:xfrm>
              <a:custGeom>
                <a:avLst/>
                <a:gdLst>
                  <a:gd name="T0" fmla="*/ 9 w 12"/>
                  <a:gd name="T1" fmla="*/ 0 h 13"/>
                  <a:gd name="T2" fmla="*/ 3 w 12"/>
                  <a:gd name="T3" fmla="*/ 8 h 13"/>
                  <a:gd name="T4" fmla="*/ 6 w 12"/>
                  <a:gd name="T5" fmla="*/ 8 h 13"/>
                  <a:gd name="T6" fmla="*/ 9 w 12"/>
                  <a:gd name="T7" fmla="*/ 0 h 13"/>
                </a:gdLst>
                <a:ahLst/>
                <a:cxnLst>
                  <a:cxn ang="0">
                    <a:pos x="T0" y="T1"/>
                  </a:cxn>
                  <a:cxn ang="0">
                    <a:pos x="T2" y="T3"/>
                  </a:cxn>
                  <a:cxn ang="0">
                    <a:pos x="T4" y="T5"/>
                  </a:cxn>
                  <a:cxn ang="0">
                    <a:pos x="T6" y="T7"/>
                  </a:cxn>
                </a:cxnLst>
                <a:rect l="0" t="0" r="r" b="b"/>
                <a:pathLst>
                  <a:path w="12" h="13">
                    <a:moveTo>
                      <a:pt x="9" y="0"/>
                    </a:moveTo>
                    <a:cubicBezTo>
                      <a:pt x="9" y="0"/>
                      <a:pt x="12" y="13"/>
                      <a:pt x="3" y="8"/>
                    </a:cubicBezTo>
                    <a:cubicBezTo>
                      <a:pt x="3" y="8"/>
                      <a:pt x="0" y="5"/>
                      <a:pt x="6" y="8"/>
                    </a:cubicBezTo>
                    <a:cubicBezTo>
                      <a:pt x="6" y="8"/>
                      <a:pt x="10"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0" name="Freeform 343"/>
              <p:cNvSpPr/>
              <p:nvPr/>
            </p:nvSpPr>
            <p:spPr bwMode="auto">
              <a:xfrm>
                <a:off x="1923" y="752"/>
                <a:ext cx="33" cy="15"/>
              </a:xfrm>
              <a:custGeom>
                <a:avLst/>
                <a:gdLst>
                  <a:gd name="T0" fmla="*/ 6 w 23"/>
                  <a:gd name="T1" fmla="*/ 0 h 10"/>
                  <a:gd name="T2" fmla="*/ 9 w 23"/>
                  <a:gd name="T3" fmla="*/ 7 h 10"/>
                  <a:gd name="T4" fmla="*/ 0 w 23"/>
                  <a:gd name="T5" fmla="*/ 5 h 10"/>
                  <a:gd name="T6" fmla="*/ 6 w 23"/>
                  <a:gd name="T7" fmla="*/ 0 h 10"/>
                </a:gdLst>
                <a:ahLst/>
                <a:cxnLst>
                  <a:cxn ang="0">
                    <a:pos x="T0" y="T1"/>
                  </a:cxn>
                  <a:cxn ang="0">
                    <a:pos x="T2" y="T3"/>
                  </a:cxn>
                  <a:cxn ang="0">
                    <a:pos x="T4" y="T5"/>
                  </a:cxn>
                  <a:cxn ang="0">
                    <a:pos x="T6" y="T7"/>
                  </a:cxn>
                </a:cxnLst>
                <a:rect l="0" t="0" r="r" b="b"/>
                <a:pathLst>
                  <a:path w="23" h="10">
                    <a:moveTo>
                      <a:pt x="6" y="0"/>
                    </a:moveTo>
                    <a:cubicBezTo>
                      <a:pt x="6" y="0"/>
                      <a:pt x="21" y="7"/>
                      <a:pt x="9" y="7"/>
                    </a:cubicBezTo>
                    <a:cubicBezTo>
                      <a:pt x="0" y="5"/>
                      <a:pt x="0" y="5"/>
                      <a:pt x="0" y="5"/>
                    </a:cubicBezTo>
                    <a:cubicBezTo>
                      <a:pt x="0" y="5"/>
                      <a:pt x="23" y="1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1" name="Freeform 344"/>
              <p:cNvSpPr/>
              <p:nvPr/>
            </p:nvSpPr>
            <p:spPr bwMode="auto">
              <a:xfrm>
                <a:off x="1933" y="738"/>
                <a:ext cx="14" cy="13"/>
              </a:xfrm>
              <a:custGeom>
                <a:avLst/>
                <a:gdLst>
                  <a:gd name="T0" fmla="*/ 3 w 10"/>
                  <a:gd name="T1" fmla="*/ 0 h 9"/>
                  <a:gd name="T2" fmla="*/ 3 w 10"/>
                  <a:gd name="T3" fmla="*/ 2 h 9"/>
                  <a:gd name="T4" fmla="*/ 3 w 10"/>
                  <a:gd name="T5" fmla="*/ 2 h 9"/>
                  <a:gd name="T6" fmla="*/ 0 w 10"/>
                  <a:gd name="T7" fmla="*/ 9 h 9"/>
                  <a:gd name="T8" fmla="*/ 5 w 10"/>
                  <a:gd name="T9" fmla="*/ 0 h 9"/>
                  <a:gd name="T10" fmla="*/ 3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3" y="0"/>
                    </a:moveTo>
                    <a:cubicBezTo>
                      <a:pt x="1" y="0"/>
                      <a:pt x="0" y="0"/>
                      <a:pt x="3" y="2"/>
                    </a:cubicBezTo>
                    <a:cubicBezTo>
                      <a:pt x="3" y="2"/>
                      <a:pt x="3" y="2"/>
                      <a:pt x="3" y="2"/>
                    </a:cubicBezTo>
                    <a:cubicBezTo>
                      <a:pt x="4" y="2"/>
                      <a:pt x="6" y="3"/>
                      <a:pt x="0" y="9"/>
                    </a:cubicBezTo>
                    <a:cubicBezTo>
                      <a:pt x="0" y="9"/>
                      <a:pt x="10"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2" name="Freeform 345"/>
              <p:cNvSpPr>
                <a:spLocks noEditPoints="1"/>
              </p:cNvSpPr>
              <p:nvPr/>
            </p:nvSpPr>
            <p:spPr bwMode="auto">
              <a:xfrm>
                <a:off x="1917" y="739"/>
                <a:ext cx="9" cy="15"/>
              </a:xfrm>
              <a:custGeom>
                <a:avLst/>
                <a:gdLst>
                  <a:gd name="T0" fmla="*/ 5 w 6"/>
                  <a:gd name="T1" fmla="*/ 2 h 10"/>
                  <a:gd name="T2" fmla="*/ 2 w 6"/>
                  <a:gd name="T3" fmla="*/ 8 h 10"/>
                  <a:gd name="T4" fmla="*/ 3 w 6"/>
                  <a:gd name="T5" fmla="*/ 10 h 10"/>
                  <a:gd name="T6" fmla="*/ 6 w 6"/>
                  <a:gd name="T7" fmla="*/ 9 h 10"/>
                  <a:gd name="T8" fmla="*/ 5 w 6"/>
                  <a:gd name="T9" fmla="*/ 2 h 10"/>
                  <a:gd name="T10" fmla="*/ 6 w 6"/>
                  <a:gd name="T11" fmla="*/ 0 h 10"/>
                  <a:gd name="T12" fmla="*/ 5 w 6"/>
                  <a:gd name="T13" fmla="*/ 2 h 10"/>
                  <a:gd name="T14" fmla="*/ 6 w 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5" y="2"/>
                    </a:moveTo>
                    <a:cubicBezTo>
                      <a:pt x="5" y="3"/>
                      <a:pt x="4" y="6"/>
                      <a:pt x="2" y="8"/>
                    </a:cubicBezTo>
                    <a:cubicBezTo>
                      <a:pt x="2" y="8"/>
                      <a:pt x="0" y="10"/>
                      <a:pt x="3" y="10"/>
                    </a:cubicBezTo>
                    <a:cubicBezTo>
                      <a:pt x="3" y="10"/>
                      <a:pt x="4" y="10"/>
                      <a:pt x="6" y="9"/>
                    </a:cubicBezTo>
                    <a:cubicBezTo>
                      <a:pt x="6" y="9"/>
                      <a:pt x="5" y="4"/>
                      <a:pt x="5" y="2"/>
                    </a:cubicBezTo>
                    <a:moveTo>
                      <a:pt x="6" y="0"/>
                    </a:moveTo>
                    <a:cubicBezTo>
                      <a:pt x="6" y="0"/>
                      <a:pt x="5" y="1"/>
                      <a:pt x="5"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3" name="Freeform 346"/>
              <p:cNvSpPr/>
              <p:nvPr/>
            </p:nvSpPr>
            <p:spPr bwMode="auto">
              <a:xfrm>
                <a:off x="1905" y="744"/>
                <a:ext cx="13" cy="13"/>
              </a:xfrm>
              <a:custGeom>
                <a:avLst/>
                <a:gdLst>
                  <a:gd name="T0" fmla="*/ 9 w 9"/>
                  <a:gd name="T1" fmla="*/ 0 h 9"/>
                  <a:gd name="T2" fmla="*/ 4 w 9"/>
                  <a:gd name="T3" fmla="*/ 8 h 9"/>
                  <a:gd name="T4" fmla="*/ 9 w 9"/>
                  <a:gd name="T5" fmla="*/ 8 h 9"/>
                  <a:gd name="T6" fmla="*/ 9 w 9"/>
                  <a:gd name="T7" fmla="*/ 0 h 9"/>
                </a:gdLst>
                <a:ahLst/>
                <a:cxnLst>
                  <a:cxn ang="0">
                    <a:pos x="T0" y="T1"/>
                  </a:cxn>
                  <a:cxn ang="0">
                    <a:pos x="T2" y="T3"/>
                  </a:cxn>
                  <a:cxn ang="0">
                    <a:pos x="T4" y="T5"/>
                  </a:cxn>
                  <a:cxn ang="0">
                    <a:pos x="T6" y="T7"/>
                  </a:cxn>
                </a:cxnLst>
                <a:rect l="0" t="0" r="r" b="b"/>
                <a:pathLst>
                  <a:path w="9" h="9">
                    <a:moveTo>
                      <a:pt x="9" y="0"/>
                    </a:moveTo>
                    <a:cubicBezTo>
                      <a:pt x="9" y="0"/>
                      <a:pt x="3" y="4"/>
                      <a:pt x="4" y="8"/>
                    </a:cubicBezTo>
                    <a:cubicBezTo>
                      <a:pt x="4" y="8"/>
                      <a:pt x="4" y="8"/>
                      <a:pt x="9" y="8"/>
                    </a:cubicBezTo>
                    <a:cubicBezTo>
                      <a:pt x="9" y="8"/>
                      <a:pt x="0" y="9"/>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4" name="Freeform 347"/>
              <p:cNvSpPr/>
              <p:nvPr/>
            </p:nvSpPr>
            <p:spPr bwMode="auto">
              <a:xfrm>
                <a:off x="1872" y="773"/>
                <a:ext cx="67" cy="113"/>
              </a:xfrm>
              <a:custGeom>
                <a:avLst/>
                <a:gdLst>
                  <a:gd name="T0" fmla="*/ 26 w 46"/>
                  <a:gd name="T1" fmla="*/ 0 h 78"/>
                  <a:gd name="T2" fmla="*/ 20 w 46"/>
                  <a:gd name="T3" fmla="*/ 10 h 78"/>
                  <a:gd name="T4" fmla="*/ 32 w 46"/>
                  <a:gd name="T5" fmla="*/ 18 h 78"/>
                  <a:gd name="T6" fmla="*/ 20 w 46"/>
                  <a:gd name="T7" fmla="*/ 20 h 78"/>
                  <a:gd name="T8" fmla="*/ 20 w 46"/>
                  <a:gd name="T9" fmla="*/ 26 h 78"/>
                  <a:gd name="T10" fmla="*/ 18 w 46"/>
                  <a:gd name="T11" fmla="*/ 43 h 78"/>
                  <a:gd name="T12" fmla="*/ 22 w 46"/>
                  <a:gd name="T13" fmla="*/ 47 h 78"/>
                  <a:gd name="T14" fmla="*/ 14 w 46"/>
                  <a:gd name="T15" fmla="*/ 70 h 78"/>
                  <a:gd name="T16" fmla="*/ 11 w 46"/>
                  <a:gd name="T17" fmla="*/ 73 h 78"/>
                  <a:gd name="T18" fmla="*/ 4 w 46"/>
                  <a:gd name="T19" fmla="*/ 76 h 78"/>
                  <a:gd name="T20" fmla="*/ 12 w 46"/>
                  <a:gd name="T21" fmla="*/ 72 h 78"/>
                  <a:gd name="T22" fmla="*/ 12 w 46"/>
                  <a:gd name="T23" fmla="*/ 68 h 78"/>
                  <a:gd name="T24" fmla="*/ 15 w 46"/>
                  <a:gd name="T25" fmla="*/ 46 h 78"/>
                  <a:gd name="T26" fmla="*/ 15 w 46"/>
                  <a:gd name="T27" fmla="*/ 42 h 78"/>
                  <a:gd name="T28" fmla="*/ 15 w 46"/>
                  <a:gd name="T29" fmla="*/ 32 h 78"/>
                  <a:gd name="T30" fmla="*/ 18 w 46"/>
                  <a:gd name="T31" fmla="*/ 25 h 78"/>
                  <a:gd name="T32" fmla="*/ 26 w 46"/>
                  <a:gd name="T3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78">
                    <a:moveTo>
                      <a:pt x="26" y="0"/>
                    </a:moveTo>
                    <a:cubicBezTo>
                      <a:pt x="20" y="10"/>
                      <a:pt x="20" y="10"/>
                      <a:pt x="20" y="10"/>
                    </a:cubicBezTo>
                    <a:cubicBezTo>
                      <a:pt x="20" y="10"/>
                      <a:pt x="21" y="12"/>
                      <a:pt x="32" y="18"/>
                    </a:cubicBezTo>
                    <a:cubicBezTo>
                      <a:pt x="32" y="18"/>
                      <a:pt x="36" y="21"/>
                      <a:pt x="20" y="20"/>
                    </a:cubicBezTo>
                    <a:cubicBezTo>
                      <a:pt x="20" y="20"/>
                      <a:pt x="18" y="21"/>
                      <a:pt x="20" y="26"/>
                    </a:cubicBezTo>
                    <a:cubicBezTo>
                      <a:pt x="18" y="43"/>
                      <a:pt x="18" y="43"/>
                      <a:pt x="18" y="43"/>
                    </a:cubicBezTo>
                    <a:cubicBezTo>
                      <a:pt x="18" y="43"/>
                      <a:pt x="46" y="49"/>
                      <a:pt x="22" y="47"/>
                    </a:cubicBezTo>
                    <a:cubicBezTo>
                      <a:pt x="22" y="47"/>
                      <a:pt x="20" y="43"/>
                      <a:pt x="14" y="70"/>
                    </a:cubicBezTo>
                    <a:cubicBezTo>
                      <a:pt x="14" y="70"/>
                      <a:pt x="30" y="78"/>
                      <a:pt x="11" y="73"/>
                    </a:cubicBezTo>
                    <a:cubicBezTo>
                      <a:pt x="11" y="73"/>
                      <a:pt x="5" y="75"/>
                      <a:pt x="4" y="76"/>
                    </a:cubicBezTo>
                    <a:cubicBezTo>
                      <a:pt x="4" y="76"/>
                      <a:pt x="0" y="74"/>
                      <a:pt x="12" y="72"/>
                    </a:cubicBezTo>
                    <a:cubicBezTo>
                      <a:pt x="12" y="72"/>
                      <a:pt x="10" y="71"/>
                      <a:pt x="12" y="68"/>
                    </a:cubicBezTo>
                    <a:cubicBezTo>
                      <a:pt x="12" y="68"/>
                      <a:pt x="15" y="47"/>
                      <a:pt x="15" y="46"/>
                    </a:cubicBezTo>
                    <a:cubicBezTo>
                      <a:pt x="15" y="46"/>
                      <a:pt x="21" y="46"/>
                      <a:pt x="15" y="42"/>
                    </a:cubicBezTo>
                    <a:cubicBezTo>
                      <a:pt x="15" y="42"/>
                      <a:pt x="17" y="34"/>
                      <a:pt x="15" y="32"/>
                    </a:cubicBezTo>
                    <a:cubicBezTo>
                      <a:pt x="18" y="25"/>
                      <a:pt x="18" y="25"/>
                      <a:pt x="18" y="25"/>
                    </a:cubicBezTo>
                    <a:cubicBezTo>
                      <a:pt x="18" y="25"/>
                      <a:pt x="13" y="15"/>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5" name="Freeform 348"/>
              <p:cNvSpPr/>
              <p:nvPr/>
            </p:nvSpPr>
            <p:spPr bwMode="auto">
              <a:xfrm>
                <a:off x="1897" y="786"/>
                <a:ext cx="8" cy="27"/>
              </a:xfrm>
              <a:custGeom>
                <a:avLst/>
                <a:gdLst>
                  <a:gd name="T0" fmla="*/ 3 w 6"/>
                  <a:gd name="T1" fmla="*/ 7 h 19"/>
                  <a:gd name="T2" fmla="*/ 4 w 6"/>
                  <a:gd name="T3" fmla="*/ 7 h 19"/>
                  <a:gd name="T4" fmla="*/ 3 w 6"/>
                  <a:gd name="T5" fmla="*/ 3 h 19"/>
                  <a:gd name="T6" fmla="*/ 2 w 6"/>
                  <a:gd name="T7" fmla="*/ 3 h 19"/>
                  <a:gd name="T8" fmla="*/ 1 w 6"/>
                  <a:gd name="T9" fmla="*/ 6 h 19"/>
                  <a:gd name="T10" fmla="*/ 1 w 6"/>
                  <a:gd name="T11" fmla="*/ 10 h 19"/>
                  <a:gd name="T12" fmla="*/ 1 w 6"/>
                  <a:gd name="T13" fmla="*/ 15 h 19"/>
                  <a:gd name="T14" fmla="*/ 1 w 6"/>
                  <a:gd name="T15" fmla="*/ 13 h 19"/>
                  <a:gd name="T16" fmla="*/ 1 w 6"/>
                  <a:gd name="T17" fmla="*/ 14 h 19"/>
                  <a:gd name="T18" fmla="*/ 2 w 6"/>
                  <a:gd name="T19" fmla="*/ 18 h 19"/>
                  <a:gd name="T20" fmla="*/ 2 w 6"/>
                  <a:gd name="T21" fmla="*/ 17 h 19"/>
                  <a:gd name="T22" fmla="*/ 4 w 6"/>
                  <a:gd name="T23" fmla="*/ 12 h 19"/>
                  <a:gd name="T24" fmla="*/ 1 w 6"/>
                  <a:gd name="T25" fmla="*/ 7 h 19"/>
                  <a:gd name="T26" fmla="*/ 3 w 6"/>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9">
                    <a:moveTo>
                      <a:pt x="3" y="7"/>
                    </a:moveTo>
                    <a:cubicBezTo>
                      <a:pt x="4" y="7"/>
                      <a:pt x="4" y="7"/>
                      <a:pt x="4" y="7"/>
                    </a:cubicBezTo>
                    <a:cubicBezTo>
                      <a:pt x="4" y="7"/>
                      <a:pt x="6" y="3"/>
                      <a:pt x="3" y="3"/>
                    </a:cubicBezTo>
                    <a:cubicBezTo>
                      <a:pt x="3" y="3"/>
                      <a:pt x="3" y="0"/>
                      <a:pt x="2" y="3"/>
                    </a:cubicBezTo>
                    <a:cubicBezTo>
                      <a:pt x="2" y="3"/>
                      <a:pt x="1" y="3"/>
                      <a:pt x="1" y="6"/>
                    </a:cubicBezTo>
                    <a:cubicBezTo>
                      <a:pt x="1" y="6"/>
                      <a:pt x="0" y="9"/>
                      <a:pt x="1" y="10"/>
                    </a:cubicBezTo>
                    <a:cubicBezTo>
                      <a:pt x="1" y="10"/>
                      <a:pt x="5" y="15"/>
                      <a:pt x="1" y="15"/>
                    </a:cubicBezTo>
                    <a:cubicBezTo>
                      <a:pt x="1" y="13"/>
                      <a:pt x="1" y="13"/>
                      <a:pt x="1" y="13"/>
                    </a:cubicBezTo>
                    <a:cubicBezTo>
                      <a:pt x="1" y="13"/>
                      <a:pt x="0" y="12"/>
                      <a:pt x="1" y="14"/>
                    </a:cubicBezTo>
                    <a:cubicBezTo>
                      <a:pt x="2" y="18"/>
                      <a:pt x="2" y="18"/>
                      <a:pt x="2" y="18"/>
                    </a:cubicBezTo>
                    <a:cubicBezTo>
                      <a:pt x="2" y="18"/>
                      <a:pt x="2" y="19"/>
                      <a:pt x="2" y="17"/>
                    </a:cubicBezTo>
                    <a:cubicBezTo>
                      <a:pt x="2" y="17"/>
                      <a:pt x="6" y="16"/>
                      <a:pt x="4" y="12"/>
                    </a:cubicBezTo>
                    <a:cubicBezTo>
                      <a:pt x="4" y="12"/>
                      <a:pt x="1" y="8"/>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6" name="Freeform 349"/>
              <p:cNvSpPr/>
              <p:nvPr/>
            </p:nvSpPr>
            <p:spPr bwMode="auto">
              <a:xfrm>
                <a:off x="1905" y="790"/>
                <a:ext cx="6" cy="20"/>
              </a:xfrm>
              <a:custGeom>
                <a:avLst/>
                <a:gdLst>
                  <a:gd name="T0" fmla="*/ 0 w 4"/>
                  <a:gd name="T1" fmla="*/ 2 h 14"/>
                  <a:gd name="T2" fmla="*/ 0 w 4"/>
                  <a:gd name="T3" fmla="*/ 3 h 14"/>
                  <a:gd name="T4" fmla="*/ 2 w 4"/>
                  <a:gd name="T5" fmla="*/ 2 h 14"/>
                  <a:gd name="T6" fmla="*/ 1 w 4"/>
                  <a:gd name="T7" fmla="*/ 10 h 14"/>
                  <a:gd name="T8" fmla="*/ 1 w 4"/>
                  <a:gd name="T9" fmla="*/ 13 h 14"/>
                  <a:gd name="T10" fmla="*/ 1 w 4"/>
                  <a:gd name="T11" fmla="*/ 14 h 14"/>
                  <a:gd name="T12" fmla="*/ 3 w 4"/>
                  <a:gd name="T13" fmla="*/ 14 h 14"/>
                  <a:gd name="T14" fmla="*/ 4 w 4"/>
                  <a:gd name="T15" fmla="*/ 0 h 14"/>
                  <a:gd name="T16" fmla="*/ 3 w 4"/>
                  <a:gd name="T17" fmla="*/ 0 h 14"/>
                  <a:gd name="T18" fmla="*/ 0 w 4"/>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2"/>
                    </a:moveTo>
                    <a:cubicBezTo>
                      <a:pt x="0" y="3"/>
                      <a:pt x="0" y="3"/>
                      <a:pt x="0" y="3"/>
                    </a:cubicBezTo>
                    <a:cubicBezTo>
                      <a:pt x="2" y="2"/>
                      <a:pt x="2" y="2"/>
                      <a:pt x="2" y="2"/>
                    </a:cubicBezTo>
                    <a:cubicBezTo>
                      <a:pt x="2" y="2"/>
                      <a:pt x="1" y="8"/>
                      <a:pt x="1" y="10"/>
                    </a:cubicBezTo>
                    <a:cubicBezTo>
                      <a:pt x="1" y="13"/>
                      <a:pt x="1" y="13"/>
                      <a:pt x="1" y="13"/>
                    </a:cubicBezTo>
                    <a:cubicBezTo>
                      <a:pt x="1" y="14"/>
                      <a:pt x="1" y="14"/>
                      <a:pt x="1" y="14"/>
                    </a:cubicBezTo>
                    <a:cubicBezTo>
                      <a:pt x="3" y="14"/>
                      <a:pt x="3" y="14"/>
                      <a:pt x="3" y="14"/>
                    </a:cubicBezTo>
                    <a:cubicBezTo>
                      <a:pt x="3" y="14"/>
                      <a:pt x="4" y="4"/>
                      <a:pt x="4" y="0"/>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7" name="Freeform 350"/>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8" name="Freeform 351"/>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9" name="Freeform 352"/>
              <p:cNvSpPr>
                <a:spLocks noEditPoints="1"/>
              </p:cNvSpPr>
              <p:nvPr/>
            </p:nvSpPr>
            <p:spPr bwMode="auto">
              <a:xfrm>
                <a:off x="1911" y="790"/>
                <a:ext cx="13" cy="20"/>
              </a:xfrm>
              <a:custGeom>
                <a:avLst/>
                <a:gdLst>
                  <a:gd name="T0" fmla="*/ 5 w 9"/>
                  <a:gd name="T1" fmla="*/ 0 h 14"/>
                  <a:gd name="T2" fmla="*/ 1 w 9"/>
                  <a:gd name="T3" fmla="*/ 4 h 14"/>
                  <a:gd name="T4" fmla="*/ 0 w 9"/>
                  <a:gd name="T5" fmla="*/ 11 h 14"/>
                  <a:gd name="T6" fmla="*/ 3 w 9"/>
                  <a:gd name="T7" fmla="*/ 14 h 14"/>
                  <a:gd name="T8" fmla="*/ 5 w 9"/>
                  <a:gd name="T9" fmla="*/ 14 h 14"/>
                  <a:gd name="T10" fmla="*/ 8 w 9"/>
                  <a:gd name="T11" fmla="*/ 11 h 14"/>
                  <a:gd name="T12" fmla="*/ 9 w 9"/>
                  <a:gd name="T13" fmla="*/ 3 h 14"/>
                  <a:gd name="T14" fmla="*/ 5 w 9"/>
                  <a:gd name="T15" fmla="*/ 0 h 14"/>
                  <a:gd name="T16" fmla="*/ 5 w 9"/>
                  <a:gd name="T17" fmla="*/ 11 h 14"/>
                  <a:gd name="T18" fmla="*/ 3 w 9"/>
                  <a:gd name="T19" fmla="*/ 10 h 14"/>
                  <a:gd name="T20" fmla="*/ 4 w 9"/>
                  <a:gd name="T21" fmla="*/ 3 h 14"/>
                  <a:gd name="T22" fmla="*/ 6 w 9"/>
                  <a:gd name="T23" fmla="*/ 3 h 14"/>
                  <a:gd name="T24" fmla="*/ 5 w 9"/>
                  <a:gd name="T25"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4">
                    <a:moveTo>
                      <a:pt x="5" y="0"/>
                    </a:moveTo>
                    <a:cubicBezTo>
                      <a:pt x="1" y="0"/>
                      <a:pt x="1" y="4"/>
                      <a:pt x="1" y="4"/>
                    </a:cubicBezTo>
                    <a:cubicBezTo>
                      <a:pt x="0" y="11"/>
                      <a:pt x="0" y="11"/>
                      <a:pt x="0" y="11"/>
                    </a:cubicBezTo>
                    <a:cubicBezTo>
                      <a:pt x="0" y="13"/>
                      <a:pt x="3" y="14"/>
                      <a:pt x="3" y="14"/>
                    </a:cubicBezTo>
                    <a:cubicBezTo>
                      <a:pt x="5" y="14"/>
                      <a:pt x="5" y="14"/>
                      <a:pt x="5" y="14"/>
                    </a:cubicBezTo>
                    <a:cubicBezTo>
                      <a:pt x="8" y="14"/>
                      <a:pt x="8" y="11"/>
                      <a:pt x="8" y="11"/>
                    </a:cubicBezTo>
                    <a:cubicBezTo>
                      <a:pt x="8" y="9"/>
                      <a:pt x="9" y="3"/>
                      <a:pt x="9" y="3"/>
                    </a:cubicBezTo>
                    <a:cubicBezTo>
                      <a:pt x="9" y="0"/>
                      <a:pt x="5" y="0"/>
                      <a:pt x="5" y="0"/>
                    </a:cubicBezTo>
                    <a:moveTo>
                      <a:pt x="5" y="11"/>
                    </a:moveTo>
                    <a:cubicBezTo>
                      <a:pt x="5" y="11"/>
                      <a:pt x="3" y="14"/>
                      <a:pt x="3" y="10"/>
                    </a:cubicBezTo>
                    <a:cubicBezTo>
                      <a:pt x="4" y="3"/>
                      <a:pt x="4" y="3"/>
                      <a:pt x="4" y="3"/>
                    </a:cubicBezTo>
                    <a:cubicBezTo>
                      <a:pt x="4" y="3"/>
                      <a:pt x="5" y="0"/>
                      <a:pt x="6" y="3"/>
                    </a:cubicBezTo>
                    <a:cubicBezTo>
                      <a:pt x="6" y="3"/>
                      <a:pt x="5" y="10"/>
                      <a:pt x="5"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0" name="Freeform 353"/>
              <p:cNvSpPr>
                <a:spLocks noEditPoints="1"/>
              </p:cNvSpPr>
              <p:nvPr/>
            </p:nvSpPr>
            <p:spPr bwMode="auto">
              <a:xfrm>
                <a:off x="1923" y="790"/>
                <a:ext cx="13" cy="22"/>
              </a:xfrm>
              <a:custGeom>
                <a:avLst/>
                <a:gdLst>
                  <a:gd name="T0" fmla="*/ 9 w 9"/>
                  <a:gd name="T1" fmla="*/ 2 h 15"/>
                  <a:gd name="T2" fmla="*/ 7 w 9"/>
                  <a:gd name="T3" fmla="*/ 0 h 15"/>
                  <a:gd name="T4" fmla="*/ 2 w 9"/>
                  <a:gd name="T5" fmla="*/ 4 h 15"/>
                  <a:gd name="T6" fmla="*/ 4 w 9"/>
                  <a:gd name="T7" fmla="*/ 14 h 15"/>
                  <a:gd name="T8" fmla="*/ 9 w 9"/>
                  <a:gd name="T9" fmla="*/ 10 h 15"/>
                  <a:gd name="T10" fmla="*/ 9 w 9"/>
                  <a:gd name="T11" fmla="*/ 2 h 15"/>
                  <a:gd name="T12" fmla="*/ 5 w 9"/>
                  <a:gd name="T13" fmla="*/ 12 h 15"/>
                  <a:gd name="T14" fmla="*/ 4 w 9"/>
                  <a:gd name="T15" fmla="*/ 6 h 15"/>
                  <a:gd name="T16" fmla="*/ 6 w 9"/>
                  <a:gd name="T17" fmla="*/ 1 h 15"/>
                  <a:gd name="T18" fmla="*/ 6 w 9"/>
                  <a:gd name="T19" fmla="*/ 5 h 15"/>
                  <a:gd name="T20" fmla="*/ 5 w 9"/>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5">
                    <a:moveTo>
                      <a:pt x="9" y="2"/>
                    </a:moveTo>
                    <a:cubicBezTo>
                      <a:pt x="9" y="2"/>
                      <a:pt x="9" y="0"/>
                      <a:pt x="7" y="0"/>
                    </a:cubicBezTo>
                    <a:cubicBezTo>
                      <a:pt x="7" y="0"/>
                      <a:pt x="2" y="0"/>
                      <a:pt x="2" y="4"/>
                    </a:cubicBezTo>
                    <a:cubicBezTo>
                      <a:pt x="2" y="4"/>
                      <a:pt x="0" y="15"/>
                      <a:pt x="4" y="14"/>
                    </a:cubicBezTo>
                    <a:cubicBezTo>
                      <a:pt x="4" y="14"/>
                      <a:pt x="9" y="15"/>
                      <a:pt x="9" y="10"/>
                    </a:cubicBezTo>
                    <a:cubicBezTo>
                      <a:pt x="9" y="2"/>
                      <a:pt x="9" y="2"/>
                      <a:pt x="9" y="2"/>
                    </a:cubicBezTo>
                    <a:moveTo>
                      <a:pt x="5" y="12"/>
                    </a:moveTo>
                    <a:cubicBezTo>
                      <a:pt x="5" y="12"/>
                      <a:pt x="3" y="13"/>
                      <a:pt x="4" y="6"/>
                    </a:cubicBezTo>
                    <a:cubicBezTo>
                      <a:pt x="4" y="6"/>
                      <a:pt x="3" y="1"/>
                      <a:pt x="6" y="1"/>
                    </a:cubicBezTo>
                    <a:cubicBezTo>
                      <a:pt x="6" y="1"/>
                      <a:pt x="7" y="1"/>
                      <a:pt x="6" y="5"/>
                    </a:cubicBezTo>
                    <a:cubicBezTo>
                      <a:pt x="6" y="5"/>
                      <a:pt x="7" y="13"/>
                      <a:pt x="5"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1" name="Freeform 354"/>
              <p:cNvSpPr>
                <a:spLocks noEditPoints="1"/>
              </p:cNvSpPr>
              <p:nvPr/>
            </p:nvSpPr>
            <p:spPr bwMode="auto">
              <a:xfrm>
                <a:off x="1940" y="789"/>
                <a:ext cx="12" cy="23"/>
              </a:xfrm>
              <a:custGeom>
                <a:avLst/>
                <a:gdLst>
                  <a:gd name="T0" fmla="*/ 6 w 8"/>
                  <a:gd name="T1" fmla="*/ 1 h 16"/>
                  <a:gd name="T2" fmla="*/ 2 w 8"/>
                  <a:gd name="T3" fmla="*/ 1 h 16"/>
                  <a:gd name="T4" fmla="*/ 0 w 8"/>
                  <a:gd name="T5" fmla="*/ 4 h 16"/>
                  <a:gd name="T6" fmla="*/ 0 w 8"/>
                  <a:gd name="T7" fmla="*/ 12 h 16"/>
                  <a:gd name="T8" fmla="*/ 2 w 8"/>
                  <a:gd name="T9" fmla="*/ 15 h 16"/>
                  <a:gd name="T10" fmla="*/ 6 w 8"/>
                  <a:gd name="T11" fmla="*/ 13 h 16"/>
                  <a:gd name="T12" fmla="*/ 6 w 8"/>
                  <a:gd name="T13" fmla="*/ 1 h 16"/>
                  <a:gd name="T14" fmla="*/ 3 w 8"/>
                  <a:gd name="T15" fmla="*/ 14 h 16"/>
                  <a:gd name="T16" fmla="*/ 2 w 8"/>
                  <a:gd name="T17" fmla="*/ 10 h 16"/>
                  <a:gd name="T18" fmla="*/ 2 w 8"/>
                  <a:gd name="T19" fmla="*/ 2 h 16"/>
                  <a:gd name="T20" fmla="*/ 5 w 8"/>
                  <a:gd name="T21" fmla="*/ 4 h 16"/>
                  <a:gd name="T22" fmla="*/ 3 w 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6" y="1"/>
                    </a:moveTo>
                    <a:cubicBezTo>
                      <a:pt x="6" y="1"/>
                      <a:pt x="4" y="0"/>
                      <a:pt x="2" y="1"/>
                    </a:cubicBezTo>
                    <a:cubicBezTo>
                      <a:pt x="2" y="1"/>
                      <a:pt x="0" y="0"/>
                      <a:pt x="0" y="4"/>
                    </a:cubicBezTo>
                    <a:cubicBezTo>
                      <a:pt x="0" y="4"/>
                      <a:pt x="1" y="8"/>
                      <a:pt x="0" y="12"/>
                    </a:cubicBezTo>
                    <a:cubicBezTo>
                      <a:pt x="0" y="12"/>
                      <a:pt x="0" y="16"/>
                      <a:pt x="2" y="15"/>
                    </a:cubicBezTo>
                    <a:cubicBezTo>
                      <a:pt x="2" y="15"/>
                      <a:pt x="6" y="16"/>
                      <a:pt x="6" y="13"/>
                    </a:cubicBezTo>
                    <a:cubicBezTo>
                      <a:pt x="6" y="13"/>
                      <a:pt x="8" y="2"/>
                      <a:pt x="6" y="1"/>
                    </a:cubicBezTo>
                    <a:moveTo>
                      <a:pt x="3" y="14"/>
                    </a:moveTo>
                    <a:cubicBezTo>
                      <a:pt x="3" y="14"/>
                      <a:pt x="1" y="13"/>
                      <a:pt x="2" y="10"/>
                    </a:cubicBezTo>
                    <a:cubicBezTo>
                      <a:pt x="2" y="10"/>
                      <a:pt x="2" y="3"/>
                      <a:pt x="2" y="2"/>
                    </a:cubicBezTo>
                    <a:cubicBezTo>
                      <a:pt x="2" y="2"/>
                      <a:pt x="4" y="1"/>
                      <a:pt x="5" y="4"/>
                    </a:cubicBezTo>
                    <a:cubicBezTo>
                      <a:pt x="5" y="4"/>
                      <a:pt x="6" y="15"/>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2" name="Freeform 355"/>
              <p:cNvSpPr>
                <a:spLocks noEditPoints="1"/>
              </p:cNvSpPr>
              <p:nvPr/>
            </p:nvSpPr>
            <p:spPr bwMode="auto">
              <a:xfrm>
                <a:off x="1950" y="787"/>
                <a:ext cx="11" cy="25"/>
              </a:xfrm>
              <a:custGeom>
                <a:avLst/>
                <a:gdLst>
                  <a:gd name="T0" fmla="*/ 6 w 7"/>
                  <a:gd name="T1" fmla="*/ 3 h 17"/>
                  <a:gd name="T2" fmla="*/ 1 w 7"/>
                  <a:gd name="T3" fmla="*/ 3 h 17"/>
                  <a:gd name="T4" fmla="*/ 1 w 7"/>
                  <a:gd name="T5" fmla="*/ 13 h 17"/>
                  <a:gd name="T6" fmla="*/ 4 w 7"/>
                  <a:gd name="T7" fmla="*/ 17 h 17"/>
                  <a:gd name="T8" fmla="*/ 6 w 7"/>
                  <a:gd name="T9" fmla="*/ 12 h 17"/>
                  <a:gd name="T10" fmla="*/ 6 w 7"/>
                  <a:gd name="T11" fmla="*/ 3 h 17"/>
                  <a:gd name="T12" fmla="*/ 4 w 7"/>
                  <a:gd name="T13" fmla="*/ 15 h 17"/>
                  <a:gd name="T14" fmla="*/ 3 w 7"/>
                  <a:gd name="T15" fmla="*/ 9 h 17"/>
                  <a:gd name="T16" fmla="*/ 4 w 7"/>
                  <a:gd name="T17" fmla="*/ 3 h 17"/>
                  <a:gd name="T18" fmla="*/ 5 w 7"/>
                  <a:gd name="T19" fmla="*/ 7 h 17"/>
                  <a:gd name="T20" fmla="*/ 4 w 7"/>
                  <a:gd name="T2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7">
                    <a:moveTo>
                      <a:pt x="6" y="3"/>
                    </a:moveTo>
                    <a:cubicBezTo>
                      <a:pt x="2" y="0"/>
                      <a:pt x="1" y="3"/>
                      <a:pt x="1" y="3"/>
                    </a:cubicBezTo>
                    <a:cubicBezTo>
                      <a:pt x="2" y="4"/>
                      <a:pt x="1" y="13"/>
                      <a:pt x="1" y="13"/>
                    </a:cubicBezTo>
                    <a:cubicBezTo>
                      <a:pt x="0" y="17"/>
                      <a:pt x="4" y="17"/>
                      <a:pt x="4" y="17"/>
                    </a:cubicBezTo>
                    <a:cubicBezTo>
                      <a:pt x="6" y="17"/>
                      <a:pt x="6" y="12"/>
                      <a:pt x="6" y="12"/>
                    </a:cubicBezTo>
                    <a:cubicBezTo>
                      <a:pt x="7" y="3"/>
                      <a:pt x="6" y="3"/>
                      <a:pt x="6" y="3"/>
                    </a:cubicBezTo>
                    <a:moveTo>
                      <a:pt x="4" y="15"/>
                    </a:moveTo>
                    <a:cubicBezTo>
                      <a:pt x="4" y="15"/>
                      <a:pt x="2" y="15"/>
                      <a:pt x="3" y="9"/>
                    </a:cubicBezTo>
                    <a:cubicBezTo>
                      <a:pt x="3" y="9"/>
                      <a:pt x="2" y="3"/>
                      <a:pt x="4" y="3"/>
                    </a:cubicBezTo>
                    <a:cubicBezTo>
                      <a:pt x="4" y="3"/>
                      <a:pt x="5" y="3"/>
                      <a:pt x="5" y="7"/>
                    </a:cubicBezTo>
                    <a:cubicBezTo>
                      <a:pt x="5" y="7"/>
                      <a:pt x="6" y="15"/>
                      <a:pt x="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3" name="Freeform 356"/>
              <p:cNvSpPr>
                <a:spLocks noEditPoints="1"/>
              </p:cNvSpPr>
              <p:nvPr/>
            </p:nvSpPr>
            <p:spPr bwMode="auto">
              <a:xfrm>
                <a:off x="1961" y="790"/>
                <a:ext cx="5" cy="25"/>
              </a:xfrm>
              <a:custGeom>
                <a:avLst/>
                <a:gdLst>
                  <a:gd name="T0" fmla="*/ 3 w 4"/>
                  <a:gd name="T1" fmla="*/ 5 h 17"/>
                  <a:gd name="T2" fmla="*/ 2 w 4"/>
                  <a:gd name="T3" fmla="*/ 1 h 17"/>
                  <a:gd name="T4" fmla="*/ 0 w 4"/>
                  <a:gd name="T5" fmla="*/ 3 h 17"/>
                  <a:gd name="T6" fmla="*/ 0 w 4"/>
                  <a:gd name="T7" fmla="*/ 13 h 17"/>
                  <a:gd name="T8" fmla="*/ 2 w 4"/>
                  <a:gd name="T9" fmla="*/ 15 h 17"/>
                  <a:gd name="T10" fmla="*/ 3 w 4"/>
                  <a:gd name="T11" fmla="*/ 10 h 17"/>
                  <a:gd name="T12" fmla="*/ 3 w 4"/>
                  <a:gd name="T13" fmla="*/ 5 h 17"/>
                  <a:gd name="T14" fmla="*/ 1 w 4"/>
                  <a:gd name="T15" fmla="*/ 14 h 17"/>
                  <a:gd name="T16" fmla="*/ 1 w 4"/>
                  <a:gd name="T17" fmla="*/ 7 h 17"/>
                  <a:gd name="T18" fmla="*/ 1 w 4"/>
                  <a:gd name="T19" fmla="*/ 3 h 17"/>
                  <a:gd name="T20" fmla="*/ 2 w 4"/>
                  <a:gd name="T21" fmla="*/ 4 h 17"/>
                  <a:gd name="T22" fmla="*/ 1 w 4"/>
                  <a:gd name="T2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7">
                    <a:moveTo>
                      <a:pt x="3" y="5"/>
                    </a:moveTo>
                    <a:cubicBezTo>
                      <a:pt x="3" y="5"/>
                      <a:pt x="3" y="1"/>
                      <a:pt x="2" y="1"/>
                    </a:cubicBezTo>
                    <a:cubicBezTo>
                      <a:pt x="2" y="1"/>
                      <a:pt x="0" y="0"/>
                      <a:pt x="0" y="3"/>
                    </a:cubicBezTo>
                    <a:cubicBezTo>
                      <a:pt x="0" y="3"/>
                      <a:pt x="0" y="6"/>
                      <a:pt x="0" y="13"/>
                    </a:cubicBezTo>
                    <a:cubicBezTo>
                      <a:pt x="0" y="13"/>
                      <a:pt x="0" y="17"/>
                      <a:pt x="2" y="15"/>
                    </a:cubicBezTo>
                    <a:cubicBezTo>
                      <a:pt x="2" y="15"/>
                      <a:pt x="4" y="14"/>
                      <a:pt x="3" y="10"/>
                    </a:cubicBezTo>
                    <a:cubicBezTo>
                      <a:pt x="3" y="10"/>
                      <a:pt x="3" y="5"/>
                      <a:pt x="3" y="5"/>
                    </a:cubicBezTo>
                    <a:moveTo>
                      <a:pt x="1" y="14"/>
                    </a:moveTo>
                    <a:cubicBezTo>
                      <a:pt x="1" y="14"/>
                      <a:pt x="0" y="13"/>
                      <a:pt x="1" y="7"/>
                    </a:cubicBezTo>
                    <a:cubicBezTo>
                      <a:pt x="1" y="7"/>
                      <a:pt x="0" y="4"/>
                      <a:pt x="1" y="3"/>
                    </a:cubicBezTo>
                    <a:cubicBezTo>
                      <a:pt x="1" y="3"/>
                      <a:pt x="2" y="2"/>
                      <a:pt x="2" y="4"/>
                    </a:cubicBezTo>
                    <a:cubicBezTo>
                      <a:pt x="2" y="4"/>
                      <a:pt x="2" y="14"/>
                      <a:pt x="1"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4" name="Freeform 357"/>
              <p:cNvSpPr/>
              <p:nvPr/>
            </p:nvSpPr>
            <p:spPr bwMode="auto">
              <a:xfrm>
                <a:off x="1937" y="854"/>
                <a:ext cx="18" cy="22"/>
              </a:xfrm>
              <a:custGeom>
                <a:avLst/>
                <a:gdLst>
                  <a:gd name="T0" fmla="*/ 10 w 12"/>
                  <a:gd name="T1" fmla="*/ 6 h 15"/>
                  <a:gd name="T2" fmla="*/ 1 w 12"/>
                  <a:gd name="T3" fmla="*/ 5 h 15"/>
                  <a:gd name="T4" fmla="*/ 3 w 12"/>
                  <a:gd name="T5" fmla="*/ 15 h 15"/>
                  <a:gd name="T6" fmla="*/ 10 w 12"/>
                  <a:gd name="T7" fmla="*/ 6 h 15"/>
                </a:gdLst>
                <a:ahLst/>
                <a:cxnLst>
                  <a:cxn ang="0">
                    <a:pos x="T0" y="T1"/>
                  </a:cxn>
                  <a:cxn ang="0">
                    <a:pos x="T2" y="T3"/>
                  </a:cxn>
                  <a:cxn ang="0">
                    <a:pos x="T4" y="T5"/>
                  </a:cxn>
                  <a:cxn ang="0">
                    <a:pos x="T6" y="T7"/>
                  </a:cxn>
                </a:cxnLst>
                <a:rect l="0" t="0" r="r" b="b"/>
                <a:pathLst>
                  <a:path w="12" h="15">
                    <a:moveTo>
                      <a:pt x="10" y="6"/>
                    </a:moveTo>
                    <a:cubicBezTo>
                      <a:pt x="12" y="0"/>
                      <a:pt x="5" y="3"/>
                      <a:pt x="1" y="5"/>
                    </a:cubicBezTo>
                    <a:cubicBezTo>
                      <a:pt x="0" y="8"/>
                      <a:pt x="2" y="13"/>
                      <a:pt x="3" y="15"/>
                    </a:cubicBezTo>
                    <a:cubicBezTo>
                      <a:pt x="5" y="11"/>
                      <a:pt x="9" y="10"/>
                      <a:pt x="10"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5" name="Freeform 358"/>
              <p:cNvSpPr>
                <a:spLocks noEditPoints="1"/>
              </p:cNvSpPr>
              <p:nvPr/>
            </p:nvSpPr>
            <p:spPr bwMode="auto">
              <a:xfrm>
                <a:off x="1962" y="816"/>
                <a:ext cx="6" cy="57"/>
              </a:xfrm>
              <a:custGeom>
                <a:avLst/>
                <a:gdLst>
                  <a:gd name="T0" fmla="*/ 2 w 4"/>
                  <a:gd name="T1" fmla="*/ 31 h 39"/>
                  <a:gd name="T2" fmla="*/ 2 w 4"/>
                  <a:gd name="T3" fmla="*/ 36 h 39"/>
                  <a:gd name="T4" fmla="*/ 3 w 4"/>
                  <a:gd name="T5" fmla="*/ 39 h 39"/>
                  <a:gd name="T6" fmla="*/ 4 w 4"/>
                  <a:gd name="T7" fmla="*/ 39 h 39"/>
                  <a:gd name="T8" fmla="*/ 2 w 4"/>
                  <a:gd name="T9" fmla="*/ 31 h 39"/>
                  <a:gd name="T10" fmla="*/ 2 w 4"/>
                  <a:gd name="T11" fmla="*/ 31 h 39"/>
                  <a:gd name="T12" fmla="*/ 2 w 4"/>
                  <a:gd name="T13" fmla="*/ 31 h 39"/>
                  <a:gd name="T14" fmla="*/ 2 w 4"/>
                  <a:gd name="T15" fmla="*/ 0 h 39"/>
                  <a:gd name="T16" fmla="*/ 1 w 4"/>
                  <a:gd name="T17" fmla="*/ 2 h 39"/>
                  <a:gd name="T18" fmla="*/ 1 w 4"/>
                  <a:gd name="T19" fmla="*/ 1 h 39"/>
                  <a:gd name="T20" fmla="*/ 1 w 4"/>
                  <a:gd name="T21" fmla="*/ 15 h 39"/>
                  <a:gd name="T22" fmla="*/ 1 w 4"/>
                  <a:gd name="T23" fmla="*/ 24 h 39"/>
                  <a:gd name="T24" fmla="*/ 1 w 4"/>
                  <a:gd name="T25" fmla="*/ 16 h 39"/>
                  <a:gd name="T26" fmla="*/ 2 w 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9">
                    <a:moveTo>
                      <a:pt x="2" y="31"/>
                    </a:moveTo>
                    <a:cubicBezTo>
                      <a:pt x="2" y="34"/>
                      <a:pt x="2" y="36"/>
                      <a:pt x="2" y="36"/>
                    </a:cubicBezTo>
                    <a:cubicBezTo>
                      <a:pt x="2" y="38"/>
                      <a:pt x="2" y="39"/>
                      <a:pt x="3" y="39"/>
                    </a:cubicBezTo>
                    <a:cubicBezTo>
                      <a:pt x="3" y="39"/>
                      <a:pt x="4" y="39"/>
                      <a:pt x="4" y="39"/>
                    </a:cubicBezTo>
                    <a:cubicBezTo>
                      <a:pt x="2" y="31"/>
                      <a:pt x="2" y="31"/>
                      <a:pt x="2" y="31"/>
                    </a:cubicBezTo>
                    <a:cubicBezTo>
                      <a:pt x="2" y="31"/>
                      <a:pt x="2" y="31"/>
                      <a:pt x="2" y="31"/>
                    </a:cubicBezTo>
                    <a:cubicBezTo>
                      <a:pt x="2" y="31"/>
                      <a:pt x="2" y="31"/>
                      <a:pt x="2" y="31"/>
                    </a:cubicBezTo>
                    <a:moveTo>
                      <a:pt x="2" y="0"/>
                    </a:moveTo>
                    <a:cubicBezTo>
                      <a:pt x="1" y="1"/>
                      <a:pt x="1" y="2"/>
                      <a:pt x="1" y="2"/>
                    </a:cubicBezTo>
                    <a:cubicBezTo>
                      <a:pt x="1" y="2"/>
                      <a:pt x="1" y="1"/>
                      <a:pt x="1" y="1"/>
                    </a:cubicBezTo>
                    <a:cubicBezTo>
                      <a:pt x="3" y="1"/>
                      <a:pt x="1" y="15"/>
                      <a:pt x="1" y="15"/>
                    </a:cubicBezTo>
                    <a:cubicBezTo>
                      <a:pt x="0" y="16"/>
                      <a:pt x="0" y="21"/>
                      <a:pt x="1" y="24"/>
                    </a:cubicBezTo>
                    <a:cubicBezTo>
                      <a:pt x="1" y="20"/>
                      <a:pt x="1" y="16"/>
                      <a:pt x="1" y="16"/>
                    </a:cubicBezTo>
                    <a:cubicBezTo>
                      <a:pt x="3" y="12"/>
                      <a:pt x="2" y="2"/>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6" name="Freeform 359"/>
              <p:cNvSpPr/>
              <p:nvPr/>
            </p:nvSpPr>
            <p:spPr bwMode="auto">
              <a:xfrm>
                <a:off x="1975" y="870"/>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1"/>
                    </a:cubicBezTo>
                    <a:cubicBezTo>
                      <a:pt x="0" y="1"/>
                      <a:pt x="0" y="1"/>
                      <a:pt x="0" y="1"/>
                    </a:cubicBezTo>
                    <a:cubicBezTo>
                      <a:pt x="0"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7" name="Freeform 360"/>
              <p:cNvSpPr>
                <a:spLocks noEditPoints="1"/>
              </p:cNvSpPr>
              <p:nvPr/>
            </p:nvSpPr>
            <p:spPr bwMode="auto">
              <a:xfrm>
                <a:off x="1968" y="872"/>
                <a:ext cx="14" cy="7"/>
              </a:xfrm>
              <a:custGeom>
                <a:avLst/>
                <a:gdLst>
                  <a:gd name="T0" fmla="*/ 5 w 10"/>
                  <a:gd name="T1" fmla="*/ 0 h 5"/>
                  <a:gd name="T2" fmla="*/ 5 w 10"/>
                  <a:gd name="T3" fmla="*/ 0 h 5"/>
                  <a:gd name="T4" fmla="*/ 5 w 10"/>
                  <a:gd name="T5" fmla="*/ 1 h 5"/>
                  <a:gd name="T6" fmla="*/ 7 w 10"/>
                  <a:gd name="T7" fmla="*/ 2 h 5"/>
                  <a:gd name="T8" fmla="*/ 8 w 10"/>
                  <a:gd name="T9" fmla="*/ 3 h 5"/>
                  <a:gd name="T10" fmla="*/ 10 w 10"/>
                  <a:gd name="T11" fmla="*/ 4 h 5"/>
                  <a:gd name="T12" fmla="*/ 10 w 10"/>
                  <a:gd name="T13" fmla="*/ 5 h 5"/>
                  <a:gd name="T14" fmla="*/ 10 w 10"/>
                  <a:gd name="T15" fmla="*/ 5 h 5"/>
                  <a:gd name="T16" fmla="*/ 6 w 10"/>
                  <a:gd name="T17" fmla="*/ 1 h 5"/>
                  <a:gd name="T18" fmla="*/ 5 w 10"/>
                  <a:gd name="T19" fmla="*/ 0 h 5"/>
                  <a:gd name="T20" fmla="*/ 5 w 10"/>
                  <a:gd name="T21" fmla="*/ 0 h 5"/>
                  <a:gd name="T22" fmla="*/ 5 w 10"/>
                  <a:gd name="T23" fmla="*/ 0 h 5"/>
                  <a:gd name="T24" fmla="*/ 5 w 10"/>
                  <a:gd name="T25" fmla="*/ 0 h 5"/>
                  <a:gd name="T26" fmla="*/ 3 w 10"/>
                  <a:gd name="T27" fmla="*/ 0 h 5"/>
                  <a:gd name="T28" fmla="*/ 0 w 10"/>
                  <a:gd name="T29" fmla="*/ 1 h 5"/>
                  <a:gd name="T30" fmla="*/ 3 w 10"/>
                  <a:gd name="T31" fmla="*/ 0 h 5"/>
                  <a:gd name="T32" fmla="*/ 3 w 10"/>
                  <a:gd name="T33" fmla="*/ 0 h 5"/>
                  <a:gd name="T34" fmla="*/ 5 w 10"/>
                  <a:gd name="T35" fmla="*/ 0 h 5"/>
                  <a:gd name="T36" fmla="*/ 4 w 10"/>
                  <a:gd name="T37" fmla="*/ 0 h 5"/>
                  <a:gd name="T38" fmla="*/ 4 w 10"/>
                  <a:gd name="T39" fmla="*/ 0 h 5"/>
                  <a:gd name="T40" fmla="*/ 4 w 10"/>
                  <a:gd name="T41" fmla="*/ 0 h 5"/>
                  <a:gd name="T42" fmla="*/ 5 w 10"/>
                  <a:gd name="T43" fmla="*/ 0 h 5"/>
                  <a:gd name="T44" fmla="*/ 5 w 10"/>
                  <a:gd name="T45" fmla="*/ 0 h 5"/>
                  <a:gd name="T46" fmla="*/ 4 w 10"/>
                  <a:gd name="T47" fmla="*/ 0 h 5"/>
                  <a:gd name="T48" fmla="*/ 5 w 10"/>
                  <a:gd name="T49" fmla="*/ 0 h 5"/>
                  <a:gd name="T50" fmla="*/ 5 w 10"/>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5">
                    <a:moveTo>
                      <a:pt x="5" y="0"/>
                    </a:moveTo>
                    <a:cubicBezTo>
                      <a:pt x="5" y="0"/>
                      <a:pt x="5" y="0"/>
                      <a:pt x="5" y="0"/>
                    </a:cubicBezTo>
                    <a:cubicBezTo>
                      <a:pt x="5" y="1"/>
                      <a:pt x="5" y="1"/>
                      <a:pt x="5" y="1"/>
                    </a:cubicBezTo>
                    <a:cubicBezTo>
                      <a:pt x="7" y="2"/>
                      <a:pt x="7" y="2"/>
                      <a:pt x="7" y="2"/>
                    </a:cubicBezTo>
                    <a:cubicBezTo>
                      <a:pt x="8" y="2"/>
                      <a:pt x="8" y="2"/>
                      <a:pt x="8" y="3"/>
                    </a:cubicBezTo>
                    <a:cubicBezTo>
                      <a:pt x="10" y="4"/>
                      <a:pt x="10" y="4"/>
                      <a:pt x="10" y="4"/>
                    </a:cubicBezTo>
                    <a:cubicBezTo>
                      <a:pt x="10" y="5"/>
                      <a:pt x="10" y="5"/>
                      <a:pt x="10" y="5"/>
                    </a:cubicBezTo>
                    <a:cubicBezTo>
                      <a:pt x="10" y="5"/>
                      <a:pt x="10" y="5"/>
                      <a:pt x="10" y="5"/>
                    </a:cubicBezTo>
                    <a:cubicBezTo>
                      <a:pt x="10" y="5"/>
                      <a:pt x="9" y="2"/>
                      <a:pt x="6" y="1"/>
                    </a:cubicBezTo>
                    <a:cubicBezTo>
                      <a:pt x="6" y="1"/>
                      <a:pt x="6" y="1"/>
                      <a:pt x="5" y="0"/>
                    </a:cubicBezTo>
                    <a:moveTo>
                      <a:pt x="5" y="0"/>
                    </a:moveTo>
                    <a:cubicBezTo>
                      <a:pt x="5" y="0"/>
                      <a:pt x="5" y="0"/>
                      <a:pt x="5" y="0"/>
                    </a:cubicBezTo>
                    <a:cubicBezTo>
                      <a:pt x="5" y="0"/>
                      <a:pt x="5" y="0"/>
                      <a:pt x="5" y="0"/>
                    </a:cubicBezTo>
                    <a:moveTo>
                      <a:pt x="3" y="0"/>
                    </a:moveTo>
                    <a:cubicBezTo>
                      <a:pt x="2" y="0"/>
                      <a:pt x="1" y="0"/>
                      <a:pt x="0" y="1"/>
                    </a:cubicBezTo>
                    <a:cubicBezTo>
                      <a:pt x="1" y="1"/>
                      <a:pt x="3" y="0"/>
                      <a:pt x="3" y="0"/>
                    </a:cubicBezTo>
                    <a:cubicBezTo>
                      <a:pt x="3" y="0"/>
                      <a:pt x="3" y="0"/>
                      <a:pt x="3" y="0"/>
                    </a:cubicBezTo>
                    <a:moveTo>
                      <a:pt x="5" y="0"/>
                    </a:move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4" y="0"/>
                      <a:pt x="4" y="0"/>
                      <a:pt x="4" y="0"/>
                    </a:cubicBezTo>
                    <a:cubicBezTo>
                      <a:pt x="4"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8" name="Freeform 361"/>
              <p:cNvSpPr>
                <a:spLocks noEditPoints="1"/>
              </p:cNvSpPr>
              <p:nvPr/>
            </p:nvSpPr>
            <p:spPr bwMode="auto">
              <a:xfrm>
                <a:off x="1961" y="781"/>
                <a:ext cx="4" cy="16"/>
              </a:xfrm>
              <a:custGeom>
                <a:avLst/>
                <a:gdLst>
                  <a:gd name="T0" fmla="*/ 3 w 3"/>
                  <a:gd name="T1" fmla="*/ 11 h 11"/>
                  <a:gd name="T2" fmla="*/ 3 w 3"/>
                  <a:gd name="T3" fmla="*/ 11 h 11"/>
                  <a:gd name="T4" fmla="*/ 3 w 3"/>
                  <a:gd name="T5" fmla="*/ 11 h 11"/>
                  <a:gd name="T6" fmla="*/ 3 w 3"/>
                  <a:gd name="T7" fmla="*/ 11 h 11"/>
                  <a:gd name="T8" fmla="*/ 0 w 3"/>
                  <a:gd name="T9" fmla="*/ 0 h 11"/>
                  <a:gd name="T10" fmla="*/ 2 w 3"/>
                  <a:gd name="T11" fmla="*/ 8 h 11"/>
                  <a:gd name="T12" fmla="*/ 3 w 3"/>
                  <a:gd name="T13" fmla="*/ 10 h 11"/>
                  <a:gd name="T14" fmla="*/ 3 w 3"/>
                  <a:gd name="T15" fmla="*/ 6 h 11"/>
                  <a:gd name="T16" fmla="*/ 0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3" y="11"/>
                    </a:moveTo>
                    <a:cubicBezTo>
                      <a:pt x="3" y="11"/>
                      <a:pt x="3" y="11"/>
                      <a:pt x="3" y="11"/>
                    </a:cubicBezTo>
                    <a:cubicBezTo>
                      <a:pt x="3" y="11"/>
                      <a:pt x="3" y="11"/>
                      <a:pt x="3" y="11"/>
                    </a:cubicBezTo>
                    <a:cubicBezTo>
                      <a:pt x="3" y="11"/>
                      <a:pt x="3" y="11"/>
                      <a:pt x="3" y="11"/>
                    </a:cubicBezTo>
                    <a:moveTo>
                      <a:pt x="0" y="0"/>
                    </a:moveTo>
                    <a:cubicBezTo>
                      <a:pt x="1" y="3"/>
                      <a:pt x="2" y="5"/>
                      <a:pt x="2" y="8"/>
                    </a:cubicBezTo>
                    <a:cubicBezTo>
                      <a:pt x="3" y="8"/>
                      <a:pt x="3" y="9"/>
                      <a:pt x="3" y="10"/>
                    </a:cubicBezTo>
                    <a:cubicBezTo>
                      <a:pt x="3" y="8"/>
                      <a:pt x="3" y="6"/>
                      <a:pt x="3" y="6"/>
                    </a:cubicBezTo>
                    <a:cubicBezTo>
                      <a:pt x="3" y="4"/>
                      <a:pt x="2"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9" name="Freeform 362"/>
              <p:cNvSpPr/>
              <p:nvPr/>
            </p:nvSpPr>
            <p:spPr bwMode="auto">
              <a:xfrm>
                <a:off x="1963" y="793"/>
                <a:ext cx="2" cy="4"/>
              </a:xfrm>
              <a:custGeom>
                <a:avLst/>
                <a:gdLst>
                  <a:gd name="T0" fmla="*/ 0 w 1"/>
                  <a:gd name="T1" fmla="*/ 0 h 3"/>
                  <a:gd name="T2" fmla="*/ 1 w 1"/>
                  <a:gd name="T3" fmla="*/ 3 h 3"/>
                  <a:gd name="T4" fmla="*/ 1 w 1"/>
                  <a:gd name="T5" fmla="*/ 3 h 3"/>
                  <a:gd name="T6" fmla="*/ 1 w 1"/>
                  <a:gd name="T7" fmla="*/ 2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1" y="1"/>
                      <a:pt x="1" y="2"/>
                      <a:pt x="1" y="3"/>
                    </a:cubicBezTo>
                    <a:cubicBezTo>
                      <a:pt x="1" y="3"/>
                      <a:pt x="1" y="3"/>
                      <a:pt x="1" y="3"/>
                    </a:cubicBezTo>
                    <a:cubicBezTo>
                      <a:pt x="1" y="2"/>
                      <a:pt x="1" y="2"/>
                      <a:pt x="1" y="2"/>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0" name="Freeform 363"/>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1" name="Freeform 364"/>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2" name="Freeform 365"/>
              <p:cNvSpPr/>
              <p:nvPr/>
            </p:nvSpPr>
            <p:spPr bwMode="auto">
              <a:xfrm>
                <a:off x="1870" y="880"/>
                <a:ext cx="121" cy="12"/>
              </a:xfrm>
              <a:custGeom>
                <a:avLst/>
                <a:gdLst>
                  <a:gd name="T0" fmla="*/ 78 w 83"/>
                  <a:gd name="T1" fmla="*/ 0 h 8"/>
                  <a:gd name="T2" fmla="*/ 77 w 83"/>
                  <a:gd name="T3" fmla="*/ 1 h 8"/>
                  <a:gd name="T4" fmla="*/ 77 w 83"/>
                  <a:gd name="T5" fmla="*/ 1 h 8"/>
                  <a:gd name="T6" fmla="*/ 68 w 83"/>
                  <a:gd name="T7" fmla="*/ 4 h 8"/>
                  <a:gd name="T8" fmla="*/ 55 w 83"/>
                  <a:gd name="T9" fmla="*/ 5 h 8"/>
                  <a:gd name="T10" fmla="*/ 50 w 83"/>
                  <a:gd name="T11" fmla="*/ 5 h 8"/>
                  <a:gd name="T12" fmla="*/ 24 w 83"/>
                  <a:gd name="T13" fmla="*/ 6 h 8"/>
                  <a:gd name="T14" fmla="*/ 21 w 83"/>
                  <a:gd name="T15" fmla="*/ 6 h 8"/>
                  <a:gd name="T16" fmla="*/ 5 w 83"/>
                  <a:gd name="T17" fmla="*/ 3 h 8"/>
                  <a:gd name="T18" fmla="*/ 4 w 83"/>
                  <a:gd name="T19" fmla="*/ 2 h 8"/>
                  <a:gd name="T20" fmla="*/ 4 w 83"/>
                  <a:gd name="T21" fmla="*/ 2 h 8"/>
                  <a:gd name="T22" fmla="*/ 7 w 83"/>
                  <a:gd name="T23" fmla="*/ 5 h 8"/>
                  <a:gd name="T24" fmla="*/ 21 w 83"/>
                  <a:gd name="T25" fmla="*/ 8 h 8"/>
                  <a:gd name="T26" fmla="*/ 25 w 83"/>
                  <a:gd name="T27" fmla="*/ 7 h 8"/>
                  <a:gd name="T28" fmla="*/ 56 w 83"/>
                  <a:gd name="T29" fmla="*/ 6 h 8"/>
                  <a:gd name="T30" fmla="*/ 71 w 83"/>
                  <a:gd name="T31" fmla="*/ 4 h 8"/>
                  <a:gd name="T32" fmla="*/ 80 w 83"/>
                  <a:gd name="T33" fmla="*/ 0 h 8"/>
                  <a:gd name="T34" fmla="*/ 78 w 83"/>
                  <a:gd name="T35" fmla="*/ 0 h 8"/>
                  <a:gd name="T36" fmla="*/ 78 w 83"/>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
                    <a:moveTo>
                      <a:pt x="78" y="0"/>
                    </a:moveTo>
                    <a:cubicBezTo>
                      <a:pt x="78" y="0"/>
                      <a:pt x="77" y="1"/>
                      <a:pt x="77" y="1"/>
                    </a:cubicBezTo>
                    <a:cubicBezTo>
                      <a:pt x="77" y="1"/>
                      <a:pt x="77" y="1"/>
                      <a:pt x="77" y="1"/>
                    </a:cubicBezTo>
                    <a:cubicBezTo>
                      <a:pt x="74" y="1"/>
                      <a:pt x="68" y="4"/>
                      <a:pt x="68" y="4"/>
                    </a:cubicBezTo>
                    <a:cubicBezTo>
                      <a:pt x="55" y="5"/>
                      <a:pt x="55" y="5"/>
                      <a:pt x="55" y="5"/>
                    </a:cubicBezTo>
                    <a:cubicBezTo>
                      <a:pt x="54" y="5"/>
                      <a:pt x="52" y="5"/>
                      <a:pt x="50" y="5"/>
                    </a:cubicBezTo>
                    <a:cubicBezTo>
                      <a:pt x="41" y="5"/>
                      <a:pt x="24" y="6"/>
                      <a:pt x="24" y="6"/>
                    </a:cubicBezTo>
                    <a:cubicBezTo>
                      <a:pt x="23" y="6"/>
                      <a:pt x="22" y="6"/>
                      <a:pt x="21" y="6"/>
                    </a:cubicBezTo>
                    <a:cubicBezTo>
                      <a:pt x="15" y="6"/>
                      <a:pt x="5" y="3"/>
                      <a:pt x="5" y="3"/>
                    </a:cubicBezTo>
                    <a:cubicBezTo>
                      <a:pt x="4" y="2"/>
                      <a:pt x="4" y="2"/>
                      <a:pt x="4" y="2"/>
                    </a:cubicBezTo>
                    <a:cubicBezTo>
                      <a:pt x="4" y="2"/>
                      <a:pt x="4" y="2"/>
                      <a:pt x="4" y="2"/>
                    </a:cubicBezTo>
                    <a:cubicBezTo>
                      <a:pt x="4" y="2"/>
                      <a:pt x="0" y="2"/>
                      <a:pt x="7" y="5"/>
                    </a:cubicBezTo>
                    <a:cubicBezTo>
                      <a:pt x="7" y="5"/>
                      <a:pt x="14" y="8"/>
                      <a:pt x="21" y="8"/>
                    </a:cubicBezTo>
                    <a:cubicBezTo>
                      <a:pt x="22" y="8"/>
                      <a:pt x="24" y="7"/>
                      <a:pt x="25" y="7"/>
                    </a:cubicBezTo>
                    <a:cubicBezTo>
                      <a:pt x="25" y="7"/>
                      <a:pt x="52" y="6"/>
                      <a:pt x="56" y="6"/>
                    </a:cubicBezTo>
                    <a:cubicBezTo>
                      <a:pt x="56" y="6"/>
                      <a:pt x="66" y="6"/>
                      <a:pt x="71" y="4"/>
                    </a:cubicBezTo>
                    <a:cubicBezTo>
                      <a:pt x="71" y="4"/>
                      <a:pt x="83" y="0"/>
                      <a:pt x="80" y="0"/>
                    </a:cubicBezTo>
                    <a:cubicBezTo>
                      <a:pt x="79" y="0"/>
                      <a:pt x="79" y="0"/>
                      <a:pt x="78" y="0"/>
                    </a:cubicBezTo>
                    <a:cubicBezTo>
                      <a:pt x="78" y="0"/>
                      <a:pt x="78" y="0"/>
                      <a:pt x="7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3" name="Freeform 366"/>
              <p:cNvSpPr>
                <a:spLocks noEditPoints="1"/>
              </p:cNvSpPr>
              <p:nvPr/>
            </p:nvSpPr>
            <p:spPr bwMode="auto">
              <a:xfrm>
                <a:off x="1876" y="760"/>
                <a:ext cx="108" cy="129"/>
              </a:xfrm>
              <a:custGeom>
                <a:avLst/>
                <a:gdLst>
                  <a:gd name="T0" fmla="*/ 43 w 74"/>
                  <a:gd name="T1" fmla="*/ 69 h 89"/>
                  <a:gd name="T2" fmla="*/ 47 w 74"/>
                  <a:gd name="T3" fmla="*/ 34 h 89"/>
                  <a:gd name="T4" fmla="*/ 50 w 74"/>
                  <a:gd name="T5" fmla="*/ 33 h 89"/>
                  <a:gd name="T6" fmla="*/ 50 w 74"/>
                  <a:gd name="T7" fmla="*/ 35 h 89"/>
                  <a:gd name="T8" fmla="*/ 36 w 74"/>
                  <a:gd name="T9" fmla="*/ 68 h 89"/>
                  <a:gd name="T10" fmla="*/ 40 w 74"/>
                  <a:gd name="T11" fmla="*/ 79 h 89"/>
                  <a:gd name="T12" fmla="*/ 32 w 74"/>
                  <a:gd name="T13" fmla="*/ 82 h 89"/>
                  <a:gd name="T14" fmla="*/ 13 w 74"/>
                  <a:gd name="T15" fmla="*/ 88 h 89"/>
                  <a:gd name="T16" fmla="*/ 20 w 74"/>
                  <a:gd name="T17" fmla="*/ 89 h 89"/>
                  <a:gd name="T18" fmla="*/ 73 w 74"/>
                  <a:gd name="T19" fmla="*/ 84 h 89"/>
                  <a:gd name="T20" fmla="*/ 72 w 74"/>
                  <a:gd name="T21" fmla="*/ 83 h 89"/>
                  <a:gd name="T22" fmla="*/ 70 w 74"/>
                  <a:gd name="T23" fmla="*/ 79 h 89"/>
                  <a:gd name="T24" fmla="*/ 67 w 74"/>
                  <a:gd name="T25" fmla="*/ 77 h 89"/>
                  <a:gd name="T26" fmla="*/ 53 w 74"/>
                  <a:gd name="T27" fmla="*/ 84 h 89"/>
                  <a:gd name="T28" fmla="*/ 45 w 74"/>
                  <a:gd name="T29" fmla="*/ 80 h 89"/>
                  <a:gd name="T30" fmla="*/ 42 w 74"/>
                  <a:gd name="T31" fmla="*/ 66 h 89"/>
                  <a:gd name="T32" fmla="*/ 46 w 74"/>
                  <a:gd name="T33" fmla="*/ 65 h 89"/>
                  <a:gd name="T34" fmla="*/ 52 w 74"/>
                  <a:gd name="T35" fmla="*/ 59 h 89"/>
                  <a:gd name="T36" fmla="*/ 57 w 74"/>
                  <a:gd name="T37" fmla="*/ 47 h 89"/>
                  <a:gd name="T38" fmla="*/ 58 w 74"/>
                  <a:gd name="T39" fmla="*/ 37 h 89"/>
                  <a:gd name="T40" fmla="*/ 57 w 74"/>
                  <a:gd name="T41" fmla="*/ 30 h 89"/>
                  <a:gd name="T42" fmla="*/ 55 w 74"/>
                  <a:gd name="T43" fmla="*/ 36 h 89"/>
                  <a:gd name="T44" fmla="*/ 54 w 74"/>
                  <a:gd name="T45" fmla="*/ 30 h 89"/>
                  <a:gd name="T46" fmla="*/ 56 w 74"/>
                  <a:gd name="T47" fmla="*/ 30 h 89"/>
                  <a:gd name="T48" fmla="*/ 39 w 74"/>
                  <a:gd name="T49" fmla="*/ 34 h 89"/>
                  <a:gd name="T50" fmla="*/ 43 w 74"/>
                  <a:gd name="T51" fmla="*/ 33 h 89"/>
                  <a:gd name="T52" fmla="*/ 43 w 74"/>
                  <a:gd name="T53" fmla="*/ 33 h 89"/>
                  <a:gd name="T54" fmla="*/ 46 w 74"/>
                  <a:gd name="T55" fmla="*/ 27 h 89"/>
                  <a:gd name="T56" fmla="*/ 44 w 74"/>
                  <a:gd name="T57" fmla="*/ 23 h 89"/>
                  <a:gd name="T58" fmla="*/ 44 w 74"/>
                  <a:gd name="T59" fmla="*/ 24 h 89"/>
                  <a:gd name="T60" fmla="*/ 55 w 74"/>
                  <a:gd name="T61" fmla="*/ 22 h 89"/>
                  <a:gd name="T62" fmla="*/ 55 w 74"/>
                  <a:gd name="T63" fmla="*/ 22 h 89"/>
                  <a:gd name="T64" fmla="*/ 48 w 74"/>
                  <a:gd name="T65" fmla="*/ 25 h 89"/>
                  <a:gd name="T66" fmla="*/ 24 w 74"/>
                  <a:gd name="T67" fmla="*/ 21 h 89"/>
                  <a:gd name="T68" fmla="*/ 53 w 74"/>
                  <a:gd name="T69" fmla="*/ 21 h 89"/>
                  <a:gd name="T70" fmla="*/ 51 w 74"/>
                  <a:gd name="T71" fmla="*/ 24 h 89"/>
                  <a:gd name="T72" fmla="*/ 53 w 74"/>
                  <a:gd name="T73" fmla="*/ 21 h 89"/>
                  <a:gd name="T74" fmla="*/ 48 w 74"/>
                  <a:gd name="T75" fmla="*/ 16 h 89"/>
                  <a:gd name="T76" fmla="*/ 31 w 74"/>
                  <a:gd name="T77" fmla="*/ 11 h 89"/>
                  <a:gd name="T78" fmla="*/ 32 w 74"/>
                  <a:gd name="T79" fmla="*/ 0 h 89"/>
                  <a:gd name="T80" fmla="*/ 18 w 74"/>
                  <a:gd name="T81" fmla="*/ 19 h 89"/>
                  <a:gd name="T82" fmla="*/ 21 w 74"/>
                  <a:gd name="T83" fmla="*/ 19 h 89"/>
                  <a:gd name="T84" fmla="*/ 25 w 74"/>
                  <a:gd name="T85" fmla="*/ 22 h 89"/>
                  <a:gd name="T86" fmla="*/ 29 w 74"/>
                  <a:gd name="T87" fmla="*/ 21 h 89"/>
                  <a:gd name="T88" fmla="*/ 47 w 74"/>
                  <a:gd name="T89" fmla="*/ 18 h 89"/>
                  <a:gd name="T90" fmla="*/ 48 w 74"/>
                  <a:gd name="T91" fmla="*/ 20 h 89"/>
                  <a:gd name="T92" fmla="*/ 46 w 74"/>
                  <a:gd name="T93" fmla="*/ 8 h 89"/>
                  <a:gd name="T94" fmla="*/ 43 w 74"/>
                  <a:gd name="T95" fmla="*/ 3 h 89"/>
                  <a:gd name="T96" fmla="*/ 32 w 74"/>
                  <a:gd name="T9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89">
                    <a:moveTo>
                      <a:pt x="43" y="69"/>
                    </a:moveTo>
                    <a:cubicBezTo>
                      <a:pt x="43" y="69"/>
                      <a:pt x="43" y="69"/>
                      <a:pt x="43" y="70"/>
                    </a:cubicBezTo>
                    <a:cubicBezTo>
                      <a:pt x="43" y="70"/>
                      <a:pt x="43" y="70"/>
                      <a:pt x="43" y="70"/>
                    </a:cubicBezTo>
                    <a:cubicBezTo>
                      <a:pt x="43" y="69"/>
                      <a:pt x="43" y="69"/>
                      <a:pt x="43" y="69"/>
                    </a:cubicBezTo>
                    <a:moveTo>
                      <a:pt x="49" y="31"/>
                    </a:moveTo>
                    <a:cubicBezTo>
                      <a:pt x="48" y="31"/>
                      <a:pt x="47" y="31"/>
                      <a:pt x="46" y="32"/>
                    </a:cubicBezTo>
                    <a:cubicBezTo>
                      <a:pt x="46" y="34"/>
                      <a:pt x="47" y="34"/>
                      <a:pt x="47" y="34"/>
                    </a:cubicBezTo>
                    <a:cubicBezTo>
                      <a:pt x="47" y="34"/>
                      <a:pt x="47" y="34"/>
                      <a:pt x="47" y="34"/>
                    </a:cubicBezTo>
                    <a:cubicBezTo>
                      <a:pt x="48" y="34"/>
                      <a:pt x="49" y="32"/>
                      <a:pt x="49" y="31"/>
                    </a:cubicBezTo>
                    <a:moveTo>
                      <a:pt x="52" y="30"/>
                    </a:moveTo>
                    <a:cubicBezTo>
                      <a:pt x="52" y="30"/>
                      <a:pt x="51" y="30"/>
                      <a:pt x="51" y="30"/>
                    </a:cubicBezTo>
                    <a:cubicBezTo>
                      <a:pt x="51" y="32"/>
                      <a:pt x="50" y="33"/>
                      <a:pt x="50" y="33"/>
                    </a:cubicBezTo>
                    <a:cubicBezTo>
                      <a:pt x="50" y="33"/>
                      <a:pt x="50" y="34"/>
                      <a:pt x="50" y="34"/>
                    </a:cubicBezTo>
                    <a:cubicBezTo>
                      <a:pt x="52" y="34"/>
                      <a:pt x="52" y="34"/>
                      <a:pt x="52" y="34"/>
                    </a:cubicBezTo>
                    <a:cubicBezTo>
                      <a:pt x="51" y="35"/>
                      <a:pt x="51" y="35"/>
                      <a:pt x="51" y="35"/>
                    </a:cubicBezTo>
                    <a:cubicBezTo>
                      <a:pt x="51" y="35"/>
                      <a:pt x="51" y="35"/>
                      <a:pt x="50" y="35"/>
                    </a:cubicBezTo>
                    <a:cubicBezTo>
                      <a:pt x="50" y="35"/>
                      <a:pt x="48" y="36"/>
                      <a:pt x="45" y="40"/>
                    </a:cubicBezTo>
                    <a:cubicBezTo>
                      <a:pt x="43" y="41"/>
                      <a:pt x="25" y="48"/>
                      <a:pt x="34" y="54"/>
                    </a:cubicBezTo>
                    <a:cubicBezTo>
                      <a:pt x="34" y="54"/>
                      <a:pt x="34" y="54"/>
                      <a:pt x="34" y="54"/>
                    </a:cubicBezTo>
                    <a:cubicBezTo>
                      <a:pt x="35" y="54"/>
                      <a:pt x="47" y="55"/>
                      <a:pt x="36" y="68"/>
                    </a:cubicBezTo>
                    <a:cubicBezTo>
                      <a:pt x="36" y="68"/>
                      <a:pt x="24" y="80"/>
                      <a:pt x="33" y="80"/>
                    </a:cubicBezTo>
                    <a:cubicBezTo>
                      <a:pt x="34" y="80"/>
                      <a:pt x="36" y="80"/>
                      <a:pt x="39" y="79"/>
                    </a:cubicBezTo>
                    <a:cubicBezTo>
                      <a:pt x="39" y="79"/>
                      <a:pt x="39" y="79"/>
                      <a:pt x="40" y="79"/>
                    </a:cubicBezTo>
                    <a:cubicBezTo>
                      <a:pt x="40" y="79"/>
                      <a:pt x="40" y="79"/>
                      <a:pt x="40" y="79"/>
                    </a:cubicBezTo>
                    <a:cubicBezTo>
                      <a:pt x="40" y="80"/>
                      <a:pt x="40" y="80"/>
                      <a:pt x="40" y="80"/>
                    </a:cubicBezTo>
                    <a:cubicBezTo>
                      <a:pt x="40" y="80"/>
                      <a:pt x="40" y="80"/>
                      <a:pt x="40" y="80"/>
                    </a:cubicBezTo>
                    <a:cubicBezTo>
                      <a:pt x="40" y="80"/>
                      <a:pt x="36" y="82"/>
                      <a:pt x="33" y="82"/>
                    </a:cubicBezTo>
                    <a:cubicBezTo>
                      <a:pt x="32" y="82"/>
                      <a:pt x="32" y="82"/>
                      <a:pt x="32" y="82"/>
                    </a:cubicBezTo>
                    <a:cubicBezTo>
                      <a:pt x="32" y="82"/>
                      <a:pt x="32" y="82"/>
                      <a:pt x="31" y="82"/>
                    </a:cubicBezTo>
                    <a:cubicBezTo>
                      <a:pt x="30" y="82"/>
                      <a:pt x="23" y="83"/>
                      <a:pt x="21" y="87"/>
                    </a:cubicBezTo>
                    <a:cubicBezTo>
                      <a:pt x="21" y="87"/>
                      <a:pt x="20" y="89"/>
                      <a:pt x="16" y="89"/>
                    </a:cubicBezTo>
                    <a:cubicBezTo>
                      <a:pt x="16" y="89"/>
                      <a:pt x="14" y="89"/>
                      <a:pt x="13" y="88"/>
                    </a:cubicBezTo>
                    <a:cubicBezTo>
                      <a:pt x="0" y="85"/>
                      <a:pt x="0" y="85"/>
                      <a:pt x="0" y="85"/>
                    </a:cubicBezTo>
                    <a:cubicBezTo>
                      <a:pt x="0" y="85"/>
                      <a:pt x="0" y="85"/>
                      <a:pt x="1" y="86"/>
                    </a:cubicBezTo>
                    <a:cubicBezTo>
                      <a:pt x="1" y="86"/>
                      <a:pt x="11" y="89"/>
                      <a:pt x="17" y="89"/>
                    </a:cubicBezTo>
                    <a:cubicBezTo>
                      <a:pt x="18" y="89"/>
                      <a:pt x="19" y="89"/>
                      <a:pt x="20" y="89"/>
                    </a:cubicBezTo>
                    <a:cubicBezTo>
                      <a:pt x="20" y="89"/>
                      <a:pt x="37" y="88"/>
                      <a:pt x="46" y="88"/>
                    </a:cubicBezTo>
                    <a:cubicBezTo>
                      <a:pt x="48" y="88"/>
                      <a:pt x="50" y="88"/>
                      <a:pt x="51" y="88"/>
                    </a:cubicBezTo>
                    <a:cubicBezTo>
                      <a:pt x="64" y="87"/>
                      <a:pt x="64" y="87"/>
                      <a:pt x="64" y="87"/>
                    </a:cubicBezTo>
                    <a:cubicBezTo>
                      <a:pt x="64" y="87"/>
                      <a:pt x="70" y="84"/>
                      <a:pt x="73" y="84"/>
                    </a:cubicBezTo>
                    <a:cubicBezTo>
                      <a:pt x="73" y="84"/>
                      <a:pt x="73" y="84"/>
                      <a:pt x="73" y="84"/>
                    </a:cubicBezTo>
                    <a:cubicBezTo>
                      <a:pt x="73" y="84"/>
                      <a:pt x="74" y="83"/>
                      <a:pt x="74" y="83"/>
                    </a:cubicBezTo>
                    <a:cubicBezTo>
                      <a:pt x="73" y="82"/>
                      <a:pt x="73" y="82"/>
                      <a:pt x="73" y="82"/>
                    </a:cubicBezTo>
                    <a:cubicBezTo>
                      <a:pt x="73" y="83"/>
                      <a:pt x="72" y="83"/>
                      <a:pt x="72" y="83"/>
                    </a:cubicBezTo>
                    <a:cubicBezTo>
                      <a:pt x="71" y="83"/>
                      <a:pt x="71" y="83"/>
                      <a:pt x="71" y="83"/>
                    </a:cubicBezTo>
                    <a:cubicBezTo>
                      <a:pt x="72" y="81"/>
                      <a:pt x="72" y="80"/>
                      <a:pt x="71" y="80"/>
                    </a:cubicBezTo>
                    <a:cubicBezTo>
                      <a:pt x="70" y="79"/>
                      <a:pt x="70" y="79"/>
                      <a:pt x="70" y="79"/>
                    </a:cubicBezTo>
                    <a:cubicBezTo>
                      <a:pt x="70" y="79"/>
                      <a:pt x="70" y="79"/>
                      <a:pt x="70" y="79"/>
                    </a:cubicBezTo>
                    <a:cubicBezTo>
                      <a:pt x="68" y="81"/>
                      <a:pt x="64" y="85"/>
                      <a:pt x="64" y="85"/>
                    </a:cubicBezTo>
                    <a:cubicBezTo>
                      <a:pt x="63" y="84"/>
                      <a:pt x="68" y="78"/>
                      <a:pt x="68" y="78"/>
                    </a:cubicBezTo>
                    <a:cubicBezTo>
                      <a:pt x="68" y="78"/>
                      <a:pt x="68" y="78"/>
                      <a:pt x="68" y="78"/>
                    </a:cubicBezTo>
                    <a:cubicBezTo>
                      <a:pt x="67" y="77"/>
                      <a:pt x="67" y="77"/>
                      <a:pt x="67" y="77"/>
                    </a:cubicBezTo>
                    <a:cubicBezTo>
                      <a:pt x="67" y="77"/>
                      <a:pt x="67" y="77"/>
                      <a:pt x="67" y="77"/>
                    </a:cubicBezTo>
                    <a:cubicBezTo>
                      <a:pt x="66" y="78"/>
                      <a:pt x="66" y="78"/>
                      <a:pt x="64" y="79"/>
                    </a:cubicBezTo>
                    <a:cubicBezTo>
                      <a:pt x="59" y="84"/>
                      <a:pt x="56" y="85"/>
                      <a:pt x="54" y="85"/>
                    </a:cubicBezTo>
                    <a:cubicBezTo>
                      <a:pt x="53" y="85"/>
                      <a:pt x="53" y="84"/>
                      <a:pt x="53" y="84"/>
                    </a:cubicBezTo>
                    <a:cubicBezTo>
                      <a:pt x="55" y="80"/>
                      <a:pt x="63" y="78"/>
                      <a:pt x="63" y="78"/>
                    </a:cubicBezTo>
                    <a:cubicBezTo>
                      <a:pt x="63" y="78"/>
                      <a:pt x="59" y="78"/>
                      <a:pt x="55" y="78"/>
                    </a:cubicBezTo>
                    <a:cubicBezTo>
                      <a:pt x="51" y="78"/>
                      <a:pt x="47" y="78"/>
                      <a:pt x="45" y="80"/>
                    </a:cubicBezTo>
                    <a:cubicBezTo>
                      <a:pt x="45" y="80"/>
                      <a:pt x="45" y="80"/>
                      <a:pt x="45" y="80"/>
                    </a:cubicBezTo>
                    <a:cubicBezTo>
                      <a:pt x="45" y="80"/>
                      <a:pt x="45" y="80"/>
                      <a:pt x="45" y="80"/>
                    </a:cubicBezTo>
                    <a:cubicBezTo>
                      <a:pt x="44" y="78"/>
                      <a:pt x="42" y="73"/>
                      <a:pt x="43" y="70"/>
                    </a:cubicBezTo>
                    <a:cubicBezTo>
                      <a:pt x="42" y="70"/>
                      <a:pt x="42" y="70"/>
                      <a:pt x="41" y="70"/>
                    </a:cubicBezTo>
                    <a:cubicBezTo>
                      <a:pt x="41" y="68"/>
                      <a:pt x="41" y="67"/>
                      <a:pt x="42" y="66"/>
                    </a:cubicBezTo>
                    <a:cubicBezTo>
                      <a:pt x="43" y="66"/>
                      <a:pt x="43" y="66"/>
                      <a:pt x="43" y="66"/>
                    </a:cubicBezTo>
                    <a:cubicBezTo>
                      <a:pt x="43" y="66"/>
                      <a:pt x="43" y="66"/>
                      <a:pt x="43" y="66"/>
                    </a:cubicBezTo>
                    <a:cubicBezTo>
                      <a:pt x="42" y="66"/>
                      <a:pt x="42" y="66"/>
                      <a:pt x="42" y="66"/>
                    </a:cubicBezTo>
                    <a:cubicBezTo>
                      <a:pt x="43" y="66"/>
                      <a:pt x="45" y="65"/>
                      <a:pt x="46" y="65"/>
                    </a:cubicBezTo>
                    <a:cubicBezTo>
                      <a:pt x="46" y="65"/>
                      <a:pt x="46" y="65"/>
                      <a:pt x="46" y="65"/>
                    </a:cubicBezTo>
                    <a:cubicBezTo>
                      <a:pt x="48" y="63"/>
                      <a:pt x="50" y="62"/>
                      <a:pt x="52" y="62"/>
                    </a:cubicBezTo>
                    <a:cubicBezTo>
                      <a:pt x="54" y="62"/>
                      <a:pt x="56" y="62"/>
                      <a:pt x="57" y="64"/>
                    </a:cubicBezTo>
                    <a:cubicBezTo>
                      <a:pt x="57" y="64"/>
                      <a:pt x="56" y="59"/>
                      <a:pt x="52" y="59"/>
                    </a:cubicBezTo>
                    <a:cubicBezTo>
                      <a:pt x="51" y="59"/>
                      <a:pt x="51" y="59"/>
                      <a:pt x="50" y="59"/>
                    </a:cubicBezTo>
                    <a:cubicBezTo>
                      <a:pt x="50" y="59"/>
                      <a:pt x="40" y="58"/>
                      <a:pt x="55" y="55"/>
                    </a:cubicBezTo>
                    <a:cubicBezTo>
                      <a:pt x="55" y="55"/>
                      <a:pt x="62" y="54"/>
                      <a:pt x="54" y="54"/>
                    </a:cubicBezTo>
                    <a:cubicBezTo>
                      <a:pt x="54" y="54"/>
                      <a:pt x="47" y="51"/>
                      <a:pt x="57" y="47"/>
                    </a:cubicBezTo>
                    <a:cubicBezTo>
                      <a:pt x="57" y="47"/>
                      <a:pt x="65" y="42"/>
                      <a:pt x="55" y="42"/>
                    </a:cubicBezTo>
                    <a:cubicBezTo>
                      <a:pt x="55" y="42"/>
                      <a:pt x="54" y="42"/>
                      <a:pt x="53" y="42"/>
                    </a:cubicBezTo>
                    <a:cubicBezTo>
                      <a:pt x="53" y="42"/>
                      <a:pt x="53" y="42"/>
                      <a:pt x="52" y="42"/>
                    </a:cubicBezTo>
                    <a:cubicBezTo>
                      <a:pt x="49" y="42"/>
                      <a:pt x="42" y="41"/>
                      <a:pt x="58" y="37"/>
                    </a:cubicBezTo>
                    <a:cubicBezTo>
                      <a:pt x="58" y="37"/>
                      <a:pt x="58" y="37"/>
                      <a:pt x="59" y="36"/>
                    </a:cubicBezTo>
                    <a:cubicBezTo>
                      <a:pt x="58" y="36"/>
                      <a:pt x="58" y="34"/>
                      <a:pt x="58" y="34"/>
                    </a:cubicBezTo>
                    <a:cubicBezTo>
                      <a:pt x="58" y="33"/>
                      <a:pt x="58" y="32"/>
                      <a:pt x="58" y="31"/>
                    </a:cubicBezTo>
                    <a:cubicBezTo>
                      <a:pt x="58" y="31"/>
                      <a:pt x="57" y="30"/>
                      <a:pt x="57" y="30"/>
                    </a:cubicBezTo>
                    <a:cubicBezTo>
                      <a:pt x="57" y="30"/>
                      <a:pt x="57" y="31"/>
                      <a:pt x="57" y="31"/>
                    </a:cubicBezTo>
                    <a:cubicBezTo>
                      <a:pt x="57" y="31"/>
                      <a:pt x="57" y="36"/>
                      <a:pt x="56" y="36"/>
                    </a:cubicBezTo>
                    <a:cubicBezTo>
                      <a:pt x="56" y="36"/>
                      <a:pt x="55" y="36"/>
                      <a:pt x="55" y="36"/>
                    </a:cubicBezTo>
                    <a:cubicBezTo>
                      <a:pt x="55" y="36"/>
                      <a:pt x="55" y="36"/>
                      <a:pt x="55" y="36"/>
                    </a:cubicBezTo>
                    <a:cubicBezTo>
                      <a:pt x="54" y="36"/>
                      <a:pt x="51" y="35"/>
                      <a:pt x="52" y="32"/>
                    </a:cubicBezTo>
                    <a:cubicBezTo>
                      <a:pt x="52" y="32"/>
                      <a:pt x="52" y="31"/>
                      <a:pt x="52" y="30"/>
                    </a:cubicBezTo>
                    <a:moveTo>
                      <a:pt x="54" y="30"/>
                    </a:moveTo>
                    <a:cubicBezTo>
                      <a:pt x="54" y="30"/>
                      <a:pt x="54" y="30"/>
                      <a:pt x="54" y="30"/>
                    </a:cubicBezTo>
                    <a:cubicBezTo>
                      <a:pt x="54" y="34"/>
                      <a:pt x="55" y="34"/>
                      <a:pt x="55" y="34"/>
                    </a:cubicBezTo>
                    <a:cubicBezTo>
                      <a:pt x="55" y="34"/>
                      <a:pt x="55" y="34"/>
                      <a:pt x="55" y="34"/>
                    </a:cubicBezTo>
                    <a:cubicBezTo>
                      <a:pt x="55" y="34"/>
                      <a:pt x="55" y="34"/>
                      <a:pt x="55" y="34"/>
                    </a:cubicBezTo>
                    <a:cubicBezTo>
                      <a:pt x="56" y="34"/>
                      <a:pt x="56" y="32"/>
                      <a:pt x="56" y="30"/>
                    </a:cubicBezTo>
                    <a:cubicBezTo>
                      <a:pt x="55" y="30"/>
                      <a:pt x="55" y="30"/>
                      <a:pt x="54" y="30"/>
                    </a:cubicBezTo>
                    <a:moveTo>
                      <a:pt x="44" y="29"/>
                    </a:moveTo>
                    <a:cubicBezTo>
                      <a:pt x="43" y="30"/>
                      <a:pt x="42" y="32"/>
                      <a:pt x="40" y="33"/>
                    </a:cubicBezTo>
                    <a:cubicBezTo>
                      <a:pt x="40" y="34"/>
                      <a:pt x="40" y="34"/>
                      <a:pt x="39" y="34"/>
                    </a:cubicBezTo>
                    <a:cubicBezTo>
                      <a:pt x="39" y="35"/>
                      <a:pt x="38" y="37"/>
                      <a:pt x="38" y="38"/>
                    </a:cubicBezTo>
                    <a:cubicBezTo>
                      <a:pt x="46" y="35"/>
                      <a:pt x="46" y="35"/>
                      <a:pt x="46" y="35"/>
                    </a:cubicBezTo>
                    <a:cubicBezTo>
                      <a:pt x="44" y="35"/>
                      <a:pt x="44" y="33"/>
                      <a:pt x="44" y="32"/>
                    </a:cubicBezTo>
                    <a:cubicBezTo>
                      <a:pt x="44" y="33"/>
                      <a:pt x="44" y="33"/>
                      <a:pt x="43" y="33"/>
                    </a:cubicBezTo>
                    <a:cubicBezTo>
                      <a:pt x="42" y="36"/>
                      <a:pt x="42" y="36"/>
                      <a:pt x="42" y="36"/>
                    </a:cubicBezTo>
                    <a:cubicBezTo>
                      <a:pt x="40" y="36"/>
                      <a:pt x="40" y="36"/>
                      <a:pt x="40" y="36"/>
                    </a:cubicBezTo>
                    <a:cubicBezTo>
                      <a:pt x="41" y="33"/>
                      <a:pt x="41" y="33"/>
                      <a:pt x="41" y="33"/>
                    </a:cubicBezTo>
                    <a:cubicBezTo>
                      <a:pt x="43" y="33"/>
                      <a:pt x="43" y="33"/>
                      <a:pt x="43" y="33"/>
                    </a:cubicBezTo>
                    <a:cubicBezTo>
                      <a:pt x="42" y="32"/>
                      <a:pt x="42" y="32"/>
                      <a:pt x="44" y="30"/>
                    </a:cubicBezTo>
                    <a:cubicBezTo>
                      <a:pt x="44" y="29"/>
                      <a:pt x="44" y="29"/>
                      <a:pt x="44" y="29"/>
                    </a:cubicBezTo>
                    <a:moveTo>
                      <a:pt x="49" y="25"/>
                    </a:moveTo>
                    <a:cubicBezTo>
                      <a:pt x="48" y="26"/>
                      <a:pt x="47" y="27"/>
                      <a:pt x="46" y="27"/>
                    </a:cubicBezTo>
                    <a:cubicBezTo>
                      <a:pt x="46" y="28"/>
                      <a:pt x="46" y="28"/>
                      <a:pt x="46" y="28"/>
                    </a:cubicBezTo>
                    <a:cubicBezTo>
                      <a:pt x="47" y="28"/>
                      <a:pt x="48" y="27"/>
                      <a:pt x="49" y="26"/>
                    </a:cubicBezTo>
                    <a:cubicBezTo>
                      <a:pt x="49" y="26"/>
                      <a:pt x="49" y="26"/>
                      <a:pt x="49" y="25"/>
                    </a:cubicBezTo>
                    <a:moveTo>
                      <a:pt x="44" y="23"/>
                    </a:moveTo>
                    <a:cubicBezTo>
                      <a:pt x="43" y="24"/>
                      <a:pt x="43" y="24"/>
                      <a:pt x="42" y="25"/>
                    </a:cubicBezTo>
                    <a:cubicBezTo>
                      <a:pt x="42" y="25"/>
                      <a:pt x="41" y="26"/>
                      <a:pt x="43" y="26"/>
                    </a:cubicBezTo>
                    <a:cubicBezTo>
                      <a:pt x="43" y="26"/>
                      <a:pt x="44" y="26"/>
                      <a:pt x="44" y="26"/>
                    </a:cubicBezTo>
                    <a:cubicBezTo>
                      <a:pt x="44" y="25"/>
                      <a:pt x="44" y="24"/>
                      <a:pt x="44" y="24"/>
                    </a:cubicBezTo>
                    <a:cubicBezTo>
                      <a:pt x="44" y="24"/>
                      <a:pt x="44" y="23"/>
                      <a:pt x="44" y="23"/>
                    </a:cubicBezTo>
                    <a:moveTo>
                      <a:pt x="55" y="22"/>
                    </a:moveTo>
                    <a:cubicBezTo>
                      <a:pt x="55" y="22"/>
                      <a:pt x="55" y="22"/>
                      <a:pt x="55" y="22"/>
                    </a:cubicBezTo>
                    <a:cubicBezTo>
                      <a:pt x="55" y="22"/>
                      <a:pt x="55" y="22"/>
                      <a:pt x="55" y="22"/>
                    </a:cubicBezTo>
                    <a:cubicBezTo>
                      <a:pt x="54" y="22"/>
                      <a:pt x="54" y="23"/>
                      <a:pt x="54" y="24"/>
                    </a:cubicBezTo>
                    <a:cubicBezTo>
                      <a:pt x="54" y="24"/>
                      <a:pt x="54" y="24"/>
                      <a:pt x="54" y="24"/>
                    </a:cubicBezTo>
                    <a:cubicBezTo>
                      <a:pt x="54" y="24"/>
                      <a:pt x="55" y="23"/>
                      <a:pt x="55" y="22"/>
                    </a:cubicBezTo>
                    <a:cubicBezTo>
                      <a:pt x="55" y="22"/>
                      <a:pt x="55" y="22"/>
                      <a:pt x="55" y="22"/>
                    </a:cubicBezTo>
                    <a:moveTo>
                      <a:pt x="47" y="22"/>
                    </a:moveTo>
                    <a:cubicBezTo>
                      <a:pt x="47" y="22"/>
                      <a:pt x="46" y="22"/>
                      <a:pt x="46" y="22"/>
                    </a:cubicBezTo>
                    <a:cubicBezTo>
                      <a:pt x="46" y="23"/>
                      <a:pt x="46" y="24"/>
                      <a:pt x="46" y="26"/>
                    </a:cubicBezTo>
                    <a:cubicBezTo>
                      <a:pt x="47" y="25"/>
                      <a:pt x="47" y="25"/>
                      <a:pt x="48" y="25"/>
                    </a:cubicBezTo>
                    <a:cubicBezTo>
                      <a:pt x="49" y="25"/>
                      <a:pt x="49" y="25"/>
                      <a:pt x="49" y="25"/>
                    </a:cubicBezTo>
                    <a:cubicBezTo>
                      <a:pt x="49" y="24"/>
                      <a:pt x="49" y="24"/>
                      <a:pt x="49" y="24"/>
                    </a:cubicBezTo>
                    <a:cubicBezTo>
                      <a:pt x="49" y="22"/>
                      <a:pt x="48" y="22"/>
                      <a:pt x="47" y="22"/>
                    </a:cubicBezTo>
                    <a:moveTo>
                      <a:pt x="24" y="21"/>
                    </a:moveTo>
                    <a:cubicBezTo>
                      <a:pt x="24" y="21"/>
                      <a:pt x="24" y="22"/>
                      <a:pt x="24" y="22"/>
                    </a:cubicBezTo>
                    <a:cubicBezTo>
                      <a:pt x="24" y="22"/>
                      <a:pt x="24" y="22"/>
                      <a:pt x="24" y="22"/>
                    </a:cubicBezTo>
                    <a:cubicBezTo>
                      <a:pt x="24" y="22"/>
                      <a:pt x="24" y="21"/>
                      <a:pt x="24" y="21"/>
                    </a:cubicBezTo>
                    <a:moveTo>
                      <a:pt x="53" y="21"/>
                    </a:moveTo>
                    <a:cubicBezTo>
                      <a:pt x="52" y="21"/>
                      <a:pt x="51" y="21"/>
                      <a:pt x="50" y="22"/>
                    </a:cubicBezTo>
                    <a:cubicBezTo>
                      <a:pt x="51" y="22"/>
                      <a:pt x="51" y="23"/>
                      <a:pt x="51" y="24"/>
                    </a:cubicBezTo>
                    <a:cubicBezTo>
                      <a:pt x="51" y="24"/>
                      <a:pt x="51" y="24"/>
                      <a:pt x="51" y="24"/>
                    </a:cubicBezTo>
                    <a:cubicBezTo>
                      <a:pt x="51" y="24"/>
                      <a:pt x="51" y="24"/>
                      <a:pt x="51" y="24"/>
                    </a:cubicBezTo>
                    <a:cubicBezTo>
                      <a:pt x="51" y="24"/>
                      <a:pt x="51" y="25"/>
                      <a:pt x="51" y="25"/>
                    </a:cubicBezTo>
                    <a:cubicBezTo>
                      <a:pt x="52" y="25"/>
                      <a:pt x="52" y="25"/>
                      <a:pt x="52" y="25"/>
                    </a:cubicBezTo>
                    <a:cubicBezTo>
                      <a:pt x="52" y="23"/>
                      <a:pt x="52" y="22"/>
                      <a:pt x="52" y="22"/>
                    </a:cubicBezTo>
                    <a:cubicBezTo>
                      <a:pt x="52" y="22"/>
                      <a:pt x="52" y="22"/>
                      <a:pt x="53" y="21"/>
                    </a:cubicBezTo>
                    <a:moveTo>
                      <a:pt x="31" y="11"/>
                    </a:moveTo>
                    <a:cubicBezTo>
                      <a:pt x="31" y="11"/>
                      <a:pt x="33" y="11"/>
                      <a:pt x="33" y="6"/>
                    </a:cubicBezTo>
                    <a:cubicBezTo>
                      <a:pt x="39" y="17"/>
                      <a:pt x="39" y="17"/>
                      <a:pt x="39" y="17"/>
                    </a:cubicBezTo>
                    <a:cubicBezTo>
                      <a:pt x="39" y="17"/>
                      <a:pt x="45" y="16"/>
                      <a:pt x="48" y="16"/>
                    </a:cubicBezTo>
                    <a:cubicBezTo>
                      <a:pt x="50" y="16"/>
                      <a:pt x="51" y="17"/>
                      <a:pt x="46" y="18"/>
                    </a:cubicBezTo>
                    <a:cubicBezTo>
                      <a:pt x="46" y="18"/>
                      <a:pt x="46" y="18"/>
                      <a:pt x="45" y="18"/>
                    </a:cubicBezTo>
                    <a:cubicBezTo>
                      <a:pt x="44" y="18"/>
                      <a:pt x="39" y="18"/>
                      <a:pt x="34" y="23"/>
                    </a:cubicBezTo>
                    <a:cubicBezTo>
                      <a:pt x="34" y="23"/>
                      <a:pt x="34" y="11"/>
                      <a:pt x="31" y="11"/>
                    </a:cubicBezTo>
                    <a:cubicBezTo>
                      <a:pt x="31" y="11"/>
                      <a:pt x="31" y="11"/>
                      <a:pt x="31" y="11"/>
                    </a:cubicBezTo>
                    <a:cubicBezTo>
                      <a:pt x="31" y="11"/>
                      <a:pt x="31" y="11"/>
                      <a:pt x="31" y="11"/>
                    </a:cubicBezTo>
                    <a:cubicBezTo>
                      <a:pt x="31" y="11"/>
                      <a:pt x="31" y="11"/>
                      <a:pt x="31" y="11"/>
                    </a:cubicBezTo>
                    <a:moveTo>
                      <a:pt x="32" y="0"/>
                    </a:moveTo>
                    <a:cubicBezTo>
                      <a:pt x="32" y="0"/>
                      <a:pt x="35" y="11"/>
                      <a:pt x="30" y="11"/>
                    </a:cubicBezTo>
                    <a:cubicBezTo>
                      <a:pt x="29" y="11"/>
                      <a:pt x="27" y="10"/>
                      <a:pt x="25" y="9"/>
                    </a:cubicBezTo>
                    <a:cubicBezTo>
                      <a:pt x="25" y="9"/>
                      <a:pt x="25" y="9"/>
                      <a:pt x="25" y="9"/>
                    </a:cubicBezTo>
                    <a:cubicBezTo>
                      <a:pt x="24" y="9"/>
                      <a:pt x="22" y="10"/>
                      <a:pt x="18" y="19"/>
                    </a:cubicBezTo>
                    <a:cubicBezTo>
                      <a:pt x="18" y="19"/>
                      <a:pt x="20" y="20"/>
                      <a:pt x="22" y="21"/>
                    </a:cubicBezTo>
                    <a:cubicBezTo>
                      <a:pt x="23" y="21"/>
                      <a:pt x="23" y="21"/>
                      <a:pt x="23" y="21"/>
                    </a:cubicBezTo>
                    <a:cubicBezTo>
                      <a:pt x="24" y="21"/>
                      <a:pt x="24" y="21"/>
                      <a:pt x="24" y="21"/>
                    </a:cubicBezTo>
                    <a:cubicBezTo>
                      <a:pt x="24" y="20"/>
                      <a:pt x="23" y="19"/>
                      <a:pt x="21" y="19"/>
                    </a:cubicBezTo>
                    <a:cubicBezTo>
                      <a:pt x="21" y="19"/>
                      <a:pt x="20" y="19"/>
                      <a:pt x="19" y="19"/>
                    </a:cubicBezTo>
                    <a:cubicBezTo>
                      <a:pt x="19" y="19"/>
                      <a:pt x="23" y="9"/>
                      <a:pt x="24" y="9"/>
                    </a:cubicBezTo>
                    <a:cubicBezTo>
                      <a:pt x="24" y="9"/>
                      <a:pt x="24" y="9"/>
                      <a:pt x="24" y="9"/>
                    </a:cubicBezTo>
                    <a:cubicBezTo>
                      <a:pt x="25" y="22"/>
                      <a:pt x="25" y="22"/>
                      <a:pt x="25" y="22"/>
                    </a:cubicBezTo>
                    <a:cubicBezTo>
                      <a:pt x="25" y="22"/>
                      <a:pt x="26" y="22"/>
                      <a:pt x="26" y="22"/>
                    </a:cubicBezTo>
                    <a:cubicBezTo>
                      <a:pt x="27" y="22"/>
                      <a:pt x="27" y="21"/>
                      <a:pt x="28" y="21"/>
                    </a:cubicBezTo>
                    <a:cubicBezTo>
                      <a:pt x="28" y="21"/>
                      <a:pt x="29" y="21"/>
                      <a:pt x="29" y="21"/>
                    </a:cubicBezTo>
                    <a:cubicBezTo>
                      <a:pt x="29" y="21"/>
                      <a:pt x="29" y="21"/>
                      <a:pt x="29" y="21"/>
                    </a:cubicBezTo>
                    <a:cubicBezTo>
                      <a:pt x="30" y="21"/>
                      <a:pt x="32" y="22"/>
                      <a:pt x="33" y="23"/>
                    </a:cubicBezTo>
                    <a:cubicBezTo>
                      <a:pt x="33" y="24"/>
                      <a:pt x="34" y="24"/>
                      <a:pt x="34" y="24"/>
                    </a:cubicBezTo>
                    <a:cubicBezTo>
                      <a:pt x="35" y="22"/>
                      <a:pt x="37" y="21"/>
                      <a:pt x="38" y="21"/>
                    </a:cubicBezTo>
                    <a:cubicBezTo>
                      <a:pt x="41" y="20"/>
                      <a:pt x="44" y="18"/>
                      <a:pt x="47" y="18"/>
                    </a:cubicBezTo>
                    <a:cubicBezTo>
                      <a:pt x="47" y="18"/>
                      <a:pt x="48" y="18"/>
                      <a:pt x="48" y="18"/>
                    </a:cubicBezTo>
                    <a:cubicBezTo>
                      <a:pt x="48" y="18"/>
                      <a:pt x="48" y="18"/>
                      <a:pt x="49" y="18"/>
                    </a:cubicBezTo>
                    <a:cubicBezTo>
                      <a:pt x="49" y="18"/>
                      <a:pt x="49" y="18"/>
                      <a:pt x="47" y="20"/>
                    </a:cubicBezTo>
                    <a:cubicBezTo>
                      <a:pt x="48" y="20"/>
                      <a:pt x="48" y="20"/>
                      <a:pt x="48" y="20"/>
                    </a:cubicBezTo>
                    <a:cubicBezTo>
                      <a:pt x="49" y="20"/>
                      <a:pt x="50" y="19"/>
                      <a:pt x="53" y="17"/>
                    </a:cubicBezTo>
                    <a:cubicBezTo>
                      <a:pt x="53" y="17"/>
                      <a:pt x="49" y="17"/>
                      <a:pt x="50" y="15"/>
                    </a:cubicBezTo>
                    <a:cubicBezTo>
                      <a:pt x="50" y="15"/>
                      <a:pt x="40" y="7"/>
                      <a:pt x="45" y="7"/>
                    </a:cubicBezTo>
                    <a:cubicBezTo>
                      <a:pt x="45" y="7"/>
                      <a:pt x="46" y="7"/>
                      <a:pt x="46" y="8"/>
                    </a:cubicBezTo>
                    <a:cubicBezTo>
                      <a:pt x="46" y="8"/>
                      <a:pt x="54" y="8"/>
                      <a:pt x="58" y="15"/>
                    </a:cubicBezTo>
                    <a:cubicBezTo>
                      <a:pt x="58" y="14"/>
                      <a:pt x="58" y="13"/>
                      <a:pt x="58" y="12"/>
                    </a:cubicBezTo>
                    <a:cubicBezTo>
                      <a:pt x="58" y="12"/>
                      <a:pt x="50" y="4"/>
                      <a:pt x="47" y="1"/>
                    </a:cubicBezTo>
                    <a:cubicBezTo>
                      <a:pt x="46" y="1"/>
                      <a:pt x="46" y="3"/>
                      <a:pt x="43" y="3"/>
                    </a:cubicBezTo>
                    <a:cubicBezTo>
                      <a:pt x="42" y="3"/>
                      <a:pt x="40" y="3"/>
                      <a:pt x="38" y="2"/>
                    </a:cubicBezTo>
                    <a:cubicBezTo>
                      <a:pt x="38" y="2"/>
                      <a:pt x="36" y="1"/>
                      <a:pt x="33" y="1"/>
                    </a:cubicBezTo>
                    <a:cubicBezTo>
                      <a:pt x="33" y="1"/>
                      <a:pt x="33" y="1"/>
                      <a:pt x="32" y="0"/>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4" name="Freeform 367"/>
              <p:cNvSpPr/>
              <p:nvPr/>
            </p:nvSpPr>
            <p:spPr bwMode="auto">
              <a:xfrm>
                <a:off x="1904" y="773"/>
                <a:ext cx="9" cy="19"/>
              </a:xfrm>
              <a:custGeom>
                <a:avLst/>
                <a:gdLst>
                  <a:gd name="T0" fmla="*/ 5 w 6"/>
                  <a:gd name="T1" fmla="*/ 0 h 13"/>
                  <a:gd name="T2" fmla="*/ 0 w 6"/>
                  <a:gd name="T3" fmla="*/ 10 h 13"/>
                  <a:gd name="T4" fmla="*/ 2 w 6"/>
                  <a:gd name="T5" fmla="*/ 10 h 13"/>
                  <a:gd name="T6" fmla="*/ 5 w 6"/>
                  <a:gd name="T7" fmla="*/ 12 h 13"/>
                  <a:gd name="T8" fmla="*/ 5 w 6"/>
                  <a:gd name="T9" fmla="*/ 12 h 13"/>
                  <a:gd name="T10" fmla="*/ 5 w 6"/>
                  <a:gd name="T11" fmla="*/ 12 h 13"/>
                  <a:gd name="T12" fmla="*/ 5 w 6"/>
                  <a:gd name="T13" fmla="*/ 13 h 13"/>
                  <a:gd name="T14" fmla="*/ 6 w 6"/>
                  <a:gd name="T15" fmla="*/ 13 h 13"/>
                  <a:gd name="T16" fmla="*/ 5 w 6"/>
                  <a:gd name="T17" fmla="*/ 0 h 13"/>
                  <a:gd name="T18" fmla="*/ 5 w 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3">
                    <a:moveTo>
                      <a:pt x="5" y="0"/>
                    </a:moveTo>
                    <a:cubicBezTo>
                      <a:pt x="4" y="0"/>
                      <a:pt x="0" y="10"/>
                      <a:pt x="0" y="10"/>
                    </a:cubicBezTo>
                    <a:cubicBezTo>
                      <a:pt x="1" y="10"/>
                      <a:pt x="2" y="10"/>
                      <a:pt x="2" y="10"/>
                    </a:cubicBezTo>
                    <a:cubicBezTo>
                      <a:pt x="4" y="10"/>
                      <a:pt x="5" y="11"/>
                      <a:pt x="5" y="12"/>
                    </a:cubicBezTo>
                    <a:cubicBezTo>
                      <a:pt x="5" y="12"/>
                      <a:pt x="5" y="12"/>
                      <a:pt x="5" y="12"/>
                    </a:cubicBezTo>
                    <a:cubicBezTo>
                      <a:pt x="5" y="12"/>
                      <a:pt x="5" y="12"/>
                      <a:pt x="5" y="12"/>
                    </a:cubicBezTo>
                    <a:cubicBezTo>
                      <a:pt x="5" y="12"/>
                      <a:pt x="5" y="13"/>
                      <a:pt x="5" y="13"/>
                    </a:cubicBezTo>
                    <a:cubicBezTo>
                      <a:pt x="5" y="13"/>
                      <a:pt x="6" y="13"/>
                      <a:pt x="6" y="13"/>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5" name="Freeform 368"/>
              <p:cNvSpPr>
                <a:spLocks noEditPoints="1"/>
              </p:cNvSpPr>
              <p:nvPr/>
            </p:nvSpPr>
            <p:spPr bwMode="auto">
              <a:xfrm>
                <a:off x="1921" y="768"/>
                <a:ext cx="29" cy="25"/>
              </a:xfrm>
              <a:custGeom>
                <a:avLst/>
                <a:gdLst>
                  <a:gd name="T0" fmla="*/ 0 w 20"/>
                  <a:gd name="T1" fmla="*/ 5 h 17"/>
                  <a:gd name="T2" fmla="*/ 0 w 20"/>
                  <a:gd name="T3" fmla="*/ 5 h 17"/>
                  <a:gd name="T4" fmla="*/ 0 w 20"/>
                  <a:gd name="T5" fmla="*/ 5 h 17"/>
                  <a:gd name="T6" fmla="*/ 2 w 20"/>
                  <a:gd name="T7" fmla="*/ 0 h 17"/>
                  <a:gd name="T8" fmla="*/ 0 w 20"/>
                  <a:gd name="T9" fmla="*/ 5 h 17"/>
                  <a:gd name="T10" fmla="*/ 0 w 20"/>
                  <a:gd name="T11" fmla="*/ 5 h 17"/>
                  <a:gd name="T12" fmla="*/ 3 w 20"/>
                  <a:gd name="T13" fmla="*/ 17 h 17"/>
                  <a:gd name="T14" fmla="*/ 14 w 20"/>
                  <a:gd name="T15" fmla="*/ 12 h 17"/>
                  <a:gd name="T16" fmla="*/ 15 w 20"/>
                  <a:gd name="T17" fmla="*/ 12 h 17"/>
                  <a:gd name="T18" fmla="*/ 17 w 20"/>
                  <a:gd name="T19" fmla="*/ 10 h 17"/>
                  <a:gd name="T20" fmla="*/ 8 w 20"/>
                  <a:gd name="T21" fmla="*/ 11 h 17"/>
                  <a:gd name="T22" fmla="*/ 2 w 20"/>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7">
                    <a:moveTo>
                      <a:pt x="0" y="5"/>
                    </a:moveTo>
                    <a:cubicBezTo>
                      <a:pt x="0" y="5"/>
                      <a:pt x="0" y="5"/>
                      <a:pt x="0" y="5"/>
                    </a:cubicBezTo>
                    <a:cubicBezTo>
                      <a:pt x="0" y="5"/>
                      <a:pt x="0" y="5"/>
                      <a:pt x="0" y="5"/>
                    </a:cubicBezTo>
                    <a:moveTo>
                      <a:pt x="2" y="0"/>
                    </a:moveTo>
                    <a:cubicBezTo>
                      <a:pt x="2" y="5"/>
                      <a:pt x="0" y="5"/>
                      <a:pt x="0" y="5"/>
                    </a:cubicBezTo>
                    <a:cubicBezTo>
                      <a:pt x="0" y="5"/>
                      <a:pt x="0" y="5"/>
                      <a:pt x="0" y="5"/>
                    </a:cubicBezTo>
                    <a:cubicBezTo>
                      <a:pt x="3" y="5"/>
                      <a:pt x="3" y="17"/>
                      <a:pt x="3" y="17"/>
                    </a:cubicBezTo>
                    <a:cubicBezTo>
                      <a:pt x="8" y="12"/>
                      <a:pt x="13" y="12"/>
                      <a:pt x="14" y="12"/>
                    </a:cubicBezTo>
                    <a:cubicBezTo>
                      <a:pt x="15" y="12"/>
                      <a:pt x="15" y="12"/>
                      <a:pt x="15" y="12"/>
                    </a:cubicBezTo>
                    <a:cubicBezTo>
                      <a:pt x="20" y="11"/>
                      <a:pt x="19" y="10"/>
                      <a:pt x="17" y="10"/>
                    </a:cubicBezTo>
                    <a:cubicBezTo>
                      <a:pt x="14" y="10"/>
                      <a:pt x="8" y="11"/>
                      <a:pt x="8" y="1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6" name="Freeform 369"/>
              <p:cNvSpPr/>
              <p:nvPr/>
            </p:nvSpPr>
            <p:spPr bwMode="auto">
              <a:xfrm>
                <a:off x="1936" y="856"/>
                <a:ext cx="3" cy="5"/>
              </a:xfrm>
              <a:custGeom>
                <a:avLst/>
                <a:gdLst>
                  <a:gd name="T0" fmla="*/ 1 w 2"/>
                  <a:gd name="T1" fmla="*/ 0 h 4"/>
                  <a:gd name="T2" fmla="*/ 0 w 2"/>
                  <a:gd name="T3" fmla="*/ 4 h 4"/>
                  <a:gd name="T4" fmla="*/ 2 w 2"/>
                  <a:gd name="T5" fmla="*/ 4 h 4"/>
                  <a:gd name="T6" fmla="*/ 2 w 2"/>
                  <a:gd name="T7" fmla="*/ 4 h 4"/>
                  <a:gd name="T8" fmla="*/ 2 w 2"/>
                  <a:gd name="T9" fmla="*/ 4 h 4"/>
                  <a:gd name="T10" fmla="*/ 2 w 2"/>
                  <a:gd name="T11" fmla="*/ 4 h 4"/>
                  <a:gd name="T12" fmla="*/ 2 w 2"/>
                  <a:gd name="T13" fmla="*/ 4 h 4"/>
                  <a:gd name="T14" fmla="*/ 2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1"/>
                      <a:pt x="0" y="2"/>
                      <a:pt x="0"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7" name="Freeform 371"/>
              <p:cNvSpPr/>
              <p:nvPr/>
            </p:nvSpPr>
            <p:spPr bwMode="auto">
              <a:xfrm>
                <a:off x="1923" y="760"/>
                <a:ext cx="1" cy="1"/>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8" name="Freeform 372"/>
              <p:cNvSpPr/>
              <p:nvPr/>
            </p:nvSpPr>
            <p:spPr bwMode="auto">
              <a:xfrm>
                <a:off x="1908" y="790"/>
                <a:ext cx="3" cy="2"/>
              </a:xfrm>
              <a:custGeom>
                <a:avLst/>
                <a:gdLst>
                  <a:gd name="T0" fmla="*/ 1 w 2"/>
                  <a:gd name="T1" fmla="*/ 0 h 1"/>
                  <a:gd name="T2" fmla="*/ 0 w 2"/>
                  <a:gd name="T3" fmla="*/ 0 h 1"/>
                  <a:gd name="T4" fmla="*/ 2 w 2"/>
                  <a:gd name="T5" fmla="*/ 1 h 1"/>
                  <a:gd name="T6" fmla="*/ 2 w 2"/>
                  <a:gd name="T7" fmla="*/ 0 h 1"/>
                  <a:gd name="T8" fmla="*/ 2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0" y="0"/>
                      <a:pt x="0" y="0"/>
                      <a:pt x="0" y="0"/>
                    </a:cubicBezTo>
                    <a:cubicBezTo>
                      <a:pt x="1" y="0"/>
                      <a:pt x="1" y="0"/>
                      <a:pt x="2" y="1"/>
                    </a:cubicBezTo>
                    <a:cubicBezTo>
                      <a:pt x="2" y="1"/>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9" name="Freeform 373"/>
              <p:cNvSpPr/>
              <p:nvPr/>
            </p:nvSpPr>
            <p:spPr bwMode="auto">
              <a:xfrm>
                <a:off x="1934" y="808"/>
                <a:ext cx="5" cy="4"/>
              </a:xfrm>
              <a:custGeom>
                <a:avLst/>
                <a:gdLst>
                  <a:gd name="T0" fmla="*/ 1 w 3"/>
                  <a:gd name="T1" fmla="*/ 0 h 3"/>
                  <a:gd name="T2" fmla="*/ 0 w 3"/>
                  <a:gd name="T3" fmla="*/ 3 h 3"/>
                  <a:gd name="T4" fmla="*/ 2 w 3"/>
                  <a:gd name="T5" fmla="*/ 3 h 3"/>
                  <a:gd name="T6" fmla="*/ 3 w 3"/>
                  <a:gd name="T7" fmla="*/ 0 h 3"/>
                  <a:gd name="T8" fmla="*/ 3 w 3"/>
                  <a:gd name="T9" fmla="*/ 0 h 3"/>
                  <a:gd name="T10" fmla="*/ 3 w 3"/>
                  <a:gd name="T11" fmla="*/ 0 h 3"/>
                  <a:gd name="T12" fmla="*/ 3 w 3"/>
                  <a:gd name="T13" fmla="*/ 0 h 3"/>
                  <a:gd name="T14" fmla="*/ 1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0"/>
                    </a:moveTo>
                    <a:cubicBezTo>
                      <a:pt x="0" y="3"/>
                      <a:pt x="0" y="3"/>
                      <a:pt x="0" y="3"/>
                    </a:cubicBezTo>
                    <a:cubicBezTo>
                      <a:pt x="2" y="3"/>
                      <a:pt x="2" y="3"/>
                      <a:pt x="2" y="3"/>
                    </a:cubicBezTo>
                    <a:cubicBezTo>
                      <a:pt x="3" y="0"/>
                      <a:pt x="3" y="0"/>
                      <a:pt x="3" y="0"/>
                    </a:cubicBezTo>
                    <a:cubicBezTo>
                      <a:pt x="3" y="0"/>
                      <a:pt x="3" y="0"/>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0" name="Freeform 374"/>
              <p:cNvSpPr/>
              <p:nvPr/>
            </p:nvSpPr>
            <p:spPr bwMode="auto">
              <a:xfrm>
                <a:off x="1914" y="790"/>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3" y="0"/>
                      <a:pt x="2" y="0"/>
                      <a:pt x="2" y="0"/>
                    </a:cubicBezTo>
                    <a:cubicBezTo>
                      <a:pt x="1" y="0"/>
                      <a:pt x="1" y="1"/>
                      <a:pt x="0" y="1"/>
                    </a:cubicBezTo>
                    <a:cubicBezTo>
                      <a:pt x="2" y="2"/>
                      <a:pt x="4" y="2"/>
                      <a:pt x="7"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1" name="Freeform 375"/>
              <p:cNvSpPr>
                <a:spLocks noEditPoints="1"/>
              </p:cNvSpPr>
              <p:nvPr/>
            </p:nvSpPr>
            <p:spPr bwMode="auto">
              <a:xfrm>
                <a:off x="1926" y="790"/>
                <a:ext cx="8" cy="19"/>
              </a:xfrm>
              <a:custGeom>
                <a:avLst/>
                <a:gdLst>
                  <a:gd name="T0" fmla="*/ 6 w 6"/>
                  <a:gd name="T1" fmla="*/ 12 h 13"/>
                  <a:gd name="T2" fmla="*/ 5 w 6"/>
                  <a:gd name="T3" fmla="*/ 13 h 13"/>
                  <a:gd name="T4" fmla="*/ 6 w 6"/>
                  <a:gd name="T5" fmla="*/ 12 h 13"/>
                  <a:gd name="T6" fmla="*/ 4 w 6"/>
                  <a:gd name="T7" fmla="*/ 0 h 13"/>
                  <a:gd name="T8" fmla="*/ 0 w 6"/>
                  <a:gd name="T9" fmla="*/ 3 h 13"/>
                  <a:gd name="T10" fmla="*/ 0 w 6"/>
                  <a:gd name="T11" fmla="*/ 3 h 13"/>
                  <a:gd name="T12" fmla="*/ 4 w 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6" y="12"/>
                    </a:moveTo>
                    <a:cubicBezTo>
                      <a:pt x="6" y="12"/>
                      <a:pt x="6" y="13"/>
                      <a:pt x="5" y="13"/>
                    </a:cubicBezTo>
                    <a:cubicBezTo>
                      <a:pt x="6" y="13"/>
                      <a:pt x="6" y="13"/>
                      <a:pt x="6" y="12"/>
                    </a:cubicBezTo>
                    <a:moveTo>
                      <a:pt x="4" y="0"/>
                    </a:moveTo>
                    <a:cubicBezTo>
                      <a:pt x="3" y="0"/>
                      <a:pt x="1" y="1"/>
                      <a:pt x="0" y="3"/>
                    </a:cubicBezTo>
                    <a:cubicBezTo>
                      <a:pt x="0" y="3"/>
                      <a:pt x="0" y="3"/>
                      <a:pt x="0" y="3"/>
                    </a:cubicBezTo>
                    <a:cubicBezTo>
                      <a:pt x="0" y="3"/>
                      <a:pt x="2"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2" name="Freeform 376"/>
              <p:cNvSpPr>
                <a:spLocks noEditPoints="1"/>
              </p:cNvSpPr>
              <p:nvPr/>
            </p:nvSpPr>
            <p:spPr bwMode="auto">
              <a:xfrm>
                <a:off x="1940" y="789"/>
                <a:ext cx="10" cy="21"/>
              </a:xfrm>
              <a:custGeom>
                <a:avLst/>
                <a:gdLst>
                  <a:gd name="T0" fmla="*/ 7 w 7"/>
                  <a:gd name="T1" fmla="*/ 10 h 15"/>
                  <a:gd name="T2" fmla="*/ 5 w 7"/>
                  <a:gd name="T3" fmla="*/ 11 h 15"/>
                  <a:gd name="T4" fmla="*/ 3 w 7"/>
                  <a:gd name="T5" fmla="*/ 14 h 15"/>
                  <a:gd name="T6" fmla="*/ 3 w 7"/>
                  <a:gd name="T7" fmla="*/ 14 h 15"/>
                  <a:gd name="T8" fmla="*/ 2 w 7"/>
                  <a:gd name="T9" fmla="*/ 12 h 15"/>
                  <a:gd name="T10" fmla="*/ 0 w 7"/>
                  <a:gd name="T11" fmla="*/ 12 h 15"/>
                  <a:gd name="T12" fmla="*/ 2 w 7"/>
                  <a:gd name="T13" fmla="*/ 15 h 15"/>
                  <a:gd name="T14" fmla="*/ 6 w 7"/>
                  <a:gd name="T15" fmla="*/ 14 h 15"/>
                  <a:gd name="T16" fmla="*/ 6 w 7"/>
                  <a:gd name="T17" fmla="*/ 13 h 15"/>
                  <a:gd name="T18" fmla="*/ 7 w 7"/>
                  <a:gd name="T19" fmla="*/ 10 h 15"/>
                  <a:gd name="T20" fmla="*/ 2 w 7"/>
                  <a:gd name="T21" fmla="*/ 7 h 15"/>
                  <a:gd name="T22" fmla="*/ 0 w 7"/>
                  <a:gd name="T23" fmla="*/ 9 h 15"/>
                  <a:gd name="T24" fmla="*/ 0 w 7"/>
                  <a:gd name="T25" fmla="*/ 10 h 15"/>
                  <a:gd name="T26" fmla="*/ 2 w 7"/>
                  <a:gd name="T27" fmla="*/ 8 h 15"/>
                  <a:gd name="T28" fmla="*/ 2 w 7"/>
                  <a:gd name="T29" fmla="*/ 7 h 15"/>
                  <a:gd name="T30" fmla="*/ 7 w 7"/>
                  <a:gd name="T31" fmla="*/ 4 h 15"/>
                  <a:gd name="T32" fmla="*/ 5 w 7"/>
                  <a:gd name="T33" fmla="*/ 5 h 15"/>
                  <a:gd name="T34" fmla="*/ 5 w 7"/>
                  <a:gd name="T35" fmla="*/ 6 h 15"/>
                  <a:gd name="T36" fmla="*/ 7 w 7"/>
                  <a:gd name="T37" fmla="*/ 5 h 15"/>
                  <a:gd name="T38" fmla="*/ 7 w 7"/>
                  <a:gd name="T39" fmla="*/ 4 h 15"/>
                  <a:gd name="T40" fmla="*/ 3 w 7"/>
                  <a:gd name="T41" fmla="*/ 0 h 15"/>
                  <a:gd name="T42" fmla="*/ 0 w 7"/>
                  <a:gd name="T43" fmla="*/ 3 h 15"/>
                  <a:gd name="T44" fmla="*/ 0 w 7"/>
                  <a:gd name="T45" fmla="*/ 4 h 15"/>
                  <a:gd name="T46" fmla="*/ 0 w 7"/>
                  <a:gd name="T47" fmla="*/ 6 h 15"/>
                  <a:gd name="T48" fmla="*/ 2 w 7"/>
                  <a:gd name="T49" fmla="*/ 6 h 15"/>
                  <a:gd name="T50" fmla="*/ 2 w 7"/>
                  <a:gd name="T51" fmla="*/ 2 h 15"/>
                  <a:gd name="T52" fmla="*/ 3 w 7"/>
                  <a:gd name="T53" fmla="*/ 2 h 15"/>
                  <a:gd name="T54" fmla="*/ 5 w 7"/>
                  <a:gd name="T55" fmla="*/ 4 h 15"/>
                  <a:gd name="T56" fmla="*/ 5 w 7"/>
                  <a:gd name="T57" fmla="*/ 5 h 15"/>
                  <a:gd name="T58" fmla="*/ 7 w 7"/>
                  <a:gd name="T59" fmla="*/ 4 h 15"/>
                  <a:gd name="T60" fmla="*/ 6 w 7"/>
                  <a:gd name="T61" fmla="*/ 2 h 15"/>
                  <a:gd name="T62" fmla="*/ 6 w 7"/>
                  <a:gd name="T63" fmla="*/ 2 h 15"/>
                  <a:gd name="T64" fmla="*/ 4 w 7"/>
                  <a:gd name="T65" fmla="*/ 2 h 15"/>
                  <a:gd name="T66" fmla="*/ 4 w 7"/>
                  <a:gd name="T67" fmla="*/ 0 h 15"/>
                  <a:gd name="T68" fmla="*/ 3 w 7"/>
                  <a:gd name="T6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15">
                    <a:moveTo>
                      <a:pt x="7" y="10"/>
                    </a:moveTo>
                    <a:cubicBezTo>
                      <a:pt x="6" y="10"/>
                      <a:pt x="6" y="10"/>
                      <a:pt x="5" y="11"/>
                    </a:cubicBezTo>
                    <a:cubicBezTo>
                      <a:pt x="5" y="12"/>
                      <a:pt x="4" y="14"/>
                      <a:pt x="3" y="14"/>
                    </a:cubicBezTo>
                    <a:cubicBezTo>
                      <a:pt x="3" y="14"/>
                      <a:pt x="3" y="14"/>
                      <a:pt x="3" y="14"/>
                    </a:cubicBezTo>
                    <a:cubicBezTo>
                      <a:pt x="3" y="14"/>
                      <a:pt x="2" y="14"/>
                      <a:pt x="2" y="12"/>
                    </a:cubicBezTo>
                    <a:cubicBezTo>
                      <a:pt x="1" y="12"/>
                      <a:pt x="1" y="12"/>
                      <a:pt x="0" y="12"/>
                    </a:cubicBezTo>
                    <a:cubicBezTo>
                      <a:pt x="0" y="13"/>
                      <a:pt x="0" y="15"/>
                      <a:pt x="2" y="15"/>
                    </a:cubicBezTo>
                    <a:cubicBezTo>
                      <a:pt x="6" y="14"/>
                      <a:pt x="6" y="14"/>
                      <a:pt x="6" y="14"/>
                    </a:cubicBezTo>
                    <a:cubicBezTo>
                      <a:pt x="6" y="14"/>
                      <a:pt x="6" y="13"/>
                      <a:pt x="6" y="13"/>
                    </a:cubicBezTo>
                    <a:cubicBezTo>
                      <a:pt x="6" y="13"/>
                      <a:pt x="7" y="12"/>
                      <a:pt x="7" y="10"/>
                    </a:cubicBezTo>
                    <a:moveTo>
                      <a:pt x="2" y="7"/>
                    </a:moveTo>
                    <a:cubicBezTo>
                      <a:pt x="2" y="8"/>
                      <a:pt x="1" y="8"/>
                      <a:pt x="0" y="9"/>
                    </a:cubicBezTo>
                    <a:cubicBezTo>
                      <a:pt x="0" y="9"/>
                      <a:pt x="0" y="9"/>
                      <a:pt x="0" y="10"/>
                    </a:cubicBezTo>
                    <a:cubicBezTo>
                      <a:pt x="1" y="9"/>
                      <a:pt x="2" y="9"/>
                      <a:pt x="2" y="8"/>
                    </a:cubicBezTo>
                    <a:cubicBezTo>
                      <a:pt x="2" y="8"/>
                      <a:pt x="2" y="8"/>
                      <a:pt x="2" y="7"/>
                    </a:cubicBezTo>
                    <a:moveTo>
                      <a:pt x="7" y="4"/>
                    </a:moveTo>
                    <a:cubicBezTo>
                      <a:pt x="7" y="4"/>
                      <a:pt x="6" y="5"/>
                      <a:pt x="5" y="5"/>
                    </a:cubicBezTo>
                    <a:cubicBezTo>
                      <a:pt x="5" y="6"/>
                      <a:pt x="5" y="6"/>
                      <a:pt x="5" y="6"/>
                    </a:cubicBezTo>
                    <a:cubicBezTo>
                      <a:pt x="6" y="6"/>
                      <a:pt x="6" y="6"/>
                      <a:pt x="7" y="5"/>
                    </a:cubicBezTo>
                    <a:cubicBezTo>
                      <a:pt x="7" y="5"/>
                      <a:pt x="7" y="4"/>
                      <a:pt x="7" y="4"/>
                    </a:cubicBezTo>
                    <a:moveTo>
                      <a:pt x="3" y="0"/>
                    </a:moveTo>
                    <a:cubicBezTo>
                      <a:pt x="3" y="1"/>
                      <a:pt x="2" y="2"/>
                      <a:pt x="0" y="3"/>
                    </a:cubicBezTo>
                    <a:cubicBezTo>
                      <a:pt x="0" y="3"/>
                      <a:pt x="0" y="4"/>
                      <a:pt x="0" y="4"/>
                    </a:cubicBezTo>
                    <a:cubicBezTo>
                      <a:pt x="0" y="4"/>
                      <a:pt x="0" y="5"/>
                      <a:pt x="0" y="6"/>
                    </a:cubicBezTo>
                    <a:cubicBezTo>
                      <a:pt x="1" y="6"/>
                      <a:pt x="2" y="6"/>
                      <a:pt x="2" y="6"/>
                    </a:cubicBezTo>
                    <a:cubicBezTo>
                      <a:pt x="2" y="4"/>
                      <a:pt x="2" y="3"/>
                      <a:pt x="2" y="2"/>
                    </a:cubicBezTo>
                    <a:cubicBezTo>
                      <a:pt x="2" y="2"/>
                      <a:pt x="3" y="2"/>
                      <a:pt x="3" y="2"/>
                    </a:cubicBezTo>
                    <a:cubicBezTo>
                      <a:pt x="4" y="2"/>
                      <a:pt x="5" y="2"/>
                      <a:pt x="5" y="4"/>
                    </a:cubicBezTo>
                    <a:cubicBezTo>
                      <a:pt x="5" y="4"/>
                      <a:pt x="5" y="4"/>
                      <a:pt x="5" y="5"/>
                    </a:cubicBezTo>
                    <a:cubicBezTo>
                      <a:pt x="7" y="4"/>
                      <a:pt x="7" y="4"/>
                      <a:pt x="7" y="4"/>
                    </a:cubicBezTo>
                    <a:cubicBezTo>
                      <a:pt x="7" y="3"/>
                      <a:pt x="7" y="2"/>
                      <a:pt x="6" y="2"/>
                    </a:cubicBezTo>
                    <a:cubicBezTo>
                      <a:pt x="6" y="2"/>
                      <a:pt x="6" y="2"/>
                      <a:pt x="6" y="2"/>
                    </a:cubicBezTo>
                    <a:cubicBezTo>
                      <a:pt x="6" y="2"/>
                      <a:pt x="5" y="2"/>
                      <a:pt x="4" y="2"/>
                    </a:cubicBezTo>
                    <a:cubicBezTo>
                      <a:pt x="3" y="2"/>
                      <a:pt x="3" y="2"/>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3" name="Freeform 377"/>
              <p:cNvSpPr>
                <a:spLocks noEditPoints="1"/>
              </p:cNvSpPr>
              <p:nvPr/>
            </p:nvSpPr>
            <p:spPr bwMode="auto">
              <a:xfrm>
                <a:off x="1950" y="790"/>
                <a:ext cx="9" cy="22"/>
              </a:xfrm>
              <a:custGeom>
                <a:avLst/>
                <a:gdLst>
                  <a:gd name="T0" fmla="*/ 3 w 6"/>
                  <a:gd name="T1" fmla="*/ 9 h 15"/>
                  <a:gd name="T2" fmla="*/ 1 w 6"/>
                  <a:gd name="T3" fmla="*/ 9 h 15"/>
                  <a:gd name="T4" fmla="*/ 1 w 6"/>
                  <a:gd name="T5" fmla="*/ 11 h 15"/>
                  <a:gd name="T6" fmla="*/ 4 w 6"/>
                  <a:gd name="T7" fmla="*/ 15 h 15"/>
                  <a:gd name="T8" fmla="*/ 4 w 6"/>
                  <a:gd name="T9" fmla="*/ 15 h 15"/>
                  <a:gd name="T10" fmla="*/ 5 w 6"/>
                  <a:gd name="T11" fmla="*/ 15 h 15"/>
                  <a:gd name="T12" fmla="*/ 6 w 6"/>
                  <a:gd name="T13" fmla="*/ 10 h 15"/>
                  <a:gd name="T14" fmla="*/ 6 w 6"/>
                  <a:gd name="T15" fmla="*/ 9 h 15"/>
                  <a:gd name="T16" fmla="*/ 5 w 6"/>
                  <a:gd name="T17" fmla="*/ 9 h 15"/>
                  <a:gd name="T18" fmla="*/ 4 w 6"/>
                  <a:gd name="T19" fmla="*/ 13 h 15"/>
                  <a:gd name="T20" fmla="*/ 4 w 6"/>
                  <a:gd name="T21" fmla="*/ 13 h 15"/>
                  <a:gd name="T22" fmla="*/ 4 w 6"/>
                  <a:gd name="T23" fmla="*/ 13 h 15"/>
                  <a:gd name="T24" fmla="*/ 3 w 6"/>
                  <a:gd name="T25" fmla="*/ 9 h 15"/>
                  <a:gd name="T26" fmla="*/ 2 w 6"/>
                  <a:gd name="T27" fmla="*/ 0 h 15"/>
                  <a:gd name="T28" fmla="*/ 2 w 6"/>
                  <a:gd name="T29" fmla="*/ 0 h 15"/>
                  <a:gd name="T30" fmla="*/ 1 w 6"/>
                  <a:gd name="T31" fmla="*/ 1 h 15"/>
                  <a:gd name="T32" fmla="*/ 1 w 6"/>
                  <a:gd name="T33" fmla="*/ 4 h 15"/>
                  <a:gd name="T34" fmla="*/ 3 w 6"/>
                  <a:gd name="T35" fmla="*/ 3 h 15"/>
                  <a:gd name="T36" fmla="*/ 4 w 6"/>
                  <a:gd name="T37" fmla="*/ 1 h 15"/>
                  <a:gd name="T38" fmla="*/ 4 w 6"/>
                  <a:gd name="T39" fmla="*/ 1 h 15"/>
                  <a:gd name="T40" fmla="*/ 4 w 6"/>
                  <a:gd name="T41" fmla="*/ 1 h 15"/>
                  <a:gd name="T42" fmla="*/ 4 w 6"/>
                  <a:gd name="T43" fmla="*/ 1 h 15"/>
                  <a:gd name="T44" fmla="*/ 2 w 6"/>
                  <a:gd name="T4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5">
                    <a:moveTo>
                      <a:pt x="3" y="9"/>
                    </a:moveTo>
                    <a:cubicBezTo>
                      <a:pt x="2" y="9"/>
                      <a:pt x="2" y="9"/>
                      <a:pt x="1" y="9"/>
                    </a:cubicBezTo>
                    <a:cubicBezTo>
                      <a:pt x="1" y="10"/>
                      <a:pt x="1" y="11"/>
                      <a:pt x="1" y="11"/>
                    </a:cubicBezTo>
                    <a:cubicBezTo>
                      <a:pt x="0" y="14"/>
                      <a:pt x="3" y="15"/>
                      <a:pt x="4" y="15"/>
                    </a:cubicBezTo>
                    <a:cubicBezTo>
                      <a:pt x="4" y="15"/>
                      <a:pt x="4" y="15"/>
                      <a:pt x="4" y="15"/>
                    </a:cubicBezTo>
                    <a:cubicBezTo>
                      <a:pt x="4" y="15"/>
                      <a:pt x="5" y="15"/>
                      <a:pt x="5" y="15"/>
                    </a:cubicBezTo>
                    <a:cubicBezTo>
                      <a:pt x="6" y="15"/>
                      <a:pt x="6" y="10"/>
                      <a:pt x="6" y="10"/>
                    </a:cubicBezTo>
                    <a:cubicBezTo>
                      <a:pt x="6" y="10"/>
                      <a:pt x="6" y="9"/>
                      <a:pt x="6" y="9"/>
                    </a:cubicBezTo>
                    <a:cubicBezTo>
                      <a:pt x="6" y="9"/>
                      <a:pt x="5" y="9"/>
                      <a:pt x="5" y="9"/>
                    </a:cubicBezTo>
                    <a:cubicBezTo>
                      <a:pt x="5" y="11"/>
                      <a:pt x="5" y="13"/>
                      <a:pt x="4" y="13"/>
                    </a:cubicBezTo>
                    <a:cubicBezTo>
                      <a:pt x="4" y="13"/>
                      <a:pt x="4" y="13"/>
                      <a:pt x="4" y="13"/>
                    </a:cubicBezTo>
                    <a:cubicBezTo>
                      <a:pt x="4" y="13"/>
                      <a:pt x="4" y="13"/>
                      <a:pt x="4" y="13"/>
                    </a:cubicBezTo>
                    <a:cubicBezTo>
                      <a:pt x="4" y="13"/>
                      <a:pt x="3" y="13"/>
                      <a:pt x="3" y="9"/>
                    </a:cubicBezTo>
                    <a:moveTo>
                      <a:pt x="2" y="0"/>
                    </a:moveTo>
                    <a:cubicBezTo>
                      <a:pt x="2" y="0"/>
                      <a:pt x="2" y="0"/>
                      <a:pt x="2" y="0"/>
                    </a:cubicBezTo>
                    <a:cubicBezTo>
                      <a:pt x="1" y="1"/>
                      <a:pt x="1" y="1"/>
                      <a:pt x="1" y="1"/>
                    </a:cubicBezTo>
                    <a:cubicBezTo>
                      <a:pt x="1" y="1"/>
                      <a:pt x="1" y="2"/>
                      <a:pt x="1" y="4"/>
                    </a:cubicBezTo>
                    <a:cubicBezTo>
                      <a:pt x="2" y="3"/>
                      <a:pt x="2" y="3"/>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4" name="Freeform 378"/>
              <p:cNvSpPr>
                <a:spLocks noEditPoints="1"/>
              </p:cNvSpPr>
              <p:nvPr/>
            </p:nvSpPr>
            <p:spPr bwMode="auto">
              <a:xfrm>
                <a:off x="1961" y="797"/>
                <a:ext cx="5" cy="19"/>
              </a:xfrm>
              <a:custGeom>
                <a:avLst/>
                <a:gdLst>
                  <a:gd name="T0" fmla="*/ 1 w 4"/>
                  <a:gd name="T1" fmla="*/ 5 h 13"/>
                  <a:gd name="T2" fmla="*/ 1 w 4"/>
                  <a:gd name="T3" fmla="*/ 9 h 13"/>
                  <a:gd name="T4" fmla="*/ 2 w 4"/>
                  <a:gd name="T5" fmla="*/ 6 h 13"/>
                  <a:gd name="T6" fmla="*/ 2 w 4"/>
                  <a:gd name="T7" fmla="*/ 7 h 13"/>
                  <a:gd name="T8" fmla="*/ 1 w 4"/>
                  <a:gd name="T9" fmla="*/ 7 h 13"/>
                  <a:gd name="T10" fmla="*/ 1 w 4"/>
                  <a:gd name="T11" fmla="*/ 5 h 13"/>
                  <a:gd name="T12" fmla="*/ 3 w 4"/>
                  <a:gd name="T13" fmla="*/ 0 h 13"/>
                  <a:gd name="T14" fmla="*/ 3 w 4"/>
                  <a:gd name="T15" fmla="*/ 5 h 13"/>
                  <a:gd name="T16" fmla="*/ 3 w 4"/>
                  <a:gd name="T17" fmla="*/ 5 h 13"/>
                  <a:gd name="T18" fmla="*/ 3 w 4"/>
                  <a:gd name="T19" fmla="*/ 8 h 13"/>
                  <a:gd name="T20" fmla="*/ 3 w 4"/>
                  <a:gd name="T21" fmla="*/ 13 h 13"/>
                  <a:gd name="T22" fmla="*/ 3 w 4"/>
                  <a:gd name="T23" fmla="*/ 13 h 13"/>
                  <a:gd name="T24" fmla="*/ 3 w 4"/>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5"/>
                    </a:moveTo>
                    <a:cubicBezTo>
                      <a:pt x="0" y="9"/>
                      <a:pt x="1" y="9"/>
                      <a:pt x="1" y="9"/>
                    </a:cubicBezTo>
                    <a:cubicBezTo>
                      <a:pt x="1" y="9"/>
                      <a:pt x="2" y="8"/>
                      <a:pt x="2" y="6"/>
                    </a:cubicBezTo>
                    <a:cubicBezTo>
                      <a:pt x="2" y="7"/>
                      <a:pt x="2" y="7"/>
                      <a:pt x="2" y="7"/>
                    </a:cubicBezTo>
                    <a:cubicBezTo>
                      <a:pt x="1" y="7"/>
                      <a:pt x="1" y="7"/>
                      <a:pt x="1" y="7"/>
                    </a:cubicBezTo>
                    <a:cubicBezTo>
                      <a:pt x="1" y="7"/>
                      <a:pt x="1" y="6"/>
                      <a:pt x="1" y="5"/>
                    </a:cubicBezTo>
                    <a:moveTo>
                      <a:pt x="3" y="0"/>
                    </a:moveTo>
                    <a:cubicBezTo>
                      <a:pt x="3" y="2"/>
                      <a:pt x="3" y="4"/>
                      <a:pt x="3" y="5"/>
                    </a:cubicBezTo>
                    <a:cubicBezTo>
                      <a:pt x="3" y="5"/>
                      <a:pt x="3" y="5"/>
                      <a:pt x="3" y="5"/>
                    </a:cubicBezTo>
                    <a:cubicBezTo>
                      <a:pt x="3" y="6"/>
                      <a:pt x="3" y="7"/>
                      <a:pt x="3" y="8"/>
                    </a:cubicBezTo>
                    <a:cubicBezTo>
                      <a:pt x="3" y="8"/>
                      <a:pt x="4" y="9"/>
                      <a:pt x="3" y="13"/>
                    </a:cubicBezTo>
                    <a:cubicBezTo>
                      <a:pt x="3" y="13"/>
                      <a:pt x="3" y="13"/>
                      <a:pt x="3" y="13"/>
                    </a:cubicBezTo>
                    <a:cubicBezTo>
                      <a:pt x="4" y="12"/>
                      <a:pt x="4" y="8"/>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5" name="Freeform 379"/>
              <p:cNvSpPr>
                <a:spLocks noEditPoints="1"/>
              </p:cNvSpPr>
              <p:nvPr/>
            </p:nvSpPr>
            <p:spPr bwMode="auto">
              <a:xfrm>
                <a:off x="1939" y="851"/>
                <a:ext cx="29" cy="22"/>
              </a:xfrm>
              <a:custGeom>
                <a:avLst/>
                <a:gdLst>
                  <a:gd name="T0" fmla="*/ 20 w 20"/>
                  <a:gd name="T1" fmla="*/ 15 h 15"/>
                  <a:gd name="T2" fmla="*/ 20 w 20"/>
                  <a:gd name="T3" fmla="*/ 15 h 15"/>
                  <a:gd name="T4" fmla="*/ 20 w 20"/>
                  <a:gd name="T5" fmla="*/ 15 h 15"/>
                  <a:gd name="T6" fmla="*/ 20 w 20"/>
                  <a:gd name="T7" fmla="*/ 15 h 15"/>
                  <a:gd name="T8" fmla="*/ 20 w 20"/>
                  <a:gd name="T9" fmla="*/ 15 h 15"/>
                  <a:gd name="T10" fmla="*/ 9 w 20"/>
                  <a:gd name="T11" fmla="*/ 8 h 15"/>
                  <a:gd name="T12" fmla="*/ 9 w 20"/>
                  <a:gd name="T13" fmla="*/ 8 h 15"/>
                  <a:gd name="T14" fmla="*/ 9 w 20"/>
                  <a:gd name="T15" fmla="*/ 8 h 15"/>
                  <a:gd name="T16" fmla="*/ 9 w 20"/>
                  <a:gd name="T17" fmla="*/ 8 h 15"/>
                  <a:gd name="T18" fmla="*/ 9 w 20"/>
                  <a:gd name="T19" fmla="*/ 8 h 15"/>
                  <a:gd name="T20" fmla="*/ 9 w 20"/>
                  <a:gd name="T21" fmla="*/ 8 h 15"/>
                  <a:gd name="T22" fmla="*/ 0 w 20"/>
                  <a:gd name="T23" fmla="*/ 6 h 15"/>
                  <a:gd name="T24" fmla="*/ 0 w 20"/>
                  <a:gd name="T25" fmla="*/ 6 h 15"/>
                  <a:gd name="T26" fmla="*/ 0 w 20"/>
                  <a:gd name="T27" fmla="*/ 6 h 15"/>
                  <a:gd name="T28" fmla="*/ 5 w 20"/>
                  <a:gd name="T29" fmla="*/ 5 h 15"/>
                  <a:gd name="T30" fmla="*/ 0 w 20"/>
                  <a:gd name="T31" fmla="*/ 6 h 15"/>
                  <a:gd name="T32" fmla="*/ 5 w 20"/>
                  <a:gd name="T33" fmla="*/ 5 h 15"/>
                  <a:gd name="T34" fmla="*/ 5 w 20"/>
                  <a:gd name="T35" fmla="*/ 5 h 15"/>
                  <a:gd name="T36" fmla="*/ 5 w 20"/>
                  <a:gd name="T37" fmla="*/ 5 h 15"/>
                  <a:gd name="T38" fmla="*/ 5 w 20"/>
                  <a:gd name="T39" fmla="*/ 5 h 15"/>
                  <a:gd name="T40" fmla="*/ 7 w 20"/>
                  <a:gd name="T41" fmla="*/ 5 h 15"/>
                  <a:gd name="T42" fmla="*/ 9 w 20"/>
                  <a:gd name="T43" fmla="*/ 8 h 15"/>
                  <a:gd name="T44" fmla="*/ 7 w 20"/>
                  <a:gd name="T45" fmla="*/ 5 h 15"/>
                  <a:gd name="T46" fmla="*/ 7 w 20"/>
                  <a:gd name="T47" fmla="*/ 5 h 15"/>
                  <a:gd name="T48" fmla="*/ 7 w 20"/>
                  <a:gd name="T49" fmla="*/ 5 h 15"/>
                  <a:gd name="T50" fmla="*/ 7 w 20"/>
                  <a:gd name="T51" fmla="*/ 5 h 15"/>
                  <a:gd name="T52" fmla="*/ 7 w 20"/>
                  <a:gd name="T53" fmla="*/ 5 h 15"/>
                  <a:gd name="T54" fmla="*/ 17 w 20"/>
                  <a:gd name="T55" fmla="*/ 0 h 15"/>
                  <a:gd name="T56" fmla="*/ 18 w 20"/>
                  <a:gd name="T57" fmla="*/ 7 h 15"/>
                  <a:gd name="T58" fmla="*/ 18 w 20"/>
                  <a:gd name="T59" fmla="*/ 6 h 15"/>
                  <a:gd name="T60" fmla="*/ 18 w 20"/>
                  <a:gd name="T61" fmla="*/ 5 h 15"/>
                  <a:gd name="T62" fmla="*/ 18 w 20"/>
                  <a:gd name="T63" fmla="*/ 5 h 15"/>
                  <a:gd name="T64" fmla="*/ 17 w 20"/>
                  <a:gd name="T6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5">
                    <a:moveTo>
                      <a:pt x="20" y="15"/>
                    </a:moveTo>
                    <a:cubicBezTo>
                      <a:pt x="20" y="15"/>
                      <a:pt x="20" y="15"/>
                      <a:pt x="20" y="15"/>
                    </a:cubicBezTo>
                    <a:cubicBezTo>
                      <a:pt x="20" y="15"/>
                      <a:pt x="20" y="15"/>
                      <a:pt x="20" y="15"/>
                    </a:cubicBezTo>
                    <a:cubicBezTo>
                      <a:pt x="20" y="15"/>
                      <a:pt x="20" y="15"/>
                      <a:pt x="20" y="15"/>
                    </a:cubicBezTo>
                    <a:cubicBezTo>
                      <a:pt x="20" y="15"/>
                      <a:pt x="20" y="15"/>
                      <a:pt x="20" y="15"/>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0" y="6"/>
                    </a:moveTo>
                    <a:cubicBezTo>
                      <a:pt x="0" y="6"/>
                      <a:pt x="0" y="6"/>
                      <a:pt x="0" y="6"/>
                    </a:cubicBezTo>
                    <a:cubicBezTo>
                      <a:pt x="0" y="6"/>
                      <a:pt x="0" y="6"/>
                      <a:pt x="0" y="6"/>
                    </a:cubicBezTo>
                    <a:moveTo>
                      <a:pt x="5" y="5"/>
                    </a:moveTo>
                    <a:cubicBezTo>
                      <a:pt x="3" y="5"/>
                      <a:pt x="2" y="6"/>
                      <a:pt x="0" y="6"/>
                    </a:cubicBezTo>
                    <a:cubicBezTo>
                      <a:pt x="2" y="6"/>
                      <a:pt x="3" y="5"/>
                      <a:pt x="5" y="5"/>
                    </a:cubicBezTo>
                    <a:moveTo>
                      <a:pt x="5" y="5"/>
                    </a:moveTo>
                    <a:cubicBezTo>
                      <a:pt x="5" y="5"/>
                      <a:pt x="5" y="5"/>
                      <a:pt x="5" y="5"/>
                    </a:cubicBezTo>
                    <a:cubicBezTo>
                      <a:pt x="5" y="5"/>
                      <a:pt x="5" y="5"/>
                      <a:pt x="5" y="5"/>
                    </a:cubicBezTo>
                    <a:moveTo>
                      <a:pt x="7" y="5"/>
                    </a:moveTo>
                    <a:cubicBezTo>
                      <a:pt x="9" y="5"/>
                      <a:pt x="10" y="5"/>
                      <a:pt x="9" y="8"/>
                    </a:cubicBezTo>
                    <a:cubicBezTo>
                      <a:pt x="10" y="5"/>
                      <a:pt x="9" y="5"/>
                      <a:pt x="7" y="5"/>
                    </a:cubicBezTo>
                    <a:moveTo>
                      <a:pt x="7" y="5"/>
                    </a:moveTo>
                    <a:cubicBezTo>
                      <a:pt x="7" y="5"/>
                      <a:pt x="7" y="5"/>
                      <a:pt x="7" y="5"/>
                    </a:cubicBezTo>
                    <a:cubicBezTo>
                      <a:pt x="7" y="5"/>
                      <a:pt x="7" y="5"/>
                      <a:pt x="7" y="5"/>
                    </a:cubicBezTo>
                    <a:cubicBezTo>
                      <a:pt x="7" y="5"/>
                      <a:pt x="7" y="5"/>
                      <a:pt x="7" y="5"/>
                    </a:cubicBezTo>
                    <a:moveTo>
                      <a:pt x="17" y="0"/>
                    </a:moveTo>
                    <a:cubicBezTo>
                      <a:pt x="17" y="3"/>
                      <a:pt x="17" y="6"/>
                      <a:pt x="18" y="7"/>
                    </a:cubicBezTo>
                    <a:cubicBezTo>
                      <a:pt x="18" y="7"/>
                      <a:pt x="18" y="6"/>
                      <a:pt x="18" y="6"/>
                    </a:cubicBezTo>
                    <a:cubicBezTo>
                      <a:pt x="18" y="5"/>
                      <a:pt x="18" y="5"/>
                      <a:pt x="18" y="5"/>
                    </a:cubicBezTo>
                    <a:cubicBezTo>
                      <a:pt x="18" y="5"/>
                      <a:pt x="18" y="5"/>
                      <a:pt x="18" y="5"/>
                    </a:cubicBezTo>
                    <a:cubicBezTo>
                      <a:pt x="18" y="5"/>
                      <a:pt x="17" y="3"/>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6" name="Freeform 380"/>
              <p:cNvSpPr/>
              <p:nvPr/>
            </p:nvSpPr>
            <p:spPr bwMode="auto">
              <a:xfrm>
                <a:off x="1961" y="805"/>
                <a:ext cx="4" cy="7"/>
              </a:xfrm>
              <a:custGeom>
                <a:avLst/>
                <a:gdLst>
                  <a:gd name="T0" fmla="*/ 0 w 3"/>
                  <a:gd name="T1" fmla="*/ 0 h 5"/>
                  <a:gd name="T2" fmla="*/ 0 w 3"/>
                  <a:gd name="T3" fmla="*/ 3 h 5"/>
                  <a:gd name="T4" fmla="*/ 1 w 3"/>
                  <a:gd name="T5" fmla="*/ 5 h 5"/>
                  <a:gd name="T6" fmla="*/ 2 w 3"/>
                  <a:gd name="T7" fmla="*/ 3 h 5"/>
                  <a:gd name="T8" fmla="*/ 3 w 3"/>
                  <a:gd name="T9" fmla="*/ 3 h 5"/>
                  <a:gd name="T10" fmla="*/ 3 w 3"/>
                  <a:gd name="T11" fmla="*/ 3 h 5"/>
                  <a:gd name="T12" fmla="*/ 3 w 3"/>
                  <a:gd name="T13" fmla="*/ 0 h 5"/>
                  <a:gd name="T14" fmla="*/ 3 w 3"/>
                  <a:gd name="T15" fmla="*/ 0 h 5"/>
                  <a:gd name="T16" fmla="*/ 2 w 3"/>
                  <a:gd name="T17" fmla="*/ 1 h 5"/>
                  <a:gd name="T18" fmla="*/ 1 w 3"/>
                  <a:gd name="T19" fmla="*/ 4 h 5"/>
                  <a:gd name="T20" fmla="*/ 1 w 3"/>
                  <a:gd name="T21" fmla="*/ 0 h 5"/>
                  <a:gd name="T22" fmla="*/ 0 w 3"/>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5">
                    <a:moveTo>
                      <a:pt x="0" y="0"/>
                    </a:moveTo>
                    <a:cubicBezTo>
                      <a:pt x="0" y="1"/>
                      <a:pt x="0" y="2"/>
                      <a:pt x="0" y="3"/>
                    </a:cubicBezTo>
                    <a:cubicBezTo>
                      <a:pt x="0" y="3"/>
                      <a:pt x="0" y="5"/>
                      <a:pt x="1" y="5"/>
                    </a:cubicBezTo>
                    <a:cubicBezTo>
                      <a:pt x="2" y="5"/>
                      <a:pt x="2" y="3"/>
                      <a:pt x="2" y="3"/>
                    </a:cubicBezTo>
                    <a:cubicBezTo>
                      <a:pt x="2" y="3"/>
                      <a:pt x="2" y="3"/>
                      <a:pt x="3" y="3"/>
                    </a:cubicBezTo>
                    <a:cubicBezTo>
                      <a:pt x="3" y="3"/>
                      <a:pt x="3" y="3"/>
                      <a:pt x="3" y="3"/>
                    </a:cubicBezTo>
                    <a:cubicBezTo>
                      <a:pt x="3" y="2"/>
                      <a:pt x="3" y="1"/>
                      <a:pt x="3" y="0"/>
                    </a:cubicBezTo>
                    <a:cubicBezTo>
                      <a:pt x="3" y="0"/>
                      <a:pt x="3" y="0"/>
                      <a:pt x="3" y="0"/>
                    </a:cubicBezTo>
                    <a:cubicBezTo>
                      <a:pt x="2" y="1"/>
                      <a:pt x="2" y="1"/>
                      <a:pt x="2" y="1"/>
                    </a:cubicBezTo>
                    <a:cubicBezTo>
                      <a:pt x="2" y="3"/>
                      <a:pt x="1" y="4"/>
                      <a:pt x="1" y="4"/>
                    </a:cubicBezTo>
                    <a:cubicBezTo>
                      <a:pt x="1" y="4"/>
                      <a:pt x="0" y="4"/>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7" name="Freeform 381"/>
              <p:cNvSpPr/>
              <p:nvPr/>
            </p:nvSpPr>
            <p:spPr bwMode="auto">
              <a:xfrm>
                <a:off x="1937" y="858"/>
                <a:ext cx="16" cy="18"/>
              </a:xfrm>
              <a:custGeom>
                <a:avLst/>
                <a:gdLst>
                  <a:gd name="T0" fmla="*/ 8 w 11"/>
                  <a:gd name="T1" fmla="*/ 0 h 12"/>
                  <a:gd name="T2" fmla="*/ 8 w 11"/>
                  <a:gd name="T3" fmla="*/ 0 h 12"/>
                  <a:gd name="T4" fmla="*/ 6 w 11"/>
                  <a:gd name="T5" fmla="*/ 0 h 12"/>
                  <a:gd name="T6" fmla="*/ 6 w 11"/>
                  <a:gd name="T7" fmla="*/ 0 h 12"/>
                  <a:gd name="T8" fmla="*/ 6 w 11"/>
                  <a:gd name="T9" fmla="*/ 0 h 12"/>
                  <a:gd name="T10" fmla="*/ 1 w 11"/>
                  <a:gd name="T11" fmla="*/ 1 h 12"/>
                  <a:gd name="T12" fmla="*/ 1 w 11"/>
                  <a:gd name="T13" fmla="*/ 1 h 12"/>
                  <a:gd name="T14" fmla="*/ 1 w 11"/>
                  <a:gd name="T15" fmla="*/ 1 h 12"/>
                  <a:gd name="T16" fmla="*/ 1 w 11"/>
                  <a:gd name="T17" fmla="*/ 1 h 12"/>
                  <a:gd name="T18" fmla="*/ 1 w 11"/>
                  <a:gd name="T19" fmla="*/ 2 h 12"/>
                  <a:gd name="T20" fmla="*/ 1 w 11"/>
                  <a:gd name="T21" fmla="*/ 2 h 12"/>
                  <a:gd name="T22" fmla="*/ 1 w 11"/>
                  <a:gd name="T23" fmla="*/ 2 h 12"/>
                  <a:gd name="T24" fmla="*/ 3 w 11"/>
                  <a:gd name="T25" fmla="*/ 12 h 12"/>
                  <a:gd name="T26" fmla="*/ 3 w 11"/>
                  <a:gd name="T27" fmla="*/ 12 h 12"/>
                  <a:gd name="T28" fmla="*/ 10 w 11"/>
                  <a:gd name="T29" fmla="*/ 3 h 12"/>
                  <a:gd name="T30" fmla="*/ 10 w 11"/>
                  <a:gd name="T31" fmla="*/ 3 h 12"/>
                  <a:gd name="T32" fmla="*/ 10 w 11"/>
                  <a:gd name="T33" fmla="*/ 3 h 12"/>
                  <a:gd name="T34" fmla="*/ 10 w 11"/>
                  <a:gd name="T35" fmla="*/ 3 h 12"/>
                  <a:gd name="T36" fmla="*/ 10 w 11"/>
                  <a:gd name="T37" fmla="*/ 3 h 12"/>
                  <a:gd name="T38" fmla="*/ 10 w 11"/>
                  <a:gd name="T39" fmla="*/ 3 h 12"/>
                  <a:gd name="T40" fmla="*/ 8 w 11"/>
                  <a:gd name="T41" fmla="*/ 0 h 12"/>
                  <a:gd name="T42" fmla="*/ 8 w 11"/>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2">
                    <a:moveTo>
                      <a:pt x="8" y="0"/>
                    </a:moveTo>
                    <a:cubicBezTo>
                      <a:pt x="8" y="0"/>
                      <a:pt x="8" y="0"/>
                      <a:pt x="8" y="0"/>
                    </a:cubicBezTo>
                    <a:cubicBezTo>
                      <a:pt x="8" y="0"/>
                      <a:pt x="7" y="0"/>
                      <a:pt x="6" y="0"/>
                    </a:cubicBezTo>
                    <a:cubicBezTo>
                      <a:pt x="6" y="0"/>
                      <a:pt x="6" y="0"/>
                      <a:pt x="6" y="0"/>
                    </a:cubicBezTo>
                    <a:cubicBezTo>
                      <a:pt x="6" y="0"/>
                      <a:pt x="6" y="0"/>
                      <a:pt x="6" y="0"/>
                    </a:cubicBezTo>
                    <a:cubicBezTo>
                      <a:pt x="4" y="0"/>
                      <a:pt x="3"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0" y="5"/>
                      <a:pt x="2" y="10"/>
                      <a:pt x="3" y="12"/>
                    </a:cubicBezTo>
                    <a:cubicBezTo>
                      <a:pt x="3" y="12"/>
                      <a:pt x="3" y="12"/>
                      <a:pt x="3" y="12"/>
                    </a:cubicBezTo>
                    <a:cubicBezTo>
                      <a:pt x="5" y="8"/>
                      <a:pt x="9" y="7"/>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1" y="0"/>
                      <a:pt x="10"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8" name="Freeform 382"/>
              <p:cNvSpPr/>
              <p:nvPr/>
            </p:nvSpPr>
            <p:spPr bwMode="auto">
              <a:xfrm>
                <a:off x="1934" y="809"/>
                <a:ext cx="37" cy="67"/>
              </a:xfrm>
              <a:custGeom>
                <a:avLst/>
                <a:gdLst>
                  <a:gd name="T0" fmla="*/ 21 w 25"/>
                  <a:gd name="T1" fmla="*/ 0 h 46"/>
                  <a:gd name="T2" fmla="*/ 20 w 25"/>
                  <a:gd name="T3" fmla="*/ 2 h 46"/>
                  <a:gd name="T4" fmla="*/ 19 w 25"/>
                  <a:gd name="T5" fmla="*/ 2 h 46"/>
                  <a:gd name="T6" fmla="*/ 19 w 25"/>
                  <a:gd name="T7" fmla="*/ 2 h 46"/>
                  <a:gd name="T8" fmla="*/ 18 w 25"/>
                  <a:gd name="T9" fmla="*/ 3 h 46"/>
                  <a:gd name="T10" fmla="*/ 12 w 25"/>
                  <a:gd name="T11" fmla="*/ 8 h 46"/>
                  <a:gd name="T12" fmla="*/ 13 w 25"/>
                  <a:gd name="T13" fmla="*/ 8 h 46"/>
                  <a:gd name="T14" fmla="*/ 15 w 25"/>
                  <a:gd name="T15" fmla="*/ 8 h 46"/>
                  <a:gd name="T16" fmla="*/ 17 w 25"/>
                  <a:gd name="T17" fmla="*/ 13 h 46"/>
                  <a:gd name="T18" fmla="*/ 14 w 25"/>
                  <a:gd name="T19" fmla="*/ 20 h 46"/>
                  <a:gd name="T20" fmla="*/ 15 w 25"/>
                  <a:gd name="T21" fmla="*/ 21 h 46"/>
                  <a:gd name="T22" fmla="*/ 10 w 25"/>
                  <a:gd name="T23" fmla="*/ 25 h 46"/>
                  <a:gd name="T24" fmla="*/ 12 w 25"/>
                  <a:gd name="T25" fmla="*/ 25 h 46"/>
                  <a:gd name="T26" fmla="*/ 17 w 25"/>
                  <a:gd name="T27" fmla="*/ 30 h 46"/>
                  <a:gd name="T28" fmla="*/ 12 w 25"/>
                  <a:gd name="T29" fmla="*/ 28 h 46"/>
                  <a:gd name="T30" fmla="*/ 6 w 25"/>
                  <a:gd name="T31" fmla="*/ 31 h 46"/>
                  <a:gd name="T32" fmla="*/ 6 w 25"/>
                  <a:gd name="T33" fmla="*/ 31 h 46"/>
                  <a:gd name="T34" fmla="*/ 2 w 25"/>
                  <a:gd name="T35" fmla="*/ 32 h 46"/>
                  <a:gd name="T36" fmla="*/ 3 w 25"/>
                  <a:gd name="T37" fmla="*/ 32 h 46"/>
                  <a:gd name="T38" fmla="*/ 3 w 25"/>
                  <a:gd name="T39" fmla="*/ 32 h 46"/>
                  <a:gd name="T40" fmla="*/ 3 w 25"/>
                  <a:gd name="T41" fmla="*/ 36 h 46"/>
                  <a:gd name="T42" fmla="*/ 3 w 25"/>
                  <a:gd name="T43" fmla="*/ 35 h 46"/>
                  <a:gd name="T44" fmla="*/ 3 w 25"/>
                  <a:gd name="T45" fmla="*/ 35 h 46"/>
                  <a:gd name="T46" fmla="*/ 3 w 25"/>
                  <a:gd name="T47" fmla="*/ 35 h 46"/>
                  <a:gd name="T48" fmla="*/ 3 w 25"/>
                  <a:gd name="T49" fmla="*/ 35 h 46"/>
                  <a:gd name="T50" fmla="*/ 8 w 25"/>
                  <a:gd name="T51" fmla="*/ 34 h 46"/>
                  <a:gd name="T52" fmla="*/ 8 w 25"/>
                  <a:gd name="T53" fmla="*/ 34 h 46"/>
                  <a:gd name="T54" fmla="*/ 8 w 25"/>
                  <a:gd name="T55" fmla="*/ 34 h 46"/>
                  <a:gd name="T56" fmla="*/ 10 w 25"/>
                  <a:gd name="T57" fmla="*/ 34 h 46"/>
                  <a:gd name="T58" fmla="*/ 10 w 25"/>
                  <a:gd name="T59" fmla="*/ 34 h 46"/>
                  <a:gd name="T60" fmla="*/ 10 w 25"/>
                  <a:gd name="T61" fmla="*/ 34 h 46"/>
                  <a:gd name="T62" fmla="*/ 10 w 25"/>
                  <a:gd name="T63" fmla="*/ 34 h 46"/>
                  <a:gd name="T64" fmla="*/ 10 w 25"/>
                  <a:gd name="T65" fmla="*/ 34 h 46"/>
                  <a:gd name="T66" fmla="*/ 12 w 25"/>
                  <a:gd name="T67" fmla="*/ 37 h 46"/>
                  <a:gd name="T68" fmla="*/ 12 w 25"/>
                  <a:gd name="T69" fmla="*/ 37 h 46"/>
                  <a:gd name="T70" fmla="*/ 12 w 25"/>
                  <a:gd name="T71" fmla="*/ 37 h 46"/>
                  <a:gd name="T72" fmla="*/ 12 w 25"/>
                  <a:gd name="T73" fmla="*/ 37 h 46"/>
                  <a:gd name="T74" fmla="*/ 12 w 25"/>
                  <a:gd name="T75" fmla="*/ 37 h 46"/>
                  <a:gd name="T76" fmla="*/ 12 w 25"/>
                  <a:gd name="T77" fmla="*/ 37 h 46"/>
                  <a:gd name="T78" fmla="*/ 5 w 25"/>
                  <a:gd name="T79" fmla="*/ 46 h 46"/>
                  <a:gd name="T80" fmla="*/ 5 w 25"/>
                  <a:gd name="T81" fmla="*/ 46 h 46"/>
                  <a:gd name="T82" fmla="*/ 15 w 25"/>
                  <a:gd name="T83" fmla="*/ 44 h 46"/>
                  <a:gd name="T84" fmla="*/ 23 w 25"/>
                  <a:gd name="T85" fmla="*/ 44 h 46"/>
                  <a:gd name="T86" fmla="*/ 23 w 25"/>
                  <a:gd name="T87" fmla="*/ 44 h 46"/>
                  <a:gd name="T88" fmla="*/ 23 w 25"/>
                  <a:gd name="T89" fmla="*/ 44 h 46"/>
                  <a:gd name="T90" fmla="*/ 22 w 25"/>
                  <a:gd name="T91" fmla="*/ 44 h 46"/>
                  <a:gd name="T92" fmla="*/ 21 w 25"/>
                  <a:gd name="T93" fmla="*/ 41 h 46"/>
                  <a:gd name="T94" fmla="*/ 21 w 25"/>
                  <a:gd name="T95" fmla="*/ 36 h 46"/>
                  <a:gd name="T96" fmla="*/ 20 w 25"/>
                  <a:gd name="T97" fmla="*/ 29 h 46"/>
                  <a:gd name="T98" fmla="*/ 20 w 25"/>
                  <a:gd name="T99" fmla="*/ 20 h 46"/>
                  <a:gd name="T100" fmla="*/ 20 w 25"/>
                  <a:gd name="T101" fmla="*/ 6 h 46"/>
                  <a:gd name="T102" fmla="*/ 20 w 25"/>
                  <a:gd name="T103" fmla="*/ 7 h 46"/>
                  <a:gd name="T104" fmla="*/ 21 w 25"/>
                  <a:gd name="T105" fmla="*/ 5 h 46"/>
                  <a:gd name="T106" fmla="*/ 21 w 25"/>
                  <a:gd name="T107" fmla="*/ 5 h 46"/>
                  <a:gd name="T108" fmla="*/ 21 w 25"/>
                  <a:gd name="T10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46">
                    <a:moveTo>
                      <a:pt x="21" y="0"/>
                    </a:moveTo>
                    <a:cubicBezTo>
                      <a:pt x="21" y="2"/>
                      <a:pt x="20" y="2"/>
                      <a:pt x="20" y="2"/>
                    </a:cubicBezTo>
                    <a:cubicBezTo>
                      <a:pt x="20" y="2"/>
                      <a:pt x="19" y="2"/>
                      <a:pt x="19" y="2"/>
                    </a:cubicBezTo>
                    <a:cubicBezTo>
                      <a:pt x="19" y="2"/>
                      <a:pt x="19" y="2"/>
                      <a:pt x="19" y="2"/>
                    </a:cubicBezTo>
                    <a:cubicBezTo>
                      <a:pt x="18" y="3"/>
                      <a:pt x="18" y="3"/>
                      <a:pt x="18" y="3"/>
                    </a:cubicBezTo>
                    <a:cubicBezTo>
                      <a:pt x="2" y="7"/>
                      <a:pt x="9" y="8"/>
                      <a:pt x="12" y="8"/>
                    </a:cubicBezTo>
                    <a:cubicBezTo>
                      <a:pt x="13" y="8"/>
                      <a:pt x="13" y="8"/>
                      <a:pt x="13" y="8"/>
                    </a:cubicBezTo>
                    <a:cubicBezTo>
                      <a:pt x="14" y="8"/>
                      <a:pt x="15" y="8"/>
                      <a:pt x="15" y="8"/>
                    </a:cubicBezTo>
                    <a:cubicBezTo>
                      <a:pt x="25" y="8"/>
                      <a:pt x="17" y="13"/>
                      <a:pt x="17" y="13"/>
                    </a:cubicBezTo>
                    <a:cubicBezTo>
                      <a:pt x="7" y="17"/>
                      <a:pt x="14" y="20"/>
                      <a:pt x="14" y="20"/>
                    </a:cubicBezTo>
                    <a:cubicBezTo>
                      <a:pt x="22" y="20"/>
                      <a:pt x="15" y="21"/>
                      <a:pt x="15" y="21"/>
                    </a:cubicBezTo>
                    <a:cubicBezTo>
                      <a:pt x="0" y="24"/>
                      <a:pt x="10" y="25"/>
                      <a:pt x="10" y="25"/>
                    </a:cubicBezTo>
                    <a:cubicBezTo>
                      <a:pt x="11" y="25"/>
                      <a:pt x="11" y="25"/>
                      <a:pt x="12" y="25"/>
                    </a:cubicBezTo>
                    <a:cubicBezTo>
                      <a:pt x="16" y="25"/>
                      <a:pt x="17" y="30"/>
                      <a:pt x="17" y="30"/>
                    </a:cubicBezTo>
                    <a:cubicBezTo>
                      <a:pt x="16" y="28"/>
                      <a:pt x="14" y="28"/>
                      <a:pt x="12" y="28"/>
                    </a:cubicBezTo>
                    <a:cubicBezTo>
                      <a:pt x="10" y="28"/>
                      <a:pt x="8" y="29"/>
                      <a:pt x="6" y="31"/>
                    </a:cubicBezTo>
                    <a:cubicBezTo>
                      <a:pt x="6" y="31"/>
                      <a:pt x="6" y="31"/>
                      <a:pt x="6" y="31"/>
                    </a:cubicBezTo>
                    <a:cubicBezTo>
                      <a:pt x="5" y="31"/>
                      <a:pt x="3" y="32"/>
                      <a:pt x="2" y="32"/>
                    </a:cubicBezTo>
                    <a:cubicBezTo>
                      <a:pt x="3" y="32"/>
                      <a:pt x="3" y="32"/>
                      <a:pt x="3" y="32"/>
                    </a:cubicBezTo>
                    <a:cubicBezTo>
                      <a:pt x="3" y="32"/>
                      <a:pt x="3" y="32"/>
                      <a:pt x="3" y="32"/>
                    </a:cubicBezTo>
                    <a:cubicBezTo>
                      <a:pt x="3" y="33"/>
                      <a:pt x="3" y="34"/>
                      <a:pt x="3" y="36"/>
                    </a:cubicBezTo>
                    <a:cubicBezTo>
                      <a:pt x="3" y="35"/>
                      <a:pt x="3" y="35"/>
                      <a:pt x="3" y="35"/>
                    </a:cubicBezTo>
                    <a:cubicBezTo>
                      <a:pt x="3" y="35"/>
                      <a:pt x="3" y="35"/>
                      <a:pt x="3" y="35"/>
                    </a:cubicBezTo>
                    <a:cubicBezTo>
                      <a:pt x="3" y="35"/>
                      <a:pt x="3" y="35"/>
                      <a:pt x="3" y="35"/>
                    </a:cubicBezTo>
                    <a:cubicBezTo>
                      <a:pt x="3" y="35"/>
                      <a:pt x="3" y="35"/>
                      <a:pt x="3" y="35"/>
                    </a:cubicBezTo>
                    <a:cubicBezTo>
                      <a:pt x="5" y="35"/>
                      <a:pt x="6" y="34"/>
                      <a:pt x="8" y="34"/>
                    </a:cubicBezTo>
                    <a:cubicBezTo>
                      <a:pt x="8" y="34"/>
                      <a:pt x="8" y="34"/>
                      <a:pt x="8" y="34"/>
                    </a:cubicBezTo>
                    <a:cubicBezTo>
                      <a:pt x="8" y="34"/>
                      <a:pt x="8" y="34"/>
                      <a:pt x="8" y="34"/>
                    </a:cubicBezTo>
                    <a:cubicBezTo>
                      <a:pt x="9" y="34"/>
                      <a:pt x="10" y="34"/>
                      <a:pt x="10" y="34"/>
                    </a:cubicBezTo>
                    <a:cubicBezTo>
                      <a:pt x="10" y="34"/>
                      <a:pt x="10" y="34"/>
                      <a:pt x="10" y="34"/>
                    </a:cubicBezTo>
                    <a:cubicBezTo>
                      <a:pt x="10" y="34"/>
                      <a:pt x="10" y="34"/>
                      <a:pt x="10" y="34"/>
                    </a:cubicBezTo>
                    <a:cubicBezTo>
                      <a:pt x="10" y="34"/>
                      <a:pt x="10" y="34"/>
                      <a:pt x="10" y="34"/>
                    </a:cubicBezTo>
                    <a:cubicBezTo>
                      <a:pt x="10" y="34"/>
                      <a:pt x="10" y="34"/>
                      <a:pt x="10" y="34"/>
                    </a:cubicBezTo>
                    <a:cubicBezTo>
                      <a:pt x="12" y="34"/>
                      <a:pt x="13" y="34"/>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1" y="41"/>
                      <a:pt x="7" y="42"/>
                      <a:pt x="5" y="46"/>
                    </a:cubicBezTo>
                    <a:cubicBezTo>
                      <a:pt x="5" y="46"/>
                      <a:pt x="5" y="46"/>
                      <a:pt x="5" y="46"/>
                    </a:cubicBezTo>
                    <a:cubicBezTo>
                      <a:pt x="7" y="44"/>
                      <a:pt x="11" y="44"/>
                      <a:pt x="15" y="44"/>
                    </a:cubicBezTo>
                    <a:cubicBezTo>
                      <a:pt x="19" y="44"/>
                      <a:pt x="23" y="44"/>
                      <a:pt x="23" y="44"/>
                    </a:cubicBezTo>
                    <a:cubicBezTo>
                      <a:pt x="23" y="44"/>
                      <a:pt x="23" y="44"/>
                      <a:pt x="23" y="44"/>
                    </a:cubicBezTo>
                    <a:cubicBezTo>
                      <a:pt x="23" y="44"/>
                      <a:pt x="23" y="44"/>
                      <a:pt x="23" y="44"/>
                    </a:cubicBezTo>
                    <a:cubicBezTo>
                      <a:pt x="23" y="44"/>
                      <a:pt x="22" y="44"/>
                      <a:pt x="22" y="44"/>
                    </a:cubicBezTo>
                    <a:cubicBezTo>
                      <a:pt x="21" y="44"/>
                      <a:pt x="21" y="43"/>
                      <a:pt x="21" y="41"/>
                    </a:cubicBezTo>
                    <a:cubicBezTo>
                      <a:pt x="21" y="41"/>
                      <a:pt x="21" y="39"/>
                      <a:pt x="21" y="36"/>
                    </a:cubicBezTo>
                    <a:cubicBezTo>
                      <a:pt x="20" y="35"/>
                      <a:pt x="20" y="32"/>
                      <a:pt x="20" y="29"/>
                    </a:cubicBezTo>
                    <a:cubicBezTo>
                      <a:pt x="19" y="26"/>
                      <a:pt x="19" y="21"/>
                      <a:pt x="20" y="20"/>
                    </a:cubicBezTo>
                    <a:cubicBezTo>
                      <a:pt x="20" y="20"/>
                      <a:pt x="22" y="6"/>
                      <a:pt x="20" y="6"/>
                    </a:cubicBezTo>
                    <a:cubicBezTo>
                      <a:pt x="20" y="6"/>
                      <a:pt x="20" y="7"/>
                      <a:pt x="20" y="7"/>
                    </a:cubicBezTo>
                    <a:cubicBezTo>
                      <a:pt x="20" y="7"/>
                      <a:pt x="20" y="6"/>
                      <a:pt x="21" y="5"/>
                    </a:cubicBezTo>
                    <a:cubicBezTo>
                      <a:pt x="21" y="5"/>
                      <a:pt x="21" y="5"/>
                      <a:pt x="21" y="5"/>
                    </a:cubicBezTo>
                    <a:cubicBezTo>
                      <a:pt x="22" y="1"/>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9" name="Freeform 383"/>
              <p:cNvSpPr/>
              <p:nvPr/>
            </p:nvSpPr>
            <p:spPr bwMode="auto">
              <a:xfrm>
                <a:off x="1962" y="809"/>
                <a:ext cx="3" cy="3"/>
              </a:xfrm>
              <a:custGeom>
                <a:avLst/>
                <a:gdLst>
                  <a:gd name="T0" fmla="*/ 2 w 2"/>
                  <a:gd name="T1" fmla="*/ 0 h 2"/>
                  <a:gd name="T2" fmla="*/ 1 w 2"/>
                  <a:gd name="T3" fmla="*/ 0 h 2"/>
                  <a:gd name="T4" fmla="*/ 0 w 2"/>
                  <a:gd name="T5" fmla="*/ 2 h 2"/>
                  <a:gd name="T6" fmla="*/ 0 w 2"/>
                  <a:gd name="T7" fmla="*/ 2 h 2"/>
                  <a:gd name="T8" fmla="*/ 1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1" y="0"/>
                      <a:pt x="1" y="0"/>
                      <a:pt x="1" y="0"/>
                    </a:cubicBezTo>
                    <a:cubicBezTo>
                      <a:pt x="1" y="0"/>
                      <a:pt x="1" y="2"/>
                      <a:pt x="0" y="2"/>
                    </a:cubicBezTo>
                    <a:cubicBezTo>
                      <a:pt x="0" y="2"/>
                      <a:pt x="0" y="2"/>
                      <a:pt x="0" y="2"/>
                    </a:cubicBezTo>
                    <a:cubicBezTo>
                      <a:pt x="0" y="2"/>
                      <a:pt x="1" y="2"/>
                      <a:pt x="1" y="2"/>
                    </a:cubicBezTo>
                    <a:cubicBezTo>
                      <a:pt x="1"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0" name="Freeform 384"/>
              <p:cNvSpPr>
                <a:spLocks noEditPoints="1"/>
              </p:cNvSpPr>
              <p:nvPr/>
            </p:nvSpPr>
            <p:spPr bwMode="auto">
              <a:xfrm>
                <a:off x="1939" y="858"/>
                <a:ext cx="13" cy="18"/>
              </a:xfrm>
              <a:custGeom>
                <a:avLst/>
                <a:gdLst>
                  <a:gd name="T0" fmla="*/ 9 w 9"/>
                  <a:gd name="T1" fmla="*/ 3 h 12"/>
                  <a:gd name="T2" fmla="*/ 9 w 9"/>
                  <a:gd name="T3" fmla="*/ 3 h 12"/>
                  <a:gd name="T4" fmla="*/ 2 w 9"/>
                  <a:gd name="T5" fmla="*/ 12 h 12"/>
                  <a:gd name="T6" fmla="*/ 2 w 9"/>
                  <a:gd name="T7" fmla="*/ 12 h 12"/>
                  <a:gd name="T8" fmla="*/ 9 w 9"/>
                  <a:gd name="T9" fmla="*/ 3 h 12"/>
                  <a:gd name="T10" fmla="*/ 9 w 9"/>
                  <a:gd name="T11" fmla="*/ 3 h 12"/>
                  <a:gd name="T12" fmla="*/ 9 w 9"/>
                  <a:gd name="T13" fmla="*/ 3 h 12"/>
                  <a:gd name="T14" fmla="*/ 9 w 9"/>
                  <a:gd name="T15" fmla="*/ 3 h 12"/>
                  <a:gd name="T16" fmla="*/ 9 w 9"/>
                  <a:gd name="T17" fmla="*/ 3 h 12"/>
                  <a:gd name="T18" fmla="*/ 9 w 9"/>
                  <a:gd name="T19" fmla="*/ 3 h 12"/>
                  <a:gd name="T20" fmla="*/ 9 w 9"/>
                  <a:gd name="T21" fmla="*/ 3 h 12"/>
                  <a:gd name="T22" fmla="*/ 9 w 9"/>
                  <a:gd name="T23" fmla="*/ 3 h 12"/>
                  <a:gd name="T24" fmla="*/ 0 w 9"/>
                  <a:gd name="T25" fmla="*/ 1 h 12"/>
                  <a:gd name="T26" fmla="*/ 0 w 9"/>
                  <a:gd name="T27" fmla="*/ 1 h 12"/>
                  <a:gd name="T28" fmla="*/ 0 w 9"/>
                  <a:gd name="T29" fmla="*/ 1 h 12"/>
                  <a:gd name="T30" fmla="*/ 0 w 9"/>
                  <a:gd name="T31" fmla="*/ 1 h 12"/>
                  <a:gd name="T32" fmla="*/ 0 w 9"/>
                  <a:gd name="T33" fmla="*/ 1 h 12"/>
                  <a:gd name="T34" fmla="*/ 0 w 9"/>
                  <a:gd name="T35" fmla="*/ 1 h 12"/>
                  <a:gd name="T36" fmla="*/ 5 w 9"/>
                  <a:gd name="T37" fmla="*/ 0 h 12"/>
                  <a:gd name="T38" fmla="*/ 5 w 9"/>
                  <a:gd name="T39" fmla="*/ 0 h 12"/>
                  <a:gd name="T40" fmla="*/ 5 w 9"/>
                  <a:gd name="T41" fmla="*/ 0 h 12"/>
                  <a:gd name="T42" fmla="*/ 7 w 9"/>
                  <a:gd name="T43" fmla="*/ 0 h 12"/>
                  <a:gd name="T44" fmla="*/ 5 w 9"/>
                  <a:gd name="T45" fmla="*/ 0 h 12"/>
                  <a:gd name="T46" fmla="*/ 7 w 9"/>
                  <a:gd name="T47" fmla="*/ 0 h 12"/>
                  <a:gd name="T48" fmla="*/ 7 w 9"/>
                  <a:gd name="T49" fmla="*/ 0 h 12"/>
                  <a:gd name="T50" fmla="*/ 7 w 9"/>
                  <a:gd name="T51" fmla="*/ 0 h 12"/>
                  <a:gd name="T52" fmla="*/ 7 w 9"/>
                  <a:gd name="T53" fmla="*/ 0 h 12"/>
                  <a:gd name="T54" fmla="*/ 7 w 9"/>
                  <a:gd name="T5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12">
                    <a:moveTo>
                      <a:pt x="9" y="3"/>
                    </a:moveTo>
                    <a:cubicBezTo>
                      <a:pt x="9" y="3"/>
                      <a:pt x="9" y="3"/>
                      <a:pt x="9" y="3"/>
                    </a:cubicBezTo>
                    <a:cubicBezTo>
                      <a:pt x="8" y="7"/>
                      <a:pt x="4" y="8"/>
                      <a:pt x="2" y="12"/>
                    </a:cubicBezTo>
                    <a:cubicBezTo>
                      <a:pt x="2" y="12"/>
                      <a:pt x="2" y="12"/>
                      <a:pt x="2" y="12"/>
                    </a:cubicBezTo>
                    <a:cubicBezTo>
                      <a:pt x="4" y="8"/>
                      <a:pt x="8" y="7"/>
                      <a:pt x="9" y="3"/>
                    </a:cubicBezTo>
                    <a:cubicBezTo>
                      <a:pt x="9" y="3"/>
                      <a:pt x="9" y="3"/>
                      <a:pt x="9" y="3"/>
                    </a:cubicBezTo>
                    <a:moveTo>
                      <a:pt x="9" y="3"/>
                    </a:moveTo>
                    <a:cubicBezTo>
                      <a:pt x="9" y="3"/>
                      <a:pt x="9" y="3"/>
                      <a:pt x="9" y="3"/>
                    </a:cubicBezTo>
                    <a:cubicBezTo>
                      <a:pt x="9" y="3"/>
                      <a:pt x="9" y="3"/>
                      <a:pt x="9" y="3"/>
                    </a:cubicBezTo>
                    <a:moveTo>
                      <a:pt x="9" y="3"/>
                    </a:moveTo>
                    <a:cubicBezTo>
                      <a:pt x="9" y="3"/>
                      <a:pt x="9" y="3"/>
                      <a:pt x="9" y="3"/>
                    </a:cubicBezTo>
                    <a:cubicBezTo>
                      <a:pt x="9" y="3"/>
                      <a:pt x="9" y="3"/>
                      <a:pt x="9"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7" y="0"/>
                    </a:moveTo>
                    <a:cubicBezTo>
                      <a:pt x="7" y="0"/>
                      <a:pt x="6" y="0"/>
                      <a:pt x="5" y="0"/>
                    </a:cubicBezTo>
                    <a:cubicBezTo>
                      <a:pt x="6" y="0"/>
                      <a:pt x="7" y="0"/>
                      <a:pt x="7" y="0"/>
                    </a:cubicBezTo>
                    <a:moveTo>
                      <a:pt x="7" y="0"/>
                    </a:move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1" name="Freeform 385"/>
              <p:cNvSpPr>
                <a:spLocks noEditPoints="1"/>
              </p:cNvSpPr>
              <p:nvPr/>
            </p:nvSpPr>
            <p:spPr bwMode="auto">
              <a:xfrm>
                <a:off x="1971" y="872"/>
                <a:ext cx="3" cy="2"/>
              </a:xfrm>
              <a:custGeom>
                <a:avLst/>
                <a:gdLst>
                  <a:gd name="T0" fmla="*/ 1 w 2"/>
                  <a:gd name="T1" fmla="*/ 1 h 2"/>
                  <a:gd name="T2" fmla="*/ 0 w 2"/>
                  <a:gd name="T3" fmla="*/ 2 h 2"/>
                  <a:gd name="T4" fmla="*/ 1 w 2"/>
                  <a:gd name="T5" fmla="*/ 1 h 2"/>
                  <a:gd name="T6" fmla="*/ 2 w 2"/>
                  <a:gd name="T7" fmla="*/ 0 h 2"/>
                  <a:gd name="T8" fmla="*/ 1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1" y="1"/>
                      <a:pt x="0" y="2"/>
                      <a:pt x="0" y="2"/>
                    </a:cubicBezTo>
                    <a:cubicBezTo>
                      <a:pt x="0" y="2"/>
                      <a:pt x="0" y="1"/>
                      <a:pt x="1" y="1"/>
                    </a:cubicBezTo>
                    <a:moveTo>
                      <a:pt x="2" y="0"/>
                    </a:moveTo>
                    <a:cubicBezTo>
                      <a:pt x="2" y="0"/>
                      <a:pt x="1" y="0"/>
                      <a:pt x="1" y="0"/>
                    </a:cubicBezTo>
                    <a:cubicBezTo>
                      <a:pt x="1"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2" name="Freeform 386"/>
              <p:cNvSpPr>
                <a:spLocks noEditPoints="1"/>
              </p:cNvSpPr>
              <p:nvPr/>
            </p:nvSpPr>
            <p:spPr bwMode="auto">
              <a:xfrm>
                <a:off x="1953" y="872"/>
                <a:ext cx="21" cy="11"/>
              </a:xfrm>
              <a:custGeom>
                <a:avLst/>
                <a:gdLst>
                  <a:gd name="T0" fmla="*/ 12 w 14"/>
                  <a:gd name="T1" fmla="*/ 2 h 8"/>
                  <a:gd name="T2" fmla="*/ 13 w 14"/>
                  <a:gd name="T3" fmla="*/ 1 h 8"/>
                  <a:gd name="T4" fmla="*/ 12 w 14"/>
                  <a:gd name="T5" fmla="*/ 2 h 8"/>
                  <a:gd name="T6" fmla="*/ 13 w 14"/>
                  <a:gd name="T7" fmla="*/ 0 h 8"/>
                  <a:gd name="T8" fmla="*/ 10 w 14"/>
                  <a:gd name="T9" fmla="*/ 1 h 8"/>
                  <a:gd name="T10" fmla="*/ 10 w 14"/>
                  <a:gd name="T11" fmla="*/ 1 h 8"/>
                  <a:gd name="T12" fmla="*/ 10 w 14"/>
                  <a:gd name="T13" fmla="*/ 1 h 8"/>
                  <a:gd name="T14" fmla="*/ 10 w 14"/>
                  <a:gd name="T15" fmla="*/ 1 h 8"/>
                  <a:gd name="T16" fmla="*/ 10 w 14"/>
                  <a:gd name="T17" fmla="*/ 1 h 8"/>
                  <a:gd name="T18" fmla="*/ 0 w 14"/>
                  <a:gd name="T19" fmla="*/ 7 h 8"/>
                  <a:gd name="T20" fmla="*/ 1 w 14"/>
                  <a:gd name="T21" fmla="*/ 8 h 8"/>
                  <a:gd name="T22" fmla="*/ 11 w 14"/>
                  <a:gd name="T23" fmla="*/ 2 h 8"/>
                  <a:gd name="T24" fmla="*/ 14 w 14"/>
                  <a:gd name="T25" fmla="*/ 0 h 8"/>
                  <a:gd name="T26" fmla="*/ 14 w 14"/>
                  <a:gd name="T27" fmla="*/ 0 h 8"/>
                  <a:gd name="T28" fmla="*/ 14 w 14"/>
                  <a:gd name="T29" fmla="*/ 0 h 8"/>
                  <a:gd name="T30" fmla="*/ 13 w 14"/>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8">
                    <a:moveTo>
                      <a:pt x="12" y="2"/>
                    </a:moveTo>
                    <a:cubicBezTo>
                      <a:pt x="12" y="2"/>
                      <a:pt x="13" y="1"/>
                      <a:pt x="13" y="1"/>
                    </a:cubicBezTo>
                    <a:cubicBezTo>
                      <a:pt x="12" y="1"/>
                      <a:pt x="12" y="2"/>
                      <a:pt x="12" y="2"/>
                    </a:cubicBezTo>
                    <a:moveTo>
                      <a:pt x="13" y="0"/>
                    </a:moveTo>
                    <a:cubicBezTo>
                      <a:pt x="13" y="0"/>
                      <a:pt x="11"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2" y="3"/>
                      <a:pt x="0" y="7"/>
                    </a:cubicBezTo>
                    <a:cubicBezTo>
                      <a:pt x="0" y="7"/>
                      <a:pt x="0" y="8"/>
                      <a:pt x="1" y="8"/>
                    </a:cubicBezTo>
                    <a:cubicBezTo>
                      <a:pt x="3" y="8"/>
                      <a:pt x="6" y="7"/>
                      <a:pt x="11" y="2"/>
                    </a:cubicBezTo>
                    <a:cubicBezTo>
                      <a:pt x="13" y="1"/>
                      <a:pt x="13" y="1"/>
                      <a:pt x="14" y="0"/>
                    </a:cubicBezTo>
                    <a:cubicBezTo>
                      <a:pt x="14" y="0"/>
                      <a:pt x="14" y="0"/>
                      <a:pt x="14" y="0"/>
                    </a:cubicBezTo>
                    <a:cubicBezTo>
                      <a:pt x="14" y="0"/>
                      <a:pt x="14" y="0"/>
                      <a:pt x="14" y="0"/>
                    </a:cubicBezTo>
                    <a:cubicBezTo>
                      <a:pt x="14"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3" name="Freeform 387"/>
              <p:cNvSpPr>
                <a:spLocks noEditPoints="1"/>
              </p:cNvSpPr>
              <p:nvPr/>
            </p:nvSpPr>
            <p:spPr bwMode="auto">
              <a:xfrm>
                <a:off x="1968" y="873"/>
                <a:ext cx="14" cy="10"/>
              </a:xfrm>
              <a:custGeom>
                <a:avLst/>
                <a:gdLst>
                  <a:gd name="T0" fmla="*/ 8 w 10"/>
                  <a:gd name="T1" fmla="*/ 2 h 7"/>
                  <a:gd name="T2" fmla="*/ 8 w 10"/>
                  <a:gd name="T3" fmla="*/ 5 h 7"/>
                  <a:gd name="T4" fmla="*/ 9 w 10"/>
                  <a:gd name="T5" fmla="*/ 5 h 7"/>
                  <a:gd name="T6" fmla="*/ 10 w 10"/>
                  <a:gd name="T7" fmla="*/ 4 h 7"/>
                  <a:gd name="T8" fmla="*/ 10 w 10"/>
                  <a:gd name="T9" fmla="*/ 3 h 7"/>
                  <a:gd name="T10" fmla="*/ 8 w 10"/>
                  <a:gd name="T11" fmla="*/ 2 h 7"/>
                  <a:gd name="T12" fmla="*/ 5 w 10"/>
                  <a:gd name="T13" fmla="*/ 0 h 7"/>
                  <a:gd name="T14" fmla="*/ 5 w 10"/>
                  <a:gd name="T15" fmla="*/ 0 h 7"/>
                  <a:gd name="T16" fmla="*/ 1 w 10"/>
                  <a:gd name="T17" fmla="*/ 7 h 7"/>
                  <a:gd name="T18" fmla="*/ 7 w 10"/>
                  <a:gd name="T19" fmla="*/ 1 h 7"/>
                  <a:gd name="T20" fmla="*/ 7 w 10"/>
                  <a:gd name="T21" fmla="*/ 1 h 7"/>
                  <a:gd name="T22" fmla="*/ 5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8" y="2"/>
                    </a:moveTo>
                    <a:cubicBezTo>
                      <a:pt x="9" y="2"/>
                      <a:pt x="9" y="3"/>
                      <a:pt x="8" y="5"/>
                    </a:cubicBezTo>
                    <a:cubicBezTo>
                      <a:pt x="8" y="5"/>
                      <a:pt x="8" y="5"/>
                      <a:pt x="9" y="5"/>
                    </a:cubicBezTo>
                    <a:cubicBezTo>
                      <a:pt x="9" y="5"/>
                      <a:pt x="10" y="5"/>
                      <a:pt x="10" y="4"/>
                    </a:cubicBezTo>
                    <a:cubicBezTo>
                      <a:pt x="10" y="3"/>
                      <a:pt x="10" y="3"/>
                      <a:pt x="10" y="3"/>
                    </a:cubicBezTo>
                    <a:cubicBezTo>
                      <a:pt x="8" y="2"/>
                      <a:pt x="8" y="2"/>
                      <a:pt x="8" y="2"/>
                    </a:cubicBezTo>
                    <a:moveTo>
                      <a:pt x="5" y="0"/>
                    </a:moveTo>
                    <a:cubicBezTo>
                      <a:pt x="5" y="0"/>
                      <a:pt x="5" y="0"/>
                      <a:pt x="5" y="0"/>
                    </a:cubicBezTo>
                    <a:cubicBezTo>
                      <a:pt x="5" y="0"/>
                      <a:pt x="0" y="6"/>
                      <a:pt x="1" y="7"/>
                    </a:cubicBezTo>
                    <a:cubicBezTo>
                      <a:pt x="1" y="7"/>
                      <a:pt x="5" y="3"/>
                      <a:pt x="7" y="1"/>
                    </a:cubicBezTo>
                    <a:cubicBezTo>
                      <a:pt x="7" y="1"/>
                      <a:pt x="7" y="1"/>
                      <a:pt x="7"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4" name="Freeform 388"/>
              <p:cNvSpPr>
                <a:spLocks noEditPoints="1"/>
              </p:cNvSpPr>
              <p:nvPr/>
            </p:nvSpPr>
            <p:spPr bwMode="auto">
              <a:xfrm>
                <a:off x="1934" y="770"/>
                <a:ext cx="29" cy="38"/>
              </a:xfrm>
              <a:custGeom>
                <a:avLst/>
                <a:gdLst>
                  <a:gd name="T0" fmla="*/ 4 w 20"/>
                  <a:gd name="T1" fmla="*/ 23 h 26"/>
                  <a:gd name="T2" fmla="*/ 3 w 20"/>
                  <a:gd name="T3" fmla="*/ 26 h 26"/>
                  <a:gd name="T4" fmla="*/ 3 w 20"/>
                  <a:gd name="T5" fmla="*/ 26 h 26"/>
                  <a:gd name="T6" fmla="*/ 3 w 20"/>
                  <a:gd name="T7" fmla="*/ 26 h 26"/>
                  <a:gd name="T8" fmla="*/ 4 w 20"/>
                  <a:gd name="T9" fmla="*/ 25 h 26"/>
                  <a:gd name="T10" fmla="*/ 4 w 20"/>
                  <a:gd name="T11" fmla="*/ 25 h 26"/>
                  <a:gd name="T12" fmla="*/ 4 w 20"/>
                  <a:gd name="T13" fmla="*/ 23 h 26"/>
                  <a:gd name="T14" fmla="*/ 9 w 20"/>
                  <a:gd name="T15" fmla="*/ 19 h 26"/>
                  <a:gd name="T16" fmla="*/ 6 w 20"/>
                  <a:gd name="T17" fmla="*/ 21 h 26"/>
                  <a:gd name="T18" fmla="*/ 6 w 20"/>
                  <a:gd name="T19" fmla="*/ 23 h 26"/>
                  <a:gd name="T20" fmla="*/ 6 w 20"/>
                  <a:gd name="T21" fmla="*/ 25 h 26"/>
                  <a:gd name="T22" fmla="*/ 9 w 20"/>
                  <a:gd name="T23" fmla="*/ 24 h 26"/>
                  <a:gd name="T24" fmla="*/ 9 w 20"/>
                  <a:gd name="T25" fmla="*/ 19 h 26"/>
                  <a:gd name="T26" fmla="*/ 12 w 20"/>
                  <a:gd name="T27" fmla="*/ 18 h 26"/>
                  <a:gd name="T28" fmla="*/ 11 w 20"/>
                  <a:gd name="T29" fmla="*/ 18 h 26"/>
                  <a:gd name="T30" fmla="*/ 11 w 20"/>
                  <a:gd name="T31" fmla="*/ 23 h 26"/>
                  <a:gd name="T32" fmla="*/ 12 w 20"/>
                  <a:gd name="T33" fmla="*/ 23 h 26"/>
                  <a:gd name="T34" fmla="*/ 12 w 20"/>
                  <a:gd name="T35" fmla="*/ 18 h 26"/>
                  <a:gd name="T36" fmla="*/ 15 w 20"/>
                  <a:gd name="T37" fmla="*/ 15 h 26"/>
                  <a:gd name="T38" fmla="*/ 14 w 20"/>
                  <a:gd name="T39" fmla="*/ 17 h 26"/>
                  <a:gd name="T40" fmla="*/ 14 w 20"/>
                  <a:gd name="T41" fmla="*/ 17 h 26"/>
                  <a:gd name="T42" fmla="*/ 14 w 20"/>
                  <a:gd name="T43" fmla="*/ 21 h 26"/>
                  <a:gd name="T44" fmla="*/ 14 w 20"/>
                  <a:gd name="T45" fmla="*/ 23 h 26"/>
                  <a:gd name="T46" fmla="*/ 14 w 20"/>
                  <a:gd name="T47" fmla="*/ 23 h 26"/>
                  <a:gd name="T48" fmla="*/ 16 w 20"/>
                  <a:gd name="T49" fmla="*/ 23 h 26"/>
                  <a:gd name="T50" fmla="*/ 16 w 20"/>
                  <a:gd name="T51" fmla="*/ 19 h 26"/>
                  <a:gd name="T52" fmla="*/ 15 w 20"/>
                  <a:gd name="T53" fmla="*/ 15 h 26"/>
                  <a:gd name="T54" fmla="*/ 5 w 20"/>
                  <a:gd name="T55" fmla="*/ 0 h 26"/>
                  <a:gd name="T56" fmla="*/ 10 w 20"/>
                  <a:gd name="T57" fmla="*/ 8 h 26"/>
                  <a:gd name="T58" fmla="*/ 13 w 20"/>
                  <a:gd name="T59" fmla="*/ 10 h 26"/>
                  <a:gd name="T60" fmla="*/ 8 w 20"/>
                  <a:gd name="T61" fmla="*/ 13 h 26"/>
                  <a:gd name="T62" fmla="*/ 10 w 20"/>
                  <a:gd name="T63" fmla="*/ 14 h 26"/>
                  <a:gd name="T64" fmla="*/ 10 w 20"/>
                  <a:gd name="T65" fmla="*/ 15 h 26"/>
                  <a:gd name="T66" fmla="*/ 13 w 20"/>
                  <a:gd name="T67" fmla="*/ 14 h 26"/>
                  <a:gd name="T68" fmla="*/ 14 w 20"/>
                  <a:gd name="T69" fmla="*/ 14 h 26"/>
                  <a:gd name="T70" fmla="*/ 17 w 20"/>
                  <a:gd name="T71" fmla="*/ 15 h 26"/>
                  <a:gd name="T72" fmla="*/ 17 w 20"/>
                  <a:gd name="T73" fmla="*/ 23 h 26"/>
                  <a:gd name="T74" fmla="*/ 18 w 20"/>
                  <a:gd name="T75" fmla="*/ 24 h 26"/>
                  <a:gd name="T76" fmla="*/ 18 w 20"/>
                  <a:gd name="T77" fmla="*/ 17 h 26"/>
                  <a:gd name="T78" fmla="*/ 19 w 20"/>
                  <a:gd name="T79" fmla="*/ 15 h 26"/>
                  <a:gd name="T80" fmla="*/ 20 w 20"/>
                  <a:gd name="T81" fmla="*/ 15 h 26"/>
                  <a:gd name="T82" fmla="*/ 20 w 20"/>
                  <a:gd name="T83" fmla="*/ 15 h 26"/>
                  <a:gd name="T84" fmla="*/ 20 w 20"/>
                  <a:gd name="T85" fmla="*/ 16 h 26"/>
                  <a:gd name="T86" fmla="*/ 18 w 20"/>
                  <a:gd name="T87" fmla="*/ 8 h 26"/>
                  <a:gd name="T88" fmla="*/ 6 w 20"/>
                  <a:gd name="T89" fmla="*/ 1 h 26"/>
                  <a:gd name="T90" fmla="*/ 5 w 20"/>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 h="26">
                    <a:moveTo>
                      <a:pt x="4" y="23"/>
                    </a:moveTo>
                    <a:cubicBezTo>
                      <a:pt x="2" y="25"/>
                      <a:pt x="2" y="25"/>
                      <a:pt x="3" y="26"/>
                    </a:cubicBezTo>
                    <a:cubicBezTo>
                      <a:pt x="3" y="26"/>
                      <a:pt x="3" y="26"/>
                      <a:pt x="3" y="26"/>
                    </a:cubicBezTo>
                    <a:cubicBezTo>
                      <a:pt x="3" y="26"/>
                      <a:pt x="3" y="26"/>
                      <a:pt x="3" y="26"/>
                    </a:cubicBezTo>
                    <a:cubicBezTo>
                      <a:pt x="4" y="26"/>
                      <a:pt x="4" y="26"/>
                      <a:pt x="4" y="25"/>
                    </a:cubicBezTo>
                    <a:cubicBezTo>
                      <a:pt x="4" y="25"/>
                      <a:pt x="4" y="25"/>
                      <a:pt x="4" y="25"/>
                    </a:cubicBezTo>
                    <a:cubicBezTo>
                      <a:pt x="4" y="24"/>
                      <a:pt x="4" y="23"/>
                      <a:pt x="4" y="23"/>
                    </a:cubicBezTo>
                    <a:moveTo>
                      <a:pt x="9" y="19"/>
                    </a:moveTo>
                    <a:cubicBezTo>
                      <a:pt x="8" y="20"/>
                      <a:pt x="7" y="21"/>
                      <a:pt x="6" y="21"/>
                    </a:cubicBezTo>
                    <a:cubicBezTo>
                      <a:pt x="6" y="22"/>
                      <a:pt x="6" y="23"/>
                      <a:pt x="6" y="23"/>
                    </a:cubicBezTo>
                    <a:cubicBezTo>
                      <a:pt x="6" y="24"/>
                      <a:pt x="6" y="24"/>
                      <a:pt x="6" y="25"/>
                    </a:cubicBezTo>
                    <a:cubicBezTo>
                      <a:pt x="7" y="24"/>
                      <a:pt x="8" y="24"/>
                      <a:pt x="9" y="24"/>
                    </a:cubicBezTo>
                    <a:cubicBezTo>
                      <a:pt x="9" y="22"/>
                      <a:pt x="9" y="21"/>
                      <a:pt x="9" y="19"/>
                    </a:cubicBezTo>
                    <a:moveTo>
                      <a:pt x="12" y="18"/>
                    </a:moveTo>
                    <a:cubicBezTo>
                      <a:pt x="12" y="18"/>
                      <a:pt x="12" y="18"/>
                      <a:pt x="11" y="18"/>
                    </a:cubicBezTo>
                    <a:cubicBezTo>
                      <a:pt x="11" y="20"/>
                      <a:pt x="11" y="22"/>
                      <a:pt x="11" y="23"/>
                    </a:cubicBezTo>
                    <a:cubicBezTo>
                      <a:pt x="11" y="23"/>
                      <a:pt x="12" y="23"/>
                      <a:pt x="12" y="23"/>
                    </a:cubicBezTo>
                    <a:cubicBezTo>
                      <a:pt x="12" y="21"/>
                      <a:pt x="12" y="19"/>
                      <a:pt x="12" y="18"/>
                    </a:cubicBezTo>
                    <a:moveTo>
                      <a:pt x="15" y="15"/>
                    </a:moveTo>
                    <a:cubicBezTo>
                      <a:pt x="15" y="16"/>
                      <a:pt x="14" y="17"/>
                      <a:pt x="14" y="17"/>
                    </a:cubicBezTo>
                    <a:cubicBezTo>
                      <a:pt x="14" y="17"/>
                      <a:pt x="14" y="17"/>
                      <a:pt x="14" y="17"/>
                    </a:cubicBezTo>
                    <a:cubicBezTo>
                      <a:pt x="14" y="19"/>
                      <a:pt x="14" y="21"/>
                      <a:pt x="14" y="21"/>
                    </a:cubicBezTo>
                    <a:cubicBezTo>
                      <a:pt x="14" y="22"/>
                      <a:pt x="14" y="22"/>
                      <a:pt x="14" y="23"/>
                    </a:cubicBezTo>
                    <a:cubicBezTo>
                      <a:pt x="14" y="23"/>
                      <a:pt x="14" y="23"/>
                      <a:pt x="14" y="23"/>
                    </a:cubicBezTo>
                    <a:cubicBezTo>
                      <a:pt x="15" y="23"/>
                      <a:pt x="15" y="23"/>
                      <a:pt x="16" y="23"/>
                    </a:cubicBezTo>
                    <a:cubicBezTo>
                      <a:pt x="16" y="21"/>
                      <a:pt x="16" y="19"/>
                      <a:pt x="16" y="19"/>
                    </a:cubicBezTo>
                    <a:cubicBezTo>
                      <a:pt x="16" y="16"/>
                      <a:pt x="15" y="15"/>
                      <a:pt x="15" y="15"/>
                    </a:cubicBezTo>
                    <a:moveTo>
                      <a:pt x="5" y="0"/>
                    </a:moveTo>
                    <a:cubicBezTo>
                      <a:pt x="0" y="0"/>
                      <a:pt x="10" y="8"/>
                      <a:pt x="10" y="8"/>
                    </a:cubicBezTo>
                    <a:cubicBezTo>
                      <a:pt x="9" y="10"/>
                      <a:pt x="13" y="10"/>
                      <a:pt x="13" y="10"/>
                    </a:cubicBezTo>
                    <a:cubicBezTo>
                      <a:pt x="10" y="12"/>
                      <a:pt x="9" y="13"/>
                      <a:pt x="8" y="13"/>
                    </a:cubicBezTo>
                    <a:cubicBezTo>
                      <a:pt x="9" y="14"/>
                      <a:pt x="10" y="14"/>
                      <a:pt x="10" y="14"/>
                    </a:cubicBezTo>
                    <a:cubicBezTo>
                      <a:pt x="10" y="14"/>
                      <a:pt x="10" y="15"/>
                      <a:pt x="10" y="15"/>
                    </a:cubicBezTo>
                    <a:cubicBezTo>
                      <a:pt x="11" y="14"/>
                      <a:pt x="12" y="14"/>
                      <a:pt x="13" y="14"/>
                    </a:cubicBezTo>
                    <a:cubicBezTo>
                      <a:pt x="13" y="14"/>
                      <a:pt x="13" y="14"/>
                      <a:pt x="14" y="14"/>
                    </a:cubicBezTo>
                    <a:cubicBezTo>
                      <a:pt x="15" y="14"/>
                      <a:pt x="16" y="14"/>
                      <a:pt x="17" y="15"/>
                    </a:cubicBezTo>
                    <a:cubicBezTo>
                      <a:pt x="17" y="15"/>
                      <a:pt x="18" y="15"/>
                      <a:pt x="17" y="23"/>
                    </a:cubicBezTo>
                    <a:cubicBezTo>
                      <a:pt x="17" y="23"/>
                      <a:pt x="18" y="24"/>
                      <a:pt x="18" y="24"/>
                    </a:cubicBezTo>
                    <a:cubicBezTo>
                      <a:pt x="18" y="19"/>
                      <a:pt x="18" y="17"/>
                      <a:pt x="18" y="17"/>
                    </a:cubicBezTo>
                    <a:cubicBezTo>
                      <a:pt x="18" y="15"/>
                      <a:pt x="18" y="15"/>
                      <a:pt x="19" y="15"/>
                    </a:cubicBezTo>
                    <a:cubicBezTo>
                      <a:pt x="19" y="15"/>
                      <a:pt x="20" y="15"/>
                      <a:pt x="20" y="15"/>
                    </a:cubicBezTo>
                    <a:cubicBezTo>
                      <a:pt x="20" y="15"/>
                      <a:pt x="20" y="15"/>
                      <a:pt x="20" y="15"/>
                    </a:cubicBezTo>
                    <a:cubicBezTo>
                      <a:pt x="20" y="15"/>
                      <a:pt x="20" y="15"/>
                      <a:pt x="20" y="16"/>
                    </a:cubicBezTo>
                    <a:cubicBezTo>
                      <a:pt x="20" y="13"/>
                      <a:pt x="19" y="11"/>
                      <a:pt x="18" y="8"/>
                    </a:cubicBezTo>
                    <a:cubicBezTo>
                      <a:pt x="14" y="1"/>
                      <a:pt x="6" y="1"/>
                      <a:pt x="6" y="1"/>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5" name="Freeform 389"/>
              <p:cNvSpPr/>
              <p:nvPr/>
            </p:nvSpPr>
            <p:spPr bwMode="auto">
              <a:xfrm>
                <a:off x="1939" y="80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6" name="Freeform 390"/>
              <p:cNvSpPr>
                <a:spLocks noEditPoints="1"/>
              </p:cNvSpPr>
              <p:nvPr/>
            </p:nvSpPr>
            <p:spPr bwMode="auto">
              <a:xfrm>
                <a:off x="1940" y="789"/>
                <a:ext cx="10" cy="17"/>
              </a:xfrm>
              <a:custGeom>
                <a:avLst/>
                <a:gdLst>
                  <a:gd name="T0" fmla="*/ 2 w 7"/>
                  <a:gd name="T1" fmla="*/ 8 h 12"/>
                  <a:gd name="T2" fmla="*/ 0 w 7"/>
                  <a:gd name="T3" fmla="*/ 10 h 12"/>
                  <a:gd name="T4" fmla="*/ 0 w 7"/>
                  <a:gd name="T5" fmla="*/ 12 h 12"/>
                  <a:gd name="T6" fmla="*/ 0 w 7"/>
                  <a:gd name="T7" fmla="*/ 12 h 12"/>
                  <a:gd name="T8" fmla="*/ 2 w 7"/>
                  <a:gd name="T9" fmla="*/ 12 h 12"/>
                  <a:gd name="T10" fmla="*/ 2 w 7"/>
                  <a:gd name="T11" fmla="*/ 10 h 12"/>
                  <a:gd name="T12" fmla="*/ 2 w 7"/>
                  <a:gd name="T13" fmla="*/ 8 h 12"/>
                  <a:gd name="T14" fmla="*/ 7 w 7"/>
                  <a:gd name="T15" fmla="*/ 5 h 12"/>
                  <a:gd name="T16" fmla="*/ 5 w 7"/>
                  <a:gd name="T17" fmla="*/ 6 h 12"/>
                  <a:gd name="T18" fmla="*/ 5 w 7"/>
                  <a:gd name="T19" fmla="*/ 11 h 12"/>
                  <a:gd name="T20" fmla="*/ 7 w 7"/>
                  <a:gd name="T21" fmla="*/ 10 h 12"/>
                  <a:gd name="T22" fmla="*/ 7 w 7"/>
                  <a:gd name="T23" fmla="*/ 5 h 12"/>
                  <a:gd name="T24" fmla="*/ 4 w 7"/>
                  <a:gd name="T25" fmla="*/ 0 h 12"/>
                  <a:gd name="T26" fmla="*/ 4 w 7"/>
                  <a:gd name="T27" fmla="*/ 2 h 12"/>
                  <a:gd name="T28" fmla="*/ 6 w 7"/>
                  <a:gd name="T29" fmla="*/ 2 h 12"/>
                  <a:gd name="T30" fmla="*/ 6 w 7"/>
                  <a:gd name="T31" fmla="*/ 2 h 12"/>
                  <a:gd name="T32" fmla="*/ 6 w 7"/>
                  <a:gd name="T33" fmla="*/ 1 h 12"/>
                  <a:gd name="T34" fmla="*/ 4 w 7"/>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2">
                    <a:moveTo>
                      <a:pt x="2" y="8"/>
                    </a:moveTo>
                    <a:cubicBezTo>
                      <a:pt x="2" y="9"/>
                      <a:pt x="1" y="9"/>
                      <a:pt x="0" y="10"/>
                    </a:cubicBezTo>
                    <a:cubicBezTo>
                      <a:pt x="0" y="10"/>
                      <a:pt x="0" y="11"/>
                      <a:pt x="0" y="12"/>
                    </a:cubicBezTo>
                    <a:cubicBezTo>
                      <a:pt x="0" y="12"/>
                      <a:pt x="0" y="12"/>
                      <a:pt x="0" y="12"/>
                    </a:cubicBezTo>
                    <a:cubicBezTo>
                      <a:pt x="1" y="12"/>
                      <a:pt x="1" y="12"/>
                      <a:pt x="2" y="12"/>
                    </a:cubicBezTo>
                    <a:cubicBezTo>
                      <a:pt x="2" y="11"/>
                      <a:pt x="2" y="11"/>
                      <a:pt x="2" y="10"/>
                    </a:cubicBezTo>
                    <a:cubicBezTo>
                      <a:pt x="2" y="10"/>
                      <a:pt x="2" y="9"/>
                      <a:pt x="2" y="8"/>
                    </a:cubicBezTo>
                    <a:moveTo>
                      <a:pt x="7" y="5"/>
                    </a:moveTo>
                    <a:cubicBezTo>
                      <a:pt x="6" y="6"/>
                      <a:pt x="6" y="6"/>
                      <a:pt x="5" y="6"/>
                    </a:cubicBezTo>
                    <a:cubicBezTo>
                      <a:pt x="5" y="8"/>
                      <a:pt x="5" y="9"/>
                      <a:pt x="5" y="11"/>
                    </a:cubicBezTo>
                    <a:cubicBezTo>
                      <a:pt x="6" y="10"/>
                      <a:pt x="6" y="10"/>
                      <a:pt x="7" y="10"/>
                    </a:cubicBezTo>
                    <a:cubicBezTo>
                      <a:pt x="7" y="9"/>
                      <a:pt x="7" y="7"/>
                      <a:pt x="7" y="5"/>
                    </a:cubicBezTo>
                    <a:moveTo>
                      <a:pt x="4" y="0"/>
                    </a:moveTo>
                    <a:cubicBezTo>
                      <a:pt x="3" y="2"/>
                      <a:pt x="3" y="2"/>
                      <a:pt x="4" y="2"/>
                    </a:cubicBezTo>
                    <a:cubicBezTo>
                      <a:pt x="5" y="2"/>
                      <a:pt x="6" y="2"/>
                      <a:pt x="6" y="2"/>
                    </a:cubicBezTo>
                    <a:cubicBezTo>
                      <a:pt x="6" y="2"/>
                      <a:pt x="6" y="2"/>
                      <a:pt x="6" y="2"/>
                    </a:cubicBezTo>
                    <a:cubicBezTo>
                      <a:pt x="6" y="2"/>
                      <a:pt x="6" y="1"/>
                      <a:pt x="6" y="1"/>
                    </a:cubicBezTo>
                    <a:cubicBezTo>
                      <a:pt x="6" y="1"/>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7" name="Freeform 391"/>
              <p:cNvSpPr>
                <a:spLocks noEditPoints="1"/>
              </p:cNvSpPr>
              <p:nvPr/>
            </p:nvSpPr>
            <p:spPr bwMode="auto">
              <a:xfrm>
                <a:off x="1952" y="790"/>
                <a:ext cx="9" cy="13"/>
              </a:xfrm>
              <a:custGeom>
                <a:avLst/>
                <a:gdLst>
                  <a:gd name="T0" fmla="*/ 2 w 6"/>
                  <a:gd name="T1" fmla="*/ 3 h 9"/>
                  <a:gd name="T2" fmla="*/ 0 w 6"/>
                  <a:gd name="T3" fmla="*/ 4 h 9"/>
                  <a:gd name="T4" fmla="*/ 0 w 6"/>
                  <a:gd name="T5" fmla="*/ 9 h 9"/>
                  <a:gd name="T6" fmla="*/ 2 w 6"/>
                  <a:gd name="T7" fmla="*/ 9 h 9"/>
                  <a:gd name="T8" fmla="*/ 2 w 6"/>
                  <a:gd name="T9" fmla="*/ 7 h 9"/>
                  <a:gd name="T10" fmla="*/ 2 w 6"/>
                  <a:gd name="T11" fmla="*/ 3 h 9"/>
                  <a:gd name="T12" fmla="*/ 2 w 6"/>
                  <a:gd name="T13" fmla="*/ 0 h 9"/>
                  <a:gd name="T14" fmla="*/ 1 w 6"/>
                  <a:gd name="T15" fmla="*/ 0 h 9"/>
                  <a:gd name="T16" fmla="*/ 1 w 6"/>
                  <a:gd name="T17" fmla="*/ 0 h 9"/>
                  <a:gd name="T18" fmla="*/ 3 w 6"/>
                  <a:gd name="T19" fmla="*/ 1 h 9"/>
                  <a:gd name="T20" fmla="*/ 4 w 6"/>
                  <a:gd name="T21" fmla="*/ 5 h 9"/>
                  <a:gd name="T22" fmla="*/ 4 w 6"/>
                  <a:gd name="T23" fmla="*/ 9 h 9"/>
                  <a:gd name="T24" fmla="*/ 5 w 6"/>
                  <a:gd name="T25" fmla="*/ 9 h 9"/>
                  <a:gd name="T26" fmla="*/ 5 w 6"/>
                  <a:gd name="T27" fmla="*/ 1 h 9"/>
                  <a:gd name="T28" fmla="*/ 2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2" y="3"/>
                    </a:moveTo>
                    <a:cubicBezTo>
                      <a:pt x="1" y="3"/>
                      <a:pt x="1" y="3"/>
                      <a:pt x="0" y="4"/>
                    </a:cubicBezTo>
                    <a:cubicBezTo>
                      <a:pt x="0" y="5"/>
                      <a:pt x="0" y="7"/>
                      <a:pt x="0" y="9"/>
                    </a:cubicBezTo>
                    <a:cubicBezTo>
                      <a:pt x="1" y="9"/>
                      <a:pt x="1" y="9"/>
                      <a:pt x="2" y="9"/>
                    </a:cubicBezTo>
                    <a:cubicBezTo>
                      <a:pt x="2" y="8"/>
                      <a:pt x="2" y="8"/>
                      <a:pt x="2" y="7"/>
                    </a:cubicBezTo>
                    <a:cubicBezTo>
                      <a:pt x="2" y="7"/>
                      <a:pt x="2" y="5"/>
                      <a:pt x="2" y="3"/>
                    </a:cubicBezTo>
                    <a:moveTo>
                      <a:pt x="2" y="0"/>
                    </a:moveTo>
                    <a:cubicBezTo>
                      <a:pt x="1" y="0"/>
                      <a:pt x="1" y="0"/>
                      <a:pt x="1" y="0"/>
                    </a:cubicBezTo>
                    <a:cubicBezTo>
                      <a:pt x="1" y="0"/>
                      <a:pt x="1" y="0"/>
                      <a:pt x="1" y="0"/>
                    </a:cubicBezTo>
                    <a:cubicBezTo>
                      <a:pt x="3" y="0"/>
                      <a:pt x="3" y="1"/>
                      <a:pt x="3" y="1"/>
                    </a:cubicBezTo>
                    <a:cubicBezTo>
                      <a:pt x="3" y="1"/>
                      <a:pt x="4" y="2"/>
                      <a:pt x="4" y="5"/>
                    </a:cubicBezTo>
                    <a:cubicBezTo>
                      <a:pt x="4" y="5"/>
                      <a:pt x="4" y="7"/>
                      <a:pt x="4" y="9"/>
                    </a:cubicBezTo>
                    <a:cubicBezTo>
                      <a:pt x="4" y="9"/>
                      <a:pt x="5" y="9"/>
                      <a:pt x="5" y="9"/>
                    </a:cubicBezTo>
                    <a:cubicBezTo>
                      <a:pt x="6"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8" name="Freeform 392"/>
              <p:cNvSpPr>
                <a:spLocks noEditPoints="1"/>
              </p:cNvSpPr>
              <p:nvPr/>
            </p:nvSpPr>
            <p:spPr bwMode="auto">
              <a:xfrm>
                <a:off x="1961" y="793"/>
                <a:ext cx="4" cy="15"/>
              </a:xfrm>
              <a:custGeom>
                <a:avLst/>
                <a:gdLst>
                  <a:gd name="T0" fmla="*/ 3 w 3"/>
                  <a:gd name="T1" fmla="*/ 3 h 10"/>
                  <a:gd name="T2" fmla="*/ 3 w 3"/>
                  <a:gd name="T3" fmla="*/ 8 h 10"/>
                  <a:gd name="T4" fmla="*/ 3 w 3"/>
                  <a:gd name="T5" fmla="*/ 3 h 10"/>
                  <a:gd name="T6" fmla="*/ 3 w 3"/>
                  <a:gd name="T7" fmla="*/ 3 h 10"/>
                  <a:gd name="T8" fmla="*/ 1 w 3"/>
                  <a:gd name="T9" fmla="*/ 0 h 10"/>
                  <a:gd name="T10" fmla="*/ 1 w 3"/>
                  <a:gd name="T11" fmla="*/ 1 h 10"/>
                  <a:gd name="T12" fmla="*/ 1 w 3"/>
                  <a:gd name="T13" fmla="*/ 5 h 10"/>
                  <a:gd name="T14" fmla="*/ 1 w 3"/>
                  <a:gd name="T15" fmla="*/ 8 h 10"/>
                  <a:gd name="T16" fmla="*/ 1 w 3"/>
                  <a:gd name="T17" fmla="*/ 10 h 10"/>
                  <a:gd name="T18" fmla="*/ 2 w 3"/>
                  <a:gd name="T19" fmla="*/ 10 h 10"/>
                  <a:gd name="T20" fmla="*/ 2 w 3"/>
                  <a:gd name="T21" fmla="*/ 9 h 10"/>
                  <a:gd name="T22" fmla="*/ 2 w 3"/>
                  <a:gd name="T23" fmla="*/ 2 h 10"/>
                  <a:gd name="T24" fmla="*/ 1 w 3"/>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3" y="3"/>
                    </a:moveTo>
                    <a:cubicBezTo>
                      <a:pt x="3" y="4"/>
                      <a:pt x="3" y="7"/>
                      <a:pt x="3" y="8"/>
                    </a:cubicBezTo>
                    <a:cubicBezTo>
                      <a:pt x="3" y="7"/>
                      <a:pt x="3" y="5"/>
                      <a:pt x="3" y="3"/>
                    </a:cubicBezTo>
                    <a:cubicBezTo>
                      <a:pt x="3" y="3"/>
                      <a:pt x="3" y="3"/>
                      <a:pt x="3" y="3"/>
                    </a:cubicBezTo>
                    <a:moveTo>
                      <a:pt x="1" y="0"/>
                    </a:moveTo>
                    <a:cubicBezTo>
                      <a:pt x="1" y="0"/>
                      <a:pt x="1" y="1"/>
                      <a:pt x="1" y="1"/>
                    </a:cubicBezTo>
                    <a:cubicBezTo>
                      <a:pt x="0" y="2"/>
                      <a:pt x="1" y="5"/>
                      <a:pt x="1" y="5"/>
                    </a:cubicBezTo>
                    <a:cubicBezTo>
                      <a:pt x="1" y="6"/>
                      <a:pt x="1" y="7"/>
                      <a:pt x="1" y="8"/>
                    </a:cubicBezTo>
                    <a:cubicBezTo>
                      <a:pt x="1" y="9"/>
                      <a:pt x="1" y="10"/>
                      <a:pt x="1" y="10"/>
                    </a:cubicBezTo>
                    <a:cubicBezTo>
                      <a:pt x="1" y="10"/>
                      <a:pt x="1" y="10"/>
                      <a:pt x="2" y="10"/>
                    </a:cubicBezTo>
                    <a:cubicBezTo>
                      <a:pt x="2" y="10"/>
                      <a:pt x="2" y="10"/>
                      <a:pt x="2" y="9"/>
                    </a:cubicBezTo>
                    <a:cubicBezTo>
                      <a:pt x="2" y="6"/>
                      <a:pt x="2" y="2"/>
                      <a:pt x="2" y="2"/>
                    </a:cubicBezTo>
                    <a:cubicBezTo>
                      <a:pt x="2"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9" name="Freeform 393"/>
              <p:cNvSpPr/>
              <p:nvPr/>
            </p:nvSpPr>
            <p:spPr bwMode="auto">
              <a:xfrm>
                <a:off x="1961" y="792"/>
                <a:ext cx="4" cy="14"/>
              </a:xfrm>
              <a:custGeom>
                <a:avLst/>
                <a:gdLst>
                  <a:gd name="T0" fmla="*/ 1 w 3"/>
                  <a:gd name="T1" fmla="*/ 0 h 10"/>
                  <a:gd name="T2" fmla="*/ 0 w 3"/>
                  <a:gd name="T3" fmla="*/ 2 h 10"/>
                  <a:gd name="T4" fmla="*/ 0 w 3"/>
                  <a:gd name="T5" fmla="*/ 9 h 10"/>
                  <a:gd name="T6" fmla="*/ 1 w 3"/>
                  <a:gd name="T7" fmla="*/ 9 h 10"/>
                  <a:gd name="T8" fmla="*/ 1 w 3"/>
                  <a:gd name="T9" fmla="*/ 6 h 10"/>
                  <a:gd name="T10" fmla="*/ 1 w 3"/>
                  <a:gd name="T11" fmla="*/ 2 h 10"/>
                  <a:gd name="T12" fmla="*/ 1 w 3"/>
                  <a:gd name="T13" fmla="*/ 1 h 10"/>
                  <a:gd name="T14" fmla="*/ 2 w 3"/>
                  <a:gd name="T15" fmla="*/ 3 h 10"/>
                  <a:gd name="T16" fmla="*/ 2 w 3"/>
                  <a:gd name="T17" fmla="*/ 10 h 10"/>
                  <a:gd name="T18" fmla="*/ 3 w 3"/>
                  <a:gd name="T19" fmla="*/ 9 h 10"/>
                  <a:gd name="T20" fmla="*/ 3 w 3"/>
                  <a:gd name="T21" fmla="*/ 4 h 10"/>
                  <a:gd name="T22" fmla="*/ 2 w 3"/>
                  <a:gd name="T23" fmla="*/ 1 h 10"/>
                  <a:gd name="T24" fmla="*/ 2 w 3"/>
                  <a:gd name="T25" fmla="*/ 0 h 10"/>
                  <a:gd name="T26" fmla="*/ 2 w 3"/>
                  <a:gd name="T27" fmla="*/ 0 h 10"/>
                  <a:gd name="T28" fmla="*/ 1 w 3"/>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0">
                    <a:moveTo>
                      <a:pt x="1" y="0"/>
                    </a:moveTo>
                    <a:cubicBezTo>
                      <a:pt x="0" y="0"/>
                      <a:pt x="0" y="0"/>
                      <a:pt x="0" y="2"/>
                    </a:cubicBezTo>
                    <a:cubicBezTo>
                      <a:pt x="0" y="2"/>
                      <a:pt x="0" y="4"/>
                      <a:pt x="0" y="9"/>
                    </a:cubicBezTo>
                    <a:cubicBezTo>
                      <a:pt x="0" y="9"/>
                      <a:pt x="0" y="9"/>
                      <a:pt x="1" y="9"/>
                    </a:cubicBezTo>
                    <a:cubicBezTo>
                      <a:pt x="1" y="8"/>
                      <a:pt x="1" y="7"/>
                      <a:pt x="1" y="6"/>
                    </a:cubicBezTo>
                    <a:cubicBezTo>
                      <a:pt x="1" y="6"/>
                      <a:pt x="0" y="3"/>
                      <a:pt x="1" y="2"/>
                    </a:cubicBezTo>
                    <a:cubicBezTo>
                      <a:pt x="1" y="2"/>
                      <a:pt x="1" y="1"/>
                      <a:pt x="1" y="1"/>
                    </a:cubicBezTo>
                    <a:cubicBezTo>
                      <a:pt x="2" y="1"/>
                      <a:pt x="2" y="2"/>
                      <a:pt x="2" y="3"/>
                    </a:cubicBezTo>
                    <a:cubicBezTo>
                      <a:pt x="2" y="3"/>
                      <a:pt x="2" y="7"/>
                      <a:pt x="2" y="10"/>
                    </a:cubicBezTo>
                    <a:cubicBezTo>
                      <a:pt x="2" y="10"/>
                      <a:pt x="2" y="10"/>
                      <a:pt x="3" y="9"/>
                    </a:cubicBezTo>
                    <a:cubicBezTo>
                      <a:pt x="3" y="8"/>
                      <a:pt x="3" y="5"/>
                      <a:pt x="3" y="4"/>
                    </a:cubicBezTo>
                    <a:cubicBezTo>
                      <a:pt x="3" y="3"/>
                      <a:pt x="3" y="2"/>
                      <a:pt x="2" y="1"/>
                    </a:cubicBezTo>
                    <a:cubicBezTo>
                      <a:pt x="2" y="0"/>
                      <a:pt x="2" y="0"/>
                      <a:pt x="2" y="0"/>
                    </a:cubicBezTo>
                    <a:cubicBezTo>
                      <a:pt x="2" y="0"/>
                      <a:pt x="2" y="0"/>
                      <a:pt x="2" y="0"/>
                    </a:cubicBezTo>
                    <a:cubicBezTo>
                      <a:pt x="2"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0" name="Freeform 394"/>
              <p:cNvSpPr/>
              <p:nvPr/>
            </p:nvSpPr>
            <p:spPr bwMode="auto">
              <a:xfrm>
                <a:off x="1911" y="790"/>
                <a:ext cx="35" cy="66"/>
              </a:xfrm>
              <a:custGeom>
                <a:avLst/>
                <a:gdLst>
                  <a:gd name="T0" fmla="*/ 24 w 24"/>
                  <a:gd name="T1" fmla="*/ 30 h 45"/>
                  <a:gd name="T2" fmla="*/ 23 w 24"/>
                  <a:gd name="T3" fmla="*/ 34 h 45"/>
                  <a:gd name="T4" fmla="*/ 21 w 24"/>
                  <a:gd name="T5" fmla="*/ 37 h 45"/>
                  <a:gd name="T6" fmla="*/ 19 w 24"/>
                  <a:gd name="T7" fmla="*/ 39 h 45"/>
                  <a:gd name="T8" fmla="*/ 15 w 24"/>
                  <a:gd name="T9" fmla="*/ 40 h 45"/>
                  <a:gd name="T10" fmla="*/ 15 w 24"/>
                  <a:gd name="T11" fmla="*/ 43 h 45"/>
                  <a:gd name="T12" fmla="*/ 15 w 24"/>
                  <a:gd name="T13" fmla="*/ 45 h 45"/>
                  <a:gd name="T14" fmla="*/ 14 w 24"/>
                  <a:gd name="T15" fmla="*/ 45 h 45"/>
                  <a:gd name="T16" fmla="*/ 10 w 24"/>
                  <a:gd name="T17" fmla="*/ 45 h 45"/>
                  <a:gd name="T18" fmla="*/ 9 w 24"/>
                  <a:gd name="T19" fmla="*/ 45 h 45"/>
                  <a:gd name="T20" fmla="*/ 9 w 24"/>
                  <a:gd name="T21" fmla="*/ 43 h 45"/>
                  <a:gd name="T22" fmla="*/ 9 w 24"/>
                  <a:gd name="T23" fmla="*/ 41 h 45"/>
                  <a:gd name="T24" fmla="*/ 3 w 24"/>
                  <a:gd name="T25" fmla="*/ 40 h 45"/>
                  <a:gd name="T26" fmla="*/ 0 w 24"/>
                  <a:gd name="T27" fmla="*/ 39 h 45"/>
                  <a:gd name="T28" fmla="*/ 0 w 24"/>
                  <a:gd name="T29" fmla="*/ 38 h 45"/>
                  <a:gd name="T30" fmla="*/ 0 w 24"/>
                  <a:gd name="T31" fmla="*/ 36 h 45"/>
                  <a:gd name="T32" fmla="*/ 1 w 24"/>
                  <a:gd name="T33" fmla="*/ 34 h 45"/>
                  <a:gd name="T34" fmla="*/ 1 w 24"/>
                  <a:gd name="T35" fmla="*/ 33 h 45"/>
                  <a:gd name="T36" fmla="*/ 2 w 24"/>
                  <a:gd name="T37" fmla="*/ 33 h 45"/>
                  <a:gd name="T38" fmla="*/ 2 w 24"/>
                  <a:gd name="T39" fmla="*/ 34 h 45"/>
                  <a:gd name="T40" fmla="*/ 5 w 24"/>
                  <a:gd name="T41" fmla="*/ 34 h 45"/>
                  <a:gd name="T42" fmla="*/ 10 w 24"/>
                  <a:gd name="T43" fmla="*/ 35 h 45"/>
                  <a:gd name="T44" fmla="*/ 15 w 24"/>
                  <a:gd name="T45" fmla="*/ 34 h 45"/>
                  <a:gd name="T46" fmla="*/ 17 w 24"/>
                  <a:gd name="T47" fmla="*/ 31 h 45"/>
                  <a:gd name="T48" fmla="*/ 15 w 24"/>
                  <a:gd name="T49" fmla="*/ 27 h 45"/>
                  <a:gd name="T50" fmla="*/ 10 w 24"/>
                  <a:gd name="T51" fmla="*/ 25 h 45"/>
                  <a:gd name="T52" fmla="*/ 7 w 24"/>
                  <a:gd name="T53" fmla="*/ 23 h 45"/>
                  <a:gd name="T54" fmla="*/ 4 w 24"/>
                  <a:gd name="T55" fmla="*/ 21 h 45"/>
                  <a:gd name="T56" fmla="*/ 1 w 24"/>
                  <a:gd name="T57" fmla="*/ 18 h 45"/>
                  <a:gd name="T58" fmla="*/ 1 w 24"/>
                  <a:gd name="T59" fmla="*/ 14 h 45"/>
                  <a:gd name="T60" fmla="*/ 3 w 24"/>
                  <a:gd name="T61" fmla="*/ 8 h 45"/>
                  <a:gd name="T62" fmla="*/ 10 w 24"/>
                  <a:gd name="T63" fmla="*/ 5 h 45"/>
                  <a:gd name="T64" fmla="*/ 10 w 24"/>
                  <a:gd name="T65" fmla="*/ 2 h 45"/>
                  <a:gd name="T66" fmla="*/ 10 w 24"/>
                  <a:gd name="T67" fmla="*/ 0 h 45"/>
                  <a:gd name="T68" fmla="*/ 12 w 24"/>
                  <a:gd name="T69" fmla="*/ 0 h 45"/>
                  <a:gd name="T70" fmla="*/ 15 w 24"/>
                  <a:gd name="T71" fmla="*/ 0 h 45"/>
                  <a:gd name="T72" fmla="*/ 16 w 24"/>
                  <a:gd name="T73" fmla="*/ 0 h 45"/>
                  <a:gd name="T74" fmla="*/ 16 w 24"/>
                  <a:gd name="T75" fmla="*/ 2 h 45"/>
                  <a:gd name="T76" fmla="*/ 16 w 24"/>
                  <a:gd name="T77" fmla="*/ 4 h 45"/>
                  <a:gd name="T78" fmla="*/ 20 w 24"/>
                  <a:gd name="T79" fmla="*/ 5 h 45"/>
                  <a:gd name="T80" fmla="*/ 22 w 24"/>
                  <a:gd name="T81" fmla="*/ 5 h 45"/>
                  <a:gd name="T82" fmla="*/ 22 w 24"/>
                  <a:gd name="T83" fmla="*/ 6 h 45"/>
                  <a:gd name="T84" fmla="*/ 22 w 24"/>
                  <a:gd name="T85" fmla="*/ 8 h 45"/>
                  <a:gd name="T86" fmla="*/ 21 w 24"/>
                  <a:gd name="T87" fmla="*/ 10 h 45"/>
                  <a:gd name="T88" fmla="*/ 20 w 24"/>
                  <a:gd name="T89" fmla="*/ 11 h 45"/>
                  <a:gd name="T90" fmla="*/ 17 w 24"/>
                  <a:gd name="T91" fmla="*/ 10 h 45"/>
                  <a:gd name="T92" fmla="*/ 14 w 24"/>
                  <a:gd name="T93" fmla="*/ 10 h 45"/>
                  <a:gd name="T94" fmla="*/ 9 w 24"/>
                  <a:gd name="T95" fmla="*/ 11 h 45"/>
                  <a:gd name="T96" fmla="*/ 8 w 24"/>
                  <a:gd name="T97" fmla="*/ 14 h 45"/>
                  <a:gd name="T98" fmla="*/ 9 w 24"/>
                  <a:gd name="T99" fmla="*/ 17 h 45"/>
                  <a:gd name="T100" fmla="*/ 14 w 24"/>
                  <a:gd name="T101" fmla="*/ 19 h 45"/>
                  <a:gd name="T102" fmla="*/ 21 w 24"/>
                  <a:gd name="T103" fmla="*/ 24 h 45"/>
                  <a:gd name="T104" fmla="*/ 24 w 24"/>
                  <a:gd name="T105"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 h="45">
                    <a:moveTo>
                      <a:pt x="24" y="30"/>
                    </a:moveTo>
                    <a:cubicBezTo>
                      <a:pt x="24" y="32"/>
                      <a:pt x="24" y="33"/>
                      <a:pt x="23" y="34"/>
                    </a:cubicBezTo>
                    <a:cubicBezTo>
                      <a:pt x="23" y="36"/>
                      <a:pt x="22" y="37"/>
                      <a:pt x="21" y="37"/>
                    </a:cubicBezTo>
                    <a:cubicBezTo>
                      <a:pt x="21" y="38"/>
                      <a:pt x="20" y="39"/>
                      <a:pt x="19" y="39"/>
                    </a:cubicBezTo>
                    <a:cubicBezTo>
                      <a:pt x="18" y="40"/>
                      <a:pt x="16" y="40"/>
                      <a:pt x="15" y="40"/>
                    </a:cubicBezTo>
                    <a:cubicBezTo>
                      <a:pt x="15" y="43"/>
                      <a:pt x="15" y="43"/>
                      <a:pt x="15" y="43"/>
                    </a:cubicBezTo>
                    <a:cubicBezTo>
                      <a:pt x="15" y="44"/>
                      <a:pt x="15" y="44"/>
                      <a:pt x="15" y="45"/>
                    </a:cubicBezTo>
                    <a:cubicBezTo>
                      <a:pt x="15" y="45"/>
                      <a:pt x="14" y="45"/>
                      <a:pt x="14" y="45"/>
                    </a:cubicBezTo>
                    <a:cubicBezTo>
                      <a:pt x="10" y="45"/>
                      <a:pt x="10" y="45"/>
                      <a:pt x="10" y="45"/>
                    </a:cubicBezTo>
                    <a:cubicBezTo>
                      <a:pt x="10" y="45"/>
                      <a:pt x="9" y="45"/>
                      <a:pt x="9" y="45"/>
                    </a:cubicBezTo>
                    <a:cubicBezTo>
                      <a:pt x="9" y="44"/>
                      <a:pt x="9" y="44"/>
                      <a:pt x="9" y="43"/>
                    </a:cubicBezTo>
                    <a:cubicBezTo>
                      <a:pt x="9" y="41"/>
                      <a:pt x="9" y="41"/>
                      <a:pt x="9" y="41"/>
                    </a:cubicBezTo>
                    <a:cubicBezTo>
                      <a:pt x="6" y="41"/>
                      <a:pt x="4" y="40"/>
                      <a:pt x="3" y="40"/>
                    </a:cubicBezTo>
                    <a:cubicBezTo>
                      <a:pt x="2" y="40"/>
                      <a:pt x="1" y="39"/>
                      <a:pt x="0" y="39"/>
                    </a:cubicBezTo>
                    <a:cubicBezTo>
                      <a:pt x="0" y="39"/>
                      <a:pt x="0" y="38"/>
                      <a:pt x="0" y="38"/>
                    </a:cubicBezTo>
                    <a:cubicBezTo>
                      <a:pt x="0" y="37"/>
                      <a:pt x="0" y="36"/>
                      <a:pt x="0" y="36"/>
                    </a:cubicBezTo>
                    <a:cubicBezTo>
                      <a:pt x="0" y="35"/>
                      <a:pt x="0" y="34"/>
                      <a:pt x="1" y="34"/>
                    </a:cubicBezTo>
                    <a:cubicBezTo>
                      <a:pt x="1" y="33"/>
                      <a:pt x="1" y="33"/>
                      <a:pt x="1" y="33"/>
                    </a:cubicBezTo>
                    <a:cubicBezTo>
                      <a:pt x="2" y="33"/>
                      <a:pt x="2" y="33"/>
                      <a:pt x="2" y="33"/>
                    </a:cubicBezTo>
                    <a:cubicBezTo>
                      <a:pt x="2" y="34"/>
                      <a:pt x="2" y="34"/>
                      <a:pt x="2" y="34"/>
                    </a:cubicBezTo>
                    <a:cubicBezTo>
                      <a:pt x="3" y="34"/>
                      <a:pt x="4" y="34"/>
                      <a:pt x="5" y="34"/>
                    </a:cubicBezTo>
                    <a:cubicBezTo>
                      <a:pt x="6" y="35"/>
                      <a:pt x="8" y="35"/>
                      <a:pt x="10" y="35"/>
                    </a:cubicBezTo>
                    <a:cubicBezTo>
                      <a:pt x="12" y="35"/>
                      <a:pt x="13" y="35"/>
                      <a:pt x="15" y="34"/>
                    </a:cubicBezTo>
                    <a:cubicBezTo>
                      <a:pt x="16" y="33"/>
                      <a:pt x="17" y="32"/>
                      <a:pt x="17" y="31"/>
                    </a:cubicBezTo>
                    <a:cubicBezTo>
                      <a:pt x="17" y="29"/>
                      <a:pt x="16" y="28"/>
                      <a:pt x="15" y="27"/>
                    </a:cubicBezTo>
                    <a:cubicBezTo>
                      <a:pt x="14" y="27"/>
                      <a:pt x="13" y="26"/>
                      <a:pt x="10" y="25"/>
                    </a:cubicBezTo>
                    <a:cubicBezTo>
                      <a:pt x="9" y="24"/>
                      <a:pt x="8" y="24"/>
                      <a:pt x="7" y="23"/>
                    </a:cubicBezTo>
                    <a:cubicBezTo>
                      <a:pt x="6" y="22"/>
                      <a:pt x="5" y="22"/>
                      <a:pt x="4" y="21"/>
                    </a:cubicBezTo>
                    <a:cubicBezTo>
                      <a:pt x="3" y="20"/>
                      <a:pt x="2" y="19"/>
                      <a:pt x="1" y="18"/>
                    </a:cubicBezTo>
                    <a:cubicBezTo>
                      <a:pt x="1" y="17"/>
                      <a:pt x="1" y="15"/>
                      <a:pt x="1" y="14"/>
                    </a:cubicBezTo>
                    <a:cubicBezTo>
                      <a:pt x="1" y="12"/>
                      <a:pt x="1" y="10"/>
                      <a:pt x="3" y="8"/>
                    </a:cubicBezTo>
                    <a:cubicBezTo>
                      <a:pt x="4" y="6"/>
                      <a:pt x="7" y="5"/>
                      <a:pt x="10" y="5"/>
                    </a:cubicBezTo>
                    <a:cubicBezTo>
                      <a:pt x="10" y="2"/>
                      <a:pt x="10" y="2"/>
                      <a:pt x="10" y="2"/>
                    </a:cubicBezTo>
                    <a:cubicBezTo>
                      <a:pt x="10" y="1"/>
                      <a:pt x="10" y="0"/>
                      <a:pt x="10" y="0"/>
                    </a:cubicBezTo>
                    <a:cubicBezTo>
                      <a:pt x="10" y="0"/>
                      <a:pt x="11" y="0"/>
                      <a:pt x="12" y="0"/>
                    </a:cubicBezTo>
                    <a:cubicBezTo>
                      <a:pt x="15" y="0"/>
                      <a:pt x="15" y="0"/>
                      <a:pt x="15" y="0"/>
                    </a:cubicBezTo>
                    <a:cubicBezTo>
                      <a:pt x="16" y="0"/>
                      <a:pt x="16" y="0"/>
                      <a:pt x="16" y="0"/>
                    </a:cubicBezTo>
                    <a:cubicBezTo>
                      <a:pt x="16" y="0"/>
                      <a:pt x="16" y="1"/>
                      <a:pt x="16" y="2"/>
                    </a:cubicBezTo>
                    <a:cubicBezTo>
                      <a:pt x="16" y="4"/>
                      <a:pt x="16" y="4"/>
                      <a:pt x="16" y="4"/>
                    </a:cubicBezTo>
                    <a:cubicBezTo>
                      <a:pt x="18" y="4"/>
                      <a:pt x="19" y="5"/>
                      <a:pt x="20" y="5"/>
                    </a:cubicBezTo>
                    <a:cubicBezTo>
                      <a:pt x="20" y="5"/>
                      <a:pt x="21" y="5"/>
                      <a:pt x="22" y="5"/>
                    </a:cubicBezTo>
                    <a:cubicBezTo>
                      <a:pt x="22" y="5"/>
                      <a:pt x="22" y="6"/>
                      <a:pt x="22" y="6"/>
                    </a:cubicBezTo>
                    <a:cubicBezTo>
                      <a:pt x="22" y="7"/>
                      <a:pt x="22" y="8"/>
                      <a:pt x="22" y="8"/>
                    </a:cubicBezTo>
                    <a:cubicBezTo>
                      <a:pt x="22" y="9"/>
                      <a:pt x="21" y="9"/>
                      <a:pt x="21" y="10"/>
                    </a:cubicBezTo>
                    <a:cubicBezTo>
                      <a:pt x="21" y="11"/>
                      <a:pt x="20" y="11"/>
                      <a:pt x="20" y="11"/>
                    </a:cubicBezTo>
                    <a:cubicBezTo>
                      <a:pt x="20" y="11"/>
                      <a:pt x="19" y="10"/>
                      <a:pt x="17" y="10"/>
                    </a:cubicBezTo>
                    <a:cubicBezTo>
                      <a:pt x="16" y="10"/>
                      <a:pt x="15" y="10"/>
                      <a:pt x="14" y="10"/>
                    </a:cubicBezTo>
                    <a:cubicBezTo>
                      <a:pt x="12" y="10"/>
                      <a:pt x="10" y="10"/>
                      <a:pt x="9" y="11"/>
                    </a:cubicBezTo>
                    <a:cubicBezTo>
                      <a:pt x="8" y="12"/>
                      <a:pt x="8" y="12"/>
                      <a:pt x="8" y="14"/>
                    </a:cubicBezTo>
                    <a:cubicBezTo>
                      <a:pt x="8" y="15"/>
                      <a:pt x="8" y="16"/>
                      <a:pt x="9" y="17"/>
                    </a:cubicBezTo>
                    <a:cubicBezTo>
                      <a:pt x="10" y="17"/>
                      <a:pt x="12" y="18"/>
                      <a:pt x="14" y="19"/>
                    </a:cubicBezTo>
                    <a:cubicBezTo>
                      <a:pt x="17" y="20"/>
                      <a:pt x="20" y="22"/>
                      <a:pt x="21" y="24"/>
                    </a:cubicBezTo>
                    <a:cubicBezTo>
                      <a:pt x="23" y="26"/>
                      <a:pt x="24"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1" name="Freeform 396"/>
              <p:cNvSpPr/>
              <p:nvPr/>
            </p:nvSpPr>
            <p:spPr bwMode="auto">
              <a:xfrm>
                <a:off x="865" y="1365"/>
                <a:ext cx="3" cy="17"/>
              </a:xfrm>
              <a:custGeom>
                <a:avLst/>
                <a:gdLst>
                  <a:gd name="T0" fmla="*/ 1 w 2"/>
                  <a:gd name="T1" fmla="*/ 10 h 12"/>
                  <a:gd name="T2" fmla="*/ 2 w 2"/>
                  <a:gd name="T3" fmla="*/ 0 h 12"/>
                  <a:gd name="T4" fmla="*/ 2 w 2"/>
                  <a:gd name="T5" fmla="*/ 12 h 12"/>
                  <a:gd name="T6" fmla="*/ 1 w 2"/>
                  <a:gd name="T7" fmla="*/ 10 h 12"/>
                </a:gdLst>
                <a:ahLst/>
                <a:cxnLst>
                  <a:cxn ang="0">
                    <a:pos x="T0" y="T1"/>
                  </a:cxn>
                  <a:cxn ang="0">
                    <a:pos x="T2" y="T3"/>
                  </a:cxn>
                  <a:cxn ang="0">
                    <a:pos x="T4" y="T5"/>
                  </a:cxn>
                  <a:cxn ang="0">
                    <a:pos x="T6" y="T7"/>
                  </a:cxn>
                </a:cxnLst>
                <a:rect l="0" t="0" r="r" b="b"/>
                <a:pathLst>
                  <a:path w="2" h="12">
                    <a:moveTo>
                      <a:pt x="1" y="10"/>
                    </a:moveTo>
                    <a:cubicBezTo>
                      <a:pt x="1" y="10"/>
                      <a:pt x="0" y="1"/>
                      <a:pt x="2" y="0"/>
                    </a:cubicBezTo>
                    <a:cubicBezTo>
                      <a:pt x="2" y="0"/>
                      <a:pt x="1" y="10"/>
                      <a:pt x="2" y="12"/>
                    </a:cubicBezTo>
                    <a:cubicBezTo>
                      <a:pt x="1" y="10"/>
                      <a:pt x="1" y="10"/>
                      <a:pt x="1"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2" name="Freeform 397"/>
              <p:cNvSpPr>
                <a:spLocks noEditPoints="1"/>
              </p:cNvSpPr>
              <p:nvPr/>
            </p:nvSpPr>
            <p:spPr bwMode="auto">
              <a:xfrm>
                <a:off x="874" y="1366"/>
                <a:ext cx="12" cy="20"/>
              </a:xfrm>
              <a:custGeom>
                <a:avLst/>
                <a:gdLst>
                  <a:gd name="T0" fmla="*/ 5 w 8"/>
                  <a:gd name="T1" fmla="*/ 8 h 14"/>
                  <a:gd name="T2" fmla="*/ 4 w 8"/>
                  <a:gd name="T3" fmla="*/ 11 h 14"/>
                  <a:gd name="T4" fmla="*/ 6 w 8"/>
                  <a:gd name="T5" fmla="*/ 14 h 14"/>
                  <a:gd name="T6" fmla="*/ 5 w 8"/>
                  <a:gd name="T7" fmla="*/ 8 h 14"/>
                  <a:gd name="T8" fmla="*/ 7 w 8"/>
                  <a:gd name="T9" fmla="*/ 1 h 14"/>
                  <a:gd name="T10" fmla="*/ 6 w 8"/>
                  <a:gd name="T11" fmla="*/ 6 h 14"/>
                  <a:gd name="T12" fmla="*/ 0 w 8"/>
                  <a:gd name="T13" fmla="*/ 9 h 14"/>
                  <a:gd name="T14" fmla="*/ 0 w 8"/>
                  <a:gd name="T15" fmla="*/ 9 h 14"/>
                  <a:gd name="T16" fmla="*/ 1 w 8"/>
                  <a:gd name="T17" fmla="*/ 10 h 14"/>
                  <a:gd name="T18" fmla="*/ 5 w 8"/>
                  <a:gd name="T19" fmla="*/ 8 h 14"/>
                  <a:gd name="T20" fmla="*/ 5 w 8"/>
                  <a:gd name="T21" fmla="*/ 8 h 14"/>
                  <a:gd name="T22" fmla="*/ 7 w 8"/>
                  <a:gd name="T23" fmla="*/ 1 h 14"/>
                  <a:gd name="T24" fmla="*/ 7 w 8"/>
                  <a:gd name="T25" fmla="*/ 0 h 14"/>
                  <a:gd name="T26" fmla="*/ 7 w 8"/>
                  <a:gd name="T27" fmla="*/ 1 h 14"/>
                  <a:gd name="T28" fmla="*/ 7 w 8"/>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4">
                    <a:moveTo>
                      <a:pt x="5" y="8"/>
                    </a:moveTo>
                    <a:cubicBezTo>
                      <a:pt x="5" y="8"/>
                      <a:pt x="8" y="11"/>
                      <a:pt x="4" y="11"/>
                    </a:cubicBezTo>
                    <a:cubicBezTo>
                      <a:pt x="4" y="12"/>
                      <a:pt x="5" y="13"/>
                      <a:pt x="6" y="14"/>
                    </a:cubicBezTo>
                    <a:cubicBezTo>
                      <a:pt x="8" y="12"/>
                      <a:pt x="5" y="8"/>
                      <a:pt x="5" y="8"/>
                    </a:cubicBezTo>
                    <a:moveTo>
                      <a:pt x="7" y="1"/>
                    </a:moveTo>
                    <a:cubicBezTo>
                      <a:pt x="7" y="3"/>
                      <a:pt x="6" y="6"/>
                      <a:pt x="6" y="6"/>
                    </a:cubicBezTo>
                    <a:cubicBezTo>
                      <a:pt x="0" y="9"/>
                      <a:pt x="0" y="9"/>
                      <a:pt x="0" y="9"/>
                    </a:cubicBezTo>
                    <a:cubicBezTo>
                      <a:pt x="0" y="9"/>
                      <a:pt x="0" y="9"/>
                      <a:pt x="0" y="9"/>
                    </a:cubicBezTo>
                    <a:cubicBezTo>
                      <a:pt x="0" y="9"/>
                      <a:pt x="1" y="9"/>
                      <a:pt x="1" y="10"/>
                    </a:cubicBezTo>
                    <a:cubicBezTo>
                      <a:pt x="5" y="8"/>
                      <a:pt x="5" y="8"/>
                      <a:pt x="5" y="8"/>
                    </a:cubicBezTo>
                    <a:cubicBezTo>
                      <a:pt x="5" y="8"/>
                      <a:pt x="5" y="8"/>
                      <a:pt x="5" y="8"/>
                    </a:cubicBezTo>
                    <a:cubicBezTo>
                      <a:pt x="8" y="5"/>
                      <a:pt x="8" y="2"/>
                      <a:pt x="7" y="1"/>
                    </a:cubicBezTo>
                    <a:moveTo>
                      <a:pt x="7" y="0"/>
                    </a:moveTo>
                    <a:cubicBezTo>
                      <a:pt x="7" y="0"/>
                      <a:pt x="7" y="1"/>
                      <a:pt x="7" y="1"/>
                    </a:cubicBezTo>
                    <a:cubicBezTo>
                      <a:pt x="7" y="1"/>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3" name="Freeform 399"/>
              <p:cNvSpPr>
                <a:spLocks noEditPoints="1"/>
              </p:cNvSpPr>
              <p:nvPr/>
            </p:nvSpPr>
            <p:spPr bwMode="auto">
              <a:xfrm>
                <a:off x="870" y="1365"/>
                <a:ext cx="14" cy="14"/>
              </a:xfrm>
              <a:custGeom>
                <a:avLst/>
                <a:gdLst>
                  <a:gd name="T0" fmla="*/ 4 w 10"/>
                  <a:gd name="T1" fmla="*/ 4 h 10"/>
                  <a:gd name="T2" fmla="*/ 4 w 10"/>
                  <a:gd name="T3" fmla="*/ 2 h 10"/>
                  <a:gd name="T4" fmla="*/ 6 w 10"/>
                  <a:gd name="T5" fmla="*/ 2 h 10"/>
                  <a:gd name="T6" fmla="*/ 2 w 10"/>
                  <a:gd name="T7" fmla="*/ 10 h 10"/>
                  <a:gd name="T8" fmla="*/ 5 w 10"/>
                  <a:gd name="T9" fmla="*/ 4 h 10"/>
                  <a:gd name="T10" fmla="*/ 4 w 10"/>
                  <a:gd name="T11" fmla="*/ 4 h 10"/>
                  <a:gd name="T12" fmla="*/ 5 w 10"/>
                  <a:gd name="T13" fmla="*/ 0 h 10"/>
                  <a:gd name="T14" fmla="*/ 3 w 10"/>
                  <a:gd name="T15" fmla="*/ 1 h 10"/>
                  <a:gd name="T16" fmla="*/ 0 w 10"/>
                  <a:gd name="T17" fmla="*/ 10 h 10"/>
                  <a:gd name="T18" fmla="*/ 1 w 10"/>
                  <a:gd name="T19" fmla="*/ 10 h 10"/>
                  <a:gd name="T20" fmla="*/ 2 w 10"/>
                  <a:gd name="T21" fmla="*/ 10 h 10"/>
                  <a:gd name="T22" fmla="*/ 7 w 10"/>
                  <a:gd name="T23" fmla="*/ 4 h 10"/>
                  <a:gd name="T24" fmla="*/ 5 w 10"/>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4" y="4"/>
                    </a:moveTo>
                    <a:cubicBezTo>
                      <a:pt x="1" y="2"/>
                      <a:pt x="3" y="2"/>
                      <a:pt x="4" y="2"/>
                    </a:cubicBezTo>
                    <a:cubicBezTo>
                      <a:pt x="5" y="2"/>
                      <a:pt x="6" y="2"/>
                      <a:pt x="6" y="2"/>
                    </a:cubicBezTo>
                    <a:cubicBezTo>
                      <a:pt x="10" y="3"/>
                      <a:pt x="2" y="10"/>
                      <a:pt x="2" y="10"/>
                    </a:cubicBezTo>
                    <a:cubicBezTo>
                      <a:pt x="7" y="4"/>
                      <a:pt x="5" y="4"/>
                      <a:pt x="5" y="4"/>
                    </a:cubicBezTo>
                    <a:cubicBezTo>
                      <a:pt x="5" y="4"/>
                      <a:pt x="4" y="4"/>
                      <a:pt x="4" y="4"/>
                    </a:cubicBezTo>
                    <a:moveTo>
                      <a:pt x="5" y="0"/>
                    </a:moveTo>
                    <a:cubicBezTo>
                      <a:pt x="4" y="0"/>
                      <a:pt x="3" y="1"/>
                      <a:pt x="3" y="1"/>
                    </a:cubicBezTo>
                    <a:cubicBezTo>
                      <a:pt x="2" y="1"/>
                      <a:pt x="1" y="7"/>
                      <a:pt x="0" y="10"/>
                    </a:cubicBezTo>
                    <a:cubicBezTo>
                      <a:pt x="0" y="10"/>
                      <a:pt x="1" y="10"/>
                      <a:pt x="1" y="10"/>
                    </a:cubicBezTo>
                    <a:cubicBezTo>
                      <a:pt x="1" y="10"/>
                      <a:pt x="2" y="10"/>
                      <a:pt x="2" y="10"/>
                    </a:cubicBezTo>
                    <a:cubicBezTo>
                      <a:pt x="8" y="4"/>
                      <a:pt x="7" y="4"/>
                      <a:pt x="7" y="4"/>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4" name="Freeform 400"/>
              <p:cNvSpPr/>
              <p:nvPr/>
            </p:nvSpPr>
            <p:spPr bwMode="auto">
              <a:xfrm>
                <a:off x="875" y="1378"/>
                <a:ext cx="11" cy="4"/>
              </a:xfrm>
              <a:custGeom>
                <a:avLst/>
                <a:gdLst>
                  <a:gd name="T0" fmla="*/ 4 w 7"/>
                  <a:gd name="T1" fmla="*/ 0 h 3"/>
                  <a:gd name="T2" fmla="*/ 0 w 7"/>
                  <a:gd name="T3" fmla="*/ 2 h 3"/>
                  <a:gd name="T4" fmla="*/ 3 w 7"/>
                  <a:gd name="T5" fmla="*/ 3 h 3"/>
                  <a:gd name="T6" fmla="*/ 4 w 7"/>
                  <a:gd name="T7" fmla="*/ 0 h 3"/>
                  <a:gd name="T8" fmla="*/ 4 w 7"/>
                  <a:gd name="T9" fmla="*/ 0 h 3"/>
                  <a:gd name="T10" fmla="*/ 4 w 7"/>
                  <a:gd name="T11" fmla="*/ 0 h 3"/>
                  <a:gd name="T12" fmla="*/ 4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4" y="0"/>
                    </a:moveTo>
                    <a:cubicBezTo>
                      <a:pt x="0" y="2"/>
                      <a:pt x="0" y="2"/>
                      <a:pt x="0" y="2"/>
                    </a:cubicBezTo>
                    <a:cubicBezTo>
                      <a:pt x="1" y="2"/>
                      <a:pt x="2" y="3"/>
                      <a:pt x="3" y="3"/>
                    </a:cubicBezTo>
                    <a:cubicBezTo>
                      <a:pt x="7" y="3"/>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5" name="Freeform 401"/>
              <p:cNvSpPr/>
              <p:nvPr/>
            </p:nvSpPr>
            <p:spPr bwMode="auto">
              <a:xfrm>
                <a:off x="820" y="1378"/>
                <a:ext cx="96" cy="119"/>
              </a:xfrm>
              <a:custGeom>
                <a:avLst/>
                <a:gdLst>
                  <a:gd name="T0" fmla="*/ 28 w 66"/>
                  <a:gd name="T1" fmla="*/ 5 h 82"/>
                  <a:gd name="T2" fmla="*/ 14 w 66"/>
                  <a:gd name="T3" fmla="*/ 22 h 82"/>
                  <a:gd name="T4" fmla="*/ 14 w 66"/>
                  <a:gd name="T5" fmla="*/ 29 h 82"/>
                  <a:gd name="T6" fmla="*/ 15 w 66"/>
                  <a:gd name="T7" fmla="*/ 34 h 82"/>
                  <a:gd name="T8" fmla="*/ 13 w 66"/>
                  <a:gd name="T9" fmla="*/ 40 h 82"/>
                  <a:gd name="T10" fmla="*/ 13 w 66"/>
                  <a:gd name="T11" fmla="*/ 44 h 82"/>
                  <a:gd name="T12" fmla="*/ 13 w 66"/>
                  <a:gd name="T13" fmla="*/ 47 h 82"/>
                  <a:gd name="T14" fmla="*/ 13 w 66"/>
                  <a:gd name="T15" fmla="*/ 49 h 82"/>
                  <a:gd name="T16" fmla="*/ 13 w 66"/>
                  <a:gd name="T17" fmla="*/ 51 h 82"/>
                  <a:gd name="T18" fmla="*/ 12 w 66"/>
                  <a:gd name="T19" fmla="*/ 57 h 82"/>
                  <a:gd name="T20" fmla="*/ 10 w 66"/>
                  <a:gd name="T21" fmla="*/ 70 h 82"/>
                  <a:gd name="T22" fmla="*/ 9 w 66"/>
                  <a:gd name="T23" fmla="*/ 74 h 82"/>
                  <a:gd name="T24" fmla="*/ 3 w 66"/>
                  <a:gd name="T25" fmla="*/ 78 h 82"/>
                  <a:gd name="T26" fmla="*/ 20 w 66"/>
                  <a:gd name="T27" fmla="*/ 81 h 82"/>
                  <a:gd name="T28" fmla="*/ 46 w 66"/>
                  <a:gd name="T29" fmla="*/ 80 h 82"/>
                  <a:gd name="T30" fmla="*/ 57 w 66"/>
                  <a:gd name="T31" fmla="*/ 79 h 82"/>
                  <a:gd name="T32" fmla="*/ 65 w 66"/>
                  <a:gd name="T33" fmla="*/ 76 h 82"/>
                  <a:gd name="T34" fmla="*/ 64 w 66"/>
                  <a:gd name="T35" fmla="*/ 73 h 82"/>
                  <a:gd name="T36" fmla="*/ 60 w 66"/>
                  <a:gd name="T37" fmla="*/ 70 h 82"/>
                  <a:gd name="T38" fmla="*/ 56 w 66"/>
                  <a:gd name="T39" fmla="*/ 71 h 82"/>
                  <a:gd name="T40" fmla="*/ 56 w 66"/>
                  <a:gd name="T41" fmla="*/ 67 h 82"/>
                  <a:gd name="T42" fmla="*/ 54 w 66"/>
                  <a:gd name="T43" fmla="*/ 64 h 82"/>
                  <a:gd name="T44" fmla="*/ 55 w 66"/>
                  <a:gd name="T45" fmla="*/ 51 h 82"/>
                  <a:gd name="T46" fmla="*/ 55 w 66"/>
                  <a:gd name="T47" fmla="*/ 42 h 82"/>
                  <a:gd name="T48" fmla="*/ 55 w 66"/>
                  <a:gd name="T49" fmla="*/ 39 h 82"/>
                  <a:gd name="T50" fmla="*/ 55 w 66"/>
                  <a:gd name="T51" fmla="*/ 33 h 82"/>
                  <a:gd name="T52" fmla="*/ 56 w 66"/>
                  <a:gd name="T53" fmla="*/ 25 h 82"/>
                  <a:gd name="T54" fmla="*/ 50 w 66"/>
                  <a:gd name="T55" fmla="*/ 15 h 82"/>
                  <a:gd name="T56" fmla="*/ 37 w 66"/>
                  <a:gd name="T57" fmla="*/ 1 h 82"/>
                  <a:gd name="T58" fmla="*/ 28 w 66"/>
                  <a:gd name="T59"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82">
                    <a:moveTo>
                      <a:pt x="28" y="5"/>
                    </a:moveTo>
                    <a:cubicBezTo>
                      <a:pt x="28" y="5"/>
                      <a:pt x="15" y="7"/>
                      <a:pt x="14" y="22"/>
                    </a:cubicBezTo>
                    <a:cubicBezTo>
                      <a:pt x="14" y="29"/>
                      <a:pt x="14" y="29"/>
                      <a:pt x="14" y="29"/>
                    </a:cubicBezTo>
                    <a:cubicBezTo>
                      <a:pt x="14" y="29"/>
                      <a:pt x="13" y="33"/>
                      <a:pt x="15" y="34"/>
                    </a:cubicBezTo>
                    <a:cubicBezTo>
                      <a:pt x="15" y="34"/>
                      <a:pt x="15" y="35"/>
                      <a:pt x="13" y="40"/>
                    </a:cubicBezTo>
                    <a:cubicBezTo>
                      <a:pt x="13" y="40"/>
                      <a:pt x="13" y="41"/>
                      <a:pt x="13" y="44"/>
                    </a:cubicBezTo>
                    <a:cubicBezTo>
                      <a:pt x="13" y="47"/>
                      <a:pt x="13" y="47"/>
                      <a:pt x="13" y="47"/>
                    </a:cubicBezTo>
                    <a:cubicBezTo>
                      <a:pt x="13" y="47"/>
                      <a:pt x="13" y="48"/>
                      <a:pt x="13" y="49"/>
                    </a:cubicBezTo>
                    <a:cubicBezTo>
                      <a:pt x="13" y="49"/>
                      <a:pt x="14" y="50"/>
                      <a:pt x="13" y="51"/>
                    </a:cubicBezTo>
                    <a:cubicBezTo>
                      <a:pt x="13" y="51"/>
                      <a:pt x="12" y="51"/>
                      <a:pt x="12" y="57"/>
                    </a:cubicBezTo>
                    <a:cubicBezTo>
                      <a:pt x="12" y="57"/>
                      <a:pt x="11" y="68"/>
                      <a:pt x="10" y="70"/>
                    </a:cubicBezTo>
                    <a:cubicBezTo>
                      <a:pt x="10" y="70"/>
                      <a:pt x="8" y="71"/>
                      <a:pt x="9" y="74"/>
                    </a:cubicBezTo>
                    <a:cubicBezTo>
                      <a:pt x="9" y="74"/>
                      <a:pt x="0" y="74"/>
                      <a:pt x="3" y="78"/>
                    </a:cubicBezTo>
                    <a:cubicBezTo>
                      <a:pt x="3" y="78"/>
                      <a:pt x="14" y="82"/>
                      <a:pt x="20" y="81"/>
                    </a:cubicBezTo>
                    <a:cubicBezTo>
                      <a:pt x="20" y="81"/>
                      <a:pt x="43" y="80"/>
                      <a:pt x="46" y="80"/>
                    </a:cubicBezTo>
                    <a:cubicBezTo>
                      <a:pt x="57" y="79"/>
                      <a:pt x="57" y="79"/>
                      <a:pt x="57" y="79"/>
                    </a:cubicBezTo>
                    <a:cubicBezTo>
                      <a:pt x="57" y="79"/>
                      <a:pt x="63" y="76"/>
                      <a:pt x="65" y="76"/>
                    </a:cubicBezTo>
                    <a:cubicBezTo>
                      <a:pt x="65" y="76"/>
                      <a:pt x="66" y="74"/>
                      <a:pt x="64" y="73"/>
                    </a:cubicBezTo>
                    <a:cubicBezTo>
                      <a:pt x="64" y="73"/>
                      <a:pt x="60" y="71"/>
                      <a:pt x="60" y="70"/>
                    </a:cubicBezTo>
                    <a:cubicBezTo>
                      <a:pt x="60" y="70"/>
                      <a:pt x="58" y="70"/>
                      <a:pt x="56" y="71"/>
                    </a:cubicBezTo>
                    <a:cubicBezTo>
                      <a:pt x="56" y="71"/>
                      <a:pt x="55" y="69"/>
                      <a:pt x="56" y="67"/>
                    </a:cubicBezTo>
                    <a:cubicBezTo>
                      <a:pt x="54" y="64"/>
                      <a:pt x="54" y="64"/>
                      <a:pt x="54" y="64"/>
                    </a:cubicBezTo>
                    <a:cubicBezTo>
                      <a:pt x="54" y="64"/>
                      <a:pt x="53" y="56"/>
                      <a:pt x="55" y="51"/>
                    </a:cubicBezTo>
                    <a:cubicBezTo>
                      <a:pt x="55" y="51"/>
                      <a:pt x="56" y="44"/>
                      <a:pt x="55" y="42"/>
                    </a:cubicBezTo>
                    <a:cubicBezTo>
                      <a:pt x="55" y="42"/>
                      <a:pt x="54" y="40"/>
                      <a:pt x="55" y="39"/>
                    </a:cubicBezTo>
                    <a:cubicBezTo>
                      <a:pt x="55" y="39"/>
                      <a:pt x="56" y="38"/>
                      <a:pt x="55" y="33"/>
                    </a:cubicBezTo>
                    <a:cubicBezTo>
                      <a:pt x="55" y="33"/>
                      <a:pt x="55" y="25"/>
                      <a:pt x="56" y="25"/>
                    </a:cubicBezTo>
                    <a:cubicBezTo>
                      <a:pt x="56" y="25"/>
                      <a:pt x="56" y="20"/>
                      <a:pt x="50" y="15"/>
                    </a:cubicBezTo>
                    <a:cubicBezTo>
                      <a:pt x="50" y="15"/>
                      <a:pt x="41" y="2"/>
                      <a:pt x="37" y="1"/>
                    </a:cubicBezTo>
                    <a:cubicBezTo>
                      <a:pt x="37" y="1"/>
                      <a:pt x="30" y="0"/>
                      <a:pt x="28"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6" name="Freeform 402"/>
              <p:cNvSpPr/>
              <p:nvPr/>
            </p:nvSpPr>
            <p:spPr bwMode="auto">
              <a:xfrm>
                <a:off x="842" y="1386"/>
                <a:ext cx="19" cy="13"/>
              </a:xfrm>
              <a:custGeom>
                <a:avLst/>
                <a:gdLst>
                  <a:gd name="T0" fmla="*/ 13 w 13"/>
                  <a:gd name="T1" fmla="*/ 0 h 9"/>
                  <a:gd name="T2" fmla="*/ 12 w 13"/>
                  <a:gd name="T3" fmla="*/ 0 h 9"/>
                  <a:gd name="T4" fmla="*/ 5 w 13"/>
                  <a:gd name="T5" fmla="*/ 4 h 9"/>
                  <a:gd name="T6" fmla="*/ 2 w 13"/>
                  <a:gd name="T7" fmla="*/ 9 h 9"/>
                  <a:gd name="T8" fmla="*/ 13 w 13"/>
                  <a:gd name="T9" fmla="*/ 0 h 9"/>
                </a:gdLst>
                <a:ahLst/>
                <a:cxnLst>
                  <a:cxn ang="0">
                    <a:pos x="T0" y="T1"/>
                  </a:cxn>
                  <a:cxn ang="0">
                    <a:pos x="T2" y="T3"/>
                  </a:cxn>
                  <a:cxn ang="0">
                    <a:pos x="T4" y="T5"/>
                  </a:cxn>
                  <a:cxn ang="0">
                    <a:pos x="T6" y="T7"/>
                  </a:cxn>
                  <a:cxn ang="0">
                    <a:pos x="T8" y="T9"/>
                  </a:cxn>
                </a:cxnLst>
                <a:rect l="0" t="0" r="r" b="b"/>
                <a:pathLst>
                  <a:path w="13" h="9">
                    <a:moveTo>
                      <a:pt x="13" y="0"/>
                    </a:moveTo>
                    <a:cubicBezTo>
                      <a:pt x="12" y="0"/>
                      <a:pt x="12" y="0"/>
                      <a:pt x="12" y="0"/>
                    </a:cubicBezTo>
                    <a:cubicBezTo>
                      <a:pt x="8" y="1"/>
                      <a:pt x="5" y="4"/>
                      <a:pt x="5" y="4"/>
                    </a:cubicBezTo>
                    <a:cubicBezTo>
                      <a:pt x="0" y="9"/>
                      <a:pt x="2" y="9"/>
                      <a:pt x="2" y="9"/>
                    </a:cubicBezTo>
                    <a:cubicBezTo>
                      <a:pt x="6" y="8"/>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7" name="Freeform 403"/>
              <p:cNvSpPr/>
              <p:nvPr/>
            </p:nvSpPr>
            <p:spPr bwMode="auto">
              <a:xfrm>
                <a:off x="854" y="1413"/>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8" name="Freeform 404"/>
              <p:cNvSpPr/>
              <p:nvPr/>
            </p:nvSpPr>
            <p:spPr bwMode="auto">
              <a:xfrm>
                <a:off x="874" y="1468"/>
                <a:ext cx="3" cy="4"/>
              </a:xfrm>
              <a:custGeom>
                <a:avLst/>
                <a:gdLst>
                  <a:gd name="T0" fmla="*/ 1 w 2"/>
                  <a:gd name="T1" fmla="*/ 3 h 3"/>
                  <a:gd name="T2" fmla="*/ 2 w 2"/>
                  <a:gd name="T3" fmla="*/ 2 h 3"/>
                  <a:gd name="T4" fmla="*/ 2 w 2"/>
                  <a:gd name="T5" fmla="*/ 0 h 3"/>
                  <a:gd name="T6" fmla="*/ 2 w 2"/>
                  <a:gd name="T7" fmla="*/ 0 h 3"/>
                  <a:gd name="T8" fmla="*/ 1 w 2"/>
                  <a:gd name="T9" fmla="*/ 3 h 3"/>
                </a:gdLst>
                <a:ahLst/>
                <a:cxnLst>
                  <a:cxn ang="0">
                    <a:pos x="T0" y="T1"/>
                  </a:cxn>
                  <a:cxn ang="0">
                    <a:pos x="T2" y="T3"/>
                  </a:cxn>
                  <a:cxn ang="0">
                    <a:pos x="T4" y="T5"/>
                  </a:cxn>
                  <a:cxn ang="0">
                    <a:pos x="T6" y="T7"/>
                  </a:cxn>
                  <a:cxn ang="0">
                    <a:pos x="T8" y="T9"/>
                  </a:cxn>
                </a:cxnLst>
                <a:rect l="0" t="0" r="r" b="b"/>
                <a:pathLst>
                  <a:path w="2" h="3">
                    <a:moveTo>
                      <a:pt x="1" y="3"/>
                    </a:moveTo>
                    <a:cubicBezTo>
                      <a:pt x="1" y="3"/>
                      <a:pt x="1" y="3"/>
                      <a:pt x="2" y="2"/>
                    </a:cubicBezTo>
                    <a:cubicBezTo>
                      <a:pt x="2" y="1"/>
                      <a:pt x="2" y="0"/>
                      <a:pt x="2" y="0"/>
                    </a:cubicBezTo>
                    <a:cubicBezTo>
                      <a:pt x="2" y="0"/>
                      <a:pt x="2" y="0"/>
                      <a:pt x="2" y="0"/>
                    </a:cubicBezTo>
                    <a:cubicBezTo>
                      <a:pt x="1"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sp>
          <p:nvSpPr>
            <p:cNvPr id="32" name="Freeform 408"/>
            <p:cNvSpPr/>
            <p:nvPr/>
          </p:nvSpPr>
          <p:spPr bwMode="auto">
            <a:xfrm>
              <a:off x="864" y="1379"/>
              <a:ext cx="27" cy="13"/>
            </a:xfrm>
            <a:custGeom>
              <a:avLst/>
              <a:gdLst>
                <a:gd name="T0" fmla="*/ 5 w 19"/>
                <a:gd name="T1" fmla="*/ 0 h 9"/>
                <a:gd name="T2" fmla="*/ 8 w 19"/>
                <a:gd name="T3" fmla="*/ 6 h 9"/>
                <a:gd name="T4" fmla="*/ 0 w 19"/>
                <a:gd name="T5" fmla="*/ 5 h 9"/>
                <a:gd name="T6" fmla="*/ 5 w 19"/>
                <a:gd name="T7" fmla="*/ 0 h 9"/>
              </a:gdLst>
              <a:ahLst/>
              <a:cxnLst>
                <a:cxn ang="0">
                  <a:pos x="T0" y="T1"/>
                </a:cxn>
                <a:cxn ang="0">
                  <a:pos x="T2" y="T3"/>
                </a:cxn>
                <a:cxn ang="0">
                  <a:pos x="T4" y="T5"/>
                </a:cxn>
                <a:cxn ang="0">
                  <a:pos x="T6" y="T7"/>
                </a:cxn>
              </a:cxnLst>
              <a:rect l="0" t="0" r="r" b="b"/>
              <a:pathLst>
                <a:path w="19" h="9">
                  <a:moveTo>
                    <a:pt x="5" y="0"/>
                  </a:moveTo>
                  <a:cubicBezTo>
                    <a:pt x="5" y="0"/>
                    <a:pt x="17" y="7"/>
                    <a:pt x="8" y="6"/>
                  </a:cubicBezTo>
                  <a:cubicBezTo>
                    <a:pt x="0" y="5"/>
                    <a:pt x="0" y="5"/>
                    <a:pt x="0" y="5"/>
                  </a:cubicBezTo>
                  <a:cubicBezTo>
                    <a:pt x="0" y="5"/>
                    <a:pt x="19" y="9"/>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 name="Freeform 409"/>
            <p:cNvSpPr/>
            <p:nvPr/>
          </p:nvSpPr>
          <p:spPr bwMode="auto">
            <a:xfrm>
              <a:off x="871" y="1367"/>
              <a:ext cx="13" cy="12"/>
            </a:xfrm>
            <a:custGeom>
              <a:avLst/>
              <a:gdLst>
                <a:gd name="T0" fmla="*/ 3 w 9"/>
                <a:gd name="T1" fmla="*/ 0 h 8"/>
                <a:gd name="T2" fmla="*/ 3 w 9"/>
                <a:gd name="T3" fmla="*/ 2 h 8"/>
                <a:gd name="T4" fmla="*/ 4 w 9"/>
                <a:gd name="T5" fmla="*/ 2 h 8"/>
                <a:gd name="T6" fmla="*/ 1 w 9"/>
                <a:gd name="T7" fmla="*/ 8 h 8"/>
                <a:gd name="T8" fmla="*/ 5 w 9"/>
                <a:gd name="T9" fmla="*/ 0 h 8"/>
                <a:gd name="T10" fmla="*/ 3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3" y="0"/>
                  </a:moveTo>
                  <a:cubicBezTo>
                    <a:pt x="2" y="0"/>
                    <a:pt x="0" y="0"/>
                    <a:pt x="3" y="2"/>
                  </a:cubicBezTo>
                  <a:cubicBezTo>
                    <a:pt x="3" y="2"/>
                    <a:pt x="4" y="2"/>
                    <a:pt x="4" y="2"/>
                  </a:cubicBezTo>
                  <a:cubicBezTo>
                    <a:pt x="4" y="2"/>
                    <a:pt x="6" y="2"/>
                    <a:pt x="1" y="8"/>
                  </a:cubicBezTo>
                  <a:cubicBezTo>
                    <a:pt x="1" y="8"/>
                    <a:pt x="9"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 name="Freeform 410"/>
            <p:cNvSpPr>
              <a:spLocks noEditPoints="1"/>
            </p:cNvSpPr>
            <p:nvPr/>
          </p:nvSpPr>
          <p:spPr bwMode="auto">
            <a:xfrm>
              <a:off x="859" y="1369"/>
              <a:ext cx="6" cy="12"/>
            </a:xfrm>
            <a:custGeom>
              <a:avLst/>
              <a:gdLst>
                <a:gd name="T0" fmla="*/ 4 w 4"/>
                <a:gd name="T1" fmla="*/ 1 h 8"/>
                <a:gd name="T2" fmla="*/ 1 w 4"/>
                <a:gd name="T3" fmla="*/ 6 h 8"/>
                <a:gd name="T4" fmla="*/ 2 w 4"/>
                <a:gd name="T5" fmla="*/ 8 h 8"/>
                <a:gd name="T6" fmla="*/ 4 w 4"/>
                <a:gd name="T7" fmla="*/ 8 h 8"/>
                <a:gd name="T8" fmla="*/ 4 w 4"/>
                <a:gd name="T9" fmla="*/ 1 h 8"/>
                <a:gd name="T10" fmla="*/ 4 w 4"/>
                <a:gd name="T11" fmla="*/ 0 h 8"/>
                <a:gd name="T12" fmla="*/ 4 w 4"/>
                <a:gd name="T13" fmla="*/ 1 h 8"/>
                <a:gd name="T14" fmla="*/ 4 w 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4" y="1"/>
                  </a:moveTo>
                  <a:cubicBezTo>
                    <a:pt x="4" y="3"/>
                    <a:pt x="3" y="5"/>
                    <a:pt x="1" y="6"/>
                  </a:cubicBezTo>
                  <a:cubicBezTo>
                    <a:pt x="1" y="6"/>
                    <a:pt x="0" y="8"/>
                    <a:pt x="2" y="8"/>
                  </a:cubicBezTo>
                  <a:cubicBezTo>
                    <a:pt x="2" y="8"/>
                    <a:pt x="3" y="8"/>
                    <a:pt x="4" y="8"/>
                  </a:cubicBezTo>
                  <a:cubicBezTo>
                    <a:pt x="4" y="8"/>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 name="Freeform 411"/>
            <p:cNvSpPr/>
            <p:nvPr/>
          </p:nvSpPr>
          <p:spPr bwMode="auto">
            <a:xfrm>
              <a:off x="848" y="1372"/>
              <a:ext cx="11" cy="11"/>
            </a:xfrm>
            <a:custGeom>
              <a:avLst/>
              <a:gdLst>
                <a:gd name="T0" fmla="*/ 8 w 8"/>
                <a:gd name="T1" fmla="*/ 0 h 8"/>
                <a:gd name="T2" fmla="*/ 4 w 8"/>
                <a:gd name="T3" fmla="*/ 7 h 8"/>
                <a:gd name="T4" fmla="*/ 8 w 8"/>
                <a:gd name="T5" fmla="*/ 7 h 8"/>
                <a:gd name="T6" fmla="*/ 8 w 8"/>
                <a:gd name="T7" fmla="*/ 0 h 8"/>
              </a:gdLst>
              <a:ahLst/>
              <a:cxnLst>
                <a:cxn ang="0">
                  <a:pos x="T0" y="T1"/>
                </a:cxn>
                <a:cxn ang="0">
                  <a:pos x="T2" y="T3"/>
                </a:cxn>
                <a:cxn ang="0">
                  <a:pos x="T4" y="T5"/>
                </a:cxn>
                <a:cxn ang="0">
                  <a:pos x="T6" y="T7"/>
                </a:cxn>
              </a:cxnLst>
              <a:rect l="0" t="0" r="r" b="b"/>
              <a:pathLst>
                <a:path w="8" h="8">
                  <a:moveTo>
                    <a:pt x="8" y="0"/>
                  </a:moveTo>
                  <a:cubicBezTo>
                    <a:pt x="8" y="0"/>
                    <a:pt x="3" y="4"/>
                    <a:pt x="4" y="7"/>
                  </a:cubicBezTo>
                  <a:cubicBezTo>
                    <a:pt x="4" y="7"/>
                    <a:pt x="4" y="7"/>
                    <a:pt x="8" y="7"/>
                  </a:cubicBezTo>
                  <a:cubicBezTo>
                    <a:pt x="8" y="7"/>
                    <a:pt x="0" y="8"/>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 name="Freeform 412"/>
            <p:cNvSpPr/>
            <p:nvPr/>
          </p:nvSpPr>
          <p:spPr bwMode="auto">
            <a:xfrm>
              <a:off x="820" y="1397"/>
              <a:ext cx="57" cy="96"/>
            </a:xfrm>
            <a:custGeom>
              <a:avLst/>
              <a:gdLst>
                <a:gd name="T0" fmla="*/ 22 w 39"/>
                <a:gd name="T1" fmla="*/ 0 h 66"/>
                <a:gd name="T2" fmla="*/ 17 w 39"/>
                <a:gd name="T3" fmla="*/ 9 h 66"/>
                <a:gd name="T4" fmla="*/ 27 w 39"/>
                <a:gd name="T5" fmla="*/ 15 h 66"/>
                <a:gd name="T6" fmla="*/ 17 w 39"/>
                <a:gd name="T7" fmla="*/ 17 h 66"/>
                <a:gd name="T8" fmla="*/ 17 w 39"/>
                <a:gd name="T9" fmla="*/ 22 h 66"/>
                <a:gd name="T10" fmla="*/ 15 w 39"/>
                <a:gd name="T11" fmla="*/ 37 h 66"/>
                <a:gd name="T12" fmla="*/ 19 w 39"/>
                <a:gd name="T13" fmla="*/ 40 h 66"/>
                <a:gd name="T14" fmla="*/ 12 w 39"/>
                <a:gd name="T15" fmla="*/ 59 h 66"/>
                <a:gd name="T16" fmla="*/ 10 w 39"/>
                <a:gd name="T17" fmla="*/ 62 h 66"/>
                <a:gd name="T18" fmla="*/ 4 w 39"/>
                <a:gd name="T19" fmla="*/ 64 h 66"/>
                <a:gd name="T20" fmla="*/ 10 w 39"/>
                <a:gd name="T21" fmla="*/ 61 h 66"/>
                <a:gd name="T22" fmla="*/ 10 w 39"/>
                <a:gd name="T23" fmla="*/ 58 h 66"/>
                <a:gd name="T24" fmla="*/ 13 w 39"/>
                <a:gd name="T25" fmla="*/ 39 h 66"/>
                <a:gd name="T26" fmla="*/ 13 w 39"/>
                <a:gd name="T27" fmla="*/ 36 h 66"/>
                <a:gd name="T28" fmla="*/ 13 w 39"/>
                <a:gd name="T29" fmla="*/ 27 h 66"/>
                <a:gd name="T30" fmla="*/ 15 w 39"/>
                <a:gd name="T31" fmla="*/ 22 h 66"/>
                <a:gd name="T32" fmla="*/ 22 w 39"/>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22" y="0"/>
                  </a:moveTo>
                  <a:cubicBezTo>
                    <a:pt x="17" y="9"/>
                    <a:pt x="17" y="9"/>
                    <a:pt x="17" y="9"/>
                  </a:cubicBezTo>
                  <a:cubicBezTo>
                    <a:pt x="17" y="9"/>
                    <a:pt x="18" y="10"/>
                    <a:pt x="27" y="15"/>
                  </a:cubicBezTo>
                  <a:cubicBezTo>
                    <a:pt x="27" y="15"/>
                    <a:pt x="31" y="18"/>
                    <a:pt x="17" y="17"/>
                  </a:cubicBezTo>
                  <a:cubicBezTo>
                    <a:pt x="17" y="17"/>
                    <a:pt x="15" y="18"/>
                    <a:pt x="17" y="22"/>
                  </a:cubicBezTo>
                  <a:cubicBezTo>
                    <a:pt x="15" y="37"/>
                    <a:pt x="15" y="37"/>
                    <a:pt x="15" y="37"/>
                  </a:cubicBezTo>
                  <a:cubicBezTo>
                    <a:pt x="15" y="37"/>
                    <a:pt x="39" y="42"/>
                    <a:pt x="19" y="40"/>
                  </a:cubicBezTo>
                  <a:cubicBezTo>
                    <a:pt x="19" y="40"/>
                    <a:pt x="17" y="36"/>
                    <a:pt x="12" y="59"/>
                  </a:cubicBezTo>
                  <a:cubicBezTo>
                    <a:pt x="12" y="59"/>
                    <a:pt x="26" y="66"/>
                    <a:pt x="10" y="62"/>
                  </a:cubicBezTo>
                  <a:cubicBezTo>
                    <a:pt x="10" y="62"/>
                    <a:pt x="4" y="63"/>
                    <a:pt x="4" y="64"/>
                  </a:cubicBezTo>
                  <a:cubicBezTo>
                    <a:pt x="4" y="64"/>
                    <a:pt x="0" y="63"/>
                    <a:pt x="10" y="61"/>
                  </a:cubicBezTo>
                  <a:cubicBezTo>
                    <a:pt x="10" y="61"/>
                    <a:pt x="8" y="61"/>
                    <a:pt x="10" y="58"/>
                  </a:cubicBezTo>
                  <a:cubicBezTo>
                    <a:pt x="10" y="58"/>
                    <a:pt x="13" y="40"/>
                    <a:pt x="13" y="39"/>
                  </a:cubicBezTo>
                  <a:cubicBezTo>
                    <a:pt x="13" y="39"/>
                    <a:pt x="18" y="39"/>
                    <a:pt x="13" y="36"/>
                  </a:cubicBezTo>
                  <a:cubicBezTo>
                    <a:pt x="13" y="36"/>
                    <a:pt x="15" y="29"/>
                    <a:pt x="13" y="27"/>
                  </a:cubicBezTo>
                  <a:cubicBezTo>
                    <a:pt x="15" y="22"/>
                    <a:pt x="15" y="22"/>
                    <a:pt x="15" y="22"/>
                  </a:cubicBezTo>
                  <a:cubicBezTo>
                    <a:pt x="15" y="22"/>
                    <a:pt x="11" y="13"/>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 name="Freeform 413"/>
            <p:cNvSpPr/>
            <p:nvPr/>
          </p:nvSpPr>
          <p:spPr bwMode="auto">
            <a:xfrm>
              <a:off x="842" y="1408"/>
              <a:ext cx="7" cy="23"/>
            </a:xfrm>
            <a:custGeom>
              <a:avLst/>
              <a:gdLst>
                <a:gd name="T0" fmla="*/ 2 w 5"/>
                <a:gd name="T1" fmla="*/ 5 h 16"/>
                <a:gd name="T2" fmla="*/ 3 w 5"/>
                <a:gd name="T3" fmla="*/ 5 h 16"/>
                <a:gd name="T4" fmla="*/ 2 w 5"/>
                <a:gd name="T5" fmla="*/ 2 h 16"/>
                <a:gd name="T6" fmla="*/ 1 w 5"/>
                <a:gd name="T7" fmla="*/ 2 h 16"/>
                <a:gd name="T8" fmla="*/ 0 w 5"/>
                <a:gd name="T9" fmla="*/ 5 h 16"/>
                <a:gd name="T10" fmla="*/ 1 w 5"/>
                <a:gd name="T11" fmla="*/ 9 h 16"/>
                <a:gd name="T12" fmla="*/ 1 w 5"/>
                <a:gd name="T13" fmla="*/ 13 h 16"/>
                <a:gd name="T14" fmla="*/ 0 w 5"/>
                <a:gd name="T15" fmla="*/ 11 h 16"/>
                <a:gd name="T16" fmla="*/ 0 w 5"/>
                <a:gd name="T17" fmla="*/ 12 h 16"/>
                <a:gd name="T18" fmla="*/ 1 w 5"/>
                <a:gd name="T19" fmla="*/ 15 h 16"/>
                <a:gd name="T20" fmla="*/ 1 w 5"/>
                <a:gd name="T21" fmla="*/ 14 h 16"/>
                <a:gd name="T22" fmla="*/ 3 w 5"/>
                <a:gd name="T23" fmla="*/ 10 h 16"/>
                <a:gd name="T24" fmla="*/ 1 w 5"/>
                <a:gd name="T25" fmla="*/ 5 h 16"/>
                <a:gd name="T26" fmla="*/ 2 w 5"/>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6">
                  <a:moveTo>
                    <a:pt x="2" y="5"/>
                  </a:moveTo>
                  <a:cubicBezTo>
                    <a:pt x="3" y="5"/>
                    <a:pt x="3" y="5"/>
                    <a:pt x="3" y="5"/>
                  </a:cubicBezTo>
                  <a:cubicBezTo>
                    <a:pt x="3" y="5"/>
                    <a:pt x="4" y="2"/>
                    <a:pt x="2" y="2"/>
                  </a:cubicBezTo>
                  <a:cubicBezTo>
                    <a:pt x="2" y="2"/>
                    <a:pt x="2" y="0"/>
                    <a:pt x="1" y="2"/>
                  </a:cubicBezTo>
                  <a:cubicBezTo>
                    <a:pt x="1" y="2"/>
                    <a:pt x="0" y="3"/>
                    <a:pt x="0" y="5"/>
                  </a:cubicBezTo>
                  <a:cubicBezTo>
                    <a:pt x="0" y="5"/>
                    <a:pt x="0" y="8"/>
                    <a:pt x="1" y="9"/>
                  </a:cubicBezTo>
                  <a:cubicBezTo>
                    <a:pt x="1" y="9"/>
                    <a:pt x="4" y="12"/>
                    <a:pt x="1" y="13"/>
                  </a:cubicBezTo>
                  <a:cubicBezTo>
                    <a:pt x="0" y="11"/>
                    <a:pt x="0" y="11"/>
                    <a:pt x="0" y="11"/>
                  </a:cubicBezTo>
                  <a:cubicBezTo>
                    <a:pt x="0" y="11"/>
                    <a:pt x="0" y="10"/>
                    <a:pt x="0" y="12"/>
                  </a:cubicBezTo>
                  <a:cubicBezTo>
                    <a:pt x="1" y="15"/>
                    <a:pt x="1" y="15"/>
                    <a:pt x="1" y="15"/>
                  </a:cubicBezTo>
                  <a:cubicBezTo>
                    <a:pt x="1" y="15"/>
                    <a:pt x="2" y="16"/>
                    <a:pt x="1" y="14"/>
                  </a:cubicBezTo>
                  <a:cubicBezTo>
                    <a:pt x="1" y="14"/>
                    <a:pt x="5" y="13"/>
                    <a:pt x="3" y="10"/>
                  </a:cubicBezTo>
                  <a:cubicBezTo>
                    <a:pt x="3" y="10"/>
                    <a:pt x="0" y="6"/>
                    <a:pt x="1" y="5"/>
                  </a:cubicBezTo>
                  <a:cubicBezTo>
                    <a:pt x="1" y="5"/>
                    <a:pt x="2" y="1"/>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 name="Freeform 414"/>
            <p:cNvSpPr/>
            <p:nvPr/>
          </p:nvSpPr>
          <p:spPr bwMode="auto">
            <a:xfrm>
              <a:off x="848" y="1411"/>
              <a:ext cx="6" cy="18"/>
            </a:xfrm>
            <a:custGeom>
              <a:avLst/>
              <a:gdLst>
                <a:gd name="T0" fmla="*/ 0 w 4"/>
                <a:gd name="T1" fmla="*/ 2 h 12"/>
                <a:gd name="T2" fmla="*/ 0 w 4"/>
                <a:gd name="T3" fmla="*/ 3 h 12"/>
                <a:gd name="T4" fmla="*/ 2 w 4"/>
                <a:gd name="T5" fmla="*/ 2 h 12"/>
                <a:gd name="T6" fmla="*/ 2 w 4"/>
                <a:gd name="T7" fmla="*/ 9 h 12"/>
                <a:gd name="T8" fmla="*/ 2 w 4"/>
                <a:gd name="T9" fmla="*/ 12 h 12"/>
                <a:gd name="T10" fmla="*/ 1 w 4"/>
                <a:gd name="T11" fmla="*/ 12 h 12"/>
                <a:gd name="T12" fmla="*/ 3 w 4"/>
                <a:gd name="T13" fmla="*/ 12 h 12"/>
                <a:gd name="T14" fmla="*/ 4 w 4"/>
                <a:gd name="T15" fmla="*/ 1 h 12"/>
                <a:gd name="T16" fmla="*/ 3 w 4"/>
                <a:gd name="T17" fmla="*/ 0 h 12"/>
                <a:gd name="T18" fmla="*/ 0 w 4"/>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0" y="2"/>
                  </a:moveTo>
                  <a:cubicBezTo>
                    <a:pt x="0" y="3"/>
                    <a:pt x="0" y="3"/>
                    <a:pt x="0" y="3"/>
                  </a:cubicBezTo>
                  <a:cubicBezTo>
                    <a:pt x="2" y="2"/>
                    <a:pt x="2" y="2"/>
                    <a:pt x="2" y="2"/>
                  </a:cubicBezTo>
                  <a:cubicBezTo>
                    <a:pt x="2" y="2"/>
                    <a:pt x="2" y="7"/>
                    <a:pt x="2" y="9"/>
                  </a:cubicBezTo>
                  <a:cubicBezTo>
                    <a:pt x="2" y="12"/>
                    <a:pt x="2" y="12"/>
                    <a:pt x="2" y="12"/>
                  </a:cubicBezTo>
                  <a:cubicBezTo>
                    <a:pt x="1" y="12"/>
                    <a:pt x="1" y="12"/>
                    <a:pt x="1" y="12"/>
                  </a:cubicBezTo>
                  <a:cubicBezTo>
                    <a:pt x="3" y="12"/>
                    <a:pt x="3" y="12"/>
                    <a:pt x="3" y="12"/>
                  </a:cubicBezTo>
                  <a:cubicBezTo>
                    <a:pt x="3" y="12"/>
                    <a:pt x="4" y="4"/>
                    <a:pt x="4" y="1"/>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 name="Freeform 415"/>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0" name="Freeform 416"/>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 name="Freeform 417"/>
            <p:cNvSpPr>
              <a:spLocks noEditPoints="1"/>
            </p:cNvSpPr>
            <p:nvPr/>
          </p:nvSpPr>
          <p:spPr bwMode="auto">
            <a:xfrm>
              <a:off x="854" y="1411"/>
              <a:ext cx="11" cy="18"/>
            </a:xfrm>
            <a:custGeom>
              <a:avLst/>
              <a:gdLst>
                <a:gd name="T0" fmla="*/ 4 w 8"/>
                <a:gd name="T1" fmla="*/ 1 h 12"/>
                <a:gd name="T2" fmla="*/ 1 w 8"/>
                <a:gd name="T3" fmla="*/ 4 h 12"/>
                <a:gd name="T4" fmla="*/ 0 w 8"/>
                <a:gd name="T5" fmla="*/ 9 h 12"/>
                <a:gd name="T6" fmla="*/ 2 w 8"/>
                <a:gd name="T7" fmla="*/ 12 h 12"/>
                <a:gd name="T8" fmla="*/ 4 w 8"/>
                <a:gd name="T9" fmla="*/ 12 h 12"/>
                <a:gd name="T10" fmla="*/ 7 w 8"/>
                <a:gd name="T11" fmla="*/ 9 h 12"/>
                <a:gd name="T12" fmla="*/ 7 w 8"/>
                <a:gd name="T13" fmla="*/ 3 h 12"/>
                <a:gd name="T14" fmla="*/ 4 w 8"/>
                <a:gd name="T15" fmla="*/ 1 h 12"/>
                <a:gd name="T16" fmla="*/ 5 w 8"/>
                <a:gd name="T17" fmla="*/ 10 h 12"/>
                <a:gd name="T18" fmla="*/ 2 w 8"/>
                <a:gd name="T19" fmla="*/ 9 h 12"/>
                <a:gd name="T20" fmla="*/ 3 w 8"/>
                <a:gd name="T21" fmla="*/ 3 h 12"/>
                <a:gd name="T22" fmla="*/ 5 w 8"/>
                <a:gd name="T23" fmla="*/ 3 h 12"/>
                <a:gd name="T24" fmla="*/ 5 w 8"/>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4" y="1"/>
                  </a:moveTo>
                  <a:cubicBezTo>
                    <a:pt x="1" y="1"/>
                    <a:pt x="1" y="4"/>
                    <a:pt x="1" y="4"/>
                  </a:cubicBezTo>
                  <a:cubicBezTo>
                    <a:pt x="0" y="9"/>
                    <a:pt x="0" y="9"/>
                    <a:pt x="0" y="9"/>
                  </a:cubicBezTo>
                  <a:cubicBezTo>
                    <a:pt x="0" y="12"/>
                    <a:pt x="2" y="12"/>
                    <a:pt x="2" y="12"/>
                  </a:cubicBezTo>
                  <a:cubicBezTo>
                    <a:pt x="4" y="12"/>
                    <a:pt x="4" y="12"/>
                    <a:pt x="4" y="12"/>
                  </a:cubicBezTo>
                  <a:cubicBezTo>
                    <a:pt x="6" y="12"/>
                    <a:pt x="7" y="9"/>
                    <a:pt x="7" y="9"/>
                  </a:cubicBezTo>
                  <a:cubicBezTo>
                    <a:pt x="6" y="8"/>
                    <a:pt x="7" y="3"/>
                    <a:pt x="7" y="3"/>
                  </a:cubicBezTo>
                  <a:cubicBezTo>
                    <a:pt x="8" y="0"/>
                    <a:pt x="4" y="1"/>
                    <a:pt x="4" y="1"/>
                  </a:cubicBezTo>
                  <a:moveTo>
                    <a:pt x="5" y="10"/>
                  </a:moveTo>
                  <a:cubicBezTo>
                    <a:pt x="5" y="10"/>
                    <a:pt x="3" y="12"/>
                    <a:pt x="2" y="9"/>
                  </a:cubicBezTo>
                  <a:cubicBezTo>
                    <a:pt x="3" y="3"/>
                    <a:pt x="3" y="3"/>
                    <a:pt x="3" y="3"/>
                  </a:cubicBezTo>
                  <a:cubicBezTo>
                    <a:pt x="3" y="3"/>
                    <a:pt x="4" y="1"/>
                    <a:pt x="5" y="3"/>
                  </a:cubicBezTo>
                  <a:cubicBezTo>
                    <a:pt x="5" y="3"/>
                    <a:pt x="4" y="9"/>
                    <a:pt x="5"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418"/>
            <p:cNvSpPr>
              <a:spLocks noEditPoints="1"/>
            </p:cNvSpPr>
            <p:nvPr/>
          </p:nvSpPr>
          <p:spPr bwMode="auto">
            <a:xfrm>
              <a:off x="864" y="1411"/>
              <a:ext cx="10" cy="19"/>
            </a:xfrm>
            <a:custGeom>
              <a:avLst/>
              <a:gdLst>
                <a:gd name="T0" fmla="*/ 7 w 7"/>
                <a:gd name="T1" fmla="*/ 2 h 13"/>
                <a:gd name="T2" fmla="*/ 5 w 7"/>
                <a:gd name="T3" fmla="*/ 1 h 13"/>
                <a:gd name="T4" fmla="*/ 1 w 7"/>
                <a:gd name="T5" fmla="*/ 4 h 13"/>
                <a:gd name="T6" fmla="*/ 3 w 7"/>
                <a:gd name="T7" fmla="*/ 12 h 13"/>
                <a:gd name="T8" fmla="*/ 7 w 7"/>
                <a:gd name="T9" fmla="*/ 9 h 13"/>
                <a:gd name="T10" fmla="*/ 7 w 7"/>
                <a:gd name="T11" fmla="*/ 2 h 13"/>
                <a:gd name="T12" fmla="*/ 4 w 7"/>
                <a:gd name="T13" fmla="*/ 11 h 13"/>
                <a:gd name="T14" fmla="*/ 3 w 7"/>
                <a:gd name="T15" fmla="*/ 6 h 13"/>
                <a:gd name="T16" fmla="*/ 5 w 7"/>
                <a:gd name="T17" fmla="*/ 1 h 13"/>
                <a:gd name="T18" fmla="*/ 5 w 7"/>
                <a:gd name="T19" fmla="*/ 5 h 13"/>
                <a:gd name="T20" fmla="*/ 4 w 7"/>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3">
                  <a:moveTo>
                    <a:pt x="7" y="2"/>
                  </a:moveTo>
                  <a:cubicBezTo>
                    <a:pt x="7" y="2"/>
                    <a:pt x="7" y="0"/>
                    <a:pt x="5" y="1"/>
                  </a:cubicBezTo>
                  <a:cubicBezTo>
                    <a:pt x="5" y="1"/>
                    <a:pt x="2" y="1"/>
                    <a:pt x="1" y="4"/>
                  </a:cubicBezTo>
                  <a:cubicBezTo>
                    <a:pt x="1" y="4"/>
                    <a:pt x="0" y="13"/>
                    <a:pt x="3" y="12"/>
                  </a:cubicBezTo>
                  <a:cubicBezTo>
                    <a:pt x="3" y="12"/>
                    <a:pt x="7" y="13"/>
                    <a:pt x="7" y="9"/>
                  </a:cubicBezTo>
                  <a:cubicBezTo>
                    <a:pt x="7" y="2"/>
                    <a:pt x="7" y="2"/>
                    <a:pt x="7" y="2"/>
                  </a:cubicBezTo>
                  <a:moveTo>
                    <a:pt x="4" y="11"/>
                  </a:moveTo>
                  <a:cubicBezTo>
                    <a:pt x="4" y="11"/>
                    <a:pt x="2" y="12"/>
                    <a:pt x="3" y="6"/>
                  </a:cubicBezTo>
                  <a:cubicBezTo>
                    <a:pt x="3" y="6"/>
                    <a:pt x="2" y="1"/>
                    <a:pt x="5" y="1"/>
                  </a:cubicBezTo>
                  <a:cubicBezTo>
                    <a:pt x="5" y="1"/>
                    <a:pt x="5" y="1"/>
                    <a:pt x="5" y="5"/>
                  </a:cubicBezTo>
                  <a:cubicBezTo>
                    <a:pt x="5" y="5"/>
                    <a:pt x="6" y="11"/>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419"/>
            <p:cNvSpPr>
              <a:spLocks noEditPoints="1"/>
            </p:cNvSpPr>
            <p:nvPr/>
          </p:nvSpPr>
          <p:spPr bwMode="auto">
            <a:xfrm>
              <a:off x="878" y="1410"/>
              <a:ext cx="10" cy="20"/>
            </a:xfrm>
            <a:custGeom>
              <a:avLst/>
              <a:gdLst>
                <a:gd name="T0" fmla="*/ 5 w 7"/>
                <a:gd name="T1" fmla="*/ 2 h 14"/>
                <a:gd name="T2" fmla="*/ 2 w 7"/>
                <a:gd name="T3" fmla="*/ 1 h 14"/>
                <a:gd name="T4" fmla="*/ 0 w 7"/>
                <a:gd name="T5" fmla="*/ 4 h 14"/>
                <a:gd name="T6" fmla="*/ 0 w 7"/>
                <a:gd name="T7" fmla="*/ 11 h 14"/>
                <a:gd name="T8" fmla="*/ 2 w 7"/>
                <a:gd name="T9" fmla="*/ 13 h 14"/>
                <a:gd name="T10" fmla="*/ 5 w 7"/>
                <a:gd name="T11" fmla="*/ 11 h 14"/>
                <a:gd name="T12" fmla="*/ 5 w 7"/>
                <a:gd name="T13" fmla="*/ 2 h 14"/>
                <a:gd name="T14" fmla="*/ 2 w 7"/>
                <a:gd name="T15" fmla="*/ 12 h 14"/>
                <a:gd name="T16" fmla="*/ 2 w 7"/>
                <a:gd name="T17" fmla="*/ 9 h 14"/>
                <a:gd name="T18" fmla="*/ 2 w 7"/>
                <a:gd name="T19" fmla="*/ 3 h 14"/>
                <a:gd name="T20" fmla="*/ 4 w 7"/>
                <a:gd name="T21" fmla="*/ 4 h 14"/>
                <a:gd name="T22" fmla="*/ 2 w 7"/>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4">
                  <a:moveTo>
                    <a:pt x="5" y="2"/>
                  </a:moveTo>
                  <a:cubicBezTo>
                    <a:pt x="5" y="2"/>
                    <a:pt x="3" y="0"/>
                    <a:pt x="2" y="1"/>
                  </a:cubicBezTo>
                  <a:cubicBezTo>
                    <a:pt x="2" y="1"/>
                    <a:pt x="0" y="1"/>
                    <a:pt x="0" y="4"/>
                  </a:cubicBezTo>
                  <a:cubicBezTo>
                    <a:pt x="0" y="4"/>
                    <a:pt x="1" y="7"/>
                    <a:pt x="0" y="11"/>
                  </a:cubicBezTo>
                  <a:cubicBezTo>
                    <a:pt x="0" y="11"/>
                    <a:pt x="0" y="14"/>
                    <a:pt x="2" y="13"/>
                  </a:cubicBezTo>
                  <a:cubicBezTo>
                    <a:pt x="2" y="13"/>
                    <a:pt x="5" y="14"/>
                    <a:pt x="5" y="11"/>
                  </a:cubicBezTo>
                  <a:cubicBezTo>
                    <a:pt x="5" y="11"/>
                    <a:pt x="7" y="2"/>
                    <a:pt x="5" y="2"/>
                  </a:cubicBezTo>
                  <a:moveTo>
                    <a:pt x="2" y="12"/>
                  </a:moveTo>
                  <a:cubicBezTo>
                    <a:pt x="2" y="12"/>
                    <a:pt x="1" y="12"/>
                    <a:pt x="2" y="9"/>
                  </a:cubicBezTo>
                  <a:cubicBezTo>
                    <a:pt x="2" y="9"/>
                    <a:pt x="2" y="3"/>
                    <a:pt x="2" y="3"/>
                  </a:cubicBezTo>
                  <a:cubicBezTo>
                    <a:pt x="2" y="3"/>
                    <a:pt x="3" y="1"/>
                    <a:pt x="4" y="4"/>
                  </a:cubicBezTo>
                  <a:cubicBezTo>
                    <a:pt x="4" y="4"/>
                    <a:pt x="5" y="13"/>
                    <a:pt x="2"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 name="Freeform 420"/>
            <p:cNvSpPr>
              <a:spLocks noEditPoints="1"/>
            </p:cNvSpPr>
            <p:nvPr/>
          </p:nvSpPr>
          <p:spPr bwMode="auto">
            <a:xfrm>
              <a:off x="887" y="1410"/>
              <a:ext cx="7" cy="20"/>
            </a:xfrm>
            <a:custGeom>
              <a:avLst/>
              <a:gdLst>
                <a:gd name="T0" fmla="*/ 5 w 5"/>
                <a:gd name="T1" fmla="*/ 2 h 14"/>
                <a:gd name="T2" fmla="*/ 1 w 5"/>
                <a:gd name="T3" fmla="*/ 2 h 14"/>
                <a:gd name="T4" fmla="*/ 0 w 5"/>
                <a:gd name="T5" fmla="*/ 11 h 14"/>
                <a:gd name="T6" fmla="*/ 3 w 5"/>
                <a:gd name="T7" fmla="*/ 14 h 14"/>
                <a:gd name="T8" fmla="*/ 5 w 5"/>
                <a:gd name="T9" fmla="*/ 10 h 14"/>
                <a:gd name="T10" fmla="*/ 5 w 5"/>
                <a:gd name="T11" fmla="*/ 2 h 14"/>
                <a:gd name="T12" fmla="*/ 3 w 5"/>
                <a:gd name="T13" fmla="*/ 12 h 14"/>
                <a:gd name="T14" fmla="*/ 2 w 5"/>
                <a:gd name="T15" fmla="*/ 7 h 14"/>
                <a:gd name="T16" fmla="*/ 3 w 5"/>
                <a:gd name="T17" fmla="*/ 2 h 14"/>
                <a:gd name="T18" fmla="*/ 4 w 5"/>
                <a:gd name="T19" fmla="*/ 6 h 14"/>
                <a:gd name="T20" fmla="*/ 3 w 5"/>
                <a:gd name="T2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4">
                  <a:moveTo>
                    <a:pt x="5" y="2"/>
                  </a:moveTo>
                  <a:cubicBezTo>
                    <a:pt x="2" y="0"/>
                    <a:pt x="1" y="2"/>
                    <a:pt x="1" y="2"/>
                  </a:cubicBezTo>
                  <a:cubicBezTo>
                    <a:pt x="1" y="3"/>
                    <a:pt x="0" y="11"/>
                    <a:pt x="0" y="11"/>
                  </a:cubicBezTo>
                  <a:cubicBezTo>
                    <a:pt x="0" y="14"/>
                    <a:pt x="3" y="14"/>
                    <a:pt x="3" y="14"/>
                  </a:cubicBezTo>
                  <a:cubicBezTo>
                    <a:pt x="5" y="14"/>
                    <a:pt x="5" y="10"/>
                    <a:pt x="5" y="10"/>
                  </a:cubicBezTo>
                  <a:cubicBezTo>
                    <a:pt x="5" y="2"/>
                    <a:pt x="5" y="2"/>
                    <a:pt x="5" y="2"/>
                  </a:cubicBezTo>
                  <a:moveTo>
                    <a:pt x="3" y="12"/>
                  </a:moveTo>
                  <a:cubicBezTo>
                    <a:pt x="3" y="12"/>
                    <a:pt x="2" y="12"/>
                    <a:pt x="2" y="7"/>
                  </a:cubicBezTo>
                  <a:cubicBezTo>
                    <a:pt x="2" y="7"/>
                    <a:pt x="2" y="2"/>
                    <a:pt x="3" y="2"/>
                  </a:cubicBezTo>
                  <a:cubicBezTo>
                    <a:pt x="3" y="2"/>
                    <a:pt x="4" y="2"/>
                    <a:pt x="4" y="6"/>
                  </a:cubicBezTo>
                  <a:cubicBezTo>
                    <a:pt x="4" y="6"/>
                    <a:pt x="5" y="13"/>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421"/>
            <p:cNvSpPr>
              <a:spLocks noEditPoints="1"/>
            </p:cNvSpPr>
            <p:nvPr/>
          </p:nvSpPr>
          <p:spPr bwMode="auto">
            <a:xfrm>
              <a:off x="894" y="1411"/>
              <a:ext cx="6" cy="22"/>
            </a:xfrm>
            <a:custGeom>
              <a:avLst/>
              <a:gdLst>
                <a:gd name="T0" fmla="*/ 3 w 4"/>
                <a:gd name="T1" fmla="*/ 4 h 15"/>
                <a:gd name="T2" fmla="*/ 2 w 4"/>
                <a:gd name="T3" fmla="*/ 1 h 15"/>
                <a:gd name="T4" fmla="*/ 1 w 4"/>
                <a:gd name="T5" fmla="*/ 3 h 15"/>
                <a:gd name="T6" fmla="*/ 0 w 4"/>
                <a:gd name="T7" fmla="*/ 11 h 15"/>
                <a:gd name="T8" fmla="*/ 3 w 4"/>
                <a:gd name="T9" fmla="*/ 13 h 15"/>
                <a:gd name="T10" fmla="*/ 3 w 4"/>
                <a:gd name="T11" fmla="*/ 9 h 15"/>
                <a:gd name="T12" fmla="*/ 3 w 4"/>
                <a:gd name="T13" fmla="*/ 4 h 15"/>
                <a:gd name="T14" fmla="*/ 2 w 4"/>
                <a:gd name="T15" fmla="*/ 12 h 15"/>
                <a:gd name="T16" fmla="*/ 2 w 4"/>
                <a:gd name="T17" fmla="*/ 6 h 15"/>
                <a:gd name="T18" fmla="*/ 2 w 4"/>
                <a:gd name="T19" fmla="*/ 3 h 15"/>
                <a:gd name="T20" fmla="*/ 3 w 4"/>
                <a:gd name="T21" fmla="*/ 4 h 15"/>
                <a:gd name="T22" fmla="*/ 2 w 4"/>
                <a:gd name="T2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5">
                  <a:moveTo>
                    <a:pt x="3" y="4"/>
                  </a:moveTo>
                  <a:cubicBezTo>
                    <a:pt x="3" y="4"/>
                    <a:pt x="3" y="1"/>
                    <a:pt x="2" y="1"/>
                  </a:cubicBezTo>
                  <a:cubicBezTo>
                    <a:pt x="2" y="1"/>
                    <a:pt x="1" y="0"/>
                    <a:pt x="1" y="3"/>
                  </a:cubicBezTo>
                  <a:cubicBezTo>
                    <a:pt x="1" y="3"/>
                    <a:pt x="1" y="6"/>
                    <a:pt x="0" y="11"/>
                  </a:cubicBezTo>
                  <a:cubicBezTo>
                    <a:pt x="0" y="11"/>
                    <a:pt x="1" y="15"/>
                    <a:pt x="3" y="13"/>
                  </a:cubicBezTo>
                  <a:cubicBezTo>
                    <a:pt x="3" y="13"/>
                    <a:pt x="4" y="12"/>
                    <a:pt x="3" y="9"/>
                  </a:cubicBezTo>
                  <a:cubicBezTo>
                    <a:pt x="3" y="9"/>
                    <a:pt x="3" y="5"/>
                    <a:pt x="3" y="4"/>
                  </a:cubicBezTo>
                  <a:moveTo>
                    <a:pt x="2" y="12"/>
                  </a:moveTo>
                  <a:cubicBezTo>
                    <a:pt x="2" y="12"/>
                    <a:pt x="1" y="12"/>
                    <a:pt x="2" y="6"/>
                  </a:cubicBezTo>
                  <a:cubicBezTo>
                    <a:pt x="2" y="6"/>
                    <a:pt x="1" y="3"/>
                    <a:pt x="2" y="3"/>
                  </a:cubicBezTo>
                  <a:cubicBezTo>
                    <a:pt x="2" y="3"/>
                    <a:pt x="2" y="2"/>
                    <a:pt x="3" y="4"/>
                  </a:cubicBezTo>
                  <a:cubicBezTo>
                    <a:pt x="3" y="4"/>
                    <a:pt x="3" y="12"/>
                    <a:pt x="2"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6" name="Freeform 422"/>
            <p:cNvSpPr/>
            <p:nvPr/>
          </p:nvSpPr>
          <p:spPr bwMode="auto">
            <a:xfrm>
              <a:off x="877" y="1466"/>
              <a:ext cx="14" cy="18"/>
            </a:xfrm>
            <a:custGeom>
              <a:avLst/>
              <a:gdLst>
                <a:gd name="T0" fmla="*/ 8 w 10"/>
                <a:gd name="T1" fmla="*/ 5 h 12"/>
                <a:gd name="T2" fmla="*/ 0 w 10"/>
                <a:gd name="T3" fmla="*/ 3 h 12"/>
                <a:gd name="T4" fmla="*/ 2 w 10"/>
                <a:gd name="T5" fmla="*/ 12 h 12"/>
                <a:gd name="T6" fmla="*/ 8 w 10"/>
                <a:gd name="T7" fmla="*/ 5 h 12"/>
              </a:gdLst>
              <a:ahLst/>
              <a:cxnLst>
                <a:cxn ang="0">
                  <a:pos x="T0" y="T1"/>
                </a:cxn>
                <a:cxn ang="0">
                  <a:pos x="T2" y="T3"/>
                </a:cxn>
                <a:cxn ang="0">
                  <a:pos x="T4" y="T5"/>
                </a:cxn>
                <a:cxn ang="0">
                  <a:pos x="T6" y="T7"/>
                </a:cxn>
              </a:cxnLst>
              <a:rect l="0" t="0" r="r" b="b"/>
              <a:pathLst>
                <a:path w="10" h="12">
                  <a:moveTo>
                    <a:pt x="8" y="5"/>
                  </a:moveTo>
                  <a:cubicBezTo>
                    <a:pt x="10" y="0"/>
                    <a:pt x="3" y="3"/>
                    <a:pt x="0" y="3"/>
                  </a:cubicBezTo>
                  <a:cubicBezTo>
                    <a:pt x="0" y="7"/>
                    <a:pt x="1" y="11"/>
                    <a:pt x="2" y="12"/>
                  </a:cubicBezTo>
                  <a:cubicBezTo>
                    <a:pt x="3" y="9"/>
                    <a:pt x="7" y="8"/>
                    <a:pt x="8"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7" name="Freeform 423"/>
            <p:cNvSpPr>
              <a:spLocks noEditPoints="1"/>
            </p:cNvSpPr>
            <p:nvPr/>
          </p:nvSpPr>
          <p:spPr bwMode="auto">
            <a:xfrm>
              <a:off x="897" y="1434"/>
              <a:ext cx="5" cy="48"/>
            </a:xfrm>
            <a:custGeom>
              <a:avLst/>
              <a:gdLst>
                <a:gd name="T0" fmla="*/ 1 w 3"/>
                <a:gd name="T1" fmla="*/ 26 h 33"/>
                <a:gd name="T2" fmla="*/ 2 w 3"/>
                <a:gd name="T3" fmla="*/ 30 h 33"/>
                <a:gd name="T4" fmla="*/ 2 w 3"/>
                <a:gd name="T5" fmla="*/ 33 h 33"/>
                <a:gd name="T6" fmla="*/ 3 w 3"/>
                <a:gd name="T7" fmla="*/ 33 h 33"/>
                <a:gd name="T8" fmla="*/ 1 w 3"/>
                <a:gd name="T9" fmla="*/ 26 h 33"/>
                <a:gd name="T10" fmla="*/ 1 w 3"/>
                <a:gd name="T11" fmla="*/ 26 h 33"/>
                <a:gd name="T12" fmla="*/ 1 w 3"/>
                <a:gd name="T13" fmla="*/ 26 h 33"/>
                <a:gd name="T14" fmla="*/ 1 w 3"/>
                <a:gd name="T15" fmla="*/ 0 h 33"/>
                <a:gd name="T16" fmla="*/ 0 w 3"/>
                <a:gd name="T17" fmla="*/ 1 h 33"/>
                <a:gd name="T18" fmla="*/ 1 w 3"/>
                <a:gd name="T19" fmla="*/ 1 h 33"/>
                <a:gd name="T20" fmla="*/ 1 w 3"/>
                <a:gd name="T21" fmla="*/ 12 h 33"/>
                <a:gd name="T22" fmla="*/ 0 w 3"/>
                <a:gd name="T23" fmla="*/ 20 h 33"/>
                <a:gd name="T24" fmla="*/ 1 w 3"/>
                <a:gd name="T25" fmla="*/ 13 h 33"/>
                <a:gd name="T26" fmla="*/ 1 w 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3">
                  <a:moveTo>
                    <a:pt x="1" y="26"/>
                  </a:moveTo>
                  <a:cubicBezTo>
                    <a:pt x="1" y="28"/>
                    <a:pt x="2" y="30"/>
                    <a:pt x="2" y="30"/>
                  </a:cubicBezTo>
                  <a:cubicBezTo>
                    <a:pt x="1" y="32"/>
                    <a:pt x="1" y="33"/>
                    <a:pt x="2" y="33"/>
                  </a:cubicBezTo>
                  <a:cubicBezTo>
                    <a:pt x="3" y="33"/>
                    <a:pt x="3" y="33"/>
                    <a:pt x="3" y="33"/>
                  </a:cubicBezTo>
                  <a:cubicBezTo>
                    <a:pt x="2" y="26"/>
                    <a:pt x="1" y="26"/>
                    <a:pt x="1" y="26"/>
                  </a:cubicBezTo>
                  <a:cubicBezTo>
                    <a:pt x="1" y="26"/>
                    <a:pt x="1" y="26"/>
                    <a:pt x="1" y="26"/>
                  </a:cubicBezTo>
                  <a:cubicBezTo>
                    <a:pt x="1" y="26"/>
                    <a:pt x="1" y="26"/>
                    <a:pt x="1" y="26"/>
                  </a:cubicBezTo>
                  <a:moveTo>
                    <a:pt x="1" y="0"/>
                  </a:moveTo>
                  <a:cubicBezTo>
                    <a:pt x="1" y="1"/>
                    <a:pt x="0" y="1"/>
                    <a:pt x="0" y="1"/>
                  </a:cubicBezTo>
                  <a:cubicBezTo>
                    <a:pt x="0" y="1"/>
                    <a:pt x="0" y="1"/>
                    <a:pt x="1" y="1"/>
                  </a:cubicBezTo>
                  <a:cubicBezTo>
                    <a:pt x="2" y="1"/>
                    <a:pt x="1" y="12"/>
                    <a:pt x="1" y="12"/>
                  </a:cubicBezTo>
                  <a:cubicBezTo>
                    <a:pt x="0" y="13"/>
                    <a:pt x="0" y="17"/>
                    <a:pt x="0" y="20"/>
                  </a:cubicBezTo>
                  <a:cubicBezTo>
                    <a:pt x="0" y="17"/>
                    <a:pt x="1" y="13"/>
                    <a:pt x="1" y="13"/>
                  </a:cubicBezTo>
                  <a:cubicBezTo>
                    <a:pt x="2" y="9"/>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8" name="Freeform 424"/>
            <p:cNvSpPr/>
            <p:nvPr/>
          </p:nvSpPr>
          <p:spPr bwMode="auto">
            <a:xfrm>
              <a:off x="907" y="1479"/>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9" name="Freeform 425"/>
            <p:cNvSpPr>
              <a:spLocks noEditPoints="1"/>
            </p:cNvSpPr>
            <p:nvPr/>
          </p:nvSpPr>
          <p:spPr bwMode="auto">
            <a:xfrm>
              <a:off x="902" y="1479"/>
              <a:ext cx="13" cy="8"/>
            </a:xfrm>
            <a:custGeom>
              <a:avLst/>
              <a:gdLst>
                <a:gd name="T0" fmla="*/ 4 w 9"/>
                <a:gd name="T1" fmla="*/ 1 h 5"/>
                <a:gd name="T2" fmla="*/ 4 w 9"/>
                <a:gd name="T3" fmla="*/ 1 h 5"/>
                <a:gd name="T4" fmla="*/ 4 w 9"/>
                <a:gd name="T5" fmla="*/ 1 h 5"/>
                <a:gd name="T6" fmla="*/ 6 w 9"/>
                <a:gd name="T7" fmla="*/ 3 h 5"/>
                <a:gd name="T8" fmla="*/ 7 w 9"/>
                <a:gd name="T9" fmla="*/ 3 h 5"/>
                <a:gd name="T10" fmla="*/ 8 w 9"/>
                <a:gd name="T11" fmla="*/ 4 h 5"/>
                <a:gd name="T12" fmla="*/ 9 w 9"/>
                <a:gd name="T13" fmla="*/ 5 h 5"/>
                <a:gd name="T14" fmla="*/ 9 w 9"/>
                <a:gd name="T15" fmla="*/ 5 h 5"/>
                <a:gd name="T16" fmla="*/ 5 w 9"/>
                <a:gd name="T17" fmla="*/ 2 h 5"/>
                <a:gd name="T18" fmla="*/ 4 w 9"/>
                <a:gd name="T19" fmla="*/ 1 h 5"/>
                <a:gd name="T20" fmla="*/ 4 w 9"/>
                <a:gd name="T21" fmla="*/ 1 h 5"/>
                <a:gd name="T22" fmla="*/ 4 w 9"/>
                <a:gd name="T23" fmla="*/ 1 h 5"/>
                <a:gd name="T24" fmla="*/ 4 w 9"/>
                <a:gd name="T25" fmla="*/ 1 h 5"/>
                <a:gd name="T26" fmla="*/ 2 w 9"/>
                <a:gd name="T27" fmla="*/ 1 h 5"/>
                <a:gd name="T28" fmla="*/ 0 w 9"/>
                <a:gd name="T29" fmla="*/ 2 h 5"/>
                <a:gd name="T30" fmla="*/ 3 w 9"/>
                <a:gd name="T31" fmla="*/ 1 h 5"/>
                <a:gd name="T32" fmla="*/ 2 w 9"/>
                <a:gd name="T33" fmla="*/ 1 h 5"/>
                <a:gd name="T34" fmla="*/ 4 w 9"/>
                <a:gd name="T35" fmla="*/ 0 h 5"/>
                <a:gd name="T36" fmla="*/ 4 w 9"/>
                <a:gd name="T37" fmla="*/ 1 h 5"/>
                <a:gd name="T38" fmla="*/ 3 w 9"/>
                <a:gd name="T39" fmla="*/ 1 h 5"/>
                <a:gd name="T40" fmla="*/ 4 w 9"/>
                <a:gd name="T41" fmla="*/ 1 h 5"/>
                <a:gd name="T42" fmla="*/ 4 w 9"/>
                <a:gd name="T43" fmla="*/ 1 h 5"/>
                <a:gd name="T44" fmla="*/ 4 w 9"/>
                <a:gd name="T45" fmla="*/ 1 h 5"/>
                <a:gd name="T46" fmla="*/ 4 w 9"/>
                <a:gd name="T47" fmla="*/ 1 h 5"/>
                <a:gd name="T48" fmla="*/ 4 w 9"/>
                <a:gd name="T49" fmla="*/ 0 h 5"/>
                <a:gd name="T50" fmla="*/ 4 w 9"/>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5">
                  <a:moveTo>
                    <a:pt x="4" y="1"/>
                  </a:moveTo>
                  <a:cubicBezTo>
                    <a:pt x="4" y="1"/>
                    <a:pt x="4" y="1"/>
                    <a:pt x="4" y="1"/>
                  </a:cubicBezTo>
                  <a:cubicBezTo>
                    <a:pt x="4" y="1"/>
                    <a:pt x="4" y="1"/>
                    <a:pt x="4" y="1"/>
                  </a:cubicBezTo>
                  <a:cubicBezTo>
                    <a:pt x="6" y="3"/>
                    <a:pt x="6" y="3"/>
                    <a:pt x="6" y="3"/>
                  </a:cubicBezTo>
                  <a:cubicBezTo>
                    <a:pt x="6" y="3"/>
                    <a:pt x="7" y="3"/>
                    <a:pt x="7" y="3"/>
                  </a:cubicBezTo>
                  <a:cubicBezTo>
                    <a:pt x="8" y="4"/>
                    <a:pt x="8" y="4"/>
                    <a:pt x="8" y="4"/>
                  </a:cubicBezTo>
                  <a:cubicBezTo>
                    <a:pt x="9" y="5"/>
                    <a:pt x="9" y="5"/>
                    <a:pt x="9" y="5"/>
                  </a:cubicBezTo>
                  <a:cubicBezTo>
                    <a:pt x="9" y="5"/>
                    <a:pt x="9" y="5"/>
                    <a:pt x="9" y="5"/>
                  </a:cubicBezTo>
                  <a:cubicBezTo>
                    <a:pt x="9" y="5"/>
                    <a:pt x="8" y="2"/>
                    <a:pt x="5" y="2"/>
                  </a:cubicBezTo>
                  <a:cubicBezTo>
                    <a:pt x="5" y="2"/>
                    <a:pt x="5" y="1"/>
                    <a:pt x="4" y="1"/>
                  </a:cubicBezTo>
                  <a:moveTo>
                    <a:pt x="4" y="1"/>
                  </a:moveTo>
                  <a:cubicBezTo>
                    <a:pt x="4" y="1"/>
                    <a:pt x="4" y="1"/>
                    <a:pt x="4" y="1"/>
                  </a:cubicBezTo>
                  <a:cubicBezTo>
                    <a:pt x="4" y="1"/>
                    <a:pt x="4" y="1"/>
                    <a:pt x="4" y="1"/>
                  </a:cubicBezTo>
                  <a:moveTo>
                    <a:pt x="2" y="1"/>
                  </a:moveTo>
                  <a:cubicBezTo>
                    <a:pt x="2" y="1"/>
                    <a:pt x="1" y="1"/>
                    <a:pt x="0" y="2"/>
                  </a:cubicBezTo>
                  <a:cubicBezTo>
                    <a:pt x="1" y="1"/>
                    <a:pt x="2" y="1"/>
                    <a:pt x="3" y="1"/>
                  </a:cubicBezTo>
                  <a:cubicBezTo>
                    <a:pt x="3" y="1"/>
                    <a:pt x="3" y="1"/>
                    <a:pt x="2" y="1"/>
                  </a:cubicBezTo>
                  <a:moveTo>
                    <a:pt x="4" y="0"/>
                  </a:moveTo>
                  <a:cubicBezTo>
                    <a:pt x="4" y="1"/>
                    <a:pt x="4" y="1"/>
                    <a:pt x="4"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 name="Freeform 426"/>
            <p:cNvSpPr>
              <a:spLocks noEditPoints="1"/>
            </p:cNvSpPr>
            <p:nvPr/>
          </p:nvSpPr>
          <p:spPr bwMode="auto">
            <a:xfrm>
              <a:off x="896" y="1404"/>
              <a:ext cx="4" cy="14"/>
            </a:xfrm>
            <a:custGeom>
              <a:avLst/>
              <a:gdLst>
                <a:gd name="T0" fmla="*/ 2 w 3"/>
                <a:gd name="T1" fmla="*/ 9 h 10"/>
                <a:gd name="T2" fmla="*/ 2 w 3"/>
                <a:gd name="T3" fmla="*/ 9 h 10"/>
                <a:gd name="T4" fmla="*/ 2 w 3"/>
                <a:gd name="T5" fmla="*/ 10 h 10"/>
                <a:gd name="T6" fmla="*/ 2 w 3"/>
                <a:gd name="T7" fmla="*/ 9 h 10"/>
                <a:gd name="T8" fmla="*/ 0 w 3"/>
                <a:gd name="T9" fmla="*/ 0 h 10"/>
                <a:gd name="T10" fmla="*/ 2 w 3"/>
                <a:gd name="T11" fmla="*/ 7 h 10"/>
                <a:gd name="T12" fmla="*/ 2 w 3"/>
                <a:gd name="T13" fmla="*/ 9 h 10"/>
                <a:gd name="T14" fmla="*/ 3 w 3"/>
                <a:gd name="T15" fmla="*/ 6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9"/>
                  </a:moveTo>
                  <a:cubicBezTo>
                    <a:pt x="2" y="9"/>
                    <a:pt x="2" y="9"/>
                    <a:pt x="2" y="9"/>
                  </a:cubicBezTo>
                  <a:cubicBezTo>
                    <a:pt x="2" y="10"/>
                    <a:pt x="2" y="10"/>
                    <a:pt x="2" y="10"/>
                  </a:cubicBezTo>
                  <a:cubicBezTo>
                    <a:pt x="2" y="10"/>
                    <a:pt x="2" y="9"/>
                    <a:pt x="2" y="9"/>
                  </a:cubicBezTo>
                  <a:moveTo>
                    <a:pt x="0" y="0"/>
                  </a:moveTo>
                  <a:cubicBezTo>
                    <a:pt x="1" y="3"/>
                    <a:pt x="1" y="5"/>
                    <a:pt x="2" y="7"/>
                  </a:cubicBezTo>
                  <a:cubicBezTo>
                    <a:pt x="2" y="7"/>
                    <a:pt x="2" y="8"/>
                    <a:pt x="2" y="9"/>
                  </a:cubicBezTo>
                  <a:cubicBezTo>
                    <a:pt x="3" y="7"/>
                    <a:pt x="3" y="6"/>
                    <a:pt x="3" y="6"/>
                  </a:cubicBezTo>
                  <a:cubicBezTo>
                    <a:pt x="2" y="4"/>
                    <a:pt x="1"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 name="Freeform 427"/>
            <p:cNvSpPr/>
            <p:nvPr/>
          </p:nvSpPr>
          <p:spPr bwMode="auto">
            <a:xfrm>
              <a:off x="899" y="1414"/>
              <a:ext cx="0" cy="3"/>
            </a:xfrm>
            <a:custGeom>
              <a:avLst/>
              <a:gdLst>
                <a:gd name="T0" fmla="*/ 0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2"/>
                    <a:pt x="0" y="2"/>
                  </a:cubicBezTo>
                  <a:cubicBezTo>
                    <a:pt x="0" y="2"/>
                    <a:pt x="0" y="2"/>
                    <a:pt x="0" y="2"/>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2" name="Rectangle 428"/>
            <p:cNvSpPr>
              <a:spLocks noChangeArrowheads="1"/>
            </p:cNvSpPr>
            <p:nvPr/>
          </p:nvSpPr>
          <p:spPr bwMode="auto">
            <a:xfrm>
              <a:off x="881" y="1386"/>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 name="Freeform 429"/>
            <p:cNvSpPr/>
            <p:nvPr/>
          </p:nvSpPr>
          <p:spPr bwMode="auto">
            <a:xfrm>
              <a:off x="881" y="138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4" name="Freeform 430"/>
            <p:cNvSpPr/>
            <p:nvPr/>
          </p:nvSpPr>
          <p:spPr bwMode="auto">
            <a:xfrm>
              <a:off x="820" y="1487"/>
              <a:ext cx="100" cy="10"/>
            </a:xfrm>
            <a:custGeom>
              <a:avLst/>
              <a:gdLst>
                <a:gd name="T0" fmla="*/ 65 w 69"/>
                <a:gd name="T1" fmla="*/ 0 h 7"/>
                <a:gd name="T2" fmla="*/ 65 w 69"/>
                <a:gd name="T3" fmla="*/ 1 h 7"/>
                <a:gd name="T4" fmla="*/ 65 w 69"/>
                <a:gd name="T5" fmla="*/ 1 h 7"/>
                <a:gd name="T6" fmla="*/ 57 w 69"/>
                <a:gd name="T7" fmla="*/ 4 h 7"/>
                <a:gd name="T8" fmla="*/ 46 w 69"/>
                <a:gd name="T9" fmla="*/ 5 h 7"/>
                <a:gd name="T10" fmla="*/ 42 w 69"/>
                <a:gd name="T11" fmla="*/ 5 h 7"/>
                <a:gd name="T12" fmla="*/ 20 w 69"/>
                <a:gd name="T13" fmla="*/ 6 h 7"/>
                <a:gd name="T14" fmla="*/ 17 w 69"/>
                <a:gd name="T15" fmla="*/ 6 h 7"/>
                <a:gd name="T16" fmla="*/ 3 w 69"/>
                <a:gd name="T17" fmla="*/ 3 h 7"/>
                <a:gd name="T18" fmla="*/ 3 w 69"/>
                <a:gd name="T19" fmla="*/ 2 h 7"/>
                <a:gd name="T20" fmla="*/ 2 w 69"/>
                <a:gd name="T21" fmla="*/ 2 h 7"/>
                <a:gd name="T22" fmla="*/ 5 w 69"/>
                <a:gd name="T23" fmla="*/ 5 h 7"/>
                <a:gd name="T24" fmla="*/ 17 w 69"/>
                <a:gd name="T25" fmla="*/ 7 h 7"/>
                <a:gd name="T26" fmla="*/ 21 w 69"/>
                <a:gd name="T27" fmla="*/ 7 h 7"/>
                <a:gd name="T28" fmla="*/ 46 w 69"/>
                <a:gd name="T29" fmla="*/ 6 h 7"/>
                <a:gd name="T30" fmla="*/ 59 w 69"/>
                <a:gd name="T31" fmla="*/ 4 h 7"/>
                <a:gd name="T32" fmla="*/ 67 w 69"/>
                <a:gd name="T33" fmla="*/ 1 h 7"/>
                <a:gd name="T34" fmla="*/ 65 w 69"/>
                <a:gd name="T35" fmla="*/ 1 h 7"/>
                <a:gd name="T36" fmla="*/ 65 w 69"/>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
                  <a:moveTo>
                    <a:pt x="65" y="0"/>
                  </a:moveTo>
                  <a:cubicBezTo>
                    <a:pt x="65" y="1"/>
                    <a:pt x="65" y="1"/>
                    <a:pt x="65" y="1"/>
                  </a:cubicBezTo>
                  <a:cubicBezTo>
                    <a:pt x="65" y="1"/>
                    <a:pt x="65" y="1"/>
                    <a:pt x="65" y="1"/>
                  </a:cubicBezTo>
                  <a:cubicBezTo>
                    <a:pt x="62" y="1"/>
                    <a:pt x="57" y="4"/>
                    <a:pt x="57" y="4"/>
                  </a:cubicBezTo>
                  <a:cubicBezTo>
                    <a:pt x="46" y="5"/>
                    <a:pt x="46" y="5"/>
                    <a:pt x="46" y="5"/>
                  </a:cubicBezTo>
                  <a:cubicBezTo>
                    <a:pt x="45" y="5"/>
                    <a:pt x="44" y="5"/>
                    <a:pt x="42" y="5"/>
                  </a:cubicBezTo>
                  <a:cubicBezTo>
                    <a:pt x="34" y="5"/>
                    <a:pt x="20" y="6"/>
                    <a:pt x="20" y="6"/>
                  </a:cubicBezTo>
                  <a:cubicBezTo>
                    <a:pt x="19" y="6"/>
                    <a:pt x="18" y="6"/>
                    <a:pt x="17" y="6"/>
                  </a:cubicBezTo>
                  <a:cubicBezTo>
                    <a:pt x="12" y="6"/>
                    <a:pt x="3" y="3"/>
                    <a:pt x="3" y="3"/>
                  </a:cubicBezTo>
                  <a:cubicBezTo>
                    <a:pt x="3" y="3"/>
                    <a:pt x="3" y="2"/>
                    <a:pt x="3" y="2"/>
                  </a:cubicBezTo>
                  <a:cubicBezTo>
                    <a:pt x="2" y="2"/>
                    <a:pt x="2" y="2"/>
                    <a:pt x="2" y="2"/>
                  </a:cubicBezTo>
                  <a:cubicBezTo>
                    <a:pt x="2" y="2"/>
                    <a:pt x="0" y="3"/>
                    <a:pt x="5" y="5"/>
                  </a:cubicBezTo>
                  <a:cubicBezTo>
                    <a:pt x="5" y="5"/>
                    <a:pt x="11" y="7"/>
                    <a:pt x="17" y="7"/>
                  </a:cubicBezTo>
                  <a:cubicBezTo>
                    <a:pt x="18" y="7"/>
                    <a:pt x="19" y="7"/>
                    <a:pt x="21" y="7"/>
                  </a:cubicBezTo>
                  <a:cubicBezTo>
                    <a:pt x="21" y="7"/>
                    <a:pt x="43" y="6"/>
                    <a:pt x="46" y="6"/>
                  </a:cubicBezTo>
                  <a:cubicBezTo>
                    <a:pt x="46" y="6"/>
                    <a:pt x="55" y="6"/>
                    <a:pt x="59" y="4"/>
                  </a:cubicBezTo>
                  <a:cubicBezTo>
                    <a:pt x="59" y="4"/>
                    <a:pt x="69" y="1"/>
                    <a:pt x="67" y="1"/>
                  </a:cubicBezTo>
                  <a:cubicBezTo>
                    <a:pt x="66" y="1"/>
                    <a:pt x="66" y="1"/>
                    <a:pt x="65" y="1"/>
                  </a:cubicBezTo>
                  <a:cubicBezTo>
                    <a:pt x="65" y="0"/>
                    <a:pt x="65" y="0"/>
                    <a:pt x="6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 name="Freeform 431"/>
            <p:cNvSpPr>
              <a:spLocks noEditPoints="1"/>
            </p:cNvSpPr>
            <p:nvPr/>
          </p:nvSpPr>
          <p:spPr bwMode="auto">
            <a:xfrm>
              <a:off x="824" y="1386"/>
              <a:ext cx="91" cy="109"/>
            </a:xfrm>
            <a:custGeom>
              <a:avLst/>
              <a:gdLst>
                <a:gd name="T0" fmla="*/ 53 w 62"/>
                <a:gd name="T1" fmla="*/ 66 h 75"/>
                <a:gd name="T2" fmla="*/ 36 w 62"/>
                <a:gd name="T3" fmla="*/ 58 h 75"/>
                <a:gd name="T4" fmla="*/ 42 w 62"/>
                <a:gd name="T5" fmla="*/ 57 h 75"/>
                <a:gd name="T6" fmla="*/ 44 w 62"/>
                <a:gd name="T7" fmla="*/ 60 h 75"/>
                <a:gd name="T8" fmla="*/ 42 w 62"/>
                <a:gd name="T9" fmla="*/ 57 h 75"/>
                <a:gd name="T10" fmla="*/ 51 w 62"/>
                <a:gd name="T11" fmla="*/ 58 h 75"/>
                <a:gd name="T12" fmla="*/ 49 w 62"/>
                <a:gd name="T13" fmla="*/ 26 h 75"/>
                <a:gd name="T14" fmla="*/ 50 w 62"/>
                <a:gd name="T15" fmla="*/ 27 h 75"/>
                <a:gd name="T16" fmla="*/ 39 w 62"/>
                <a:gd name="T17" fmla="*/ 28 h 75"/>
                <a:gd name="T18" fmla="*/ 43 w 62"/>
                <a:gd name="T19" fmla="*/ 25 h 75"/>
                <a:gd name="T20" fmla="*/ 43 w 62"/>
                <a:gd name="T21" fmla="*/ 30 h 75"/>
                <a:gd name="T22" fmla="*/ 29 w 62"/>
                <a:gd name="T23" fmla="*/ 46 h 75"/>
                <a:gd name="T24" fmla="*/ 34 w 62"/>
                <a:gd name="T25" fmla="*/ 67 h 75"/>
                <a:gd name="T26" fmla="*/ 27 w 62"/>
                <a:gd name="T27" fmla="*/ 69 h 75"/>
                <a:gd name="T28" fmla="*/ 11 w 62"/>
                <a:gd name="T29" fmla="*/ 74 h 75"/>
                <a:gd name="T30" fmla="*/ 17 w 62"/>
                <a:gd name="T31" fmla="*/ 75 h 75"/>
                <a:gd name="T32" fmla="*/ 62 w 62"/>
                <a:gd name="T33" fmla="*/ 70 h 75"/>
                <a:gd name="T34" fmla="*/ 60 w 62"/>
                <a:gd name="T35" fmla="*/ 70 h 75"/>
                <a:gd name="T36" fmla="*/ 59 w 62"/>
                <a:gd name="T37" fmla="*/ 66 h 75"/>
                <a:gd name="T38" fmla="*/ 57 w 62"/>
                <a:gd name="T39" fmla="*/ 65 h 75"/>
                <a:gd name="T40" fmla="*/ 45 w 62"/>
                <a:gd name="T41" fmla="*/ 71 h 75"/>
                <a:gd name="T42" fmla="*/ 38 w 62"/>
                <a:gd name="T43" fmla="*/ 67 h 75"/>
                <a:gd name="T44" fmla="*/ 36 w 62"/>
                <a:gd name="T45" fmla="*/ 56 h 75"/>
                <a:gd name="T46" fmla="*/ 39 w 62"/>
                <a:gd name="T47" fmla="*/ 55 h 75"/>
                <a:gd name="T48" fmla="*/ 43 w 62"/>
                <a:gd name="T49" fmla="*/ 50 h 75"/>
                <a:gd name="T50" fmla="*/ 48 w 62"/>
                <a:gd name="T51" fmla="*/ 39 h 75"/>
                <a:gd name="T52" fmla="*/ 49 w 62"/>
                <a:gd name="T53" fmla="*/ 31 h 75"/>
                <a:gd name="T54" fmla="*/ 48 w 62"/>
                <a:gd name="T55" fmla="*/ 25 h 75"/>
                <a:gd name="T56" fmla="*/ 46 w 62"/>
                <a:gd name="T57" fmla="*/ 30 h 75"/>
                <a:gd name="T58" fmla="*/ 45 w 62"/>
                <a:gd name="T59" fmla="*/ 25 h 75"/>
                <a:gd name="T60" fmla="*/ 47 w 62"/>
                <a:gd name="T61" fmla="*/ 25 h 75"/>
                <a:gd name="T62" fmla="*/ 33 w 62"/>
                <a:gd name="T63" fmla="*/ 29 h 75"/>
                <a:gd name="T64" fmla="*/ 36 w 62"/>
                <a:gd name="T65" fmla="*/ 27 h 75"/>
                <a:gd name="T66" fmla="*/ 36 w 62"/>
                <a:gd name="T67" fmla="*/ 27 h 75"/>
                <a:gd name="T68" fmla="*/ 51 w 62"/>
                <a:gd name="T69" fmla="*/ 26 h 75"/>
                <a:gd name="T70" fmla="*/ 51 w 62"/>
                <a:gd name="T71" fmla="*/ 33 h 75"/>
                <a:gd name="T72" fmla="*/ 39 w 62"/>
                <a:gd name="T73" fmla="*/ 23 h 75"/>
                <a:gd name="T74" fmla="*/ 35 w 62"/>
                <a:gd name="T75" fmla="*/ 21 h 75"/>
                <a:gd name="T76" fmla="*/ 37 w 62"/>
                <a:gd name="T77" fmla="*/ 19 h 75"/>
                <a:gd name="T78" fmla="*/ 45 w 62"/>
                <a:gd name="T79" fmla="*/ 20 h 75"/>
                <a:gd name="T80" fmla="*/ 40 w 62"/>
                <a:gd name="T81" fmla="*/ 18 h 75"/>
                <a:gd name="T82" fmla="*/ 41 w 62"/>
                <a:gd name="T83" fmla="*/ 20 h 75"/>
                <a:gd name="T84" fmla="*/ 20 w 62"/>
                <a:gd name="T85" fmla="*/ 18 h 75"/>
                <a:gd name="T86" fmla="*/ 42 w 62"/>
                <a:gd name="T87" fmla="*/ 18 h 75"/>
                <a:gd name="T88" fmla="*/ 43 w 62"/>
                <a:gd name="T89" fmla="*/ 21 h 75"/>
                <a:gd name="T90" fmla="*/ 26 w 62"/>
                <a:gd name="T91" fmla="*/ 9 h 75"/>
                <a:gd name="T92" fmla="*/ 39 w 62"/>
                <a:gd name="T93" fmla="*/ 15 h 75"/>
                <a:gd name="T94" fmla="*/ 26 w 62"/>
                <a:gd name="T95" fmla="*/ 9 h 75"/>
                <a:gd name="T96" fmla="*/ 25 w 62"/>
                <a:gd name="T97" fmla="*/ 9 h 75"/>
                <a:gd name="T98" fmla="*/ 19 w 62"/>
                <a:gd name="T99" fmla="*/ 17 h 75"/>
                <a:gd name="T100" fmla="*/ 16 w 62"/>
                <a:gd name="T101" fmla="*/ 16 h 75"/>
                <a:gd name="T102" fmla="*/ 22 w 62"/>
                <a:gd name="T103" fmla="*/ 18 h 75"/>
                <a:gd name="T104" fmla="*/ 27 w 62"/>
                <a:gd name="T105" fmla="*/ 19 h 75"/>
                <a:gd name="T106" fmla="*/ 40 w 62"/>
                <a:gd name="T107" fmla="*/ 15 h 75"/>
                <a:gd name="T108" fmla="*/ 45 w 62"/>
                <a:gd name="T109" fmla="*/ 14 h 75"/>
                <a:gd name="T110" fmla="*/ 49 w 62"/>
                <a:gd name="T111" fmla="*/ 12 h 75"/>
                <a:gd name="T112" fmla="*/ 32 w 62"/>
                <a:gd name="T113" fmla="*/ 1 h 75"/>
                <a:gd name="T114" fmla="*/ 26 w 62"/>
                <a:gd name="T11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75">
                  <a:moveTo>
                    <a:pt x="53" y="66"/>
                  </a:moveTo>
                  <a:cubicBezTo>
                    <a:pt x="53" y="66"/>
                    <a:pt x="53" y="66"/>
                    <a:pt x="53" y="66"/>
                  </a:cubicBezTo>
                  <a:cubicBezTo>
                    <a:pt x="53" y="66"/>
                    <a:pt x="53" y="66"/>
                    <a:pt x="53" y="66"/>
                  </a:cubicBezTo>
                  <a:cubicBezTo>
                    <a:pt x="53" y="66"/>
                    <a:pt x="53" y="66"/>
                    <a:pt x="53" y="66"/>
                  </a:cubicBezTo>
                  <a:cubicBezTo>
                    <a:pt x="53" y="66"/>
                    <a:pt x="53" y="66"/>
                    <a:pt x="53" y="66"/>
                  </a:cubicBezTo>
                  <a:moveTo>
                    <a:pt x="36" y="58"/>
                  </a:moveTo>
                  <a:cubicBezTo>
                    <a:pt x="36" y="58"/>
                    <a:pt x="36" y="58"/>
                    <a:pt x="36" y="58"/>
                  </a:cubicBezTo>
                  <a:cubicBezTo>
                    <a:pt x="36" y="58"/>
                    <a:pt x="36" y="58"/>
                    <a:pt x="36" y="58"/>
                  </a:cubicBezTo>
                  <a:moveTo>
                    <a:pt x="41" y="57"/>
                  </a:moveTo>
                  <a:cubicBezTo>
                    <a:pt x="39" y="57"/>
                    <a:pt x="38" y="58"/>
                    <a:pt x="36" y="58"/>
                  </a:cubicBezTo>
                  <a:cubicBezTo>
                    <a:pt x="38" y="58"/>
                    <a:pt x="39" y="57"/>
                    <a:pt x="41" y="57"/>
                  </a:cubicBezTo>
                  <a:moveTo>
                    <a:pt x="42" y="57"/>
                  </a:moveTo>
                  <a:cubicBezTo>
                    <a:pt x="41" y="57"/>
                    <a:pt x="41" y="57"/>
                    <a:pt x="41" y="57"/>
                  </a:cubicBezTo>
                  <a:cubicBezTo>
                    <a:pt x="41" y="57"/>
                    <a:pt x="41" y="57"/>
                    <a:pt x="42" y="57"/>
                  </a:cubicBezTo>
                  <a:moveTo>
                    <a:pt x="42" y="57"/>
                  </a:moveTo>
                  <a:cubicBezTo>
                    <a:pt x="44" y="57"/>
                    <a:pt x="45" y="57"/>
                    <a:pt x="44" y="60"/>
                  </a:cubicBezTo>
                  <a:cubicBezTo>
                    <a:pt x="45" y="57"/>
                    <a:pt x="44" y="57"/>
                    <a:pt x="42" y="57"/>
                  </a:cubicBezTo>
                  <a:moveTo>
                    <a:pt x="42" y="57"/>
                  </a:moveTo>
                  <a:cubicBezTo>
                    <a:pt x="42" y="57"/>
                    <a:pt x="42" y="57"/>
                    <a:pt x="42" y="57"/>
                  </a:cubicBezTo>
                  <a:cubicBezTo>
                    <a:pt x="42" y="57"/>
                    <a:pt x="42" y="57"/>
                    <a:pt x="42" y="57"/>
                  </a:cubicBezTo>
                  <a:cubicBezTo>
                    <a:pt x="42" y="57"/>
                    <a:pt x="42" y="57"/>
                    <a:pt x="42" y="57"/>
                  </a:cubicBezTo>
                  <a:moveTo>
                    <a:pt x="50" y="53"/>
                  </a:moveTo>
                  <a:cubicBezTo>
                    <a:pt x="50" y="56"/>
                    <a:pt x="51" y="58"/>
                    <a:pt x="51" y="59"/>
                  </a:cubicBezTo>
                  <a:cubicBezTo>
                    <a:pt x="51" y="59"/>
                    <a:pt x="51" y="58"/>
                    <a:pt x="51" y="58"/>
                  </a:cubicBezTo>
                  <a:cubicBezTo>
                    <a:pt x="51" y="58"/>
                    <a:pt x="51" y="58"/>
                    <a:pt x="51" y="58"/>
                  </a:cubicBezTo>
                  <a:cubicBezTo>
                    <a:pt x="51" y="58"/>
                    <a:pt x="51" y="58"/>
                    <a:pt x="51" y="58"/>
                  </a:cubicBezTo>
                  <a:cubicBezTo>
                    <a:pt x="51" y="58"/>
                    <a:pt x="51" y="56"/>
                    <a:pt x="50" y="53"/>
                  </a:cubicBezTo>
                  <a:moveTo>
                    <a:pt x="49" y="26"/>
                  </a:moveTo>
                  <a:cubicBezTo>
                    <a:pt x="49" y="29"/>
                    <a:pt x="50" y="29"/>
                    <a:pt x="50" y="29"/>
                  </a:cubicBezTo>
                  <a:cubicBezTo>
                    <a:pt x="50" y="29"/>
                    <a:pt x="50" y="28"/>
                    <a:pt x="50" y="27"/>
                  </a:cubicBezTo>
                  <a:cubicBezTo>
                    <a:pt x="50" y="27"/>
                    <a:pt x="50" y="27"/>
                    <a:pt x="50" y="27"/>
                  </a:cubicBezTo>
                  <a:cubicBezTo>
                    <a:pt x="50" y="27"/>
                    <a:pt x="50" y="27"/>
                    <a:pt x="50" y="27"/>
                  </a:cubicBezTo>
                  <a:cubicBezTo>
                    <a:pt x="50" y="27"/>
                    <a:pt x="50" y="27"/>
                    <a:pt x="49" y="26"/>
                  </a:cubicBezTo>
                  <a:moveTo>
                    <a:pt x="41" y="25"/>
                  </a:moveTo>
                  <a:cubicBezTo>
                    <a:pt x="40" y="26"/>
                    <a:pt x="40" y="26"/>
                    <a:pt x="39" y="26"/>
                  </a:cubicBezTo>
                  <a:cubicBezTo>
                    <a:pt x="38" y="28"/>
                    <a:pt x="39" y="28"/>
                    <a:pt x="39" y="28"/>
                  </a:cubicBezTo>
                  <a:cubicBezTo>
                    <a:pt x="39" y="28"/>
                    <a:pt x="39" y="28"/>
                    <a:pt x="40" y="28"/>
                  </a:cubicBezTo>
                  <a:cubicBezTo>
                    <a:pt x="40" y="28"/>
                    <a:pt x="41" y="27"/>
                    <a:pt x="41" y="25"/>
                  </a:cubicBezTo>
                  <a:moveTo>
                    <a:pt x="44" y="25"/>
                  </a:moveTo>
                  <a:cubicBezTo>
                    <a:pt x="43" y="25"/>
                    <a:pt x="43" y="25"/>
                    <a:pt x="43" y="25"/>
                  </a:cubicBezTo>
                  <a:cubicBezTo>
                    <a:pt x="43" y="26"/>
                    <a:pt x="42" y="27"/>
                    <a:pt x="42" y="27"/>
                  </a:cubicBezTo>
                  <a:cubicBezTo>
                    <a:pt x="42" y="28"/>
                    <a:pt x="42" y="28"/>
                    <a:pt x="42" y="28"/>
                  </a:cubicBezTo>
                  <a:cubicBezTo>
                    <a:pt x="43" y="28"/>
                    <a:pt x="43" y="28"/>
                    <a:pt x="43" y="28"/>
                  </a:cubicBezTo>
                  <a:cubicBezTo>
                    <a:pt x="43" y="30"/>
                    <a:pt x="43" y="30"/>
                    <a:pt x="43" y="30"/>
                  </a:cubicBezTo>
                  <a:cubicBezTo>
                    <a:pt x="43" y="30"/>
                    <a:pt x="43" y="30"/>
                    <a:pt x="42" y="30"/>
                  </a:cubicBezTo>
                  <a:cubicBezTo>
                    <a:pt x="42" y="30"/>
                    <a:pt x="40" y="30"/>
                    <a:pt x="38" y="33"/>
                  </a:cubicBezTo>
                  <a:cubicBezTo>
                    <a:pt x="36" y="34"/>
                    <a:pt x="20" y="41"/>
                    <a:pt x="29" y="46"/>
                  </a:cubicBezTo>
                  <a:cubicBezTo>
                    <a:pt x="29" y="46"/>
                    <a:pt x="29" y="46"/>
                    <a:pt x="29" y="46"/>
                  </a:cubicBezTo>
                  <a:cubicBezTo>
                    <a:pt x="29" y="46"/>
                    <a:pt x="40" y="46"/>
                    <a:pt x="30" y="57"/>
                  </a:cubicBezTo>
                  <a:cubicBezTo>
                    <a:pt x="30" y="57"/>
                    <a:pt x="20" y="68"/>
                    <a:pt x="27" y="68"/>
                  </a:cubicBezTo>
                  <a:cubicBezTo>
                    <a:pt x="28" y="68"/>
                    <a:pt x="30" y="67"/>
                    <a:pt x="32" y="67"/>
                  </a:cubicBezTo>
                  <a:cubicBezTo>
                    <a:pt x="34" y="67"/>
                    <a:pt x="34" y="67"/>
                    <a:pt x="34" y="67"/>
                  </a:cubicBezTo>
                  <a:cubicBezTo>
                    <a:pt x="34" y="67"/>
                    <a:pt x="34" y="67"/>
                    <a:pt x="34" y="67"/>
                  </a:cubicBezTo>
                  <a:cubicBezTo>
                    <a:pt x="34" y="67"/>
                    <a:pt x="34" y="67"/>
                    <a:pt x="34" y="67"/>
                  </a:cubicBezTo>
                  <a:cubicBezTo>
                    <a:pt x="34" y="67"/>
                    <a:pt x="30" y="69"/>
                    <a:pt x="27" y="69"/>
                  </a:cubicBezTo>
                  <a:cubicBezTo>
                    <a:pt x="27" y="69"/>
                    <a:pt x="27" y="69"/>
                    <a:pt x="27" y="69"/>
                  </a:cubicBezTo>
                  <a:cubicBezTo>
                    <a:pt x="27" y="69"/>
                    <a:pt x="26" y="69"/>
                    <a:pt x="26" y="69"/>
                  </a:cubicBezTo>
                  <a:cubicBezTo>
                    <a:pt x="25" y="69"/>
                    <a:pt x="19" y="69"/>
                    <a:pt x="18" y="73"/>
                  </a:cubicBezTo>
                  <a:cubicBezTo>
                    <a:pt x="18" y="73"/>
                    <a:pt x="17" y="75"/>
                    <a:pt x="14" y="75"/>
                  </a:cubicBezTo>
                  <a:cubicBezTo>
                    <a:pt x="13" y="75"/>
                    <a:pt x="12" y="75"/>
                    <a:pt x="11" y="74"/>
                  </a:cubicBezTo>
                  <a:cubicBezTo>
                    <a:pt x="0" y="71"/>
                    <a:pt x="0" y="71"/>
                    <a:pt x="0" y="71"/>
                  </a:cubicBezTo>
                  <a:cubicBezTo>
                    <a:pt x="0" y="71"/>
                    <a:pt x="0" y="72"/>
                    <a:pt x="0" y="72"/>
                  </a:cubicBezTo>
                  <a:cubicBezTo>
                    <a:pt x="0" y="72"/>
                    <a:pt x="9" y="75"/>
                    <a:pt x="14" y="75"/>
                  </a:cubicBezTo>
                  <a:cubicBezTo>
                    <a:pt x="15" y="75"/>
                    <a:pt x="16" y="75"/>
                    <a:pt x="17" y="75"/>
                  </a:cubicBezTo>
                  <a:cubicBezTo>
                    <a:pt x="17" y="75"/>
                    <a:pt x="31" y="74"/>
                    <a:pt x="39" y="74"/>
                  </a:cubicBezTo>
                  <a:cubicBezTo>
                    <a:pt x="41" y="74"/>
                    <a:pt x="42" y="74"/>
                    <a:pt x="43" y="74"/>
                  </a:cubicBezTo>
                  <a:cubicBezTo>
                    <a:pt x="54" y="73"/>
                    <a:pt x="54" y="73"/>
                    <a:pt x="54" y="73"/>
                  </a:cubicBezTo>
                  <a:cubicBezTo>
                    <a:pt x="54" y="73"/>
                    <a:pt x="59" y="70"/>
                    <a:pt x="62" y="70"/>
                  </a:cubicBezTo>
                  <a:cubicBezTo>
                    <a:pt x="62" y="70"/>
                    <a:pt x="62" y="70"/>
                    <a:pt x="62" y="70"/>
                  </a:cubicBezTo>
                  <a:cubicBezTo>
                    <a:pt x="62" y="70"/>
                    <a:pt x="62" y="70"/>
                    <a:pt x="62" y="69"/>
                  </a:cubicBezTo>
                  <a:cubicBezTo>
                    <a:pt x="62" y="69"/>
                    <a:pt x="62" y="69"/>
                    <a:pt x="62" y="69"/>
                  </a:cubicBezTo>
                  <a:cubicBezTo>
                    <a:pt x="61" y="70"/>
                    <a:pt x="61" y="70"/>
                    <a:pt x="60" y="70"/>
                  </a:cubicBezTo>
                  <a:cubicBezTo>
                    <a:pt x="60" y="70"/>
                    <a:pt x="60" y="70"/>
                    <a:pt x="60" y="70"/>
                  </a:cubicBezTo>
                  <a:cubicBezTo>
                    <a:pt x="61" y="68"/>
                    <a:pt x="60" y="67"/>
                    <a:pt x="60" y="67"/>
                  </a:cubicBezTo>
                  <a:cubicBezTo>
                    <a:pt x="59" y="67"/>
                    <a:pt x="59" y="67"/>
                    <a:pt x="59" y="67"/>
                  </a:cubicBezTo>
                  <a:cubicBezTo>
                    <a:pt x="59" y="66"/>
                    <a:pt x="59" y="66"/>
                    <a:pt x="59" y="66"/>
                  </a:cubicBezTo>
                  <a:cubicBezTo>
                    <a:pt x="57" y="68"/>
                    <a:pt x="54" y="72"/>
                    <a:pt x="54" y="72"/>
                  </a:cubicBezTo>
                  <a:cubicBezTo>
                    <a:pt x="53" y="71"/>
                    <a:pt x="57" y="66"/>
                    <a:pt x="57" y="66"/>
                  </a:cubicBezTo>
                  <a:cubicBezTo>
                    <a:pt x="57" y="65"/>
                    <a:pt x="57" y="65"/>
                    <a:pt x="57" y="65"/>
                  </a:cubicBezTo>
                  <a:cubicBezTo>
                    <a:pt x="57" y="65"/>
                    <a:pt x="57" y="65"/>
                    <a:pt x="57" y="65"/>
                  </a:cubicBezTo>
                  <a:cubicBezTo>
                    <a:pt x="57" y="65"/>
                    <a:pt x="56" y="65"/>
                    <a:pt x="56" y="65"/>
                  </a:cubicBezTo>
                  <a:cubicBezTo>
                    <a:pt x="56" y="65"/>
                    <a:pt x="55" y="66"/>
                    <a:pt x="54" y="67"/>
                  </a:cubicBezTo>
                  <a:cubicBezTo>
                    <a:pt x="50" y="70"/>
                    <a:pt x="47" y="71"/>
                    <a:pt x="46" y="71"/>
                  </a:cubicBezTo>
                  <a:cubicBezTo>
                    <a:pt x="45" y="71"/>
                    <a:pt x="45" y="71"/>
                    <a:pt x="45" y="71"/>
                  </a:cubicBezTo>
                  <a:cubicBezTo>
                    <a:pt x="46" y="68"/>
                    <a:pt x="53" y="66"/>
                    <a:pt x="53" y="66"/>
                  </a:cubicBezTo>
                  <a:cubicBezTo>
                    <a:pt x="53" y="66"/>
                    <a:pt x="49" y="65"/>
                    <a:pt x="46" y="65"/>
                  </a:cubicBezTo>
                  <a:cubicBezTo>
                    <a:pt x="43" y="65"/>
                    <a:pt x="39" y="66"/>
                    <a:pt x="38" y="67"/>
                  </a:cubicBezTo>
                  <a:cubicBezTo>
                    <a:pt x="38" y="67"/>
                    <a:pt x="38" y="67"/>
                    <a:pt x="38" y="67"/>
                  </a:cubicBezTo>
                  <a:cubicBezTo>
                    <a:pt x="38" y="67"/>
                    <a:pt x="38" y="67"/>
                    <a:pt x="38" y="67"/>
                  </a:cubicBezTo>
                  <a:cubicBezTo>
                    <a:pt x="37" y="66"/>
                    <a:pt x="36" y="62"/>
                    <a:pt x="36" y="58"/>
                  </a:cubicBezTo>
                  <a:cubicBezTo>
                    <a:pt x="35" y="59"/>
                    <a:pt x="35" y="59"/>
                    <a:pt x="35" y="59"/>
                  </a:cubicBezTo>
                  <a:cubicBezTo>
                    <a:pt x="34" y="57"/>
                    <a:pt x="35" y="56"/>
                    <a:pt x="36" y="56"/>
                  </a:cubicBezTo>
                  <a:cubicBezTo>
                    <a:pt x="36" y="56"/>
                    <a:pt x="36" y="56"/>
                    <a:pt x="36" y="56"/>
                  </a:cubicBezTo>
                  <a:cubicBezTo>
                    <a:pt x="36" y="56"/>
                    <a:pt x="36" y="56"/>
                    <a:pt x="36" y="56"/>
                  </a:cubicBezTo>
                  <a:cubicBezTo>
                    <a:pt x="36" y="56"/>
                    <a:pt x="36" y="56"/>
                    <a:pt x="36" y="56"/>
                  </a:cubicBezTo>
                  <a:cubicBezTo>
                    <a:pt x="36" y="55"/>
                    <a:pt x="38" y="55"/>
                    <a:pt x="39" y="55"/>
                  </a:cubicBezTo>
                  <a:cubicBezTo>
                    <a:pt x="39" y="55"/>
                    <a:pt x="39" y="55"/>
                    <a:pt x="39" y="55"/>
                  </a:cubicBezTo>
                  <a:cubicBezTo>
                    <a:pt x="40" y="53"/>
                    <a:pt x="42" y="52"/>
                    <a:pt x="44" y="52"/>
                  </a:cubicBezTo>
                  <a:cubicBezTo>
                    <a:pt x="45" y="52"/>
                    <a:pt x="47" y="52"/>
                    <a:pt x="48" y="54"/>
                  </a:cubicBezTo>
                  <a:cubicBezTo>
                    <a:pt x="48" y="54"/>
                    <a:pt x="47" y="50"/>
                    <a:pt x="43" y="50"/>
                  </a:cubicBezTo>
                  <a:cubicBezTo>
                    <a:pt x="43" y="50"/>
                    <a:pt x="42" y="50"/>
                    <a:pt x="42" y="50"/>
                  </a:cubicBezTo>
                  <a:cubicBezTo>
                    <a:pt x="42" y="50"/>
                    <a:pt x="34" y="48"/>
                    <a:pt x="46" y="46"/>
                  </a:cubicBezTo>
                  <a:cubicBezTo>
                    <a:pt x="46" y="46"/>
                    <a:pt x="52" y="45"/>
                    <a:pt x="45" y="45"/>
                  </a:cubicBezTo>
                  <a:cubicBezTo>
                    <a:pt x="45" y="45"/>
                    <a:pt x="40" y="43"/>
                    <a:pt x="48" y="39"/>
                  </a:cubicBezTo>
                  <a:cubicBezTo>
                    <a:pt x="48" y="39"/>
                    <a:pt x="54" y="35"/>
                    <a:pt x="47" y="35"/>
                  </a:cubicBezTo>
                  <a:cubicBezTo>
                    <a:pt x="46" y="35"/>
                    <a:pt x="46" y="35"/>
                    <a:pt x="45" y="35"/>
                  </a:cubicBezTo>
                  <a:cubicBezTo>
                    <a:pt x="45" y="35"/>
                    <a:pt x="44" y="35"/>
                    <a:pt x="44" y="35"/>
                  </a:cubicBezTo>
                  <a:cubicBezTo>
                    <a:pt x="41" y="35"/>
                    <a:pt x="35" y="35"/>
                    <a:pt x="49" y="31"/>
                  </a:cubicBezTo>
                  <a:cubicBezTo>
                    <a:pt x="49" y="31"/>
                    <a:pt x="49" y="31"/>
                    <a:pt x="49" y="30"/>
                  </a:cubicBezTo>
                  <a:cubicBezTo>
                    <a:pt x="49" y="30"/>
                    <a:pt x="48" y="28"/>
                    <a:pt x="48" y="28"/>
                  </a:cubicBezTo>
                  <a:cubicBezTo>
                    <a:pt x="49" y="27"/>
                    <a:pt x="49" y="26"/>
                    <a:pt x="49" y="26"/>
                  </a:cubicBezTo>
                  <a:cubicBezTo>
                    <a:pt x="49" y="25"/>
                    <a:pt x="48" y="25"/>
                    <a:pt x="48" y="25"/>
                  </a:cubicBezTo>
                  <a:cubicBezTo>
                    <a:pt x="48" y="25"/>
                    <a:pt x="48" y="25"/>
                    <a:pt x="48" y="26"/>
                  </a:cubicBezTo>
                  <a:cubicBezTo>
                    <a:pt x="48" y="26"/>
                    <a:pt x="48" y="30"/>
                    <a:pt x="47" y="30"/>
                  </a:cubicBezTo>
                  <a:cubicBezTo>
                    <a:pt x="47" y="30"/>
                    <a:pt x="47" y="30"/>
                    <a:pt x="46" y="30"/>
                  </a:cubicBezTo>
                  <a:cubicBezTo>
                    <a:pt x="46" y="30"/>
                    <a:pt x="46" y="30"/>
                    <a:pt x="46" y="30"/>
                  </a:cubicBezTo>
                  <a:cubicBezTo>
                    <a:pt x="45" y="30"/>
                    <a:pt x="43" y="29"/>
                    <a:pt x="43" y="27"/>
                  </a:cubicBezTo>
                  <a:cubicBezTo>
                    <a:pt x="43" y="27"/>
                    <a:pt x="44" y="26"/>
                    <a:pt x="44" y="25"/>
                  </a:cubicBezTo>
                  <a:moveTo>
                    <a:pt x="45" y="25"/>
                  </a:moveTo>
                  <a:cubicBezTo>
                    <a:pt x="45" y="25"/>
                    <a:pt x="45" y="25"/>
                    <a:pt x="45" y="25"/>
                  </a:cubicBezTo>
                  <a:cubicBezTo>
                    <a:pt x="45" y="28"/>
                    <a:pt x="46" y="28"/>
                    <a:pt x="46" y="28"/>
                  </a:cubicBezTo>
                  <a:cubicBezTo>
                    <a:pt x="46" y="28"/>
                    <a:pt x="46" y="28"/>
                    <a:pt x="46" y="28"/>
                  </a:cubicBezTo>
                  <a:cubicBezTo>
                    <a:pt x="46" y="28"/>
                    <a:pt x="46" y="28"/>
                    <a:pt x="46" y="28"/>
                  </a:cubicBezTo>
                  <a:cubicBezTo>
                    <a:pt x="47" y="28"/>
                    <a:pt x="47" y="27"/>
                    <a:pt x="47" y="25"/>
                  </a:cubicBezTo>
                  <a:cubicBezTo>
                    <a:pt x="47" y="25"/>
                    <a:pt x="46" y="25"/>
                    <a:pt x="45" y="25"/>
                  </a:cubicBezTo>
                  <a:moveTo>
                    <a:pt x="37" y="24"/>
                  </a:moveTo>
                  <a:cubicBezTo>
                    <a:pt x="36" y="25"/>
                    <a:pt x="35" y="26"/>
                    <a:pt x="34" y="27"/>
                  </a:cubicBezTo>
                  <a:cubicBezTo>
                    <a:pt x="34" y="28"/>
                    <a:pt x="33" y="28"/>
                    <a:pt x="33" y="29"/>
                  </a:cubicBezTo>
                  <a:cubicBezTo>
                    <a:pt x="32" y="30"/>
                    <a:pt x="32" y="31"/>
                    <a:pt x="32" y="32"/>
                  </a:cubicBezTo>
                  <a:cubicBezTo>
                    <a:pt x="39" y="30"/>
                    <a:pt x="39" y="30"/>
                    <a:pt x="39" y="30"/>
                  </a:cubicBezTo>
                  <a:cubicBezTo>
                    <a:pt x="37" y="29"/>
                    <a:pt x="37" y="28"/>
                    <a:pt x="37" y="27"/>
                  </a:cubicBezTo>
                  <a:cubicBezTo>
                    <a:pt x="37" y="27"/>
                    <a:pt x="37" y="27"/>
                    <a:pt x="36" y="27"/>
                  </a:cubicBezTo>
                  <a:cubicBezTo>
                    <a:pt x="35" y="30"/>
                    <a:pt x="35" y="30"/>
                    <a:pt x="35" y="30"/>
                  </a:cubicBezTo>
                  <a:cubicBezTo>
                    <a:pt x="34" y="30"/>
                    <a:pt x="34" y="30"/>
                    <a:pt x="34" y="30"/>
                  </a:cubicBezTo>
                  <a:cubicBezTo>
                    <a:pt x="35" y="27"/>
                    <a:pt x="35" y="27"/>
                    <a:pt x="35" y="27"/>
                  </a:cubicBezTo>
                  <a:cubicBezTo>
                    <a:pt x="36" y="27"/>
                    <a:pt x="36" y="27"/>
                    <a:pt x="36" y="27"/>
                  </a:cubicBezTo>
                  <a:cubicBezTo>
                    <a:pt x="35" y="27"/>
                    <a:pt x="35" y="26"/>
                    <a:pt x="37" y="25"/>
                  </a:cubicBezTo>
                  <a:cubicBezTo>
                    <a:pt x="37" y="24"/>
                    <a:pt x="37" y="24"/>
                    <a:pt x="37" y="24"/>
                  </a:cubicBezTo>
                  <a:moveTo>
                    <a:pt x="51" y="22"/>
                  </a:moveTo>
                  <a:cubicBezTo>
                    <a:pt x="51" y="23"/>
                    <a:pt x="51" y="25"/>
                    <a:pt x="51" y="26"/>
                  </a:cubicBezTo>
                  <a:cubicBezTo>
                    <a:pt x="51" y="26"/>
                    <a:pt x="51" y="26"/>
                    <a:pt x="51" y="26"/>
                  </a:cubicBezTo>
                  <a:cubicBezTo>
                    <a:pt x="51" y="27"/>
                    <a:pt x="51" y="28"/>
                    <a:pt x="51" y="28"/>
                  </a:cubicBezTo>
                  <a:cubicBezTo>
                    <a:pt x="52" y="28"/>
                    <a:pt x="52" y="29"/>
                    <a:pt x="51" y="33"/>
                  </a:cubicBezTo>
                  <a:cubicBezTo>
                    <a:pt x="51" y="33"/>
                    <a:pt x="51" y="33"/>
                    <a:pt x="51" y="33"/>
                  </a:cubicBezTo>
                  <a:cubicBezTo>
                    <a:pt x="52" y="31"/>
                    <a:pt x="52" y="28"/>
                    <a:pt x="51" y="22"/>
                  </a:cubicBezTo>
                  <a:moveTo>
                    <a:pt x="41" y="21"/>
                  </a:moveTo>
                  <a:cubicBezTo>
                    <a:pt x="41" y="21"/>
                    <a:pt x="40" y="22"/>
                    <a:pt x="39" y="23"/>
                  </a:cubicBezTo>
                  <a:cubicBezTo>
                    <a:pt x="39" y="23"/>
                    <a:pt x="39" y="23"/>
                    <a:pt x="39" y="23"/>
                  </a:cubicBezTo>
                  <a:cubicBezTo>
                    <a:pt x="40" y="23"/>
                    <a:pt x="40" y="23"/>
                    <a:pt x="41" y="22"/>
                  </a:cubicBezTo>
                  <a:cubicBezTo>
                    <a:pt x="41" y="22"/>
                    <a:pt x="41" y="21"/>
                    <a:pt x="41" y="21"/>
                  </a:cubicBezTo>
                  <a:moveTo>
                    <a:pt x="37" y="19"/>
                  </a:moveTo>
                  <a:cubicBezTo>
                    <a:pt x="37" y="20"/>
                    <a:pt x="36" y="20"/>
                    <a:pt x="35" y="21"/>
                  </a:cubicBezTo>
                  <a:cubicBezTo>
                    <a:pt x="35" y="21"/>
                    <a:pt x="34" y="22"/>
                    <a:pt x="36" y="22"/>
                  </a:cubicBezTo>
                  <a:cubicBezTo>
                    <a:pt x="36" y="22"/>
                    <a:pt x="37" y="22"/>
                    <a:pt x="37" y="22"/>
                  </a:cubicBezTo>
                  <a:cubicBezTo>
                    <a:pt x="37" y="21"/>
                    <a:pt x="37" y="20"/>
                    <a:pt x="37" y="20"/>
                  </a:cubicBezTo>
                  <a:cubicBezTo>
                    <a:pt x="37" y="20"/>
                    <a:pt x="37" y="19"/>
                    <a:pt x="37" y="19"/>
                  </a:cubicBezTo>
                  <a:moveTo>
                    <a:pt x="46" y="18"/>
                  </a:moveTo>
                  <a:cubicBezTo>
                    <a:pt x="46" y="18"/>
                    <a:pt x="46" y="18"/>
                    <a:pt x="46" y="18"/>
                  </a:cubicBezTo>
                  <a:cubicBezTo>
                    <a:pt x="46" y="18"/>
                    <a:pt x="46" y="18"/>
                    <a:pt x="46" y="18"/>
                  </a:cubicBezTo>
                  <a:cubicBezTo>
                    <a:pt x="45" y="18"/>
                    <a:pt x="45" y="19"/>
                    <a:pt x="45" y="20"/>
                  </a:cubicBezTo>
                  <a:cubicBezTo>
                    <a:pt x="45" y="20"/>
                    <a:pt x="45" y="20"/>
                    <a:pt x="46" y="20"/>
                  </a:cubicBezTo>
                  <a:cubicBezTo>
                    <a:pt x="46" y="20"/>
                    <a:pt x="46" y="19"/>
                    <a:pt x="46" y="18"/>
                  </a:cubicBezTo>
                  <a:cubicBezTo>
                    <a:pt x="46" y="18"/>
                    <a:pt x="46" y="18"/>
                    <a:pt x="46" y="18"/>
                  </a:cubicBezTo>
                  <a:moveTo>
                    <a:pt x="40" y="18"/>
                  </a:moveTo>
                  <a:cubicBezTo>
                    <a:pt x="39" y="18"/>
                    <a:pt x="39" y="19"/>
                    <a:pt x="39" y="19"/>
                  </a:cubicBezTo>
                  <a:cubicBezTo>
                    <a:pt x="39" y="19"/>
                    <a:pt x="39" y="20"/>
                    <a:pt x="39" y="21"/>
                  </a:cubicBezTo>
                  <a:cubicBezTo>
                    <a:pt x="39" y="21"/>
                    <a:pt x="40" y="21"/>
                    <a:pt x="40" y="21"/>
                  </a:cubicBezTo>
                  <a:cubicBezTo>
                    <a:pt x="41" y="20"/>
                    <a:pt x="41" y="20"/>
                    <a:pt x="41" y="20"/>
                  </a:cubicBezTo>
                  <a:cubicBezTo>
                    <a:pt x="41" y="20"/>
                    <a:pt x="41" y="20"/>
                    <a:pt x="41" y="20"/>
                  </a:cubicBezTo>
                  <a:cubicBezTo>
                    <a:pt x="41" y="19"/>
                    <a:pt x="40" y="18"/>
                    <a:pt x="40" y="18"/>
                  </a:cubicBezTo>
                  <a:moveTo>
                    <a:pt x="20" y="18"/>
                  </a:moveTo>
                  <a:cubicBezTo>
                    <a:pt x="20" y="18"/>
                    <a:pt x="20" y="18"/>
                    <a:pt x="20" y="18"/>
                  </a:cubicBezTo>
                  <a:cubicBezTo>
                    <a:pt x="20" y="18"/>
                    <a:pt x="20" y="18"/>
                    <a:pt x="20" y="18"/>
                  </a:cubicBezTo>
                  <a:cubicBezTo>
                    <a:pt x="20" y="18"/>
                    <a:pt x="20" y="18"/>
                    <a:pt x="20" y="18"/>
                  </a:cubicBezTo>
                  <a:moveTo>
                    <a:pt x="44" y="18"/>
                  </a:moveTo>
                  <a:cubicBezTo>
                    <a:pt x="44" y="18"/>
                    <a:pt x="43" y="18"/>
                    <a:pt x="42" y="18"/>
                  </a:cubicBezTo>
                  <a:cubicBezTo>
                    <a:pt x="43" y="18"/>
                    <a:pt x="43" y="19"/>
                    <a:pt x="43" y="20"/>
                  </a:cubicBezTo>
                  <a:cubicBezTo>
                    <a:pt x="43" y="20"/>
                    <a:pt x="43" y="20"/>
                    <a:pt x="43" y="20"/>
                  </a:cubicBezTo>
                  <a:cubicBezTo>
                    <a:pt x="43" y="20"/>
                    <a:pt x="43" y="20"/>
                    <a:pt x="43" y="20"/>
                  </a:cubicBezTo>
                  <a:cubicBezTo>
                    <a:pt x="43" y="20"/>
                    <a:pt x="43" y="21"/>
                    <a:pt x="43" y="21"/>
                  </a:cubicBezTo>
                  <a:cubicBezTo>
                    <a:pt x="43" y="21"/>
                    <a:pt x="44" y="21"/>
                    <a:pt x="44" y="20"/>
                  </a:cubicBezTo>
                  <a:cubicBezTo>
                    <a:pt x="44" y="19"/>
                    <a:pt x="44" y="19"/>
                    <a:pt x="44" y="18"/>
                  </a:cubicBezTo>
                  <a:cubicBezTo>
                    <a:pt x="44" y="18"/>
                    <a:pt x="44" y="18"/>
                    <a:pt x="44" y="18"/>
                  </a:cubicBezTo>
                  <a:moveTo>
                    <a:pt x="26" y="9"/>
                  </a:moveTo>
                  <a:cubicBezTo>
                    <a:pt x="26" y="9"/>
                    <a:pt x="28" y="9"/>
                    <a:pt x="28" y="5"/>
                  </a:cubicBezTo>
                  <a:cubicBezTo>
                    <a:pt x="33" y="14"/>
                    <a:pt x="33" y="14"/>
                    <a:pt x="33" y="14"/>
                  </a:cubicBezTo>
                  <a:cubicBezTo>
                    <a:pt x="33" y="14"/>
                    <a:pt x="38" y="13"/>
                    <a:pt x="41" y="13"/>
                  </a:cubicBezTo>
                  <a:cubicBezTo>
                    <a:pt x="42" y="13"/>
                    <a:pt x="43" y="14"/>
                    <a:pt x="39" y="15"/>
                  </a:cubicBezTo>
                  <a:cubicBezTo>
                    <a:pt x="39" y="15"/>
                    <a:pt x="39" y="14"/>
                    <a:pt x="38" y="14"/>
                  </a:cubicBezTo>
                  <a:cubicBezTo>
                    <a:pt x="37" y="14"/>
                    <a:pt x="33" y="15"/>
                    <a:pt x="29" y="19"/>
                  </a:cubicBezTo>
                  <a:cubicBezTo>
                    <a:pt x="29" y="19"/>
                    <a:pt x="29" y="9"/>
                    <a:pt x="26" y="9"/>
                  </a:cubicBezTo>
                  <a:cubicBezTo>
                    <a:pt x="26" y="9"/>
                    <a:pt x="26" y="9"/>
                    <a:pt x="26" y="9"/>
                  </a:cubicBezTo>
                  <a:cubicBezTo>
                    <a:pt x="26" y="9"/>
                    <a:pt x="26" y="9"/>
                    <a:pt x="26" y="9"/>
                  </a:cubicBezTo>
                  <a:cubicBezTo>
                    <a:pt x="26" y="9"/>
                    <a:pt x="26" y="9"/>
                    <a:pt x="26" y="9"/>
                  </a:cubicBezTo>
                  <a:moveTo>
                    <a:pt x="26" y="0"/>
                  </a:moveTo>
                  <a:cubicBezTo>
                    <a:pt x="26" y="0"/>
                    <a:pt x="29" y="9"/>
                    <a:pt x="25" y="9"/>
                  </a:cubicBezTo>
                  <a:cubicBezTo>
                    <a:pt x="24" y="9"/>
                    <a:pt x="23" y="8"/>
                    <a:pt x="21" y="7"/>
                  </a:cubicBezTo>
                  <a:cubicBezTo>
                    <a:pt x="21" y="7"/>
                    <a:pt x="21" y="7"/>
                    <a:pt x="20" y="7"/>
                  </a:cubicBezTo>
                  <a:cubicBezTo>
                    <a:pt x="20" y="7"/>
                    <a:pt x="18" y="8"/>
                    <a:pt x="15" y="16"/>
                  </a:cubicBezTo>
                  <a:cubicBezTo>
                    <a:pt x="15" y="16"/>
                    <a:pt x="16" y="17"/>
                    <a:pt x="19" y="17"/>
                  </a:cubicBezTo>
                  <a:cubicBezTo>
                    <a:pt x="19" y="17"/>
                    <a:pt x="19" y="17"/>
                    <a:pt x="19" y="17"/>
                  </a:cubicBezTo>
                  <a:cubicBezTo>
                    <a:pt x="20" y="18"/>
                    <a:pt x="20" y="18"/>
                    <a:pt x="20" y="18"/>
                  </a:cubicBezTo>
                  <a:cubicBezTo>
                    <a:pt x="20" y="17"/>
                    <a:pt x="19" y="15"/>
                    <a:pt x="18" y="15"/>
                  </a:cubicBezTo>
                  <a:cubicBezTo>
                    <a:pt x="17" y="15"/>
                    <a:pt x="17" y="15"/>
                    <a:pt x="16" y="16"/>
                  </a:cubicBezTo>
                  <a:cubicBezTo>
                    <a:pt x="16" y="16"/>
                    <a:pt x="19" y="7"/>
                    <a:pt x="20" y="7"/>
                  </a:cubicBezTo>
                  <a:cubicBezTo>
                    <a:pt x="20" y="7"/>
                    <a:pt x="20" y="7"/>
                    <a:pt x="20" y="7"/>
                  </a:cubicBezTo>
                  <a:cubicBezTo>
                    <a:pt x="21" y="18"/>
                    <a:pt x="21" y="18"/>
                    <a:pt x="21" y="18"/>
                  </a:cubicBezTo>
                  <a:cubicBezTo>
                    <a:pt x="21" y="18"/>
                    <a:pt x="21" y="18"/>
                    <a:pt x="22" y="18"/>
                  </a:cubicBezTo>
                  <a:cubicBezTo>
                    <a:pt x="22" y="18"/>
                    <a:pt x="23" y="18"/>
                    <a:pt x="24" y="18"/>
                  </a:cubicBezTo>
                  <a:cubicBezTo>
                    <a:pt x="24" y="18"/>
                    <a:pt x="24" y="18"/>
                    <a:pt x="24" y="18"/>
                  </a:cubicBezTo>
                  <a:cubicBezTo>
                    <a:pt x="24" y="18"/>
                    <a:pt x="24" y="18"/>
                    <a:pt x="24" y="18"/>
                  </a:cubicBezTo>
                  <a:cubicBezTo>
                    <a:pt x="25" y="18"/>
                    <a:pt x="27" y="18"/>
                    <a:pt x="27" y="19"/>
                  </a:cubicBezTo>
                  <a:cubicBezTo>
                    <a:pt x="28" y="20"/>
                    <a:pt x="28" y="20"/>
                    <a:pt x="29" y="20"/>
                  </a:cubicBezTo>
                  <a:cubicBezTo>
                    <a:pt x="29" y="18"/>
                    <a:pt x="31" y="18"/>
                    <a:pt x="32" y="18"/>
                  </a:cubicBezTo>
                  <a:cubicBezTo>
                    <a:pt x="34" y="16"/>
                    <a:pt x="37" y="15"/>
                    <a:pt x="39" y="15"/>
                  </a:cubicBezTo>
                  <a:cubicBezTo>
                    <a:pt x="40" y="15"/>
                    <a:pt x="40" y="15"/>
                    <a:pt x="40" y="15"/>
                  </a:cubicBezTo>
                  <a:cubicBezTo>
                    <a:pt x="40" y="15"/>
                    <a:pt x="41" y="15"/>
                    <a:pt x="41" y="15"/>
                  </a:cubicBezTo>
                  <a:cubicBezTo>
                    <a:pt x="41" y="15"/>
                    <a:pt x="42" y="15"/>
                    <a:pt x="40" y="17"/>
                  </a:cubicBezTo>
                  <a:cubicBezTo>
                    <a:pt x="40" y="17"/>
                    <a:pt x="40" y="17"/>
                    <a:pt x="40" y="17"/>
                  </a:cubicBezTo>
                  <a:cubicBezTo>
                    <a:pt x="41" y="16"/>
                    <a:pt x="42" y="15"/>
                    <a:pt x="45" y="14"/>
                  </a:cubicBezTo>
                  <a:cubicBezTo>
                    <a:pt x="45" y="14"/>
                    <a:pt x="41" y="14"/>
                    <a:pt x="42" y="12"/>
                  </a:cubicBezTo>
                  <a:cubicBezTo>
                    <a:pt x="42" y="12"/>
                    <a:pt x="34" y="6"/>
                    <a:pt x="38" y="6"/>
                  </a:cubicBezTo>
                  <a:cubicBezTo>
                    <a:pt x="38" y="6"/>
                    <a:pt x="38" y="6"/>
                    <a:pt x="39" y="6"/>
                  </a:cubicBezTo>
                  <a:cubicBezTo>
                    <a:pt x="39" y="6"/>
                    <a:pt x="45" y="6"/>
                    <a:pt x="49" y="12"/>
                  </a:cubicBezTo>
                  <a:cubicBezTo>
                    <a:pt x="49" y="12"/>
                    <a:pt x="49" y="11"/>
                    <a:pt x="48" y="10"/>
                  </a:cubicBezTo>
                  <a:cubicBezTo>
                    <a:pt x="48" y="10"/>
                    <a:pt x="42" y="3"/>
                    <a:pt x="39" y="0"/>
                  </a:cubicBezTo>
                  <a:cubicBezTo>
                    <a:pt x="39" y="1"/>
                    <a:pt x="38" y="2"/>
                    <a:pt x="36" y="2"/>
                  </a:cubicBezTo>
                  <a:cubicBezTo>
                    <a:pt x="35" y="2"/>
                    <a:pt x="34" y="2"/>
                    <a:pt x="32" y="1"/>
                  </a:cubicBezTo>
                  <a:cubicBezTo>
                    <a:pt x="32" y="1"/>
                    <a:pt x="30" y="1"/>
                    <a:pt x="28" y="0"/>
                  </a:cubicBezTo>
                  <a:cubicBezTo>
                    <a:pt x="28" y="0"/>
                    <a:pt x="27" y="0"/>
                    <a:pt x="27" y="0"/>
                  </a:cubicBezTo>
                  <a:cubicBezTo>
                    <a:pt x="27" y="0"/>
                    <a:pt x="27" y="0"/>
                    <a:pt x="27" y="0"/>
                  </a:cubicBezTo>
                  <a:cubicBezTo>
                    <a:pt x="27" y="0"/>
                    <a:pt x="27"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6" name="Freeform 432"/>
            <p:cNvSpPr/>
            <p:nvPr/>
          </p:nvSpPr>
          <p:spPr bwMode="auto">
            <a:xfrm>
              <a:off x="848" y="1397"/>
              <a:ext cx="7" cy="16"/>
            </a:xfrm>
            <a:custGeom>
              <a:avLst/>
              <a:gdLst>
                <a:gd name="T0" fmla="*/ 4 w 5"/>
                <a:gd name="T1" fmla="*/ 0 h 11"/>
                <a:gd name="T2" fmla="*/ 0 w 5"/>
                <a:gd name="T3" fmla="*/ 9 h 11"/>
                <a:gd name="T4" fmla="*/ 2 w 5"/>
                <a:gd name="T5" fmla="*/ 8 h 11"/>
                <a:gd name="T6" fmla="*/ 4 w 5"/>
                <a:gd name="T7" fmla="*/ 11 h 11"/>
                <a:gd name="T8" fmla="*/ 4 w 5"/>
                <a:gd name="T9" fmla="*/ 11 h 11"/>
                <a:gd name="T10" fmla="*/ 4 w 5"/>
                <a:gd name="T11" fmla="*/ 11 h 11"/>
                <a:gd name="T12" fmla="*/ 4 w 5"/>
                <a:gd name="T13" fmla="*/ 11 h 11"/>
                <a:gd name="T14" fmla="*/ 5 w 5"/>
                <a:gd name="T15" fmla="*/ 11 h 11"/>
                <a:gd name="T16" fmla="*/ 4 w 5"/>
                <a:gd name="T17" fmla="*/ 0 h 11"/>
                <a:gd name="T18" fmla="*/ 4 w 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4" y="0"/>
                  </a:moveTo>
                  <a:cubicBezTo>
                    <a:pt x="3" y="0"/>
                    <a:pt x="0" y="9"/>
                    <a:pt x="0" y="9"/>
                  </a:cubicBezTo>
                  <a:cubicBezTo>
                    <a:pt x="1" y="8"/>
                    <a:pt x="1" y="8"/>
                    <a:pt x="2" y="8"/>
                  </a:cubicBezTo>
                  <a:cubicBezTo>
                    <a:pt x="3" y="8"/>
                    <a:pt x="4" y="10"/>
                    <a:pt x="4" y="11"/>
                  </a:cubicBezTo>
                  <a:cubicBezTo>
                    <a:pt x="4" y="11"/>
                    <a:pt x="4" y="11"/>
                    <a:pt x="4" y="11"/>
                  </a:cubicBezTo>
                  <a:cubicBezTo>
                    <a:pt x="4" y="11"/>
                    <a:pt x="4" y="11"/>
                    <a:pt x="4" y="11"/>
                  </a:cubicBezTo>
                  <a:cubicBezTo>
                    <a:pt x="4" y="11"/>
                    <a:pt x="4" y="11"/>
                    <a:pt x="4" y="11"/>
                  </a:cubicBezTo>
                  <a:cubicBezTo>
                    <a:pt x="4" y="11"/>
                    <a:pt x="4" y="11"/>
                    <a:pt x="5" y="1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 name="Freeform 434"/>
            <p:cNvSpPr/>
            <p:nvPr/>
          </p:nvSpPr>
          <p:spPr bwMode="auto">
            <a:xfrm>
              <a:off x="874" y="1468"/>
              <a:ext cx="3" cy="4"/>
            </a:xfrm>
            <a:custGeom>
              <a:avLst/>
              <a:gdLst>
                <a:gd name="T0" fmla="*/ 2 w 2"/>
                <a:gd name="T1" fmla="*/ 0 h 3"/>
                <a:gd name="T2" fmla="*/ 1 w 2"/>
                <a:gd name="T3" fmla="*/ 3 h 3"/>
                <a:gd name="T4" fmla="*/ 2 w 2"/>
                <a:gd name="T5" fmla="*/ 2 h 3"/>
                <a:gd name="T6" fmla="*/ 2 w 2"/>
                <a:gd name="T7" fmla="*/ 2 h 3"/>
                <a:gd name="T8" fmla="*/ 2 w 2"/>
                <a:gd name="T9" fmla="*/ 2 h 3"/>
                <a:gd name="T10" fmla="*/ 2 w 2"/>
                <a:gd name="T11" fmla="*/ 2 h 3"/>
                <a:gd name="T12" fmla="*/ 2 w 2"/>
                <a:gd name="T13" fmla="*/ 2 h 3"/>
                <a:gd name="T14" fmla="*/ 2 w 2"/>
                <a:gd name="T15" fmla="*/ 0 h 3"/>
                <a:gd name="T16" fmla="*/ 2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0"/>
                  </a:moveTo>
                  <a:cubicBezTo>
                    <a:pt x="1" y="0"/>
                    <a:pt x="0" y="1"/>
                    <a:pt x="1" y="3"/>
                  </a:cubicBezTo>
                  <a:cubicBezTo>
                    <a:pt x="1" y="3"/>
                    <a:pt x="1" y="3"/>
                    <a:pt x="2" y="2"/>
                  </a:cubicBezTo>
                  <a:cubicBezTo>
                    <a:pt x="2" y="2"/>
                    <a:pt x="2" y="2"/>
                    <a:pt x="2" y="2"/>
                  </a:cubicBezTo>
                  <a:cubicBezTo>
                    <a:pt x="2" y="2"/>
                    <a:pt x="2" y="2"/>
                    <a:pt x="2" y="2"/>
                  </a:cubicBezTo>
                  <a:cubicBezTo>
                    <a:pt x="2" y="2"/>
                    <a:pt x="2" y="2"/>
                    <a:pt x="2" y="2"/>
                  </a:cubicBezTo>
                  <a:cubicBezTo>
                    <a:pt x="2" y="2"/>
                    <a:pt x="2" y="2"/>
                    <a:pt x="2" y="2"/>
                  </a:cubicBezTo>
                  <a:cubicBezTo>
                    <a:pt x="2" y="1"/>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8" name="Freeform 436"/>
            <p:cNvSpPr/>
            <p:nvPr/>
          </p:nvSpPr>
          <p:spPr bwMode="auto">
            <a:xfrm>
              <a:off x="864" y="1386"/>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 name="Freeform 437"/>
            <p:cNvSpPr/>
            <p:nvPr/>
          </p:nvSpPr>
          <p:spPr bwMode="auto">
            <a:xfrm>
              <a:off x="852" y="1411"/>
              <a:ext cx="2" cy="2"/>
            </a:xfrm>
            <a:custGeom>
              <a:avLst/>
              <a:gdLst>
                <a:gd name="T0" fmla="*/ 0 w 1"/>
                <a:gd name="T1" fmla="*/ 0 h 1"/>
                <a:gd name="T2" fmla="*/ 0 w 1"/>
                <a:gd name="T3" fmla="*/ 0 h 1"/>
                <a:gd name="T4" fmla="*/ 1 w 1"/>
                <a:gd name="T5" fmla="*/ 1 h 1"/>
                <a:gd name="T6" fmla="*/ 1 w 1"/>
                <a:gd name="T7" fmla="*/ 1 h 1"/>
                <a:gd name="T8" fmla="*/ 1 w 1"/>
                <a:gd name="T9" fmla="*/ 1 h 1"/>
                <a:gd name="T10" fmla="*/ 1 w 1"/>
                <a:gd name="T11" fmla="*/ 1 h 1"/>
                <a:gd name="T12" fmla="*/ 0 w 1"/>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0" y="0"/>
                  </a:moveTo>
                  <a:cubicBezTo>
                    <a:pt x="0" y="0"/>
                    <a:pt x="0" y="0"/>
                    <a:pt x="0" y="0"/>
                  </a:cubicBezTo>
                  <a:cubicBezTo>
                    <a:pt x="0" y="1"/>
                    <a:pt x="1"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0" name="Freeform 438"/>
            <p:cNvSpPr/>
            <p:nvPr/>
          </p:nvSpPr>
          <p:spPr bwMode="auto">
            <a:xfrm>
              <a:off x="874" y="1426"/>
              <a:ext cx="3" cy="4"/>
            </a:xfrm>
            <a:custGeom>
              <a:avLst/>
              <a:gdLst>
                <a:gd name="T0" fmla="*/ 1 w 2"/>
                <a:gd name="T1" fmla="*/ 0 h 3"/>
                <a:gd name="T2" fmla="*/ 0 w 2"/>
                <a:gd name="T3" fmla="*/ 3 h 3"/>
                <a:gd name="T4" fmla="*/ 1 w 2"/>
                <a:gd name="T5" fmla="*/ 3 h 3"/>
                <a:gd name="T6" fmla="*/ 2 w 2"/>
                <a:gd name="T7" fmla="*/ 0 h 3"/>
                <a:gd name="T8" fmla="*/ 2 w 2"/>
                <a:gd name="T9" fmla="*/ 0 h 3"/>
                <a:gd name="T10" fmla="*/ 2 w 2"/>
                <a:gd name="T11" fmla="*/ 0 h 3"/>
                <a:gd name="T12" fmla="*/ 2 w 2"/>
                <a:gd name="T13" fmla="*/ 0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cubicBezTo>
                    <a:pt x="0" y="3"/>
                    <a:pt x="0" y="3"/>
                    <a:pt x="0" y="3"/>
                  </a:cubicBezTo>
                  <a:cubicBezTo>
                    <a:pt x="1" y="3"/>
                    <a:pt x="1" y="3"/>
                    <a:pt x="1" y="3"/>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1" name="Freeform 439"/>
            <p:cNvSpPr/>
            <p:nvPr/>
          </p:nvSpPr>
          <p:spPr bwMode="auto">
            <a:xfrm>
              <a:off x="856" y="1413"/>
              <a:ext cx="8" cy="1"/>
            </a:xfrm>
            <a:custGeom>
              <a:avLst/>
              <a:gdLst>
                <a:gd name="T0" fmla="*/ 2 w 5"/>
                <a:gd name="T1" fmla="*/ 0 h 1"/>
                <a:gd name="T2" fmla="*/ 2 w 5"/>
                <a:gd name="T3" fmla="*/ 0 h 1"/>
                <a:gd name="T4" fmla="*/ 2 w 5"/>
                <a:gd name="T5" fmla="*/ 0 h 1"/>
                <a:gd name="T6" fmla="*/ 0 w 5"/>
                <a:gd name="T7" fmla="*/ 0 h 1"/>
                <a:gd name="T8" fmla="*/ 5 w 5"/>
                <a:gd name="T9" fmla="*/ 1 h 1"/>
                <a:gd name="T10" fmla="*/ 2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2" y="0"/>
                  </a:moveTo>
                  <a:cubicBezTo>
                    <a:pt x="2" y="0"/>
                    <a:pt x="2" y="0"/>
                    <a:pt x="2" y="0"/>
                  </a:cubicBezTo>
                  <a:cubicBezTo>
                    <a:pt x="2" y="0"/>
                    <a:pt x="2" y="0"/>
                    <a:pt x="2" y="0"/>
                  </a:cubicBezTo>
                  <a:cubicBezTo>
                    <a:pt x="1" y="0"/>
                    <a:pt x="0" y="0"/>
                    <a:pt x="0" y="0"/>
                  </a:cubicBezTo>
                  <a:cubicBezTo>
                    <a:pt x="2" y="1"/>
                    <a:pt x="3" y="1"/>
                    <a:pt x="5" y="1"/>
                  </a:cubicBezTo>
                  <a:cubicBezTo>
                    <a:pt x="5"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2" name="Freeform 440"/>
            <p:cNvSpPr>
              <a:spLocks noEditPoints="1"/>
            </p:cNvSpPr>
            <p:nvPr/>
          </p:nvSpPr>
          <p:spPr bwMode="auto">
            <a:xfrm>
              <a:off x="867" y="1413"/>
              <a:ext cx="7" cy="16"/>
            </a:xfrm>
            <a:custGeom>
              <a:avLst/>
              <a:gdLst>
                <a:gd name="T0" fmla="*/ 5 w 5"/>
                <a:gd name="T1" fmla="*/ 9 h 11"/>
                <a:gd name="T2" fmla="*/ 4 w 5"/>
                <a:gd name="T3" fmla="*/ 11 h 11"/>
                <a:gd name="T4" fmla="*/ 5 w 5"/>
                <a:gd name="T5" fmla="*/ 9 h 11"/>
                <a:gd name="T6" fmla="*/ 3 w 5"/>
                <a:gd name="T7" fmla="*/ 0 h 11"/>
                <a:gd name="T8" fmla="*/ 0 w 5"/>
                <a:gd name="T9" fmla="*/ 2 h 11"/>
                <a:gd name="T10" fmla="*/ 0 w 5"/>
                <a:gd name="T11" fmla="*/ 2 h 11"/>
                <a:gd name="T12" fmla="*/ 3 w 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9"/>
                  </a:moveTo>
                  <a:cubicBezTo>
                    <a:pt x="5" y="10"/>
                    <a:pt x="4" y="10"/>
                    <a:pt x="4" y="11"/>
                  </a:cubicBezTo>
                  <a:cubicBezTo>
                    <a:pt x="4" y="10"/>
                    <a:pt x="5" y="10"/>
                    <a:pt x="5" y="9"/>
                  </a:cubicBezTo>
                  <a:moveTo>
                    <a:pt x="3" y="0"/>
                  </a:moveTo>
                  <a:cubicBezTo>
                    <a:pt x="2" y="0"/>
                    <a:pt x="0" y="0"/>
                    <a:pt x="0" y="2"/>
                  </a:cubicBezTo>
                  <a:cubicBezTo>
                    <a:pt x="0" y="2"/>
                    <a:pt x="0" y="2"/>
                    <a:pt x="0" y="2"/>
                  </a:cubicBezTo>
                  <a:cubicBezTo>
                    <a:pt x="0" y="2"/>
                    <a:pt x="1"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3" name="Freeform 441"/>
            <p:cNvSpPr>
              <a:spLocks noEditPoints="1"/>
            </p:cNvSpPr>
            <p:nvPr/>
          </p:nvSpPr>
          <p:spPr bwMode="auto">
            <a:xfrm>
              <a:off x="878" y="1411"/>
              <a:ext cx="9" cy="19"/>
            </a:xfrm>
            <a:custGeom>
              <a:avLst/>
              <a:gdLst>
                <a:gd name="T0" fmla="*/ 6 w 6"/>
                <a:gd name="T1" fmla="*/ 8 h 13"/>
                <a:gd name="T2" fmla="*/ 4 w 6"/>
                <a:gd name="T3" fmla="*/ 8 h 13"/>
                <a:gd name="T4" fmla="*/ 3 w 6"/>
                <a:gd name="T5" fmla="*/ 11 h 13"/>
                <a:gd name="T6" fmla="*/ 2 w 6"/>
                <a:gd name="T7" fmla="*/ 11 h 13"/>
                <a:gd name="T8" fmla="*/ 2 w 6"/>
                <a:gd name="T9" fmla="*/ 9 h 13"/>
                <a:gd name="T10" fmla="*/ 0 w 6"/>
                <a:gd name="T11" fmla="*/ 10 h 13"/>
                <a:gd name="T12" fmla="*/ 2 w 6"/>
                <a:gd name="T13" fmla="*/ 13 h 13"/>
                <a:gd name="T14" fmla="*/ 5 w 6"/>
                <a:gd name="T15" fmla="*/ 11 h 13"/>
                <a:gd name="T16" fmla="*/ 5 w 6"/>
                <a:gd name="T17" fmla="*/ 10 h 13"/>
                <a:gd name="T18" fmla="*/ 6 w 6"/>
                <a:gd name="T19" fmla="*/ 8 h 13"/>
                <a:gd name="T20" fmla="*/ 2 w 6"/>
                <a:gd name="T21" fmla="*/ 6 h 13"/>
                <a:gd name="T22" fmla="*/ 0 w 6"/>
                <a:gd name="T23" fmla="*/ 7 h 13"/>
                <a:gd name="T24" fmla="*/ 0 w 6"/>
                <a:gd name="T25" fmla="*/ 8 h 13"/>
                <a:gd name="T26" fmla="*/ 2 w 6"/>
                <a:gd name="T27" fmla="*/ 6 h 13"/>
                <a:gd name="T28" fmla="*/ 2 w 6"/>
                <a:gd name="T29" fmla="*/ 6 h 13"/>
                <a:gd name="T30" fmla="*/ 6 w 6"/>
                <a:gd name="T31" fmla="*/ 3 h 13"/>
                <a:gd name="T32" fmla="*/ 4 w 6"/>
                <a:gd name="T33" fmla="*/ 4 h 13"/>
                <a:gd name="T34" fmla="*/ 4 w 6"/>
                <a:gd name="T35" fmla="*/ 5 h 13"/>
                <a:gd name="T36" fmla="*/ 6 w 6"/>
                <a:gd name="T37" fmla="*/ 4 h 13"/>
                <a:gd name="T38" fmla="*/ 6 w 6"/>
                <a:gd name="T39" fmla="*/ 3 h 13"/>
                <a:gd name="T40" fmla="*/ 3 w 6"/>
                <a:gd name="T41" fmla="*/ 0 h 13"/>
                <a:gd name="T42" fmla="*/ 0 w 6"/>
                <a:gd name="T43" fmla="*/ 2 h 13"/>
                <a:gd name="T44" fmla="*/ 0 w 6"/>
                <a:gd name="T45" fmla="*/ 3 h 13"/>
                <a:gd name="T46" fmla="*/ 0 w 6"/>
                <a:gd name="T47" fmla="*/ 5 h 13"/>
                <a:gd name="T48" fmla="*/ 2 w 6"/>
                <a:gd name="T49" fmla="*/ 4 h 13"/>
                <a:gd name="T50" fmla="*/ 2 w 6"/>
                <a:gd name="T51" fmla="*/ 2 h 13"/>
                <a:gd name="T52" fmla="*/ 3 w 6"/>
                <a:gd name="T53" fmla="*/ 1 h 13"/>
                <a:gd name="T54" fmla="*/ 4 w 6"/>
                <a:gd name="T55" fmla="*/ 3 h 13"/>
                <a:gd name="T56" fmla="*/ 4 w 6"/>
                <a:gd name="T57" fmla="*/ 3 h 13"/>
                <a:gd name="T58" fmla="*/ 6 w 6"/>
                <a:gd name="T59" fmla="*/ 3 h 13"/>
                <a:gd name="T60" fmla="*/ 5 w 6"/>
                <a:gd name="T61" fmla="*/ 1 h 13"/>
                <a:gd name="T62" fmla="*/ 5 w 6"/>
                <a:gd name="T63" fmla="*/ 1 h 13"/>
                <a:gd name="T64" fmla="*/ 4 w 6"/>
                <a:gd name="T65" fmla="*/ 1 h 13"/>
                <a:gd name="T66" fmla="*/ 3 w 6"/>
                <a:gd name="T67" fmla="*/ 0 h 13"/>
                <a:gd name="T68" fmla="*/ 3 w 6"/>
                <a:gd name="T6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13">
                  <a:moveTo>
                    <a:pt x="6" y="8"/>
                  </a:moveTo>
                  <a:cubicBezTo>
                    <a:pt x="5" y="8"/>
                    <a:pt x="5" y="8"/>
                    <a:pt x="4" y="8"/>
                  </a:cubicBezTo>
                  <a:cubicBezTo>
                    <a:pt x="4" y="10"/>
                    <a:pt x="3" y="11"/>
                    <a:pt x="3" y="11"/>
                  </a:cubicBezTo>
                  <a:cubicBezTo>
                    <a:pt x="2" y="11"/>
                    <a:pt x="2" y="11"/>
                    <a:pt x="2" y="11"/>
                  </a:cubicBezTo>
                  <a:cubicBezTo>
                    <a:pt x="2" y="11"/>
                    <a:pt x="1" y="11"/>
                    <a:pt x="2" y="9"/>
                  </a:cubicBezTo>
                  <a:cubicBezTo>
                    <a:pt x="1" y="10"/>
                    <a:pt x="1" y="10"/>
                    <a:pt x="0" y="10"/>
                  </a:cubicBezTo>
                  <a:cubicBezTo>
                    <a:pt x="0" y="11"/>
                    <a:pt x="0" y="12"/>
                    <a:pt x="2" y="13"/>
                  </a:cubicBezTo>
                  <a:cubicBezTo>
                    <a:pt x="5" y="11"/>
                    <a:pt x="5" y="11"/>
                    <a:pt x="5" y="11"/>
                  </a:cubicBezTo>
                  <a:cubicBezTo>
                    <a:pt x="5" y="11"/>
                    <a:pt x="5" y="11"/>
                    <a:pt x="5" y="10"/>
                  </a:cubicBezTo>
                  <a:cubicBezTo>
                    <a:pt x="5" y="10"/>
                    <a:pt x="6" y="9"/>
                    <a:pt x="6" y="8"/>
                  </a:cubicBezTo>
                  <a:moveTo>
                    <a:pt x="2" y="6"/>
                  </a:moveTo>
                  <a:cubicBezTo>
                    <a:pt x="1" y="6"/>
                    <a:pt x="1" y="7"/>
                    <a:pt x="0" y="7"/>
                  </a:cubicBezTo>
                  <a:cubicBezTo>
                    <a:pt x="0" y="7"/>
                    <a:pt x="0" y="7"/>
                    <a:pt x="0" y="8"/>
                  </a:cubicBezTo>
                  <a:cubicBezTo>
                    <a:pt x="1" y="7"/>
                    <a:pt x="1" y="7"/>
                    <a:pt x="2" y="6"/>
                  </a:cubicBezTo>
                  <a:cubicBezTo>
                    <a:pt x="2" y="6"/>
                    <a:pt x="2" y="6"/>
                    <a:pt x="2" y="6"/>
                  </a:cubicBezTo>
                  <a:moveTo>
                    <a:pt x="6" y="3"/>
                  </a:moveTo>
                  <a:cubicBezTo>
                    <a:pt x="6" y="3"/>
                    <a:pt x="5" y="3"/>
                    <a:pt x="4" y="4"/>
                  </a:cubicBezTo>
                  <a:cubicBezTo>
                    <a:pt x="4" y="4"/>
                    <a:pt x="4" y="5"/>
                    <a:pt x="4" y="5"/>
                  </a:cubicBezTo>
                  <a:cubicBezTo>
                    <a:pt x="5" y="5"/>
                    <a:pt x="5" y="4"/>
                    <a:pt x="6" y="4"/>
                  </a:cubicBezTo>
                  <a:cubicBezTo>
                    <a:pt x="6" y="4"/>
                    <a:pt x="6" y="3"/>
                    <a:pt x="6" y="3"/>
                  </a:cubicBezTo>
                  <a:moveTo>
                    <a:pt x="3" y="0"/>
                  </a:moveTo>
                  <a:cubicBezTo>
                    <a:pt x="2" y="0"/>
                    <a:pt x="1" y="1"/>
                    <a:pt x="0" y="2"/>
                  </a:cubicBezTo>
                  <a:cubicBezTo>
                    <a:pt x="0" y="2"/>
                    <a:pt x="0" y="3"/>
                    <a:pt x="0" y="3"/>
                  </a:cubicBezTo>
                  <a:cubicBezTo>
                    <a:pt x="0" y="3"/>
                    <a:pt x="0" y="4"/>
                    <a:pt x="0" y="5"/>
                  </a:cubicBezTo>
                  <a:cubicBezTo>
                    <a:pt x="1" y="5"/>
                    <a:pt x="1" y="5"/>
                    <a:pt x="2" y="4"/>
                  </a:cubicBezTo>
                  <a:cubicBezTo>
                    <a:pt x="2" y="3"/>
                    <a:pt x="2" y="2"/>
                    <a:pt x="2" y="2"/>
                  </a:cubicBezTo>
                  <a:cubicBezTo>
                    <a:pt x="2" y="2"/>
                    <a:pt x="2" y="1"/>
                    <a:pt x="3" y="1"/>
                  </a:cubicBezTo>
                  <a:cubicBezTo>
                    <a:pt x="3" y="1"/>
                    <a:pt x="4" y="2"/>
                    <a:pt x="4" y="3"/>
                  </a:cubicBezTo>
                  <a:cubicBezTo>
                    <a:pt x="4" y="3"/>
                    <a:pt x="4" y="3"/>
                    <a:pt x="4" y="3"/>
                  </a:cubicBezTo>
                  <a:cubicBezTo>
                    <a:pt x="6" y="3"/>
                    <a:pt x="6" y="3"/>
                    <a:pt x="6" y="3"/>
                  </a:cubicBezTo>
                  <a:cubicBezTo>
                    <a:pt x="6" y="2"/>
                    <a:pt x="6" y="1"/>
                    <a:pt x="5" y="1"/>
                  </a:cubicBezTo>
                  <a:cubicBezTo>
                    <a:pt x="5" y="1"/>
                    <a:pt x="5" y="1"/>
                    <a:pt x="5" y="1"/>
                  </a:cubicBezTo>
                  <a:cubicBezTo>
                    <a:pt x="5" y="1"/>
                    <a:pt x="4" y="1"/>
                    <a:pt x="4"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4" name="Freeform 442"/>
            <p:cNvSpPr>
              <a:spLocks noEditPoints="1"/>
            </p:cNvSpPr>
            <p:nvPr/>
          </p:nvSpPr>
          <p:spPr bwMode="auto">
            <a:xfrm>
              <a:off x="887" y="1411"/>
              <a:ext cx="7" cy="19"/>
            </a:xfrm>
            <a:custGeom>
              <a:avLst/>
              <a:gdLst>
                <a:gd name="T0" fmla="*/ 2 w 5"/>
                <a:gd name="T1" fmla="*/ 8 h 13"/>
                <a:gd name="T2" fmla="*/ 1 w 5"/>
                <a:gd name="T3" fmla="*/ 8 h 13"/>
                <a:gd name="T4" fmla="*/ 0 w 5"/>
                <a:gd name="T5" fmla="*/ 10 h 13"/>
                <a:gd name="T6" fmla="*/ 3 w 5"/>
                <a:gd name="T7" fmla="*/ 13 h 13"/>
                <a:gd name="T8" fmla="*/ 3 w 5"/>
                <a:gd name="T9" fmla="*/ 13 h 13"/>
                <a:gd name="T10" fmla="*/ 4 w 5"/>
                <a:gd name="T11" fmla="*/ 13 h 13"/>
                <a:gd name="T12" fmla="*/ 5 w 5"/>
                <a:gd name="T13" fmla="*/ 9 h 13"/>
                <a:gd name="T14" fmla="*/ 5 w 5"/>
                <a:gd name="T15" fmla="*/ 8 h 13"/>
                <a:gd name="T16" fmla="*/ 4 w 5"/>
                <a:gd name="T17" fmla="*/ 8 h 13"/>
                <a:gd name="T18" fmla="*/ 3 w 5"/>
                <a:gd name="T19" fmla="*/ 11 h 13"/>
                <a:gd name="T20" fmla="*/ 3 w 5"/>
                <a:gd name="T21" fmla="*/ 11 h 13"/>
                <a:gd name="T22" fmla="*/ 3 w 5"/>
                <a:gd name="T23" fmla="*/ 11 h 13"/>
                <a:gd name="T24" fmla="*/ 2 w 5"/>
                <a:gd name="T25" fmla="*/ 8 h 13"/>
                <a:gd name="T26" fmla="*/ 2 w 5"/>
                <a:gd name="T27" fmla="*/ 0 h 13"/>
                <a:gd name="T28" fmla="*/ 1 w 5"/>
                <a:gd name="T29" fmla="*/ 1 h 13"/>
                <a:gd name="T30" fmla="*/ 1 w 5"/>
                <a:gd name="T31" fmla="*/ 1 h 13"/>
                <a:gd name="T32" fmla="*/ 1 w 5"/>
                <a:gd name="T33" fmla="*/ 3 h 13"/>
                <a:gd name="T34" fmla="*/ 2 w 5"/>
                <a:gd name="T35" fmla="*/ 3 h 13"/>
                <a:gd name="T36" fmla="*/ 3 w 5"/>
                <a:gd name="T37" fmla="*/ 1 h 13"/>
                <a:gd name="T38" fmla="*/ 3 w 5"/>
                <a:gd name="T39" fmla="*/ 1 h 13"/>
                <a:gd name="T40" fmla="*/ 3 w 5"/>
                <a:gd name="T41" fmla="*/ 1 h 13"/>
                <a:gd name="T42" fmla="*/ 3 w 5"/>
                <a:gd name="T43" fmla="*/ 1 h 13"/>
                <a:gd name="T44" fmla="*/ 2 w 5"/>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8"/>
                  </a:moveTo>
                  <a:cubicBezTo>
                    <a:pt x="2" y="8"/>
                    <a:pt x="1" y="8"/>
                    <a:pt x="1" y="8"/>
                  </a:cubicBezTo>
                  <a:cubicBezTo>
                    <a:pt x="1" y="9"/>
                    <a:pt x="0" y="10"/>
                    <a:pt x="0" y="10"/>
                  </a:cubicBezTo>
                  <a:cubicBezTo>
                    <a:pt x="0" y="12"/>
                    <a:pt x="2" y="13"/>
                    <a:pt x="3" y="13"/>
                  </a:cubicBezTo>
                  <a:cubicBezTo>
                    <a:pt x="3" y="13"/>
                    <a:pt x="3" y="13"/>
                    <a:pt x="3" y="13"/>
                  </a:cubicBezTo>
                  <a:cubicBezTo>
                    <a:pt x="4" y="13"/>
                    <a:pt x="4" y="13"/>
                    <a:pt x="4" y="13"/>
                  </a:cubicBezTo>
                  <a:cubicBezTo>
                    <a:pt x="5" y="13"/>
                    <a:pt x="5" y="9"/>
                    <a:pt x="5" y="9"/>
                  </a:cubicBezTo>
                  <a:cubicBezTo>
                    <a:pt x="5" y="8"/>
                    <a:pt x="5" y="8"/>
                    <a:pt x="5" y="8"/>
                  </a:cubicBezTo>
                  <a:cubicBezTo>
                    <a:pt x="5" y="8"/>
                    <a:pt x="4" y="8"/>
                    <a:pt x="4" y="8"/>
                  </a:cubicBezTo>
                  <a:cubicBezTo>
                    <a:pt x="4" y="10"/>
                    <a:pt x="4" y="11"/>
                    <a:pt x="3" y="11"/>
                  </a:cubicBezTo>
                  <a:cubicBezTo>
                    <a:pt x="3" y="11"/>
                    <a:pt x="3" y="11"/>
                    <a:pt x="3" y="11"/>
                  </a:cubicBezTo>
                  <a:cubicBezTo>
                    <a:pt x="3" y="11"/>
                    <a:pt x="3" y="11"/>
                    <a:pt x="3" y="11"/>
                  </a:cubicBezTo>
                  <a:cubicBezTo>
                    <a:pt x="3" y="11"/>
                    <a:pt x="2" y="11"/>
                    <a:pt x="2" y="8"/>
                  </a:cubicBezTo>
                  <a:moveTo>
                    <a:pt x="2" y="0"/>
                  </a:moveTo>
                  <a:cubicBezTo>
                    <a:pt x="2" y="0"/>
                    <a:pt x="2" y="1"/>
                    <a:pt x="1" y="1"/>
                  </a:cubicBezTo>
                  <a:cubicBezTo>
                    <a:pt x="1" y="1"/>
                    <a:pt x="1" y="1"/>
                    <a:pt x="1" y="1"/>
                  </a:cubicBezTo>
                  <a:cubicBezTo>
                    <a:pt x="1" y="2"/>
                    <a:pt x="1" y="2"/>
                    <a:pt x="1" y="3"/>
                  </a:cubicBezTo>
                  <a:cubicBezTo>
                    <a:pt x="1" y="3"/>
                    <a:pt x="2" y="3"/>
                    <a:pt x="2" y="3"/>
                  </a:cubicBezTo>
                  <a:cubicBezTo>
                    <a:pt x="2" y="2"/>
                    <a:pt x="2" y="1"/>
                    <a:pt x="3" y="1"/>
                  </a:cubicBezTo>
                  <a:cubicBezTo>
                    <a:pt x="3" y="1"/>
                    <a:pt x="3" y="1"/>
                    <a:pt x="3" y="1"/>
                  </a:cubicBezTo>
                  <a:cubicBezTo>
                    <a:pt x="3" y="1"/>
                    <a:pt x="3" y="1"/>
                    <a:pt x="3" y="1"/>
                  </a:cubicBezTo>
                  <a:cubicBezTo>
                    <a:pt x="3" y="1"/>
                    <a:pt x="3"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5" name="Freeform 443"/>
            <p:cNvSpPr/>
            <p:nvPr/>
          </p:nvSpPr>
          <p:spPr bwMode="auto">
            <a:xfrm>
              <a:off x="894" y="1424"/>
              <a:ext cx="5" cy="6"/>
            </a:xfrm>
            <a:custGeom>
              <a:avLst/>
              <a:gdLst>
                <a:gd name="T0" fmla="*/ 1 w 3"/>
                <a:gd name="T1" fmla="*/ 0 h 4"/>
                <a:gd name="T2" fmla="*/ 0 w 3"/>
                <a:gd name="T3" fmla="*/ 2 h 4"/>
                <a:gd name="T4" fmla="*/ 1 w 3"/>
                <a:gd name="T5" fmla="*/ 4 h 4"/>
                <a:gd name="T6" fmla="*/ 2 w 3"/>
                <a:gd name="T7" fmla="*/ 2 h 4"/>
                <a:gd name="T8" fmla="*/ 3 w 3"/>
                <a:gd name="T9" fmla="*/ 2 h 4"/>
                <a:gd name="T10" fmla="*/ 3 w 3"/>
                <a:gd name="T11" fmla="*/ 2 h 4"/>
                <a:gd name="T12" fmla="*/ 3 w 3"/>
                <a:gd name="T13" fmla="*/ 0 h 4"/>
                <a:gd name="T14" fmla="*/ 3 w 3"/>
                <a:gd name="T15" fmla="*/ 0 h 4"/>
                <a:gd name="T16" fmla="*/ 2 w 3"/>
                <a:gd name="T17" fmla="*/ 1 h 4"/>
                <a:gd name="T18" fmla="*/ 2 w 3"/>
                <a:gd name="T19" fmla="*/ 3 h 4"/>
                <a:gd name="T20" fmla="*/ 1 w 3"/>
                <a:gd name="T21" fmla="*/ 0 h 4"/>
                <a:gd name="T22" fmla="*/ 1 w 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1" y="0"/>
                  </a:moveTo>
                  <a:cubicBezTo>
                    <a:pt x="1" y="0"/>
                    <a:pt x="1" y="1"/>
                    <a:pt x="0" y="2"/>
                  </a:cubicBezTo>
                  <a:cubicBezTo>
                    <a:pt x="0" y="2"/>
                    <a:pt x="1" y="4"/>
                    <a:pt x="1" y="4"/>
                  </a:cubicBezTo>
                  <a:cubicBezTo>
                    <a:pt x="2" y="4"/>
                    <a:pt x="3" y="3"/>
                    <a:pt x="2" y="2"/>
                  </a:cubicBezTo>
                  <a:cubicBezTo>
                    <a:pt x="2" y="2"/>
                    <a:pt x="3" y="2"/>
                    <a:pt x="3" y="2"/>
                  </a:cubicBezTo>
                  <a:cubicBezTo>
                    <a:pt x="3" y="2"/>
                    <a:pt x="3" y="2"/>
                    <a:pt x="3" y="2"/>
                  </a:cubicBezTo>
                  <a:cubicBezTo>
                    <a:pt x="3" y="2"/>
                    <a:pt x="3" y="1"/>
                    <a:pt x="3" y="0"/>
                  </a:cubicBezTo>
                  <a:cubicBezTo>
                    <a:pt x="3" y="0"/>
                    <a:pt x="3" y="0"/>
                    <a:pt x="3" y="0"/>
                  </a:cubicBezTo>
                  <a:cubicBezTo>
                    <a:pt x="3" y="0"/>
                    <a:pt x="3" y="1"/>
                    <a:pt x="2" y="1"/>
                  </a:cubicBezTo>
                  <a:cubicBezTo>
                    <a:pt x="2" y="2"/>
                    <a:pt x="2" y="3"/>
                    <a:pt x="2" y="3"/>
                  </a:cubicBezTo>
                  <a:cubicBezTo>
                    <a:pt x="2" y="3"/>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6" name="Freeform 444"/>
            <p:cNvSpPr/>
            <p:nvPr/>
          </p:nvSpPr>
          <p:spPr bwMode="auto">
            <a:xfrm>
              <a:off x="877" y="1469"/>
              <a:ext cx="13" cy="15"/>
            </a:xfrm>
            <a:custGeom>
              <a:avLst/>
              <a:gdLst>
                <a:gd name="T0" fmla="*/ 6 w 9"/>
                <a:gd name="T1" fmla="*/ 0 h 10"/>
                <a:gd name="T2" fmla="*/ 6 w 9"/>
                <a:gd name="T3" fmla="*/ 0 h 10"/>
                <a:gd name="T4" fmla="*/ 6 w 9"/>
                <a:gd name="T5" fmla="*/ 0 h 10"/>
                <a:gd name="T6" fmla="*/ 5 w 9"/>
                <a:gd name="T7" fmla="*/ 0 h 10"/>
                <a:gd name="T8" fmla="*/ 5 w 9"/>
                <a:gd name="T9" fmla="*/ 0 h 10"/>
                <a:gd name="T10" fmla="*/ 0 w 9"/>
                <a:gd name="T11" fmla="*/ 1 h 10"/>
                <a:gd name="T12" fmla="*/ 0 w 9"/>
                <a:gd name="T13" fmla="*/ 1 h 10"/>
                <a:gd name="T14" fmla="*/ 0 w 9"/>
                <a:gd name="T15" fmla="*/ 1 h 10"/>
                <a:gd name="T16" fmla="*/ 0 w 9"/>
                <a:gd name="T17" fmla="*/ 1 h 10"/>
                <a:gd name="T18" fmla="*/ 0 w 9"/>
                <a:gd name="T19" fmla="*/ 1 h 10"/>
                <a:gd name="T20" fmla="*/ 0 w 9"/>
                <a:gd name="T21" fmla="*/ 1 h 10"/>
                <a:gd name="T22" fmla="*/ 0 w 9"/>
                <a:gd name="T23" fmla="*/ 1 h 10"/>
                <a:gd name="T24" fmla="*/ 2 w 9"/>
                <a:gd name="T25" fmla="*/ 10 h 10"/>
                <a:gd name="T26" fmla="*/ 2 w 9"/>
                <a:gd name="T27" fmla="*/ 10 h 10"/>
                <a:gd name="T28" fmla="*/ 8 w 9"/>
                <a:gd name="T29" fmla="*/ 3 h 10"/>
                <a:gd name="T30" fmla="*/ 8 w 9"/>
                <a:gd name="T31" fmla="*/ 3 h 10"/>
                <a:gd name="T32" fmla="*/ 6 w 9"/>
                <a:gd name="T33" fmla="*/ 0 h 10"/>
                <a:gd name="T34" fmla="*/ 6 w 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0">
                  <a:moveTo>
                    <a:pt x="6" y="0"/>
                  </a:moveTo>
                  <a:cubicBezTo>
                    <a:pt x="6" y="0"/>
                    <a:pt x="6" y="0"/>
                    <a:pt x="6" y="0"/>
                  </a:cubicBezTo>
                  <a:cubicBezTo>
                    <a:pt x="6" y="0"/>
                    <a:pt x="6" y="0"/>
                    <a:pt x="6" y="0"/>
                  </a:cubicBezTo>
                  <a:cubicBezTo>
                    <a:pt x="5" y="0"/>
                    <a:pt x="5" y="0"/>
                    <a:pt x="5" y="0"/>
                  </a:cubicBezTo>
                  <a:cubicBezTo>
                    <a:pt x="5" y="0"/>
                    <a:pt x="5" y="0"/>
                    <a:pt x="5" y="0"/>
                  </a:cubicBezTo>
                  <a:cubicBezTo>
                    <a:pt x="3" y="0"/>
                    <a:pt x="2"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5"/>
                    <a:pt x="1" y="9"/>
                    <a:pt x="2" y="10"/>
                  </a:cubicBezTo>
                  <a:cubicBezTo>
                    <a:pt x="2" y="10"/>
                    <a:pt x="2" y="10"/>
                    <a:pt x="2" y="10"/>
                  </a:cubicBezTo>
                  <a:cubicBezTo>
                    <a:pt x="3" y="7"/>
                    <a:pt x="7" y="6"/>
                    <a:pt x="8" y="3"/>
                  </a:cubicBezTo>
                  <a:cubicBezTo>
                    <a:pt x="8" y="3"/>
                    <a:pt x="8" y="3"/>
                    <a:pt x="8" y="3"/>
                  </a:cubicBezTo>
                  <a:cubicBezTo>
                    <a:pt x="9" y="0"/>
                    <a:pt x="8"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7" name="Freeform 445"/>
            <p:cNvSpPr/>
            <p:nvPr/>
          </p:nvSpPr>
          <p:spPr bwMode="auto">
            <a:xfrm>
              <a:off x="874" y="1427"/>
              <a:ext cx="29" cy="57"/>
            </a:xfrm>
            <a:custGeom>
              <a:avLst/>
              <a:gdLst>
                <a:gd name="T0" fmla="*/ 17 w 20"/>
                <a:gd name="T1" fmla="*/ 0 h 39"/>
                <a:gd name="T2" fmla="*/ 17 w 20"/>
                <a:gd name="T3" fmla="*/ 2 h 39"/>
                <a:gd name="T4" fmla="*/ 16 w 20"/>
                <a:gd name="T5" fmla="*/ 2 h 39"/>
                <a:gd name="T6" fmla="*/ 15 w 20"/>
                <a:gd name="T7" fmla="*/ 2 h 39"/>
                <a:gd name="T8" fmla="*/ 15 w 20"/>
                <a:gd name="T9" fmla="*/ 3 h 39"/>
                <a:gd name="T10" fmla="*/ 10 w 20"/>
                <a:gd name="T11" fmla="*/ 7 h 39"/>
                <a:gd name="T12" fmla="*/ 11 w 20"/>
                <a:gd name="T13" fmla="*/ 7 h 39"/>
                <a:gd name="T14" fmla="*/ 13 w 20"/>
                <a:gd name="T15" fmla="*/ 7 h 39"/>
                <a:gd name="T16" fmla="*/ 14 w 20"/>
                <a:gd name="T17" fmla="*/ 11 h 39"/>
                <a:gd name="T18" fmla="*/ 11 w 20"/>
                <a:gd name="T19" fmla="*/ 17 h 39"/>
                <a:gd name="T20" fmla="*/ 12 w 20"/>
                <a:gd name="T21" fmla="*/ 18 h 39"/>
                <a:gd name="T22" fmla="*/ 8 w 20"/>
                <a:gd name="T23" fmla="*/ 22 h 39"/>
                <a:gd name="T24" fmla="*/ 9 w 20"/>
                <a:gd name="T25" fmla="*/ 22 h 39"/>
                <a:gd name="T26" fmla="*/ 14 w 20"/>
                <a:gd name="T27" fmla="*/ 26 h 39"/>
                <a:gd name="T28" fmla="*/ 10 w 20"/>
                <a:gd name="T29" fmla="*/ 24 h 39"/>
                <a:gd name="T30" fmla="*/ 5 w 20"/>
                <a:gd name="T31" fmla="*/ 27 h 39"/>
                <a:gd name="T32" fmla="*/ 5 w 20"/>
                <a:gd name="T33" fmla="*/ 27 h 39"/>
                <a:gd name="T34" fmla="*/ 2 w 20"/>
                <a:gd name="T35" fmla="*/ 28 h 39"/>
                <a:gd name="T36" fmla="*/ 2 w 20"/>
                <a:gd name="T37" fmla="*/ 28 h 39"/>
                <a:gd name="T38" fmla="*/ 2 w 20"/>
                <a:gd name="T39" fmla="*/ 28 h 39"/>
                <a:gd name="T40" fmla="*/ 2 w 20"/>
                <a:gd name="T41" fmla="*/ 30 h 39"/>
                <a:gd name="T42" fmla="*/ 2 w 20"/>
                <a:gd name="T43" fmla="*/ 30 h 39"/>
                <a:gd name="T44" fmla="*/ 2 w 20"/>
                <a:gd name="T45" fmla="*/ 30 h 39"/>
                <a:gd name="T46" fmla="*/ 2 w 20"/>
                <a:gd name="T47" fmla="*/ 30 h 39"/>
                <a:gd name="T48" fmla="*/ 2 w 20"/>
                <a:gd name="T49" fmla="*/ 30 h 39"/>
                <a:gd name="T50" fmla="*/ 7 w 20"/>
                <a:gd name="T51" fmla="*/ 29 h 39"/>
                <a:gd name="T52" fmla="*/ 7 w 20"/>
                <a:gd name="T53" fmla="*/ 29 h 39"/>
                <a:gd name="T54" fmla="*/ 8 w 20"/>
                <a:gd name="T55" fmla="*/ 29 h 39"/>
                <a:gd name="T56" fmla="*/ 8 w 20"/>
                <a:gd name="T57" fmla="*/ 29 h 39"/>
                <a:gd name="T58" fmla="*/ 8 w 20"/>
                <a:gd name="T59" fmla="*/ 29 h 39"/>
                <a:gd name="T60" fmla="*/ 8 w 20"/>
                <a:gd name="T61" fmla="*/ 29 h 39"/>
                <a:gd name="T62" fmla="*/ 8 w 20"/>
                <a:gd name="T63" fmla="*/ 29 h 39"/>
                <a:gd name="T64" fmla="*/ 8 w 20"/>
                <a:gd name="T65" fmla="*/ 29 h 39"/>
                <a:gd name="T66" fmla="*/ 10 w 20"/>
                <a:gd name="T67" fmla="*/ 32 h 39"/>
                <a:gd name="T68" fmla="*/ 10 w 20"/>
                <a:gd name="T69" fmla="*/ 32 h 39"/>
                <a:gd name="T70" fmla="*/ 4 w 20"/>
                <a:gd name="T71" fmla="*/ 39 h 39"/>
                <a:gd name="T72" fmla="*/ 4 w 20"/>
                <a:gd name="T73" fmla="*/ 39 h 39"/>
                <a:gd name="T74" fmla="*/ 12 w 20"/>
                <a:gd name="T75" fmla="*/ 37 h 39"/>
                <a:gd name="T76" fmla="*/ 19 w 20"/>
                <a:gd name="T77" fmla="*/ 38 h 39"/>
                <a:gd name="T78" fmla="*/ 19 w 20"/>
                <a:gd name="T79" fmla="*/ 38 h 39"/>
                <a:gd name="T80" fmla="*/ 19 w 20"/>
                <a:gd name="T81" fmla="*/ 38 h 39"/>
                <a:gd name="T82" fmla="*/ 18 w 20"/>
                <a:gd name="T83" fmla="*/ 38 h 39"/>
                <a:gd name="T84" fmla="*/ 18 w 20"/>
                <a:gd name="T85" fmla="*/ 35 h 39"/>
                <a:gd name="T86" fmla="*/ 17 w 20"/>
                <a:gd name="T87" fmla="*/ 31 h 39"/>
                <a:gd name="T88" fmla="*/ 16 w 20"/>
                <a:gd name="T89" fmla="*/ 25 h 39"/>
                <a:gd name="T90" fmla="*/ 17 w 20"/>
                <a:gd name="T91" fmla="*/ 17 h 39"/>
                <a:gd name="T92" fmla="*/ 17 w 20"/>
                <a:gd name="T93" fmla="*/ 6 h 39"/>
                <a:gd name="T94" fmla="*/ 16 w 20"/>
                <a:gd name="T95" fmla="*/ 6 h 39"/>
                <a:gd name="T96" fmla="*/ 17 w 20"/>
                <a:gd name="T97" fmla="*/ 5 h 39"/>
                <a:gd name="T98" fmla="*/ 17 w 20"/>
                <a:gd name="T99" fmla="*/ 5 h 39"/>
                <a:gd name="T100" fmla="*/ 17 w 20"/>
                <a:gd name="T10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39">
                  <a:moveTo>
                    <a:pt x="17" y="0"/>
                  </a:moveTo>
                  <a:cubicBezTo>
                    <a:pt x="17" y="2"/>
                    <a:pt x="17" y="2"/>
                    <a:pt x="17" y="2"/>
                  </a:cubicBezTo>
                  <a:cubicBezTo>
                    <a:pt x="16" y="2"/>
                    <a:pt x="16" y="2"/>
                    <a:pt x="16" y="2"/>
                  </a:cubicBezTo>
                  <a:cubicBezTo>
                    <a:pt x="16" y="2"/>
                    <a:pt x="16" y="2"/>
                    <a:pt x="15" y="2"/>
                  </a:cubicBezTo>
                  <a:cubicBezTo>
                    <a:pt x="15" y="3"/>
                    <a:pt x="15" y="3"/>
                    <a:pt x="15" y="3"/>
                  </a:cubicBezTo>
                  <a:cubicBezTo>
                    <a:pt x="1" y="7"/>
                    <a:pt x="7" y="7"/>
                    <a:pt x="10" y="7"/>
                  </a:cubicBezTo>
                  <a:cubicBezTo>
                    <a:pt x="10" y="7"/>
                    <a:pt x="11" y="7"/>
                    <a:pt x="11" y="7"/>
                  </a:cubicBezTo>
                  <a:cubicBezTo>
                    <a:pt x="12" y="7"/>
                    <a:pt x="12" y="7"/>
                    <a:pt x="13" y="7"/>
                  </a:cubicBezTo>
                  <a:cubicBezTo>
                    <a:pt x="20" y="7"/>
                    <a:pt x="14" y="11"/>
                    <a:pt x="14" y="11"/>
                  </a:cubicBezTo>
                  <a:cubicBezTo>
                    <a:pt x="6" y="15"/>
                    <a:pt x="11" y="17"/>
                    <a:pt x="11" y="17"/>
                  </a:cubicBezTo>
                  <a:cubicBezTo>
                    <a:pt x="18" y="17"/>
                    <a:pt x="12" y="18"/>
                    <a:pt x="12" y="18"/>
                  </a:cubicBezTo>
                  <a:cubicBezTo>
                    <a:pt x="0" y="20"/>
                    <a:pt x="8" y="22"/>
                    <a:pt x="8" y="22"/>
                  </a:cubicBezTo>
                  <a:cubicBezTo>
                    <a:pt x="8" y="22"/>
                    <a:pt x="9" y="22"/>
                    <a:pt x="9" y="22"/>
                  </a:cubicBezTo>
                  <a:cubicBezTo>
                    <a:pt x="13" y="22"/>
                    <a:pt x="14" y="26"/>
                    <a:pt x="14" y="26"/>
                  </a:cubicBezTo>
                  <a:cubicBezTo>
                    <a:pt x="13" y="24"/>
                    <a:pt x="11" y="24"/>
                    <a:pt x="10" y="24"/>
                  </a:cubicBezTo>
                  <a:cubicBezTo>
                    <a:pt x="8" y="24"/>
                    <a:pt x="6" y="25"/>
                    <a:pt x="5" y="27"/>
                  </a:cubicBezTo>
                  <a:cubicBezTo>
                    <a:pt x="5" y="27"/>
                    <a:pt x="5" y="27"/>
                    <a:pt x="5" y="27"/>
                  </a:cubicBezTo>
                  <a:cubicBezTo>
                    <a:pt x="4" y="27"/>
                    <a:pt x="2" y="27"/>
                    <a:pt x="2" y="28"/>
                  </a:cubicBezTo>
                  <a:cubicBezTo>
                    <a:pt x="2" y="28"/>
                    <a:pt x="2" y="28"/>
                    <a:pt x="2" y="28"/>
                  </a:cubicBezTo>
                  <a:cubicBezTo>
                    <a:pt x="2" y="28"/>
                    <a:pt x="2" y="28"/>
                    <a:pt x="2" y="28"/>
                  </a:cubicBezTo>
                  <a:cubicBezTo>
                    <a:pt x="2" y="28"/>
                    <a:pt x="2" y="29"/>
                    <a:pt x="2" y="30"/>
                  </a:cubicBezTo>
                  <a:cubicBezTo>
                    <a:pt x="2" y="30"/>
                    <a:pt x="2" y="30"/>
                    <a:pt x="2" y="30"/>
                  </a:cubicBezTo>
                  <a:cubicBezTo>
                    <a:pt x="2" y="30"/>
                    <a:pt x="2" y="30"/>
                    <a:pt x="2" y="30"/>
                  </a:cubicBezTo>
                  <a:cubicBezTo>
                    <a:pt x="2" y="30"/>
                    <a:pt x="2" y="30"/>
                    <a:pt x="2" y="30"/>
                  </a:cubicBezTo>
                  <a:cubicBezTo>
                    <a:pt x="2" y="30"/>
                    <a:pt x="2" y="30"/>
                    <a:pt x="2" y="30"/>
                  </a:cubicBezTo>
                  <a:cubicBezTo>
                    <a:pt x="4" y="30"/>
                    <a:pt x="5" y="29"/>
                    <a:pt x="7" y="29"/>
                  </a:cubicBezTo>
                  <a:cubicBezTo>
                    <a:pt x="7" y="29"/>
                    <a:pt x="7" y="29"/>
                    <a:pt x="7" y="29"/>
                  </a:cubicBezTo>
                  <a:cubicBezTo>
                    <a:pt x="7" y="29"/>
                    <a:pt x="7" y="29"/>
                    <a:pt x="8" y="29"/>
                  </a:cubicBezTo>
                  <a:cubicBezTo>
                    <a:pt x="8" y="29"/>
                    <a:pt x="8" y="29"/>
                    <a:pt x="8" y="29"/>
                  </a:cubicBezTo>
                  <a:cubicBezTo>
                    <a:pt x="8" y="29"/>
                    <a:pt x="8" y="29"/>
                    <a:pt x="8" y="29"/>
                  </a:cubicBezTo>
                  <a:cubicBezTo>
                    <a:pt x="8" y="29"/>
                    <a:pt x="8" y="29"/>
                    <a:pt x="8" y="29"/>
                  </a:cubicBezTo>
                  <a:cubicBezTo>
                    <a:pt x="8" y="29"/>
                    <a:pt x="8" y="29"/>
                    <a:pt x="8" y="29"/>
                  </a:cubicBezTo>
                  <a:cubicBezTo>
                    <a:pt x="8" y="29"/>
                    <a:pt x="8" y="29"/>
                    <a:pt x="8" y="29"/>
                  </a:cubicBezTo>
                  <a:cubicBezTo>
                    <a:pt x="10" y="29"/>
                    <a:pt x="11" y="29"/>
                    <a:pt x="10" y="32"/>
                  </a:cubicBezTo>
                  <a:cubicBezTo>
                    <a:pt x="10" y="32"/>
                    <a:pt x="10" y="32"/>
                    <a:pt x="10" y="32"/>
                  </a:cubicBezTo>
                  <a:cubicBezTo>
                    <a:pt x="9" y="35"/>
                    <a:pt x="5" y="36"/>
                    <a:pt x="4" y="39"/>
                  </a:cubicBezTo>
                  <a:cubicBezTo>
                    <a:pt x="4" y="39"/>
                    <a:pt x="4" y="39"/>
                    <a:pt x="4" y="39"/>
                  </a:cubicBezTo>
                  <a:cubicBezTo>
                    <a:pt x="5" y="38"/>
                    <a:pt x="9" y="37"/>
                    <a:pt x="12" y="37"/>
                  </a:cubicBezTo>
                  <a:cubicBezTo>
                    <a:pt x="15" y="37"/>
                    <a:pt x="19" y="38"/>
                    <a:pt x="19" y="38"/>
                  </a:cubicBezTo>
                  <a:cubicBezTo>
                    <a:pt x="19" y="38"/>
                    <a:pt x="19" y="38"/>
                    <a:pt x="19" y="38"/>
                  </a:cubicBezTo>
                  <a:cubicBezTo>
                    <a:pt x="19" y="38"/>
                    <a:pt x="19" y="38"/>
                    <a:pt x="19" y="38"/>
                  </a:cubicBezTo>
                  <a:cubicBezTo>
                    <a:pt x="19" y="38"/>
                    <a:pt x="19" y="38"/>
                    <a:pt x="18" y="38"/>
                  </a:cubicBezTo>
                  <a:cubicBezTo>
                    <a:pt x="17" y="38"/>
                    <a:pt x="17" y="37"/>
                    <a:pt x="18" y="35"/>
                  </a:cubicBezTo>
                  <a:cubicBezTo>
                    <a:pt x="18" y="35"/>
                    <a:pt x="17" y="33"/>
                    <a:pt x="17" y="31"/>
                  </a:cubicBezTo>
                  <a:cubicBezTo>
                    <a:pt x="17" y="30"/>
                    <a:pt x="16" y="28"/>
                    <a:pt x="16" y="25"/>
                  </a:cubicBezTo>
                  <a:cubicBezTo>
                    <a:pt x="16" y="22"/>
                    <a:pt x="16" y="18"/>
                    <a:pt x="17" y="17"/>
                  </a:cubicBezTo>
                  <a:cubicBezTo>
                    <a:pt x="17" y="17"/>
                    <a:pt x="18" y="6"/>
                    <a:pt x="17" y="6"/>
                  </a:cubicBezTo>
                  <a:cubicBezTo>
                    <a:pt x="16" y="6"/>
                    <a:pt x="16" y="6"/>
                    <a:pt x="16" y="6"/>
                  </a:cubicBezTo>
                  <a:cubicBezTo>
                    <a:pt x="16" y="6"/>
                    <a:pt x="17" y="6"/>
                    <a:pt x="17" y="5"/>
                  </a:cubicBezTo>
                  <a:cubicBezTo>
                    <a:pt x="17" y="5"/>
                    <a:pt x="17" y="5"/>
                    <a:pt x="17" y="5"/>
                  </a:cubicBezTo>
                  <a:cubicBezTo>
                    <a:pt x="18" y="1"/>
                    <a:pt x="18"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8" name="Freeform 446"/>
            <p:cNvSpPr/>
            <p:nvPr/>
          </p:nvSpPr>
          <p:spPr bwMode="auto">
            <a:xfrm>
              <a:off x="896" y="1427"/>
              <a:ext cx="3" cy="3"/>
            </a:xfrm>
            <a:custGeom>
              <a:avLst/>
              <a:gdLst>
                <a:gd name="T0" fmla="*/ 2 w 2"/>
                <a:gd name="T1" fmla="*/ 0 h 2"/>
                <a:gd name="T2" fmla="*/ 1 w 2"/>
                <a:gd name="T3" fmla="*/ 0 h 2"/>
                <a:gd name="T4" fmla="*/ 0 w 2"/>
                <a:gd name="T5" fmla="*/ 2 h 2"/>
                <a:gd name="T6" fmla="*/ 1 w 2"/>
                <a:gd name="T7" fmla="*/ 2 h 2"/>
                <a:gd name="T8" fmla="*/ 2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1" y="0"/>
                    <a:pt x="1" y="0"/>
                  </a:cubicBezTo>
                  <a:cubicBezTo>
                    <a:pt x="2" y="1"/>
                    <a:pt x="1" y="2"/>
                    <a:pt x="0" y="2"/>
                  </a:cubicBezTo>
                  <a:cubicBezTo>
                    <a:pt x="1" y="2"/>
                    <a:pt x="1" y="2"/>
                    <a:pt x="1" y="2"/>
                  </a:cubicBezTo>
                  <a:cubicBezTo>
                    <a:pt x="1" y="2"/>
                    <a:pt x="1" y="2"/>
                    <a:pt x="2" y="2"/>
                  </a:cubicBezTo>
                  <a:cubicBezTo>
                    <a:pt x="2"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9" name="Freeform 447"/>
            <p:cNvSpPr>
              <a:spLocks noEditPoints="1"/>
            </p:cNvSpPr>
            <p:nvPr/>
          </p:nvSpPr>
          <p:spPr bwMode="auto">
            <a:xfrm>
              <a:off x="877" y="1469"/>
              <a:ext cx="11" cy="15"/>
            </a:xfrm>
            <a:custGeom>
              <a:avLst/>
              <a:gdLst>
                <a:gd name="T0" fmla="*/ 8 w 8"/>
                <a:gd name="T1" fmla="*/ 3 h 10"/>
                <a:gd name="T2" fmla="*/ 8 w 8"/>
                <a:gd name="T3" fmla="*/ 3 h 10"/>
                <a:gd name="T4" fmla="*/ 2 w 8"/>
                <a:gd name="T5" fmla="*/ 10 h 10"/>
                <a:gd name="T6" fmla="*/ 2 w 8"/>
                <a:gd name="T7" fmla="*/ 10 h 10"/>
                <a:gd name="T8" fmla="*/ 8 w 8"/>
                <a:gd name="T9" fmla="*/ 3 h 10"/>
                <a:gd name="T10" fmla="*/ 8 w 8"/>
                <a:gd name="T11" fmla="*/ 3 h 10"/>
                <a:gd name="T12" fmla="*/ 0 w 8"/>
                <a:gd name="T13" fmla="*/ 1 h 10"/>
                <a:gd name="T14" fmla="*/ 0 w 8"/>
                <a:gd name="T15" fmla="*/ 1 h 10"/>
                <a:gd name="T16" fmla="*/ 0 w 8"/>
                <a:gd name="T17" fmla="*/ 1 h 10"/>
                <a:gd name="T18" fmla="*/ 0 w 8"/>
                <a:gd name="T19" fmla="*/ 1 h 10"/>
                <a:gd name="T20" fmla="*/ 0 w 8"/>
                <a:gd name="T21" fmla="*/ 1 h 10"/>
                <a:gd name="T22" fmla="*/ 0 w 8"/>
                <a:gd name="T23" fmla="*/ 1 h 10"/>
                <a:gd name="T24" fmla="*/ 5 w 8"/>
                <a:gd name="T25" fmla="*/ 0 h 10"/>
                <a:gd name="T26" fmla="*/ 5 w 8"/>
                <a:gd name="T27" fmla="*/ 0 h 10"/>
                <a:gd name="T28" fmla="*/ 5 w 8"/>
                <a:gd name="T29" fmla="*/ 0 h 10"/>
                <a:gd name="T30" fmla="*/ 6 w 8"/>
                <a:gd name="T31" fmla="*/ 0 h 10"/>
                <a:gd name="T32" fmla="*/ 6 w 8"/>
                <a:gd name="T33" fmla="*/ 0 h 10"/>
                <a:gd name="T34" fmla="*/ 6 w 8"/>
                <a:gd name="T35" fmla="*/ 0 h 10"/>
                <a:gd name="T36" fmla="*/ 6 w 8"/>
                <a:gd name="T37" fmla="*/ 0 h 10"/>
                <a:gd name="T38" fmla="*/ 6 w 8"/>
                <a:gd name="T39" fmla="*/ 0 h 10"/>
                <a:gd name="T40" fmla="*/ 6 w 8"/>
                <a:gd name="T41" fmla="*/ 0 h 10"/>
                <a:gd name="T42" fmla="*/ 6 w 8"/>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0">
                  <a:moveTo>
                    <a:pt x="8" y="3"/>
                  </a:moveTo>
                  <a:cubicBezTo>
                    <a:pt x="8" y="3"/>
                    <a:pt x="8" y="3"/>
                    <a:pt x="8" y="3"/>
                  </a:cubicBezTo>
                  <a:cubicBezTo>
                    <a:pt x="7" y="6"/>
                    <a:pt x="3" y="7"/>
                    <a:pt x="2" y="10"/>
                  </a:cubicBezTo>
                  <a:cubicBezTo>
                    <a:pt x="2" y="10"/>
                    <a:pt x="2" y="10"/>
                    <a:pt x="2" y="10"/>
                  </a:cubicBezTo>
                  <a:cubicBezTo>
                    <a:pt x="3" y="7"/>
                    <a:pt x="7" y="6"/>
                    <a:pt x="8" y="3"/>
                  </a:cubicBezTo>
                  <a:cubicBezTo>
                    <a:pt x="8" y="3"/>
                    <a:pt x="8" y="3"/>
                    <a:pt x="8"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0" name="Freeform 448"/>
            <p:cNvSpPr>
              <a:spLocks noEditPoints="1"/>
            </p:cNvSpPr>
            <p:nvPr/>
          </p:nvSpPr>
          <p:spPr bwMode="auto">
            <a:xfrm>
              <a:off x="903" y="1479"/>
              <a:ext cx="3" cy="3"/>
            </a:xfrm>
            <a:custGeom>
              <a:avLst/>
              <a:gdLst>
                <a:gd name="T0" fmla="*/ 2 w 2"/>
                <a:gd name="T1" fmla="*/ 1 h 2"/>
                <a:gd name="T2" fmla="*/ 0 w 2"/>
                <a:gd name="T3" fmla="*/ 2 h 2"/>
                <a:gd name="T4" fmla="*/ 2 w 2"/>
                <a:gd name="T5" fmla="*/ 1 h 2"/>
                <a:gd name="T6" fmla="*/ 2 w 2"/>
                <a:gd name="T7" fmla="*/ 0 h 2"/>
                <a:gd name="T8" fmla="*/ 2 w 2"/>
                <a:gd name="T9" fmla="*/ 1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cubicBezTo>
                    <a:pt x="1" y="2"/>
                    <a:pt x="0" y="2"/>
                    <a:pt x="0" y="2"/>
                  </a:cubicBezTo>
                  <a:cubicBezTo>
                    <a:pt x="0" y="2"/>
                    <a:pt x="1" y="2"/>
                    <a:pt x="2" y="1"/>
                  </a:cubicBezTo>
                  <a:moveTo>
                    <a:pt x="2" y="0"/>
                  </a:moveTo>
                  <a:cubicBezTo>
                    <a:pt x="2" y="0"/>
                    <a:pt x="2" y="0"/>
                    <a:pt x="2" y="1"/>
                  </a:cubicBezTo>
                  <a:cubicBezTo>
                    <a:pt x="2" y="1"/>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1" name="Freeform 449"/>
            <p:cNvSpPr>
              <a:spLocks noEditPoints="1"/>
            </p:cNvSpPr>
            <p:nvPr/>
          </p:nvSpPr>
          <p:spPr bwMode="auto">
            <a:xfrm>
              <a:off x="890" y="1481"/>
              <a:ext cx="17" cy="9"/>
            </a:xfrm>
            <a:custGeom>
              <a:avLst/>
              <a:gdLst>
                <a:gd name="T0" fmla="*/ 9 w 12"/>
                <a:gd name="T1" fmla="*/ 1 h 6"/>
                <a:gd name="T2" fmla="*/ 11 w 12"/>
                <a:gd name="T3" fmla="*/ 0 h 6"/>
                <a:gd name="T4" fmla="*/ 9 w 12"/>
                <a:gd name="T5" fmla="*/ 1 h 6"/>
                <a:gd name="T6" fmla="*/ 11 w 12"/>
                <a:gd name="T7" fmla="*/ 0 h 6"/>
                <a:gd name="T8" fmla="*/ 8 w 12"/>
                <a:gd name="T9" fmla="*/ 1 h 6"/>
                <a:gd name="T10" fmla="*/ 8 w 12"/>
                <a:gd name="T11" fmla="*/ 1 h 6"/>
                <a:gd name="T12" fmla="*/ 8 w 12"/>
                <a:gd name="T13" fmla="*/ 1 h 6"/>
                <a:gd name="T14" fmla="*/ 8 w 12"/>
                <a:gd name="T15" fmla="*/ 1 h 6"/>
                <a:gd name="T16" fmla="*/ 8 w 12"/>
                <a:gd name="T17" fmla="*/ 1 h 6"/>
                <a:gd name="T18" fmla="*/ 0 w 12"/>
                <a:gd name="T19" fmla="*/ 6 h 6"/>
                <a:gd name="T20" fmla="*/ 1 w 12"/>
                <a:gd name="T21" fmla="*/ 6 h 6"/>
                <a:gd name="T22" fmla="*/ 9 w 12"/>
                <a:gd name="T23" fmla="*/ 2 h 6"/>
                <a:gd name="T24" fmla="*/ 11 w 12"/>
                <a:gd name="T25" fmla="*/ 0 h 6"/>
                <a:gd name="T26" fmla="*/ 12 w 12"/>
                <a:gd name="T27" fmla="*/ 0 h 6"/>
                <a:gd name="T28" fmla="*/ 11 w 12"/>
                <a:gd name="T29" fmla="*/ 0 h 6"/>
                <a:gd name="T30" fmla="*/ 11 w 12"/>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6">
                  <a:moveTo>
                    <a:pt x="9" y="1"/>
                  </a:moveTo>
                  <a:cubicBezTo>
                    <a:pt x="9" y="1"/>
                    <a:pt x="10" y="1"/>
                    <a:pt x="11" y="0"/>
                  </a:cubicBezTo>
                  <a:cubicBezTo>
                    <a:pt x="10" y="1"/>
                    <a:pt x="9" y="1"/>
                    <a:pt x="9" y="1"/>
                  </a:cubicBezTo>
                  <a:moveTo>
                    <a:pt x="11" y="0"/>
                  </a:moveTo>
                  <a:cubicBezTo>
                    <a:pt x="10" y="0"/>
                    <a:pt x="9" y="0"/>
                    <a:pt x="8" y="1"/>
                  </a:cubicBezTo>
                  <a:cubicBezTo>
                    <a:pt x="8" y="1"/>
                    <a:pt x="8" y="1"/>
                    <a:pt x="8" y="1"/>
                  </a:cubicBezTo>
                  <a:cubicBezTo>
                    <a:pt x="8" y="1"/>
                    <a:pt x="8" y="1"/>
                    <a:pt x="8" y="1"/>
                  </a:cubicBezTo>
                  <a:cubicBezTo>
                    <a:pt x="8" y="1"/>
                    <a:pt x="8" y="1"/>
                    <a:pt x="8" y="1"/>
                  </a:cubicBezTo>
                  <a:cubicBezTo>
                    <a:pt x="8" y="1"/>
                    <a:pt x="8" y="1"/>
                    <a:pt x="8" y="1"/>
                  </a:cubicBezTo>
                  <a:cubicBezTo>
                    <a:pt x="8" y="1"/>
                    <a:pt x="1" y="3"/>
                    <a:pt x="0" y="6"/>
                  </a:cubicBezTo>
                  <a:cubicBezTo>
                    <a:pt x="0" y="6"/>
                    <a:pt x="0" y="6"/>
                    <a:pt x="1" y="6"/>
                  </a:cubicBezTo>
                  <a:cubicBezTo>
                    <a:pt x="2" y="6"/>
                    <a:pt x="5" y="5"/>
                    <a:pt x="9" y="2"/>
                  </a:cubicBezTo>
                  <a:cubicBezTo>
                    <a:pt x="10" y="1"/>
                    <a:pt x="11" y="0"/>
                    <a:pt x="11" y="0"/>
                  </a:cubicBezTo>
                  <a:cubicBezTo>
                    <a:pt x="11" y="0"/>
                    <a:pt x="12" y="0"/>
                    <a:pt x="12" y="0"/>
                  </a:cubicBezTo>
                  <a:cubicBezTo>
                    <a:pt x="11" y="0"/>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2" name="Freeform 450"/>
            <p:cNvSpPr>
              <a:spLocks noEditPoints="1"/>
            </p:cNvSpPr>
            <p:nvPr/>
          </p:nvSpPr>
          <p:spPr bwMode="auto">
            <a:xfrm>
              <a:off x="902" y="1481"/>
              <a:ext cx="13" cy="10"/>
            </a:xfrm>
            <a:custGeom>
              <a:avLst/>
              <a:gdLst>
                <a:gd name="T0" fmla="*/ 7 w 9"/>
                <a:gd name="T1" fmla="*/ 2 h 7"/>
                <a:gd name="T2" fmla="*/ 7 w 9"/>
                <a:gd name="T3" fmla="*/ 5 h 7"/>
                <a:gd name="T4" fmla="*/ 7 w 9"/>
                <a:gd name="T5" fmla="*/ 5 h 7"/>
                <a:gd name="T6" fmla="*/ 9 w 9"/>
                <a:gd name="T7" fmla="*/ 4 h 7"/>
                <a:gd name="T8" fmla="*/ 8 w 9"/>
                <a:gd name="T9" fmla="*/ 3 h 7"/>
                <a:gd name="T10" fmla="*/ 7 w 9"/>
                <a:gd name="T11" fmla="*/ 2 h 7"/>
                <a:gd name="T12" fmla="*/ 4 w 9"/>
                <a:gd name="T13" fmla="*/ 0 h 7"/>
                <a:gd name="T14" fmla="*/ 4 w 9"/>
                <a:gd name="T15" fmla="*/ 1 h 7"/>
                <a:gd name="T16" fmla="*/ 1 w 9"/>
                <a:gd name="T17" fmla="*/ 7 h 7"/>
                <a:gd name="T18" fmla="*/ 6 w 9"/>
                <a:gd name="T19" fmla="*/ 1 h 7"/>
                <a:gd name="T20" fmla="*/ 6 w 9"/>
                <a:gd name="T21" fmla="*/ 2 h 7"/>
                <a:gd name="T22" fmla="*/ 4 w 9"/>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7" y="2"/>
                  </a:moveTo>
                  <a:cubicBezTo>
                    <a:pt x="7" y="2"/>
                    <a:pt x="8" y="3"/>
                    <a:pt x="7" y="5"/>
                  </a:cubicBezTo>
                  <a:cubicBezTo>
                    <a:pt x="7" y="5"/>
                    <a:pt x="7" y="5"/>
                    <a:pt x="7" y="5"/>
                  </a:cubicBezTo>
                  <a:cubicBezTo>
                    <a:pt x="8" y="5"/>
                    <a:pt x="8" y="5"/>
                    <a:pt x="9" y="4"/>
                  </a:cubicBezTo>
                  <a:cubicBezTo>
                    <a:pt x="8" y="3"/>
                    <a:pt x="8" y="3"/>
                    <a:pt x="8" y="3"/>
                  </a:cubicBezTo>
                  <a:cubicBezTo>
                    <a:pt x="7" y="2"/>
                    <a:pt x="7" y="2"/>
                    <a:pt x="7" y="2"/>
                  </a:cubicBezTo>
                  <a:moveTo>
                    <a:pt x="4" y="0"/>
                  </a:moveTo>
                  <a:cubicBezTo>
                    <a:pt x="4" y="1"/>
                    <a:pt x="4" y="1"/>
                    <a:pt x="4" y="1"/>
                  </a:cubicBezTo>
                  <a:cubicBezTo>
                    <a:pt x="4" y="1"/>
                    <a:pt x="0" y="6"/>
                    <a:pt x="1" y="7"/>
                  </a:cubicBezTo>
                  <a:cubicBezTo>
                    <a:pt x="1" y="7"/>
                    <a:pt x="4" y="3"/>
                    <a:pt x="6" y="1"/>
                  </a:cubicBezTo>
                  <a:cubicBezTo>
                    <a:pt x="6" y="1"/>
                    <a:pt x="6" y="1"/>
                    <a:pt x="6" y="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3" name="Freeform 451"/>
            <p:cNvSpPr>
              <a:spLocks noEditPoints="1"/>
            </p:cNvSpPr>
            <p:nvPr/>
          </p:nvSpPr>
          <p:spPr bwMode="auto">
            <a:xfrm>
              <a:off x="874" y="1395"/>
              <a:ext cx="25" cy="31"/>
            </a:xfrm>
            <a:custGeom>
              <a:avLst/>
              <a:gdLst>
                <a:gd name="T0" fmla="*/ 3 w 17"/>
                <a:gd name="T1" fmla="*/ 19 h 21"/>
                <a:gd name="T2" fmla="*/ 2 w 17"/>
                <a:gd name="T3" fmla="*/ 21 h 21"/>
                <a:gd name="T4" fmla="*/ 2 w 17"/>
                <a:gd name="T5" fmla="*/ 21 h 21"/>
                <a:gd name="T6" fmla="*/ 2 w 17"/>
                <a:gd name="T7" fmla="*/ 21 h 21"/>
                <a:gd name="T8" fmla="*/ 3 w 17"/>
                <a:gd name="T9" fmla="*/ 21 h 21"/>
                <a:gd name="T10" fmla="*/ 3 w 17"/>
                <a:gd name="T11" fmla="*/ 21 h 21"/>
                <a:gd name="T12" fmla="*/ 3 w 17"/>
                <a:gd name="T13" fmla="*/ 19 h 21"/>
                <a:gd name="T14" fmla="*/ 7 w 17"/>
                <a:gd name="T15" fmla="*/ 16 h 21"/>
                <a:gd name="T16" fmla="*/ 5 w 17"/>
                <a:gd name="T17" fmla="*/ 17 h 21"/>
                <a:gd name="T18" fmla="*/ 5 w 17"/>
                <a:gd name="T19" fmla="*/ 19 h 21"/>
                <a:gd name="T20" fmla="*/ 5 w 17"/>
                <a:gd name="T21" fmla="*/ 20 h 21"/>
                <a:gd name="T22" fmla="*/ 7 w 17"/>
                <a:gd name="T23" fmla="*/ 19 h 21"/>
                <a:gd name="T24" fmla="*/ 7 w 17"/>
                <a:gd name="T25" fmla="*/ 16 h 21"/>
                <a:gd name="T26" fmla="*/ 17 w 17"/>
                <a:gd name="T27" fmla="*/ 15 h 21"/>
                <a:gd name="T28" fmla="*/ 17 w 17"/>
                <a:gd name="T29" fmla="*/ 20 h 21"/>
                <a:gd name="T30" fmla="*/ 17 w 17"/>
                <a:gd name="T31" fmla="*/ 16 h 21"/>
                <a:gd name="T32" fmla="*/ 17 w 17"/>
                <a:gd name="T33" fmla="*/ 15 h 21"/>
                <a:gd name="T34" fmla="*/ 10 w 17"/>
                <a:gd name="T35" fmla="*/ 14 h 21"/>
                <a:gd name="T36" fmla="*/ 9 w 17"/>
                <a:gd name="T37" fmla="*/ 15 h 21"/>
                <a:gd name="T38" fmla="*/ 9 w 17"/>
                <a:gd name="T39" fmla="*/ 19 h 21"/>
                <a:gd name="T40" fmla="*/ 10 w 17"/>
                <a:gd name="T41" fmla="*/ 19 h 21"/>
                <a:gd name="T42" fmla="*/ 10 w 17"/>
                <a:gd name="T43" fmla="*/ 14 h 21"/>
                <a:gd name="T44" fmla="*/ 16 w 17"/>
                <a:gd name="T45" fmla="*/ 13 h 21"/>
                <a:gd name="T46" fmla="*/ 16 w 17"/>
                <a:gd name="T47" fmla="*/ 14 h 21"/>
                <a:gd name="T48" fmla="*/ 16 w 17"/>
                <a:gd name="T49" fmla="*/ 17 h 21"/>
                <a:gd name="T50" fmla="*/ 15 w 17"/>
                <a:gd name="T51" fmla="*/ 20 h 21"/>
                <a:gd name="T52" fmla="*/ 16 w 17"/>
                <a:gd name="T53" fmla="*/ 21 h 21"/>
                <a:gd name="T54" fmla="*/ 16 w 17"/>
                <a:gd name="T55" fmla="*/ 21 h 21"/>
                <a:gd name="T56" fmla="*/ 16 w 17"/>
                <a:gd name="T57" fmla="*/ 21 h 21"/>
                <a:gd name="T58" fmla="*/ 17 w 17"/>
                <a:gd name="T59" fmla="*/ 15 h 21"/>
                <a:gd name="T60" fmla="*/ 16 w 17"/>
                <a:gd name="T61" fmla="*/ 13 h 21"/>
                <a:gd name="T62" fmla="*/ 12 w 17"/>
                <a:gd name="T63" fmla="*/ 12 h 21"/>
                <a:gd name="T64" fmla="*/ 12 w 17"/>
                <a:gd name="T65" fmla="*/ 14 h 21"/>
                <a:gd name="T66" fmla="*/ 11 w 17"/>
                <a:gd name="T67" fmla="*/ 14 h 21"/>
                <a:gd name="T68" fmla="*/ 11 w 17"/>
                <a:gd name="T69" fmla="*/ 17 h 21"/>
                <a:gd name="T70" fmla="*/ 11 w 17"/>
                <a:gd name="T71" fmla="*/ 19 h 21"/>
                <a:gd name="T72" fmla="*/ 11 w 17"/>
                <a:gd name="T73" fmla="*/ 19 h 21"/>
                <a:gd name="T74" fmla="*/ 13 w 17"/>
                <a:gd name="T75" fmla="*/ 19 h 21"/>
                <a:gd name="T76" fmla="*/ 13 w 17"/>
                <a:gd name="T77" fmla="*/ 16 h 21"/>
                <a:gd name="T78" fmla="*/ 12 w 17"/>
                <a:gd name="T79" fmla="*/ 12 h 21"/>
                <a:gd name="T80" fmla="*/ 4 w 17"/>
                <a:gd name="T81" fmla="*/ 0 h 21"/>
                <a:gd name="T82" fmla="*/ 8 w 17"/>
                <a:gd name="T83" fmla="*/ 6 h 21"/>
                <a:gd name="T84" fmla="*/ 11 w 17"/>
                <a:gd name="T85" fmla="*/ 8 h 21"/>
                <a:gd name="T86" fmla="*/ 6 w 17"/>
                <a:gd name="T87" fmla="*/ 11 h 21"/>
                <a:gd name="T88" fmla="*/ 8 w 17"/>
                <a:gd name="T89" fmla="*/ 12 h 21"/>
                <a:gd name="T90" fmla="*/ 8 w 17"/>
                <a:gd name="T91" fmla="*/ 12 h 21"/>
                <a:gd name="T92" fmla="*/ 10 w 17"/>
                <a:gd name="T93" fmla="*/ 12 h 21"/>
                <a:gd name="T94" fmla="*/ 11 w 17"/>
                <a:gd name="T95" fmla="*/ 11 h 21"/>
                <a:gd name="T96" fmla="*/ 14 w 17"/>
                <a:gd name="T97" fmla="*/ 12 h 21"/>
                <a:gd name="T98" fmla="*/ 14 w 17"/>
                <a:gd name="T99" fmla="*/ 19 h 21"/>
                <a:gd name="T100" fmla="*/ 15 w 17"/>
                <a:gd name="T101" fmla="*/ 20 h 21"/>
                <a:gd name="T102" fmla="*/ 15 w 17"/>
                <a:gd name="T103" fmla="*/ 14 h 21"/>
                <a:gd name="T104" fmla="*/ 15 w 17"/>
                <a:gd name="T105" fmla="*/ 12 h 21"/>
                <a:gd name="T106" fmla="*/ 16 w 17"/>
                <a:gd name="T107" fmla="*/ 12 h 21"/>
                <a:gd name="T108" fmla="*/ 16 w 17"/>
                <a:gd name="T109" fmla="*/ 12 h 21"/>
                <a:gd name="T110" fmla="*/ 17 w 17"/>
                <a:gd name="T111" fmla="*/ 13 h 21"/>
                <a:gd name="T112" fmla="*/ 15 w 17"/>
                <a:gd name="T113" fmla="*/ 6 h 21"/>
                <a:gd name="T114" fmla="*/ 5 w 17"/>
                <a:gd name="T115" fmla="*/ 0 h 21"/>
                <a:gd name="T116" fmla="*/ 4 w 17"/>
                <a:gd name="T1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 h="21">
                  <a:moveTo>
                    <a:pt x="3" y="19"/>
                  </a:moveTo>
                  <a:cubicBezTo>
                    <a:pt x="1" y="20"/>
                    <a:pt x="1" y="21"/>
                    <a:pt x="2" y="21"/>
                  </a:cubicBezTo>
                  <a:cubicBezTo>
                    <a:pt x="2" y="21"/>
                    <a:pt x="2" y="21"/>
                    <a:pt x="2" y="21"/>
                  </a:cubicBezTo>
                  <a:cubicBezTo>
                    <a:pt x="2" y="21"/>
                    <a:pt x="2" y="21"/>
                    <a:pt x="2" y="21"/>
                  </a:cubicBezTo>
                  <a:cubicBezTo>
                    <a:pt x="3" y="21"/>
                    <a:pt x="3" y="21"/>
                    <a:pt x="3" y="21"/>
                  </a:cubicBezTo>
                  <a:cubicBezTo>
                    <a:pt x="3" y="21"/>
                    <a:pt x="3" y="21"/>
                    <a:pt x="3" y="21"/>
                  </a:cubicBezTo>
                  <a:cubicBezTo>
                    <a:pt x="3" y="20"/>
                    <a:pt x="3" y="19"/>
                    <a:pt x="3" y="19"/>
                  </a:cubicBezTo>
                  <a:moveTo>
                    <a:pt x="7" y="16"/>
                  </a:moveTo>
                  <a:cubicBezTo>
                    <a:pt x="6" y="17"/>
                    <a:pt x="6" y="17"/>
                    <a:pt x="5" y="17"/>
                  </a:cubicBezTo>
                  <a:cubicBezTo>
                    <a:pt x="5" y="18"/>
                    <a:pt x="5" y="19"/>
                    <a:pt x="5" y="19"/>
                  </a:cubicBezTo>
                  <a:cubicBezTo>
                    <a:pt x="5" y="20"/>
                    <a:pt x="5" y="20"/>
                    <a:pt x="5" y="20"/>
                  </a:cubicBezTo>
                  <a:cubicBezTo>
                    <a:pt x="6" y="20"/>
                    <a:pt x="6" y="20"/>
                    <a:pt x="7" y="19"/>
                  </a:cubicBezTo>
                  <a:cubicBezTo>
                    <a:pt x="7" y="18"/>
                    <a:pt x="7" y="17"/>
                    <a:pt x="7" y="16"/>
                  </a:cubicBezTo>
                  <a:moveTo>
                    <a:pt x="17" y="15"/>
                  </a:moveTo>
                  <a:cubicBezTo>
                    <a:pt x="17" y="16"/>
                    <a:pt x="17" y="19"/>
                    <a:pt x="17" y="20"/>
                  </a:cubicBezTo>
                  <a:cubicBezTo>
                    <a:pt x="17" y="19"/>
                    <a:pt x="17" y="17"/>
                    <a:pt x="17" y="16"/>
                  </a:cubicBezTo>
                  <a:cubicBezTo>
                    <a:pt x="17" y="16"/>
                    <a:pt x="17" y="16"/>
                    <a:pt x="17" y="15"/>
                  </a:cubicBezTo>
                  <a:moveTo>
                    <a:pt x="10" y="14"/>
                  </a:moveTo>
                  <a:cubicBezTo>
                    <a:pt x="10" y="15"/>
                    <a:pt x="9" y="15"/>
                    <a:pt x="9" y="15"/>
                  </a:cubicBezTo>
                  <a:cubicBezTo>
                    <a:pt x="9" y="16"/>
                    <a:pt x="9" y="18"/>
                    <a:pt x="9" y="19"/>
                  </a:cubicBezTo>
                  <a:cubicBezTo>
                    <a:pt x="9" y="19"/>
                    <a:pt x="9" y="19"/>
                    <a:pt x="10" y="19"/>
                  </a:cubicBezTo>
                  <a:cubicBezTo>
                    <a:pt x="10" y="18"/>
                    <a:pt x="10" y="16"/>
                    <a:pt x="10" y="14"/>
                  </a:cubicBezTo>
                  <a:moveTo>
                    <a:pt x="16" y="13"/>
                  </a:moveTo>
                  <a:cubicBezTo>
                    <a:pt x="16" y="13"/>
                    <a:pt x="16" y="14"/>
                    <a:pt x="16" y="14"/>
                  </a:cubicBezTo>
                  <a:cubicBezTo>
                    <a:pt x="15" y="14"/>
                    <a:pt x="16" y="17"/>
                    <a:pt x="16" y="17"/>
                  </a:cubicBezTo>
                  <a:cubicBezTo>
                    <a:pt x="15" y="18"/>
                    <a:pt x="15" y="19"/>
                    <a:pt x="15" y="20"/>
                  </a:cubicBezTo>
                  <a:cubicBezTo>
                    <a:pt x="16" y="21"/>
                    <a:pt x="16" y="21"/>
                    <a:pt x="16" y="21"/>
                  </a:cubicBezTo>
                  <a:cubicBezTo>
                    <a:pt x="16" y="21"/>
                    <a:pt x="16" y="21"/>
                    <a:pt x="16" y="21"/>
                  </a:cubicBezTo>
                  <a:cubicBezTo>
                    <a:pt x="16" y="21"/>
                    <a:pt x="16" y="21"/>
                    <a:pt x="16" y="21"/>
                  </a:cubicBezTo>
                  <a:cubicBezTo>
                    <a:pt x="17" y="18"/>
                    <a:pt x="17" y="15"/>
                    <a:pt x="17" y="15"/>
                  </a:cubicBezTo>
                  <a:cubicBezTo>
                    <a:pt x="17" y="14"/>
                    <a:pt x="16" y="13"/>
                    <a:pt x="16" y="13"/>
                  </a:cubicBezTo>
                  <a:moveTo>
                    <a:pt x="12" y="12"/>
                  </a:moveTo>
                  <a:cubicBezTo>
                    <a:pt x="12" y="13"/>
                    <a:pt x="12" y="14"/>
                    <a:pt x="12" y="14"/>
                  </a:cubicBezTo>
                  <a:cubicBezTo>
                    <a:pt x="11" y="14"/>
                    <a:pt x="11" y="14"/>
                    <a:pt x="11" y="14"/>
                  </a:cubicBezTo>
                  <a:cubicBezTo>
                    <a:pt x="11" y="15"/>
                    <a:pt x="11" y="17"/>
                    <a:pt x="11" y="17"/>
                  </a:cubicBezTo>
                  <a:cubicBezTo>
                    <a:pt x="11" y="18"/>
                    <a:pt x="11" y="18"/>
                    <a:pt x="11" y="19"/>
                  </a:cubicBezTo>
                  <a:cubicBezTo>
                    <a:pt x="11" y="19"/>
                    <a:pt x="11" y="19"/>
                    <a:pt x="11" y="19"/>
                  </a:cubicBezTo>
                  <a:cubicBezTo>
                    <a:pt x="12" y="19"/>
                    <a:pt x="13" y="19"/>
                    <a:pt x="13" y="19"/>
                  </a:cubicBezTo>
                  <a:cubicBezTo>
                    <a:pt x="13" y="17"/>
                    <a:pt x="13" y="16"/>
                    <a:pt x="13" y="16"/>
                  </a:cubicBezTo>
                  <a:cubicBezTo>
                    <a:pt x="13" y="13"/>
                    <a:pt x="12" y="13"/>
                    <a:pt x="12" y="12"/>
                  </a:cubicBezTo>
                  <a:moveTo>
                    <a:pt x="4" y="0"/>
                  </a:moveTo>
                  <a:cubicBezTo>
                    <a:pt x="0" y="0"/>
                    <a:pt x="8" y="6"/>
                    <a:pt x="8" y="6"/>
                  </a:cubicBezTo>
                  <a:cubicBezTo>
                    <a:pt x="7" y="8"/>
                    <a:pt x="11" y="8"/>
                    <a:pt x="11" y="8"/>
                  </a:cubicBezTo>
                  <a:cubicBezTo>
                    <a:pt x="8" y="9"/>
                    <a:pt x="7" y="10"/>
                    <a:pt x="6" y="11"/>
                  </a:cubicBezTo>
                  <a:cubicBezTo>
                    <a:pt x="7" y="11"/>
                    <a:pt x="8" y="12"/>
                    <a:pt x="8" y="12"/>
                  </a:cubicBezTo>
                  <a:cubicBezTo>
                    <a:pt x="8" y="12"/>
                    <a:pt x="8" y="12"/>
                    <a:pt x="8" y="12"/>
                  </a:cubicBezTo>
                  <a:cubicBezTo>
                    <a:pt x="9" y="12"/>
                    <a:pt x="10" y="12"/>
                    <a:pt x="10" y="12"/>
                  </a:cubicBezTo>
                  <a:cubicBezTo>
                    <a:pt x="11" y="11"/>
                    <a:pt x="11" y="11"/>
                    <a:pt x="11" y="11"/>
                  </a:cubicBezTo>
                  <a:cubicBezTo>
                    <a:pt x="12" y="11"/>
                    <a:pt x="13" y="11"/>
                    <a:pt x="14" y="12"/>
                  </a:cubicBezTo>
                  <a:cubicBezTo>
                    <a:pt x="14" y="12"/>
                    <a:pt x="14" y="12"/>
                    <a:pt x="14" y="19"/>
                  </a:cubicBezTo>
                  <a:cubicBezTo>
                    <a:pt x="14" y="19"/>
                    <a:pt x="15" y="19"/>
                    <a:pt x="15" y="20"/>
                  </a:cubicBezTo>
                  <a:cubicBezTo>
                    <a:pt x="15" y="16"/>
                    <a:pt x="15" y="14"/>
                    <a:pt x="15" y="14"/>
                  </a:cubicBezTo>
                  <a:cubicBezTo>
                    <a:pt x="15" y="12"/>
                    <a:pt x="15" y="12"/>
                    <a:pt x="15" y="12"/>
                  </a:cubicBezTo>
                  <a:cubicBezTo>
                    <a:pt x="16" y="12"/>
                    <a:pt x="16" y="12"/>
                    <a:pt x="16" y="12"/>
                  </a:cubicBezTo>
                  <a:cubicBezTo>
                    <a:pt x="16" y="12"/>
                    <a:pt x="16" y="12"/>
                    <a:pt x="16" y="12"/>
                  </a:cubicBezTo>
                  <a:cubicBezTo>
                    <a:pt x="16" y="12"/>
                    <a:pt x="17" y="12"/>
                    <a:pt x="17" y="13"/>
                  </a:cubicBezTo>
                  <a:cubicBezTo>
                    <a:pt x="16" y="11"/>
                    <a:pt x="16" y="9"/>
                    <a:pt x="15" y="6"/>
                  </a:cubicBezTo>
                  <a:cubicBezTo>
                    <a:pt x="11" y="0"/>
                    <a:pt x="5" y="0"/>
                    <a:pt x="5"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4" name="Freeform 452"/>
            <p:cNvSpPr/>
            <p:nvPr/>
          </p:nvSpPr>
          <p:spPr bwMode="auto">
            <a:xfrm>
              <a:off x="877" y="14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5" name="Freeform 453"/>
            <p:cNvSpPr>
              <a:spLocks noEditPoints="1"/>
            </p:cNvSpPr>
            <p:nvPr/>
          </p:nvSpPr>
          <p:spPr bwMode="auto">
            <a:xfrm>
              <a:off x="878" y="1411"/>
              <a:ext cx="9" cy="15"/>
            </a:xfrm>
            <a:custGeom>
              <a:avLst/>
              <a:gdLst>
                <a:gd name="T0" fmla="*/ 2 w 6"/>
                <a:gd name="T1" fmla="*/ 6 h 10"/>
                <a:gd name="T2" fmla="*/ 0 w 6"/>
                <a:gd name="T3" fmla="*/ 8 h 10"/>
                <a:gd name="T4" fmla="*/ 0 w 6"/>
                <a:gd name="T5" fmla="*/ 10 h 10"/>
                <a:gd name="T6" fmla="*/ 0 w 6"/>
                <a:gd name="T7" fmla="*/ 10 h 10"/>
                <a:gd name="T8" fmla="*/ 2 w 6"/>
                <a:gd name="T9" fmla="*/ 9 h 10"/>
                <a:gd name="T10" fmla="*/ 2 w 6"/>
                <a:gd name="T11" fmla="*/ 8 h 10"/>
                <a:gd name="T12" fmla="*/ 2 w 6"/>
                <a:gd name="T13" fmla="*/ 6 h 10"/>
                <a:gd name="T14" fmla="*/ 6 w 6"/>
                <a:gd name="T15" fmla="*/ 4 h 10"/>
                <a:gd name="T16" fmla="*/ 4 w 6"/>
                <a:gd name="T17" fmla="*/ 5 h 10"/>
                <a:gd name="T18" fmla="*/ 4 w 6"/>
                <a:gd name="T19" fmla="*/ 8 h 10"/>
                <a:gd name="T20" fmla="*/ 6 w 6"/>
                <a:gd name="T21" fmla="*/ 8 h 10"/>
                <a:gd name="T22" fmla="*/ 6 w 6"/>
                <a:gd name="T23" fmla="*/ 4 h 10"/>
                <a:gd name="T24" fmla="*/ 3 w 6"/>
                <a:gd name="T25" fmla="*/ 0 h 10"/>
                <a:gd name="T26" fmla="*/ 4 w 6"/>
                <a:gd name="T27" fmla="*/ 1 h 10"/>
                <a:gd name="T28" fmla="*/ 5 w 6"/>
                <a:gd name="T29" fmla="*/ 1 h 10"/>
                <a:gd name="T30" fmla="*/ 5 w 6"/>
                <a:gd name="T31" fmla="*/ 1 h 10"/>
                <a:gd name="T32" fmla="*/ 5 w 6"/>
                <a:gd name="T33" fmla="*/ 1 h 10"/>
                <a:gd name="T34" fmla="*/ 3 w 6"/>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0">
                  <a:moveTo>
                    <a:pt x="2" y="6"/>
                  </a:moveTo>
                  <a:cubicBezTo>
                    <a:pt x="1" y="7"/>
                    <a:pt x="1" y="7"/>
                    <a:pt x="0" y="8"/>
                  </a:cubicBezTo>
                  <a:cubicBezTo>
                    <a:pt x="0" y="8"/>
                    <a:pt x="0" y="9"/>
                    <a:pt x="0" y="10"/>
                  </a:cubicBezTo>
                  <a:cubicBezTo>
                    <a:pt x="0" y="10"/>
                    <a:pt x="0" y="10"/>
                    <a:pt x="0" y="10"/>
                  </a:cubicBezTo>
                  <a:cubicBezTo>
                    <a:pt x="1" y="10"/>
                    <a:pt x="1" y="10"/>
                    <a:pt x="2" y="9"/>
                  </a:cubicBezTo>
                  <a:cubicBezTo>
                    <a:pt x="2" y="9"/>
                    <a:pt x="2" y="9"/>
                    <a:pt x="2" y="8"/>
                  </a:cubicBezTo>
                  <a:cubicBezTo>
                    <a:pt x="2" y="8"/>
                    <a:pt x="2" y="7"/>
                    <a:pt x="2" y="6"/>
                  </a:cubicBezTo>
                  <a:moveTo>
                    <a:pt x="6" y="4"/>
                  </a:moveTo>
                  <a:cubicBezTo>
                    <a:pt x="5" y="4"/>
                    <a:pt x="5" y="5"/>
                    <a:pt x="4" y="5"/>
                  </a:cubicBezTo>
                  <a:cubicBezTo>
                    <a:pt x="4" y="6"/>
                    <a:pt x="4" y="7"/>
                    <a:pt x="4" y="8"/>
                  </a:cubicBezTo>
                  <a:cubicBezTo>
                    <a:pt x="5" y="8"/>
                    <a:pt x="5" y="8"/>
                    <a:pt x="6" y="8"/>
                  </a:cubicBezTo>
                  <a:cubicBezTo>
                    <a:pt x="6" y="7"/>
                    <a:pt x="6" y="5"/>
                    <a:pt x="6" y="4"/>
                  </a:cubicBezTo>
                  <a:moveTo>
                    <a:pt x="3" y="0"/>
                  </a:moveTo>
                  <a:cubicBezTo>
                    <a:pt x="2" y="1"/>
                    <a:pt x="3" y="1"/>
                    <a:pt x="4" y="1"/>
                  </a:cubicBezTo>
                  <a:cubicBezTo>
                    <a:pt x="4" y="1"/>
                    <a:pt x="5" y="1"/>
                    <a:pt x="5" y="1"/>
                  </a:cubicBezTo>
                  <a:cubicBezTo>
                    <a:pt x="5" y="1"/>
                    <a:pt x="5" y="1"/>
                    <a:pt x="5" y="1"/>
                  </a:cubicBezTo>
                  <a:cubicBezTo>
                    <a:pt x="5" y="1"/>
                    <a:pt x="5" y="1"/>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6" name="Freeform 454"/>
            <p:cNvSpPr>
              <a:spLocks noEditPoints="1"/>
            </p:cNvSpPr>
            <p:nvPr/>
          </p:nvSpPr>
          <p:spPr bwMode="auto">
            <a:xfrm>
              <a:off x="888" y="1411"/>
              <a:ext cx="6" cy="12"/>
            </a:xfrm>
            <a:custGeom>
              <a:avLst/>
              <a:gdLst>
                <a:gd name="T0" fmla="*/ 1 w 4"/>
                <a:gd name="T1" fmla="*/ 3 h 8"/>
                <a:gd name="T2" fmla="*/ 0 w 4"/>
                <a:gd name="T3" fmla="*/ 3 h 8"/>
                <a:gd name="T4" fmla="*/ 0 w 4"/>
                <a:gd name="T5" fmla="*/ 8 h 8"/>
                <a:gd name="T6" fmla="*/ 1 w 4"/>
                <a:gd name="T7" fmla="*/ 8 h 8"/>
                <a:gd name="T8" fmla="*/ 1 w 4"/>
                <a:gd name="T9" fmla="*/ 6 h 8"/>
                <a:gd name="T10" fmla="*/ 1 w 4"/>
                <a:gd name="T11" fmla="*/ 3 h 8"/>
                <a:gd name="T12" fmla="*/ 1 w 4"/>
                <a:gd name="T13" fmla="*/ 0 h 8"/>
                <a:gd name="T14" fmla="*/ 0 w 4"/>
                <a:gd name="T15" fmla="*/ 1 h 8"/>
                <a:gd name="T16" fmla="*/ 1 w 4"/>
                <a:gd name="T17" fmla="*/ 0 h 8"/>
                <a:gd name="T18" fmla="*/ 2 w 4"/>
                <a:gd name="T19" fmla="*/ 1 h 8"/>
                <a:gd name="T20" fmla="*/ 3 w 4"/>
                <a:gd name="T21" fmla="*/ 5 h 8"/>
                <a:gd name="T22" fmla="*/ 3 w 4"/>
                <a:gd name="T23" fmla="*/ 8 h 8"/>
                <a:gd name="T24" fmla="*/ 4 w 4"/>
                <a:gd name="T25" fmla="*/ 8 h 8"/>
                <a:gd name="T26" fmla="*/ 4 w 4"/>
                <a:gd name="T27" fmla="*/ 1 h 8"/>
                <a:gd name="T28" fmla="*/ 1 w 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8">
                  <a:moveTo>
                    <a:pt x="1" y="3"/>
                  </a:moveTo>
                  <a:cubicBezTo>
                    <a:pt x="1" y="3"/>
                    <a:pt x="0" y="3"/>
                    <a:pt x="0" y="3"/>
                  </a:cubicBezTo>
                  <a:cubicBezTo>
                    <a:pt x="0" y="5"/>
                    <a:pt x="0" y="7"/>
                    <a:pt x="0" y="8"/>
                  </a:cubicBezTo>
                  <a:cubicBezTo>
                    <a:pt x="0" y="8"/>
                    <a:pt x="1" y="8"/>
                    <a:pt x="1" y="8"/>
                  </a:cubicBezTo>
                  <a:cubicBezTo>
                    <a:pt x="1" y="7"/>
                    <a:pt x="1" y="7"/>
                    <a:pt x="1" y="6"/>
                  </a:cubicBezTo>
                  <a:cubicBezTo>
                    <a:pt x="1" y="6"/>
                    <a:pt x="1" y="4"/>
                    <a:pt x="1" y="3"/>
                  </a:cubicBezTo>
                  <a:moveTo>
                    <a:pt x="1" y="0"/>
                  </a:moveTo>
                  <a:cubicBezTo>
                    <a:pt x="1" y="0"/>
                    <a:pt x="1" y="0"/>
                    <a:pt x="0" y="1"/>
                  </a:cubicBezTo>
                  <a:cubicBezTo>
                    <a:pt x="1" y="1"/>
                    <a:pt x="1" y="0"/>
                    <a:pt x="1" y="0"/>
                  </a:cubicBezTo>
                  <a:cubicBezTo>
                    <a:pt x="2" y="0"/>
                    <a:pt x="2" y="1"/>
                    <a:pt x="2" y="1"/>
                  </a:cubicBezTo>
                  <a:cubicBezTo>
                    <a:pt x="2" y="2"/>
                    <a:pt x="3" y="2"/>
                    <a:pt x="3" y="5"/>
                  </a:cubicBezTo>
                  <a:cubicBezTo>
                    <a:pt x="3" y="5"/>
                    <a:pt x="3" y="6"/>
                    <a:pt x="3" y="8"/>
                  </a:cubicBezTo>
                  <a:cubicBezTo>
                    <a:pt x="3" y="8"/>
                    <a:pt x="4" y="8"/>
                    <a:pt x="4" y="8"/>
                  </a:cubicBezTo>
                  <a:cubicBezTo>
                    <a:pt x="4" y="1"/>
                    <a:pt x="4" y="1"/>
                    <a:pt x="4"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7" name="Freeform 455"/>
            <p:cNvSpPr/>
            <p:nvPr/>
          </p:nvSpPr>
          <p:spPr bwMode="auto">
            <a:xfrm>
              <a:off x="896" y="1413"/>
              <a:ext cx="3" cy="13"/>
            </a:xfrm>
            <a:custGeom>
              <a:avLst/>
              <a:gdLst>
                <a:gd name="T0" fmla="*/ 0 w 2"/>
                <a:gd name="T1" fmla="*/ 0 h 9"/>
                <a:gd name="T2" fmla="*/ 0 w 2"/>
                <a:gd name="T3" fmla="*/ 2 h 9"/>
                <a:gd name="T4" fmla="*/ 0 w 2"/>
                <a:gd name="T5" fmla="*/ 8 h 9"/>
                <a:gd name="T6" fmla="*/ 0 w 2"/>
                <a:gd name="T7" fmla="*/ 8 h 9"/>
                <a:gd name="T8" fmla="*/ 1 w 2"/>
                <a:gd name="T9" fmla="*/ 5 h 9"/>
                <a:gd name="T10" fmla="*/ 1 w 2"/>
                <a:gd name="T11" fmla="*/ 2 h 9"/>
                <a:gd name="T12" fmla="*/ 1 w 2"/>
                <a:gd name="T13" fmla="*/ 1 h 9"/>
                <a:gd name="T14" fmla="*/ 2 w 2"/>
                <a:gd name="T15" fmla="*/ 3 h 9"/>
                <a:gd name="T16" fmla="*/ 1 w 2"/>
                <a:gd name="T17" fmla="*/ 9 h 9"/>
                <a:gd name="T18" fmla="*/ 2 w 2"/>
                <a:gd name="T19" fmla="*/ 8 h 9"/>
                <a:gd name="T20" fmla="*/ 2 w 2"/>
                <a:gd name="T21" fmla="*/ 3 h 9"/>
                <a:gd name="T22" fmla="*/ 2 w 2"/>
                <a:gd name="T23" fmla="*/ 1 h 9"/>
                <a:gd name="T24" fmla="*/ 1 w 2"/>
                <a:gd name="T25" fmla="*/ 0 h 9"/>
                <a:gd name="T26" fmla="*/ 1 w 2"/>
                <a:gd name="T27" fmla="*/ 0 h 9"/>
                <a:gd name="T28" fmla="*/ 0 w 2"/>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9">
                  <a:moveTo>
                    <a:pt x="0" y="0"/>
                  </a:moveTo>
                  <a:cubicBezTo>
                    <a:pt x="0" y="0"/>
                    <a:pt x="0" y="0"/>
                    <a:pt x="0" y="2"/>
                  </a:cubicBezTo>
                  <a:cubicBezTo>
                    <a:pt x="0" y="2"/>
                    <a:pt x="0" y="4"/>
                    <a:pt x="0" y="8"/>
                  </a:cubicBezTo>
                  <a:cubicBezTo>
                    <a:pt x="0" y="8"/>
                    <a:pt x="0" y="8"/>
                    <a:pt x="0" y="8"/>
                  </a:cubicBezTo>
                  <a:cubicBezTo>
                    <a:pt x="0" y="7"/>
                    <a:pt x="0" y="6"/>
                    <a:pt x="1" y="5"/>
                  </a:cubicBezTo>
                  <a:cubicBezTo>
                    <a:pt x="1" y="5"/>
                    <a:pt x="0" y="2"/>
                    <a:pt x="1" y="2"/>
                  </a:cubicBezTo>
                  <a:cubicBezTo>
                    <a:pt x="1" y="2"/>
                    <a:pt x="1" y="1"/>
                    <a:pt x="1" y="1"/>
                  </a:cubicBezTo>
                  <a:cubicBezTo>
                    <a:pt x="1" y="1"/>
                    <a:pt x="2" y="2"/>
                    <a:pt x="2" y="3"/>
                  </a:cubicBezTo>
                  <a:cubicBezTo>
                    <a:pt x="2" y="3"/>
                    <a:pt x="2" y="6"/>
                    <a:pt x="1" y="9"/>
                  </a:cubicBezTo>
                  <a:cubicBezTo>
                    <a:pt x="2" y="9"/>
                    <a:pt x="2" y="8"/>
                    <a:pt x="2" y="8"/>
                  </a:cubicBezTo>
                  <a:cubicBezTo>
                    <a:pt x="2" y="7"/>
                    <a:pt x="2" y="4"/>
                    <a:pt x="2" y="3"/>
                  </a:cubicBezTo>
                  <a:cubicBezTo>
                    <a:pt x="2" y="3"/>
                    <a:pt x="2" y="2"/>
                    <a:pt x="2" y="1"/>
                  </a:cubicBezTo>
                  <a:cubicBezTo>
                    <a:pt x="2" y="0"/>
                    <a:pt x="1" y="0"/>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8" name="Freeform 457"/>
            <p:cNvSpPr/>
            <p:nvPr/>
          </p:nvSpPr>
          <p:spPr bwMode="auto">
            <a:xfrm>
              <a:off x="1310" y="735"/>
              <a:ext cx="31" cy="20"/>
            </a:xfrm>
            <a:custGeom>
              <a:avLst/>
              <a:gdLst>
                <a:gd name="T0" fmla="*/ 18 w 21"/>
                <a:gd name="T1" fmla="*/ 14 h 14"/>
                <a:gd name="T2" fmla="*/ 19 w 21"/>
                <a:gd name="T3" fmla="*/ 9 h 14"/>
                <a:gd name="T4" fmla="*/ 21 w 21"/>
                <a:gd name="T5" fmla="*/ 3 h 14"/>
                <a:gd name="T6" fmla="*/ 16 w 21"/>
                <a:gd name="T7" fmla="*/ 1 h 14"/>
                <a:gd name="T8" fmla="*/ 11 w 21"/>
                <a:gd name="T9" fmla="*/ 0 h 14"/>
                <a:gd name="T10" fmla="*/ 9 w 21"/>
                <a:gd name="T11" fmla="*/ 2 h 14"/>
                <a:gd name="T12" fmla="*/ 8 w 21"/>
                <a:gd name="T13" fmla="*/ 1 h 14"/>
                <a:gd name="T14" fmla="*/ 6 w 21"/>
                <a:gd name="T15" fmla="*/ 2 h 14"/>
                <a:gd name="T16" fmla="*/ 1 w 21"/>
                <a:gd name="T17" fmla="*/ 9 h 14"/>
                <a:gd name="T18" fmla="*/ 1 w 21"/>
                <a:gd name="T19" fmla="*/ 13 h 14"/>
                <a:gd name="T20" fmla="*/ 5 w 21"/>
                <a:gd name="T21" fmla="*/ 14 h 14"/>
                <a:gd name="T22" fmla="*/ 18 w 21"/>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18" y="14"/>
                  </a:moveTo>
                  <a:cubicBezTo>
                    <a:pt x="18" y="14"/>
                    <a:pt x="21" y="14"/>
                    <a:pt x="19" y="9"/>
                  </a:cubicBezTo>
                  <a:cubicBezTo>
                    <a:pt x="19" y="9"/>
                    <a:pt x="21" y="6"/>
                    <a:pt x="21" y="3"/>
                  </a:cubicBezTo>
                  <a:cubicBezTo>
                    <a:pt x="21" y="3"/>
                    <a:pt x="18" y="1"/>
                    <a:pt x="16" y="1"/>
                  </a:cubicBezTo>
                  <a:cubicBezTo>
                    <a:pt x="16" y="1"/>
                    <a:pt x="10" y="1"/>
                    <a:pt x="11" y="0"/>
                  </a:cubicBezTo>
                  <a:cubicBezTo>
                    <a:pt x="11" y="0"/>
                    <a:pt x="10" y="1"/>
                    <a:pt x="9" y="2"/>
                  </a:cubicBezTo>
                  <a:cubicBezTo>
                    <a:pt x="8" y="1"/>
                    <a:pt x="8" y="1"/>
                    <a:pt x="8" y="1"/>
                  </a:cubicBezTo>
                  <a:cubicBezTo>
                    <a:pt x="8" y="1"/>
                    <a:pt x="7" y="0"/>
                    <a:pt x="6" y="2"/>
                  </a:cubicBezTo>
                  <a:cubicBezTo>
                    <a:pt x="1" y="9"/>
                    <a:pt x="1" y="9"/>
                    <a:pt x="1" y="9"/>
                  </a:cubicBezTo>
                  <a:cubicBezTo>
                    <a:pt x="1" y="9"/>
                    <a:pt x="0" y="12"/>
                    <a:pt x="1" y="13"/>
                  </a:cubicBezTo>
                  <a:cubicBezTo>
                    <a:pt x="1" y="13"/>
                    <a:pt x="3" y="14"/>
                    <a:pt x="5" y="14"/>
                  </a:cubicBezTo>
                  <a:cubicBezTo>
                    <a:pt x="18" y="14"/>
                    <a:pt x="18" y="14"/>
                    <a:pt x="1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9" name="Freeform 458"/>
            <p:cNvSpPr/>
            <p:nvPr/>
          </p:nvSpPr>
          <p:spPr bwMode="auto">
            <a:xfrm>
              <a:off x="1323" y="736"/>
              <a:ext cx="2" cy="16"/>
            </a:xfrm>
            <a:custGeom>
              <a:avLst/>
              <a:gdLst>
                <a:gd name="T0" fmla="*/ 0 w 1"/>
                <a:gd name="T1" fmla="*/ 9 h 11"/>
                <a:gd name="T2" fmla="*/ 1 w 1"/>
                <a:gd name="T3" fmla="*/ 0 h 11"/>
                <a:gd name="T4" fmla="*/ 1 w 1"/>
                <a:gd name="T5" fmla="*/ 11 h 11"/>
                <a:gd name="T6" fmla="*/ 0 w 1"/>
                <a:gd name="T7" fmla="*/ 9 h 11"/>
              </a:gdLst>
              <a:ahLst/>
              <a:cxnLst>
                <a:cxn ang="0">
                  <a:pos x="T0" y="T1"/>
                </a:cxn>
                <a:cxn ang="0">
                  <a:pos x="T2" y="T3"/>
                </a:cxn>
                <a:cxn ang="0">
                  <a:pos x="T4" y="T5"/>
                </a:cxn>
                <a:cxn ang="0">
                  <a:pos x="T6" y="T7"/>
                </a:cxn>
              </a:cxnLst>
              <a:rect l="0" t="0" r="r" b="b"/>
              <a:pathLst>
                <a:path w="1" h="11">
                  <a:moveTo>
                    <a:pt x="0" y="9"/>
                  </a:moveTo>
                  <a:cubicBezTo>
                    <a:pt x="0" y="9"/>
                    <a:pt x="0" y="1"/>
                    <a:pt x="1" y="0"/>
                  </a:cubicBezTo>
                  <a:cubicBezTo>
                    <a:pt x="1" y="0"/>
                    <a:pt x="1" y="9"/>
                    <a:pt x="1" y="11"/>
                  </a:cubicBezTo>
                  <a:cubicBezTo>
                    <a:pt x="0" y="9"/>
                    <a:pt x="0" y="9"/>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0" name="Freeform 459"/>
            <p:cNvSpPr>
              <a:spLocks noEditPoints="1"/>
            </p:cNvSpPr>
            <p:nvPr/>
          </p:nvSpPr>
          <p:spPr bwMode="auto">
            <a:xfrm>
              <a:off x="1329" y="739"/>
              <a:ext cx="12" cy="16"/>
            </a:xfrm>
            <a:custGeom>
              <a:avLst/>
              <a:gdLst>
                <a:gd name="T0" fmla="*/ 5 w 8"/>
                <a:gd name="T1" fmla="*/ 6 h 11"/>
                <a:gd name="T2" fmla="*/ 4 w 8"/>
                <a:gd name="T3" fmla="*/ 9 h 11"/>
                <a:gd name="T4" fmla="*/ 6 w 8"/>
                <a:gd name="T5" fmla="*/ 11 h 11"/>
                <a:gd name="T6" fmla="*/ 5 w 8"/>
                <a:gd name="T7" fmla="*/ 6 h 11"/>
                <a:gd name="T8" fmla="*/ 7 w 8"/>
                <a:gd name="T9" fmla="*/ 0 h 11"/>
                <a:gd name="T10" fmla="*/ 6 w 8"/>
                <a:gd name="T11" fmla="*/ 4 h 11"/>
                <a:gd name="T12" fmla="*/ 0 w 8"/>
                <a:gd name="T13" fmla="*/ 7 h 11"/>
                <a:gd name="T14" fmla="*/ 1 w 8"/>
                <a:gd name="T15" fmla="*/ 7 h 11"/>
                <a:gd name="T16" fmla="*/ 2 w 8"/>
                <a:gd name="T17" fmla="*/ 7 h 11"/>
                <a:gd name="T18" fmla="*/ 5 w 8"/>
                <a:gd name="T19" fmla="*/ 6 h 11"/>
                <a:gd name="T20" fmla="*/ 5 w 8"/>
                <a:gd name="T21" fmla="*/ 6 h 11"/>
                <a:gd name="T22" fmla="*/ 7 w 8"/>
                <a:gd name="T23" fmla="*/ 0 h 11"/>
                <a:gd name="T24" fmla="*/ 6 w 8"/>
                <a:gd name="T25" fmla="*/ 0 h 11"/>
                <a:gd name="T26" fmla="*/ 7 w 8"/>
                <a:gd name="T27" fmla="*/ 0 h 11"/>
                <a:gd name="T28" fmla="*/ 6 w 8"/>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1">
                  <a:moveTo>
                    <a:pt x="5" y="6"/>
                  </a:moveTo>
                  <a:cubicBezTo>
                    <a:pt x="5" y="6"/>
                    <a:pt x="7" y="9"/>
                    <a:pt x="4" y="9"/>
                  </a:cubicBezTo>
                  <a:cubicBezTo>
                    <a:pt x="4" y="9"/>
                    <a:pt x="5" y="10"/>
                    <a:pt x="6" y="11"/>
                  </a:cubicBezTo>
                  <a:cubicBezTo>
                    <a:pt x="8" y="9"/>
                    <a:pt x="5" y="6"/>
                    <a:pt x="5" y="6"/>
                  </a:cubicBezTo>
                  <a:moveTo>
                    <a:pt x="7" y="0"/>
                  </a:moveTo>
                  <a:cubicBezTo>
                    <a:pt x="7" y="1"/>
                    <a:pt x="6" y="4"/>
                    <a:pt x="6" y="4"/>
                  </a:cubicBezTo>
                  <a:cubicBezTo>
                    <a:pt x="0" y="7"/>
                    <a:pt x="0" y="7"/>
                    <a:pt x="0" y="7"/>
                  </a:cubicBezTo>
                  <a:cubicBezTo>
                    <a:pt x="1" y="7"/>
                    <a:pt x="1" y="7"/>
                    <a:pt x="1" y="7"/>
                  </a:cubicBezTo>
                  <a:cubicBezTo>
                    <a:pt x="1" y="7"/>
                    <a:pt x="1" y="7"/>
                    <a:pt x="2" y="7"/>
                  </a:cubicBezTo>
                  <a:cubicBezTo>
                    <a:pt x="5" y="6"/>
                    <a:pt x="5" y="6"/>
                    <a:pt x="5" y="6"/>
                  </a:cubicBezTo>
                  <a:cubicBezTo>
                    <a:pt x="5" y="6"/>
                    <a:pt x="5" y="6"/>
                    <a:pt x="5" y="6"/>
                  </a:cubicBezTo>
                  <a:cubicBezTo>
                    <a:pt x="8" y="3"/>
                    <a:pt x="7" y="1"/>
                    <a:pt x="7" y="0"/>
                  </a:cubicBezTo>
                  <a:moveTo>
                    <a:pt x="6" y="0"/>
                  </a:moveTo>
                  <a:cubicBezTo>
                    <a:pt x="6" y="0"/>
                    <a:pt x="7" y="0"/>
                    <a:pt x="7" y="0"/>
                  </a:cubicBezTo>
                  <a:cubicBezTo>
                    <a:pt x="7" y="0"/>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1" name="Freeform 460"/>
            <p:cNvSpPr>
              <a:spLocks noEditPoints="1"/>
            </p:cNvSpPr>
            <p:nvPr/>
          </p:nvSpPr>
          <p:spPr bwMode="auto">
            <a:xfrm>
              <a:off x="1312" y="738"/>
              <a:ext cx="11" cy="13"/>
            </a:xfrm>
            <a:custGeom>
              <a:avLst/>
              <a:gdLst>
                <a:gd name="T0" fmla="*/ 8 w 8"/>
                <a:gd name="T1" fmla="*/ 3 h 9"/>
                <a:gd name="T2" fmla="*/ 8 w 8"/>
                <a:gd name="T3" fmla="*/ 2 h 9"/>
                <a:gd name="T4" fmla="*/ 8 w 8"/>
                <a:gd name="T5" fmla="*/ 3 h 9"/>
                <a:gd name="T6" fmla="*/ 8 w 8"/>
                <a:gd name="T7" fmla="*/ 8 h 9"/>
                <a:gd name="T8" fmla="*/ 6 w 8"/>
                <a:gd name="T9" fmla="*/ 9 h 9"/>
                <a:gd name="T10" fmla="*/ 5 w 8"/>
                <a:gd name="T11" fmla="*/ 7 h 9"/>
                <a:gd name="T12" fmla="*/ 8 w 8"/>
                <a:gd name="T13" fmla="*/ 3 h 9"/>
                <a:gd name="T14" fmla="*/ 8 w 8"/>
                <a:gd name="T15" fmla="*/ 0 h 9"/>
                <a:gd name="T16" fmla="*/ 4 w 8"/>
                <a:gd name="T17" fmla="*/ 6 h 9"/>
                <a:gd name="T18" fmla="*/ 6 w 8"/>
                <a:gd name="T19" fmla="*/ 9 h 9"/>
                <a:gd name="T20" fmla="*/ 8 w 8"/>
                <a:gd name="T21" fmla="*/ 8 h 9"/>
                <a:gd name="T22" fmla="*/ 8 w 8"/>
                <a:gd name="T23" fmla="*/ 0 h 9"/>
                <a:gd name="T24" fmla="*/ 8 w 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8" y="3"/>
                  </a:moveTo>
                  <a:cubicBezTo>
                    <a:pt x="8" y="2"/>
                    <a:pt x="8" y="2"/>
                    <a:pt x="8" y="2"/>
                  </a:cubicBezTo>
                  <a:cubicBezTo>
                    <a:pt x="8" y="2"/>
                    <a:pt x="8" y="2"/>
                    <a:pt x="8" y="3"/>
                  </a:cubicBezTo>
                  <a:cubicBezTo>
                    <a:pt x="8" y="5"/>
                    <a:pt x="8" y="8"/>
                    <a:pt x="8" y="8"/>
                  </a:cubicBezTo>
                  <a:cubicBezTo>
                    <a:pt x="7" y="9"/>
                    <a:pt x="6" y="9"/>
                    <a:pt x="6" y="9"/>
                  </a:cubicBezTo>
                  <a:cubicBezTo>
                    <a:pt x="4" y="9"/>
                    <a:pt x="5" y="7"/>
                    <a:pt x="5" y="7"/>
                  </a:cubicBezTo>
                  <a:cubicBezTo>
                    <a:pt x="7" y="6"/>
                    <a:pt x="8" y="4"/>
                    <a:pt x="8" y="3"/>
                  </a:cubicBezTo>
                  <a:moveTo>
                    <a:pt x="8" y="0"/>
                  </a:moveTo>
                  <a:cubicBezTo>
                    <a:pt x="4" y="6"/>
                    <a:pt x="4" y="6"/>
                    <a:pt x="4" y="6"/>
                  </a:cubicBezTo>
                  <a:cubicBezTo>
                    <a:pt x="0" y="8"/>
                    <a:pt x="4" y="9"/>
                    <a:pt x="6" y="9"/>
                  </a:cubicBezTo>
                  <a:cubicBezTo>
                    <a:pt x="7" y="9"/>
                    <a:pt x="8" y="9"/>
                    <a:pt x="8" y="8"/>
                  </a:cubicBezTo>
                  <a:cubicBezTo>
                    <a:pt x="7" y="5"/>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2" name="Freeform 461"/>
            <p:cNvSpPr>
              <a:spLocks noEditPoints="1"/>
            </p:cNvSpPr>
            <p:nvPr/>
          </p:nvSpPr>
          <p:spPr bwMode="auto">
            <a:xfrm>
              <a:off x="1326" y="738"/>
              <a:ext cx="13" cy="11"/>
            </a:xfrm>
            <a:custGeom>
              <a:avLst/>
              <a:gdLst>
                <a:gd name="T0" fmla="*/ 4 w 9"/>
                <a:gd name="T1" fmla="*/ 3 h 8"/>
                <a:gd name="T2" fmla="*/ 4 w 9"/>
                <a:gd name="T3" fmla="*/ 1 h 8"/>
                <a:gd name="T4" fmla="*/ 5 w 9"/>
                <a:gd name="T5" fmla="*/ 1 h 8"/>
                <a:gd name="T6" fmla="*/ 2 w 9"/>
                <a:gd name="T7" fmla="*/ 8 h 8"/>
                <a:gd name="T8" fmla="*/ 4 w 9"/>
                <a:gd name="T9" fmla="*/ 3 h 8"/>
                <a:gd name="T10" fmla="*/ 4 w 9"/>
                <a:gd name="T11" fmla="*/ 3 h 8"/>
                <a:gd name="T12" fmla="*/ 5 w 9"/>
                <a:gd name="T13" fmla="*/ 0 h 8"/>
                <a:gd name="T14" fmla="*/ 3 w 9"/>
                <a:gd name="T15" fmla="*/ 0 h 8"/>
                <a:gd name="T16" fmla="*/ 0 w 9"/>
                <a:gd name="T17" fmla="*/ 8 h 8"/>
                <a:gd name="T18" fmla="*/ 1 w 9"/>
                <a:gd name="T19" fmla="*/ 8 h 8"/>
                <a:gd name="T20" fmla="*/ 2 w 9"/>
                <a:gd name="T21" fmla="*/ 8 h 8"/>
                <a:gd name="T22" fmla="*/ 6 w 9"/>
                <a:gd name="T23" fmla="*/ 3 h 8"/>
                <a:gd name="T24" fmla="*/ 5 w 9"/>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4" y="3"/>
                  </a:moveTo>
                  <a:cubicBezTo>
                    <a:pt x="1" y="1"/>
                    <a:pt x="3" y="1"/>
                    <a:pt x="4" y="1"/>
                  </a:cubicBezTo>
                  <a:cubicBezTo>
                    <a:pt x="4" y="1"/>
                    <a:pt x="5" y="1"/>
                    <a:pt x="5" y="1"/>
                  </a:cubicBezTo>
                  <a:cubicBezTo>
                    <a:pt x="9" y="2"/>
                    <a:pt x="2" y="8"/>
                    <a:pt x="2" y="8"/>
                  </a:cubicBezTo>
                  <a:cubicBezTo>
                    <a:pt x="6" y="3"/>
                    <a:pt x="5" y="3"/>
                    <a:pt x="4" y="3"/>
                  </a:cubicBezTo>
                  <a:cubicBezTo>
                    <a:pt x="4" y="3"/>
                    <a:pt x="4" y="3"/>
                    <a:pt x="4" y="3"/>
                  </a:cubicBezTo>
                  <a:moveTo>
                    <a:pt x="5" y="0"/>
                  </a:moveTo>
                  <a:cubicBezTo>
                    <a:pt x="4" y="0"/>
                    <a:pt x="3" y="0"/>
                    <a:pt x="3" y="0"/>
                  </a:cubicBezTo>
                  <a:cubicBezTo>
                    <a:pt x="2" y="0"/>
                    <a:pt x="1" y="6"/>
                    <a:pt x="0" y="8"/>
                  </a:cubicBezTo>
                  <a:cubicBezTo>
                    <a:pt x="1" y="8"/>
                    <a:pt x="1" y="8"/>
                    <a:pt x="1" y="8"/>
                  </a:cubicBezTo>
                  <a:cubicBezTo>
                    <a:pt x="1" y="8"/>
                    <a:pt x="2" y="8"/>
                    <a:pt x="2" y="8"/>
                  </a:cubicBezTo>
                  <a:cubicBezTo>
                    <a:pt x="7" y="3"/>
                    <a:pt x="6" y="3"/>
                    <a:pt x="6" y="3"/>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3" name="Freeform 462"/>
            <p:cNvSpPr/>
            <p:nvPr/>
          </p:nvSpPr>
          <p:spPr bwMode="auto">
            <a:xfrm>
              <a:off x="1332" y="748"/>
              <a:ext cx="7" cy="4"/>
            </a:xfrm>
            <a:custGeom>
              <a:avLst/>
              <a:gdLst>
                <a:gd name="T0" fmla="*/ 3 w 5"/>
                <a:gd name="T1" fmla="*/ 0 h 3"/>
                <a:gd name="T2" fmla="*/ 0 w 5"/>
                <a:gd name="T3" fmla="*/ 1 h 3"/>
                <a:gd name="T4" fmla="*/ 2 w 5"/>
                <a:gd name="T5" fmla="*/ 3 h 3"/>
                <a:gd name="T6" fmla="*/ 3 w 5"/>
                <a:gd name="T7" fmla="*/ 0 h 3"/>
                <a:gd name="T8" fmla="*/ 3 w 5"/>
                <a:gd name="T9" fmla="*/ 0 h 3"/>
                <a:gd name="T10" fmla="*/ 3 w 5"/>
                <a:gd name="T11" fmla="*/ 0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0" y="1"/>
                    <a:pt x="0" y="1"/>
                    <a:pt x="0" y="1"/>
                  </a:cubicBezTo>
                  <a:cubicBezTo>
                    <a:pt x="0" y="2"/>
                    <a:pt x="1" y="2"/>
                    <a:pt x="2" y="3"/>
                  </a:cubicBezTo>
                  <a:cubicBezTo>
                    <a:pt x="5" y="3"/>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4" name="Freeform 463"/>
            <p:cNvSpPr/>
            <p:nvPr/>
          </p:nvSpPr>
          <p:spPr bwMode="auto">
            <a:xfrm>
              <a:off x="1284" y="748"/>
              <a:ext cx="83" cy="100"/>
            </a:xfrm>
            <a:custGeom>
              <a:avLst/>
              <a:gdLst>
                <a:gd name="T0" fmla="*/ 24 w 57"/>
                <a:gd name="T1" fmla="*/ 5 h 69"/>
                <a:gd name="T2" fmla="*/ 13 w 57"/>
                <a:gd name="T3" fmla="*/ 19 h 69"/>
                <a:gd name="T4" fmla="*/ 12 w 57"/>
                <a:gd name="T5" fmla="*/ 25 h 69"/>
                <a:gd name="T6" fmla="*/ 13 w 57"/>
                <a:gd name="T7" fmla="*/ 29 h 69"/>
                <a:gd name="T8" fmla="*/ 11 w 57"/>
                <a:gd name="T9" fmla="*/ 34 h 69"/>
                <a:gd name="T10" fmla="*/ 12 w 57"/>
                <a:gd name="T11" fmla="*/ 37 h 69"/>
                <a:gd name="T12" fmla="*/ 11 w 57"/>
                <a:gd name="T13" fmla="*/ 40 h 69"/>
                <a:gd name="T14" fmla="*/ 11 w 57"/>
                <a:gd name="T15" fmla="*/ 42 h 69"/>
                <a:gd name="T16" fmla="*/ 11 w 57"/>
                <a:gd name="T17" fmla="*/ 43 h 69"/>
                <a:gd name="T18" fmla="*/ 10 w 57"/>
                <a:gd name="T19" fmla="*/ 48 h 69"/>
                <a:gd name="T20" fmla="*/ 9 w 57"/>
                <a:gd name="T21" fmla="*/ 59 h 69"/>
                <a:gd name="T22" fmla="*/ 8 w 57"/>
                <a:gd name="T23" fmla="*/ 63 h 69"/>
                <a:gd name="T24" fmla="*/ 3 w 57"/>
                <a:gd name="T25" fmla="*/ 66 h 69"/>
                <a:gd name="T26" fmla="*/ 17 w 57"/>
                <a:gd name="T27" fmla="*/ 68 h 69"/>
                <a:gd name="T28" fmla="*/ 39 w 57"/>
                <a:gd name="T29" fmla="*/ 68 h 69"/>
                <a:gd name="T30" fmla="*/ 48 w 57"/>
                <a:gd name="T31" fmla="*/ 67 h 69"/>
                <a:gd name="T32" fmla="*/ 55 w 57"/>
                <a:gd name="T33" fmla="*/ 65 h 69"/>
                <a:gd name="T34" fmla="*/ 55 w 57"/>
                <a:gd name="T35" fmla="*/ 62 h 69"/>
                <a:gd name="T36" fmla="*/ 51 w 57"/>
                <a:gd name="T37" fmla="*/ 60 h 69"/>
                <a:gd name="T38" fmla="*/ 48 w 57"/>
                <a:gd name="T39" fmla="*/ 60 h 69"/>
                <a:gd name="T40" fmla="*/ 48 w 57"/>
                <a:gd name="T41" fmla="*/ 56 h 69"/>
                <a:gd name="T42" fmla="*/ 46 w 57"/>
                <a:gd name="T43" fmla="*/ 54 h 69"/>
                <a:gd name="T44" fmla="*/ 47 w 57"/>
                <a:gd name="T45" fmla="*/ 43 h 69"/>
                <a:gd name="T46" fmla="*/ 47 w 57"/>
                <a:gd name="T47" fmla="*/ 36 h 69"/>
                <a:gd name="T48" fmla="*/ 47 w 57"/>
                <a:gd name="T49" fmla="*/ 33 h 69"/>
                <a:gd name="T50" fmla="*/ 47 w 57"/>
                <a:gd name="T51" fmla="*/ 27 h 69"/>
                <a:gd name="T52" fmla="*/ 48 w 57"/>
                <a:gd name="T53" fmla="*/ 21 h 69"/>
                <a:gd name="T54" fmla="*/ 43 w 57"/>
                <a:gd name="T55" fmla="*/ 12 h 69"/>
                <a:gd name="T56" fmla="*/ 32 w 57"/>
                <a:gd name="T57" fmla="*/ 1 h 69"/>
                <a:gd name="T58" fmla="*/ 24 w 57"/>
                <a:gd name="T59"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 h="69">
                  <a:moveTo>
                    <a:pt x="24" y="5"/>
                  </a:moveTo>
                  <a:cubicBezTo>
                    <a:pt x="24" y="5"/>
                    <a:pt x="13" y="6"/>
                    <a:pt x="13" y="19"/>
                  </a:cubicBezTo>
                  <a:cubicBezTo>
                    <a:pt x="12" y="25"/>
                    <a:pt x="12" y="25"/>
                    <a:pt x="12" y="25"/>
                  </a:cubicBezTo>
                  <a:cubicBezTo>
                    <a:pt x="12" y="25"/>
                    <a:pt x="12" y="27"/>
                    <a:pt x="13" y="29"/>
                  </a:cubicBezTo>
                  <a:cubicBezTo>
                    <a:pt x="13" y="29"/>
                    <a:pt x="13" y="30"/>
                    <a:pt x="11" y="34"/>
                  </a:cubicBezTo>
                  <a:cubicBezTo>
                    <a:pt x="11" y="34"/>
                    <a:pt x="11" y="35"/>
                    <a:pt x="12" y="37"/>
                  </a:cubicBezTo>
                  <a:cubicBezTo>
                    <a:pt x="11" y="40"/>
                    <a:pt x="11" y="40"/>
                    <a:pt x="11" y="40"/>
                  </a:cubicBezTo>
                  <a:cubicBezTo>
                    <a:pt x="11" y="40"/>
                    <a:pt x="11" y="41"/>
                    <a:pt x="11" y="42"/>
                  </a:cubicBezTo>
                  <a:cubicBezTo>
                    <a:pt x="11" y="42"/>
                    <a:pt x="13" y="42"/>
                    <a:pt x="11" y="43"/>
                  </a:cubicBezTo>
                  <a:cubicBezTo>
                    <a:pt x="11" y="43"/>
                    <a:pt x="10" y="43"/>
                    <a:pt x="10" y="48"/>
                  </a:cubicBezTo>
                  <a:cubicBezTo>
                    <a:pt x="10" y="48"/>
                    <a:pt x="10" y="58"/>
                    <a:pt x="9" y="59"/>
                  </a:cubicBezTo>
                  <a:cubicBezTo>
                    <a:pt x="9" y="59"/>
                    <a:pt x="8" y="60"/>
                    <a:pt x="8" y="63"/>
                  </a:cubicBezTo>
                  <a:cubicBezTo>
                    <a:pt x="8" y="63"/>
                    <a:pt x="0" y="63"/>
                    <a:pt x="3" y="66"/>
                  </a:cubicBezTo>
                  <a:cubicBezTo>
                    <a:pt x="3" y="66"/>
                    <a:pt x="13" y="69"/>
                    <a:pt x="17" y="68"/>
                  </a:cubicBezTo>
                  <a:cubicBezTo>
                    <a:pt x="17" y="68"/>
                    <a:pt x="37" y="67"/>
                    <a:pt x="39" y="68"/>
                  </a:cubicBezTo>
                  <a:cubicBezTo>
                    <a:pt x="48" y="67"/>
                    <a:pt x="48" y="67"/>
                    <a:pt x="48" y="67"/>
                  </a:cubicBezTo>
                  <a:cubicBezTo>
                    <a:pt x="48" y="67"/>
                    <a:pt x="53" y="64"/>
                    <a:pt x="55" y="65"/>
                  </a:cubicBezTo>
                  <a:cubicBezTo>
                    <a:pt x="55" y="65"/>
                    <a:pt x="57" y="62"/>
                    <a:pt x="55" y="62"/>
                  </a:cubicBezTo>
                  <a:cubicBezTo>
                    <a:pt x="55" y="62"/>
                    <a:pt x="52" y="60"/>
                    <a:pt x="51" y="60"/>
                  </a:cubicBezTo>
                  <a:cubicBezTo>
                    <a:pt x="51" y="60"/>
                    <a:pt x="49" y="59"/>
                    <a:pt x="48" y="60"/>
                  </a:cubicBezTo>
                  <a:cubicBezTo>
                    <a:pt x="48" y="60"/>
                    <a:pt x="47" y="58"/>
                    <a:pt x="48" y="56"/>
                  </a:cubicBezTo>
                  <a:cubicBezTo>
                    <a:pt x="46" y="54"/>
                    <a:pt x="46" y="54"/>
                    <a:pt x="46" y="54"/>
                  </a:cubicBezTo>
                  <a:cubicBezTo>
                    <a:pt x="46" y="54"/>
                    <a:pt x="46" y="47"/>
                    <a:pt x="47" y="43"/>
                  </a:cubicBezTo>
                  <a:cubicBezTo>
                    <a:pt x="47" y="43"/>
                    <a:pt x="48" y="37"/>
                    <a:pt x="47" y="36"/>
                  </a:cubicBezTo>
                  <a:cubicBezTo>
                    <a:pt x="47" y="36"/>
                    <a:pt x="46" y="33"/>
                    <a:pt x="47" y="33"/>
                  </a:cubicBezTo>
                  <a:cubicBezTo>
                    <a:pt x="47" y="33"/>
                    <a:pt x="48" y="32"/>
                    <a:pt x="47" y="27"/>
                  </a:cubicBezTo>
                  <a:cubicBezTo>
                    <a:pt x="47" y="27"/>
                    <a:pt x="47" y="21"/>
                    <a:pt x="48" y="21"/>
                  </a:cubicBezTo>
                  <a:cubicBezTo>
                    <a:pt x="48" y="21"/>
                    <a:pt x="48" y="17"/>
                    <a:pt x="43" y="12"/>
                  </a:cubicBezTo>
                  <a:cubicBezTo>
                    <a:pt x="43" y="12"/>
                    <a:pt x="35" y="2"/>
                    <a:pt x="32" y="1"/>
                  </a:cubicBezTo>
                  <a:cubicBezTo>
                    <a:pt x="32" y="1"/>
                    <a:pt x="25" y="0"/>
                    <a:pt x="24"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5" name="Freeform 464"/>
            <p:cNvSpPr/>
            <p:nvPr/>
          </p:nvSpPr>
          <p:spPr bwMode="auto">
            <a:xfrm>
              <a:off x="1303" y="755"/>
              <a:ext cx="16" cy="12"/>
            </a:xfrm>
            <a:custGeom>
              <a:avLst/>
              <a:gdLst>
                <a:gd name="T0" fmla="*/ 11 w 11"/>
                <a:gd name="T1" fmla="*/ 0 h 8"/>
                <a:gd name="T2" fmla="*/ 10 w 11"/>
                <a:gd name="T3" fmla="*/ 0 h 8"/>
                <a:gd name="T4" fmla="*/ 4 w 11"/>
                <a:gd name="T5" fmla="*/ 4 h 8"/>
                <a:gd name="T6" fmla="*/ 2 w 11"/>
                <a:gd name="T7" fmla="*/ 8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10" y="0"/>
                    <a:pt x="10" y="0"/>
                    <a:pt x="10" y="0"/>
                  </a:cubicBezTo>
                  <a:cubicBezTo>
                    <a:pt x="7" y="1"/>
                    <a:pt x="4" y="4"/>
                    <a:pt x="4" y="4"/>
                  </a:cubicBezTo>
                  <a:cubicBezTo>
                    <a:pt x="0" y="8"/>
                    <a:pt x="2" y="8"/>
                    <a:pt x="2" y="8"/>
                  </a:cubicBezTo>
                  <a:cubicBezTo>
                    <a:pt x="5" y="7"/>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6" name="Freeform 465"/>
            <p:cNvSpPr/>
            <p:nvPr/>
          </p:nvSpPr>
          <p:spPr bwMode="auto">
            <a:xfrm>
              <a:off x="1313" y="777"/>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7" name="Freeform 466"/>
            <p:cNvSpPr/>
            <p:nvPr/>
          </p:nvSpPr>
          <p:spPr bwMode="auto">
            <a:xfrm>
              <a:off x="1331" y="824"/>
              <a:ext cx="3" cy="4"/>
            </a:xfrm>
            <a:custGeom>
              <a:avLst/>
              <a:gdLst>
                <a:gd name="T0" fmla="*/ 0 w 2"/>
                <a:gd name="T1" fmla="*/ 3 h 3"/>
                <a:gd name="T2" fmla="*/ 1 w 2"/>
                <a:gd name="T3" fmla="*/ 2 h 3"/>
                <a:gd name="T4" fmla="*/ 2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3"/>
                    <a:pt x="1" y="3"/>
                    <a:pt x="1" y="2"/>
                  </a:cubicBezTo>
                  <a:cubicBezTo>
                    <a:pt x="1" y="2"/>
                    <a:pt x="1" y="1"/>
                    <a:pt x="2" y="0"/>
                  </a:cubicBezTo>
                  <a:cubicBezTo>
                    <a:pt x="1" y="0"/>
                    <a:pt x="1" y="0"/>
                    <a:pt x="1" y="0"/>
                  </a:cubicBezTo>
                  <a:cubicBezTo>
                    <a:pt x="0" y="1"/>
                    <a:pt x="0" y="1"/>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8" name="Freeform 467"/>
            <p:cNvSpPr/>
            <p:nvPr/>
          </p:nvSpPr>
          <p:spPr bwMode="auto">
            <a:xfrm>
              <a:off x="1313" y="757"/>
              <a:ext cx="12" cy="13"/>
            </a:xfrm>
            <a:custGeom>
              <a:avLst/>
              <a:gdLst>
                <a:gd name="T0" fmla="*/ 5 w 8"/>
                <a:gd name="T1" fmla="*/ 0 h 9"/>
                <a:gd name="T2" fmla="*/ 1 w 8"/>
                <a:gd name="T3" fmla="*/ 5 h 9"/>
                <a:gd name="T4" fmla="*/ 3 w 8"/>
                <a:gd name="T5" fmla="*/ 5 h 9"/>
                <a:gd name="T6" fmla="*/ 5 w 8"/>
                <a:gd name="T7" fmla="*/ 0 h 9"/>
              </a:gdLst>
              <a:ahLst/>
              <a:cxnLst>
                <a:cxn ang="0">
                  <a:pos x="T0" y="T1"/>
                </a:cxn>
                <a:cxn ang="0">
                  <a:pos x="T2" y="T3"/>
                </a:cxn>
                <a:cxn ang="0">
                  <a:pos x="T4" y="T5"/>
                </a:cxn>
                <a:cxn ang="0">
                  <a:pos x="T6" y="T7"/>
                </a:cxn>
              </a:cxnLst>
              <a:rect l="0" t="0" r="r" b="b"/>
              <a:pathLst>
                <a:path w="8" h="9">
                  <a:moveTo>
                    <a:pt x="5" y="0"/>
                  </a:moveTo>
                  <a:cubicBezTo>
                    <a:pt x="5" y="0"/>
                    <a:pt x="8" y="9"/>
                    <a:pt x="1" y="5"/>
                  </a:cubicBezTo>
                  <a:cubicBezTo>
                    <a:pt x="1" y="5"/>
                    <a:pt x="0" y="3"/>
                    <a:pt x="3" y="5"/>
                  </a:cubicBezTo>
                  <a:cubicBezTo>
                    <a:pt x="3" y="5"/>
                    <a:pt x="6" y="6"/>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89" name="Freeform 469"/>
            <p:cNvSpPr/>
            <p:nvPr/>
          </p:nvSpPr>
          <p:spPr bwMode="auto">
            <a:xfrm>
              <a:off x="1322" y="749"/>
              <a:ext cx="23" cy="11"/>
            </a:xfrm>
            <a:custGeom>
              <a:avLst/>
              <a:gdLst>
                <a:gd name="T0" fmla="*/ 4 w 16"/>
                <a:gd name="T1" fmla="*/ 0 h 7"/>
                <a:gd name="T2" fmla="*/ 6 w 16"/>
                <a:gd name="T3" fmla="*/ 5 h 7"/>
                <a:gd name="T4" fmla="*/ 0 w 16"/>
                <a:gd name="T5" fmla="*/ 4 h 7"/>
                <a:gd name="T6" fmla="*/ 4 w 16"/>
                <a:gd name="T7" fmla="*/ 0 h 7"/>
              </a:gdLst>
              <a:ahLst/>
              <a:cxnLst>
                <a:cxn ang="0">
                  <a:pos x="T0" y="T1"/>
                </a:cxn>
                <a:cxn ang="0">
                  <a:pos x="T2" y="T3"/>
                </a:cxn>
                <a:cxn ang="0">
                  <a:pos x="T4" y="T5"/>
                </a:cxn>
                <a:cxn ang="0">
                  <a:pos x="T6" y="T7"/>
                </a:cxn>
              </a:cxnLst>
              <a:rect l="0" t="0" r="r" b="b"/>
              <a:pathLst>
                <a:path w="16" h="7">
                  <a:moveTo>
                    <a:pt x="4" y="0"/>
                  </a:moveTo>
                  <a:cubicBezTo>
                    <a:pt x="4" y="0"/>
                    <a:pt x="15" y="5"/>
                    <a:pt x="6" y="5"/>
                  </a:cubicBezTo>
                  <a:cubicBezTo>
                    <a:pt x="0" y="4"/>
                    <a:pt x="0" y="4"/>
                    <a:pt x="0" y="4"/>
                  </a:cubicBezTo>
                  <a:cubicBezTo>
                    <a:pt x="0" y="4"/>
                    <a:pt x="16" y="7"/>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0" name="Freeform 472"/>
            <p:cNvSpPr/>
            <p:nvPr/>
          </p:nvSpPr>
          <p:spPr bwMode="auto">
            <a:xfrm>
              <a:off x="1309" y="744"/>
              <a:ext cx="10" cy="8"/>
            </a:xfrm>
            <a:custGeom>
              <a:avLst/>
              <a:gdLst>
                <a:gd name="T0" fmla="*/ 7 w 7"/>
                <a:gd name="T1" fmla="*/ 0 h 6"/>
                <a:gd name="T2" fmla="*/ 3 w 7"/>
                <a:gd name="T3" fmla="*/ 5 h 6"/>
                <a:gd name="T4" fmla="*/ 6 w 7"/>
                <a:gd name="T5" fmla="*/ 6 h 6"/>
                <a:gd name="T6" fmla="*/ 7 w 7"/>
                <a:gd name="T7" fmla="*/ 0 h 6"/>
              </a:gdLst>
              <a:ahLst/>
              <a:cxnLst>
                <a:cxn ang="0">
                  <a:pos x="T0" y="T1"/>
                </a:cxn>
                <a:cxn ang="0">
                  <a:pos x="T2" y="T3"/>
                </a:cxn>
                <a:cxn ang="0">
                  <a:pos x="T4" y="T5"/>
                </a:cxn>
                <a:cxn ang="0">
                  <a:pos x="T6" y="T7"/>
                </a:cxn>
              </a:cxnLst>
              <a:rect l="0" t="0" r="r" b="b"/>
              <a:pathLst>
                <a:path w="7" h="6">
                  <a:moveTo>
                    <a:pt x="7" y="0"/>
                  </a:moveTo>
                  <a:cubicBezTo>
                    <a:pt x="7" y="0"/>
                    <a:pt x="2" y="3"/>
                    <a:pt x="3" y="5"/>
                  </a:cubicBezTo>
                  <a:cubicBezTo>
                    <a:pt x="3" y="5"/>
                    <a:pt x="3" y="6"/>
                    <a:pt x="6" y="6"/>
                  </a:cubicBezTo>
                  <a:cubicBezTo>
                    <a:pt x="6" y="6"/>
                    <a:pt x="0" y="6"/>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1" name="Freeform 473"/>
            <p:cNvSpPr/>
            <p:nvPr/>
          </p:nvSpPr>
          <p:spPr bwMode="auto">
            <a:xfrm>
              <a:off x="1286" y="764"/>
              <a:ext cx="46" cy="81"/>
            </a:xfrm>
            <a:custGeom>
              <a:avLst/>
              <a:gdLst>
                <a:gd name="T0" fmla="*/ 18 w 32"/>
                <a:gd name="T1" fmla="*/ 0 h 56"/>
                <a:gd name="T2" fmla="*/ 14 w 32"/>
                <a:gd name="T3" fmla="*/ 7 h 56"/>
                <a:gd name="T4" fmla="*/ 23 w 32"/>
                <a:gd name="T5" fmla="*/ 13 h 56"/>
                <a:gd name="T6" fmla="*/ 14 w 32"/>
                <a:gd name="T7" fmla="*/ 14 h 56"/>
                <a:gd name="T8" fmla="*/ 14 w 32"/>
                <a:gd name="T9" fmla="*/ 19 h 56"/>
                <a:gd name="T10" fmla="*/ 12 w 32"/>
                <a:gd name="T11" fmla="*/ 31 h 56"/>
                <a:gd name="T12" fmla="*/ 15 w 32"/>
                <a:gd name="T13" fmla="*/ 34 h 56"/>
                <a:gd name="T14" fmla="*/ 10 w 32"/>
                <a:gd name="T15" fmla="*/ 50 h 56"/>
                <a:gd name="T16" fmla="*/ 8 w 32"/>
                <a:gd name="T17" fmla="*/ 52 h 56"/>
                <a:gd name="T18" fmla="*/ 3 w 32"/>
                <a:gd name="T19" fmla="*/ 54 h 56"/>
                <a:gd name="T20" fmla="*/ 8 w 32"/>
                <a:gd name="T21" fmla="*/ 52 h 56"/>
                <a:gd name="T22" fmla="*/ 8 w 32"/>
                <a:gd name="T23" fmla="*/ 49 h 56"/>
                <a:gd name="T24" fmla="*/ 10 w 32"/>
                <a:gd name="T25" fmla="*/ 33 h 56"/>
                <a:gd name="T26" fmla="*/ 11 w 32"/>
                <a:gd name="T27" fmla="*/ 30 h 56"/>
                <a:gd name="T28" fmla="*/ 10 w 32"/>
                <a:gd name="T29" fmla="*/ 23 h 56"/>
                <a:gd name="T30" fmla="*/ 12 w 32"/>
                <a:gd name="T31" fmla="*/ 18 h 56"/>
                <a:gd name="T32" fmla="*/ 18 w 32"/>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6">
                  <a:moveTo>
                    <a:pt x="18" y="0"/>
                  </a:moveTo>
                  <a:cubicBezTo>
                    <a:pt x="14" y="7"/>
                    <a:pt x="14" y="7"/>
                    <a:pt x="14" y="7"/>
                  </a:cubicBezTo>
                  <a:cubicBezTo>
                    <a:pt x="14" y="7"/>
                    <a:pt x="15" y="9"/>
                    <a:pt x="23" y="13"/>
                  </a:cubicBezTo>
                  <a:cubicBezTo>
                    <a:pt x="23" y="13"/>
                    <a:pt x="26" y="15"/>
                    <a:pt x="14" y="14"/>
                  </a:cubicBezTo>
                  <a:cubicBezTo>
                    <a:pt x="14" y="14"/>
                    <a:pt x="12" y="15"/>
                    <a:pt x="14" y="19"/>
                  </a:cubicBezTo>
                  <a:cubicBezTo>
                    <a:pt x="12" y="31"/>
                    <a:pt x="12" y="31"/>
                    <a:pt x="12" y="31"/>
                  </a:cubicBezTo>
                  <a:cubicBezTo>
                    <a:pt x="12" y="31"/>
                    <a:pt x="32" y="36"/>
                    <a:pt x="15" y="34"/>
                  </a:cubicBezTo>
                  <a:cubicBezTo>
                    <a:pt x="15" y="34"/>
                    <a:pt x="14" y="31"/>
                    <a:pt x="10" y="50"/>
                  </a:cubicBezTo>
                  <a:cubicBezTo>
                    <a:pt x="10" y="50"/>
                    <a:pt x="21" y="56"/>
                    <a:pt x="8" y="52"/>
                  </a:cubicBezTo>
                  <a:cubicBezTo>
                    <a:pt x="8" y="52"/>
                    <a:pt x="3" y="54"/>
                    <a:pt x="3" y="54"/>
                  </a:cubicBezTo>
                  <a:cubicBezTo>
                    <a:pt x="3" y="54"/>
                    <a:pt x="0" y="53"/>
                    <a:pt x="8" y="52"/>
                  </a:cubicBezTo>
                  <a:cubicBezTo>
                    <a:pt x="8" y="52"/>
                    <a:pt x="7" y="51"/>
                    <a:pt x="8" y="49"/>
                  </a:cubicBezTo>
                  <a:cubicBezTo>
                    <a:pt x="8" y="49"/>
                    <a:pt x="11" y="34"/>
                    <a:pt x="10" y="33"/>
                  </a:cubicBezTo>
                  <a:cubicBezTo>
                    <a:pt x="10" y="33"/>
                    <a:pt x="15" y="33"/>
                    <a:pt x="11" y="30"/>
                  </a:cubicBezTo>
                  <a:cubicBezTo>
                    <a:pt x="11" y="30"/>
                    <a:pt x="12" y="24"/>
                    <a:pt x="10" y="23"/>
                  </a:cubicBezTo>
                  <a:cubicBezTo>
                    <a:pt x="12" y="18"/>
                    <a:pt x="12" y="18"/>
                    <a:pt x="12" y="18"/>
                  </a:cubicBezTo>
                  <a:cubicBezTo>
                    <a:pt x="12" y="18"/>
                    <a:pt x="9" y="11"/>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2" name="Freeform 474"/>
            <p:cNvSpPr/>
            <p:nvPr/>
          </p:nvSpPr>
          <p:spPr bwMode="auto">
            <a:xfrm>
              <a:off x="1303" y="774"/>
              <a:ext cx="6" cy="19"/>
            </a:xfrm>
            <a:custGeom>
              <a:avLst/>
              <a:gdLst>
                <a:gd name="T0" fmla="*/ 2 w 4"/>
                <a:gd name="T1" fmla="*/ 4 h 13"/>
                <a:gd name="T2" fmla="*/ 3 w 4"/>
                <a:gd name="T3" fmla="*/ 4 h 13"/>
                <a:gd name="T4" fmla="*/ 2 w 4"/>
                <a:gd name="T5" fmla="*/ 2 h 13"/>
                <a:gd name="T6" fmla="*/ 1 w 4"/>
                <a:gd name="T7" fmla="*/ 2 h 13"/>
                <a:gd name="T8" fmla="*/ 0 w 4"/>
                <a:gd name="T9" fmla="*/ 4 h 13"/>
                <a:gd name="T10" fmla="*/ 1 w 4"/>
                <a:gd name="T11" fmla="*/ 7 h 13"/>
                <a:gd name="T12" fmla="*/ 1 w 4"/>
                <a:gd name="T13" fmla="*/ 11 h 13"/>
                <a:gd name="T14" fmla="*/ 1 w 4"/>
                <a:gd name="T15" fmla="*/ 9 h 13"/>
                <a:gd name="T16" fmla="*/ 0 w 4"/>
                <a:gd name="T17" fmla="*/ 10 h 13"/>
                <a:gd name="T18" fmla="*/ 1 w 4"/>
                <a:gd name="T19" fmla="*/ 13 h 13"/>
                <a:gd name="T20" fmla="*/ 1 w 4"/>
                <a:gd name="T21" fmla="*/ 12 h 13"/>
                <a:gd name="T22" fmla="*/ 3 w 4"/>
                <a:gd name="T23" fmla="*/ 8 h 13"/>
                <a:gd name="T24" fmla="*/ 1 w 4"/>
                <a:gd name="T25" fmla="*/ 4 h 13"/>
                <a:gd name="T26" fmla="*/ 2 w 4"/>
                <a:gd name="T27"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4"/>
                  </a:moveTo>
                  <a:cubicBezTo>
                    <a:pt x="3" y="4"/>
                    <a:pt x="3" y="4"/>
                    <a:pt x="3" y="4"/>
                  </a:cubicBezTo>
                  <a:cubicBezTo>
                    <a:pt x="3" y="4"/>
                    <a:pt x="4" y="2"/>
                    <a:pt x="2" y="2"/>
                  </a:cubicBezTo>
                  <a:cubicBezTo>
                    <a:pt x="2" y="2"/>
                    <a:pt x="2" y="0"/>
                    <a:pt x="1" y="2"/>
                  </a:cubicBezTo>
                  <a:cubicBezTo>
                    <a:pt x="1" y="2"/>
                    <a:pt x="0" y="2"/>
                    <a:pt x="0" y="4"/>
                  </a:cubicBezTo>
                  <a:cubicBezTo>
                    <a:pt x="0" y="4"/>
                    <a:pt x="0" y="6"/>
                    <a:pt x="1" y="7"/>
                  </a:cubicBezTo>
                  <a:cubicBezTo>
                    <a:pt x="1" y="7"/>
                    <a:pt x="4" y="10"/>
                    <a:pt x="1" y="11"/>
                  </a:cubicBezTo>
                  <a:cubicBezTo>
                    <a:pt x="1" y="9"/>
                    <a:pt x="1" y="9"/>
                    <a:pt x="1" y="9"/>
                  </a:cubicBezTo>
                  <a:cubicBezTo>
                    <a:pt x="1" y="9"/>
                    <a:pt x="0" y="8"/>
                    <a:pt x="0" y="10"/>
                  </a:cubicBezTo>
                  <a:cubicBezTo>
                    <a:pt x="1" y="13"/>
                    <a:pt x="1" y="13"/>
                    <a:pt x="1" y="13"/>
                  </a:cubicBezTo>
                  <a:cubicBezTo>
                    <a:pt x="1" y="13"/>
                    <a:pt x="1" y="13"/>
                    <a:pt x="1" y="12"/>
                  </a:cubicBezTo>
                  <a:cubicBezTo>
                    <a:pt x="1" y="12"/>
                    <a:pt x="4" y="11"/>
                    <a:pt x="3" y="8"/>
                  </a:cubicBezTo>
                  <a:cubicBezTo>
                    <a:pt x="3" y="8"/>
                    <a:pt x="1" y="5"/>
                    <a:pt x="1" y="4"/>
                  </a:cubicBezTo>
                  <a:cubicBezTo>
                    <a:pt x="1" y="4"/>
                    <a:pt x="1" y="1"/>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3" name="Freeform 475"/>
            <p:cNvSpPr/>
            <p:nvPr/>
          </p:nvSpPr>
          <p:spPr bwMode="auto">
            <a:xfrm>
              <a:off x="1309" y="777"/>
              <a:ext cx="4" cy="15"/>
            </a:xfrm>
            <a:custGeom>
              <a:avLst/>
              <a:gdLst>
                <a:gd name="T0" fmla="*/ 0 w 3"/>
                <a:gd name="T1" fmla="*/ 1 h 10"/>
                <a:gd name="T2" fmla="*/ 0 w 3"/>
                <a:gd name="T3" fmla="*/ 2 h 10"/>
                <a:gd name="T4" fmla="*/ 1 w 3"/>
                <a:gd name="T5" fmla="*/ 1 h 10"/>
                <a:gd name="T6" fmla="*/ 1 w 3"/>
                <a:gd name="T7" fmla="*/ 7 h 10"/>
                <a:gd name="T8" fmla="*/ 1 w 3"/>
                <a:gd name="T9" fmla="*/ 9 h 10"/>
                <a:gd name="T10" fmla="*/ 1 w 3"/>
                <a:gd name="T11" fmla="*/ 10 h 10"/>
                <a:gd name="T12" fmla="*/ 2 w 3"/>
                <a:gd name="T13" fmla="*/ 10 h 10"/>
                <a:gd name="T14" fmla="*/ 3 w 3"/>
                <a:gd name="T15" fmla="*/ 0 h 10"/>
                <a:gd name="T16" fmla="*/ 2 w 3"/>
                <a:gd name="T17" fmla="*/ 0 h 10"/>
                <a:gd name="T18" fmla="*/ 0 w 3"/>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1"/>
                  </a:moveTo>
                  <a:cubicBezTo>
                    <a:pt x="0" y="2"/>
                    <a:pt x="0" y="2"/>
                    <a:pt x="0" y="2"/>
                  </a:cubicBezTo>
                  <a:cubicBezTo>
                    <a:pt x="1" y="1"/>
                    <a:pt x="1" y="1"/>
                    <a:pt x="1" y="1"/>
                  </a:cubicBezTo>
                  <a:cubicBezTo>
                    <a:pt x="1" y="1"/>
                    <a:pt x="1" y="6"/>
                    <a:pt x="1" y="7"/>
                  </a:cubicBezTo>
                  <a:cubicBezTo>
                    <a:pt x="1" y="9"/>
                    <a:pt x="1" y="9"/>
                    <a:pt x="1" y="9"/>
                  </a:cubicBezTo>
                  <a:cubicBezTo>
                    <a:pt x="1" y="10"/>
                    <a:pt x="1" y="10"/>
                    <a:pt x="1" y="10"/>
                  </a:cubicBezTo>
                  <a:cubicBezTo>
                    <a:pt x="2" y="10"/>
                    <a:pt x="2" y="10"/>
                    <a:pt x="2" y="10"/>
                  </a:cubicBezTo>
                  <a:cubicBezTo>
                    <a:pt x="2" y="10"/>
                    <a:pt x="3" y="3"/>
                    <a:pt x="3" y="0"/>
                  </a:cubicBezTo>
                  <a:cubicBezTo>
                    <a:pt x="2" y="0"/>
                    <a:pt x="2" y="0"/>
                    <a:pt x="2" y="0"/>
                  </a:cubicBezTo>
                  <a:cubicBezTo>
                    <a:pt x="0" y="1"/>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4" name="Freeform 476"/>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5" name="Freeform 477"/>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6" name="Freeform 478"/>
            <p:cNvSpPr>
              <a:spLocks noEditPoints="1"/>
            </p:cNvSpPr>
            <p:nvPr/>
          </p:nvSpPr>
          <p:spPr bwMode="auto">
            <a:xfrm>
              <a:off x="1313" y="777"/>
              <a:ext cx="10" cy="15"/>
            </a:xfrm>
            <a:custGeom>
              <a:avLst/>
              <a:gdLst>
                <a:gd name="T0" fmla="*/ 3 w 7"/>
                <a:gd name="T1" fmla="*/ 0 h 10"/>
                <a:gd name="T2" fmla="*/ 1 w 7"/>
                <a:gd name="T3" fmla="*/ 2 h 10"/>
                <a:gd name="T4" fmla="*/ 0 w 7"/>
                <a:gd name="T5" fmla="*/ 7 h 10"/>
                <a:gd name="T6" fmla="*/ 2 w 7"/>
                <a:gd name="T7" fmla="*/ 10 h 10"/>
                <a:gd name="T8" fmla="*/ 3 w 7"/>
                <a:gd name="T9" fmla="*/ 9 h 10"/>
                <a:gd name="T10" fmla="*/ 6 w 7"/>
                <a:gd name="T11" fmla="*/ 7 h 10"/>
                <a:gd name="T12" fmla="*/ 6 w 7"/>
                <a:gd name="T13" fmla="*/ 2 h 10"/>
                <a:gd name="T14" fmla="*/ 3 w 7"/>
                <a:gd name="T15" fmla="*/ 0 h 10"/>
                <a:gd name="T16" fmla="*/ 4 w 7"/>
                <a:gd name="T17" fmla="*/ 8 h 10"/>
                <a:gd name="T18" fmla="*/ 2 w 7"/>
                <a:gd name="T19" fmla="*/ 7 h 10"/>
                <a:gd name="T20" fmla="*/ 3 w 7"/>
                <a:gd name="T21" fmla="*/ 2 h 10"/>
                <a:gd name="T22" fmla="*/ 4 w 7"/>
                <a:gd name="T23" fmla="*/ 2 h 10"/>
                <a:gd name="T24" fmla="*/ 4 w 7"/>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1" y="0"/>
                    <a:pt x="1" y="2"/>
                    <a:pt x="1" y="2"/>
                  </a:cubicBezTo>
                  <a:cubicBezTo>
                    <a:pt x="0" y="7"/>
                    <a:pt x="0" y="7"/>
                    <a:pt x="0" y="7"/>
                  </a:cubicBezTo>
                  <a:cubicBezTo>
                    <a:pt x="0" y="9"/>
                    <a:pt x="2" y="10"/>
                    <a:pt x="2" y="10"/>
                  </a:cubicBezTo>
                  <a:cubicBezTo>
                    <a:pt x="3" y="9"/>
                    <a:pt x="3" y="9"/>
                    <a:pt x="3" y="9"/>
                  </a:cubicBezTo>
                  <a:cubicBezTo>
                    <a:pt x="5" y="10"/>
                    <a:pt x="6" y="7"/>
                    <a:pt x="6" y="7"/>
                  </a:cubicBezTo>
                  <a:cubicBezTo>
                    <a:pt x="5" y="6"/>
                    <a:pt x="6" y="2"/>
                    <a:pt x="6" y="2"/>
                  </a:cubicBezTo>
                  <a:cubicBezTo>
                    <a:pt x="7" y="0"/>
                    <a:pt x="3" y="0"/>
                    <a:pt x="3" y="0"/>
                  </a:cubicBezTo>
                  <a:moveTo>
                    <a:pt x="4" y="8"/>
                  </a:moveTo>
                  <a:cubicBezTo>
                    <a:pt x="4" y="8"/>
                    <a:pt x="2" y="10"/>
                    <a:pt x="2" y="7"/>
                  </a:cubicBezTo>
                  <a:cubicBezTo>
                    <a:pt x="3" y="2"/>
                    <a:pt x="3" y="2"/>
                    <a:pt x="3" y="2"/>
                  </a:cubicBezTo>
                  <a:cubicBezTo>
                    <a:pt x="3" y="2"/>
                    <a:pt x="3" y="0"/>
                    <a:pt x="4" y="2"/>
                  </a:cubicBezTo>
                  <a:cubicBezTo>
                    <a:pt x="4" y="2"/>
                    <a:pt x="4" y="7"/>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7" name="Freeform 479"/>
            <p:cNvSpPr>
              <a:spLocks noEditPoints="1"/>
            </p:cNvSpPr>
            <p:nvPr/>
          </p:nvSpPr>
          <p:spPr bwMode="auto">
            <a:xfrm>
              <a:off x="1322" y="776"/>
              <a:ext cx="9" cy="16"/>
            </a:xfrm>
            <a:custGeom>
              <a:avLst/>
              <a:gdLst>
                <a:gd name="T0" fmla="*/ 6 w 6"/>
                <a:gd name="T1" fmla="*/ 2 h 11"/>
                <a:gd name="T2" fmla="*/ 5 w 6"/>
                <a:gd name="T3" fmla="*/ 1 h 11"/>
                <a:gd name="T4" fmla="*/ 1 w 6"/>
                <a:gd name="T5" fmla="*/ 4 h 11"/>
                <a:gd name="T6" fmla="*/ 3 w 6"/>
                <a:gd name="T7" fmla="*/ 11 h 11"/>
                <a:gd name="T8" fmla="*/ 6 w 6"/>
                <a:gd name="T9" fmla="*/ 8 h 11"/>
                <a:gd name="T10" fmla="*/ 6 w 6"/>
                <a:gd name="T11" fmla="*/ 2 h 11"/>
                <a:gd name="T12" fmla="*/ 3 w 6"/>
                <a:gd name="T13" fmla="*/ 9 h 11"/>
                <a:gd name="T14" fmla="*/ 2 w 6"/>
                <a:gd name="T15" fmla="*/ 5 h 11"/>
                <a:gd name="T16" fmla="*/ 4 w 6"/>
                <a:gd name="T17" fmla="*/ 2 h 11"/>
                <a:gd name="T18" fmla="*/ 4 w 6"/>
                <a:gd name="T19" fmla="*/ 4 h 11"/>
                <a:gd name="T20" fmla="*/ 3 w 6"/>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6" y="2"/>
                  </a:moveTo>
                  <a:cubicBezTo>
                    <a:pt x="6" y="2"/>
                    <a:pt x="6" y="0"/>
                    <a:pt x="5" y="1"/>
                  </a:cubicBezTo>
                  <a:cubicBezTo>
                    <a:pt x="5" y="1"/>
                    <a:pt x="1" y="1"/>
                    <a:pt x="1" y="4"/>
                  </a:cubicBezTo>
                  <a:cubicBezTo>
                    <a:pt x="1" y="4"/>
                    <a:pt x="0" y="11"/>
                    <a:pt x="3" y="11"/>
                  </a:cubicBezTo>
                  <a:cubicBezTo>
                    <a:pt x="3" y="11"/>
                    <a:pt x="6" y="11"/>
                    <a:pt x="6" y="8"/>
                  </a:cubicBezTo>
                  <a:cubicBezTo>
                    <a:pt x="6" y="2"/>
                    <a:pt x="6" y="2"/>
                    <a:pt x="6" y="2"/>
                  </a:cubicBezTo>
                  <a:moveTo>
                    <a:pt x="3" y="9"/>
                  </a:moveTo>
                  <a:cubicBezTo>
                    <a:pt x="3" y="9"/>
                    <a:pt x="2" y="10"/>
                    <a:pt x="2" y="5"/>
                  </a:cubicBezTo>
                  <a:cubicBezTo>
                    <a:pt x="2" y="5"/>
                    <a:pt x="2" y="1"/>
                    <a:pt x="4" y="2"/>
                  </a:cubicBezTo>
                  <a:cubicBezTo>
                    <a:pt x="4" y="2"/>
                    <a:pt x="5" y="1"/>
                    <a:pt x="4" y="4"/>
                  </a:cubicBezTo>
                  <a:cubicBezTo>
                    <a:pt x="4" y="4"/>
                    <a:pt x="5" y="10"/>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8" name="Freeform 480"/>
            <p:cNvSpPr>
              <a:spLocks noEditPoints="1"/>
            </p:cNvSpPr>
            <p:nvPr/>
          </p:nvSpPr>
          <p:spPr bwMode="auto">
            <a:xfrm>
              <a:off x="1334" y="776"/>
              <a:ext cx="8" cy="16"/>
            </a:xfrm>
            <a:custGeom>
              <a:avLst/>
              <a:gdLst>
                <a:gd name="T0" fmla="*/ 4 w 6"/>
                <a:gd name="T1" fmla="*/ 1 h 11"/>
                <a:gd name="T2" fmla="*/ 2 w 6"/>
                <a:gd name="T3" fmla="*/ 0 h 11"/>
                <a:gd name="T4" fmla="*/ 0 w 6"/>
                <a:gd name="T5" fmla="*/ 3 h 11"/>
                <a:gd name="T6" fmla="*/ 0 w 6"/>
                <a:gd name="T7" fmla="*/ 9 h 11"/>
                <a:gd name="T8" fmla="*/ 2 w 6"/>
                <a:gd name="T9" fmla="*/ 11 h 11"/>
                <a:gd name="T10" fmla="*/ 5 w 6"/>
                <a:gd name="T11" fmla="*/ 9 h 11"/>
                <a:gd name="T12" fmla="*/ 4 w 6"/>
                <a:gd name="T13" fmla="*/ 1 h 11"/>
                <a:gd name="T14" fmla="*/ 2 w 6"/>
                <a:gd name="T15" fmla="*/ 10 h 11"/>
                <a:gd name="T16" fmla="*/ 2 w 6"/>
                <a:gd name="T17" fmla="*/ 7 h 11"/>
                <a:gd name="T18" fmla="*/ 2 w 6"/>
                <a:gd name="T19" fmla="*/ 2 h 11"/>
                <a:gd name="T20" fmla="*/ 4 w 6"/>
                <a:gd name="T21" fmla="*/ 3 h 11"/>
                <a:gd name="T22" fmla="*/ 2 w 6"/>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1">
                  <a:moveTo>
                    <a:pt x="4" y="1"/>
                  </a:moveTo>
                  <a:cubicBezTo>
                    <a:pt x="4" y="1"/>
                    <a:pt x="3" y="0"/>
                    <a:pt x="2" y="0"/>
                  </a:cubicBezTo>
                  <a:cubicBezTo>
                    <a:pt x="2" y="0"/>
                    <a:pt x="0" y="0"/>
                    <a:pt x="0" y="3"/>
                  </a:cubicBezTo>
                  <a:cubicBezTo>
                    <a:pt x="0" y="3"/>
                    <a:pt x="1" y="6"/>
                    <a:pt x="0" y="9"/>
                  </a:cubicBezTo>
                  <a:cubicBezTo>
                    <a:pt x="0" y="9"/>
                    <a:pt x="0" y="11"/>
                    <a:pt x="2" y="11"/>
                  </a:cubicBezTo>
                  <a:cubicBezTo>
                    <a:pt x="2" y="11"/>
                    <a:pt x="5" y="11"/>
                    <a:pt x="5" y="9"/>
                  </a:cubicBezTo>
                  <a:cubicBezTo>
                    <a:pt x="5" y="9"/>
                    <a:pt x="6" y="1"/>
                    <a:pt x="4" y="1"/>
                  </a:cubicBezTo>
                  <a:moveTo>
                    <a:pt x="2" y="10"/>
                  </a:moveTo>
                  <a:cubicBezTo>
                    <a:pt x="2" y="10"/>
                    <a:pt x="1" y="10"/>
                    <a:pt x="2" y="7"/>
                  </a:cubicBezTo>
                  <a:cubicBezTo>
                    <a:pt x="2" y="7"/>
                    <a:pt x="2" y="2"/>
                    <a:pt x="2" y="2"/>
                  </a:cubicBezTo>
                  <a:cubicBezTo>
                    <a:pt x="2" y="2"/>
                    <a:pt x="3" y="0"/>
                    <a:pt x="4" y="3"/>
                  </a:cubicBezTo>
                  <a:cubicBezTo>
                    <a:pt x="4" y="3"/>
                    <a:pt x="4" y="11"/>
                    <a:pt x="2"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99" name="Freeform 481"/>
            <p:cNvSpPr>
              <a:spLocks noEditPoints="1"/>
            </p:cNvSpPr>
            <p:nvPr/>
          </p:nvSpPr>
          <p:spPr bwMode="auto">
            <a:xfrm>
              <a:off x="1341" y="774"/>
              <a:ext cx="7" cy="19"/>
            </a:xfrm>
            <a:custGeom>
              <a:avLst/>
              <a:gdLst>
                <a:gd name="T0" fmla="*/ 4 w 5"/>
                <a:gd name="T1" fmla="*/ 3 h 13"/>
                <a:gd name="T2" fmla="*/ 1 w 5"/>
                <a:gd name="T3" fmla="*/ 3 h 13"/>
                <a:gd name="T4" fmla="*/ 1 w 5"/>
                <a:gd name="T5" fmla="*/ 10 h 13"/>
                <a:gd name="T6" fmla="*/ 3 w 5"/>
                <a:gd name="T7" fmla="*/ 12 h 13"/>
                <a:gd name="T8" fmla="*/ 5 w 5"/>
                <a:gd name="T9" fmla="*/ 9 h 13"/>
                <a:gd name="T10" fmla="*/ 4 w 5"/>
                <a:gd name="T11" fmla="*/ 3 h 13"/>
                <a:gd name="T12" fmla="*/ 3 w 5"/>
                <a:gd name="T13" fmla="*/ 11 h 13"/>
                <a:gd name="T14" fmla="*/ 2 w 5"/>
                <a:gd name="T15" fmla="*/ 7 h 13"/>
                <a:gd name="T16" fmla="*/ 3 w 5"/>
                <a:gd name="T17" fmla="*/ 3 h 13"/>
                <a:gd name="T18" fmla="*/ 4 w 5"/>
                <a:gd name="T19" fmla="*/ 6 h 13"/>
                <a:gd name="T20" fmla="*/ 3 w 5"/>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4" y="3"/>
                  </a:moveTo>
                  <a:cubicBezTo>
                    <a:pt x="2" y="0"/>
                    <a:pt x="1" y="3"/>
                    <a:pt x="1" y="3"/>
                  </a:cubicBezTo>
                  <a:cubicBezTo>
                    <a:pt x="2" y="3"/>
                    <a:pt x="1" y="10"/>
                    <a:pt x="1" y="10"/>
                  </a:cubicBezTo>
                  <a:cubicBezTo>
                    <a:pt x="0" y="12"/>
                    <a:pt x="3" y="12"/>
                    <a:pt x="3" y="12"/>
                  </a:cubicBezTo>
                  <a:cubicBezTo>
                    <a:pt x="5" y="13"/>
                    <a:pt x="5" y="9"/>
                    <a:pt x="5" y="9"/>
                  </a:cubicBezTo>
                  <a:cubicBezTo>
                    <a:pt x="5" y="3"/>
                    <a:pt x="4" y="3"/>
                    <a:pt x="4" y="3"/>
                  </a:cubicBezTo>
                  <a:moveTo>
                    <a:pt x="3" y="11"/>
                  </a:moveTo>
                  <a:cubicBezTo>
                    <a:pt x="3" y="11"/>
                    <a:pt x="2" y="11"/>
                    <a:pt x="2" y="7"/>
                  </a:cubicBezTo>
                  <a:cubicBezTo>
                    <a:pt x="2" y="7"/>
                    <a:pt x="2" y="2"/>
                    <a:pt x="3" y="3"/>
                  </a:cubicBezTo>
                  <a:cubicBezTo>
                    <a:pt x="3" y="3"/>
                    <a:pt x="4" y="2"/>
                    <a:pt x="4" y="6"/>
                  </a:cubicBezTo>
                  <a:cubicBezTo>
                    <a:pt x="4" y="6"/>
                    <a:pt x="5" y="11"/>
                    <a:pt x="3"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0" name="Freeform 482"/>
            <p:cNvSpPr>
              <a:spLocks noEditPoints="1"/>
            </p:cNvSpPr>
            <p:nvPr/>
          </p:nvSpPr>
          <p:spPr bwMode="auto">
            <a:xfrm>
              <a:off x="1348" y="776"/>
              <a:ext cx="4" cy="18"/>
            </a:xfrm>
            <a:custGeom>
              <a:avLst/>
              <a:gdLst>
                <a:gd name="T0" fmla="*/ 3 w 3"/>
                <a:gd name="T1" fmla="*/ 4 h 13"/>
                <a:gd name="T2" fmla="*/ 1 w 3"/>
                <a:gd name="T3" fmla="*/ 2 h 13"/>
                <a:gd name="T4" fmla="*/ 0 w 3"/>
                <a:gd name="T5" fmla="*/ 3 h 13"/>
                <a:gd name="T6" fmla="*/ 0 w 3"/>
                <a:gd name="T7" fmla="*/ 10 h 13"/>
                <a:gd name="T8" fmla="*/ 2 w 3"/>
                <a:gd name="T9" fmla="*/ 11 h 13"/>
                <a:gd name="T10" fmla="*/ 2 w 3"/>
                <a:gd name="T11" fmla="*/ 8 h 13"/>
                <a:gd name="T12" fmla="*/ 3 w 3"/>
                <a:gd name="T13" fmla="*/ 4 h 13"/>
                <a:gd name="T14" fmla="*/ 1 w 3"/>
                <a:gd name="T15" fmla="*/ 11 h 13"/>
                <a:gd name="T16" fmla="*/ 1 w 3"/>
                <a:gd name="T17" fmla="*/ 6 h 13"/>
                <a:gd name="T18" fmla="*/ 1 w 3"/>
                <a:gd name="T19" fmla="*/ 3 h 13"/>
                <a:gd name="T20" fmla="*/ 2 w 3"/>
                <a:gd name="T21" fmla="*/ 4 h 13"/>
                <a:gd name="T22" fmla="*/ 1 w 3"/>
                <a:gd name="T2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3">
                  <a:moveTo>
                    <a:pt x="3" y="4"/>
                  </a:moveTo>
                  <a:cubicBezTo>
                    <a:pt x="3" y="4"/>
                    <a:pt x="2" y="1"/>
                    <a:pt x="1" y="2"/>
                  </a:cubicBezTo>
                  <a:cubicBezTo>
                    <a:pt x="1" y="2"/>
                    <a:pt x="0" y="0"/>
                    <a:pt x="0" y="3"/>
                  </a:cubicBezTo>
                  <a:cubicBezTo>
                    <a:pt x="0" y="3"/>
                    <a:pt x="1" y="5"/>
                    <a:pt x="0" y="10"/>
                  </a:cubicBezTo>
                  <a:cubicBezTo>
                    <a:pt x="0" y="10"/>
                    <a:pt x="0" y="13"/>
                    <a:pt x="2" y="11"/>
                  </a:cubicBezTo>
                  <a:cubicBezTo>
                    <a:pt x="2" y="11"/>
                    <a:pt x="3" y="11"/>
                    <a:pt x="2" y="8"/>
                  </a:cubicBezTo>
                  <a:cubicBezTo>
                    <a:pt x="2" y="8"/>
                    <a:pt x="2" y="4"/>
                    <a:pt x="3" y="4"/>
                  </a:cubicBezTo>
                  <a:moveTo>
                    <a:pt x="1" y="11"/>
                  </a:moveTo>
                  <a:cubicBezTo>
                    <a:pt x="1" y="11"/>
                    <a:pt x="0" y="10"/>
                    <a:pt x="1" y="6"/>
                  </a:cubicBezTo>
                  <a:cubicBezTo>
                    <a:pt x="1" y="6"/>
                    <a:pt x="1" y="3"/>
                    <a:pt x="1" y="3"/>
                  </a:cubicBezTo>
                  <a:cubicBezTo>
                    <a:pt x="1" y="3"/>
                    <a:pt x="2" y="2"/>
                    <a:pt x="2" y="4"/>
                  </a:cubicBezTo>
                  <a:cubicBezTo>
                    <a:pt x="2" y="4"/>
                    <a:pt x="2" y="11"/>
                    <a:pt x="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1" name="Freeform 483"/>
            <p:cNvSpPr/>
            <p:nvPr/>
          </p:nvSpPr>
          <p:spPr bwMode="auto">
            <a:xfrm>
              <a:off x="1332" y="822"/>
              <a:ext cx="13" cy="16"/>
            </a:xfrm>
            <a:custGeom>
              <a:avLst/>
              <a:gdLst>
                <a:gd name="T0" fmla="*/ 7 w 9"/>
                <a:gd name="T1" fmla="*/ 5 h 11"/>
                <a:gd name="T2" fmla="*/ 0 w 9"/>
                <a:gd name="T3" fmla="*/ 3 h 11"/>
                <a:gd name="T4" fmla="*/ 2 w 9"/>
                <a:gd name="T5" fmla="*/ 11 h 11"/>
                <a:gd name="T6" fmla="*/ 7 w 9"/>
                <a:gd name="T7" fmla="*/ 5 h 11"/>
              </a:gdLst>
              <a:ahLst/>
              <a:cxnLst>
                <a:cxn ang="0">
                  <a:pos x="T0" y="T1"/>
                </a:cxn>
                <a:cxn ang="0">
                  <a:pos x="T2" y="T3"/>
                </a:cxn>
                <a:cxn ang="0">
                  <a:pos x="T4" y="T5"/>
                </a:cxn>
                <a:cxn ang="0">
                  <a:pos x="T6" y="T7"/>
                </a:cxn>
              </a:cxnLst>
              <a:rect l="0" t="0" r="r" b="b"/>
              <a:pathLst>
                <a:path w="9" h="11">
                  <a:moveTo>
                    <a:pt x="7" y="5"/>
                  </a:moveTo>
                  <a:cubicBezTo>
                    <a:pt x="9" y="0"/>
                    <a:pt x="3" y="3"/>
                    <a:pt x="0" y="3"/>
                  </a:cubicBezTo>
                  <a:cubicBezTo>
                    <a:pt x="0" y="6"/>
                    <a:pt x="1" y="10"/>
                    <a:pt x="2" y="11"/>
                  </a:cubicBezTo>
                  <a:cubicBezTo>
                    <a:pt x="3" y="8"/>
                    <a:pt x="6" y="7"/>
                    <a:pt x="7"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2" name="Freeform 484"/>
            <p:cNvSpPr>
              <a:spLocks noEditPoints="1"/>
            </p:cNvSpPr>
            <p:nvPr/>
          </p:nvSpPr>
          <p:spPr bwMode="auto">
            <a:xfrm>
              <a:off x="1350" y="796"/>
              <a:ext cx="4" cy="41"/>
            </a:xfrm>
            <a:custGeom>
              <a:avLst/>
              <a:gdLst>
                <a:gd name="T0" fmla="*/ 1 w 3"/>
                <a:gd name="T1" fmla="*/ 22 h 28"/>
                <a:gd name="T2" fmla="*/ 2 w 3"/>
                <a:gd name="T3" fmla="*/ 26 h 28"/>
                <a:gd name="T4" fmla="*/ 2 w 3"/>
                <a:gd name="T5" fmla="*/ 28 h 28"/>
                <a:gd name="T6" fmla="*/ 3 w 3"/>
                <a:gd name="T7" fmla="*/ 28 h 28"/>
                <a:gd name="T8" fmla="*/ 1 w 3"/>
                <a:gd name="T9" fmla="*/ 22 h 28"/>
                <a:gd name="T10" fmla="*/ 1 w 3"/>
                <a:gd name="T11" fmla="*/ 22 h 28"/>
                <a:gd name="T12" fmla="*/ 1 w 3"/>
                <a:gd name="T13" fmla="*/ 22 h 28"/>
                <a:gd name="T14" fmla="*/ 1 w 3"/>
                <a:gd name="T15" fmla="*/ 0 h 28"/>
                <a:gd name="T16" fmla="*/ 1 w 3"/>
                <a:gd name="T17" fmla="*/ 1 h 28"/>
                <a:gd name="T18" fmla="*/ 1 w 3"/>
                <a:gd name="T19" fmla="*/ 1 h 28"/>
                <a:gd name="T20" fmla="*/ 1 w 3"/>
                <a:gd name="T21" fmla="*/ 10 h 28"/>
                <a:gd name="T22" fmla="*/ 1 w 3"/>
                <a:gd name="T23" fmla="*/ 17 h 28"/>
                <a:gd name="T24" fmla="*/ 1 w 3"/>
                <a:gd name="T25" fmla="*/ 11 h 28"/>
                <a:gd name="T26" fmla="*/ 1 w 3"/>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28">
                  <a:moveTo>
                    <a:pt x="1" y="22"/>
                  </a:moveTo>
                  <a:cubicBezTo>
                    <a:pt x="1" y="24"/>
                    <a:pt x="2" y="26"/>
                    <a:pt x="2" y="26"/>
                  </a:cubicBezTo>
                  <a:cubicBezTo>
                    <a:pt x="1" y="27"/>
                    <a:pt x="2" y="28"/>
                    <a:pt x="2" y="28"/>
                  </a:cubicBezTo>
                  <a:cubicBezTo>
                    <a:pt x="2" y="28"/>
                    <a:pt x="3" y="28"/>
                    <a:pt x="3" y="28"/>
                  </a:cubicBezTo>
                  <a:cubicBezTo>
                    <a:pt x="2" y="22"/>
                    <a:pt x="1" y="22"/>
                    <a:pt x="1" y="22"/>
                  </a:cubicBezTo>
                  <a:cubicBezTo>
                    <a:pt x="1" y="22"/>
                    <a:pt x="1" y="22"/>
                    <a:pt x="1" y="22"/>
                  </a:cubicBezTo>
                  <a:cubicBezTo>
                    <a:pt x="1" y="22"/>
                    <a:pt x="1" y="22"/>
                    <a:pt x="1" y="22"/>
                  </a:cubicBezTo>
                  <a:moveTo>
                    <a:pt x="1" y="0"/>
                  </a:moveTo>
                  <a:cubicBezTo>
                    <a:pt x="1" y="1"/>
                    <a:pt x="1" y="1"/>
                    <a:pt x="1" y="1"/>
                  </a:cubicBezTo>
                  <a:cubicBezTo>
                    <a:pt x="1" y="1"/>
                    <a:pt x="1" y="1"/>
                    <a:pt x="1" y="1"/>
                  </a:cubicBezTo>
                  <a:cubicBezTo>
                    <a:pt x="2" y="1"/>
                    <a:pt x="1" y="10"/>
                    <a:pt x="1" y="10"/>
                  </a:cubicBezTo>
                  <a:cubicBezTo>
                    <a:pt x="0" y="11"/>
                    <a:pt x="0" y="14"/>
                    <a:pt x="1" y="17"/>
                  </a:cubicBezTo>
                  <a:cubicBezTo>
                    <a:pt x="1" y="14"/>
                    <a:pt x="1" y="11"/>
                    <a:pt x="1" y="11"/>
                  </a:cubicBezTo>
                  <a:cubicBezTo>
                    <a:pt x="2" y="8"/>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3" name="Freeform 485"/>
            <p:cNvSpPr/>
            <p:nvPr/>
          </p:nvSpPr>
          <p:spPr bwMode="auto">
            <a:xfrm>
              <a:off x="1358" y="834"/>
              <a:ext cx="2"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1"/>
                  </a:cubicBezTo>
                  <a:cubicBezTo>
                    <a:pt x="0" y="1"/>
                    <a:pt x="0" y="1"/>
                    <a:pt x="0"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4" name="Freeform 486"/>
            <p:cNvSpPr>
              <a:spLocks noEditPoints="1"/>
            </p:cNvSpPr>
            <p:nvPr/>
          </p:nvSpPr>
          <p:spPr bwMode="auto">
            <a:xfrm>
              <a:off x="1354" y="835"/>
              <a:ext cx="10" cy="5"/>
            </a:xfrm>
            <a:custGeom>
              <a:avLst/>
              <a:gdLst>
                <a:gd name="T0" fmla="*/ 3 w 7"/>
                <a:gd name="T1" fmla="*/ 0 h 3"/>
                <a:gd name="T2" fmla="*/ 3 w 7"/>
                <a:gd name="T3" fmla="*/ 0 h 3"/>
                <a:gd name="T4" fmla="*/ 3 w 7"/>
                <a:gd name="T5" fmla="*/ 0 h 3"/>
                <a:gd name="T6" fmla="*/ 5 w 7"/>
                <a:gd name="T7" fmla="*/ 1 h 3"/>
                <a:gd name="T8" fmla="*/ 6 w 7"/>
                <a:gd name="T9" fmla="*/ 2 h 3"/>
                <a:gd name="T10" fmla="*/ 7 w 7"/>
                <a:gd name="T11" fmla="*/ 2 h 3"/>
                <a:gd name="T12" fmla="*/ 7 w 7"/>
                <a:gd name="T13" fmla="*/ 3 h 3"/>
                <a:gd name="T14" fmla="*/ 7 w 7"/>
                <a:gd name="T15" fmla="*/ 3 h 3"/>
                <a:gd name="T16" fmla="*/ 4 w 7"/>
                <a:gd name="T17" fmla="*/ 1 h 3"/>
                <a:gd name="T18" fmla="*/ 3 w 7"/>
                <a:gd name="T19" fmla="*/ 0 h 3"/>
                <a:gd name="T20" fmla="*/ 3 w 7"/>
                <a:gd name="T21" fmla="*/ 0 h 3"/>
                <a:gd name="T22" fmla="*/ 3 w 7"/>
                <a:gd name="T23" fmla="*/ 0 h 3"/>
                <a:gd name="T24" fmla="*/ 3 w 7"/>
                <a:gd name="T25" fmla="*/ 0 h 3"/>
                <a:gd name="T26" fmla="*/ 2 w 7"/>
                <a:gd name="T27" fmla="*/ 0 h 3"/>
                <a:gd name="T28" fmla="*/ 0 w 7"/>
                <a:gd name="T29" fmla="*/ 1 h 3"/>
                <a:gd name="T30" fmla="*/ 2 w 7"/>
                <a:gd name="T31" fmla="*/ 0 h 3"/>
                <a:gd name="T32" fmla="*/ 2 w 7"/>
                <a:gd name="T33" fmla="*/ 0 h 3"/>
                <a:gd name="T34" fmla="*/ 3 w 7"/>
                <a:gd name="T35" fmla="*/ 0 h 3"/>
                <a:gd name="T36" fmla="*/ 3 w 7"/>
                <a:gd name="T37" fmla="*/ 0 h 3"/>
                <a:gd name="T38" fmla="*/ 3 w 7"/>
                <a:gd name="T39" fmla="*/ 0 h 3"/>
                <a:gd name="T40" fmla="*/ 3 w 7"/>
                <a:gd name="T41" fmla="*/ 0 h 3"/>
                <a:gd name="T42" fmla="*/ 3 w 7"/>
                <a:gd name="T43" fmla="*/ 0 h 3"/>
                <a:gd name="T44" fmla="*/ 3 w 7"/>
                <a:gd name="T45" fmla="*/ 0 h 3"/>
                <a:gd name="T46" fmla="*/ 3 w 7"/>
                <a:gd name="T47" fmla="*/ 0 h 3"/>
                <a:gd name="T48" fmla="*/ 3 w 7"/>
                <a:gd name="T49" fmla="*/ 0 h 3"/>
                <a:gd name="T50" fmla="*/ 3 w 7"/>
                <a:gd name="T5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
                  <a:moveTo>
                    <a:pt x="3" y="0"/>
                  </a:moveTo>
                  <a:cubicBezTo>
                    <a:pt x="3" y="0"/>
                    <a:pt x="3" y="0"/>
                    <a:pt x="3" y="0"/>
                  </a:cubicBezTo>
                  <a:cubicBezTo>
                    <a:pt x="3" y="0"/>
                    <a:pt x="3" y="0"/>
                    <a:pt x="3" y="0"/>
                  </a:cubicBezTo>
                  <a:cubicBezTo>
                    <a:pt x="5" y="1"/>
                    <a:pt x="5" y="1"/>
                    <a:pt x="5" y="1"/>
                  </a:cubicBezTo>
                  <a:cubicBezTo>
                    <a:pt x="5" y="1"/>
                    <a:pt x="6" y="1"/>
                    <a:pt x="6" y="2"/>
                  </a:cubicBezTo>
                  <a:cubicBezTo>
                    <a:pt x="7" y="2"/>
                    <a:pt x="7" y="2"/>
                    <a:pt x="7" y="2"/>
                  </a:cubicBezTo>
                  <a:cubicBezTo>
                    <a:pt x="7" y="3"/>
                    <a:pt x="7" y="3"/>
                    <a:pt x="7" y="3"/>
                  </a:cubicBezTo>
                  <a:cubicBezTo>
                    <a:pt x="7" y="3"/>
                    <a:pt x="7" y="3"/>
                    <a:pt x="7" y="3"/>
                  </a:cubicBezTo>
                  <a:cubicBezTo>
                    <a:pt x="7" y="3"/>
                    <a:pt x="7" y="1"/>
                    <a:pt x="4" y="1"/>
                  </a:cubicBezTo>
                  <a:cubicBezTo>
                    <a:pt x="4" y="1"/>
                    <a:pt x="4" y="0"/>
                    <a:pt x="3" y="0"/>
                  </a:cubicBezTo>
                  <a:moveTo>
                    <a:pt x="3" y="0"/>
                  </a:moveTo>
                  <a:cubicBezTo>
                    <a:pt x="3" y="0"/>
                    <a:pt x="3" y="0"/>
                    <a:pt x="3" y="0"/>
                  </a:cubicBezTo>
                  <a:cubicBezTo>
                    <a:pt x="3" y="0"/>
                    <a:pt x="3" y="0"/>
                    <a:pt x="3" y="0"/>
                  </a:cubicBezTo>
                  <a:moveTo>
                    <a:pt x="2" y="0"/>
                  </a:moveTo>
                  <a:cubicBezTo>
                    <a:pt x="1" y="0"/>
                    <a:pt x="0" y="0"/>
                    <a:pt x="0" y="1"/>
                  </a:cubicBezTo>
                  <a:cubicBezTo>
                    <a:pt x="1" y="0"/>
                    <a:pt x="2" y="0"/>
                    <a:pt x="2" y="0"/>
                  </a:cubicBezTo>
                  <a:cubicBezTo>
                    <a:pt x="2" y="0"/>
                    <a:pt x="2" y="0"/>
                    <a:pt x="2" y="0"/>
                  </a:cubicBezTo>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5" name="Freeform 487"/>
            <p:cNvSpPr>
              <a:spLocks noEditPoints="1"/>
            </p:cNvSpPr>
            <p:nvPr/>
          </p:nvSpPr>
          <p:spPr bwMode="auto">
            <a:xfrm>
              <a:off x="1350" y="771"/>
              <a:ext cx="2" cy="10"/>
            </a:xfrm>
            <a:custGeom>
              <a:avLst/>
              <a:gdLst>
                <a:gd name="T0" fmla="*/ 2 w 2"/>
                <a:gd name="T1" fmla="*/ 7 h 7"/>
                <a:gd name="T2" fmla="*/ 1 w 2"/>
                <a:gd name="T3" fmla="*/ 7 h 7"/>
                <a:gd name="T4" fmla="*/ 1 w 2"/>
                <a:gd name="T5" fmla="*/ 7 h 7"/>
                <a:gd name="T6" fmla="*/ 2 w 2"/>
                <a:gd name="T7" fmla="*/ 7 h 7"/>
                <a:gd name="T8" fmla="*/ 0 w 2"/>
                <a:gd name="T9" fmla="*/ 0 h 7"/>
                <a:gd name="T10" fmla="*/ 1 w 2"/>
                <a:gd name="T11" fmla="*/ 5 h 7"/>
                <a:gd name="T12" fmla="*/ 2 w 2"/>
                <a:gd name="T13" fmla="*/ 7 h 7"/>
                <a:gd name="T14" fmla="*/ 2 w 2"/>
                <a:gd name="T15" fmla="*/ 4 h 7"/>
                <a:gd name="T16" fmla="*/ 0 w 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2" y="7"/>
                  </a:moveTo>
                  <a:cubicBezTo>
                    <a:pt x="1" y="7"/>
                    <a:pt x="1" y="7"/>
                    <a:pt x="1" y="7"/>
                  </a:cubicBezTo>
                  <a:cubicBezTo>
                    <a:pt x="1" y="7"/>
                    <a:pt x="1" y="7"/>
                    <a:pt x="1" y="7"/>
                  </a:cubicBezTo>
                  <a:cubicBezTo>
                    <a:pt x="1" y="7"/>
                    <a:pt x="2" y="7"/>
                    <a:pt x="2" y="7"/>
                  </a:cubicBezTo>
                  <a:moveTo>
                    <a:pt x="0" y="0"/>
                  </a:moveTo>
                  <a:cubicBezTo>
                    <a:pt x="0" y="2"/>
                    <a:pt x="1" y="3"/>
                    <a:pt x="1" y="5"/>
                  </a:cubicBezTo>
                  <a:cubicBezTo>
                    <a:pt x="1" y="5"/>
                    <a:pt x="1" y="6"/>
                    <a:pt x="2" y="7"/>
                  </a:cubicBezTo>
                  <a:cubicBezTo>
                    <a:pt x="2" y="5"/>
                    <a:pt x="2" y="4"/>
                    <a:pt x="2" y="4"/>
                  </a:cubicBezTo>
                  <a:cubicBezTo>
                    <a:pt x="1" y="2"/>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6" name="Freeform 488"/>
            <p:cNvSpPr/>
            <p:nvPr/>
          </p:nvSpPr>
          <p:spPr bwMode="auto">
            <a:xfrm>
              <a:off x="1351" y="778"/>
              <a:ext cx="1" cy="3"/>
            </a:xfrm>
            <a:custGeom>
              <a:avLst/>
              <a:gdLst>
                <a:gd name="T0" fmla="*/ 0 w 1"/>
                <a:gd name="T1" fmla="*/ 0 h 2"/>
                <a:gd name="T2" fmla="*/ 0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2"/>
                  </a:cubicBezTo>
                  <a:cubicBezTo>
                    <a:pt x="0" y="2"/>
                    <a:pt x="0" y="2"/>
                    <a:pt x="1" y="2"/>
                  </a:cubicBezTo>
                  <a:cubicBezTo>
                    <a:pt x="1" y="2"/>
                    <a:pt x="1" y="2"/>
                    <a:pt x="1"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7" name="Freeform 489"/>
            <p:cNvSpPr>
              <a:spLocks noEditPoints="1"/>
            </p:cNvSpPr>
            <p:nvPr/>
          </p:nvSpPr>
          <p:spPr bwMode="auto">
            <a:xfrm>
              <a:off x="1307" y="755"/>
              <a:ext cx="43" cy="25"/>
            </a:xfrm>
            <a:custGeom>
              <a:avLst/>
              <a:gdLst>
                <a:gd name="T0" fmla="*/ 4 w 29"/>
                <a:gd name="T1" fmla="*/ 15 h 17"/>
                <a:gd name="T2" fmla="*/ 4 w 29"/>
                <a:gd name="T3" fmla="*/ 15 h 17"/>
                <a:gd name="T4" fmla="*/ 4 w 29"/>
                <a:gd name="T5" fmla="*/ 15 h 17"/>
                <a:gd name="T6" fmla="*/ 4 w 29"/>
                <a:gd name="T7" fmla="*/ 15 h 17"/>
                <a:gd name="T8" fmla="*/ 9 w 29"/>
                <a:gd name="T9" fmla="*/ 8 h 17"/>
                <a:gd name="T10" fmla="*/ 11 w 29"/>
                <a:gd name="T11" fmla="*/ 4 h 17"/>
                <a:gd name="T12" fmla="*/ 15 w 29"/>
                <a:gd name="T13" fmla="*/ 12 h 17"/>
                <a:gd name="T14" fmla="*/ 21 w 29"/>
                <a:gd name="T15" fmla="*/ 11 h 17"/>
                <a:gd name="T16" fmla="*/ 20 w 29"/>
                <a:gd name="T17" fmla="*/ 12 h 17"/>
                <a:gd name="T18" fmla="*/ 19 w 29"/>
                <a:gd name="T19" fmla="*/ 12 h 17"/>
                <a:gd name="T20" fmla="*/ 11 w 29"/>
                <a:gd name="T21" fmla="*/ 16 h 17"/>
                <a:gd name="T22" fmla="*/ 9 w 29"/>
                <a:gd name="T23" fmla="*/ 8 h 17"/>
                <a:gd name="T24" fmla="*/ 9 w 29"/>
                <a:gd name="T25" fmla="*/ 8 h 17"/>
                <a:gd name="T26" fmla="*/ 9 w 29"/>
                <a:gd name="T27" fmla="*/ 8 h 17"/>
                <a:gd name="T28" fmla="*/ 9 w 29"/>
                <a:gd name="T29" fmla="*/ 8 h 17"/>
                <a:gd name="T30" fmla="*/ 9 w 29"/>
                <a:gd name="T31" fmla="*/ 0 h 17"/>
                <a:gd name="T32" fmla="*/ 8 w 29"/>
                <a:gd name="T33" fmla="*/ 8 h 17"/>
                <a:gd name="T34" fmla="*/ 5 w 29"/>
                <a:gd name="T35" fmla="*/ 6 h 17"/>
                <a:gd name="T36" fmla="*/ 4 w 29"/>
                <a:gd name="T37" fmla="*/ 6 h 17"/>
                <a:gd name="T38" fmla="*/ 0 w 29"/>
                <a:gd name="T39" fmla="*/ 14 h 17"/>
                <a:gd name="T40" fmla="*/ 3 w 29"/>
                <a:gd name="T41" fmla="*/ 15 h 17"/>
                <a:gd name="T42" fmla="*/ 3 w 29"/>
                <a:gd name="T43" fmla="*/ 15 h 17"/>
                <a:gd name="T44" fmla="*/ 4 w 29"/>
                <a:gd name="T45" fmla="*/ 15 h 17"/>
                <a:gd name="T46" fmla="*/ 2 w 29"/>
                <a:gd name="T47" fmla="*/ 13 h 17"/>
                <a:gd name="T48" fmla="*/ 0 w 29"/>
                <a:gd name="T49" fmla="*/ 13 h 17"/>
                <a:gd name="T50" fmla="*/ 4 w 29"/>
                <a:gd name="T51" fmla="*/ 6 h 17"/>
                <a:gd name="T52" fmla="*/ 4 w 29"/>
                <a:gd name="T53" fmla="*/ 6 h 17"/>
                <a:gd name="T54" fmla="*/ 4 w 29"/>
                <a:gd name="T55" fmla="*/ 15 h 17"/>
                <a:gd name="T56" fmla="*/ 6 w 29"/>
                <a:gd name="T57" fmla="*/ 16 h 17"/>
                <a:gd name="T58" fmla="*/ 7 w 29"/>
                <a:gd name="T59" fmla="*/ 15 h 17"/>
                <a:gd name="T60" fmla="*/ 7 w 29"/>
                <a:gd name="T61" fmla="*/ 15 h 17"/>
                <a:gd name="T62" fmla="*/ 8 w 29"/>
                <a:gd name="T63" fmla="*/ 15 h 17"/>
                <a:gd name="T64" fmla="*/ 10 w 29"/>
                <a:gd name="T65" fmla="*/ 17 h 17"/>
                <a:gd name="T66" fmla="*/ 11 w 29"/>
                <a:gd name="T67" fmla="*/ 17 h 17"/>
                <a:gd name="T68" fmla="*/ 14 w 29"/>
                <a:gd name="T69" fmla="*/ 15 h 17"/>
                <a:gd name="T70" fmla="*/ 20 w 29"/>
                <a:gd name="T71" fmla="*/ 13 h 17"/>
                <a:gd name="T72" fmla="*/ 21 w 29"/>
                <a:gd name="T73" fmla="*/ 13 h 17"/>
                <a:gd name="T74" fmla="*/ 22 w 29"/>
                <a:gd name="T75" fmla="*/ 13 h 17"/>
                <a:gd name="T76" fmla="*/ 21 w 29"/>
                <a:gd name="T77" fmla="*/ 14 h 17"/>
                <a:gd name="T78" fmla="*/ 21 w 29"/>
                <a:gd name="T79" fmla="*/ 14 h 17"/>
                <a:gd name="T80" fmla="*/ 25 w 29"/>
                <a:gd name="T81" fmla="*/ 12 h 17"/>
                <a:gd name="T82" fmla="*/ 23 w 29"/>
                <a:gd name="T83" fmla="*/ 10 h 17"/>
                <a:gd name="T84" fmla="*/ 19 w 29"/>
                <a:gd name="T85" fmla="*/ 5 h 17"/>
                <a:gd name="T86" fmla="*/ 20 w 29"/>
                <a:gd name="T87" fmla="*/ 5 h 17"/>
                <a:gd name="T88" fmla="*/ 29 w 29"/>
                <a:gd name="T89" fmla="*/ 11 h 17"/>
                <a:gd name="T90" fmla="*/ 28 w 29"/>
                <a:gd name="T91" fmla="*/ 9 h 17"/>
                <a:gd name="T92" fmla="*/ 20 w 29"/>
                <a:gd name="T93" fmla="*/ 0 h 17"/>
                <a:gd name="T94" fmla="*/ 17 w 29"/>
                <a:gd name="T95" fmla="*/ 2 h 17"/>
                <a:gd name="T96" fmla="*/ 14 w 29"/>
                <a:gd name="T97" fmla="*/ 1 h 17"/>
                <a:gd name="T98" fmla="*/ 11 w 29"/>
                <a:gd name="T99" fmla="*/ 0 h 17"/>
                <a:gd name="T100" fmla="*/ 10 w 29"/>
                <a:gd name="T101" fmla="*/ 0 h 17"/>
                <a:gd name="T102" fmla="*/ 10 w 29"/>
                <a:gd name="T103" fmla="*/ 0 h 17"/>
                <a:gd name="T104" fmla="*/ 10 w 29"/>
                <a:gd name="T105" fmla="*/ 0 h 17"/>
                <a:gd name="T106" fmla="*/ 10 w 29"/>
                <a:gd name="T107" fmla="*/ 0 h 17"/>
                <a:gd name="T108" fmla="*/ 10 w 29"/>
                <a:gd name="T109" fmla="*/ 0 h 17"/>
                <a:gd name="T110" fmla="*/ 9 w 29"/>
                <a:gd name="T111" fmla="*/ 0 h 17"/>
                <a:gd name="T112" fmla="*/ 20 w 29"/>
                <a:gd name="T113" fmla="*/ 0 h 17"/>
                <a:gd name="T114" fmla="*/ 20 w 29"/>
                <a:gd name="T115" fmla="*/ 0 h 17"/>
                <a:gd name="T116" fmla="*/ 20 w 29"/>
                <a:gd name="T117" fmla="*/ 0 h 17"/>
                <a:gd name="T118" fmla="*/ 20 w 29"/>
                <a:gd name="T1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17">
                  <a:moveTo>
                    <a:pt x="4" y="15"/>
                  </a:moveTo>
                  <a:cubicBezTo>
                    <a:pt x="4" y="15"/>
                    <a:pt x="4" y="15"/>
                    <a:pt x="4" y="15"/>
                  </a:cubicBezTo>
                  <a:cubicBezTo>
                    <a:pt x="4" y="15"/>
                    <a:pt x="4" y="15"/>
                    <a:pt x="4" y="15"/>
                  </a:cubicBezTo>
                  <a:cubicBezTo>
                    <a:pt x="4" y="15"/>
                    <a:pt x="4" y="15"/>
                    <a:pt x="4" y="15"/>
                  </a:cubicBezTo>
                  <a:moveTo>
                    <a:pt x="9" y="8"/>
                  </a:moveTo>
                  <a:cubicBezTo>
                    <a:pt x="9" y="8"/>
                    <a:pt x="10" y="7"/>
                    <a:pt x="11" y="4"/>
                  </a:cubicBezTo>
                  <a:cubicBezTo>
                    <a:pt x="15" y="12"/>
                    <a:pt x="15" y="12"/>
                    <a:pt x="15" y="12"/>
                  </a:cubicBezTo>
                  <a:cubicBezTo>
                    <a:pt x="15" y="12"/>
                    <a:pt x="19" y="11"/>
                    <a:pt x="21" y="11"/>
                  </a:cubicBezTo>
                  <a:cubicBezTo>
                    <a:pt x="23" y="11"/>
                    <a:pt x="23" y="12"/>
                    <a:pt x="20" y="12"/>
                  </a:cubicBezTo>
                  <a:cubicBezTo>
                    <a:pt x="20" y="12"/>
                    <a:pt x="20" y="12"/>
                    <a:pt x="19" y="12"/>
                  </a:cubicBezTo>
                  <a:cubicBezTo>
                    <a:pt x="18" y="12"/>
                    <a:pt x="15" y="13"/>
                    <a:pt x="11" y="16"/>
                  </a:cubicBezTo>
                  <a:cubicBezTo>
                    <a:pt x="11" y="16"/>
                    <a:pt x="11" y="8"/>
                    <a:pt x="9" y="8"/>
                  </a:cubicBezTo>
                  <a:cubicBezTo>
                    <a:pt x="9" y="8"/>
                    <a:pt x="9" y="8"/>
                    <a:pt x="9" y="8"/>
                  </a:cubicBezTo>
                  <a:cubicBezTo>
                    <a:pt x="9" y="8"/>
                    <a:pt x="9" y="8"/>
                    <a:pt x="9" y="8"/>
                  </a:cubicBezTo>
                  <a:cubicBezTo>
                    <a:pt x="9" y="8"/>
                    <a:pt x="9" y="8"/>
                    <a:pt x="9" y="8"/>
                  </a:cubicBezTo>
                  <a:moveTo>
                    <a:pt x="9" y="0"/>
                  </a:moveTo>
                  <a:cubicBezTo>
                    <a:pt x="9" y="0"/>
                    <a:pt x="12" y="8"/>
                    <a:pt x="8" y="8"/>
                  </a:cubicBezTo>
                  <a:cubicBezTo>
                    <a:pt x="7" y="8"/>
                    <a:pt x="6" y="7"/>
                    <a:pt x="5" y="6"/>
                  </a:cubicBezTo>
                  <a:cubicBezTo>
                    <a:pt x="5" y="6"/>
                    <a:pt x="5" y="6"/>
                    <a:pt x="4" y="6"/>
                  </a:cubicBezTo>
                  <a:cubicBezTo>
                    <a:pt x="4" y="6"/>
                    <a:pt x="2" y="7"/>
                    <a:pt x="0" y="14"/>
                  </a:cubicBezTo>
                  <a:cubicBezTo>
                    <a:pt x="0" y="14"/>
                    <a:pt x="1" y="14"/>
                    <a:pt x="3" y="15"/>
                  </a:cubicBezTo>
                  <a:cubicBezTo>
                    <a:pt x="3" y="15"/>
                    <a:pt x="3" y="15"/>
                    <a:pt x="3" y="15"/>
                  </a:cubicBezTo>
                  <a:cubicBezTo>
                    <a:pt x="4" y="15"/>
                    <a:pt x="4" y="15"/>
                    <a:pt x="4" y="15"/>
                  </a:cubicBezTo>
                  <a:cubicBezTo>
                    <a:pt x="4" y="14"/>
                    <a:pt x="3" y="13"/>
                    <a:pt x="2" y="13"/>
                  </a:cubicBezTo>
                  <a:cubicBezTo>
                    <a:pt x="1" y="13"/>
                    <a:pt x="1" y="13"/>
                    <a:pt x="0" y="13"/>
                  </a:cubicBezTo>
                  <a:cubicBezTo>
                    <a:pt x="0" y="13"/>
                    <a:pt x="3" y="6"/>
                    <a:pt x="4" y="6"/>
                  </a:cubicBezTo>
                  <a:cubicBezTo>
                    <a:pt x="4" y="6"/>
                    <a:pt x="4" y="6"/>
                    <a:pt x="4" y="6"/>
                  </a:cubicBezTo>
                  <a:cubicBezTo>
                    <a:pt x="4" y="15"/>
                    <a:pt x="4" y="15"/>
                    <a:pt x="4" y="15"/>
                  </a:cubicBezTo>
                  <a:cubicBezTo>
                    <a:pt x="5" y="15"/>
                    <a:pt x="5" y="16"/>
                    <a:pt x="6" y="16"/>
                  </a:cubicBezTo>
                  <a:cubicBezTo>
                    <a:pt x="6" y="15"/>
                    <a:pt x="6" y="15"/>
                    <a:pt x="7" y="15"/>
                  </a:cubicBezTo>
                  <a:cubicBezTo>
                    <a:pt x="7" y="15"/>
                    <a:pt x="7" y="15"/>
                    <a:pt x="7" y="15"/>
                  </a:cubicBezTo>
                  <a:cubicBezTo>
                    <a:pt x="7" y="15"/>
                    <a:pt x="7" y="15"/>
                    <a:pt x="8" y="15"/>
                  </a:cubicBezTo>
                  <a:cubicBezTo>
                    <a:pt x="8" y="15"/>
                    <a:pt x="10" y="15"/>
                    <a:pt x="10" y="17"/>
                  </a:cubicBezTo>
                  <a:cubicBezTo>
                    <a:pt x="11" y="17"/>
                    <a:pt x="11" y="17"/>
                    <a:pt x="11" y="17"/>
                  </a:cubicBezTo>
                  <a:cubicBezTo>
                    <a:pt x="12" y="15"/>
                    <a:pt x="13" y="15"/>
                    <a:pt x="14" y="15"/>
                  </a:cubicBezTo>
                  <a:cubicBezTo>
                    <a:pt x="16" y="14"/>
                    <a:pt x="18" y="13"/>
                    <a:pt x="20" y="13"/>
                  </a:cubicBezTo>
                  <a:cubicBezTo>
                    <a:pt x="21" y="13"/>
                    <a:pt x="21" y="13"/>
                    <a:pt x="21" y="13"/>
                  </a:cubicBezTo>
                  <a:cubicBezTo>
                    <a:pt x="21" y="13"/>
                    <a:pt x="21" y="13"/>
                    <a:pt x="22" y="13"/>
                  </a:cubicBezTo>
                  <a:cubicBezTo>
                    <a:pt x="22" y="13"/>
                    <a:pt x="22" y="13"/>
                    <a:pt x="21" y="14"/>
                  </a:cubicBezTo>
                  <a:cubicBezTo>
                    <a:pt x="21" y="14"/>
                    <a:pt x="21" y="14"/>
                    <a:pt x="21" y="14"/>
                  </a:cubicBezTo>
                  <a:cubicBezTo>
                    <a:pt x="22" y="14"/>
                    <a:pt x="23" y="13"/>
                    <a:pt x="25" y="12"/>
                  </a:cubicBezTo>
                  <a:cubicBezTo>
                    <a:pt x="25" y="12"/>
                    <a:pt x="22" y="12"/>
                    <a:pt x="23" y="10"/>
                  </a:cubicBezTo>
                  <a:cubicBezTo>
                    <a:pt x="23" y="10"/>
                    <a:pt x="15" y="5"/>
                    <a:pt x="19" y="5"/>
                  </a:cubicBezTo>
                  <a:cubicBezTo>
                    <a:pt x="19" y="5"/>
                    <a:pt x="20" y="5"/>
                    <a:pt x="20" y="5"/>
                  </a:cubicBezTo>
                  <a:cubicBezTo>
                    <a:pt x="20" y="5"/>
                    <a:pt x="25" y="5"/>
                    <a:pt x="29" y="11"/>
                  </a:cubicBezTo>
                  <a:cubicBezTo>
                    <a:pt x="28" y="10"/>
                    <a:pt x="28" y="9"/>
                    <a:pt x="28" y="9"/>
                  </a:cubicBezTo>
                  <a:cubicBezTo>
                    <a:pt x="28" y="9"/>
                    <a:pt x="23" y="3"/>
                    <a:pt x="20" y="0"/>
                  </a:cubicBezTo>
                  <a:cubicBezTo>
                    <a:pt x="20" y="1"/>
                    <a:pt x="19" y="2"/>
                    <a:pt x="17" y="2"/>
                  </a:cubicBezTo>
                  <a:cubicBezTo>
                    <a:pt x="17" y="2"/>
                    <a:pt x="15" y="2"/>
                    <a:pt x="14" y="1"/>
                  </a:cubicBezTo>
                  <a:cubicBezTo>
                    <a:pt x="14" y="1"/>
                    <a:pt x="12" y="1"/>
                    <a:pt x="11"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9" y="0"/>
                  </a:cubicBezTo>
                  <a:moveTo>
                    <a:pt x="20" y="0"/>
                  </a:moveTo>
                  <a:cubicBezTo>
                    <a:pt x="20" y="0"/>
                    <a:pt x="20" y="0"/>
                    <a:pt x="20" y="0"/>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8" name="Freeform 490"/>
            <p:cNvSpPr/>
            <p:nvPr/>
          </p:nvSpPr>
          <p:spPr bwMode="auto">
            <a:xfrm>
              <a:off x="1307" y="764"/>
              <a:ext cx="6" cy="13"/>
            </a:xfrm>
            <a:custGeom>
              <a:avLst/>
              <a:gdLst>
                <a:gd name="T0" fmla="*/ 4 w 4"/>
                <a:gd name="T1" fmla="*/ 0 h 9"/>
                <a:gd name="T2" fmla="*/ 0 w 4"/>
                <a:gd name="T3" fmla="*/ 7 h 9"/>
                <a:gd name="T4" fmla="*/ 2 w 4"/>
                <a:gd name="T5" fmla="*/ 7 h 9"/>
                <a:gd name="T6" fmla="*/ 4 w 4"/>
                <a:gd name="T7" fmla="*/ 9 h 9"/>
                <a:gd name="T8" fmla="*/ 4 w 4"/>
                <a:gd name="T9" fmla="*/ 9 h 9"/>
                <a:gd name="T10" fmla="*/ 4 w 4"/>
                <a:gd name="T11" fmla="*/ 9 h 9"/>
                <a:gd name="T12" fmla="*/ 4 w 4"/>
                <a:gd name="T13" fmla="*/ 9 h 9"/>
                <a:gd name="T14" fmla="*/ 4 w 4"/>
                <a:gd name="T15" fmla="*/ 9 h 9"/>
                <a:gd name="T16" fmla="*/ 4 w 4"/>
                <a:gd name="T17" fmla="*/ 0 h 9"/>
                <a:gd name="T18" fmla="*/ 4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4" y="0"/>
                  </a:moveTo>
                  <a:cubicBezTo>
                    <a:pt x="3" y="0"/>
                    <a:pt x="0" y="7"/>
                    <a:pt x="0" y="7"/>
                  </a:cubicBezTo>
                  <a:cubicBezTo>
                    <a:pt x="1" y="7"/>
                    <a:pt x="1" y="7"/>
                    <a:pt x="2" y="7"/>
                  </a:cubicBezTo>
                  <a:cubicBezTo>
                    <a:pt x="3" y="7"/>
                    <a:pt x="4" y="8"/>
                    <a:pt x="4" y="9"/>
                  </a:cubicBezTo>
                  <a:cubicBezTo>
                    <a:pt x="4" y="9"/>
                    <a:pt x="4" y="9"/>
                    <a:pt x="4" y="9"/>
                  </a:cubicBezTo>
                  <a:cubicBezTo>
                    <a:pt x="4" y="9"/>
                    <a:pt x="4" y="9"/>
                    <a:pt x="4" y="9"/>
                  </a:cubicBezTo>
                  <a:cubicBezTo>
                    <a:pt x="4" y="9"/>
                    <a:pt x="4" y="9"/>
                    <a:pt x="4" y="9"/>
                  </a:cubicBezTo>
                  <a:cubicBezTo>
                    <a:pt x="4" y="9"/>
                    <a:pt x="4" y="9"/>
                    <a:pt x="4" y="9"/>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09" name="Freeform 491"/>
            <p:cNvSpPr>
              <a:spLocks noEditPoints="1"/>
            </p:cNvSpPr>
            <p:nvPr/>
          </p:nvSpPr>
          <p:spPr bwMode="auto">
            <a:xfrm>
              <a:off x="1320" y="761"/>
              <a:ext cx="21" cy="17"/>
            </a:xfrm>
            <a:custGeom>
              <a:avLst/>
              <a:gdLst>
                <a:gd name="T0" fmla="*/ 0 w 14"/>
                <a:gd name="T1" fmla="*/ 4 h 12"/>
                <a:gd name="T2" fmla="*/ 0 w 14"/>
                <a:gd name="T3" fmla="*/ 4 h 12"/>
                <a:gd name="T4" fmla="*/ 0 w 14"/>
                <a:gd name="T5" fmla="*/ 4 h 12"/>
                <a:gd name="T6" fmla="*/ 2 w 14"/>
                <a:gd name="T7" fmla="*/ 0 h 12"/>
                <a:gd name="T8" fmla="*/ 0 w 14"/>
                <a:gd name="T9" fmla="*/ 4 h 12"/>
                <a:gd name="T10" fmla="*/ 0 w 14"/>
                <a:gd name="T11" fmla="*/ 4 h 12"/>
                <a:gd name="T12" fmla="*/ 2 w 14"/>
                <a:gd name="T13" fmla="*/ 12 h 12"/>
                <a:gd name="T14" fmla="*/ 10 w 14"/>
                <a:gd name="T15" fmla="*/ 8 h 12"/>
                <a:gd name="T16" fmla="*/ 11 w 14"/>
                <a:gd name="T17" fmla="*/ 8 h 12"/>
                <a:gd name="T18" fmla="*/ 12 w 14"/>
                <a:gd name="T19" fmla="*/ 7 h 12"/>
                <a:gd name="T20" fmla="*/ 6 w 14"/>
                <a:gd name="T21" fmla="*/ 8 h 12"/>
                <a:gd name="T22" fmla="*/ 2 w 1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0" y="4"/>
                  </a:moveTo>
                  <a:cubicBezTo>
                    <a:pt x="0" y="4"/>
                    <a:pt x="0" y="4"/>
                    <a:pt x="0" y="4"/>
                  </a:cubicBezTo>
                  <a:cubicBezTo>
                    <a:pt x="0" y="4"/>
                    <a:pt x="0" y="4"/>
                    <a:pt x="0" y="4"/>
                  </a:cubicBezTo>
                  <a:moveTo>
                    <a:pt x="2" y="0"/>
                  </a:moveTo>
                  <a:cubicBezTo>
                    <a:pt x="1" y="3"/>
                    <a:pt x="0" y="4"/>
                    <a:pt x="0" y="4"/>
                  </a:cubicBezTo>
                  <a:cubicBezTo>
                    <a:pt x="0" y="4"/>
                    <a:pt x="0" y="4"/>
                    <a:pt x="0" y="4"/>
                  </a:cubicBezTo>
                  <a:cubicBezTo>
                    <a:pt x="2" y="4"/>
                    <a:pt x="2" y="12"/>
                    <a:pt x="2" y="12"/>
                  </a:cubicBezTo>
                  <a:cubicBezTo>
                    <a:pt x="6" y="9"/>
                    <a:pt x="9" y="8"/>
                    <a:pt x="10" y="8"/>
                  </a:cubicBezTo>
                  <a:cubicBezTo>
                    <a:pt x="11" y="8"/>
                    <a:pt x="11" y="8"/>
                    <a:pt x="11" y="8"/>
                  </a:cubicBezTo>
                  <a:cubicBezTo>
                    <a:pt x="14" y="8"/>
                    <a:pt x="14" y="7"/>
                    <a:pt x="12" y="7"/>
                  </a:cubicBezTo>
                  <a:cubicBezTo>
                    <a:pt x="10" y="7"/>
                    <a:pt x="6" y="8"/>
                    <a:pt x="6" y="8"/>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0" name="Freeform 493"/>
            <p:cNvSpPr/>
            <p:nvPr/>
          </p:nvSpPr>
          <p:spPr bwMode="auto">
            <a:xfrm>
              <a:off x="1322" y="755"/>
              <a:ext cx="1" cy="0"/>
            </a:xfrm>
            <a:custGeom>
              <a:avLst/>
              <a:gdLst>
                <a:gd name="T0" fmla="*/ 0 w 1"/>
                <a:gd name="T1" fmla="*/ 0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0" y="0"/>
                    <a:pt x="1" y="0"/>
                  </a:cubicBezTo>
                  <a:cubicBezTo>
                    <a:pt x="1" y="0"/>
                    <a:pt x="1"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1" name="Freeform 494"/>
            <p:cNvSpPr>
              <a:spLocks noEditPoints="1"/>
            </p:cNvSpPr>
            <p:nvPr/>
          </p:nvSpPr>
          <p:spPr bwMode="auto">
            <a:xfrm>
              <a:off x="1328" y="777"/>
              <a:ext cx="24" cy="19"/>
            </a:xfrm>
            <a:custGeom>
              <a:avLst/>
              <a:gdLst>
                <a:gd name="T0" fmla="*/ 11 w 17"/>
                <a:gd name="T1" fmla="*/ 6 h 13"/>
                <a:gd name="T2" fmla="*/ 11 w 17"/>
                <a:gd name="T3" fmla="*/ 6 h 13"/>
                <a:gd name="T4" fmla="*/ 12 w 17"/>
                <a:gd name="T5" fmla="*/ 9 h 13"/>
                <a:gd name="T6" fmla="*/ 12 w 17"/>
                <a:gd name="T7" fmla="*/ 9 h 13"/>
                <a:gd name="T8" fmla="*/ 12 w 17"/>
                <a:gd name="T9" fmla="*/ 9 h 13"/>
                <a:gd name="T10" fmla="*/ 13 w 17"/>
                <a:gd name="T11" fmla="*/ 6 h 13"/>
                <a:gd name="T12" fmla="*/ 11 w 17"/>
                <a:gd name="T13" fmla="*/ 6 h 13"/>
                <a:gd name="T14" fmla="*/ 5 w 17"/>
                <a:gd name="T15" fmla="*/ 6 h 13"/>
                <a:gd name="T16" fmla="*/ 2 w 17"/>
                <a:gd name="T17" fmla="*/ 8 h 13"/>
                <a:gd name="T18" fmla="*/ 1 w 17"/>
                <a:gd name="T19" fmla="*/ 9 h 13"/>
                <a:gd name="T20" fmla="*/ 0 w 17"/>
                <a:gd name="T21" fmla="*/ 12 h 13"/>
                <a:gd name="T22" fmla="*/ 6 w 17"/>
                <a:gd name="T23" fmla="*/ 10 h 13"/>
                <a:gd name="T24" fmla="*/ 4 w 17"/>
                <a:gd name="T25" fmla="*/ 8 h 13"/>
                <a:gd name="T26" fmla="*/ 4 w 17"/>
                <a:gd name="T27" fmla="*/ 8 h 13"/>
                <a:gd name="T28" fmla="*/ 3 w 17"/>
                <a:gd name="T29" fmla="*/ 10 h 13"/>
                <a:gd name="T30" fmla="*/ 2 w 17"/>
                <a:gd name="T31" fmla="*/ 10 h 13"/>
                <a:gd name="T32" fmla="*/ 2 w 17"/>
                <a:gd name="T33" fmla="*/ 8 h 13"/>
                <a:gd name="T34" fmla="*/ 3 w 17"/>
                <a:gd name="T35" fmla="*/ 8 h 13"/>
                <a:gd name="T36" fmla="*/ 5 w 17"/>
                <a:gd name="T37" fmla="*/ 6 h 13"/>
                <a:gd name="T38" fmla="*/ 5 w 17"/>
                <a:gd name="T39" fmla="*/ 6 h 13"/>
                <a:gd name="T40" fmla="*/ 16 w 17"/>
                <a:gd name="T41" fmla="*/ 3 h 13"/>
                <a:gd name="T42" fmla="*/ 16 w 17"/>
                <a:gd name="T43" fmla="*/ 7 h 13"/>
                <a:gd name="T44" fmla="*/ 16 w 17"/>
                <a:gd name="T45" fmla="*/ 7 h 13"/>
                <a:gd name="T46" fmla="*/ 16 w 17"/>
                <a:gd name="T47" fmla="*/ 9 h 13"/>
                <a:gd name="T48" fmla="*/ 16 w 17"/>
                <a:gd name="T49" fmla="*/ 13 h 13"/>
                <a:gd name="T50" fmla="*/ 16 w 17"/>
                <a:gd name="T51" fmla="*/ 13 h 13"/>
                <a:gd name="T52" fmla="*/ 16 w 17"/>
                <a:gd name="T53" fmla="*/ 3 h 13"/>
                <a:gd name="T54" fmla="*/ 8 w 17"/>
                <a:gd name="T55" fmla="*/ 3 h 13"/>
                <a:gd name="T56" fmla="*/ 6 w 17"/>
                <a:gd name="T57" fmla="*/ 4 h 13"/>
                <a:gd name="T58" fmla="*/ 6 w 17"/>
                <a:gd name="T59" fmla="*/ 5 h 13"/>
                <a:gd name="T60" fmla="*/ 8 w 17"/>
                <a:gd name="T61" fmla="*/ 4 h 13"/>
                <a:gd name="T62" fmla="*/ 8 w 17"/>
                <a:gd name="T63" fmla="*/ 3 h 13"/>
                <a:gd name="T64" fmla="*/ 4 w 17"/>
                <a:gd name="T65" fmla="*/ 1 h 13"/>
                <a:gd name="T66" fmla="*/ 3 w 17"/>
                <a:gd name="T67" fmla="*/ 3 h 13"/>
                <a:gd name="T68" fmla="*/ 3 w 17"/>
                <a:gd name="T69" fmla="*/ 4 h 13"/>
                <a:gd name="T70" fmla="*/ 5 w 17"/>
                <a:gd name="T71" fmla="*/ 4 h 13"/>
                <a:gd name="T72" fmla="*/ 4 w 17"/>
                <a:gd name="T73" fmla="*/ 2 h 13"/>
                <a:gd name="T74" fmla="*/ 4 w 17"/>
                <a:gd name="T75" fmla="*/ 1 h 13"/>
                <a:gd name="T76" fmla="*/ 12 w 17"/>
                <a:gd name="T77" fmla="*/ 1 h 13"/>
                <a:gd name="T78" fmla="*/ 12 w 17"/>
                <a:gd name="T79" fmla="*/ 1 h 13"/>
                <a:gd name="T80" fmla="*/ 12 w 17"/>
                <a:gd name="T81" fmla="*/ 1 h 13"/>
                <a:gd name="T82" fmla="*/ 11 w 17"/>
                <a:gd name="T83" fmla="*/ 2 h 13"/>
                <a:gd name="T84" fmla="*/ 12 w 17"/>
                <a:gd name="T85" fmla="*/ 2 h 13"/>
                <a:gd name="T86" fmla="*/ 12 w 17"/>
                <a:gd name="T87" fmla="*/ 1 h 13"/>
                <a:gd name="T88" fmla="*/ 12 w 17"/>
                <a:gd name="T89" fmla="*/ 1 h 13"/>
                <a:gd name="T90" fmla="*/ 7 w 17"/>
                <a:gd name="T91" fmla="*/ 0 h 13"/>
                <a:gd name="T92" fmla="*/ 6 w 17"/>
                <a:gd name="T93" fmla="*/ 1 h 13"/>
                <a:gd name="T94" fmla="*/ 6 w 17"/>
                <a:gd name="T95" fmla="*/ 3 h 13"/>
                <a:gd name="T96" fmla="*/ 7 w 17"/>
                <a:gd name="T97" fmla="*/ 3 h 13"/>
                <a:gd name="T98" fmla="*/ 8 w 17"/>
                <a:gd name="T99" fmla="*/ 2 h 13"/>
                <a:gd name="T100" fmla="*/ 8 w 17"/>
                <a:gd name="T101" fmla="*/ 2 h 13"/>
                <a:gd name="T102" fmla="*/ 7 w 17"/>
                <a:gd name="T103" fmla="*/ 0 h 13"/>
                <a:gd name="T104" fmla="*/ 10 w 17"/>
                <a:gd name="T105" fmla="*/ 0 h 13"/>
                <a:gd name="T106" fmla="*/ 9 w 17"/>
                <a:gd name="T107" fmla="*/ 0 h 13"/>
                <a:gd name="T108" fmla="*/ 9 w 17"/>
                <a:gd name="T109" fmla="*/ 2 h 13"/>
                <a:gd name="T110" fmla="*/ 9 w 17"/>
                <a:gd name="T111" fmla="*/ 2 h 13"/>
                <a:gd name="T112" fmla="*/ 9 w 17"/>
                <a:gd name="T113" fmla="*/ 2 h 13"/>
                <a:gd name="T114" fmla="*/ 9 w 17"/>
                <a:gd name="T115" fmla="*/ 3 h 13"/>
                <a:gd name="T116" fmla="*/ 10 w 17"/>
                <a:gd name="T117" fmla="*/ 2 h 13"/>
                <a:gd name="T118" fmla="*/ 10 w 17"/>
                <a:gd name="T119" fmla="*/ 1 h 13"/>
                <a:gd name="T120" fmla="*/ 10 w 17"/>
                <a:gd name="T1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3">
                  <a:moveTo>
                    <a:pt x="11" y="6"/>
                  </a:moveTo>
                  <a:cubicBezTo>
                    <a:pt x="11" y="6"/>
                    <a:pt x="11" y="6"/>
                    <a:pt x="11" y="6"/>
                  </a:cubicBezTo>
                  <a:cubicBezTo>
                    <a:pt x="11" y="9"/>
                    <a:pt x="12" y="9"/>
                    <a:pt x="12" y="9"/>
                  </a:cubicBezTo>
                  <a:cubicBezTo>
                    <a:pt x="12" y="9"/>
                    <a:pt x="12" y="9"/>
                    <a:pt x="12" y="9"/>
                  </a:cubicBezTo>
                  <a:cubicBezTo>
                    <a:pt x="12" y="9"/>
                    <a:pt x="12" y="9"/>
                    <a:pt x="12" y="9"/>
                  </a:cubicBezTo>
                  <a:cubicBezTo>
                    <a:pt x="13" y="9"/>
                    <a:pt x="13" y="8"/>
                    <a:pt x="13" y="6"/>
                  </a:cubicBezTo>
                  <a:cubicBezTo>
                    <a:pt x="12" y="6"/>
                    <a:pt x="12" y="6"/>
                    <a:pt x="11" y="6"/>
                  </a:cubicBezTo>
                  <a:moveTo>
                    <a:pt x="5" y="6"/>
                  </a:moveTo>
                  <a:cubicBezTo>
                    <a:pt x="4" y="6"/>
                    <a:pt x="3" y="7"/>
                    <a:pt x="2" y="8"/>
                  </a:cubicBezTo>
                  <a:cubicBezTo>
                    <a:pt x="2" y="9"/>
                    <a:pt x="1" y="9"/>
                    <a:pt x="1" y="9"/>
                  </a:cubicBezTo>
                  <a:cubicBezTo>
                    <a:pt x="0" y="10"/>
                    <a:pt x="0" y="11"/>
                    <a:pt x="0" y="12"/>
                  </a:cubicBezTo>
                  <a:cubicBezTo>
                    <a:pt x="6" y="10"/>
                    <a:pt x="6" y="10"/>
                    <a:pt x="6" y="10"/>
                  </a:cubicBezTo>
                  <a:cubicBezTo>
                    <a:pt x="4" y="10"/>
                    <a:pt x="4" y="9"/>
                    <a:pt x="4" y="8"/>
                  </a:cubicBezTo>
                  <a:cubicBezTo>
                    <a:pt x="4" y="8"/>
                    <a:pt x="4" y="8"/>
                    <a:pt x="4" y="8"/>
                  </a:cubicBezTo>
                  <a:cubicBezTo>
                    <a:pt x="3" y="10"/>
                    <a:pt x="3" y="10"/>
                    <a:pt x="3" y="10"/>
                  </a:cubicBezTo>
                  <a:cubicBezTo>
                    <a:pt x="2" y="10"/>
                    <a:pt x="2" y="10"/>
                    <a:pt x="2" y="10"/>
                  </a:cubicBezTo>
                  <a:cubicBezTo>
                    <a:pt x="2" y="8"/>
                    <a:pt x="2" y="8"/>
                    <a:pt x="2" y="8"/>
                  </a:cubicBezTo>
                  <a:cubicBezTo>
                    <a:pt x="3" y="8"/>
                    <a:pt x="3" y="8"/>
                    <a:pt x="3" y="8"/>
                  </a:cubicBezTo>
                  <a:cubicBezTo>
                    <a:pt x="3" y="8"/>
                    <a:pt x="3" y="7"/>
                    <a:pt x="5" y="6"/>
                  </a:cubicBezTo>
                  <a:cubicBezTo>
                    <a:pt x="5" y="6"/>
                    <a:pt x="5" y="6"/>
                    <a:pt x="5" y="6"/>
                  </a:cubicBezTo>
                  <a:moveTo>
                    <a:pt x="16" y="3"/>
                  </a:moveTo>
                  <a:cubicBezTo>
                    <a:pt x="16" y="5"/>
                    <a:pt x="16" y="6"/>
                    <a:pt x="16" y="7"/>
                  </a:cubicBezTo>
                  <a:cubicBezTo>
                    <a:pt x="16" y="7"/>
                    <a:pt x="16" y="7"/>
                    <a:pt x="16" y="7"/>
                  </a:cubicBezTo>
                  <a:cubicBezTo>
                    <a:pt x="16" y="8"/>
                    <a:pt x="16" y="8"/>
                    <a:pt x="16" y="9"/>
                  </a:cubicBezTo>
                  <a:cubicBezTo>
                    <a:pt x="17" y="9"/>
                    <a:pt x="17" y="10"/>
                    <a:pt x="16" y="13"/>
                  </a:cubicBezTo>
                  <a:cubicBezTo>
                    <a:pt x="16" y="13"/>
                    <a:pt x="16" y="13"/>
                    <a:pt x="16" y="13"/>
                  </a:cubicBezTo>
                  <a:cubicBezTo>
                    <a:pt x="17" y="12"/>
                    <a:pt x="17" y="9"/>
                    <a:pt x="16" y="3"/>
                  </a:cubicBezTo>
                  <a:moveTo>
                    <a:pt x="8" y="3"/>
                  </a:moveTo>
                  <a:cubicBezTo>
                    <a:pt x="7" y="3"/>
                    <a:pt x="7" y="4"/>
                    <a:pt x="6" y="4"/>
                  </a:cubicBezTo>
                  <a:cubicBezTo>
                    <a:pt x="6" y="5"/>
                    <a:pt x="6" y="5"/>
                    <a:pt x="6" y="5"/>
                  </a:cubicBezTo>
                  <a:cubicBezTo>
                    <a:pt x="7" y="5"/>
                    <a:pt x="7" y="4"/>
                    <a:pt x="8" y="4"/>
                  </a:cubicBezTo>
                  <a:cubicBezTo>
                    <a:pt x="8" y="3"/>
                    <a:pt x="8" y="3"/>
                    <a:pt x="8" y="3"/>
                  </a:cubicBezTo>
                  <a:moveTo>
                    <a:pt x="4" y="1"/>
                  </a:moveTo>
                  <a:cubicBezTo>
                    <a:pt x="4" y="2"/>
                    <a:pt x="3" y="2"/>
                    <a:pt x="3" y="3"/>
                  </a:cubicBezTo>
                  <a:cubicBezTo>
                    <a:pt x="3" y="3"/>
                    <a:pt x="2" y="4"/>
                    <a:pt x="3" y="4"/>
                  </a:cubicBezTo>
                  <a:cubicBezTo>
                    <a:pt x="4" y="4"/>
                    <a:pt x="4" y="4"/>
                    <a:pt x="5" y="4"/>
                  </a:cubicBezTo>
                  <a:cubicBezTo>
                    <a:pt x="5" y="3"/>
                    <a:pt x="4" y="2"/>
                    <a:pt x="4" y="2"/>
                  </a:cubicBezTo>
                  <a:cubicBezTo>
                    <a:pt x="4" y="2"/>
                    <a:pt x="4" y="1"/>
                    <a:pt x="4" y="1"/>
                  </a:cubicBezTo>
                  <a:moveTo>
                    <a:pt x="12" y="1"/>
                  </a:moveTo>
                  <a:cubicBezTo>
                    <a:pt x="12" y="1"/>
                    <a:pt x="12" y="1"/>
                    <a:pt x="12" y="1"/>
                  </a:cubicBezTo>
                  <a:cubicBezTo>
                    <a:pt x="12" y="1"/>
                    <a:pt x="12" y="1"/>
                    <a:pt x="12" y="1"/>
                  </a:cubicBezTo>
                  <a:cubicBezTo>
                    <a:pt x="12" y="1"/>
                    <a:pt x="11" y="1"/>
                    <a:pt x="11" y="2"/>
                  </a:cubicBezTo>
                  <a:cubicBezTo>
                    <a:pt x="11" y="2"/>
                    <a:pt x="12" y="2"/>
                    <a:pt x="12" y="2"/>
                  </a:cubicBezTo>
                  <a:cubicBezTo>
                    <a:pt x="12" y="2"/>
                    <a:pt x="12" y="1"/>
                    <a:pt x="12" y="1"/>
                  </a:cubicBezTo>
                  <a:cubicBezTo>
                    <a:pt x="12" y="1"/>
                    <a:pt x="12" y="1"/>
                    <a:pt x="12" y="1"/>
                  </a:cubicBezTo>
                  <a:moveTo>
                    <a:pt x="7" y="0"/>
                  </a:moveTo>
                  <a:cubicBezTo>
                    <a:pt x="6" y="0"/>
                    <a:pt x="6" y="1"/>
                    <a:pt x="6" y="1"/>
                  </a:cubicBezTo>
                  <a:cubicBezTo>
                    <a:pt x="6" y="1"/>
                    <a:pt x="6" y="2"/>
                    <a:pt x="6" y="3"/>
                  </a:cubicBezTo>
                  <a:cubicBezTo>
                    <a:pt x="6" y="3"/>
                    <a:pt x="6" y="3"/>
                    <a:pt x="7" y="3"/>
                  </a:cubicBezTo>
                  <a:cubicBezTo>
                    <a:pt x="8" y="2"/>
                    <a:pt x="8" y="2"/>
                    <a:pt x="8" y="2"/>
                  </a:cubicBezTo>
                  <a:cubicBezTo>
                    <a:pt x="8" y="2"/>
                    <a:pt x="8" y="2"/>
                    <a:pt x="8" y="2"/>
                  </a:cubicBezTo>
                  <a:cubicBezTo>
                    <a:pt x="8" y="1"/>
                    <a:pt x="7" y="0"/>
                    <a:pt x="7" y="0"/>
                  </a:cubicBezTo>
                  <a:moveTo>
                    <a:pt x="10" y="0"/>
                  </a:moveTo>
                  <a:cubicBezTo>
                    <a:pt x="10" y="0"/>
                    <a:pt x="9" y="0"/>
                    <a:pt x="9" y="0"/>
                  </a:cubicBezTo>
                  <a:cubicBezTo>
                    <a:pt x="9" y="0"/>
                    <a:pt x="9" y="1"/>
                    <a:pt x="9" y="2"/>
                  </a:cubicBezTo>
                  <a:cubicBezTo>
                    <a:pt x="9" y="2"/>
                    <a:pt x="9" y="2"/>
                    <a:pt x="9" y="2"/>
                  </a:cubicBezTo>
                  <a:cubicBezTo>
                    <a:pt x="9" y="2"/>
                    <a:pt x="9" y="2"/>
                    <a:pt x="9" y="2"/>
                  </a:cubicBezTo>
                  <a:cubicBezTo>
                    <a:pt x="9" y="2"/>
                    <a:pt x="9" y="2"/>
                    <a:pt x="9" y="3"/>
                  </a:cubicBezTo>
                  <a:cubicBezTo>
                    <a:pt x="10" y="3"/>
                    <a:pt x="10" y="3"/>
                    <a:pt x="10" y="2"/>
                  </a:cubicBezTo>
                  <a:cubicBezTo>
                    <a:pt x="10" y="1"/>
                    <a:pt x="10" y="1"/>
                    <a:pt x="10" y="1"/>
                  </a:cubicBezTo>
                  <a:cubicBezTo>
                    <a:pt x="10" y="1"/>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2" name="Freeform 495"/>
            <p:cNvSpPr/>
            <p:nvPr/>
          </p:nvSpPr>
          <p:spPr bwMode="auto">
            <a:xfrm>
              <a:off x="1284" y="841"/>
              <a:ext cx="86" cy="7"/>
            </a:xfrm>
            <a:custGeom>
              <a:avLst/>
              <a:gdLst>
                <a:gd name="T0" fmla="*/ 56 w 59"/>
                <a:gd name="T1" fmla="*/ 0 h 5"/>
                <a:gd name="T2" fmla="*/ 55 w 59"/>
                <a:gd name="T3" fmla="*/ 1 h 5"/>
                <a:gd name="T4" fmla="*/ 55 w 59"/>
                <a:gd name="T5" fmla="*/ 1 h 5"/>
                <a:gd name="T6" fmla="*/ 48 w 59"/>
                <a:gd name="T7" fmla="*/ 3 h 5"/>
                <a:gd name="T8" fmla="*/ 39 w 59"/>
                <a:gd name="T9" fmla="*/ 4 h 5"/>
                <a:gd name="T10" fmla="*/ 36 w 59"/>
                <a:gd name="T11" fmla="*/ 4 h 5"/>
                <a:gd name="T12" fmla="*/ 17 w 59"/>
                <a:gd name="T13" fmla="*/ 4 h 5"/>
                <a:gd name="T14" fmla="*/ 15 w 59"/>
                <a:gd name="T15" fmla="*/ 5 h 5"/>
                <a:gd name="T16" fmla="*/ 3 w 59"/>
                <a:gd name="T17" fmla="*/ 2 h 5"/>
                <a:gd name="T18" fmla="*/ 3 w 59"/>
                <a:gd name="T19" fmla="*/ 1 h 5"/>
                <a:gd name="T20" fmla="*/ 3 w 59"/>
                <a:gd name="T21" fmla="*/ 1 h 5"/>
                <a:gd name="T22" fmla="*/ 5 w 59"/>
                <a:gd name="T23" fmla="*/ 4 h 5"/>
                <a:gd name="T24" fmla="*/ 15 w 59"/>
                <a:gd name="T25" fmla="*/ 5 h 5"/>
                <a:gd name="T26" fmla="*/ 18 w 59"/>
                <a:gd name="T27" fmla="*/ 5 h 5"/>
                <a:gd name="T28" fmla="*/ 40 w 59"/>
                <a:gd name="T29" fmla="*/ 5 h 5"/>
                <a:gd name="T30" fmla="*/ 51 w 59"/>
                <a:gd name="T31" fmla="*/ 3 h 5"/>
                <a:gd name="T32" fmla="*/ 57 w 59"/>
                <a:gd name="T33" fmla="*/ 0 h 5"/>
                <a:gd name="T34" fmla="*/ 56 w 59"/>
                <a:gd name="T35" fmla="*/ 0 h 5"/>
                <a:gd name="T36" fmla="*/ 56 w 59"/>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
                  <a:moveTo>
                    <a:pt x="56" y="0"/>
                  </a:moveTo>
                  <a:cubicBezTo>
                    <a:pt x="56" y="0"/>
                    <a:pt x="55" y="1"/>
                    <a:pt x="55" y="1"/>
                  </a:cubicBezTo>
                  <a:cubicBezTo>
                    <a:pt x="55" y="1"/>
                    <a:pt x="55" y="1"/>
                    <a:pt x="55" y="1"/>
                  </a:cubicBezTo>
                  <a:cubicBezTo>
                    <a:pt x="53" y="1"/>
                    <a:pt x="48" y="3"/>
                    <a:pt x="48" y="3"/>
                  </a:cubicBezTo>
                  <a:cubicBezTo>
                    <a:pt x="39" y="4"/>
                    <a:pt x="39" y="4"/>
                    <a:pt x="39" y="4"/>
                  </a:cubicBezTo>
                  <a:cubicBezTo>
                    <a:pt x="39" y="4"/>
                    <a:pt x="37" y="4"/>
                    <a:pt x="36" y="4"/>
                  </a:cubicBezTo>
                  <a:cubicBezTo>
                    <a:pt x="29" y="4"/>
                    <a:pt x="17" y="4"/>
                    <a:pt x="17" y="4"/>
                  </a:cubicBezTo>
                  <a:cubicBezTo>
                    <a:pt x="17" y="5"/>
                    <a:pt x="16" y="5"/>
                    <a:pt x="15" y="5"/>
                  </a:cubicBezTo>
                  <a:cubicBezTo>
                    <a:pt x="10" y="5"/>
                    <a:pt x="3" y="2"/>
                    <a:pt x="3" y="2"/>
                  </a:cubicBezTo>
                  <a:cubicBezTo>
                    <a:pt x="3" y="2"/>
                    <a:pt x="3" y="1"/>
                    <a:pt x="3" y="1"/>
                  </a:cubicBezTo>
                  <a:cubicBezTo>
                    <a:pt x="3" y="1"/>
                    <a:pt x="3" y="1"/>
                    <a:pt x="3" y="1"/>
                  </a:cubicBezTo>
                  <a:cubicBezTo>
                    <a:pt x="3" y="1"/>
                    <a:pt x="0" y="2"/>
                    <a:pt x="5" y="4"/>
                  </a:cubicBezTo>
                  <a:cubicBezTo>
                    <a:pt x="5" y="4"/>
                    <a:pt x="10" y="5"/>
                    <a:pt x="15" y="5"/>
                  </a:cubicBezTo>
                  <a:cubicBezTo>
                    <a:pt x="16" y="5"/>
                    <a:pt x="17" y="5"/>
                    <a:pt x="18" y="5"/>
                  </a:cubicBezTo>
                  <a:cubicBezTo>
                    <a:pt x="18" y="5"/>
                    <a:pt x="37" y="5"/>
                    <a:pt x="40" y="5"/>
                  </a:cubicBezTo>
                  <a:cubicBezTo>
                    <a:pt x="40" y="5"/>
                    <a:pt x="47" y="5"/>
                    <a:pt x="51" y="3"/>
                  </a:cubicBezTo>
                  <a:cubicBezTo>
                    <a:pt x="51" y="3"/>
                    <a:pt x="59" y="0"/>
                    <a:pt x="57" y="0"/>
                  </a:cubicBezTo>
                  <a:cubicBezTo>
                    <a:pt x="57" y="0"/>
                    <a:pt x="56" y="0"/>
                    <a:pt x="56" y="0"/>
                  </a:cubicBezTo>
                  <a:cubicBezTo>
                    <a:pt x="56" y="0"/>
                    <a:pt x="56" y="0"/>
                    <a:pt x="5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3" name="Freeform 496"/>
            <p:cNvSpPr>
              <a:spLocks noEditPoints="1"/>
            </p:cNvSpPr>
            <p:nvPr/>
          </p:nvSpPr>
          <p:spPr bwMode="auto">
            <a:xfrm>
              <a:off x="1288" y="786"/>
              <a:ext cx="78" cy="62"/>
            </a:xfrm>
            <a:custGeom>
              <a:avLst/>
              <a:gdLst>
                <a:gd name="T0" fmla="*/ 30 w 53"/>
                <a:gd name="T1" fmla="*/ 28 h 43"/>
                <a:gd name="T2" fmla="*/ 30 w 53"/>
                <a:gd name="T3" fmla="*/ 28 h 43"/>
                <a:gd name="T4" fmla="*/ 36 w 53"/>
                <a:gd name="T5" fmla="*/ 0 h 43"/>
                <a:gd name="T6" fmla="*/ 36 w 53"/>
                <a:gd name="T7" fmla="*/ 3 h 43"/>
                <a:gd name="T8" fmla="*/ 36 w 53"/>
                <a:gd name="T9" fmla="*/ 4 h 43"/>
                <a:gd name="T10" fmla="*/ 32 w 53"/>
                <a:gd name="T11" fmla="*/ 7 h 43"/>
                <a:gd name="T12" fmla="*/ 24 w 53"/>
                <a:gd name="T13" fmla="*/ 18 h 43"/>
                <a:gd name="T14" fmla="*/ 23 w 53"/>
                <a:gd name="T15" fmla="*/ 36 h 43"/>
                <a:gd name="T16" fmla="*/ 29 w 53"/>
                <a:gd name="T17" fmla="*/ 35 h 43"/>
                <a:gd name="T18" fmla="*/ 29 w 53"/>
                <a:gd name="T19" fmla="*/ 36 h 43"/>
                <a:gd name="T20" fmla="*/ 22 w 53"/>
                <a:gd name="T21" fmla="*/ 38 h 43"/>
                <a:gd name="T22" fmla="*/ 15 w 53"/>
                <a:gd name="T23" fmla="*/ 41 h 43"/>
                <a:gd name="T24" fmla="*/ 9 w 53"/>
                <a:gd name="T25" fmla="*/ 42 h 43"/>
                <a:gd name="T26" fmla="*/ 0 w 53"/>
                <a:gd name="T27" fmla="*/ 40 h 43"/>
                <a:gd name="T28" fmla="*/ 14 w 53"/>
                <a:gd name="T29" fmla="*/ 42 h 43"/>
                <a:gd name="T30" fmla="*/ 36 w 53"/>
                <a:gd name="T31" fmla="*/ 42 h 43"/>
                <a:gd name="T32" fmla="*/ 52 w 53"/>
                <a:gd name="T33" fmla="*/ 39 h 43"/>
                <a:gd name="T34" fmla="*/ 53 w 53"/>
                <a:gd name="T35" fmla="*/ 38 h 43"/>
                <a:gd name="T36" fmla="*/ 51 w 53"/>
                <a:gd name="T37" fmla="*/ 38 h 43"/>
                <a:gd name="T38" fmla="*/ 51 w 53"/>
                <a:gd name="T39" fmla="*/ 36 h 43"/>
                <a:gd name="T40" fmla="*/ 50 w 53"/>
                <a:gd name="T41" fmla="*/ 35 h 43"/>
                <a:gd name="T42" fmla="*/ 48 w 53"/>
                <a:gd name="T43" fmla="*/ 34 h 43"/>
                <a:gd name="T44" fmla="*/ 48 w 53"/>
                <a:gd name="T45" fmla="*/ 34 h 43"/>
                <a:gd name="T46" fmla="*/ 46 w 53"/>
                <a:gd name="T47" fmla="*/ 35 h 43"/>
                <a:gd name="T48" fmla="*/ 38 w 53"/>
                <a:gd name="T49" fmla="*/ 39 h 43"/>
                <a:gd name="T50" fmla="*/ 39 w 53"/>
                <a:gd name="T51" fmla="*/ 34 h 43"/>
                <a:gd name="T52" fmla="*/ 32 w 53"/>
                <a:gd name="T53" fmla="*/ 36 h 43"/>
                <a:gd name="T54" fmla="*/ 30 w 53"/>
                <a:gd name="T55" fmla="*/ 28 h 43"/>
                <a:gd name="T56" fmla="*/ 30 w 53"/>
                <a:gd name="T57" fmla="*/ 26 h 43"/>
                <a:gd name="T58" fmla="*/ 31 w 53"/>
                <a:gd name="T59" fmla="*/ 26 h 43"/>
                <a:gd name="T60" fmla="*/ 33 w 53"/>
                <a:gd name="T61" fmla="*/ 25 h 43"/>
                <a:gd name="T62" fmla="*/ 37 w 53"/>
                <a:gd name="T63" fmla="*/ 23 h 43"/>
                <a:gd name="T64" fmla="*/ 37 w 53"/>
                <a:gd name="T65" fmla="*/ 21 h 43"/>
                <a:gd name="T66" fmla="*/ 39 w 53"/>
                <a:gd name="T67" fmla="*/ 18 h 43"/>
                <a:gd name="T68" fmla="*/ 40 w 53"/>
                <a:gd name="T69" fmla="*/ 12 h 43"/>
                <a:gd name="T70" fmla="*/ 38 w 53"/>
                <a:gd name="T71" fmla="*/ 9 h 43"/>
                <a:gd name="T72" fmla="*/ 41 w 53"/>
                <a:gd name="T73" fmla="*/ 6 h 43"/>
                <a:gd name="T74" fmla="*/ 41 w 53"/>
                <a:gd name="T75" fmla="*/ 3 h 43"/>
                <a:gd name="T76" fmla="*/ 41 w 53"/>
                <a:gd name="T77" fmla="*/ 0 h 43"/>
                <a:gd name="T78" fmla="*/ 40 w 53"/>
                <a:gd name="T79" fmla="*/ 4 h 43"/>
                <a:gd name="T80" fmla="*/ 39 w 53"/>
                <a:gd name="T81" fmla="*/ 4 h 43"/>
                <a:gd name="T82" fmla="*/ 37 w 53"/>
                <a:gd name="T8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43">
                  <a:moveTo>
                    <a:pt x="30" y="28"/>
                  </a:moveTo>
                  <a:cubicBezTo>
                    <a:pt x="30" y="28"/>
                    <a:pt x="30" y="28"/>
                    <a:pt x="30" y="28"/>
                  </a:cubicBezTo>
                  <a:cubicBezTo>
                    <a:pt x="30" y="28"/>
                    <a:pt x="30" y="28"/>
                    <a:pt x="30" y="28"/>
                  </a:cubicBezTo>
                  <a:cubicBezTo>
                    <a:pt x="30" y="28"/>
                    <a:pt x="30" y="28"/>
                    <a:pt x="30" y="28"/>
                  </a:cubicBezTo>
                  <a:moveTo>
                    <a:pt x="37" y="0"/>
                  </a:moveTo>
                  <a:cubicBezTo>
                    <a:pt x="37" y="0"/>
                    <a:pt x="36" y="0"/>
                    <a:pt x="36" y="0"/>
                  </a:cubicBezTo>
                  <a:cubicBezTo>
                    <a:pt x="36" y="1"/>
                    <a:pt x="36" y="2"/>
                    <a:pt x="36" y="2"/>
                  </a:cubicBezTo>
                  <a:cubicBezTo>
                    <a:pt x="36" y="3"/>
                    <a:pt x="36" y="3"/>
                    <a:pt x="36" y="3"/>
                  </a:cubicBezTo>
                  <a:cubicBezTo>
                    <a:pt x="37" y="3"/>
                    <a:pt x="37" y="3"/>
                    <a:pt x="37" y="3"/>
                  </a:cubicBezTo>
                  <a:cubicBezTo>
                    <a:pt x="36" y="4"/>
                    <a:pt x="36" y="4"/>
                    <a:pt x="36" y="4"/>
                  </a:cubicBezTo>
                  <a:cubicBezTo>
                    <a:pt x="36" y="4"/>
                    <a:pt x="36" y="4"/>
                    <a:pt x="36" y="4"/>
                  </a:cubicBezTo>
                  <a:cubicBezTo>
                    <a:pt x="35" y="4"/>
                    <a:pt x="34" y="4"/>
                    <a:pt x="32" y="7"/>
                  </a:cubicBezTo>
                  <a:cubicBezTo>
                    <a:pt x="30" y="8"/>
                    <a:pt x="17" y="13"/>
                    <a:pt x="24" y="18"/>
                  </a:cubicBezTo>
                  <a:cubicBezTo>
                    <a:pt x="24" y="18"/>
                    <a:pt x="24" y="18"/>
                    <a:pt x="24" y="18"/>
                  </a:cubicBezTo>
                  <a:cubicBezTo>
                    <a:pt x="25" y="18"/>
                    <a:pt x="33" y="18"/>
                    <a:pt x="25" y="27"/>
                  </a:cubicBezTo>
                  <a:cubicBezTo>
                    <a:pt x="25" y="27"/>
                    <a:pt x="17" y="36"/>
                    <a:pt x="23" y="36"/>
                  </a:cubicBezTo>
                  <a:cubicBezTo>
                    <a:pt x="24" y="36"/>
                    <a:pt x="26" y="36"/>
                    <a:pt x="27" y="35"/>
                  </a:cubicBezTo>
                  <a:cubicBezTo>
                    <a:pt x="29" y="35"/>
                    <a:pt x="29" y="35"/>
                    <a:pt x="29" y="35"/>
                  </a:cubicBezTo>
                  <a:cubicBezTo>
                    <a:pt x="29" y="36"/>
                    <a:pt x="29" y="36"/>
                    <a:pt x="29" y="36"/>
                  </a:cubicBezTo>
                  <a:cubicBezTo>
                    <a:pt x="29" y="36"/>
                    <a:pt x="29" y="36"/>
                    <a:pt x="29" y="36"/>
                  </a:cubicBezTo>
                  <a:cubicBezTo>
                    <a:pt x="29" y="36"/>
                    <a:pt x="26" y="38"/>
                    <a:pt x="23" y="38"/>
                  </a:cubicBezTo>
                  <a:cubicBezTo>
                    <a:pt x="23" y="38"/>
                    <a:pt x="23" y="38"/>
                    <a:pt x="22" y="38"/>
                  </a:cubicBezTo>
                  <a:cubicBezTo>
                    <a:pt x="22" y="38"/>
                    <a:pt x="22" y="38"/>
                    <a:pt x="22" y="38"/>
                  </a:cubicBezTo>
                  <a:cubicBezTo>
                    <a:pt x="21" y="38"/>
                    <a:pt x="16" y="38"/>
                    <a:pt x="15" y="41"/>
                  </a:cubicBezTo>
                  <a:cubicBezTo>
                    <a:pt x="15" y="41"/>
                    <a:pt x="14" y="42"/>
                    <a:pt x="12" y="42"/>
                  </a:cubicBezTo>
                  <a:cubicBezTo>
                    <a:pt x="11" y="42"/>
                    <a:pt x="10" y="42"/>
                    <a:pt x="9" y="42"/>
                  </a:cubicBezTo>
                  <a:cubicBezTo>
                    <a:pt x="0" y="39"/>
                    <a:pt x="0" y="39"/>
                    <a:pt x="0" y="39"/>
                  </a:cubicBezTo>
                  <a:cubicBezTo>
                    <a:pt x="0" y="39"/>
                    <a:pt x="0" y="40"/>
                    <a:pt x="0" y="40"/>
                  </a:cubicBezTo>
                  <a:cubicBezTo>
                    <a:pt x="0" y="40"/>
                    <a:pt x="7" y="43"/>
                    <a:pt x="12" y="43"/>
                  </a:cubicBezTo>
                  <a:cubicBezTo>
                    <a:pt x="13" y="43"/>
                    <a:pt x="14" y="43"/>
                    <a:pt x="14" y="42"/>
                  </a:cubicBezTo>
                  <a:cubicBezTo>
                    <a:pt x="14" y="42"/>
                    <a:pt x="26" y="42"/>
                    <a:pt x="33" y="42"/>
                  </a:cubicBezTo>
                  <a:cubicBezTo>
                    <a:pt x="34" y="42"/>
                    <a:pt x="36" y="42"/>
                    <a:pt x="36" y="42"/>
                  </a:cubicBezTo>
                  <a:cubicBezTo>
                    <a:pt x="45" y="41"/>
                    <a:pt x="45" y="41"/>
                    <a:pt x="45" y="41"/>
                  </a:cubicBezTo>
                  <a:cubicBezTo>
                    <a:pt x="45" y="41"/>
                    <a:pt x="50" y="39"/>
                    <a:pt x="52" y="39"/>
                  </a:cubicBezTo>
                  <a:cubicBezTo>
                    <a:pt x="52" y="39"/>
                    <a:pt x="52" y="39"/>
                    <a:pt x="52" y="39"/>
                  </a:cubicBezTo>
                  <a:cubicBezTo>
                    <a:pt x="52" y="39"/>
                    <a:pt x="53" y="38"/>
                    <a:pt x="53" y="38"/>
                  </a:cubicBezTo>
                  <a:cubicBezTo>
                    <a:pt x="52" y="37"/>
                    <a:pt x="52" y="37"/>
                    <a:pt x="52" y="37"/>
                  </a:cubicBezTo>
                  <a:cubicBezTo>
                    <a:pt x="52" y="38"/>
                    <a:pt x="51" y="38"/>
                    <a:pt x="51" y="38"/>
                  </a:cubicBezTo>
                  <a:cubicBezTo>
                    <a:pt x="51" y="38"/>
                    <a:pt x="50" y="38"/>
                    <a:pt x="50" y="38"/>
                  </a:cubicBezTo>
                  <a:cubicBezTo>
                    <a:pt x="51" y="37"/>
                    <a:pt x="51" y="36"/>
                    <a:pt x="51" y="36"/>
                  </a:cubicBezTo>
                  <a:cubicBezTo>
                    <a:pt x="50" y="35"/>
                    <a:pt x="50" y="35"/>
                    <a:pt x="50" y="35"/>
                  </a:cubicBezTo>
                  <a:cubicBezTo>
                    <a:pt x="50" y="35"/>
                    <a:pt x="50" y="35"/>
                    <a:pt x="50" y="35"/>
                  </a:cubicBezTo>
                  <a:cubicBezTo>
                    <a:pt x="48" y="37"/>
                    <a:pt x="45" y="40"/>
                    <a:pt x="45" y="40"/>
                  </a:cubicBezTo>
                  <a:cubicBezTo>
                    <a:pt x="45" y="39"/>
                    <a:pt x="48" y="34"/>
                    <a:pt x="48" y="34"/>
                  </a:cubicBezTo>
                  <a:cubicBezTo>
                    <a:pt x="48" y="34"/>
                    <a:pt x="48" y="34"/>
                    <a:pt x="48" y="34"/>
                  </a:cubicBezTo>
                  <a:cubicBezTo>
                    <a:pt x="48" y="34"/>
                    <a:pt x="48" y="34"/>
                    <a:pt x="48" y="34"/>
                  </a:cubicBezTo>
                  <a:cubicBezTo>
                    <a:pt x="48" y="34"/>
                    <a:pt x="48" y="34"/>
                    <a:pt x="48" y="34"/>
                  </a:cubicBezTo>
                  <a:cubicBezTo>
                    <a:pt x="47" y="34"/>
                    <a:pt x="47" y="35"/>
                    <a:pt x="46" y="35"/>
                  </a:cubicBezTo>
                  <a:cubicBezTo>
                    <a:pt x="42" y="39"/>
                    <a:pt x="40" y="39"/>
                    <a:pt x="39" y="39"/>
                  </a:cubicBezTo>
                  <a:cubicBezTo>
                    <a:pt x="38" y="39"/>
                    <a:pt x="38" y="39"/>
                    <a:pt x="38" y="39"/>
                  </a:cubicBezTo>
                  <a:cubicBezTo>
                    <a:pt x="39" y="36"/>
                    <a:pt x="45" y="35"/>
                    <a:pt x="45" y="35"/>
                  </a:cubicBezTo>
                  <a:cubicBezTo>
                    <a:pt x="45" y="35"/>
                    <a:pt x="42" y="34"/>
                    <a:pt x="39" y="34"/>
                  </a:cubicBezTo>
                  <a:cubicBezTo>
                    <a:pt x="36" y="34"/>
                    <a:pt x="33" y="35"/>
                    <a:pt x="32" y="36"/>
                  </a:cubicBezTo>
                  <a:cubicBezTo>
                    <a:pt x="32" y="36"/>
                    <a:pt x="32" y="36"/>
                    <a:pt x="32" y="36"/>
                  </a:cubicBezTo>
                  <a:cubicBezTo>
                    <a:pt x="32" y="36"/>
                    <a:pt x="32" y="36"/>
                    <a:pt x="32" y="36"/>
                  </a:cubicBezTo>
                  <a:cubicBezTo>
                    <a:pt x="31" y="35"/>
                    <a:pt x="30" y="31"/>
                    <a:pt x="30" y="28"/>
                  </a:cubicBezTo>
                  <a:cubicBezTo>
                    <a:pt x="30" y="29"/>
                    <a:pt x="30" y="29"/>
                    <a:pt x="29" y="29"/>
                  </a:cubicBezTo>
                  <a:cubicBezTo>
                    <a:pt x="29" y="27"/>
                    <a:pt x="29" y="27"/>
                    <a:pt x="30" y="26"/>
                  </a:cubicBezTo>
                  <a:cubicBezTo>
                    <a:pt x="31" y="26"/>
                    <a:pt x="31" y="26"/>
                    <a:pt x="31" y="26"/>
                  </a:cubicBezTo>
                  <a:cubicBezTo>
                    <a:pt x="31" y="26"/>
                    <a:pt x="31" y="26"/>
                    <a:pt x="31" y="26"/>
                  </a:cubicBezTo>
                  <a:cubicBezTo>
                    <a:pt x="30" y="26"/>
                    <a:pt x="30" y="26"/>
                    <a:pt x="30" y="26"/>
                  </a:cubicBezTo>
                  <a:cubicBezTo>
                    <a:pt x="31" y="26"/>
                    <a:pt x="32" y="25"/>
                    <a:pt x="33" y="25"/>
                  </a:cubicBezTo>
                  <a:cubicBezTo>
                    <a:pt x="33" y="25"/>
                    <a:pt x="33" y="25"/>
                    <a:pt x="33" y="25"/>
                  </a:cubicBezTo>
                  <a:cubicBezTo>
                    <a:pt x="34" y="24"/>
                    <a:pt x="36" y="23"/>
                    <a:pt x="37" y="23"/>
                  </a:cubicBezTo>
                  <a:cubicBezTo>
                    <a:pt x="39" y="23"/>
                    <a:pt x="40" y="23"/>
                    <a:pt x="41" y="25"/>
                  </a:cubicBezTo>
                  <a:cubicBezTo>
                    <a:pt x="41" y="25"/>
                    <a:pt x="40" y="21"/>
                    <a:pt x="37" y="21"/>
                  </a:cubicBezTo>
                  <a:cubicBezTo>
                    <a:pt x="36" y="21"/>
                    <a:pt x="36" y="21"/>
                    <a:pt x="36" y="21"/>
                  </a:cubicBezTo>
                  <a:cubicBezTo>
                    <a:pt x="36" y="21"/>
                    <a:pt x="29" y="20"/>
                    <a:pt x="39" y="18"/>
                  </a:cubicBezTo>
                  <a:cubicBezTo>
                    <a:pt x="39" y="18"/>
                    <a:pt x="44" y="17"/>
                    <a:pt x="39" y="17"/>
                  </a:cubicBezTo>
                  <a:cubicBezTo>
                    <a:pt x="39" y="17"/>
                    <a:pt x="34" y="15"/>
                    <a:pt x="40" y="12"/>
                  </a:cubicBezTo>
                  <a:cubicBezTo>
                    <a:pt x="40" y="12"/>
                    <a:pt x="46" y="9"/>
                    <a:pt x="39" y="9"/>
                  </a:cubicBezTo>
                  <a:cubicBezTo>
                    <a:pt x="39" y="9"/>
                    <a:pt x="39" y="9"/>
                    <a:pt x="38" y="9"/>
                  </a:cubicBezTo>
                  <a:cubicBezTo>
                    <a:pt x="38" y="9"/>
                    <a:pt x="38" y="9"/>
                    <a:pt x="37" y="9"/>
                  </a:cubicBezTo>
                  <a:cubicBezTo>
                    <a:pt x="35" y="9"/>
                    <a:pt x="30" y="8"/>
                    <a:pt x="41" y="6"/>
                  </a:cubicBezTo>
                  <a:cubicBezTo>
                    <a:pt x="41" y="6"/>
                    <a:pt x="42" y="5"/>
                    <a:pt x="42" y="5"/>
                  </a:cubicBezTo>
                  <a:cubicBezTo>
                    <a:pt x="41" y="5"/>
                    <a:pt x="41" y="3"/>
                    <a:pt x="41" y="3"/>
                  </a:cubicBezTo>
                  <a:cubicBezTo>
                    <a:pt x="41" y="2"/>
                    <a:pt x="41" y="1"/>
                    <a:pt x="41" y="1"/>
                  </a:cubicBezTo>
                  <a:cubicBezTo>
                    <a:pt x="41" y="1"/>
                    <a:pt x="41" y="0"/>
                    <a:pt x="41" y="0"/>
                  </a:cubicBezTo>
                  <a:cubicBezTo>
                    <a:pt x="41" y="0"/>
                    <a:pt x="41" y="1"/>
                    <a:pt x="41" y="1"/>
                  </a:cubicBezTo>
                  <a:cubicBezTo>
                    <a:pt x="41" y="1"/>
                    <a:pt x="41" y="4"/>
                    <a:pt x="40" y="4"/>
                  </a:cubicBezTo>
                  <a:cubicBezTo>
                    <a:pt x="40" y="4"/>
                    <a:pt x="39" y="4"/>
                    <a:pt x="39" y="4"/>
                  </a:cubicBezTo>
                  <a:cubicBezTo>
                    <a:pt x="39" y="4"/>
                    <a:pt x="39" y="4"/>
                    <a:pt x="39" y="4"/>
                  </a:cubicBezTo>
                  <a:cubicBezTo>
                    <a:pt x="39" y="4"/>
                    <a:pt x="37" y="4"/>
                    <a:pt x="37" y="2"/>
                  </a:cubicBezTo>
                  <a:cubicBezTo>
                    <a:pt x="37" y="2"/>
                    <a:pt x="37"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4" name="Freeform 497"/>
            <p:cNvSpPr/>
            <p:nvPr/>
          </p:nvSpPr>
          <p:spPr bwMode="auto">
            <a:xfrm>
              <a:off x="1331" y="824"/>
              <a:ext cx="3" cy="4"/>
            </a:xfrm>
            <a:custGeom>
              <a:avLst/>
              <a:gdLst>
                <a:gd name="T0" fmla="*/ 1 w 2"/>
                <a:gd name="T1" fmla="*/ 0 h 3"/>
                <a:gd name="T2" fmla="*/ 0 w 2"/>
                <a:gd name="T3" fmla="*/ 3 h 3"/>
                <a:gd name="T4" fmla="*/ 1 w 2"/>
                <a:gd name="T5" fmla="*/ 2 h 3"/>
                <a:gd name="T6" fmla="*/ 1 w 2"/>
                <a:gd name="T7" fmla="*/ 2 h 3"/>
                <a:gd name="T8" fmla="*/ 1 w 2"/>
                <a:gd name="T9" fmla="*/ 2 h 3"/>
                <a:gd name="T10" fmla="*/ 1 w 2"/>
                <a:gd name="T11" fmla="*/ 2 h 3"/>
                <a:gd name="T12" fmla="*/ 1 w 2"/>
                <a:gd name="T13" fmla="*/ 2 h 3"/>
                <a:gd name="T14" fmla="*/ 2 w 2"/>
                <a:gd name="T15" fmla="*/ 0 h 3"/>
                <a:gd name="T16" fmla="*/ 1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0"/>
                  </a:moveTo>
                  <a:cubicBezTo>
                    <a:pt x="0" y="1"/>
                    <a:pt x="0" y="1"/>
                    <a:pt x="0" y="3"/>
                  </a:cubicBezTo>
                  <a:cubicBezTo>
                    <a:pt x="1" y="3"/>
                    <a:pt x="1" y="3"/>
                    <a:pt x="1" y="2"/>
                  </a:cubicBezTo>
                  <a:cubicBezTo>
                    <a:pt x="1" y="2"/>
                    <a:pt x="1" y="2"/>
                    <a:pt x="1" y="2"/>
                  </a:cubicBezTo>
                  <a:cubicBezTo>
                    <a:pt x="1" y="2"/>
                    <a:pt x="1" y="2"/>
                    <a:pt x="1" y="2"/>
                  </a:cubicBezTo>
                  <a:cubicBezTo>
                    <a:pt x="1" y="2"/>
                    <a:pt x="1" y="2"/>
                    <a:pt x="1" y="2"/>
                  </a:cubicBezTo>
                  <a:cubicBezTo>
                    <a:pt x="1" y="2"/>
                    <a:pt x="1" y="2"/>
                    <a:pt x="1" y="2"/>
                  </a:cubicBezTo>
                  <a:cubicBezTo>
                    <a:pt x="1" y="2"/>
                    <a:pt x="1"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5" name="Freeform 498"/>
            <p:cNvSpPr>
              <a:spLocks noEditPoints="1"/>
            </p:cNvSpPr>
            <p:nvPr/>
          </p:nvSpPr>
          <p:spPr bwMode="auto">
            <a:xfrm>
              <a:off x="1335" y="787"/>
              <a:ext cx="16" cy="5"/>
            </a:xfrm>
            <a:custGeom>
              <a:avLst/>
              <a:gdLst>
                <a:gd name="T0" fmla="*/ 10 w 11"/>
                <a:gd name="T1" fmla="*/ 0 h 3"/>
                <a:gd name="T2" fmla="*/ 10 w 11"/>
                <a:gd name="T3" fmla="*/ 3 h 3"/>
                <a:gd name="T4" fmla="*/ 11 w 11"/>
                <a:gd name="T5" fmla="*/ 1 h 3"/>
                <a:gd name="T6" fmla="*/ 10 w 11"/>
                <a:gd name="T7" fmla="*/ 1 h 3"/>
                <a:gd name="T8" fmla="*/ 10 w 11"/>
                <a:gd name="T9" fmla="*/ 1 h 3"/>
                <a:gd name="T10" fmla="*/ 10 w 11"/>
                <a:gd name="T11" fmla="*/ 0 h 3"/>
                <a:gd name="T12" fmla="*/ 3 w 11"/>
                <a:gd name="T13" fmla="*/ 0 h 3"/>
                <a:gd name="T14" fmla="*/ 1 w 11"/>
                <a:gd name="T15" fmla="*/ 0 h 3"/>
                <a:gd name="T16" fmla="*/ 1 w 11"/>
                <a:gd name="T17" fmla="*/ 2 h 3"/>
                <a:gd name="T18" fmla="*/ 2 w 11"/>
                <a:gd name="T19" fmla="*/ 2 h 3"/>
                <a:gd name="T20" fmla="*/ 3 w 11"/>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
                  <a:moveTo>
                    <a:pt x="10" y="0"/>
                  </a:moveTo>
                  <a:cubicBezTo>
                    <a:pt x="10" y="3"/>
                    <a:pt x="10" y="3"/>
                    <a:pt x="10" y="3"/>
                  </a:cubicBezTo>
                  <a:cubicBezTo>
                    <a:pt x="10" y="3"/>
                    <a:pt x="11" y="2"/>
                    <a:pt x="11" y="1"/>
                  </a:cubicBezTo>
                  <a:cubicBezTo>
                    <a:pt x="11" y="1"/>
                    <a:pt x="10" y="1"/>
                    <a:pt x="10" y="1"/>
                  </a:cubicBezTo>
                  <a:cubicBezTo>
                    <a:pt x="10" y="1"/>
                    <a:pt x="10" y="1"/>
                    <a:pt x="10" y="1"/>
                  </a:cubicBezTo>
                  <a:cubicBezTo>
                    <a:pt x="10" y="1"/>
                    <a:pt x="10" y="1"/>
                    <a:pt x="10" y="0"/>
                  </a:cubicBezTo>
                  <a:moveTo>
                    <a:pt x="3" y="0"/>
                  </a:moveTo>
                  <a:cubicBezTo>
                    <a:pt x="2" y="0"/>
                    <a:pt x="1" y="0"/>
                    <a:pt x="1" y="0"/>
                  </a:cubicBezTo>
                  <a:cubicBezTo>
                    <a:pt x="0" y="2"/>
                    <a:pt x="1" y="2"/>
                    <a:pt x="1" y="2"/>
                  </a:cubicBezTo>
                  <a:cubicBezTo>
                    <a:pt x="1" y="2"/>
                    <a:pt x="1" y="2"/>
                    <a:pt x="2" y="2"/>
                  </a:cubicBezTo>
                  <a:cubicBezTo>
                    <a:pt x="2" y="2"/>
                    <a:pt x="3"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6" name="Freeform 499"/>
            <p:cNvSpPr>
              <a:spLocks noEditPoints="1"/>
            </p:cNvSpPr>
            <p:nvPr/>
          </p:nvSpPr>
          <p:spPr bwMode="auto">
            <a:xfrm>
              <a:off x="1332" y="821"/>
              <a:ext cx="22" cy="16"/>
            </a:xfrm>
            <a:custGeom>
              <a:avLst/>
              <a:gdLst>
                <a:gd name="T0" fmla="*/ 15 w 15"/>
                <a:gd name="T1" fmla="*/ 11 h 11"/>
                <a:gd name="T2" fmla="*/ 15 w 15"/>
                <a:gd name="T3" fmla="*/ 11 h 11"/>
                <a:gd name="T4" fmla="*/ 15 w 15"/>
                <a:gd name="T5" fmla="*/ 11 h 11"/>
                <a:gd name="T6" fmla="*/ 15 w 15"/>
                <a:gd name="T7" fmla="*/ 11 h 11"/>
                <a:gd name="T8" fmla="*/ 15 w 15"/>
                <a:gd name="T9" fmla="*/ 11 h 11"/>
                <a:gd name="T10" fmla="*/ 7 w 15"/>
                <a:gd name="T11" fmla="*/ 5 h 11"/>
                <a:gd name="T12" fmla="*/ 7 w 15"/>
                <a:gd name="T13" fmla="*/ 6 h 11"/>
                <a:gd name="T14" fmla="*/ 7 w 15"/>
                <a:gd name="T15" fmla="*/ 5 h 11"/>
                <a:gd name="T16" fmla="*/ 0 w 15"/>
                <a:gd name="T17" fmla="*/ 4 h 11"/>
                <a:gd name="T18" fmla="*/ 0 w 15"/>
                <a:gd name="T19" fmla="*/ 4 h 11"/>
                <a:gd name="T20" fmla="*/ 0 w 15"/>
                <a:gd name="T21" fmla="*/ 4 h 11"/>
                <a:gd name="T22" fmla="*/ 1 w 15"/>
                <a:gd name="T23" fmla="*/ 4 h 11"/>
                <a:gd name="T24" fmla="*/ 0 w 15"/>
                <a:gd name="T25" fmla="*/ 4 h 11"/>
                <a:gd name="T26" fmla="*/ 1 w 15"/>
                <a:gd name="T27" fmla="*/ 4 h 11"/>
                <a:gd name="T28" fmla="*/ 1 w 15"/>
                <a:gd name="T29" fmla="*/ 4 h 11"/>
                <a:gd name="T30" fmla="*/ 1 w 15"/>
                <a:gd name="T31" fmla="*/ 4 h 11"/>
                <a:gd name="T32" fmla="*/ 1 w 15"/>
                <a:gd name="T33" fmla="*/ 4 h 11"/>
                <a:gd name="T34" fmla="*/ 1 w 15"/>
                <a:gd name="T35" fmla="*/ 4 h 11"/>
                <a:gd name="T36" fmla="*/ 1 w 15"/>
                <a:gd name="T37" fmla="*/ 4 h 11"/>
                <a:gd name="T38" fmla="*/ 1 w 15"/>
                <a:gd name="T39" fmla="*/ 4 h 11"/>
                <a:gd name="T40" fmla="*/ 4 w 15"/>
                <a:gd name="T41" fmla="*/ 3 h 11"/>
                <a:gd name="T42" fmla="*/ 1 w 15"/>
                <a:gd name="T43" fmla="*/ 4 h 11"/>
                <a:gd name="T44" fmla="*/ 4 w 15"/>
                <a:gd name="T45" fmla="*/ 3 h 11"/>
                <a:gd name="T46" fmla="*/ 4 w 15"/>
                <a:gd name="T47" fmla="*/ 3 h 11"/>
                <a:gd name="T48" fmla="*/ 4 w 15"/>
                <a:gd name="T49" fmla="*/ 3 h 11"/>
                <a:gd name="T50" fmla="*/ 4 w 15"/>
                <a:gd name="T51" fmla="*/ 3 h 11"/>
                <a:gd name="T52" fmla="*/ 4 w 15"/>
                <a:gd name="T53" fmla="*/ 3 h 11"/>
                <a:gd name="T54" fmla="*/ 4 w 15"/>
                <a:gd name="T55" fmla="*/ 3 h 11"/>
                <a:gd name="T56" fmla="*/ 4 w 15"/>
                <a:gd name="T57" fmla="*/ 3 h 11"/>
                <a:gd name="T58" fmla="*/ 4 w 15"/>
                <a:gd name="T59" fmla="*/ 3 h 11"/>
                <a:gd name="T60" fmla="*/ 4 w 15"/>
                <a:gd name="T61" fmla="*/ 3 h 11"/>
                <a:gd name="T62" fmla="*/ 4 w 15"/>
                <a:gd name="T63" fmla="*/ 3 h 11"/>
                <a:gd name="T64" fmla="*/ 5 w 15"/>
                <a:gd name="T65" fmla="*/ 3 h 11"/>
                <a:gd name="T66" fmla="*/ 5 w 15"/>
                <a:gd name="T67" fmla="*/ 3 h 11"/>
                <a:gd name="T68" fmla="*/ 5 w 15"/>
                <a:gd name="T69" fmla="*/ 3 h 11"/>
                <a:gd name="T70" fmla="*/ 6 w 15"/>
                <a:gd name="T71" fmla="*/ 3 h 11"/>
                <a:gd name="T72" fmla="*/ 7 w 15"/>
                <a:gd name="T73" fmla="*/ 5 h 11"/>
                <a:gd name="T74" fmla="*/ 6 w 15"/>
                <a:gd name="T75" fmla="*/ 3 h 11"/>
                <a:gd name="T76" fmla="*/ 6 w 15"/>
                <a:gd name="T77" fmla="*/ 3 h 11"/>
                <a:gd name="T78" fmla="*/ 6 w 15"/>
                <a:gd name="T79" fmla="*/ 3 h 11"/>
                <a:gd name="T80" fmla="*/ 6 w 15"/>
                <a:gd name="T81" fmla="*/ 3 h 11"/>
                <a:gd name="T82" fmla="*/ 6 w 15"/>
                <a:gd name="T83" fmla="*/ 3 h 11"/>
                <a:gd name="T84" fmla="*/ 13 w 15"/>
                <a:gd name="T85" fmla="*/ 0 h 11"/>
                <a:gd name="T86" fmla="*/ 13 w 15"/>
                <a:gd name="T87" fmla="*/ 5 h 11"/>
                <a:gd name="T88" fmla="*/ 13 w 15"/>
                <a:gd name="T89" fmla="*/ 4 h 11"/>
                <a:gd name="T90" fmla="*/ 13 w 15"/>
                <a:gd name="T91" fmla="*/ 4 h 11"/>
                <a:gd name="T92" fmla="*/ 13 w 15"/>
                <a:gd name="T93" fmla="*/ 4 h 11"/>
                <a:gd name="T94" fmla="*/ 13 w 15"/>
                <a:gd name="T9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1">
                  <a:moveTo>
                    <a:pt x="15" y="11"/>
                  </a:moveTo>
                  <a:cubicBezTo>
                    <a:pt x="15" y="11"/>
                    <a:pt x="15" y="11"/>
                    <a:pt x="15" y="11"/>
                  </a:cubicBezTo>
                  <a:cubicBezTo>
                    <a:pt x="15" y="11"/>
                    <a:pt x="15" y="11"/>
                    <a:pt x="15" y="11"/>
                  </a:cubicBezTo>
                  <a:cubicBezTo>
                    <a:pt x="15" y="11"/>
                    <a:pt x="15" y="11"/>
                    <a:pt x="15" y="11"/>
                  </a:cubicBezTo>
                  <a:cubicBezTo>
                    <a:pt x="15" y="11"/>
                    <a:pt x="15" y="11"/>
                    <a:pt x="15" y="11"/>
                  </a:cubicBezTo>
                  <a:moveTo>
                    <a:pt x="7" y="5"/>
                  </a:moveTo>
                  <a:cubicBezTo>
                    <a:pt x="7" y="5"/>
                    <a:pt x="7" y="5"/>
                    <a:pt x="7" y="6"/>
                  </a:cubicBezTo>
                  <a:cubicBezTo>
                    <a:pt x="7" y="5"/>
                    <a:pt x="7" y="5"/>
                    <a:pt x="7" y="5"/>
                  </a:cubicBezTo>
                  <a:moveTo>
                    <a:pt x="0" y="4"/>
                  </a:moveTo>
                  <a:cubicBezTo>
                    <a:pt x="0" y="4"/>
                    <a:pt x="0" y="4"/>
                    <a:pt x="0" y="4"/>
                  </a:cubicBezTo>
                  <a:cubicBezTo>
                    <a:pt x="0" y="4"/>
                    <a:pt x="0" y="4"/>
                    <a:pt x="0" y="4"/>
                  </a:cubicBezTo>
                  <a:moveTo>
                    <a:pt x="1" y="4"/>
                  </a:moveTo>
                  <a:cubicBezTo>
                    <a:pt x="1" y="4"/>
                    <a:pt x="1" y="4"/>
                    <a:pt x="0"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4" y="3"/>
                  </a:moveTo>
                  <a:cubicBezTo>
                    <a:pt x="3" y="4"/>
                    <a:pt x="2" y="4"/>
                    <a:pt x="1" y="4"/>
                  </a:cubicBezTo>
                  <a:cubicBezTo>
                    <a:pt x="2" y="4"/>
                    <a:pt x="3" y="4"/>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5" y="3"/>
                  </a:moveTo>
                  <a:cubicBezTo>
                    <a:pt x="5" y="3"/>
                    <a:pt x="5" y="3"/>
                    <a:pt x="5" y="3"/>
                  </a:cubicBezTo>
                  <a:cubicBezTo>
                    <a:pt x="5" y="3"/>
                    <a:pt x="5" y="3"/>
                    <a:pt x="5" y="3"/>
                  </a:cubicBezTo>
                  <a:moveTo>
                    <a:pt x="6" y="3"/>
                  </a:moveTo>
                  <a:cubicBezTo>
                    <a:pt x="7" y="3"/>
                    <a:pt x="8" y="4"/>
                    <a:pt x="7" y="5"/>
                  </a:cubicBezTo>
                  <a:cubicBezTo>
                    <a:pt x="8" y="4"/>
                    <a:pt x="7" y="3"/>
                    <a:pt x="6" y="3"/>
                  </a:cubicBezTo>
                  <a:moveTo>
                    <a:pt x="6" y="3"/>
                  </a:moveTo>
                  <a:cubicBezTo>
                    <a:pt x="6" y="3"/>
                    <a:pt x="6" y="3"/>
                    <a:pt x="6" y="3"/>
                  </a:cubicBezTo>
                  <a:cubicBezTo>
                    <a:pt x="6" y="3"/>
                    <a:pt x="6" y="3"/>
                    <a:pt x="6" y="3"/>
                  </a:cubicBezTo>
                  <a:cubicBezTo>
                    <a:pt x="6" y="3"/>
                    <a:pt x="6" y="3"/>
                    <a:pt x="6" y="3"/>
                  </a:cubicBezTo>
                  <a:moveTo>
                    <a:pt x="13" y="0"/>
                  </a:moveTo>
                  <a:cubicBezTo>
                    <a:pt x="13" y="2"/>
                    <a:pt x="13" y="4"/>
                    <a:pt x="13" y="5"/>
                  </a:cubicBezTo>
                  <a:cubicBezTo>
                    <a:pt x="13" y="5"/>
                    <a:pt x="13" y="4"/>
                    <a:pt x="13" y="4"/>
                  </a:cubicBezTo>
                  <a:cubicBezTo>
                    <a:pt x="13" y="4"/>
                    <a:pt x="13" y="4"/>
                    <a:pt x="13" y="4"/>
                  </a:cubicBezTo>
                  <a:cubicBezTo>
                    <a:pt x="13" y="4"/>
                    <a:pt x="13" y="4"/>
                    <a:pt x="13" y="4"/>
                  </a:cubicBezTo>
                  <a:cubicBezTo>
                    <a:pt x="13" y="4"/>
                    <a:pt x="13"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7" name="Freeform 500"/>
            <p:cNvSpPr/>
            <p:nvPr/>
          </p:nvSpPr>
          <p:spPr bwMode="auto">
            <a:xfrm>
              <a:off x="1312" y="777"/>
              <a:ext cx="1" cy="0"/>
            </a:xfrm>
            <a:custGeom>
              <a:avLst/>
              <a:gdLst>
                <a:gd name="T0" fmla="*/ 0 w 1"/>
                <a:gd name="T1" fmla="*/ 0 w 1"/>
                <a:gd name="T2" fmla="*/ 1 w 1"/>
                <a:gd name="T3" fmla="*/ 1 w 1"/>
                <a:gd name="T4" fmla="*/ 1 w 1"/>
                <a:gd name="T5" fmla="*/ 1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8" name="Freeform 501"/>
            <p:cNvSpPr/>
            <p:nvPr/>
          </p:nvSpPr>
          <p:spPr bwMode="auto">
            <a:xfrm>
              <a:off x="1331" y="789"/>
              <a:ext cx="3" cy="3"/>
            </a:xfrm>
            <a:custGeom>
              <a:avLst/>
              <a:gdLst>
                <a:gd name="T0" fmla="*/ 0 w 2"/>
                <a:gd name="T1" fmla="*/ 0 h 2"/>
                <a:gd name="T2" fmla="*/ 0 w 2"/>
                <a:gd name="T3" fmla="*/ 2 h 2"/>
                <a:gd name="T4" fmla="*/ 1 w 2"/>
                <a:gd name="T5" fmla="*/ 2 h 2"/>
                <a:gd name="T6" fmla="*/ 2 w 2"/>
                <a:gd name="T7" fmla="*/ 0 h 2"/>
                <a:gd name="T8" fmla="*/ 2 w 2"/>
                <a:gd name="T9" fmla="*/ 0 h 2"/>
                <a:gd name="T10" fmla="*/ 2 w 2"/>
                <a:gd name="T11" fmla="*/ 0 h 2"/>
                <a:gd name="T12" fmla="*/ 1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cubicBezTo>
                    <a:pt x="0" y="2"/>
                    <a:pt x="0" y="2"/>
                    <a:pt x="0" y="2"/>
                  </a:cubicBezTo>
                  <a:cubicBezTo>
                    <a:pt x="1" y="2"/>
                    <a:pt x="1" y="2"/>
                    <a:pt x="1" y="2"/>
                  </a:cubicBezTo>
                  <a:cubicBezTo>
                    <a:pt x="2" y="0"/>
                    <a:pt x="2" y="0"/>
                    <a:pt x="2" y="0"/>
                  </a:cubicBezTo>
                  <a:cubicBezTo>
                    <a:pt x="2" y="0"/>
                    <a:pt x="2" y="0"/>
                    <a:pt x="2" y="0"/>
                  </a:cubicBezTo>
                  <a:cubicBezTo>
                    <a:pt x="2" y="0"/>
                    <a:pt x="2" y="0"/>
                    <a:pt x="2" y="0"/>
                  </a:cubicBezTo>
                  <a:cubicBezTo>
                    <a:pt x="2"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19" name="Freeform 502"/>
            <p:cNvSpPr/>
            <p:nvPr/>
          </p:nvSpPr>
          <p:spPr bwMode="auto">
            <a:xfrm>
              <a:off x="1316" y="777"/>
              <a:ext cx="6" cy="3"/>
            </a:xfrm>
            <a:custGeom>
              <a:avLst/>
              <a:gdLst>
                <a:gd name="T0" fmla="*/ 2 w 4"/>
                <a:gd name="T1" fmla="*/ 0 h 2"/>
                <a:gd name="T2" fmla="*/ 1 w 4"/>
                <a:gd name="T3" fmla="*/ 0 h 2"/>
                <a:gd name="T4" fmla="*/ 1 w 4"/>
                <a:gd name="T5" fmla="*/ 0 h 2"/>
                <a:gd name="T6" fmla="*/ 0 w 4"/>
                <a:gd name="T7" fmla="*/ 1 h 2"/>
                <a:gd name="T8" fmla="*/ 4 w 4"/>
                <a:gd name="T9" fmla="*/ 2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cubicBezTo>
                    <a:pt x="1" y="0"/>
                    <a:pt x="1" y="0"/>
                    <a:pt x="1" y="0"/>
                  </a:cubicBezTo>
                  <a:cubicBezTo>
                    <a:pt x="1" y="0"/>
                    <a:pt x="1" y="0"/>
                    <a:pt x="1" y="0"/>
                  </a:cubicBezTo>
                  <a:cubicBezTo>
                    <a:pt x="0" y="0"/>
                    <a:pt x="0" y="0"/>
                    <a:pt x="0" y="1"/>
                  </a:cubicBezTo>
                  <a:cubicBezTo>
                    <a:pt x="1" y="1"/>
                    <a:pt x="3" y="1"/>
                    <a:pt x="4" y="2"/>
                  </a:cubicBezTo>
                  <a:cubicBezTo>
                    <a:pt x="4"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0" name="Freeform 503"/>
            <p:cNvSpPr>
              <a:spLocks noEditPoints="1"/>
            </p:cNvSpPr>
            <p:nvPr/>
          </p:nvSpPr>
          <p:spPr bwMode="auto">
            <a:xfrm>
              <a:off x="1323" y="777"/>
              <a:ext cx="8" cy="13"/>
            </a:xfrm>
            <a:custGeom>
              <a:avLst/>
              <a:gdLst>
                <a:gd name="T0" fmla="*/ 5 w 5"/>
                <a:gd name="T1" fmla="*/ 8 h 9"/>
                <a:gd name="T2" fmla="*/ 4 w 5"/>
                <a:gd name="T3" fmla="*/ 9 h 9"/>
                <a:gd name="T4" fmla="*/ 5 w 5"/>
                <a:gd name="T5" fmla="*/ 8 h 9"/>
                <a:gd name="T6" fmla="*/ 3 w 5"/>
                <a:gd name="T7" fmla="*/ 0 h 9"/>
                <a:gd name="T8" fmla="*/ 0 w 5"/>
                <a:gd name="T9" fmla="*/ 2 h 9"/>
                <a:gd name="T10" fmla="*/ 0 w 5"/>
                <a:gd name="T11" fmla="*/ 2 h 9"/>
                <a:gd name="T12" fmla="*/ 3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5" y="8"/>
                  </a:moveTo>
                  <a:cubicBezTo>
                    <a:pt x="5" y="9"/>
                    <a:pt x="4" y="9"/>
                    <a:pt x="4" y="9"/>
                  </a:cubicBezTo>
                  <a:cubicBezTo>
                    <a:pt x="4" y="9"/>
                    <a:pt x="5" y="9"/>
                    <a:pt x="5" y="8"/>
                  </a:cubicBezTo>
                  <a:moveTo>
                    <a:pt x="3" y="0"/>
                  </a:moveTo>
                  <a:cubicBezTo>
                    <a:pt x="2" y="0"/>
                    <a:pt x="1" y="0"/>
                    <a:pt x="0" y="2"/>
                  </a:cubicBezTo>
                  <a:cubicBezTo>
                    <a:pt x="0" y="2"/>
                    <a:pt x="0" y="2"/>
                    <a:pt x="0" y="2"/>
                  </a:cubicBezTo>
                  <a:cubicBezTo>
                    <a:pt x="0" y="2"/>
                    <a:pt x="2"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1" name="Freeform 504"/>
            <p:cNvSpPr>
              <a:spLocks noEditPoints="1"/>
            </p:cNvSpPr>
            <p:nvPr/>
          </p:nvSpPr>
          <p:spPr bwMode="auto">
            <a:xfrm>
              <a:off x="1334" y="776"/>
              <a:ext cx="7" cy="16"/>
            </a:xfrm>
            <a:custGeom>
              <a:avLst/>
              <a:gdLst>
                <a:gd name="T0" fmla="*/ 5 w 5"/>
                <a:gd name="T1" fmla="*/ 7 h 11"/>
                <a:gd name="T2" fmla="*/ 4 w 5"/>
                <a:gd name="T3" fmla="*/ 8 h 11"/>
                <a:gd name="T4" fmla="*/ 3 w 5"/>
                <a:gd name="T5" fmla="*/ 10 h 11"/>
                <a:gd name="T6" fmla="*/ 2 w 5"/>
                <a:gd name="T7" fmla="*/ 10 h 11"/>
                <a:gd name="T8" fmla="*/ 2 w 5"/>
                <a:gd name="T9" fmla="*/ 8 h 11"/>
                <a:gd name="T10" fmla="*/ 0 w 5"/>
                <a:gd name="T11" fmla="*/ 9 h 11"/>
                <a:gd name="T12" fmla="*/ 2 w 5"/>
                <a:gd name="T13" fmla="*/ 11 h 11"/>
                <a:gd name="T14" fmla="*/ 5 w 5"/>
                <a:gd name="T15" fmla="*/ 10 h 11"/>
                <a:gd name="T16" fmla="*/ 5 w 5"/>
                <a:gd name="T17" fmla="*/ 9 h 11"/>
                <a:gd name="T18" fmla="*/ 5 w 5"/>
                <a:gd name="T19" fmla="*/ 7 h 11"/>
                <a:gd name="T20" fmla="*/ 2 w 5"/>
                <a:gd name="T21" fmla="*/ 5 h 11"/>
                <a:gd name="T22" fmla="*/ 1 w 5"/>
                <a:gd name="T23" fmla="*/ 7 h 11"/>
                <a:gd name="T24" fmla="*/ 1 w 5"/>
                <a:gd name="T25" fmla="*/ 7 h 11"/>
                <a:gd name="T26" fmla="*/ 2 w 5"/>
                <a:gd name="T27" fmla="*/ 6 h 11"/>
                <a:gd name="T28" fmla="*/ 2 w 5"/>
                <a:gd name="T29" fmla="*/ 5 h 11"/>
                <a:gd name="T30" fmla="*/ 5 w 5"/>
                <a:gd name="T31" fmla="*/ 3 h 11"/>
                <a:gd name="T32" fmla="*/ 4 w 5"/>
                <a:gd name="T33" fmla="*/ 4 h 11"/>
                <a:gd name="T34" fmla="*/ 4 w 5"/>
                <a:gd name="T35" fmla="*/ 5 h 11"/>
                <a:gd name="T36" fmla="*/ 5 w 5"/>
                <a:gd name="T37" fmla="*/ 4 h 11"/>
                <a:gd name="T38" fmla="*/ 5 w 5"/>
                <a:gd name="T39" fmla="*/ 3 h 11"/>
                <a:gd name="T40" fmla="*/ 3 w 5"/>
                <a:gd name="T41" fmla="*/ 0 h 11"/>
                <a:gd name="T42" fmla="*/ 0 w 5"/>
                <a:gd name="T43" fmla="*/ 2 h 11"/>
                <a:gd name="T44" fmla="*/ 0 w 5"/>
                <a:gd name="T45" fmla="*/ 3 h 11"/>
                <a:gd name="T46" fmla="*/ 1 w 5"/>
                <a:gd name="T47" fmla="*/ 5 h 11"/>
                <a:gd name="T48" fmla="*/ 2 w 5"/>
                <a:gd name="T49" fmla="*/ 4 h 11"/>
                <a:gd name="T50" fmla="*/ 2 w 5"/>
                <a:gd name="T51" fmla="*/ 2 h 11"/>
                <a:gd name="T52" fmla="*/ 3 w 5"/>
                <a:gd name="T53" fmla="*/ 1 h 11"/>
                <a:gd name="T54" fmla="*/ 4 w 5"/>
                <a:gd name="T55" fmla="*/ 3 h 11"/>
                <a:gd name="T56" fmla="*/ 4 w 5"/>
                <a:gd name="T57" fmla="*/ 3 h 11"/>
                <a:gd name="T58" fmla="*/ 5 w 5"/>
                <a:gd name="T59" fmla="*/ 3 h 11"/>
                <a:gd name="T60" fmla="*/ 5 w 5"/>
                <a:gd name="T61" fmla="*/ 1 h 11"/>
                <a:gd name="T62" fmla="*/ 4 w 5"/>
                <a:gd name="T63" fmla="*/ 1 h 11"/>
                <a:gd name="T64" fmla="*/ 3 w 5"/>
                <a:gd name="T65" fmla="*/ 1 h 11"/>
                <a:gd name="T66" fmla="*/ 3 w 5"/>
                <a:gd name="T67" fmla="*/ 0 h 11"/>
                <a:gd name="T68" fmla="*/ 3 w 5"/>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11">
                  <a:moveTo>
                    <a:pt x="5" y="7"/>
                  </a:moveTo>
                  <a:cubicBezTo>
                    <a:pt x="5" y="7"/>
                    <a:pt x="4" y="7"/>
                    <a:pt x="4" y="8"/>
                  </a:cubicBezTo>
                  <a:cubicBezTo>
                    <a:pt x="4" y="9"/>
                    <a:pt x="3" y="10"/>
                    <a:pt x="3" y="10"/>
                  </a:cubicBezTo>
                  <a:cubicBezTo>
                    <a:pt x="2" y="10"/>
                    <a:pt x="2" y="10"/>
                    <a:pt x="2" y="10"/>
                  </a:cubicBezTo>
                  <a:cubicBezTo>
                    <a:pt x="2" y="10"/>
                    <a:pt x="1" y="10"/>
                    <a:pt x="2" y="8"/>
                  </a:cubicBezTo>
                  <a:cubicBezTo>
                    <a:pt x="1" y="8"/>
                    <a:pt x="1" y="9"/>
                    <a:pt x="0" y="9"/>
                  </a:cubicBezTo>
                  <a:cubicBezTo>
                    <a:pt x="0" y="10"/>
                    <a:pt x="0" y="11"/>
                    <a:pt x="2" y="11"/>
                  </a:cubicBezTo>
                  <a:cubicBezTo>
                    <a:pt x="5" y="10"/>
                    <a:pt x="5" y="10"/>
                    <a:pt x="5" y="10"/>
                  </a:cubicBezTo>
                  <a:cubicBezTo>
                    <a:pt x="5" y="10"/>
                    <a:pt x="5" y="10"/>
                    <a:pt x="5" y="9"/>
                  </a:cubicBezTo>
                  <a:cubicBezTo>
                    <a:pt x="5" y="9"/>
                    <a:pt x="5" y="8"/>
                    <a:pt x="5" y="7"/>
                  </a:cubicBezTo>
                  <a:moveTo>
                    <a:pt x="2" y="5"/>
                  </a:moveTo>
                  <a:cubicBezTo>
                    <a:pt x="1" y="6"/>
                    <a:pt x="1" y="6"/>
                    <a:pt x="1" y="7"/>
                  </a:cubicBezTo>
                  <a:cubicBezTo>
                    <a:pt x="1" y="7"/>
                    <a:pt x="1" y="7"/>
                    <a:pt x="1" y="7"/>
                  </a:cubicBezTo>
                  <a:cubicBezTo>
                    <a:pt x="1" y="7"/>
                    <a:pt x="1" y="6"/>
                    <a:pt x="2" y="6"/>
                  </a:cubicBezTo>
                  <a:cubicBezTo>
                    <a:pt x="2" y="6"/>
                    <a:pt x="2" y="6"/>
                    <a:pt x="2" y="5"/>
                  </a:cubicBezTo>
                  <a:moveTo>
                    <a:pt x="5" y="3"/>
                  </a:moveTo>
                  <a:cubicBezTo>
                    <a:pt x="5" y="3"/>
                    <a:pt x="5" y="3"/>
                    <a:pt x="4" y="4"/>
                  </a:cubicBezTo>
                  <a:cubicBezTo>
                    <a:pt x="4" y="4"/>
                    <a:pt x="4" y="4"/>
                    <a:pt x="4" y="5"/>
                  </a:cubicBezTo>
                  <a:cubicBezTo>
                    <a:pt x="4" y="4"/>
                    <a:pt x="5" y="4"/>
                    <a:pt x="5" y="4"/>
                  </a:cubicBezTo>
                  <a:cubicBezTo>
                    <a:pt x="5" y="3"/>
                    <a:pt x="5" y="3"/>
                    <a:pt x="5" y="3"/>
                  </a:cubicBezTo>
                  <a:moveTo>
                    <a:pt x="3" y="0"/>
                  </a:moveTo>
                  <a:cubicBezTo>
                    <a:pt x="2" y="1"/>
                    <a:pt x="1" y="1"/>
                    <a:pt x="0" y="2"/>
                  </a:cubicBezTo>
                  <a:cubicBezTo>
                    <a:pt x="0" y="2"/>
                    <a:pt x="0" y="3"/>
                    <a:pt x="0" y="3"/>
                  </a:cubicBezTo>
                  <a:cubicBezTo>
                    <a:pt x="0" y="3"/>
                    <a:pt x="1" y="4"/>
                    <a:pt x="1" y="5"/>
                  </a:cubicBezTo>
                  <a:cubicBezTo>
                    <a:pt x="1" y="4"/>
                    <a:pt x="1" y="4"/>
                    <a:pt x="2" y="4"/>
                  </a:cubicBezTo>
                  <a:cubicBezTo>
                    <a:pt x="2" y="3"/>
                    <a:pt x="2" y="2"/>
                    <a:pt x="2" y="2"/>
                  </a:cubicBezTo>
                  <a:cubicBezTo>
                    <a:pt x="2" y="2"/>
                    <a:pt x="2" y="1"/>
                    <a:pt x="3" y="1"/>
                  </a:cubicBezTo>
                  <a:cubicBezTo>
                    <a:pt x="3" y="1"/>
                    <a:pt x="4" y="2"/>
                    <a:pt x="4" y="3"/>
                  </a:cubicBezTo>
                  <a:cubicBezTo>
                    <a:pt x="4" y="3"/>
                    <a:pt x="4" y="3"/>
                    <a:pt x="4" y="3"/>
                  </a:cubicBezTo>
                  <a:cubicBezTo>
                    <a:pt x="5" y="3"/>
                    <a:pt x="5" y="3"/>
                    <a:pt x="5" y="3"/>
                  </a:cubicBezTo>
                  <a:cubicBezTo>
                    <a:pt x="5" y="2"/>
                    <a:pt x="5" y="1"/>
                    <a:pt x="5" y="1"/>
                  </a:cubicBezTo>
                  <a:cubicBezTo>
                    <a:pt x="5" y="1"/>
                    <a:pt x="5" y="1"/>
                    <a:pt x="4" y="1"/>
                  </a:cubicBezTo>
                  <a:cubicBezTo>
                    <a:pt x="4" y="1"/>
                    <a:pt x="4" y="1"/>
                    <a:pt x="3"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2" name="Freeform 505"/>
            <p:cNvSpPr>
              <a:spLocks noEditPoints="1"/>
            </p:cNvSpPr>
            <p:nvPr/>
          </p:nvSpPr>
          <p:spPr bwMode="auto">
            <a:xfrm>
              <a:off x="1342" y="777"/>
              <a:ext cx="6" cy="15"/>
            </a:xfrm>
            <a:custGeom>
              <a:avLst/>
              <a:gdLst>
                <a:gd name="T0" fmla="*/ 1 w 4"/>
                <a:gd name="T1" fmla="*/ 6 h 10"/>
                <a:gd name="T2" fmla="*/ 0 w 4"/>
                <a:gd name="T3" fmla="*/ 6 h 10"/>
                <a:gd name="T4" fmla="*/ 0 w 4"/>
                <a:gd name="T5" fmla="*/ 8 h 10"/>
                <a:gd name="T6" fmla="*/ 2 w 4"/>
                <a:gd name="T7" fmla="*/ 10 h 10"/>
                <a:gd name="T8" fmla="*/ 2 w 4"/>
                <a:gd name="T9" fmla="*/ 10 h 10"/>
                <a:gd name="T10" fmla="*/ 3 w 4"/>
                <a:gd name="T11" fmla="*/ 10 h 10"/>
                <a:gd name="T12" fmla="*/ 4 w 4"/>
                <a:gd name="T13" fmla="*/ 7 h 10"/>
                <a:gd name="T14" fmla="*/ 4 w 4"/>
                <a:gd name="T15" fmla="*/ 6 h 10"/>
                <a:gd name="T16" fmla="*/ 3 w 4"/>
                <a:gd name="T17" fmla="*/ 6 h 10"/>
                <a:gd name="T18" fmla="*/ 2 w 4"/>
                <a:gd name="T19" fmla="*/ 9 h 10"/>
                <a:gd name="T20" fmla="*/ 2 w 4"/>
                <a:gd name="T21" fmla="*/ 9 h 10"/>
                <a:gd name="T22" fmla="*/ 2 w 4"/>
                <a:gd name="T23" fmla="*/ 9 h 10"/>
                <a:gd name="T24" fmla="*/ 1 w 4"/>
                <a:gd name="T25" fmla="*/ 6 h 10"/>
                <a:gd name="T26" fmla="*/ 1 w 4"/>
                <a:gd name="T27" fmla="*/ 0 h 10"/>
                <a:gd name="T28" fmla="*/ 0 w 4"/>
                <a:gd name="T29" fmla="*/ 0 h 10"/>
                <a:gd name="T30" fmla="*/ 0 w 4"/>
                <a:gd name="T31" fmla="*/ 1 h 10"/>
                <a:gd name="T32" fmla="*/ 0 w 4"/>
                <a:gd name="T33" fmla="*/ 2 h 10"/>
                <a:gd name="T34" fmla="*/ 1 w 4"/>
                <a:gd name="T35" fmla="*/ 2 h 10"/>
                <a:gd name="T36" fmla="*/ 2 w 4"/>
                <a:gd name="T37" fmla="*/ 1 h 10"/>
                <a:gd name="T38" fmla="*/ 2 w 4"/>
                <a:gd name="T39" fmla="*/ 1 h 10"/>
                <a:gd name="T40" fmla="*/ 2 w 4"/>
                <a:gd name="T41" fmla="*/ 1 h 10"/>
                <a:gd name="T42" fmla="*/ 2 w 4"/>
                <a:gd name="T43" fmla="*/ 1 h 10"/>
                <a:gd name="T44" fmla="*/ 1 w 4"/>
                <a:gd name="T4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0">
                  <a:moveTo>
                    <a:pt x="1" y="6"/>
                  </a:moveTo>
                  <a:cubicBezTo>
                    <a:pt x="1" y="6"/>
                    <a:pt x="0" y="6"/>
                    <a:pt x="0" y="6"/>
                  </a:cubicBezTo>
                  <a:cubicBezTo>
                    <a:pt x="0" y="7"/>
                    <a:pt x="0" y="8"/>
                    <a:pt x="0" y="8"/>
                  </a:cubicBezTo>
                  <a:cubicBezTo>
                    <a:pt x="0" y="10"/>
                    <a:pt x="2" y="10"/>
                    <a:pt x="2" y="10"/>
                  </a:cubicBezTo>
                  <a:cubicBezTo>
                    <a:pt x="2" y="10"/>
                    <a:pt x="2" y="10"/>
                    <a:pt x="2" y="10"/>
                  </a:cubicBezTo>
                  <a:cubicBezTo>
                    <a:pt x="2" y="10"/>
                    <a:pt x="3" y="10"/>
                    <a:pt x="3" y="10"/>
                  </a:cubicBezTo>
                  <a:cubicBezTo>
                    <a:pt x="4" y="10"/>
                    <a:pt x="4" y="7"/>
                    <a:pt x="4" y="7"/>
                  </a:cubicBezTo>
                  <a:cubicBezTo>
                    <a:pt x="4" y="7"/>
                    <a:pt x="4" y="6"/>
                    <a:pt x="4" y="6"/>
                  </a:cubicBezTo>
                  <a:cubicBezTo>
                    <a:pt x="3" y="6"/>
                    <a:pt x="3" y="6"/>
                    <a:pt x="3" y="6"/>
                  </a:cubicBezTo>
                  <a:cubicBezTo>
                    <a:pt x="3" y="8"/>
                    <a:pt x="3" y="9"/>
                    <a:pt x="2" y="9"/>
                  </a:cubicBezTo>
                  <a:cubicBezTo>
                    <a:pt x="2" y="9"/>
                    <a:pt x="2" y="9"/>
                    <a:pt x="2" y="9"/>
                  </a:cubicBezTo>
                  <a:cubicBezTo>
                    <a:pt x="2" y="9"/>
                    <a:pt x="2" y="9"/>
                    <a:pt x="2" y="9"/>
                  </a:cubicBezTo>
                  <a:cubicBezTo>
                    <a:pt x="2" y="9"/>
                    <a:pt x="1" y="9"/>
                    <a:pt x="1" y="6"/>
                  </a:cubicBezTo>
                  <a:moveTo>
                    <a:pt x="1" y="0"/>
                  </a:moveTo>
                  <a:cubicBezTo>
                    <a:pt x="1" y="0"/>
                    <a:pt x="1" y="0"/>
                    <a:pt x="0" y="0"/>
                  </a:cubicBezTo>
                  <a:cubicBezTo>
                    <a:pt x="0" y="0"/>
                    <a:pt x="0" y="1"/>
                    <a:pt x="0" y="1"/>
                  </a:cubicBezTo>
                  <a:cubicBezTo>
                    <a:pt x="0" y="1"/>
                    <a:pt x="0" y="1"/>
                    <a:pt x="0" y="2"/>
                  </a:cubicBezTo>
                  <a:cubicBezTo>
                    <a:pt x="1" y="2"/>
                    <a:pt x="1" y="2"/>
                    <a:pt x="1" y="2"/>
                  </a:cubicBezTo>
                  <a:cubicBezTo>
                    <a:pt x="1" y="1"/>
                    <a:pt x="2" y="1"/>
                    <a:pt x="2" y="1"/>
                  </a:cubicBezTo>
                  <a:cubicBezTo>
                    <a:pt x="2" y="1"/>
                    <a:pt x="2" y="1"/>
                    <a:pt x="2" y="1"/>
                  </a:cubicBezTo>
                  <a:cubicBezTo>
                    <a:pt x="2" y="1"/>
                    <a:pt x="2" y="1"/>
                    <a:pt x="2" y="1"/>
                  </a:cubicBezTo>
                  <a:cubicBezTo>
                    <a:pt x="2" y="1"/>
                    <a:pt x="2" y="1"/>
                    <a:pt x="2" y="1"/>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3" name="Freeform 506"/>
            <p:cNvSpPr/>
            <p:nvPr/>
          </p:nvSpPr>
          <p:spPr bwMode="auto">
            <a:xfrm>
              <a:off x="1348" y="787"/>
              <a:ext cx="3" cy="6"/>
            </a:xfrm>
            <a:custGeom>
              <a:avLst/>
              <a:gdLst>
                <a:gd name="T0" fmla="*/ 0 w 2"/>
                <a:gd name="T1" fmla="*/ 0 h 4"/>
                <a:gd name="T2" fmla="*/ 0 w 2"/>
                <a:gd name="T3" fmla="*/ 2 h 4"/>
                <a:gd name="T4" fmla="*/ 1 w 2"/>
                <a:gd name="T5" fmla="*/ 4 h 4"/>
                <a:gd name="T6" fmla="*/ 2 w 2"/>
                <a:gd name="T7" fmla="*/ 2 h 4"/>
                <a:gd name="T8" fmla="*/ 2 w 2"/>
                <a:gd name="T9" fmla="*/ 2 h 4"/>
                <a:gd name="T10" fmla="*/ 2 w 2"/>
                <a:gd name="T11" fmla="*/ 2 h 4"/>
                <a:gd name="T12" fmla="*/ 2 w 2"/>
                <a:gd name="T13" fmla="*/ 0 h 4"/>
                <a:gd name="T14" fmla="*/ 2 w 2"/>
                <a:gd name="T15" fmla="*/ 0 h 4"/>
                <a:gd name="T16" fmla="*/ 2 w 2"/>
                <a:gd name="T17" fmla="*/ 1 h 4"/>
                <a:gd name="T18" fmla="*/ 1 w 2"/>
                <a:gd name="T19" fmla="*/ 3 h 4"/>
                <a:gd name="T20" fmla="*/ 1 w 2"/>
                <a:gd name="T21" fmla="*/ 0 h 4"/>
                <a:gd name="T22" fmla="*/ 0 w 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0"/>
                  </a:moveTo>
                  <a:cubicBezTo>
                    <a:pt x="0" y="0"/>
                    <a:pt x="0" y="1"/>
                    <a:pt x="0" y="2"/>
                  </a:cubicBezTo>
                  <a:cubicBezTo>
                    <a:pt x="0" y="2"/>
                    <a:pt x="0" y="4"/>
                    <a:pt x="1" y="4"/>
                  </a:cubicBezTo>
                  <a:cubicBezTo>
                    <a:pt x="1" y="3"/>
                    <a:pt x="2" y="2"/>
                    <a:pt x="2" y="2"/>
                  </a:cubicBezTo>
                  <a:cubicBezTo>
                    <a:pt x="2" y="2"/>
                    <a:pt x="2" y="2"/>
                    <a:pt x="2" y="2"/>
                  </a:cubicBezTo>
                  <a:cubicBezTo>
                    <a:pt x="2" y="2"/>
                    <a:pt x="2" y="2"/>
                    <a:pt x="2" y="2"/>
                  </a:cubicBezTo>
                  <a:cubicBezTo>
                    <a:pt x="2" y="1"/>
                    <a:pt x="2" y="1"/>
                    <a:pt x="2" y="0"/>
                  </a:cubicBezTo>
                  <a:cubicBezTo>
                    <a:pt x="2" y="0"/>
                    <a:pt x="2" y="0"/>
                    <a:pt x="2" y="0"/>
                  </a:cubicBezTo>
                  <a:cubicBezTo>
                    <a:pt x="2" y="0"/>
                    <a:pt x="2" y="1"/>
                    <a:pt x="2" y="1"/>
                  </a:cubicBezTo>
                  <a:cubicBezTo>
                    <a:pt x="2" y="2"/>
                    <a:pt x="1" y="3"/>
                    <a:pt x="1" y="3"/>
                  </a:cubicBezTo>
                  <a:cubicBezTo>
                    <a:pt x="1" y="3"/>
                    <a:pt x="1" y="3"/>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4" name="Freeform 507"/>
            <p:cNvSpPr/>
            <p:nvPr/>
          </p:nvSpPr>
          <p:spPr bwMode="auto">
            <a:xfrm>
              <a:off x="1332" y="825"/>
              <a:ext cx="12" cy="13"/>
            </a:xfrm>
            <a:custGeom>
              <a:avLst/>
              <a:gdLst>
                <a:gd name="T0" fmla="*/ 6 w 8"/>
                <a:gd name="T1" fmla="*/ 0 h 9"/>
                <a:gd name="T2" fmla="*/ 6 w 8"/>
                <a:gd name="T3" fmla="*/ 0 h 9"/>
                <a:gd name="T4" fmla="*/ 5 w 8"/>
                <a:gd name="T5" fmla="*/ 0 h 9"/>
                <a:gd name="T6" fmla="*/ 5 w 8"/>
                <a:gd name="T7" fmla="*/ 0 h 9"/>
                <a:gd name="T8" fmla="*/ 4 w 8"/>
                <a:gd name="T9" fmla="*/ 0 h 9"/>
                <a:gd name="T10" fmla="*/ 4 w 8"/>
                <a:gd name="T11" fmla="*/ 0 h 9"/>
                <a:gd name="T12" fmla="*/ 4 w 8"/>
                <a:gd name="T13" fmla="*/ 0 h 9"/>
                <a:gd name="T14" fmla="*/ 4 w 8"/>
                <a:gd name="T15" fmla="*/ 0 h 9"/>
                <a:gd name="T16" fmla="*/ 4 w 8"/>
                <a:gd name="T17" fmla="*/ 0 h 9"/>
                <a:gd name="T18" fmla="*/ 4 w 8"/>
                <a:gd name="T19" fmla="*/ 0 h 9"/>
                <a:gd name="T20" fmla="*/ 4 w 8"/>
                <a:gd name="T21" fmla="*/ 0 h 9"/>
                <a:gd name="T22" fmla="*/ 1 w 8"/>
                <a:gd name="T23" fmla="*/ 1 h 9"/>
                <a:gd name="T24" fmla="*/ 1 w 8"/>
                <a:gd name="T25" fmla="*/ 1 h 9"/>
                <a:gd name="T26" fmla="*/ 1 w 8"/>
                <a:gd name="T27" fmla="*/ 1 h 9"/>
                <a:gd name="T28" fmla="*/ 1 w 8"/>
                <a:gd name="T29" fmla="*/ 1 h 9"/>
                <a:gd name="T30" fmla="*/ 1 w 8"/>
                <a:gd name="T31" fmla="*/ 1 h 9"/>
                <a:gd name="T32" fmla="*/ 1 w 8"/>
                <a:gd name="T33" fmla="*/ 1 h 9"/>
                <a:gd name="T34" fmla="*/ 0 w 8"/>
                <a:gd name="T35" fmla="*/ 1 h 9"/>
                <a:gd name="T36" fmla="*/ 0 w 8"/>
                <a:gd name="T37" fmla="*/ 1 h 9"/>
                <a:gd name="T38" fmla="*/ 0 w 8"/>
                <a:gd name="T39" fmla="*/ 1 h 9"/>
                <a:gd name="T40" fmla="*/ 0 w 8"/>
                <a:gd name="T41" fmla="*/ 1 h 9"/>
                <a:gd name="T42" fmla="*/ 0 w 8"/>
                <a:gd name="T43" fmla="*/ 1 h 9"/>
                <a:gd name="T44" fmla="*/ 0 w 8"/>
                <a:gd name="T45" fmla="*/ 1 h 9"/>
                <a:gd name="T46" fmla="*/ 0 w 8"/>
                <a:gd name="T47" fmla="*/ 1 h 9"/>
                <a:gd name="T48" fmla="*/ 2 w 8"/>
                <a:gd name="T49" fmla="*/ 9 h 9"/>
                <a:gd name="T50" fmla="*/ 2 w 8"/>
                <a:gd name="T51" fmla="*/ 9 h 9"/>
                <a:gd name="T52" fmla="*/ 7 w 8"/>
                <a:gd name="T53" fmla="*/ 3 h 9"/>
                <a:gd name="T54" fmla="*/ 7 w 8"/>
                <a:gd name="T55" fmla="*/ 3 h 9"/>
                <a:gd name="T56" fmla="*/ 7 w 8"/>
                <a:gd name="T57" fmla="*/ 2 h 9"/>
                <a:gd name="T58" fmla="*/ 7 w 8"/>
                <a:gd name="T59" fmla="*/ 2 h 9"/>
                <a:gd name="T60" fmla="*/ 6 w 8"/>
                <a:gd name="T61" fmla="*/ 0 h 9"/>
                <a:gd name="T62" fmla="*/ 6 w 8"/>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9">
                  <a:moveTo>
                    <a:pt x="6" y="0"/>
                  </a:moveTo>
                  <a:cubicBezTo>
                    <a:pt x="6" y="0"/>
                    <a:pt x="6" y="0"/>
                    <a:pt x="6" y="0"/>
                  </a:cubicBezTo>
                  <a:cubicBezTo>
                    <a:pt x="5" y="0"/>
                    <a:pt x="5" y="0"/>
                    <a:pt x="5" y="0"/>
                  </a:cubicBezTo>
                  <a:cubicBezTo>
                    <a:pt x="5" y="0"/>
                    <a:pt x="5" y="0"/>
                    <a:pt x="5" y="0"/>
                  </a:cubicBezTo>
                  <a:cubicBezTo>
                    <a:pt x="5"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4"/>
                    <a:pt x="1" y="8"/>
                    <a:pt x="2" y="9"/>
                  </a:cubicBezTo>
                  <a:cubicBezTo>
                    <a:pt x="2" y="9"/>
                    <a:pt x="2" y="9"/>
                    <a:pt x="2" y="9"/>
                  </a:cubicBezTo>
                  <a:cubicBezTo>
                    <a:pt x="3" y="6"/>
                    <a:pt x="6" y="5"/>
                    <a:pt x="7" y="3"/>
                  </a:cubicBezTo>
                  <a:cubicBezTo>
                    <a:pt x="7" y="3"/>
                    <a:pt x="7" y="3"/>
                    <a:pt x="7" y="3"/>
                  </a:cubicBezTo>
                  <a:cubicBezTo>
                    <a:pt x="7" y="2"/>
                    <a:pt x="7" y="2"/>
                    <a:pt x="7" y="2"/>
                  </a:cubicBezTo>
                  <a:cubicBezTo>
                    <a:pt x="7" y="2"/>
                    <a:pt x="7" y="2"/>
                    <a:pt x="7" y="2"/>
                  </a:cubicBezTo>
                  <a:cubicBezTo>
                    <a:pt x="8"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5" name="Freeform 508"/>
            <p:cNvSpPr/>
            <p:nvPr/>
          </p:nvSpPr>
          <p:spPr bwMode="auto">
            <a:xfrm>
              <a:off x="1331" y="790"/>
              <a:ext cx="24" cy="48"/>
            </a:xfrm>
            <a:custGeom>
              <a:avLst/>
              <a:gdLst>
                <a:gd name="T0" fmla="*/ 14 w 17"/>
                <a:gd name="T1" fmla="*/ 1 h 33"/>
                <a:gd name="T2" fmla="*/ 13 w 17"/>
                <a:gd name="T3" fmla="*/ 2 h 33"/>
                <a:gd name="T4" fmla="*/ 8 w 17"/>
                <a:gd name="T5" fmla="*/ 6 h 33"/>
                <a:gd name="T6" fmla="*/ 10 w 17"/>
                <a:gd name="T7" fmla="*/ 6 h 33"/>
                <a:gd name="T8" fmla="*/ 10 w 17"/>
                <a:gd name="T9" fmla="*/ 14 h 33"/>
                <a:gd name="T10" fmla="*/ 7 w 17"/>
                <a:gd name="T11" fmla="*/ 18 h 33"/>
                <a:gd name="T12" fmla="*/ 12 w 17"/>
                <a:gd name="T13" fmla="*/ 22 h 33"/>
                <a:gd name="T14" fmla="*/ 4 w 17"/>
                <a:gd name="T15" fmla="*/ 22 h 33"/>
                <a:gd name="T16" fmla="*/ 1 w 17"/>
                <a:gd name="T17" fmla="*/ 23 h 33"/>
                <a:gd name="T18" fmla="*/ 2 w 17"/>
                <a:gd name="T19" fmla="*/ 23 h 33"/>
                <a:gd name="T20" fmla="*/ 1 w 17"/>
                <a:gd name="T21" fmla="*/ 25 h 33"/>
                <a:gd name="T22" fmla="*/ 1 w 17"/>
                <a:gd name="T23" fmla="*/ 25 h 33"/>
                <a:gd name="T24" fmla="*/ 2 w 17"/>
                <a:gd name="T25" fmla="*/ 25 h 33"/>
                <a:gd name="T26" fmla="*/ 2 w 17"/>
                <a:gd name="T27" fmla="*/ 25 h 33"/>
                <a:gd name="T28" fmla="*/ 2 w 17"/>
                <a:gd name="T29" fmla="*/ 25 h 33"/>
                <a:gd name="T30" fmla="*/ 5 w 17"/>
                <a:gd name="T31" fmla="*/ 24 h 33"/>
                <a:gd name="T32" fmla="*/ 5 w 17"/>
                <a:gd name="T33" fmla="*/ 24 h 33"/>
                <a:gd name="T34" fmla="*/ 5 w 17"/>
                <a:gd name="T35" fmla="*/ 24 h 33"/>
                <a:gd name="T36" fmla="*/ 5 w 17"/>
                <a:gd name="T37" fmla="*/ 24 h 33"/>
                <a:gd name="T38" fmla="*/ 6 w 17"/>
                <a:gd name="T39" fmla="*/ 24 h 33"/>
                <a:gd name="T40" fmla="*/ 7 w 17"/>
                <a:gd name="T41" fmla="*/ 24 h 33"/>
                <a:gd name="T42" fmla="*/ 7 w 17"/>
                <a:gd name="T43" fmla="*/ 24 h 33"/>
                <a:gd name="T44" fmla="*/ 8 w 17"/>
                <a:gd name="T45" fmla="*/ 26 h 33"/>
                <a:gd name="T46" fmla="*/ 8 w 17"/>
                <a:gd name="T47" fmla="*/ 27 h 33"/>
                <a:gd name="T48" fmla="*/ 3 w 17"/>
                <a:gd name="T49" fmla="*/ 33 h 33"/>
                <a:gd name="T50" fmla="*/ 10 w 17"/>
                <a:gd name="T51" fmla="*/ 31 h 33"/>
                <a:gd name="T52" fmla="*/ 16 w 17"/>
                <a:gd name="T53" fmla="*/ 32 h 33"/>
                <a:gd name="T54" fmla="*/ 15 w 17"/>
                <a:gd name="T55" fmla="*/ 32 h 33"/>
                <a:gd name="T56" fmla="*/ 14 w 17"/>
                <a:gd name="T57" fmla="*/ 26 h 33"/>
                <a:gd name="T58" fmla="*/ 14 w 17"/>
                <a:gd name="T59" fmla="*/ 14 h 33"/>
                <a:gd name="T60" fmla="*/ 14 w 17"/>
                <a:gd name="T61" fmla="*/ 5 h 33"/>
                <a:gd name="T62" fmla="*/ 14 w 17"/>
                <a:gd name="T6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33">
                  <a:moveTo>
                    <a:pt x="14" y="0"/>
                  </a:moveTo>
                  <a:cubicBezTo>
                    <a:pt x="14" y="1"/>
                    <a:pt x="14" y="1"/>
                    <a:pt x="14" y="1"/>
                  </a:cubicBezTo>
                  <a:cubicBezTo>
                    <a:pt x="14" y="2"/>
                    <a:pt x="13" y="2"/>
                    <a:pt x="13" y="2"/>
                  </a:cubicBezTo>
                  <a:cubicBezTo>
                    <a:pt x="13" y="2"/>
                    <a:pt x="13" y="2"/>
                    <a:pt x="13" y="2"/>
                  </a:cubicBezTo>
                  <a:cubicBezTo>
                    <a:pt x="13" y="2"/>
                    <a:pt x="12" y="3"/>
                    <a:pt x="12" y="3"/>
                  </a:cubicBezTo>
                  <a:cubicBezTo>
                    <a:pt x="1" y="5"/>
                    <a:pt x="6" y="6"/>
                    <a:pt x="8" y="6"/>
                  </a:cubicBezTo>
                  <a:cubicBezTo>
                    <a:pt x="9" y="6"/>
                    <a:pt x="9" y="6"/>
                    <a:pt x="9" y="6"/>
                  </a:cubicBezTo>
                  <a:cubicBezTo>
                    <a:pt x="10" y="6"/>
                    <a:pt x="10" y="6"/>
                    <a:pt x="10" y="6"/>
                  </a:cubicBezTo>
                  <a:cubicBezTo>
                    <a:pt x="17" y="6"/>
                    <a:pt x="11" y="9"/>
                    <a:pt x="11" y="9"/>
                  </a:cubicBezTo>
                  <a:cubicBezTo>
                    <a:pt x="5" y="12"/>
                    <a:pt x="10" y="14"/>
                    <a:pt x="10" y="14"/>
                  </a:cubicBezTo>
                  <a:cubicBezTo>
                    <a:pt x="15" y="14"/>
                    <a:pt x="10" y="15"/>
                    <a:pt x="10" y="15"/>
                  </a:cubicBezTo>
                  <a:cubicBezTo>
                    <a:pt x="0" y="17"/>
                    <a:pt x="7" y="18"/>
                    <a:pt x="7" y="18"/>
                  </a:cubicBezTo>
                  <a:cubicBezTo>
                    <a:pt x="7" y="18"/>
                    <a:pt x="7" y="18"/>
                    <a:pt x="8" y="18"/>
                  </a:cubicBezTo>
                  <a:cubicBezTo>
                    <a:pt x="11" y="18"/>
                    <a:pt x="12" y="22"/>
                    <a:pt x="12" y="22"/>
                  </a:cubicBezTo>
                  <a:cubicBezTo>
                    <a:pt x="11" y="20"/>
                    <a:pt x="10" y="20"/>
                    <a:pt x="8" y="20"/>
                  </a:cubicBezTo>
                  <a:cubicBezTo>
                    <a:pt x="7" y="20"/>
                    <a:pt x="5" y="21"/>
                    <a:pt x="4" y="22"/>
                  </a:cubicBezTo>
                  <a:cubicBezTo>
                    <a:pt x="4" y="22"/>
                    <a:pt x="4" y="22"/>
                    <a:pt x="4" y="22"/>
                  </a:cubicBezTo>
                  <a:cubicBezTo>
                    <a:pt x="3" y="22"/>
                    <a:pt x="2" y="23"/>
                    <a:pt x="1" y="23"/>
                  </a:cubicBezTo>
                  <a:cubicBezTo>
                    <a:pt x="2" y="23"/>
                    <a:pt x="2" y="23"/>
                    <a:pt x="2" y="23"/>
                  </a:cubicBezTo>
                  <a:cubicBezTo>
                    <a:pt x="2" y="23"/>
                    <a:pt x="2" y="23"/>
                    <a:pt x="2" y="23"/>
                  </a:cubicBezTo>
                  <a:cubicBezTo>
                    <a:pt x="1" y="24"/>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3" y="25"/>
                    <a:pt x="4" y="25"/>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6" y="24"/>
                    <a:pt x="6" y="24"/>
                  </a:cubicBezTo>
                  <a:cubicBezTo>
                    <a:pt x="6" y="24"/>
                    <a:pt x="6" y="24"/>
                    <a:pt x="6" y="24"/>
                  </a:cubicBezTo>
                  <a:cubicBezTo>
                    <a:pt x="6" y="24"/>
                    <a:pt x="6" y="24"/>
                    <a:pt x="7" y="24"/>
                  </a:cubicBezTo>
                  <a:cubicBezTo>
                    <a:pt x="7" y="24"/>
                    <a:pt x="7" y="24"/>
                    <a:pt x="7" y="24"/>
                  </a:cubicBezTo>
                  <a:cubicBezTo>
                    <a:pt x="7" y="24"/>
                    <a:pt x="7" y="24"/>
                    <a:pt x="7" y="24"/>
                  </a:cubicBezTo>
                  <a:cubicBezTo>
                    <a:pt x="7" y="24"/>
                    <a:pt x="7" y="24"/>
                    <a:pt x="7" y="24"/>
                  </a:cubicBezTo>
                  <a:cubicBezTo>
                    <a:pt x="7" y="24"/>
                    <a:pt x="7" y="24"/>
                    <a:pt x="7" y="24"/>
                  </a:cubicBezTo>
                  <a:cubicBezTo>
                    <a:pt x="8" y="24"/>
                    <a:pt x="9" y="25"/>
                    <a:pt x="8" y="26"/>
                  </a:cubicBezTo>
                  <a:cubicBezTo>
                    <a:pt x="8" y="26"/>
                    <a:pt x="8" y="26"/>
                    <a:pt x="8" y="26"/>
                  </a:cubicBezTo>
                  <a:cubicBezTo>
                    <a:pt x="8" y="26"/>
                    <a:pt x="8" y="26"/>
                    <a:pt x="8" y="27"/>
                  </a:cubicBezTo>
                  <a:cubicBezTo>
                    <a:pt x="8" y="27"/>
                    <a:pt x="8" y="27"/>
                    <a:pt x="8" y="27"/>
                  </a:cubicBezTo>
                  <a:cubicBezTo>
                    <a:pt x="7" y="29"/>
                    <a:pt x="4" y="30"/>
                    <a:pt x="3" y="33"/>
                  </a:cubicBezTo>
                  <a:cubicBezTo>
                    <a:pt x="3" y="33"/>
                    <a:pt x="3" y="33"/>
                    <a:pt x="3" y="33"/>
                  </a:cubicBezTo>
                  <a:cubicBezTo>
                    <a:pt x="4" y="32"/>
                    <a:pt x="7" y="31"/>
                    <a:pt x="10" y="31"/>
                  </a:cubicBezTo>
                  <a:cubicBezTo>
                    <a:pt x="13" y="31"/>
                    <a:pt x="16" y="32"/>
                    <a:pt x="16" y="32"/>
                  </a:cubicBezTo>
                  <a:cubicBezTo>
                    <a:pt x="16" y="32"/>
                    <a:pt x="16" y="32"/>
                    <a:pt x="16" y="32"/>
                  </a:cubicBezTo>
                  <a:cubicBezTo>
                    <a:pt x="16" y="32"/>
                    <a:pt x="16" y="32"/>
                    <a:pt x="16" y="32"/>
                  </a:cubicBezTo>
                  <a:cubicBezTo>
                    <a:pt x="16" y="32"/>
                    <a:pt x="15" y="32"/>
                    <a:pt x="15" y="32"/>
                  </a:cubicBezTo>
                  <a:cubicBezTo>
                    <a:pt x="15" y="32"/>
                    <a:pt x="14" y="31"/>
                    <a:pt x="15" y="30"/>
                  </a:cubicBezTo>
                  <a:cubicBezTo>
                    <a:pt x="15" y="30"/>
                    <a:pt x="14" y="28"/>
                    <a:pt x="14" y="26"/>
                  </a:cubicBezTo>
                  <a:cubicBezTo>
                    <a:pt x="14" y="25"/>
                    <a:pt x="14" y="23"/>
                    <a:pt x="14" y="21"/>
                  </a:cubicBezTo>
                  <a:cubicBezTo>
                    <a:pt x="13" y="18"/>
                    <a:pt x="13" y="15"/>
                    <a:pt x="14" y="14"/>
                  </a:cubicBezTo>
                  <a:cubicBezTo>
                    <a:pt x="14" y="14"/>
                    <a:pt x="15" y="5"/>
                    <a:pt x="14" y="5"/>
                  </a:cubicBezTo>
                  <a:cubicBezTo>
                    <a:pt x="14" y="5"/>
                    <a:pt x="14" y="5"/>
                    <a:pt x="14" y="5"/>
                  </a:cubicBezTo>
                  <a:cubicBezTo>
                    <a:pt x="14" y="5"/>
                    <a:pt x="14" y="5"/>
                    <a:pt x="14" y="4"/>
                  </a:cubicBezTo>
                  <a:cubicBezTo>
                    <a:pt x="14" y="4"/>
                    <a:pt x="14" y="4"/>
                    <a:pt x="14" y="4"/>
                  </a:cubicBezTo>
                  <a:cubicBezTo>
                    <a:pt x="15" y="1"/>
                    <a:pt x="15"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6" name="Freeform 509"/>
            <p:cNvSpPr/>
            <p:nvPr/>
          </p:nvSpPr>
          <p:spPr bwMode="auto">
            <a:xfrm>
              <a:off x="1350" y="790"/>
              <a:ext cx="1" cy="3"/>
            </a:xfrm>
            <a:custGeom>
              <a:avLst/>
              <a:gdLst>
                <a:gd name="T0" fmla="*/ 1 w 1"/>
                <a:gd name="T1" fmla="*/ 0 h 2"/>
                <a:gd name="T2" fmla="*/ 1 w 1"/>
                <a:gd name="T3" fmla="*/ 0 h 2"/>
                <a:gd name="T4" fmla="*/ 0 w 1"/>
                <a:gd name="T5" fmla="*/ 2 h 2"/>
                <a:gd name="T6" fmla="*/ 0 w 1"/>
                <a:gd name="T7" fmla="*/ 2 h 2"/>
                <a:gd name="T8" fmla="*/ 1 w 1"/>
                <a:gd name="T9" fmla="*/ 1 h 2"/>
                <a:gd name="T10" fmla="*/ 1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cubicBezTo>
                    <a:pt x="1" y="0"/>
                    <a:pt x="1" y="0"/>
                    <a:pt x="1" y="0"/>
                  </a:cubicBezTo>
                  <a:cubicBezTo>
                    <a:pt x="1" y="0"/>
                    <a:pt x="0" y="1"/>
                    <a:pt x="0" y="2"/>
                  </a:cubicBezTo>
                  <a:cubicBezTo>
                    <a:pt x="0" y="2"/>
                    <a:pt x="0" y="2"/>
                    <a:pt x="0" y="2"/>
                  </a:cubicBezTo>
                  <a:cubicBezTo>
                    <a:pt x="0" y="2"/>
                    <a:pt x="1" y="2"/>
                    <a:pt x="1" y="1"/>
                  </a:cubicBezTo>
                  <a:cubicBezTo>
                    <a:pt x="1" y="1"/>
                    <a:pt x="1" y="1"/>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7" name="Freeform 510"/>
            <p:cNvSpPr>
              <a:spLocks noEditPoints="1"/>
            </p:cNvSpPr>
            <p:nvPr/>
          </p:nvSpPr>
          <p:spPr bwMode="auto">
            <a:xfrm>
              <a:off x="1332" y="825"/>
              <a:ext cx="10" cy="13"/>
            </a:xfrm>
            <a:custGeom>
              <a:avLst/>
              <a:gdLst>
                <a:gd name="T0" fmla="*/ 7 w 7"/>
                <a:gd name="T1" fmla="*/ 3 h 9"/>
                <a:gd name="T2" fmla="*/ 7 w 7"/>
                <a:gd name="T3" fmla="*/ 3 h 9"/>
                <a:gd name="T4" fmla="*/ 2 w 7"/>
                <a:gd name="T5" fmla="*/ 9 h 9"/>
                <a:gd name="T6" fmla="*/ 2 w 7"/>
                <a:gd name="T7" fmla="*/ 9 h 9"/>
                <a:gd name="T8" fmla="*/ 7 w 7"/>
                <a:gd name="T9" fmla="*/ 3 h 9"/>
                <a:gd name="T10" fmla="*/ 7 w 7"/>
                <a:gd name="T11" fmla="*/ 3 h 9"/>
                <a:gd name="T12" fmla="*/ 7 w 7"/>
                <a:gd name="T13" fmla="*/ 2 h 9"/>
                <a:gd name="T14" fmla="*/ 7 w 7"/>
                <a:gd name="T15" fmla="*/ 2 h 9"/>
                <a:gd name="T16" fmla="*/ 7 w 7"/>
                <a:gd name="T17" fmla="*/ 2 h 9"/>
                <a:gd name="T18" fmla="*/ 0 w 7"/>
                <a:gd name="T19" fmla="*/ 1 h 9"/>
                <a:gd name="T20" fmla="*/ 0 w 7"/>
                <a:gd name="T21" fmla="*/ 1 h 9"/>
                <a:gd name="T22" fmla="*/ 0 w 7"/>
                <a:gd name="T23" fmla="*/ 1 h 9"/>
                <a:gd name="T24" fmla="*/ 0 w 7"/>
                <a:gd name="T25" fmla="*/ 1 h 9"/>
                <a:gd name="T26" fmla="*/ 0 w 7"/>
                <a:gd name="T27" fmla="*/ 1 h 9"/>
                <a:gd name="T28" fmla="*/ 0 w 7"/>
                <a:gd name="T29" fmla="*/ 1 h 9"/>
                <a:gd name="T30" fmla="*/ 1 w 7"/>
                <a:gd name="T31" fmla="*/ 1 h 9"/>
                <a:gd name="T32" fmla="*/ 1 w 7"/>
                <a:gd name="T33" fmla="*/ 1 h 9"/>
                <a:gd name="T34" fmla="*/ 1 w 7"/>
                <a:gd name="T35" fmla="*/ 1 h 9"/>
                <a:gd name="T36" fmla="*/ 1 w 7"/>
                <a:gd name="T37" fmla="*/ 1 h 9"/>
                <a:gd name="T38" fmla="*/ 1 w 7"/>
                <a:gd name="T39" fmla="*/ 1 h 9"/>
                <a:gd name="T40" fmla="*/ 1 w 7"/>
                <a:gd name="T41" fmla="*/ 1 h 9"/>
                <a:gd name="T42" fmla="*/ 1 w 7"/>
                <a:gd name="T43" fmla="*/ 1 h 9"/>
                <a:gd name="T44" fmla="*/ 1 w 7"/>
                <a:gd name="T45" fmla="*/ 1 h 9"/>
                <a:gd name="T46" fmla="*/ 1 w 7"/>
                <a:gd name="T47" fmla="*/ 1 h 9"/>
                <a:gd name="T48" fmla="*/ 4 w 7"/>
                <a:gd name="T49" fmla="*/ 0 h 9"/>
                <a:gd name="T50" fmla="*/ 4 w 7"/>
                <a:gd name="T51" fmla="*/ 0 h 9"/>
                <a:gd name="T52" fmla="*/ 4 w 7"/>
                <a:gd name="T53" fmla="*/ 0 h 9"/>
                <a:gd name="T54" fmla="*/ 4 w 7"/>
                <a:gd name="T55" fmla="*/ 0 h 9"/>
                <a:gd name="T56" fmla="*/ 4 w 7"/>
                <a:gd name="T57" fmla="*/ 0 h 9"/>
                <a:gd name="T58" fmla="*/ 4 w 7"/>
                <a:gd name="T59" fmla="*/ 0 h 9"/>
                <a:gd name="T60" fmla="*/ 4 w 7"/>
                <a:gd name="T61" fmla="*/ 0 h 9"/>
                <a:gd name="T62" fmla="*/ 4 w 7"/>
                <a:gd name="T63" fmla="*/ 0 h 9"/>
                <a:gd name="T64" fmla="*/ 4 w 7"/>
                <a:gd name="T65" fmla="*/ 0 h 9"/>
                <a:gd name="T66" fmla="*/ 5 w 7"/>
                <a:gd name="T67" fmla="*/ 0 h 9"/>
                <a:gd name="T68" fmla="*/ 4 w 7"/>
                <a:gd name="T69" fmla="*/ 0 h 9"/>
                <a:gd name="T70" fmla="*/ 5 w 7"/>
                <a:gd name="T71" fmla="*/ 0 h 9"/>
                <a:gd name="T72" fmla="*/ 6 w 7"/>
                <a:gd name="T73" fmla="*/ 0 h 9"/>
                <a:gd name="T74" fmla="*/ 5 w 7"/>
                <a:gd name="T75" fmla="*/ 0 h 9"/>
                <a:gd name="T76" fmla="*/ 6 w 7"/>
                <a:gd name="T77" fmla="*/ 0 h 9"/>
                <a:gd name="T78" fmla="*/ 6 w 7"/>
                <a:gd name="T79" fmla="*/ 0 h 9"/>
                <a:gd name="T80" fmla="*/ 6 w 7"/>
                <a:gd name="T81" fmla="*/ 0 h 9"/>
                <a:gd name="T82" fmla="*/ 6 w 7"/>
                <a:gd name="T83" fmla="*/ 0 h 9"/>
                <a:gd name="T84" fmla="*/ 6 w 7"/>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9">
                  <a:moveTo>
                    <a:pt x="7" y="3"/>
                  </a:moveTo>
                  <a:cubicBezTo>
                    <a:pt x="7" y="3"/>
                    <a:pt x="7" y="3"/>
                    <a:pt x="7" y="3"/>
                  </a:cubicBezTo>
                  <a:cubicBezTo>
                    <a:pt x="6" y="5"/>
                    <a:pt x="3" y="6"/>
                    <a:pt x="2" y="9"/>
                  </a:cubicBezTo>
                  <a:cubicBezTo>
                    <a:pt x="2" y="9"/>
                    <a:pt x="2" y="9"/>
                    <a:pt x="2" y="9"/>
                  </a:cubicBezTo>
                  <a:cubicBezTo>
                    <a:pt x="3" y="6"/>
                    <a:pt x="6" y="5"/>
                    <a:pt x="7" y="3"/>
                  </a:cubicBezTo>
                  <a:cubicBezTo>
                    <a:pt x="7" y="3"/>
                    <a:pt x="7" y="3"/>
                    <a:pt x="7" y="3"/>
                  </a:cubicBezTo>
                  <a:moveTo>
                    <a:pt x="7" y="2"/>
                  </a:moveTo>
                  <a:cubicBezTo>
                    <a:pt x="7" y="2"/>
                    <a:pt x="7" y="2"/>
                    <a:pt x="7" y="2"/>
                  </a:cubicBezTo>
                  <a:cubicBezTo>
                    <a:pt x="7" y="2"/>
                    <a:pt x="7" y="2"/>
                    <a:pt x="7"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5" y="0"/>
                  </a:moveTo>
                  <a:cubicBezTo>
                    <a:pt x="5" y="0"/>
                    <a:pt x="4" y="0"/>
                    <a:pt x="4" y="0"/>
                  </a:cubicBezTo>
                  <a:cubicBezTo>
                    <a:pt x="4" y="0"/>
                    <a:pt x="5" y="0"/>
                    <a:pt x="5" y="0"/>
                  </a:cubicBezTo>
                  <a:moveTo>
                    <a:pt x="6" y="0"/>
                  </a:moveTo>
                  <a:cubicBezTo>
                    <a:pt x="5" y="0"/>
                    <a:pt x="5" y="0"/>
                    <a:pt x="5" y="0"/>
                  </a:cubicBezTo>
                  <a:cubicBezTo>
                    <a:pt x="5" y="0"/>
                    <a:pt x="5"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8" name="Freeform 511"/>
            <p:cNvSpPr>
              <a:spLocks noEditPoints="1"/>
            </p:cNvSpPr>
            <p:nvPr/>
          </p:nvSpPr>
          <p:spPr bwMode="auto">
            <a:xfrm>
              <a:off x="1355" y="835"/>
              <a:ext cx="3" cy="2"/>
            </a:xfrm>
            <a:custGeom>
              <a:avLst/>
              <a:gdLst>
                <a:gd name="T0" fmla="*/ 1 w 2"/>
                <a:gd name="T1" fmla="*/ 0 h 1"/>
                <a:gd name="T2" fmla="*/ 0 w 2"/>
                <a:gd name="T3" fmla="*/ 1 h 1"/>
                <a:gd name="T4" fmla="*/ 1 w 2"/>
                <a:gd name="T5" fmla="*/ 0 h 1"/>
                <a:gd name="T6" fmla="*/ 1 w 2"/>
                <a:gd name="T7" fmla="*/ 0 h 1"/>
                <a:gd name="T8" fmla="*/ 1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1" y="1"/>
                    <a:pt x="0" y="1"/>
                    <a:pt x="0" y="1"/>
                  </a:cubicBezTo>
                  <a:cubicBezTo>
                    <a:pt x="0" y="1"/>
                    <a:pt x="1" y="1"/>
                    <a:pt x="1" y="0"/>
                  </a:cubicBezTo>
                  <a:moveTo>
                    <a:pt x="1" y="0"/>
                  </a:moveTo>
                  <a:cubicBezTo>
                    <a:pt x="1" y="0"/>
                    <a:pt x="1" y="0"/>
                    <a:pt x="1" y="0"/>
                  </a:cubicBezTo>
                  <a:cubicBezTo>
                    <a:pt x="1" y="0"/>
                    <a:pt x="1"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29" name="Freeform 512"/>
            <p:cNvSpPr>
              <a:spLocks noEditPoints="1"/>
            </p:cNvSpPr>
            <p:nvPr/>
          </p:nvSpPr>
          <p:spPr bwMode="auto">
            <a:xfrm>
              <a:off x="1344" y="835"/>
              <a:ext cx="14" cy="7"/>
            </a:xfrm>
            <a:custGeom>
              <a:avLst/>
              <a:gdLst>
                <a:gd name="T0" fmla="*/ 8 w 10"/>
                <a:gd name="T1" fmla="*/ 1 h 5"/>
                <a:gd name="T2" fmla="*/ 9 w 10"/>
                <a:gd name="T3" fmla="*/ 0 h 5"/>
                <a:gd name="T4" fmla="*/ 8 w 10"/>
                <a:gd name="T5" fmla="*/ 1 h 5"/>
                <a:gd name="T6" fmla="*/ 9 w 10"/>
                <a:gd name="T7" fmla="*/ 0 h 5"/>
                <a:gd name="T8" fmla="*/ 7 w 10"/>
                <a:gd name="T9" fmla="*/ 1 h 5"/>
                <a:gd name="T10" fmla="*/ 7 w 10"/>
                <a:gd name="T11" fmla="*/ 1 h 5"/>
                <a:gd name="T12" fmla="*/ 7 w 10"/>
                <a:gd name="T13" fmla="*/ 1 h 5"/>
                <a:gd name="T14" fmla="*/ 7 w 10"/>
                <a:gd name="T15" fmla="*/ 1 h 5"/>
                <a:gd name="T16" fmla="*/ 7 w 10"/>
                <a:gd name="T17" fmla="*/ 1 h 5"/>
                <a:gd name="T18" fmla="*/ 0 w 10"/>
                <a:gd name="T19" fmla="*/ 5 h 5"/>
                <a:gd name="T20" fmla="*/ 1 w 10"/>
                <a:gd name="T21" fmla="*/ 5 h 5"/>
                <a:gd name="T22" fmla="*/ 8 w 10"/>
                <a:gd name="T23" fmla="*/ 1 h 5"/>
                <a:gd name="T24" fmla="*/ 10 w 10"/>
                <a:gd name="T25" fmla="*/ 0 h 5"/>
                <a:gd name="T26" fmla="*/ 10 w 10"/>
                <a:gd name="T27" fmla="*/ 0 h 5"/>
                <a:gd name="T28" fmla="*/ 10 w 10"/>
                <a:gd name="T29" fmla="*/ 0 h 5"/>
                <a:gd name="T30" fmla="*/ 9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8" y="1"/>
                  </a:moveTo>
                  <a:cubicBezTo>
                    <a:pt x="8" y="1"/>
                    <a:pt x="9" y="1"/>
                    <a:pt x="9" y="0"/>
                  </a:cubicBezTo>
                  <a:cubicBezTo>
                    <a:pt x="9" y="1"/>
                    <a:pt x="8" y="1"/>
                    <a:pt x="8" y="1"/>
                  </a:cubicBezTo>
                  <a:moveTo>
                    <a:pt x="9" y="0"/>
                  </a:moveTo>
                  <a:cubicBezTo>
                    <a:pt x="9" y="0"/>
                    <a:pt x="8" y="0"/>
                    <a:pt x="7" y="1"/>
                  </a:cubicBezTo>
                  <a:cubicBezTo>
                    <a:pt x="7" y="1"/>
                    <a:pt x="7" y="1"/>
                    <a:pt x="7" y="1"/>
                  </a:cubicBezTo>
                  <a:cubicBezTo>
                    <a:pt x="7" y="1"/>
                    <a:pt x="7" y="1"/>
                    <a:pt x="7" y="1"/>
                  </a:cubicBezTo>
                  <a:cubicBezTo>
                    <a:pt x="7" y="1"/>
                    <a:pt x="7" y="1"/>
                    <a:pt x="7" y="1"/>
                  </a:cubicBezTo>
                  <a:cubicBezTo>
                    <a:pt x="7" y="1"/>
                    <a:pt x="7" y="1"/>
                    <a:pt x="7" y="1"/>
                  </a:cubicBezTo>
                  <a:cubicBezTo>
                    <a:pt x="7" y="1"/>
                    <a:pt x="1" y="2"/>
                    <a:pt x="0" y="5"/>
                  </a:cubicBezTo>
                  <a:cubicBezTo>
                    <a:pt x="0" y="5"/>
                    <a:pt x="0" y="5"/>
                    <a:pt x="1" y="5"/>
                  </a:cubicBezTo>
                  <a:cubicBezTo>
                    <a:pt x="2" y="5"/>
                    <a:pt x="4" y="5"/>
                    <a:pt x="8" y="1"/>
                  </a:cubicBezTo>
                  <a:cubicBezTo>
                    <a:pt x="9" y="1"/>
                    <a:pt x="9" y="0"/>
                    <a:pt x="10" y="0"/>
                  </a:cubicBezTo>
                  <a:cubicBezTo>
                    <a:pt x="10" y="0"/>
                    <a:pt x="10" y="0"/>
                    <a:pt x="10" y="0"/>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0" name="Freeform 513"/>
            <p:cNvSpPr>
              <a:spLocks noEditPoints="1"/>
            </p:cNvSpPr>
            <p:nvPr/>
          </p:nvSpPr>
          <p:spPr bwMode="auto">
            <a:xfrm>
              <a:off x="1354" y="835"/>
              <a:ext cx="10" cy="9"/>
            </a:xfrm>
            <a:custGeom>
              <a:avLst/>
              <a:gdLst>
                <a:gd name="T0" fmla="*/ 6 w 7"/>
                <a:gd name="T1" fmla="*/ 2 h 6"/>
                <a:gd name="T2" fmla="*/ 5 w 7"/>
                <a:gd name="T3" fmla="*/ 4 h 6"/>
                <a:gd name="T4" fmla="*/ 6 w 7"/>
                <a:gd name="T5" fmla="*/ 4 h 6"/>
                <a:gd name="T6" fmla="*/ 7 w 7"/>
                <a:gd name="T7" fmla="*/ 3 h 6"/>
                <a:gd name="T8" fmla="*/ 7 w 7"/>
                <a:gd name="T9" fmla="*/ 2 h 6"/>
                <a:gd name="T10" fmla="*/ 6 w 7"/>
                <a:gd name="T11" fmla="*/ 2 h 6"/>
                <a:gd name="T12" fmla="*/ 3 w 7"/>
                <a:gd name="T13" fmla="*/ 0 h 6"/>
                <a:gd name="T14" fmla="*/ 3 w 7"/>
                <a:gd name="T15" fmla="*/ 0 h 6"/>
                <a:gd name="T16" fmla="*/ 0 w 7"/>
                <a:gd name="T17" fmla="*/ 6 h 6"/>
                <a:gd name="T18" fmla="*/ 5 w 7"/>
                <a:gd name="T19" fmla="*/ 1 h 6"/>
                <a:gd name="T20" fmla="*/ 5 w 7"/>
                <a:gd name="T21" fmla="*/ 1 h 6"/>
                <a:gd name="T22" fmla="*/ 3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6" y="2"/>
                  </a:moveTo>
                  <a:cubicBezTo>
                    <a:pt x="6" y="2"/>
                    <a:pt x="6" y="3"/>
                    <a:pt x="5" y="4"/>
                  </a:cubicBezTo>
                  <a:cubicBezTo>
                    <a:pt x="5" y="4"/>
                    <a:pt x="6" y="4"/>
                    <a:pt x="6" y="4"/>
                  </a:cubicBezTo>
                  <a:cubicBezTo>
                    <a:pt x="6" y="4"/>
                    <a:pt x="7" y="4"/>
                    <a:pt x="7" y="3"/>
                  </a:cubicBezTo>
                  <a:cubicBezTo>
                    <a:pt x="7" y="2"/>
                    <a:pt x="7" y="2"/>
                    <a:pt x="7" y="2"/>
                  </a:cubicBezTo>
                  <a:cubicBezTo>
                    <a:pt x="6" y="2"/>
                    <a:pt x="6" y="2"/>
                    <a:pt x="6" y="2"/>
                  </a:cubicBezTo>
                  <a:moveTo>
                    <a:pt x="3" y="0"/>
                  </a:moveTo>
                  <a:cubicBezTo>
                    <a:pt x="3" y="0"/>
                    <a:pt x="3" y="0"/>
                    <a:pt x="3" y="0"/>
                  </a:cubicBezTo>
                  <a:cubicBezTo>
                    <a:pt x="3" y="0"/>
                    <a:pt x="0" y="5"/>
                    <a:pt x="0" y="6"/>
                  </a:cubicBezTo>
                  <a:cubicBezTo>
                    <a:pt x="0" y="6"/>
                    <a:pt x="3" y="3"/>
                    <a:pt x="5" y="1"/>
                  </a:cubicBezTo>
                  <a:cubicBezTo>
                    <a:pt x="5" y="1"/>
                    <a:pt x="5" y="1"/>
                    <a:pt x="5"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1" name="Freeform 514"/>
            <p:cNvSpPr>
              <a:spLocks noEditPoints="1"/>
            </p:cNvSpPr>
            <p:nvPr/>
          </p:nvSpPr>
          <p:spPr bwMode="auto">
            <a:xfrm>
              <a:off x="1329" y="762"/>
              <a:ext cx="22" cy="27"/>
            </a:xfrm>
            <a:custGeom>
              <a:avLst/>
              <a:gdLst>
                <a:gd name="T0" fmla="*/ 4 w 15"/>
                <a:gd name="T1" fmla="*/ 16 h 18"/>
                <a:gd name="T2" fmla="*/ 2 w 15"/>
                <a:gd name="T3" fmla="*/ 18 h 18"/>
                <a:gd name="T4" fmla="*/ 3 w 15"/>
                <a:gd name="T5" fmla="*/ 18 h 18"/>
                <a:gd name="T6" fmla="*/ 3 w 15"/>
                <a:gd name="T7" fmla="*/ 18 h 18"/>
                <a:gd name="T8" fmla="*/ 3 w 15"/>
                <a:gd name="T9" fmla="*/ 18 h 18"/>
                <a:gd name="T10" fmla="*/ 3 w 15"/>
                <a:gd name="T11" fmla="*/ 18 h 18"/>
                <a:gd name="T12" fmla="*/ 4 w 15"/>
                <a:gd name="T13" fmla="*/ 16 h 18"/>
                <a:gd name="T14" fmla="*/ 7 w 15"/>
                <a:gd name="T15" fmla="*/ 14 h 18"/>
                <a:gd name="T16" fmla="*/ 5 w 15"/>
                <a:gd name="T17" fmla="*/ 15 h 18"/>
                <a:gd name="T18" fmla="*/ 5 w 15"/>
                <a:gd name="T19" fmla="*/ 16 h 18"/>
                <a:gd name="T20" fmla="*/ 5 w 15"/>
                <a:gd name="T21" fmla="*/ 17 h 18"/>
                <a:gd name="T22" fmla="*/ 7 w 15"/>
                <a:gd name="T23" fmla="*/ 17 h 18"/>
                <a:gd name="T24" fmla="*/ 7 w 15"/>
                <a:gd name="T25" fmla="*/ 14 h 18"/>
                <a:gd name="T26" fmla="*/ 15 w 15"/>
                <a:gd name="T27" fmla="*/ 13 h 18"/>
                <a:gd name="T28" fmla="*/ 15 w 15"/>
                <a:gd name="T29" fmla="*/ 17 h 18"/>
                <a:gd name="T30" fmla="*/ 15 w 15"/>
                <a:gd name="T31" fmla="*/ 13 h 18"/>
                <a:gd name="T32" fmla="*/ 15 w 15"/>
                <a:gd name="T33" fmla="*/ 13 h 18"/>
                <a:gd name="T34" fmla="*/ 9 w 15"/>
                <a:gd name="T35" fmla="*/ 12 h 18"/>
                <a:gd name="T36" fmla="*/ 8 w 15"/>
                <a:gd name="T37" fmla="*/ 13 h 18"/>
                <a:gd name="T38" fmla="*/ 8 w 15"/>
                <a:gd name="T39" fmla="*/ 16 h 18"/>
                <a:gd name="T40" fmla="*/ 9 w 15"/>
                <a:gd name="T41" fmla="*/ 16 h 18"/>
                <a:gd name="T42" fmla="*/ 9 w 15"/>
                <a:gd name="T43" fmla="*/ 12 h 18"/>
                <a:gd name="T44" fmla="*/ 14 w 15"/>
                <a:gd name="T45" fmla="*/ 11 h 18"/>
                <a:gd name="T46" fmla="*/ 14 w 15"/>
                <a:gd name="T47" fmla="*/ 12 h 18"/>
                <a:gd name="T48" fmla="*/ 14 w 15"/>
                <a:gd name="T49" fmla="*/ 15 h 18"/>
                <a:gd name="T50" fmla="*/ 14 w 15"/>
                <a:gd name="T51" fmla="*/ 17 h 18"/>
                <a:gd name="T52" fmla="*/ 14 w 15"/>
                <a:gd name="T53" fmla="*/ 18 h 18"/>
                <a:gd name="T54" fmla="*/ 14 w 15"/>
                <a:gd name="T55" fmla="*/ 18 h 18"/>
                <a:gd name="T56" fmla="*/ 15 w 15"/>
                <a:gd name="T57" fmla="*/ 18 h 18"/>
                <a:gd name="T58" fmla="*/ 15 w 15"/>
                <a:gd name="T59" fmla="*/ 13 h 18"/>
                <a:gd name="T60" fmla="*/ 14 w 15"/>
                <a:gd name="T61" fmla="*/ 11 h 18"/>
                <a:gd name="T62" fmla="*/ 11 w 15"/>
                <a:gd name="T63" fmla="*/ 11 h 18"/>
                <a:gd name="T64" fmla="*/ 11 w 15"/>
                <a:gd name="T65" fmla="*/ 12 h 18"/>
                <a:gd name="T66" fmla="*/ 10 w 15"/>
                <a:gd name="T67" fmla="*/ 12 h 18"/>
                <a:gd name="T68" fmla="*/ 10 w 15"/>
                <a:gd name="T69" fmla="*/ 15 h 18"/>
                <a:gd name="T70" fmla="*/ 10 w 15"/>
                <a:gd name="T71" fmla="*/ 16 h 18"/>
                <a:gd name="T72" fmla="*/ 10 w 15"/>
                <a:gd name="T73" fmla="*/ 16 h 18"/>
                <a:gd name="T74" fmla="*/ 12 w 15"/>
                <a:gd name="T75" fmla="*/ 16 h 18"/>
                <a:gd name="T76" fmla="*/ 12 w 15"/>
                <a:gd name="T77" fmla="*/ 14 h 18"/>
                <a:gd name="T78" fmla="*/ 11 w 15"/>
                <a:gd name="T79" fmla="*/ 11 h 18"/>
                <a:gd name="T80" fmla="*/ 4 w 15"/>
                <a:gd name="T81" fmla="*/ 0 h 18"/>
                <a:gd name="T82" fmla="*/ 8 w 15"/>
                <a:gd name="T83" fmla="*/ 5 h 18"/>
                <a:gd name="T84" fmla="*/ 10 w 15"/>
                <a:gd name="T85" fmla="*/ 7 h 18"/>
                <a:gd name="T86" fmla="*/ 6 w 15"/>
                <a:gd name="T87" fmla="*/ 9 h 18"/>
                <a:gd name="T88" fmla="*/ 7 w 15"/>
                <a:gd name="T89" fmla="*/ 10 h 18"/>
                <a:gd name="T90" fmla="*/ 8 w 15"/>
                <a:gd name="T91" fmla="*/ 10 h 18"/>
                <a:gd name="T92" fmla="*/ 9 w 15"/>
                <a:gd name="T93" fmla="*/ 10 h 18"/>
                <a:gd name="T94" fmla="*/ 10 w 15"/>
                <a:gd name="T95" fmla="*/ 10 h 18"/>
                <a:gd name="T96" fmla="*/ 12 w 15"/>
                <a:gd name="T97" fmla="*/ 11 h 18"/>
                <a:gd name="T98" fmla="*/ 13 w 15"/>
                <a:gd name="T99" fmla="*/ 16 h 18"/>
                <a:gd name="T100" fmla="*/ 13 w 15"/>
                <a:gd name="T101" fmla="*/ 17 h 18"/>
                <a:gd name="T102" fmla="*/ 13 w 15"/>
                <a:gd name="T103" fmla="*/ 12 h 18"/>
                <a:gd name="T104" fmla="*/ 14 w 15"/>
                <a:gd name="T105" fmla="*/ 10 h 18"/>
                <a:gd name="T106" fmla="*/ 14 w 15"/>
                <a:gd name="T107" fmla="*/ 11 h 18"/>
                <a:gd name="T108" fmla="*/ 14 w 15"/>
                <a:gd name="T109" fmla="*/ 11 h 18"/>
                <a:gd name="T110" fmla="*/ 15 w 15"/>
                <a:gd name="T111" fmla="*/ 11 h 18"/>
                <a:gd name="T112" fmla="*/ 14 w 15"/>
                <a:gd name="T113" fmla="*/ 6 h 18"/>
                <a:gd name="T114" fmla="*/ 5 w 15"/>
                <a:gd name="T115" fmla="*/ 0 h 18"/>
                <a:gd name="T116" fmla="*/ 4 w 15"/>
                <a:gd name="T1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18">
                  <a:moveTo>
                    <a:pt x="4" y="16"/>
                  </a:moveTo>
                  <a:cubicBezTo>
                    <a:pt x="2" y="17"/>
                    <a:pt x="2" y="18"/>
                    <a:pt x="2" y="18"/>
                  </a:cubicBezTo>
                  <a:cubicBezTo>
                    <a:pt x="3" y="18"/>
                    <a:pt x="3" y="18"/>
                    <a:pt x="3" y="18"/>
                  </a:cubicBezTo>
                  <a:cubicBezTo>
                    <a:pt x="3" y="18"/>
                    <a:pt x="3" y="18"/>
                    <a:pt x="3" y="18"/>
                  </a:cubicBezTo>
                  <a:cubicBezTo>
                    <a:pt x="3" y="18"/>
                    <a:pt x="3" y="18"/>
                    <a:pt x="3" y="18"/>
                  </a:cubicBezTo>
                  <a:cubicBezTo>
                    <a:pt x="3" y="18"/>
                    <a:pt x="3" y="18"/>
                    <a:pt x="3" y="18"/>
                  </a:cubicBezTo>
                  <a:cubicBezTo>
                    <a:pt x="3" y="17"/>
                    <a:pt x="3" y="16"/>
                    <a:pt x="4" y="16"/>
                  </a:cubicBezTo>
                  <a:moveTo>
                    <a:pt x="7" y="14"/>
                  </a:moveTo>
                  <a:cubicBezTo>
                    <a:pt x="6" y="14"/>
                    <a:pt x="6" y="15"/>
                    <a:pt x="5" y="15"/>
                  </a:cubicBezTo>
                  <a:cubicBezTo>
                    <a:pt x="5" y="16"/>
                    <a:pt x="5" y="16"/>
                    <a:pt x="5" y="16"/>
                  </a:cubicBezTo>
                  <a:cubicBezTo>
                    <a:pt x="5" y="17"/>
                    <a:pt x="5" y="17"/>
                    <a:pt x="5" y="17"/>
                  </a:cubicBezTo>
                  <a:cubicBezTo>
                    <a:pt x="5" y="17"/>
                    <a:pt x="6" y="17"/>
                    <a:pt x="7" y="17"/>
                  </a:cubicBezTo>
                  <a:cubicBezTo>
                    <a:pt x="7" y="16"/>
                    <a:pt x="7" y="15"/>
                    <a:pt x="7" y="14"/>
                  </a:cubicBezTo>
                  <a:moveTo>
                    <a:pt x="15" y="13"/>
                  </a:moveTo>
                  <a:cubicBezTo>
                    <a:pt x="15" y="14"/>
                    <a:pt x="15" y="16"/>
                    <a:pt x="15" y="17"/>
                  </a:cubicBezTo>
                  <a:cubicBezTo>
                    <a:pt x="15" y="16"/>
                    <a:pt x="15" y="15"/>
                    <a:pt x="15" y="13"/>
                  </a:cubicBezTo>
                  <a:cubicBezTo>
                    <a:pt x="15" y="13"/>
                    <a:pt x="15" y="13"/>
                    <a:pt x="15" y="13"/>
                  </a:cubicBezTo>
                  <a:moveTo>
                    <a:pt x="9" y="12"/>
                  </a:moveTo>
                  <a:cubicBezTo>
                    <a:pt x="9" y="13"/>
                    <a:pt x="9" y="13"/>
                    <a:pt x="8" y="13"/>
                  </a:cubicBezTo>
                  <a:cubicBezTo>
                    <a:pt x="8" y="14"/>
                    <a:pt x="8" y="15"/>
                    <a:pt x="8" y="16"/>
                  </a:cubicBezTo>
                  <a:cubicBezTo>
                    <a:pt x="8" y="16"/>
                    <a:pt x="9" y="16"/>
                    <a:pt x="9" y="16"/>
                  </a:cubicBezTo>
                  <a:cubicBezTo>
                    <a:pt x="9" y="15"/>
                    <a:pt x="9" y="14"/>
                    <a:pt x="9" y="12"/>
                  </a:cubicBezTo>
                  <a:moveTo>
                    <a:pt x="14" y="11"/>
                  </a:moveTo>
                  <a:cubicBezTo>
                    <a:pt x="14" y="11"/>
                    <a:pt x="14" y="12"/>
                    <a:pt x="14" y="12"/>
                  </a:cubicBezTo>
                  <a:cubicBezTo>
                    <a:pt x="14" y="12"/>
                    <a:pt x="14" y="15"/>
                    <a:pt x="14" y="15"/>
                  </a:cubicBezTo>
                  <a:cubicBezTo>
                    <a:pt x="14" y="16"/>
                    <a:pt x="14" y="16"/>
                    <a:pt x="14" y="17"/>
                  </a:cubicBezTo>
                  <a:cubicBezTo>
                    <a:pt x="14" y="18"/>
                    <a:pt x="14" y="18"/>
                    <a:pt x="14" y="18"/>
                  </a:cubicBezTo>
                  <a:cubicBezTo>
                    <a:pt x="14" y="18"/>
                    <a:pt x="14" y="18"/>
                    <a:pt x="14" y="18"/>
                  </a:cubicBezTo>
                  <a:cubicBezTo>
                    <a:pt x="14" y="18"/>
                    <a:pt x="15" y="18"/>
                    <a:pt x="15" y="18"/>
                  </a:cubicBezTo>
                  <a:cubicBezTo>
                    <a:pt x="15" y="16"/>
                    <a:pt x="15" y="13"/>
                    <a:pt x="15" y="13"/>
                  </a:cubicBezTo>
                  <a:cubicBezTo>
                    <a:pt x="15" y="12"/>
                    <a:pt x="15" y="11"/>
                    <a:pt x="14" y="11"/>
                  </a:cubicBezTo>
                  <a:moveTo>
                    <a:pt x="11" y="11"/>
                  </a:moveTo>
                  <a:cubicBezTo>
                    <a:pt x="11" y="11"/>
                    <a:pt x="11" y="12"/>
                    <a:pt x="11" y="12"/>
                  </a:cubicBezTo>
                  <a:cubicBezTo>
                    <a:pt x="11" y="12"/>
                    <a:pt x="10" y="12"/>
                    <a:pt x="10" y="12"/>
                  </a:cubicBezTo>
                  <a:cubicBezTo>
                    <a:pt x="10" y="13"/>
                    <a:pt x="10" y="15"/>
                    <a:pt x="10" y="15"/>
                  </a:cubicBezTo>
                  <a:cubicBezTo>
                    <a:pt x="10" y="15"/>
                    <a:pt x="10" y="16"/>
                    <a:pt x="10" y="16"/>
                  </a:cubicBezTo>
                  <a:cubicBezTo>
                    <a:pt x="10" y="16"/>
                    <a:pt x="10" y="16"/>
                    <a:pt x="10" y="16"/>
                  </a:cubicBezTo>
                  <a:cubicBezTo>
                    <a:pt x="11" y="16"/>
                    <a:pt x="11" y="16"/>
                    <a:pt x="12" y="16"/>
                  </a:cubicBezTo>
                  <a:cubicBezTo>
                    <a:pt x="12" y="15"/>
                    <a:pt x="12" y="14"/>
                    <a:pt x="12" y="14"/>
                  </a:cubicBezTo>
                  <a:cubicBezTo>
                    <a:pt x="12" y="11"/>
                    <a:pt x="11" y="11"/>
                    <a:pt x="11" y="11"/>
                  </a:cubicBezTo>
                  <a:moveTo>
                    <a:pt x="4" y="0"/>
                  </a:moveTo>
                  <a:cubicBezTo>
                    <a:pt x="0" y="0"/>
                    <a:pt x="8" y="5"/>
                    <a:pt x="8" y="5"/>
                  </a:cubicBezTo>
                  <a:cubicBezTo>
                    <a:pt x="7" y="7"/>
                    <a:pt x="10" y="7"/>
                    <a:pt x="10" y="7"/>
                  </a:cubicBezTo>
                  <a:cubicBezTo>
                    <a:pt x="8" y="8"/>
                    <a:pt x="7" y="9"/>
                    <a:pt x="6" y="9"/>
                  </a:cubicBezTo>
                  <a:cubicBezTo>
                    <a:pt x="7" y="10"/>
                    <a:pt x="7" y="10"/>
                    <a:pt x="7" y="10"/>
                  </a:cubicBezTo>
                  <a:cubicBezTo>
                    <a:pt x="7" y="10"/>
                    <a:pt x="8" y="10"/>
                    <a:pt x="8" y="10"/>
                  </a:cubicBezTo>
                  <a:cubicBezTo>
                    <a:pt x="8" y="10"/>
                    <a:pt x="9" y="10"/>
                    <a:pt x="9" y="10"/>
                  </a:cubicBezTo>
                  <a:cubicBezTo>
                    <a:pt x="10" y="10"/>
                    <a:pt x="10" y="10"/>
                    <a:pt x="10" y="10"/>
                  </a:cubicBezTo>
                  <a:cubicBezTo>
                    <a:pt x="11" y="10"/>
                    <a:pt x="12" y="10"/>
                    <a:pt x="12" y="11"/>
                  </a:cubicBezTo>
                  <a:cubicBezTo>
                    <a:pt x="12" y="11"/>
                    <a:pt x="13" y="11"/>
                    <a:pt x="13" y="16"/>
                  </a:cubicBezTo>
                  <a:cubicBezTo>
                    <a:pt x="13" y="16"/>
                    <a:pt x="13" y="17"/>
                    <a:pt x="13" y="17"/>
                  </a:cubicBezTo>
                  <a:cubicBezTo>
                    <a:pt x="13" y="14"/>
                    <a:pt x="13" y="12"/>
                    <a:pt x="13" y="12"/>
                  </a:cubicBezTo>
                  <a:cubicBezTo>
                    <a:pt x="13" y="11"/>
                    <a:pt x="13" y="10"/>
                    <a:pt x="14" y="10"/>
                  </a:cubicBezTo>
                  <a:cubicBezTo>
                    <a:pt x="14" y="10"/>
                    <a:pt x="14" y="11"/>
                    <a:pt x="14" y="11"/>
                  </a:cubicBezTo>
                  <a:cubicBezTo>
                    <a:pt x="14" y="11"/>
                    <a:pt x="14" y="11"/>
                    <a:pt x="14" y="11"/>
                  </a:cubicBezTo>
                  <a:cubicBezTo>
                    <a:pt x="15" y="11"/>
                    <a:pt x="15" y="11"/>
                    <a:pt x="15" y="11"/>
                  </a:cubicBezTo>
                  <a:cubicBezTo>
                    <a:pt x="15" y="9"/>
                    <a:pt x="14" y="8"/>
                    <a:pt x="14" y="6"/>
                  </a:cubicBezTo>
                  <a:cubicBezTo>
                    <a:pt x="10" y="0"/>
                    <a:pt x="5"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2" name="Freeform 515"/>
            <p:cNvSpPr/>
            <p:nvPr/>
          </p:nvSpPr>
          <p:spPr bwMode="auto">
            <a:xfrm>
              <a:off x="1332" y="789"/>
              <a:ext cx="2" cy="0"/>
            </a:xfrm>
            <a:custGeom>
              <a:avLst/>
              <a:gdLst>
                <a:gd name="T0" fmla="*/ 0 w 1"/>
                <a:gd name="T1" fmla="*/ 1 w 1"/>
                <a:gd name="T2" fmla="*/ 1 w 1"/>
                <a:gd name="T3" fmla="*/ 1 w 1"/>
                <a:gd name="T4" fmla="*/ 1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3" name="Freeform 516"/>
            <p:cNvSpPr>
              <a:spLocks noEditPoints="1"/>
            </p:cNvSpPr>
            <p:nvPr/>
          </p:nvSpPr>
          <p:spPr bwMode="auto">
            <a:xfrm>
              <a:off x="1334" y="776"/>
              <a:ext cx="7" cy="13"/>
            </a:xfrm>
            <a:custGeom>
              <a:avLst/>
              <a:gdLst>
                <a:gd name="T0" fmla="*/ 2 w 5"/>
                <a:gd name="T1" fmla="*/ 6 h 9"/>
                <a:gd name="T2" fmla="*/ 1 w 5"/>
                <a:gd name="T3" fmla="*/ 7 h 9"/>
                <a:gd name="T4" fmla="*/ 0 w 5"/>
                <a:gd name="T5" fmla="*/ 9 h 9"/>
                <a:gd name="T6" fmla="*/ 0 w 5"/>
                <a:gd name="T7" fmla="*/ 9 h 9"/>
                <a:gd name="T8" fmla="*/ 2 w 5"/>
                <a:gd name="T9" fmla="*/ 8 h 9"/>
                <a:gd name="T10" fmla="*/ 2 w 5"/>
                <a:gd name="T11" fmla="*/ 7 h 9"/>
                <a:gd name="T12" fmla="*/ 2 w 5"/>
                <a:gd name="T13" fmla="*/ 6 h 9"/>
                <a:gd name="T14" fmla="*/ 5 w 5"/>
                <a:gd name="T15" fmla="*/ 4 h 9"/>
                <a:gd name="T16" fmla="*/ 4 w 5"/>
                <a:gd name="T17" fmla="*/ 5 h 9"/>
                <a:gd name="T18" fmla="*/ 4 w 5"/>
                <a:gd name="T19" fmla="*/ 8 h 9"/>
                <a:gd name="T20" fmla="*/ 5 w 5"/>
                <a:gd name="T21" fmla="*/ 7 h 9"/>
                <a:gd name="T22" fmla="*/ 5 w 5"/>
                <a:gd name="T23" fmla="*/ 4 h 9"/>
                <a:gd name="T24" fmla="*/ 3 w 5"/>
                <a:gd name="T25" fmla="*/ 0 h 9"/>
                <a:gd name="T26" fmla="*/ 3 w 5"/>
                <a:gd name="T27" fmla="*/ 1 h 9"/>
                <a:gd name="T28" fmla="*/ 4 w 5"/>
                <a:gd name="T29" fmla="*/ 1 h 9"/>
                <a:gd name="T30" fmla="*/ 5 w 5"/>
                <a:gd name="T31" fmla="*/ 1 h 9"/>
                <a:gd name="T32" fmla="*/ 4 w 5"/>
                <a:gd name="T33" fmla="*/ 1 h 9"/>
                <a:gd name="T34" fmla="*/ 3 w 5"/>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9">
                  <a:moveTo>
                    <a:pt x="2" y="6"/>
                  </a:moveTo>
                  <a:cubicBezTo>
                    <a:pt x="1" y="6"/>
                    <a:pt x="1" y="7"/>
                    <a:pt x="1" y="7"/>
                  </a:cubicBezTo>
                  <a:cubicBezTo>
                    <a:pt x="0" y="7"/>
                    <a:pt x="0" y="8"/>
                    <a:pt x="0" y="9"/>
                  </a:cubicBezTo>
                  <a:cubicBezTo>
                    <a:pt x="0" y="9"/>
                    <a:pt x="0" y="9"/>
                    <a:pt x="0" y="9"/>
                  </a:cubicBezTo>
                  <a:cubicBezTo>
                    <a:pt x="1" y="9"/>
                    <a:pt x="1" y="8"/>
                    <a:pt x="2" y="8"/>
                  </a:cubicBezTo>
                  <a:cubicBezTo>
                    <a:pt x="2" y="8"/>
                    <a:pt x="2" y="8"/>
                    <a:pt x="2" y="7"/>
                  </a:cubicBezTo>
                  <a:cubicBezTo>
                    <a:pt x="2" y="7"/>
                    <a:pt x="2" y="7"/>
                    <a:pt x="2" y="6"/>
                  </a:cubicBezTo>
                  <a:moveTo>
                    <a:pt x="5" y="4"/>
                  </a:moveTo>
                  <a:cubicBezTo>
                    <a:pt x="5" y="4"/>
                    <a:pt x="4" y="4"/>
                    <a:pt x="4" y="5"/>
                  </a:cubicBezTo>
                  <a:cubicBezTo>
                    <a:pt x="4" y="6"/>
                    <a:pt x="4" y="7"/>
                    <a:pt x="4" y="8"/>
                  </a:cubicBezTo>
                  <a:cubicBezTo>
                    <a:pt x="4" y="7"/>
                    <a:pt x="5" y="7"/>
                    <a:pt x="5" y="7"/>
                  </a:cubicBezTo>
                  <a:cubicBezTo>
                    <a:pt x="5" y="6"/>
                    <a:pt x="5" y="5"/>
                    <a:pt x="5" y="4"/>
                  </a:cubicBezTo>
                  <a:moveTo>
                    <a:pt x="3" y="0"/>
                  </a:moveTo>
                  <a:cubicBezTo>
                    <a:pt x="2" y="1"/>
                    <a:pt x="3" y="1"/>
                    <a:pt x="3" y="1"/>
                  </a:cubicBezTo>
                  <a:cubicBezTo>
                    <a:pt x="4" y="1"/>
                    <a:pt x="4" y="1"/>
                    <a:pt x="4" y="1"/>
                  </a:cubicBezTo>
                  <a:cubicBezTo>
                    <a:pt x="5" y="1"/>
                    <a:pt x="5" y="1"/>
                    <a:pt x="5" y="1"/>
                  </a:cubicBezTo>
                  <a:cubicBezTo>
                    <a:pt x="5" y="1"/>
                    <a:pt x="4" y="1"/>
                    <a:pt x="4" y="1"/>
                  </a:cubicBezTo>
                  <a:cubicBezTo>
                    <a:pt x="4" y="1"/>
                    <a:pt x="4"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4" name="Freeform 517"/>
            <p:cNvSpPr>
              <a:spLocks noEditPoints="1"/>
            </p:cNvSpPr>
            <p:nvPr/>
          </p:nvSpPr>
          <p:spPr bwMode="auto">
            <a:xfrm>
              <a:off x="1342" y="777"/>
              <a:ext cx="6" cy="9"/>
            </a:xfrm>
            <a:custGeom>
              <a:avLst/>
              <a:gdLst>
                <a:gd name="T0" fmla="*/ 1 w 4"/>
                <a:gd name="T1" fmla="*/ 2 h 6"/>
                <a:gd name="T2" fmla="*/ 0 w 4"/>
                <a:gd name="T3" fmla="*/ 2 h 6"/>
                <a:gd name="T4" fmla="*/ 0 w 4"/>
                <a:gd name="T5" fmla="*/ 6 h 6"/>
                <a:gd name="T6" fmla="*/ 1 w 4"/>
                <a:gd name="T7" fmla="*/ 6 h 6"/>
                <a:gd name="T8" fmla="*/ 1 w 4"/>
                <a:gd name="T9" fmla="*/ 5 h 6"/>
                <a:gd name="T10" fmla="*/ 1 w 4"/>
                <a:gd name="T11" fmla="*/ 2 h 6"/>
                <a:gd name="T12" fmla="*/ 1 w 4"/>
                <a:gd name="T13" fmla="*/ 0 h 6"/>
                <a:gd name="T14" fmla="*/ 0 w 4"/>
                <a:gd name="T15" fmla="*/ 0 h 6"/>
                <a:gd name="T16" fmla="*/ 1 w 4"/>
                <a:gd name="T17" fmla="*/ 0 h 6"/>
                <a:gd name="T18" fmla="*/ 2 w 4"/>
                <a:gd name="T19" fmla="*/ 1 h 6"/>
                <a:gd name="T20" fmla="*/ 3 w 4"/>
                <a:gd name="T21" fmla="*/ 4 h 6"/>
                <a:gd name="T22" fmla="*/ 3 w 4"/>
                <a:gd name="T23" fmla="*/ 6 h 6"/>
                <a:gd name="T24" fmla="*/ 4 w 4"/>
                <a:gd name="T25" fmla="*/ 6 h 6"/>
                <a:gd name="T26" fmla="*/ 3 w 4"/>
                <a:gd name="T27" fmla="*/ 1 h 6"/>
                <a:gd name="T28" fmla="*/ 1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1" y="2"/>
                  </a:moveTo>
                  <a:cubicBezTo>
                    <a:pt x="1" y="2"/>
                    <a:pt x="1" y="2"/>
                    <a:pt x="0" y="2"/>
                  </a:cubicBezTo>
                  <a:cubicBezTo>
                    <a:pt x="0" y="4"/>
                    <a:pt x="0" y="5"/>
                    <a:pt x="0" y="6"/>
                  </a:cubicBezTo>
                  <a:cubicBezTo>
                    <a:pt x="0" y="6"/>
                    <a:pt x="1" y="6"/>
                    <a:pt x="1" y="6"/>
                  </a:cubicBezTo>
                  <a:cubicBezTo>
                    <a:pt x="1" y="6"/>
                    <a:pt x="1" y="5"/>
                    <a:pt x="1" y="5"/>
                  </a:cubicBezTo>
                  <a:cubicBezTo>
                    <a:pt x="1" y="5"/>
                    <a:pt x="1" y="3"/>
                    <a:pt x="1" y="2"/>
                  </a:cubicBezTo>
                  <a:moveTo>
                    <a:pt x="1" y="0"/>
                  </a:moveTo>
                  <a:cubicBezTo>
                    <a:pt x="1" y="0"/>
                    <a:pt x="1" y="0"/>
                    <a:pt x="0" y="0"/>
                  </a:cubicBezTo>
                  <a:cubicBezTo>
                    <a:pt x="1" y="0"/>
                    <a:pt x="1" y="0"/>
                    <a:pt x="1" y="0"/>
                  </a:cubicBezTo>
                  <a:cubicBezTo>
                    <a:pt x="2" y="0"/>
                    <a:pt x="2" y="0"/>
                    <a:pt x="2" y="1"/>
                  </a:cubicBezTo>
                  <a:cubicBezTo>
                    <a:pt x="2" y="1"/>
                    <a:pt x="3" y="1"/>
                    <a:pt x="3" y="4"/>
                  </a:cubicBezTo>
                  <a:cubicBezTo>
                    <a:pt x="3" y="4"/>
                    <a:pt x="3" y="5"/>
                    <a:pt x="3" y="6"/>
                  </a:cubicBezTo>
                  <a:cubicBezTo>
                    <a:pt x="3" y="6"/>
                    <a:pt x="3" y="6"/>
                    <a:pt x="4" y="6"/>
                  </a:cubicBezTo>
                  <a:cubicBezTo>
                    <a:pt x="4" y="1"/>
                    <a:pt x="3" y="1"/>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5" name="Freeform 518"/>
            <p:cNvSpPr/>
            <p:nvPr/>
          </p:nvSpPr>
          <p:spPr bwMode="auto">
            <a:xfrm>
              <a:off x="1348" y="777"/>
              <a:ext cx="3" cy="12"/>
            </a:xfrm>
            <a:custGeom>
              <a:avLst/>
              <a:gdLst>
                <a:gd name="T0" fmla="*/ 1 w 2"/>
                <a:gd name="T1" fmla="*/ 0 h 8"/>
                <a:gd name="T2" fmla="*/ 0 w 2"/>
                <a:gd name="T3" fmla="*/ 2 h 8"/>
                <a:gd name="T4" fmla="*/ 0 w 2"/>
                <a:gd name="T5" fmla="*/ 7 h 8"/>
                <a:gd name="T6" fmla="*/ 1 w 2"/>
                <a:gd name="T7" fmla="*/ 7 h 8"/>
                <a:gd name="T8" fmla="*/ 1 w 2"/>
                <a:gd name="T9" fmla="*/ 5 h 8"/>
                <a:gd name="T10" fmla="*/ 1 w 2"/>
                <a:gd name="T11" fmla="*/ 2 h 8"/>
                <a:gd name="T12" fmla="*/ 1 w 2"/>
                <a:gd name="T13" fmla="*/ 1 h 8"/>
                <a:gd name="T14" fmla="*/ 2 w 2"/>
                <a:gd name="T15" fmla="*/ 3 h 8"/>
                <a:gd name="T16" fmla="*/ 2 w 2"/>
                <a:gd name="T17" fmla="*/ 8 h 8"/>
                <a:gd name="T18" fmla="*/ 2 w 2"/>
                <a:gd name="T19" fmla="*/ 7 h 8"/>
                <a:gd name="T20" fmla="*/ 2 w 2"/>
                <a:gd name="T21" fmla="*/ 3 h 8"/>
                <a:gd name="T22" fmla="*/ 2 w 2"/>
                <a:gd name="T23" fmla="*/ 1 h 8"/>
                <a:gd name="T24" fmla="*/ 1 w 2"/>
                <a:gd name="T25" fmla="*/ 1 h 8"/>
                <a:gd name="T26" fmla="*/ 1 w 2"/>
                <a:gd name="T27" fmla="*/ 1 h 8"/>
                <a:gd name="T28" fmla="*/ 1 w 2"/>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8">
                  <a:moveTo>
                    <a:pt x="1" y="0"/>
                  </a:moveTo>
                  <a:cubicBezTo>
                    <a:pt x="0" y="0"/>
                    <a:pt x="0" y="1"/>
                    <a:pt x="0" y="2"/>
                  </a:cubicBezTo>
                  <a:cubicBezTo>
                    <a:pt x="0" y="2"/>
                    <a:pt x="0" y="4"/>
                    <a:pt x="0" y="7"/>
                  </a:cubicBezTo>
                  <a:cubicBezTo>
                    <a:pt x="0" y="7"/>
                    <a:pt x="1" y="7"/>
                    <a:pt x="1" y="7"/>
                  </a:cubicBezTo>
                  <a:cubicBezTo>
                    <a:pt x="1" y="6"/>
                    <a:pt x="1" y="6"/>
                    <a:pt x="1" y="5"/>
                  </a:cubicBezTo>
                  <a:cubicBezTo>
                    <a:pt x="1" y="5"/>
                    <a:pt x="1" y="2"/>
                    <a:pt x="1" y="2"/>
                  </a:cubicBezTo>
                  <a:cubicBezTo>
                    <a:pt x="1" y="2"/>
                    <a:pt x="1" y="1"/>
                    <a:pt x="1" y="1"/>
                  </a:cubicBezTo>
                  <a:cubicBezTo>
                    <a:pt x="2" y="1"/>
                    <a:pt x="2" y="2"/>
                    <a:pt x="2" y="3"/>
                  </a:cubicBezTo>
                  <a:cubicBezTo>
                    <a:pt x="2" y="3"/>
                    <a:pt x="2" y="6"/>
                    <a:pt x="2" y="8"/>
                  </a:cubicBezTo>
                  <a:cubicBezTo>
                    <a:pt x="2" y="8"/>
                    <a:pt x="2" y="7"/>
                    <a:pt x="2" y="7"/>
                  </a:cubicBezTo>
                  <a:cubicBezTo>
                    <a:pt x="2" y="6"/>
                    <a:pt x="2" y="4"/>
                    <a:pt x="2" y="3"/>
                  </a:cubicBezTo>
                  <a:cubicBezTo>
                    <a:pt x="2" y="2"/>
                    <a:pt x="2" y="2"/>
                    <a:pt x="2" y="1"/>
                  </a:cubicBezTo>
                  <a:cubicBezTo>
                    <a:pt x="2" y="1"/>
                    <a:pt x="2" y="1"/>
                    <a:pt x="1" y="1"/>
                  </a:cubicBezTo>
                  <a:cubicBezTo>
                    <a:pt x="1" y="1"/>
                    <a:pt x="1" y="1"/>
                    <a:pt x="1"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6" name="Freeform 519"/>
            <p:cNvSpPr/>
            <p:nvPr/>
          </p:nvSpPr>
          <p:spPr bwMode="auto">
            <a:xfrm>
              <a:off x="1313" y="777"/>
              <a:ext cx="25" cy="47"/>
            </a:xfrm>
            <a:custGeom>
              <a:avLst/>
              <a:gdLst>
                <a:gd name="T0" fmla="*/ 17 w 17"/>
                <a:gd name="T1" fmla="*/ 22 h 32"/>
                <a:gd name="T2" fmla="*/ 17 w 17"/>
                <a:gd name="T3" fmla="*/ 24 h 32"/>
                <a:gd name="T4" fmla="*/ 15 w 17"/>
                <a:gd name="T5" fmla="*/ 26 h 32"/>
                <a:gd name="T6" fmla="*/ 13 w 17"/>
                <a:gd name="T7" fmla="*/ 28 h 32"/>
                <a:gd name="T8" fmla="*/ 11 w 17"/>
                <a:gd name="T9" fmla="*/ 29 h 32"/>
                <a:gd name="T10" fmla="*/ 11 w 17"/>
                <a:gd name="T11" fmla="*/ 31 h 32"/>
                <a:gd name="T12" fmla="*/ 11 w 17"/>
                <a:gd name="T13" fmla="*/ 32 h 32"/>
                <a:gd name="T14" fmla="*/ 10 w 17"/>
                <a:gd name="T15" fmla="*/ 32 h 32"/>
                <a:gd name="T16" fmla="*/ 7 w 17"/>
                <a:gd name="T17" fmla="*/ 32 h 32"/>
                <a:gd name="T18" fmla="*/ 6 w 17"/>
                <a:gd name="T19" fmla="*/ 32 h 32"/>
                <a:gd name="T20" fmla="*/ 6 w 17"/>
                <a:gd name="T21" fmla="*/ 30 h 32"/>
                <a:gd name="T22" fmla="*/ 6 w 17"/>
                <a:gd name="T23" fmla="*/ 29 h 32"/>
                <a:gd name="T24" fmla="*/ 2 w 17"/>
                <a:gd name="T25" fmla="*/ 28 h 32"/>
                <a:gd name="T26" fmla="*/ 0 w 17"/>
                <a:gd name="T27" fmla="*/ 27 h 32"/>
                <a:gd name="T28" fmla="*/ 0 w 17"/>
                <a:gd name="T29" fmla="*/ 27 h 32"/>
                <a:gd name="T30" fmla="*/ 0 w 17"/>
                <a:gd name="T31" fmla="*/ 25 h 32"/>
                <a:gd name="T32" fmla="*/ 0 w 17"/>
                <a:gd name="T33" fmla="*/ 24 h 32"/>
                <a:gd name="T34" fmla="*/ 1 w 17"/>
                <a:gd name="T35" fmla="*/ 24 h 32"/>
                <a:gd name="T36" fmla="*/ 1 w 17"/>
                <a:gd name="T37" fmla="*/ 24 h 32"/>
                <a:gd name="T38" fmla="*/ 2 w 17"/>
                <a:gd name="T39" fmla="*/ 24 h 32"/>
                <a:gd name="T40" fmla="*/ 4 w 17"/>
                <a:gd name="T41" fmla="*/ 24 h 32"/>
                <a:gd name="T42" fmla="*/ 7 w 17"/>
                <a:gd name="T43" fmla="*/ 25 h 32"/>
                <a:gd name="T44" fmla="*/ 10 w 17"/>
                <a:gd name="T45" fmla="*/ 24 h 32"/>
                <a:gd name="T46" fmla="*/ 12 w 17"/>
                <a:gd name="T47" fmla="*/ 22 h 32"/>
                <a:gd name="T48" fmla="*/ 11 w 17"/>
                <a:gd name="T49" fmla="*/ 19 h 32"/>
                <a:gd name="T50" fmla="*/ 7 w 17"/>
                <a:gd name="T51" fmla="*/ 17 h 32"/>
                <a:gd name="T52" fmla="*/ 5 w 17"/>
                <a:gd name="T53" fmla="*/ 16 h 32"/>
                <a:gd name="T54" fmla="*/ 3 w 17"/>
                <a:gd name="T55" fmla="*/ 15 h 32"/>
                <a:gd name="T56" fmla="*/ 1 w 17"/>
                <a:gd name="T57" fmla="*/ 13 h 32"/>
                <a:gd name="T58" fmla="*/ 0 w 17"/>
                <a:gd name="T59" fmla="*/ 10 h 32"/>
                <a:gd name="T60" fmla="*/ 2 w 17"/>
                <a:gd name="T61" fmla="*/ 5 h 32"/>
                <a:gd name="T62" fmla="*/ 7 w 17"/>
                <a:gd name="T63" fmla="*/ 3 h 32"/>
                <a:gd name="T64" fmla="*/ 7 w 17"/>
                <a:gd name="T65" fmla="*/ 1 h 32"/>
                <a:gd name="T66" fmla="*/ 7 w 17"/>
                <a:gd name="T67" fmla="*/ 0 h 32"/>
                <a:gd name="T68" fmla="*/ 8 w 17"/>
                <a:gd name="T69" fmla="*/ 0 h 32"/>
                <a:gd name="T70" fmla="*/ 11 w 17"/>
                <a:gd name="T71" fmla="*/ 0 h 32"/>
                <a:gd name="T72" fmla="*/ 12 w 17"/>
                <a:gd name="T73" fmla="*/ 0 h 32"/>
                <a:gd name="T74" fmla="*/ 12 w 17"/>
                <a:gd name="T75" fmla="*/ 1 h 32"/>
                <a:gd name="T76" fmla="*/ 12 w 17"/>
                <a:gd name="T77" fmla="*/ 3 h 32"/>
                <a:gd name="T78" fmla="*/ 14 w 17"/>
                <a:gd name="T79" fmla="*/ 3 h 32"/>
                <a:gd name="T80" fmla="*/ 15 w 17"/>
                <a:gd name="T81" fmla="*/ 4 h 32"/>
                <a:gd name="T82" fmla="*/ 16 w 17"/>
                <a:gd name="T83" fmla="*/ 4 h 32"/>
                <a:gd name="T84" fmla="*/ 16 w 17"/>
                <a:gd name="T85" fmla="*/ 6 h 32"/>
                <a:gd name="T86" fmla="*/ 15 w 17"/>
                <a:gd name="T87" fmla="*/ 7 h 32"/>
                <a:gd name="T88" fmla="*/ 14 w 17"/>
                <a:gd name="T89" fmla="*/ 7 h 32"/>
                <a:gd name="T90" fmla="*/ 12 w 17"/>
                <a:gd name="T91" fmla="*/ 7 h 32"/>
                <a:gd name="T92" fmla="*/ 10 w 17"/>
                <a:gd name="T93" fmla="*/ 7 h 32"/>
                <a:gd name="T94" fmla="*/ 6 w 17"/>
                <a:gd name="T95" fmla="*/ 7 h 32"/>
                <a:gd name="T96" fmla="*/ 5 w 17"/>
                <a:gd name="T97" fmla="*/ 10 h 32"/>
                <a:gd name="T98" fmla="*/ 7 w 17"/>
                <a:gd name="T99" fmla="*/ 12 h 32"/>
                <a:gd name="T100" fmla="*/ 10 w 17"/>
                <a:gd name="T101" fmla="*/ 13 h 32"/>
                <a:gd name="T102" fmla="*/ 15 w 17"/>
                <a:gd name="T103" fmla="*/ 17 h 32"/>
                <a:gd name="T104" fmla="*/ 17 w 17"/>
                <a:gd name="T105"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 h="32">
                  <a:moveTo>
                    <a:pt x="17" y="22"/>
                  </a:moveTo>
                  <a:cubicBezTo>
                    <a:pt x="17" y="23"/>
                    <a:pt x="17" y="24"/>
                    <a:pt x="17" y="24"/>
                  </a:cubicBezTo>
                  <a:cubicBezTo>
                    <a:pt x="16" y="25"/>
                    <a:pt x="16" y="26"/>
                    <a:pt x="15" y="26"/>
                  </a:cubicBezTo>
                  <a:cubicBezTo>
                    <a:pt x="15" y="27"/>
                    <a:pt x="14" y="27"/>
                    <a:pt x="13" y="28"/>
                  </a:cubicBezTo>
                  <a:cubicBezTo>
                    <a:pt x="13" y="28"/>
                    <a:pt x="12" y="28"/>
                    <a:pt x="11" y="29"/>
                  </a:cubicBezTo>
                  <a:cubicBezTo>
                    <a:pt x="11" y="31"/>
                    <a:pt x="11" y="31"/>
                    <a:pt x="11" y="31"/>
                  </a:cubicBezTo>
                  <a:cubicBezTo>
                    <a:pt x="11" y="31"/>
                    <a:pt x="11" y="32"/>
                    <a:pt x="11" y="32"/>
                  </a:cubicBezTo>
                  <a:cubicBezTo>
                    <a:pt x="11" y="32"/>
                    <a:pt x="10" y="32"/>
                    <a:pt x="10" y="32"/>
                  </a:cubicBezTo>
                  <a:cubicBezTo>
                    <a:pt x="7" y="32"/>
                    <a:pt x="7" y="32"/>
                    <a:pt x="7" y="32"/>
                  </a:cubicBezTo>
                  <a:cubicBezTo>
                    <a:pt x="7" y="32"/>
                    <a:pt x="7" y="32"/>
                    <a:pt x="6" y="32"/>
                  </a:cubicBezTo>
                  <a:cubicBezTo>
                    <a:pt x="6" y="31"/>
                    <a:pt x="6" y="31"/>
                    <a:pt x="6" y="30"/>
                  </a:cubicBezTo>
                  <a:cubicBezTo>
                    <a:pt x="6" y="29"/>
                    <a:pt x="6" y="29"/>
                    <a:pt x="6" y="29"/>
                  </a:cubicBezTo>
                  <a:cubicBezTo>
                    <a:pt x="4" y="29"/>
                    <a:pt x="3" y="29"/>
                    <a:pt x="2" y="28"/>
                  </a:cubicBezTo>
                  <a:cubicBezTo>
                    <a:pt x="1" y="28"/>
                    <a:pt x="0" y="28"/>
                    <a:pt x="0" y="27"/>
                  </a:cubicBezTo>
                  <a:cubicBezTo>
                    <a:pt x="0" y="27"/>
                    <a:pt x="0" y="27"/>
                    <a:pt x="0" y="27"/>
                  </a:cubicBezTo>
                  <a:cubicBezTo>
                    <a:pt x="0" y="26"/>
                    <a:pt x="0" y="26"/>
                    <a:pt x="0" y="25"/>
                  </a:cubicBezTo>
                  <a:cubicBezTo>
                    <a:pt x="0" y="25"/>
                    <a:pt x="0" y="24"/>
                    <a:pt x="0" y="24"/>
                  </a:cubicBezTo>
                  <a:cubicBezTo>
                    <a:pt x="1" y="24"/>
                    <a:pt x="1" y="24"/>
                    <a:pt x="1" y="24"/>
                  </a:cubicBezTo>
                  <a:cubicBezTo>
                    <a:pt x="1" y="24"/>
                    <a:pt x="1" y="24"/>
                    <a:pt x="1" y="24"/>
                  </a:cubicBezTo>
                  <a:cubicBezTo>
                    <a:pt x="2" y="24"/>
                    <a:pt x="2" y="24"/>
                    <a:pt x="2" y="24"/>
                  </a:cubicBezTo>
                  <a:cubicBezTo>
                    <a:pt x="2" y="24"/>
                    <a:pt x="3" y="24"/>
                    <a:pt x="4" y="24"/>
                  </a:cubicBezTo>
                  <a:cubicBezTo>
                    <a:pt x="4" y="25"/>
                    <a:pt x="5" y="25"/>
                    <a:pt x="7" y="25"/>
                  </a:cubicBezTo>
                  <a:cubicBezTo>
                    <a:pt x="8" y="25"/>
                    <a:pt x="9" y="25"/>
                    <a:pt x="10" y="24"/>
                  </a:cubicBezTo>
                  <a:cubicBezTo>
                    <a:pt x="11" y="24"/>
                    <a:pt x="12" y="23"/>
                    <a:pt x="12" y="22"/>
                  </a:cubicBezTo>
                  <a:cubicBezTo>
                    <a:pt x="12" y="21"/>
                    <a:pt x="12" y="20"/>
                    <a:pt x="11" y="19"/>
                  </a:cubicBezTo>
                  <a:cubicBezTo>
                    <a:pt x="10" y="19"/>
                    <a:pt x="9" y="18"/>
                    <a:pt x="7" y="17"/>
                  </a:cubicBezTo>
                  <a:cubicBezTo>
                    <a:pt x="7" y="17"/>
                    <a:pt x="6" y="17"/>
                    <a:pt x="5" y="16"/>
                  </a:cubicBezTo>
                  <a:cubicBezTo>
                    <a:pt x="4" y="16"/>
                    <a:pt x="3" y="15"/>
                    <a:pt x="3" y="15"/>
                  </a:cubicBezTo>
                  <a:cubicBezTo>
                    <a:pt x="2" y="14"/>
                    <a:pt x="1" y="13"/>
                    <a:pt x="1" y="13"/>
                  </a:cubicBezTo>
                  <a:cubicBezTo>
                    <a:pt x="1" y="12"/>
                    <a:pt x="0" y="11"/>
                    <a:pt x="0" y="10"/>
                  </a:cubicBezTo>
                  <a:cubicBezTo>
                    <a:pt x="0" y="8"/>
                    <a:pt x="1" y="7"/>
                    <a:pt x="2" y="5"/>
                  </a:cubicBezTo>
                  <a:cubicBezTo>
                    <a:pt x="3" y="4"/>
                    <a:pt x="5" y="3"/>
                    <a:pt x="7" y="3"/>
                  </a:cubicBezTo>
                  <a:cubicBezTo>
                    <a:pt x="7" y="1"/>
                    <a:pt x="7" y="1"/>
                    <a:pt x="7" y="1"/>
                  </a:cubicBezTo>
                  <a:cubicBezTo>
                    <a:pt x="7" y="0"/>
                    <a:pt x="7" y="0"/>
                    <a:pt x="7" y="0"/>
                  </a:cubicBezTo>
                  <a:cubicBezTo>
                    <a:pt x="7" y="0"/>
                    <a:pt x="8" y="0"/>
                    <a:pt x="8" y="0"/>
                  </a:cubicBezTo>
                  <a:cubicBezTo>
                    <a:pt x="11" y="0"/>
                    <a:pt x="11" y="0"/>
                    <a:pt x="11" y="0"/>
                  </a:cubicBezTo>
                  <a:cubicBezTo>
                    <a:pt x="11" y="0"/>
                    <a:pt x="11" y="0"/>
                    <a:pt x="12" y="0"/>
                  </a:cubicBezTo>
                  <a:cubicBezTo>
                    <a:pt x="12" y="0"/>
                    <a:pt x="12" y="0"/>
                    <a:pt x="12" y="1"/>
                  </a:cubicBezTo>
                  <a:cubicBezTo>
                    <a:pt x="12" y="3"/>
                    <a:pt x="12" y="3"/>
                    <a:pt x="12" y="3"/>
                  </a:cubicBezTo>
                  <a:cubicBezTo>
                    <a:pt x="13" y="3"/>
                    <a:pt x="13" y="3"/>
                    <a:pt x="14" y="3"/>
                  </a:cubicBezTo>
                  <a:cubicBezTo>
                    <a:pt x="15" y="3"/>
                    <a:pt x="15" y="3"/>
                    <a:pt x="15" y="4"/>
                  </a:cubicBezTo>
                  <a:cubicBezTo>
                    <a:pt x="16" y="4"/>
                    <a:pt x="16" y="4"/>
                    <a:pt x="16" y="4"/>
                  </a:cubicBezTo>
                  <a:cubicBezTo>
                    <a:pt x="16" y="5"/>
                    <a:pt x="16" y="5"/>
                    <a:pt x="16" y="6"/>
                  </a:cubicBezTo>
                  <a:cubicBezTo>
                    <a:pt x="15" y="6"/>
                    <a:pt x="15" y="7"/>
                    <a:pt x="15" y="7"/>
                  </a:cubicBezTo>
                  <a:cubicBezTo>
                    <a:pt x="15" y="7"/>
                    <a:pt x="15" y="7"/>
                    <a:pt x="14" y="7"/>
                  </a:cubicBezTo>
                  <a:cubicBezTo>
                    <a:pt x="14" y="7"/>
                    <a:pt x="13" y="7"/>
                    <a:pt x="12" y="7"/>
                  </a:cubicBezTo>
                  <a:cubicBezTo>
                    <a:pt x="12" y="7"/>
                    <a:pt x="11" y="7"/>
                    <a:pt x="10" y="7"/>
                  </a:cubicBezTo>
                  <a:cubicBezTo>
                    <a:pt x="8" y="7"/>
                    <a:pt x="7" y="7"/>
                    <a:pt x="6" y="7"/>
                  </a:cubicBezTo>
                  <a:cubicBezTo>
                    <a:pt x="6" y="8"/>
                    <a:pt x="5" y="9"/>
                    <a:pt x="5" y="10"/>
                  </a:cubicBezTo>
                  <a:cubicBezTo>
                    <a:pt x="5" y="10"/>
                    <a:pt x="6" y="11"/>
                    <a:pt x="7" y="12"/>
                  </a:cubicBezTo>
                  <a:cubicBezTo>
                    <a:pt x="7" y="12"/>
                    <a:pt x="8" y="13"/>
                    <a:pt x="10" y="13"/>
                  </a:cubicBezTo>
                  <a:cubicBezTo>
                    <a:pt x="12" y="14"/>
                    <a:pt x="14" y="15"/>
                    <a:pt x="15" y="17"/>
                  </a:cubicBezTo>
                  <a:cubicBezTo>
                    <a:pt x="16" y="18"/>
                    <a:pt x="17" y="20"/>
                    <a:pt x="1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7" name="Freeform 520"/>
            <p:cNvSpPr/>
            <p:nvPr/>
          </p:nvSpPr>
          <p:spPr bwMode="auto">
            <a:xfrm>
              <a:off x="1291" y="2636"/>
              <a:ext cx="48" cy="33"/>
            </a:xfrm>
            <a:custGeom>
              <a:avLst/>
              <a:gdLst>
                <a:gd name="T0" fmla="*/ 29 w 33"/>
                <a:gd name="T1" fmla="*/ 23 h 23"/>
                <a:gd name="T2" fmla="*/ 29 w 33"/>
                <a:gd name="T3" fmla="*/ 15 h 23"/>
                <a:gd name="T4" fmla="*/ 32 w 33"/>
                <a:gd name="T5" fmla="*/ 5 h 23"/>
                <a:gd name="T6" fmla="*/ 24 w 33"/>
                <a:gd name="T7" fmla="*/ 3 h 23"/>
                <a:gd name="T8" fmla="*/ 16 w 33"/>
                <a:gd name="T9" fmla="*/ 0 h 23"/>
                <a:gd name="T10" fmla="*/ 14 w 33"/>
                <a:gd name="T11" fmla="*/ 4 h 23"/>
                <a:gd name="T12" fmla="*/ 12 w 33"/>
                <a:gd name="T13" fmla="*/ 3 h 23"/>
                <a:gd name="T14" fmla="*/ 9 w 33"/>
                <a:gd name="T15" fmla="*/ 3 h 23"/>
                <a:gd name="T16" fmla="*/ 1 w 33"/>
                <a:gd name="T17" fmla="*/ 15 h 23"/>
                <a:gd name="T18" fmla="*/ 1 w 33"/>
                <a:gd name="T19" fmla="*/ 22 h 23"/>
                <a:gd name="T20" fmla="*/ 8 w 33"/>
                <a:gd name="T21" fmla="*/ 23 h 23"/>
                <a:gd name="T22" fmla="*/ 29 w 33"/>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3">
                  <a:moveTo>
                    <a:pt x="29" y="23"/>
                  </a:moveTo>
                  <a:cubicBezTo>
                    <a:pt x="29" y="23"/>
                    <a:pt x="33" y="23"/>
                    <a:pt x="29" y="15"/>
                  </a:cubicBezTo>
                  <a:cubicBezTo>
                    <a:pt x="29" y="15"/>
                    <a:pt x="33" y="11"/>
                    <a:pt x="32" y="5"/>
                  </a:cubicBezTo>
                  <a:cubicBezTo>
                    <a:pt x="32" y="5"/>
                    <a:pt x="28" y="2"/>
                    <a:pt x="24" y="3"/>
                  </a:cubicBezTo>
                  <a:cubicBezTo>
                    <a:pt x="24" y="3"/>
                    <a:pt x="15" y="2"/>
                    <a:pt x="16" y="0"/>
                  </a:cubicBezTo>
                  <a:cubicBezTo>
                    <a:pt x="16" y="0"/>
                    <a:pt x="14" y="3"/>
                    <a:pt x="14" y="4"/>
                  </a:cubicBezTo>
                  <a:cubicBezTo>
                    <a:pt x="12" y="3"/>
                    <a:pt x="12" y="3"/>
                    <a:pt x="12" y="3"/>
                  </a:cubicBezTo>
                  <a:cubicBezTo>
                    <a:pt x="12" y="3"/>
                    <a:pt x="10" y="1"/>
                    <a:pt x="9" y="3"/>
                  </a:cubicBezTo>
                  <a:cubicBezTo>
                    <a:pt x="1" y="15"/>
                    <a:pt x="1" y="15"/>
                    <a:pt x="1" y="15"/>
                  </a:cubicBezTo>
                  <a:cubicBezTo>
                    <a:pt x="1" y="15"/>
                    <a:pt x="0" y="20"/>
                    <a:pt x="1" y="22"/>
                  </a:cubicBezTo>
                  <a:cubicBezTo>
                    <a:pt x="1" y="22"/>
                    <a:pt x="4" y="23"/>
                    <a:pt x="8" y="23"/>
                  </a:cubicBezTo>
                  <a:cubicBezTo>
                    <a:pt x="29" y="23"/>
                    <a:pt x="29" y="23"/>
                    <a:pt x="29"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8" name="Freeform 521"/>
            <p:cNvSpPr/>
            <p:nvPr/>
          </p:nvSpPr>
          <p:spPr bwMode="auto">
            <a:xfrm>
              <a:off x="1310" y="2640"/>
              <a:ext cx="5" cy="25"/>
            </a:xfrm>
            <a:custGeom>
              <a:avLst/>
              <a:gdLst>
                <a:gd name="T0" fmla="*/ 1 w 3"/>
                <a:gd name="T1" fmla="*/ 14 h 17"/>
                <a:gd name="T2" fmla="*/ 3 w 3"/>
                <a:gd name="T3" fmla="*/ 0 h 17"/>
                <a:gd name="T4" fmla="*/ 2 w 3"/>
                <a:gd name="T5" fmla="*/ 17 h 17"/>
                <a:gd name="T6" fmla="*/ 1 w 3"/>
                <a:gd name="T7" fmla="*/ 14 h 17"/>
              </a:gdLst>
              <a:ahLst/>
              <a:cxnLst>
                <a:cxn ang="0">
                  <a:pos x="T0" y="T1"/>
                </a:cxn>
                <a:cxn ang="0">
                  <a:pos x="T2" y="T3"/>
                </a:cxn>
                <a:cxn ang="0">
                  <a:pos x="T4" y="T5"/>
                </a:cxn>
                <a:cxn ang="0">
                  <a:pos x="T6" y="T7"/>
                </a:cxn>
              </a:cxnLst>
              <a:rect l="0" t="0" r="r" b="b"/>
              <a:pathLst>
                <a:path w="3" h="17">
                  <a:moveTo>
                    <a:pt x="1" y="14"/>
                  </a:moveTo>
                  <a:cubicBezTo>
                    <a:pt x="1" y="14"/>
                    <a:pt x="0" y="1"/>
                    <a:pt x="3" y="0"/>
                  </a:cubicBezTo>
                  <a:cubicBezTo>
                    <a:pt x="3" y="0"/>
                    <a:pt x="2" y="13"/>
                    <a:pt x="2" y="17"/>
                  </a:cubicBezTo>
                  <a:cubicBezTo>
                    <a:pt x="1" y="14"/>
                    <a:pt x="1" y="14"/>
                    <a:pt x="1"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39" name="Freeform 522"/>
            <p:cNvSpPr>
              <a:spLocks noEditPoints="1"/>
            </p:cNvSpPr>
            <p:nvPr/>
          </p:nvSpPr>
          <p:spPr bwMode="auto">
            <a:xfrm>
              <a:off x="1322" y="2643"/>
              <a:ext cx="17" cy="26"/>
            </a:xfrm>
            <a:custGeom>
              <a:avLst/>
              <a:gdLst>
                <a:gd name="T0" fmla="*/ 7 w 12"/>
                <a:gd name="T1" fmla="*/ 10 h 18"/>
                <a:gd name="T2" fmla="*/ 5 w 12"/>
                <a:gd name="T3" fmla="*/ 15 h 18"/>
                <a:gd name="T4" fmla="*/ 8 w 12"/>
                <a:gd name="T5" fmla="*/ 18 h 18"/>
                <a:gd name="T6" fmla="*/ 7 w 12"/>
                <a:gd name="T7" fmla="*/ 10 h 18"/>
                <a:gd name="T8" fmla="*/ 10 w 12"/>
                <a:gd name="T9" fmla="*/ 1 h 18"/>
                <a:gd name="T10" fmla="*/ 8 w 12"/>
                <a:gd name="T11" fmla="*/ 7 h 18"/>
                <a:gd name="T12" fmla="*/ 0 w 12"/>
                <a:gd name="T13" fmla="*/ 12 h 18"/>
                <a:gd name="T14" fmla="*/ 1 w 12"/>
                <a:gd name="T15" fmla="*/ 12 h 18"/>
                <a:gd name="T16" fmla="*/ 2 w 12"/>
                <a:gd name="T17" fmla="*/ 12 h 18"/>
                <a:gd name="T18" fmla="*/ 7 w 12"/>
                <a:gd name="T19" fmla="*/ 10 h 18"/>
                <a:gd name="T20" fmla="*/ 7 w 12"/>
                <a:gd name="T21" fmla="*/ 10 h 18"/>
                <a:gd name="T22" fmla="*/ 10 w 12"/>
                <a:gd name="T23" fmla="*/ 1 h 18"/>
                <a:gd name="T24" fmla="*/ 9 w 12"/>
                <a:gd name="T25" fmla="*/ 0 h 18"/>
                <a:gd name="T26" fmla="*/ 10 w 12"/>
                <a:gd name="T27" fmla="*/ 1 h 18"/>
                <a:gd name="T28" fmla="*/ 9 w 12"/>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7" y="10"/>
                  </a:moveTo>
                  <a:cubicBezTo>
                    <a:pt x="7" y="10"/>
                    <a:pt x="11" y="15"/>
                    <a:pt x="5" y="15"/>
                  </a:cubicBezTo>
                  <a:cubicBezTo>
                    <a:pt x="6" y="16"/>
                    <a:pt x="7" y="17"/>
                    <a:pt x="8" y="18"/>
                  </a:cubicBezTo>
                  <a:cubicBezTo>
                    <a:pt x="12" y="15"/>
                    <a:pt x="7" y="10"/>
                    <a:pt x="7" y="10"/>
                  </a:cubicBezTo>
                  <a:moveTo>
                    <a:pt x="10" y="1"/>
                  </a:moveTo>
                  <a:cubicBezTo>
                    <a:pt x="10" y="3"/>
                    <a:pt x="8" y="7"/>
                    <a:pt x="8" y="7"/>
                  </a:cubicBezTo>
                  <a:cubicBezTo>
                    <a:pt x="0" y="12"/>
                    <a:pt x="0" y="12"/>
                    <a:pt x="0" y="12"/>
                  </a:cubicBezTo>
                  <a:cubicBezTo>
                    <a:pt x="0" y="12"/>
                    <a:pt x="1" y="12"/>
                    <a:pt x="1" y="12"/>
                  </a:cubicBezTo>
                  <a:cubicBezTo>
                    <a:pt x="1" y="12"/>
                    <a:pt x="1" y="12"/>
                    <a:pt x="2" y="12"/>
                  </a:cubicBezTo>
                  <a:cubicBezTo>
                    <a:pt x="7" y="10"/>
                    <a:pt x="7" y="10"/>
                    <a:pt x="7" y="10"/>
                  </a:cubicBezTo>
                  <a:cubicBezTo>
                    <a:pt x="7" y="10"/>
                    <a:pt x="7" y="10"/>
                    <a:pt x="7" y="10"/>
                  </a:cubicBezTo>
                  <a:cubicBezTo>
                    <a:pt x="11" y="6"/>
                    <a:pt x="11" y="2"/>
                    <a:pt x="10" y="1"/>
                  </a:cubicBezTo>
                  <a:moveTo>
                    <a:pt x="9" y="0"/>
                  </a:moveTo>
                  <a:cubicBezTo>
                    <a:pt x="9" y="0"/>
                    <a:pt x="10" y="0"/>
                    <a:pt x="10" y="1"/>
                  </a:cubicBezTo>
                  <a:cubicBezTo>
                    <a:pt x="10" y="0"/>
                    <a:pt x="10"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0" name="Freeform 523"/>
            <p:cNvSpPr>
              <a:spLocks noEditPoints="1"/>
            </p:cNvSpPr>
            <p:nvPr/>
          </p:nvSpPr>
          <p:spPr bwMode="auto">
            <a:xfrm>
              <a:off x="1293" y="2641"/>
              <a:ext cx="19" cy="22"/>
            </a:xfrm>
            <a:custGeom>
              <a:avLst/>
              <a:gdLst>
                <a:gd name="T0" fmla="*/ 12 w 13"/>
                <a:gd name="T1" fmla="*/ 5 h 15"/>
                <a:gd name="T2" fmla="*/ 12 w 13"/>
                <a:gd name="T3" fmla="*/ 3 h 15"/>
                <a:gd name="T4" fmla="*/ 12 w 13"/>
                <a:gd name="T5" fmla="*/ 5 h 15"/>
                <a:gd name="T6" fmla="*/ 13 w 13"/>
                <a:gd name="T7" fmla="*/ 13 h 15"/>
                <a:gd name="T8" fmla="*/ 9 w 13"/>
                <a:gd name="T9" fmla="*/ 14 h 15"/>
                <a:gd name="T10" fmla="*/ 8 w 13"/>
                <a:gd name="T11" fmla="*/ 11 h 15"/>
                <a:gd name="T12" fmla="*/ 12 w 13"/>
                <a:gd name="T13" fmla="*/ 5 h 15"/>
                <a:gd name="T14" fmla="*/ 13 w 13"/>
                <a:gd name="T15" fmla="*/ 0 h 15"/>
                <a:gd name="T16" fmla="*/ 7 w 13"/>
                <a:gd name="T17" fmla="*/ 9 h 15"/>
                <a:gd name="T18" fmla="*/ 10 w 13"/>
                <a:gd name="T19" fmla="*/ 15 h 15"/>
                <a:gd name="T20" fmla="*/ 13 w 13"/>
                <a:gd name="T21" fmla="*/ 13 h 15"/>
                <a:gd name="T22" fmla="*/ 13 w 13"/>
                <a:gd name="T23" fmla="*/ 0 h 15"/>
                <a:gd name="T24" fmla="*/ 13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2" y="5"/>
                  </a:moveTo>
                  <a:cubicBezTo>
                    <a:pt x="12" y="4"/>
                    <a:pt x="12" y="3"/>
                    <a:pt x="12" y="3"/>
                  </a:cubicBezTo>
                  <a:cubicBezTo>
                    <a:pt x="12" y="3"/>
                    <a:pt x="12" y="4"/>
                    <a:pt x="12" y="5"/>
                  </a:cubicBezTo>
                  <a:cubicBezTo>
                    <a:pt x="12" y="8"/>
                    <a:pt x="13" y="13"/>
                    <a:pt x="13" y="13"/>
                  </a:cubicBezTo>
                  <a:cubicBezTo>
                    <a:pt x="11" y="14"/>
                    <a:pt x="10" y="14"/>
                    <a:pt x="9" y="14"/>
                  </a:cubicBezTo>
                  <a:cubicBezTo>
                    <a:pt x="6" y="14"/>
                    <a:pt x="8" y="11"/>
                    <a:pt x="8" y="11"/>
                  </a:cubicBezTo>
                  <a:cubicBezTo>
                    <a:pt x="11" y="10"/>
                    <a:pt x="12" y="7"/>
                    <a:pt x="12" y="5"/>
                  </a:cubicBezTo>
                  <a:moveTo>
                    <a:pt x="13" y="0"/>
                  </a:moveTo>
                  <a:cubicBezTo>
                    <a:pt x="7" y="9"/>
                    <a:pt x="7" y="9"/>
                    <a:pt x="7" y="9"/>
                  </a:cubicBezTo>
                  <a:cubicBezTo>
                    <a:pt x="0" y="13"/>
                    <a:pt x="6" y="14"/>
                    <a:pt x="10" y="15"/>
                  </a:cubicBezTo>
                  <a:cubicBezTo>
                    <a:pt x="11" y="14"/>
                    <a:pt x="12" y="14"/>
                    <a:pt x="13" y="13"/>
                  </a:cubicBezTo>
                  <a:cubicBezTo>
                    <a:pt x="12" y="9"/>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1" name="Freeform 524"/>
            <p:cNvSpPr>
              <a:spLocks noEditPoints="1"/>
            </p:cNvSpPr>
            <p:nvPr/>
          </p:nvSpPr>
          <p:spPr bwMode="auto">
            <a:xfrm>
              <a:off x="1316" y="2640"/>
              <a:ext cx="20" cy="20"/>
            </a:xfrm>
            <a:custGeom>
              <a:avLst/>
              <a:gdLst>
                <a:gd name="T0" fmla="*/ 6 w 14"/>
                <a:gd name="T1" fmla="*/ 5 h 14"/>
                <a:gd name="T2" fmla="*/ 6 w 14"/>
                <a:gd name="T3" fmla="*/ 2 h 14"/>
                <a:gd name="T4" fmla="*/ 8 w 14"/>
                <a:gd name="T5" fmla="*/ 3 h 14"/>
                <a:gd name="T6" fmla="*/ 3 w 14"/>
                <a:gd name="T7" fmla="*/ 13 h 14"/>
                <a:gd name="T8" fmla="*/ 6 w 14"/>
                <a:gd name="T9" fmla="*/ 5 h 14"/>
                <a:gd name="T10" fmla="*/ 6 w 14"/>
                <a:gd name="T11" fmla="*/ 5 h 14"/>
                <a:gd name="T12" fmla="*/ 7 w 14"/>
                <a:gd name="T13" fmla="*/ 0 h 14"/>
                <a:gd name="T14" fmla="*/ 5 w 14"/>
                <a:gd name="T15" fmla="*/ 1 h 14"/>
                <a:gd name="T16" fmla="*/ 0 w 14"/>
                <a:gd name="T17" fmla="*/ 14 h 14"/>
                <a:gd name="T18" fmla="*/ 2 w 14"/>
                <a:gd name="T19" fmla="*/ 14 h 14"/>
                <a:gd name="T20" fmla="*/ 3 w 14"/>
                <a:gd name="T21" fmla="*/ 14 h 14"/>
                <a:gd name="T22" fmla="*/ 10 w 14"/>
                <a:gd name="T23" fmla="*/ 5 h 14"/>
                <a:gd name="T24" fmla="*/ 7 w 14"/>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4">
                  <a:moveTo>
                    <a:pt x="6" y="5"/>
                  </a:moveTo>
                  <a:cubicBezTo>
                    <a:pt x="2" y="3"/>
                    <a:pt x="4" y="2"/>
                    <a:pt x="6" y="2"/>
                  </a:cubicBezTo>
                  <a:cubicBezTo>
                    <a:pt x="7" y="2"/>
                    <a:pt x="8" y="3"/>
                    <a:pt x="8" y="3"/>
                  </a:cubicBezTo>
                  <a:cubicBezTo>
                    <a:pt x="14" y="4"/>
                    <a:pt x="3" y="13"/>
                    <a:pt x="3" y="13"/>
                  </a:cubicBezTo>
                  <a:cubicBezTo>
                    <a:pt x="9" y="6"/>
                    <a:pt x="7" y="5"/>
                    <a:pt x="6" y="5"/>
                  </a:cubicBezTo>
                  <a:cubicBezTo>
                    <a:pt x="6" y="5"/>
                    <a:pt x="6" y="5"/>
                    <a:pt x="6" y="5"/>
                  </a:cubicBezTo>
                  <a:moveTo>
                    <a:pt x="7" y="0"/>
                  </a:moveTo>
                  <a:cubicBezTo>
                    <a:pt x="6" y="0"/>
                    <a:pt x="5" y="1"/>
                    <a:pt x="5" y="1"/>
                  </a:cubicBezTo>
                  <a:cubicBezTo>
                    <a:pt x="2" y="1"/>
                    <a:pt x="1" y="10"/>
                    <a:pt x="0" y="14"/>
                  </a:cubicBezTo>
                  <a:cubicBezTo>
                    <a:pt x="1" y="14"/>
                    <a:pt x="1" y="14"/>
                    <a:pt x="2" y="14"/>
                  </a:cubicBezTo>
                  <a:cubicBezTo>
                    <a:pt x="2" y="14"/>
                    <a:pt x="2" y="14"/>
                    <a:pt x="3" y="14"/>
                  </a:cubicBezTo>
                  <a:cubicBezTo>
                    <a:pt x="10" y="6"/>
                    <a:pt x="10" y="5"/>
                    <a:pt x="10" y="5"/>
                  </a:cubicBezTo>
                  <a:cubicBezTo>
                    <a:pt x="11"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2" name="Freeform 525"/>
            <p:cNvSpPr/>
            <p:nvPr/>
          </p:nvSpPr>
          <p:spPr bwMode="auto">
            <a:xfrm>
              <a:off x="1325" y="2657"/>
              <a:ext cx="13" cy="8"/>
            </a:xfrm>
            <a:custGeom>
              <a:avLst/>
              <a:gdLst>
                <a:gd name="T0" fmla="*/ 5 w 9"/>
                <a:gd name="T1" fmla="*/ 0 h 5"/>
                <a:gd name="T2" fmla="*/ 0 w 9"/>
                <a:gd name="T3" fmla="*/ 2 h 5"/>
                <a:gd name="T4" fmla="*/ 3 w 9"/>
                <a:gd name="T5" fmla="*/ 5 h 5"/>
                <a:gd name="T6" fmla="*/ 5 w 9"/>
                <a:gd name="T7" fmla="*/ 0 h 5"/>
                <a:gd name="T8" fmla="*/ 5 w 9"/>
                <a:gd name="T9" fmla="*/ 0 h 5"/>
                <a:gd name="T10" fmla="*/ 5 w 9"/>
                <a:gd name="T11" fmla="*/ 0 h 5"/>
                <a:gd name="T12" fmla="*/ 5 w 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5" y="0"/>
                  </a:moveTo>
                  <a:cubicBezTo>
                    <a:pt x="0" y="2"/>
                    <a:pt x="0" y="2"/>
                    <a:pt x="0" y="2"/>
                  </a:cubicBezTo>
                  <a:cubicBezTo>
                    <a:pt x="1" y="3"/>
                    <a:pt x="2" y="4"/>
                    <a:pt x="3" y="5"/>
                  </a:cubicBezTo>
                  <a:cubicBezTo>
                    <a:pt x="9" y="5"/>
                    <a:pt x="5" y="0"/>
                    <a:pt x="5" y="0"/>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3" name="Freeform 526"/>
            <p:cNvSpPr/>
            <p:nvPr/>
          </p:nvSpPr>
          <p:spPr bwMode="auto">
            <a:xfrm>
              <a:off x="1248" y="2657"/>
              <a:ext cx="132" cy="163"/>
            </a:xfrm>
            <a:custGeom>
              <a:avLst/>
              <a:gdLst>
                <a:gd name="T0" fmla="*/ 39 w 91"/>
                <a:gd name="T1" fmla="*/ 8 h 112"/>
                <a:gd name="T2" fmla="*/ 20 w 91"/>
                <a:gd name="T3" fmla="*/ 30 h 112"/>
                <a:gd name="T4" fmla="*/ 20 w 91"/>
                <a:gd name="T5" fmla="*/ 40 h 112"/>
                <a:gd name="T6" fmla="*/ 21 w 91"/>
                <a:gd name="T7" fmla="*/ 47 h 112"/>
                <a:gd name="T8" fmla="*/ 18 w 91"/>
                <a:gd name="T9" fmla="*/ 55 h 112"/>
                <a:gd name="T10" fmla="*/ 19 w 91"/>
                <a:gd name="T11" fmla="*/ 60 h 112"/>
                <a:gd name="T12" fmla="*/ 18 w 91"/>
                <a:gd name="T13" fmla="*/ 65 h 112"/>
                <a:gd name="T14" fmla="*/ 18 w 91"/>
                <a:gd name="T15" fmla="*/ 67 h 112"/>
                <a:gd name="T16" fmla="*/ 18 w 91"/>
                <a:gd name="T17" fmla="*/ 70 h 112"/>
                <a:gd name="T18" fmla="*/ 17 w 91"/>
                <a:gd name="T19" fmla="*/ 77 h 112"/>
                <a:gd name="T20" fmla="*/ 14 w 91"/>
                <a:gd name="T21" fmla="*/ 96 h 112"/>
                <a:gd name="T22" fmla="*/ 13 w 91"/>
                <a:gd name="T23" fmla="*/ 101 h 112"/>
                <a:gd name="T24" fmla="*/ 5 w 91"/>
                <a:gd name="T25" fmla="*/ 107 h 112"/>
                <a:gd name="T26" fmla="*/ 28 w 91"/>
                <a:gd name="T27" fmla="*/ 111 h 112"/>
                <a:gd name="T28" fmla="*/ 64 w 91"/>
                <a:gd name="T29" fmla="*/ 110 h 112"/>
                <a:gd name="T30" fmla="*/ 78 w 91"/>
                <a:gd name="T31" fmla="*/ 109 h 112"/>
                <a:gd name="T32" fmla="*/ 89 w 91"/>
                <a:gd name="T33" fmla="*/ 104 h 112"/>
                <a:gd name="T34" fmla="*/ 88 w 91"/>
                <a:gd name="T35" fmla="*/ 100 h 112"/>
                <a:gd name="T36" fmla="*/ 83 w 91"/>
                <a:gd name="T37" fmla="*/ 96 h 112"/>
                <a:gd name="T38" fmla="*/ 78 w 91"/>
                <a:gd name="T39" fmla="*/ 97 h 112"/>
                <a:gd name="T40" fmla="*/ 77 w 91"/>
                <a:gd name="T41" fmla="*/ 91 h 112"/>
                <a:gd name="T42" fmla="*/ 75 w 91"/>
                <a:gd name="T43" fmla="*/ 87 h 112"/>
                <a:gd name="T44" fmla="*/ 76 w 91"/>
                <a:gd name="T45" fmla="*/ 70 h 112"/>
                <a:gd name="T46" fmla="*/ 76 w 91"/>
                <a:gd name="T47" fmla="*/ 58 h 112"/>
                <a:gd name="T48" fmla="*/ 76 w 91"/>
                <a:gd name="T49" fmla="*/ 53 h 112"/>
                <a:gd name="T50" fmla="*/ 76 w 91"/>
                <a:gd name="T51" fmla="*/ 45 h 112"/>
                <a:gd name="T52" fmla="*/ 77 w 91"/>
                <a:gd name="T53" fmla="*/ 34 h 112"/>
                <a:gd name="T54" fmla="*/ 70 w 91"/>
                <a:gd name="T55" fmla="*/ 20 h 112"/>
                <a:gd name="T56" fmla="*/ 52 w 91"/>
                <a:gd name="T57" fmla="*/ 2 h 112"/>
                <a:gd name="T58" fmla="*/ 39 w 91"/>
                <a:gd name="T59"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12">
                  <a:moveTo>
                    <a:pt x="39" y="8"/>
                  </a:moveTo>
                  <a:cubicBezTo>
                    <a:pt x="39" y="8"/>
                    <a:pt x="21" y="10"/>
                    <a:pt x="20" y="30"/>
                  </a:cubicBezTo>
                  <a:cubicBezTo>
                    <a:pt x="20" y="40"/>
                    <a:pt x="20" y="40"/>
                    <a:pt x="20" y="40"/>
                  </a:cubicBezTo>
                  <a:cubicBezTo>
                    <a:pt x="20" y="40"/>
                    <a:pt x="19" y="45"/>
                    <a:pt x="21" y="47"/>
                  </a:cubicBezTo>
                  <a:cubicBezTo>
                    <a:pt x="21" y="47"/>
                    <a:pt x="21" y="48"/>
                    <a:pt x="18" y="55"/>
                  </a:cubicBezTo>
                  <a:cubicBezTo>
                    <a:pt x="18" y="55"/>
                    <a:pt x="18" y="56"/>
                    <a:pt x="19" y="60"/>
                  </a:cubicBezTo>
                  <a:cubicBezTo>
                    <a:pt x="18" y="65"/>
                    <a:pt x="18" y="65"/>
                    <a:pt x="18" y="65"/>
                  </a:cubicBezTo>
                  <a:cubicBezTo>
                    <a:pt x="18" y="65"/>
                    <a:pt x="18" y="66"/>
                    <a:pt x="18" y="67"/>
                  </a:cubicBezTo>
                  <a:cubicBezTo>
                    <a:pt x="18" y="67"/>
                    <a:pt x="20" y="69"/>
                    <a:pt x="18" y="70"/>
                  </a:cubicBezTo>
                  <a:cubicBezTo>
                    <a:pt x="18" y="70"/>
                    <a:pt x="17" y="70"/>
                    <a:pt x="17" y="77"/>
                  </a:cubicBezTo>
                  <a:cubicBezTo>
                    <a:pt x="17" y="77"/>
                    <a:pt x="16" y="93"/>
                    <a:pt x="14" y="96"/>
                  </a:cubicBezTo>
                  <a:cubicBezTo>
                    <a:pt x="14" y="96"/>
                    <a:pt x="12" y="98"/>
                    <a:pt x="13" y="101"/>
                  </a:cubicBezTo>
                  <a:cubicBezTo>
                    <a:pt x="13" y="101"/>
                    <a:pt x="0" y="101"/>
                    <a:pt x="5" y="107"/>
                  </a:cubicBezTo>
                  <a:cubicBezTo>
                    <a:pt x="5" y="107"/>
                    <a:pt x="20" y="112"/>
                    <a:pt x="28" y="111"/>
                  </a:cubicBezTo>
                  <a:cubicBezTo>
                    <a:pt x="28" y="111"/>
                    <a:pt x="59" y="109"/>
                    <a:pt x="64" y="110"/>
                  </a:cubicBezTo>
                  <a:cubicBezTo>
                    <a:pt x="78" y="109"/>
                    <a:pt x="78" y="109"/>
                    <a:pt x="78" y="109"/>
                  </a:cubicBezTo>
                  <a:cubicBezTo>
                    <a:pt x="78" y="109"/>
                    <a:pt x="86" y="104"/>
                    <a:pt x="89" y="104"/>
                  </a:cubicBezTo>
                  <a:cubicBezTo>
                    <a:pt x="89" y="104"/>
                    <a:pt x="91" y="101"/>
                    <a:pt x="88" y="100"/>
                  </a:cubicBezTo>
                  <a:cubicBezTo>
                    <a:pt x="88" y="100"/>
                    <a:pt x="83" y="97"/>
                    <a:pt x="83" y="96"/>
                  </a:cubicBezTo>
                  <a:cubicBezTo>
                    <a:pt x="83" y="96"/>
                    <a:pt x="79" y="95"/>
                    <a:pt x="78" y="97"/>
                  </a:cubicBezTo>
                  <a:cubicBezTo>
                    <a:pt x="78" y="97"/>
                    <a:pt x="76" y="94"/>
                    <a:pt x="77" y="91"/>
                  </a:cubicBezTo>
                  <a:cubicBezTo>
                    <a:pt x="75" y="87"/>
                    <a:pt x="75" y="87"/>
                    <a:pt x="75" y="87"/>
                  </a:cubicBezTo>
                  <a:cubicBezTo>
                    <a:pt x="75" y="87"/>
                    <a:pt x="73" y="77"/>
                    <a:pt x="76" y="70"/>
                  </a:cubicBezTo>
                  <a:cubicBezTo>
                    <a:pt x="76" y="70"/>
                    <a:pt x="77" y="60"/>
                    <a:pt x="76" y="58"/>
                  </a:cubicBezTo>
                  <a:cubicBezTo>
                    <a:pt x="76" y="58"/>
                    <a:pt x="74" y="54"/>
                    <a:pt x="76" y="53"/>
                  </a:cubicBezTo>
                  <a:cubicBezTo>
                    <a:pt x="76" y="53"/>
                    <a:pt x="77" y="52"/>
                    <a:pt x="76" y="45"/>
                  </a:cubicBezTo>
                  <a:cubicBezTo>
                    <a:pt x="76" y="45"/>
                    <a:pt x="75" y="35"/>
                    <a:pt x="77" y="34"/>
                  </a:cubicBezTo>
                  <a:cubicBezTo>
                    <a:pt x="77" y="34"/>
                    <a:pt x="77" y="28"/>
                    <a:pt x="70" y="20"/>
                  </a:cubicBezTo>
                  <a:cubicBezTo>
                    <a:pt x="70" y="20"/>
                    <a:pt x="57" y="4"/>
                    <a:pt x="52" y="2"/>
                  </a:cubicBezTo>
                  <a:cubicBezTo>
                    <a:pt x="52" y="2"/>
                    <a:pt x="41" y="0"/>
                    <a:pt x="39"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4" name="Freeform 527"/>
            <p:cNvSpPr/>
            <p:nvPr/>
          </p:nvSpPr>
          <p:spPr bwMode="auto">
            <a:xfrm>
              <a:off x="1278" y="2669"/>
              <a:ext cx="26" cy="19"/>
            </a:xfrm>
            <a:custGeom>
              <a:avLst/>
              <a:gdLst>
                <a:gd name="T0" fmla="*/ 18 w 18"/>
                <a:gd name="T1" fmla="*/ 0 h 13"/>
                <a:gd name="T2" fmla="*/ 17 w 18"/>
                <a:gd name="T3" fmla="*/ 0 h 13"/>
                <a:gd name="T4" fmla="*/ 7 w 18"/>
                <a:gd name="T5" fmla="*/ 7 h 13"/>
                <a:gd name="T6" fmla="*/ 3 w 18"/>
                <a:gd name="T7" fmla="*/ 13 h 13"/>
                <a:gd name="T8" fmla="*/ 18 w 18"/>
                <a:gd name="T9" fmla="*/ 0 h 13"/>
              </a:gdLst>
              <a:ahLst/>
              <a:cxnLst>
                <a:cxn ang="0">
                  <a:pos x="T0" y="T1"/>
                </a:cxn>
                <a:cxn ang="0">
                  <a:pos x="T2" y="T3"/>
                </a:cxn>
                <a:cxn ang="0">
                  <a:pos x="T4" y="T5"/>
                </a:cxn>
                <a:cxn ang="0">
                  <a:pos x="T6" y="T7"/>
                </a:cxn>
                <a:cxn ang="0">
                  <a:pos x="T8" y="T9"/>
                </a:cxn>
              </a:cxnLst>
              <a:rect l="0" t="0" r="r" b="b"/>
              <a:pathLst>
                <a:path w="18" h="13">
                  <a:moveTo>
                    <a:pt x="18" y="0"/>
                  </a:moveTo>
                  <a:cubicBezTo>
                    <a:pt x="17" y="0"/>
                    <a:pt x="17" y="0"/>
                    <a:pt x="17" y="0"/>
                  </a:cubicBezTo>
                  <a:cubicBezTo>
                    <a:pt x="11" y="2"/>
                    <a:pt x="7" y="7"/>
                    <a:pt x="7" y="7"/>
                  </a:cubicBezTo>
                  <a:cubicBezTo>
                    <a:pt x="0" y="12"/>
                    <a:pt x="3" y="13"/>
                    <a:pt x="3" y="13"/>
                  </a:cubicBezTo>
                  <a:cubicBezTo>
                    <a:pt x="8" y="11"/>
                    <a:pt x="18"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5" name="Freeform 528"/>
            <p:cNvSpPr/>
            <p:nvPr/>
          </p:nvSpPr>
          <p:spPr bwMode="auto">
            <a:xfrm>
              <a:off x="1296" y="270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6" name="Freeform 529"/>
            <p:cNvSpPr/>
            <p:nvPr/>
          </p:nvSpPr>
          <p:spPr bwMode="auto">
            <a:xfrm>
              <a:off x="1322" y="2779"/>
              <a:ext cx="6" cy="6"/>
            </a:xfrm>
            <a:custGeom>
              <a:avLst/>
              <a:gdLst>
                <a:gd name="T0" fmla="*/ 1 w 4"/>
                <a:gd name="T1" fmla="*/ 4 h 4"/>
                <a:gd name="T2" fmla="*/ 3 w 4"/>
                <a:gd name="T3" fmla="*/ 4 h 4"/>
                <a:gd name="T4" fmla="*/ 4 w 4"/>
                <a:gd name="T5" fmla="*/ 1 h 4"/>
                <a:gd name="T6" fmla="*/ 3 w 4"/>
                <a:gd name="T7" fmla="*/ 0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4"/>
                    <a:pt x="2" y="4"/>
                    <a:pt x="3" y="4"/>
                  </a:cubicBezTo>
                  <a:cubicBezTo>
                    <a:pt x="3" y="3"/>
                    <a:pt x="3" y="1"/>
                    <a:pt x="4" y="1"/>
                  </a:cubicBezTo>
                  <a:cubicBezTo>
                    <a:pt x="3" y="0"/>
                    <a:pt x="3" y="0"/>
                    <a:pt x="3" y="0"/>
                  </a:cubicBezTo>
                  <a:cubicBezTo>
                    <a:pt x="1" y="1"/>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7" name="Freeform 530"/>
            <p:cNvSpPr/>
            <p:nvPr/>
          </p:nvSpPr>
          <p:spPr bwMode="auto">
            <a:xfrm>
              <a:off x="1294" y="2670"/>
              <a:ext cx="19" cy="22"/>
            </a:xfrm>
            <a:custGeom>
              <a:avLst/>
              <a:gdLst>
                <a:gd name="T0" fmla="*/ 9 w 13"/>
                <a:gd name="T1" fmla="*/ 0 h 15"/>
                <a:gd name="T2" fmla="*/ 2 w 13"/>
                <a:gd name="T3" fmla="*/ 9 h 15"/>
                <a:gd name="T4" fmla="*/ 6 w 13"/>
                <a:gd name="T5" fmla="*/ 9 h 15"/>
                <a:gd name="T6" fmla="*/ 9 w 13"/>
                <a:gd name="T7" fmla="*/ 0 h 15"/>
              </a:gdLst>
              <a:ahLst/>
              <a:cxnLst>
                <a:cxn ang="0">
                  <a:pos x="T0" y="T1"/>
                </a:cxn>
                <a:cxn ang="0">
                  <a:pos x="T2" y="T3"/>
                </a:cxn>
                <a:cxn ang="0">
                  <a:pos x="T4" y="T5"/>
                </a:cxn>
                <a:cxn ang="0">
                  <a:pos x="T6" y="T7"/>
                </a:cxn>
              </a:cxnLst>
              <a:rect l="0" t="0" r="r" b="b"/>
              <a:pathLst>
                <a:path w="13" h="15">
                  <a:moveTo>
                    <a:pt x="9" y="0"/>
                  </a:moveTo>
                  <a:cubicBezTo>
                    <a:pt x="9" y="0"/>
                    <a:pt x="13" y="15"/>
                    <a:pt x="2" y="9"/>
                  </a:cubicBezTo>
                  <a:cubicBezTo>
                    <a:pt x="2" y="9"/>
                    <a:pt x="0" y="6"/>
                    <a:pt x="6" y="9"/>
                  </a:cubicBezTo>
                  <a:cubicBezTo>
                    <a:pt x="6" y="9"/>
                    <a:pt x="11" y="1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8" name="Freeform 533"/>
            <p:cNvSpPr/>
            <p:nvPr/>
          </p:nvSpPr>
          <p:spPr bwMode="auto">
            <a:xfrm>
              <a:off x="1319" y="2643"/>
              <a:ext cx="17" cy="16"/>
            </a:xfrm>
            <a:custGeom>
              <a:avLst/>
              <a:gdLst>
                <a:gd name="T0" fmla="*/ 4 w 12"/>
                <a:gd name="T1" fmla="*/ 0 h 11"/>
                <a:gd name="T2" fmla="*/ 4 w 12"/>
                <a:gd name="T3" fmla="*/ 3 h 11"/>
                <a:gd name="T4" fmla="*/ 4 w 12"/>
                <a:gd name="T5" fmla="*/ 3 h 11"/>
                <a:gd name="T6" fmla="*/ 1 w 12"/>
                <a:gd name="T7" fmla="*/ 11 h 11"/>
                <a:gd name="T8" fmla="*/ 6 w 12"/>
                <a:gd name="T9" fmla="*/ 1 h 11"/>
                <a:gd name="T10" fmla="*/ 4 w 12"/>
                <a:gd name="T11" fmla="*/ 0 h 11"/>
              </a:gdLst>
              <a:ahLst/>
              <a:cxnLst>
                <a:cxn ang="0">
                  <a:pos x="T0" y="T1"/>
                </a:cxn>
                <a:cxn ang="0">
                  <a:pos x="T2" y="T3"/>
                </a:cxn>
                <a:cxn ang="0">
                  <a:pos x="T4" y="T5"/>
                </a:cxn>
                <a:cxn ang="0">
                  <a:pos x="T6" y="T7"/>
                </a:cxn>
                <a:cxn ang="0">
                  <a:pos x="T8" y="T9"/>
                </a:cxn>
                <a:cxn ang="0">
                  <a:pos x="T10" y="T11"/>
                </a:cxn>
              </a:cxnLst>
              <a:rect l="0" t="0" r="r" b="b"/>
              <a:pathLst>
                <a:path w="12" h="11">
                  <a:moveTo>
                    <a:pt x="4" y="0"/>
                  </a:moveTo>
                  <a:cubicBezTo>
                    <a:pt x="2" y="0"/>
                    <a:pt x="0" y="1"/>
                    <a:pt x="4" y="3"/>
                  </a:cubicBezTo>
                  <a:cubicBezTo>
                    <a:pt x="4" y="3"/>
                    <a:pt x="4" y="3"/>
                    <a:pt x="4" y="3"/>
                  </a:cubicBezTo>
                  <a:cubicBezTo>
                    <a:pt x="5" y="3"/>
                    <a:pt x="7" y="4"/>
                    <a:pt x="1" y="11"/>
                  </a:cubicBezTo>
                  <a:cubicBezTo>
                    <a:pt x="1" y="11"/>
                    <a:pt x="12" y="2"/>
                    <a:pt x="6" y="1"/>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49" name="Freeform 534"/>
            <p:cNvSpPr>
              <a:spLocks noEditPoints="1"/>
            </p:cNvSpPr>
            <p:nvPr/>
          </p:nvSpPr>
          <p:spPr bwMode="auto">
            <a:xfrm>
              <a:off x="1302" y="2646"/>
              <a:ext cx="10" cy="16"/>
            </a:xfrm>
            <a:custGeom>
              <a:avLst/>
              <a:gdLst>
                <a:gd name="T0" fmla="*/ 6 w 7"/>
                <a:gd name="T1" fmla="*/ 2 h 11"/>
                <a:gd name="T2" fmla="*/ 2 w 7"/>
                <a:gd name="T3" fmla="*/ 8 h 11"/>
                <a:gd name="T4" fmla="*/ 3 w 7"/>
                <a:gd name="T5" fmla="*/ 11 h 11"/>
                <a:gd name="T6" fmla="*/ 7 w 7"/>
                <a:gd name="T7" fmla="*/ 10 h 11"/>
                <a:gd name="T8" fmla="*/ 6 w 7"/>
                <a:gd name="T9" fmla="*/ 2 h 11"/>
                <a:gd name="T10" fmla="*/ 6 w 7"/>
                <a:gd name="T11" fmla="*/ 0 h 11"/>
                <a:gd name="T12" fmla="*/ 6 w 7"/>
                <a:gd name="T13" fmla="*/ 2 h 11"/>
                <a:gd name="T14" fmla="*/ 6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6" y="2"/>
                  </a:moveTo>
                  <a:cubicBezTo>
                    <a:pt x="6" y="4"/>
                    <a:pt x="5" y="7"/>
                    <a:pt x="2" y="8"/>
                  </a:cubicBezTo>
                  <a:cubicBezTo>
                    <a:pt x="2" y="8"/>
                    <a:pt x="0" y="11"/>
                    <a:pt x="3" y="11"/>
                  </a:cubicBezTo>
                  <a:cubicBezTo>
                    <a:pt x="4" y="11"/>
                    <a:pt x="5" y="11"/>
                    <a:pt x="7" y="10"/>
                  </a:cubicBezTo>
                  <a:cubicBezTo>
                    <a:pt x="7" y="10"/>
                    <a:pt x="6" y="5"/>
                    <a:pt x="6" y="2"/>
                  </a:cubicBezTo>
                  <a:moveTo>
                    <a:pt x="6" y="0"/>
                  </a:moveTo>
                  <a:cubicBezTo>
                    <a:pt x="6" y="0"/>
                    <a:pt x="6" y="1"/>
                    <a:pt x="6"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0" name="Freeform 535"/>
            <p:cNvSpPr/>
            <p:nvPr/>
          </p:nvSpPr>
          <p:spPr bwMode="auto">
            <a:xfrm>
              <a:off x="1287" y="2650"/>
              <a:ext cx="16" cy="15"/>
            </a:xfrm>
            <a:custGeom>
              <a:avLst/>
              <a:gdLst>
                <a:gd name="T0" fmla="*/ 11 w 11"/>
                <a:gd name="T1" fmla="*/ 0 h 10"/>
                <a:gd name="T2" fmla="*/ 5 w 11"/>
                <a:gd name="T3" fmla="*/ 9 h 10"/>
                <a:gd name="T4" fmla="*/ 11 w 11"/>
                <a:gd name="T5" fmla="*/ 10 h 10"/>
                <a:gd name="T6" fmla="*/ 11 w 11"/>
                <a:gd name="T7" fmla="*/ 0 h 10"/>
              </a:gdLst>
              <a:ahLst/>
              <a:cxnLst>
                <a:cxn ang="0">
                  <a:pos x="T0" y="T1"/>
                </a:cxn>
                <a:cxn ang="0">
                  <a:pos x="T2" y="T3"/>
                </a:cxn>
                <a:cxn ang="0">
                  <a:pos x="T4" y="T5"/>
                </a:cxn>
                <a:cxn ang="0">
                  <a:pos x="T6" y="T7"/>
                </a:cxn>
              </a:cxnLst>
              <a:rect l="0" t="0" r="r" b="b"/>
              <a:pathLst>
                <a:path w="11" h="10">
                  <a:moveTo>
                    <a:pt x="11" y="0"/>
                  </a:moveTo>
                  <a:cubicBezTo>
                    <a:pt x="11" y="0"/>
                    <a:pt x="4" y="5"/>
                    <a:pt x="5" y="9"/>
                  </a:cubicBezTo>
                  <a:cubicBezTo>
                    <a:pt x="5" y="9"/>
                    <a:pt x="5" y="10"/>
                    <a:pt x="11" y="10"/>
                  </a:cubicBezTo>
                  <a:cubicBezTo>
                    <a:pt x="11" y="10"/>
                    <a:pt x="0" y="1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1" name="Freeform 536"/>
            <p:cNvSpPr/>
            <p:nvPr/>
          </p:nvSpPr>
          <p:spPr bwMode="auto">
            <a:xfrm>
              <a:off x="1249" y="2684"/>
              <a:ext cx="77" cy="130"/>
            </a:xfrm>
            <a:custGeom>
              <a:avLst/>
              <a:gdLst>
                <a:gd name="T0" fmla="*/ 30 w 53"/>
                <a:gd name="T1" fmla="*/ 0 h 90"/>
                <a:gd name="T2" fmla="*/ 24 w 53"/>
                <a:gd name="T3" fmla="*/ 12 h 90"/>
                <a:gd name="T4" fmla="*/ 37 w 53"/>
                <a:gd name="T5" fmla="*/ 20 h 90"/>
                <a:gd name="T6" fmla="*/ 24 w 53"/>
                <a:gd name="T7" fmla="*/ 23 h 90"/>
                <a:gd name="T8" fmla="*/ 23 w 53"/>
                <a:gd name="T9" fmla="*/ 30 h 90"/>
                <a:gd name="T10" fmla="*/ 21 w 53"/>
                <a:gd name="T11" fmla="*/ 50 h 90"/>
                <a:gd name="T12" fmla="*/ 25 w 53"/>
                <a:gd name="T13" fmla="*/ 55 h 90"/>
                <a:gd name="T14" fmla="*/ 16 w 53"/>
                <a:gd name="T15" fmla="*/ 81 h 90"/>
                <a:gd name="T16" fmla="*/ 13 w 53"/>
                <a:gd name="T17" fmla="*/ 85 h 90"/>
                <a:gd name="T18" fmla="*/ 5 w 53"/>
                <a:gd name="T19" fmla="*/ 88 h 90"/>
                <a:gd name="T20" fmla="*/ 13 w 53"/>
                <a:gd name="T21" fmla="*/ 83 h 90"/>
                <a:gd name="T22" fmla="*/ 14 w 53"/>
                <a:gd name="T23" fmla="*/ 79 h 90"/>
                <a:gd name="T24" fmla="*/ 17 w 53"/>
                <a:gd name="T25" fmla="*/ 54 h 90"/>
                <a:gd name="T26" fmla="*/ 18 w 53"/>
                <a:gd name="T27" fmla="*/ 48 h 90"/>
                <a:gd name="T28" fmla="*/ 17 w 53"/>
                <a:gd name="T29" fmla="*/ 37 h 90"/>
                <a:gd name="T30" fmla="*/ 20 w 53"/>
                <a:gd name="T31" fmla="*/ 29 h 90"/>
                <a:gd name="T32" fmla="*/ 30 w 53"/>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0">
                  <a:moveTo>
                    <a:pt x="30" y="0"/>
                  </a:moveTo>
                  <a:cubicBezTo>
                    <a:pt x="24" y="12"/>
                    <a:pt x="24" y="12"/>
                    <a:pt x="24" y="12"/>
                  </a:cubicBezTo>
                  <a:cubicBezTo>
                    <a:pt x="24" y="12"/>
                    <a:pt x="25" y="14"/>
                    <a:pt x="37" y="20"/>
                  </a:cubicBezTo>
                  <a:cubicBezTo>
                    <a:pt x="37" y="20"/>
                    <a:pt x="42" y="24"/>
                    <a:pt x="24" y="23"/>
                  </a:cubicBezTo>
                  <a:cubicBezTo>
                    <a:pt x="24" y="23"/>
                    <a:pt x="20" y="25"/>
                    <a:pt x="23" y="30"/>
                  </a:cubicBezTo>
                  <a:cubicBezTo>
                    <a:pt x="21" y="50"/>
                    <a:pt x="21" y="50"/>
                    <a:pt x="21" y="50"/>
                  </a:cubicBezTo>
                  <a:cubicBezTo>
                    <a:pt x="21" y="50"/>
                    <a:pt x="53" y="57"/>
                    <a:pt x="25" y="55"/>
                  </a:cubicBezTo>
                  <a:cubicBezTo>
                    <a:pt x="25" y="55"/>
                    <a:pt x="24" y="49"/>
                    <a:pt x="16" y="81"/>
                  </a:cubicBezTo>
                  <a:cubicBezTo>
                    <a:pt x="16" y="81"/>
                    <a:pt x="35" y="90"/>
                    <a:pt x="13" y="85"/>
                  </a:cubicBezTo>
                  <a:cubicBezTo>
                    <a:pt x="13" y="85"/>
                    <a:pt x="6" y="86"/>
                    <a:pt x="5" y="88"/>
                  </a:cubicBezTo>
                  <a:cubicBezTo>
                    <a:pt x="5" y="88"/>
                    <a:pt x="0" y="85"/>
                    <a:pt x="13" y="83"/>
                  </a:cubicBezTo>
                  <a:cubicBezTo>
                    <a:pt x="13" y="83"/>
                    <a:pt x="11" y="83"/>
                    <a:pt x="14" y="79"/>
                  </a:cubicBezTo>
                  <a:cubicBezTo>
                    <a:pt x="14" y="79"/>
                    <a:pt x="18" y="54"/>
                    <a:pt x="17" y="54"/>
                  </a:cubicBezTo>
                  <a:cubicBezTo>
                    <a:pt x="17" y="54"/>
                    <a:pt x="25" y="53"/>
                    <a:pt x="18" y="48"/>
                  </a:cubicBezTo>
                  <a:cubicBezTo>
                    <a:pt x="18" y="48"/>
                    <a:pt x="20" y="39"/>
                    <a:pt x="17" y="37"/>
                  </a:cubicBezTo>
                  <a:cubicBezTo>
                    <a:pt x="20" y="29"/>
                    <a:pt x="20" y="29"/>
                    <a:pt x="20" y="29"/>
                  </a:cubicBezTo>
                  <a:cubicBezTo>
                    <a:pt x="20" y="29"/>
                    <a:pt x="15" y="18"/>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2" name="Freeform 537"/>
            <p:cNvSpPr/>
            <p:nvPr/>
          </p:nvSpPr>
          <p:spPr bwMode="auto">
            <a:xfrm>
              <a:off x="1278" y="2700"/>
              <a:ext cx="9" cy="30"/>
            </a:xfrm>
            <a:custGeom>
              <a:avLst/>
              <a:gdLst>
                <a:gd name="T0" fmla="*/ 3 w 6"/>
                <a:gd name="T1" fmla="*/ 7 h 21"/>
                <a:gd name="T2" fmla="*/ 5 w 6"/>
                <a:gd name="T3" fmla="*/ 7 h 21"/>
                <a:gd name="T4" fmla="*/ 3 w 6"/>
                <a:gd name="T5" fmla="*/ 3 h 21"/>
                <a:gd name="T6" fmla="*/ 2 w 6"/>
                <a:gd name="T7" fmla="*/ 3 h 21"/>
                <a:gd name="T8" fmla="*/ 0 w 6"/>
                <a:gd name="T9" fmla="*/ 7 h 21"/>
                <a:gd name="T10" fmla="*/ 1 w 6"/>
                <a:gd name="T11" fmla="*/ 11 h 21"/>
                <a:gd name="T12" fmla="*/ 1 w 6"/>
                <a:gd name="T13" fmla="*/ 17 h 21"/>
                <a:gd name="T14" fmla="*/ 1 w 6"/>
                <a:gd name="T15" fmla="*/ 15 h 21"/>
                <a:gd name="T16" fmla="*/ 0 w 6"/>
                <a:gd name="T17" fmla="*/ 16 h 21"/>
                <a:gd name="T18" fmla="*/ 2 w 6"/>
                <a:gd name="T19" fmla="*/ 21 h 21"/>
                <a:gd name="T20" fmla="*/ 2 w 6"/>
                <a:gd name="T21" fmla="*/ 19 h 21"/>
                <a:gd name="T22" fmla="*/ 5 w 6"/>
                <a:gd name="T23" fmla="*/ 13 h 21"/>
                <a:gd name="T24" fmla="*/ 1 w 6"/>
                <a:gd name="T25" fmla="*/ 7 h 21"/>
                <a:gd name="T26" fmla="*/ 3 w 6"/>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1">
                  <a:moveTo>
                    <a:pt x="3" y="7"/>
                  </a:moveTo>
                  <a:cubicBezTo>
                    <a:pt x="5" y="7"/>
                    <a:pt x="5" y="7"/>
                    <a:pt x="5" y="7"/>
                  </a:cubicBezTo>
                  <a:cubicBezTo>
                    <a:pt x="5" y="7"/>
                    <a:pt x="6" y="3"/>
                    <a:pt x="3" y="3"/>
                  </a:cubicBezTo>
                  <a:cubicBezTo>
                    <a:pt x="3" y="3"/>
                    <a:pt x="3" y="0"/>
                    <a:pt x="2" y="3"/>
                  </a:cubicBezTo>
                  <a:cubicBezTo>
                    <a:pt x="2" y="3"/>
                    <a:pt x="1" y="3"/>
                    <a:pt x="0" y="7"/>
                  </a:cubicBezTo>
                  <a:cubicBezTo>
                    <a:pt x="0" y="7"/>
                    <a:pt x="0" y="10"/>
                    <a:pt x="1" y="11"/>
                  </a:cubicBezTo>
                  <a:cubicBezTo>
                    <a:pt x="1" y="11"/>
                    <a:pt x="6" y="17"/>
                    <a:pt x="1" y="17"/>
                  </a:cubicBezTo>
                  <a:cubicBezTo>
                    <a:pt x="1" y="15"/>
                    <a:pt x="1" y="15"/>
                    <a:pt x="1" y="15"/>
                  </a:cubicBezTo>
                  <a:cubicBezTo>
                    <a:pt x="1" y="15"/>
                    <a:pt x="0" y="13"/>
                    <a:pt x="0" y="16"/>
                  </a:cubicBezTo>
                  <a:cubicBezTo>
                    <a:pt x="2" y="21"/>
                    <a:pt x="2" y="21"/>
                    <a:pt x="2" y="21"/>
                  </a:cubicBezTo>
                  <a:cubicBezTo>
                    <a:pt x="2" y="21"/>
                    <a:pt x="2" y="21"/>
                    <a:pt x="2" y="19"/>
                  </a:cubicBezTo>
                  <a:cubicBezTo>
                    <a:pt x="2" y="19"/>
                    <a:pt x="6" y="18"/>
                    <a:pt x="5" y="13"/>
                  </a:cubicBezTo>
                  <a:cubicBezTo>
                    <a:pt x="5" y="13"/>
                    <a:pt x="1" y="9"/>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3" name="Freeform 538"/>
            <p:cNvSpPr/>
            <p:nvPr/>
          </p:nvSpPr>
          <p:spPr bwMode="auto">
            <a:xfrm>
              <a:off x="1287" y="2704"/>
              <a:ext cx="9" cy="23"/>
            </a:xfrm>
            <a:custGeom>
              <a:avLst/>
              <a:gdLst>
                <a:gd name="T0" fmla="*/ 0 w 6"/>
                <a:gd name="T1" fmla="*/ 2 h 16"/>
                <a:gd name="T2" fmla="*/ 0 w 6"/>
                <a:gd name="T3" fmla="*/ 4 h 16"/>
                <a:gd name="T4" fmla="*/ 3 w 6"/>
                <a:gd name="T5" fmla="*/ 3 h 16"/>
                <a:gd name="T6" fmla="*/ 2 w 6"/>
                <a:gd name="T7" fmla="*/ 12 h 16"/>
                <a:gd name="T8" fmla="*/ 2 w 6"/>
                <a:gd name="T9" fmla="*/ 16 h 16"/>
                <a:gd name="T10" fmla="*/ 2 w 6"/>
                <a:gd name="T11" fmla="*/ 16 h 16"/>
                <a:gd name="T12" fmla="*/ 4 w 6"/>
                <a:gd name="T13" fmla="*/ 16 h 16"/>
                <a:gd name="T14" fmla="*/ 6 w 6"/>
                <a:gd name="T15" fmla="*/ 0 h 16"/>
                <a:gd name="T16" fmla="*/ 4 w 6"/>
                <a:gd name="T17" fmla="*/ 0 h 16"/>
                <a:gd name="T18" fmla="*/ 0 w 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0" y="2"/>
                  </a:moveTo>
                  <a:cubicBezTo>
                    <a:pt x="0" y="4"/>
                    <a:pt x="0" y="4"/>
                    <a:pt x="0" y="4"/>
                  </a:cubicBezTo>
                  <a:cubicBezTo>
                    <a:pt x="3" y="3"/>
                    <a:pt x="3" y="3"/>
                    <a:pt x="3" y="3"/>
                  </a:cubicBezTo>
                  <a:cubicBezTo>
                    <a:pt x="3" y="3"/>
                    <a:pt x="2" y="9"/>
                    <a:pt x="2" y="12"/>
                  </a:cubicBezTo>
                  <a:cubicBezTo>
                    <a:pt x="2" y="16"/>
                    <a:pt x="2" y="16"/>
                    <a:pt x="2" y="16"/>
                  </a:cubicBezTo>
                  <a:cubicBezTo>
                    <a:pt x="2" y="16"/>
                    <a:pt x="2" y="16"/>
                    <a:pt x="2" y="16"/>
                  </a:cubicBezTo>
                  <a:cubicBezTo>
                    <a:pt x="4" y="16"/>
                    <a:pt x="4" y="16"/>
                    <a:pt x="4" y="16"/>
                  </a:cubicBezTo>
                  <a:cubicBezTo>
                    <a:pt x="4" y="16"/>
                    <a:pt x="5" y="5"/>
                    <a:pt x="6" y="0"/>
                  </a:cubicBezTo>
                  <a:cubicBezTo>
                    <a:pt x="4" y="0"/>
                    <a:pt x="4" y="0"/>
                    <a:pt x="4"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4" name="Freeform 539"/>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5" name="Freeform 540"/>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6" name="Freeform 541"/>
            <p:cNvSpPr>
              <a:spLocks noEditPoints="1"/>
            </p:cNvSpPr>
            <p:nvPr/>
          </p:nvSpPr>
          <p:spPr bwMode="auto">
            <a:xfrm>
              <a:off x="1294" y="2704"/>
              <a:ext cx="16" cy="25"/>
            </a:xfrm>
            <a:custGeom>
              <a:avLst/>
              <a:gdLst>
                <a:gd name="T0" fmla="*/ 6 w 11"/>
                <a:gd name="T1" fmla="*/ 1 h 17"/>
                <a:gd name="T2" fmla="*/ 2 w 11"/>
                <a:gd name="T3" fmla="*/ 4 h 17"/>
                <a:gd name="T4" fmla="*/ 1 w 11"/>
                <a:gd name="T5" fmla="*/ 12 h 17"/>
                <a:gd name="T6" fmla="*/ 3 w 11"/>
                <a:gd name="T7" fmla="*/ 16 h 17"/>
                <a:gd name="T8" fmla="*/ 6 w 11"/>
                <a:gd name="T9" fmla="*/ 16 h 17"/>
                <a:gd name="T10" fmla="*/ 9 w 11"/>
                <a:gd name="T11" fmla="*/ 12 h 17"/>
                <a:gd name="T12" fmla="*/ 10 w 11"/>
                <a:gd name="T13" fmla="*/ 4 h 17"/>
                <a:gd name="T14" fmla="*/ 6 w 11"/>
                <a:gd name="T15" fmla="*/ 1 h 17"/>
                <a:gd name="T16" fmla="*/ 6 w 11"/>
                <a:gd name="T17" fmla="*/ 13 h 17"/>
                <a:gd name="T18" fmla="*/ 4 w 11"/>
                <a:gd name="T19" fmla="*/ 12 h 17"/>
                <a:gd name="T20" fmla="*/ 5 w 11"/>
                <a:gd name="T21" fmla="*/ 4 h 17"/>
                <a:gd name="T22" fmla="*/ 8 w 11"/>
                <a:gd name="T23" fmla="*/ 4 h 17"/>
                <a:gd name="T24" fmla="*/ 6 w 11"/>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7">
                  <a:moveTo>
                    <a:pt x="6" y="1"/>
                  </a:moveTo>
                  <a:cubicBezTo>
                    <a:pt x="2" y="0"/>
                    <a:pt x="2" y="4"/>
                    <a:pt x="2" y="4"/>
                  </a:cubicBezTo>
                  <a:cubicBezTo>
                    <a:pt x="1" y="12"/>
                    <a:pt x="1" y="12"/>
                    <a:pt x="1" y="12"/>
                  </a:cubicBezTo>
                  <a:cubicBezTo>
                    <a:pt x="0" y="16"/>
                    <a:pt x="3" y="16"/>
                    <a:pt x="3" y="16"/>
                  </a:cubicBezTo>
                  <a:cubicBezTo>
                    <a:pt x="6" y="16"/>
                    <a:pt x="6" y="16"/>
                    <a:pt x="6" y="16"/>
                  </a:cubicBezTo>
                  <a:cubicBezTo>
                    <a:pt x="9" y="16"/>
                    <a:pt x="9" y="12"/>
                    <a:pt x="9" y="12"/>
                  </a:cubicBezTo>
                  <a:cubicBezTo>
                    <a:pt x="9" y="10"/>
                    <a:pt x="10" y="4"/>
                    <a:pt x="10" y="4"/>
                  </a:cubicBezTo>
                  <a:cubicBezTo>
                    <a:pt x="11" y="0"/>
                    <a:pt x="6" y="1"/>
                    <a:pt x="6" y="1"/>
                  </a:cubicBezTo>
                  <a:moveTo>
                    <a:pt x="6" y="13"/>
                  </a:moveTo>
                  <a:cubicBezTo>
                    <a:pt x="6" y="13"/>
                    <a:pt x="4" y="17"/>
                    <a:pt x="4" y="12"/>
                  </a:cubicBezTo>
                  <a:cubicBezTo>
                    <a:pt x="5" y="4"/>
                    <a:pt x="5" y="4"/>
                    <a:pt x="5" y="4"/>
                  </a:cubicBezTo>
                  <a:cubicBezTo>
                    <a:pt x="5" y="4"/>
                    <a:pt x="6" y="1"/>
                    <a:pt x="8" y="4"/>
                  </a:cubicBezTo>
                  <a:cubicBezTo>
                    <a:pt x="8" y="4"/>
                    <a:pt x="6" y="12"/>
                    <a:pt x="6"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7" name="Freeform 542"/>
            <p:cNvSpPr>
              <a:spLocks noEditPoints="1"/>
            </p:cNvSpPr>
            <p:nvPr/>
          </p:nvSpPr>
          <p:spPr bwMode="auto">
            <a:xfrm>
              <a:off x="1307" y="2704"/>
              <a:ext cx="16" cy="25"/>
            </a:xfrm>
            <a:custGeom>
              <a:avLst/>
              <a:gdLst>
                <a:gd name="T0" fmla="*/ 11 w 11"/>
                <a:gd name="T1" fmla="*/ 2 h 17"/>
                <a:gd name="T2" fmla="*/ 8 w 11"/>
                <a:gd name="T3" fmla="*/ 0 h 17"/>
                <a:gd name="T4" fmla="*/ 2 w 11"/>
                <a:gd name="T5" fmla="*/ 5 h 17"/>
                <a:gd name="T6" fmla="*/ 5 w 11"/>
                <a:gd name="T7" fmla="*/ 16 h 17"/>
                <a:gd name="T8" fmla="*/ 11 w 11"/>
                <a:gd name="T9" fmla="*/ 12 h 17"/>
                <a:gd name="T10" fmla="*/ 11 w 11"/>
                <a:gd name="T11" fmla="*/ 2 h 17"/>
                <a:gd name="T12" fmla="*/ 6 w 11"/>
                <a:gd name="T13" fmla="*/ 14 h 17"/>
                <a:gd name="T14" fmla="*/ 5 w 11"/>
                <a:gd name="T15" fmla="*/ 8 h 17"/>
                <a:gd name="T16" fmla="*/ 7 w 11"/>
                <a:gd name="T17" fmla="*/ 1 h 17"/>
                <a:gd name="T18" fmla="*/ 8 w 11"/>
                <a:gd name="T19" fmla="*/ 6 h 17"/>
                <a:gd name="T20" fmla="*/ 6 w 11"/>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11" y="2"/>
                  </a:moveTo>
                  <a:cubicBezTo>
                    <a:pt x="11" y="2"/>
                    <a:pt x="11" y="0"/>
                    <a:pt x="8" y="0"/>
                  </a:cubicBezTo>
                  <a:cubicBezTo>
                    <a:pt x="8" y="0"/>
                    <a:pt x="3" y="0"/>
                    <a:pt x="2" y="5"/>
                  </a:cubicBezTo>
                  <a:cubicBezTo>
                    <a:pt x="2" y="5"/>
                    <a:pt x="0" y="17"/>
                    <a:pt x="5" y="16"/>
                  </a:cubicBezTo>
                  <a:cubicBezTo>
                    <a:pt x="5" y="16"/>
                    <a:pt x="11" y="17"/>
                    <a:pt x="11" y="12"/>
                  </a:cubicBezTo>
                  <a:cubicBezTo>
                    <a:pt x="11" y="2"/>
                    <a:pt x="11" y="2"/>
                    <a:pt x="11" y="2"/>
                  </a:cubicBezTo>
                  <a:moveTo>
                    <a:pt x="6" y="14"/>
                  </a:moveTo>
                  <a:cubicBezTo>
                    <a:pt x="6" y="14"/>
                    <a:pt x="4" y="15"/>
                    <a:pt x="5" y="8"/>
                  </a:cubicBezTo>
                  <a:cubicBezTo>
                    <a:pt x="5" y="8"/>
                    <a:pt x="4" y="1"/>
                    <a:pt x="7" y="1"/>
                  </a:cubicBezTo>
                  <a:cubicBezTo>
                    <a:pt x="7" y="1"/>
                    <a:pt x="8" y="1"/>
                    <a:pt x="8" y="6"/>
                  </a:cubicBezTo>
                  <a:cubicBezTo>
                    <a:pt x="8" y="6"/>
                    <a:pt x="9" y="15"/>
                    <a:pt x="6"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8" name="Freeform 543"/>
            <p:cNvSpPr>
              <a:spLocks noEditPoints="1"/>
            </p:cNvSpPr>
            <p:nvPr/>
          </p:nvSpPr>
          <p:spPr bwMode="auto">
            <a:xfrm>
              <a:off x="1328" y="2702"/>
              <a:ext cx="14" cy="27"/>
            </a:xfrm>
            <a:custGeom>
              <a:avLst/>
              <a:gdLst>
                <a:gd name="T0" fmla="*/ 7 w 10"/>
                <a:gd name="T1" fmla="*/ 2 h 18"/>
                <a:gd name="T2" fmla="*/ 3 w 10"/>
                <a:gd name="T3" fmla="*/ 1 h 18"/>
                <a:gd name="T4" fmla="*/ 1 w 10"/>
                <a:gd name="T5" fmla="*/ 5 h 18"/>
                <a:gd name="T6" fmla="*/ 0 w 10"/>
                <a:gd name="T7" fmla="*/ 14 h 18"/>
                <a:gd name="T8" fmla="*/ 3 w 10"/>
                <a:gd name="T9" fmla="*/ 18 h 18"/>
                <a:gd name="T10" fmla="*/ 8 w 10"/>
                <a:gd name="T11" fmla="*/ 15 h 18"/>
                <a:gd name="T12" fmla="*/ 7 w 10"/>
                <a:gd name="T13" fmla="*/ 2 h 18"/>
                <a:gd name="T14" fmla="*/ 3 w 10"/>
                <a:gd name="T15" fmla="*/ 16 h 18"/>
                <a:gd name="T16" fmla="*/ 3 w 10"/>
                <a:gd name="T17" fmla="*/ 12 h 18"/>
                <a:gd name="T18" fmla="*/ 3 w 10"/>
                <a:gd name="T19" fmla="*/ 3 h 18"/>
                <a:gd name="T20" fmla="*/ 6 w 10"/>
                <a:gd name="T21" fmla="*/ 5 h 18"/>
                <a:gd name="T22" fmla="*/ 3 w 10"/>
                <a:gd name="T2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8">
                  <a:moveTo>
                    <a:pt x="7" y="2"/>
                  </a:moveTo>
                  <a:cubicBezTo>
                    <a:pt x="7" y="2"/>
                    <a:pt x="5" y="0"/>
                    <a:pt x="3" y="1"/>
                  </a:cubicBezTo>
                  <a:cubicBezTo>
                    <a:pt x="3" y="1"/>
                    <a:pt x="0" y="0"/>
                    <a:pt x="1" y="5"/>
                  </a:cubicBezTo>
                  <a:cubicBezTo>
                    <a:pt x="1" y="5"/>
                    <a:pt x="1" y="9"/>
                    <a:pt x="0" y="14"/>
                  </a:cubicBezTo>
                  <a:cubicBezTo>
                    <a:pt x="0" y="14"/>
                    <a:pt x="0" y="18"/>
                    <a:pt x="3" y="18"/>
                  </a:cubicBezTo>
                  <a:cubicBezTo>
                    <a:pt x="3" y="18"/>
                    <a:pt x="7" y="18"/>
                    <a:pt x="8" y="15"/>
                  </a:cubicBezTo>
                  <a:cubicBezTo>
                    <a:pt x="8" y="15"/>
                    <a:pt x="10" y="2"/>
                    <a:pt x="7" y="2"/>
                  </a:cubicBezTo>
                  <a:moveTo>
                    <a:pt x="3" y="16"/>
                  </a:moveTo>
                  <a:cubicBezTo>
                    <a:pt x="3" y="16"/>
                    <a:pt x="2" y="15"/>
                    <a:pt x="3" y="12"/>
                  </a:cubicBezTo>
                  <a:cubicBezTo>
                    <a:pt x="3" y="12"/>
                    <a:pt x="3" y="4"/>
                    <a:pt x="3" y="3"/>
                  </a:cubicBezTo>
                  <a:cubicBezTo>
                    <a:pt x="3" y="3"/>
                    <a:pt x="5" y="1"/>
                    <a:pt x="6" y="5"/>
                  </a:cubicBezTo>
                  <a:cubicBezTo>
                    <a:pt x="6" y="5"/>
                    <a:pt x="7" y="17"/>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59" name="Freeform 544"/>
            <p:cNvSpPr>
              <a:spLocks noEditPoints="1"/>
            </p:cNvSpPr>
            <p:nvPr/>
          </p:nvSpPr>
          <p:spPr bwMode="auto">
            <a:xfrm>
              <a:off x="1341" y="2701"/>
              <a:ext cx="10" cy="29"/>
            </a:xfrm>
            <a:custGeom>
              <a:avLst/>
              <a:gdLst>
                <a:gd name="T0" fmla="*/ 6 w 7"/>
                <a:gd name="T1" fmla="*/ 3 h 20"/>
                <a:gd name="T2" fmla="*/ 0 w 7"/>
                <a:gd name="T3" fmla="*/ 4 h 20"/>
                <a:gd name="T4" fmla="*/ 0 w 7"/>
                <a:gd name="T5" fmla="*/ 15 h 20"/>
                <a:gd name="T6" fmla="*/ 4 w 7"/>
                <a:gd name="T7" fmla="*/ 19 h 20"/>
                <a:gd name="T8" fmla="*/ 7 w 7"/>
                <a:gd name="T9" fmla="*/ 13 h 20"/>
                <a:gd name="T10" fmla="*/ 6 w 7"/>
                <a:gd name="T11" fmla="*/ 3 h 20"/>
                <a:gd name="T12" fmla="*/ 4 w 7"/>
                <a:gd name="T13" fmla="*/ 17 h 20"/>
                <a:gd name="T14" fmla="*/ 3 w 7"/>
                <a:gd name="T15" fmla="*/ 10 h 20"/>
                <a:gd name="T16" fmla="*/ 4 w 7"/>
                <a:gd name="T17" fmla="*/ 3 h 20"/>
                <a:gd name="T18" fmla="*/ 5 w 7"/>
                <a:gd name="T19" fmla="*/ 8 h 20"/>
                <a:gd name="T20" fmla="*/ 4 w 7"/>
                <a:gd name="T2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0">
                  <a:moveTo>
                    <a:pt x="6" y="3"/>
                  </a:moveTo>
                  <a:cubicBezTo>
                    <a:pt x="2" y="0"/>
                    <a:pt x="0" y="4"/>
                    <a:pt x="0" y="4"/>
                  </a:cubicBezTo>
                  <a:cubicBezTo>
                    <a:pt x="2" y="4"/>
                    <a:pt x="0" y="15"/>
                    <a:pt x="0" y="15"/>
                  </a:cubicBezTo>
                  <a:cubicBezTo>
                    <a:pt x="0" y="19"/>
                    <a:pt x="4" y="19"/>
                    <a:pt x="4" y="19"/>
                  </a:cubicBezTo>
                  <a:cubicBezTo>
                    <a:pt x="7" y="20"/>
                    <a:pt x="7" y="13"/>
                    <a:pt x="7" y="13"/>
                  </a:cubicBezTo>
                  <a:cubicBezTo>
                    <a:pt x="7" y="4"/>
                    <a:pt x="6" y="3"/>
                    <a:pt x="6" y="3"/>
                  </a:cubicBezTo>
                  <a:moveTo>
                    <a:pt x="4" y="17"/>
                  </a:moveTo>
                  <a:cubicBezTo>
                    <a:pt x="4" y="17"/>
                    <a:pt x="2" y="17"/>
                    <a:pt x="3" y="10"/>
                  </a:cubicBezTo>
                  <a:cubicBezTo>
                    <a:pt x="3" y="10"/>
                    <a:pt x="2" y="3"/>
                    <a:pt x="4" y="3"/>
                  </a:cubicBezTo>
                  <a:cubicBezTo>
                    <a:pt x="4" y="3"/>
                    <a:pt x="5" y="3"/>
                    <a:pt x="5" y="8"/>
                  </a:cubicBezTo>
                  <a:cubicBezTo>
                    <a:pt x="5" y="8"/>
                    <a:pt x="6" y="17"/>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0" name="Freeform 545"/>
            <p:cNvSpPr>
              <a:spLocks noEditPoints="1"/>
            </p:cNvSpPr>
            <p:nvPr/>
          </p:nvSpPr>
          <p:spPr bwMode="auto">
            <a:xfrm>
              <a:off x="1351" y="2704"/>
              <a:ext cx="7" cy="29"/>
            </a:xfrm>
            <a:custGeom>
              <a:avLst/>
              <a:gdLst>
                <a:gd name="T0" fmla="*/ 4 w 5"/>
                <a:gd name="T1" fmla="*/ 5 h 20"/>
                <a:gd name="T2" fmla="*/ 2 w 5"/>
                <a:gd name="T3" fmla="*/ 1 h 20"/>
                <a:gd name="T4" fmla="*/ 0 w 5"/>
                <a:gd name="T5" fmla="*/ 4 h 20"/>
                <a:gd name="T6" fmla="*/ 0 w 5"/>
                <a:gd name="T7" fmla="*/ 15 h 20"/>
                <a:gd name="T8" fmla="*/ 3 w 5"/>
                <a:gd name="T9" fmla="*/ 17 h 20"/>
                <a:gd name="T10" fmla="*/ 3 w 5"/>
                <a:gd name="T11" fmla="*/ 12 h 20"/>
                <a:gd name="T12" fmla="*/ 4 w 5"/>
                <a:gd name="T13" fmla="*/ 5 h 20"/>
                <a:gd name="T14" fmla="*/ 2 w 5"/>
                <a:gd name="T15" fmla="*/ 16 h 20"/>
                <a:gd name="T16" fmla="*/ 2 w 5"/>
                <a:gd name="T17" fmla="*/ 8 h 20"/>
                <a:gd name="T18" fmla="*/ 2 w 5"/>
                <a:gd name="T19" fmla="*/ 3 h 20"/>
                <a:gd name="T20" fmla="*/ 3 w 5"/>
                <a:gd name="T21" fmla="*/ 5 h 20"/>
                <a:gd name="T22" fmla="*/ 2 w 5"/>
                <a:gd name="T2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0">
                  <a:moveTo>
                    <a:pt x="4" y="5"/>
                  </a:moveTo>
                  <a:cubicBezTo>
                    <a:pt x="4" y="5"/>
                    <a:pt x="4" y="1"/>
                    <a:pt x="2" y="1"/>
                  </a:cubicBezTo>
                  <a:cubicBezTo>
                    <a:pt x="2" y="1"/>
                    <a:pt x="0" y="0"/>
                    <a:pt x="0" y="4"/>
                  </a:cubicBezTo>
                  <a:cubicBezTo>
                    <a:pt x="0" y="4"/>
                    <a:pt x="1" y="7"/>
                    <a:pt x="0" y="15"/>
                  </a:cubicBezTo>
                  <a:cubicBezTo>
                    <a:pt x="0" y="15"/>
                    <a:pt x="0" y="20"/>
                    <a:pt x="3" y="17"/>
                  </a:cubicBezTo>
                  <a:cubicBezTo>
                    <a:pt x="3" y="17"/>
                    <a:pt x="5" y="17"/>
                    <a:pt x="3" y="12"/>
                  </a:cubicBezTo>
                  <a:cubicBezTo>
                    <a:pt x="3" y="12"/>
                    <a:pt x="3" y="6"/>
                    <a:pt x="4" y="5"/>
                  </a:cubicBezTo>
                  <a:moveTo>
                    <a:pt x="2" y="16"/>
                  </a:moveTo>
                  <a:cubicBezTo>
                    <a:pt x="2" y="16"/>
                    <a:pt x="0" y="16"/>
                    <a:pt x="2" y="8"/>
                  </a:cubicBezTo>
                  <a:cubicBezTo>
                    <a:pt x="2" y="8"/>
                    <a:pt x="1" y="4"/>
                    <a:pt x="2" y="3"/>
                  </a:cubicBezTo>
                  <a:cubicBezTo>
                    <a:pt x="2" y="3"/>
                    <a:pt x="3" y="2"/>
                    <a:pt x="3" y="5"/>
                  </a:cubicBezTo>
                  <a:cubicBezTo>
                    <a:pt x="3" y="5"/>
                    <a:pt x="3" y="16"/>
                    <a:pt x="2"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1" name="Freeform 546"/>
            <p:cNvSpPr/>
            <p:nvPr/>
          </p:nvSpPr>
          <p:spPr bwMode="auto">
            <a:xfrm>
              <a:off x="1326" y="2778"/>
              <a:ext cx="19" cy="25"/>
            </a:xfrm>
            <a:custGeom>
              <a:avLst/>
              <a:gdLst>
                <a:gd name="T0" fmla="*/ 11 w 13"/>
                <a:gd name="T1" fmla="*/ 7 h 17"/>
                <a:gd name="T2" fmla="*/ 0 w 13"/>
                <a:gd name="T3" fmla="*/ 5 h 17"/>
                <a:gd name="T4" fmla="*/ 2 w 13"/>
                <a:gd name="T5" fmla="*/ 17 h 17"/>
                <a:gd name="T6" fmla="*/ 11 w 13"/>
                <a:gd name="T7" fmla="*/ 7 h 17"/>
              </a:gdLst>
              <a:ahLst/>
              <a:cxnLst>
                <a:cxn ang="0">
                  <a:pos x="T0" y="T1"/>
                </a:cxn>
                <a:cxn ang="0">
                  <a:pos x="T2" y="T3"/>
                </a:cxn>
                <a:cxn ang="0">
                  <a:pos x="T4" y="T5"/>
                </a:cxn>
                <a:cxn ang="0">
                  <a:pos x="T6" y="T7"/>
                </a:cxn>
              </a:cxnLst>
              <a:rect l="0" t="0" r="r" b="b"/>
              <a:pathLst>
                <a:path w="13" h="17">
                  <a:moveTo>
                    <a:pt x="11" y="7"/>
                  </a:moveTo>
                  <a:cubicBezTo>
                    <a:pt x="13" y="0"/>
                    <a:pt x="4" y="4"/>
                    <a:pt x="0" y="5"/>
                  </a:cubicBezTo>
                  <a:cubicBezTo>
                    <a:pt x="0" y="9"/>
                    <a:pt x="2" y="15"/>
                    <a:pt x="2" y="17"/>
                  </a:cubicBezTo>
                  <a:cubicBezTo>
                    <a:pt x="5" y="13"/>
                    <a:pt x="9" y="11"/>
                    <a:pt x="11"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2" name="Freeform 547"/>
            <p:cNvSpPr>
              <a:spLocks noEditPoints="1"/>
            </p:cNvSpPr>
            <p:nvPr/>
          </p:nvSpPr>
          <p:spPr bwMode="auto">
            <a:xfrm>
              <a:off x="1354" y="2734"/>
              <a:ext cx="6" cy="66"/>
            </a:xfrm>
            <a:custGeom>
              <a:avLst/>
              <a:gdLst>
                <a:gd name="T0" fmla="*/ 2 w 4"/>
                <a:gd name="T1" fmla="*/ 36 h 45"/>
                <a:gd name="T2" fmla="*/ 2 w 4"/>
                <a:gd name="T3" fmla="*/ 42 h 45"/>
                <a:gd name="T4" fmla="*/ 3 w 4"/>
                <a:gd name="T5" fmla="*/ 45 h 45"/>
                <a:gd name="T6" fmla="*/ 4 w 4"/>
                <a:gd name="T7" fmla="*/ 45 h 45"/>
                <a:gd name="T8" fmla="*/ 2 w 4"/>
                <a:gd name="T9" fmla="*/ 36 h 45"/>
                <a:gd name="T10" fmla="*/ 2 w 4"/>
                <a:gd name="T11" fmla="*/ 36 h 45"/>
                <a:gd name="T12" fmla="*/ 2 w 4"/>
                <a:gd name="T13" fmla="*/ 36 h 45"/>
                <a:gd name="T14" fmla="*/ 2 w 4"/>
                <a:gd name="T15" fmla="*/ 0 h 45"/>
                <a:gd name="T16" fmla="*/ 1 w 4"/>
                <a:gd name="T17" fmla="*/ 2 h 45"/>
                <a:gd name="T18" fmla="*/ 1 w 4"/>
                <a:gd name="T19" fmla="*/ 2 h 45"/>
                <a:gd name="T20" fmla="*/ 1 w 4"/>
                <a:gd name="T21" fmla="*/ 17 h 45"/>
                <a:gd name="T22" fmla="*/ 1 w 4"/>
                <a:gd name="T23" fmla="*/ 28 h 45"/>
                <a:gd name="T24" fmla="*/ 1 w 4"/>
                <a:gd name="T25" fmla="*/ 18 h 45"/>
                <a:gd name="T26" fmla="*/ 2 w 4"/>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5">
                  <a:moveTo>
                    <a:pt x="2" y="36"/>
                  </a:moveTo>
                  <a:cubicBezTo>
                    <a:pt x="2" y="39"/>
                    <a:pt x="2" y="42"/>
                    <a:pt x="2" y="42"/>
                  </a:cubicBezTo>
                  <a:cubicBezTo>
                    <a:pt x="1" y="44"/>
                    <a:pt x="2" y="45"/>
                    <a:pt x="3" y="45"/>
                  </a:cubicBezTo>
                  <a:cubicBezTo>
                    <a:pt x="4" y="45"/>
                    <a:pt x="4" y="45"/>
                    <a:pt x="4" y="45"/>
                  </a:cubicBezTo>
                  <a:cubicBezTo>
                    <a:pt x="2" y="36"/>
                    <a:pt x="2" y="36"/>
                    <a:pt x="2" y="36"/>
                  </a:cubicBezTo>
                  <a:cubicBezTo>
                    <a:pt x="2" y="36"/>
                    <a:pt x="2" y="36"/>
                    <a:pt x="2" y="36"/>
                  </a:cubicBezTo>
                  <a:cubicBezTo>
                    <a:pt x="2" y="36"/>
                    <a:pt x="2" y="36"/>
                    <a:pt x="2" y="36"/>
                  </a:cubicBezTo>
                  <a:moveTo>
                    <a:pt x="2" y="0"/>
                  </a:moveTo>
                  <a:cubicBezTo>
                    <a:pt x="1" y="1"/>
                    <a:pt x="1" y="2"/>
                    <a:pt x="1" y="2"/>
                  </a:cubicBezTo>
                  <a:cubicBezTo>
                    <a:pt x="1" y="2"/>
                    <a:pt x="1" y="2"/>
                    <a:pt x="1" y="2"/>
                  </a:cubicBezTo>
                  <a:cubicBezTo>
                    <a:pt x="3" y="2"/>
                    <a:pt x="1" y="17"/>
                    <a:pt x="1" y="17"/>
                  </a:cubicBezTo>
                  <a:cubicBezTo>
                    <a:pt x="0" y="18"/>
                    <a:pt x="0" y="24"/>
                    <a:pt x="1" y="28"/>
                  </a:cubicBezTo>
                  <a:cubicBezTo>
                    <a:pt x="1" y="23"/>
                    <a:pt x="1" y="18"/>
                    <a:pt x="1" y="18"/>
                  </a:cubicBezTo>
                  <a:cubicBezTo>
                    <a:pt x="3" y="13"/>
                    <a:pt x="2" y="2"/>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3" name="Freeform 548"/>
            <p:cNvSpPr/>
            <p:nvPr/>
          </p:nvSpPr>
          <p:spPr bwMode="auto">
            <a:xfrm>
              <a:off x="1368" y="2795"/>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0" y="1"/>
                    <a:pt x="0" y="1"/>
                    <a:pt x="0"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4" name="Freeform 549"/>
            <p:cNvSpPr>
              <a:spLocks noEditPoints="1"/>
            </p:cNvSpPr>
            <p:nvPr/>
          </p:nvSpPr>
          <p:spPr bwMode="auto">
            <a:xfrm>
              <a:off x="1360" y="2797"/>
              <a:ext cx="17" cy="9"/>
            </a:xfrm>
            <a:custGeom>
              <a:avLst/>
              <a:gdLst>
                <a:gd name="T0" fmla="*/ 6 w 12"/>
                <a:gd name="T1" fmla="*/ 1 h 6"/>
                <a:gd name="T2" fmla="*/ 6 w 12"/>
                <a:gd name="T3" fmla="*/ 1 h 6"/>
                <a:gd name="T4" fmla="*/ 6 w 12"/>
                <a:gd name="T5" fmla="*/ 1 h 6"/>
                <a:gd name="T6" fmla="*/ 9 w 12"/>
                <a:gd name="T7" fmla="*/ 3 h 6"/>
                <a:gd name="T8" fmla="*/ 10 w 12"/>
                <a:gd name="T9" fmla="*/ 4 h 6"/>
                <a:gd name="T10" fmla="*/ 12 w 12"/>
                <a:gd name="T11" fmla="*/ 5 h 6"/>
                <a:gd name="T12" fmla="*/ 12 w 12"/>
                <a:gd name="T13" fmla="*/ 6 h 6"/>
                <a:gd name="T14" fmla="*/ 12 w 12"/>
                <a:gd name="T15" fmla="*/ 6 h 6"/>
                <a:gd name="T16" fmla="*/ 7 w 12"/>
                <a:gd name="T17" fmla="*/ 2 h 6"/>
                <a:gd name="T18" fmla="*/ 6 w 12"/>
                <a:gd name="T19" fmla="*/ 1 h 6"/>
                <a:gd name="T20" fmla="*/ 6 w 12"/>
                <a:gd name="T21" fmla="*/ 1 h 6"/>
                <a:gd name="T22" fmla="*/ 6 w 12"/>
                <a:gd name="T23" fmla="*/ 1 h 6"/>
                <a:gd name="T24" fmla="*/ 6 w 12"/>
                <a:gd name="T25" fmla="*/ 1 h 6"/>
                <a:gd name="T26" fmla="*/ 4 w 12"/>
                <a:gd name="T27" fmla="*/ 0 h 6"/>
                <a:gd name="T28" fmla="*/ 0 w 12"/>
                <a:gd name="T29" fmla="*/ 2 h 6"/>
                <a:gd name="T30" fmla="*/ 4 w 12"/>
                <a:gd name="T31" fmla="*/ 0 h 6"/>
                <a:gd name="T32" fmla="*/ 4 w 12"/>
                <a:gd name="T33" fmla="*/ 0 h 6"/>
                <a:gd name="T34" fmla="*/ 6 w 12"/>
                <a:gd name="T35" fmla="*/ 0 h 6"/>
                <a:gd name="T36" fmla="*/ 5 w 12"/>
                <a:gd name="T37" fmla="*/ 1 h 6"/>
                <a:gd name="T38" fmla="*/ 5 w 12"/>
                <a:gd name="T39" fmla="*/ 1 h 6"/>
                <a:gd name="T40" fmla="*/ 5 w 12"/>
                <a:gd name="T41" fmla="*/ 1 h 6"/>
                <a:gd name="T42" fmla="*/ 5 w 12"/>
                <a:gd name="T43" fmla="*/ 1 h 6"/>
                <a:gd name="T44" fmla="*/ 6 w 12"/>
                <a:gd name="T45" fmla="*/ 1 h 6"/>
                <a:gd name="T46" fmla="*/ 5 w 12"/>
                <a:gd name="T47" fmla="*/ 1 h 6"/>
                <a:gd name="T48" fmla="*/ 6 w 12"/>
                <a:gd name="T49" fmla="*/ 0 h 6"/>
                <a:gd name="T50" fmla="*/ 6 w 12"/>
                <a:gd name="T5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6">
                  <a:moveTo>
                    <a:pt x="6" y="1"/>
                  </a:moveTo>
                  <a:cubicBezTo>
                    <a:pt x="6" y="1"/>
                    <a:pt x="6" y="1"/>
                    <a:pt x="6" y="1"/>
                  </a:cubicBezTo>
                  <a:cubicBezTo>
                    <a:pt x="6" y="1"/>
                    <a:pt x="6" y="1"/>
                    <a:pt x="6" y="1"/>
                  </a:cubicBezTo>
                  <a:cubicBezTo>
                    <a:pt x="9" y="3"/>
                    <a:pt x="9" y="3"/>
                    <a:pt x="9" y="3"/>
                  </a:cubicBezTo>
                  <a:cubicBezTo>
                    <a:pt x="9" y="3"/>
                    <a:pt x="9" y="3"/>
                    <a:pt x="10" y="4"/>
                  </a:cubicBezTo>
                  <a:cubicBezTo>
                    <a:pt x="12" y="5"/>
                    <a:pt x="12" y="5"/>
                    <a:pt x="12" y="5"/>
                  </a:cubicBezTo>
                  <a:cubicBezTo>
                    <a:pt x="12" y="6"/>
                    <a:pt x="12" y="6"/>
                    <a:pt x="12" y="6"/>
                  </a:cubicBezTo>
                  <a:cubicBezTo>
                    <a:pt x="12" y="6"/>
                    <a:pt x="12" y="6"/>
                    <a:pt x="12" y="6"/>
                  </a:cubicBezTo>
                  <a:cubicBezTo>
                    <a:pt x="12" y="6"/>
                    <a:pt x="11" y="3"/>
                    <a:pt x="7" y="2"/>
                  </a:cubicBezTo>
                  <a:cubicBezTo>
                    <a:pt x="7" y="2"/>
                    <a:pt x="7" y="1"/>
                    <a:pt x="6" y="1"/>
                  </a:cubicBezTo>
                  <a:moveTo>
                    <a:pt x="6" y="1"/>
                  </a:moveTo>
                  <a:cubicBezTo>
                    <a:pt x="6" y="1"/>
                    <a:pt x="6" y="1"/>
                    <a:pt x="6" y="1"/>
                  </a:cubicBezTo>
                  <a:cubicBezTo>
                    <a:pt x="6" y="1"/>
                    <a:pt x="6" y="1"/>
                    <a:pt x="6" y="1"/>
                  </a:cubicBezTo>
                  <a:moveTo>
                    <a:pt x="4" y="0"/>
                  </a:moveTo>
                  <a:cubicBezTo>
                    <a:pt x="2" y="0"/>
                    <a:pt x="1" y="1"/>
                    <a:pt x="0" y="2"/>
                  </a:cubicBezTo>
                  <a:cubicBezTo>
                    <a:pt x="2" y="2"/>
                    <a:pt x="4" y="1"/>
                    <a:pt x="4" y="0"/>
                  </a:cubicBezTo>
                  <a:cubicBezTo>
                    <a:pt x="4" y="0"/>
                    <a:pt x="4" y="0"/>
                    <a:pt x="4" y="0"/>
                  </a:cubicBezTo>
                  <a:moveTo>
                    <a:pt x="6" y="0"/>
                  </a:moveTo>
                  <a:cubicBezTo>
                    <a:pt x="5" y="0"/>
                    <a:pt x="5" y="1"/>
                    <a:pt x="5" y="1"/>
                  </a:cubicBezTo>
                  <a:cubicBezTo>
                    <a:pt x="5" y="1"/>
                    <a:pt x="5" y="1"/>
                    <a:pt x="5" y="1"/>
                  </a:cubicBezTo>
                  <a:cubicBezTo>
                    <a:pt x="5" y="1"/>
                    <a:pt x="5" y="1"/>
                    <a:pt x="5" y="1"/>
                  </a:cubicBezTo>
                  <a:cubicBezTo>
                    <a:pt x="5" y="1"/>
                    <a:pt x="5" y="1"/>
                    <a:pt x="5" y="1"/>
                  </a:cubicBezTo>
                  <a:cubicBezTo>
                    <a:pt x="5" y="1"/>
                    <a:pt x="6" y="1"/>
                    <a:pt x="6" y="1"/>
                  </a:cubicBezTo>
                  <a:cubicBezTo>
                    <a:pt x="5" y="1"/>
                    <a:pt x="5" y="1"/>
                    <a:pt x="5" y="1"/>
                  </a:cubicBezTo>
                  <a:cubicBezTo>
                    <a:pt x="5" y="1"/>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5" name="Freeform 550"/>
            <p:cNvSpPr>
              <a:spLocks noEditPoints="1"/>
            </p:cNvSpPr>
            <p:nvPr/>
          </p:nvSpPr>
          <p:spPr bwMode="auto">
            <a:xfrm>
              <a:off x="1352" y="2694"/>
              <a:ext cx="5" cy="19"/>
            </a:xfrm>
            <a:custGeom>
              <a:avLst/>
              <a:gdLst>
                <a:gd name="T0" fmla="*/ 3 w 3"/>
                <a:gd name="T1" fmla="*/ 12 h 13"/>
                <a:gd name="T2" fmla="*/ 3 w 3"/>
                <a:gd name="T3" fmla="*/ 13 h 13"/>
                <a:gd name="T4" fmla="*/ 3 w 3"/>
                <a:gd name="T5" fmla="*/ 13 h 13"/>
                <a:gd name="T6" fmla="*/ 3 w 3"/>
                <a:gd name="T7" fmla="*/ 12 h 13"/>
                <a:gd name="T8" fmla="*/ 0 w 3"/>
                <a:gd name="T9" fmla="*/ 0 h 13"/>
                <a:gd name="T10" fmla="*/ 2 w 3"/>
                <a:gd name="T11" fmla="*/ 9 h 13"/>
                <a:gd name="T12" fmla="*/ 3 w 3"/>
                <a:gd name="T13" fmla="*/ 12 h 13"/>
                <a:gd name="T14" fmla="*/ 3 w 3"/>
                <a:gd name="T15" fmla="*/ 8 h 13"/>
                <a:gd name="T16" fmla="*/ 0 w 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3">
                  <a:moveTo>
                    <a:pt x="3" y="12"/>
                  </a:moveTo>
                  <a:cubicBezTo>
                    <a:pt x="3" y="13"/>
                    <a:pt x="3" y="13"/>
                    <a:pt x="3" y="13"/>
                  </a:cubicBezTo>
                  <a:cubicBezTo>
                    <a:pt x="3" y="13"/>
                    <a:pt x="3" y="13"/>
                    <a:pt x="3" y="13"/>
                  </a:cubicBezTo>
                  <a:cubicBezTo>
                    <a:pt x="3" y="13"/>
                    <a:pt x="3" y="13"/>
                    <a:pt x="3" y="12"/>
                  </a:cubicBezTo>
                  <a:moveTo>
                    <a:pt x="0" y="0"/>
                  </a:moveTo>
                  <a:cubicBezTo>
                    <a:pt x="1" y="4"/>
                    <a:pt x="2" y="6"/>
                    <a:pt x="2" y="9"/>
                  </a:cubicBezTo>
                  <a:cubicBezTo>
                    <a:pt x="3" y="10"/>
                    <a:pt x="3" y="11"/>
                    <a:pt x="3" y="12"/>
                  </a:cubicBezTo>
                  <a:cubicBezTo>
                    <a:pt x="3" y="9"/>
                    <a:pt x="3" y="8"/>
                    <a:pt x="3" y="8"/>
                  </a:cubicBezTo>
                  <a:cubicBezTo>
                    <a:pt x="2" y="5"/>
                    <a:pt x="1"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6" name="Freeform 551"/>
            <p:cNvSpPr/>
            <p:nvPr/>
          </p:nvSpPr>
          <p:spPr bwMode="auto">
            <a:xfrm>
              <a:off x="1355" y="2707"/>
              <a:ext cx="2" cy="6"/>
            </a:xfrm>
            <a:custGeom>
              <a:avLst/>
              <a:gdLst>
                <a:gd name="T0" fmla="*/ 0 w 1"/>
                <a:gd name="T1" fmla="*/ 0 h 4"/>
                <a:gd name="T2" fmla="*/ 1 w 1"/>
                <a:gd name="T3" fmla="*/ 4 h 4"/>
                <a:gd name="T4" fmla="*/ 1 w 1"/>
                <a:gd name="T5" fmla="*/ 3 h 4"/>
                <a:gd name="T6" fmla="*/ 1 w 1"/>
                <a:gd name="T7" fmla="*/ 3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1" y="1"/>
                    <a:pt x="1" y="2"/>
                    <a:pt x="1" y="4"/>
                  </a:cubicBezTo>
                  <a:cubicBezTo>
                    <a:pt x="1" y="4"/>
                    <a:pt x="1" y="4"/>
                    <a:pt x="1" y="3"/>
                  </a:cubicBezTo>
                  <a:cubicBezTo>
                    <a:pt x="1" y="3"/>
                    <a:pt x="1" y="3"/>
                    <a:pt x="1" y="3"/>
                  </a:cubicBezTo>
                  <a:cubicBezTo>
                    <a:pt x="1" y="2"/>
                    <a:pt x="1"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7" name="Freeform 552"/>
            <p:cNvSpPr>
              <a:spLocks noEditPoints="1"/>
            </p:cNvSpPr>
            <p:nvPr/>
          </p:nvSpPr>
          <p:spPr bwMode="auto">
            <a:xfrm>
              <a:off x="1286" y="2669"/>
              <a:ext cx="66" cy="39"/>
            </a:xfrm>
            <a:custGeom>
              <a:avLst/>
              <a:gdLst>
                <a:gd name="T0" fmla="*/ 7 w 46"/>
                <a:gd name="T1" fmla="*/ 24 h 27"/>
                <a:gd name="T2" fmla="*/ 6 w 46"/>
                <a:gd name="T3" fmla="*/ 25 h 27"/>
                <a:gd name="T4" fmla="*/ 7 w 46"/>
                <a:gd name="T5" fmla="*/ 25 h 27"/>
                <a:gd name="T6" fmla="*/ 7 w 46"/>
                <a:gd name="T7" fmla="*/ 24 h 27"/>
                <a:gd name="T8" fmla="*/ 14 w 46"/>
                <a:gd name="T9" fmla="*/ 13 h 27"/>
                <a:gd name="T10" fmla="*/ 17 w 46"/>
                <a:gd name="T11" fmla="*/ 7 h 27"/>
                <a:gd name="T12" fmla="*/ 24 w 46"/>
                <a:gd name="T13" fmla="*/ 19 h 27"/>
                <a:gd name="T14" fmla="*/ 34 w 46"/>
                <a:gd name="T15" fmla="*/ 19 h 27"/>
                <a:gd name="T16" fmla="*/ 32 w 46"/>
                <a:gd name="T17" fmla="*/ 20 h 27"/>
                <a:gd name="T18" fmla="*/ 31 w 46"/>
                <a:gd name="T19" fmla="*/ 20 h 27"/>
                <a:gd name="T20" fmla="*/ 18 w 46"/>
                <a:gd name="T21" fmla="*/ 26 h 27"/>
                <a:gd name="T22" fmla="*/ 15 w 46"/>
                <a:gd name="T23" fmla="*/ 13 h 27"/>
                <a:gd name="T24" fmla="*/ 14 w 46"/>
                <a:gd name="T25" fmla="*/ 13 h 27"/>
                <a:gd name="T26" fmla="*/ 14 w 46"/>
                <a:gd name="T27" fmla="*/ 13 h 27"/>
                <a:gd name="T28" fmla="*/ 14 w 46"/>
                <a:gd name="T29" fmla="*/ 13 h 27"/>
                <a:gd name="T30" fmla="*/ 15 w 46"/>
                <a:gd name="T31" fmla="*/ 0 h 27"/>
                <a:gd name="T32" fmla="*/ 13 w 46"/>
                <a:gd name="T33" fmla="*/ 13 h 27"/>
                <a:gd name="T34" fmla="*/ 8 w 46"/>
                <a:gd name="T35" fmla="*/ 10 h 27"/>
                <a:gd name="T36" fmla="*/ 7 w 46"/>
                <a:gd name="T37" fmla="*/ 10 h 27"/>
                <a:gd name="T38" fmla="*/ 0 w 46"/>
                <a:gd name="T39" fmla="*/ 22 h 27"/>
                <a:gd name="T40" fmla="*/ 4 w 46"/>
                <a:gd name="T41" fmla="*/ 24 h 27"/>
                <a:gd name="T42" fmla="*/ 5 w 46"/>
                <a:gd name="T43" fmla="*/ 24 h 27"/>
                <a:gd name="T44" fmla="*/ 7 w 46"/>
                <a:gd name="T45" fmla="*/ 24 h 27"/>
                <a:gd name="T46" fmla="*/ 3 w 46"/>
                <a:gd name="T47" fmla="*/ 21 h 27"/>
                <a:gd name="T48" fmla="*/ 1 w 46"/>
                <a:gd name="T49" fmla="*/ 22 h 27"/>
                <a:gd name="T50" fmla="*/ 6 w 46"/>
                <a:gd name="T51" fmla="*/ 10 h 27"/>
                <a:gd name="T52" fmla="*/ 6 w 46"/>
                <a:gd name="T53" fmla="*/ 11 h 27"/>
                <a:gd name="T54" fmla="*/ 7 w 46"/>
                <a:gd name="T55" fmla="*/ 25 h 27"/>
                <a:gd name="T56" fmla="*/ 9 w 46"/>
                <a:gd name="T57" fmla="*/ 26 h 27"/>
                <a:gd name="T58" fmla="*/ 11 w 46"/>
                <a:gd name="T59" fmla="*/ 25 h 27"/>
                <a:gd name="T60" fmla="*/ 12 w 46"/>
                <a:gd name="T61" fmla="*/ 25 h 27"/>
                <a:gd name="T62" fmla="*/ 12 w 46"/>
                <a:gd name="T63" fmla="*/ 25 h 27"/>
                <a:gd name="T64" fmla="*/ 16 w 46"/>
                <a:gd name="T65" fmla="*/ 27 h 27"/>
                <a:gd name="T66" fmla="*/ 18 w 46"/>
                <a:gd name="T67" fmla="*/ 27 h 27"/>
                <a:gd name="T68" fmla="*/ 23 w 46"/>
                <a:gd name="T69" fmla="*/ 24 h 27"/>
                <a:gd name="T70" fmla="*/ 33 w 46"/>
                <a:gd name="T71" fmla="*/ 21 h 27"/>
                <a:gd name="T72" fmla="*/ 34 w 46"/>
                <a:gd name="T73" fmla="*/ 21 h 27"/>
                <a:gd name="T74" fmla="*/ 35 w 46"/>
                <a:gd name="T75" fmla="*/ 21 h 27"/>
                <a:gd name="T76" fmla="*/ 33 w 46"/>
                <a:gd name="T77" fmla="*/ 23 h 27"/>
                <a:gd name="T78" fmla="*/ 34 w 46"/>
                <a:gd name="T79" fmla="*/ 23 h 27"/>
                <a:gd name="T80" fmla="*/ 40 w 46"/>
                <a:gd name="T81" fmla="*/ 19 h 27"/>
                <a:gd name="T82" fmla="*/ 37 w 46"/>
                <a:gd name="T83" fmla="*/ 17 h 27"/>
                <a:gd name="T84" fmla="*/ 30 w 46"/>
                <a:gd name="T85" fmla="*/ 8 h 27"/>
                <a:gd name="T86" fmla="*/ 32 w 46"/>
                <a:gd name="T87" fmla="*/ 9 h 27"/>
                <a:gd name="T88" fmla="*/ 46 w 46"/>
                <a:gd name="T89" fmla="*/ 17 h 27"/>
                <a:gd name="T90" fmla="*/ 45 w 46"/>
                <a:gd name="T91" fmla="*/ 14 h 27"/>
                <a:gd name="T92" fmla="*/ 32 w 46"/>
                <a:gd name="T93" fmla="*/ 1 h 27"/>
                <a:gd name="T94" fmla="*/ 28 w 46"/>
                <a:gd name="T95" fmla="*/ 3 h 27"/>
                <a:gd name="T96" fmla="*/ 22 w 46"/>
                <a:gd name="T97" fmla="*/ 2 h 27"/>
                <a:gd name="T98" fmla="*/ 17 w 46"/>
                <a:gd name="T99" fmla="*/ 1 h 27"/>
                <a:gd name="T100" fmla="*/ 16 w 46"/>
                <a:gd name="T101" fmla="*/ 0 h 27"/>
                <a:gd name="T102" fmla="*/ 16 w 46"/>
                <a:gd name="T103" fmla="*/ 0 h 27"/>
                <a:gd name="T104" fmla="*/ 16 w 46"/>
                <a:gd name="T105" fmla="*/ 0 h 27"/>
                <a:gd name="T106" fmla="*/ 16 w 46"/>
                <a:gd name="T107" fmla="*/ 0 h 27"/>
                <a:gd name="T108" fmla="*/ 16 w 46"/>
                <a:gd name="T109" fmla="*/ 0 h 27"/>
                <a:gd name="T110" fmla="*/ 15 w 46"/>
                <a:gd name="T111" fmla="*/ 0 h 27"/>
                <a:gd name="T112" fmla="*/ 32 w 46"/>
                <a:gd name="T113" fmla="*/ 0 h 27"/>
                <a:gd name="T114" fmla="*/ 32 w 46"/>
                <a:gd name="T115" fmla="*/ 1 h 27"/>
                <a:gd name="T116" fmla="*/ 32 w 46"/>
                <a:gd name="T117" fmla="*/ 0 h 27"/>
                <a:gd name="T118" fmla="*/ 32 w 46"/>
                <a:gd name="T1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 h="27">
                  <a:moveTo>
                    <a:pt x="7" y="24"/>
                  </a:moveTo>
                  <a:cubicBezTo>
                    <a:pt x="7" y="25"/>
                    <a:pt x="7" y="25"/>
                    <a:pt x="6" y="25"/>
                  </a:cubicBezTo>
                  <a:cubicBezTo>
                    <a:pt x="7" y="25"/>
                    <a:pt x="7" y="25"/>
                    <a:pt x="7" y="25"/>
                  </a:cubicBezTo>
                  <a:cubicBezTo>
                    <a:pt x="7" y="25"/>
                    <a:pt x="7" y="25"/>
                    <a:pt x="7" y="24"/>
                  </a:cubicBezTo>
                  <a:moveTo>
                    <a:pt x="14" y="13"/>
                  </a:moveTo>
                  <a:cubicBezTo>
                    <a:pt x="15" y="13"/>
                    <a:pt x="17" y="12"/>
                    <a:pt x="17" y="7"/>
                  </a:cubicBezTo>
                  <a:cubicBezTo>
                    <a:pt x="24" y="19"/>
                    <a:pt x="24" y="19"/>
                    <a:pt x="24" y="19"/>
                  </a:cubicBezTo>
                  <a:cubicBezTo>
                    <a:pt x="24" y="19"/>
                    <a:pt x="31" y="19"/>
                    <a:pt x="34" y="19"/>
                  </a:cubicBezTo>
                  <a:cubicBezTo>
                    <a:pt x="37" y="19"/>
                    <a:pt x="37" y="19"/>
                    <a:pt x="32" y="20"/>
                  </a:cubicBezTo>
                  <a:cubicBezTo>
                    <a:pt x="32" y="20"/>
                    <a:pt x="32" y="20"/>
                    <a:pt x="31" y="20"/>
                  </a:cubicBezTo>
                  <a:cubicBezTo>
                    <a:pt x="29" y="20"/>
                    <a:pt x="24" y="21"/>
                    <a:pt x="18" y="26"/>
                  </a:cubicBezTo>
                  <a:cubicBezTo>
                    <a:pt x="18" y="26"/>
                    <a:pt x="18" y="13"/>
                    <a:pt x="15" y="13"/>
                  </a:cubicBezTo>
                  <a:cubicBezTo>
                    <a:pt x="15" y="13"/>
                    <a:pt x="15" y="13"/>
                    <a:pt x="14" y="13"/>
                  </a:cubicBezTo>
                  <a:cubicBezTo>
                    <a:pt x="14" y="13"/>
                    <a:pt x="14" y="13"/>
                    <a:pt x="14" y="13"/>
                  </a:cubicBezTo>
                  <a:cubicBezTo>
                    <a:pt x="14" y="13"/>
                    <a:pt x="14" y="13"/>
                    <a:pt x="14" y="13"/>
                  </a:cubicBezTo>
                  <a:moveTo>
                    <a:pt x="15" y="0"/>
                  </a:moveTo>
                  <a:cubicBezTo>
                    <a:pt x="15" y="0"/>
                    <a:pt x="19" y="13"/>
                    <a:pt x="13" y="13"/>
                  </a:cubicBezTo>
                  <a:cubicBezTo>
                    <a:pt x="12" y="13"/>
                    <a:pt x="10" y="12"/>
                    <a:pt x="8" y="10"/>
                  </a:cubicBezTo>
                  <a:cubicBezTo>
                    <a:pt x="8" y="10"/>
                    <a:pt x="7" y="10"/>
                    <a:pt x="7" y="10"/>
                  </a:cubicBezTo>
                  <a:cubicBezTo>
                    <a:pt x="6" y="10"/>
                    <a:pt x="4" y="11"/>
                    <a:pt x="0" y="22"/>
                  </a:cubicBezTo>
                  <a:cubicBezTo>
                    <a:pt x="0" y="22"/>
                    <a:pt x="1" y="23"/>
                    <a:pt x="4" y="24"/>
                  </a:cubicBezTo>
                  <a:cubicBezTo>
                    <a:pt x="5" y="24"/>
                    <a:pt x="5" y="24"/>
                    <a:pt x="5" y="24"/>
                  </a:cubicBezTo>
                  <a:cubicBezTo>
                    <a:pt x="7" y="24"/>
                    <a:pt x="7" y="24"/>
                    <a:pt x="7" y="24"/>
                  </a:cubicBezTo>
                  <a:cubicBezTo>
                    <a:pt x="6" y="23"/>
                    <a:pt x="5" y="21"/>
                    <a:pt x="3" y="21"/>
                  </a:cubicBezTo>
                  <a:cubicBezTo>
                    <a:pt x="2" y="21"/>
                    <a:pt x="1" y="21"/>
                    <a:pt x="1" y="22"/>
                  </a:cubicBezTo>
                  <a:cubicBezTo>
                    <a:pt x="1" y="22"/>
                    <a:pt x="5" y="10"/>
                    <a:pt x="6" y="10"/>
                  </a:cubicBezTo>
                  <a:cubicBezTo>
                    <a:pt x="6" y="10"/>
                    <a:pt x="6" y="10"/>
                    <a:pt x="6" y="11"/>
                  </a:cubicBezTo>
                  <a:cubicBezTo>
                    <a:pt x="7" y="25"/>
                    <a:pt x="7" y="25"/>
                    <a:pt x="7" y="25"/>
                  </a:cubicBezTo>
                  <a:cubicBezTo>
                    <a:pt x="8" y="25"/>
                    <a:pt x="8" y="25"/>
                    <a:pt x="9" y="26"/>
                  </a:cubicBezTo>
                  <a:cubicBezTo>
                    <a:pt x="9" y="25"/>
                    <a:pt x="10" y="25"/>
                    <a:pt x="11" y="25"/>
                  </a:cubicBezTo>
                  <a:cubicBezTo>
                    <a:pt x="11" y="25"/>
                    <a:pt x="11" y="25"/>
                    <a:pt x="12" y="25"/>
                  </a:cubicBezTo>
                  <a:cubicBezTo>
                    <a:pt x="12" y="25"/>
                    <a:pt x="12" y="25"/>
                    <a:pt x="12" y="25"/>
                  </a:cubicBezTo>
                  <a:cubicBezTo>
                    <a:pt x="13" y="25"/>
                    <a:pt x="16" y="25"/>
                    <a:pt x="16" y="27"/>
                  </a:cubicBezTo>
                  <a:cubicBezTo>
                    <a:pt x="17" y="27"/>
                    <a:pt x="17" y="27"/>
                    <a:pt x="18" y="27"/>
                  </a:cubicBezTo>
                  <a:cubicBezTo>
                    <a:pt x="19" y="25"/>
                    <a:pt x="21" y="25"/>
                    <a:pt x="23" y="24"/>
                  </a:cubicBezTo>
                  <a:cubicBezTo>
                    <a:pt x="26" y="23"/>
                    <a:pt x="30" y="21"/>
                    <a:pt x="33" y="21"/>
                  </a:cubicBezTo>
                  <a:cubicBezTo>
                    <a:pt x="33" y="21"/>
                    <a:pt x="34" y="21"/>
                    <a:pt x="34" y="21"/>
                  </a:cubicBezTo>
                  <a:cubicBezTo>
                    <a:pt x="34" y="21"/>
                    <a:pt x="34" y="21"/>
                    <a:pt x="35" y="21"/>
                  </a:cubicBezTo>
                  <a:cubicBezTo>
                    <a:pt x="35" y="21"/>
                    <a:pt x="36" y="21"/>
                    <a:pt x="33" y="23"/>
                  </a:cubicBezTo>
                  <a:cubicBezTo>
                    <a:pt x="33" y="23"/>
                    <a:pt x="34" y="23"/>
                    <a:pt x="34" y="23"/>
                  </a:cubicBezTo>
                  <a:cubicBezTo>
                    <a:pt x="35" y="23"/>
                    <a:pt x="37" y="21"/>
                    <a:pt x="40" y="19"/>
                  </a:cubicBezTo>
                  <a:cubicBezTo>
                    <a:pt x="40" y="19"/>
                    <a:pt x="35" y="19"/>
                    <a:pt x="37" y="17"/>
                  </a:cubicBezTo>
                  <a:cubicBezTo>
                    <a:pt x="37" y="17"/>
                    <a:pt x="25" y="8"/>
                    <a:pt x="30" y="8"/>
                  </a:cubicBezTo>
                  <a:cubicBezTo>
                    <a:pt x="31" y="8"/>
                    <a:pt x="31" y="9"/>
                    <a:pt x="32" y="9"/>
                  </a:cubicBezTo>
                  <a:cubicBezTo>
                    <a:pt x="32" y="9"/>
                    <a:pt x="40" y="9"/>
                    <a:pt x="46" y="17"/>
                  </a:cubicBezTo>
                  <a:cubicBezTo>
                    <a:pt x="46" y="16"/>
                    <a:pt x="45" y="15"/>
                    <a:pt x="45" y="14"/>
                  </a:cubicBezTo>
                  <a:cubicBezTo>
                    <a:pt x="45" y="14"/>
                    <a:pt x="36" y="5"/>
                    <a:pt x="32" y="1"/>
                  </a:cubicBezTo>
                  <a:cubicBezTo>
                    <a:pt x="32" y="2"/>
                    <a:pt x="31" y="3"/>
                    <a:pt x="28" y="3"/>
                  </a:cubicBezTo>
                  <a:cubicBezTo>
                    <a:pt x="26" y="3"/>
                    <a:pt x="25" y="3"/>
                    <a:pt x="22" y="2"/>
                  </a:cubicBezTo>
                  <a:cubicBezTo>
                    <a:pt x="22" y="2"/>
                    <a:pt x="20" y="1"/>
                    <a:pt x="17" y="1"/>
                  </a:cubicBezTo>
                  <a:cubicBezTo>
                    <a:pt x="17" y="1"/>
                    <a:pt x="16" y="1"/>
                    <a:pt x="16" y="0"/>
                  </a:cubicBezTo>
                  <a:cubicBezTo>
                    <a:pt x="16" y="0"/>
                    <a:pt x="16" y="0"/>
                    <a:pt x="16" y="0"/>
                  </a:cubicBezTo>
                  <a:cubicBezTo>
                    <a:pt x="16" y="0"/>
                    <a:pt x="16" y="0"/>
                    <a:pt x="16" y="0"/>
                  </a:cubicBezTo>
                  <a:cubicBezTo>
                    <a:pt x="16" y="0"/>
                    <a:pt x="16" y="0"/>
                    <a:pt x="16" y="0"/>
                  </a:cubicBezTo>
                  <a:cubicBezTo>
                    <a:pt x="16" y="0"/>
                    <a:pt x="16" y="0"/>
                    <a:pt x="16" y="0"/>
                  </a:cubicBezTo>
                  <a:cubicBezTo>
                    <a:pt x="15" y="0"/>
                    <a:pt x="15" y="0"/>
                    <a:pt x="15" y="0"/>
                  </a:cubicBezTo>
                  <a:moveTo>
                    <a:pt x="32" y="0"/>
                  </a:moveTo>
                  <a:cubicBezTo>
                    <a:pt x="32" y="1"/>
                    <a:pt x="32" y="1"/>
                    <a:pt x="32" y="1"/>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8" name="Freeform 553"/>
            <p:cNvSpPr/>
            <p:nvPr/>
          </p:nvSpPr>
          <p:spPr bwMode="auto">
            <a:xfrm>
              <a:off x="1287" y="2684"/>
              <a:ext cx="9" cy="21"/>
            </a:xfrm>
            <a:custGeom>
              <a:avLst/>
              <a:gdLst>
                <a:gd name="T0" fmla="*/ 5 w 6"/>
                <a:gd name="T1" fmla="*/ 0 h 15"/>
                <a:gd name="T2" fmla="*/ 0 w 6"/>
                <a:gd name="T3" fmla="*/ 12 h 15"/>
                <a:gd name="T4" fmla="*/ 2 w 6"/>
                <a:gd name="T5" fmla="*/ 11 h 15"/>
                <a:gd name="T6" fmla="*/ 6 w 6"/>
                <a:gd name="T7" fmla="*/ 14 h 15"/>
                <a:gd name="T8" fmla="*/ 6 w 6"/>
                <a:gd name="T9" fmla="*/ 14 h 15"/>
                <a:gd name="T10" fmla="*/ 6 w 6"/>
                <a:gd name="T11" fmla="*/ 14 h 15"/>
                <a:gd name="T12" fmla="*/ 6 w 6"/>
                <a:gd name="T13" fmla="*/ 15 h 15"/>
                <a:gd name="T14" fmla="*/ 6 w 6"/>
                <a:gd name="T15" fmla="*/ 15 h 15"/>
                <a:gd name="T16" fmla="*/ 5 w 6"/>
                <a:gd name="T17" fmla="*/ 1 h 15"/>
                <a:gd name="T18" fmla="*/ 5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5" y="0"/>
                  </a:moveTo>
                  <a:cubicBezTo>
                    <a:pt x="4" y="0"/>
                    <a:pt x="0" y="12"/>
                    <a:pt x="0" y="12"/>
                  </a:cubicBezTo>
                  <a:cubicBezTo>
                    <a:pt x="0" y="11"/>
                    <a:pt x="1" y="11"/>
                    <a:pt x="2" y="11"/>
                  </a:cubicBezTo>
                  <a:cubicBezTo>
                    <a:pt x="4" y="11"/>
                    <a:pt x="5" y="13"/>
                    <a:pt x="6" y="14"/>
                  </a:cubicBezTo>
                  <a:cubicBezTo>
                    <a:pt x="6" y="14"/>
                    <a:pt x="6" y="14"/>
                    <a:pt x="6" y="14"/>
                  </a:cubicBezTo>
                  <a:cubicBezTo>
                    <a:pt x="6" y="14"/>
                    <a:pt x="6" y="14"/>
                    <a:pt x="6" y="14"/>
                  </a:cubicBezTo>
                  <a:cubicBezTo>
                    <a:pt x="6" y="15"/>
                    <a:pt x="6" y="15"/>
                    <a:pt x="6" y="15"/>
                  </a:cubicBezTo>
                  <a:cubicBezTo>
                    <a:pt x="6" y="15"/>
                    <a:pt x="6" y="15"/>
                    <a:pt x="6" y="15"/>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69" name="Freeform 554"/>
            <p:cNvSpPr>
              <a:spLocks noEditPoints="1"/>
            </p:cNvSpPr>
            <p:nvPr/>
          </p:nvSpPr>
          <p:spPr bwMode="auto">
            <a:xfrm>
              <a:off x="1306" y="2679"/>
              <a:ext cx="33" cy="28"/>
            </a:xfrm>
            <a:custGeom>
              <a:avLst/>
              <a:gdLst>
                <a:gd name="T0" fmla="*/ 0 w 23"/>
                <a:gd name="T1" fmla="*/ 6 h 19"/>
                <a:gd name="T2" fmla="*/ 0 w 23"/>
                <a:gd name="T3" fmla="*/ 6 h 19"/>
                <a:gd name="T4" fmla="*/ 0 w 23"/>
                <a:gd name="T5" fmla="*/ 6 h 19"/>
                <a:gd name="T6" fmla="*/ 3 w 23"/>
                <a:gd name="T7" fmla="*/ 0 h 19"/>
                <a:gd name="T8" fmla="*/ 0 w 23"/>
                <a:gd name="T9" fmla="*/ 6 h 19"/>
                <a:gd name="T10" fmla="*/ 1 w 23"/>
                <a:gd name="T11" fmla="*/ 6 h 19"/>
                <a:gd name="T12" fmla="*/ 4 w 23"/>
                <a:gd name="T13" fmla="*/ 19 h 19"/>
                <a:gd name="T14" fmla="*/ 17 w 23"/>
                <a:gd name="T15" fmla="*/ 13 h 19"/>
                <a:gd name="T16" fmla="*/ 18 w 23"/>
                <a:gd name="T17" fmla="*/ 13 h 19"/>
                <a:gd name="T18" fmla="*/ 20 w 23"/>
                <a:gd name="T19" fmla="*/ 12 h 19"/>
                <a:gd name="T20" fmla="*/ 10 w 23"/>
                <a:gd name="T21" fmla="*/ 12 h 19"/>
                <a:gd name="T22" fmla="*/ 3 w 23"/>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9">
                  <a:moveTo>
                    <a:pt x="0" y="6"/>
                  </a:moveTo>
                  <a:cubicBezTo>
                    <a:pt x="0" y="6"/>
                    <a:pt x="0" y="6"/>
                    <a:pt x="0" y="6"/>
                  </a:cubicBezTo>
                  <a:cubicBezTo>
                    <a:pt x="0" y="6"/>
                    <a:pt x="0" y="6"/>
                    <a:pt x="0" y="6"/>
                  </a:cubicBezTo>
                  <a:moveTo>
                    <a:pt x="3" y="0"/>
                  </a:moveTo>
                  <a:cubicBezTo>
                    <a:pt x="3" y="5"/>
                    <a:pt x="1" y="6"/>
                    <a:pt x="0" y="6"/>
                  </a:cubicBezTo>
                  <a:cubicBezTo>
                    <a:pt x="1" y="6"/>
                    <a:pt x="1" y="6"/>
                    <a:pt x="1" y="6"/>
                  </a:cubicBezTo>
                  <a:cubicBezTo>
                    <a:pt x="4" y="6"/>
                    <a:pt x="4" y="19"/>
                    <a:pt x="4" y="19"/>
                  </a:cubicBezTo>
                  <a:cubicBezTo>
                    <a:pt x="10" y="14"/>
                    <a:pt x="15" y="13"/>
                    <a:pt x="17" y="13"/>
                  </a:cubicBezTo>
                  <a:cubicBezTo>
                    <a:pt x="18" y="13"/>
                    <a:pt x="18" y="13"/>
                    <a:pt x="18" y="13"/>
                  </a:cubicBezTo>
                  <a:cubicBezTo>
                    <a:pt x="23" y="12"/>
                    <a:pt x="23" y="12"/>
                    <a:pt x="20" y="12"/>
                  </a:cubicBezTo>
                  <a:cubicBezTo>
                    <a:pt x="17" y="12"/>
                    <a:pt x="10" y="12"/>
                    <a:pt x="10" y="1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0" name="Freeform 556"/>
            <p:cNvSpPr/>
            <p:nvPr/>
          </p:nvSpPr>
          <p:spPr bwMode="auto">
            <a:xfrm>
              <a:off x="1309" y="2669"/>
              <a:ext cx="1" cy="1"/>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0" y="0"/>
                    <a:pt x="0"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1" name="Freeform 557"/>
            <p:cNvSpPr>
              <a:spLocks noEditPoints="1"/>
            </p:cNvSpPr>
            <p:nvPr/>
          </p:nvSpPr>
          <p:spPr bwMode="auto">
            <a:xfrm>
              <a:off x="1318" y="2704"/>
              <a:ext cx="40" cy="30"/>
            </a:xfrm>
            <a:custGeom>
              <a:avLst/>
              <a:gdLst>
                <a:gd name="T0" fmla="*/ 19 w 28"/>
                <a:gd name="T1" fmla="*/ 10 h 21"/>
                <a:gd name="T2" fmla="*/ 19 w 28"/>
                <a:gd name="T3" fmla="*/ 10 h 21"/>
                <a:gd name="T4" fmla="*/ 20 w 28"/>
                <a:gd name="T5" fmla="*/ 15 h 21"/>
                <a:gd name="T6" fmla="*/ 20 w 28"/>
                <a:gd name="T7" fmla="*/ 15 h 21"/>
                <a:gd name="T8" fmla="*/ 20 w 28"/>
                <a:gd name="T9" fmla="*/ 15 h 21"/>
                <a:gd name="T10" fmla="*/ 21 w 28"/>
                <a:gd name="T11" fmla="*/ 10 h 21"/>
                <a:gd name="T12" fmla="*/ 19 w 28"/>
                <a:gd name="T13" fmla="*/ 10 h 21"/>
                <a:gd name="T14" fmla="*/ 8 w 28"/>
                <a:gd name="T15" fmla="*/ 9 h 21"/>
                <a:gd name="T16" fmla="*/ 3 w 28"/>
                <a:gd name="T17" fmla="*/ 14 h 21"/>
                <a:gd name="T18" fmla="*/ 2 w 28"/>
                <a:gd name="T19" fmla="*/ 15 h 21"/>
                <a:gd name="T20" fmla="*/ 0 w 28"/>
                <a:gd name="T21" fmla="*/ 20 h 21"/>
                <a:gd name="T22" fmla="*/ 10 w 28"/>
                <a:gd name="T23" fmla="*/ 17 h 21"/>
                <a:gd name="T24" fmla="*/ 7 w 28"/>
                <a:gd name="T25" fmla="*/ 13 h 21"/>
                <a:gd name="T26" fmla="*/ 7 w 28"/>
                <a:gd name="T27" fmla="*/ 14 h 21"/>
                <a:gd name="T28" fmla="*/ 5 w 28"/>
                <a:gd name="T29" fmla="*/ 17 h 21"/>
                <a:gd name="T30" fmla="*/ 3 w 28"/>
                <a:gd name="T31" fmla="*/ 17 h 21"/>
                <a:gd name="T32" fmla="*/ 4 w 28"/>
                <a:gd name="T33" fmla="*/ 13 h 21"/>
                <a:gd name="T34" fmla="*/ 6 w 28"/>
                <a:gd name="T35" fmla="*/ 13 h 21"/>
                <a:gd name="T36" fmla="*/ 8 w 28"/>
                <a:gd name="T37" fmla="*/ 10 h 21"/>
                <a:gd name="T38" fmla="*/ 8 w 28"/>
                <a:gd name="T39" fmla="*/ 9 h 21"/>
                <a:gd name="T40" fmla="*/ 27 w 28"/>
                <a:gd name="T41" fmla="*/ 6 h 21"/>
                <a:gd name="T42" fmla="*/ 26 w 28"/>
                <a:gd name="T43" fmla="*/ 11 h 21"/>
                <a:gd name="T44" fmla="*/ 26 w 28"/>
                <a:gd name="T45" fmla="*/ 12 h 21"/>
                <a:gd name="T46" fmla="*/ 27 w 28"/>
                <a:gd name="T47" fmla="*/ 15 h 21"/>
                <a:gd name="T48" fmla="*/ 27 w 28"/>
                <a:gd name="T49" fmla="*/ 21 h 21"/>
                <a:gd name="T50" fmla="*/ 27 w 28"/>
                <a:gd name="T51" fmla="*/ 21 h 21"/>
                <a:gd name="T52" fmla="*/ 27 w 28"/>
                <a:gd name="T53" fmla="*/ 6 h 21"/>
                <a:gd name="T54" fmla="*/ 13 w 28"/>
                <a:gd name="T55" fmla="*/ 5 h 21"/>
                <a:gd name="T56" fmla="*/ 10 w 28"/>
                <a:gd name="T57" fmla="*/ 8 h 21"/>
                <a:gd name="T58" fmla="*/ 10 w 28"/>
                <a:gd name="T59" fmla="*/ 8 h 21"/>
                <a:gd name="T60" fmla="*/ 13 w 28"/>
                <a:gd name="T61" fmla="*/ 6 h 21"/>
                <a:gd name="T62" fmla="*/ 13 w 28"/>
                <a:gd name="T63" fmla="*/ 5 h 21"/>
                <a:gd name="T64" fmla="*/ 8 w 28"/>
                <a:gd name="T65" fmla="*/ 2 h 21"/>
                <a:gd name="T66" fmla="*/ 5 w 28"/>
                <a:gd name="T67" fmla="*/ 5 h 21"/>
                <a:gd name="T68" fmla="*/ 6 w 28"/>
                <a:gd name="T69" fmla="*/ 6 h 21"/>
                <a:gd name="T70" fmla="*/ 8 w 28"/>
                <a:gd name="T71" fmla="*/ 6 h 21"/>
                <a:gd name="T72" fmla="*/ 8 w 28"/>
                <a:gd name="T73" fmla="*/ 4 h 21"/>
                <a:gd name="T74" fmla="*/ 8 w 28"/>
                <a:gd name="T75" fmla="*/ 2 h 21"/>
                <a:gd name="T76" fmla="*/ 20 w 28"/>
                <a:gd name="T77" fmla="*/ 1 h 21"/>
                <a:gd name="T78" fmla="*/ 20 w 28"/>
                <a:gd name="T79" fmla="*/ 1 h 21"/>
                <a:gd name="T80" fmla="*/ 20 w 28"/>
                <a:gd name="T81" fmla="*/ 1 h 21"/>
                <a:gd name="T82" fmla="*/ 19 w 28"/>
                <a:gd name="T83" fmla="*/ 3 h 21"/>
                <a:gd name="T84" fmla="*/ 19 w 28"/>
                <a:gd name="T85" fmla="*/ 3 h 21"/>
                <a:gd name="T86" fmla="*/ 20 w 28"/>
                <a:gd name="T87" fmla="*/ 1 h 21"/>
                <a:gd name="T88" fmla="*/ 20 w 28"/>
                <a:gd name="T89" fmla="*/ 1 h 21"/>
                <a:gd name="T90" fmla="*/ 11 w 28"/>
                <a:gd name="T91" fmla="*/ 1 h 21"/>
                <a:gd name="T92" fmla="*/ 10 w 28"/>
                <a:gd name="T93" fmla="*/ 2 h 21"/>
                <a:gd name="T94" fmla="*/ 10 w 28"/>
                <a:gd name="T95" fmla="*/ 5 h 21"/>
                <a:gd name="T96" fmla="*/ 11 w 28"/>
                <a:gd name="T97" fmla="*/ 5 h 21"/>
                <a:gd name="T98" fmla="*/ 13 w 28"/>
                <a:gd name="T99" fmla="*/ 4 h 21"/>
                <a:gd name="T100" fmla="*/ 13 w 28"/>
                <a:gd name="T101" fmla="*/ 4 h 21"/>
                <a:gd name="T102" fmla="*/ 11 w 28"/>
                <a:gd name="T103" fmla="*/ 1 h 21"/>
                <a:gd name="T104" fmla="*/ 17 w 28"/>
                <a:gd name="T105" fmla="*/ 0 h 21"/>
                <a:gd name="T106" fmla="*/ 14 w 28"/>
                <a:gd name="T107" fmla="*/ 1 h 21"/>
                <a:gd name="T108" fmla="*/ 15 w 28"/>
                <a:gd name="T109" fmla="*/ 3 h 21"/>
                <a:gd name="T110" fmla="*/ 16 w 28"/>
                <a:gd name="T111" fmla="*/ 3 h 21"/>
                <a:gd name="T112" fmla="*/ 15 w 28"/>
                <a:gd name="T113" fmla="*/ 3 h 21"/>
                <a:gd name="T114" fmla="*/ 16 w 28"/>
                <a:gd name="T115" fmla="*/ 5 h 21"/>
                <a:gd name="T116" fmla="*/ 17 w 28"/>
                <a:gd name="T117" fmla="*/ 4 h 21"/>
                <a:gd name="T118" fmla="*/ 16 w 28"/>
                <a:gd name="T119" fmla="*/ 2 h 21"/>
                <a:gd name="T120" fmla="*/ 17 w 28"/>
                <a:gd name="T1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21">
                  <a:moveTo>
                    <a:pt x="19" y="10"/>
                  </a:moveTo>
                  <a:cubicBezTo>
                    <a:pt x="19" y="10"/>
                    <a:pt x="19" y="10"/>
                    <a:pt x="19" y="10"/>
                  </a:cubicBezTo>
                  <a:cubicBezTo>
                    <a:pt x="18" y="15"/>
                    <a:pt x="19" y="15"/>
                    <a:pt x="20" y="15"/>
                  </a:cubicBezTo>
                  <a:cubicBezTo>
                    <a:pt x="20" y="15"/>
                    <a:pt x="20" y="15"/>
                    <a:pt x="20" y="15"/>
                  </a:cubicBezTo>
                  <a:cubicBezTo>
                    <a:pt x="20" y="15"/>
                    <a:pt x="20" y="15"/>
                    <a:pt x="20" y="15"/>
                  </a:cubicBezTo>
                  <a:cubicBezTo>
                    <a:pt x="21" y="15"/>
                    <a:pt x="21" y="13"/>
                    <a:pt x="21" y="10"/>
                  </a:cubicBezTo>
                  <a:cubicBezTo>
                    <a:pt x="20" y="10"/>
                    <a:pt x="20" y="10"/>
                    <a:pt x="19" y="10"/>
                  </a:cubicBezTo>
                  <a:moveTo>
                    <a:pt x="8" y="9"/>
                  </a:moveTo>
                  <a:cubicBezTo>
                    <a:pt x="6" y="11"/>
                    <a:pt x="5" y="12"/>
                    <a:pt x="3" y="14"/>
                  </a:cubicBezTo>
                  <a:cubicBezTo>
                    <a:pt x="3" y="15"/>
                    <a:pt x="3" y="15"/>
                    <a:pt x="2" y="15"/>
                  </a:cubicBezTo>
                  <a:cubicBezTo>
                    <a:pt x="1" y="17"/>
                    <a:pt x="0" y="18"/>
                    <a:pt x="0" y="20"/>
                  </a:cubicBezTo>
                  <a:cubicBezTo>
                    <a:pt x="10" y="17"/>
                    <a:pt x="10" y="17"/>
                    <a:pt x="10" y="17"/>
                  </a:cubicBezTo>
                  <a:cubicBezTo>
                    <a:pt x="8" y="17"/>
                    <a:pt x="7" y="14"/>
                    <a:pt x="7" y="13"/>
                  </a:cubicBezTo>
                  <a:cubicBezTo>
                    <a:pt x="7" y="13"/>
                    <a:pt x="7" y="14"/>
                    <a:pt x="7" y="14"/>
                  </a:cubicBezTo>
                  <a:cubicBezTo>
                    <a:pt x="5" y="17"/>
                    <a:pt x="5" y="17"/>
                    <a:pt x="5" y="17"/>
                  </a:cubicBezTo>
                  <a:cubicBezTo>
                    <a:pt x="3" y="17"/>
                    <a:pt x="3" y="17"/>
                    <a:pt x="3" y="17"/>
                  </a:cubicBezTo>
                  <a:cubicBezTo>
                    <a:pt x="4" y="13"/>
                    <a:pt x="4" y="13"/>
                    <a:pt x="4" y="13"/>
                  </a:cubicBezTo>
                  <a:cubicBezTo>
                    <a:pt x="6" y="13"/>
                    <a:pt x="6" y="13"/>
                    <a:pt x="6" y="13"/>
                  </a:cubicBezTo>
                  <a:cubicBezTo>
                    <a:pt x="5" y="13"/>
                    <a:pt x="5" y="12"/>
                    <a:pt x="8" y="10"/>
                  </a:cubicBezTo>
                  <a:cubicBezTo>
                    <a:pt x="8" y="10"/>
                    <a:pt x="8" y="10"/>
                    <a:pt x="8" y="9"/>
                  </a:cubicBezTo>
                  <a:moveTo>
                    <a:pt x="27" y="6"/>
                  </a:moveTo>
                  <a:cubicBezTo>
                    <a:pt x="27" y="8"/>
                    <a:pt x="27" y="10"/>
                    <a:pt x="26" y="11"/>
                  </a:cubicBezTo>
                  <a:cubicBezTo>
                    <a:pt x="26" y="12"/>
                    <a:pt x="26" y="12"/>
                    <a:pt x="26" y="12"/>
                  </a:cubicBezTo>
                  <a:cubicBezTo>
                    <a:pt x="27" y="13"/>
                    <a:pt x="27" y="14"/>
                    <a:pt x="27" y="15"/>
                  </a:cubicBezTo>
                  <a:cubicBezTo>
                    <a:pt x="27" y="15"/>
                    <a:pt x="28" y="16"/>
                    <a:pt x="27" y="21"/>
                  </a:cubicBezTo>
                  <a:cubicBezTo>
                    <a:pt x="27" y="21"/>
                    <a:pt x="27" y="21"/>
                    <a:pt x="27" y="21"/>
                  </a:cubicBezTo>
                  <a:cubicBezTo>
                    <a:pt x="28" y="19"/>
                    <a:pt x="28" y="15"/>
                    <a:pt x="27" y="6"/>
                  </a:cubicBezTo>
                  <a:moveTo>
                    <a:pt x="13" y="5"/>
                  </a:moveTo>
                  <a:cubicBezTo>
                    <a:pt x="12" y="6"/>
                    <a:pt x="11" y="7"/>
                    <a:pt x="10" y="8"/>
                  </a:cubicBezTo>
                  <a:cubicBezTo>
                    <a:pt x="10" y="8"/>
                    <a:pt x="10" y="8"/>
                    <a:pt x="10" y="8"/>
                  </a:cubicBezTo>
                  <a:cubicBezTo>
                    <a:pt x="11" y="8"/>
                    <a:pt x="12" y="7"/>
                    <a:pt x="13" y="6"/>
                  </a:cubicBezTo>
                  <a:cubicBezTo>
                    <a:pt x="13" y="6"/>
                    <a:pt x="13" y="5"/>
                    <a:pt x="13" y="5"/>
                  </a:cubicBezTo>
                  <a:moveTo>
                    <a:pt x="8" y="2"/>
                  </a:moveTo>
                  <a:cubicBezTo>
                    <a:pt x="7" y="3"/>
                    <a:pt x="6" y="4"/>
                    <a:pt x="5" y="5"/>
                  </a:cubicBezTo>
                  <a:cubicBezTo>
                    <a:pt x="5" y="5"/>
                    <a:pt x="4" y="6"/>
                    <a:pt x="6" y="6"/>
                  </a:cubicBezTo>
                  <a:cubicBezTo>
                    <a:pt x="6" y="6"/>
                    <a:pt x="7" y="6"/>
                    <a:pt x="8" y="6"/>
                  </a:cubicBezTo>
                  <a:cubicBezTo>
                    <a:pt x="8" y="5"/>
                    <a:pt x="8" y="4"/>
                    <a:pt x="8" y="4"/>
                  </a:cubicBezTo>
                  <a:cubicBezTo>
                    <a:pt x="8" y="3"/>
                    <a:pt x="8" y="3"/>
                    <a:pt x="8" y="2"/>
                  </a:cubicBezTo>
                  <a:moveTo>
                    <a:pt x="20" y="1"/>
                  </a:moveTo>
                  <a:cubicBezTo>
                    <a:pt x="20" y="1"/>
                    <a:pt x="20" y="1"/>
                    <a:pt x="20" y="1"/>
                  </a:cubicBezTo>
                  <a:cubicBezTo>
                    <a:pt x="20" y="1"/>
                    <a:pt x="20" y="1"/>
                    <a:pt x="20" y="1"/>
                  </a:cubicBezTo>
                  <a:cubicBezTo>
                    <a:pt x="19" y="1"/>
                    <a:pt x="19" y="2"/>
                    <a:pt x="19" y="3"/>
                  </a:cubicBezTo>
                  <a:cubicBezTo>
                    <a:pt x="19" y="3"/>
                    <a:pt x="19" y="3"/>
                    <a:pt x="19" y="3"/>
                  </a:cubicBezTo>
                  <a:cubicBezTo>
                    <a:pt x="19" y="3"/>
                    <a:pt x="20" y="2"/>
                    <a:pt x="20" y="1"/>
                  </a:cubicBezTo>
                  <a:cubicBezTo>
                    <a:pt x="20" y="1"/>
                    <a:pt x="20" y="1"/>
                    <a:pt x="20" y="1"/>
                  </a:cubicBezTo>
                  <a:moveTo>
                    <a:pt x="11" y="1"/>
                  </a:moveTo>
                  <a:cubicBezTo>
                    <a:pt x="10" y="1"/>
                    <a:pt x="10" y="2"/>
                    <a:pt x="10" y="2"/>
                  </a:cubicBezTo>
                  <a:cubicBezTo>
                    <a:pt x="10" y="2"/>
                    <a:pt x="10" y="4"/>
                    <a:pt x="10" y="5"/>
                  </a:cubicBezTo>
                  <a:cubicBezTo>
                    <a:pt x="10" y="5"/>
                    <a:pt x="11" y="5"/>
                    <a:pt x="11" y="5"/>
                  </a:cubicBezTo>
                  <a:cubicBezTo>
                    <a:pt x="13" y="4"/>
                    <a:pt x="13" y="4"/>
                    <a:pt x="13" y="4"/>
                  </a:cubicBezTo>
                  <a:cubicBezTo>
                    <a:pt x="13" y="4"/>
                    <a:pt x="13" y="4"/>
                    <a:pt x="13" y="4"/>
                  </a:cubicBezTo>
                  <a:cubicBezTo>
                    <a:pt x="13" y="2"/>
                    <a:pt x="12" y="1"/>
                    <a:pt x="11" y="1"/>
                  </a:cubicBezTo>
                  <a:moveTo>
                    <a:pt x="17" y="0"/>
                  </a:moveTo>
                  <a:cubicBezTo>
                    <a:pt x="17" y="0"/>
                    <a:pt x="16" y="1"/>
                    <a:pt x="14" y="1"/>
                  </a:cubicBezTo>
                  <a:cubicBezTo>
                    <a:pt x="15" y="1"/>
                    <a:pt x="15" y="2"/>
                    <a:pt x="15" y="3"/>
                  </a:cubicBezTo>
                  <a:cubicBezTo>
                    <a:pt x="16" y="3"/>
                    <a:pt x="16" y="3"/>
                    <a:pt x="16" y="3"/>
                  </a:cubicBezTo>
                  <a:cubicBezTo>
                    <a:pt x="16" y="3"/>
                    <a:pt x="16" y="3"/>
                    <a:pt x="15" y="3"/>
                  </a:cubicBezTo>
                  <a:cubicBezTo>
                    <a:pt x="16" y="4"/>
                    <a:pt x="16" y="4"/>
                    <a:pt x="16" y="5"/>
                  </a:cubicBezTo>
                  <a:cubicBezTo>
                    <a:pt x="16" y="5"/>
                    <a:pt x="16" y="5"/>
                    <a:pt x="17" y="4"/>
                  </a:cubicBezTo>
                  <a:cubicBezTo>
                    <a:pt x="17" y="3"/>
                    <a:pt x="17" y="2"/>
                    <a:pt x="16" y="2"/>
                  </a:cubicBezTo>
                  <a:cubicBezTo>
                    <a:pt x="16" y="2"/>
                    <a:pt x="17" y="1"/>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2" name="Freeform 558"/>
            <p:cNvSpPr/>
            <p:nvPr/>
          </p:nvSpPr>
          <p:spPr bwMode="auto">
            <a:xfrm>
              <a:off x="1248" y="2807"/>
              <a:ext cx="138" cy="13"/>
            </a:xfrm>
            <a:custGeom>
              <a:avLst/>
              <a:gdLst>
                <a:gd name="T0" fmla="*/ 90 w 95"/>
                <a:gd name="T1" fmla="*/ 0 h 9"/>
                <a:gd name="T2" fmla="*/ 89 w 95"/>
                <a:gd name="T3" fmla="*/ 1 h 9"/>
                <a:gd name="T4" fmla="*/ 89 w 95"/>
                <a:gd name="T5" fmla="*/ 1 h 9"/>
                <a:gd name="T6" fmla="*/ 78 w 95"/>
                <a:gd name="T7" fmla="*/ 6 h 9"/>
                <a:gd name="T8" fmla="*/ 64 w 95"/>
                <a:gd name="T9" fmla="*/ 7 h 9"/>
                <a:gd name="T10" fmla="*/ 58 w 95"/>
                <a:gd name="T11" fmla="*/ 6 h 9"/>
                <a:gd name="T12" fmla="*/ 28 w 95"/>
                <a:gd name="T13" fmla="*/ 8 h 9"/>
                <a:gd name="T14" fmla="*/ 25 w 95"/>
                <a:gd name="T15" fmla="*/ 8 h 9"/>
                <a:gd name="T16" fmla="*/ 5 w 95"/>
                <a:gd name="T17" fmla="*/ 4 h 9"/>
                <a:gd name="T18" fmla="*/ 4 w 95"/>
                <a:gd name="T19" fmla="*/ 2 h 9"/>
                <a:gd name="T20" fmla="*/ 4 w 95"/>
                <a:gd name="T21" fmla="*/ 2 h 9"/>
                <a:gd name="T22" fmla="*/ 8 w 95"/>
                <a:gd name="T23" fmla="*/ 6 h 9"/>
                <a:gd name="T24" fmla="*/ 24 w 95"/>
                <a:gd name="T25" fmla="*/ 9 h 9"/>
                <a:gd name="T26" fmla="*/ 29 w 95"/>
                <a:gd name="T27" fmla="*/ 9 h 9"/>
                <a:gd name="T28" fmla="*/ 64 w 95"/>
                <a:gd name="T29" fmla="*/ 8 h 9"/>
                <a:gd name="T30" fmla="*/ 82 w 95"/>
                <a:gd name="T31" fmla="*/ 5 h 9"/>
                <a:gd name="T32" fmla="*/ 92 w 95"/>
                <a:gd name="T33" fmla="*/ 1 h 9"/>
                <a:gd name="T34" fmla="*/ 90 w 95"/>
                <a:gd name="T35" fmla="*/ 1 h 9"/>
                <a:gd name="T36" fmla="*/ 90 w 95"/>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
                  <a:moveTo>
                    <a:pt x="90" y="0"/>
                  </a:moveTo>
                  <a:cubicBezTo>
                    <a:pt x="90" y="1"/>
                    <a:pt x="89" y="1"/>
                    <a:pt x="89" y="1"/>
                  </a:cubicBezTo>
                  <a:cubicBezTo>
                    <a:pt x="89" y="1"/>
                    <a:pt x="89" y="1"/>
                    <a:pt x="89" y="1"/>
                  </a:cubicBezTo>
                  <a:cubicBezTo>
                    <a:pt x="86" y="1"/>
                    <a:pt x="78" y="6"/>
                    <a:pt x="78" y="6"/>
                  </a:cubicBezTo>
                  <a:cubicBezTo>
                    <a:pt x="64" y="7"/>
                    <a:pt x="64" y="7"/>
                    <a:pt x="64" y="7"/>
                  </a:cubicBezTo>
                  <a:cubicBezTo>
                    <a:pt x="63" y="7"/>
                    <a:pt x="60" y="6"/>
                    <a:pt x="58" y="6"/>
                  </a:cubicBezTo>
                  <a:cubicBezTo>
                    <a:pt x="47" y="6"/>
                    <a:pt x="28" y="8"/>
                    <a:pt x="28" y="8"/>
                  </a:cubicBezTo>
                  <a:cubicBezTo>
                    <a:pt x="27" y="8"/>
                    <a:pt x="26" y="8"/>
                    <a:pt x="25" y="8"/>
                  </a:cubicBezTo>
                  <a:cubicBezTo>
                    <a:pt x="17" y="8"/>
                    <a:pt x="5" y="4"/>
                    <a:pt x="5" y="4"/>
                  </a:cubicBezTo>
                  <a:cubicBezTo>
                    <a:pt x="5" y="3"/>
                    <a:pt x="5" y="3"/>
                    <a:pt x="4" y="2"/>
                  </a:cubicBezTo>
                  <a:cubicBezTo>
                    <a:pt x="4" y="2"/>
                    <a:pt x="4" y="2"/>
                    <a:pt x="4" y="2"/>
                  </a:cubicBezTo>
                  <a:cubicBezTo>
                    <a:pt x="4" y="2"/>
                    <a:pt x="0" y="3"/>
                    <a:pt x="8" y="6"/>
                  </a:cubicBezTo>
                  <a:cubicBezTo>
                    <a:pt x="8" y="6"/>
                    <a:pt x="16" y="9"/>
                    <a:pt x="24" y="9"/>
                  </a:cubicBezTo>
                  <a:cubicBezTo>
                    <a:pt x="25" y="9"/>
                    <a:pt x="27" y="9"/>
                    <a:pt x="29" y="9"/>
                  </a:cubicBezTo>
                  <a:cubicBezTo>
                    <a:pt x="29" y="9"/>
                    <a:pt x="59" y="8"/>
                    <a:pt x="64" y="8"/>
                  </a:cubicBezTo>
                  <a:cubicBezTo>
                    <a:pt x="64" y="8"/>
                    <a:pt x="76" y="8"/>
                    <a:pt x="82" y="5"/>
                  </a:cubicBezTo>
                  <a:cubicBezTo>
                    <a:pt x="82" y="5"/>
                    <a:pt x="95" y="1"/>
                    <a:pt x="92" y="1"/>
                  </a:cubicBezTo>
                  <a:cubicBezTo>
                    <a:pt x="91" y="1"/>
                    <a:pt x="91" y="1"/>
                    <a:pt x="90" y="1"/>
                  </a:cubicBezTo>
                  <a:cubicBezTo>
                    <a:pt x="90" y="0"/>
                    <a:pt x="90" y="0"/>
                    <a:pt x="9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3" name="Freeform 559"/>
            <p:cNvSpPr>
              <a:spLocks noEditPoints="1"/>
            </p:cNvSpPr>
            <p:nvPr/>
          </p:nvSpPr>
          <p:spPr bwMode="auto">
            <a:xfrm>
              <a:off x="1254" y="2718"/>
              <a:ext cx="125" cy="101"/>
            </a:xfrm>
            <a:custGeom>
              <a:avLst/>
              <a:gdLst>
                <a:gd name="T0" fmla="*/ 50 w 86"/>
                <a:gd name="T1" fmla="*/ 46 h 69"/>
                <a:gd name="T2" fmla="*/ 51 w 86"/>
                <a:gd name="T3" fmla="*/ 46 h 69"/>
                <a:gd name="T4" fmla="*/ 59 w 86"/>
                <a:gd name="T5" fmla="*/ 1 h 69"/>
                <a:gd name="T6" fmla="*/ 58 w 86"/>
                <a:gd name="T7" fmla="*/ 5 h 69"/>
                <a:gd name="T8" fmla="*/ 59 w 86"/>
                <a:gd name="T9" fmla="*/ 7 h 69"/>
                <a:gd name="T10" fmla="*/ 53 w 86"/>
                <a:gd name="T11" fmla="*/ 12 h 69"/>
                <a:gd name="T12" fmla="*/ 40 w 86"/>
                <a:gd name="T13" fmla="*/ 29 h 69"/>
                <a:gd name="T14" fmla="*/ 38 w 86"/>
                <a:gd name="T15" fmla="*/ 58 h 69"/>
                <a:gd name="T16" fmla="*/ 47 w 86"/>
                <a:gd name="T17" fmla="*/ 57 h 69"/>
                <a:gd name="T18" fmla="*/ 47 w 86"/>
                <a:gd name="T19" fmla="*/ 58 h 69"/>
                <a:gd name="T20" fmla="*/ 38 w 86"/>
                <a:gd name="T21" fmla="*/ 61 h 69"/>
                <a:gd name="T22" fmla="*/ 37 w 86"/>
                <a:gd name="T23" fmla="*/ 61 h 69"/>
                <a:gd name="T24" fmla="*/ 19 w 86"/>
                <a:gd name="T25" fmla="*/ 68 h 69"/>
                <a:gd name="T26" fmla="*/ 0 w 86"/>
                <a:gd name="T27" fmla="*/ 63 h 69"/>
                <a:gd name="T28" fmla="*/ 21 w 86"/>
                <a:gd name="T29" fmla="*/ 69 h 69"/>
                <a:gd name="T30" fmla="*/ 54 w 86"/>
                <a:gd name="T31" fmla="*/ 67 h 69"/>
                <a:gd name="T32" fmla="*/ 74 w 86"/>
                <a:gd name="T33" fmla="*/ 67 h 69"/>
                <a:gd name="T34" fmla="*/ 85 w 86"/>
                <a:gd name="T35" fmla="*/ 62 h 69"/>
                <a:gd name="T36" fmla="*/ 85 w 86"/>
                <a:gd name="T37" fmla="*/ 60 h 69"/>
                <a:gd name="T38" fmla="*/ 82 w 86"/>
                <a:gd name="T39" fmla="*/ 61 h 69"/>
                <a:gd name="T40" fmla="*/ 82 w 86"/>
                <a:gd name="T41" fmla="*/ 57 h 69"/>
                <a:gd name="T42" fmla="*/ 74 w 86"/>
                <a:gd name="T43" fmla="*/ 64 h 69"/>
                <a:gd name="T44" fmla="*/ 79 w 86"/>
                <a:gd name="T45" fmla="*/ 55 h 69"/>
                <a:gd name="T46" fmla="*/ 78 w 86"/>
                <a:gd name="T47" fmla="*/ 55 h 69"/>
                <a:gd name="T48" fmla="*/ 63 w 86"/>
                <a:gd name="T49" fmla="*/ 63 h 69"/>
                <a:gd name="T50" fmla="*/ 73 w 86"/>
                <a:gd name="T51" fmla="*/ 56 h 69"/>
                <a:gd name="T52" fmla="*/ 52 w 86"/>
                <a:gd name="T53" fmla="*/ 58 h 69"/>
                <a:gd name="T54" fmla="*/ 52 w 86"/>
                <a:gd name="T55" fmla="*/ 58 h 69"/>
                <a:gd name="T56" fmla="*/ 48 w 86"/>
                <a:gd name="T57" fmla="*/ 46 h 69"/>
                <a:gd name="T58" fmla="*/ 51 w 86"/>
                <a:gd name="T59" fmla="*/ 43 h 69"/>
                <a:gd name="T60" fmla="*/ 50 w 86"/>
                <a:gd name="T61" fmla="*/ 42 h 69"/>
                <a:gd name="T62" fmla="*/ 54 w 86"/>
                <a:gd name="T63" fmla="*/ 41 h 69"/>
                <a:gd name="T64" fmla="*/ 67 w 86"/>
                <a:gd name="T65" fmla="*/ 40 h 69"/>
                <a:gd name="T66" fmla="*/ 58 w 86"/>
                <a:gd name="T67" fmla="*/ 34 h 69"/>
                <a:gd name="T68" fmla="*/ 63 w 86"/>
                <a:gd name="T69" fmla="*/ 28 h 69"/>
                <a:gd name="T70" fmla="*/ 64 w 86"/>
                <a:gd name="T71" fmla="*/ 14 h 69"/>
                <a:gd name="T72" fmla="*/ 61 w 86"/>
                <a:gd name="T73" fmla="*/ 14 h 69"/>
                <a:gd name="T74" fmla="*/ 68 w 86"/>
                <a:gd name="T75" fmla="*/ 8 h 69"/>
                <a:gd name="T76" fmla="*/ 67 w 86"/>
                <a:gd name="T77" fmla="*/ 1 h 69"/>
                <a:gd name="T78" fmla="*/ 67 w 86"/>
                <a:gd name="T79" fmla="*/ 1 h 69"/>
                <a:gd name="T80" fmla="*/ 64 w 86"/>
                <a:gd name="T81" fmla="*/ 7 h 69"/>
                <a:gd name="T82" fmla="*/ 60 w 86"/>
                <a:gd name="T8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69">
                  <a:moveTo>
                    <a:pt x="51" y="46"/>
                  </a:moveTo>
                  <a:cubicBezTo>
                    <a:pt x="50" y="46"/>
                    <a:pt x="50" y="46"/>
                    <a:pt x="50" y="46"/>
                  </a:cubicBezTo>
                  <a:cubicBezTo>
                    <a:pt x="50" y="46"/>
                    <a:pt x="50" y="46"/>
                    <a:pt x="50" y="46"/>
                  </a:cubicBezTo>
                  <a:cubicBezTo>
                    <a:pt x="50" y="46"/>
                    <a:pt x="50" y="46"/>
                    <a:pt x="51" y="46"/>
                  </a:cubicBezTo>
                  <a:moveTo>
                    <a:pt x="60" y="0"/>
                  </a:moveTo>
                  <a:cubicBezTo>
                    <a:pt x="60" y="0"/>
                    <a:pt x="60" y="0"/>
                    <a:pt x="59" y="1"/>
                  </a:cubicBezTo>
                  <a:cubicBezTo>
                    <a:pt x="59" y="2"/>
                    <a:pt x="59" y="4"/>
                    <a:pt x="59" y="4"/>
                  </a:cubicBezTo>
                  <a:cubicBezTo>
                    <a:pt x="59" y="4"/>
                    <a:pt x="59" y="5"/>
                    <a:pt x="58" y="5"/>
                  </a:cubicBezTo>
                  <a:cubicBezTo>
                    <a:pt x="60" y="5"/>
                    <a:pt x="60" y="5"/>
                    <a:pt x="60" y="5"/>
                  </a:cubicBezTo>
                  <a:cubicBezTo>
                    <a:pt x="59" y="7"/>
                    <a:pt x="59" y="7"/>
                    <a:pt x="59" y="7"/>
                  </a:cubicBezTo>
                  <a:cubicBezTo>
                    <a:pt x="59" y="7"/>
                    <a:pt x="59" y="7"/>
                    <a:pt x="59" y="7"/>
                  </a:cubicBezTo>
                  <a:cubicBezTo>
                    <a:pt x="58" y="7"/>
                    <a:pt x="55" y="7"/>
                    <a:pt x="53" y="12"/>
                  </a:cubicBezTo>
                  <a:cubicBezTo>
                    <a:pt x="50" y="13"/>
                    <a:pt x="29" y="22"/>
                    <a:pt x="40" y="29"/>
                  </a:cubicBezTo>
                  <a:cubicBezTo>
                    <a:pt x="40" y="29"/>
                    <a:pt x="40" y="29"/>
                    <a:pt x="40" y="29"/>
                  </a:cubicBezTo>
                  <a:cubicBezTo>
                    <a:pt x="41" y="29"/>
                    <a:pt x="55" y="29"/>
                    <a:pt x="42" y="44"/>
                  </a:cubicBezTo>
                  <a:cubicBezTo>
                    <a:pt x="42" y="44"/>
                    <a:pt x="28" y="58"/>
                    <a:pt x="38" y="58"/>
                  </a:cubicBezTo>
                  <a:cubicBezTo>
                    <a:pt x="40" y="58"/>
                    <a:pt x="42" y="58"/>
                    <a:pt x="45" y="57"/>
                  </a:cubicBezTo>
                  <a:cubicBezTo>
                    <a:pt x="45" y="57"/>
                    <a:pt x="46" y="57"/>
                    <a:pt x="47" y="57"/>
                  </a:cubicBezTo>
                  <a:cubicBezTo>
                    <a:pt x="47" y="57"/>
                    <a:pt x="47" y="57"/>
                    <a:pt x="47" y="57"/>
                  </a:cubicBezTo>
                  <a:cubicBezTo>
                    <a:pt x="47" y="58"/>
                    <a:pt x="47" y="58"/>
                    <a:pt x="47" y="58"/>
                  </a:cubicBezTo>
                  <a:cubicBezTo>
                    <a:pt x="47" y="58"/>
                    <a:pt x="47" y="58"/>
                    <a:pt x="47" y="58"/>
                  </a:cubicBezTo>
                  <a:cubicBezTo>
                    <a:pt x="47" y="58"/>
                    <a:pt x="42" y="61"/>
                    <a:pt x="38" y="61"/>
                  </a:cubicBezTo>
                  <a:cubicBezTo>
                    <a:pt x="38" y="61"/>
                    <a:pt x="38" y="61"/>
                    <a:pt x="37" y="61"/>
                  </a:cubicBezTo>
                  <a:cubicBezTo>
                    <a:pt x="37" y="61"/>
                    <a:pt x="37" y="61"/>
                    <a:pt x="37" y="61"/>
                  </a:cubicBezTo>
                  <a:cubicBezTo>
                    <a:pt x="35" y="61"/>
                    <a:pt x="27" y="61"/>
                    <a:pt x="25" y="66"/>
                  </a:cubicBezTo>
                  <a:cubicBezTo>
                    <a:pt x="25" y="66"/>
                    <a:pt x="24" y="68"/>
                    <a:pt x="19" y="68"/>
                  </a:cubicBezTo>
                  <a:cubicBezTo>
                    <a:pt x="18" y="68"/>
                    <a:pt x="17" y="68"/>
                    <a:pt x="16" y="68"/>
                  </a:cubicBezTo>
                  <a:cubicBezTo>
                    <a:pt x="0" y="63"/>
                    <a:pt x="0" y="63"/>
                    <a:pt x="0" y="63"/>
                  </a:cubicBezTo>
                  <a:cubicBezTo>
                    <a:pt x="1" y="64"/>
                    <a:pt x="1" y="64"/>
                    <a:pt x="1" y="65"/>
                  </a:cubicBezTo>
                  <a:cubicBezTo>
                    <a:pt x="1" y="65"/>
                    <a:pt x="13" y="69"/>
                    <a:pt x="21" y="69"/>
                  </a:cubicBezTo>
                  <a:cubicBezTo>
                    <a:pt x="22" y="69"/>
                    <a:pt x="23" y="69"/>
                    <a:pt x="24" y="69"/>
                  </a:cubicBezTo>
                  <a:cubicBezTo>
                    <a:pt x="24" y="69"/>
                    <a:pt x="43" y="67"/>
                    <a:pt x="54" y="67"/>
                  </a:cubicBezTo>
                  <a:cubicBezTo>
                    <a:pt x="56" y="67"/>
                    <a:pt x="59" y="68"/>
                    <a:pt x="60" y="68"/>
                  </a:cubicBezTo>
                  <a:cubicBezTo>
                    <a:pt x="74" y="67"/>
                    <a:pt x="74" y="67"/>
                    <a:pt x="74" y="67"/>
                  </a:cubicBezTo>
                  <a:cubicBezTo>
                    <a:pt x="74" y="67"/>
                    <a:pt x="82" y="62"/>
                    <a:pt x="85" y="62"/>
                  </a:cubicBezTo>
                  <a:cubicBezTo>
                    <a:pt x="85" y="62"/>
                    <a:pt x="85" y="62"/>
                    <a:pt x="85" y="62"/>
                  </a:cubicBezTo>
                  <a:cubicBezTo>
                    <a:pt x="85" y="62"/>
                    <a:pt x="86" y="62"/>
                    <a:pt x="86" y="61"/>
                  </a:cubicBezTo>
                  <a:cubicBezTo>
                    <a:pt x="85" y="60"/>
                    <a:pt x="85" y="60"/>
                    <a:pt x="85" y="60"/>
                  </a:cubicBezTo>
                  <a:cubicBezTo>
                    <a:pt x="84" y="61"/>
                    <a:pt x="84" y="62"/>
                    <a:pt x="83" y="62"/>
                  </a:cubicBezTo>
                  <a:cubicBezTo>
                    <a:pt x="82" y="62"/>
                    <a:pt x="82" y="61"/>
                    <a:pt x="82" y="61"/>
                  </a:cubicBezTo>
                  <a:cubicBezTo>
                    <a:pt x="84" y="59"/>
                    <a:pt x="83" y="58"/>
                    <a:pt x="83" y="58"/>
                  </a:cubicBezTo>
                  <a:cubicBezTo>
                    <a:pt x="82" y="57"/>
                    <a:pt x="82" y="57"/>
                    <a:pt x="82" y="57"/>
                  </a:cubicBezTo>
                  <a:cubicBezTo>
                    <a:pt x="81" y="57"/>
                    <a:pt x="81" y="57"/>
                    <a:pt x="81" y="57"/>
                  </a:cubicBezTo>
                  <a:cubicBezTo>
                    <a:pt x="79" y="60"/>
                    <a:pt x="74" y="64"/>
                    <a:pt x="74" y="64"/>
                  </a:cubicBezTo>
                  <a:cubicBezTo>
                    <a:pt x="73" y="63"/>
                    <a:pt x="79" y="56"/>
                    <a:pt x="79" y="56"/>
                  </a:cubicBezTo>
                  <a:cubicBezTo>
                    <a:pt x="79" y="55"/>
                    <a:pt x="79" y="55"/>
                    <a:pt x="79" y="55"/>
                  </a:cubicBezTo>
                  <a:cubicBezTo>
                    <a:pt x="78" y="55"/>
                    <a:pt x="78" y="55"/>
                    <a:pt x="78" y="55"/>
                  </a:cubicBezTo>
                  <a:cubicBezTo>
                    <a:pt x="78" y="55"/>
                    <a:pt x="78" y="55"/>
                    <a:pt x="78" y="55"/>
                  </a:cubicBezTo>
                  <a:cubicBezTo>
                    <a:pt x="77" y="56"/>
                    <a:pt x="76" y="56"/>
                    <a:pt x="75" y="57"/>
                  </a:cubicBezTo>
                  <a:cubicBezTo>
                    <a:pt x="68" y="62"/>
                    <a:pt x="65" y="63"/>
                    <a:pt x="63" y="63"/>
                  </a:cubicBezTo>
                  <a:cubicBezTo>
                    <a:pt x="62" y="63"/>
                    <a:pt x="62" y="63"/>
                    <a:pt x="62" y="63"/>
                  </a:cubicBezTo>
                  <a:cubicBezTo>
                    <a:pt x="64" y="59"/>
                    <a:pt x="73" y="56"/>
                    <a:pt x="73" y="56"/>
                  </a:cubicBezTo>
                  <a:cubicBezTo>
                    <a:pt x="73" y="56"/>
                    <a:pt x="68" y="56"/>
                    <a:pt x="63" y="56"/>
                  </a:cubicBezTo>
                  <a:cubicBezTo>
                    <a:pt x="59" y="56"/>
                    <a:pt x="54" y="56"/>
                    <a:pt x="52" y="58"/>
                  </a:cubicBezTo>
                  <a:cubicBezTo>
                    <a:pt x="52" y="58"/>
                    <a:pt x="52" y="58"/>
                    <a:pt x="52" y="58"/>
                  </a:cubicBezTo>
                  <a:cubicBezTo>
                    <a:pt x="52" y="58"/>
                    <a:pt x="52" y="58"/>
                    <a:pt x="52" y="58"/>
                  </a:cubicBezTo>
                  <a:cubicBezTo>
                    <a:pt x="52" y="56"/>
                    <a:pt x="50" y="50"/>
                    <a:pt x="50" y="46"/>
                  </a:cubicBezTo>
                  <a:cubicBezTo>
                    <a:pt x="49" y="46"/>
                    <a:pt x="49" y="46"/>
                    <a:pt x="48" y="46"/>
                  </a:cubicBezTo>
                  <a:cubicBezTo>
                    <a:pt x="47" y="44"/>
                    <a:pt x="48" y="43"/>
                    <a:pt x="50" y="42"/>
                  </a:cubicBezTo>
                  <a:cubicBezTo>
                    <a:pt x="51" y="43"/>
                    <a:pt x="51" y="43"/>
                    <a:pt x="51" y="43"/>
                  </a:cubicBezTo>
                  <a:cubicBezTo>
                    <a:pt x="51" y="43"/>
                    <a:pt x="51" y="43"/>
                    <a:pt x="51" y="43"/>
                  </a:cubicBezTo>
                  <a:cubicBezTo>
                    <a:pt x="50" y="42"/>
                    <a:pt x="50" y="42"/>
                    <a:pt x="50" y="42"/>
                  </a:cubicBezTo>
                  <a:cubicBezTo>
                    <a:pt x="51" y="42"/>
                    <a:pt x="52" y="41"/>
                    <a:pt x="53" y="41"/>
                  </a:cubicBezTo>
                  <a:cubicBezTo>
                    <a:pt x="54" y="41"/>
                    <a:pt x="54" y="41"/>
                    <a:pt x="54" y="41"/>
                  </a:cubicBezTo>
                  <a:cubicBezTo>
                    <a:pt x="56" y="39"/>
                    <a:pt x="58" y="37"/>
                    <a:pt x="61" y="37"/>
                  </a:cubicBezTo>
                  <a:cubicBezTo>
                    <a:pt x="63" y="37"/>
                    <a:pt x="65" y="38"/>
                    <a:pt x="67" y="40"/>
                  </a:cubicBezTo>
                  <a:cubicBezTo>
                    <a:pt x="67" y="40"/>
                    <a:pt x="66" y="34"/>
                    <a:pt x="60" y="34"/>
                  </a:cubicBezTo>
                  <a:cubicBezTo>
                    <a:pt x="59" y="34"/>
                    <a:pt x="59" y="34"/>
                    <a:pt x="58" y="34"/>
                  </a:cubicBezTo>
                  <a:cubicBezTo>
                    <a:pt x="58" y="34"/>
                    <a:pt x="47" y="32"/>
                    <a:pt x="64" y="29"/>
                  </a:cubicBezTo>
                  <a:cubicBezTo>
                    <a:pt x="64" y="29"/>
                    <a:pt x="72" y="28"/>
                    <a:pt x="63" y="28"/>
                  </a:cubicBezTo>
                  <a:cubicBezTo>
                    <a:pt x="63" y="28"/>
                    <a:pt x="55" y="25"/>
                    <a:pt x="66" y="20"/>
                  </a:cubicBezTo>
                  <a:cubicBezTo>
                    <a:pt x="66" y="20"/>
                    <a:pt x="75" y="14"/>
                    <a:pt x="64" y="14"/>
                  </a:cubicBezTo>
                  <a:cubicBezTo>
                    <a:pt x="64" y="14"/>
                    <a:pt x="63" y="14"/>
                    <a:pt x="62" y="14"/>
                  </a:cubicBezTo>
                  <a:cubicBezTo>
                    <a:pt x="62" y="14"/>
                    <a:pt x="62" y="14"/>
                    <a:pt x="61" y="14"/>
                  </a:cubicBezTo>
                  <a:cubicBezTo>
                    <a:pt x="57" y="14"/>
                    <a:pt x="49" y="14"/>
                    <a:pt x="67" y="9"/>
                  </a:cubicBezTo>
                  <a:cubicBezTo>
                    <a:pt x="67" y="9"/>
                    <a:pt x="68" y="9"/>
                    <a:pt x="68" y="8"/>
                  </a:cubicBezTo>
                  <a:cubicBezTo>
                    <a:pt x="67" y="8"/>
                    <a:pt x="67" y="5"/>
                    <a:pt x="67" y="5"/>
                  </a:cubicBezTo>
                  <a:cubicBezTo>
                    <a:pt x="67" y="4"/>
                    <a:pt x="67" y="2"/>
                    <a:pt x="67" y="1"/>
                  </a:cubicBezTo>
                  <a:cubicBezTo>
                    <a:pt x="67" y="1"/>
                    <a:pt x="67" y="1"/>
                    <a:pt x="67" y="1"/>
                  </a:cubicBezTo>
                  <a:cubicBezTo>
                    <a:pt x="67" y="1"/>
                    <a:pt x="67" y="1"/>
                    <a:pt x="67" y="1"/>
                  </a:cubicBezTo>
                  <a:cubicBezTo>
                    <a:pt x="67" y="1"/>
                    <a:pt x="67" y="7"/>
                    <a:pt x="65" y="7"/>
                  </a:cubicBezTo>
                  <a:cubicBezTo>
                    <a:pt x="65" y="7"/>
                    <a:pt x="64" y="7"/>
                    <a:pt x="64" y="7"/>
                  </a:cubicBezTo>
                  <a:cubicBezTo>
                    <a:pt x="64" y="7"/>
                    <a:pt x="64" y="7"/>
                    <a:pt x="64" y="7"/>
                  </a:cubicBezTo>
                  <a:cubicBezTo>
                    <a:pt x="63" y="7"/>
                    <a:pt x="60" y="7"/>
                    <a:pt x="60" y="3"/>
                  </a:cubicBezTo>
                  <a:cubicBezTo>
                    <a:pt x="60" y="3"/>
                    <a:pt x="60" y="2"/>
                    <a:pt x="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4" name="Freeform 560"/>
            <p:cNvSpPr/>
            <p:nvPr/>
          </p:nvSpPr>
          <p:spPr bwMode="auto">
            <a:xfrm>
              <a:off x="1322" y="2779"/>
              <a:ext cx="6" cy="6"/>
            </a:xfrm>
            <a:custGeom>
              <a:avLst/>
              <a:gdLst>
                <a:gd name="T0" fmla="*/ 3 w 4"/>
                <a:gd name="T1" fmla="*/ 0 h 4"/>
                <a:gd name="T2" fmla="*/ 1 w 4"/>
                <a:gd name="T3" fmla="*/ 4 h 4"/>
                <a:gd name="T4" fmla="*/ 3 w 4"/>
                <a:gd name="T5" fmla="*/ 4 h 4"/>
                <a:gd name="T6" fmla="*/ 3 w 4"/>
                <a:gd name="T7" fmla="*/ 4 h 4"/>
                <a:gd name="T8" fmla="*/ 3 w 4"/>
                <a:gd name="T9" fmla="*/ 4 h 4"/>
                <a:gd name="T10" fmla="*/ 3 w 4"/>
                <a:gd name="T11" fmla="*/ 4 h 4"/>
                <a:gd name="T12" fmla="*/ 3 w 4"/>
                <a:gd name="T13" fmla="*/ 4 h 4"/>
                <a:gd name="T14" fmla="*/ 4 w 4"/>
                <a:gd name="T15" fmla="*/ 1 h 4"/>
                <a:gd name="T16" fmla="*/ 3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3" y="0"/>
                  </a:moveTo>
                  <a:cubicBezTo>
                    <a:pt x="1" y="1"/>
                    <a:pt x="0" y="2"/>
                    <a:pt x="1" y="4"/>
                  </a:cubicBezTo>
                  <a:cubicBezTo>
                    <a:pt x="2" y="4"/>
                    <a:pt x="2" y="4"/>
                    <a:pt x="3" y="4"/>
                  </a:cubicBezTo>
                  <a:cubicBezTo>
                    <a:pt x="3" y="4"/>
                    <a:pt x="3" y="4"/>
                    <a:pt x="3" y="4"/>
                  </a:cubicBezTo>
                  <a:cubicBezTo>
                    <a:pt x="3" y="4"/>
                    <a:pt x="3" y="4"/>
                    <a:pt x="3" y="4"/>
                  </a:cubicBezTo>
                  <a:cubicBezTo>
                    <a:pt x="3" y="4"/>
                    <a:pt x="3" y="4"/>
                    <a:pt x="3" y="4"/>
                  </a:cubicBezTo>
                  <a:cubicBezTo>
                    <a:pt x="3" y="4"/>
                    <a:pt x="3" y="4"/>
                    <a:pt x="3" y="4"/>
                  </a:cubicBezTo>
                  <a:cubicBezTo>
                    <a:pt x="3" y="3"/>
                    <a:pt x="3"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5" name="Freeform 561"/>
            <p:cNvSpPr>
              <a:spLocks noEditPoints="1"/>
            </p:cNvSpPr>
            <p:nvPr/>
          </p:nvSpPr>
          <p:spPr bwMode="auto">
            <a:xfrm>
              <a:off x="1331" y="2720"/>
              <a:ext cx="24" cy="7"/>
            </a:xfrm>
            <a:custGeom>
              <a:avLst/>
              <a:gdLst>
                <a:gd name="T0" fmla="*/ 15 w 17"/>
                <a:gd name="T1" fmla="*/ 1 h 5"/>
                <a:gd name="T2" fmla="*/ 16 w 17"/>
                <a:gd name="T3" fmla="*/ 5 h 5"/>
                <a:gd name="T4" fmla="*/ 17 w 17"/>
                <a:gd name="T5" fmla="*/ 2 h 5"/>
                <a:gd name="T6" fmla="*/ 16 w 17"/>
                <a:gd name="T7" fmla="*/ 2 h 5"/>
                <a:gd name="T8" fmla="*/ 16 w 17"/>
                <a:gd name="T9" fmla="*/ 2 h 5"/>
                <a:gd name="T10" fmla="*/ 15 w 17"/>
                <a:gd name="T11" fmla="*/ 1 h 5"/>
                <a:gd name="T12" fmla="*/ 4 w 17"/>
                <a:gd name="T13" fmla="*/ 0 h 5"/>
                <a:gd name="T14" fmla="*/ 1 w 17"/>
                <a:gd name="T15" fmla="*/ 1 h 5"/>
                <a:gd name="T16" fmla="*/ 1 w 17"/>
                <a:gd name="T17" fmla="*/ 4 h 5"/>
                <a:gd name="T18" fmla="*/ 2 w 17"/>
                <a:gd name="T19" fmla="*/ 4 h 5"/>
                <a:gd name="T20" fmla="*/ 4 w 1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
                  <a:moveTo>
                    <a:pt x="15" y="1"/>
                  </a:moveTo>
                  <a:cubicBezTo>
                    <a:pt x="15" y="5"/>
                    <a:pt x="16" y="5"/>
                    <a:pt x="16" y="5"/>
                  </a:cubicBezTo>
                  <a:cubicBezTo>
                    <a:pt x="16" y="5"/>
                    <a:pt x="16" y="4"/>
                    <a:pt x="17" y="2"/>
                  </a:cubicBezTo>
                  <a:cubicBezTo>
                    <a:pt x="17" y="2"/>
                    <a:pt x="16" y="2"/>
                    <a:pt x="16" y="2"/>
                  </a:cubicBezTo>
                  <a:cubicBezTo>
                    <a:pt x="16" y="2"/>
                    <a:pt x="16" y="2"/>
                    <a:pt x="16" y="2"/>
                  </a:cubicBezTo>
                  <a:cubicBezTo>
                    <a:pt x="16" y="2"/>
                    <a:pt x="16" y="2"/>
                    <a:pt x="15" y="1"/>
                  </a:cubicBezTo>
                  <a:moveTo>
                    <a:pt x="4" y="0"/>
                  </a:moveTo>
                  <a:cubicBezTo>
                    <a:pt x="3" y="0"/>
                    <a:pt x="2" y="1"/>
                    <a:pt x="1" y="1"/>
                  </a:cubicBezTo>
                  <a:cubicBezTo>
                    <a:pt x="0" y="4"/>
                    <a:pt x="1" y="4"/>
                    <a:pt x="1" y="4"/>
                  </a:cubicBezTo>
                  <a:cubicBezTo>
                    <a:pt x="2" y="4"/>
                    <a:pt x="2" y="4"/>
                    <a:pt x="2" y="4"/>
                  </a:cubicBezTo>
                  <a:cubicBezTo>
                    <a:pt x="3" y="4"/>
                    <a:pt x="4" y="2"/>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6" name="Freeform 562"/>
            <p:cNvSpPr>
              <a:spLocks noEditPoints="1"/>
            </p:cNvSpPr>
            <p:nvPr/>
          </p:nvSpPr>
          <p:spPr bwMode="auto">
            <a:xfrm>
              <a:off x="1328" y="2775"/>
              <a:ext cx="32" cy="25"/>
            </a:xfrm>
            <a:custGeom>
              <a:avLst/>
              <a:gdLst>
                <a:gd name="T0" fmla="*/ 22 w 22"/>
                <a:gd name="T1" fmla="*/ 17 h 17"/>
                <a:gd name="T2" fmla="*/ 22 w 22"/>
                <a:gd name="T3" fmla="*/ 17 h 17"/>
                <a:gd name="T4" fmla="*/ 22 w 22"/>
                <a:gd name="T5" fmla="*/ 17 h 17"/>
                <a:gd name="T6" fmla="*/ 22 w 22"/>
                <a:gd name="T7" fmla="*/ 17 h 17"/>
                <a:gd name="T8" fmla="*/ 22 w 22"/>
                <a:gd name="T9" fmla="*/ 17 h 17"/>
                <a:gd name="T10" fmla="*/ 10 w 22"/>
                <a:gd name="T11" fmla="*/ 9 h 17"/>
                <a:gd name="T12" fmla="*/ 10 w 22"/>
                <a:gd name="T13" fmla="*/ 9 h 17"/>
                <a:gd name="T14" fmla="*/ 10 w 22"/>
                <a:gd name="T15" fmla="*/ 9 h 17"/>
                <a:gd name="T16" fmla="*/ 8 w 22"/>
                <a:gd name="T17" fmla="*/ 5 h 17"/>
                <a:gd name="T18" fmla="*/ 10 w 22"/>
                <a:gd name="T19" fmla="*/ 9 h 17"/>
                <a:gd name="T20" fmla="*/ 8 w 22"/>
                <a:gd name="T21" fmla="*/ 5 h 17"/>
                <a:gd name="T22" fmla="*/ 8 w 22"/>
                <a:gd name="T23" fmla="*/ 5 h 17"/>
                <a:gd name="T24" fmla="*/ 0 w 22"/>
                <a:gd name="T25" fmla="*/ 7 h 17"/>
                <a:gd name="T26" fmla="*/ 8 w 22"/>
                <a:gd name="T27" fmla="*/ 5 h 17"/>
                <a:gd name="T28" fmla="*/ 8 w 22"/>
                <a:gd name="T29" fmla="*/ 5 h 17"/>
                <a:gd name="T30" fmla="*/ 19 w 22"/>
                <a:gd name="T31" fmla="*/ 0 h 17"/>
                <a:gd name="T32" fmla="*/ 20 w 22"/>
                <a:gd name="T33" fmla="*/ 8 h 17"/>
                <a:gd name="T34" fmla="*/ 20 w 22"/>
                <a:gd name="T35" fmla="*/ 6 h 17"/>
                <a:gd name="T36" fmla="*/ 20 w 22"/>
                <a:gd name="T37" fmla="*/ 6 h 17"/>
                <a:gd name="T38" fmla="*/ 20 w 22"/>
                <a:gd name="T39" fmla="*/ 6 h 17"/>
                <a:gd name="T40" fmla="*/ 19 w 22"/>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7">
                  <a:moveTo>
                    <a:pt x="22" y="17"/>
                  </a:moveTo>
                  <a:cubicBezTo>
                    <a:pt x="22" y="17"/>
                    <a:pt x="22" y="17"/>
                    <a:pt x="22" y="17"/>
                  </a:cubicBezTo>
                  <a:cubicBezTo>
                    <a:pt x="22" y="17"/>
                    <a:pt x="22" y="17"/>
                    <a:pt x="22" y="17"/>
                  </a:cubicBezTo>
                  <a:cubicBezTo>
                    <a:pt x="22" y="17"/>
                    <a:pt x="22" y="17"/>
                    <a:pt x="22" y="17"/>
                  </a:cubicBezTo>
                  <a:cubicBezTo>
                    <a:pt x="22" y="17"/>
                    <a:pt x="22" y="17"/>
                    <a:pt x="22" y="17"/>
                  </a:cubicBezTo>
                  <a:moveTo>
                    <a:pt x="10" y="9"/>
                  </a:moveTo>
                  <a:cubicBezTo>
                    <a:pt x="10" y="9"/>
                    <a:pt x="10" y="9"/>
                    <a:pt x="10" y="9"/>
                  </a:cubicBezTo>
                  <a:cubicBezTo>
                    <a:pt x="10" y="9"/>
                    <a:pt x="10" y="9"/>
                    <a:pt x="10" y="9"/>
                  </a:cubicBezTo>
                  <a:moveTo>
                    <a:pt x="8" y="5"/>
                  </a:moveTo>
                  <a:cubicBezTo>
                    <a:pt x="10" y="5"/>
                    <a:pt x="11" y="6"/>
                    <a:pt x="10" y="9"/>
                  </a:cubicBezTo>
                  <a:cubicBezTo>
                    <a:pt x="11" y="6"/>
                    <a:pt x="10" y="5"/>
                    <a:pt x="8" y="5"/>
                  </a:cubicBezTo>
                  <a:moveTo>
                    <a:pt x="8" y="5"/>
                  </a:moveTo>
                  <a:cubicBezTo>
                    <a:pt x="5" y="5"/>
                    <a:pt x="2" y="6"/>
                    <a:pt x="0" y="7"/>
                  </a:cubicBezTo>
                  <a:cubicBezTo>
                    <a:pt x="2" y="6"/>
                    <a:pt x="5" y="5"/>
                    <a:pt x="8" y="5"/>
                  </a:cubicBezTo>
                  <a:cubicBezTo>
                    <a:pt x="8" y="5"/>
                    <a:pt x="8" y="5"/>
                    <a:pt x="8" y="5"/>
                  </a:cubicBezTo>
                  <a:moveTo>
                    <a:pt x="19" y="0"/>
                  </a:moveTo>
                  <a:cubicBezTo>
                    <a:pt x="19" y="3"/>
                    <a:pt x="19" y="6"/>
                    <a:pt x="20" y="8"/>
                  </a:cubicBezTo>
                  <a:cubicBezTo>
                    <a:pt x="20" y="7"/>
                    <a:pt x="20" y="7"/>
                    <a:pt x="20" y="6"/>
                  </a:cubicBezTo>
                  <a:cubicBezTo>
                    <a:pt x="20" y="6"/>
                    <a:pt x="20" y="6"/>
                    <a:pt x="20" y="6"/>
                  </a:cubicBezTo>
                  <a:cubicBezTo>
                    <a:pt x="20" y="6"/>
                    <a:pt x="20" y="6"/>
                    <a:pt x="20" y="6"/>
                  </a:cubicBezTo>
                  <a:cubicBezTo>
                    <a:pt x="20" y="6"/>
                    <a:pt x="19" y="3"/>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7" name="Freeform 563"/>
            <p:cNvSpPr/>
            <p:nvPr/>
          </p:nvSpPr>
          <p:spPr bwMode="auto">
            <a:xfrm>
              <a:off x="1291" y="2704"/>
              <a:ext cx="5" cy="1"/>
            </a:xfrm>
            <a:custGeom>
              <a:avLst/>
              <a:gdLst>
                <a:gd name="T0" fmla="*/ 1 w 3"/>
                <a:gd name="T1" fmla="*/ 0 h 1"/>
                <a:gd name="T2" fmla="*/ 0 w 3"/>
                <a:gd name="T3" fmla="*/ 0 h 1"/>
                <a:gd name="T4" fmla="*/ 2 w 3"/>
                <a:gd name="T5" fmla="*/ 1 h 1"/>
                <a:gd name="T6" fmla="*/ 3 w 3"/>
                <a:gd name="T7" fmla="*/ 0 h 1"/>
                <a:gd name="T8" fmla="*/ 3 w 3"/>
                <a:gd name="T9" fmla="*/ 0 h 1"/>
                <a:gd name="T10" fmla="*/ 3 w 3"/>
                <a:gd name="T11" fmla="*/ 0 h 1"/>
                <a:gd name="T12" fmla="*/ 1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1" y="0"/>
                  </a:moveTo>
                  <a:cubicBezTo>
                    <a:pt x="0" y="0"/>
                    <a:pt x="0" y="0"/>
                    <a:pt x="0" y="0"/>
                  </a:cubicBezTo>
                  <a:cubicBezTo>
                    <a:pt x="1" y="0"/>
                    <a:pt x="2" y="1"/>
                    <a:pt x="2" y="1"/>
                  </a:cubicBezTo>
                  <a:cubicBezTo>
                    <a:pt x="3" y="1"/>
                    <a:pt x="3" y="1"/>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8" name="Freeform 564"/>
            <p:cNvSpPr/>
            <p:nvPr/>
          </p:nvSpPr>
          <p:spPr bwMode="auto">
            <a:xfrm>
              <a:off x="1322" y="2723"/>
              <a:ext cx="6" cy="6"/>
            </a:xfrm>
            <a:custGeom>
              <a:avLst/>
              <a:gdLst>
                <a:gd name="T0" fmla="*/ 1 w 4"/>
                <a:gd name="T1" fmla="*/ 0 h 4"/>
                <a:gd name="T2" fmla="*/ 0 w 4"/>
                <a:gd name="T3" fmla="*/ 4 h 4"/>
                <a:gd name="T4" fmla="*/ 2 w 4"/>
                <a:gd name="T5" fmla="*/ 4 h 4"/>
                <a:gd name="T6" fmla="*/ 4 w 4"/>
                <a:gd name="T7" fmla="*/ 1 h 4"/>
                <a:gd name="T8" fmla="*/ 4 w 4"/>
                <a:gd name="T9" fmla="*/ 1 h 4"/>
                <a:gd name="T10" fmla="*/ 4 w 4"/>
                <a:gd name="T11" fmla="*/ 1 h 4"/>
                <a:gd name="T12" fmla="*/ 3 w 4"/>
                <a:gd name="T13" fmla="*/ 0 h 4"/>
                <a:gd name="T14" fmla="*/ 1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0"/>
                  </a:moveTo>
                  <a:cubicBezTo>
                    <a:pt x="0" y="4"/>
                    <a:pt x="0" y="4"/>
                    <a:pt x="0" y="4"/>
                  </a:cubicBezTo>
                  <a:cubicBezTo>
                    <a:pt x="2" y="4"/>
                    <a:pt x="2" y="4"/>
                    <a:pt x="2" y="4"/>
                  </a:cubicBezTo>
                  <a:cubicBezTo>
                    <a:pt x="4" y="1"/>
                    <a:pt x="4" y="1"/>
                    <a:pt x="4" y="1"/>
                  </a:cubicBezTo>
                  <a:cubicBezTo>
                    <a:pt x="4" y="1"/>
                    <a:pt x="4" y="1"/>
                    <a:pt x="4" y="1"/>
                  </a:cubicBezTo>
                  <a:cubicBezTo>
                    <a:pt x="4" y="1"/>
                    <a:pt x="4" y="1"/>
                    <a:pt x="4" y="1"/>
                  </a:cubicBezTo>
                  <a:cubicBezTo>
                    <a:pt x="3" y="1"/>
                    <a:pt x="3" y="1"/>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79" name="Freeform 565"/>
            <p:cNvSpPr/>
            <p:nvPr/>
          </p:nvSpPr>
          <p:spPr bwMode="auto">
            <a:xfrm>
              <a:off x="1299" y="2705"/>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2" y="0"/>
                    <a:pt x="2" y="0"/>
                    <a:pt x="2" y="0"/>
                  </a:cubicBezTo>
                  <a:cubicBezTo>
                    <a:pt x="1" y="0"/>
                    <a:pt x="0" y="0"/>
                    <a:pt x="0" y="1"/>
                  </a:cubicBezTo>
                  <a:cubicBezTo>
                    <a:pt x="2" y="1"/>
                    <a:pt x="5" y="2"/>
                    <a:pt x="7" y="2"/>
                  </a:cubicBezTo>
                  <a:cubicBezTo>
                    <a:pt x="7"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0" name="Freeform 566"/>
            <p:cNvSpPr>
              <a:spLocks noEditPoints="1"/>
            </p:cNvSpPr>
            <p:nvPr/>
          </p:nvSpPr>
          <p:spPr bwMode="auto">
            <a:xfrm>
              <a:off x="1312" y="2704"/>
              <a:ext cx="10" cy="22"/>
            </a:xfrm>
            <a:custGeom>
              <a:avLst/>
              <a:gdLst>
                <a:gd name="T0" fmla="*/ 7 w 7"/>
                <a:gd name="T1" fmla="*/ 14 h 15"/>
                <a:gd name="T2" fmla="*/ 6 w 7"/>
                <a:gd name="T3" fmla="*/ 15 h 15"/>
                <a:gd name="T4" fmla="*/ 7 w 7"/>
                <a:gd name="T5" fmla="*/ 14 h 15"/>
                <a:gd name="T6" fmla="*/ 5 w 7"/>
                <a:gd name="T7" fmla="*/ 0 h 15"/>
                <a:gd name="T8" fmla="*/ 0 w 7"/>
                <a:gd name="T9" fmla="*/ 3 h 15"/>
                <a:gd name="T10" fmla="*/ 0 w 7"/>
                <a:gd name="T11" fmla="*/ 3 h 15"/>
                <a:gd name="T12" fmla="*/ 5 w 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7" y="14"/>
                  </a:moveTo>
                  <a:cubicBezTo>
                    <a:pt x="7" y="14"/>
                    <a:pt x="6" y="15"/>
                    <a:pt x="6" y="15"/>
                  </a:cubicBezTo>
                  <a:cubicBezTo>
                    <a:pt x="7" y="15"/>
                    <a:pt x="7" y="15"/>
                    <a:pt x="7" y="14"/>
                  </a:cubicBezTo>
                  <a:moveTo>
                    <a:pt x="5" y="0"/>
                  </a:moveTo>
                  <a:cubicBezTo>
                    <a:pt x="3" y="1"/>
                    <a:pt x="1" y="1"/>
                    <a:pt x="0" y="3"/>
                  </a:cubicBezTo>
                  <a:cubicBezTo>
                    <a:pt x="0" y="3"/>
                    <a:pt x="0" y="3"/>
                    <a:pt x="0" y="3"/>
                  </a:cubicBezTo>
                  <a:cubicBezTo>
                    <a:pt x="0" y="3"/>
                    <a:pt x="2"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1" name="Freeform 567"/>
            <p:cNvSpPr>
              <a:spLocks noEditPoints="1"/>
            </p:cNvSpPr>
            <p:nvPr/>
          </p:nvSpPr>
          <p:spPr bwMode="auto">
            <a:xfrm>
              <a:off x="1328" y="2702"/>
              <a:ext cx="13" cy="27"/>
            </a:xfrm>
            <a:custGeom>
              <a:avLst/>
              <a:gdLst>
                <a:gd name="T0" fmla="*/ 8 w 9"/>
                <a:gd name="T1" fmla="*/ 12 h 18"/>
                <a:gd name="T2" fmla="*/ 6 w 9"/>
                <a:gd name="T3" fmla="*/ 12 h 18"/>
                <a:gd name="T4" fmla="*/ 4 w 9"/>
                <a:gd name="T5" fmla="*/ 16 h 18"/>
                <a:gd name="T6" fmla="*/ 3 w 9"/>
                <a:gd name="T7" fmla="*/ 16 h 18"/>
                <a:gd name="T8" fmla="*/ 3 w 9"/>
                <a:gd name="T9" fmla="*/ 13 h 18"/>
                <a:gd name="T10" fmla="*/ 0 w 9"/>
                <a:gd name="T11" fmla="*/ 14 h 18"/>
                <a:gd name="T12" fmla="*/ 3 w 9"/>
                <a:gd name="T13" fmla="*/ 18 h 18"/>
                <a:gd name="T14" fmla="*/ 7 w 9"/>
                <a:gd name="T15" fmla="*/ 16 h 18"/>
                <a:gd name="T16" fmla="*/ 8 w 9"/>
                <a:gd name="T17" fmla="*/ 15 h 18"/>
                <a:gd name="T18" fmla="*/ 8 w 9"/>
                <a:gd name="T19" fmla="*/ 12 h 18"/>
                <a:gd name="T20" fmla="*/ 3 w 9"/>
                <a:gd name="T21" fmla="*/ 9 h 18"/>
                <a:gd name="T22" fmla="*/ 1 w 9"/>
                <a:gd name="T23" fmla="*/ 10 h 18"/>
                <a:gd name="T24" fmla="*/ 1 w 9"/>
                <a:gd name="T25" fmla="*/ 11 h 18"/>
                <a:gd name="T26" fmla="*/ 3 w 9"/>
                <a:gd name="T27" fmla="*/ 9 h 18"/>
                <a:gd name="T28" fmla="*/ 3 w 9"/>
                <a:gd name="T29" fmla="*/ 9 h 18"/>
                <a:gd name="T30" fmla="*/ 8 w 9"/>
                <a:gd name="T31" fmla="*/ 4 h 18"/>
                <a:gd name="T32" fmla="*/ 6 w 9"/>
                <a:gd name="T33" fmla="*/ 6 h 18"/>
                <a:gd name="T34" fmla="*/ 6 w 9"/>
                <a:gd name="T35" fmla="*/ 7 h 18"/>
                <a:gd name="T36" fmla="*/ 9 w 9"/>
                <a:gd name="T37" fmla="*/ 6 h 18"/>
                <a:gd name="T38" fmla="*/ 8 w 9"/>
                <a:gd name="T39" fmla="*/ 4 h 18"/>
                <a:gd name="T40" fmla="*/ 4 w 9"/>
                <a:gd name="T41" fmla="*/ 0 h 18"/>
                <a:gd name="T42" fmla="*/ 1 w 9"/>
                <a:gd name="T43" fmla="*/ 3 h 18"/>
                <a:gd name="T44" fmla="*/ 1 w 9"/>
                <a:gd name="T45" fmla="*/ 5 h 18"/>
                <a:gd name="T46" fmla="*/ 1 w 9"/>
                <a:gd name="T47" fmla="*/ 7 h 18"/>
                <a:gd name="T48" fmla="*/ 3 w 9"/>
                <a:gd name="T49" fmla="*/ 6 h 18"/>
                <a:gd name="T50" fmla="*/ 3 w 9"/>
                <a:gd name="T51" fmla="*/ 3 h 18"/>
                <a:gd name="T52" fmla="*/ 4 w 9"/>
                <a:gd name="T53" fmla="*/ 2 h 18"/>
                <a:gd name="T54" fmla="*/ 6 w 9"/>
                <a:gd name="T55" fmla="*/ 5 h 18"/>
                <a:gd name="T56" fmla="*/ 6 w 9"/>
                <a:gd name="T57" fmla="*/ 5 h 18"/>
                <a:gd name="T58" fmla="*/ 8 w 9"/>
                <a:gd name="T59" fmla="*/ 4 h 18"/>
                <a:gd name="T60" fmla="*/ 7 w 9"/>
                <a:gd name="T61" fmla="*/ 2 h 18"/>
                <a:gd name="T62" fmla="*/ 7 w 9"/>
                <a:gd name="T63" fmla="*/ 2 h 18"/>
                <a:gd name="T64" fmla="*/ 5 w 9"/>
                <a:gd name="T65" fmla="*/ 2 h 18"/>
                <a:gd name="T66" fmla="*/ 5 w 9"/>
                <a:gd name="T67" fmla="*/ 0 h 18"/>
                <a:gd name="T68" fmla="*/ 4 w 9"/>
                <a:gd name="T6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8">
                  <a:moveTo>
                    <a:pt x="8" y="12"/>
                  </a:moveTo>
                  <a:cubicBezTo>
                    <a:pt x="8" y="12"/>
                    <a:pt x="7" y="12"/>
                    <a:pt x="6" y="12"/>
                  </a:cubicBezTo>
                  <a:cubicBezTo>
                    <a:pt x="6" y="14"/>
                    <a:pt x="5" y="16"/>
                    <a:pt x="4" y="16"/>
                  </a:cubicBezTo>
                  <a:cubicBezTo>
                    <a:pt x="4" y="16"/>
                    <a:pt x="4" y="16"/>
                    <a:pt x="3" y="16"/>
                  </a:cubicBezTo>
                  <a:cubicBezTo>
                    <a:pt x="3" y="16"/>
                    <a:pt x="2" y="16"/>
                    <a:pt x="3" y="13"/>
                  </a:cubicBezTo>
                  <a:cubicBezTo>
                    <a:pt x="2" y="14"/>
                    <a:pt x="1" y="14"/>
                    <a:pt x="0" y="14"/>
                  </a:cubicBezTo>
                  <a:cubicBezTo>
                    <a:pt x="0" y="15"/>
                    <a:pt x="1" y="18"/>
                    <a:pt x="3" y="18"/>
                  </a:cubicBezTo>
                  <a:cubicBezTo>
                    <a:pt x="7" y="16"/>
                    <a:pt x="7" y="16"/>
                    <a:pt x="7" y="16"/>
                  </a:cubicBezTo>
                  <a:cubicBezTo>
                    <a:pt x="8" y="16"/>
                    <a:pt x="8" y="15"/>
                    <a:pt x="8" y="15"/>
                  </a:cubicBezTo>
                  <a:cubicBezTo>
                    <a:pt x="8" y="15"/>
                    <a:pt x="8" y="13"/>
                    <a:pt x="8" y="12"/>
                  </a:cubicBezTo>
                  <a:moveTo>
                    <a:pt x="3" y="9"/>
                  </a:moveTo>
                  <a:cubicBezTo>
                    <a:pt x="2" y="9"/>
                    <a:pt x="1" y="10"/>
                    <a:pt x="1" y="10"/>
                  </a:cubicBezTo>
                  <a:cubicBezTo>
                    <a:pt x="1" y="11"/>
                    <a:pt x="1" y="11"/>
                    <a:pt x="1" y="11"/>
                  </a:cubicBezTo>
                  <a:cubicBezTo>
                    <a:pt x="1" y="11"/>
                    <a:pt x="2" y="10"/>
                    <a:pt x="3" y="9"/>
                  </a:cubicBezTo>
                  <a:cubicBezTo>
                    <a:pt x="3" y="9"/>
                    <a:pt x="3" y="9"/>
                    <a:pt x="3" y="9"/>
                  </a:cubicBezTo>
                  <a:moveTo>
                    <a:pt x="8" y="4"/>
                  </a:moveTo>
                  <a:cubicBezTo>
                    <a:pt x="8" y="5"/>
                    <a:pt x="7" y="5"/>
                    <a:pt x="6" y="6"/>
                  </a:cubicBezTo>
                  <a:cubicBezTo>
                    <a:pt x="6" y="6"/>
                    <a:pt x="6" y="7"/>
                    <a:pt x="6" y="7"/>
                  </a:cubicBezTo>
                  <a:cubicBezTo>
                    <a:pt x="7" y="7"/>
                    <a:pt x="8" y="7"/>
                    <a:pt x="9" y="6"/>
                  </a:cubicBezTo>
                  <a:cubicBezTo>
                    <a:pt x="9" y="5"/>
                    <a:pt x="9" y="5"/>
                    <a:pt x="8" y="4"/>
                  </a:cubicBezTo>
                  <a:moveTo>
                    <a:pt x="4" y="0"/>
                  </a:moveTo>
                  <a:cubicBezTo>
                    <a:pt x="3" y="1"/>
                    <a:pt x="2" y="2"/>
                    <a:pt x="1" y="3"/>
                  </a:cubicBezTo>
                  <a:cubicBezTo>
                    <a:pt x="1" y="4"/>
                    <a:pt x="1" y="4"/>
                    <a:pt x="1" y="5"/>
                  </a:cubicBezTo>
                  <a:cubicBezTo>
                    <a:pt x="1" y="5"/>
                    <a:pt x="1" y="6"/>
                    <a:pt x="1" y="7"/>
                  </a:cubicBezTo>
                  <a:cubicBezTo>
                    <a:pt x="1" y="7"/>
                    <a:pt x="2" y="7"/>
                    <a:pt x="3" y="6"/>
                  </a:cubicBezTo>
                  <a:cubicBezTo>
                    <a:pt x="3" y="5"/>
                    <a:pt x="3" y="3"/>
                    <a:pt x="3" y="3"/>
                  </a:cubicBezTo>
                  <a:cubicBezTo>
                    <a:pt x="3" y="3"/>
                    <a:pt x="3" y="2"/>
                    <a:pt x="4" y="2"/>
                  </a:cubicBezTo>
                  <a:cubicBezTo>
                    <a:pt x="5" y="2"/>
                    <a:pt x="6" y="3"/>
                    <a:pt x="6" y="5"/>
                  </a:cubicBezTo>
                  <a:cubicBezTo>
                    <a:pt x="6" y="5"/>
                    <a:pt x="6" y="5"/>
                    <a:pt x="6" y="5"/>
                  </a:cubicBezTo>
                  <a:cubicBezTo>
                    <a:pt x="8" y="4"/>
                    <a:pt x="8" y="4"/>
                    <a:pt x="8" y="4"/>
                  </a:cubicBezTo>
                  <a:cubicBezTo>
                    <a:pt x="8" y="3"/>
                    <a:pt x="8" y="2"/>
                    <a:pt x="7" y="2"/>
                  </a:cubicBezTo>
                  <a:cubicBezTo>
                    <a:pt x="7" y="2"/>
                    <a:pt x="7" y="2"/>
                    <a:pt x="7" y="2"/>
                  </a:cubicBezTo>
                  <a:cubicBezTo>
                    <a:pt x="7" y="2"/>
                    <a:pt x="6" y="2"/>
                    <a:pt x="5" y="2"/>
                  </a:cubicBezTo>
                  <a:cubicBezTo>
                    <a:pt x="4" y="2"/>
                    <a:pt x="3" y="2"/>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2" name="Freeform 568"/>
            <p:cNvSpPr>
              <a:spLocks noEditPoints="1"/>
            </p:cNvSpPr>
            <p:nvPr/>
          </p:nvSpPr>
          <p:spPr bwMode="auto">
            <a:xfrm>
              <a:off x="1341" y="2704"/>
              <a:ext cx="10" cy="25"/>
            </a:xfrm>
            <a:custGeom>
              <a:avLst/>
              <a:gdLst>
                <a:gd name="T0" fmla="*/ 3 w 7"/>
                <a:gd name="T1" fmla="*/ 10 h 17"/>
                <a:gd name="T2" fmla="*/ 0 w 7"/>
                <a:gd name="T3" fmla="*/ 10 h 17"/>
                <a:gd name="T4" fmla="*/ 0 w 7"/>
                <a:gd name="T5" fmla="*/ 13 h 17"/>
                <a:gd name="T6" fmla="*/ 4 w 7"/>
                <a:gd name="T7" fmla="*/ 17 h 17"/>
                <a:gd name="T8" fmla="*/ 4 w 7"/>
                <a:gd name="T9" fmla="*/ 17 h 17"/>
                <a:gd name="T10" fmla="*/ 5 w 7"/>
                <a:gd name="T11" fmla="*/ 17 h 17"/>
                <a:gd name="T12" fmla="*/ 7 w 7"/>
                <a:gd name="T13" fmla="*/ 11 h 17"/>
                <a:gd name="T14" fmla="*/ 7 w 7"/>
                <a:gd name="T15" fmla="*/ 11 h 17"/>
                <a:gd name="T16" fmla="*/ 5 w 7"/>
                <a:gd name="T17" fmla="*/ 10 h 17"/>
                <a:gd name="T18" fmla="*/ 4 w 7"/>
                <a:gd name="T19" fmla="*/ 15 h 17"/>
                <a:gd name="T20" fmla="*/ 4 w 7"/>
                <a:gd name="T21" fmla="*/ 15 h 17"/>
                <a:gd name="T22" fmla="*/ 4 w 7"/>
                <a:gd name="T23" fmla="*/ 15 h 17"/>
                <a:gd name="T24" fmla="*/ 3 w 7"/>
                <a:gd name="T25" fmla="*/ 10 h 17"/>
                <a:gd name="T26" fmla="*/ 2 w 7"/>
                <a:gd name="T27" fmla="*/ 0 h 17"/>
                <a:gd name="T28" fmla="*/ 1 w 7"/>
                <a:gd name="T29" fmla="*/ 0 h 17"/>
                <a:gd name="T30" fmla="*/ 0 w 7"/>
                <a:gd name="T31" fmla="*/ 2 h 17"/>
                <a:gd name="T32" fmla="*/ 1 w 7"/>
                <a:gd name="T33" fmla="*/ 4 h 17"/>
                <a:gd name="T34" fmla="*/ 3 w 7"/>
                <a:gd name="T35" fmla="*/ 3 h 17"/>
                <a:gd name="T36" fmla="*/ 4 w 7"/>
                <a:gd name="T37" fmla="*/ 1 h 17"/>
                <a:gd name="T38" fmla="*/ 4 w 7"/>
                <a:gd name="T39" fmla="*/ 1 h 17"/>
                <a:gd name="T40" fmla="*/ 4 w 7"/>
                <a:gd name="T41" fmla="*/ 1 h 17"/>
                <a:gd name="T42" fmla="*/ 4 w 7"/>
                <a:gd name="T43" fmla="*/ 1 h 17"/>
                <a:gd name="T44" fmla="*/ 2 w 7"/>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 h="17">
                  <a:moveTo>
                    <a:pt x="3" y="10"/>
                  </a:moveTo>
                  <a:cubicBezTo>
                    <a:pt x="2" y="10"/>
                    <a:pt x="1" y="10"/>
                    <a:pt x="0" y="10"/>
                  </a:cubicBezTo>
                  <a:cubicBezTo>
                    <a:pt x="0" y="12"/>
                    <a:pt x="0" y="13"/>
                    <a:pt x="0" y="13"/>
                  </a:cubicBezTo>
                  <a:cubicBezTo>
                    <a:pt x="0" y="17"/>
                    <a:pt x="3" y="17"/>
                    <a:pt x="4" y="17"/>
                  </a:cubicBezTo>
                  <a:cubicBezTo>
                    <a:pt x="4" y="17"/>
                    <a:pt x="4" y="17"/>
                    <a:pt x="4" y="17"/>
                  </a:cubicBezTo>
                  <a:cubicBezTo>
                    <a:pt x="4" y="17"/>
                    <a:pt x="5" y="17"/>
                    <a:pt x="5" y="17"/>
                  </a:cubicBezTo>
                  <a:cubicBezTo>
                    <a:pt x="7" y="17"/>
                    <a:pt x="7" y="11"/>
                    <a:pt x="7" y="11"/>
                  </a:cubicBezTo>
                  <a:cubicBezTo>
                    <a:pt x="7" y="11"/>
                    <a:pt x="7" y="11"/>
                    <a:pt x="7" y="11"/>
                  </a:cubicBezTo>
                  <a:cubicBezTo>
                    <a:pt x="6" y="11"/>
                    <a:pt x="6" y="10"/>
                    <a:pt x="5" y="10"/>
                  </a:cubicBezTo>
                  <a:cubicBezTo>
                    <a:pt x="5" y="13"/>
                    <a:pt x="5" y="15"/>
                    <a:pt x="4" y="15"/>
                  </a:cubicBezTo>
                  <a:cubicBezTo>
                    <a:pt x="4" y="15"/>
                    <a:pt x="4" y="15"/>
                    <a:pt x="4" y="15"/>
                  </a:cubicBezTo>
                  <a:cubicBezTo>
                    <a:pt x="4" y="15"/>
                    <a:pt x="4" y="15"/>
                    <a:pt x="4" y="15"/>
                  </a:cubicBezTo>
                  <a:cubicBezTo>
                    <a:pt x="3" y="15"/>
                    <a:pt x="2" y="15"/>
                    <a:pt x="3" y="10"/>
                  </a:cubicBezTo>
                  <a:moveTo>
                    <a:pt x="2" y="0"/>
                  </a:moveTo>
                  <a:cubicBezTo>
                    <a:pt x="2" y="0"/>
                    <a:pt x="2" y="0"/>
                    <a:pt x="1" y="0"/>
                  </a:cubicBezTo>
                  <a:cubicBezTo>
                    <a:pt x="1" y="1"/>
                    <a:pt x="0" y="2"/>
                    <a:pt x="0" y="2"/>
                  </a:cubicBezTo>
                  <a:cubicBezTo>
                    <a:pt x="1" y="2"/>
                    <a:pt x="1" y="3"/>
                    <a:pt x="1" y="4"/>
                  </a:cubicBezTo>
                  <a:cubicBezTo>
                    <a:pt x="1" y="4"/>
                    <a:pt x="2" y="4"/>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3" name="Freeform 569"/>
            <p:cNvSpPr/>
            <p:nvPr/>
          </p:nvSpPr>
          <p:spPr bwMode="auto">
            <a:xfrm>
              <a:off x="1351" y="2720"/>
              <a:ext cx="6" cy="10"/>
            </a:xfrm>
            <a:custGeom>
              <a:avLst/>
              <a:gdLst>
                <a:gd name="T0" fmla="*/ 0 w 4"/>
                <a:gd name="T1" fmla="*/ 0 h 7"/>
                <a:gd name="T2" fmla="*/ 0 w 4"/>
                <a:gd name="T3" fmla="*/ 4 h 7"/>
                <a:gd name="T4" fmla="*/ 1 w 4"/>
                <a:gd name="T5" fmla="*/ 7 h 7"/>
                <a:gd name="T6" fmla="*/ 3 w 4"/>
                <a:gd name="T7" fmla="*/ 4 h 7"/>
                <a:gd name="T8" fmla="*/ 4 w 4"/>
                <a:gd name="T9" fmla="*/ 4 h 7"/>
                <a:gd name="T10" fmla="*/ 4 w 4"/>
                <a:gd name="T11" fmla="*/ 4 h 7"/>
                <a:gd name="T12" fmla="*/ 3 w 4"/>
                <a:gd name="T13" fmla="*/ 1 h 7"/>
                <a:gd name="T14" fmla="*/ 3 w 4"/>
                <a:gd name="T15" fmla="*/ 0 h 7"/>
                <a:gd name="T16" fmla="*/ 3 w 4"/>
                <a:gd name="T17" fmla="*/ 2 h 7"/>
                <a:gd name="T18" fmla="*/ 2 w 4"/>
                <a:gd name="T19" fmla="*/ 5 h 7"/>
                <a:gd name="T20" fmla="*/ 1 w 4"/>
                <a:gd name="T21" fmla="*/ 1 h 7"/>
                <a:gd name="T22" fmla="*/ 0 w 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0" y="0"/>
                  </a:moveTo>
                  <a:cubicBezTo>
                    <a:pt x="0" y="1"/>
                    <a:pt x="0" y="3"/>
                    <a:pt x="0" y="4"/>
                  </a:cubicBezTo>
                  <a:cubicBezTo>
                    <a:pt x="0" y="4"/>
                    <a:pt x="0" y="7"/>
                    <a:pt x="1" y="7"/>
                  </a:cubicBezTo>
                  <a:cubicBezTo>
                    <a:pt x="2" y="6"/>
                    <a:pt x="3" y="4"/>
                    <a:pt x="3" y="4"/>
                  </a:cubicBezTo>
                  <a:cubicBezTo>
                    <a:pt x="3" y="4"/>
                    <a:pt x="3" y="4"/>
                    <a:pt x="4" y="4"/>
                  </a:cubicBezTo>
                  <a:cubicBezTo>
                    <a:pt x="4" y="4"/>
                    <a:pt x="4" y="4"/>
                    <a:pt x="4" y="4"/>
                  </a:cubicBezTo>
                  <a:cubicBezTo>
                    <a:pt x="4" y="3"/>
                    <a:pt x="4" y="2"/>
                    <a:pt x="3" y="1"/>
                  </a:cubicBezTo>
                  <a:cubicBezTo>
                    <a:pt x="3" y="1"/>
                    <a:pt x="3" y="1"/>
                    <a:pt x="3" y="0"/>
                  </a:cubicBezTo>
                  <a:cubicBezTo>
                    <a:pt x="3" y="1"/>
                    <a:pt x="3" y="2"/>
                    <a:pt x="3" y="2"/>
                  </a:cubicBezTo>
                  <a:cubicBezTo>
                    <a:pt x="2" y="4"/>
                    <a:pt x="2" y="5"/>
                    <a:pt x="2" y="5"/>
                  </a:cubicBezTo>
                  <a:cubicBezTo>
                    <a:pt x="2" y="5"/>
                    <a:pt x="1" y="5"/>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4" name="Freeform 570"/>
            <p:cNvSpPr/>
            <p:nvPr/>
          </p:nvSpPr>
          <p:spPr bwMode="auto">
            <a:xfrm>
              <a:off x="1326" y="2782"/>
              <a:ext cx="18" cy="21"/>
            </a:xfrm>
            <a:custGeom>
              <a:avLst/>
              <a:gdLst>
                <a:gd name="T0" fmla="*/ 9 w 12"/>
                <a:gd name="T1" fmla="*/ 0 h 14"/>
                <a:gd name="T2" fmla="*/ 1 w 12"/>
                <a:gd name="T3" fmla="*/ 2 h 14"/>
                <a:gd name="T4" fmla="*/ 1 w 12"/>
                <a:gd name="T5" fmla="*/ 2 h 14"/>
                <a:gd name="T6" fmla="*/ 0 w 12"/>
                <a:gd name="T7" fmla="*/ 2 h 14"/>
                <a:gd name="T8" fmla="*/ 0 w 12"/>
                <a:gd name="T9" fmla="*/ 2 h 14"/>
                <a:gd name="T10" fmla="*/ 0 w 12"/>
                <a:gd name="T11" fmla="*/ 2 h 14"/>
                <a:gd name="T12" fmla="*/ 2 w 12"/>
                <a:gd name="T13" fmla="*/ 14 h 14"/>
                <a:gd name="T14" fmla="*/ 2 w 12"/>
                <a:gd name="T15" fmla="*/ 14 h 14"/>
                <a:gd name="T16" fmla="*/ 11 w 12"/>
                <a:gd name="T17" fmla="*/ 4 h 14"/>
                <a:gd name="T18" fmla="*/ 11 w 12"/>
                <a:gd name="T19" fmla="*/ 4 h 14"/>
                <a:gd name="T20" fmla="*/ 11 w 12"/>
                <a:gd name="T21" fmla="*/ 4 h 14"/>
                <a:gd name="T22" fmla="*/ 11 w 12"/>
                <a:gd name="T23" fmla="*/ 4 h 14"/>
                <a:gd name="T24" fmla="*/ 9 w 12"/>
                <a:gd name="T25" fmla="*/ 0 h 14"/>
                <a:gd name="T26" fmla="*/ 9 w 12"/>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4">
                  <a:moveTo>
                    <a:pt x="9" y="0"/>
                  </a:moveTo>
                  <a:cubicBezTo>
                    <a:pt x="6" y="0"/>
                    <a:pt x="3" y="1"/>
                    <a:pt x="1" y="2"/>
                  </a:cubicBezTo>
                  <a:cubicBezTo>
                    <a:pt x="1" y="2"/>
                    <a:pt x="1" y="2"/>
                    <a:pt x="1" y="2"/>
                  </a:cubicBezTo>
                  <a:cubicBezTo>
                    <a:pt x="0" y="2"/>
                    <a:pt x="0" y="2"/>
                    <a:pt x="0" y="2"/>
                  </a:cubicBezTo>
                  <a:cubicBezTo>
                    <a:pt x="0" y="2"/>
                    <a:pt x="0" y="2"/>
                    <a:pt x="0" y="2"/>
                  </a:cubicBezTo>
                  <a:cubicBezTo>
                    <a:pt x="0" y="2"/>
                    <a:pt x="0" y="2"/>
                    <a:pt x="0" y="2"/>
                  </a:cubicBezTo>
                  <a:cubicBezTo>
                    <a:pt x="0" y="6"/>
                    <a:pt x="2" y="12"/>
                    <a:pt x="2" y="14"/>
                  </a:cubicBezTo>
                  <a:cubicBezTo>
                    <a:pt x="2" y="14"/>
                    <a:pt x="2" y="14"/>
                    <a:pt x="2" y="14"/>
                  </a:cubicBezTo>
                  <a:cubicBezTo>
                    <a:pt x="5" y="10"/>
                    <a:pt x="9" y="8"/>
                    <a:pt x="11" y="4"/>
                  </a:cubicBezTo>
                  <a:cubicBezTo>
                    <a:pt x="11" y="4"/>
                    <a:pt x="11" y="4"/>
                    <a:pt x="11" y="4"/>
                  </a:cubicBezTo>
                  <a:cubicBezTo>
                    <a:pt x="11" y="4"/>
                    <a:pt x="11" y="4"/>
                    <a:pt x="11" y="4"/>
                  </a:cubicBezTo>
                  <a:cubicBezTo>
                    <a:pt x="11" y="4"/>
                    <a:pt x="11" y="4"/>
                    <a:pt x="11" y="4"/>
                  </a:cubicBezTo>
                  <a:cubicBezTo>
                    <a:pt x="12" y="1"/>
                    <a:pt x="11"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5" name="Freeform 571"/>
            <p:cNvSpPr/>
            <p:nvPr/>
          </p:nvSpPr>
          <p:spPr bwMode="auto">
            <a:xfrm>
              <a:off x="1322" y="2726"/>
              <a:ext cx="41" cy="77"/>
            </a:xfrm>
            <a:custGeom>
              <a:avLst/>
              <a:gdLst>
                <a:gd name="T0" fmla="*/ 24 w 28"/>
                <a:gd name="T1" fmla="*/ 0 h 53"/>
                <a:gd name="T2" fmla="*/ 23 w 28"/>
                <a:gd name="T3" fmla="*/ 2 h 53"/>
                <a:gd name="T4" fmla="*/ 22 w 28"/>
                <a:gd name="T5" fmla="*/ 3 h 53"/>
                <a:gd name="T6" fmla="*/ 21 w 28"/>
                <a:gd name="T7" fmla="*/ 3 h 53"/>
                <a:gd name="T8" fmla="*/ 20 w 28"/>
                <a:gd name="T9" fmla="*/ 4 h 53"/>
                <a:gd name="T10" fmla="*/ 14 w 28"/>
                <a:gd name="T11" fmla="*/ 9 h 53"/>
                <a:gd name="T12" fmla="*/ 15 w 28"/>
                <a:gd name="T13" fmla="*/ 9 h 53"/>
                <a:gd name="T14" fmla="*/ 17 w 28"/>
                <a:gd name="T15" fmla="*/ 9 h 53"/>
                <a:gd name="T16" fmla="*/ 19 w 28"/>
                <a:gd name="T17" fmla="*/ 15 h 53"/>
                <a:gd name="T18" fmla="*/ 16 w 28"/>
                <a:gd name="T19" fmla="*/ 23 h 53"/>
                <a:gd name="T20" fmla="*/ 17 w 28"/>
                <a:gd name="T21" fmla="*/ 24 h 53"/>
                <a:gd name="T22" fmla="*/ 11 w 28"/>
                <a:gd name="T23" fmla="*/ 29 h 53"/>
                <a:gd name="T24" fmla="*/ 13 w 28"/>
                <a:gd name="T25" fmla="*/ 29 h 53"/>
                <a:gd name="T26" fmla="*/ 20 w 28"/>
                <a:gd name="T27" fmla="*/ 35 h 53"/>
                <a:gd name="T28" fmla="*/ 14 w 28"/>
                <a:gd name="T29" fmla="*/ 32 h 53"/>
                <a:gd name="T30" fmla="*/ 7 w 28"/>
                <a:gd name="T31" fmla="*/ 36 h 53"/>
                <a:gd name="T32" fmla="*/ 6 w 28"/>
                <a:gd name="T33" fmla="*/ 36 h 53"/>
                <a:gd name="T34" fmla="*/ 3 w 28"/>
                <a:gd name="T35" fmla="*/ 37 h 53"/>
                <a:gd name="T36" fmla="*/ 4 w 28"/>
                <a:gd name="T37" fmla="*/ 38 h 53"/>
                <a:gd name="T38" fmla="*/ 4 w 28"/>
                <a:gd name="T39" fmla="*/ 38 h 53"/>
                <a:gd name="T40" fmla="*/ 3 w 28"/>
                <a:gd name="T41" fmla="*/ 41 h 53"/>
                <a:gd name="T42" fmla="*/ 4 w 28"/>
                <a:gd name="T43" fmla="*/ 41 h 53"/>
                <a:gd name="T44" fmla="*/ 4 w 28"/>
                <a:gd name="T45" fmla="*/ 41 h 53"/>
                <a:gd name="T46" fmla="*/ 12 w 28"/>
                <a:gd name="T47" fmla="*/ 39 h 53"/>
                <a:gd name="T48" fmla="*/ 12 w 28"/>
                <a:gd name="T49" fmla="*/ 39 h 53"/>
                <a:gd name="T50" fmla="*/ 12 w 28"/>
                <a:gd name="T51" fmla="*/ 39 h 53"/>
                <a:gd name="T52" fmla="*/ 12 w 28"/>
                <a:gd name="T53" fmla="*/ 39 h 53"/>
                <a:gd name="T54" fmla="*/ 14 w 28"/>
                <a:gd name="T55" fmla="*/ 43 h 53"/>
                <a:gd name="T56" fmla="*/ 14 w 28"/>
                <a:gd name="T57" fmla="*/ 43 h 53"/>
                <a:gd name="T58" fmla="*/ 14 w 28"/>
                <a:gd name="T59" fmla="*/ 43 h 53"/>
                <a:gd name="T60" fmla="*/ 14 w 28"/>
                <a:gd name="T61" fmla="*/ 43 h 53"/>
                <a:gd name="T62" fmla="*/ 5 w 28"/>
                <a:gd name="T63" fmla="*/ 53 h 53"/>
                <a:gd name="T64" fmla="*/ 5 w 28"/>
                <a:gd name="T65" fmla="*/ 53 h 53"/>
                <a:gd name="T66" fmla="*/ 16 w 28"/>
                <a:gd name="T67" fmla="*/ 51 h 53"/>
                <a:gd name="T68" fmla="*/ 26 w 28"/>
                <a:gd name="T69" fmla="*/ 51 h 53"/>
                <a:gd name="T70" fmla="*/ 26 w 28"/>
                <a:gd name="T71" fmla="*/ 51 h 53"/>
                <a:gd name="T72" fmla="*/ 26 w 28"/>
                <a:gd name="T73" fmla="*/ 51 h 53"/>
                <a:gd name="T74" fmla="*/ 25 w 28"/>
                <a:gd name="T75" fmla="*/ 51 h 53"/>
                <a:gd name="T76" fmla="*/ 24 w 28"/>
                <a:gd name="T77" fmla="*/ 48 h 53"/>
                <a:gd name="T78" fmla="*/ 24 w 28"/>
                <a:gd name="T79" fmla="*/ 42 h 53"/>
                <a:gd name="T80" fmla="*/ 23 w 28"/>
                <a:gd name="T81" fmla="*/ 34 h 53"/>
                <a:gd name="T82" fmla="*/ 23 w 28"/>
                <a:gd name="T83" fmla="*/ 23 h 53"/>
                <a:gd name="T84" fmla="*/ 23 w 28"/>
                <a:gd name="T85" fmla="*/ 8 h 53"/>
                <a:gd name="T86" fmla="*/ 23 w 28"/>
                <a:gd name="T87" fmla="*/ 8 h 53"/>
                <a:gd name="T88" fmla="*/ 24 w 28"/>
                <a:gd name="T89" fmla="*/ 6 h 53"/>
                <a:gd name="T90" fmla="*/ 24 w 28"/>
                <a:gd name="T91" fmla="*/ 6 h 53"/>
                <a:gd name="T92" fmla="*/ 24 w 28"/>
                <a:gd name="T9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3">
                  <a:moveTo>
                    <a:pt x="24" y="0"/>
                  </a:moveTo>
                  <a:cubicBezTo>
                    <a:pt x="24" y="2"/>
                    <a:pt x="23" y="2"/>
                    <a:pt x="23" y="2"/>
                  </a:cubicBezTo>
                  <a:cubicBezTo>
                    <a:pt x="23" y="3"/>
                    <a:pt x="22" y="3"/>
                    <a:pt x="22" y="3"/>
                  </a:cubicBezTo>
                  <a:cubicBezTo>
                    <a:pt x="22" y="3"/>
                    <a:pt x="22" y="3"/>
                    <a:pt x="21" y="3"/>
                  </a:cubicBezTo>
                  <a:cubicBezTo>
                    <a:pt x="21" y="4"/>
                    <a:pt x="20" y="4"/>
                    <a:pt x="20" y="4"/>
                  </a:cubicBezTo>
                  <a:cubicBezTo>
                    <a:pt x="2" y="9"/>
                    <a:pt x="10" y="9"/>
                    <a:pt x="14" y="9"/>
                  </a:cubicBezTo>
                  <a:cubicBezTo>
                    <a:pt x="15" y="9"/>
                    <a:pt x="15" y="9"/>
                    <a:pt x="15" y="9"/>
                  </a:cubicBezTo>
                  <a:cubicBezTo>
                    <a:pt x="16" y="9"/>
                    <a:pt x="17" y="9"/>
                    <a:pt x="17" y="9"/>
                  </a:cubicBezTo>
                  <a:cubicBezTo>
                    <a:pt x="28" y="9"/>
                    <a:pt x="19" y="15"/>
                    <a:pt x="19" y="15"/>
                  </a:cubicBezTo>
                  <a:cubicBezTo>
                    <a:pt x="8" y="20"/>
                    <a:pt x="16" y="23"/>
                    <a:pt x="16" y="23"/>
                  </a:cubicBezTo>
                  <a:cubicBezTo>
                    <a:pt x="25" y="23"/>
                    <a:pt x="17" y="24"/>
                    <a:pt x="17" y="24"/>
                  </a:cubicBezTo>
                  <a:cubicBezTo>
                    <a:pt x="0" y="27"/>
                    <a:pt x="11" y="29"/>
                    <a:pt x="11" y="29"/>
                  </a:cubicBezTo>
                  <a:cubicBezTo>
                    <a:pt x="12" y="29"/>
                    <a:pt x="12" y="29"/>
                    <a:pt x="13" y="29"/>
                  </a:cubicBezTo>
                  <a:cubicBezTo>
                    <a:pt x="19" y="29"/>
                    <a:pt x="20" y="35"/>
                    <a:pt x="20" y="35"/>
                  </a:cubicBezTo>
                  <a:cubicBezTo>
                    <a:pt x="18" y="33"/>
                    <a:pt x="16" y="32"/>
                    <a:pt x="14" y="32"/>
                  </a:cubicBezTo>
                  <a:cubicBezTo>
                    <a:pt x="11" y="32"/>
                    <a:pt x="9" y="34"/>
                    <a:pt x="7" y="36"/>
                  </a:cubicBezTo>
                  <a:cubicBezTo>
                    <a:pt x="7" y="36"/>
                    <a:pt x="7" y="36"/>
                    <a:pt x="6" y="36"/>
                  </a:cubicBezTo>
                  <a:cubicBezTo>
                    <a:pt x="5" y="36"/>
                    <a:pt x="4" y="37"/>
                    <a:pt x="3" y="37"/>
                  </a:cubicBezTo>
                  <a:cubicBezTo>
                    <a:pt x="4" y="38"/>
                    <a:pt x="4" y="38"/>
                    <a:pt x="4" y="38"/>
                  </a:cubicBezTo>
                  <a:cubicBezTo>
                    <a:pt x="4" y="38"/>
                    <a:pt x="4" y="38"/>
                    <a:pt x="4" y="38"/>
                  </a:cubicBezTo>
                  <a:cubicBezTo>
                    <a:pt x="3" y="38"/>
                    <a:pt x="3" y="40"/>
                    <a:pt x="3" y="41"/>
                  </a:cubicBezTo>
                  <a:cubicBezTo>
                    <a:pt x="3" y="41"/>
                    <a:pt x="3" y="41"/>
                    <a:pt x="4" y="41"/>
                  </a:cubicBezTo>
                  <a:cubicBezTo>
                    <a:pt x="4" y="41"/>
                    <a:pt x="4" y="41"/>
                    <a:pt x="4" y="41"/>
                  </a:cubicBezTo>
                  <a:cubicBezTo>
                    <a:pt x="6" y="40"/>
                    <a:pt x="9" y="39"/>
                    <a:pt x="12" y="39"/>
                  </a:cubicBezTo>
                  <a:cubicBezTo>
                    <a:pt x="12" y="39"/>
                    <a:pt x="12" y="39"/>
                    <a:pt x="12" y="39"/>
                  </a:cubicBezTo>
                  <a:cubicBezTo>
                    <a:pt x="12" y="39"/>
                    <a:pt x="12" y="39"/>
                    <a:pt x="12" y="39"/>
                  </a:cubicBezTo>
                  <a:cubicBezTo>
                    <a:pt x="12" y="39"/>
                    <a:pt x="12" y="39"/>
                    <a:pt x="12" y="39"/>
                  </a:cubicBezTo>
                  <a:cubicBezTo>
                    <a:pt x="14" y="39"/>
                    <a:pt x="15" y="40"/>
                    <a:pt x="14" y="43"/>
                  </a:cubicBezTo>
                  <a:cubicBezTo>
                    <a:pt x="14" y="43"/>
                    <a:pt x="14" y="43"/>
                    <a:pt x="14" y="43"/>
                  </a:cubicBezTo>
                  <a:cubicBezTo>
                    <a:pt x="14" y="43"/>
                    <a:pt x="14" y="43"/>
                    <a:pt x="14" y="43"/>
                  </a:cubicBezTo>
                  <a:cubicBezTo>
                    <a:pt x="14" y="43"/>
                    <a:pt x="14" y="43"/>
                    <a:pt x="14" y="43"/>
                  </a:cubicBezTo>
                  <a:cubicBezTo>
                    <a:pt x="12" y="47"/>
                    <a:pt x="8" y="49"/>
                    <a:pt x="5" y="53"/>
                  </a:cubicBezTo>
                  <a:cubicBezTo>
                    <a:pt x="5" y="53"/>
                    <a:pt x="5" y="53"/>
                    <a:pt x="5" y="53"/>
                  </a:cubicBezTo>
                  <a:cubicBezTo>
                    <a:pt x="7" y="51"/>
                    <a:pt x="12" y="51"/>
                    <a:pt x="16" y="51"/>
                  </a:cubicBezTo>
                  <a:cubicBezTo>
                    <a:pt x="21" y="51"/>
                    <a:pt x="26" y="51"/>
                    <a:pt x="26" y="51"/>
                  </a:cubicBezTo>
                  <a:cubicBezTo>
                    <a:pt x="26" y="51"/>
                    <a:pt x="26" y="51"/>
                    <a:pt x="26" y="51"/>
                  </a:cubicBezTo>
                  <a:cubicBezTo>
                    <a:pt x="26" y="51"/>
                    <a:pt x="26" y="51"/>
                    <a:pt x="26" y="51"/>
                  </a:cubicBezTo>
                  <a:cubicBezTo>
                    <a:pt x="26" y="51"/>
                    <a:pt x="26" y="51"/>
                    <a:pt x="25" y="51"/>
                  </a:cubicBezTo>
                  <a:cubicBezTo>
                    <a:pt x="24" y="51"/>
                    <a:pt x="23" y="50"/>
                    <a:pt x="24" y="48"/>
                  </a:cubicBezTo>
                  <a:cubicBezTo>
                    <a:pt x="24" y="48"/>
                    <a:pt x="24" y="45"/>
                    <a:pt x="24" y="42"/>
                  </a:cubicBezTo>
                  <a:cubicBezTo>
                    <a:pt x="23" y="40"/>
                    <a:pt x="23" y="37"/>
                    <a:pt x="23" y="34"/>
                  </a:cubicBezTo>
                  <a:cubicBezTo>
                    <a:pt x="22" y="30"/>
                    <a:pt x="22" y="24"/>
                    <a:pt x="23" y="23"/>
                  </a:cubicBezTo>
                  <a:cubicBezTo>
                    <a:pt x="23" y="23"/>
                    <a:pt x="25" y="8"/>
                    <a:pt x="23" y="8"/>
                  </a:cubicBezTo>
                  <a:cubicBezTo>
                    <a:pt x="23" y="8"/>
                    <a:pt x="23" y="8"/>
                    <a:pt x="23" y="8"/>
                  </a:cubicBezTo>
                  <a:cubicBezTo>
                    <a:pt x="23" y="8"/>
                    <a:pt x="23" y="7"/>
                    <a:pt x="24" y="6"/>
                  </a:cubicBezTo>
                  <a:cubicBezTo>
                    <a:pt x="24" y="6"/>
                    <a:pt x="24" y="6"/>
                    <a:pt x="24" y="6"/>
                  </a:cubicBezTo>
                  <a:cubicBezTo>
                    <a:pt x="25" y="1"/>
                    <a:pt x="24"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6" name="Freeform 572"/>
            <p:cNvSpPr/>
            <p:nvPr/>
          </p:nvSpPr>
          <p:spPr bwMode="auto">
            <a:xfrm>
              <a:off x="1352" y="2726"/>
              <a:ext cx="5" cy="4"/>
            </a:xfrm>
            <a:custGeom>
              <a:avLst/>
              <a:gdLst>
                <a:gd name="T0" fmla="*/ 3 w 3"/>
                <a:gd name="T1" fmla="*/ 0 h 3"/>
                <a:gd name="T2" fmla="*/ 2 w 3"/>
                <a:gd name="T3" fmla="*/ 0 h 3"/>
                <a:gd name="T4" fmla="*/ 0 w 3"/>
                <a:gd name="T5" fmla="*/ 3 h 3"/>
                <a:gd name="T6" fmla="*/ 1 w 3"/>
                <a:gd name="T7" fmla="*/ 3 h 3"/>
                <a:gd name="T8" fmla="*/ 2 w 3"/>
                <a:gd name="T9" fmla="*/ 2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0"/>
                    <a:pt x="2" y="0"/>
                    <a:pt x="2" y="0"/>
                  </a:cubicBezTo>
                  <a:cubicBezTo>
                    <a:pt x="2" y="0"/>
                    <a:pt x="1" y="2"/>
                    <a:pt x="0" y="3"/>
                  </a:cubicBezTo>
                  <a:cubicBezTo>
                    <a:pt x="1" y="3"/>
                    <a:pt x="1" y="3"/>
                    <a:pt x="1" y="3"/>
                  </a:cubicBezTo>
                  <a:cubicBezTo>
                    <a:pt x="1" y="3"/>
                    <a:pt x="2" y="3"/>
                    <a:pt x="2" y="2"/>
                  </a:cubicBezTo>
                  <a:cubicBezTo>
                    <a:pt x="2" y="2"/>
                    <a:pt x="3" y="2"/>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7" name="Freeform 573"/>
            <p:cNvSpPr>
              <a:spLocks noEditPoints="1"/>
            </p:cNvSpPr>
            <p:nvPr/>
          </p:nvSpPr>
          <p:spPr bwMode="auto">
            <a:xfrm>
              <a:off x="1328" y="2782"/>
              <a:ext cx="14" cy="21"/>
            </a:xfrm>
            <a:custGeom>
              <a:avLst/>
              <a:gdLst>
                <a:gd name="T0" fmla="*/ 10 w 10"/>
                <a:gd name="T1" fmla="*/ 4 h 14"/>
                <a:gd name="T2" fmla="*/ 10 w 10"/>
                <a:gd name="T3" fmla="*/ 4 h 14"/>
                <a:gd name="T4" fmla="*/ 1 w 10"/>
                <a:gd name="T5" fmla="*/ 14 h 14"/>
                <a:gd name="T6" fmla="*/ 1 w 10"/>
                <a:gd name="T7" fmla="*/ 14 h 14"/>
                <a:gd name="T8" fmla="*/ 10 w 10"/>
                <a:gd name="T9" fmla="*/ 4 h 14"/>
                <a:gd name="T10" fmla="*/ 10 w 10"/>
                <a:gd name="T11" fmla="*/ 4 h 14"/>
                <a:gd name="T12" fmla="*/ 10 w 10"/>
                <a:gd name="T13" fmla="*/ 4 h 14"/>
                <a:gd name="T14" fmla="*/ 10 w 10"/>
                <a:gd name="T15" fmla="*/ 4 h 14"/>
                <a:gd name="T16" fmla="*/ 10 w 10"/>
                <a:gd name="T17" fmla="*/ 4 h 14"/>
                <a:gd name="T18" fmla="*/ 0 w 10"/>
                <a:gd name="T19" fmla="*/ 2 h 14"/>
                <a:gd name="T20" fmla="*/ 0 w 10"/>
                <a:gd name="T21" fmla="*/ 2 h 14"/>
                <a:gd name="T22" fmla="*/ 0 w 10"/>
                <a:gd name="T23" fmla="*/ 2 h 14"/>
                <a:gd name="T24" fmla="*/ 8 w 10"/>
                <a:gd name="T25" fmla="*/ 0 h 14"/>
                <a:gd name="T26" fmla="*/ 8 w 10"/>
                <a:gd name="T27" fmla="*/ 0 h 14"/>
                <a:gd name="T28" fmla="*/ 8 w 10"/>
                <a:gd name="T29" fmla="*/ 0 h 14"/>
                <a:gd name="T30" fmla="*/ 8 w 10"/>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4">
                  <a:moveTo>
                    <a:pt x="10" y="4"/>
                  </a:moveTo>
                  <a:cubicBezTo>
                    <a:pt x="10" y="4"/>
                    <a:pt x="10" y="4"/>
                    <a:pt x="10" y="4"/>
                  </a:cubicBezTo>
                  <a:cubicBezTo>
                    <a:pt x="8" y="8"/>
                    <a:pt x="4" y="10"/>
                    <a:pt x="1" y="14"/>
                  </a:cubicBezTo>
                  <a:cubicBezTo>
                    <a:pt x="1" y="14"/>
                    <a:pt x="1" y="14"/>
                    <a:pt x="1" y="14"/>
                  </a:cubicBezTo>
                  <a:cubicBezTo>
                    <a:pt x="4" y="10"/>
                    <a:pt x="8" y="8"/>
                    <a:pt x="10" y="4"/>
                  </a:cubicBezTo>
                  <a:cubicBezTo>
                    <a:pt x="10" y="4"/>
                    <a:pt x="10" y="4"/>
                    <a:pt x="10" y="4"/>
                  </a:cubicBezTo>
                  <a:moveTo>
                    <a:pt x="10" y="4"/>
                  </a:moveTo>
                  <a:cubicBezTo>
                    <a:pt x="10" y="4"/>
                    <a:pt x="10" y="4"/>
                    <a:pt x="10" y="4"/>
                  </a:cubicBezTo>
                  <a:cubicBezTo>
                    <a:pt x="10" y="4"/>
                    <a:pt x="10" y="4"/>
                    <a:pt x="10" y="4"/>
                  </a:cubicBezTo>
                  <a:moveTo>
                    <a:pt x="0" y="2"/>
                  </a:moveTo>
                  <a:cubicBezTo>
                    <a:pt x="0" y="2"/>
                    <a:pt x="0" y="2"/>
                    <a:pt x="0" y="2"/>
                  </a:cubicBezTo>
                  <a:cubicBezTo>
                    <a:pt x="0" y="2"/>
                    <a:pt x="0" y="2"/>
                    <a:pt x="0" y="2"/>
                  </a:cubicBezTo>
                  <a:moveTo>
                    <a:pt x="8" y="0"/>
                  </a:moveTo>
                  <a:cubicBezTo>
                    <a:pt x="8" y="0"/>
                    <a:pt x="8" y="0"/>
                    <a:pt x="8" y="0"/>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8" name="Freeform 574"/>
            <p:cNvSpPr>
              <a:spLocks noEditPoints="1"/>
            </p:cNvSpPr>
            <p:nvPr/>
          </p:nvSpPr>
          <p:spPr bwMode="auto">
            <a:xfrm>
              <a:off x="1363" y="2797"/>
              <a:ext cx="4" cy="4"/>
            </a:xfrm>
            <a:custGeom>
              <a:avLst/>
              <a:gdLst>
                <a:gd name="T0" fmla="*/ 2 w 3"/>
                <a:gd name="T1" fmla="*/ 1 h 3"/>
                <a:gd name="T2" fmla="*/ 0 w 3"/>
                <a:gd name="T3" fmla="*/ 3 h 3"/>
                <a:gd name="T4" fmla="*/ 2 w 3"/>
                <a:gd name="T5" fmla="*/ 1 h 3"/>
                <a:gd name="T6" fmla="*/ 2 w 3"/>
                <a:gd name="T7" fmla="*/ 0 h 3"/>
                <a:gd name="T8" fmla="*/ 2 w 3"/>
                <a:gd name="T9" fmla="*/ 0 h 3"/>
                <a:gd name="T10" fmla="*/ 3 w 3"/>
                <a:gd name="T11" fmla="*/ 1 h 3"/>
                <a:gd name="T12" fmla="*/ 2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1"/>
                  </a:moveTo>
                  <a:cubicBezTo>
                    <a:pt x="1" y="2"/>
                    <a:pt x="0" y="3"/>
                    <a:pt x="0" y="3"/>
                  </a:cubicBezTo>
                  <a:cubicBezTo>
                    <a:pt x="0" y="3"/>
                    <a:pt x="1" y="2"/>
                    <a:pt x="2" y="1"/>
                  </a:cubicBezTo>
                  <a:moveTo>
                    <a:pt x="2" y="0"/>
                  </a:moveTo>
                  <a:cubicBezTo>
                    <a:pt x="2" y="0"/>
                    <a:pt x="2" y="0"/>
                    <a:pt x="2" y="0"/>
                  </a:cubicBezTo>
                  <a:cubicBezTo>
                    <a:pt x="2" y="0"/>
                    <a:pt x="2" y="0"/>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89" name="Freeform 575"/>
            <p:cNvSpPr>
              <a:spLocks noEditPoints="1"/>
            </p:cNvSpPr>
            <p:nvPr/>
          </p:nvSpPr>
          <p:spPr bwMode="auto">
            <a:xfrm>
              <a:off x="1344" y="2797"/>
              <a:ext cx="23" cy="13"/>
            </a:xfrm>
            <a:custGeom>
              <a:avLst/>
              <a:gdLst>
                <a:gd name="T0" fmla="*/ 13 w 16"/>
                <a:gd name="T1" fmla="*/ 3 h 9"/>
                <a:gd name="T2" fmla="*/ 15 w 16"/>
                <a:gd name="T3" fmla="*/ 1 h 9"/>
                <a:gd name="T4" fmla="*/ 13 w 16"/>
                <a:gd name="T5" fmla="*/ 3 h 9"/>
                <a:gd name="T6" fmla="*/ 15 w 16"/>
                <a:gd name="T7" fmla="*/ 0 h 9"/>
                <a:gd name="T8" fmla="*/ 11 w 16"/>
                <a:gd name="T9" fmla="*/ 2 h 9"/>
                <a:gd name="T10" fmla="*/ 11 w 16"/>
                <a:gd name="T11" fmla="*/ 2 h 9"/>
                <a:gd name="T12" fmla="*/ 11 w 16"/>
                <a:gd name="T13" fmla="*/ 2 h 9"/>
                <a:gd name="T14" fmla="*/ 11 w 16"/>
                <a:gd name="T15" fmla="*/ 2 h 9"/>
                <a:gd name="T16" fmla="*/ 11 w 16"/>
                <a:gd name="T17" fmla="*/ 2 h 9"/>
                <a:gd name="T18" fmla="*/ 0 w 16"/>
                <a:gd name="T19" fmla="*/ 9 h 9"/>
                <a:gd name="T20" fmla="*/ 1 w 16"/>
                <a:gd name="T21" fmla="*/ 9 h 9"/>
                <a:gd name="T22" fmla="*/ 13 w 16"/>
                <a:gd name="T23" fmla="*/ 3 h 9"/>
                <a:gd name="T24" fmla="*/ 16 w 16"/>
                <a:gd name="T25" fmla="*/ 1 h 9"/>
                <a:gd name="T26" fmla="*/ 16 w 16"/>
                <a:gd name="T27" fmla="*/ 1 h 9"/>
                <a:gd name="T28" fmla="*/ 16 w 16"/>
                <a:gd name="T29" fmla="*/ 1 h 9"/>
                <a:gd name="T30" fmla="*/ 15 w 16"/>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3" y="3"/>
                  </a:moveTo>
                  <a:cubicBezTo>
                    <a:pt x="13" y="3"/>
                    <a:pt x="14" y="2"/>
                    <a:pt x="15" y="1"/>
                  </a:cubicBezTo>
                  <a:cubicBezTo>
                    <a:pt x="14" y="2"/>
                    <a:pt x="13" y="3"/>
                    <a:pt x="13" y="3"/>
                  </a:cubicBezTo>
                  <a:moveTo>
                    <a:pt x="15" y="0"/>
                  </a:moveTo>
                  <a:cubicBezTo>
                    <a:pt x="15" y="1"/>
                    <a:pt x="13"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2" y="5"/>
                    <a:pt x="0" y="9"/>
                  </a:cubicBezTo>
                  <a:cubicBezTo>
                    <a:pt x="0" y="9"/>
                    <a:pt x="0" y="9"/>
                    <a:pt x="1" y="9"/>
                  </a:cubicBezTo>
                  <a:cubicBezTo>
                    <a:pt x="3" y="9"/>
                    <a:pt x="6" y="8"/>
                    <a:pt x="13" y="3"/>
                  </a:cubicBezTo>
                  <a:cubicBezTo>
                    <a:pt x="14" y="2"/>
                    <a:pt x="15" y="2"/>
                    <a:pt x="16" y="1"/>
                  </a:cubicBezTo>
                  <a:cubicBezTo>
                    <a:pt x="16" y="1"/>
                    <a:pt x="16" y="1"/>
                    <a:pt x="16" y="1"/>
                  </a:cubicBezTo>
                  <a:cubicBezTo>
                    <a:pt x="16" y="1"/>
                    <a:pt x="16" y="1"/>
                    <a:pt x="16" y="1"/>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0" name="Freeform 576"/>
            <p:cNvSpPr>
              <a:spLocks noEditPoints="1"/>
            </p:cNvSpPr>
            <p:nvPr/>
          </p:nvSpPr>
          <p:spPr bwMode="auto">
            <a:xfrm>
              <a:off x="1360" y="2798"/>
              <a:ext cx="17" cy="13"/>
            </a:xfrm>
            <a:custGeom>
              <a:avLst/>
              <a:gdLst>
                <a:gd name="T0" fmla="*/ 10 w 12"/>
                <a:gd name="T1" fmla="*/ 3 h 9"/>
                <a:gd name="T2" fmla="*/ 9 w 12"/>
                <a:gd name="T3" fmla="*/ 6 h 9"/>
                <a:gd name="T4" fmla="*/ 10 w 12"/>
                <a:gd name="T5" fmla="*/ 7 h 9"/>
                <a:gd name="T6" fmla="*/ 12 w 12"/>
                <a:gd name="T7" fmla="*/ 5 h 9"/>
                <a:gd name="T8" fmla="*/ 12 w 12"/>
                <a:gd name="T9" fmla="*/ 4 h 9"/>
                <a:gd name="T10" fmla="*/ 10 w 12"/>
                <a:gd name="T11" fmla="*/ 3 h 9"/>
                <a:gd name="T12" fmla="*/ 6 w 12"/>
                <a:gd name="T13" fmla="*/ 0 h 9"/>
                <a:gd name="T14" fmla="*/ 6 w 12"/>
                <a:gd name="T15" fmla="*/ 1 h 9"/>
                <a:gd name="T16" fmla="*/ 1 w 12"/>
                <a:gd name="T17" fmla="*/ 9 h 9"/>
                <a:gd name="T18" fmla="*/ 8 w 12"/>
                <a:gd name="T19" fmla="*/ 2 h 9"/>
                <a:gd name="T20" fmla="*/ 9 w 12"/>
                <a:gd name="T21" fmla="*/ 2 h 9"/>
                <a:gd name="T22" fmla="*/ 6 w 12"/>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10" y="3"/>
                  </a:moveTo>
                  <a:cubicBezTo>
                    <a:pt x="10" y="3"/>
                    <a:pt x="11" y="4"/>
                    <a:pt x="9" y="6"/>
                  </a:cubicBezTo>
                  <a:cubicBezTo>
                    <a:pt x="9" y="6"/>
                    <a:pt x="9" y="7"/>
                    <a:pt x="10" y="7"/>
                  </a:cubicBezTo>
                  <a:cubicBezTo>
                    <a:pt x="11" y="7"/>
                    <a:pt x="11" y="6"/>
                    <a:pt x="12" y="5"/>
                  </a:cubicBezTo>
                  <a:cubicBezTo>
                    <a:pt x="12" y="4"/>
                    <a:pt x="12" y="4"/>
                    <a:pt x="12" y="4"/>
                  </a:cubicBezTo>
                  <a:cubicBezTo>
                    <a:pt x="10" y="3"/>
                    <a:pt x="10" y="3"/>
                    <a:pt x="10" y="3"/>
                  </a:cubicBezTo>
                  <a:moveTo>
                    <a:pt x="6" y="0"/>
                  </a:moveTo>
                  <a:cubicBezTo>
                    <a:pt x="6" y="1"/>
                    <a:pt x="6" y="1"/>
                    <a:pt x="6" y="1"/>
                  </a:cubicBezTo>
                  <a:cubicBezTo>
                    <a:pt x="6" y="1"/>
                    <a:pt x="0" y="8"/>
                    <a:pt x="1" y="9"/>
                  </a:cubicBezTo>
                  <a:cubicBezTo>
                    <a:pt x="1" y="9"/>
                    <a:pt x="6" y="5"/>
                    <a:pt x="8" y="2"/>
                  </a:cubicBezTo>
                  <a:cubicBezTo>
                    <a:pt x="8" y="2"/>
                    <a:pt x="8" y="2"/>
                    <a:pt x="9" y="2"/>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1" name="Freeform 577"/>
            <p:cNvSpPr>
              <a:spLocks noEditPoints="1"/>
            </p:cNvSpPr>
            <p:nvPr/>
          </p:nvSpPr>
          <p:spPr bwMode="auto">
            <a:xfrm>
              <a:off x="1322" y="2681"/>
              <a:ext cx="35" cy="43"/>
            </a:xfrm>
            <a:custGeom>
              <a:avLst/>
              <a:gdLst>
                <a:gd name="T0" fmla="*/ 5 w 24"/>
                <a:gd name="T1" fmla="*/ 26 h 30"/>
                <a:gd name="T2" fmla="*/ 3 w 24"/>
                <a:gd name="T3" fmla="*/ 29 h 30"/>
                <a:gd name="T4" fmla="*/ 4 w 24"/>
                <a:gd name="T5" fmla="*/ 30 h 30"/>
                <a:gd name="T6" fmla="*/ 4 w 24"/>
                <a:gd name="T7" fmla="*/ 30 h 30"/>
                <a:gd name="T8" fmla="*/ 4 w 24"/>
                <a:gd name="T9" fmla="*/ 29 h 30"/>
                <a:gd name="T10" fmla="*/ 4 w 24"/>
                <a:gd name="T11" fmla="*/ 29 h 30"/>
                <a:gd name="T12" fmla="*/ 5 w 24"/>
                <a:gd name="T13" fmla="*/ 26 h 30"/>
                <a:gd name="T14" fmla="*/ 10 w 24"/>
                <a:gd name="T15" fmla="*/ 22 h 30"/>
                <a:gd name="T16" fmla="*/ 7 w 24"/>
                <a:gd name="T17" fmla="*/ 24 h 30"/>
                <a:gd name="T18" fmla="*/ 7 w 24"/>
                <a:gd name="T19" fmla="*/ 27 h 30"/>
                <a:gd name="T20" fmla="*/ 7 w 24"/>
                <a:gd name="T21" fmla="*/ 28 h 30"/>
                <a:gd name="T22" fmla="*/ 10 w 24"/>
                <a:gd name="T23" fmla="*/ 27 h 30"/>
                <a:gd name="T24" fmla="*/ 10 w 24"/>
                <a:gd name="T25" fmla="*/ 22 h 30"/>
                <a:gd name="T26" fmla="*/ 24 w 24"/>
                <a:gd name="T27" fmla="*/ 22 h 30"/>
                <a:gd name="T28" fmla="*/ 23 w 24"/>
                <a:gd name="T29" fmla="*/ 27 h 30"/>
                <a:gd name="T30" fmla="*/ 24 w 24"/>
                <a:gd name="T31" fmla="*/ 22 h 30"/>
                <a:gd name="T32" fmla="*/ 24 w 24"/>
                <a:gd name="T33" fmla="*/ 22 h 30"/>
                <a:gd name="T34" fmla="*/ 14 w 24"/>
                <a:gd name="T35" fmla="*/ 20 h 30"/>
                <a:gd name="T36" fmla="*/ 13 w 24"/>
                <a:gd name="T37" fmla="*/ 21 h 30"/>
                <a:gd name="T38" fmla="*/ 12 w 24"/>
                <a:gd name="T39" fmla="*/ 27 h 30"/>
                <a:gd name="T40" fmla="*/ 13 w 24"/>
                <a:gd name="T41" fmla="*/ 26 h 30"/>
                <a:gd name="T42" fmla="*/ 14 w 24"/>
                <a:gd name="T43" fmla="*/ 20 h 30"/>
                <a:gd name="T44" fmla="*/ 22 w 24"/>
                <a:gd name="T45" fmla="*/ 19 h 30"/>
                <a:gd name="T46" fmla="*/ 22 w 24"/>
                <a:gd name="T47" fmla="*/ 19 h 30"/>
                <a:gd name="T48" fmla="*/ 22 w 24"/>
                <a:gd name="T49" fmla="*/ 24 h 30"/>
                <a:gd name="T50" fmla="*/ 21 w 24"/>
                <a:gd name="T51" fmla="*/ 28 h 30"/>
                <a:gd name="T52" fmla="*/ 22 w 24"/>
                <a:gd name="T53" fmla="*/ 29 h 30"/>
                <a:gd name="T54" fmla="*/ 22 w 24"/>
                <a:gd name="T55" fmla="*/ 29 h 30"/>
                <a:gd name="T56" fmla="*/ 23 w 24"/>
                <a:gd name="T57" fmla="*/ 29 h 30"/>
                <a:gd name="T58" fmla="*/ 23 w 24"/>
                <a:gd name="T59" fmla="*/ 21 h 30"/>
                <a:gd name="T60" fmla="*/ 22 w 24"/>
                <a:gd name="T61" fmla="*/ 19 h 30"/>
                <a:gd name="T62" fmla="*/ 17 w 24"/>
                <a:gd name="T63" fmla="*/ 17 h 30"/>
                <a:gd name="T64" fmla="*/ 16 w 24"/>
                <a:gd name="T65" fmla="*/ 19 h 30"/>
                <a:gd name="T66" fmla="*/ 16 w 24"/>
                <a:gd name="T67" fmla="*/ 19 h 30"/>
                <a:gd name="T68" fmla="*/ 16 w 24"/>
                <a:gd name="T69" fmla="*/ 24 h 30"/>
                <a:gd name="T70" fmla="*/ 16 w 24"/>
                <a:gd name="T71" fmla="*/ 26 h 30"/>
                <a:gd name="T72" fmla="*/ 16 w 24"/>
                <a:gd name="T73" fmla="*/ 26 h 30"/>
                <a:gd name="T74" fmla="*/ 18 w 24"/>
                <a:gd name="T75" fmla="*/ 26 h 30"/>
                <a:gd name="T76" fmla="*/ 18 w 24"/>
                <a:gd name="T77" fmla="*/ 22 h 30"/>
                <a:gd name="T78" fmla="*/ 17 w 24"/>
                <a:gd name="T79" fmla="*/ 17 h 30"/>
                <a:gd name="T80" fmla="*/ 5 w 24"/>
                <a:gd name="T81" fmla="*/ 0 h 30"/>
                <a:gd name="T82" fmla="*/ 12 w 24"/>
                <a:gd name="T83" fmla="*/ 9 h 30"/>
                <a:gd name="T84" fmla="*/ 15 w 24"/>
                <a:gd name="T85" fmla="*/ 11 h 30"/>
                <a:gd name="T86" fmla="*/ 9 w 24"/>
                <a:gd name="T87" fmla="*/ 15 h 30"/>
                <a:gd name="T88" fmla="*/ 11 w 24"/>
                <a:gd name="T89" fmla="*/ 17 h 30"/>
                <a:gd name="T90" fmla="*/ 11 w 24"/>
                <a:gd name="T91" fmla="*/ 17 h 30"/>
                <a:gd name="T92" fmla="*/ 14 w 24"/>
                <a:gd name="T93" fmla="*/ 16 h 30"/>
                <a:gd name="T94" fmla="*/ 16 w 24"/>
                <a:gd name="T95" fmla="*/ 16 h 30"/>
                <a:gd name="T96" fmla="*/ 19 w 24"/>
                <a:gd name="T97" fmla="*/ 17 h 30"/>
                <a:gd name="T98" fmla="*/ 20 w 24"/>
                <a:gd name="T99" fmla="*/ 27 h 30"/>
                <a:gd name="T100" fmla="*/ 20 w 24"/>
                <a:gd name="T101" fmla="*/ 27 h 30"/>
                <a:gd name="T102" fmla="*/ 20 w 24"/>
                <a:gd name="T103" fmla="*/ 20 h 30"/>
                <a:gd name="T104" fmla="*/ 21 w 24"/>
                <a:gd name="T105" fmla="*/ 17 h 30"/>
                <a:gd name="T106" fmla="*/ 22 w 24"/>
                <a:gd name="T107" fmla="*/ 17 h 30"/>
                <a:gd name="T108" fmla="*/ 22 w 24"/>
                <a:gd name="T109" fmla="*/ 17 h 30"/>
                <a:gd name="T110" fmla="*/ 23 w 24"/>
                <a:gd name="T111" fmla="*/ 18 h 30"/>
                <a:gd name="T112" fmla="*/ 21 w 24"/>
                <a:gd name="T113" fmla="*/ 9 h 30"/>
                <a:gd name="T114" fmla="*/ 7 w 24"/>
                <a:gd name="T115" fmla="*/ 1 h 30"/>
                <a:gd name="T116" fmla="*/ 5 w 24"/>
                <a:gd name="T1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5" y="26"/>
                  </a:moveTo>
                  <a:cubicBezTo>
                    <a:pt x="2" y="28"/>
                    <a:pt x="2" y="29"/>
                    <a:pt x="3" y="29"/>
                  </a:cubicBezTo>
                  <a:cubicBezTo>
                    <a:pt x="4" y="30"/>
                    <a:pt x="4" y="30"/>
                    <a:pt x="4" y="30"/>
                  </a:cubicBezTo>
                  <a:cubicBezTo>
                    <a:pt x="4" y="30"/>
                    <a:pt x="4" y="30"/>
                    <a:pt x="4" y="30"/>
                  </a:cubicBezTo>
                  <a:cubicBezTo>
                    <a:pt x="4" y="30"/>
                    <a:pt x="4" y="29"/>
                    <a:pt x="4" y="29"/>
                  </a:cubicBezTo>
                  <a:cubicBezTo>
                    <a:pt x="4" y="29"/>
                    <a:pt x="4" y="29"/>
                    <a:pt x="4" y="29"/>
                  </a:cubicBezTo>
                  <a:cubicBezTo>
                    <a:pt x="4" y="28"/>
                    <a:pt x="5" y="27"/>
                    <a:pt x="5" y="26"/>
                  </a:cubicBezTo>
                  <a:moveTo>
                    <a:pt x="10" y="22"/>
                  </a:moveTo>
                  <a:cubicBezTo>
                    <a:pt x="9" y="23"/>
                    <a:pt x="8" y="24"/>
                    <a:pt x="7" y="24"/>
                  </a:cubicBezTo>
                  <a:cubicBezTo>
                    <a:pt x="7" y="26"/>
                    <a:pt x="7" y="27"/>
                    <a:pt x="7" y="27"/>
                  </a:cubicBezTo>
                  <a:cubicBezTo>
                    <a:pt x="7" y="27"/>
                    <a:pt x="7" y="28"/>
                    <a:pt x="7" y="28"/>
                  </a:cubicBezTo>
                  <a:cubicBezTo>
                    <a:pt x="8" y="28"/>
                    <a:pt x="9" y="27"/>
                    <a:pt x="10" y="27"/>
                  </a:cubicBezTo>
                  <a:cubicBezTo>
                    <a:pt x="10" y="26"/>
                    <a:pt x="10" y="24"/>
                    <a:pt x="10" y="22"/>
                  </a:cubicBezTo>
                  <a:moveTo>
                    <a:pt x="24" y="22"/>
                  </a:moveTo>
                  <a:cubicBezTo>
                    <a:pt x="23" y="23"/>
                    <a:pt x="23" y="26"/>
                    <a:pt x="23" y="27"/>
                  </a:cubicBezTo>
                  <a:cubicBezTo>
                    <a:pt x="24" y="26"/>
                    <a:pt x="24" y="24"/>
                    <a:pt x="24" y="22"/>
                  </a:cubicBezTo>
                  <a:cubicBezTo>
                    <a:pt x="24" y="22"/>
                    <a:pt x="24" y="22"/>
                    <a:pt x="24" y="22"/>
                  </a:cubicBezTo>
                  <a:moveTo>
                    <a:pt x="14" y="20"/>
                  </a:moveTo>
                  <a:cubicBezTo>
                    <a:pt x="13" y="21"/>
                    <a:pt x="13" y="21"/>
                    <a:pt x="13" y="21"/>
                  </a:cubicBezTo>
                  <a:cubicBezTo>
                    <a:pt x="13" y="23"/>
                    <a:pt x="12" y="25"/>
                    <a:pt x="12" y="27"/>
                  </a:cubicBezTo>
                  <a:cubicBezTo>
                    <a:pt x="13" y="26"/>
                    <a:pt x="13" y="26"/>
                    <a:pt x="13" y="26"/>
                  </a:cubicBezTo>
                  <a:cubicBezTo>
                    <a:pt x="14" y="25"/>
                    <a:pt x="14" y="22"/>
                    <a:pt x="14" y="20"/>
                  </a:cubicBezTo>
                  <a:moveTo>
                    <a:pt x="22" y="19"/>
                  </a:moveTo>
                  <a:cubicBezTo>
                    <a:pt x="22" y="19"/>
                    <a:pt x="22" y="19"/>
                    <a:pt x="22" y="19"/>
                  </a:cubicBezTo>
                  <a:cubicBezTo>
                    <a:pt x="21" y="20"/>
                    <a:pt x="22" y="24"/>
                    <a:pt x="22" y="24"/>
                  </a:cubicBezTo>
                  <a:cubicBezTo>
                    <a:pt x="21" y="26"/>
                    <a:pt x="21" y="27"/>
                    <a:pt x="21" y="28"/>
                  </a:cubicBezTo>
                  <a:cubicBezTo>
                    <a:pt x="22" y="29"/>
                    <a:pt x="22" y="29"/>
                    <a:pt x="22" y="29"/>
                  </a:cubicBezTo>
                  <a:cubicBezTo>
                    <a:pt x="22" y="29"/>
                    <a:pt x="22" y="29"/>
                    <a:pt x="22" y="29"/>
                  </a:cubicBezTo>
                  <a:cubicBezTo>
                    <a:pt x="22" y="29"/>
                    <a:pt x="23" y="29"/>
                    <a:pt x="23" y="29"/>
                  </a:cubicBezTo>
                  <a:cubicBezTo>
                    <a:pt x="23" y="26"/>
                    <a:pt x="23" y="21"/>
                    <a:pt x="23" y="21"/>
                  </a:cubicBezTo>
                  <a:cubicBezTo>
                    <a:pt x="23" y="19"/>
                    <a:pt x="22" y="19"/>
                    <a:pt x="22" y="19"/>
                  </a:cubicBezTo>
                  <a:moveTo>
                    <a:pt x="17" y="17"/>
                  </a:moveTo>
                  <a:cubicBezTo>
                    <a:pt x="17" y="18"/>
                    <a:pt x="16" y="19"/>
                    <a:pt x="16" y="19"/>
                  </a:cubicBezTo>
                  <a:cubicBezTo>
                    <a:pt x="16" y="19"/>
                    <a:pt x="16" y="19"/>
                    <a:pt x="16" y="19"/>
                  </a:cubicBezTo>
                  <a:cubicBezTo>
                    <a:pt x="15" y="21"/>
                    <a:pt x="16" y="24"/>
                    <a:pt x="16" y="24"/>
                  </a:cubicBezTo>
                  <a:cubicBezTo>
                    <a:pt x="16" y="25"/>
                    <a:pt x="16" y="26"/>
                    <a:pt x="16" y="26"/>
                  </a:cubicBezTo>
                  <a:cubicBezTo>
                    <a:pt x="16" y="26"/>
                    <a:pt x="16" y="26"/>
                    <a:pt x="16" y="26"/>
                  </a:cubicBezTo>
                  <a:cubicBezTo>
                    <a:pt x="17" y="26"/>
                    <a:pt x="17" y="26"/>
                    <a:pt x="18" y="26"/>
                  </a:cubicBezTo>
                  <a:cubicBezTo>
                    <a:pt x="18" y="24"/>
                    <a:pt x="18" y="22"/>
                    <a:pt x="18" y="22"/>
                  </a:cubicBezTo>
                  <a:cubicBezTo>
                    <a:pt x="18" y="19"/>
                    <a:pt x="17" y="18"/>
                    <a:pt x="17" y="17"/>
                  </a:cubicBezTo>
                  <a:moveTo>
                    <a:pt x="5" y="0"/>
                  </a:moveTo>
                  <a:cubicBezTo>
                    <a:pt x="0" y="0"/>
                    <a:pt x="12" y="9"/>
                    <a:pt x="12" y="9"/>
                  </a:cubicBezTo>
                  <a:cubicBezTo>
                    <a:pt x="10" y="11"/>
                    <a:pt x="15" y="11"/>
                    <a:pt x="15" y="11"/>
                  </a:cubicBezTo>
                  <a:cubicBezTo>
                    <a:pt x="12" y="13"/>
                    <a:pt x="10" y="15"/>
                    <a:pt x="9" y="15"/>
                  </a:cubicBezTo>
                  <a:cubicBezTo>
                    <a:pt x="10" y="16"/>
                    <a:pt x="11" y="17"/>
                    <a:pt x="11" y="17"/>
                  </a:cubicBezTo>
                  <a:cubicBezTo>
                    <a:pt x="11" y="17"/>
                    <a:pt x="11" y="17"/>
                    <a:pt x="11" y="17"/>
                  </a:cubicBezTo>
                  <a:cubicBezTo>
                    <a:pt x="13" y="17"/>
                    <a:pt x="14" y="16"/>
                    <a:pt x="14" y="16"/>
                  </a:cubicBezTo>
                  <a:cubicBezTo>
                    <a:pt x="15" y="16"/>
                    <a:pt x="15" y="16"/>
                    <a:pt x="16" y="16"/>
                  </a:cubicBezTo>
                  <a:cubicBezTo>
                    <a:pt x="17" y="16"/>
                    <a:pt x="18" y="16"/>
                    <a:pt x="19" y="17"/>
                  </a:cubicBezTo>
                  <a:cubicBezTo>
                    <a:pt x="19" y="17"/>
                    <a:pt x="20" y="18"/>
                    <a:pt x="20" y="27"/>
                  </a:cubicBezTo>
                  <a:cubicBezTo>
                    <a:pt x="20" y="27"/>
                    <a:pt x="20" y="27"/>
                    <a:pt x="20" y="27"/>
                  </a:cubicBezTo>
                  <a:cubicBezTo>
                    <a:pt x="21" y="22"/>
                    <a:pt x="20" y="20"/>
                    <a:pt x="20" y="20"/>
                  </a:cubicBezTo>
                  <a:cubicBezTo>
                    <a:pt x="20" y="17"/>
                    <a:pt x="21" y="17"/>
                    <a:pt x="21" y="17"/>
                  </a:cubicBezTo>
                  <a:cubicBezTo>
                    <a:pt x="22" y="17"/>
                    <a:pt x="22" y="17"/>
                    <a:pt x="22" y="17"/>
                  </a:cubicBezTo>
                  <a:cubicBezTo>
                    <a:pt x="22" y="17"/>
                    <a:pt x="22" y="17"/>
                    <a:pt x="22" y="17"/>
                  </a:cubicBezTo>
                  <a:cubicBezTo>
                    <a:pt x="23" y="17"/>
                    <a:pt x="23" y="18"/>
                    <a:pt x="23" y="18"/>
                  </a:cubicBezTo>
                  <a:cubicBezTo>
                    <a:pt x="23" y="15"/>
                    <a:pt x="22" y="13"/>
                    <a:pt x="21" y="9"/>
                  </a:cubicBezTo>
                  <a:cubicBezTo>
                    <a:pt x="15" y="1"/>
                    <a:pt x="7" y="1"/>
                    <a:pt x="7" y="1"/>
                  </a:cubicBezTo>
                  <a:cubicBezTo>
                    <a:pt x="6" y="1"/>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2" name="Freeform 578"/>
            <p:cNvSpPr/>
            <p:nvPr/>
          </p:nvSpPr>
          <p:spPr bwMode="auto">
            <a:xfrm>
              <a:off x="1326" y="2723"/>
              <a:ext cx="2" cy="1"/>
            </a:xfrm>
            <a:custGeom>
              <a:avLst/>
              <a:gdLst>
                <a:gd name="T0" fmla="*/ 0 w 1"/>
                <a:gd name="T1" fmla="*/ 0 h 1"/>
                <a:gd name="T2" fmla="*/ 1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1"/>
                    <a:pt x="0"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3" name="Freeform 579"/>
            <p:cNvSpPr>
              <a:spLocks noEditPoints="1"/>
            </p:cNvSpPr>
            <p:nvPr/>
          </p:nvSpPr>
          <p:spPr bwMode="auto">
            <a:xfrm>
              <a:off x="1328" y="2702"/>
              <a:ext cx="13" cy="21"/>
            </a:xfrm>
            <a:custGeom>
              <a:avLst/>
              <a:gdLst>
                <a:gd name="T0" fmla="*/ 3 w 9"/>
                <a:gd name="T1" fmla="*/ 9 h 14"/>
                <a:gd name="T2" fmla="*/ 1 w 9"/>
                <a:gd name="T3" fmla="*/ 11 h 14"/>
                <a:gd name="T4" fmla="*/ 0 w 9"/>
                <a:gd name="T5" fmla="*/ 14 h 14"/>
                <a:gd name="T6" fmla="*/ 0 w 9"/>
                <a:gd name="T7" fmla="*/ 14 h 14"/>
                <a:gd name="T8" fmla="*/ 3 w 9"/>
                <a:gd name="T9" fmla="*/ 13 h 14"/>
                <a:gd name="T10" fmla="*/ 3 w 9"/>
                <a:gd name="T11" fmla="*/ 12 h 14"/>
                <a:gd name="T12" fmla="*/ 3 w 9"/>
                <a:gd name="T13" fmla="*/ 9 h 14"/>
                <a:gd name="T14" fmla="*/ 9 w 9"/>
                <a:gd name="T15" fmla="*/ 6 h 14"/>
                <a:gd name="T16" fmla="*/ 6 w 9"/>
                <a:gd name="T17" fmla="*/ 7 h 14"/>
                <a:gd name="T18" fmla="*/ 6 w 9"/>
                <a:gd name="T19" fmla="*/ 12 h 14"/>
                <a:gd name="T20" fmla="*/ 8 w 9"/>
                <a:gd name="T21" fmla="*/ 12 h 14"/>
                <a:gd name="T22" fmla="*/ 9 w 9"/>
                <a:gd name="T23" fmla="*/ 6 h 14"/>
                <a:gd name="T24" fmla="*/ 5 w 9"/>
                <a:gd name="T25" fmla="*/ 0 h 14"/>
                <a:gd name="T26" fmla="*/ 5 w 9"/>
                <a:gd name="T27" fmla="*/ 2 h 14"/>
                <a:gd name="T28" fmla="*/ 7 w 9"/>
                <a:gd name="T29" fmla="*/ 2 h 14"/>
                <a:gd name="T30" fmla="*/ 7 w 9"/>
                <a:gd name="T31" fmla="*/ 2 h 14"/>
                <a:gd name="T32" fmla="*/ 7 w 9"/>
                <a:gd name="T33" fmla="*/ 2 h 14"/>
                <a:gd name="T34" fmla="*/ 5 w 9"/>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4">
                  <a:moveTo>
                    <a:pt x="3" y="9"/>
                  </a:moveTo>
                  <a:cubicBezTo>
                    <a:pt x="2" y="10"/>
                    <a:pt x="1" y="11"/>
                    <a:pt x="1" y="11"/>
                  </a:cubicBezTo>
                  <a:cubicBezTo>
                    <a:pt x="1" y="12"/>
                    <a:pt x="0" y="13"/>
                    <a:pt x="0" y="14"/>
                  </a:cubicBezTo>
                  <a:cubicBezTo>
                    <a:pt x="0" y="14"/>
                    <a:pt x="0" y="14"/>
                    <a:pt x="0" y="14"/>
                  </a:cubicBezTo>
                  <a:cubicBezTo>
                    <a:pt x="1" y="14"/>
                    <a:pt x="2" y="14"/>
                    <a:pt x="3" y="13"/>
                  </a:cubicBezTo>
                  <a:cubicBezTo>
                    <a:pt x="3" y="13"/>
                    <a:pt x="3" y="12"/>
                    <a:pt x="3" y="12"/>
                  </a:cubicBezTo>
                  <a:cubicBezTo>
                    <a:pt x="3" y="12"/>
                    <a:pt x="3" y="11"/>
                    <a:pt x="3" y="9"/>
                  </a:cubicBezTo>
                  <a:moveTo>
                    <a:pt x="9" y="6"/>
                  </a:moveTo>
                  <a:cubicBezTo>
                    <a:pt x="8" y="7"/>
                    <a:pt x="7" y="7"/>
                    <a:pt x="6" y="7"/>
                  </a:cubicBezTo>
                  <a:cubicBezTo>
                    <a:pt x="6" y="9"/>
                    <a:pt x="6" y="11"/>
                    <a:pt x="6" y="12"/>
                  </a:cubicBezTo>
                  <a:cubicBezTo>
                    <a:pt x="7" y="12"/>
                    <a:pt x="8" y="12"/>
                    <a:pt x="8" y="12"/>
                  </a:cubicBezTo>
                  <a:cubicBezTo>
                    <a:pt x="8" y="10"/>
                    <a:pt x="9" y="8"/>
                    <a:pt x="9" y="6"/>
                  </a:cubicBezTo>
                  <a:moveTo>
                    <a:pt x="5" y="0"/>
                  </a:moveTo>
                  <a:cubicBezTo>
                    <a:pt x="3" y="2"/>
                    <a:pt x="4" y="2"/>
                    <a:pt x="5" y="2"/>
                  </a:cubicBezTo>
                  <a:cubicBezTo>
                    <a:pt x="6" y="2"/>
                    <a:pt x="7" y="2"/>
                    <a:pt x="7" y="2"/>
                  </a:cubicBezTo>
                  <a:cubicBezTo>
                    <a:pt x="7" y="2"/>
                    <a:pt x="7" y="2"/>
                    <a:pt x="7" y="2"/>
                  </a:cubicBezTo>
                  <a:cubicBezTo>
                    <a:pt x="7" y="2"/>
                    <a:pt x="7" y="2"/>
                    <a:pt x="7" y="2"/>
                  </a:cubicBezTo>
                  <a:cubicBezTo>
                    <a:pt x="7" y="2"/>
                    <a:pt x="6" y="1"/>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4" name="Freeform 580"/>
            <p:cNvSpPr>
              <a:spLocks noEditPoints="1"/>
            </p:cNvSpPr>
            <p:nvPr/>
          </p:nvSpPr>
          <p:spPr bwMode="auto">
            <a:xfrm>
              <a:off x="1341" y="2704"/>
              <a:ext cx="10" cy="16"/>
            </a:xfrm>
            <a:custGeom>
              <a:avLst/>
              <a:gdLst>
                <a:gd name="T0" fmla="*/ 3 w 7"/>
                <a:gd name="T1" fmla="*/ 3 h 11"/>
                <a:gd name="T2" fmla="*/ 1 w 7"/>
                <a:gd name="T3" fmla="*/ 4 h 11"/>
                <a:gd name="T4" fmla="*/ 0 w 7"/>
                <a:gd name="T5" fmla="*/ 10 h 11"/>
                <a:gd name="T6" fmla="*/ 3 w 7"/>
                <a:gd name="T7" fmla="*/ 10 h 11"/>
                <a:gd name="T8" fmla="*/ 3 w 7"/>
                <a:gd name="T9" fmla="*/ 8 h 11"/>
                <a:gd name="T10" fmla="*/ 3 w 7"/>
                <a:gd name="T11" fmla="*/ 3 h 11"/>
                <a:gd name="T12" fmla="*/ 3 w 7"/>
                <a:gd name="T13" fmla="*/ 0 h 11"/>
                <a:gd name="T14" fmla="*/ 1 w 7"/>
                <a:gd name="T15" fmla="*/ 0 h 11"/>
                <a:gd name="T16" fmla="*/ 2 w 7"/>
                <a:gd name="T17" fmla="*/ 0 h 11"/>
                <a:gd name="T18" fmla="*/ 4 w 7"/>
                <a:gd name="T19" fmla="*/ 1 h 11"/>
                <a:gd name="T20" fmla="*/ 5 w 7"/>
                <a:gd name="T21" fmla="*/ 6 h 11"/>
                <a:gd name="T22" fmla="*/ 5 w 7"/>
                <a:gd name="T23" fmla="*/ 10 h 11"/>
                <a:gd name="T24" fmla="*/ 7 w 7"/>
                <a:gd name="T25" fmla="*/ 11 h 11"/>
                <a:gd name="T26" fmla="*/ 6 w 7"/>
                <a:gd name="T27" fmla="*/ 1 h 11"/>
                <a:gd name="T28" fmla="*/ 3 w 7"/>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3" y="3"/>
                  </a:moveTo>
                  <a:cubicBezTo>
                    <a:pt x="2" y="4"/>
                    <a:pt x="1" y="4"/>
                    <a:pt x="1" y="4"/>
                  </a:cubicBezTo>
                  <a:cubicBezTo>
                    <a:pt x="1" y="6"/>
                    <a:pt x="1" y="9"/>
                    <a:pt x="0" y="10"/>
                  </a:cubicBezTo>
                  <a:cubicBezTo>
                    <a:pt x="1" y="10"/>
                    <a:pt x="2" y="10"/>
                    <a:pt x="3" y="10"/>
                  </a:cubicBezTo>
                  <a:cubicBezTo>
                    <a:pt x="3" y="10"/>
                    <a:pt x="3" y="9"/>
                    <a:pt x="3" y="8"/>
                  </a:cubicBezTo>
                  <a:cubicBezTo>
                    <a:pt x="3" y="8"/>
                    <a:pt x="2" y="5"/>
                    <a:pt x="3" y="3"/>
                  </a:cubicBezTo>
                  <a:moveTo>
                    <a:pt x="3" y="0"/>
                  </a:moveTo>
                  <a:cubicBezTo>
                    <a:pt x="2" y="0"/>
                    <a:pt x="2" y="0"/>
                    <a:pt x="1" y="0"/>
                  </a:cubicBezTo>
                  <a:cubicBezTo>
                    <a:pt x="2" y="0"/>
                    <a:pt x="2" y="0"/>
                    <a:pt x="2" y="0"/>
                  </a:cubicBezTo>
                  <a:cubicBezTo>
                    <a:pt x="4" y="0"/>
                    <a:pt x="4" y="1"/>
                    <a:pt x="4" y="1"/>
                  </a:cubicBezTo>
                  <a:cubicBezTo>
                    <a:pt x="4" y="2"/>
                    <a:pt x="5" y="3"/>
                    <a:pt x="5" y="6"/>
                  </a:cubicBezTo>
                  <a:cubicBezTo>
                    <a:pt x="5" y="6"/>
                    <a:pt x="5" y="8"/>
                    <a:pt x="5" y="10"/>
                  </a:cubicBezTo>
                  <a:cubicBezTo>
                    <a:pt x="6" y="10"/>
                    <a:pt x="6" y="11"/>
                    <a:pt x="7" y="11"/>
                  </a:cubicBezTo>
                  <a:cubicBezTo>
                    <a:pt x="7" y="2"/>
                    <a:pt x="6" y="1"/>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5" name="Freeform 581"/>
            <p:cNvSpPr/>
            <p:nvPr/>
          </p:nvSpPr>
          <p:spPr bwMode="auto">
            <a:xfrm>
              <a:off x="1351" y="2705"/>
              <a:ext cx="6" cy="18"/>
            </a:xfrm>
            <a:custGeom>
              <a:avLst/>
              <a:gdLst>
                <a:gd name="T0" fmla="*/ 1 w 4"/>
                <a:gd name="T1" fmla="*/ 0 h 12"/>
                <a:gd name="T2" fmla="*/ 0 w 4"/>
                <a:gd name="T3" fmla="*/ 3 h 12"/>
                <a:gd name="T4" fmla="*/ 0 w 4"/>
                <a:gd name="T5" fmla="*/ 10 h 12"/>
                <a:gd name="T6" fmla="*/ 1 w 4"/>
                <a:gd name="T7" fmla="*/ 11 h 12"/>
                <a:gd name="T8" fmla="*/ 2 w 4"/>
                <a:gd name="T9" fmla="*/ 7 h 12"/>
                <a:gd name="T10" fmla="*/ 2 w 4"/>
                <a:gd name="T11" fmla="*/ 2 h 12"/>
                <a:gd name="T12" fmla="*/ 2 w 4"/>
                <a:gd name="T13" fmla="*/ 2 h 12"/>
                <a:gd name="T14" fmla="*/ 3 w 4"/>
                <a:gd name="T15" fmla="*/ 4 h 12"/>
                <a:gd name="T16" fmla="*/ 3 w 4"/>
                <a:gd name="T17" fmla="*/ 12 h 12"/>
                <a:gd name="T18" fmla="*/ 3 w 4"/>
                <a:gd name="T19" fmla="*/ 10 h 12"/>
                <a:gd name="T20" fmla="*/ 4 w 4"/>
                <a:gd name="T21" fmla="*/ 5 h 12"/>
                <a:gd name="T22" fmla="*/ 3 w 4"/>
                <a:gd name="T23" fmla="*/ 1 h 12"/>
                <a:gd name="T24" fmla="*/ 2 w 4"/>
                <a:gd name="T25" fmla="*/ 0 h 12"/>
                <a:gd name="T26" fmla="*/ 2 w 4"/>
                <a:gd name="T27" fmla="*/ 0 h 12"/>
                <a:gd name="T28" fmla="*/ 1 w 4"/>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2">
                  <a:moveTo>
                    <a:pt x="1" y="0"/>
                  </a:moveTo>
                  <a:cubicBezTo>
                    <a:pt x="1" y="0"/>
                    <a:pt x="0" y="0"/>
                    <a:pt x="0" y="3"/>
                  </a:cubicBezTo>
                  <a:cubicBezTo>
                    <a:pt x="0" y="3"/>
                    <a:pt x="1" y="5"/>
                    <a:pt x="0" y="10"/>
                  </a:cubicBezTo>
                  <a:cubicBezTo>
                    <a:pt x="1" y="11"/>
                    <a:pt x="1" y="11"/>
                    <a:pt x="1" y="11"/>
                  </a:cubicBezTo>
                  <a:cubicBezTo>
                    <a:pt x="1" y="10"/>
                    <a:pt x="1" y="9"/>
                    <a:pt x="2" y="7"/>
                  </a:cubicBezTo>
                  <a:cubicBezTo>
                    <a:pt x="2" y="7"/>
                    <a:pt x="1" y="3"/>
                    <a:pt x="2" y="2"/>
                  </a:cubicBezTo>
                  <a:cubicBezTo>
                    <a:pt x="2" y="2"/>
                    <a:pt x="2" y="2"/>
                    <a:pt x="2" y="2"/>
                  </a:cubicBezTo>
                  <a:cubicBezTo>
                    <a:pt x="2" y="2"/>
                    <a:pt x="3" y="2"/>
                    <a:pt x="3" y="4"/>
                  </a:cubicBezTo>
                  <a:cubicBezTo>
                    <a:pt x="3" y="4"/>
                    <a:pt x="3" y="9"/>
                    <a:pt x="3" y="12"/>
                  </a:cubicBezTo>
                  <a:cubicBezTo>
                    <a:pt x="3" y="12"/>
                    <a:pt x="3" y="11"/>
                    <a:pt x="3" y="10"/>
                  </a:cubicBezTo>
                  <a:cubicBezTo>
                    <a:pt x="3" y="9"/>
                    <a:pt x="3" y="6"/>
                    <a:pt x="4" y="5"/>
                  </a:cubicBezTo>
                  <a:cubicBezTo>
                    <a:pt x="4" y="3"/>
                    <a:pt x="4" y="2"/>
                    <a:pt x="3" y="1"/>
                  </a:cubicBezTo>
                  <a:cubicBezTo>
                    <a:pt x="3" y="1"/>
                    <a:pt x="3" y="0"/>
                    <a:pt x="2" y="0"/>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6" name="Freeform 582"/>
            <p:cNvSpPr/>
            <p:nvPr/>
          </p:nvSpPr>
          <p:spPr bwMode="auto">
            <a:xfrm>
              <a:off x="1294" y="2704"/>
              <a:ext cx="41" cy="75"/>
            </a:xfrm>
            <a:custGeom>
              <a:avLst/>
              <a:gdLst>
                <a:gd name="T0" fmla="*/ 28 w 28"/>
                <a:gd name="T1" fmla="*/ 35 h 52"/>
                <a:gd name="T2" fmla="*/ 27 w 28"/>
                <a:gd name="T3" fmla="*/ 40 h 52"/>
                <a:gd name="T4" fmla="*/ 25 w 28"/>
                <a:gd name="T5" fmla="*/ 43 h 52"/>
                <a:gd name="T6" fmla="*/ 22 w 28"/>
                <a:gd name="T7" fmla="*/ 45 h 52"/>
                <a:gd name="T8" fmla="*/ 18 w 28"/>
                <a:gd name="T9" fmla="*/ 47 h 52"/>
                <a:gd name="T10" fmla="*/ 18 w 28"/>
                <a:gd name="T11" fmla="*/ 50 h 52"/>
                <a:gd name="T12" fmla="*/ 18 w 28"/>
                <a:gd name="T13" fmla="*/ 52 h 52"/>
                <a:gd name="T14" fmla="*/ 16 w 28"/>
                <a:gd name="T15" fmla="*/ 52 h 52"/>
                <a:gd name="T16" fmla="*/ 12 w 28"/>
                <a:gd name="T17" fmla="*/ 52 h 52"/>
                <a:gd name="T18" fmla="*/ 11 w 28"/>
                <a:gd name="T19" fmla="*/ 52 h 52"/>
                <a:gd name="T20" fmla="*/ 10 w 28"/>
                <a:gd name="T21" fmla="*/ 50 h 52"/>
                <a:gd name="T22" fmla="*/ 10 w 28"/>
                <a:gd name="T23" fmla="*/ 47 h 52"/>
                <a:gd name="T24" fmla="*/ 4 w 28"/>
                <a:gd name="T25" fmla="*/ 46 h 52"/>
                <a:gd name="T26" fmla="*/ 0 w 28"/>
                <a:gd name="T27" fmla="*/ 45 h 52"/>
                <a:gd name="T28" fmla="*/ 0 w 28"/>
                <a:gd name="T29" fmla="*/ 44 h 52"/>
                <a:gd name="T30" fmla="*/ 0 w 28"/>
                <a:gd name="T31" fmla="*/ 41 h 52"/>
                <a:gd name="T32" fmla="*/ 1 w 28"/>
                <a:gd name="T33" fmla="*/ 39 h 52"/>
                <a:gd name="T34" fmla="*/ 2 w 28"/>
                <a:gd name="T35" fmla="*/ 39 h 52"/>
                <a:gd name="T36" fmla="*/ 2 w 28"/>
                <a:gd name="T37" fmla="*/ 39 h 52"/>
                <a:gd name="T38" fmla="*/ 3 w 28"/>
                <a:gd name="T39" fmla="*/ 39 h 52"/>
                <a:gd name="T40" fmla="*/ 6 w 28"/>
                <a:gd name="T41" fmla="*/ 40 h 52"/>
                <a:gd name="T42" fmla="*/ 11 w 28"/>
                <a:gd name="T43" fmla="*/ 40 h 52"/>
                <a:gd name="T44" fmla="*/ 17 w 28"/>
                <a:gd name="T45" fmla="*/ 39 h 52"/>
                <a:gd name="T46" fmla="*/ 20 w 28"/>
                <a:gd name="T47" fmla="*/ 36 h 52"/>
                <a:gd name="T48" fmla="*/ 18 w 28"/>
                <a:gd name="T49" fmla="*/ 32 h 52"/>
                <a:gd name="T50" fmla="*/ 12 w 28"/>
                <a:gd name="T51" fmla="*/ 29 h 52"/>
                <a:gd name="T52" fmla="*/ 8 w 28"/>
                <a:gd name="T53" fmla="*/ 27 h 52"/>
                <a:gd name="T54" fmla="*/ 4 w 28"/>
                <a:gd name="T55" fmla="*/ 24 h 52"/>
                <a:gd name="T56" fmla="*/ 2 w 28"/>
                <a:gd name="T57" fmla="*/ 21 h 52"/>
                <a:gd name="T58" fmla="*/ 1 w 28"/>
                <a:gd name="T59" fmla="*/ 16 h 52"/>
                <a:gd name="T60" fmla="*/ 4 w 28"/>
                <a:gd name="T61" fmla="*/ 9 h 52"/>
                <a:gd name="T62" fmla="*/ 11 w 28"/>
                <a:gd name="T63" fmla="*/ 5 h 52"/>
                <a:gd name="T64" fmla="*/ 11 w 28"/>
                <a:gd name="T65" fmla="*/ 2 h 52"/>
                <a:gd name="T66" fmla="*/ 12 w 28"/>
                <a:gd name="T67" fmla="*/ 0 h 52"/>
                <a:gd name="T68" fmla="*/ 14 w 28"/>
                <a:gd name="T69" fmla="*/ 0 h 52"/>
                <a:gd name="T70" fmla="*/ 17 w 28"/>
                <a:gd name="T71" fmla="*/ 0 h 52"/>
                <a:gd name="T72" fmla="*/ 19 w 28"/>
                <a:gd name="T73" fmla="*/ 0 h 52"/>
                <a:gd name="T74" fmla="*/ 19 w 28"/>
                <a:gd name="T75" fmla="*/ 2 h 52"/>
                <a:gd name="T76" fmla="*/ 19 w 28"/>
                <a:gd name="T77" fmla="*/ 5 h 52"/>
                <a:gd name="T78" fmla="*/ 23 w 28"/>
                <a:gd name="T79" fmla="*/ 6 h 52"/>
                <a:gd name="T80" fmla="*/ 25 w 28"/>
                <a:gd name="T81" fmla="*/ 6 h 52"/>
                <a:gd name="T82" fmla="*/ 26 w 28"/>
                <a:gd name="T83" fmla="*/ 7 h 52"/>
                <a:gd name="T84" fmla="*/ 25 w 28"/>
                <a:gd name="T85" fmla="*/ 10 h 52"/>
                <a:gd name="T86" fmla="*/ 25 w 28"/>
                <a:gd name="T87" fmla="*/ 12 h 52"/>
                <a:gd name="T88" fmla="*/ 24 w 28"/>
                <a:gd name="T89" fmla="*/ 12 h 52"/>
                <a:gd name="T90" fmla="*/ 20 w 28"/>
                <a:gd name="T91" fmla="*/ 12 h 52"/>
                <a:gd name="T92" fmla="*/ 16 w 28"/>
                <a:gd name="T93" fmla="*/ 11 h 52"/>
                <a:gd name="T94" fmla="*/ 11 w 28"/>
                <a:gd name="T95" fmla="*/ 13 h 52"/>
                <a:gd name="T96" fmla="*/ 9 w 28"/>
                <a:gd name="T97" fmla="*/ 16 h 52"/>
                <a:gd name="T98" fmla="*/ 11 w 28"/>
                <a:gd name="T99" fmla="*/ 19 h 52"/>
                <a:gd name="T100" fmla="*/ 16 w 28"/>
                <a:gd name="T101" fmla="*/ 22 h 52"/>
                <a:gd name="T102" fmla="*/ 25 w 28"/>
                <a:gd name="T103" fmla="*/ 27 h 52"/>
                <a:gd name="T104" fmla="*/ 28 w 28"/>
                <a:gd name="T105"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 h="52">
                  <a:moveTo>
                    <a:pt x="28" y="35"/>
                  </a:moveTo>
                  <a:cubicBezTo>
                    <a:pt x="28" y="37"/>
                    <a:pt x="28" y="39"/>
                    <a:pt x="27" y="40"/>
                  </a:cubicBezTo>
                  <a:cubicBezTo>
                    <a:pt x="27" y="41"/>
                    <a:pt x="26" y="42"/>
                    <a:pt x="25" y="43"/>
                  </a:cubicBezTo>
                  <a:cubicBezTo>
                    <a:pt x="24" y="44"/>
                    <a:pt x="23" y="45"/>
                    <a:pt x="22" y="45"/>
                  </a:cubicBezTo>
                  <a:cubicBezTo>
                    <a:pt x="21" y="46"/>
                    <a:pt x="19" y="46"/>
                    <a:pt x="18" y="47"/>
                  </a:cubicBezTo>
                  <a:cubicBezTo>
                    <a:pt x="18" y="50"/>
                    <a:pt x="18" y="50"/>
                    <a:pt x="18" y="50"/>
                  </a:cubicBezTo>
                  <a:cubicBezTo>
                    <a:pt x="18" y="51"/>
                    <a:pt x="18" y="51"/>
                    <a:pt x="18" y="52"/>
                  </a:cubicBezTo>
                  <a:cubicBezTo>
                    <a:pt x="17" y="52"/>
                    <a:pt x="17" y="52"/>
                    <a:pt x="16" y="52"/>
                  </a:cubicBezTo>
                  <a:cubicBezTo>
                    <a:pt x="12" y="52"/>
                    <a:pt x="12" y="52"/>
                    <a:pt x="12" y="52"/>
                  </a:cubicBezTo>
                  <a:cubicBezTo>
                    <a:pt x="11" y="52"/>
                    <a:pt x="11" y="52"/>
                    <a:pt x="11" y="52"/>
                  </a:cubicBezTo>
                  <a:cubicBezTo>
                    <a:pt x="10" y="51"/>
                    <a:pt x="10" y="51"/>
                    <a:pt x="10" y="50"/>
                  </a:cubicBezTo>
                  <a:cubicBezTo>
                    <a:pt x="10" y="47"/>
                    <a:pt x="10" y="47"/>
                    <a:pt x="10" y="47"/>
                  </a:cubicBezTo>
                  <a:cubicBezTo>
                    <a:pt x="7" y="47"/>
                    <a:pt x="5" y="47"/>
                    <a:pt x="4" y="46"/>
                  </a:cubicBezTo>
                  <a:cubicBezTo>
                    <a:pt x="2" y="46"/>
                    <a:pt x="1" y="45"/>
                    <a:pt x="0" y="45"/>
                  </a:cubicBezTo>
                  <a:cubicBezTo>
                    <a:pt x="0" y="45"/>
                    <a:pt x="0" y="44"/>
                    <a:pt x="0" y="44"/>
                  </a:cubicBezTo>
                  <a:cubicBezTo>
                    <a:pt x="0" y="43"/>
                    <a:pt x="0" y="42"/>
                    <a:pt x="0" y="41"/>
                  </a:cubicBezTo>
                  <a:cubicBezTo>
                    <a:pt x="1" y="41"/>
                    <a:pt x="1" y="40"/>
                    <a:pt x="1" y="39"/>
                  </a:cubicBezTo>
                  <a:cubicBezTo>
                    <a:pt x="1" y="39"/>
                    <a:pt x="2" y="38"/>
                    <a:pt x="2" y="39"/>
                  </a:cubicBezTo>
                  <a:cubicBezTo>
                    <a:pt x="2" y="39"/>
                    <a:pt x="2" y="39"/>
                    <a:pt x="2" y="39"/>
                  </a:cubicBezTo>
                  <a:cubicBezTo>
                    <a:pt x="3" y="39"/>
                    <a:pt x="3" y="39"/>
                    <a:pt x="3" y="39"/>
                  </a:cubicBezTo>
                  <a:cubicBezTo>
                    <a:pt x="4" y="39"/>
                    <a:pt x="5" y="40"/>
                    <a:pt x="6" y="40"/>
                  </a:cubicBezTo>
                  <a:cubicBezTo>
                    <a:pt x="7" y="40"/>
                    <a:pt x="9" y="40"/>
                    <a:pt x="11" y="40"/>
                  </a:cubicBezTo>
                  <a:cubicBezTo>
                    <a:pt x="14" y="40"/>
                    <a:pt x="16" y="40"/>
                    <a:pt x="17" y="39"/>
                  </a:cubicBezTo>
                  <a:cubicBezTo>
                    <a:pt x="19" y="39"/>
                    <a:pt x="20" y="37"/>
                    <a:pt x="20" y="36"/>
                  </a:cubicBezTo>
                  <a:cubicBezTo>
                    <a:pt x="20" y="34"/>
                    <a:pt x="19" y="33"/>
                    <a:pt x="18" y="32"/>
                  </a:cubicBezTo>
                  <a:cubicBezTo>
                    <a:pt x="17" y="31"/>
                    <a:pt x="15" y="30"/>
                    <a:pt x="12" y="29"/>
                  </a:cubicBezTo>
                  <a:cubicBezTo>
                    <a:pt x="11" y="28"/>
                    <a:pt x="9" y="27"/>
                    <a:pt x="8" y="27"/>
                  </a:cubicBezTo>
                  <a:cubicBezTo>
                    <a:pt x="7" y="26"/>
                    <a:pt x="5" y="25"/>
                    <a:pt x="4" y="24"/>
                  </a:cubicBezTo>
                  <a:cubicBezTo>
                    <a:pt x="3" y="23"/>
                    <a:pt x="3" y="22"/>
                    <a:pt x="2" y="21"/>
                  </a:cubicBezTo>
                  <a:cubicBezTo>
                    <a:pt x="1" y="19"/>
                    <a:pt x="1" y="18"/>
                    <a:pt x="1" y="16"/>
                  </a:cubicBezTo>
                  <a:cubicBezTo>
                    <a:pt x="1" y="14"/>
                    <a:pt x="2" y="11"/>
                    <a:pt x="4" y="9"/>
                  </a:cubicBezTo>
                  <a:cubicBezTo>
                    <a:pt x="5" y="7"/>
                    <a:pt x="8" y="6"/>
                    <a:pt x="11" y="5"/>
                  </a:cubicBezTo>
                  <a:cubicBezTo>
                    <a:pt x="11" y="2"/>
                    <a:pt x="11" y="2"/>
                    <a:pt x="11" y="2"/>
                  </a:cubicBezTo>
                  <a:cubicBezTo>
                    <a:pt x="11" y="1"/>
                    <a:pt x="11" y="1"/>
                    <a:pt x="12" y="0"/>
                  </a:cubicBezTo>
                  <a:cubicBezTo>
                    <a:pt x="12" y="0"/>
                    <a:pt x="13" y="0"/>
                    <a:pt x="14" y="0"/>
                  </a:cubicBezTo>
                  <a:cubicBezTo>
                    <a:pt x="17" y="0"/>
                    <a:pt x="17" y="0"/>
                    <a:pt x="17" y="0"/>
                  </a:cubicBezTo>
                  <a:cubicBezTo>
                    <a:pt x="18" y="0"/>
                    <a:pt x="19" y="0"/>
                    <a:pt x="19" y="0"/>
                  </a:cubicBezTo>
                  <a:cubicBezTo>
                    <a:pt x="19" y="1"/>
                    <a:pt x="19" y="1"/>
                    <a:pt x="19" y="2"/>
                  </a:cubicBezTo>
                  <a:cubicBezTo>
                    <a:pt x="19" y="5"/>
                    <a:pt x="19" y="5"/>
                    <a:pt x="19" y="5"/>
                  </a:cubicBezTo>
                  <a:cubicBezTo>
                    <a:pt x="21" y="5"/>
                    <a:pt x="22" y="5"/>
                    <a:pt x="23" y="6"/>
                  </a:cubicBezTo>
                  <a:cubicBezTo>
                    <a:pt x="24" y="6"/>
                    <a:pt x="25" y="6"/>
                    <a:pt x="25" y="6"/>
                  </a:cubicBezTo>
                  <a:cubicBezTo>
                    <a:pt x="25" y="6"/>
                    <a:pt x="26" y="7"/>
                    <a:pt x="26" y="7"/>
                  </a:cubicBezTo>
                  <a:cubicBezTo>
                    <a:pt x="26" y="8"/>
                    <a:pt x="26" y="9"/>
                    <a:pt x="25" y="10"/>
                  </a:cubicBezTo>
                  <a:cubicBezTo>
                    <a:pt x="25" y="10"/>
                    <a:pt x="25" y="11"/>
                    <a:pt x="25" y="12"/>
                  </a:cubicBezTo>
                  <a:cubicBezTo>
                    <a:pt x="24" y="12"/>
                    <a:pt x="24" y="13"/>
                    <a:pt x="24" y="12"/>
                  </a:cubicBezTo>
                  <a:cubicBezTo>
                    <a:pt x="23" y="12"/>
                    <a:pt x="22" y="12"/>
                    <a:pt x="20" y="12"/>
                  </a:cubicBezTo>
                  <a:cubicBezTo>
                    <a:pt x="19" y="11"/>
                    <a:pt x="18" y="11"/>
                    <a:pt x="16" y="11"/>
                  </a:cubicBezTo>
                  <a:cubicBezTo>
                    <a:pt x="14" y="11"/>
                    <a:pt x="12" y="12"/>
                    <a:pt x="11" y="13"/>
                  </a:cubicBezTo>
                  <a:cubicBezTo>
                    <a:pt x="10" y="13"/>
                    <a:pt x="9" y="15"/>
                    <a:pt x="9" y="16"/>
                  </a:cubicBezTo>
                  <a:cubicBezTo>
                    <a:pt x="9" y="17"/>
                    <a:pt x="10" y="18"/>
                    <a:pt x="11" y="19"/>
                  </a:cubicBezTo>
                  <a:cubicBezTo>
                    <a:pt x="12" y="20"/>
                    <a:pt x="14" y="21"/>
                    <a:pt x="16" y="22"/>
                  </a:cubicBezTo>
                  <a:cubicBezTo>
                    <a:pt x="20" y="24"/>
                    <a:pt x="23" y="25"/>
                    <a:pt x="25" y="27"/>
                  </a:cubicBezTo>
                  <a:cubicBezTo>
                    <a:pt x="27" y="30"/>
                    <a:pt x="28" y="32"/>
                    <a:pt x="28"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7" name="Freeform 583"/>
            <p:cNvSpPr>
              <a:spLocks noEditPoints="1"/>
            </p:cNvSpPr>
            <p:nvPr/>
          </p:nvSpPr>
          <p:spPr bwMode="auto">
            <a:xfrm>
              <a:off x="1099" y="2654"/>
              <a:ext cx="124" cy="157"/>
            </a:xfrm>
            <a:custGeom>
              <a:avLst/>
              <a:gdLst>
                <a:gd name="T0" fmla="*/ 0 w 124"/>
                <a:gd name="T1" fmla="*/ 125 h 157"/>
                <a:gd name="T2" fmla="*/ 0 w 124"/>
                <a:gd name="T3" fmla="*/ 133 h 157"/>
                <a:gd name="T4" fmla="*/ 3 w 124"/>
                <a:gd name="T5" fmla="*/ 139 h 157"/>
                <a:gd name="T6" fmla="*/ 6 w 124"/>
                <a:gd name="T7" fmla="*/ 141 h 157"/>
                <a:gd name="T8" fmla="*/ 9 w 124"/>
                <a:gd name="T9" fmla="*/ 143 h 157"/>
                <a:gd name="T10" fmla="*/ 13 w 124"/>
                <a:gd name="T11" fmla="*/ 144 h 157"/>
                <a:gd name="T12" fmla="*/ 16 w 124"/>
                <a:gd name="T13" fmla="*/ 143 h 157"/>
                <a:gd name="T14" fmla="*/ 21 w 124"/>
                <a:gd name="T15" fmla="*/ 140 h 157"/>
                <a:gd name="T16" fmla="*/ 24 w 124"/>
                <a:gd name="T17" fmla="*/ 136 h 157"/>
                <a:gd name="T18" fmla="*/ 25 w 124"/>
                <a:gd name="T19" fmla="*/ 127 h 157"/>
                <a:gd name="T20" fmla="*/ 27 w 124"/>
                <a:gd name="T21" fmla="*/ 88 h 157"/>
                <a:gd name="T22" fmla="*/ 29 w 124"/>
                <a:gd name="T23" fmla="*/ 85 h 157"/>
                <a:gd name="T24" fmla="*/ 3 w 124"/>
                <a:gd name="T25" fmla="*/ 157 h 157"/>
                <a:gd name="T26" fmla="*/ 99 w 124"/>
                <a:gd name="T27" fmla="*/ 146 h 157"/>
                <a:gd name="T28" fmla="*/ 98 w 124"/>
                <a:gd name="T29" fmla="*/ 3 h 157"/>
                <a:gd name="T30" fmla="*/ 95 w 124"/>
                <a:gd name="T31" fmla="*/ 0 h 157"/>
                <a:gd name="T32" fmla="*/ 35 w 124"/>
                <a:gd name="T33" fmla="*/ 0 h 157"/>
                <a:gd name="T34" fmla="*/ 31 w 124"/>
                <a:gd name="T35" fmla="*/ 2 h 157"/>
                <a:gd name="T36" fmla="*/ 29 w 124"/>
                <a:gd name="T37" fmla="*/ 6 h 157"/>
                <a:gd name="T38" fmla="*/ 28 w 124"/>
                <a:gd name="T39" fmla="*/ 19 h 157"/>
                <a:gd name="T40" fmla="*/ 25 w 124"/>
                <a:gd name="T41" fmla="*/ 21 h 157"/>
                <a:gd name="T42" fmla="*/ 24 w 124"/>
                <a:gd name="T43" fmla="*/ 22 h 157"/>
                <a:gd name="T44" fmla="*/ 21 w 124"/>
                <a:gd name="T45" fmla="*/ 24 h 157"/>
                <a:gd name="T46" fmla="*/ 19 w 124"/>
                <a:gd name="T47" fmla="*/ 25 h 157"/>
                <a:gd name="T48" fmla="*/ 18 w 124"/>
                <a:gd name="T49" fmla="*/ 27 h 157"/>
                <a:gd name="T50" fmla="*/ 16 w 124"/>
                <a:gd name="T51" fmla="*/ 30 h 157"/>
                <a:gd name="T52" fmla="*/ 13 w 124"/>
                <a:gd name="T53" fmla="*/ 35 h 157"/>
                <a:gd name="T54" fmla="*/ 13 w 124"/>
                <a:gd name="T55" fmla="*/ 83 h 157"/>
                <a:gd name="T56" fmla="*/ 13 w 124"/>
                <a:gd name="T57" fmla="*/ 89 h 157"/>
                <a:gd name="T58" fmla="*/ 12 w 124"/>
                <a:gd name="T59" fmla="*/ 96 h 157"/>
                <a:gd name="T60" fmla="*/ 8 w 124"/>
                <a:gd name="T61" fmla="*/ 104 h 157"/>
                <a:gd name="T62" fmla="*/ 3 w 124"/>
                <a:gd name="T63" fmla="*/ 114 h 157"/>
                <a:gd name="T64" fmla="*/ 0 w 124"/>
                <a:gd name="T65" fmla="*/ 121 h 157"/>
                <a:gd name="T66" fmla="*/ 38 w 124"/>
                <a:gd name="T67" fmla="*/ 14 h 157"/>
                <a:gd name="T68" fmla="*/ 43 w 124"/>
                <a:gd name="T69" fmla="*/ 11 h 157"/>
                <a:gd name="T70" fmla="*/ 85 w 124"/>
                <a:gd name="T71" fmla="*/ 11 h 157"/>
                <a:gd name="T72" fmla="*/ 88 w 124"/>
                <a:gd name="T73" fmla="*/ 14 h 157"/>
                <a:gd name="T74" fmla="*/ 89 w 124"/>
                <a:gd name="T75" fmla="*/ 43 h 157"/>
                <a:gd name="T76" fmla="*/ 88 w 124"/>
                <a:gd name="T77" fmla="*/ 47 h 157"/>
                <a:gd name="T78" fmla="*/ 83 w 124"/>
                <a:gd name="T79" fmla="*/ 50 h 157"/>
                <a:gd name="T80" fmla="*/ 41 w 124"/>
                <a:gd name="T81" fmla="*/ 48 h 157"/>
                <a:gd name="T82" fmla="*/ 38 w 124"/>
                <a:gd name="T83" fmla="*/ 44 h 157"/>
                <a:gd name="T84" fmla="*/ 6 w 124"/>
                <a:gd name="T85" fmla="*/ 125 h 157"/>
                <a:gd name="T86" fmla="*/ 8 w 124"/>
                <a:gd name="T87" fmla="*/ 121 h 157"/>
                <a:gd name="T88" fmla="*/ 9 w 124"/>
                <a:gd name="T89" fmla="*/ 114 h 157"/>
                <a:gd name="T90" fmla="*/ 12 w 124"/>
                <a:gd name="T91" fmla="*/ 107 h 157"/>
                <a:gd name="T92" fmla="*/ 18 w 124"/>
                <a:gd name="T93" fmla="*/ 94 h 157"/>
                <a:gd name="T94" fmla="*/ 18 w 124"/>
                <a:gd name="T95" fmla="*/ 54 h 157"/>
                <a:gd name="T96" fmla="*/ 27 w 124"/>
                <a:gd name="T97" fmla="*/ 40 h 157"/>
                <a:gd name="T98" fmla="*/ 27 w 124"/>
                <a:gd name="T99" fmla="*/ 30 h 157"/>
                <a:gd name="T100" fmla="*/ 29 w 124"/>
                <a:gd name="T101" fmla="*/ 28 h 157"/>
                <a:gd name="T102" fmla="*/ 24 w 124"/>
                <a:gd name="T103" fmla="*/ 79 h 157"/>
                <a:gd name="T104" fmla="*/ 21 w 124"/>
                <a:gd name="T105" fmla="*/ 117 h 157"/>
                <a:gd name="T106" fmla="*/ 21 w 124"/>
                <a:gd name="T107" fmla="*/ 124 h 157"/>
                <a:gd name="T108" fmla="*/ 18 w 124"/>
                <a:gd name="T109" fmla="*/ 130 h 157"/>
                <a:gd name="T110" fmla="*/ 16 w 124"/>
                <a:gd name="T111" fmla="*/ 133 h 157"/>
                <a:gd name="T112" fmla="*/ 15 w 124"/>
                <a:gd name="T113" fmla="*/ 136 h 157"/>
                <a:gd name="T114" fmla="*/ 12 w 124"/>
                <a:gd name="T115" fmla="*/ 136 h 157"/>
                <a:gd name="T116" fmla="*/ 11 w 124"/>
                <a:gd name="T117" fmla="*/ 136 h 157"/>
                <a:gd name="T118" fmla="*/ 8 w 124"/>
                <a:gd name="T119" fmla="*/ 133 h 157"/>
                <a:gd name="T120" fmla="*/ 8 w 124"/>
                <a:gd name="T121" fmla="*/ 131 h 157"/>
                <a:gd name="T122" fmla="*/ 6 w 124"/>
                <a:gd name="T123" fmla="*/ 1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 h="157">
                  <a:moveTo>
                    <a:pt x="0" y="121"/>
                  </a:moveTo>
                  <a:lnTo>
                    <a:pt x="0" y="124"/>
                  </a:lnTo>
                  <a:lnTo>
                    <a:pt x="0" y="125"/>
                  </a:lnTo>
                  <a:lnTo>
                    <a:pt x="0" y="128"/>
                  </a:lnTo>
                  <a:lnTo>
                    <a:pt x="0" y="131"/>
                  </a:lnTo>
                  <a:lnTo>
                    <a:pt x="0" y="133"/>
                  </a:lnTo>
                  <a:lnTo>
                    <a:pt x="2" y="134"/>
                  </a:lnTo>
                  <a:lnTo>
                    <a:pt x="3" y="136"/>
                  </a:lnTo>
                  <a:lnTo>
                    <a:pt x="3" y="139"/>
                  </a:lnTo>
                  <a:lnTo>
                    <a:pt x="3" y="139"/>
                  </a:lnTo>
                  <a:lnTo>
                    <a:pt x="5" y="140"/>
                  </a:lnTo>
                  <a:lnTo>
                    <a:pt x="6" y="141"/>
                  </a:lnTo>
                  <a:lnTo>
                    <a:pt x="8" y="143"/>
                  </a:lnTo>
                  <a:lnTo>
                    <a:pt x="8" y="143"/>
                  </a:lnTo>
                  <a:lnTo>
                    <a:pt x="9" y="143"/>
                  </a:lnTo>
                  <a:lnTo>
                    <a:pt x="11" y="144"/>
                  </a:lnTo>
                  <a:lnTo>
                    <a:pt x="12" y="144"/>
                  </a:lnTo>
                  <a:lnTo>
                    <a:pt x="13" y="144"/>
                  </a:lnTo>
                  <a:lnTo>
                    <a:pt x="13" y="144"/>
                  </a:lnTo>
                  <a:lnTo>
                    <a:pt x="16" y="143"/>
                  </a:lnTo>
                  <a:lnTo>
                    <a:pt x="16" y="143"/>
                  </a:lnTo>
                  <a:lnTo>
                    <a:pt x="18" y="143"/>
                  </a:lnTo>
                  <a:lnTo>
                    <a:pt x="19" y="141"/>
                  </a:lnTo>
                  <a:lnTo>
                    <a:pt x="21" y="140"/>
                  </a:lnTo>
                  <a:lnTo>
                    <a:pt x="21" y="139"/>
                  </a:lnTo>
                  <a:lnTo>
                    <a:pt x="24" y="137"/>
                  </a:lnTo>
                  <a:lnTo>
                    <a:pt x="24" y="136"/>
                  </a:lnTo>
                  <a:lnTo>
                    <a:pt x="25" y="133"/>
                  </a:lnTo>
                  <a:lnTo>
                    <a:pt x="25" y="130"/>
                  </a:lnTo>
                  <a:lnTo>
                    <a:pt x="25" y="127"/>
                  </a:lnTo>
                  <a:lnTo>
                    <a:pt x="27" y="124"/>
                  </a:lnTo>
                  <a:lnTo>
                    <a:pt x="27" y="121"/>
                  </a:lnTo>
                  <a:lnTo>
                    <a:pt x="27" y="88"/>
                  </a:lnTo>
                  <a:lnTo>
                    <a:pt x="28" y="86"/>
                  </a:lnTo>
                  <a:lnTo>
                    <a:pt x="28" y="86"/>
                  </a:lnTo>
                  <a:lnTo>
                    <a:pt x="29" y="85"/>
                  </a:lnTo>
                  <a:lnTo>
                    <a:pt x="29" y="146"/>
                  </a:lnTo>
                  <a:lnTo>
                    <a:pt x="3" y="146"/>
                  </a:lnTo>
                  <a:lnTo>
                    <a:pt x="3" y="157"/>
                  </a:lnTo>
                  <a:lnTo>
                    <a:pt x="124" y="157"/>
                  </a:lnTo>
                  <a:lnTo>
                    <a:pt x="124" y="146"/>
                  </a:lnTo>
                  <a:lnTo>
                    <a:pt x="99" y="146"/>
                  </a:lnTo>
                  <a:lnTo>
                    <a:pt x="99" y="6"/>
                  </a:lnTo>
                  <a:lnTo>
                    <a:pt x="98" y="5"/>
                  </a:lnTo>
                  <a:lnTo>
                    <a:pt x="98" y="3"/>
                  </a:lnTo>
                  <a:lnTo>
                    <a:pt x="98" y="3"/>
                  </a:lnTo>
                  <a:lnTo>
                    <a:pt x="96" y="2"/>
                  </a:lnTo>
                  <a:lnTo>
                    <a:pt x="95" y="0"/>
                  </a:lnTo>
                  <a:lnTo>
                    <a:pt x="93" y="0"/>
                  </a:lnTo>
                  <a:lnTo>
                    <a:pt x="92" y="0"/>
                  </a:lnTo>
                  <a:lnTo>
                    <a:pt x="35" y="0"/>
                  </a:lnTo>
                  <a:lnTo>
                    <a:pt x="34" y="0"/>
                  </a:lnTo>
                  <a:lnTo>
                    <a:pt x="32" y="0"/>
                  </a:lnTo>
                  <a:lnTo>
                    <a:pt x="31" y="2"/>
                  </a:lnTo>
                  <a:lnTo>
                    <a:pt x="31" y="3"/>
                  </a:lnTo>
                  <a:lnTo>
                    <a:pt x="31" y="5"/>
                  </a:lnTo>
                  <a:lnTo>
                    <a:pt x="29" y="6"/>
                  </a:lnTo>
                  <a:lnTo>
                    <a:pt x="29" y="18"/>
                  </a:lnTo>
                  <a:lnTo>
                    <a:pt x="28" y="18"/>
                  </a:lnTo>
                  <a:lnTo>
                    <a:pt x="28" y="19"/>
                  </a:lnTo>
                  <a:lnTo>
                    <a:pt x="28" y="19"/>
                  </a:lnTo>
                  <a:lnTo>
                    <a:pt x="27" y="19"/>
                  </a:lnTo>
                  <a:lnTo>
                    <a:pt x="25" y="21"/>
                  </a:lnTo>
                  <a:lnTo>
                    <a:pt x="25" y="21"/>
                  </a:lnTo>
                  <a:lnTo>
                    <a:pt x="25" y="22"/>
                  </a:lnTo>
                  <a:lnTo>
                    <a:pt x="24" y="22"/>
                  </a:lnTo>
                  <a:lnTo>
                    <a:pt x="24" y="22"/>
                  </a:lnTo>
                  <a:lnTo>
                    <a:pt x="22" y="24"/>
                  </a:lnTo>
                  <a:lnTo>
                    <a:pt x="21" y="24"/>
                  </a:lnTo>
                  <a:lnTo>
                    <a:pt x="21" y="25"/>
                  </a:lnTo>
                  <a:lnTo>
                    <a:pt x="21" y="25"/>
                  </a:lnTo>
                  <a:lnTo>
                    <a:pt x="19" y="25"/>
                  </a:lnTo>
                  <a:lnTo>
                    <a:pt x="19" y="27"/>
                  </a:lnTo>
                  <a:lnTo>
                    <a:pt x="18" y="27"/>
                  </a:lnTo>
                  <a:lnTo>
                    <a:pt x="18" y="27"/>
                  </a:lnTo>
                  <a:lnTo>
                    <a:pt x="18" y="28"/>
                  </a:lnTo>
                  <a:lnTo>
                    <a:pt x="16" y="28"/>
                  </a:lnTo>
                  <a:lnTo>
                    <a:pt x="16" y="30"/>
                  </a:lnTo>
                  <a:lnTo>
                    <a:pt x="15" y="30"/>
                  </a:lnTo>
                  <a:lnTo>
                    <a:pt x="13" y="31"/>
                  </a:lnTo>
                  <a:lnTo>
                    <a:pt x="13" y="35"/>
                  </a:lnTo>
                  <a:lnTo>
                    <a:pt x="13" y="43"/>
                  </a:lnTo>
                  <a:lnTo>
                    <a:pt x="13" y="47"/>
                  </a:lnTo>
                  <a:lnTo>
                    <a:pt x="13" y="83"/>
                  </a:lnTo>
                  <a:lnTo>
                    <a:pt x="13" y="85"/>
                  </a:lnTo>
                  <a:lnTo>
                    <a:pt x="13" y="86"/>
                  </a:lnTo>
                  <a:lnTo>
                    <a:pt x="13" y="89"/>
                  </a:lnTo>
                  <a:lnTo>
                    <a:pt x="13" y="91"/>
                  </a:lnTo>
                  <a:lnTo>
                    <a:pt x="13" y="94"/>
                  </a:lnTo>
                  <a:lnTo>
                    <a:pt x="12" y="96"/>
                  </a:lnTo>
                  <a:lnTo>
                    <a:pt x="11" y="98"/>
                  </a:lnTo>
                  <a:lnTo>
                    <a:pt x="9" y="101"/>
                  </a:lnTo>
                  <a:lnTo>
                    <a:pt x="8" y="104"/>
                  </a:lnTo>
                  <a:lnTo>
                    <a:pt x="6" y="107"/>
                  </a:lnTo>
                  <a:lnTo>
                    <a:pt x="5" y="110"/>
                  </a:lnTo>
                  <a:lnTo>
                    <a:pt x="3" y="114"/>
                  </a:lnTo>
                  <a:lnTo>
                    <a:pt x="3" y="117"/>
                  </a:lnTo>
                  <a:lnTo>
                    <a:pt x="2" y="118"/>
                  </a:lnTo>
                  <a:lnTo>
                    <a:pt x="0" y="121"/>
                  </a:lnTo>
                  <a:close/>
                  <a:moveTo>
                    <a:pt x="38" y="18"/>
                  </a:moveTo>
                  <a:lnTo>
                    <a:pt x="38" y="15"/>
                  </a:lnTo>
                  <a:lnTo>
                    <a:pt x="38" y="14"/>
                  </a:lnTo>
                  <a:lnTo>
                    <a:pt x="40" y="12"/>
                  </a:lnTo>
                  <a:lnTo>
                    <a:pt x="41" y="12"/>
                  </a:lnTo>
                  <a:lnTo>
                    <a:pt x="43" y="11"/>
                  </a:lnTo>
                  <a:lnTo>
                    <a:pt x="44" y="11"/>
                  </a:lnTo>
                  <a:lnTo>
                    <a:pt x="83" y="11"/>
                  </a:lnTo>
                  <a:lnTo>
                    <a:pt x="85" y="11"/>
                  </a:lnTo>
                  <a:lnTo>
                    <a:pt x="86" y="12"/>
                  </a:lnTo>
                  <a:lnTo>
                    <a:pt x="88" y="12"/>
                  </a:lnTo>
                  <a:lnTo>
                    <a:pt x="88" y="14"/>
                  </a:lnTo>
                  <a:lnTo>
                    <a:pt x="89" y="15"/>
                  </a:lnTo>
                  <a:lnTo>
                    <a:pt x="89" y="18"/>
                  </a:lnTo>
                  <a:lnTo>
                    <a:pt x="89" y="43"/>
                  </a:lnTo>
                  <a:lnTo>
                    <a:pt x="89" y="44"/>
                  </a:lnTo>
                  <a:lnTo>
                    <a:pt x="88" y="46"/>
                  </a:lnTo>
                  <a:lnTo>
                    <a:pt x="88" y="47"/>
                  </a:lnTo>
                  <a:lnTo>
                    <a:pt x="86" y="48"/>
                  </a:lnTo>
                  <a:lnTo>
                    <a:pt x="85" y="50"/>
                  </a:lnTo>
                  <a:lnTo>
                    <a:pt x="83" y="50"/>
                  </a:lnTo>
                  <a:lnTo>
                    <a:pt x="44" y="50"/>
                  </a:lnTo>
                  <a:lnTo>
                    <a:pt x="43" y="50"/>
                  </a:lnTo>
                  <a:lnTo>
                    <a:pt x="41" y="48"/>
                  </a:lnTo>
                  <a:lnTo>
                    <a:pt x="40" y="47"/>
                  </a:lnTo>
                  <a:lnTo>
                    <a:pt x="38" y="46"/>
                  </a:lnTo>
                  <a:lnTo>
                    <a:pt x="38" y="44"/>
                  </a:lnTo>
                  <a:lnTo>
                    <a:pt x="38" y="43"/>
                  </a:lnTo>
                  <a:lnTo>
                    <a:pt x="38" y="18"/>
                  </a:lnTo>
                  <a:close/>
                  <a:moveTo>
                    <a:pt x="6" y="125"/>
                  </a:moveTo>
                  <a:lnTo>
                    <a:pt x="8" y="124"/>
                  </a:lnTo>
                  <a:lnTo>
                    <a:pt x="8" y="123"/>
                  </a:lnTo>
                  <a:lnTo>
                    <a:pt x="8" y="121"/>
                  </a:lnTo>
                  <a:lnTo>
                    <a:pt x="8" y="118"/>
                  </a:lnTo>
                  <a:lnTo>
                    <a:pt x="8" y="117"/>
                  </a:lnTo>
                  <a:lnTo>
                    <a:pt x="9" y="114"/>
                  </a:lnTo>
                  <a:lnTo>
                    <a:pt x="11" y="112"/>
                  </a:lnTo>
                  <a:lnTo>
                    <a:pt x="11" y="110"/>
                  </a:lnTo>
                  <a:lnTo>
                    <a:pt x="12" y="107"/>
                  </a:lnTo>
                  <a:lnTo>
                    <a:pt x="13" y="105"/>
                  </a:lnTo>
                  <a:lnTo>
                    <a:pt x="15" y="102"/>
                  </a:lnTo>
                  <a:lnTo>
                    <a:pt x="18" y="94"/>
                  </a:lnTo>
                  <a:lnTo>
                    <a:pt x="19" y="88"/>
                  </a:lnTo>
                  <a:lnTo>
                    <a:pt x="18" y="85"/>
                  </a:lnTo>
                  <a:lnTo>
                    <a:pt x="18" y="54"/>
                  </a:lnTo>
                  <a:lnTo>
                    <a:pt x="27" y="54"/>
                  </a:lnTo>
                  <a:lnTo>
                    <a:pt x="27" y="48"/>
                  </a:lnTo>
                  <a:lnTo>
                    <a:pt x="27" y="40"/>
                  </a:lnTo>
                  <a:lnTo>
                    <a:pt x="27" y="34"/>
                  </a:lnTo>
                  <a:lnTo>
                    <a:pt x="27" y="32"/>
                  </a:lnTo>
                  <a:lnTo>
                    <a:pt x="27" y="30"/>
                  </a:lnTo>
                  <a:lnTo>
                    <a:pt x="28" y="30"/>
                  </a:lnTo>
                  <a:lnTo>
                    <a:pt x="28" y="28"/>
                  </a:lnTo>
                  <a:lnTo>
                    <a:pt x="29" y="28"/>
                  </a:lnTo>
                  <a:lnTo>
                    <a:pt x="29" y="76"/>
                  </a:lnTo>
                  <a:lnTo>
                    <a:pt x="27" y="76"/>
                  </a:lnTo>
                  <a:lnTo>
                    <a:pt x="24" y="79"/>
                  </a:lnTo>
                  <a:lnTo>
                    <a:pt x="22" y="80"/>
                  </a:lnTo>
                  <a:lnTo>
                    <a:pt x="21" y="82"/>
                  </a:lnTo>
                  <a:lnTo>
                    <a:pt x="21" y="117"/>
                  </a:lnTo>
                  <a:lnTo>
                    <a:pt x="21" y="120"/>
                  </a:lnTo>
                  <a:lnTo>
                    <a:pt x="21" y="123"/>
                  </a:lnTo>
                  <a:lnTo>
                    <a:pt x="21" y="124"/>
                  </a:lnTo>
                  <a:lnTo>
                    <a:pt x="19" y="125"/>
                  </a:lnTo>
                  <a:lnTo>
                    <a:pt x="19" y="128"/>
                  </a:lnTo>
                  <a:lnTo>
                    <a:pt x="18" y="130"/>
                  </a:lnTo>
                  <a:lnTo>
                    <a:pt x="18" y="131"/>
                  </a:lnTo>
                  <a:lnTo>
                    <a:pt x="18" y="133"/>
                  </a:lnTo>
                  <a:lnTo>
                    <a:pt x="16" y="133"/>
                  </a:lnTo>
                  <a:lnTo>
                    <a:pt x="16" y="134"/>
                  </a:lnTo>
                  <a:lnTo>
                    <a:pt x="16" y="136"/>
                  </a:lnTo>
                  <a:lnTo>
                    <a:pt x="15" y="136"/>
                  </a:lnTo>
                  <a:lnTo>
                    <a:pt x="13" y="136"/>
                  </a:lnTo>
                  <a:lnTo>
                    <a:pt x="13" y="136"/>
                  </a:lnTo>
                  <a:lnTo>
                    <a:pt x="12" y="136"/>
                  </a:lnTo>
                  <a:lnTo>
                    <a:pt x="11" y="136"/>
                  </a:lnTo>
                  <a:lnTo>
                    <a:pt x="11" y="136"/>
                  </a:lnTo>
                  <a:lnTo>
                    <a:pt x="11" y="136"/>
                  </a:lnTo>
                  <a:lnTo>
                    <a:pt x="9" y="136"/>
                  </a:lnTo>
                  <a:lnTo>
                    <a:pt x="8" y="134"/>
                  </a:lnTo>
                  <a:lnTo>
                    <a:pt x="8" y="133"/>
                  </a:lnTo>
                  <a:lnTo>
                    <a:pt x="8" y="133"/>
                  </a:lnTo>
                  <a:lnTo>
                    <a:pt x="8" y="131"/>
                  </a:lnTo>
                  <a:lnTo>
                    <a:pt x="8" y="131"/>
                  </a:lnTo>
                  <a:lnTo>
                    <a:pt x="8" y="128"/>
                  </a:lnTo>
                  <a:lnTo>
                    <a:pt x="6" y="128"/>
                  </a:lnTo>
                  <a:lnTo>
                    <a:pt x="6"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8" name="Rectangle 584"/>
            <p:cNvSpPr>
              <a:spLocks noChangeArrowheads="1"/>
            </p:cNvSpPr>
            <p:nvPr/>
          </p:nvSpPr>
          <p:spPr bwMode="auto">
            <a:xfrm>
              <a:off x="1793" y="2538"/>
              <a:ext cx="21" cy="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199" name="Rectangle 585"/>
            <p:cNvSpPr>
              <a:spLocks noChangeArrowheads="1"/>
            </p:cNvSpPr>
            <p:nvPr/>
          </p:nvSpPr>
          <p:spPr bwMode="auto">
            <a:xfrm>
              <a:off x="2080" y="1386"/>
              <a:ext cx="166"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0" name="Freeform 586"/>
            <p:cNvSpPr/>
            <p:nvPr/>
          </p:nvSpPr>
          <p:spPr bwMode="auto">
            <a:xfrm>
              <a:off x="1918" y="635"/>
              <a:ext cx="38" cy="71"/>
            </a:xfrm>
            <a:custGeom>
              <a:avLst/>
              <a:gdLst>
                <a:gd name="T0" fmla="*/ 26 w 26"/>
                <a:gd name="T1" fmla="*/ 33 h 49"/>
                <a:gd name="T2" fmla="*/ 26 w 26"/>
                <a:gd name="T3" fmla="*/ 37 h 49"/>
                <a:gd name="T4" fmla="*/ 24 w 26"/>
                <a:gd name="T5" fmla="*/ 40 h 49"/>
                <a:gd name="T6" fmla="*/ 21 w 26"/>
                <a:gd name="T7" fmla="*/ 43 h 49"/>
                <a:gd name="T8" fmla="*/ 17 w 26"/>
                <a:gd name="T9" fmla="*/ 44 h 49"/>
                <a:gd name="T10" fmla="*/ 17 w 26"/>
                <a:gd name="T11" fmla="*/ 47 h 49"/>
                <a:gd name="T12" fmla="*/ 17 w 26"/>
                <a:gd name="T13" fmla="*/ 48 h 49"/>
                <a:gd name="T14" fmla="*/ 15 w 26"/>
                <a:gd name="T15" fmla="*/ 49 h 49"/>
                <a:gd name="T16" fmla="*/ 12 w 26"/>
                <a:gd name="T17" fmla="*/ 49 h 49"/>
                <a:gd name="T18" fmla="*/ 10 w 26"/>
                <a:gd name="T19" fmla="*/ 48 h 49"/>
                <a:gd name="T20" fmla="*/ 10 w 26"/>
                <a:gd name="T21" fmla="*/ 46 h 49"/>
                <a:gd name="T22" fmla="*/ 10 w 26"/>
                <a:gd name="T23" fmla="*/ 44 h 49"/>
                <a:gd name="T24" fmla="*/ 4 w 26"/>
                <a:gd name="T25" fmla="*/ 43 h 49"/>
                <a:gd name="T26" fmla="*/ 1 w 26"/>
                <a:gd name="T27" fmla="*/ 42 h 49"/>
                <a:gd name="T28" fmla="*/ 0 w 26"/>
                <a:gd name="T29" fmla="*/ 41 h 49"/>
                <a:gd name="T30" fmla="*/ 1 w 26"/>
                <a:gd name="T31" fmla="*/ 39 h 49"/>
                <a:gd name="T32" fmla="*/ 1 w 26"/>
                <a:gd name="T33" fmla="*/ 37 h 49"/>
                <a:gd name="T34" fmla="*/ 2 w 26"/>
                <a:gd name="T35" fmla="*/ 36 h 49"/>
                <a:gd name="T36" fmla="*/ 3 w 26"/>
                <a:gd name="T37" fmla="*/ 36 h 49"/>
                <a:gd name="T38" fmla="*/ 3 w 26"/>
                <a:gd name="T39" fmla="*/ 36 h 49"/>
                <a:gd name="T40" fmla="*/ 6 w 26"/>
                <a:gd name="T41" fmla="*/ 37 h 49"/>
                <a:gd name="T42" fmla="*/ 11 w 26"/>
                <a:gd name="T43" fmla="*/ 38 h 49"/>
                <a:gd name="T44" fmla="*/ 16 w 26"/>
                <a:gd name="T45" fmla="*/ 37 h 49"/>
                <a:gd name="T46" fmla="*/ 19 w 26"/>
                <a:gd name="T47" fmla="*/ 33 h 49"/>
                <a:gd name="T48" fmla="*/ 17 w 26"/>
                <a:gd name="T49" fmla="*/ 30 h 49"/>
                <a:gd name="T50" fmla="*/ 12 w 26"/>
                <a:gd name="T51" fmla="*/ 27 h 49"/>
                <a:gd name="T52" fmla="*/ 8 w 26"/>
                <a:gd name="T53" fmla="*/ 25 h 49"/>
                <a:gd name="T54" fmla="*/ 5 w 26"/>
                <a:gd name="T55" fmla="*/ 23 h 49"/>
                <a:gd name="T56" fmla="*/ 2 w 26"/>
                <a:gd name="T57" fmla="*/ 19 h 49"/>
                <a:gd name="T58" fmla="*/ 1 w 26"/>
                <a:gd name="T59" fmla="*/ 15 h 49"/>
                <a:gd name="T60" fmla="*/ 4 w 26"/>
                <a:gd name="T61" fmla="*/ 9 h 49"/>
                <a:gd name="T62" fmla="*/ 11 w 26"/>
                <a:gd name="T63" fmla="*/ 5 h 49"/>
                <a:gd name="T64" fmla="*/ 11 w 26"/>
                <a:gd name="T65" fmla="*/ 2 h 49"/>
                <a:gd name="T66" fmla="*/ 11 w 26"/>
                <a:gd name="T67" fmla="*/ 0 h 49"/>
                <a:gd name="T68" fmla="*/ 13 w 26"/>
                <a:gd name="T69" fmla="*/ 0 h 49"/>
                <a:gd name="T70" fmla="*/ 17 w 26"/>
                <a:gd name="T71" fmla="*/ 0 h 49"/>
                <a:gd name="T72" fmla="*/ 18 w 26"/>
                <a:gd name="T73" fmla="*/ 0 h 49"/>
                <a:gd name="T74" fmla="*/ 18 w 26"/>
                <a:gd name="T75" fmla="*/ 2 h 49"/>
                <a:gd name="T76" fmla="*/ 18 w 26"/>
                <a:gd name="T77" fmla="*/ 5 h 49"/>
                <a:gd name="T78" fmla="*/ 22 w 26"/>
                <a:gd name="T79" fmla="*/ 5 h 49"/>
                <a:gd name="T80" fmla="*/ 24 w 26"/>
                <a:gd name="T81" fmla="*/ 6 h 49"/>
                <a:gd name="T82" fmla="*/ 24 w 26"/>
                <a:gd name="T83" fmla="*/ 7 h 49"/>
                <a:gd name="T84" fmla="*/ 24 w 26"/>
                <a:gd name="T85" fmla="*/ 9 h 49"/>
                <a:gd name="T86" fmla="*/ 23 w 26"/>
                <a:gd name="T87" fmla="*/ 11 h 49"/>
                <a:gd name="T88" fmla="*/ 22 w 26"/>
                <a:gd name="T89" fmla="*/ 12 h 49"/>
                <a:gd name="T90" fmla="*/ 19 w 26"/>
                <a:gd name="T91" fmla="*/ 11 h 49"/>
                <a:gd name="T92" fmla="*/ 16 w 26"/>
                <a:gd name="T93" fmla="*/ 11 h 49"/>
                <a:gd name="T94" fmla="*/ 10 w 26"/>
                <a:gd name="T95" fmla="*/ 12 h 49"/>
                <a:gd name="T96" fmla="*/ 9 w 26"/>
                <a:gd name="T97" fmla="*/ 15 h 49"/>
                <a:gd name="T98" fmla="*/ 11 w 26"/>
                <a:gd name="T99" fmla="*/ 18 h 49"/>
                <a:gd name="T100" fmla="*/ 16 w 26"/>
                <a:gd name="T101" fmla="*/ 21 h 49"/>
                <a:gd name="T102" fmla="*/ 24 w 26"/>
                <a:gd name="T103" fmla="*/ 26 h 49"/>
                <a:gd name="T104" fmla="*/ 26 w 26"/>
                <a:gd name="T105"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49">
                  <a:moveTo>
                    <a:pt x="26" y="33"/>
                  </a:moveTo>
                  <a:cubicBezTo>
                    <a:pt x="26" y="35"/>
                    <a:pt x="26" y="36"/>
                    <a:pt x="26" y="37"/>
                  </a:cubicBezTo>
                  <a:cubicBezTo>
                    <a:pt x="25" y="39"/>
                    <a:pt x="25" y="40"/>
                    <a:pt x="24" y="40"/>
                  </a:cubicBezTo>
                  <a:cubicBezTo>
                    <a:pt x="23" y="41"/>
                    <a:pt x="22" y="42"/>
                    <a:pt x="21" y="43"/>
                  </a:cubicBezTo>
                  <a:cubicBezTo>
                    <a:pt x="20" y="43"/>
                    <a:pt x="18" y="43"/>
                    <a:pt x="17" y="44"/>
                  </a:cubicBezTo>
                  <a:cubicBezTo>
                    <a:pt x="17" y="47"/>
                    <a:pt x="17" y="47"/>
                    <a:pt x="17" y="47"/>
                  </a:cubicBezTo>
                  <a:cubicBezTo>
                    <a:pt x="17" y="48"/>
                    <a:pt x="17" y="48"/>
                    <a:pt x="17" y="48"/>
                  </a:cubicBezTo>
                  <a:cubicBezTo>
                    <a:pt x="17" y="49"/>
                    <a:pt x="16" y="49"/>
                    <a:pt x="15" y="49"/>
                  </a:cubicBezTo>
                  <a:cubicBezTo>
                    <a:pt x="12" y="49"/>
                    <a:pt x="12" y="49"/>
                    <a:pt x="12" y="49"/>
                  </a:cubicBezTo>
                  <a:cubicBezTo>
                    <a:pt x="11" y="49"/>
                    <a:pt x="11" y="49"/>
                    <a:pt x="10" y="48"/>
                  </a:cubicBezTo>
                  <a:cubicBezTo>
                    <a:pt x="10" y="48"/>
                    <a:pt x="10" y="47"/>
                    <a:pt x="10" y="46"/>
                  </a:cubicBezTo>
                  <a:cubicBezTo>
                    <a:pt x="10" y="44"/>
                    <a:pt x="10" y="44"/>
                    <a:pt x="10" y="44"/>
                  </a:cubicBezTo>
                  <a:cubicBezTo>
                    <a:pt x="7" y="44"/>
                    <a:pt x="5" y="44"/>
                    <a:pt x="4" y="43"/>
                  </a:cubicBezTo>
                  <a:cubicBezTo>
                    <a:pt x="2" y="43"/>
                    <a:pt x="1" y="42"/>
                    <a:pt x="1" y="42"/>
                  </a:cubicBezTo>
                  <a:cubicBezTo>
                    <a:pt x="0" y="42"/>
                    <a:pt x="0" y="42"/>
                    <a:pt x="0" y="41"/>
                  </a:cubicBezTo>
                  <a:cubicBezTo>
                    <a:pt x="1" y="40"/>
                    <a:pt x="1" y="39"/>
                    <a:pt x="1" y="39"/>
                  </a:cubicBezTo>
                  <a:cubicBezTo>
                    <a:pt x="1" y="38"/>
                    <a:pt x="1" y="37"/>
                    <a:pt x="1" y="37"/>
                  </a:cubicBezTo>
                  <a:cubicBezTo>
                    <a:pt x="2" y="36"/>
                    <a:pt x="2" y="36"/>
                    <a:pt x="2" y="36"/>
                  </a:cubicBezTo>
                  <a:cubicBezTo>
                    <a:pt x="3" y="36"/>
                    <a:pt x="3" y="36"/>
                    <a:pt x="3" y="36"/>
                  </a:cubicBezTo>
                  <a:cubicBezTo>
                    <a:pt x="3" y="36"/>
                    <a:pt x="3" y="36"/>
                    <a:pt x="3" y="36"/>
                  </a:cubicBezTo>
                  <a:cubicBezTo>
                    <a:pt x="4" y="37"/>
                    <a:pt x="5" y="37"/>
                    <a:pt x="6" y="37"/>
                  </a:cubicBezTo>
                  <a:cubicBezTo>
                    <a:pt x="7" y="38"/>
                    <a:pt x="9" y="38"/>
                    <a:pt x="11" y="38"/>
                  </a:cubicBezTo>
                  <a:cubicBezTo>
                    <a:pt x="13" y="38"/>
                    <a:pt x="15" y="38"/>
                    <a:pt x="16" y="37"/>
                  </a:cubicBezTo>
                  <a:cubicBezTo>
                    <a:pt x="18" y="36"/>
                    <a:pt x="19" y="35"/>
                    <a:pt x="19" y="33"/>
                  </a:cubicBezTo>
                  <a:cubicBezTo>
                    <a:pt x="19" y="32"/>
                    <a:pt x="18" y="31"/>
                    <a:pt x="17" y="30"/>
                  </a:cubicBezTo>
                  <a:cubicBezTo>
                    <a:pt x="16" y="29"/>
                    <a:pt x="14" y="28"/>
                    <a:pt x="12" y="27"/>
                  </a:cubicBezTo>
                  <a:cubicBezTo>
                    <a:pt x="11" y="26"/>
                    <a:pt x="9" y="26"/>
                    <a:pt x="8" y="25"/>
                  </a:cubicBezTo>
                  <a:cubicBezTo>
                    <a:pt x="7" y="24"/>
                    <a:pt x="6" y="24"/>
                    <a:pt x="5" y="23"/>
                  </a:cubicBezTo>
                  <a:cubicBezTo>
                    <a:pt x="4" y="22"/>
                    <a:pt x="3" y="21"/>
                    <a:pt x="2" y="19"/>
                  </a:cubicBezTo>
                  <a:cubicBezTo>
                    <a:pt x="2" y="18"/>
                    <a:pt x="1" y="17"/>
                    <a:pt x="1" y="15"/>
                  </a:cubicBezTo>
                  <a:cubicBezTo>
                    <a:pt x="1" y="13"/>
                    <a:pt x="2" y="11"/>
                    <a:pt x="4" y="9"/>
                  </a:cubicBezTo>
                  <a:cubicBezTo>
                    <a:pt x="5" y="7"/>
                    <a:pt x="8" y="6"/>
                    <a:pt x="11" y="5"/>
                  </a:cubicBezTo>
                  <a:cubicBezTo>
                    <a:pt x="11" y="2"/>
                    <a:pt x="11" y="2"/>
                    <a:pt x="11" y="2"/>
                  </a:cubicBezTo>
                  <a:cubicBezTo>
                    <a:pt x="11" y="1"/>
                    <a:pt x="11" y="1"/>
                    <a:pt x="11" y="0"/>
                  </a:cubicBezTo>
                  <a:cubicBezTo>
                    <a:pt x="12" y="0"/>
                    <a:pt x="12" y="0"/>
                    <a:pt x="13" y="0"/>
                  </a:cubicBezTo>
                  <a:cubicBezTo>
                    <a:pt x="17" y="0"/>
                    <a:pt x="17" y="0"/>
                    <a:pt x="17" y="0"/>
                  </a:cubicBezTo>
                  <a:cubicBezTo>
                    <a:pt x="18" y="0"/>
                    <a:pt x="18" y="0"/>
                    <a:pt x="18" y="0"/>
                  </a:cubicBezTo>
                  <a:cubicBezTo>
                    <a:pt x="18" y="1"/>
                    <a:pt x="18" y="1"/>
                    <a:pt x="18" y="2"/>
                  </a:cubicBezTo>
                  <a:cubicBezTo>
                    <a:pt x="18" y="5"/>
                    <a:pt x="18" y="5"/>
                    <a:pt x="18" y="5"/>
                  </a:cubicBezTo>
                  <a:cubicBezTo>
                    <a:pt x="20" y="5"/>
                    <a:pt x="21" y="5"/>
                    <a:pt x="22" y="5"/>
                  </a:cubicBezTo>
                  <a:cubicBezTo>
                    <a:pt x="23" y="5"/>
                    <a:pt x="23" y="6"/>
                    <a:pt x="24" y="6"/>
                  </a:cubicBezTo>
                  <a:cubicBezTo>
                    <a:pt x="24" y="6"/>
                    <a:pt x="24" y="6"/>
                    <a:pt x="24" y="7"/>
                  </a:cubicBezTo>
                  <a:cubicBezTo>
                    <a:pt x="24" y="8"/>
                    <a:pt x="24" y="8"/>
                    <a:pt x="24" y="9"/>
                  </a:cubicBezTo>
                  <a:cubicBezTo>
                    <a:pt x="24" y="10"/>
                    <a:pt x="24" y="10"/>
                    <a:pt x="23" y="11"/>
                  </a:cubicBezTo>
                  <a:cubicBezTo>
                    <a:pt x="23" y="12"/>
                    <a:pt x="23" y="12"/>
                    <a:pt x="22" y="12"/>
                  </a:cubicBezTo>
                  <a:cubicBezTo>
                    <a:pt x="22" y="12"/>
                    <a:pt x="21" y="11"/>
                    <a:pt x="19" y="11"/>
                  </a:cubicBezTo>
                  <a:cubicBezTo>
                    <a:pt x="18" y="11"/>
                    <a:pt x="17" y="11"/>
                    <a:pt x="16" y="11"/>
                  </a:cubicBezTo>
                  <a:cubicBezTo>
                    <a:pt x="13" y="11"/>
                    <a:pt x="11" y="11"/>
                    <a:pt x="10" y="12"/>
                  </a:cubicBezTo>
                  <a:cubicBezTo>
                    <a:pt x="9" y="13"/>
                    <a:pt x="9" y="14"/>
                    <a:pt x="9" y="15"/>
                  </a:cubicBezTo>
                  <a:cubicBezTo>
                    <a:pt x="9" y="16"/>
                    <a:pt x="10" y="17"/>
                    <a:pt x="11" y="18"/>
                  </a:cubicBezTo>
                  <a:cubicBezTo>
                    <a:pt x="12" y="19"/>
                    <a:pt x="13" y="20"/>
                    <a:pt x="16" y="21"/>
                  </a:cubicBezTo>
                  <a:cubicBezTo>
                    <a:pt x="19" y="22"/>
                    <a:pt x="22" y="24"/>
                    <a:pt x="24" y="26"/>
                  </a:cubicBezTo>
                  <a:cubicBezTo>
                    <a:pt x="26" y="28"/>
                    <a:pt x="26" y="30"/>
                    <a:pt x="2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1" name="Oval 587"/>
            <p:cNvSpPr>
              <a:spLocks noChangeArrowheads="1"/>
            </p:cNvSpPr>
            <p:nvPr/>
          </p:nvSpPr>
          <p:spPr bwMode="auto">
            <a:xfrm>
              <a:off x="1889" y="621"/>
              <a:ext cx="98" cy="98"/>
            </a:xfrm>
            <a:prstGeom prst="ellipse">
              <a:avLst/>
            </a:pr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2" name="Freeform 588"/>
            <p:cNvSpPr/>
            <p:nvPr/>
          </p:nvSpPr>
          <p:spPr bwMode="auto">
            <a:xfrm>
              <a:off x="1312" y="639"/>
              <a:ext cx="26" cy="48"/>
            </a:xfrm>
            <a:custGeom>
              <a:avLst/>
              <a:gdLst>
                <a:gd name="T0" fmla="*/ 18 w 18"/>
                <a:gd name="T1" fmla="*/ 22 h 33"/>
                <a:gd name="T2" fmla="*/ 17 w 18"/>
                <a:gd name="T3" fmla="*/ 25 h 33"/>
                <a:gd name="T4" fmla="*/ 16 w 18"/>
                <a:gd name="T5" fmla="*/ 27 h 33"/>
                <a:gd name="T6" fmla="*/ 14 w 18"/>
                <a:gd name="T7" fmla="*/ 29 h 33"/>
                <a:gd name="T8" fmla="*/ 11 w 18"/>
                <a:gd name="T9" fmla="*/ 30 h 33"/>
                <a:gd name="T10" fmla="*/ 11 w 18"/>
                <a:gd name="T11" fmla="*/ 32 h 33"/>
                <a:gd name="T12" fmla="*/ 11 w 18"/>
                <a:gd name="T13" fmla="*/ 33 h 33"/>
                <a:gd name="T14" fmla="*/ 10 w 18"/>
                <a:gd name="T15" fmla="*/ 33 h 33"/>
                <a:gd name="T16" fmla="*/ 8 w 18"/>
                <a:gd name="T17" fmla="*/ 33 h 33"/>
                <a:gd name="T18" fmla="*/ 7 w 18"/>
                <a:gd name="T19" fmla="*/ 33 h 33"/>
                <a:gd name="T20" fmla="*/ 6 w 18"/>
                <a:gd name="T21" fmla="*/ 31 h 33"/>
                <a:gd name="T22" fmla="*/ 6 w 18"/>
                <a:gd name="T23" fmla="*/ 30 h 33"/>
                <a:gd name="T24" fmla="*/ 2 w 18"/>
                <a:gd name="T25" fmla="*/ 29 h 33"/>
                <a:gd name="T26" fmla="*/ 0 w 18"/>
                <a:gd name="T27" fmla="*/ 28 h 33"/>
                <a:gd name="T28" fmla="*/ 0 w 18"/>
                <a:gd name="T29" fmla="*/ 28 h 33"/>
                <a:gd name="T30" fmla="*/ 0 w 18"/>
                <a:gd name="T31" fmla="*/ 26 h 33"/>
                <a:gd name="T32" fmla="*/ 1 w 18"/>
                <a:gd name="T33" fmla="*/ 25 h 33"/>
                <a:gd name="T34" fmla="*/ 1 w 18"/>
                <a:gd name="T35" fmla="*/ 25 h 33"/>
                <a:gd name="T36" fmla="*/ 2 w 18"/>
                <a:gd name="T37" fmla="*/ 25 h 33"/>
                <a:gd name="T38" fmla="*/ 2 w 18"/>
                <a:gd name="T39" fmla="*/ 25 h 33"/>
                <a:gd name="T40" fmla="*/ 4 w 18"/>
                <a:gd name="T41" fmla="*/ 25 h 33"/>
                <a:gd name="T42" fmla="*/ 7 w 18"/>
                <a:gd name="T43" fmla="*/ 26 h 33"/>
                <a:gd name="T44" fmla="*/ 11 w 18"/>
                <a:gd name="T45" fmla="*/ 25 h 33"/>
                <a:gd name="T46" fmla="*/ 12 w 18"/>
                <a:gd name="T47" fmla="*/ 23 h 33"/>
                <a:gd name="T48" fmla="*/ 11 w 18"/>
                <a:gd name="T49" fmla="*/ 20 h 33"/>
                <a:gd name="T50" fmla="*/ 8 w 18"/>
                <a:gd name="T51" fmla="*/ 18 h 33"/>
                <a:gd name="T52" fmla="*/ 5 w 18"/>
                <a:gd name="T53" fmla="*/ 17 h 33"/>
                <a:gd name="T54" fmla="*/ 3 w 18"/>
                <a:gd name="T55" fmla="*/ 16 h 33"/>
                <a:gd name="T56" fmla="*/ 1 w 18"/>
                <a:gd name="T57" fmla="*/ 13 h 33"/>
                <a:gd name="T58" fmla="*/ 1 w 18"/>
                <a:gd name="T59" fmla="*/ 10 h 33"/>
                <a:gd name="T60" fmla="*/ 2 w 18"/>
                <a:gd name="T61" fmla="*/ 6 h 33"/>
                <a:gd name="T62" fmla="*/ 7 w 18"/>
                <a:gd name="T63" fmla="*/ 4 h 33"/>
                <a:gd name="T64" fmla="*/ 7 w 18"/>
                <a:gd name="T65" fmla="*/ 2 h 33"/>
                <a:gd name="T66" fmla="*/ 7 w 18"/>
                <a:gd name="T67" fmla="*/ 1 h 33"/>
                <a:gd name="T68" fmla="*/ 9 w 18"/>
                <a:gd name="T69" fmla="*/ 0 h 33"/>
                <a:gd name="T70" fmla="*/ 11 w 18"/>
                <a:gd name="T71" fmla="*/ 0 h 33"/>
                <a:gd name="T72" fmla="*/ 12 w 18"/>
                <a:gd name="T73" fmla="*/ 1 h 33"/>
                <a:gd name="T74" fmla="*/ 12 w 18"/>
                <a:gd name="T75" fmla="*/ 2 h 33"/>
                <a:gd name="T76" fmla="*/ 12 w 18"/>
                <a:gd name="T77" fmla="*/ 4 h 33"/>
                <a:gd name="T78" fmla="*/ 14 w 18"/>
                <a:gd name="T79" fmla="*/ 4 h 33"/>
                <a:gd name="T80" fmla="*/ 16 w 18"/>
                <a:gd name="T81" fmla="*/ 4 h 33"/>
                <a:gd name="T82" fmla="*/ 16 w 18"/>
                <a:gd name="T83" fmla="*/ 5 h 33"/>
                <a:gd name="T84" fmla="*/ 16 w 18"/>
                <a:gd name="T85" fmla="*/ 7 h 33"/>
                <a:gd name="T86" fmla="*/ 15 w 18"/>
                <a:gd name="T87" fmla="*/ 8 h 33"/>
                <a:gd name="T88" fmla="*/ 15 w 18"/>
                <a:gd name="T89" fmla="*/ 8 h 33"/>
                <a:gd name="T90" fmla="*/ 13 w 18"/>
                <a:gd name="T91" fmla="*/ 8 h 33"/>
                <a:gd name="T92" fmla="*/ 10 w 18"/>
                <a:gd name="T93" fmla="*/ 8 h 33"/>
                <a:gd name="T94" fmla="*/ 7 w 18"/>
                <a:gd name="T95" fmla="*/ 8 h 33"/>
                <a:gd name="T96" fmla="*/ 6 w 18"/>
                <a:gd name="T97" fmla="*/ 10 h 33"/>
                <a:gd name="T98" fmla="*/ 7 w 18"/>
                <a:gd name="T99" fmla="*/ 13 h 33"/>
                <a:gd name="T100" fmla="*/ 10 w 18"/>
                <a:gd name="T101" fmla="*/ 14 h 33"/>
                <a:gd name="T102" fmla="*/ 16 w 18"/>
                <a:gd name="T103" fmla="*/ 18 h 33"/>
                <a:gd name="T104" fmla="*/ 18 w 18"/>
                <a:gd name="T10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33">
                  <a:moveTo>
                    <a:pt x="18" y="22"/>
                  </a:moveTo>
                  <a:cubicBezTo>
                    <a:pt x="18" y="24"/>
                    <a:pt x="17" y="25"/>
                    <a:pt x="17" y="25"/>
                  </a:cubicBezTo>
                  <a:cubicBezTo>
                    <a:pt x="17" y="26"/>
                    <a:pt x="16" y="27"/>
                    <a:pt x="16" y="27"/>
                  </a:cubicBezTo>
                  <a:cubicBezTo>
                    <a:pt x="15" y="28"/>
                    <a:pt x="15" y="28"/>
                    <a:pt x="14" y="29"/>
                  </a:cubicBezTo>
                  <a:cubicBezTo>
                    <a:pt x="13" y="29"/>
                    <a:pt x="12" y="29"/>
                    <a:pt x="11" y="30"/>
                  </a:cubicBezTo>
                  <a:cubicBezTo>
                    <a:pt x="11" y="32"/>
                    <a:pt x="11" y="32"/>
                    <a:pt x="11" y="32"/>
                  </a:cubicBezTo>
                  <a:cubicBezTo>
                    <a:pt x="11" y="32"/>
                    <a:pt x="11" y="33"/>
                    <a:pt x="11" y="33"/>
                  </a:cubicBezTo>
                  <a:cubicBezTo>
                    <a:pt x="11" y="33"/>
                    <a:pt x="11" y="33"/>
                    <a:pt x="10" y="33"/>
                  </a:cubicBezTo>
                  <a:cubicBezTo>
                    <a:pt x="8" y="33"/>
                    <a:pt x="8" y="33"/>
                    <a:pt x="8" y="33"/>
                  </a:cubicBezTo>
                  <a:cubicBezTo>
                    <a:pt x="7" y="33"/>
                    <a:pt x="7" y="33"/>
                    <a:pt x="7" y="33"/>
                  </a:cubicBezTo>
                  <a:cubicBezTo>
                    <a:pt x="7" y="32"/>
                    <a:pt x="6" y="32"/>
                    <a:pt x="6" y="31"/>
                  </a:cubicBezTo>
                  <a:cubicBezTo>
                    <a:pt x="6" y="30"/>
                    <a:pt x="6" y="30"/>
                    <a:pt x="6" y="30"/>
                  </a:cubicBezTo>
                  <a:cubicBezTo>
                    <a:pt x="5" y="30"/>
                    <a:pt x="4" y="30"/>
                    <a:pt x="2" y="29"/>
                  </a:cubicBezTo>
                  <a:cubicBezTo>
                    <a:pt x="1" y="29"/>
                    <a:pt x="1" y="29"/>
                    <a:pt x="0" y="28"/>
                  </a:cubicBezTo>
                  <a:cubicBezTo>
                    <a:pt x="0" y="28"/>
                    <a:pt x="0" y="28"/>
                    <a:pt x="0" y="28"/>
                  </a:cubicBezTo>
                  <a:cubicBezTo>
                    <a:pt x="0" y="27"/>
                    <a:pt x="0" y="27"/>
                    <a:pt x="0" y="26"/>
                  </a:cubicBezTo>
                  <a:cubicBezTo>
                    <a:pt x="1" y="26"/>
                    <a:pt x="1" y="25"/>
                    <a:pt x="1" y="25"/>
                  </a:cubicBezTo>
                  <a:cubicBezTo>
                    <a:pt x="1" y="25"/>
                    <a:pt x="1" y="24"/>
                    <a:pt x="1" y="25"/>
                  </a:cubicBezTo>
                  <a:cubicBezTo>
                    <a:pt x="2" y="25"/>
                    <a:pt x="2" y="25"/>
                    <a:pt x="2" y="25"/>
                  </a:cubicBezTo>
                  <a:cubicBezTo>
                    <a:pt x="2" y="25"/>
                    <a:pt x="2" y="25"/>
                    <a:pt x="2" y="25"/>
                  </a:cubicBezTo>
                  <a:cubicBezTo>
                    <a:pt x="2" y="25"/>
                    <a:pt x="3" y="25"/>
                    <a:pt x="4" y="25"/>
                  </a:cubicBezTo>
                  <a:cubicBezTo>
                    <a:pt x="5" y="26"/>
                    <a:pt x="6" y="26"/>
                    <a:pt x="7" y="26"/>
                  </a:cubicBezTo>
                  <a:cubicBezTo>
                    <a:pt x="9" y="26"/>
                    <a:pt x="10" y="25"/>
                    <a:pt x="11" y="25"/>
                  </a:cubicBezTo>
                  <a:cubicBezTo>
                    <a:pt x="12" y="25"/>
                    <a:pt x="12" y="24"/>
                    <a:pt x="12" y="23"/>
                  </a:cubicBezTo>
                  <a:cubicBezTo>
                    <a:pt x="12" y="22"/>
                    <a:pt x="12" y="21"/>
                    <a:pt x="11" y="20"/>
                  </a:cubicBezTo>
                  <a:cubicBezTo>
                    <a:pt x="11" y="20"/>
                    <a:pt x="10" y="19"/>
                    <a:pt x="8" y="18"/>
                  </a:cubicBezTo>
                  <a:cubicBezTo>
                    <a:pt x="7" y="18"/>
                    <a:pt x="6" y="18"/>
                    <a:pt x="5" y="17"/>
                  </a:cubicBezTo>
                  <a:cubicBezTo>
                    <a:pt x="4" y="17"/>
                    <a:pt x="4" y="16"/>
                    <a:pt x="3" y="16"/>
                  </a:cubicBezTo>
                  <a:cubicBezTo>
                    <a:pt x="2" y="15"/>
                    <a:pt x="2" y="14"/>
                    <a:pt x="1" y="13"/>
                  </a:cubicBezTo>
                  <a:cubicBezTo>
                    <a:pt x="1" y="13"/>
                    <a:pt x="1" y="12"/>
                    <a:pt x="1" y="10"/>
                  </a:cubicBezTo>
                  <a:cubicBezTo>
                    <a:pt x="1" y="9"/>
                    <a:pt x="1" y="8"/>
                    <a:pt x="2" y="6"/>
                  </a:cubicBezTo>
                  <a:cubicBezTo>
                    <a:pt x="3" y="5"/>
                    <a:pt x="5" y="4"/>
                    <a:pt x="7" y="4"/>
                  </a:cubicBezTo>
                  <a:cubicBezTo>
                    <a:pt x="7" y="2"/>
                    <a:pt x="7" y="2"/>
                    <a:pt x="7" y="2"/>
                  </a:cubicBezTo>
                  <a:cubicBezTo>
                    <a:pt x="7" y="1"/>
                    <a:pt x="7" y="1"/>
                    <a:pt x="7" y="1"/>
                  </a:cubicBezTo>
                  <a:cubicBezTo>
                    <a:pt x="8" y="0"/>
                    <a:pt x="8" y="0"/>
                    <a:pt x="9" y="0"/>
                  </a:cubicBezTo>
                  <a:cubicBezTo>
                    <a:pt x="11" y="0"/>
                    <a:pt x="11" y="0"/>
                    <a:pt x="11" y="0"/>
                  </a:cubicBezTo>
                  <a:cubicBezTo>
                    <a:pt x="12" y="0"/>
                    <a:pt x="12" y="0"/>
                    <a:pt x="12" y="1"/>
                  </a:cubicBezTo>
                  <a:cubicBezTo>
                    <a:pt x="12" y="1"/>
                    <a:pt x="12" y="1"/>
                    <a:pt x="12" y="2"/>
                  </a:cubicBezTo>
                  <a:cubicBezTo>
                    <a:pt x="12" y="4"/>
                    <a:pt x="12" y="4"/>
                    <a:pt x="12" y="4"/>
                  </a:cubicBezTo>
                  <a:cubicBezTo>
                    <a:pt x="13" y="4"/>
                    <a:pt x="14" y="4"/>
                    <a:pt x="14" y="4"/>
                  </a:cubicBezTo>
                  <a:cubicBezTo>
                    <a:pt x="15" y="4"/>
                    <a:pt x="15" y="4"/>
                    <a:pt x="16" y="4"/>
                  </a:cubicBezTo>
                  <a:cubicBezTo>
                    <a:pt x="16" y="4"/>
                    <a:pt x="16" y="5"/>
                    <a:pt x="16" y="5"/>
                  </a:cubicBezTo>
                  <a:cubicBezTo>
                    <a:pt x="16" y="6"/>
                    <a:pt x="16" y="6"/>
                    <a:pt x="16" y="7"/>
                  </a:cubicBezTo>
                  <a:cubicBezTo>
                    <a:pt x="16" y="7"/>
                    <a:pt x="16" y="7"/>
                    <a:pt x="15" y="8"/>
                  </a:cubicBezTo>
                  <a:cubicBezTo>
                    <a:pt x="15" y="8"/>
                    <a:pt x="15" y="8"/>
                    <a:pt x="15" y="8"/>
                  </a:cubicBezTo>
                  <a:cubicBezTo>
                    <a:pt x="14" y="8"/>
                    <a:pt x="14" y="8"/>
                    <a:pt x="13" y="8"/>
                  </a:cubicBezTo>
                  <a:cubicBezTo>
                    <a:pt x="12" y="8"/>
                    <a:pt x="11" y="8"/>
                    <a:pt x="10" y="8"/>
                  </a:cubicBezTo>
                  <a:cubicBezTo>
                    <a:pt x="9" y="8"/>
                    <a:pt x="7" y="8"/>
                    <a:pt x="7" y="8"/>
                  </a:cubicBezTo>
                  <a:cubicBezTo>
                    <a:pt x="6" y="9"/>
                    <a:pt x="6" y="10"/>
                    <a:pt x="6" y="10"/>
                  </a:cubicBezTo>
                  <a:cubicBezTo>
                    <a:pt x="6" y="11"/>
                    <a:pt x="6" y="12"/>
                    <a:pt x="7" y="13"/>
                  </a:cubicBezTo>
                  <a:cubicBezTo>
                    <a:pt x="8" y="13"/>
                    <a:pt x="9" y="14"/>
                    <a:pt x="10" y="14"/>
                  </a:cubicBezTo>
                  <a:cubicBezTo>
                    <a:pt x="13" y="15"/>
                    <a:pt x="14" y="16"/>
                    <a:pt x="16" y="18"/>
                  </a:cubicBezTo>
                  <a:cubicBezTo>
                    <a:pt x="17" y="19"/>
                    <a:pt x="18" y="21"/>
                    <a:pt x="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03" name="Oval 589"/>
            <p:cNvSpPr>
              <a:spLocks noChangeArrowheads="1"/>
            </p:cNvSpPr>
            <p:nvPr/>
          </p:nvSpPr>
          <p:spPr bwMode="auto">
            <a:xfrm>
              <a:off x="1291" y="630"/>
              <a:ext cx="66" cy="66"/>
            </a:xfrm>
            <a:prstGeom prst="ellipse">
              <a:avLst/>
            </a:prstGeom>
            <a:grpFill/>
            <a:ln w="26988" cap="flat">
              <a:noFill/>
              <a:prstDash val="solid"/>
              <a:miter lim="800000"/>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597" name="Group 92"/>
          <p:cNvGrpSpPr>
            <a:grpSpLocks noChangeAspect="1"/>
          </p:cNvGrpSpPr>
          <p:nvPr/>
        </p:nvGrpSpPr>
        <p:grpSpPr>
          <a:xfrm>
            <a:off x="4416113" y="3556768"/>
            <a:ext cx="432000" cy="432833"/>
            <a:chOff x="4427538" y="3192463"/>
            <a:chExt cx="823913" cy="825500"/>
          </a:xfrm>
          <a:solidFill>
            <a:schemeClr val="bg1">
              <a:alpha val="40000"/>
            </a:schemeClr>
          </a:solidFill>
        </p:grpSpPr>
        <p:sp>
          <p:nvSpPr>
            <p:cNvPr id="598" name="Oval 23"/>
            <p:cNvSpPr>
              <a:spLocks noChangeArrowheads="1"/>
            </p:cNvSpPr>
            <p:nvPr/>
          </p:nvSpPr>
          <p:spPr bwMode="auto">
            <a:xfrm>
              <a:off x="4813301" y="3825875"/>
              <a:ext cx="57150" cy="571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dirty="0">
                <a:ea typeface="微软雅黑 Light" panose="020B0502040204020203" pitchFamily="34" charset="-122"/>
              </a:endParaRPr>
            </a:p>
          </p:txBody>
        </p:sp>
        <p:sp>
          <p:nvSpPr>
            <p:cNvPr id="599"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015" dirty="0">
                <a:ea typeface="微软雅黑 Light" panose="020B0502040204020203" pitchFamily="34" charset="-122"/>
              </a:endParaRPr>
            </a:p>
          </p:txBody>
        </p:sp>
        <p:sp>
          <p:nvSpPr>
            <p:cNvPr id="600"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dirty="0">
                <a:ea typeface="微软雅黑 Light" panose="020B0502040204020203" pitchFamily="34" charset="-122"/>
              </a:endParaRPr>
            </a:p>
          </p:txBody>
        </p:sp>
        <p:sp>
          <p:nvSpPr>
            <p:cNvPr id="601"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dirty="0">
                <a:ea typeface="微软雅黑 Light" panose="020B0502040204020203" pitchFamily="34" charset="-122"/>
              </a:endParaRPr>
            </a:p>
          </p:txBody>
        </p:sp>
        <p:sp>
          <p:nvSpPr>
            <p:cNvPr id="602"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id-ID" sz="1015" dirty="0">
                <a:ea typeface="微软雅黑 Light" panose="020B0502040204020203" pitchFamily="34" charset="-122"/>
              </a:endParaRPr>
            </a:p>
          </p:txBody>
        </p:sp>
      </p:grpSp>
      <p:sp>
        <p:nvSpPr>
          <p:cNvPr id="603" name="Freeform 45"/>
          <p:cNvSpPr>
            <a:spLocks noChangeAspect="1" noEditPoints="1"/>
          </p:cNvSpPr>
          <p:nvPr/>
        </p:nvSpPr>
        <p:spPr bwMode="auto">
          <a:xfrm>
            <a:off x="6826289" y="3556835"/>
            <a:ext cx="432000" cy="432698"/>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bg1">
              <a:alpha val="40000"/>
            </a:schemeClr>
          </a:solidFill>
          <a:ln>
            <a:noFill/>
          </a:ln>
        </p:spPr>
        <p:txBody>
          <a:bodyPr vert="horz" wrap="square" lIns="68580" tIns="34290" rIns="68580" bIns="34290" numCol="1" anchor="t" anchorCtr="0" compatLnSpc="1"/>
          <a:lstStyle/>
          <a:p>
            <a:endParaRPr lang="id-ID" sz="1015" dirty="0">
              <a:ea typeface="微软雅黑 Light" panose="020B0502040204020203" pitchFamily="34" charset="-122"/>
            </a:endParaRPr>
          </a:p>
        </p:txBody>
      </p:sp>
      <p:sp>
        <p:nvSpPr>
          <p:cNvPr id="604" name="Text Box 10"/>
          <p:cNvSpPr txBox="1">
            <a:spLocks noChangeArrowheads="1"/>
          </p:cNvSpPr>
          <p:nvPr/>
        </p:nvSpPr>
        <p:spPr bwMode="auto">
          <a:xfrm>
            <a:off x="4964320" y="3545948"/>
            <a:ext cx="1605809" cy="1327286"/>
          </a:xfrm>
          <a:prstGeom prst="rect">
            <a:avLst/>
          </a:prstGeom>
          <a:noFill/>
          <a:ln w="9525">
            <a:noFill/>
            <a:miter lim="800000"/>
          </a:ln>
        </p:spPr>
        <p:txBody>
          <a:bodyPr wrap="square" lIns="45720" tIns="22860" rIns="45720" bIns="22860">
            <a:spAutoFit/>
          </a:bodyPr>
          <a:lstStyle/>
          <a:p>
            <a:pPr algn="just">
              <a:lnSpc>
                <a:spcPct val="150000"/>
              </a:lnSpc>
              <a:defRPr/>
            </a:pPr>
            <a:r>
              <a:rPr lang="zh-CN" altLang="en-US" sz="1050" dirty="0">
                <a:solidFill>
                  <a:schemeClr val="bg1"/>
                </a:solidFill>
                <a:latin typeface="微软雅黑 Light" panose="020B0502040204020203" pitchFamily="34" charset="-122"/>
                <a:ea typeface="微软雅黑 Light" panose="020B0502040204020203" pitchFamily="34" charset="-122"/>
              </a:rPr>
              <a:t>添加标题</a:t>
            </a:r>
            <a:endParaRPr lang="en-US" altLang="zh-CN" sz="1050" dirty="0">
              <a:solidFill>
                <a:schemeClr val="bg1"/>
              </a:solidFill>
              <a:latin typeface="微软雅黑 Light" panose="020B0502040204020203" pitchFamily="34" charset="-122"/>
              <a:ea typeface="微软雅黑 Light" panose="020B0502040204020203" pitchFamily="34" charset="-122"/>
            </a:endParaRPr>
          </a:p>
          <a:p>
            <a:pPr algn="just">
              <a:lnSpc>
                <a:spcPct val="150000"/>
              </a:lnSpc>
              <a:defRPr/>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您的内容打在这里，或者通过复制您的文本后，在此框中选择粘贴，并选择只保留文字。您的内容打在这里，或者通过复制您的文本后，在此框中</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sp>
        <p:nvSpPr>
          <p:cNvPr id="605" name="Text Box 10"/>
          <p:cNvSpPr txBox="1">
            <a:spLocks noChangeArrowheads="1"/>
          </p:cNvSpPr>
          <p:nvPr/>
        </p:nvSpPr>
        <p:spPr bwMode="auto">
          <a:xfrm>
            <a:off x="7350530" y="3525236"/>
            <a:ext cx="1605809" cy="1327286"/>
          </a:xfrm>
          <a:prstGeom prst="rect">
            <a:avLst/>
          </a:prstGeom>
          <a:noFill/>
          <a:ln w="9525">
            <a:noFill/>
            <a:miter lim="800000"/>
          </a:ln>
        </p:spPr>
        <p:txBody>
          <a:bodyPr wrap="square" lIns="45720" tIns="22860" rIns="45720" bIns="22860">
            <a:spAutoFit/>
          </a:bodyPr>
          <a:lstStyle/>
          <a:p>
            <a:pPr algn="just">
              <a:lnSpc>
                <a:spcPct val="150000"/>
              </a:lnSpc>
              <a:defRPr/>
            </a:pPr>
            <a:r>
              <a:rPr lang="zh-CN" altLang="en-US" sz="1050" dirty="0">
                <a:solidFill>
                  <a:schemeClr val="bg1"/>
                </a:solidFill>
                <a:latin typeface="微软雅黑 Light" panose="020B0502040204020203" pitchFamily="34" charset="-122"/>
                <a:ea typeface="微软雅黑 Light" panose="020B0502040204020203" pitchFamily="34" charset="-122"/>
              </a:rPr>
              <a:t>添加标题</a:t>
            </a:r>
            <a:endParaRPr lang="en-US" altLang="zh-CN" sz="1050" dirty="0">
              <a:solidFill>
                <a:schemeClr val="bg1"/>
              </a:solidFill>
              <a:latin typeface="微软雅黑 Light" panose="020B0502040204020203" pitchFamily="34" charset="-122"/>
              <a:ea typeface="微软雅黑 Light" panose="020B0502040204020203" pitchFamily="34" charset="-122"/>
            </a:endParaRPr>
          </a:p>
          <a:p>
            <a:pPr algn="just">
              <a:lnSpc>
                <a:spcPct val="150000"/>
              </a:lnSpc>
              <a:defRPr/>
            </a:pPr>
            <a:r>
              <a:rPr lang="zh-CN" altLang="en-US" sz="9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您的内容打在这里，或者通过复制您的文本后，在此框中选择粘贴，并选择只保留文字。您的内容打在这里，或者通过复制您的文本后，在此框中</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sp>
        <p:nvSpPr>
          <p:cNvPr id="606" name="Content Placeholder 2"/>
          <p:cNvSpPr txBox="1"/>
          <p:nvPr/>
        </p:nvSpPr>
        <p:spPr>
          <a:xfrm>
            <a:off x="4378979" y="2183006"/>
            <a:ext cx="4501004" cy="10050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defRPr/>
            </a:pPr>
            <a:r>
              <a:rPr lang="en-US" altLang="zh-CN" sz="1000" dirty="0">
                <a:solidFill>
                  <a:schemeClr val="bg1"/>
                </a:solidFill>
                <a:latin typeface="微软雅黑 Light" panose="020B0502040204020203" pitchFamily="34" charset="-122"/>
                <a:ea typeface="微软雅黑 Light" panose="020B0502040204020203" pitchFamily="34" charset="-122"/>
              </a:rPr>
              <a:t>The app uses Google Firebase service to store the data of users and activities. The app will use WIFI to connect to the database to log in and get the list of activities nearby.</a:t>
            </a:r>
          </a:p>
        </p:txBody>
      </p:sp>
      <p:sp>
        <p:nvSpPr>
          <p:cNvPr id="607" name="文本框 606"/>
          <p:cNvSpPr txBox="1"/>
          <p:nvPr/>
        </p:nvSpPr>
        <p:spPr>
          <a:xfrm>
            <a:off x="4388524" y="1857377"/>
            <a:ext cx="2869765" cy="338554"/>
          </a:xfrm>
          <a:prstGeom prst="rect">
            <a:avLst/>
          </a:prstGeom>
          <a:noFill/>
        </p:spPr>
        <p:txBody>
          <a:bodyPr wrap="square" rtlCol="0">
            <a:spAutoFit/>
          </a:bodyPr>
          <a:lstStyle/>
          <a:p>
            <a:endParaRPr lang="zh-CN" altLang="en-US" sz="1600" dirty="0">
              <a:solidFill>
                <a:schemeClr val="bg1"/>
              </a:solidFill>
              <a:ea typeface="微软雅黑 Light" panose="020B0502040204020203" pitchFamily="34" charset="-122"/>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360"/>
                                          </p:val>
                                        </p:tav>
                                        <p:tav tm="100000">
                                          <p:val>
                                            <p:fltVal val="0"/>
                                          </p:val>
                                        </p:tav>
                                      </p:tavLst>
                                    </p:anim>
                                    <p:animEffect transition="in" filter="fade">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childTnLst>
                          </p:cTn>
                        </p:par>
                        <p:par>
                          <p:cTn id="19" fill="hold">
                            <p:stCondLst>
                              <p:cond delay="1500"/>
                            </p:stCondLst>
                            <p:childTnLst>
                              <p:par>
                                <p:cTn id="20" presetID="2" presetClass="entr" presetSubtype="2" decel="100000" fill="hold" grpId="0" nodeType="afterEffect" nodePh="1">
                                  <p:stCondLst>
                                    <p:cond delay="0"/>
                                  </p:stCondLst>
                                  <p:endCondLst>
                                    <p:cond evt="begin" delay="0">
                                      <p:tn val="20"/>
                                    </p:cond>
                                  </p:endCondLst>
                                  <p:childTnLst>
                                    <p:set>
                                      <p:cBhvr>
                                        <p:cTn id="21" dur="1" fill="hold">
                                          <p:stCondLst>
                                            <p:cond delay="0"/>
                                          </p:stCondLst>
                                        </p:cTn>
                                        <p:tgtEl>
                                          <p:spTgt spid="607"/>
                                        </p:tgtEl>
                                        <p:attrNameLst>
                                          <p:attrName>style.visibility</p:attrName>
                                        </p:attrNameLst>
                                      </p:cBhvr>
                                      <p:to>
                                        <p:strVal val="visible"/>
                                      </p:to>
                                    </p:set>
                                    <p:anim calcmode="lin" valueType="num">
                                      <p:cBhvr additive="base">
                                        <p:cTn id="22" dur="500" fill="hold"/>
                                        <p:tgtEl>
                                          <p:spTgt spid="607"/>
                                        </p:tgtEl>
                                        <p:attrNameLst>
                                          <p:attrName>ppt_x</p:attrName>
                                        </p:attrNameLst>
                                      </p:cBhvr>
                                      <p:tavLst>
                                        <p:tav tm="0">
                                          <p:val>
                                            <p:strVal val="1+#ppt_w/2"/>
                                          </p:val>
                                        </p:tav>
                                        <p:tav tm="100000">
                                          <p:val>
                                            <p:strVal val="#ppt_x"/>
                                          </p:val>
                                        </p:tav>
                                      </p:tavLst>
                                    </p:anim>
                                    <p:anim calcmode="lin" valueType="num">
                                      <p:cBhvr additive="base">
                                        <p:cTn id="23" dur="500" fill="hold"/>
                                        <p:tgtEl>
                                          <p:spTgt spid="607"/>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250"/>
                                  </p:stCondLst>
                                  <p:childTnLst>
                                    <p:set>
                                      <p:cBhvr>
                                        <p:cTn id="25" dur="1" fill="hold">
                                          <p:stCondLst>
                                            <p:cond delay="0"/>
                                          </p:stCondLst>
                                        </p:cTn>
                                        <p:tgtEl>
                                          <p:spTgt spid="606"/>
                                        </p:tgtEl>
                                        <p:attrNameLst>
                                          <p:attrName>style.visibility</p:attrName>
                                        </p:attrNameLst>
                                      </p:cBhvr>
                                      <p:to>
                                        <p:strVal val="visible"/>
                                      </p:to>
                                    </p:set>
                                    <p:anim calcmode="lin" valueType="num">
                                      <p:cBhvr additive="base">
                                        <p:cTn id="26" dur="500" fill="hold"/>
                                        <p:tgtEl>
                                          <p:spTgt spid="606"/>
                                        </p:tgtEl>
                                        <p:attrNameLst>
                                          <p:attrName>ppt_x</p:attrName>
                                        </p:attrNameLst>
                                      </p:cBhvr>
                                      <p:tavLst>
                                        <p:tav tm="0">
                                          <p:val>
                                            <p:strVal val="1+#ppt_w/2"/>
                                          </p:val>
                                        </p:tav>
                                        <p:tav tm="100000">
                                          <p:val>
                                            <p:strVal val="#ppt_x"/>
                                          </p:val>
                                        </p:tav>
                                      </p:tavLst>
                                    </p:anim>
                                    <p:anim calcmode="lin" valueType="num">
                                      <p:cBhvr additive="base">
                                        <p:cTn id="27" dur="500" fill="hold"/>
                                        <p:tgtEl>
                                          <p:spTgt spid="606"/>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97"/>
                                        </p:tgtEl>
                                        <p:attrNameLst>
                                          <p:attrName>style.visibility</p:attrName>
                                        </p:attrNameLst>
                                      </p:cBhvr>
                                      <p:to>
                                        <p:strVal val="visible"/>
                                      </p:to>
                                    </p:set>
                                    <p:anim calcmode="lin" valueType="num">
                                      <p:cBhvr>
                                        <p:cTn id="31" dur="250" fill="hold"/>
                                        <p:tgtEl>
                                          <p:spTgt spid="597"/>
                                        </p:tgtEl>
                                        <p:attrNameLst>
                                          <p:attrName>ppt_w</p:attrName>
                                        </p:attrNameLst>
                                      </p:cBhvr>
                                      <p:tavLst>
                                        <p:tav tm="0">
                                          <p:val>
                                            <p:fltVal val="0"/>
                                          </p:val>
                                        </p:tav>
                                        <p:tav tm="100000">
                                          <p:val>
                                            <p:strVal val="#ppt_w"/>
                                          </p:val>
                                        </p:tav>
                                      </p:tavLst>
                                    </p:anim>
                                    <p:anim calcmode="lin" valueType="num">
                                      <p:cBhvr>
                                        <p:cTn id="32" dur="250" fill="hold"/>
                                        <p:tgtEl>
                                          <p:spTgt spid="597"/>
                                        </p:tgtEl>
                                        <p:attrNameLst>
                                          <p:attrName>ppt_h</p:attrName>
                                        </p:attrNameLst>
                                      </p:cBhvr>
                                      <p:tavLst>
                                        <p:tav tm="0">
                                          <p:val>
                                            <p:fltVal val="0"/>
                                          </p:val>
                                        </p:tav>
                                        <p:tav tm="100000">
                                          <p:val>
                                            <p:strVal val="#ppt_h"/>
                                          </p:val>
                                        </p:tav>
                                      </p:tavLst>
                                    </p:anim>
                                    <p:animEffect transition="in" filter="fade">
                                      <p:cBhvr>
                                        <p:cTn id="33" dur="250"/>
                                        <p:tgtEl>
                                          <p:spTgt spid="597"/>
                                        </p:tgtEl>
                                      </p:cBhvr>
                                    </p:animEffect>
                                  </p:childTnLst>
                                </p:cTn>
                              </p:par>
                              <p:par>
                                <p:cTn id="34" presetID="6" presetClass="emph" presetSubtype="0" decel="100000" fill="hold" nodeType="withEffect">
                                  <p:stCondLst>
                                    <p:cond delay="200"/>
                                  </p:stCondLst>
                                  <p:childTnLst>
                                    <p:animScale>
                                      <p:cBhvr>
                                        <p:cTn id="35" dur="250" fill="hold"/>
                                        <p:tgtEl>
                                          <p:spTgt spid="597"/>
                                        </p:tgtEl>
                                      </p:cBhvr>
                                      <p:by x="110000" y="110000"/>
                                    </p:animScale>
                                  </p:childTnLst>
                                </p:cTn>
                              </p:par>
                              <p:par>
                                <p:cTn id="36" presetID="6" presetClass="emph" presetSubtype="0" decel="100000" fill="hold" nodeType="withEffect">
                                  <p:stCondLst>
                                    <p:cond delay="300"/>
                                  </p:stCondLst>
                                  <p:childTnLst>
                                    <p:animScale>
                                      <p:cBhvr>
                                        <p:cTn id="37" dur="250" fill="hold"/>
                                        <p:tgtEl>
                                          <p:spTgt spid="597"/>
                                        </p:tgtEl>
                                      </p:cBhvr>
                                      <p:by x="91000" y="91000"/>
                                    </p:animScale>
                                  </p:childTnLst>
                                </p:cTn>
                              </p:par>
                            </p:childTnLst>
                          </p:cTn>
                        </p:par>
                        <p:par>
                          <p:cTn id="38" fill="hold">
                            <p:stCondLst>
                              <p:cond delay="2500"/>
                            </p:stCondLst>
                            <p:childTnLst>
                              <p:par>
                                <p:cTn id="39" presetID="2" presetClass="entr" presetSubtype="4" decel="100000" fill="hold" grpId="0" nodeType="afterEffect">
                                  <p:stCondLst>
                                    <p:cond delay="0"/>
                                  </p:stCondLst>
                                  <p:childTnLst>
                                    <p:set>
                                      <p:cBhvr>
                                        <p:cTn id="40" dur="1" fill="hold">
                                          <p:stCondLst>
                                            <p:cond delay="0"/>
                                          </p:stCondLst>
                                        </p:cTn>
                                        <p:tgtEl>
                                          <p:spTgt spid="604"/>
                                        </p:tgtEl>
                                        <p:attrNameLst>
                                          <p:attrName>style.visibility</p:attrName>
                                        </p:attrNameLst>
                                      </p:cBhvr>
                                      <p:to>
                                        <p:strVal val="visible"/>
                                      </p:to>
                                    </p:set>
                                    <p:anim calcmode="lin" valueType="num">
                                      <p:cBhvr additive="base">
                                        <p:cTn id="41" dur="500" fill="hold"/>
                                        <p:tgtEl>
                                          <p:spTgt spid="604"/>
                                        </p:tgtEl>
                                        <p:attrNameLst>
                                          <p:attrName>ppt_x</p:attrName>
                                        </p:attrNameLst>
                                      </p:cBhvr>
                                      <p:tavLst>
                                        <p:tav tm="0">
                                          <p:val>
                                            <p:strVal val="#ppt_x"/>
                                          </p:val>
                                        </p:tav>
                                        <p:tav tm="100000">
                                          <p:val>
                                            <p:strVal val="#ppt_x"/>
                                          </p:val>
                                        </p:tav>
                                      </p:tavLst>
                                    </p:anim>
                                    <p:anim calcmode="lin" valueType="num">
                                      <p:cBhvr additive="base">
                                        <p:cTn id="42" dur="500" fill="hold"/>
                                        <p:tgtEl>
                                          <p:spTgt spid="604"/>
                                        </p:tgtEl>
                                        <p:attrNameLst>
                                          <p:attrName>ppt_y</p:attrName>
                                        </p:attrNameLst>
                                      </p:cBhvr>
                                      <p:tavLst>
                                        <p:tav tm="0">
                                          <p:val>
                                            <p:strVal val="1+#ppt_h/2"/>
                                          </p:val>
                                        </p:tav>
                                        <p:tav tm="100000">
                                          <p:val>
                                            <p:strVal val="#ppt_y"/>
                                          </p:val>
                                        </p:tav>
                                      </p:tavLst>
                                    </p:anim>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603"/>
                                        </p:tgtEl>
                                        <p:attrNameLst>
                                          <p:attrName>style.visibility</p:attrName>
                                        </p:attrNameLst>
                                      </p:cBhvr>
                                      <p:to>
                                        <p:strVal val="visible"/>
                                      </p:to>
                                    </p:set>
                                    <p:anim calcmode="lin" valueType="num">
                                      <p:cBhvr>
                                        <p:cTn id="46" dur="250" fill="hold"/>
                                        <p:tgtEl>
                                          <p:spTgt spid="603"/>
                                        </p:tgtEl>
                                        <p:attrNameLst>
                                          <p:attrName>ppt_w</p:attrName>
                                        </p:attrNameLst>
                                      </p:cBhvr>
                                      <p:tavLst>
                                        <p:tav tm="0">
                                          <p:val>
                                            <p:fltVal val="0"/>
                                          </p:val>
                                        </p:tav>
                                        <p:tav tm="100000">
                                          <p:val>
                                            <p:strVal val="#ppt_w"/>
                                          </p:val>
                                        </p:tav>
                                      </p:tavLst>
                                    </p:anim>
                                    <p:anim calcmode="lin" valueType="num">
                                      <p:cBhvr>
                                        <p:cTn id="47" dur="250" fill="hold"/>
                                        <p:tgtEl>
                                          <p:spTgt spid="603"/>
                                        </p:tgtEl>
                                        <p:attrNameLst>
                                          <p:attrName>ppt_h</p:attrName>
                                        </p:attrNameLst>
                                      </p:cBhvr>
                                      <p:tavLst>
                                        <p:tav tm="0">
                                          <p:val>
                                            <p:fltVal val="0"/>
                                          </p:val>
                                        </p:tav>
                                        <p:tav tm="100000">
                                          <p:val>
                                            <p:strVal val="#ppt_h"/>
                                          </p:val>
                                        </p:tav>
                                      </p:tavLst>
                                    </p:anim>
                                    <p:animEffect transition="in" filter="fade">
                                      <p:cBhvr>
                                        <p:cTn id="48" dur="250"/>
                                        <p:tgtEl>
                                          <p:spTgt spid="603"/>
                                        </p:tgtEl>
                                      </p:cBhvr>
                                    </p:animEffect>
                                  </p:childTnLst>
                                </p:cTn>
                              </p:par>
                              <p:par>
                                <p:cTn id="49" presetID="6" presetClass="emph" presetSubtype="0" decel="100000" fill="hold" grpId="1" nodeType="withEffect">
                                  <p:stCondLst>
                                    <p:cond delay="200"/>
                                  </p:stCondLst>
                                  <p:childTnLst>
                                    <p:animScale>
                                      <p:cBhvr>
                                        <p:cTn id="50" dur="250" fill="hold"/>
                                        <p:tgtEl>
                                          <p:spTgt spid="603"/>
                                        </p:tgtEl>
                                      </p:cBhvr>
                                      <p:by x="110000" y="110000"/>
                                    </p:animScale>
                                  </p:childTnLst>
                                </p:cTn>
                              </p:par>
                              <p:par>
                                <p:cTn id="51" presetID="6" presetClass="emph" presetSubtype="0" decel="100000" fill="hold" grpId="2" nodeType="withEffect">
                                  <p:stCondLst>
                                    <p:cond delay="300"/>
                                  </p:stCondLst>
                                  <p:childTnLst>
                                    <p:animScale>
                                      <p:cBhvr>
                                        <p:cTn id="52" dur="250" fill="hold"/>
                                        <p:tgtEl>
                                          <p:spTgt spid="603"/>
                                        </p:tgtEl>
                                      </p:cBhvr>
                                      <p:by x="91000" y="91000"/>
                                    </p:animScale>
                                  </p:childTnLst>
                                </p:cTn>
                              </p:par>
                            </p:childTnLst>
                          </p:cTn>
                        </p:par>
                        <p:par>
                          <p:cTn id="53" fill="hold">
                            <p:stCondLst>
                              <p:cond delay="3500"/>
                            </p:stCondLst>
                            <p:childTnLst>
                              <p:par>
                                <p:cTn id="54" presetID="2" presetClass="entr" presetSubtype="4" decel="100000" fill="hold" grpId="0" nodeType="afterEffect">
                                  <p:stCondLst>
                                    <p:cond delay="0"/>
                                  </p:stCondLst>
                                  <p:childTnLst>
                                    <p:set>
                                      <p:cBhvr>
                                        <p:cTn id="55" dur="1" fill="hold">
                                          <p:stCondLst>
                                            <p:cond delay="0"/>
                                          </p:stCondLst>
                                        </p:cTn>
                                        <p:tgtEl>
                                          <p:spTgt spid="605"/>
                                        </p:tgtEl>
                                        <p:attrNameLst>
                                          <p:attrName>style.visibility</p:attrName>
                                        </p:attrNameLst>
                                      </p:cBhvr>
                                      <p:to>
                                        <p:strVal val="visible"/>
                                      </p:to>
                                    </p:set>
                                    <p:anim calcmode="lin" valueType="num">
                                      <p:cBhvr additive="base">
                                        <p:cTn id="56" dur="500" fill="hold"/>
                                        <p:tgtEl>
                                          <p:spTgt spid="605"/>
                                        </p:tgtEl>
                                        <p:attrNameLst>
                                          <p:attrName>ppt_x</p:attrName>
                                        </p:attrNameLst>
                                      </p:cBhvr>
                                      <p:tavLst>
                                        <p:tav tm="0">
                                          <p:val>
                                            <p:strVal val="#ppt_x"/>
                                          </p:val>
                                        </p:tav>
                                        <p:tav tm="100000">
                                          <p:val>
                                            <p:strVal val="#ppt_x"/>
                                          </p:val>
                                        </p:tav>
                                      </p:tavLst>
                                    </p:anim>
                                    <p:anim calcmode="lin" valueType="num">
                                      <p:cBhvr additive="base">
                                        <p:cTn id="57" dur="500" fill="hold"/>
                                        <p:tgtEl>
                                          <p:spTgt spid="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03" grpId="0" animBg="1"/>
      <p:bldP spid="603" grpId="1" animBg="1"/>
      <p:bldP spid="603" grpId="2" animBg="1"/>
      <p:bldP spid="604" grpId="0"/>
      <p:bldP spid="605" grpId="0"/>
      <p:bldP spid="606" grpId="0"/>
      <p:bldP spid="6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2"/>
          <p:cNvSpPr/>
          <p:nvPr/>
        </p:nvSpPr>
        <p:spPr>
          <a:xfrm>
            <a:off x="3322320" y="1932127"/>
            <a:ext cx="2427428" cy="2441359"/>
          </a:xfrm>
          <a:prstGeom prst="ellipse">
            <a:avLst/>
          </a:prstGeom>
          <a:noFill/>
          <a:ln w="53975" cmpd="dbl">
            <a:solidFill>
              <a:schemeClr val="bg1">
                <a:alpha val="2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solidFill>
              <a:ea typeface="微软雅黑 Light" panose="020B0502040204020203" pitchFamily="34" charset="-122"/>
            </a:endParaRPr>
          </a:p>
        </p:txBody>
      </p:sp>
      <p:sp>
        <p:nvSpPr>
          <p:cNvPr id="42" name="Text Box 10"/>
          <p:cNvSpPr txBox="1">
            <a:spLocks noChangeArrowheads="1"/>
          </p:cNvSpPr>
          <p:nvPr/>
        </p:nvSpPr>
        <p:spPr bwMode="auto">
          <a:xfrm>
            <a:off x="6172200" y="1581150"/>
            <a:ext cx="2341418" cy="803297"/>
          </a:xfrm>
          <a:prstGeom prst="rect">
            <a:avLst/>
          </a:prstGeom>
          <a:noFill/>
          <a:ln w="9525">
            <a:noFill/>
            <a:miter lim="800000"/>
          </a:ln>
        </p:spPr>
        <p:txBody>
          <a:bodyPr wrap="square" lIns="45720" tIns="22860" rIns="45720" bIns="22860">
            <a:spAutoFit/>
          </a:bodyPr>
          <a:lstStyle/>
          <a:p>
            <a:pPr defTabSz="1087755">
              <a:lnSpc>
                <a:spcPct val="120000"/>
              </a:lnSpc>
            </a:pPr>
            <a:r>
              <a:rPr lang="zh-CN" alt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lnSpc>
                <a:spcPct val="150000"/>
              </a:lnSpc>
              <a:defRPr/>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您的内容打在这里，或者通过复制您的文本后，在此框中选择粘贴，并选择只保留文字。您的内容打在这里，或者通过复制您的文本后，在此框中</a:t>
            </a:r>
            <a:endParaRPr lang="zh-CN" altLang="en-US" sz="300" dirty="0">
              <a:solidFill>
                <a:schemeClr val="bg1"/>
              </a:solidFill>
              <a:latin typeface="微软雅黑 Light" panose="020B0502040204020203" pitchFamily="34" charset="-122"/>
              <a:ea typeface="微软雅黑 Light" panose="020B0502040204020203" pitchFamily="34" charset="-122"/>
            </a:endParaRPr>
          </a:p>
        </p:txBody>
      </p:sp>
      <p:sp>
        <p:nvSpPr>
          <p:cNvPr id="43" name="Text Box 10"/>
          <p:cNvSpPr txBox="1">
            <a:spLocks noChangeArrowheads="1"/>
          </p:cNvSpPr>
          <p:nvPr/>
        </p:nvSpPr>
        <p:spPr bwMode="auto">
          <a:xfrm>
            <a:off x="6448993" y="2789635"/>
            <a:ext cx="2341418" cy="803297"/>
          </a:xfrm>
          <a:prstGeom prst="rect">
            <a:avLst/>
          </a:prstGeom>
          <a:noFill/>
          <a:ln w="9525">
            <a:noFill/>
            <a:miter lim="800000"/>
          </a:ln>
        </p:spPr>
        <p:txBody>
          <a:bodyPr wrap="square" lIns="45720" tIns="22860" rIns="45720" bIns="22860">
            <a:spAutoFit/>
          </a:bodyPr>
          <a:lstStyle/>
          <a:p>
            <a:pPr defTabSz="1087755">
              <a:lnSpc>
                <a:spcPct val="120000"/>
              </a:lnSpc>
            </a:pPr>
            <a:r>
              <a:rPr lang="zh-CN" alt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lnSpc>
                <a:spcPct val="150000"/>
              </a:lnSpc>
              <a:defRPr/>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您的内容打在这里，或者通过复制您的文本后，在此框中选择粘贴，并选择只保留文字。您的内容打在这里，或者通过复制您的文本后，在此框中</a:t>
            </a:r>
            <a:endParaRPr lang="zh-CN" altLang="en-US" sz="700" dirty="0">
              <a:solidFill>
                <a:schemeClr val="bg1"/>
              </a:solidFill>
              <a:latin typeface="微软雅黑 Light" panose="020B0502040204020203" pitchFamily="34" charset="-122"/>
              <a:ea typeface="微软雅黑 Light" panose="020B0502040204020203" pitchFamily="34" charset="-122"/>
            </a:endParaRPr>
          </a:p>
        </p:txBody>
      </p:sp>
      <p:sp>
        <p:nvSpPr>
          <p:cNvPr id="44" name="Text Box 10"/>
          <p:cNvSpPr txBox="1">
            <a:spLocks noChangeArrowheads="1"/>
          </p:cNvSpPr>
          <p:nvPr/>
        </p:nvSpPr>
        <p:spPr bwMode="auto">
          <a:xfrm>
            <a:off x="6172200" y="4009542"/>
            <a:ext cx="2341418" cy="803297"/>
          </a:xfrm>
          <a:prstGeom prst="rect">
            <a:avLst/>
          </a:prstGeom>
          <a:noFill/>
          <a:ln w="9525">
            <a:noFill/>
            <a:miter lim="800000"/>
          </a:ln>
        </p:spPr>
        <p:txBody>
          <a:bodyPr wrap="square" lIns="45720" tIns="22860" rIns="45720" bIns="22860">
            <a:spAutoFit/>
          </a:bodyPr>
          <a:lstStyle/>
          <a:p>
            <a:pPr defTabSz="1087755">
              <a:lnSpc>
                <a:spcPct val="120000"/>
              </a:lnSpc>
            </a:pPr>
            <a:r>
              <a:rPr lang="zh-CN" alt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lnSpc>
                <a:spcPct val="150000"/>
              </a:lnSpc>
              <a:defRPr/>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您的内容打在这里，或者通过复制您的文本后，在此框中选择粘贴，并选择只保留文字。您的内容打在这里，或者通过复制您的文本后，在此框中</a:t>
            </a:r>
            <a:endParaRPr lang="zh-CN" altLang="en-US" sz="700" dirty="0">
              <a:solidFill>
                <a:schemeClr val="bg1"/>
              </a:solidFill>
              <a:latin typeface="微软雅黑 Light" panose="020B0502040204020203" pitchFamily="34" charset="-122"/>
              <a:ea typeface="微软雅黑 Light" panose="020B0502040204020203" pitchFamily="34" charset="-122"/>
            </a:endParaRPr>
          </a:p>
        </p:txBody>
      </p:sp>
      <p:sp>
        <p:nvSpPr>
          <p:cNvPr id="45" name="Text Box 10"/>
          <p:cNvSpPr txBox="1">
            <a:spLocks noChangeArrowheads="1"/>
          </p:cNvSpPr>
          <p:nvPr/>
        </p:nvSpPr>
        <p:spPr bwMode="auto">
          <a:xfrm>
            <a:off x="651165" y="1581150"/>
            <a:ext cx="2244436" cy="1045735"/>
          </a:xfrm>
          <a:prstGeom prst="rect">
            <a:avLst/>
          </a:prstGeom>
          <a:noFill/>
          <a:ln w="9525">
            <a:noFill/>
            <a:miter lim="800000"/>
          </a:ln>
        </p:spPr>
        <p:txBody>
          <a:bodyPr wrap="square" lIns="45720" tIns="22860" rIns="45720" bIns="22860">
            <a:spAutoFit/>
          </a:bodyPr>
          <a:lstStyle/>
          <a:p>
            <a:pPr defTabSz="1087755">
              <a:lnSpc>
                <a:spcPct val="120000"/>
              </a:lnSpc>
            </a:pPr>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The app uses Apple’s </a:t>
            </a:r>
            <a:r>
              <a:rPr lang="en-US" altLang="zh-CN" sz="11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CLLocationManager</a:t>
            </a:r>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to get the current location and uses </a:t>
            </a:r>
            <a:r>
              <a:rPr lang="en-US" altLang="zh-CN" sz="11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CLGeocoder</a:t>
            </a:r>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to get the location of  activities.</a:t>
            </a:r>
          </a:p>
        </p:txBody>
      </p:sp>
      <p:sp>
        <p:nvSpPr>
          <p:cNvPr id="46" name="Text Box 10"/>
          <p:cNvSpPr txBox="1">
            <a:spLocks noChangeArrowheads="1"/>
          </p:cNvSpPr>
          <p:nvPr/>
        </p:nvSpPr>
        <p:spPr bwMode="auto">
          <a:xfrm>
            <a:off x="374372" y="2789635"/>
            <a:ext cx="2244436" cy="1248868"/>
          </a:xfrm>
          <a:prstGeom prst="rect">
            <a:avLst/>
          </a:prstGeom>
          <a:noFill/>
          <a:ln w="9525">
            <a:noFill/>
            <a:miter lim="800000"/>
          </a:ln>
        </p:spPr>
        <p:txBody>
          <a:bodyPr wrap="square" lIns="45720" tIns="22860" rIns="45720" bIns="22860">
            <a:spAutoFit/>
          </a:bodyPr>
          <a:lstStyle/>
          <a:p>
            <a:pPr defTabSz="1087755">
              <a:lnSpc>
                <a:spcPct val="120000"/>
              </a:lnSpc>
            </a:pPr>
            <a:r>
              <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It will calculate the distance of current location and the location of activity based on the latitude and longitude and only display activities that is within a certain range of the user.</a:t>
            </a:r>
            <a:endParaRPr lang="zh-CN" alt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47" name="Text Box 10"/>
          <p:cNvSpPr txBox="1">
            <a:spLocks noChangeArrowheads="1"/>
          </p:cNvSpPr>
          <p:nvPr/>
        </p:nvSpPr>
        <p:spPr bwMode="auto">
          <a:xfrm>
            <a:off x="651165" y="4009542"/>
            <a:ext cx="2244436" cy="803297"/>
          </a:xfrm>
          <a:prstGeom prst="rect">
            <a:avLst/>
          </a:prstGeom>
          <a:noFill/>
          <a:ln w="9525">
            <a:noFill/>
            <a:miter lim="800000"/>
          </a:ln>
        </p:spPr>
        <p:txBody>
          <a:bodyPr wrap="square" lIns="45720" tIns="22860" rIns="45720" bIns="22860">
            <a:spAutoFit/>
          </a:bodyPr>
          <a:lstStyle/>
          <a:p>
            <a:pPr algn="r" defTabSz="1087755">
              <a:lnSpc>
                <a:spcPct val="120000"/>
              </a:lnSpc>
            </a:pPr>
            <a:r>
              <a:rPr lang="zh-CN" altLang="en-US"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添加您的标题</a:t>
            </a:r>
            <a:endParaRPr lang="en-US" altLang="zh-CN" sz="11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r">
              <a:lnSpc>
                <a:spcPct val="150000"/>
              </a:lnSpc>
              <a:defRPr/>
            </a:pPr>
            <a:r>
              <a:rPr lang="zh-CN" altLang="en-US" sz="800" dirty="0">
                <a:solidFill>
                  <a:schemeClr val="bg1"/>
                </a:solidFill>
                <a:latin typeface="微软雅黑 Light" panose="020B0502040204020203" pitchFamily="34" charset="-122"/>
                <a:ea typeface="微软雅黑 Light" panose="020B0502040204020203" pitchFamily="34" charset="-122"/>
              </a:rPr>
              <a:t>您的内容打在这里，或者通过复制您的文本后，在此框中选择粘贴，并选择只保留文字。您的内容打在这里，或者通过复制您的</a:t>
            </a:r>
            <a:endParaRPr lang="zh-CN" altLang="en-US" sz="700" dirty="0">
              <a:solidFill>
                <a:schemeClr val="bg1"/>
              </a:solidFill>
              <a:latin typeface="微软雅黑 Light" panose="020B0502040204020203" pitchFamily="34" charset="-122"/>
              <a:ea typeface="微软雅黑 Light" panose="020B0502040204020203" pitchFamily="34" charset="-122"/>
            </a:endParaRPr>
          </a:p>
        </p:txBody>
      </p:sp>
      <p:sp>
        <p:nvSpPr>
          <p:cNvPr id="74" name="Text Box 10"/>
          <p:cNvSpPr txBox="1">
            <a:spLocks noChangeArrowheads="1"/>
          </p:cNvSpPr>
          <p:nvPr/>
        </p:nvSpPr>
        <p:spPr bwMode="auto">
          <a:xfrm>
            <a:off x="3969544" y="2965254"/>
            <a:ext cx="1176214" cy="323165"/>
          </a:xfrm>
          <a:prstGeom prst="rect">
            <a:avLst/>
          </a:prstGeom>
          <a:noFill/>
          <a:ln w="9525">
            <a:noFill/>
            <a:miter lim="800000"/>
          </a:ln>
        </p:spPr>
        <p:txBody>
          <a:bodyPr wrap="square" lIns="45720" tIns="22860" rIns="45720" bIns="22860">
            <a:spAutoFit/>
          </a:bodyPr>
          <a:lstStyle/>
          <a:p>
            <a:pPr algn="ctr" defTabSz="1087755"/>
            <a:r>
              <a:rPr lang="en-US" altLang="zh-CN" sz="18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GPS</a:t>
            </a:r>
          </a:p>
        </p:txBody>
      </p:sp>
      <p:grpSp>
        <p:nvGrpSpPr>
          <p:cNvPr id="5" name="组合 4"/>
          <p:cNvGrpSpPr/>
          <p:nvPr/>
        </p:nvGrpSpPr>
        <p:grpSpPr>
          <a:xfrm>
            <a:off x="3322320" y="3771321"/>
            <a:ext cx="702049" cy="702049"/>
            <a:chOff x="3322320" y="3771321"/>
            <a:chExt cx="702049" cy="702049"/>
          </a:xfrm>
        </p:grpSpPr>
        <p:sp>
          <p:nvSpPr>
            <p:cNvPr id="80" name="Oval 90"/>
            <p:cNvSpPr/>
            <p:nvPr/>
          </p:nvSpPr>
          <p:spPr>
            <a:xfrm>
              <a:off x="3322320" y="3771321"/>
              <a:ext cx="702049" cy="70204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600" dirty="0">
                <a:solidFill>
                  <a:schemeClr val="bg1"/>
                </a:solidFill>
                <a:latin typeface="FontAwesome" pitchFamily="2" charset="0"/>
                <a:ea typeface="微软雅黑 Light" panose="020B0502040204020203" pitchFamily="34" charset="-122"/>
              </a:endParaRPr>
            </a:p>
          </p:txBody>
        </p:sp>
        <p:grpSp>
          <p:nvGrpSpPr>
            <p:cNvPr id="17" name="Group 12"/>
            <p:cNvGrpSpPr>
              <a:grpSpLocks noChangeAspect="1"/>
            </p:cNvGrpSpPr>
            <p:nvPr/>
          </p:nvGrpSpPr>
          <p:grpSpPr>
            <a:xfrm>
              <a:off x="3522780" y="3993241"/>
              <a:ext cx="288000" cy="234355"/>
              <a:chOff x="1550139" y="1314466"/>
              <a:chExt cx="509139" cy="414300"/>
            </a:xfrm>
            <a:solidFill>
              <a:schemeClr val="bg1"/>
            </a:solidFill>
          </p:grpSpPr>
          <p:sp>
            <p:nvSpPr>
              <p:cNvPr id="18"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19"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20"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grpSp>
      </p:grpSp>
      <p:grpSp>
        <p:nvGrpSpPr>
          <p:cNvPr id="2" name="组合 1"/>
          <p:cNvGrpSpPr/>
          <p:nvPr/>
        </p:nvGrpSpPr>
        <p:grpSpPr>
          <a:xfrm>
            <a:off x="5093419" y="1848576"/>
            <a:ext cx="702049" cy="702049"/>
            <a:chOff x="5093419" y="1848576"/>
            <a:chExt cx="702049" cy="702049"/>
          </a:xfrm>
        </p:grpSpPr>
        <p:sp>
          <p:nvSpPr>
            <p:cNvPr id="83" name="Oval 90"/>
            <p:cNvSpPr/>
            <p:nvPr/>
          </p:nvSpPr>
          <p:spPr>
            <a:xfrm>
              <a:off x="5093419" y="1848576"/>
              <a:ext cx="702049" cy="70204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bg1"/>
                </a:solidFill>
                <a:latin typeface="FontAwesome" pitchFamily="2" charset="0"/>
                <a:ea typeface="微软雅黑 Light" panose="020B0502040204020203" pitchFamily="34" charset="-122"/>
              </a:endParaRPr>
            </a:p>
          </p:txBody>
        </p:sp>
        <p:sp>
          <p:nvSpPr>
            <p:cNvPr id="21" name="Freeform 34"/>
            <p:cNvSpPr>
              <a:spLocks noChangeAspect="1"/>
            </p:cNvSpPr>
            <p:nvPr/>
          </p:nvSpPr>
          <p:spPr bwMode="auto">
            <a:xfrm>
              <a:off x="5300443" y="2106153"/>
              <a:ext cx="288000" cy="254587"/>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grpSp>
      <p:grpSp>
        <p:nvGrpSpPr>
          <p:cNvPr id="4" name="组合 3"/>
          <p:cNvGrpSpPr/>
          <p:nvPr/>
        </p:nvGrpSpPr>
        <p:grpSpPr>
          <a:xfrm>
            <a:off x="5028695" y="3754106"/>
            <a:ext cx="702049" cy="702049"/>
            <a:chOff x="5028695" y="3754106"/>
            <a:chExt cx="702049" cy="702049"/>
          </a:xfrm>
        </p:grpSpPr>
        <p:sp>
          <p:nvSpPr>
            <p:cNvPr id="81" name="Oval 90"/>
            <p:cNvSpPr/>
            <p:nvPr/>
          </p:nvSpPr>
          <p:spPr>
            <a:xfrm>
              <a:off x="5028695" y="3754106"/>
              <a:ext cx="702049" cy="70204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bg1"/>
                </a:solidFill>
                <a:latin typeface="FontAwesome" pitchFamily="2" charset="0"/>
                <a:ea typeface="微软雅黑 Light" panose="020B0502040204020203" pitchFamily="34" charset="-122"/>
              </a:endParaRPr>
            </a:p>
          </p:txBody>
        </p:sp>
        <p:sp>
          <p:nvSpPr>
            <p:cNvPr id="22" name="Freeform 55"/>
            <p:cNvSpPr>
              <a:spLocks noChangeAspect="1" noEditPoints="1"/>
            </p:cNvSpPr>
            <p:nvPr/>
          </p:nvSpPr>
          <p:spPr bwMode="auto">
            <a:xfrm>
              <a:off x="5243273" y="3986538"/>
              <a:ext cx="288000" cy="3013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grpSp>
      <p:grpSp>
        <p:nvGrpSpPr>
          <p:cNvPr id="6" name="组合 5"/>
          <p:cNvGrpSpPr/>
          <p:nvPr/>
        </p:nvGrpSpPr>
        <p:grpSpPr>
          <a:xfrm>
            <a:off x="2978849" y="2769619"/>
            <a:ext cx="702049" cy="702049"/>
            <a:chOff x="3019496" y="2769619"/>
            <a:chExt cx="702049" cy="702049"/>
          </a:xfrm>
        </p:grpSpPr>
        <p:sp>
          <p:nvSpPr>
            <p:cNvPr id="79" name="Oval 90"/>
            <p:cNvSpPr/>
            <p:nvPr/>
          </p:nvSpPr>
          <p:spPr>
            <a:xfrm>
              <a:off x="3019496" y="2769619"/>
              <a:ext cx="702049" cy="70204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bg1"/>
                </a:solidFill>
                <a:latin typeface="FontAwesome" pitchFamily="2" charset="0"/>
                <a:ea typeface="微软雅黑 Light" panose="020B0502040204020203" pitchFamily="34" charset="-122"/>
              </a:endParaRPr>
            </a:p>
          </p:txBody>
        </p:sp>
        <p:grpSp>
          <p:nvGrpSpPr>
            <p:cNvPr id="23" name="Group 25"/>
            <p:cNvGrpSpPr>
              <a:grpSpLocks noChangeAspect="1"/>
            </p:cNvGrpSpPr>
            <p:nvPr/>
          </p:nvGrpSpPr>
          <p:grpSpPr>
            <a:xfrm>
              <a:off x="3212005" y="2978928"/>
              <a:ext cx="288000" cy="283429"/>
              <a:chOff x="1587575" y="2265358"/>
              <a:chExt cx="314468" cy="309477"/>
            </a:xfrm>
            <a:solidFill>
              <a:schemeClr val="bg1"/>
            </a:solidFill>
          </p:grpSpPr>
          <p:sp>
            <p:nvSpPr>
              <p:cNvPr id="24"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25"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grpSp>
      </p:grpSp>
      <p:grpSp>
        <p:nvGrpSpPr>
          <p:cNvPr id="3" name="组合 2"/>
          <p:cNvGrpSpPr/>
          <p:nvPr/>
        </p:nvGrpSpPr>
        <p:grpSpPr>
          <a:xfrm>
            <a:off x="5367298" y="2769619"/>
            <a:ext cx="702049" cy="702049"/>
            <a:chOff x="5367298" y="2769619"/>
            <a:chExt cx="702049" cy="702049"/>
          </a:xfrm>
        </p:grpSpPr>
        <p:sp>
          <p:nvSpPr>
            <p:cNvPr id="82" name="Oval 90"/>
            <p:cNvSpPr/>
            <p:nvPr/>
          </p:nvSpPr>
          <p:spPr>
            <a:xfrm>
              <a:off x="5367298" y="2769619"/>
              <a:ext cx="702049" cy="70204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600" dirty="0">
                <a:solidFill>
                  <a:schemeClr val="bg1"/>
                </a:solidFill>
                <a:latin typeface="FontAwesome" pitchFamily="2" charset="0"/>
                <a:ea typeface="微软雅黑 Light" panose="020B0502040204020203" pitchFamily="34" charset="-122"/>
              </a:endParaRPr>
            </a:p>
          </p:txBody>
        </p:sp>
        <p:grpSp>
          <p:nvGrpSpPr>
            <p:cNvPr id="26" name="Group 28"/>
            <p:cNvGrpSpPr>
              <a:grpSpLocks noChangeAspect="1"/>
            </p:cNvGrpSpPr>
            <p:nvPr/>
          </p:nvGrpSpPr>
          <p:grpSpPr>
            <a:xfrm>
              <a:off x="5610322" y="3009224"/>
              <a:ext cx="216000" cy="270831"/>
              <a:chOff x="5106627" y="2260366"/>
              <a:chExt cx="324452" cy="406813"/>
            </a:xfrm>
            <a:solidFill>
              <a:schemeClr val="bg1"/>
            </a:solidFill>
          </p:grpSpPr>
          <p:sp>
            <p:nvSpPr>
              <p:cNvPr id="27"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28"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29"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30"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grpSp>
      </p:grpSp>
      <p:grpSp>
        <p:nvGrpSpPr>
          <p:cNvPr id="7" name="组合 6"/>
          <p:cNvGrpSpPr/>
          <p:nvPr/>
        </p:nvGrpSpPr>
        <p:grpSpPr>
          <a:xfrm>
            <a:off x="3276600" y="1854513"/>
            <a:ext cx="702049" cy="702049"/>
            <a:chOff x="3276600" y="1854513"/>
            <a:chExt cx="702049" cy="702049"/>
          </a:xfrm>
        </p:grpSpPr>
        <p:sp>
          <p:nvSpPr>
            <p:cNvPr id="78" name="Oval 90"/>
            <p:cNvSpPr/>
            <p:nvPr/>
          </p:nvSpPr>
          <p:spPr>
            <a:xfrm>
              <a:off x="3276600" y="1854513"/>
              <a:ext cx="702049" cy="70204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bg1"/>
                </a:solidFill>
                <a:latin typeface="FontAwesome" pitchFamily="2" charset="0"/>
                <a:ea typeface="微软雅黑 Light" panose="020B0502040204020203" pitchFamily="34" charset="-122"/>
              </a:endParaRPr>
            </a:p>
          </p:txBody>
        </p:sp>
        <p:grpSp>
          <p:nvGrpSpPr>
            <p:cNvPr id="31" name="Group 33"/>
            <p:cNvGrpSpPr>
              <a:grpSpLocks noChangeAspect="1"/>
            </p:cNvGrpSpPr>
            <p:nvPr/>
          </p:nvGrpSpPr>
          <p:grpSpPr>
            <a:xfrm>
              <a:off x="3474889" y="2047548"/>
              <a:ext cx="288000" cy="324839"/>
              <a:chOff x="5513440" y="1766202"/>
              <a:chExt cx="429274" cy="484183"/>
            </a:xfrm>
            <a:solidFill>
              <a:schemeClr val="bg1"/>
            </a:solidFill>
          </p:grpSpPr>
          <p:sp>
            <p:nvSpPr>
              <p:cNvPr id="32"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33"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sp>
            <p:nvSpPr>
              <p:cNvPr id="34"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ea typeface="微软雅黑 Light" panose="020B0502040204020203" pitchFamily="34" charset="-122"/>
                </a:endParaRPr>
              </a:p>
            </p:txBody>
          </p:sp>
        </p:grpSp>
      </p:grpSp>
      <p:sp>
        <p:nvSpPr>
          <p:cNvPr id="40" name="文本框 39"/>
          <p:cNvSpPr txBox="1"/>
          <p:nvPr/>
        </p:nvSpPr>
        <p:spPr>
          <a:xfrm>
            <a:off x="846976" y="355471"/>
            <a:ext cx="1882606" cy="400110"/>
          </a:xfrm>
          <a:prstGeom prst="rect">
            <a:avLst/>
          </a:prstGeom>
          <a:noFill/>
        </p:spPr>
        <p:txBody>
          <a:bodyPr wrap="square" rtlCol="0">
            <a:spAutoFit/>
          </a:bodyPr>
          <a:lstStyle/>
          <a:p>
            <a:r>
              <a:rPr lang="en-US" altLang="zh-CN"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rPr>
              <a:t>Use of GPS</a:t>
            </a:r>
            <a:endParaRPr lang="zh-CN" altLang="en-US" sz="2000" dirty="0">
              <a:gradFill flip="none" rotWithShape="1">
                <a:gsLst>
                  <a:gs pos="0">
                    <a:schemeClr val="accent1">
                      <a:lumMod val="75000"/>
                    </a:schemeClr>
                  </a:gs>
                  <a:gs pos="19000">
                    <a:schemeClr val="accent1">
                      <a:lumMod val="97000"/>
                      <a:lumOff val="3000"/>
                    </a:schemeClr>
                  </a:gs>
                  <a:gs pos="100000">
                    <a:schemeClr val="accent1">
                      <a:lumMod val="60000"/>
                      <a:lumOff val="40000"/>
                    </a:schemeClr>
                  </a:gs>
                </a:gsLst>
                <a:path path="circle">
                  <a:fillToRect r="100000" b="100000"/>
                </a:path>
                <a:tileRect l="-100000" t="-100000"/>
              </a:gradFill>
              <a:ea typeface="微软雅黑 Light" panose="020B0502040204020203" pitchFamily="34" charset="-122"/>
            </a:endParaRPr>
          </a:p>
        </p:txBody>
      </p:sp>
      <p:grpSp>
        <p:nvGrpSpPr>
          <p:cNvPr id="41" name="组合 40"/>
          <p:cNvGrpSpPr/>
          <p:nvPr/>
        </p:nvGrpSpPr>
        <p:grpSpPr>
          <a:xfrm>
            <a:off x="414976" y="320637"/>
            <a:ext cx="432000" cy="432000"/>
            <a:chOff x="3242901" y="1851670"/>
            <a:chExt cx="720080" cy="720080"/>
          </a:xfrm>
        </p:grpSpPr>
        <p:sp>
          <p:nvSpPr>
            <p:cNvPr id="48" name="圆角矩形 47"/>
            <p:cNvSpPr/>
            <p:nvPr/>
          </p:nvSpPr>
          <p:spPr>
            <a:xfrm>
              <a:off x="3242901" y="1851670"/>
              <a:ext cx="720080" cy="720080"/>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49" name="组合 48"/>
            <p:cNvGrpSpPr>
              <a:grpSpLocks noChangeAspect="1"/>
            </p:cNvGrpSpPr>
            <p:nvPr/>
          </p:nvGrpSpPr>
          <p:grpSpPr>
            <a:xfrm>
              <a:off x="3352334" y="1980158"/>
              <a:ext cx="540000" cy="463104"/>
              <a:chOff x="5084763" y="971550"/>
              <a:chExt cx="323850" cy="277813"/>
            </a:xfrm>
            <a:solidFill>
              <a:schemeClr val="bg1">
                <a:lumMod val="95000"/>
              </a:schemeClr>
            </a:solidFill>
          </p:grpSpPr>
          <p:sp>
            <p:nvSpPr>
              <p:cNvPr id="50"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51"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5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style.rotation</p:attrName>
                                        </p:attrNameLst>
                                      </p:cBhvr>
                                      <p:tavLst>
                                        <p:tav tm="0">
                                          <p:val>
                                            <p:fltVal val="360"/>
                                          </p:val>
                                        </p:tav>
                                        <p:tav tm="100000">
                                          <p:val>
                                            <p:fltVal val="0"/>
                                          </p:val>
                                        </p:tav>
                                      </p:tavLst>
                                    </p:anim>
                                    <p:animEffect transition="in" filter="fade">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wipe(left)">
                                      <p:cBhvr>
                                        <p:cTn id="18" dur="500"/>
                                        <p:tgtEl>
                                          <p:spTgt spid="74"/>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heel(1)">
                                      <p:cBhvr>
                                        <p:cTn id="22" dur="1000"/>
                                        <p:tgtEl>
                                          <p:spTgt spid="35"/>
                                        </p:tgtEl>
                                      </p:cBhvr>
                                    </p:animEffect>
                                  </p:childTnLst>
                                </p:cTn>
                              </p:par>
                            </p:childTnLst>
                          </p:cTn>
                        </p:par>
                        <p:par>
                          <p:cTn id="23" fill="hold">
                            <p:stCondLst>
                              <p:cond delay="2500"/>
                            </p:stCondLst>
                            <p:childTnLst>
                              <p:par>
                                <p:cTn id="24" presetID="2" presetClass="entr" presetSubtype="2" decel="10000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10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par>
                                <p:cTn id="32" presetID="2" presetClass="entr" presetSubtype="2" decel="100000" fill="hold" nodeType="withEffect">
                                  <p:stCondLst>
                                    <p:cond delay="20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1+#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par>
                                <p:cTn id="36" presetID="2" presetClass="entr" presetSubtype="8" decel="100000" fill="hold" nodeType="withEffect">
                                  <p:stCondLst>
                                    <p:cond delay="30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40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0-#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par>
                                <p:cTn id="44" presetID="2" presetClass="entr" presetSubtype="8" decel="100000" fill="hold" nodeType="withEffect">
                                  <p:stCondLst>
                                    <p:cond delay="50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0-#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left)">
                                      <p:cBhvr>
                                        <p:cTn id="51" dur="500"/>
                                        <p:tgtEl>
                                          <p:spTgt spid="4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right)">
                                      <p:cBhvr>
                                        <p:cTn id="60" dur="500"/>
                                        <p:tgtEl>
                                          <p:spTgt spid="45"/>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right)">
                                      <p:cBhvr>
                                        <p:cTn id="63" dur="500"/>
                                        <p:tgtEl>
                                          <p:spTgt spid="46"/>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right)">
                                      <p:cBhvr>
                                        <p:cTn id="6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p:bldP spid="43" grpId="0"/>
      <p:bldP spid="44" grpId="0"/>
      <p:bldP spid="45" grpId="0"/>
      <p:bldP spid="46" grpId="0"/>
      <p:bldP spid="47" grpId="0"/>
      <p:bldP spid="74" grpId="0"/>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51008134811"/>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51008135141"/>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51008135000"/>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510081350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00813500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1008135000"/>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1008135000"/>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00813500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008135000"/>
  <p:tag name="MH_LIBRARY" val="GRAPHIC"/>
  <p:tag name="MH_TYPE" val="SubTitle"/>
  <p:tag name="MH_ORDER" val="3"/>
</p:tagLst>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1767</Words>
  <Application>Microsoft Office PowerPoint</Application>
  <PresentationFormat>On-screen Show (16:9)</PresentationFormat>
  <Paragraphs>205</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FontAwesome</vt:lpstr>
      <vt:lpstr>Open Sans</vt:lpstr>
      <vt:lpstr>华文细黑</vt:lpstr>
      <vt:lpstr>微软雅黑 Light</vt:lpstr>
      <vt:lpstr>Arial</vt:lpstr>
      <vt:lpstr>Calibri</vt:lpstr>
      <vt:lpstr>Century Gothic</vt:lpstr>
      <vt:lpstr>Lao UI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lastModifiedBy>Terry Ye</cp:lastModifiedBy>
  <cp:revision>170</cp:revision>
  <dcterms:created xsi:type="dcterms:W3CDTF">2014-09-01T14:19:00Z</dcterms:created>
  <dcterms:modified xsi:type="dcterms:W3CDTF">2018-12-06T07:24:19Z</dcterms:modified>
  <cp:category>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